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2.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3.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4.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notesSlides/notesSlide5.xml" ContentType="application/vnd.openxmlformats-officedocument.presentationml.notesSlide+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notesSlides/notesSlide6.xml" ContentType="application/vnd.openxmlformats-officedocument.presentationml.notesSlide+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notesSlides/notesSlide7.xml" ContentType="application/vnd.openxmlformats-officedocument.presentationml.notesSlide+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notesSlides/notesSlide8.xml" ContentType="application/vnd.openxmlformats-officedocument.presentationml.notesSlide+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notesSlides/notesSlide9.xml" ContentType="application/vnd.openxmlformats-officedocument.presentationml.notesSlide+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notesSlides/notesSlide10.xml" ContentType="application/vnd.openxmlformats-officedocument.presentationml.notesSlide+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notesSlides/notesSlide11.xml" ContentType="application/vnd.openxmlformats-officedocument.presentationml.notesSlide+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notesSlides/notesSlide12.xml" ContentType="application/vnd.openxmlformats-officedocument.presentationml.notesSlide+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notesSlides/notesSlide13.xml" ContentType="application/vnd.openxmlformats-officedocument.presentationml.notesSlide+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333" r:id="rId18"/>
    <p:sldId id="1334" r:id="rId19"/>
    <p:sldId id="1335" r:id="rId20"/>
    <p:sldId id="1336" r:id="rId21"/>
    <p:sldId id="1337" r:id="rId22"/>
    <p:sldId id="1338" r:id="rId23"/>
    <p:sldId id="1339" r:id="rId24"/>
    <p:sldId id="1340" r:id="rId25"/>
    <p:sldId id="1341" r:id="rId26"/>
    <p:sldId id="1342" r:id="rId27"/>
    <p:sldId id="1343" r:id="rId28"/>
    <p:sldId id="1344" r:id="rId29"/>
    <p:sldId id="1345" r:id="rId30"/>
    <p:sldId id="1346"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08:27:03.339"/>
    </inkml:context>
    <inkml:brush xml:id="br0">
      <inkml:brushProperty name="width" value="0.025" units="cm"/>
      <inkml:brushProperty name="height" value="0.025" units="cm"/>
    </inkml:brush>
  </inkml:definitions>
  <inkml:trace contextRef="#ctx0" brushRef="#br0">97 32 17232,'0'0'737,"-96"26"-1121,96-22 352,26-4-993,49-17-2403,9-28-223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089"/>
    </inkml:context>
    <inkml:brush xml:id="br0">
      <inkml:brushProperty name="width" value="0.025" units="cm"/>
      <inkml:brushProperty name="height" value="0.025" units="cm"/>
    </inkml:brush>
  </inkml:definitions>
  <inkml:trace contextRef="#ctx0" brushRef="#br0">1 0 11915,'0'0'9332,"-1"8"-8686,1-2-739,1 61 1026,-1-63-1144,0 1 1,1-1-1,0 1 0,0-1 1,0 0-1,0 0 0,1 1 1,-1-1-1,1 0 1,0 0-1,0 0 0,1-1 1,5 8-1,-2-10-8341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1.582"/>
    </inkml:context>
    <inkml:brush xml:id="br0">
      <inkml:brushProperty name="width" value="0.025" units="cm"/>
      <inkml:brushProperty name="height" value="0.025" units="cm"/>
    </inkml:brush>
  </inkml:definitions>
  <inkml:trace contextRef="#ctx0" brushRef="#br0">141 1 10570,'0'0'2813,"-8"-1"-154,0 1-2272,0 0 1,1 1 0,-1 0-1,0 0 1,1 0-1,0 1 1,-1 0 0,-8 4-1,12-4-284,1-1 1,-1 1-1,1 0 0,0 0 0,0 0 1,0 1-1,0-1 0,0 1 1,0-1-1,1 1 0,-1 0 0,1 0 1,0 1-1,0-1 0,0 0 0,0 1 1,0-1-1,1 1 0,-1-1 0,1 1 1,-1 6-1,2-7-91,-1-1-1,1 1 1,0 0-1,0-1 1,1 1-1,-1-1 1,0 1 0,1-1-1,0 1 1,-1-1-1,1 1 1,0-1 0,0 1-1,0-1 1,1 0-1,-1 0 1,1 0-1,-1 1 1,1-1 0,0-1-1,-1 1 1,1 0-1,0 0 1,0-1 0,0 1-1,1-1 1,-1 1-1,0-1 1,4 1-1,-1 1 15,0-2-1,0 1 0,0-1 0,0 1 1,1-2-1,-1 1 0,0 0 0,0-1 1,1 0-1,-1 0 0,0-1 0,0 1 1,0-1-1,7-2 0,-10 2 78,0 0-1,0 0 1,0-1-1,-1 1 1,1 0-1,0-1 1,-1 1-1,1-1 1,-1 0-1,1 0 1,-1 1-1,0-1 1,0 0 0,0 0-1,0 0 1,0 0-1,0 0 1,0 0-1,-1-1 1,1 1-1,-1 0 1,1 0-1,-1-5 1,0 7-91,0 0 1,-1 0-1,1-1 1,0 1-1,0 0 1,0 0-1,-1-1 1,1 1-1,0 0 1,0 0-1,0 0 1,-1 0-1,1-1 1,0 1-1,0 0 1,-1 0-1,1 0 1,0 0-1,-1 0 1,1 0-1,0-1 1,-1 1-1,1 0 1,0 0-1,0 0 1,-1 0-1,1 0 1,0 0-1,-1 0 0,1 1 1,0-1-1,-1 0 1,1 0-1,0 0 1,0 0-1,-1 0 1,1 0-1,0 0 1,0 1-1,-1-1 1,1 0-1,0 0 1,0 0-1,-1 1 1,1-1-1,0 0 1,0 0-1,0 1 1,-1-1-1,1 0 1,0 0-1,0 1 1,0-1-1,0 1 1,-15 12 47,13-9 17,0 0 0,1 0-1,-1 0 1,1 0-1,-1 0 1,1 1-1,1-1 1,-1 0 0,1 1-1,-1-1 1,1 1-1,1-1 1,-1 0-1,0 1 1,3 7 0,10 27-1420,7-7-6638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4.453"/>
    </inkml:context>
    <inkml:brush xml:id="br0">
      <inkml:brushProperty name="width" value="0.035" units="cm"/>
      <inkml:brushProperty name="height" value="0.035" units="cm"/>
    </inkml:brush>
  </inkml:definitions>
  <inkml:trace contextRef="#ctx0" brushRef="#br0">156 1 17052,'-7'28'1808,"-9"8"-1040,-3 1-264,6 6 889,-1-3-297,2 5-312,2-5-160,5-3-320,-3 3-192,4-7-336,0-4-232,-3-7-392,1-2-264,-4-9 808,0 2-233,0 1-191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5.003"/>
    </inkml:context>
    <inkml:brush xml:id="br0">
      <inkml:brushProperty name="width" value="0.035" units="cm"/>
      <inkml:brushProperty name="height" value="0.035" units="cm"/>
    </inkml:brush>
  </inkml:definitions>
  <inkml:trace contextRef="#ctx0" brushRef="#br0">0 230 12443,'0'0'128,"0"0"0,0 1 1,0-1-1,0 0 0,0 0 0,0 1 1,1-1-1,-1 0 0,0 0 1,0 1-1,0-1 0,0 0 1,0 0-1,1 0 0,-1 1 0,0-1 1,0 0-1,0 0 0,0 0 1,1 0-1,-1 1 0,0-1 0,0 0 1,1 0-1,-1 0 0,0 0 1,0 0-1,1 0 0,-1 0 1,0 0-1,0 1 0,1-1 0,-1 0 1,0 0-1,1 0 0,-1 0 1,0 0-1,0-1 0,1 1 1,11-10 1979,11-25-1619,-18 27 94,40-72 506,-30 51-772,23-34 0,-38 62-309,0 1 0,0-1 1,1 1-1,-1-1 0,0 1 0,0 0 0,0-1 0,1 1 0,-1-1 1,0 1-1,1 0 0,-1-1 0,0 1 0,1 0 0,-1-1 1,0 1-1,1 0 0,-1-1 0,0 1 0,1 0 0,-1 0 0,1-1 1,-1 1-1,1 0 0,-1 0 0,1 0 0,-1 0 0,1 0 0,-1 0 1,1 0-1,-1 0 0,1 0 0,-1 0 0,1 0 0,0 0 1,-1 1 2,1 0 1,0 0 0,-1 1-1,0-1 1,1 0 0,-1 0 0,1 1-1,-1-1 1,0 0 0,0 0-1,0 1 1,0 1 0,-3 48 135,2-50-138,-2 27 26,0 5-133,-2 0 0,-12 43 0,16-74 2,1 0 0,-1 0 0,0 0 1,0 0-1,0 0 0,0-1 0,0 1 0,0 0 1,-1 0-1,1-1 0,-4 4 0,2-5-234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5.443"/>
    </inkml:context>
    <inkml:brush xml:id="br0">
      <inkml:brushProperty name="width" value="0.035" units="cm"/>
      <inkml:brushProperty name="height" value="0.035" units="cm"/>
    </inkml:brush>
  </inkml:definitions>
  <inkml:trace contextRef="#ctx0" brushRef="#br0">28 56 22253,'-5'-56'272,"5"91"-184,-4-12-64,1 27 16,-1-8 80,2-8 16,-2-4-216,3 2-184,-1-15-408,1 0-225,-1-13 721,2-2-184,0-1-128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5.878"/>
    </inkml:context>
    <inkml:brush xml:id="br0">
      <inkml:brushProperty name="width" value="0.035" units="cm"/>
      <inkml:brushProperty name="height" value="0.035" units="cm"/>
    </inkml:brush>
  </inkml:definitions>
  <inkml:trace contextRef="#ctx0" brushRef="#br0">90 11 16083,'6'-3'645,"6"-4"1912,-9 9-1305,-5 6-400,-39 90 1257,28-71-1968,2 1-1,0 0 1,1 1-1,2 0 1,-6 43-1,13-70-130,1 0 0,0 1-1,0-1 1,0 0 0,0 0 0,0 0-1,1 1 1,-1-1 0,1 0 0,-1 0-1,1 0 1,0 0 0,0 0 0,1 3-1,-1-4-27,0-1 0,0 1 0,-1-1 0,1 1 0,0-1 0,0 1 0,0-1 0,0 1 0,0-1 0,0 0-1,0 0 1,0 0 0,0 1 0,0-1 0,-1 0 0,1 0 0,0 0 0,0 0 0,0-1 0,0 1 0,0 0 0,0 0-1,0 0 1,0-1 0,0 1 0,0-1 0,0 1 0,0 0 0,-1-1 0,1 0 0,0 1 0,0-1 0,-1 1 0,2-2-1,2-1-79,0-1-1,0 1 0,-1 0 0,1-1 0,-1 0 0,0 0 0,0 0 0,0 0 1,-1 0-1,0-1 0,0 1 0,0-1 0,3-9 0,5-21-286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6.347"/>
    </inkml:context>
    <inkml:brush xml:id="br0">
      <inkml:brushProperty name="width" value="0.035" units="cm"/>
      <inkml:brushProperty name="height" value="0.035" units="cm"/>
    </inkml:brush>
  </inkml:definitions>
  <inkml:trace contextRef="#ctx0" brushRef="#br0">37 101 19004,'-5'-1'2113,"-1"5"-1449,-3-4-336,-1 0 1864,12 0-2344,2 0 1248,-4-3-1080,-4 10-16,-5 0-48</inkml:trace>
  <inkml:trace contextRef="#ctx0" brushRef="#br0" timeOffset="1">311 1 17236,'19'103'4242,"-11"-71"-3389,5 57 1,-12-45-540,-2 1-1,-2-1 1,-14 73-1,-45 127-291,55-220 102,0-1-1,-2 0 1,0 0-1,-2-1 0,0 0 1,-28 38-1,1-14-75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7.518"/>
    </inkml:context>
    <inkml:brush xml:id="br0">
      <inkml:brushProperty name="width" value="0.035" units="cm"/>
      <inkml:brushProperty name="height" value="0.035" units="cm"/>
    </inkml:brush>
  </inkml:definitions>
  <inkml:trace contextRef="#ctx0" brushRef="#br0">1 19 13299,'44'10'840,"1"-4"-744,-1-6-72,2-6 104,0-2-32,-2 1-56,-1-2-80,-7 6 40,-4 2 0,-2 5-40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43.417"/>
    </inkml:context>
    <inkml:brush xml:id="br0">
      <inkml:brushProperty name="width" value="0.035" units="cm"/>
      <inkml:brushProperty name="height" value="0.035" units="cm"/>
    </inkml:brush>
  </inkml:definitions>
  <inkml:trace contextRef="#ctx0" brushRef="#br0">421 89 11066,'-10'-11'705,"0"0"-1,0 1 0,-1 1 0,-1 0 0,-22-14 0,29 21-573,1-1 0,-1 1-1,1 1 1,-1-1-1,0 1 1,0-1 0,0 1-1,0 1 1,0-1 0,0 1-1,0 0 1,0 0-1,0 0 1,0 1 0,0 0-1,0 0 1,0 0 0,0 0-1,0 1 1,-6 3 0,1 1 11,0 0 0,0 0 0,1 1 1,0 1-1,0-1 0,0 1 0,1 1 1,-7 9-1,1 1 133,1 1-1,-22 41 1,22-30-108,0 1 0,2 0 0,2 1 0,1 0 0,2 1 0,-5 64 0,9-24-107,3-1 0,11 84 1,-7-114-61,17 67 0,-18-97 6,0 1-1,1-1 1,0 0 0,1-1 0,1 1 0,0-1 0,0 0 0,19 21 0,-23-30-6,0 1 0,1-1 0,0 0 0,0 0 0,0 0 0,0 0 1,0-1-1,0 0 0,1 0 0,-1 0 0,1 0 0,0-1 0,-1 1 0,1-1 0,6 0 0,-4 0 3,-1-2-1,0 1 0,1-1 0,-1 1 1,0-2-1,1 1 0,-1-1 0,0 0 1,0 0-1,8-5 0,1-1 43,-1-2 0,0 1-1,-1-2 1,0 0 0,0 0 0,-2-1-1,22-27 1,-14 11 160,0-1-1,-2-1 1,-2 0 0,0-1-1,-3-1 1,16-54 0,-17 38 54,-1 0-1,-3-1 1,-1 0 0,-2-49 0,-4 82-240,-1-1 0,-1 1 0,0 0 0,-1 1-1,0-1 1,-1 0 0,-1 1 0,-1 0 0,-7-15-1,8 20-138,-1 1 0,0 0 1,0 0-1,-1 0 0,0 1 0,-1 0 0,0 0 0,0 1 0,-1 0 0,0 1 0,0 0 0,0 0 0,-1 0 0,-12-4 0,-14-1-190,-2 5-121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6.651"/>
    </inkml:context>
    <inkml:brush xml:id="br0">
      <inkml:brushProperty name="width" value="0.035" units="cm"/>
      <inkml:brushProperty name="height" value="0.035" units="cm"/>
    </inkml:brush>
  </inkml:definitions>
  <inkml:trace contextRef="#ctx0" brushRef="#br0">1 49 15195,'2'-9'1184,"10"1"-895,-2 1-137,4-1 296,4 3-80,0-3-88,5 4-160,1 4-352,2 0-152,4 2-368,0-1 608,-1 3-153,-3-1-87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7.140"/>
    </inkml:context>
    <inkml:brush xml:id="br0">
      <inkml:brushProperty name="width" value="0.035" units="cm"/>
      <inkml:brushProperty name="height" value="0.035" units="cm"/>
    </inkml:brush>
  </inkml:definitions>
  <inkml:trace contextRef="#ctx0" brushRef="#br0">0 104 9290,'18'20'744,"-1"-6"-552,-1-1-96,2-7 384,2-6-752,3-6-568,4-4-112,4-6-32,2 2-185,2-2 601,1 1-320,1 3-40</inkml:trace>
  <inkml:trace contextRef="#ctx0" brushRef="#br0" timeOffset="1">534 39 9674,'30'0'1336,"0"3"-519,-6-1-329,2 1 840,1-1-184,-1 0-392,1-2-280,2-6-352,0-2-128,1-1-280,0 0-640,-2 1 712,-2 2-96,1 2-160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9.249"/>
    </inkml:context>
    <inkml:brush xml:id="br0">
      <inkml:brushProperty name="width" value="0.035" units="cm"/>
      <inkml:brushProperty name="height" value="0.035" units="cm"/>
    </inkml:brush>
  </inkml:definitions>
  <inkml:trace contextRef="#ctx0" brushRef="#br0">36 5 12707,'7'-4'5782,"-6"4"-5692,-2 12 486,-1 22 394,-1 0 0,-2 0-1,-14 47 1,18-73-907,-3 3 0,2 0 1,0 1-1,0-1 1,1 0-1,0 1 0,1-1 1,0 0-1,3 18 1,-3-28-68,0 0 0,1 0 0,-1 0 0,0 0 0,1 0 0,-1 0 0,0 0-1,1 0 1,-1-1 0,1 1 0,0 0 0,-1 0 0,1 0 0,0 0 0,-1-1 0,1 1 0,0 0 0,0 0 0,0-1 0,-1 1 0,1-1 0,0 1 0,0-1 0,0 1 0,0-1 0,0 0 0,0 1 0,0-1 0,0 0 0,0 0 0,0 0 0,0 0 0,0 0 0,0 0 0,1 0 0,-1 0 0,0 0 0,0 0 0,0-1 0,0 1 0,0 0 0,0-1-1,0 1 1,0 0 0,-1-1 0,2 0 0,3-2-106,-1 1 0,0-1-1,1 0 1,-1 0-1,-1-1 1,1 1 0,0-1-1,4-6 1,-3 3 176,-1 0 0,1-1 1,-2 0-1,1 0 0,-1 0 0,0 0 0,-1 0 1,3-16-1,-5-9-214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426"/>
    </inkml:context>
    <inkml:brush xml:id="br0">
      <inkml:brushProperty name="width" value="0.025" units="cm"/>
      <inkml:brushProperty name="height" value="0.025" units="cm"/>
    </inkml:brush>
  </inkml:definitions>
  <inkml:trace contextRef="#ctx0" brushRef="#br0">43 1 3683,'0'0'3972,"-20"86"-2915,17-43-256,-3-1-673,6-1-256,0-1-3620</inkml:trace>
  <inkml:trace contextRef="#ctx0" brushRef="#br0" timeOffset="1">39 762 4004,'0'0'5349,"-25"90"-3139,20-51 448,-2-1-544,5-4-672,2-5-577,0-3-481,0-7-256,5-3-128,4-3 0,0-7-1057,-2-4-2434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9.746"/>
    </inkml:context>
    <inkml:brush xml:id="br0">
      <inkml:brushProperty name="width" value="0.035" units="cm"/>
      <inkml:brushProperty name="height" value="0.035" units="cm"/>
    </inkml:brush>
  </inkml:definitions>
  <inkml:trace contextRef="#ctx0" brushRef="#br0">12 12 16379,'7'0'2041,"-4"-3"-1337,-3-1 1769,0 1-1601,4 1-1272,-4 5 1544,-5 6-1144,-4-2 16,-2 0-16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40.452"/>
    </inkml:context>
    <inkml:brush xml:id="br0">
      <inkml:brushProperty name="width" value="0.035" units="cm"/>
      <inkml:brushProperty name="height" value="0.035" units="cm"/>
    </inkml:brush>
  </inkml:definitions>
  <inkml:trace contextRef="#ctx0" brushRef="#br0">3 337 14139,'-2'19'1883,"1"-17"-263,5-11-409,106-273 1595,-84 217-2555,-25 64-202,-3 38 463,-2 1 0,-10 47 0,4-31-521,7-43-633,2-9 401,0-8 49,1-12-94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41.153"/>
    </inkml:context>
    <inkml:brush xml:id="br0">
      <inkml:brushProperty name="width" value="0.035" units="cm"/>
      <inkml:brushProperty name="height" value="0.035" units="cm"/>
    </inkml:brush>
  </inkml:definitions>
  <inkml:trace contextRef="#ctx0" brushRef="#br0">110 0 14299,'-5'16'1771,"1"0"0,1 0 0,-2 19 1,-5 75-1276,7-62 166,2-40-620,-2 16 51,1 0 0,2 0 0,0 0 0,5 35 0,-32-208-824,26 131 617,4 15 60,2 9 23,16 31-52,-12-24 92,-1 0 0,-1 0 0,0 1 0,-1 0 0,7 24 0,-13-38-12,0 0 1,0 0-1,0 0 0,0 0 0,0 1 1,0-1-1,0 0 0,0 0 0,0 0 1,0 0-1,0 0 0,0 0 0,0 0 1,0 0-1,0 0 0,0 1 1,0-1-1,0 0 0,0 0 0,0 0 1,0 0-1,0 0 0,0 0 0,0 0 1,0 0-1,0 0 0,0 0 0,0 1 1,-1-1-1,1 0 0,0 0 0,0 0 1,0 0-1,0 0 0,0 0 0,0 0 1,0 0-1,0 0 0,0 0 1,0 0-1,0 0 0,0 0 0,-1 0 1,1 0-1,0 0 0,0 0 0,0 0 1,0 0-1,0 0 0,0 0 0,0 0 1,0 0-1,0 0 0,-1 0 0,1 0 1,0 0-1,0 0 0,-8-4-173,-8-8-177,-82-61 96,98 73 278,0 0 0,-1 0 0,1 0 1,0-1-1,-1 1 0,1 0 1,0-1-1,-1 1 0,1 0 1,0 0-1,0-1 0,0 1 1,-1 0-1,1-1 0,0 1 1,0 0-1,0-1 0,0 1 1,0-1-1,-1 1 0,1 0 1,0-1-1,0 1 0,0 0 1,0-1-1,0 1 0,0-1 1,0 1-1,0 0 0,1-1 1,-1 1-1,0-1 0,0 1 1,0-1-1,14-11 373,27-6-96,-37 17-260,-2 0-2,13-5-205,1 0 0,-1 2 1,1-1-1,0 2 0,0 0 0,24-1 0,-24 5-141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41.586"/>
    </inkml:context>
    <inkml:brush xml:id="br0">
      <inkml:brushProperty name="width" value="0.035" units="cm"/>
      <inkml:brushProperty name="height" value="0.035" units="cm"/>
    </inkml:brush>
  </inkml:definitions>
  <inkml:trace contextRef="#ctx0" brushRef="#br0">64 3 16652,'3'-2'3345,"-2"7"-1192,-3 21-397,-6 35-1241,-36 204 235,36-194-514,2 126 1,8-162-164,9 49 0,-9-71-138,1 0 1,1 0-1,0 0 0,0-1 1,2 1-1,11 20 0,-16-31-12,0-1-1,0 1 0,0-1 0,0 0 1,0 1-1,1-1 0,-1 0 0,0 0 1,0 0-1,1 1 0,-1-2 0,3 3 1,-3-3 40,-1 0 0,0 0 1,1 0-1,-1 0 0,1 0 1,-1 0-1,1 0 1,-1 0-1,0 0 0,1 0 1,-1 0-1,1-1 0,-1 1 1,1 0-1,-1 0 1,0 0-1,1 0 0,-1-1 1,1 1-1,-1 0 0,0 0 1,1-1-1,-1 1 0,0 0 1,0-1-1,1 1 1,-1 0-1,0-1 0,1 0 1,1-3-117,0-1 0,0 0 1,-1 0-1,0 1 1,0-1-1,1-8 0,4-25-481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57.070"/>
    </inkml:context>
    <inkml:brush xml:id="br0">
      <inkml:brushProperty name="width" value="0.035" units="cm"/>
      <inkml:brushProperty name="height" value="0.035" units="cm"/>
    </inkml:brush>
  </inkml:definitions>
  <inkml:trace contextRef="#ctx0" brushRef="#br0">1 56 11971,'2'-8'1288,"1"-1"0,-2 1 0,1-1 0,0-11 0,-2 18-419,0 73 2517,-1-49-3204,0-14-155,1 0-1,0 0 1,0-1 0,0 1-1,1 0 1,0 0-1,1-1 1,0 1 0,3 8-1,-5-16-49,0 0 1,0 0-1,0 1 0,0-1 0,0 0 0,0 0 0,0 0 0,0 0 1,0 1-1,0-1 0,1 0 0,-1 0 0,0 0 0,0 0 0,0 0 0,0 0 1,0 1-1,1-1 0,-1 0 0,0 0 0,0 0 0,0 0 0,0 0 1,1 0-1,-1 0 0,0 0 0,0 0 0,0 0 0,0 0 0,1 0 1,-1 0-1,0 0 0,0 0 0,0 0 0,1 0 0,-1 0 0,0 0 1,0 0-1,0 0 0,0 0 0,1 0 0,-1 0 0,0 0 0,0-1 1,7-8-642,1-15 45,-5 10 188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57.519"/>
    </inkml:context>
    <inkml:brush xml:id="br0">
      <inkml:brushProperty name="width" value="0.035" units="cm"/>
      <inkml:brushProperty name="height" value="0.035" units="cm"/>
    </inkml:brush>
  </inkml:definitions>
  <inkml:trace contextRef="#ctx0" brushRef="#br0">54 1 16259,'1'6'3736,"2"39"-2709,-39 257-1084,17-173-1226,17-117 989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57.958"/>
    </inkml:context>
    <inkml:brush xml:id="br0">
      <inkml:brushProperty name="width" value="0.035" units="cm"/>
      <inkml:brushProperty name="height" value="0.035" units="cm"/>
    </inkml:brush>
  </inkml:definitions>
  <inkml:trace contextRef="#ctx0" brushRef="#br0">0 246 12051,'4'5'3193,"0"-12"-1554,4-20-834,-6 18-555,58-198 597,-62 279-585,-2-41 84,-14 60 1,18-91-355,0 0 1,-1 0-1,1 0 0,0 1 0,0-1 0,0 0 0,0 0 1,0 0-1,-1 0 0,1 0 0,0 0 0,0 0 0,0 0 1,0 0-1,-1 0 0,1 0 0,0 0 0,0 0 0,0 0 1,0 0-1,-1 0 0,1 0 0,0 0 0,0 0 1,0 0-1,0-1 0,-1 1 0,1 0 0,0 0 0,0 0 1,0 0-1,0 0 0,0 0 0,0 0 0,-1 0 0,1-1 1,0 1-1,0 0 0,0 0 0,0 0 0,0 0 0,0 0 1,0-1-1,0 1 0,0 0 0,-6-16-72,0-7-112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58.362"/>
    </inkml:context>
    <inkml:brush xml:id="br0">
      <inkml:brushProperty name="width" value="0.035" units="cm"/>
      <inkml:brushProperty name="height" value="0.035" units="cm"/>
    </inkml:brush>
  </inkml:definitions>
  <inkml:trace contextRef="#ctx0" brushRef="#br0">80 0 14355,'0'0'88,"0"0"0,0 0 0,1 0 0,-1 0-1,0 0 1,0 0 0,1 0 0,-1 0 0,0 1 0,0-1 0,0 0 0,1 0-1,-1 0 1,0 0 0,0 0 0,0 0 0,1 1 0,-1-1 0,0 0-1,0 0 1,0 0 0,0 1 0,1-1 0,-1 0 0,0 0 0,0 0 0,0 1-1,0-1 1,0 0 0,0 0 0,0 0 0,0 1 0,0-1 0,4 16 1312,1 29-814,-4-26-39,5 42 122,-3 0 1,-2 0-1,-3 0 0,-14 86 0,15-146-682,-6 51-124,-4 0-1,-1-1 1,-23 60 0,15-67-62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8.004"/>
    </inkml:context>
    <inkml:brush xml:id="br0">
      <inkml:brushProperty name="width" value="0.035" units="cm"/>
      <inkml:brushProperty name="height" value="0.035" units="cm"/>
    </inkml:brush>
  </inkml:definitions>
  <inkml:trace contextRef="#ctx0" brushRef="#br0">0 0 15627,'7'7'1505,"2"-3"-777,-1 2-264,7-3 728,3 1-320,4 2-224,2-6-47,3 0-393,4 4-200,4 2-576,4-2-241,-2 2-671,-2 1 1136,1 2-264,-3 2-224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8.453"/>
    </inkml:context>
    <inkml:brush xml:id="br0">
      <inkml:brushProperty name="width" value="0.035" units="cm"/>
      <inkml:brushProperty name="height" value="0.035" units="cm"/>
    </inkml:brush>
  </inkml:definitions>
  <inkml:trace contextRef="#ctx0" brushRef="#br0">0 33 12059,'19'0'1608,"-1"-1"-944,-2-2-208,0-3 1449,1 2-1177,-1-3-72,-2 4-248,-2-2-88,-4 4-320,-2-2-256,-10 9 160,-5 2-56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923"/>
    </inkml:context>
    <inkml:brush xml:id="br0">
      <inkml:brushProperty name="width" value="0.025" units="cm"/>
      <inkml:brushProperty name="height" value="0.025" units="cm"/>
    </inkml:brush>
  </inkml:definitions>
  <inkml:trace contextRef="#ctx0" brushRef="#br0">0 48 13068,'0'0'2242,"46"12"-960,3-12-321,10 0-193,12-4-511,9-4-161,11-3-32,11 2-577,-2 0-1825,5-1-1730,-6 2-672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6.052"/>
    </inkml:context>
    <inkml:brush xml:id="br0">
      <inkml:brushProperty name="width" value="0.035" units="cm"/>
      <inkml:brushProperty name="height" value="0.035" units="cm"/>
    </inkml:brush>
  </inkml:definitions>
  <inkml:trace contextRef="#ctx0" brushRef="#br0">1 45 13147,'10'3'1544,"4"2"-1056,-3-5-232,-1 0 1841,11 3-1833,-1 1-104,4-5-184,2-3-112,10 2-296,-2-6-601,3-1 841,-1-4-112,-2-10-160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6.535"/>
    </inkml:context>
    <inkml:brush xml:id="br0">
      <inkml:brushProperty name="width" value="0.035" units="cm"/>
      <inkml:brushProperty name="height" value="0.035" units="cm"/>
    </inkml:brush>
  </inkml:definitions>
  <inkml:trace contextRef="#ctx0" brushRef="#br0">1 110 15315,'15'16'1209,"1"-5"-913,0-5-160,3-9 336,5-4-304,2-9-968,4-1 784,-2-8-208,0 4-81</inkml:trace>
  <inkml:trace contextRef="#ctx0" brushRef="#br0" timeOffset="1">562 1 12787,'39'4'992,"-4"-4"-736,-1 0-184,3 0 160,0 0-376,-2 0-840,-2 0 872,-2-3-232,1 2-104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6.956"/>
    </inkml:context>
    <inkml:brush xml:id="br0">
      <inkml:brushProperty name="width" value="0.035" units="cm"/>
      <inkml:brushProperty name="height" value="0.035" units="cm"/>
    </inkml:brush>
  </inkml:definitions>
  <inkml:trace contextRef="#ctx0" brushRef="#br0">0 64 14779,'36'17'1400,"0"-4"-1087,-2-10-209,7-3 504,7-10-656,4-6-1345,2-1 1265,1-1-216,2 1-208</inkml:trace>
  <inkml:trace contextRef="#ctx0" brushRef="#br0" timeOffset="1">856 75 13691,'47'1'586,"0"-1"-1,84-13 1,10 0-527,-85 13-250,96 13 0,-52-2 128,-46-8-1225,1-2-1,-1-2 1,1-3 0,-1-3 0,60-14-1,-79 14 89,55-4 0,99 9 4050,25-3 882,-163-3-3318,0-3-91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7.460"/>
    </inkml:context>
    <inkml:brush xml:id="br0">
      <inkml:brushProperty name="width" value="0.035" units="cm"/>
      <inkml:brushProperty name="height" value="0.035" units="cm"/>
    </inkml:brush>
  </inkml:definitions>
  <inkml:trace contextRef="#ctx0" brushRef="#br0">0 32 14355,'31'17'1200,"0"-6"-856,1-6-264,-1-6 593,5-5-1258,1-5 537,1-4-40,0 0-224</inkml:trace>
  <inkml:trace contextRef="#ctx0" brushRef="#br0" timeOffset="1">698 101 12363,'38'7'-432,"2"-7"464,4-4 40,6-3-304</inkml:trace>
  <inkml:trace contextRef="#ctx0" brushRef="#br0" timeOffset="2">1752 5 11450,'30'-3'985,"0"3"-521,-6-1-96,1 1 720,-4 1-136,-2 3-88,1-1-71,-6 2-57,1-2 8,-2-1-288,-3-2-272,-2-1 1360,-1-3-1312,-2-1-48,-1 1 65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8.563"/>
    </inkml:context>
    <inkml:brush xml:id="br0">
      <inkml:brushProperty name="width" value="0.035" units="cm"/>
      <inkml:brushProperty name="height" value="0.035" units="cm"/>
    </inkml:brush>
  </inkml:definitions>
  <inkml:trace contextRef="#ctx0" brushRef="#br0">133 10 15627,'3'-9'1504,"-5"9"-451,-8 16 69,-14 31-212,7-12-457,1 0 0,2 2-1,1 0 1,2 0-1,2 1 1,1 0 0,-3 54-1,10-86-404,1 0 0,0 1 0,1-1 0,-1 0 0,1 1-1,1-1 1,2 10 0,-4-16-51,1 1 0,-1 0 0,0 0-1,1 0 1,0 0 0,-1 0 0,1 0-1,-1-1 1,1 1 0,0 0 0,-1-1 0,1 1-1,0 0 1,0-1 0,0 1 0,-1-1-1,1 1 1,0-1 0,0 1 0,0-1 0,1 1-1,0-1-33,0-1 0,-1 1 0,1 0 0,0 0 0,-1-1 0,1 1 0,0-1-1,-1 1 1,1-1 0,-1 1 0,1-1 0,-1 0 0,1 0 0,-1 0 0,1 0-1,1-2 1,6-6-134,-1 1 0,-1-1 0,0-1 0,0 1 0,0-1 0,6-15-1,-7 14 65,16-30-301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9.030"/>
    </inkml:context>
    <inkml:brush xml:id="br0">
      <inkml:brushProperty name="width" value="0.035" units="cm"/>
      <inkml:brushProperty name="height" value="0.035" units="cm"/>
    </inkml:brush>
  </inkml:definitions>
  <inkml:trace contextRef="#ctx0" brushRef="#br0">23 32 18884,'-7'-6'2096,"1"2"-1431,2 2-305,0-1 1240,2-1-776,2 3-280,3-7-584,1 6-328,1 0-600,-1 5 680,-1 1 48,2 5-128,1 10-184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9.468"/>
    </inkml:context>
    <inkml:brush xml:id="br0">
      <inkml:brushProperty name="width" value="0.035" units="cm"/>
      <inkml:brushProperty name="height" value="0.035" units="cm"/>
    </inkml:brush>
  </inkml:definitions>
  <inkml:trace contextRef="#ctx0" brushRef="#br0">1 217 17644,'15'-45'5242,"-3"9"-4909,1 0 0,29-57 0,-35 87-319,-3 12-2,-3 17 1,-1-21-12,-4 76-350,-22 125 1,25-215-24,1-9 121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09.907"/>
    </inkml:context>
    <inkml:brush xml:id="br0">
      <inkml:brushProperty name="width" value="0.035" units="cm"/>
      <inkml:brushProperty name="height" value="0.035" units="cm"/>
    </inkml:brush>
  </inkml:definitions>
  <inkml:trace contextRef="#ctx0" brushRef="#br0">107 1 13227,'-7'22'1666,"-12"33"1906,-17 89 0,13 32-1589,23-176-1974,0 1 1,0-1 0,0 0-1,0 0 1,0 0 0,-1 1-1,1-1 1,0 0-1,0 0 1,0 1 0,0-1-1,0 0 1,0 0 0,0 1-1,0-1 1,0 0-1,0 0 1,1 1 0,-1-1-1,0 0 1,0 0 0,0 0-1,0 1 1,0-1-1,0 0 1,0 0 0,0 0-1,1 1 1,-1-1 0,0 0-1,0 0 1,0 0-1,1 1 1,-1-1 0,0 0-1,0 0 1,0 0 0,1 0-1,7-7 135,5-17-62,-2-5-169,-1 0 0,-2 0-1,-1-1 1,-1-1 0,2-33-1,-7 62 70,-1 1-1,0 0 0,0 0 1,0-1-1,0 1 1,0 0-1,0-1 0,0 1 1,-1 0-1,1 0 1,0-1-1,-1 1 0,1 0 1,-1 0-1,1 0 1,-2-2-1,-3 6-161,0 11 96,-1 19 106,1 0 0,1 0 1,2 0-1,2 0 0,1 1 0,1-1 0,8 38 0,-7-61 82,-1-11 22,-4-18-4,-8-9-86,-2 0-1,0 1 0,-2 0 0,-18-27 1,32 55 90,2 1-106,0 0-1,0 0 1,0-1 0,0 1 0,1 0-1,-1-1 1,0 0 0,0 1-1,1-1 1,-1 0 0,5 1-1,-1-1 26,32 6-596,52 1 0,-81-8 438,38 4-306,-21 5 68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0.319"/>
    </inkml:context>
    <inkml:brush xml:id="br0">
      <inkml:brushProperty name="width" value="0.035" units="cm"/>
      <inkml:brushProperty name="height" value="0.035" units="cm"/>
    </inkml:brush>
  </inkml:definitions>
  <inkml:trace contextRef="#ctx0" brushRef="#br0">315 0 17612,'-6'7'327,"0"-1"0,0 1 0,1 1 0,0-1 0,1 1 1,0 0-1,0 0 0,-5 15 0,-2 3 165,-52 106 815,-39 88 377,79-163-1007,-30 115-1,49-151-589,0 0 0,1 0 0,0 24 0,3-39-121,0 0-1,0 0 1,1 1-1,0-1 1,0 0 0,0 0-1,1 0 1,0-1-1,0 1 1,0 0-1,1-1 1,0 1 0,0-1-1,0 0 1,6 6-1,-7-9-51,0 0 0,1 0 0,-1-1 0,1 1 0,0-1 0,-1 1 0,1-1-1,0 0 1,0 0 0,0-1 0,0 1 0,0 0 0,0-1 0,0 0 0,0 0-1,0 0 1,0 0 0,0 0 0,0-1 0,0 1 0,0-1 0,0 0 0,0 0-1,-1 0 1,7-3 0,15-13-451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0.750"/>
    </inkml:context>
    <inkml:brush xml:id="br0">
      <inkml:brushProperty name="width" value="0.035" units="cm"/>
      <inkml:brushProperty name="height" value="0.035" units="cm"/>
    </inkml:brush>
  </inkml:definitions>
  <inkml:trace contextRef="#ctx0" brushRef="#br0">51 55 16484,'-2'1'341,"0"1"1,-1 0-1,1 0 1,0 0-1,0 0 1,0 0 0,0 1-1,0-1 1,1 0-1,-1 1 1,1-1-1,0 1 1,-2 5 0,-11 39 1757,13-43-1867,-7 46 888,8-48-1105,0 0 0,0 0 0,0 0 0,0 0 0,0 0 0,0 0 0,0-1 0,0 1 0,1 0 0,-1 0 0,1 0 0,0 0 0,-1 0 0,1 0 0,0-1 0,0 1 0,0 0 1,0 0-1,1-1 0,-1 1 0,0-1 0,2 2 0,-2-3-48,0 1 1,0-1-1,1 0 0,-1 1 1,0-1-1,0 0 1,0 0-1,0 0 1,0 0-1,0 0 1,0 0-1,1 0 0,-1-1 1,0 1-1,0 0 1,0-1-1,0 1 1,0-1-1,0 1 0,0-1 1,0 1-1,0-1 1,0 1-1,0-1 1,-1 0-1,1 0 1,0 1-1,0-1 0,-1 0 1,2-1-1,21-33-1636,-20 28 1163,11-20-1972,-2 0 0,-1-1 0,7-30 0,-4 15 2596,-31 109 8115,2 39-6084,7-41-1061,-14 132 424,17-65-4817,5-129 3047,0-1 220,-1-1 1,1 0-1,0 1 1,0-1-1,0 0 1,0 1-1,0-1 0,0 0 1,0 1-1,0-1 1,0 0-1,0 1 1,0-1-1,0 0 0,0 1 1,1-1-1,-1 0 1,0 0-1,0 1 1,0-1-1,0 0 1,0 1-1,1-1 0,-1 0 1,0 0-1,0 1 1,1-1-1,-1 0 1,6 1-869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061"/>
    </inkml:context>
    <inkml:brush xml:id="br0">
      <inkml:brushProperty name="width" value="0.025" units="cm"/>
      <inkml:brushProperty name="height" value="0.025" units="cm"/>
    </inkml:brush>
  </inkml:definitions>
  <inkml:trace contextRef="#ctx0" brushRef="#br0">0 0 12172,'0'0'7559,"6"73"-6598,-6-41-641,0 4-96,0 0-160,0 1-32,9-3-128,5-3-1537,-5-2-2115,-2-3-3427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1.155"/>
    </inkml:context>
    <inkml:brush xml:id="br0">
      <inkml:brushProperty name="width" value="0.035" units="cm"/>
      <inkml:brushProperty name="height" value="0.035" units="cm"/>
    </inkml:brush>
  </inkml:definitions>
  <inkml:trace contextRef="#ctx0" brushRef="#br0">0 360 17340,'1'0'33,"-1"0"1,0 0 0,0 0-1,0 0 1,0-1-1,0 1 1,0 0 0,0 0-1,1 0 1,-1 0-1,0 0 1,0 0 0,0 0-1,0 0 1,0 0-1,0 0 1,0 0 0,1 0-1,-1 0 1,0 0 0,0 0-1,0 0 1,0 0-1,0 0 1,0 0 0,1 0-1,-1 1 1,0-1-1,0 0 1,0 0 0,0 0-1,0 0 1,0 0-1,0 0 1,0 0 0,0 0-1,1 0 1,-1 0 0,0 1-1,0-1 1,0 0-1,0 0 1,0 0 0,0 0-1,0 0 1,0 0-1,0 0 1,0 1 0,0-1-1,0 0 1,0 0-1,0 0 1,0 0 0,0 0-1,0 0 1,0 1-1,0-1 1,0 0 0,0 0-1,0 0 1,0 0 0,0 0-1,0 0 1,9-14 899,10-25-55,7-22-468,-3-1 1,29-124-1,-80 347-722,21-124 304,4-17-187,0 0 0,-2-1 1,-10 29-1,13-46 8,2-8 112,0 3 29,1-24-204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1.607"/>
    </inkml:context>
    <inkml:brush xml:id="br0">
      <inkml:brushProperty name="width" value="0.035" units="cm"/>
      <inkml:brushProperty name="height" value="0.035" units="cm"/>
    </inkml:brush>
  </inkml:definitions>
  <inkml:trace contextRef="#ctx0" brushRef="#br0">48 0 17804,'10'33'3442,"16"34"-1678,-15-41-1540,0 0 0,-2 2 0,-2-1 0,0 1-1,5 45 1,-11-29-152,-2 0 0,-2 0 1,-2 0-1,-19 77 0,-2-26 225,-42 96 0,54-157-264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5.746"/>
    </inkml:context>
    <inkml:brush xml:id="br0">
      <inkml:brushProperty name="width" value="0.035" units="cm"/>
      <inkml:brushProperty name="height" value="0.035" units="cm"/>
    </inkml:brush>
  </inkml:definitions>
  <inkml:trace contextRef="#ctx0" brushRef="#br0">61 24 15211,'-4'2'2709,"8"0"-745,20 2-1718,-1 0 0,1-2 0,38 0 0,-51-2-240,0-1 0,-1-1 0,1 0 0,-1 0 0,1-1 0,-1 0 0,0-1 0,0 0 0,0 0 0,13-9 0,-22 11 213,-6 3-23,-14 3 140,-24 8 162,-13 5 51,0-2-1,-76 9 0,121-21-413,29-3-152,31-2-80,139-15-92,-185 15 148,-8-1 45,-6-1 37,-4 3-6,1 1 1,-1 1-1,0 0 0,0 1 1,1 1-1,0 0 1,-26 10-1,-25 5-22,52-17-61,12-3-93,22-5-22,167-12-281,-20 3-727,-160 15 1042,7-1-134,-14 1 220,-9 0 130,-27 2 227,-1 1 1,0 2 0,-59 14 0,28-5-1566,66-13 1227,0 0 1,1 0 0,-1 0 0,0 1-1,1-1 1,-1 0 0,0 0 0,0 0-1,1-1 1,-1 1 0,0 0-1,1 0 1,-1 0 0,0 0 0,1-1-1,-1 1 1,0 0 0,1-1 0,-1 1-1,1-1 1,-1 1 0,0 0 0,1-1-1,-1 1 1,1-1 0,-1-1-1,-7-10-364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8.240"/>
    </inkml:context>
    <inkml:brush xml:id="br0">
      <inkml:brushProperty name="width" value="0.035" units="cm"/>
      <inkml:brushProperty name="height" value="0.035" units="cm"/>
    </inkml:brush>
  </inkml:definitions>
  <inkml:trace contextRef="#ctx0" brushRef="#br0">37 60 11530,'-11'36'5446,"7"-26"-4501,0 1 1,1 0-1,-3 21 1,4-13-576,-1 4-110,1 1 0,1-1 0,0 1 0,2 0 0,7 41 0,-8-65-258,0 0 1,0 0-1,0 1 1,0-1 0,0 0-1,0 0 1,0 0 0,0 0-1,0 1 1,0-1 0,0 0-1,0 0 1,0 0 0,0 1-1,0-1 1,0 0-1,0 0 1,0 0 0,0 0-1,0 1 1,0-1 0,0 0-1,0 0 1,0 0 0,0 0-1,1 0 1,-1 1 0,0-1-1,0 0 1,0 0-1,0 0 1,0 0 0,0 0-1,1 0 1,-1 0 0,0 1-1,0-1 1,0 0 0,0 0-1,1 0 1,-1 0 0,0 0-1,0 0 1,0 0 0,0 0-1,1 0 1,-1 0-1,0 0 1,0 0 0,0 0-1,0 0 1,1 0 0,-1 0-1,0 0 1,0 0 0,0 0-1,1-1 1,5-12 104,1-22 49,12-157 499,-15 132-470,-5-6 306,-17 207-218,10-68-254,4 137 1,7-194-28,-3-16 8,0 0 0,1 0-1,-1 0 1,0 0 0,0 0-1,0 0 1,0 1 0,0-1-1,0 0 1,0 0 0,1 0-1,-1 0 1,0 0 0,0 0-1,0 0 1,0 0 0,0 0 0,0 0-1,1 0 1,-1 0 0,0 0-1,0 0 1,0 0 0,0 0-1,0 0 1,0 0 0,1 0-1,-1-1 1,0 1 0,0 0-1,0 0 1,0 0 0,0 0-1,0 0 1,0 0 0,0 0-1,1 0 1,-1 0 0,0 0-1,0-1 1,0 1 0,0 0 0,0 0-1,0 0 1,0 0 0,0 0-1,0 0 1,0-1 0,0 1-1,0 0 1,11-28-26,-5-1 21,6-56-1,0-3 9,-9 75 6,-1 0-1,0-1 0,0-14 1,-5 55-10,-1 0 0,-9 32 0,1 2-2,8-39-265,-1-1-1,0 1 1,-13 30 0,18-52 259,0 0 0,0 0 0,0 1-1,0-1 1,0 0 0,0 0 0,0 1 0,0-1 0,0 0 0,0 0 0,0 1 0,0-1 0,0 0 0,0 0 0,-1 0 0,1 1 0,0-1 0,0 0-1,0 0 1,0 0 0,-1 1 0,1-1 0,0 0 0,0 0 0,-1 0 0,1 0 0,0 0 0,0 0 0,0 1 0,-1-1 0,1 0 0,0 0 0,0 0 0,-1 0-1,1 0 1,0 0 0,0 0 0,-1 0 0,1 0 0,0 0 0,-1 0 0,1 0 0,0 0 0,0 0 0,-1 0 0,1-1 0,0 1 0,-1 0 0,-4-12-258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8.990"/>
    </inkml:context>
    <inkml:brush xml:id="br0">
      <inkml:brushProperty name="width" value="0.035" units="cm"/>
      <inkml:brushProperty name="height" value="0.035" units="cm"/>
    </inkml:brush>
  </inkml:definitions>
  <inkml:trace contextRef="#ctx0" brushRef="#br0">56 11 17828,'0'0'34,"-12"20"1644,2 0 0,-14 35 0,22-50-1541,0 0 0,1 0 0,0 0-1,-1 0 1,2 0 0,-1 1 0,1-1 0,0 0 0,0 0 0,0 0 0,1 1 0,-1-1 0,1 0-1,1 0 1,-1 0 0,1 0 0,4 8 0,-6-11-123,1-1 0,0 1 0,0-1 0,0 0 0,1 1 0,-1-1 0,0 0-1,0 0 1,1 0 0,-1 0 0,1 0 0,-1 0 0,1 0 0,-1-1 0,1 1 0,-1 0 0,1-1 0,0 1 0,-1-1 0,1 0 0,0 0-1,2 1 1,0-2-7,1 1-1,-1-1 0,0 1 1,0-1-1,0-1 1,0 1-1,0 0 0,8-5 1,2-2-124,0-1 0,0-1-1,21-19 1,-10 4-902,28-35-1,-23 24-2168,2 1-3835,-32 35 7030,0 0-1,0 0 1,0 0 0,0 0 0,0 0 0,0 0-1,0-1 1,0 1 0,0 0 0,0 0 0,0 0-1,1 0 1,-1 0 0,0 0 0,0 0 0,0 0 0,0 0-1,0 0 1,0 0 0,0 0 0,0 0 0,0 0-1,1 0 1,-1 0 0,0 0 0,0 0 0,0 0-1,0 0 1,0 0 0,0 0 0,0 0 0,1 0-1,-1 0 1,0 0 0,0 0 0,0 0 0,0 0-1,0 0 1,0 0 0,0 0 0,0 0 0,1 0-1,-1 0 1,0 0 0,0 0 0,0 0 0,0 0 0,0 0-1,0 0 1,0 1 0,0-1 0,0 0 0,0 0-1,0 0 1,0 0 0,0 0 0,0 0 0,0 0-1,0 0 1,0 1 0,1-1 0,-1 12 1130,-4 24 1462,2-28-2159,-57 328 6575,33-219-8255,26-112 20,2-5 794,4-11-50,1-10-326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19.739"/>
    </inkml:context>
    <inkml:brush xml:id="br0">
      <inkml:brushProperty name="width" value="0.035" units="cm"/>
      <inkml:brushProperty name="height" value="0.035" units="cm"/>
    </inkml:brush>
  </inkml:definitions>
  <inkml:trace contextRef="#ctx0" brushRef="#br0">11 253 11130,'-10'48'8365,"20"-61"-5575,33-117-591,-24 66-1792,-12 43-303,-5 11-59,1 0 0,1 0 0,0 1 0,8-16 0,-12 24-43,0 1 0,1-1 0,-1 1 1,0-1-1,0 1 0,1-1 0,-1 1 0,0 0 0,1-1 0,-1 1 0,0 0 1,1-1-1,-1 1 0,1 0 0,-1-1 0,1 1 0,-1 0 0,1 0 0,-1-1 0,1 1 1,-1 0-1,1 0 0,0 0 0,4 8 30,-1 23 35,-4-31-66,-1 48 174,-9 61 1,-1 30-1329,13-145-650,-1-2 1226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21.885"/>
    </inkml:context>
    <inkml:brush xml:id="br0">
      <inkml:brushProperty name="width" value="0.035" units="cm"/>
      <inkml:brushProperty name="height" value="0.035" units="cm"/>
    </inkml:brush>
  </inkml:definitions>
  <inkml:trace contextRef="#ctx0" brushRef="#br0">20 39 14979,'0'4'269,"0"-1"0,0 0 0,1 1 0,-1-1 1,1 0-1,0 0 0,0 1 0,0-1 0,0 0 0,1 0 0,-1 0 0,1 0 0,0 0 0,0-1 0,0 1 0,4 4 0,-5-6-245,1 1 0,0-1 0,-1 0 0,1 0-1,0 0 1,0-1 0,0 1 0,0 0 0,-1-1-1,1 1 1,0-1 0,0 1 0,0-1-1,0 0 1,0 0 0,0 0 0,0 0 0,0 0-1,0 0 1,0-1 0,0 1 0,0-1 0,0 1-1,0-1 1,0 0 0,0 0 0,-1 0-1,1 0 1,3-2 0,-2 1 73,0 0 0,1-1 0,-1 1-1,0-1 1,0 1 0,0-1 0,-1 0 0,1 0 0,-1-1-1,1 1 1,-1 0 0,0-1 0,0 1 0,-1-1 0,1 0 0,-1 0-1,0 1 1,0-1 0,0 0 0,0-8 0,-1 11-62,0 0 0,0 0 0,0 0 1,0 1-1,0-1 0,0 0 0,0 0 0,-1 0 1,1 0-1,0 0 0,-1 1 0,1-1 0,-1 0 1,1 0-1,-1 1 0,1-1 0,-1 0 0,0 1 0,1-1 1,-1 0-1,0 1 0,1-1 0,-1 1 0,0-1 1,0 1-1,1 0 0,-1-1 0,0 1 0,0 0 1,0-1-1,0 1 0,1 0 0,-1 0 0,0 0 1,0 0-1,0 0 0,0 0 0,0 0 0,0 0 1,1 0-1,-1 0 0,0 0 0,0 1 0,-1-1 1,-2 1 47,-1 0 1,0 1-1,1-1 1,0 1-1,-1 0 1,1 0 0,-7 4-1,5-1-65,-1 1 0,1-1-1,0 1 1,1 1-1,-1-1 1,1 1 0,0-1-1,1 2 1,0-1 0,0 0-1,0 1 1,1 0 0,0-1-1,1 1 1,0 0 0,-3 17-1,5-24-17,0-1 0,0 1-1,0 0 1,0 0 0,0-1-1,0 1 1,0 0 0,0-1-1,0 1 1,1 0 0,-1 0-1,0-1 1,0 1 0,1 0-1,-1-1 1,0 1 0,1 0-1,-1-1 1,1 1 0,-1-1-1,1 1 1,-1-1 0,2 2-1,-2-2 1,1 0 0,0 0 1,0 0-1,-1 0 0,1 0 0,0 0 0,0 0 0,-1 0 0,1 0 0,0 0 1,0 0-1,-1 0 0,1-1 0,0 1 0,-1 0 0,1-1 0,0 1 1,0-1-1,4-2 8,-1 0 1,-1 0 0,1 0 0,0 0-1,5-7 1,-5 2 44,1 1 1,-1-1-1,0 0 0,-1 0 1,0 0-1,0 0 1,-1 0-1,2-12 0,-2 12 26,-3 3 112,-5 8-83,-6 10 2,9-5-118,0 1 0,1-1 1,0 1-1,0 0 0,1 0 0,0 0 0,1 0 0,0 0 0,1 0 0,1 10 1,-2-18 5,0-1 1,0 0 0,0 0 0,0 1-1,0-1 1,0 0 0,0 0 0,0 0-1,0 1 1,0-1 0,0 0 0,0 0-1,1 1 1,-1-1 0,0 0 0,0 0 0,0 0-1,0 1 1,1-1 0,-1 0 0,0 0-1,0 0 1,0 0 0,0 0 0,1 1-1,-1-1 1,0 0 0,0 0 0,1 0-1,-1 0 1,0 0 0,0 0 0,0 0 0,1 0-1,-1 0 1,0 0 0,0 0 0,1 0-1,-1 0 1,0 0 0,0 0 0,1 0-1,-1 0 1,0 0 0,0 0 0,1 0-1,-1 0 1,0-1 0,0 1 0,0 0 0,1 0-1,-1 0 1,0 0 0,0 0 0,0-1-1,0 1 1,1 0 0,-1 0 0,0-1-1,11-9-10,-3-2 31,-1 0 0,0 0 0,-1-1 0,0 0 0,6-18 0,10-23 96,-31 56-80,4 3-31,1 1-1,0 0 1,0 0-1,0 0 1,1 0 0,0 1-1,1-1 1,-1 1-1,-1 7 1,0-2 4,-2 4-8,2-7-8,1 1-1,0-1 0,0 0 0,1 1 1,-2 13-1,4-22 7,0-1 1,1 0 0,-1 0-1,0 0 1,0 0-1,0 0 1,0 0-1,1 0 1,-1 0 0,0 0-1,0 0 1,0 0-1,1 0 1,-1 0-1,0 0 1,0 0 0,0 0-1,1 0 1,-1 0-1,0 0 1,0 0 0,0 0-1,0 0 1,1 0-1,-1 0 1,0-1-1,0 1 1,0 0 0,0 0-1,1 0 1,-1 0-1,0 0 1,0 0-1,0-1 1,0 1 0,0 0-1,0 0 1,0 0-1,1 0 1,-1-1-1,0 1 1,0 0 0,5-8-14,0 0 1,-1 0-1,1 0 1,-2 0-1,1-1 1,-1 1-1,0-1 1,2-13-1,12-31 23,-17 52-15,1 0-1,-1 0 1,0 1 0,1-1 0,-1 0 0,0 0-1,1 1 1,-1-1 0,0 0 0,0 0-1,0 0 1,0 0 0,0 1 0,0-1 0,0 0-1,0 0 1,0 0 0,0 0 0,0 0-1,0 1 1,0-1 0,-1 0 0,0-1 0,1 2-14,-1 0 0,1 0 0,-1 0 0,1 0 0,-1 0 1,1 0-1,-1 0 0,0 1 0,1-1 0,-1 0 0,1 0 1,-1 1-1,1-1 0,-1 0 0,1 0 0,0 1 0,-1-1 1,1 1-1,-1-1 0,1 0 0,0 1 0,-1-1 0,1 1 1,0-1-1,-1 1 0,1-1 0,0 1 0,0-1 0,-1 1 1,1-1-1,0 1 0,0-1 0,0 2 0,-11 26-1304,9-23 1172,1 0 0,-1 0 0,0 0 0,-1 0 0,1-1-1,-1 1 1,0-1 0,-6 8 0,-8 2-464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6.207"/>
    </inkml:context>
    <inkml:brush xml:id="br0">
      <inkml:brushProperty name="width" value="0.035" units="cm"/>
      <inkml:brushProperty name="height" value="0.035" units="cm"/>
      <inkml:brushProperty name="color" value="#E71224"/>
    </inkml:brush>
  </inkml:definitions>
  <inkml:trace contextRef="#ctx0" brushRef="#br0">58 0 14819,'-12'29'207,"2"0"0,1 1 0,1 0 0,2 1 0,0-1 0,3 1 0,0 0 1,2 0-1,1 0 0,2 1 0,1-2 0,1 1 0,2 0 0,1-1 0,15 42 0,-19-63-201,1 0 1,0 0-1,1-1 1,-1 1-1,9 9 1,-12-16-4,0-1 0,1 1 0,-1 0 0,1-1 0,-1 0-1,1 1 1,-1-1 0,1 0 0,0 0 0,-1 0 0,1 0 0,0 0 0,0 0 0,0-1 0,0 1 0,0 0 0,0-1 0,0 0 0,0 1 0,0-1 0,0 0 0,0 0 0,0 0 0,0 0 0,0-1 0,0 1 0,0 0 0,0-1 0,0 0 0,3-1 0,2-1 10,-1-1 1,1-1 0,-1 1 0,0-1 0,0 0-1,0-1 1,-1 1 0,0-1 0,0 0 0,5-9-1,6-10 94,16-35 0,-29 54-87,31-72 201,19-33 114,-52 109-326,0 1-1,-1-1 1,1 1-1,0 0 0,1-1 1,-1 1-1,0 0 1,0-1-1,0 1 1,1 0-1,-1 0 1,1 0-1,1-1 1,6 5 63,-1 12-20,3 27-64,11 84 0,-17-90 13,0-1-1,3 0 1,1 0-1,14 35 0,-21-65 7,0 1 0,1-1 0,0 0 0,0 0 0,6 7 0,-8-11 0,-1 0 1,1 0 0,0 0-1,0 0 1,0-1 0,0 1-1,0 0 1,0-1 0,0 1 0,0-1-1,0 1 1,0-1 0,1 1-1,-1-1 1,0 0 0,0 1 0,0-1-1,0 0 1,1 0 0,-1 0-1,0 0 1,0 0 0,1 0-1,-1 0 1,0-1 0,0 1 0,0 0-1,0-1 1,1 1 0,-1-1-1,0 1 1,0-1 0,0 1 0,1-2-1,4-3 51,-1 0 0,1 1 0,-1-2 0,-1 1 0,1-1 0,-1 1 0,0-1 0,4-7 0,24-56 454,-29 64-464,31-80 733,-3-2 0,-4-1 0,19-109 0,-45 191-799,3-20 40,-3 25-64,-1 0-1,0 0 1,0 0-1,0 0 1,0 0-1,0 0 1,0 0-1,0 0 1,0 0-1,0 0 1,-1 0-1,1 0 1,0 0-1,0 1 0,-1-1 1,1 0-1,-1 0 1,0-1-1,1 2 55,-1 1-1,0-1 1,1 0-1,-1 0 1,1 0-1,-1 1 1,1-1-1,-1 0 1,0 1-1,1-1 1,-1 1-1,1-1 1,0 0-1,-1 1 1,1-1-1,-1 1 1,1-1-1,0 1 1,-1-1-1,1 1 1,0 0-1,-1-1 0,1 1 1,-10 18-197,8-17 173,-9 19-184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6.626"/>
    </inkml:context>
    <inkml:brush xml:id="br0">
      <inkml:brushProperty name="width" value="0.035" units="cm"/>
      <inkml:brushProperty name="height" value="0.035" units="cm"/>
      <inkml:brushProperty name="color" value="#E71224"/>
    </inkml:brush>
  </inkml:definitions>
  <inkml:trace contextRef="#ctx0" brushRef="#br0">155 60 15707,'-15'9'651,"-7"3"236,1 2 0,-21 16-1,37-26-750,0 1 0,0-1 0,0 1-1,1 0 1,0 0 0,0 1 0,0-1-1,1 1 1,-1 0 0,1 0 0,1 0-1,-4 12 1,5-5 51,7-10 57,-5-4-222,0 1 0,1-1 1,-1 0-1,0 0 0,1 0 1,-1 0-1,0 0 0,0 0 0,0 0 1,0 0-1,0 0 0,0 0 1,1-2-1,8-17 248,0 0 0,-1-1 0,-1 0 0,9-39 0,-4 16 166,-12 43-420,-1-1 0,1 1 0,-1-1 0,1 1 0,-1-1 0,1 1 1,0-1-1,0 1 0,-1 0 0,1-1 0,0 1 0,2-2 0,-3 3-11,1 0-1,-1 0 0,0 0 0,0 0 0,1 0 1,-1 0-1,0 0 0,1 0 0,-1 0 0,0 0 1,1 0-1,-1 0 0,0 0 0,1 0 0,-1 0 1,0 1-1,0-1 0,1 0 0,-1 0 0,0 0 1,0 0-1,1 0 0,-1 1 0,0-1 0,0 0 1,1 0-1,-1 1 0,0-1 0,0 0 0,0 0 1,0 1-1,1-1 0,-1 0 0,0 0 0,0 1 1,0-1-1,3 8 3,0-1 1,0 1-1,1 12 0,9 45-79,-9-40-3,1 1 0,1-1 0,1 0 0,17 38 1,-24-62 34,1 0 0,-1 0 1,0 0-1,1 0 0,-1 0 0,1 0 1,-1 0-1,1 0 0,-1 0 1,1 0-1,0-1 0,0 1 1,-1 0-1,1 0 0,0-1 1,0 1-1,0 0 0,-1-1 0,1 1 1,0-1-1,0 1 0,0-1 1,0 0-1,0 1 0,0-1 1,0 0-1,0 0 0,0 0 1,2 0-1,-1 0 0,-1-1 0,1 0-1,-1 0 1,0-1 0,1 1 0,-1 0 0,0 0 0,0-1-1,0 1 1,1-1 0,-1 1 0,-1-1 0,1 1 0,0-1-1,0 1 1,-1-1 0,2-2 0,9-29-382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7.047"/>
    </inkml:context>
    <inkml:brush xml:id="br0">
      <inkml:brushProperty name="width" value="0.035" units="cm"/>
      <inkml:brushProperty name="height" value="0.035" units="cm"/>
      <inkml:brushProperty name="color" value="#E71224"/>
    </inkml:brush>
  </inkml:definitions>
  <inkml:trace contextRef="#ctx0" brushRef="#br0">42 1 12811,'-3'23'1690,"-2"0"0,-14 44-1,4-19 1265,16-42-2160,6-10-537,12-12-429,-14 12 181,0 0-55,0 1 0,0 0 0,0 0 0,1 0 0,-1 1 0,1-1 0,0 1-1,-1 1 1,1-1 0,0 1 0,0 0 0,0 0 0,0 1 0,0-1 0,1 1 0,-1 1 0,0-1 0,0 1 0,6 2 0,-7-2 47,-1 1 1,1-1-1,-1 1 0,1 0 1,-1 0-1,0 1 1,0-1-1,0 1 1,0 0-1,-1 0 0,1 0 1,-1 1-1,1-1 1,-1 1-1,0 0 1,-1-1-1,1 2 0,0-1 1,-1 0-1,0 0 1,0 1-1,-1-1 1,1 1-1,1 8 0,-2-2 162,0 0-1,0 0 0,-1 0 0,-1-1 0,0 1 1,-4 19-1,5-24-98,-2-1 1,1 0 0,0-1 0,-1 1-1,0 0 1,0 0 0,-1-1-1,1 1 1,-1-1 0,0 0-1,0 1 1,-1-2 0,1 1 0,-1 0-1,0-1 1,-5 5 0,7-7-80,0 0 0,0 0 1,0 0-1,1-1 1,-1 1-1,0-1 0,0 1 1,0-1-1,0 0 1,0 0-1,0 1 0,0-1 1,0-1-1,0 1 0,0 0 1,0 0-1,0-1 1,0 1-1,-3-2 0,1 0 13,0 0-1,-1-1 0,1 1 1,0-1-1,0 0 1,-6-6-1,-19-22-185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3.283"/>
    </inkml:context>
    <inkml:brush xml:id="br0">
      <inkml:brushProperty name="width" value="0.025" units="cm"/>
      <inkml:brushProperty name="height" value="0.025" units="cm"/>
    </inkml:brush>
  </inkml:definitions>
  <inkml:trace contextRef="#ctx0" brushRef="#br0">1 55 13581,'7'0'325,"251"-8"1949,-24 0-3362,-227 8 1100,52 1 263,0-3-1,-1-2 1,80-16-1,-94 11-6205,-35 5-1457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1.324"/>
    </inkml:context>
    <inkml:brush xml:id="br0">
      <inkml:brushProperty name="width" value="0.035" units="cm"/>
      <inkml:brushProperty name="height" value="0.035" units="cm"/>
      <inkml:brushProperty name="color" value="#E71224"/>
    </inkml:brush>
  </inkml:definitions>
  <inkml:trace contextRef="#ctx0" brushRef="#br0">0 142 14371,'2'-8'468,"-1"-1"-1,1 0 1,0 0-1,1 1 1,0-1-1,0 1 1,1 0-1,0 0 1,0 0-1,1 1 1,0-1-1,0 1 1,1 0-1,0 1 1,10-9-1,-16 14-433,1 0 1,0 1-1,0-1 0,0 0 0,0 1 0,0-1 0,0 1 0,0 0 0,0-1 0,0 1 0,0 0 0,0-1 0,0 1 0,0 0 1,0 0-1,0 0 0,0 0 0,0 0 0,0 0 0,0 0 0,0 0 0,0 0 0,2 1 0,-2 0-13,0 0 0,0 0 1,1 0-1,-1 0 0,0 0 0,0 0 0,0 0 0,0 0 0,-1 1 0,1-1 0,0 0 0,0 1 0,-1-1 0,2 3 0,1 6-15,-1 0-1,0 0 0,2 19 0,-4-23 10,5 68-34,-5-48 36,2 0 1,0 0-1,12 46 1,-13-69-14,0 1 1,0-1 0,1 1 0,-1-1 0,1 0-1,0 0 1,4 6 0,-5-8-4,0 0 1,0-1-1,0 1 1,0 0-1,0 0 1,0-1-1,0 1 1,0 0-1,0-1 1,0 1-1,0-1 1,0 0-1,0 1 1,0-1-1,1 0 1,-1 0-1,0 1 1,0-1-1,1 0 1,-1 0-1,0 0 1,0-1-1,0 1 1,1 0-1,-1 0 0,0-1 1,0 1-1,2-1 1,5-4 11,0 1 0,0-1 1,0 0-1,-1-1 0,0 0 0,0 0 1,-1-1-1,0 0 0,9-11 0,4-9 42,21-38-1,-30 45-40,-2 7-25,-1-1-1,2 1 1,9-13-1,-18 26 8,0 0-1,1 0 0,-1-1 1,0 1-1,0 0 1,0 0-1,0-1 0,0 1 1,1 0-1,-1 0 0,0-1 1,0 1-1,0 0 0,1 0 1,-1 0-1,0 0 1,0-1-1,1 1 0,-1 0 1,0 0-1,0 0 0,1 0 1,-1 0-1,0 0 0,1 0 1,-1 0-1,0-1 1,0 1-1,1 0 0,-1 0 1,0 0-1,1 1 0,-1-1 1,0 0-1,0 0 0,1 0 1,-1 0-1,0 0 1,1 0-1,-1 0 0,0 0 1,0 0-1,1 1 0,-1-1 1,0 0-1,0 0 0,0 0 1,1 1-1,-1-1 1,0 0-1,5 16-127,-5-12 122,4 13-64,3 20 3,1 0 0,3 0 0,0-1 0,26 54 0,-33-83 110,0 0 0,0-1 0,1 1 0,0-1 0,0 0 0,11 9 0,-15-14-16,0 0 0,0 0 0,0 0 0,0-1-1,1 1 1,-1 0 0,0-1 0,1 1 0,-1 0 0,0-1 0,1 0 0,-1 1-1,1-1 1,-1 0 0,1 0 0,-1 0 0,1 0 0,-1 0 0,0 0-1,1 0 1,-1 0 0,1 0 0,-1-1 0,1 1 0,-1-1 0,0 1 0,1-1-1,-1 1 1,0-1 0,1 0 0,-1 0 0,0 0 0,0 0 0,0 0 0,0 0-1,0 0 1,0 0 0,0 0 0,0 0 0,0 0 0,0-1 0,-1 1 0,2-2-1,4-8 182,-1 0-1,-1-1 0,1 1 0,-2-1 0,1 0 0,-2 1 0,1-2 0,0-23 0,-2 22-60,-1 0 0,-1 0 0,0 0 0,-1 1 0,0-1 0,-1 0 0,-8-22 0,10 34-145,1 0 0,-1 0 0,0 1 1,0-1-1,0 0 0,-1 1 0,1-1 0,0 0 0,0 1 1,-1-1-1,1 1 0,-1 0 0,-3-3 0,5 4 0,0 0-1,-1 0 1,1 0-1,0 0 0,0 0 1,-1 0-1,1 0 0,0 0 1,-1 0-1,1 0 0,0 0 1,0 0-1,-1 0 0,1 0 1,0 0-1,0 0 0,-1 0 1,1 0-1,0 0 0,-1 0 1,1 0-1,0 1 0,0-1 1,-1 0-1,1 0 0,0 0 1,0 0-1,0 1 0,-1-1 1,1 0-1,0 0 0,0 1 1,-3 17-51,3-16 52,0 0-1,0 0 1,0 0-1,1 0 1,-1-1-1,1 1 1,-1 0-1,1 0 1,0-1-1,-1 1 1,1 0-1,0-1 1,0 1-1,0 0 1,0-1-1,0 1 1,1-1-1,-1 0 1,0 1-1,1-1 1,2 2-1,-1-2-1,0 0-1,0 0 1,0 0-1,0 0 1,0 0-1,0-1 1,0 1 0,0-1-1,0 0 1,0 0-1,6 0 1,4-3-6,0 1 1,0-1-1,0-1 1,-1 0-1,14-7 1,-8 3-48,0-1 0,0-1 1,-1-1-1,0 0 0,27-25 0,-42 34 35,-1 0 0,0 0-1,1 0 1,-1 0 0,0 0 0,0 0-1,0 0 1,0 0 0,0-4 0,-1 6 15,1 0 1,-1 0-1,0-1 1,0 1-1,0 0 0,0 0 1,0 0-1,0-1 1,0 1-1,0 0 1,0 0-1,0-1 1,0 1-1,0 0 1,0 0-1,0-1 1,-1 1-1,1 0 1,0 0-1,0-1 1,0 1-1,0 0 1,0 0-1,0 0 1,-1 0-1,1-1 1,0 1-1,0 0 1,0 0-1,0 0 1,-1 0-1,1-1 1,-14 6-122,6 1 125,1 1-1,0-1 1,1 1 0,0 0-1,0 1 1,0-1 0,1 1 0,0 1-1,0-1 1,1 0 0,1 1 0,-1 0-1,1 0 1,1 0 0,-1 0 0,2 1-1,-1-1 1,1 1 0,1 12-1,0-21 8,0 1-1,0-1 1,1 1-1,-1-1 0,0 1 1,1-1-1,0 1 0,-1-1 1,1 1-1,0-1 0,-1 0 1,1 1-1,0-1 0,0 0 1,0 0-1,0 0 1,1 0-1,-1 0 0,0 0 1,0 0-1,0 0 0,1 0 1,-1-1-1,1 1 0,-1 0 1,0-1-1,1 1 0,-1-1 1,1 1-1,-1-1 0,1 0 1,0 0-1,-1 0 1,1 0-1,-1 0 0,1 0 1,-1 0-1,1 0 0,2-2 1,5 1 9,-1-1-1,1-1 1,-1 0 0,0 0 0,15-8 0,21-16-25,-35 20-20,0 0 0,0 1 0,1 1 0,0 0 0,0 0 0,0 1 0,0 0 0,21-4 0,-29 7 19,1 1-1,-1 0 0,0 1 1,0-1-1,0 0 0,0 1 1,1-1-1,-1 1 0,0-1 1,0 1-1,0 0 0,0 0 1,0 0-1,0 0 0,-1 1 1,1-1-1,0 0 0,0 1 1,-1-1-1,1 1 0,-1-1 1,1 1-1,-1 0 0,1 2 1,4 6-18,-1 0 0,0 0 0,6 19 0,-8-20 37,0 0 0,1-1 0,5 11 0,-8-18 0,-1 0-1,1 0 1,0 0-1,-1 0 1,1-1-1,0 1 1,0 0-1,0 0 1,0 0-1,0-1 1,-1 1-1,1-1 0,0 1 1,0-1-1,1 1 1,-1-1-1,0 1 1,0-1-1,0 0 1,0 0-1,0 1 1,0-1-1,2 0 1,-1 0 0,-1-1 0,1 1 0,0-1 0,0 0 1,0 1-1,-1-1 0,1 0 0,0 0 0,-1 0 0,1 0 1,-1 0-1,3-3 0,4-4 14,0 0 0,-1-1 0,10-17 0,-12 19-10,5-10-6,-7 12-38,0 0 1,-1 0-1,1 0 1,1 0-1,-1 1 1,1 0-1,0-1 1,0 1-1,0 1 1,0-1 0,8-4-1,-11 8 19,0 0 0,0 0 0,0-1 0,-1 1 0,1 0 0,0 0-1,0 1 1,0-1 0,0 0 0,0 0 0,0 0 0,0 1 0,0-1 0,-1 0 0,1 1 0,0-1 0,0 1 0,0-1-1,-1 1 1,1-1 0,0 1 0,-1-1 0,1 1 0,0 0 0,-1-1 0,1 1 0,-1 0 0,1 1 0,15 25-220,-14-23 191,3 8-78,3 5-46,1 0 1,0-1-1,13 17 1,-23-40-81,-7-5 87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1.979"/>
    </inkml:context>
    <inkml:brush xml:id="br0">
      <inkml:brushProperty name="width" value="0.035" units="cm"/>
      <inkml:brushProperty name="height" value="0.035" units="cm"/>
      <inkml:brushProperty name="color" value="#E71224"/>
    </inkml:brush>
  </inkml:definitions>
  <inkml:trace contextRef="#ctx0" brushRef="#br0">0 77 16075,'2'2'291,"-1"-1"-1,0 1 1,0-1-1,0 1 0,-1 0 1,1 0-1,0-1 0,-1 1 1,1 0-1,-1 0 1,1 0-1,-1 0 0,0 0 1,0-1-1,0 1 0,0 3 1,2 11 1062,-1-12-1187,0 0 0,0-1 0,1 1 0,0 0 0,0-1 0,0 1 0,0-1 0,3 5 0,-4-7-142,0 0 1,0 0-1,0 0 1,0 0-1,0 0 1,0-1-1,1 1 1,-1 0-1,0-1 1,0 1-1,0-1 1,1 1-1,-1-1 1,0 0-1,1 1 1,-1-1-1,0 0 0,1 0 1,-1 0-1,0 0 1,1 0-1,-1 0 1,0 0-1,1 0 1,-1-1-1,0 1 1,0 0-1,1-1 1,0 0-1,4-2-3,0 0 0,-1-1 0,0 0 0,0 0 0,0 0 0,0 0 0,5-7 0,31-41-28,-21 24-16,-15 22 12,1-2-17,0 1 0,0-1 0,11-8 0,-16 15 20,0 0 0,0 0 0,0 0 0,1 1 0,-1-1 0,0 0 0,0 1 0,1-1 0,-1 1-1,0-1 1,1 1 0,-1 0 0,2-1 0,-2 1 2,0 0 0,0 1 0,-1-1 0,1 0 0,0 0 0,0 1-1,-1-1 1,1 0 0,0 1 0,-1-1 0,1 0 0,0 1 0,-1-1 0,1 1-1,-1 0 1,1-1 0,-1 1 0,1-1 0,-1 1 0,1 0 0,-1-1-1,1 1 1,-1 0 0,0-1 0,1 2 0,3 9-11,-1 0 0,0 0 0,-1 0-1,0 0 1,1 17 0,-3-18-133,1-1-1,0 0 1,1 1-1,-1-1 0,2 0 1,0 0-1,0 0 1,8 16-1,-11-25 112,0 1-1,0-1 1,1 0-1,-1 1 1,0-1-1,0 0 1,0 1-1,1-1 1,-1 0 0,0 1-1,0-1 1,1 0-1,-1 0 1,0 1-1,0-1 1,1 0-1,-1 0 1,0 0-1,1 1 1,-1-1-1,0 0 1,1 0-1,-1 0 1,1 0-1,-1 0 1,0 0 0,1 0-1,-1 0 1,0 0-1,1 0 1,-1 0-1,1 0 1,-1 0-1,0 0 1,1 0-1,-1 0 1,0 0-1,1 0 1,-1 0-1,0-1 1,1 1 0,0 0-1,9-17-654,-3-1 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2.602"/>
    </inkml:context>
    <inkml:brush xml:id="br0">
      <inkml:brushProperty name="width" value="0.035" units="cm"/>
      <inkml:brushProperty name="height" value="0.035" units="cm"/>
      <inkml:brushProperty name="color" value="#E71224"/>
    </inkml:brush>
  </inkml:definitions>
  <inkml:trace contextRef="#ctx0" brushRef="#br0">97 183 18100,'-1'0'80,"0"-1"-1,1 0 1,-1 1 0,0 0 0,0-1-1,0 1 1,0-1 0,0 1 0,0 0-1,0 0 1,0-1 0,0 1 0,0 0-1,0 0 1,0 0 0,0 0 0,0 0-1,0 0 1,0 1 0,0-1 0,1 0-1,-1 0 1,-2 1 0,1 1 10,0-1 1,0 0-1,0 1 1,0 0 0,0-1-1,0 1 1,0 0-1,1 0 1,-3 2-1,-2 6 240,1 0-1,0-1 0,-6 15 1,6-12-201,1 1-1,0 0 1,1 0 0,0 1 0,1-1 0,0 1 0,1-1-1,1 1 1,1 14 0,-1-26-114,0 0 0,0 0 0,1-1-1,-1 1 1,0 0 0,1 0 0,-1 0 0,1-1 0,0 1 0,0 0-1,-1-1 1,1 1 0,0 0 0,1-1 0,-1 0 0,0 1-1,0-1 1,3 3 0,-3-4-3,0 1-1,0-1 0,1 0 1,-1 1-1,0-1 0,1 0 1,-1 0-1,0 0 0,0 0 1,1 0-1,-1 0 0,0 0 1,1 0-1,-1 0 0,0-1 1,0 1-1,1 0 0,-1-1 1,2-1-1,5-2 19,-1 0 0,0-1 0,-1 0 1,1-1-1,-1 1 0,8-10 0,12-16 52,-2-1 0,-2-1 1,34-67-1,-33 51-113,32-92 1,-65 185-58,3 0-1,2 0 0,0 60 1,5-100 85,0 86-64,1-81-68,0-1-1,0 1 1,1-1-1,0 1 1,0-1-1,1 0 0,7 16 1,-10-23 116,1 0 1,-1 0 0,1 0-1,0 0 1,-1 0-1,1 0 1,0 0-1,0 0 1,0 0 0,-1 0-1,1-1 1,0 1-1,0 0 1,0-1-1,0 1 1,0 0 0,1-1-1,-1 1 1,0-1-1,0 0 1,0 1-1,0-1 1,1 0 0,-1 0-1,0 0 1,0 0-1,0 0 1,1 0-1,-1 0 1,0 0 0,0 0-1,0 0 1,1-1-1,-1 1 1,0 0-1,2-2 1,2-1-28,0 0 0,-1 0 0,1-1 0,-1 1 0,1-1 0,4-6 0,18-20-414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3.058"/>
    </inkml:context>
    <inkml:brush xml:id="br0">
      <inkml:brushProperty name="width" value="0.035" units="cm"/>
      <inkml:brushProperty name="height" value="0.035" units="cm"/>
      <inkml:brushProperty name="color" value="#E71224"/>
    </inkml:brush>
  </inkml:definitions>
  <inkml:trace contextRef="#ctx0" brushRef="#br0">109 0 15947,'-14'41'1693,"-26"54"0,23-58 62,-20 63-1,37-92-998,5-12-418,6-10-218,33-64-6,-31 52-181,24-35 0,-36 60 59,-1 0 0,0 0 0,1 0 0,-1 0 0,1 0 1,0 1-1,-1-1 0,1 0 0,0 1 0,-1-1 0,1 0 0,0 1 0,0-1 0,0 1 1,0-1-1,-1 1 0,1-1 0,0 1 0,0 0 0,0-1 0,0 1 0,0 0 1,2 0-1,-3 0 3,1 0 0,0 1 0,0 0 0,-1-1 0,1 1 0,0-1 0,-1 1 0,1 0 0,-1-1 0,1 1 0,-1 0 0,1 0 0,-1-1 0,1 1 0,-1 0 0,0 0 0,1 0 0,-1 0 0,0 0 0,0 1 0,3 9 16,-2 1 0,1 21 1,-2-27 25,1 14 73,3 38 305,-4-53-368,1 0-1,0 0 1,1 0 0,-1 0-1,1 0 1,0 0-1,0 0 1,4 6-1,-5-10-70,-1-1 1,1 1-1,-1 0 0,1-1 0,0 1 0,-1-1 0,1 1 1,0-1-1,-1 1 0,1-1 0,0 0 0,0 1 0,-1-1 1,1 0-1,0 1 0,0-1 0,-1 0 0,1 0 0,0 0 1,0 0-1,0 0 0,0 0 0,-1 0 0,1 0 0,0 0 1,0 0-1,0 0 0,-1-1 0,1 1 0,0 0 0,0 0 1,-1-1-1,1 1 0,0-1 0,0 1 0,-1-1 0,1 1 1,0-1-1,-1 1 0,1-1 0,-1 1 0,1-1 0,-1 0 1,1 0-1,3-4-105,0 0 0,0 1 0,0-2 1,3-6-1,4-9-267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3.481"/>
    </inkml:context>
    <inkml:brush xml:id="br0">
      <inkml:brushProperty name="width" value="0.035" units="cm"/>
      <inkml:brushProperty name="height" value="0.035" units="cm"/>
      <inkml:brushProperty name="color" value="#E71224"/>
    </inkml:brush>
  </inkml:definitions>
  <inkml:trace contextRef="#ctx0" brushRef="#br0">41 0 15515,'-2'16'4107,"-9"20"-2970,11-36-1100,-9 23 339,6-15-346,0-1-1,0 1 1,1-1 0,0 1-1,0 0 1,1 0 0,0 0-1,0 0 1,1 15 0,1-22-36,-1 0 1,0 0 0,1 0 0,-1 0-1,1 0 1,-1 0 0,1 0-1,0 0 1,-1 0 0,1 0 0,0-1-1,0 1 1,0 0 0,0 0 0,-1-1-1,1 1 1,0 0 0,0-1-1,0 1 1,0-1 0,0 1 0,1-1-1,-1 0 1,0 0 0,0 1 0,0-1-1,0 0 1,0 0 0,1 0 0,39-2-100,-27 1 80,-12 1 25,1 0 1,-1-1 0,0 2 0,0-1-1,0 0 1,0 0 0,0 1 0,0-1-1,0 1 1,0-1 0,0 1 0,0 0-1,0 0 1,0 0 0,0 0 0,0 0-1,-1 1 1,1-1 0,-1 0 0,3 3-1,-2-1 33,0-1 0,-1 1 0,0 0 0,1 0 0,-1 0 0,0 0 0,0 0 0,0 0 0,-1 0 0,1 0 0,-1 0 0,0 5 0,0 2 171,0 0 0,-2 0 1,1 1-1,-1-1 0,0 0 0,-1-1 0,-6 14 0,8-19-108,-1 0 0,-1 0 0,1 0-1,0 0 1,-1-1 0,0 1-1,0-1 1,0 1 0,0-1 0,-1 0-1,-6 4 1,9-6-117,-1 0 0,0 0 0,1 0 1,-1-1-1,0 1 0,0-1 0,1 1 0,-1-1 0,0 0 0,0 0 0,0 1 1,1-1-1,-1 0 0,0-1 0,0 1 0,0 0 0,1 0 0,-1-1 0,0 1 0,0-1 1,1 0-1,-1 1 0,0-1 0,1 0 0,-1 0 0,1 0 0,-1 0 0,1 0 1,-1-1-1,-1-1 0,-10-14-223,1-4-147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3.951"/>
    </inkml:context>
    <inkml:brush xml:id="br0">
      <inkml:brushProperty name="width" value="0.035" units="cm"/>
      <inkml:brushProperty name="height" value="0.035" units="cm"/>
      <inkml:brushProperty name="color" value="#E71224"/>
    </inkml:brush>
  </inkml:definitions>
  <inkml:trace contextRef="#ctx0" brushRef="#br0">5 32 16620,'7'10'1624,"-1"17"-1008,-3 9-240,-2 13 816,4 5-359,-2 6-345,-3-1-24,4-5-216,0-6-168,2-14-264,1-7-96,-1-17-224,1-8-265,-3-15 569,-2-7-144,-4-15-160</inkml:trace>
  <inkml:trace contextRef="#ctx0" brushRef="#br0" timeOffset="1">1 101 13923,'6'-8'2000,"2"7"-1055,7 1-217,0-4 1640,10-2-1223,2-3-161,13 2-152,5-7-152,2 1-432,2-4-264,1 11-520,-4-5-256,-6 8-344,-7 1-1097,-18 4 1641,-3 6-400,-19 1-104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4.404"/>
    </inkml:context>
    <inkml:brush xml:id="br0">
      <inkml:brushProperty name="width" value="0.035" units="cm"/>
      <inkml:brushProperty name="height" value="0.035" units="cm"/>
      <inkml:brushProperty name="color" value="#E71224"/>
    </inkml:brush>
  </inkml:definitions>
  <inkml:trace contextRef="#ctx0" brushRef="#br0">2 98 16500,'3'5'1832,"10"-9"-936,4-6-320,7-1 705,4-2-161,4-6-256,4 3-264,-3 1-808,2 6-448,-14 5 528,-6 2-176,-14 5-136</inkml:trace>
  <inkml:trace contextRef="#ctx0" brushRef="#br0" timeOffset="1">2 197 15267,'-1'15'1801,"3"-3"-921,4-5-328,7-1 848,3-2-248,7-4-343,1-4-233,8-3-688,3-5-384,6-2-441,-3-3 721,1-3-208,-2-3-168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4.876"/>
    </inkml:context>
    <inkml:brush xml:id="br0">
      <inkml:brushProperty name="width" value="0.035" units="cm"/>
      <inkml:brushProperty name="height" value="0.035" units="cm"/>
      <inkml:brushProperty name="color" value="#E71224"/>
    </inkml:brush>
  </inkml:definitions>
  <inkml:trace contextRef="#ctx0" brushRef="#br0">20 326 14315,'0'6'497,"-1"0"0,0-1-1,0 1 1,-1-1 0,-3 9 0,3-10-241,1 0 0,-1-1 1,1 1-1,0 0 0,0 0 0,1 0 1,-1-1-1,1 1 0,-1 0 0,1 0 1,1 0-1,-1 4 0,1-7-213,-1 0 0,0-1 0,1 1 0,-1-1 0,1 1 0,-1-1 0,1 1 0,-1-1 0,1 1 0,-1-1 0,1 1 0,0-1 0,-1 0 0,1 1 0,0-1 0,-1 0 0,1 0 0,0 1 0,-1-1 0,1 0 0,0 0 0,-1 0 0,1 0 0,0 0 0,-1 0 0,1 0 0,0 0 0,0 0 0,-1 0 0,1 0 0,0 0 0,-1-1 0,1 1 0,0 0 0,-1-1 0,2 0 0,28-13 389,-28 13-361,45-30 196,-39 24-249,0 0 1,1 1-1,-1 1 0,2-1 0,-1 2 0,0-1 1,1 1-1,0 1 0,14-4 0,-23 7-16,1-1 0,-1 1 0,1 0 0,-1 0 0,1 1 0,-1-1 0,0 0 0,1 0 0,-1 1 0,1-1 0,-1 1 0,1-1 0,-1 1 0,0-1-1,0 1 1,1 0 0,-1 0 0,0 0 0,0 0 0,2 1 0,14 27 132,-15-27-106,-1 1 1,0 0-1,1 0 0,-1 0 0,1-1 0,0 1 0,0-1 1,0 1-1,0-1 0,0 0 0,0 0 0,1 0 1,2 2-1,-3-4-13,-1 1 0,1-1 0,0 0 0,-1 1 0,1-1 0,0 0 0,0 0 0,-1 0 0,1-1 0,0 1 0,0 0 0,-1-1 0,1 1 0,0-1 0,-1 1 0,1-1 0,-1 0 0,1 0 0,-1 0 0,1 0 0,-1 0 0,3-2 0,30-30-386,-29 28 206,24-30-1103,7-7-4349,-37 43 4468</inkml:trace>
  <inkml:trace contextRef="#ctx0" brushRef="#br0" timeOffset="1">331 4 18916,'0'7'1008,"-1"-7"153,1 1-1258,0-5 410,0-3-65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5.326"/>
    </inkml:context>
    <inkml:brush xml:id="br0">
      <inkml:brushProperty name="width" value="0.035" units="cm"/>
      <inkml:brushProperty name="height" value="0.035" units="cm"/>
      <inkml:brushProperty name="color" value="#E71224"/>
    </inkml:brush>
  </inkml:definitions>
  <inkml:trace contextRef="#ctx0" brushRef="#br0">0 20 19412,'4'8'305,"-1"1"-1,0-1 1,0 1-1,-1 0 1,0 0-1,-1 1 0,0-1 1,-1 0-1,0 13 1,1 1 332,1 29 237,9 88 301,-9-120-1077,2 0 0,0 0 0,2 0 0,12 32 0,-16-48-82,-1-1-1,1 0 0,0 1 0,0-1 1,0 0-1,1 0 0,-1 0 0,1-1 1,-1 1-1,1-1 0,5 4 0,-7-5-11,1 0 0,0 0 0,0 0 0,-1-1 0,1 1 1,0-1-1,0 0 0,0 1 0,-1-1 0,1 0 0,0 0 0,0 0 0,0 0 0,0 0 0,0-1 0,-1 1 0,1 0 0,0-1 0,0 0 0,-1 1 0,1-1 0,0 0 0,-1 0 0,4-2 1,2-2 6,-1 0 0,0-1 0,0 0 1,0 0-1,0 0 0,-1-1 0,0 0 0,-1 0 1,1 0-1,3-9 0,6-15 58,11-38 0,-17 47-42,57-189-418,-42 121-3761,-23 90 4116,0 0 0,0 0-1,0 0 1,0 0-1,0-1 1,0 1 0,0 0-1,0 0 1,0 0-1,0 0 1,0 0 0,0-1-1,0 1 1,0 0-1,0 0 1,0 0 0,0 0-1,0 0 1,0 0-1,0-1 1,-1 1 0,1 0-1,0 0 1,0 0-1,0 0 1,0 0 0,0 0-1,0 0 1,-1 0-1,1 0 1,0 0 0,0 0-1,0-1 1,0 1-1,0 0 1,0 0 0,-1 0-1,1 0 1,0 0-1,0 0 1,0 0 0,0 0-1,0 0 1,-1 0-1,-4 2-960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5.809"/>
    </inkml:context>
    <inkml:brush xml:id="br0">
      <inkml:brushProperty name="width" value="0.035" units="cm"/>
      <inkml:brushProperty name="height" value="0.035" units="cm"/>
      <inkml:brushProperty name="color" value="#E71224"/>
    </inkml:brush>
  </inkml:definitions>
  <inkml:trace contextRef="#ctx0" brushRef="#br0">1 18 15899,'3'24'1577,"3"-6"-1033,-1-6-232,5-3 568,5-5-152,2-4-496,7-3-264,3-7-584,5-2-72,0-6 456,0-2-176,1-1-120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6.440"/>
    </inkml:context>
    <inkml:brush xml:id="br0">
      <inkml:brushProperty name="width" value="0.025" units="cm"/>
      <inkml:brushProperty name="height" value="0.025" units="cm"/>
    </inkml:brush>
  </inkml:definitions>
  <inkml:trace contextRef="#ctx0" brushRef="#br0">5 10 15118,'0'0'3107,"-5"61"-1569,5-36-97,5 0-576,8-3-417,3-5-256,11-8-127,7-9-1,7 0-160,7-17-737,4-9-1121,-2-7-1537,-7 1-1570,-8-1 929,-10 5-192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6.309"/>
    </inkml:context>
    <inkml:brush xml:id="br0">
      <inkml:brushProperty name="width" value="0.035" units="cm"/>
      <inkml:brushProperty name="height" value="0.035" units="cm"/>
      <inkml:brushProperty name="color" value="#E71224"/>
    </inkml:brush>
  </inkml:definitions>
  <inkml:trace contextRef="#ctx0" brushRef="#br0">83 0 15763,'-10'15'931,"-1"2"42,0 1 0,0 0 0,2 1 0,0 0 0,-10 36-1,18-53-920,1-1 0,-1 1 0,1-1-1,0 1 1,0-1 0,0 1-1,0-1 1,0 1 0,0-1-1,0 1 1,0 0 0,0-1-1,1 1 1,-1-1 0,1 2-1,0-2-26,-1-1-1,1 1 0,-1-1 1,1 1-1,-1-1 1,1 0-1,-1 1 0,1-1 1,-1 0-1,1 1 0,-1-1 1,1 0-1,-1 0 1,1 1-1,0-1 0,-1 0 1,1 0-1,0 0 0,-1 0 1,1 0-1,-1 0 1,1 0-1,0 0 0,0 0 1,4-1 22,0-1-1,-1 1 1,1-1 0,-1 0 0,0 0 0,0 0 0,8-6 0,20-15 24,41-28 42,-65 47-121,0 0 0,0 0 0,0 0 0,0 1 0,0 1 0,1-1 0,15-1 0,-22 4 1,0 0 0,1 0 0,-1 0 0,0 0 0,0 0 0,0 0 0,1 1 0,-1-1 0,0 1 0,0-1 0,0 1 0,0 0 0,0 0 0,0 0 0,0 0 0,0 1 0,-1-1 0,1 0 0,0 1 0,-1-1 0,3 4 0,1 1-25,-1 0 1,0 1 0,-1 0 0,6 14 0,-6-13 12,0 0 0,1 0 0,6 9 0,-9-16 22,0 0 0,0 0 0,0 0-1,0 0 1,0 0 0,0 0 0,0 0 0,0 0-1,0-1 1,1 1 0,-1 0 0,0-1 0,0 1 0,1-1-1,-1 0 1,0 1 0,1-1 0,-1 0 0,1 0-1,-1 0 1,0 0 0,1 0 0,-1 0 0,0 0 0,1 0-1,-1 0 1,1-1 0,-1 1 0,0-1 0,0 1-1,1-1 1,-1 1 0,0-1 0,0 0 0,3-1-1,5-5-3,-1 1-1,1-1 0,13-14 0,-8 7-121,-12 12 57,1-1 1,0 1-1,0-1 0,0 1 1,0 0-1,1 0 1,-1 1-1,1-1 0,6-2 1,-8 4 25,0 0 0,0 0 0,-1 0 0,1 0 0,0 0 0,0 1 0,0-1 1,0 1-1,-1-1 0,1 1 0,0 0 0,-1-1 0,1 1 0,0 0 0,-1 0 0,1 0 0,-1 0 1,1 1-1,-1-1 0,0 0 0,1 0 0,0 3 0,1-1 28,1 0 0,-1 1 0,1-1 0,-1-1 0,1 1 0,0 0 0,0-1 0,0 0 0,0 0-1,1 0 1,-1 0 0,1-1 0,-1 0 0,1 0 0,6 1 0,-4-2 20,0 0 0,-1-1-1,1 1 1,0-1 0,-1-1-1,1 1 1,0-1 0,-1-1 0,0 1-1,8-5 1,47-28-492,-44 24-97,0 1-1,1 1 1,22-9-1,-38 17 490,0 0-1,0 0 1,0 1-1,1-1 1,-1 1-1,0 0 1,0-1 0,1 1-1,-1 0 1,0 0-1,1 1 1,-1-1-1,0 0 1,0 1-1,1-1 1,-1 1-1,3 1 1,-2 0 40,-1 0 0,0-1 0,0 1 0,0 0 0,0 0 0,-1 0 0,1 0 1,0 0-1,-1 1 0,0-1 0,1 0 0,-1 1 0,0-1 0,1 6 0,4 12 216,-5-16-41,0 0-1,0 0 0,0 0 0,0-1 0,1 1 1,0 0-1,3 6 0,-4-9-109,0-1 0,0 1-1,0 0 1,0-1 0,0 1 0,0-1-1,0 1 1,0-1 0,0 1 0,0-1 0,1 0-1,-1 1 1,0-1 0,0 0 0,0 0-1,0 0 1,0 0 0,1 0 0,-1 0-1,0 0 1,0-1 0,0 1 0,0 0 0,0-1-1,0 1 1,0 0 0,0-1 0,0 1-1,0-1 1,0 0 0,0 1 0,0-1 0,1-1-1,7-4-231,0-1 1,0 0-1,14-16 0,-18 17 9,1 0 1,-1 1-1,1-1 1,1 1 0,-1 0-1,1 1 1,0 0-1,0 0 1,8-4-1,-14 8 220,0 0 0,-1-1 0,1 1 0,0 0 0,-1 0 0,1 0 0,0 0 0,0-1-1,-1 1 1,1 0 0,0 0 0,-1 1 0,1-1 0,0 0 0,0 0 0,-1 0 0,1 0-1,0 1 1,-1-1 0,1 0 0,0 0 0,-1 1 0,1-1 0,-1 1 0,1-1 0,0 0 0,-1 1-1,1-1 1,0 2 0,7 21 1174,0 0 159,-8-22-1298,0-1 1,1 1 0,0 0 0,-1 0 0,1-1 0,-1 1 0,1 0 0,0-1 0,-1 1 0,1-1 0,0 1 0,0-1 0,-1 1 0,1-1-1,0 1 1,0-1 0,0 0 0,0 1 0,0-1 0,0 0 0,0 0 0,1 0 0,6 0-25,-1-1 1,1 0-1,-1 0 1,1-1 0,-1 0-1,0-1 1,1 1-1,11-8 1,-9 6-190,0-1 0,1 1 0,15-3 0,-21 6 78,0 0-1,0 0 0,0 1 0,0 0 1,0 0-1,-1 0 0,1 1 0,7 1 1,-10-2 80,0 1 0,0 0 1,0 0-1,0 0 0,-1 0 1,1 0-1,0 0 1,-1 0-1,1 1 0,-1-1 1,1 0-1,-1 1 0,1 0 1,-1-1-1,0 1 0,0 0 1,0-1-1,0 1 0,0 0 1,0 0-1,-1 0 0,1 0 1,0 2-1,1 6 251,-1 1 0,1-1 0,-2 13-1,5 26 706,-2-46-848,-2-5-166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7.119"/>
    </inkml:context>
    <inkml:brush xml:id="br0">
      <inkml:brushProperty name="width" value="0.035" units="cm"/>
      <inkml:brushProperty name="height" value="0.035" units="cm"/>
      <inkml:brushProperty name="color" value="#E71224"/>
    </inkml:brush>
  </inkml:definitions>
  <inkml:trace contextRef="#ctx0" brushRef="#br0">2 158 15891,'0'2'144,"-1"-1"-1,1 0 1,0 1-1,0-1 0,0 1 1,0-1-1,0 1 0,0-1 1,0 1-1,1-1 1,-1 1-1,1-1 0,-1 0 1,1 1-1,-1-1 1,1 0-1,0 1 0,-1-1 1,1 0-1,0 0 0,0 1 1,0-1-1,0 0 1,0 0-1,0 0 0,0 0 1,2 0-1,-1 0-19,0-1 0,0 1 1,-1-1-1,1 0 0,0 1 0,0-1 0,0 0 0,0 0 0,0-1 0,0 1 1,0 0-1,0 0 0,-1-1 0,1 1 0,0-1 0,0 0 0,0 0 0,-1 0 1,1 1-1,2-3 0,6-4-11,-1 0 1,0-1-1,0 0 0,-1 0 1,0 0-1,-1-1 0,0-1 1,0 1-1,-1-1 0,0 0 1,0-1-1,-1 1 0,-1-1 1,4-14-1,-7 23-116,-1 1-1,1-1 0,-1 0 1,0 1-1,0-1 0,0 0 1,0 1-1,0-1 1,0 0-1,-1 1 0,1-1 1,0 1-1,-1-1 0,1 0 1,-1 1-1,0-1 1,1 1-1,-3-3 0,3 4 0,-1-1-1,0 1 0,0-1 0,0 1 1,1 0-1,-1-1 0,0 1 1,0 0-1,0-1 0,0 1 0,0 0 1,0 0-1,0 0 0,0 0 1,0 0-1,0 0 0,0 0 0,0 0 1,0 0-1,1 1 0,-1-1 0,0 0 1,0 1-1,0-1 0,0 0 1,0 1-1,0-1 0,1 1 0,-1-1 1,0 1-1,0 0 0,1-1 1,-2 2-1,-7 6-13,1 1 1,0-1-1,0 1 1,1 1-1,0 0 1,0 0-1,1 0 1,0 1-1,1-1 1,1 1-1,0 1 1,0-1-1,1 1 1,0-1-1,-2 21 1,5-28 23,0-1 1,0 1 0,0-1-1,0 0 1,1 1 0,-1-1-1,1 1 1,0-1 0,2 7-1,-2-9-1,-1 0-1,1 0 1,0 0-1,0 0 1,-1 0-1,1 0 0,0 0 1,0 0-1,0-1 1,0 1-1,0 0 1,0-1-1,0 1 0,1 0 1,-1-1-1,0 0 1,0 1-1,0-1 1,0 0-1,1 1 0,-1-1 1,0 0-1,0 0 1,1 0-1,-1 0 1,0 0-1,0 0 0,1 0 1,-1-1-1,2 0 1,9-3 14,-1 0 1,1-2-1,-1 1 1,-1-1-1,1-1 1,-1 0-1,12-10 1,11-7-86,-11 9-136,26-12-1,-42 23 117,1 1 1,0 1-1,0-1 0,0 1 0,0 0 0,0 1 1,0 0-1,15-1 0,-20 2 52,0 0 1,1 1-1,-1-1 0,0 1 1,1-1-1,-1 1 0,0 0 1,0 0-1,0 0 0,0 0 0,0 0 1,0 1-1,0-1 0,0 0 1,0 1-1,0 0 0,-1-1 1,1 1-1,-1 0 0,2 2 1,3 5-59,-1 0 0,0 1 0,4 13 0,-5-14 124,-1 0 1,1-1-1,6 9 0,-9-15-12,0 0-1,1-1 0,-1 1 1,0-1-1,1 1 0,-1-1 0,1 0 1,0 0-1,-1 0 0,1 1 1,0-1-1,0-1 0,-1 1 0,1 0 1,0 0-1,0-1 0,0 1 1,0-1-1,0 0 0,4 1 1,-3-2 6,1 1 0,0-1 1,-1 1-1,1-1 1,0 0-1,-1-1 0,1 1 1,-1-1-1,1 1 0,3-4 1,5-3-20,0-1 1,-1 0-1,0-1 0,15-18 1,-18 18-97,-5 6 24,-1 1-1,1 0 0,0 0 0,0 0 0,0 0 1,0 1-1,0-1 0,7-3 0,-10 6 52,0 0 0,1 0 1,-1 0-1,0 0 0,0 0 0,1 0 0,-1 0 0,0 0 0,0 0 0,0 0 0,1 0 0,-1 0 0,0 0 0,0 0 0,1 0 0,-1 0 0,0 0 0,0 0 1,0 1-1,1-1 0,-1 0 0,0 0 0,0 0 0,0 0 0,0 0 0,1 1 0,-1-1 0,0 0 0,0 0 0,0 0 0,0 1 0,0-1 0,0 0 0,1 0 1,-1 0-1,0 1 0,0-1 0,0 0 0,0 0 0,0 1 0,0-1 0,2 19-351,-3 18-40,0-26 353,5-2-16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7.737"/>
    </inkml:context>
    <inkml:brush xml:id="br0">
      <inkml:brushProperty name="width" value="0.035" units="cm"/>
      <inkml:brushProperty name="height" value="0.035" units="cm"/>
      <inkml:brushProperty name="color" value="#E71224"/>
    </inkml:brush>
  </inkml:definitions>
  <inkml:trace contextRef="#ctx0" brushRef="#br0">222 26 12475,'-2'-2'211,"1"0"1,-1 0 0,0 0 0,1 1 0,-1-1-1,0 0 1,0 1 0,0-1 0,0 1 0,0 0-1,-1-1 1,1 1 0,0 0 0,-1 1 0,1-1-1,-1 0 1,-3 0 0,2 1 87,0 0-1,0 0 1,1 1 0,-1-1-1,0 1 1,1 0 0,-1 0-1,0 0 1,1 0 0,-6 4-1,-4 2 271,2 0-1,-1 2 1,1-1 0,0 1-1,-11 14 1,-13 19 330,32-38-847,1 0-1,-1 0 1,1 0-1,0 0 1,1 0-1,-1 1 1,1-1-1,0 0 1,-2 9 0,3-12-50,0-1-1,1 1 1,-1 0 0,0 0 0,0-1 0,0 1 0,1 0 0,-1-1 0,0 1 0,1-1 0,-1 1 0,0 0 0,1-1 0,-1 1 0,1-1 0,-1 1 0,1-1 0,-1 1 0,1-1 0,-1 1 0,1-1 0,-1 0 0,1 1 0,0-1 0,-1 0 0,1 1 0,0-1 0,-1 0 0,1 0 0,0 0 0,-1 0 0,1 0 0,0 0 0,0 0 0,-1 0-1,1 0 1,0 0 0,-1 0 0,1 0 0,0 0 0,1-1 0,35-7-138,-34 7 126,9-2-14,104-27-396,-101 27 289,1 1 1,0 1-1,0 0 1,0 1-1,22 2 1,-33-1 91,-1 0 1,0 0-1,1 0 1,-1 0-1,0 1 1,1 0 0,-1 0-1,0 0 1,0 0-1,-1 1 1,1-1-1,5 5 1,-8-5 29,1 0 0,-1 0 1,1-1-1,-1 1 0,0 0 1,1 1-1,-1-1 0,0 0 0,0 0 1,-1 0-1,1 1 0,0-1 0,-1 0 1,1 1-1,-1-1 0,0 1 0,0-1 1,0 0-1,0 1 0,0-1 0,-1 1 1,1-1-1,-1 0 0,1 1 1,-2 2-1,-2 4 104,0-1 0,-1 1 0,0-1 0,-1 0 0,1 0 0,-1-1 0,-1 0 0,1 0 0,-1 0 0,-14 9 1,6-4 161,-1-2 1,0 0-1,0-1 1,-30 11 0,38-17-220,0 0 0,0-1 0,-1 0 0,0 0 0,1-1 0,-1 0 0,-17-1 1,24 0-134,-1 0 0,1 0 0,-1-1 0,1 1 0,-1-1 0,1 0 0,0 1 0,-1-1 0,1 0 0,0-1 0,0 1 0,-1 0 0,1-1 0,0 1 0,0-1 0,1 1 0,-1-1 0,0 0 0,0 0 0,1 0 1,-1 0-1,1 0 0,0 0 0,0 0 0,0-1 0,0 1 0,0 0 0,0-1 0,0 1 0,1-1 0,-1 1 0,1-4 0,-1 1-184,1-1 0,0 0 0,1 0 0,-1 0 0,1 1 0,1-1 0,-1 0 0,1 1 0,-1-1 0,2 1 0,-1 0 0,6-10 0,13-15-824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8.400"/>
    </inkml:context>
    <inkml:brush xml:id="br0">
      <inkml:brushProperty name="width" value="0.035" units="cm"/>
      <inkml:brushProperty name="height" value="0.035" units="cm"/>
      <inkml:brushProperty name="color" value="#E71224"/>
    </inkml:brush>
  </inkml:definitions>
  <inkml:trace contextRef="#ctx0" brushRef="#br0">125 0 17748,'0'4'261,"-1"0"1,1-1 0,-1 1-1,0 0 1,-1-1 0,1 1-1,-1-1 1,1 0-1,-3 4 1,-4 10 86,-16 50 503,4 1-1,2 1 1,4 1-1,2 0 1,4 1-1,1 111 1,7-171-801,2 25 67,-2-34-117,0 0 0,0 0 0,1 0 0,-1 0 1,1 0-1,0 0 0,0 0 0,0-1 0,0 1 0,0 0 1,0 0-1,0-1 0,2 3 0,-3-4-5,1 1-1,-1-1 1,0 0-1,0 0 1,0 1-1,1-1 1,-1 0-1,0 0 1,1 0-1,-1 0 1,0 1-1,0-1 1,1 0-1,-1 0 1,0 0-1,1 0 1,-1 0-1,0 0 1,1 0-1,-1 0 1,0 0-1,1 0 1,-1 0-1,0 0 1,1 0-1,-1 0 1,0 0-1,0 0 1,1 0-1,-1-1 1,0 1-1,1 0 1,-1 0-1,0 0 1,0 0-1,1-1 1,-1 1-1,0 0 1,1 0-1,6-16-161,0-19-42,-5 8 9,-1 1 0,-1-1 1,-1 1-1,-7-40 0,10 73 190,0 0-1,1 0 1,0 0-1,0 0 1,0-1-1,1 0 1,0 1 0,0-1-1,1 0 1,0-1-1,8 9 1,-9-10 39,1 0 1,-1-1-1,1 1 1,0-1-1,0 0 1,0 0-1,0-1 1,0 0-1,1 0 1,-1 0-1,1 0 0,-1-1 1,1 0-1,0 0 1,0 0-1,-1-1 1,1 0-1,7-1 1,-3 0 6,0-1-1,0-1 1,0 0 0,0 0 0,0-1-1,-1-1 1,17-9 0,-20 10-26,0 0-1,0-1 1,0 1 0,0-1 0,-1-1-1,0 1 1,0-1 0,0 0-1,-1 0 1,1 0 0,4-11 0,-9 16-9,1 0 0,-1 0 0,1 0 1,-1 0-1,0 0 0,1 0 0,-1 0 1,0 0-1,0 0 0,0 0 1,0 0-1,0 0 0,0-1 0,0 1 1,0 0-1,0 0 0,0 0 1,-1 0-1,1 0 0,0 0 0,-1 0 1,1 0-1,-1 0 0,1 0 0,-1 0 1,-1-2-1,1 3-3,0 0 0,0-1 0,1 1-1,-1-1 1,0 1 0,0 0 0,0 0 0,0 0 0,0 0-1,0 0 1,0 0 0,0 0 0,0 0 0,0 0 0,0 0-1,0 0 1,0 1 0,0-1 0,0 0 0,0 1 0,0-1-1,0 0 1,0 1 0,0-1 0,0 1 0,1 0 0,-1-1 0,0 1-1,0 0 1,1-1 0,-2 2 0,-1 2-1,0 0-1,0 0 1,0 0-1,0 0 1,1 1 0,0-1-1,-1 1 1,2-1 0,-1 1-1,0 0 1,1 0-1,0 0 1,0 0 0,1-1-1,-1 1 1,1 0 0,1 6-1,-1-9 2,0 0 1,0 0-1,0 0 0,1 0 0,-1 0 1,1 0-1,0 0 0,-1 0 0,1 0 0,0 0 1,0-1-1,0 1 0,1 0 0,-1-1 1,0 1-1,0-1 0,1 1 0,1 1 0,-1-2 2,0-1-1,0 1 0,0 0 1,0 0-1,0-1 0,1 1 0,-1-1 1,0 0-1,0 1 0,0-1 1,1 0-1,-1-1 0,0 1 0,0 0 1,0 0-1,1-1 0,-1 0 1,0 1-1,0-1 0,3-1 1,4-2-11,1-1 0,-1 0 0,0 0 0,-1-1 1,1 0-1,11-10 0,41-48-139,-11 10 49,-50 55 97,-1-1-1,1 0 1,0 1 0,0-1 0,0 0 0,0 1 0,0-1-1,0 0 1,0 1 0,0-1 0,0 0 0,1 1 0,-1-1-1,0 0 1,0 1 0,0-1 0,0 0 0,0 1 0,0-1-1,1 0 1,-1 0 0,0 1 0,0-1 0,1 0 0,-1 0-1,0 1 1,0-1 0,1 0 0,-1 0 0,0 0-1,0 0 1,1 1 0,-1-1 0,0 0 0,1 0 0,-1 0-1,0 0 1,1 0 0,-1 0 0,0 0 0,1 0 0,-1 0-1,0 0 1,1 0 0,-1 0 0,0 0 0,1 0 0,-1 0-1,0 0 1,1 0 0,-1 0 0,0 0 0,0-1 0,1 1-1,-1 0 1,0 0 0,1 0 0,-1-1 0,0 1 0,0 0-1,1 0 1,-1 0 0,0-1 0,0 1 0,0 0-1,1-1 1,-1 1 0,-3 35-31,2-26 8,-1 8 5,1-11 8,0 0 0,0 0 0,1 0 0,-1 0 0,2 0 0,-1 0 0,1 1 0,-1-1 0,2 0 0,2 8 0,-4-14-16,0 1-1,0-1 0,0 1 0,1-1 0,-1 1 1,0-1-1,0 1 0,1-1 0,-1 0 1,0 1-1,1-1 0,-1 1 0,1-1 0,-1 0 1,0 1-1,1-1 0,-1 0 0,1 0 1,-1 1-1,1-1 0,-1 0 0,1 0 1,-1 0-1,1 0 0,-1 1 0,1-1 0,-1 0 1,1 0-1,-1 0 0,1 0 0,-1 0 1,1 0-1,0-1 0,-1 1 0,1 0 0,-1 0 1,1 0-1,-1 0 0,1-1 0,-1 1 1,0 0-1,1 0 0,-1-1 0,1 1 0,-1 0 1,1-1-1,-1 1 0,1-1 0,1-1-71,-1 0 0,1 0 0,0 0 0,-1-1 0,1 1 0,-1-1-1,0 1 1,2-5 0,5-22-342,3-9-125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9.197"/>
    </inkml:context>
    <inkml:brush xml:id="br0">
      <inkml:brushProperty name="width" value="0.035" units="cm"/>
      <inkml:brushProperty name="height" value="0.035" units="cm"/>
      <inkml:brushProperty name="color" value="#E71224"/>
    </inkml:brush>
  </inkml:definitions>
  <inkml:trace contextRef="#ctx0" brushRef="#br0">101 475 15587,'-11'27'1731,"-10"42"0,19-58-1522,0 0-1,1 0 0,0 0 0,1 0 0,0 0 1,0 1-1,4 13 0,4 18-108,-2 0 1,-2 0-1,-2 1 0,-1 0 0,-3-1 0,-10 61 1,10-95 24,0-1-1,-1 1 1,0-1 0,-5 10 0,7-17-89,0 0-1,0 1 0,1-1 1,-1 0-1,0 0 0,0 0 1,0 1-1,0-1 0,-1 0 1,1 0-1,0 0 0,0-1 1,-3 3-1,3-3-15,0 0 1,1 0-1,-1 0 0,0 0 0,0 0 0,0 0 1,1-1-1,-1 1 0,0 0 0,0 0 0,1 0 1,-1-1-1,0 1 0,1 0 0,-1-1 0,0 1 1,1-1-1,-1 1 0,0-1 0,1 1 0,-1-1 1,1 1-1,-1-1 0,1 1 0,-1-1 0,1 0 1,-1 1-1,1-1 0,-1-1 0,-2-4 5,0 0 1,1-1-1,-1 1 0,1-1 0,1 1 0,-1-1 0,1 0 0,0 0 1,1 1-1,0-9 0,5-72-122,-5 85 96,6-39-78,2 1 0,1-1-1,3 2 1,1 0 0,35-73 0,117-172 89,-100 185 83,57-94 171,-106 162-196,-15 24-22,-9 18-36,-13 21-17,-20 38 153,-44 104-1,73-146-6,2 2-1,1 0 1,1 0-1,1 1 1,2-1-1,-3 57 1,8-79-126,1 0 1,-1-1 0,1 1 0,1-1 0,0 1 0,0-1-1,4 10 1,-5-14-108,1 0 0,-1 0 0,1 0 0,0 0 0,0 0 0,0 0 0,0-1 0,0 1 0,0 0 0,1-1 0,0 0 0,-1 0 0,1 0 0,0 0 0,0 0 0,0 0 0,5 1 0,-7-3 15,-1 1 0,1-1 0,-1 0-1,1 0 1,0 0 0,-1 0 0,1 1 0,-1-1 0,1 0 0,-1 0-1,1 0 1,-1 0 0,1 0 0,0-1 0,-1 1 0,1 0 0,-1 0-1,1 0 1,-1 0 0,1-1 0,-1 1 0,1 0 0,-1 0 0,1-1-1,-1 1 1,1 0 0,-1-1 0,0 1 0,1-1 0,-1 1 0,1-1 0,0-1-140,-1 1 0,1-1 1,-1 0-1,1 1 1,-1-1-1,0 1 1,1-1-1,-1 0 1,0 0-1,0-2 1,-1-4-715,0 0 0,-1 0 1,-3-13-1,-7-6 124,0 1 0,-2 0 0,-19-28 0,18 32 2032,2 0-1,0-1 1,2-1 0,-12-31 0,22 53-1105,1 0 0,-1 0 0,1 0 0,0-1 0,-1 1 0,1 0 0,0 0 0,0-1 0,0 1 0,1 0 0,-1 0 0,0-1 0,1 1 0,0 0 0,-1 0 0,1 0 0,0 0 0,0 0 1,0 0-1,0 0 0,1 0 0,-1 0 0,0 0 0,1 1 0,-1-1 0,1 1 0,0-1 0,0 1 0,-1-1 0,1 1 0,0 0 0,0 0 0,0 0 0,0 0 0,5-1 0,4-2-175,1 1 0,-1 0 0,1 1-1,0 0 1,15 0 0,2 0-224,37-8 0,-15-3-167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9.615"/>
    </inkml:context>
    <inkml:brush xml:id="br0">
      <inkml:brushProperty name="width" value="0.035" units="cm"/>
      <inkml:brushProperty name="height" value="0.035" units="cm"/>
      <inkml:brushProperty name="color" value="#E71224"/>
    </inkml:brush>
  </inkml:definitions>
  <inkml:trace contextRef="#ctx0" brushRef="#br0">9 122 18428,'1'-5'337,"0"0"0,1 0 0,0 0 1,0 0-1,0 0 0,0 0 0,1 0 0,0 1 0,0-1 1,0 1-1,1 0 0,-1 0 0,1 0 0,0 1 0,0-1 1,0 1-1,1 0 0,-1 0 0,6-3 0,-1 1-119,0 0 0,0 1-1,0 0 1,0 1 0,1 0 0,-1 0-1,1 1 1,0 0 0,15-1 0,-23 3-208,1 0 1,-1 0-1,0 0 1,0 0 0,0 0-1,1 0 1,-1 1-1,0-1 1,0 1 0,0-1-1,0 1 1,0 0 0,0 0-1,0 0 1,0 0-1,0 0 1,0 0 0,0 1-1,-1-1 1,1 1 0,-1-1-1,1 1 1,-1 0-1,1-1 1,-1 1 0,0 0-1,0 0 1,0 0 0,0 0-1,0 0 1,0 0-1,-1 0 1,1 0 0,0 0-1,-1 4 1,1 2-6,-1 1-1,-1-1 1,0 0 0,0 0 0,0 0 0,-1 0-1,0 0 1,-5 10 0,-19 43 37,-54 93-1,47-96 23,-37 89 0,70-146-66,-3 6-52,0 0-1,0 0 1,1 0-1,0 0 1,0 1-1,1-1 0,0 1 1,0 0-1,1-1 1,0 10-1,0-16 10,0-1 1,0 1-1,0-1 0,1 1 0,-1-1 0,0 0 1,0 1-1,0-1 0,1 1 0,-1-1 1,0 1-1,1-1 0,-1 0 0,0 1 0,1-1 1,-1 1-1,0-1 0,1 0 0,-1 0 1,1 1-1,-1-1 0,1 0 0,-1 0 0,0 1 1,1-1-1,-1 0 0,1 0 0,-1 0 0,1 0 1,-1 0-1,1 0 0,-1 0 0,1 0 1,0 0-1,0 0 0,17-7-945,-9-1 366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0.054"/>
    </inkml:context>
    <inkml:brush xml:id="br0">
      <inkml:brushProperty name="width" value="0.035" units="cm"/>
      <inkml:brushProperty name="height" value="0.035" units="cm"/>
      <inkml:brushProperty name="color" value="#E71224"/>
    </inkml:brush>
  </inkml:definitions>
  <inkml:trace contextRef="#ctx0" brushRef="#br0">2 19 19340,'-2'23'1873,"4"-7"-1225,0-8-288,7-8 808,1-1-432,2-6-856,-2-3 1384,-2-6-1176,-4 0-24,-4 0-72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7.750"/>
    </inkml:context>
    <inkml:brush xml:id="br0">
      <inkml:brushProperty name="width" value="0.035" units="cm"/>
      <inkml:brushProperty name="height" value="0.035" units="cm"/>
      <inkml:brushProperty name="color" value="#E71224"/>
    </inkml:brush>
  </inkml:definitions>
  <inkml:trace contextRef="#ctx0" brushRef="#br0">1 23 16756,'0'1'64,"1"-1"1,0 1 0,0-1 0,0 1-1,0-1 1,-1 1 0,1-1 0,0 1-1,-1 0 1,1-1 0,0 1-1,-1 0 1,1 0 0,-1 0 0,1-1-1,-1 1 1,1 0 0,-1 0 0,0 0-1,1 0 1,-1 0 0,0 0 0,0 0-1,0 0 1,0 0 0,0 0 0,0 1-1,3 39 201,-2-26 79,11 122 478,16 342 130,-27-465-758,2-36-69,-1-12-80,22-247 103,-15 216-169,3 0 1,26-82-1,-33 132-10,0 0 1,1 1 0,11-18 0,-16 29 12,0 0 0,1 1 1,0-1-1,0 0 0,0 1 1,0 0-1,0-1 0,0 1 0,1 0 1,-1 0-1,1 0 0,-1 0 1,1 1-1,0-1 0,0 1 0,-1 0 1,1-1-1,0 1 0,0 0 1,0 1-1,1-1 0,4 0 0,-7 1 2,1 0 0,-1 1 0,1-1 0,0 0 0,-1 1 0,1-1 0,-1 1 0,1-1 0,-1 1 0,1 0 0,-1 0 0,0-1 0,1 1 0,-1 0 0,0 0 1,0 0-1,0 1 0,2 1 0,-1 0-5,0 0 0,0 0 0,0 1 0,0-1 0,-1 1 0,0-1 0,2 7 0,0 4 34,-1 0 0,-1 1-1,0 15 1,-1-27 5,1 15 227,-1 0-1,-1 1 1,-1-1 0,-1 0 0,0 0-1,-2 0 1,0 0 0,-8 19 0,12-35-222,1-1 1,-1 1-1,1-1 1,-1 0-1,0 1 1,0-1-1,0 0 1,1 0-1,-1 0 0,0 1 1,-1-1-1,1 0 1,0 0-1,0 0 1,0-1-1,-1 1 1,1 0-1,0 0 1,-1-1-1,1 1 0,-3 0 1,3-1-75,0 0-1,-1 0 1,1-1 0,0 1 0,-1 0-1,1-1 1,0 1 0,0-1 0,-1 1 0,1-1-1,0 0 1,0 1 0,0-1 0,0 0-1,0 0 1,0 0 0,0 0 0,-2-2-1,-1-3-469,0 1-1,0-1 1,0-1 0,1 1-1,0 0 1,0-1-1,-3-10 1,4-3-478,4 0-203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8.185"/>
    </inkml:context>
    <inkml:brush xml:id="br0">
      <inkml:brushProperty name="width" value="0.035" units="cm"/>
      <inkml:brushProperty name="height" value="0.035" units="cm"/>
      <inkml:brushProperty name="color" value="#E71224"/>
    </inkml:brush>
  </inkml:definitions>
  <inkml:trace contextRef="#ctx0" brushRef="#br0">107 0 16484,'-2'1'177,"0"0"0,0 0 0,0 0 0,0 1 0,0-1 0,0 0 0,0 1 0,0-1 0,1 1 0,-1 0 0,1-1 0,-3 4 0,-2 1 147,-2 4-177,0 0 0,1 0 0,0 1-1,0 0 1,1 1 0,0-1-1,1 1 1,1 0 0,0 0-1,0 1 1,1-1 0,1 1-1,0 0 1,1 0 0,0 0 0,2 15-1,-1-26-135,0 0 1,0 0-1,0 0 0,0 0 0,1 0 0,-1 0 0,1 0 1,-1 0-1,1 0 0,0-1 0,0 1 0,0 0 0,0 0 0,0-1 1,0 1-1,1 0 0,-1-1 0,2 2 0,-1-2-3,-1-1 0,0 1 0,0-1-1,0 0 1,1 1 0,-1-1-1,0 0 1,1 0 0,-1 0 0,0 0-1,0 0 1,1 0 0,-1-1 0,0 1-1,0 0 1,1-1 0,-1 1 0,0-1-1,0 1 1,0-1 0,0 1-1,0-1 1,1 0 0,-1 0 0,-1 1-1,1-1 1,0 0 0,0 0 0,1-1-1,7-7 39,-1 0 1,0-1-1,-1 0 0,0 0 0,11-21 0,23-61 140,-34 76-151,23-59 21,-28 74-145,-2 8 37,-1 11-2,1-17 54,-3 67-242,3-63 141,0 0-1,1 0 1,-1 0-1,1 0 1,0 0 0,0-1-1,1 1 1,0 0-1,-1-1 1,1 1 0,5 7-1,-6-12 68,0 1 0,-1 0-1,1 0 1,0-1 0,0 1 0,-1 0-1,1-1 1,0 1 0,0-1-1,0 1 1,0-1 0,0 1 0,0-1-1,0 1 1,0-1 0,0 0-1,0 0 1,0 0 0,0 1 0,0-1-1,0 0 1,0 0 0,0-1 0,0 1-1,0 0 1,2 0 0,-1-1-13,1 0 1,0-1 0,-1 1 0,1 0-1,0-1 1,-1 1 0,0-1 0,5-4 0,15-20-420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8.654"/>
    </inkml:context>
    <inkml:brush xml:id="br0">
      <inkml:brushProperty name="width" value="0.035" units="cm"/>
      <inkml:brushProperty name="height" value="0.035" units="cm"/>
      <inkml:brushProperty name="color" value="#E71224"/>
    </inkml:brush>
  </inkml:definitions>
  <inkml:trace contextRef="#ctx0" brushRef="#br0">48 1 12523,'-30'101'5086,"12"-46"-2144,20-58-2890,-1 0 0,0 0-1,1 0 1,0 1 0,0-1-1,-1 1 1,1-1 0,1 1 0,-1 0-1,0 0 1,1 0 0,-1 0-1,1 0 1,-1 0 0,4-1 0,0 0-83,0 0 1,0 1-1,0-1 1,1 2 0,-1-1-1,0 0 1,1 1 0,6 0-1,-9 1-17,1 0 0,-1 0 0,1 0 0,-1 0 0,1 1-1,-1 0 1,0 0 0,1 0 0,-1 0 0,0 1 0,0 0 0,5 2 0,-6-2 36,-1 0 1,0 0-1,1 0 1,-1 0-1,0 1 1,0-1 0,0 0-1,0 1 1,0 0-1,-1-1 1,1 1-1,-1 0 1,0 0 0,0-1-1,0 1 1,0 0-1,0 0 1,-1 1-1,1 3 1,0 2 160,-1-1 1,-1 1-1,1 0 1,-1-1-1,-1 1 1,0-1-1,0 1 0,-1-1 1,1 0-1,-2 0 1,1 0-1,-1 0 1,-1 0-1,1-1 0,-1 0 1,-1 0-1,1 0 1,-1-1-1,-6 6 1,10-10-126,1-1 1,-1 0 0,1 0-1,-1 0 1,1 0 0,-1 0-1,0 0 1,1 0 0,-1-1 0,0 1-1,0-1 1,1 1 0,-1-1-1,0 0 1,0 1 0,0-1-1,-2 0 1,3-1-74,0 1 1,0 0-1,0-1 1,-1 1-1,1-1 0,0 0 1,0 1-1,0-1 0,0 0 1,0 1-1,0-1 1,0 0-1,0 0 0,1 0 1,-1 0-1,0 0 0,0 0 1,1 0-1,-2-2 0,0-1-117,1 0-1,-1-1 0,1 1 0,0-1 0,0 0 1,0 0-1,1 1 0,-1-1 0,1 0 0,0 0 1,1 1-1,0-7 0,5-14-628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6.785"/>
    </inkml:context>
    <inkml:brush xml:id="br0">
      <inkml:brushProperty name="width" value="0.025" units="cm"/>
      <inkml:brushProperty name="height" value="0.025" units="cm"/>
    </inkml:brush>
  </inkml:definitions>
  <inkml:trace contextRef="#ctx0" brushRef="#br0">179 0 6086,'0'0'9609,"-50"51"-7623,23-19-545,4 4-544,-2-1-385,4-2-31,5-3-97,5-4-128,6-5-127,5-8-193,0-4-1090,5-9-1056,6 0-2594,1-10-2659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9.128"/>
    </inkml:context>
    <inkml:brush xml:id="br0">
      <inkml:brushProperty name="width" value="0.035" units="cm"/>
      <inkml:brushProperty name="height" value="0.035" units="cm"/>
      <inkml:brushProperty name="color" value="#E71224"/>
    </inkml:brush>
  </inkml:definitions>
  <inkml:trace contextRef="#ctx0" brushRef="#br0">78 9 16251,'-4'4'484,"-1"-1"-1,1 0 0,-1 1 0,1 0 0,1 0 1,-7 8-1,4-4-397,0 0-1,0 1 1,1-1 0,0 1-1,1 0 1,-6 17 0,10-26-92,0 1 0,0-1 1,-1 1-1,1 0 1,0-1-1,0 1 1,0 0-1,0-1 0,0 1 1,0 0-1,1-1 1,-1 1-1,0-1 0,0 1 1,0 0-1,1-1 1,-1 1-1,0-1 1,0 1-1,1 0 0,-1-1 1,1 1-1,-1-1 1,0 1-1,1-1 0,-1 0 1,1 1-1,-1-1 1,1 1-1,-1-1 1,1 0-1,0 1 0,-1-1 1,1 0-1,-1 0 1,1 1-1,0-1 0,-1 0 1,1 0-1,-1 0 1,1 0-1,0 0 0,-1 0 1,2 0-1,35-3-333,-27 1 250,5 1-61,4-1-117,32 0 0,-47 2 241,0 0 0,1 1-1,-1-1 1,0 1 0,0 0 0,0 0 0,0 0 0,0 1 0,0-1-1,0 1 1,0 0 0,0 1 0,4 2 0,-6-3 54,0 0 0,-1 1 0,1-1 0,-1 0 0,1 0 0,-1 1 0,0-1 0,0 1 0,0-1 0,0 1 0,-1-1 0,1 1 0,-1-1 0,1 1 0,-1 0 0,0-1 0,0 1 0,0 0 0,0 0 0,-1-1 0,1 1 0,-1-1 0,1 1 0,-3 4 0,0 3 239,-1 1 0,-1-1 0,0 0 0,-9 13 0,2-5 341,-1 0 0,-19 20 0,26-32-458,-1 0 1,1 0 0,-1 0-1,0-1 1,0 0-1,0-1 1,-1 1 0,-12 4-1,19-8-229,-1-1-1,1 1 0,0-1 0,-1 1 1,1-1-1,-1 0 0,1 1 0,-1-1 1,1 0-1,-1 0 0,1 0 1,-1 0-1,1 0 0,-1-1 0,1 1 1,-1 0-1,1-1 0,0 1 0,-1-1 1,1 1-1,-1-1 0,1 0 0,0 1 1,0-1-1,-1 0 0,1 0 0,0 0 1,0 0-1,-1-2 0,0 1-108,1-1 1,-1 0-1,1 0 0,0 0 0,0-1 0,0 1 0,0 0 0,0 0 0,1-1 1,-1 1-1,1 0 0,0-5 0,0-21-916</inkml:trace>
  <inkml:trace contextRef="#ctx0" brushRef="#br0" timeOffset="1">412 1 18228,'-4'16'1408,"-2"9"-968,-5 5-112,2 15 425,-1 2-65,2 5-96,2-1-24,-1-6-80,5-2-96,1-12-240,1-6-128,1-18-304,3-3-200,2-11-416,-4-12 672,3-8-160,3-9-168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39.813"/>
    </inkml:context>
    <inkml:brush xml:id="br0">
      <inkml:brushProperty name="width" value="0.035" units="cm"/>
      <inkml:brushProperty name="height" value="0.035" units="cm"/>
      <inkml:brushProperty name="color" value="#E71224"/>
    </inkml:brush>
  </inkml:definitions>
  <inkml:trace contextRef="#ctx0" brushRef="#br0">1 514 16243,'0'4'396,"2"23"1037,-2-26-1398,0-1 0,1 1 0,-1-1 0,0 1 0,0-1 0,1 1 0,-1-1 1,0 1-1,1-1 0,-1 1 0,0-1 0,1 1 0,-1-1 0,1 0 0,-1 1 0,0-1 0,1 0 0,-1 1 0,1-1 0,-1 0 0,1 1 0,-1-1 0,1 0 0,0 0 0,-1 0 0,1 0 0,-1 0 1,1 1-1,-1-1 0,1 0 0,0 0 0,-1 0 0,1 0 0,-1-1 0,1 1 0,-1 0 0,1 0 0,-1 0 0,1 0 0,0-1 0,0 1 0,4-3 130,1 0 0,-1 0 0,0 0 0,0 0 1,0-1-1,-1 0 0,1 0 0,4-6 0,32-41 16,-27 32-205,28-43-519,-52 81 542,1 0 0,1 0 0,1 1 0,1 0 0,1 0-1,0 0 1,-2 34 0,7-52 26,0 0-1,-1 0 1,1 0 0,1 0 0,-1 0-1,0 0 1,1 0 0,-1 0-1,1 0 1,-1 0 0,1 0-1,1 2 1,-2-4-22,0 1 1,1-1-1,-1 0 0,1 1 0,-1-1 1,0 0-1,1 0 0,-1 1 0,1-1 1,-1 0-1,1 0 0,-1 0 0,0 1 1,1-1-1,-1 0 0,1 0 0,-1 0 1,1 0-1,-1 0 0,1 0 0,-1 0 1,1 0-1,-1 0 0,1 0 0,-1 0 1,1 0-1,-1-1 0,1 1 0,0 0 1,5-4-76,-1 1 1,0-1-1,0 1 1,0-1-1,8-9 1,-5 5-147,11-10-209,-3 2-509,32-24 0,-42 36 750,1 0 1,-1 0-1,1 1 0,0-1 1,0 1-1,0 1 0,0 0 1,0 0-1,12-2 0,-12 3 220,0 0-1,0 0 0,1-1 0,-1 0 0,-1 0 0,1-1 0,0 0 0,0 0 0,-1 0 0,0-1 0,0 0 1,0-1-1,0 1 0,-1-1 0,1 0 0,-1 0 0,0-1 0,-1 1 0,1-1 0,3-8 0,10-16 73,-1-1-1,-1-1 1,19-58-1,-17 30-181,13-74 0,-51 301 522,11-90 787,3 1 0,7 132 0,0-198-1150,0-1 0,1 1 0,0-1 0,6 16 1,-17-67-646,-4 7-196,-2 0 1,-2 1-1,-21-31 0,38 63 797,0-1 1,0 1-1,0 0 1,0-1-1,0 1 1,0 0 0,0-1-1,0 1 1,0 0-1,0 0 1,0-1-1,0 1 1,0 0-1,0-1 1,0 1-1,0 0 1,0-1-1,0 1 1,0 0-1,0 0 1,1-1-1,-1 1 1,0 0-1,0 0 1,0-1-1,1 1 1,-1 0-1,0 0 1,0 0-1,0-1 1,1 1-1,-1 0 1,0 0 0,0 0-1,1 0 1,-1-1-1,0 1 1,1 0-1,-1 0 1,0 0-1,0 0 1,1 0-1,0 0 1,19-6 1005,-10 4-671,-3 0-396,0-1 0,0 0 1,-1 0-1,1 0 0,-1-1 0,0 0 0,0 0 1,0-1-1,-1 1 0,1-1 0,-1 0 1,0-1-1,-1 1 0,7-10 0,2-5-181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40.252"/>
    </inkml:context>
    <inkml:brush xml:id="br0">
      <inkml:brushProperty name="width" value="0.035" units="cm"/>
      <inkml:brushProperty name="height" value="0.035" units="cm"/>
      <inkml:brushProperty name="color" value="#E71224"/>
    </inkml:brush>
  </inkml:definitions>
  <inkml:trace contextRef="#ctx0" brushRef="#br0">5 55 21637,'-3'6'1528,"2"-6"-1608,2-7-304,2-7 776,-3-4-144,-3-3-296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03.946"/>
    </inkml:context>
    <inkml:brush xml:id="br0">
      <inkml:brushProperty name="width" value="0.035" units="cm"/>
      <inkml:brushProperty name="height" value="0.035" units="cm"/>
      <inkml:brushProperty name="color" value="#E71224"/>
    </inkml:brush>
  </inkml:definitions>
  <inkml:trace contextRef="#ctx0" brushRef="#br0">391 104 10674,'0'-1'128,"0"0"-1,-1 1 0,1-1 1,0 0-1,-1 1 1,1-1-1,-1 0 0,1 1 1,-1-1-1,0 1 0,1-1 1,-1 0-1,0 1 1,1 0-1,-1-1 0,0 1 1,0-1-1,1 1 0,-1 0 1,0 0-1,0-1 1,0 1-1,1 0 0,-1 0 1,0 0-1,0 0 0,0 0 1,0 0-1,1 0 1,-1 0-1,0 0 0,0 0 1,0 0-1,1 1 0,-1-1 1,0 0-1,-1 1 1,-4 2 150,1 0 1,-1 1-1,1 0 1,-7 5-1,-10 7 288,-1-8-265,9-3-134,0 1 1,-25 13-1,25-10-168,1 0-1,0 1 1,0 1 0,1 0-1,0 1 1,1 0 0,1 0-1,0 2 1,0-1 0,1 1-1,-8 18 1,6-6-2,0 1 0,2 0 0,1 1-1,1 0 1,-5 46 0,3 7 122,2 137-1,9-175-91,2-1-1,1 0 1,3 0 0,25 82 0,-27-108-23,0-1 0,1 0 0,0 0 0,1-1 0,15 20 0,-18-28-9,0 1-1,1-1 0,0-1 1,0 1-1,1-1 1,0 0-1,0 0 1,0-1-1,0 0 1,0 0-1,1-1 1,13 4-1,-13-4-4,0-1 0,0 0 1,1-1-1,-1 0 0,1 0 0,-1-1 0,1 0 1,-1 0-1,1-1 0,-1 0 0,0-1 0,1 1 1,-1-2-1,0 1 0,0-1 0,0-1 0,-1 1 1,1-1-1,9-7 0,-3 1 8,-1 0-1,-1-1 1,0 0-1,0-1 1,-1 0 0,-1 0-1,13-21 1,-10 12 10,-2-1 0,0 0 0,-1 0-1,8-32 1,-2-12 13,-3 0 0,8-112 0,-14 68 27,-9-173 0,0 256-33,0 1 1,-2-1-1,-1 1 0,-1 1 1,-18-49-1,21 66-31,-1 1-1,0-1 1,0 1-1,-1 0 0,0 0 1,0 0-1,0 1 0,-1 0 1,0 0-1,0 0 1,0 0-1,-1 1 0,0 1 1,0-1-1,0 1 1,-1 0-1,0 0 0,1 1 1,-1 0-1,0 1 0,0 0 1,-14-2-1,16 3-84,-1 1 0,0 0-1,0 0 1,1 1-1,-1 0 1,0 0 0,0 0-1,1 1 1,-1 0 0,1 1-1,-9 3 1,6-1-2,1 0 0,-1 0 0,1 1 1,0 0-1,0 1 0,1-1 0,-8 10 0,-11 18-304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0:04.092"/>
    </inkml:context>
    <inkml:brush xml:id="br0">
      <inkml:brushProperty name="width" value="0.035" units="cm"/>
      <inkml:brushProperty name="height" value="0.035" units="cm"/>
      <inkml:brushProperty name="color" value="#E71224"/>
    </inkml:brush>
  </inkml:definitions>
  <inkml:trace contextRef="#ctx0" brushRef="#br0">59 18 14779,'4'-15'1104,"-5"12"-74,-6 29 141,-24 328 433,21-190-2549,9-164 937,1 0 1,0 0-1,0 0 1,0 0-1,0 0 1,0 0-1,-1 0 1,1 0-1,0 0 1,0 0-1,0 0 1,0 0-1,-1 0 1,1 0-1,0 0 1,0 0-1,0 0 1,0 0-1,-1 0 1,1 0-1,0 0 1,0 0-1,0 0 1,0 0-1,-1 0 1,1 0-1,0 0 1,0 0 0,0 0-1,0-1 1,0 1-1,-1 0 1,1 0-1,0 0 1,0 0-1,0 0 1,0 0-1,0-1 1,0 1-1,0 0 1,0 0-1,0 0 1,0 0-1,-1-1 1,1 1-1,0 0 1,0 0-1,0 0 1,0 0-1,0-1 1,0 1-1,-7-16-277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0:04.563"/>
    </inkml:context>
    <inkml:brush xml:id="br0">
      <inkml:brushProperty name="width" value="0.035" units="cm"/>
      <inkml:brushProperty name="height" value="0.035" units="cm"/>
      <inkml:brushProperty name="color" value="#E71224"/>
    </inkml:brush>
  </inkml:definitions>
  <inkml:trace contextRef="#ctx0" brushRef="#br0">1 139 16003,'7'-6'1018,"1"0"-1,0 0 0,14-6 1,-5 2-544,14-9-573,0 1-1,1 1 1,1 2-1,42-13 1,-73 28-60,0-1-1,-1 1 1,1 0 0,0-1 0,-1 1 0,1 0 0,0 0 0,-1 0 0,1 1 0,0-1-1,-1 0 1,4 2 0,-5-2 107,0 0-1,0 0 0,1 0 1,-1 0-1,0 0 0,0 0 1,0 0-1,0 1 0,1-1 1,-1 0-1,0 0 1,0 0-1,0 0 0,0 1 1,0-1-1,0 0 0,1 0 1,-1 0-1,0 0 0,0 1 1,0-1-1,0 0 0,0 0 1,0 1-1,0-1 1,0 0-1,0 0 0,0 0 1,0 1-1,0-1 0,0 0 1,0 1-1,-9 8-840,-6 0 161</inkml:trace>
  <inkml:trace contextRef="#ctx0" brushRef="#br0" timeOffset="1">38 86 14163,'-2'0'141,"1"0"1,-1 0-1,0 0 0,1 0 0,-1 1 1,0-1-1,1 0 0,-1 1 0,0 0 1,1-1-1,-1 1 0,1 0 0,-1 0 0,1 0 1,0 0-1,-1 0 0,1 0 0,0 0 1,0 0-1,-2 3 0,3-3-56,-1 1 0,1-1 1,0 1-1,0 0 0,-1-1 0,1 1 0,0-1 0,1 1 0,-1 0 0,0-1 0,0 1 1,1-1-1,-1 1 0,1-1 0,-1 1 0,1-1 0,0 1 0,-1-1 0,1 1 0,0-1 1,0 0-1,2 2 0,-1 0-39,0 0 0,1 0 0,-1 0-1,1-1 1,-1 1 0,1-1 0,0 0 0,0 0 0,0 0 0,0 0 0,0 0 0,0-1 0,1 0 0,-1 1 0,7 0-1,-4-1 5,-1 0 0,1-1 0,0 0 0,0 0 0,0 0 0,0-1 0,0 0 0,10-3 0,6-4-264,-1 0-1,0-2 0,37-23 0,-45 26-156,-8 4 309,-1 1 1,0-1-1,0 0 0,0 0 0,0 0 0,0-1 0,-1 1 0,4-6 0,3-7-322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0:05.687"/>
    </inkml:context>
    <inkml:brush xml:id="br0">
      <inkml:brushProperty name="width" value="0.035" units="cm"/>
      <inkml:brushProperty name="height" value="0.035" units="cm"/>
      <inkml:brushProperty name="color" value="#E71224"/>
    </inkml:brush>
  </inkml:definitions>
  <inkml:trace contextRef="#ctx0" brushRef="#br0">13 105 15995,'-10'45'3364,"8"-15"-3101,1 0 0,2 0 1,1 0-1,9 50 0,-10-74-278,0-1 0,1 0 0,-1 0-1,1 0 1,0 0 0,4 8 0,-6-13 8,1 1 0,-1-1 0,0 1 0,1-1 0,-1 1 1,1-1-1,-1 0 0,0 1 0,1-1 0,-1 0 0,1 1 0,-1-1 0,1 0 1,-1 1-1,1-1 0,-1 0 0,1 0 0,-1 0 0,1 1 0,0-1 1,-1 0-1,1 0 0,-1 0 0,1 0 0,0 0 0,1-1-11,-1 0 1,0 1-1,1-1 0,-1 0 0,0 0 1,0 0-1,0 0 0,0 0 0,0 0 0,0 0 1,0 0-1,0 0 0,0 0 0,0-1 0,0-1 1,7-11-160,-1-2 1,0 1 0,-1-1 0,-1 0 0,5-26-1,8-86-592,-16 109 662,0 6 23,-1 1 0,0 0 1,-1-1-1,0 1 0,-1 0 0,-4-17 0,5 28 81,0 0 0,0 1 0,0-1 0,0 0 1,-1 0-1,1 1 0,0-1 0,0 0 0,-1 1 0,1-1 0,-1 0 0,1 1 0,0-1 0,-1 1 0,1-1 1,-1 1-1,1-1 0,-1 1 0,0-1 0,0 0 0,0 1 4,1 0-1,-1 0 1,1 0 0,0 0 0,-1 1-1,1-1 1,-1 0 0,1 0 0,-1 0-1,1 0 1,-1 1 0,1-1 0,0 0-1,-1 0 1,1 1 0,0-1-1,-1 0 1,1 0 0,0 1 0,-1-1-1,1 1 1,0-1 0,-1 1 0,-13 28 113,9-13-1,0 1 1,2-1 0,0 1-1,1 0 1,1 0 0,0 0-1,1 0 1,3 19 0,-3-36-109,0 1 1,0 0 0,0 0-1,0-1 1,1 1 0,-1 0-1,0 0 1,0-1 0,0 1-1,1 0 1,-1-1 0,0 1-1,1 0 1,-1-1 0,1 1-1,-1 0 1,1-1 0,-1 1-1,1 0 1,0-1 4,-1 0 0,1 0 1,-1 0-1,0 0 0,1-1 0,-1 1 0,1 0 0,-1 0 0,0 0 0,1-1 1,-1 1-1,0 0 0,1 0 0,-1-1 0,0 1 0,1 0 0,-1-1 0,0 1 1,0 0-1,1-1 0,-1 1 0,0 0 0,0-1 0,0 0 0,14-32 170,-5 2-145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0:06.106"/>
    </inkml:context>
    <inkml:brush xml:id="br0">
      <inkml:brushProperty name="width" value="0.035" units="cm"/>
      <inkml:brushProperty name="height" value="0.035" units="cm"/>
      <inkml:brushProperty name="color" value="#E71224"/>
    </inkml:brush>
  </inkml:definitions>
  <inkml:trace contextRef="#ctx0" brushRef="#br0">6 150 13891,'-3'51'1004,"1"58"-10,2-98-813,1 1 0,1 0 0,0 0 0,0 0 0,1-1 0,7 18 0,-10-28-164,0 0 1,1-1-1,-1 1 1,0 0 0,1-1-1,-1 1 1,0 0-1,1-1 1,-1 1-1,1 0 1,-1-1 0,1 1-1,-1-1 1,1 1-1,-1 0 1,1-1 0,0 0-1,-1 1 1,1-1-1,0 1 1,0-1-1,-1 0 1,1 0 0,0 1-1,-1-1 1,1 0-1,0 0 1,1 0 0,0 0-3,-1 0 0,0-1 1,1 0-1,-1 1 1,0-1-1,0 0 1,0 0-1,1 0 1,-1 1-1,0-1 1,0 0-1,0 0 0,0-1 1,1 0-1,3-7-4,1 0 0,-1 0 0,5-13 0,9-24-164,-2 0 0,-2-2 0,-2 0 0,-3 0-1,8-76 1,-35 222 381,15-88-213,-3 27 0,2 0-1,1 1 1,3 38 0,3-64-43,1-14 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13.353"/>
    </inkml:context>
    <inkml:brush xml:id="br0">
      <inkml:brushProperty name="width" value="0.035" units="cm"/>
      <inkml:brushProperty name="height" value="0.035" units="cm"/>
      <inkml:brushProperty name="color" value="#E71224"/>
    </inkml:brush>
  </inkml:definitions>
  <inkml:trace contextRef="#ctx0" brushRef="#br0">1031 6 11146,'-5'-2'181,"-1"1"0,1 0 0,0 0 0,-1 1 0,1-1 0,0 1 0,-1 0 0,1 1 0,0-1 0,-8 3 0,-51 15 602,57-15-689,-62 21 222,-121 60 0,164-70-331,0 2-1,1 0 1,1 2 0,1 0 0,0 2 0,2 0 0,-27 33-1,-203 278 814,222-292-684,1 2 1,3 0-1,-21 45 0,39-70-95,0-1 0,2 1 0,0 0 0,0 1 0,2-1 0,0 1 0,1 0 0,1-1 0,0 1 0,1 0 0,4 26 0,-2-30-14,0 1 0,2-1 0,-1 0 0,2 0 0,0 0-1,0-1 1,1 0 0,1 0 0,0 0 0,1-1 0,0 0 0,0 0 0,1-1 0,17 15 0,-4-7-28,1-1 0,1 0 1,0-2-1,2-1 0,-1-1 1,32 11-1,-43-18-24,0-2 1,0 0-1,0 0 1,1-2-1,-1 1 0,1-2 1,0 0-1,-1-1 1,1 0-1,0-1 1,-1-1-1,1 0 0,25-8 1,-13-1-6,-2 0 0,1-2-1,-2-1 1,1-1 0,22-20 0,-8 4 6,-2-3 0,34-39 0,-31 23 0,-1-3 0,59-108 0,-78 126 32,13-28-57,-4-1 1,37-112-1,-26 30-53,-36 126 121,-1 0 1,-1 0 0,0 0-1,-2 0 1,-3-30-1,3 46 22,-1 1-1,1-1 0,-1 1 0,0-1 0,0 1 0,0-1 1,-1 1-1,1 0 0,-1 0 0,0 0 0,0 0 1,0 0-1,0 0 0,-1 0 0,1 1 0,-1-1 0,1 1 1,-1-1-1,0 1 0,-5-3 0,-2 1 27,0-1 0,-1 2 0,0-1 0,0 2-1,-13-3 1,12 3-71,-4-2 28,1 0 1,-16-6 0,-1-5-45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41.571"/>
    </inkml:context>
    <inkml:brush xml:id="br0">
      <inkml:brushProperty name="width" value="0.035" units="cm"/>
      <inkml:brushProperty name="height" value="0.035" units="cm"/>
      <inkml:brushProperty name="color" value="#E71224"/>
    </inkml:brush>
  </inkml:definitions>
  <inkml:trace contextRef="#ctx0" brushRef="#br0">43 76 10578,'1'0'157,"0"-1"0,-1 0 0,1 1 0,0-1 0,-1 0 0,1 0 0,0 0 0,-1 0 0,1 1 0,-1-1 0,1 0 0,-1 0 0,1 0 0,-1 0 0,0 0-1,0 0 1,1 0 0,-1 0 0,0 0 0,0 0 0,0 0 0,0-1 0,0 1 0,-1-1 0,1-28 2129,0 30-2257,0 0 1,0 0 0,0 1 0,0-1-1,-1 0 1,1 0 0,0 0-1,0 1 1,0-1 0,0 0 0,0 0-1,0 0 1,0 0 0,-1 1 0,1-1-1,0 0 1,0 0 0,0 0 0,0 0-1,-1 0 1,1 0 0,0 0-1,0 1 1,0-1 0,-1 0 0,1 0-1,0 0 1,0 0 0,0 0 0,-1 0-1,1 0 1,0 0 0,0 0 0,0 0-1,-1 0 1,1 0 0,0 0-1,0 0 1,0 0 0,-1 0 0,1-1-1,0 1 1,0 0 0,0 0 0,-1 0-1,1 0 1,0 0 0,0 0 0,0 0-1,0-1 1,-1 1 0,1 0-1,0 0 1,0 0 0,0 0 0,0-1-1,0 1 1,0 0 0,0 0 0,0 0-1,-1-1 1,1 1 0,0 0 0,0 0-1,0 0 1,0-1 0,0 1-1,-9 15 809,3 25-347,6-38-496,0 0 0,0 0-1,-1 0 1,2 0 0,-1 0 0,0 0-1,0 0 1,0 0 0,1 0 0,0 0 0,-1 0-1,1 0 1,0 0 0,0 0 0,0-1 0,0 1-1,0 0 1,1 1 0,-1-3 5,-1 0 0,0 0 0,1-1 1,-1 1-1,1 0 0,-1-1 0,0 1 0,1 0 0,-1-1 0,0 1 1,1-1-1,-1 1 0,0 0 0,0-1 0,0 1 0,1-1 1,-1 1-1,0-1 0,0 1 0,0-1 0,0 1 0,0 0 0,0-1 1,0 1-1,0-1 0,0 1 0,0-1 0,0 1 0,0-1 1,0 0-1,1-18 126,-1 18-110,-2-29 352,2 29-341,0 0 1,0 0-1,0-1 1,0 1 0,-1 0-1,1 0 1,0 0-1,-1 0 1,1 0-1,-1 1 1,1-1 0,-1 0-1,0 0 1,1 0-1,-1 0 1,0 0 0,1 1-1,-1-1 1,0 0-1,0 1 1,0-1-1,0 0 1,0 1 0,-1-1-1,2 1-11,-1 1-1,0-1 0,0 0 0,0 1 1,0-1-1,1 1 0,-1-1 1,0 1-1,1-1 0,-1 1 0,0-1 1,1 1-1,-1 0 0,1-1 1,-1 1-1,1 0 0,-1 0 1,1-1-1,-1 1 0,1 0 0,0 0 1,-1 0-1,1 0 0,0-1 1,0 1-1,-1 2 0,-5 25 86,4-18-141,0 1 0,1 0 0,1 0 0,0 0 0,0 0 0,1 0 0,3 15 0,-4-26 33,0 1 1,0-1 0,0 0-1,0 0 1,0 0 0,0 1-1,0-1 1,0 0 0,0 0-1,0 0 1,0 0 0,0 1-1,0-1 1,0 0 0,0 0 0,0 0-1,0 0 1,0 1 0,0-1-1,0 0 1,1 0 0,-1 0-1,0 0 1,0 0 0,0 0-1,0 1 1,0-1 0,1 0-1,-1 0 1,0 0 0,0 0 0,0 0-1,0 0 1,1 0 0,-1 0-1,0 0 1,0 0 0,0 0-1,0 0 1,1 0 0,-1 0-1,0 0 1,0 0 0,0 0-1,1 0 1,4-9-139,2-15 42,-5 10 227,0 0 0,-1 0 0,0 0 0,-1 0 0,-1 0 0,0 0 0,-6-26 0,7 39-107,0 1 1,0-1-1,0 1 1,0-1-1,0 1 1,0-1-1,0 1 1,0 0-1,-1-1 1,1 1-1,0-1 0,0 1 1,0-1-1,-1 1 1,1 0-1,0-1 1,0 1-1,-1 0 1,1-1-1,0 1 0,-1 0 1,1-1-1,0 1 1,-1 0-1,1 0 1,0-1-1,-1 1 1,1 0-1,-1 0 1,-4 11 214,1 22-146,4-25-80,0-2-22,-1 0-1,1 0 0,1 0 0,-1 0 1,1 0-1,0 0 0,0 0 0,1 0 1,0 0-1,3 7 0,-5-13 16,0 1 0,1-1 0,-1 0-1,0 0 1,0 0 0,1 0 0,-1 1 0,0-1-1,0 0 1,1 0 0,-1 0 0,0 0 0,1 0 0,-1 0-1,0 0 1,0 0 0,1 0 0,-1 0 0,0 0-1,1 0 1,-1 0 0,0 0 0,1 0 0,-1 0-1,0 0 1,0 0 0,1 0 0,-1 0 0,0-1-1,0 1 1,1 0 0,-1 0 0,0 0 0,0 0 0,1-1-1,-1 1 1,0 0 0,0 0 0,0 0 0,1-1-1,-1 1 1,0 0 0,0 0 0,0-1 0,0 1-1,1-1 1,6-13-3,11-53 482,-14 106-1289,-5-35 727,0 7 38,1-11 38,0 0 1,0 0-1,0 0 0,0 1 1,0-1-1,0 0 0,0 0 1,0 0-1,0 0 1,0 0-1,0 1 0,0-1 1,0 0-1,1 0 1,-1 0-1,0 0 0,0 0 1,0 1-1,0-1 0,0 0 1,0 0-1,0 0 1,0 0-1,0 0 0,0 0 1,1 0-1,-1 1 0,0-1 1,0 0-1,0 0 1,0 0-1,0 0 0,0 0 1,1 0-1,-1 0 1,0 0-1,0 0 0,0 0 1,0 0-1,0 0 0,1 0 1,-1 0-1,0 0 1,0 0-1,0 0 0,0 0 1,0 0-1,1 0 1,-1 0-1,1-3-29,-1 1 0,1-1 0,-1 0 1,0 0-1,0 0 0,0 1 0,0-1 0,0 0 0,-1 0 0,0-3 1,1 5 26,0 0 1,-1 0 0,1 0 0,0 0 0,0 0 0,-1 1-1,1-1 1,-1 0 0,1 0 0,-1 0 0,1 0 0,-1 0 0,1 0-1,-1 1 1,0-1 0,0 0 0,1 0 0,-1 1 0,0-1-1,0 1 1,0-1 0,0 1 0,0-1 0,1 1 0,-1-1 0,0 1-1,-2-1 1,2 2 4,0-1 0,1 0 0,-1 0 1,0 1-1,0-1 0,0 1 0,0-1 0,0 1 0,1-1 0,-1 1 0,0-1 0,0 1 0,1 0 0,-1-1 1,0 1-1,1 0 0,-1 0 0,1-1 0,-1 1 0,1 0 0,-1 0 0,1 0 0,0 0 0,-1 0 0,1 0 1,0 0-1,0-1 0,-1 3 0,0 5-23,-1 1 0,1 0 0,0 13 0,1-20-2,0 0 0,0 0-1,0 0 1,0 0 0,0-1 0,0 1 0,1 0-1,-1 0 1,0 0 0,1 0 0,0 0-1,-1-1 1,1 1 0,0 0 0,0-1 0,0 1-1,0 0 1,0-1 0,1 0 0,-1 1-1,0-1 1,3 2 0,-3-3-6,0 0-1,-1 0 1,1 0-1,0 0 1,0 0-1,0-1 1,0 1 0,-1 0-1,1 0 1,0-1-1,0 1 1,0-1 0,-1 1-1,1-1 1,0 1-1,-1-1 1,1 1-1,0-1 1,-1 0 0,1 1-1,-1-1 1,1 0-1,-1 1 1,1-1 0,-1 0-1,0 0 1,1 0-1,-1 1 1,0-1 0,1 0-1,-1 0 1,0-1-1,9-31-480,-6 12 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7.161"/>
    </inkml:context>
    <inkml:brush xml:id="br0">
      <inkml:brushProperty name="width" value="0.025" units="cm"/>
      <inkml:brushProperty name="height" value="0.025" units="cm"/>
    </inkml:brush>
  </inkml:definitions>
  <inkml:trace contextRef="#ctx0" brushRef="#br0">155 1 14958,'0'0'3278,"-11"11"-1986,-67 84 1464,69-82-2488,0-1 0,1 2 0,0-1 0,1 1 0,1 0 0,0 1 0,-5 17 0,11-32-255,0 0 0,0 1 0,0-1-1,-1 1 1,1-1 0,0 0 0,0 1-1,0-1 1,0 0 0,0 1-1,0-1 1,0 0 0,0 1 0,0-1-1,0 1 1,0-1 0,0 0 0,0 1-1,0-1 1,0 1 0,0-1 0,0 0-1,0 1 1,1-1 0,-1 0-1,0 1 1,0-1 0,0 0 0,1 1-1,-1-1 1,0 0 0,0 0 0,1 1-1,-1-1 1,0 0 0,1 0 0,-1 1-1,15-9 165,13-22-304,-17 14-167,-1-2-1,-1 1 1,13-37-1,-13 29-91,-12 122-36,2-90 460,1 0 0,-1-1-1,2 1 1,-1-1-1,1 1 1,0-1-1,2 8 1,-2-13-16,-1 1 0,1 0 1,0 0-1,0-1 0,0 1 0,0-1 0,0 1 1,0 0-1,0-1 0,1 0 0,-1 1 0,0-1 0,1 0 1,-1 0-1,1 0 0,-1 0 0,1 0 0,0 0 1,0 0-1,-1-1 0,1 1 0,0 0 0,0-1 0,0 0 1,-1 1-1,1-1 0,0 0 0,0 0 0,2 0 1,-12-22 318,-31-22-488,29 34 267,0 0 1,0-1-1,2 0 1,-1-1 0,1 1-1,1-2 1,-8-16-1,15 28-83,1 0 0,0 1-1,-1-1 1,1 0 0,0 0-1,-1 1 1,1-1 0,0 1 0,0-1-1,-1 1 1,1-1 0,0 1-1,0-1 1,0 1 0,0-1 0,0 1-1,0 0 1,0 0 0,0 0-1,0-1 1,0 1 0,-1 0 0,1 0-1,0 0 1,0 0 0,0 1-1,0-1 1,0 0 0,2 1 0,36 1-167,5 5-133,41 5-4375,-38-12-1576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51.824"/>
    </inkml:context>
    <inkml:brush xml:id="br0">
      <inkml:brushProperty name="width" value="0.035" units="cm"/>
      <inkml:brushProperty name="height" value="0.035" units="cm"/>
      <inkml:brushProperty name="color" value="#E71224"/>
    </inkml:brush>
  </inkml:definitions>
  <inkml:trace contextRef="#ctx0" brushRef="#br0">1 8 11522,'13'28'3586,"-7"-19"-1950,-10-20 201,-6-5-326,6 17-1112,5 10-407,6 13-15,-7-24 23,0 0 0,0 0 1,0 0-1,0 0 0,0 0 0,0 0 1,0 0-1,0 0 0,0 0 0,0 0 1,1 0-1,-1 0 0,0 0 0,0 0 0,0 0 1,0 0-1,0 0 0,0 0 0,0 0 1,0 0-1,0 0 0,0 0 0,0 0 1,1 0-1,-1 0 0,0 0 0,0 0 1,0 0-1,0 0 0,0 0 0,0 0 1,0 0-1,0 0 0,0 0 0,0 0 0,0 0 1,0 0-1,0 0 0,0 0 0,0-1 1,0 1-1,1 0 0,-1 0 0,0 0 1,0 0-1,0 0 0,0 0 0,0 0 1,0 0-1,0 0 0,0 0 0,0 0 0,0 0 1,0 0-1,0-1 0,0 1 0,0 0 1,0 0-1,0 0 0,0 0 0,0 0 1,0 0-1,0 0 0,0 0 0,0 0 1,1-17 139,-7-12 504,3 24-151,5 19-331,0-3-162,1 0-1,0 0 0,1-1 1,0 0-1,11 18 0,-10-25 113,-3-10 6,-2-13 95,-9-21 138,6 39-1186,1 6 388,1 8 77,3-1 60,3 0-109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54.167"/>
    </inkml:context>
    <inkml:brush xml:id="br0">
      <inkml:brushProperty name="width" value="0.035" units="cm"/>
      <inkml:brushProperty name="height" value="0.035" units="cm"/>
      <inkml:brushProperty name="color" value="#E71224"/>
    </inkml:brush>
  </inkml:definitions>
  <inkml:trace contextRef="#ctx0" brushRef="#br0">34 51 13387,'2'-7'1152,"1"0"-1,0-1 1,1 1 0,-1 1 0,7-10 0,0 17-852,-6-1-136,-10 0 36,6 1-199,-1-1 0,0 1 0,1-1 0,-1 1 0,1 0 0,-1-1 0,1 1 0,-1 0 0,1 0 0,-1-1 0,1 1 0,0 0 0,-1 0 0,1 0 1,0-1-1,0 1 0,0 0 0,-1 0 0,1 0 0,0 0 0,0-1 0,0 1 0,1 2 0,-2 25-105,1-26 105,-13-11 165,12 10-168,-1 1-1,1 0 1,0-1 0,0 1-1,0-1 1,1 1 0,-1 0-1,0 0 1,0 0 0,1-1 0,0 1-1,-1 4 1,-4 27-85,4-27 112,0-16 74,0 0 1,-1 1 0,-3-12 0,-1 65 64,-3-79-37,6 29-175,9 27-26,-4-12 25,0-3-7,-4-12 36,-5-8 7,5 12-31,6 13 26,-1-6 88,-6-16 3,0 0-40,8 22-108,14 52-1444,-18-60 838,-1-5 297,-1-5 41,-1-5-137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1:56.602"/>
    </inkml:context>
    <inkml:brush xml:id="br0">
      <inkml:brushProperty name="width" value="0.035" units="cm"/>
      <inkml:brushProperty name="height" value="0.035" units="cm"/>
      <inkml:brushProperty name="color" value="#E71224"/>
    </inkml:brush>
  </inkml:definitions>
  <inkml:trace contextRef="#ctx0" brushRef="#br0">1 97 7586,'0'0'2143,"24"-3"5192,-14-13-5812,-10 14-1418,1-1 0,-1 1 0,0-1 1,0 0-1,0 1 0,0-1 0,0 0 0,-1 1 1,1-1-1,-1 1 0,0-1 0,0 1 1,0-1-1,0 1 0,0-1 0,0 1 0,-1 0 1,1-1-1,-4-2 0,5 7-54,-1 0-1,0 0 1,1 0 0,-1 0-1,1 0 1,-1 0 0,1 0 0,0 0-1,0 3 1,0-4-56,0 0 0,-1 0 0,1 0 0,1 0 0,-1-1 0,0 1 1,0 0-1,0 0 0,0 0 0,0-1 0,1 1 0,-1 0 0,0 0 0,1 0 0,-1-1 0,1 1 1,-1 0-1,1-1 0,-1 1 0,1 0 0,-1-1 0,1 1 0,0-1 0,-1 1 0,1-1 0,0 1 1,-1-1-1,1 1 0,0-1 0,0 0 0,-1 1 0,2-1 0,0 0-1,-1 0 1,0 0-1,0-1 0,0 1 1,0-1-1,0 1 0,0-1 1,1 1-1,-1-1 0,0 1 1,0-1-1,-1 0 0,1 0 1,0 1-1,0-1 0,0 0 1,0 0-1,-1 0 0,1 0 0,0 0 1,0-2-1,0 1 6,1 0 0,-1 0 0,0 0 0,0-1 0,0 1 0,0 0 0,-1-1 0,1 1 0,-1 0 0,1-6 0,4 27-61,-4-7 23,1 0 0,5 19 0,-4-20 33,1-20 134,-2-8-49,-2 6-3,0 1-1,-1-1 1,-1 1-1,1-1 1,-7-19-1,8 30-74,-1 1 0,1-1 0,0 0 0,0 0 0,0 0 0,0 1 0,0-1 0,0 0-1,0 0 1,0 1 0,0-1 0,-1 0 0,1 0 0,0 0 0,0 1 0,0-1 0,0 0 0,-1 0 0,1 0 0,0 0-1,0 0 1,0 1 0,-1-1 0,1 0 0,0 0 0,0 0 0,0 0 0,-1 0 0,1 0 0,0 0 0,0 0 0,-1 0-1,1 0 1,0 0 0,0 0 0,-1 0 0,1 0 0,0 0 0,0 0 0,-1 0 0,1 0 0,0 0 0,0 0 0,0 0-1,-1 0 1,1-1 0,0 1 0,0 0 0,0 0 0,-1 0 0,1 0 0,0 0 0,0-1 0,0 1 0,0 0 0,-1 0-1,1 0 1,0-1 0,0 1 0,0 0 0,0 0 0,0-1 0,0 1 0,0 0 0,0 0 0,-5 18 42,3-4-44,0 1-1,2-1 1,-1 1 0,3 18 0,1-25-62,0-11 41,0-10 5,-2-30 28,-1 40-13,0 0 0,-1 0-1,1 0 1,0 0 0,-1 0 0,0 0-1,1 0 1,-1 0 0,-1 1 0,1-1-1,-3-5 1,4 9-7,-1 0 0,1 0 0,-1-1 1,1 1-1,-1 0 0,1 0 0,-1 0 0,1 0 0,0-1 0,0 1 0,-1 0 0,1 0 0,0 0 0,0 0 0,0 0 0,0 0 0,0 1 1,2 58-177,-2-55 166,1 1-1,0-1 1,0 0 0,0 0-1,1 0 1,0 0 0,0-1-1,0 1 1,5 6 0,-7-10 18,0-1-1,0 0 1,0 1 0,0-1-1,0 0 1,1 0 0,-1 1-1,0-1 1,0 0 0,0 0-1,1 0 1,-1 1 0,0-1-1,0 0 1,0 0 0,1 0-1,-1 0 1,0 0 0,0 1-1,1-1 1,-1 0 0,0 0-1,1 0 1,-1 0 0,0 0-1,0 0 1,1 0 0,-1 0-1,0 0 1,1 0 0,-1 0-1,0 0 1,0 0 0,1 0-1,-1 0 1,0 0 0,0 0 0,1 0-1,-1-1 1,0 1 0,0 0-1,1 0 1,-1 0 0,0 0-1,0-1 1,1 1 0,-1 0-1,0 0 1,0 0 0,0-1-1,1 1 1,-1 0 0,0 0-1,0-1 1,0 1 0,0 0-1,0 0 1,0-1 0,0 1-1,0 0 1,1-1 0,-1 1-1,0 0 1,0 0 0,0-1-1,0 1 1,0 0 0,-1-1-1,1 1 1,4-29 102,-4 22-57,3-31 201,-3 36-222,0 0 0,0 0 0,0-1 1,0 1-1,-1 0 0,1 0 0,0-1 1,-1 1-1,0 0 0,1 0 1,-1 0-1,0 0 0,-2-3 0,2 10-21,1 0 0,-1 0 0,1 1 0,0 8 0,3 46 12,-3-66-20,0 1-1,-1 0 1,1 0 0,-1-1 0,-1 1 0,1 0 0,-1 0 0,0 0 0,-4-9 0,6 14-4,0 0 0,0 0 1,0 1-1,0-1 0,0 0 0,0 0 0,0 0 1,0 0-1,0 0 0,0 0 0,0 0 0,0 0 1,-1 0-1,1 0 0,0 0 0,0 0 1,0 0-1,0 0 0,0 0 0,0 0 0,0 0 1,0 0-1,0 0 0,0 0 0,0 0 0,0 0 1,0 0-1,0 0 0,0 0 0,0 0 0,0 0 1,0 0-1,-1 0 0,1 0 0,0 0 0,0 0 1,0 0-1,0 0 0,0 0 0,0 0 1,0 0-1,0 0 0,0 0 0,0 0 0,0 0 1,0 0-1,0 0 0,0 0 0,0 0 0,0 0 1,0 0-1,0 0 0,-1 0 0,1 0 0,0 0 1,0 0-1,0 0 0,0 0 0,0 0 1,0-1-1,0 11-442,3 12-341,0-11 462,0-1 1,0 1-1,2-1 0,7 15 1,0-8-182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02.168"/>
    </inkml:context>
    <inkml:brush xml:id="br0">
      <inkml:brushProperty name="width" value="0.035" units="cm"/>
      <inkml:brushProperty name="height" value="0.035" units="cm"/>
      <inkml:brushProperty name="color" value="#E71224"/>
    </inkml:brush>
  </inkml:definitions>
  <inkml:trace contextRef="#ctx0" brushRef="#br0">42 23 14051,'-2'-5'1048,"2"7"-872,-3-2 256,5 3-192,-2-1-56,1 1-64,-1-2-64,-3-4-88,3 5-40,-1-1-184,-6-5-160,1-2 344,-1-3-96,-9-1-24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02.649"/>
    </inkml:context>
    <inkml:brush xml:id="br0">
      <inkml:brushProperty name="width" value="0.035" units="cm"/>
      <inkml:brushProperty name="height" value="0.035" units="cm"/>
      <inkml:brushProperty name="color" value="#E71224"/>
    </inkml:brush>
  </inkml:definitions>
  <inkml:trace contextRef="#ctx0" brushRef="#br0">0 1 13899,'2'0'928,"-1"0"-840,1 1-32,-2 1 192,4 0-136,-3 0-112,2 2-40,0-1-600,-4-4 440,-2-2 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19.206"/>
    </inkml:context>
    <inkml:brush xml:id="br0">
      <inkml:brushProperty name="width" value="0.035" units="cm"/>
      <inkml:brushProperty name="height" value="0.035" units="cm"/>
      <inkml:brushProperty name="color" value="#E71224"/>
    </inkml:brush>
  </inkml:definitions>
  <inkml:trace contextRef="#ctx0" brushRef="#br0">1 1 10538,'0'11'554,"1"1"-1,1-1 1,0 1 0,1-1-1,0 1 1,8 17-1,34 63-280,-36-76-16,31 52-100,63 82-1,-58-89 122,59 106 1,-27-34 81,15 33-307,-60-102-43,3-2 0,63 85-1,106 100 220,-163-202-165,-2 3 0,-1 1 1,47 83-1,6 22-47,-46-79-107,-19-36 20,0 0 1,3-3 0,1 0-1,43 39 1,17 10 14,38 36-31,-101-92 60,-1 1 0,32 48 0,-28-31 28,7 14-107,3-3-1,84 96 0,-23-56 53,-47-47 28,-2 2 0,51 67 0,-42-35 10,5-3-1,88 87 1,-12-57 7,-97-79 11,67 61 0,9 34-1,16 17-16,-79-94 18,1-4 0,76 47-1,51 40-11,-52-9 15,-66-59 26,1-7-35,4-3 1,110 66-1,-10-8 7,66 38-3,-83-56-3,-129-78 1,140 98 0,-147-100 6,20 17-2,1-2 1,1-1-1,72 37 0,-12-20-8,309 162 35,-259-131-40,-32-18 24,128 82 59,-168-99-44,2-4 1,1-3-1,1-4 0,110 27 1,38 13 362,-61-17-147,-148-48-305,-7-2-73,0 0 0,0-1 0,0-1 0,27 2 0,-40-6 25,-1-6-44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0.376"/>
    </inkml:context>
    <inkml:brush xml:id="br0">
      <inkml:brushProperty name="width" value="0.035" units="cm"/>
      <inkml:brushProperty name="height" value="0.035" units="cm"/>
      <inkml:brushProperty name="color" value="#E71224"/>
    </inkml:brush>
  </inkml:definitions>
  <inkml:trace contextRef="#ctx0" brushRef="#br0">68 13 15419,'6'-13'2172,"-6"31"-1194,0-3-615,-3 37 171,-2-1-1,-23 98 1,16-99-223,2 1 0,-5 101 0,15-149-303,0-1 0,0 1 1,0-1-1,0 0 0,1 1 1,-1-1-1,1 0 0,-1 0 0,1 1 1,0-1-1,0 0 0,0 0 1,0 0-1,2 2 0,-2-3 2,0 0 1,0-1-1,0 1 1,0-1-1,0 1 0,0-1 1,0 1-1,0-1 0,0 0 1,0 1-1,0-1 1,0 0-1,1 0 0,-1 0 1,0 0-1,0 0 0,0 0 1,0 0-1,1 0 1,-1-1-1,0 1 0,0 0 1,0-1-1,0 1 0,0-1 1,0 1-1,0-1 0,0 1 1,0-1-1,0 0 1,1-1-1,14-8 159,-8 4-72,-1 2 0,1-1 1,0 1-1,11-4 0,-11 5-2,4-2-23,1 1 0,1 0 0,13-1 0,-22 5-145,0-1 1,0 1-1,0 0 0,0 1 0,0-1 0,0 1 0,0 0 0,0 0 1,0 1-1,0 0 0,8 3 0,-1 2-126,-5-5-67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1.206"/>
    </inkml:context>
    <inkml:brush xml:id="br0">
      <inkml:brushProperty name="width" value="0.035" units="cm"/>
      <inkml:brushProperty name="height" value="0.035" units="cm"/>
      <inkml:brushProperty name="color" value="#E71224"/>
    </inkml:brush>
  </inkml:definitions>
  <inkml:trace contextRef="#ctx0" brushRef="#br0">130 11 12339,'9'-10'2699,"-13"23"-1174,-11 23-480,4-10-748,1 0 0,-11 48 0,9-29-216,-6 16 47,3 1-1,3 0 1,3 1-1,2 0 1,2 88-1,6-137-152,0 0 0,2-1 0,-1 1 0,9 23-1,-10-34 60,0 1-1,0-1 1,0 1-1,1-1 0,0 0 1,-1 0-1,1 0 0,0 0 1,1 0-1,-1 0 0,0 0 1,1-1-1,0 1 1,-1-1-1,1 0 0,0 0 1,0 0-1,0 0 0,1 0 1,-1-1-1,0 1 1,1-1-1,3 1 0,12-4 51,3-9 24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1.798"/>
    </inkml:context>
    <inkml:brush xml:id="br0">
      <inkml:brushProperty name="width" value="0.035" units="cm"/>
      <inkml:brushProperty name="height" value="0.035" units="cm"/>
      <inkml:brushProperty name="color" value="#E71224"/>
    </inkml:brush>
  </inkml:definitions>
  <inkml:trace contextRef="#ctx0" brushRef="#br0">15 127 18876,'-3'18'1013,"-8"55"787,11-68-1737,-1 0 0,1 0 0,0 0 0,1 0 0,0 0 0,-1 0 0,1 0 0,1 0 0,-1 0 0,1 0 0,3 6 0,-4-10-70,-1 0 1,1 0-1,-1-1 0,1 1 1,-1 0-1,1-1 1,0 1-1,-1 0 1,1-1-1,0 1 0,0-1 1,-1 1-1,1-1 1,0 0-1,0 1 0,0-1 1,0 0-1,0 1 1,-1-1-1,1 0 1,0 0-1,0 0 0,0 0 1,0 0-1,0 0 1,0 0-1,0 0 0,0 0 1,0 0-1,-1-1 1,1 1-1,0 0 0,0 0 1,0-1-1,0 1 1,-1-1-1,3 0 1,0-2-82,1 1 1,0-1 0,-1 0 0,0 0 0,0 0 0,0 0 0,3-5 0,13-23-798,-2 0 1,-1-2 0,-1 0-1,11-38 1,-2 9-770,-22 60 1570,-2 9 258,-2 13 297,-71 425 3710,47-319-6250,25-116 1730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2.394"/>
    </inkml:context>
    <inkml:brush xml:id="br0">
      <inkml:brushProperty name="width" value="0.035" units="cm"/>
      <inkml:brushProperty name="height" value="0.035" units="cm"/>
      <inkml:brushProperty name="color" value="#E71224"/>
    </inkml:brush>
  </inkml:definitions>
  <inkml:trace contextRef="#ctx0" brushRef="#br0">28 50 12747,'5'-6'651,"0"0"1,0 1 0,0 0 0,1 0 0,-1 0-1,9-4 1,-12 8-581,-1 0-1,0 0 1,1 0 0,-1 0-1,0 1 1,1-1-1,-1 1 1,1-1 0,-1 1-1,1-1 1,-1 1-1,1 0 1,-1 0 0,1 0-1,-1 0 1,1 0-1,0 0 1,-1 0 0,1 1-1,-1-1 1,1 0-1,-1 1 1,1-1 0,-1 1-1,0 0 1,1-1 0,-1 1-1,0 0 1,1 0-1,-1 0 1,0 0 0,0 0-1,0 0 1,0 0-1,0 0 1,2 2 0,-2 0-56,1 1 1,-1-1 0,0 0-1,0 0 1,0 1 0,0-1 0,0 1-1,-1-1 1,0 1 0,1-1-1,-1 1 1,-1-1 0,1 1 0,0-1-1,-2 7 1,-2 3 36,1 0 0,-10 21 1,9-25 7,-42 89 402,39-84-203,-2 0-1,0 0 0,0-1 0,-19 20 0,34-37-127,1 0 1,0 0-1,0 1 0,12-3 0,-4 0 65,0 0-1,19-11 1,10-19 97,-39 31-263,20-19 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165"/>
    </inkml:context>
    <inkml:brush xml:id="br0">
      <inkml:brushProperty name="width" value="0.025" units="cm"/>
      <inkml:brushProperty name="height" value="0.025" units="cm"/>
    </inkml:brush>
  </inkml:definitions>
  <inkml:trace contextRef="#ctx0" brushRef="#br0">305 26 3267,'0'0'13656,"-8"-5"-11729,8 5-1915,-3-2 132,-1-1 0,1 1 0,-1 0 1,0 0-1,1 0 0,-1 1 1,0-1-1,0 1 0,0 0 1,0 0-1,0 0 0,-1 1 1,1-1-1,0 1 0,0 0 1,0 1-1,0-1 0,0 0 1,-1 1-1,1 0 0,0 0 1,-5 2-1,-10 7 132,1 0 0,0 1 0,0 1 0,1 0 0,-18 18 0,28-24-183,0 1-1,0 0 1,1 0-1,0 0 1,0 1 0,1 0-1,-1 1 1,2-1-1,-1 1 1,1 0-1,1 0 1,0 0 0,-3 13-1,6-20-110,0 0 1,0 0-1,1 0 0,-1 0 1,1 0-1,-1-1 0,1 1 1,0 0-1,0 0 1,0 0-1,0-1 0,0 1 1,0 0-1,0-1 0,0 1 1,1-1-1,-1 1 0,1-1 1,-1 0-1,1 1 0,0-1 1,-1 0-1,1 0 0,0 0 1,0 0-1,-1-1 0,1 1 1,0 0-1,0-1 0,0 1 1,4-1-1,8 4-517,1-1 0,28 1 0,-41-4 447,78 2-6713,-41-2 913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2.833"/>
    </inkml:context>
    <inkml:brush xml:id="br0">
      <inkml:brushProperty name="width" value="0.035" units="cm"/>
      <inkml:brushProperty name="height" value="0.035" units="cm"/>
      <inkml:brushProperty name="color" value="#E71224"/>
    </inkml:brush>
  </inkml:definitions>
  <inkml:trace contextRef="#ctx0" brushRef="#br0">2 0 15139,'-2'0'1865,"2"1"-1225,0 11-312,0 1 2360,2 4-2416,-2 3-87,1 6-65,2 1-24,-1 0-152,-2-2-56,1-2-489,-1-3 2002,0-12-1345,0-6 56,2-7 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3.304"/>
    </inkml:context>
    <inkml:brush xml:id="br0">
      <inkml:brushProperty name="width" value="0.035" units="cm"/>
      <inkml:brushProperty name="height" value="0.035" units="cm"/>
      <inkml:brushProperty name="color" value="#E71224"/>
    </inkml:brush>
  </inkml:definitions>
  <inkml:trace contextRef="#ctx0" brushRef="#br0">37 0 17916,'-7'23'3657,"-4"35"-2673,6-28-717,0-4-188,1 0-1,1 0 1,1 33-1,2-58-77,0 0-1,0 0 0,0 1 1,0-1-1,0 0 0,0 0 1,1 0-1,-1 1 0,0-1 1,1 0-1,-1 0 1,0 0-1,1 0 0,-1 1 1,1-1-1,0 0 0,-1 0 1,1 0-1,0 0 0,0 0 1,0-1-1,0 1 0,0 0 1,-1 0-1,3 0 0,-2 0-19,1-1 0,-1 0-1,1 0 1,-1 0-1,1-1 1,-1 1-1,1 0 1,-1-1-1,0 1 1,1-1-1,-1 1 1,0-1-1,1 1 1,-1-1 0,0 0-1,0 0 1,2-1-1,6-5-637,-1-1-1,0 0 1,0 0-1,7-11 1,-6 6 153,-1 0 1,11-25 0,-3-3-405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3.782"/>
    </inkml:context>
    <inkml:brush xml:id="br0">
      <inkml:brushProperty name="width" value="0.035" units="cm"/>
      <inkml:brushProperty name="height" value="0.035" units="cm"/>
      <inkml:brushProperty name="color" value="#E71224"/>
    </inkml:brush>
  </inkml:definitions>
  <inkml:trace contextRef="#ctx0" brushRef="#br0">45 32 18476,'-20'0'1808,"11"1"-1224,2 4-287,0-1 1359,6 2-1096,1-2-704,8-1-328,-1 0-528,2-2 776,-5-1-192,-2 2-161</inkml:trace>
  <inkml:trace contextRef="#ctx0" brushRef="#br0" timeOffset="1">241 0 17236,'2'15'536,"0"0"-1,0 0 1,2-1 0,0 1 0,0-1 0,1 0 0,8 15 0,14 43-61,-17-33-376,-2 0 1,-2 1-1,-1 0 1,-3-1-1,-1 1 1,-1 0-1,-7 40 0,0-30-222,-2-1-1,-3 0 0,-1-1 0,-3-1 0,-24 53 0,29-80-57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3.663"/>
    </inkml:context>
    <inkml:brush xml:id="br0">
      <inkml:brushProperty name="width" value="0.035" units="cm"/>
      <inkml:brushProperty name="height" value="0.035" units="cm"/>
      <inkml:brushProperty name="color" value="#E71224"/>
    </inkml:brush>
  </inkml:definitions>
  <inkml:trace contextRef="#ctx0" brushRef="#br0">1 1 11546,'21'10'1065,"-1"-2"-721,0 2-216,0 2 1192,3-1-1912,3-4 520,0-1-64,2-6-80</inkml:trace>
  <inkml:trace contextRef="#ctx0" brushRef="#br0" timeOffset="1">528 125 7026,'27'6'1488,"2"-2"-688,1-4-280,2-3 1024,6-2-495,4-4-225,1-1-1696,-2-3 1032,7 2-304,-5-2-120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00.955"/>
    </inkml:context>
    <inkml:brush xml:id="br0">
      <inkml:brushProperty name="width" value="0.035" units="cm"/>
      <inkml:brushProperty name="height" value="0.035" units="cm"/>
      <inkml:brushProperty name="color" value="#E71224"/>
    </inkml:brush>
  </inkml:definitions>
  <inkml:trace contextRef="#ctx0" brushRef="#br0">4 10 14771,'0'-4'2689,"-1"4"-2289,-2-1 1272,6 1-864,-2 0-168,5 0-223,-3 0-121,4-2-256,-1 1-40,0-1-312,1 2-225,-3 0-1591,-8 2 1344,-2 2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01.608"/>
    </inkml:context>
    <inkml:brush xml:id="br0">
      <inkml:brushProperty name="width" value="0.035" units="cm"/>
      <inkml:brushProperty name="height" value="0.035" units="cm"/>
      <inkml:brushProperty name="color" value="#E71224"/>
    </inkml:brush>
  </inkml:definitions>
  <inkml:trace contextRef="#ctx0" brushRef="#br0">1 13 13155,'3'-5'5725,"-1"-1"-5928,-7 4-30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4.130"/>
    </inkml:context>
    <inkml:brush xml:id="br0">
      <inkml:brushProperty name="width" value="0.035" units="cm"/>
      <inkml:brushProperty name="height" value="0.035" units="cm"/>
      <inkml:brushProperty name="color" value="#E71224"/>
    </inkml:brush>
  </inkml:definitions>
  <inkml:trace contextRef="#ctx0" brushRef="#br0">1 0 9514,'9'4'417,"0"-1"1,0 1-1,-1 1 0,1 0 0,8 7 1,-11-8-211,-1 0 1,1 0-1,0-1 1,0 1-1,1-1 1,-1-1-1,0 1 1,1-1-1,0 0 1,-1-1-1,1 1 1,7 0-1,8-4 20,-1 0 0,0-1 0,23-7 1,37-5-294,-61 14-358,0 1-1,-1 0 1,1 1 0,-1 1 0,1 1-1,-1 1 1,27 9 0,-12-2-282</inkml:trace>
  <inkml:trace contextRef="#ctx0" brushRef="#br0" timeOffset="1">712 103 7458,'21'0'664,"-1"3"-440,2 3-112,-2-2 144,-2 1-448,1-1-424,1 4-56,0-3 167,2-1 89,1-2 136,1-5 8,-1-3 16,0-3 248,1-1 352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4.518"/>
    </inkml:context>
    <inkml:brush xml:id="br0">
      <inkml:brushProperty name="width" value="0.035" units="cm"/>
      <inkml:brushProperty name="height" value="0.035" units="cm"/>
      <inkml:brushProperty name="color" value="#E71224"/>
    </inkml:brush>
  </inkml:definitions>
  <inkml:trace contextRef="#ctx0" brushRef="#br0">0 0 13379,'111'29'1372,"-74"-21"-2250,46 17 0,-69-19 471,-1 1-1,-1 0 1,1 1 0,-1 0 0,13 12 0,14 9 123,-34-25 519,0-1 0,0 0 0,1 0 1,-1-1-1,1 0 0,0 0 0,0 0 1,0 0-1,0-1 0,9 1 1,-2-2 310,0 0-1,0-1 1,23-4 0,-29 4-394,0 1 0,0 0 0,0 0 0,0 0 0,0 1 0,-1 0 1,1 1-1,8 2 0,31 5 466,-43-9-628,0-1 0,0 1 0,0-1 1,0 0-1,-1 0 0,1 0 0,0 0 0,0 0 0,-1-1 0,1 1 0,-1-1 0,1 0 0,-1 0 0,1 0 0,-1 0 0,0 0 0,0 0 0,0 0 0,0-1 0,-1 1 1,3-5-1,-3 6-72,-2 3-56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3.203"/>
    </inkml:context>
    <inkml:brush xml:id="br0">
      <inkml:brushProperty name="width" value="0.035" units="cm"/>
      <inkml:brushProperty name="height" value="0.035" units="cm"/>
      <inkml:brushProperty name="color" value="#E71224"/>
    </inkml:brush>
  </inkml:definitions>
  <inkml:trace contextRef="#ctx0" brushRef="#br0">1 30 15083,'4'9'912,"5"-1"-856,-1-2-32,8-3 160,7-3-232,8-7-192,7-3-96,3-4-1336,5 4 1472,-1-1-208,2 7-152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5.515"/>
    </inkml:context>
    <inkml:brush xml:id="br0">
      <inkml:brushProperty name="width" value="0.035" units="cm"/>
      <inkml:brushProperty name="height" value="0.035" units="cm"/>
      <inkml:brushProperty name="color" value="#E71224"/>
    </inkml:brush>
  </inkml:definitions>
  <inkml:trace contextRef="#ctx0" brushRef="#br0">76 0 12099,'8'1'5811,"-8"-1"-5724,-6 12 985,-33 67 1510,27-45-1916,-7 37-1,17-58-482,0 0 0,0 0-1,1 0 1,1 0 0,0 0-1,2 19 1,-2-31-171,0 0 0,1 0 0,-1 0-1,0 0 1,0 0 0,0 0 0,1 0 0,-1 0 0,1 0-1,-1 0 1,0 0 0,1-1 0,0 1 0,-1 0 0,1 0-1,-1 0 1,1-1 0,0 1 0,0 0 0,-1-1-1,1 1 1,0 0 0,0-1 0,0 1 0,0-1 0,0 0-1,1 1 1,0-1-29,-1 0 0,1 0 0,0 0 0,0 0 0,-1 0 0,1-1 0,0 1 0,-1-1 0,1 1 0,0-1 0,-1 0 0,1 0 0,-1 0 0,3-1 0,1-2-283,0 0 1,0 0-1,0 0 1,0-1-1,-1 0 1,0 0-1,7-10 1,-9 12 203,-1-1 1,0 1 0,0-1 0,0 0-1,0 1 1,0-1 0,-1 0-1,1 1 1,-1-1 0,-1-6-1,-3-18-600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494"/>
    </inkml:context>
    <inkml:brush xml:id="br0">
      <inkml:brushProperty name="width" value="0.025" units="cm"/>
      <inkml:brushProperty name="height" value="0.025" units="cm"/>
    </inkml:brush>
  </inkml:definitions>
  <inkml:trace contextRef="#ctx0" brushRef="#br0">121 0 13549,'-8'4'1964,"-3"0"-1101,0 2 0,0-1 0,1 2 1,-1-1-1,-10 10 0,18-13-708,0 0 0,-1 0 0,2 0 0,-1 0 0,0 0 0,1 1 0,-1-1 0,1 1 0,0-1 0,0 1 0,0 0 0,1 0 0,0 0 0,-1 0 0,1 0 0,1 0 1,-1 0-1,0 1 0,1-1 0,0 0 0,1 7 0,0-8-124,0 0 1,0 0 0,0-1-1,1 1 1,0 0-1,-1-1 1,1 0 0,0 1-1,0-1 1,0 0 0,0 0-1,1 0 1,-1 0-1,1 0 1,-1-1 0,1 1-1,-1-1 1,1 0-1,0 1 1,0-1 0,0 0-1,0-1 1,0 1 0,-1 0-1,1-1 1,0 0-1,5 0 1,6 2 66,-1-1 1,1-1-1,0 0 1,24-5-1,-34 4-60,0 0 1,0 0-1,1-1 0,-1 1 0,-1-1 1,1 0-1,0-1 0,0 1 1,-1-1-1,1 1 0,-1-1 0,0 0 1,0 0-1,0-1 0,0 1 1,-1 0-1,4-7 0,-5 9-13,0-1-1,0 0 1,0 0 0,0 0-1,-1 0 1,1 1-1,-1-1 1,1 0 0,-1 0-1,0 0 1,0 0 0,0 0-1,0 0 1,0 0 0,0 0-1,0 0 1,-1 0-1,1 0 1,-1 0 0,0 0-1,1 0 1,-1 1 0,0-1-1,0 0 1,0 0-1,0 1 1,0-1 0,0 1-1,-1-1 1,1 1 0,-1-1-1,1 1 1,-1 0-1,1 0 1,-1-1 0,0 1-1,1 0 1,-3 0 0,-5-3-714,-12-9 437,17 7-3526,2 0-3824,2 1 1025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6.014"/>
    </inkml:context>
    <inkml:brush xml:id="br0">
      <inkml:brushProperty name="width" value="0.035" units="cm"/>
      <inkml:brushProperty name="height" value="0.035" units="cm"/>
      <inkml:brushProperty name="color" value="#E71224"/>
    </inkml:brush>
  </inkml:definitions>
  <inkml:trace contextRef="#ctx0" brushRef="#br0">14 6 17692,'0'-3'5641,"0"2"-4593,0-1-216,-3 8-824,-3 0-48,2 1-40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6.438"/>
    </inkml:context>
    <inkml:brush xml:id="br0">
      <inkml:brushProperty name="width" value="0.035" units="cm"/>
      <inkml:brushProperty name="height" value="0.035" units="cm"/>
      <inkml:brushProperty name="color" value="#E71224"/>
    </inkml:brush>
  </inkml:definitions>
  <inkml:trace contextRef="#ctx0" brushRef="#br0">45 24 16548,'1'-2'196,"0"1"1,0-1 0,1 0 0,-1 1 0,0-1 0,1 1 0,0 0-1,-1-1 1,1 1 0,0 0 0,-1 0 0,1 0 0,0 0-1,0 0 1,0 0 0,0 1 0,0-1 0,3 0 0,-4 1-137,0 0 0,0 0 0,1 0 0,-1 0 1,0 0-1,0 1 0,0-1 0,1 0 0,-1 1 0,0-1 0,0 1 1,0-1-1,0 1 0,0 0 0,0-1 0,0 1 0,0 0 1,0 0-1,0 0 0,0 0 0,0 0 0,-1 0 0,1 0 1,0 0-1,0 0 0,-1 0 0,1 0 0,-1 0 0,1 0 0,-1 0 1,1 3-1,0 2 6,-1 0-1,0 0 1,1 0 0,-2 0 0,1 0 0,-1 0 0,0 0-1,0 0 1,-1 0 0,1 0 0,-1-1 0,-5 10 0,0 5 118,-29 73 545,22-58-257,0 0 0,-9 42-1,23-76-465,0-1 1,0 0-1,0 0 0,0 1 0,0-1 0,-1 0 0,1 1 0,0-1 0,0 0 0,0 1 0,0-1 0,0 0 0,0 0 0,0 1 1,0-1-1,0 0 0,0 1 0,0-1 0,1 0 0,-1 1 0,0-1 0,0 0 0,0 1 0,0-1 0,0 0 0,0 0 0,1 1 0,-1-1 1,0 0-1,0 0 0,1 1 0,-1-1 0,0 0 0,0 0 0,1 0 0,-1 1 0,0-1 0,0 0 0,1 0 0,-1 0 0,0 0 0,1 0 1,-1 0-1,0 0 0,1 1 0,-1-1 0,0 0 0,0 0 0,1 0 0,-1 0 0,0 0 0,1-1 0,-1 1 0,0 0 0,1 0 0,-1 0 1,1 0-1,21-10-53,-14 7-31,-3 0-88,0 1-1,0-1 0,0 0 0,-1 0 0,1-1 0,-1 1 1,0-1-1,0 0 0,0 0 0,3-5 0,1-2-109,-1 0-1,0-1 0,6-12 1,0-9-291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6.993"/>
    </inkml:context>
    <inkml:brush xml:id="br0">
      <inkml:brushProperty name="width" value="0.035" units="cm"/>
      <inkml:brushProperty name="height" value="0.035" units="cm"/>
      <inkml:brushProperty name="color" value="#E71224"/>
    </inkml:brush>
  </inkml:definitions>
  <inkml:trace contextRef="#ctx0" brushRef="#br0">129 0 16404,'1'0'73,"-1"0"0,0 0 1,0 1-1,0-1 0,1 0 1,-1 0-1,0 0 0,0 1 1,0-1-1,1 0 0,-1 0 1,0 1-1,0-1 0,0 0 1,0 0-1,0 1 0,0-1 1,1 0-1,-1 0 0,0 1 1,0-1-1,0 0 0,0 0 1,0 1-1,0-1 0,0 0 1,0 1-1,0-1 0,0 0 1,-1 0-1,1 1 0,0-1 1,0 0-1,0 0 0,0 1 1,0-1-1,0 0 0,0 0 1,-1 1-1,-2 14 680,-41 181 1515,39-167-2240,4-22-12,0 1 0,-1-1 0,1 1 0,-2-1 0,1 0-1,-1 0 1,0 0 0,0 0 0,-5 6 0,8-13-15,0 1 1,0-1 0,0 0-1,0 0 1,0 0 0,0 0-1,0 0 1,0 1 0,0-1-1,0 0 1,-1 0-1,1 0 1,0 0 0,0 0-1,0 0 1,0 0 0,0 0-1,-1 1 1,1-1 0,0 0-1,0 0 1,0 0-1,0 0 1,0 0 0,-1 0-1,1 0 1,0 0 0,0 0-1,0 0 1,0 0 0,-1 0-1,1 0 1,0 0-1,0 0 1,0 0 0,0 0-1,-1 0 1,1 0 0,0 0-1,0-1 1,-3-7 6,3-14-121,24-190-2951,-24 192 2143,-1 19 436,0 11 399,7 185 1075,-2-112 286,-4-68-521,-1-17-310,-3-27-159,2 14-278,0 1-98,-1 1 1,0 0-1,-8-20 1,9 28 40,0 0 1,-1 0-1,0 0 1,0 0-1,0 1 0,0-1 1,-1 1-1,0 0 1,0 0-1,0 0 1,-7-4-1,8 6 292,7 7-69,14 9 129,-3-7-287,-1-1 1,2 0 0,-1 0 0,1-2 0,-1 0-1,27 3 1,-18-6-122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7.426"/>
    </inkml:context>
    <inkml:brush xml:id="br0">
      <inkml:brushProperty name="width" value="0.035" units="cm"/>
      <inkml:brushProperty name="height" value="0.035" units="cm"/>
      <inkml:brushProperty name="color" value="#E71224"/>
    </inkml:brush>
  </inkml:definitions>
  <inkml:trace contextRef="#ctx0" brushRef="#br0">99 1 14347,'-7'20'5334,"-10"32"-4236,-32 184 443,38-168-810,-4 104 0,15-162-711,0 1 0,1-1 0,3 13 0,-4-20-121,1 1-1,0 0 1,0-1 0,1 0-1,-1 1 1,1-1 0,-1 0-1,1 1 1,0-1 0,0 0-1,1-1 1,3 5 0,-5-6 52,-1-1 1,1 1 0,-1 0-1,1-1 1,0 1 0,0-1-1,-1 0 1,1 1-1,0-1 1,0 0 0,-1 1-1,1-1 1,0 0 0,0 0-1,0 0 1,-1 1-1,1-1 1,0 0 0,0 0-1,0 0 1,0 0 0,1-1-1,-1 0-13,1 1-1,0-1 1,-1 0 0,1 0-1,-1 0 1,1 0-1,-1-1 1,0 1 0,1 0-1,0-2 1,12-13-600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7.908"/>
    </inkml:context>
    <inkml:brush xml:id="br0">
      <inkml:brushProperty name="width" value="0.035" units="cm"/>
      <inkml:brushProperty name="height" value="0.035" units="cm"/>
      <inkml:brushProperty name="color" value="#E71224"/>
    </inkml:brush>
  </inkml:definitions>
  <inkml:trace contextRef="#ctx0" brushRef="#br0">10 5 15579,'-2'13'1809,"-1"1"-1113,0 2-192,2 4 968,1 3-600,0 3-79,0 0-193,3-2-120,1-8-232,3-2-184,2-7-424,-1-7-224,0-11-585,-1-2 945,-1-12-200,-2-2-168</inkml:trace>
  <inkml:trace contextRef="#ctx0" brushRef="#br0" timeOffset="1.01">88 1 15227,'0'23'1833,"0"4"-1129,-2 0-192,-1 6 840,1 1-472,1 5-55,-1 1-169,2-7-128,0 4-248,0-2-168,2-2-472,-2-6-336,0-5 592,-3-7-96,1-6-104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18.387"/>
    </inkml:context>
    <inkml:brush xml:id="br0">
      <inkml:brushProperty name="width" value="0.035" units="cm"/>
      <inkml:brushProperty name="height" value="0.035" units="cm"/>
      <inkml:brushProperty name="color" value="#E71224"/>
    </inkml:brush>
  </inkml:definitions>
  <inkml:trace contextRef="#ctx0" brushRef="#br0">0 565 15331,'4'-10'1451,"1"0"0,9-16-1,-13 24-1368,0 0 0,0 0-1,1 0 1,-1 0 0,0 0-1,1 1 1,0-1 0,-1 0-1,1 1 1,0-1 0,0 1-1,0 0 1,0 0 0,0-1-1,0 1 1,0 0 0,0 1-1,0-1 1,3 0 0,-4 1-83,0 0 0,0 0 0,0 1 0,0-1 0,0 0 0,0 1 0,0-1 0,0 1 0,-1-1 0,1 1 1,0 0-1,0-1 0,-1 1 0,1 0 0,0-1 0,-1 1 0,1 0 0,-1 0 0,1 0 0,-1-1 0,1 1 1,-1 0-1,0 0 0,1 0 0,-1 0 0,0 0 0,0 0 0,1 0 0,-1 0 0,0 0 0,0 0 0,0 2 1,-2 33-36,-2-21 178,-1 0-1,0-1 0,-13 24 0,11-26 153,2 1-1,-1-1 1,2 1-1,-7 25 1,11-38-288,0 1 1,0-1-1,0 0 1,0 0-1,0 0 1,0 1-1,0-1 1,0 0-1,-1 0 1,1 0-1,0 1 1,0-1-1,0 0 1,0 0 0,0 0-1,1 1 1,-1-1-1,0 0 1,0 0-1,0 1 1,0-1-1,0 0 1,0 0-1,0 0 1,0 0-1,0 1 1,0-1-1,1 0 1,-1 0-1,0 0 1,0 0 0,0 1-1,0-1 1,0 0-1,1 0 1,-1 0-1,0 0 1,8-4-184,7-13-337,-8 5 482,-1-1 0,0 0 1,-1 0-1,7-27 0,-2-4-197</inkml:trace>
  <inkml:trace contextRef="#ctx0" brushRef="#br0" timeOffset="1">136 0 17492,'3'3'307,"0"0"-1,-1 1 1,1-1 0,-1 0 0,0 1 0,0-1 0,0 1-1,-1 0 1,1 0 0,-1 0 0,2 6 0,3 9 528,6 11-184,-1-4-429,-1 0 0,-1 1 0,-1 1 0,-1-1 0,5 53 0,-10-44-355,-3 0-1,0-1 1,-3 1 0,0-1 0,-3 0-1,-1 0 1,-1 0 0,-2-1 0,-22 47 0,11-42-105,1-12-75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0.121"/>
    </inkml:context>
    <inkml:brush xml:id="br0">
      <inkml:brushProperty name="width" value="0.035" units="cm"/>
      <inkml:brushProperty name="height" value="0.035" units="cm"/>
      <inkml:brushProperty name="color" value="#E71224"/>
    </inkml:brush>
  </inkml:definitions>
  <inkml:trace contextRef="#ctx0" brushRef="#br0">0 32 11442,'7'2'512,"-2"-1"-347,0 0 1,0 0 0,0 0-1,0-1 1,0 0-1,0 0 1,0 0-1,0 0 1,0-1 0,0 0-1,0 0 1,0 0-1,0 0 1,-1-1 0,7-3-1,-4 2-174,1 0-1,-1 0 1,1 0-1,0 1 1,0 0 0,0 0-1,0 1 1,0 0-1,1 1 1,-1 0 0,0 0-1,0 1 1,0-1-1,0 2 1,0-1 0,0 1-1,0 1 1,11 4-1,-9-3-66,1-1-1,-1-1 0,1 0 0,0 0 0,0-1 0,-1 0 0,22-2 1,-1-2-665,43-11 0,-51 8 347,0 1 0,1 2 1,-1 0-1,30 2 1,-15 5-5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0.588"/>
    </inkml:context>
    <inkml:brush xml:id="br0">
      <inkml:brushProperty name="width" value="0.035" units="cm"/>
      <inkml:brushProperty name="height" value="0.035" units="cm"/>
      <inkml:brushProperty name="color" value="#E71224"/>
    </inkml:brush>
  </inkml:definitions>
  <inkml:trace contextRef="#ctx0" brushRef="#br0">0 251 10538,'24'-3'1193,"-1"-4"-825,3-3-144,3 0 576,1-3-304,3-1-184,6-1-752,-1 2-536,2 2 832,-1 1-144,3 4-145</inkml:trace>
  <inkml:trace contextRef="#ctx0" brushRef="#br0" timeOffset="1">740 106 9058,'46'-14'904,"4"0"-552,1-4-176,7 8 208,-2 3-208,1 9-280,-1 2-128,-6 6-152,-1 1-24,-2 2-24,0-1 24,3-7 240,5-3 128,1-12 64,3-7-240,1-8 200,0 1 16,-3-2-16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1.070"/>
    </inkml:context>
    <inkml:brush xml:id="br0">
      <inkml:brushProperty name="width" value="0.035" units="cm"/>
      <inkml:brushProperty name="height" value="0.035" units="cm"/>
      <inkml:brushProperty name="color" value="#E71224"/>
    </inkml:brush>
  </inkml:definitions>
  <inkml:trace contextRef="#ctx0" brushRef="#br0">1 154 10562,'51'16'1064,"4"-8"-663,1-2-185,5-10 688,2-6-392,2-10-296,4-2-184,1-4-776,-1 2-336,-1 4 864,-2 3-169,-1 5-151</inkml:trace>
  <inkml:trace contextRef="#ctx0" brushRef="#br0" timeOffset="1">1202 25 8010,'53'-6'800,"4"-1"-464,0 1-128,-1 2 384,-1 2-128,-4 5-80,-3 3-72,-5 7-128,-2 3-48,-2 1-88,-2 0-96,5-4-424,1-3-152,4-7 496,3-4-112,2-8-104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1.522"/>
    </inkml:context>
    <inkml:brush xml:id="br0">
      <inkml:brushProperty name="width" value="0.035" units="cm"/>
      <inkml:brushProperty name="height" value="0.035" units="cm"/>
      <inkml:brushProperty name="color" value="#E71224"/>
    </inkml:brush>
  </inkml:definitions>
  <inkml:trace contextRef="#ctx0" brushRef="#br0">0 100 6673,'17'5'184,"-1"-2"0,1 0 0,0-1 0,0 0 0,0-1 0,0-2 0,26-2 0,10-5 127,54-17 0,-68 14-297,0 2-1,1 2 0,51-3 1,-46 12 295,77 12 1,-76-7 414,66 1 0,-60-10-260,-1-3-1,58-13 1,-22 3-456,-31 10-56,0 3 0,1 2 0,61 7 1,48 2 556,66-19 1620,-208 13-1413,-22-3-641,0 1-1,0-1 1,0 1-1,0-1 1,0 0-1,0 0 1,-1 0-1,1 0 1,0 0-1,0 0 1,0-1-1,0 1 1,0-1-1,0 1 1,3-2-1,5-3 83,-3 1-180,1 0 0,0 1-1,0-1 1,0 1 0,0 1 0,0 0-1,1 0 1,-1 1 0,1 0 0,15 0 0,-23 1-53,0 0 1,0 0 0,0 0 0,0 1 0,0-1 0,0 0 0,-1 1 0,1-1 0,0 1 0,0-1-1,0 1 1,0 0 0,-1-1 0,1 1 0,0 0 0,-2 0-232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446"/>
    </inkml:context>
    <inkml:brush xml:id="br0">
      <inkml:brushProperty name="width" value="0.025" units="cm"/>
      <inkml:brushProperty name="height" value="0.025" units="cm"/>
    </inkml:brush>
  </inkml:definitions>
  <inkml:trace contextRef="#ctx0" brushRef="#br0">1 30 13965,'0'0'8136,"50"-5"-7912,-15 3-160,5-1 0,-1-5-1793,6-4-4998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840"/>
    </inkml:context>
    <inkml:brush xml:id="br0">
      <inkml:brushProperty name="width" value="0.025" units="cm"/>
      <inkml:brushProperty name="height" value="0.025" units="cm"/>
    </inkml:brush>
  </inkml:definitions>
  <inkml:trace contextRef="#ctx0" brushRef="#br0">45 1 6182,'0'0'16197,"-6"11"-14964,3-5-1080,-2 1 18,0 0 1,1 1-1,0-1 1,1 1-1,0 0 1,0 0-1,1 1 1,0-1-1,0 0 0,0 11 1,2-11-142,1 0 1,0 0-1,0 0 0,1 0 1,0 0-1,0-1 1,1 1-1,7 14 0,-6-12-122,2 11-1419,-6-11-1685,-7-5-5362,-7-5 1532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3.629"/>
    </inkml:context>
    <inkml:brush xml:id="br0">
      <inkml:brushProperty name="width" value="0.035" units="cm"/>
      <inkml:brushProperty name="height" value="0.035" units="cm"/>
      <inkml:brushProperty name="color" value="#E71224"/>
    </inkml:brush>
  </inkml:definitions>
  <inkml:trace contextRef="#ctx0" brushRef="#br0">202 10 13971,'14'-10'3382,"-19"19"-980,-40 79-576,-55 118-1035,85-171-740,2 1 0,2 0 1,-14 73-1,25-105-36,-1 0 0,1 1 0,0-1 1,0 1-1,0-1 0,0 0 0,1 1 1,0-1-1,1 6 0,-1-9-12,-1 0 0,1 0 0,-1 0 0,1 0 0,-1 0 0,1 0 0,0-1 0,0 1 0,0 0 0,-1 0 0,1 0 0,0-1 0,0 1 0,0 0 0,0-1 0,0 1 0,0-1 0,0 1 0,1-1 0,-1 0 0,0 1 0,0-1 0,0 0 0,0 0 0,0 0 0,1 0 0,-1 0 0,0 0 0,0 0 0,0 0 0,0 0 0,0 0 1,1-1-1,-1 1 0,0-1 0,0 1 0,2-2 0,4-1-47,1-1 1,0 0 0,-1 0 0,0-1 0,0 0-1,-1 0 1,1-1 0,-1 0 0,0 0 0,6-9 0,5-7-1243,25-45 1,-29 42 654,13-34 0,-11 20-157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4.126"/>
    </inkml:context>
    <inkml:brush xml:id="br0">
      <inkml:brushProperty name="width" value="0.035" units="cm"/>
      <inkml:brushProperty name="height" value="0.035" units="cm"/>
      <inkml:brushProperty name="color" value="#E71224"/>
    </inkml:brush>
  </inkml:definitions>
  <inkml:trace contextRef="#ctx0" brushRef="#br0">55 0 19292,'-16'10'1841,"6"-3"-1161,-2 2-296,3 1 888,2 3-360,7 1-320,0-4-120,3-5-432,2-1-232,3-3-632,-4-1-120,-1-1 696,-3-3-168,-10-5-176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4.581"/>
    </inkml:context>
    <inkml:brush xml:id="br0">
      <inkml:brushProperty name="width" value="0.035" units="cm"/>
      <inkml:brushProperty name="height" value="0.035" units="cm"/>
      <inkml:brushProperty name="color" value="#E71224"/>
    </inkml:brush>
  </inkml:definitions>
  <inkml:trace contextRef="#ctx0" brushRef="#br0">85 149 18260,'3'-11'656,"0"-3"-179,1 0 1,1 0-1,0 0 0,0 1 0,2 0 1,-1 0-1,15-19 0,-20 31-455,-1 0-1,1 0 1,-1 1-1,1-1 1,-1 0-1,1 1 1,0-1-1,0 1 1,-1-1-1,1 0 1,0 1-1,0 0 1,-1-1-1,1 1 1,0-1-1,0 1 1,0 0-1,0 0 1,1-1-1,-2 2-11,1-1 0,-1 0 0,1 0 0,-1 0-1,0 1 1,1-1 0,-1 0 0,1 1-1,-1-1 1,0 0 0,1 1 0,-1-1 0,0 1-1,0-1 1,1 0 0,-1 1 0,0-1-1,0 1 1,1-1 0,-1 1 0,0-1 0,0 1-1,0-1 1,0 1 0,1 4 12,0 0 1,-1 1-1,0-1 1,0 0-1,-2 9 1,-2 6 12,-1-1 0,0 1 0,-2-1 0,0-1 0,-13 23 0,-55 85 352,64-108-285,-2-1 17,10-14-74,1 0 1,0 1 0,-1-1-1,1 0 1,1 1-1,-1-1 1,-2 7 0,4-9-41,0-1 1,0 0 0,0 0-1,0 0 1,0 0-1,0 0 1,0 1 0,0-1-1,0 0 1,0 0 0,0 0-1,0 0 1,0 1-1,0-1 1,0 0 0,0 0-1,0 0 1,0 0 0,0 0-1,0 1 1,1-1-1,-1 0 1,0 0 0,0 0-1,0 0 1,0 0 0,0 0-1,0 0 1,1 1 0,-1-1-1,0 0 1,0 0-1,0 0 1,0 0 0,0 0-1,1 0 1,-1 0 0,0 0-1,0 0 1,0 0-1,0 0 1,1 0 0,-1 0-1,0 0 1,0 0 0,0 0-1,0 0 1,1 0 0,13-3 109,14-8-173,-20 7-404,1 0 0,-1-1 0,0 0 0,-1 0 0,1-1 0,-1 0 0,0 0 0,-1-1 0,1 0-1,-1 0 1,0 0 0,-1-1 0,0 0 0,7-14 0,2-17-863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5.017"/>
    </inkml:context>
    <inkml:brush xml:id="br0">
      <inkml:brushProperty name="width" value="0.035" units="cm"/>
      <inkml:brushProperty name="height" value="0.035" units="cm"/>
      <inkml:brushProperty name="color" value="#E71224"/>
    </inkml:brush>
  </inkml:definitions>
  <inkml:trace contextRef="#ctx0" brushRef="#br0">143 1 18668,'-12'14'614,"0"0"0,1 0-1,0 2 1,1-1 0,1 1 0,1 1 0,0-1 0,-7 24-1,4-4-508,1 0 0,2 1 0,-3 40 0,11-71-114,-6 74-5,6-74-159,0 1-1,0 0 1,1-1-1,0 1 1,1-1-1,-1 1 1,1-1-1,0 1 1,5 8-1,-6-14 137,-1 0 0,1 0 0,-1 0 0,1 0 0,0 0 0,-1 0 0,1 0 0,0-1 0,0 1 0,0 0 0,0 0 0,-1-1 0,1 1 0,0-1 0,0 1 0,0-1 0,0 1 0,0-1 0,2 1 0,3-5-464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5.393"/>
    </inkml:context>
    <inkml:brush xml:id="br0">
      <inkml:brushProperty name="width" value="0.035" units="cm"/>
      <inkml:brushProperty name="height" value="0.035" units="cm"/>
      <inkml:brushProperty name="color" value="#E71224"/>
    </inkml:brush>
  </inkml:definitions>
  <inkml:trace contextRef="#ctx0" brushRef="#br0">37 1 16275,'-2'1'164,"0"-1"0,1 1-1,-1 0 1,1 0-1,-1 1 1,1-1-1,-1 0 1,1 0-1,-1 1 1,1-1 0,0 1-1,0-1 1,0 1-1,0-1 1,0 1-1,0 0 1,0-1-1,1 1 1,-2 3-1,-6 37 1569,7-34-1587,0 0 1,1 0-1,0 0 1,0 0-1,1 0 1,0 0-1,0 0 1,1 0-1,0 0 1,0-1-1,1 1 0,5 10 1,-8-17-144,1-1 0,-1 1 1,1-1-1,-1 1 0,1-1 0,-1 1 0,1-1 1,-1 1-1,1-1 0,-1 1 0,1-1 0,0 0 1,-1 1-1,1-1 0,-1 0 0,1 0 1,0 1-1,-1-1 0,1 0 0,0 0 0,0 0 1,-1 0-1,1 0 0,0 0 0,-1 0 0,1 0 1,1 0-1,-1-1-37,1 1-1,0-1 1,-1 0 0,1 0-1,-1 0 1,1 0-1,-1 0 1,1 0 0,-1 0-1,2-2 1,3-4-295,-1 1 0,0-1 0,7-12 0,13-30-1583,-16 29 388,2 0 1,17-26-1,-28 47 1531,0-1-1,0 0 0,0 0 0,0 0 1,0 0-1,0 0 0,0 0 1,0 0-1,0 0 0,0 0 1,0 0-1,0 0 0,0 0 1,0 0-1,0 0 0,0 0 1,0 0-1,0 0 0,0 1 1,0-1-1,0 0 0,0 0 1,0 0-1,0 0 0,0 0 0,0 0 1,0 0-1,0 0 0,0 0 1,0 0-1,0 0 0,0 0 1,0 0-1,0 0 0,0 0 1,0 0-1,0 0 0,0 0 1,0 0-1,1 0 0,-1 0 1,0 0-1,0 0 0,0 0 1,0 0-1,0 0 0,0 0 0,0 0 1,0 0-1,0 0 0,0 0 1,0 0-1,0 0 0,0 0 1,0 0-1,-1 11 559,-5 13 532,-11 38 1743,-19 117 0,15-61-1937,13-82-713,3-15-238,1-1 1,0 1-1,0 25 1,2-52 173,-1-5-189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6.154"/>
    </inkml:context>
    <inkml:brush xml:id="br0">
      <inkml:brushProperty name="width" value="0.035" units="cm"/>
      <inkml:brushProperty name="height" value="0.035" units="cm"/>
      <inkml:brushProperty name="color" value="#E71224"/>
    </inkml:brush>
  </inkml:definitions>
  <inkml:trace contextRef="#ctx0" brushRef="#br0">89 35 13779,'2'-3'759,"0"0"0,0-1 0,0 1 0,0 0 0,0-1 0,-1 1 0,2-8 0,-22 80-34,-3 0 1,-35 74-1,57-143-727,1 1 0,-1-1-1,0 0 1,0 0-1,0 1 1,0-1 0,-1 0-1,1 0 1,0 1-1,0-1 1,0 0-1,0 1 1,0-1 0,0 0-1,0 0 1,0 0-1,-1 1 1,1-1 0,0 0-1,0 0 1,0 1-1,0-1 1,-1 0 0,1 0-1,0 0 1,0 0-1,-1 1 1,1-1-1,0 0 1,0 0 0,-1 0-1,1 0 1,0 0-1,0 0 1,-1 0 0,1 0-1,0 1 1,-1-14-158,6-21-179,1-5-81,-4 26 222,-1 1 0,2 0 0,0-1 0,0 1 0,1 0 0,7-12 0,-11 23 188,0 1 0,0 0 0,0 0 0,0-1 0,0 1 0,0 0-1,0 0 1,0-1 0,0 1 0,1 0 0,-1 0 0,0 0 0,0-1 0,0 1 0,0 0 0,1 0 0,-1 0 0,0 0 0,0-1 0,1 1 0,-1 0 0,0 0 0,0 0-1,0 0 1,1 0 0,-1 0 0,0 0 0,1 0 0,-1-1 0,0 1 0,0 0 0,1 0 0,-1 0 0,0 0 0,0 0 0,1 1 0,-1-1 0,0 0 0,0 0 0,1 0-1,-1 0 1,1 0 0,5 13-166,1 20 50,3 40 223,1 88 1,-12-161-93,1 0 1,0 0-1,0-1 1,0 1-1,0 0 1,0 0-1,0 0 1,0 0-1,0 0 1,0 0-1,0 0 1,0-1-1,0 1 1,0 0-1,0 0 1,0 0-1,0 0 0,-1 0 1,1 0-1,0 0 1,0 0-1,0 0 1,0 0-1,0 0 1,0 0-1,0 0 1,-1-1-1,1 1 1,0 0-1,0 0 1,0 0-1,0 0 1,0 0-1,0 0 1,-1 0-1,1 0 1,0 0-1,0 0 1,0 0-1,0 1 1,0-1-1,0 0 1,0 0-1,-1 0 1,1 0-1,0 0 1,0 0-1,0 0 1,0 0-1,0 0 1,0 0-1,0 0 1,0 0-1,0 0 0,-1 1 1,1-1-1,0 0 1,0 0-1,0 0 1,0 0-1,0 0 1,0 0-1,0 0 1,0 1-1,0-1 1,0 0-1,0 0 1,-6-8 102,-7-18 74,1-1 0,2 0-1,-8-30 1,18 56-178,0 1-1,0 0 1,0 0-1,0 0 1,0-1-1,0 1 1,0 0-1,0 0 1,0 0-1,1 0 1,-1-1-1,0 1 1,0 0-1,0 0 1,0 0 0,0-1-1,0 1 1,0 0-1,0 0 1,0 0-1,1 0 1,-1 0-1,0-1 1,0 1-1,0 0 1,0 0-1,0 0 1,1 0-1,-1 0 1,0 0 0,0 0-1,0-1 1,1 1-1,-1 0 1,0 0-1,0 0 1,0 0-1,0 0 1,1 0-1,-1 0 1,0 0-1,0 0 1,0 0-1,1 0 1,-1 0 0,0 0-1,0 0 1,0 0-1,1 1 1,-1-1-1,0 0 1,0 0-1,0 0 1,0 0-1,1 0 1,-1 0-1,0 0 1,0 1-1,0-1 1,0 0-1,14 7 38,-13-6-26,9 3-114,0 0 0,0 0 0,0 0 0,0-2 0,1 1-1,16 1 1,67 0-2527,-78-3 2352,33-1-306,1-2-205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6.668"/>
    </inkml:context>
    <inkml:brush xml:id="br0">
      <inkml:brushProperty name="width" value="0.035" units="cm"/>
      <inkml:brushProperty name="height" value="0.035" units="cm"/>
      <inkml:brushProperty name="color" value="#E71224"/>
    </inkml:brush>
  </inkml:definitions>
  <inkml:trace contextRef="#ctx0" brushRef="#br0">14 59 13827,'0'-4'511,"1"0"0,0-1-1,0 1 1,0 0 0,0 0 0,1 0-1,3-8 1,-4 11-353,0-1 0,0 1 0,0-1 0,0 1 0,0 0 0,1-1 0,-1 1 0,0 0 0,1 0 0,1-1 0,-2 1-93,-1 1 0,1 0 0,0-1 0,-1 1 0,1 0 0,0 0 0,-1 0 0,1 0 0,0 0 0,-1 0 0,1 0 1,0 0-1,0 0 0,-1 0 0,1 0 0,0 0 0,-1 0 0,1 0 0,0 1 0,-1-1 0,1 0 0,0 1 0,-1-1 0,1 0 0,0 1 0,1 1-23,-1 0 0,0-1 0,0 1 0,0 0 0,0-1 0,0 1 0,0 0 0,0 0 0,-1 0 0,1 0 0,0 0 0,-1 0 0,0-1 0,0 1 0,1 0 0,-1 1 0,0 1 0,-3 38 85,3-38-102,-6 29 118,-1 0 0,-1-1 1,-13 32-1,-3 10 524,24-72-632,-1-1 0,1 1 0,-1 0 0,1-1 0,0 1 0,0 0 0,0-1 0,0 1 0,0 0-1,0-1 1,0 3 0,1-3-28,-1-1-1,0 0 0,0 1 1,0-1-1,0 0 1,1 1-1,-1-1 1,0 0-1,0 1 0,1-1 1,-1 0-1,0 0 1,0 1-1,1-1 0,-1 0 1,0 0-1,1 1 1,-1-1-1,0 0 1,1 0-1,-1 0 0,1 0 1,-1 0-1,0 0 1,1 0-1,-1 1 0,0-1 1,1 0-1,0 0 1,1-1-60,0 0 0,1 1 0,-1-1 0,0 0 0,0 0 0,0 0-1,0 0 1,0-1 0,0 1 0,0 0 0,-1-1 0,1 0 0,0 1 0,1-4 0,3-3-38,0 0-1,-1 0 0,0 0 0,5-14 1,8-21-232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7.136"/>
    </inkml:context>
    <inkml:brush xml:id="br0">
      <inkml:brushProperty name="width" value="0.035" units="cm"/>
      <inkml:brushProperty name="height" value="0.035" units="cm"/>
      <inkml:brushProperty name="color" value="#E71224"/>
    </inkml:brush>
  </inkml:definitions>
  <inkml:trace contextRef="#ctx0" brushRef="#br0">117 0 15571,'-1'4'582,"0"-1"-1,0 1 1,0 0-1,1-1 1,-1 1-1,1-1 1,0 1-1,0 0 1,0-1-1,1 1 1,1 6-1,15 57 991,-11-47-1493,-1 0-1,6 40 0,-11-33-87,-1 0-1,-1 0 1,-1-1 0,-2 1 0,0-1 0,-16 44-1,-4-4 227,-44 81 0,47-107-185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0.152"/>
    </inkml:context>
    <inkml:brush xml:id="br0">
      <inkml:brushProperty name="width" value="0.035" units="cm"/>
      <inkml:brushProperty name="height" value="0.035" units="cm"/>
      <inkml:brushProperty name="color" value="#E71224"/>
    </inkml:brush>
  </inkml:definitions>
  <inkml:trace contextRef="#ctx0" brushRef="#br0">6 270 16436,'0'7'367,"0"0"1,1 0-1,-1 0 1,2 0 0,2 10-1,-4-16-322,0 0-1,1 1 1,-1-1-1,0 0 1,1 0-1,-1 0 1,1 0-1,0 0 0,-1 0 1,1 0-1,0 0 1,0-1-1,-1 1 1,1 0-1,0 0 1,0 0-1,0-1 1,0 1-1,0-1 0,0 1 1,0-1-1,0 1 1,0-1-1,0 1 1,0-1-1,1 0 1,-1 0-1,0 1 0,0-1 1,0 0-1,0 0 1,1 0-1,-1 0 1,0-1-1,0 1 1,0 0-1,0 0 1,0-1-1,1 1 0,-1-1 1,1 0-1,3-1 42,-1-1 0,0 0 0,0 0 0,1 0 0,-2 0 0,1 0 0,0-1 0,-1 0 0,0 0 0,0 0 0,5-8 0,1-4 192,14-33 1,-16 31-135,-1 0 0,0 0 0,4-28 1,-9 39-120,0 0 1,0 0-1,-1 1 0,0-1 1,0 0-1,-1 0 1,0 0-1,0 1 1,-1-1-1,1 0 1,-1 1-1,-6-13 1,7 17-24,0 1 1,1-1 0,-1 1-1,0-1 1,0 1-1,0-1 1,0 1-1,0 0 1,0 0-1,0-1 1,0 1-1,-1 0 1,1 0 0,0 0-1,-1 0 1,1 0-1,-1 1 1,1-1-1,-1 0 1,0 1-1,1-1 1,-1 1-1,1-1 1,-1 1-1,0 0 1,1 0 0,-1 0-1,0 0 1,0 0-1,1 0 1,-1 0-1,0 0 1,1 1-1,-1-1 1,1 1-1,-1-1 1,0 1 0,1 0-1,-3 1 1,0 1-5,-1 0 1,1 0 0,0 1 0,0-1-1,1 1 1,-1 0 0,1 0 0,-1 1-1,1-1 1,1 1 0,-4 5 0,-3 12-10,1 0 0,2 0 1,0 1-1,1-1 0,-4 44 0,7-31 15,1 0 0,2 0 0,6 41-1,-5-65-2,0 0 0,0 0 0,1 0 0,6 14 0,-8-23-1,0 1 1,1-1 0,-1 0-1,1 1 1,-1-1 0,1 0-1,0 0 1,0 0 0,0 0-1,2 2 1,-3-4 0,1 1 0,-1 0-1,0-1 1,1 1 0,-1-1 0,0 1 0,1-1-1,-1 0 1,1 1 0,-1-1 0,1 0-1,-1 0 1,0 0 0,1 0 0,-1 0-1,1 0 1,-1-1 0,1 1 0,-1 0 0,2-2-1,4 0 2,-1-2 1,0 1-1,1-1 0,-1 0 0,-1-1 0,1 1 1,0-1-1,-1 0 0,9-11 0,4-8 2,16-26-1,-27 38 0,25-39 16,-15 22 9,1 0 1,23-26-1,-40 53-28,-1 1 0,1 0 0,0 0 0,0 0 0,0 0-1,0 0 1,0 1 0,0-1 0,0 0 0,0 0 0,0 0 0,0 1-1,0-1 1,0 1 0,0-1 0,1 1 0,-1-1 0,0 1 0,0 0-1,1 0 1,-1-1 0,0 1 0,1 0 0,1 0 0,-2 1-1,0 0 1,1 0 0,-1 0-1,0 0 1,0 0 0,0 0 0,1 1-1,-1-1 1,-1 0 0,1 1-1,0-1 1,0 0 0,0 1-1,-1-1 1,1 1 0,-1-1 0,1 1-1,0 3 1,11 40-8,9 31 1,-20-74 12,-1-1 1,1 1-1,-1 0 0,1-1 0,0 1 0,0-1 0,-1 1 0,1-1 0,0 0 1,0 1-1,0-1 0,1 0 0,-1 0 0,0 0 0,0 0 0,1 0 1,-1 0-1,1 0 0,-1 0 0,1 0 0,-1-1 0,3 2 0,-2-2 4,0 0-1,0 0 1,0 0-1,0-1 1,0 1-1,0 0 1,0-1-1,0 0 0,0 1 1,0-1-1,0 0 1,-1 0-1,1 0 1,0 0-1,0 0 1,-1 0-1,1-1 1,1-1-1,10-9 48,-1-1 1,0-1-1,17-25 0,-21 27-40,0 0 1,0 1-1,2 0 1,-1 0-1,1 1 0,1 1 1,11-9-1,-21 17-19,1 0 1,-1 0-1,1 0 1,0 0-1,-1 0 0,1 1 1,0-1-1,-1 1 0,1-1 1,0 1-1,0 0 0,-1-1 1,1 1-1,0 0 0,0 0 1,-1 0-1,1 0 1,0 1-1,0-1 0,0 0 1,-1 1-1,1-1 0,0 1 1,-1 0-1,1-1 0,0 1 1,-1 0-1,1 0 0,-1 0 1,0 0-1,1 0 1,-1 1-1,2 1 0,3 4-8,0 1-1,-1 0 1,0 1-1,0-1 0,4 12 1,10 17-15,-18-36 26,0 1 1,1-1-1,-1 1 1,0-1-1,1 0 1,-1 1-1,0-1 1,1 0-1,0 0 1,-1 0-1,1 0 0,-1 0 1,1-1-1,0 1 1,0 0-1,0-1 1,-1 0-1,1 1 1,0-1-1,3 0 1,-2 0-1,1 0 1,-1-1 0,0 0-1,1 0 1,-1 0 0,0 0-1,1 0 1,-1 0 0,0-1-1,4-3 1,6-4-6,-1-1 1,0 0-1,19-22 0,-29 30 3,28-33-22,-20 22-21,0 0 1,1 1 0,1 0 0,26-19-1,-38 30 40,1 1 1,-1-1-1,1 1 0,0-1 0,0 1 0,-1-1 0,1 1 1,0-1-1,0 1 0,-1 0 0,1-1 0,0 1 0,0 0 1,0 0-1,-1 0 0,1 0 0,0-1 0,0 1 0,0 0 0,0 0 1,0 1-1,-1-1 0,1 0 0,0 0 0,0 0 0,0 0 1,0 1-1,-1-1 0,1 0 0,0 1 0,0-1 0,-1 1 0,1-1 1,0 1-1,-1-1 0,1 1 0,0 0 0,-1-1 0,1 1 1,-1 0-1,1-1 0,-1 1 0,1 0 0,-1-1 0,0 1 1,1 0-1,-1 0 0,0 0 0,0-1 0,1 1 0,-1 0 0,0 1 1,1 7-22,0 0 0,0-1 0,-1 1 0,0 10 0,-1-11 12,1 7 88,1-5-18,-1 1-1,-1 0 1,0 0 0,0 0-1,-1 0 1,0-1-1,-8 20 1,10-29-39,-1 1 1,0-1-1,0 0 0,0 0 1,0 0-1,1 0 0,-2 0 1,1 0-1,0 0 0,0 0 1,0 0-1,0-1 0,-1 1 1,1 0-1,0-1 0,-1 1 1,1-1-1,0 1 0,-1-1 1,1 0-1,-3 1 0,-17 0 170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0.633"/>
    </inkml:context>
    <inkml:brush xml:id="br0">
      <inkml:brushProperty name="width" value="0.035" units="cm"/>
      <inkml:brushProperty name="height" value="0.035" units="cm"/>
      <inkml:brushProperty name="color" value="#E71224"/>
    </inkml:brush>
  </inkml:definitions>
  <inkml:trace contextRef="#ctx0" brushRef="#br0">4 6 19212,'-2'1'920,"1"-4"-1360,1 0 632,3 2-272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214"/>
    </inkml:context>
    <inkml:brush xml:id="br0">
      <inkml:brushProperty name="width" value="0.025" units="cm"/>
      <inkml:brushProperty name="height" value="0.025" units="cm"/>
    </inkml:brush>
  </inkml:definitions>
  <inkml:trace contextRef="#ctx0" brushRef="#br0">0 39 11115,'0'0'10441,"50"-22"-10088,-26 19-257,8 0-64,-6 1-64,3 2-1442,-4-5-3266,-4 2-2083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2.961"/>
    </inkml:context>
    <inkml:brush xml:id="br0">
      <inkml:brushProperty name="width" value="0.035" units="cm"/>
      <inkml:brushProperty name="height" value="0.035" units="cm"/>
      <inkml:brushProperty name="color" value="#E71224"/>
    </inkml:brush>
  </inkml:definitions>
  <inkml:trace contextRef="#ctx0" brushRef="#br0">0 414 14419,'0'4'274,"0"0"1,1 0-1,-1 0 0,1 0 1,0 0-1,0 0 0,0 0 1,0 0-1,1-1 0,-1 1 1,1 0-1,4 4 0,-5-6-216,0-1 0,0 0 0,0 0 0,0 0 0,0 0 0,1 0 0,-1 0 0,1 0 0,-1-1 0,0 1 0,1 0 0,-1-1 0,1 1 0,-1-1 0,1 1 0,0-1 0,-1 0-1,1 0 1,-1 0 0,1 1 0,0-2 0,-1 1 0,1 0 0,-1 0 0,1 0 0,0-1 0,-1 1 0,1-1 0,-1 1 0,1-1 0,-1 0 0,0 0 0,1 1 0,0-2 0,6-3 61,-1-1 0,0 1 0,0-1 0,-1 0 1,1-1-1,-1 0 0,-1 0 0,6-7 1,36-67 424,-41 71-468,15-30 299,22-58 0,-38 83-300,0 0 1,0-1 0,-2 0-1,0 0 1,0 0 0,-2 0 0,0-19-1,-1 33-61,0-1-1,0 1 1,-1-1-1,1 1 1,-1 0 0,0-1-1,1 1 1,-1 0-1,0-1 1,-2-2-1,2 4-6,1 0-1,-1 1 0,1-1 1,-1 0-1,0 1 0,1-1 1,-1 1-1,0-1 1,0 1-1,1-1 0,-1 1 1,0 0-1,0-1 0,1 1 1,-1 0-1,0-1 0,0 1 1,0 0-1,0 0 0,-1 0 1,-1 0 1,0 1-1,1 0 1,-1 0 0,0 0-1,0 0 1,1 0 0,-1 0-1,1 1 1,-1-1 0,1 1 0,0 0-1,0-1 1,0 1 0,0 0-1,0 0 1,-2 4 0,-7 7 6,1 2 0,1 0 1,0 0-1,1 0 1,1 1-1,0 0 0,-8 33 1,8-19-4,1 0 0,1 0 0,-1 51 1,6-70-15,0 1 0,1-1 0,0 0-1,1 1 1,4 14 0,-6-24-16,1 1 0,0-1 0,-1 0-1,1 0 1,0 0 0,0 0 0,0-1 0,0 1-1,0 0 1,1 0 0,-1-1 0,1 1 0,-1 0-1,1-1 1,-1 0 0,1 1 0,0-1 0,0 0-1,-1 0 1,1 0 0,0 0 0,0 0-1,0 0 1,0 0 0,0-1 0,1 1 0,-1-1-1,0 0 1,0 1 0,0-1 0,0 0 0,0 0-1,1-1 1,3 0 0,1-1 103,0 0 0,0-1 0,0 0 1,-1-1-1,1 0 0,-1 0 0,0 0 0,0 0 0,10-11 0,6-4-57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0.668"/>
    </inkml:context>
    <inkml:brush xml:id="br0">
      <inkml:brushProperty name="width" value="0.035" units="cm"/>
      <inkml:brushProperty name="height" value="0.035" units="cm"/>
      <inkml:brushProperty name="color" value="#E71224"/>
    </inkml:brush>
  </inkml:definitions>
  <inkml:trace contextRef="#ctx0" brushRef="#br0">156 1 16235,'0'0'45,"0"0"0,0 0 0,0 0-1,-1 0 1,1 0 0,0 0 0,0 0-1,0 0 1,0 1 0,0-1 0,0 0-1,0 0 1,0 0 0,0 0 0,0 0-1,0 0 1,0 0 0,0 1-1,0-1 1,0 0 0,0 0 0,0 0-1,0 0 1,0 0 0,0 0 0,0 0-1,0 0 1,0 1 0,0-1 0,0 0-1,0 0 1,1 0 0,-1 0 0,0 0-1,0 0 1,0 0 0,0 0-1,0 0 1,0 0 0,0 1 0,0-1-1,0 0 1,0 0 0,1 0 0,-1 0-1,0 0 1,0 0 0,0 0 0,0 0-1,0 0 1,0 0 0,0 0 0,1 0-1,-1 0 1,0 0 0,0 0-1,0 0 1,0 0 0,0 0 0,0 0-1,0 0 1,0 0 0,1 0 0,-1 0-1,-5 18 1254,-11 25 180,-63 152 563,21-47-2692,60-160-2672,18-59 1828,-6 24 464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1.101"/>
    </inkml:context>
    <inkml:brush xml:id="br0">
      <inkml:brushProperty name="width" value="0.035" units="cm"/>
      <inkml:brushProperty name="height" value="0.035" units="cm"/>
      <inkml:brushProperty name="color" value="#E71224"/>
    </inkml:brush>
  </inkml:definitions>
  <inkml:trace contextRef="#ctx0" brushRef="#br0">1 31 13235,'19'-26'1604,"-19"25"-1572,0 1-1,1-1 1,-1 1-1,0 0 1,1 0 0,-1-1-1,0 1 1,1 0 0,-1 0-1,1-1 1,-1 1-1,0 0 1,1 0 0,-1 0-1,1 0 1,-1 0-1,1 0 1,-1-1 0,1 1-1,-1 0 1,0 0 0,1 1-1,-1-1 1,1 0-1,0 0 27,0 1-1,-1 0 0,1-1 0,0 1 1,-1 0-1,1-1 0,-1 1 0,0 0 1,1 0-1,-1-1 0,1 1 0,-1 0 1,0 0-1,0 0 0,0 0 0,1-1 0,-1 1 1,0 2-1,27 211 3634,-22-184-3447,1 12-178,2-1-1,15 46 0,-23-86-205,1 0 0,-1 1 0,1-1 0,-1 1 0,0-1 0,0 1 0,0-1-1,0 1 1,0-1 0,0 1 0,0-1 0,0 1 0,0-1 0,-1 1 0,1-1-1,-2 3 1,2-3 30,-1 0 0,1-1 0,-1 1 0,0 0 0,1 0 0,-1-1 0,0 1-1,0-1 1,0 1 0,1-1 0,-1 1 0,0-1 0,0 1 0,0-1 0,0 0 0,0 1 0,0-1-1,0 0 1,0 0 0,0 0 0,0 0 0,0 0 0,0 0 0,0 0 0,0 0 0,0 0-1,-1-1 1,-12-2-910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1.536"/>
    </inkml:context>
    <inkml:brush xml:id="br0">
      <inkml:brushProperty name="width" value="0.035" units="cm"/>
      <inkml:brushProperty name="height" value="0.035" units="cm"/>
      <inkml:brushProperty name="color" value="#E71224"/>
    </inkml:brush>
  </inkml:definitions>
  <inkml:trace contextRef="#ctx0" brushRef="#br0">41 454 14475,'-4'-3'463,"-1"-1"4,0-1-1,0 0 0,1 1 1,-8-11-1,11 14-397,0 0-1,1 0 0,-1 1 1,1-1-1,0 0 0,-1 0 1,1 0-1,0 1 1,-1-1-1,1 0 0,0 0 1,0 0-1,0 0 1,0 0-1,0 1 0,0-1 1,0 0-1,0 0 1,0 0-1,0 0 0,0 0 1,1 0-1,-1 1 0,0-1 1,1 0-1,-1 0 1,0 0-1,1 1 0,-1-1 1,1 0-1,0 1 1,-1-1-1,1 0 0,-1 1 1,1-1-1,0 0 1,-1 1-1,1-1 0,0 1 1,0 0-1,-1-1 0,1 1 1,0-1-1,0 1 1,0 0-1,1 0 0,18-7 333,0 2-1,0 1 0,0 0 0,36-1 0,-27 3-874,44-10 0,-60 9 186,-1-1 0,1 0 0,-1-1 0,1-1 0,-2 0 0,1 0 0,-1-1 0,0-1 0,13-10 0,-13 6-468,1 1-1,-2-1 1,0-1 0,0 0 0,-1 0 0,0-1 0,7-18 0,17-46-1182,-28 62 2834,0-1-1,5-29 0,-10 46-860,0 0 0,0 0 0,0 0 1,-1 0-1,1 0 0,0 0 0,0 0 0,0 0 0,0 0 0,0 0 0,0 0 0,0 0 0,0 0 1,0 0-1,0 0 0,0 0 0,0 0 0,0 0 0,-1 0 0,1 0 0,0 0 0,0 0 0,0 0 1,0 0-1,0 0 0,0 0 0,0 0 0,0 0 0,0 0 0,0-1 0,0 1 0,0 0 0,0 0 1,0 0-1,0 0 0,0 0 0,0 0 0,0 0 0,0 0 0,0 0 0,0 0 0,0 0 0,0 0 1,0 0-1,0 0 0,0-1 0,0 1 0,0 0 0,0 0 0,-4 7 1096,-6 30-14,2 0-1,2 0 1,-2 47-1,7-67-913,0-9-143,-6 98 859,7-88-719,1 1 0,0-1-1,6 31 1,-6-47-233,-1 0 1,1 0-1,0 0 1,-1 0-1,1 0 1,0-1 0,0 1-1,0 0 1,0 0-1,1-1 1,0 3-1,-1-4-20,0 1-1,0-1 1,-1 1-1,1-1 1,0 1-1,0-1 1,-1 1 0,1-1-1,0 0 1,0 1-1,0-1 1,0 0-1,0 0 1,-1 0-1,1 0 1,0 0 0,0 0-1,2 0 1,-1 0-32,0-1 0,0 0 0,0 0 0,0 0 1,0 0-1,0 0 0,0 0 0,0-1 0,0 1 0,0-1 1,0 1-1,-1-1 0,1 0 0,-1 0 0,1 1 1,-1-1-1,0 0 0,1-2 0,9-17-551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1.961"/>
    </inkml:context>
    <inkml:brush xml:id="br0">
      <inkml:brushProperty name="width" value="0.035" units="cm"/>
      <inkml:brushProperty name="height" value="0.035" units="cm"/>
      <inkml:brushProperty name="color" value="#E71224"/>
    </inkml:brush>
  </inkml:definitions>
  <inkml:trace contextRef="#ctx0" brushRef="#br0">53 1 14443,'0'8'442,"-1"0"-1,1 1 0,-2-1 1,1 1-1,-1-1 1,-3 10-1,-3 13 635,4-15-564,-3 13 124,7-28-614,-1 0-1,1 0 1,0 1-1,0-1 1,0 0 0,0 0-1,0 0 1,0 0-1,0 1 1,1-1-1,-1 0 1,0 0 0,1 0-1,-1 0 1,1 0-1,-1 0 1,2 2 0,1-1-11,1 0 0,0 0 1,0-1-1,0 0 1,0 0-1,0 0 0,0 0 1,0 0-1,4-1 0,5 2-14,-6 0-13,0 0-1,-1 0 1,1 0-1,-1 1 0,1 0 1,-1 1-1,0-1 1,0 1-1,9 8 0,-14-11 28,0 0-1,1 1 0,-1-1 0,0 1 1,0-1-1,0 1 0,0-1 0,0 1 1,0 0-1,0 0 0,-1-1 0,1 1 0,-1 0 1,1 0-1,-1 0 0,1 3 0,-2-3 30,1 0 0,0 0 0,-1 0 0,0 0 0,1 0 0,-1 0 0,0 0 0,0 0 0,0 0 0,0 0 0,-1 0 0,1 0 0,0-1 0,-1 1 0,1-1 0,-1 1 0,0-1 0,-2 2 0,0 0 29,-2 0 0,1 0 0,0-1 0,0 1 0,-1-1 0,0 0 0,1-1 0,-1 0 0,0 0 0,0 0 0,1 0 0,-9-1-1,11 0-161,0 1 0,1-1 0,-1-1-1,0 1 1,0 0 0,0-1-1,1 1 1,-1-1 0,0 0-1,1 0 1,-1 0 0,0 0 0,1 0-1,-1 0 1,1-1 0,0 0-1,-1 1 1,1-1 0,0 0 0,0 0-1,0 0 1,0 0 0,1 0-1,-1-1 1,0 1 0,1 0-1,-2-4 1,2-8-486,4 1-186</inkml:trace>
  <inkml:trace contextRef="#ctx0" brushRef="#br0" timeOffset="1">375 127 18100,'-1'-1'86,"0"0"0,0 1 1,0-1-1,-1 1 0,1-1 1,0 1-1,0-1 0,-1 1 1,1 0-1,0 0 0,0 0 1,-1-1-1,1 1 0,0 0 0,-1 1 1,1-1-1,0 0 0,0 0 1,-1 1-1,1-1 0,-2 1 1,0 0-14,0 0 1,0 1 0,0-1 0,0 0-1,0 1 1,0 0 0,-4 4-1,2-1-29,1 0-1,0 1 0,0 0 0,0 0 0,1 0 1,0 1-1,0-1 0,-2 9 0,4-13-18,0 0 0,0 1-1,0-1 1,0 1 0,1-1-1,0 1 1,-1 0 0,1-1-1,0 1 1,0-1 0,0 1 0,1 0-1,-1-1 1,1 1 0,-1-1-1,1 1 1,0-1 0,0 1-1,0-1 1,0 0 0,0 1-1,1-1 1,-1 0 0,1 0 0,2 3-1,-3-4-3,0-1 0,0 1-1,0 0 1,0-1 0,0 1-1,0-1 1,0 1 0,0-1-1,1 0 1,-1 1 0,0-1-1,0 0 1,0 0 0,1 0-1,-1 0 1,0 0 0,0 0-1,0 0 1,1 0 0,-1 0-1,1-1 1,1 0 22,0 0 1,0-1-1,0 1 0,0-1 0,-1 1 1,1-1-1,-1 0 0,3-2 0,2-3 77,-1 1-1,-1-1 0,1 0 1,-1 0-1,5-9 1,-8 12-64,0 0 1,0-1 0,0 1-1,0 0 1,-1-1 0,0 1-1,0-1 1,0 1-1,-1-1 1,0 0 0,0-6-1,0 9-109,0 0-1,-1 0 0,1 1 0,-1-1 0,1 0 1,-1 1-1,0-1 0,0 1 0,0-1 0,1 1 0,-2-1 1,1 1-1,0 0 0,0-1 0,0 1 0,-1 0 1,1 0-1,0 0 0,-1 0 0,1 0 0,-1 0 0,1 0 1,-1 1-1,0-1 0,1 0 0,-1 1 0,0-1 0,1 1 1,-1 0-1,0 0 0,0 0 0,-3 0 0,-5 0-310,5 2-142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2.447"/>
    </inkml:context>
    <inkml:brush xml:id="br0">
      <inkml:brushProperty name="width" value="0.035" units="cm"/>
      <inkml:brushProperty name="height" value="0.035" units="cm"/>
      <inkml:brushProperty name="color" value="#E71224"/>
    </inkml:brush>
  </inkml:definitions>
  <inkml:trace contextRef="#ctx0" brushRef="#br0">1 0 18516,'0'20'1712,"0"0"-1080,0 2-263,3-1 631,5 2-168,2-1-240,6-1-112,3-14-368,1-5-288,4-11-520,2-9-208,0-5-320,-1-6 895,1-5-303,-3-4-208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2.870"/>
    </inkml:context>
    <inkml:brush xml:id="br0">
      <inkml:brushProperty name="width" value="0.035" units="cm"/>
      <inkml:brushProperty name="height" value="0.035" units="cm"/>
      <inkml:brushProperty name="color" value="#E71224"/>
    </inkml:brush>
  </inkml:definitions>
  <inkml:trace contextRef="#ctx0" brushRef="#br0">147 0 15331,'-5'37'1601,"-6"9"-657,-2 3-272,-3 11 752,-1 2-119,-2 1-161,2-3-136,1-8-280,2-5-184,5-7-712,2-8-344,4-17-488,3-9 1216,5-19-448,3-8-136,4-7-176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3.398"/>
    </inkml:context>
    <inkml:brush xml:id="br0">
      <inkml:brushProperty name="width" value="0.035" units="cm"/>
      <inkml:brushProperty name="height" value="0.035" units="cm"/>
      <inkml:brushProperty name="color" value="#E71224"/>
    </inkml:brush>
  </inkml:definitions>
  <inkml:trace contextRef="#ctx0" brushRef="#br0">80 9 16251,'2'-1'341,"1"-1"0,0 1 0,0 0 0,0 0 0,0 0-1,0 1 1,0-1 0,0 1 0,0-1 0,0 1 0,0 0-1,0 0 1,0 1 0,0-1 0,0 0 0,0 1 0,0 0-1,5 2 1,-7-2-300,1 0 1,0 0-1,0 0 0,-1 1 0,1-1 0,-1 0 1,1 1-1,-1 0 0,0-1 0,1 1 0,-1 0 1,0 0-1,0-1 0,0 1 0,0 0 1,-1 0-1,1 0 0,-1 0 0,1 0 0,-1 0 1,1 0-1,-1 1 0,0-1 0,0 0 0,0 0 1,0 0-1,-1 4 0,-2 6 27,1 0-1,-2 0 1,1 0-1,-2 0 1,-8 18-1,-36 53 286,-36 30 48,89-116-456,0 1 1,0 0-1,0 0 1,0 1-1,1-1 1,-1 1-1,1 0 0,-1 0 1,1 1-1,-1-1 1,1 1-1,0 0 0,4 1 1,-4 0 10,0 0 0,-1 0 0,1 1 0,-1-1 0,0 1 0,1 0 0,-1 1 0,0-1 0,0 1 0,7 5 0,0 3-86,0 0 0,9 13 0,10 10-111,-30-33 254,1 0-1,0-1 1,-1 1-1,1 0 1,0 0-1,0-1 1,-1 1-1,1 0 1,0-1 0,0 1-1,0-1 1,0 1-1,0-1 1,0 0-1,0 1 1,0-1 0,0 0-1,0 0 1,0 1-1,0-1 1,0 0-1,0 0 1,0 0-1,0 0 1,0-1 0,0 1-1,0 0 1,0 0-1,0 0 1,0-1-1,0 1 1,0-1 0,0 1-1,0-1 1,0 1-1,0-1 1,-1 1-1,1-1 1,0 0 0,0 1-1,-1-1 1,1 0-1,0 0 1,-1 0-1,1 1 1,-1-1-1,1 0 1,-1 0 0,1 0-1,0-2 1,3-6 131,0 0 0,-1 0 0,0 0 0,2-11 0,-5 19-139,17-98 864,-16 86-939,0 0 0,-1-1 0,0 1-1,-1 0 1,-4-20 0,-2 13-999,6 19 892,1 1 1,0-1-1,-1 0 0,1 1 0,0-1 0,-1 0 1,1 1-1,-1-1 0,1 1 0,-1-1 1,1 1-1,-1-1 0,0 1 0,1-1 0,-1 1 1,0-1-1,1 1 0,-1 0 0,0-1 1,1 1-1,-1 0 0,-1 0 0,0 0-767,3 0-244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4.010"/>
    </inkml:context>
    <inkml:brush xml:id="br0">
      <inkml:brushProperty name="width" value="0.035" units="cm"/>
      <inkml:brushProperty name="height" value="0.035" units="cm"/>
      <inkml:brushProperty name="color" value="#E71224"/>
    </inkml:brush>
  </inkml:definitions>
  <inkml:trace contextRef="#ctx0" brushRef="#br0">0 15 20364,'54'-4'5256,"72"0"-5440,-72 3 554,7-2-376,66 0-155,-105 4-8,0 1 1,1 1 0,33 8-1,-53-10 136,-1-1 0,0 1 0,1 0 0,-1 0-1,0 0 1,1 0 0,-1 0 0,0 1 0,0-1-1,0 0 1,0 1 0,0 0 0,0-1 0,-1 1 0,1 0-1,0 0 1,1 4 0,-2-4 19,0-1 1,-1 1-1,0 0 1,1 0-1,-1 0 1,0 0-1,0 0 0,0 0 1,0 0-1,-1 0 1,1 0-1,0 0 1,-1-1-1,1 1 1,-1 0-1,0 0 0,0 0 1,1-1-1,-1 1 1,0 0-1,-1-1 1,1 1-1,-1 1 0,-7 7 80,0 0-1,0-1 1,-1 0 0,0-1-1,0 0 1,-1-1-1,0 1 1,0-2-1,-19 8 1,-14 4 229,-58 15 0,68-22-211,12-6-58,16-4-32,1 0 1,-1 1-1,1 0 0,-1 0 0,1 0 0,0 0 0,0 1 0,-5 3 0,10-6-18,-1 0-1,1 0 0,0 0 1,-1 0-1,1 1 0,0-1 1,0 0-1,0 0 0,-1 0 1,1 0-1,0 1 0,0-1 0,0 0 1,-1 0-1,1 1 0,0-1 1,0 0-1,0 0 0,0 1 1,0-1-1,0 0 0,0 1 1,0-1-1,0 0 0,0 0 1,0 1-1,-1-1 0,2 0 1,-1 1-1,0-1 0,0 0 0,0 0 1,0 1-1,0-1 0,0 0 1,0 1-1,0-1 25,1 0 0,-1 0 0,0 0 1,1 0-1,-1 0 0,0 0 0,1 0 0,-1 0 0,0 0 1,0 0-1,1 0 0,-1 0 0,0 0 0,1 0 0,-1 0 0,0 0 1,0-1-1,1 1 0,-1 0 0,0 0 0,0 0 0,1 0 0,-1-1 1,0 1-1,0 0 0,0 0 0,1 0 0,-1-1 0,0 1 1,0 0-1,0 0 0,0-1 0,1 1 0,-1-1 0,3-4-200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4.576"/>
    </inkml:context>
    <inkml:brush xml:id="br0">
      <inkml:brushProperty name="width" value="0.035" units="cm"/>
      <inkml:brushProperty name="height" value="0.035" units="cm"/>
      <inkml:brushProperty name="color" value="#E71224"/>
    </inkml:brush>
  </inkml:definitions>
  <inkml:trace contextRef="#ctx0" brushRef="#br0">13 92 16700,'0'0'41,"0"0"0,0 0 0,0 0 0,0 0-1,0-1 1,0 1 0,0 0 0,0 0 0,0 0 0,0 0 0,0 0 0,0 0 0,0 0 0,0 0 0,0-1 0,0 1 0,0 0 0,0 0 0,0 0 0,0 0 0,0 0 0,0 0 0,0 0 0,0 0 0,0 0 0,0-1 0,0 1 0,0 0 0,0 0 0,0 0 0,0 0 0,0 0 0,0 0 0,-1 0 0,1 0 0,0 0 0,0 0 0,0 0 0,0 0 0,0 0 0,0 0 0,0 0 0,0 0 0,0 0 0,-1 0 0,1-1 0,0 1 0,0 0 0,0 0 0,0 0 0,0 1 0,0-1 0,0 0 0,0 0 0,-1 0 0,1 0 0,0 0 0,0 0 0,0 0 0,-3 8 1025,-1 11 386,3-12-1230,0 0 1,0 0-1,1-1 1,1 1-1,-1 0 1,1 0 0,0-1-1,0 1 1,1 0-1,0-1 1,0 1-1,0-1 1,1 0 0,0 0-1,5 7 1,-6-9-200,1-1 0,-1 0 0,1 0 0,0 0 0,0-1 0,1 1 0,-1-1 0,0 1 0,1-1 0,-1 0 0,1 0 0,0-1 0,-1 1 1,1-1-1,0 0 0,0 0 0,0 0 0,0 0 0,0-1 0,0 0 0,1 0 0,-1 0 0,0 0 0,0 0 0,0-1 0,5-1 0,5-2-122,-1 0-1,0-1 1,0 0-1,0-1 0,-1-1 1,1 0-1,-2 0 1,1-1-1,18-17 1,4-8-2001,45-57 0,-34 36-1575,-36 44 2392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557"/>
    </inkml:context>
    <inkml:brush xml:id="br0">
      <inkml:brushProperty name="width" value="0.025" units="cm"/>
      <inkml:brushProperty name="height" value="0.025" units="cm"/>
    </inkml:brush>
  </inkml:definitions>
  <inkml:trace contextRef="#ctx0" brushRef="#br0">97 0 6054,'0'0'13677,"2"56"-12813,-2-33-479,0 2-193,0 0-96,0-3-64,0-1 0,4 0-64,-1-3-673,1 3-223,-2-4-578,-2-1-1665,0-3-1249,0-4-2659</inkml:trace>
  <inkml:trace contextRef="#ctx0" brushRef="#br0" timeOffset="1">1 293 5221,'0'0'16303,"59"-1"-15438,-31-4-384,5-3-289,-8 4-160,3-1 0,-8-1-32,-2 0-993,-8 0-1505,-4-2-2467,-6-4-1922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5.011"/>
    </inkml:context>
    <inkml:brush xml:id="br0">
      <inkml:brushProperty name="width" value="0.035" units="cm"/>
      <inkml:brushProperty name="height" value="0.035" units="cm"/>
      <inkml:brushProperty name="color" value="#E71224"/>
    </inkml:brush>
  </inkml:definitions>
  <inkml:trace contextRef="#ctx0" brushRef="#br0">172 11 12043,'-2'-10'5612,"-2"19"-3257,-3 18-866,-66 288 2797,-4 20-3119,71-300-1255,4-23-511,3-17-1489,5-20 1595,2-6-202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9:55.435"/>
    </inkml:context>
    <inkml:brush xml:id="br0">
      <inkml:brushProperty name="width" value="0.035" units="cm"/>
      <inkml:brushProperty name="height" value="0.035" units="cm"/>
      <inkml:brushProperty name="color" value="#E71224"/>
    </inkml:brush>
  </inkml:definitions>
  <inkml:trace contextRef="#ctx0" brushRef="#br0">0 328 17260,'4'13'1095,"-4"-13"-1072,0 0 1,0 0-1,0 0 0,0 0 1,0 1-1,1-1 1,-1 0-1,0 0 0,0 0 1,0 0-1,0 0 0,0 0 1,0 0-1,0 0 1,0 0-1,1 0 0,-1 0 1,0 0-1,0 0 1,0 0-1,0 0 0,0 0 1,0 0-1,1 0 0,-1 0 1,0 0-1,0 0 1,0 0-1,0 0 0,0 0 1,0 0-1,0 0 0,1 0 1,-1 0-1,0 0 1,0 0-1,0 0 0,0 0 1,0 0-1,0-1 0,0 1 1,0 0-1,0 0 1,1 0-1,-1 0 0,0 0 1,11-24 1264,14-45-185,3 1 0,38-67 1,-64 132-1096,-1-1-18,1 1 0,0 0 0,0 0 0,0 0-1,0 0 1,0 0 0,0 0 0,1 0 0,0 1 0,-1-1 0,1 1 0,0 0 0,4-3-1,-6 6 5,0-1 0,-1 0 0,1 0 0,0 1 0,-1-1 0,1 0 0,0 1 0,-1-1 0,1 0 0,-1 1 0,1-1 0,-1 1 0,1-1-1,-1 1 1,1 0 0,-1-1 0,1 1 0,-1-1 0,0 1 0,1 0 0,-1-1 0,0 1 0,0 0 0,1-1 0,-1 1 0,0 0 0,0 0-1,0-1 1,0 1 0,0 1 0,4 24-64,-4-25 66,2 52 100,-9 98 1,0-37-169,5-69-214,1 39 92,4-65 38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5.003"/>
    </inkml:context>
    <inkml:brush xml:id="br0">
      <inkml:brushProperty name="width" value="0.035" units="cm"/>
      <inkml:brushProperty name="height" value="0.035" units="cm"/>
      <inkml:brushProperty name="color" value="#E71224"/>
    </inkml:brush>
  </inkml:definitions>
  <inkml:trace contextRef="#ctx0" brushRef="#br0">0 6 14923,'12'-2'1521,"4"1"-1113,5 0-168,-2-1 1256,7 2-1216,5 0-96,5 0-64,5 0-104,1 2-280,-2-1-192,-8 0-192,-2 1-120,-10 1 496,-7 0-161,-10 4-175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5.472"/>
    </inkml:context>
    <inkml:brush xml:id="br0">
      <inkml:brushProperty name="width" value="0.035" units="cm"/>
      <inkml:brushProperty name="height" value="0.035" units="cm"/>
      <inkml:brushProperty name="color" value="#E71224"/>
    </inkml:brush>
  </inkml:definitions>
  <inkml:trace contextRef="#ctx0" brushRef="#br0">0 1 13883,'5'13'1496,"5"-5"-1040,3-1-136,4-1 937,7-2-825,2-1-32,5-3-184,5 0-272,0-1 104,-3-3-24,-9-8-112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5.877"/>
    </inkml:context>
    <inkml:brush xml:id="br0">
      <inkml:brushProperty name="width" value="0.035" units="cm"/>
      <inkml:brushProperty name="height" value="0.035" units="cm"/>
      <inkml:brushProperty name="color" value="#E71224"/>
    </inkml:brush>
  </inkml:definitions>
  <inkml:trace contextRef="#ctx0" brushRef="#br0">1 1 16684,'26'11'1240,"-6"6"-960,0 1-160,1 0 456,1 4-304,-1 4-88,-1 1-8,-1 9-80,-6 2-56,-5 8-24,-8 3-80,-4 5-376,-4 2 1376,-8-4-920,-1-3 56,-9-15-8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7.029"/>
    </inkml:context>
    <inkml:brush xml:id="br0">
      <inkml:brushProperty name="width" value="0.035" units="cm"/>
      <inkml:brushProperty name="height" value="0.035" units="cm"/>
      <inkml:brushProperty name="color" value="#E71224"/>
    </inkml:brush>
  </inkml:definitions>
  <inkml:trace contextRef="#ctx0" brushRef="#br0">8 68 14731,'-1'-3'361,"-1"-1"0,1 0-1,0 0 1,0 0 0,0 0 0,1-1-1,-1 1 1,1 0 0,0 0 0,0 0-1,1 0 1,-1 0 0,2-5 0,-2 9-347,0-1 1,0 1 0,0 0-1,0 0 1,0-1 0,0 1-1,0 0 1,0 0 0,0-1-1,0 1 1,0 0 0,1 0-1,-1-1 1,0 1 0,0 0-1,0 0 1,0 0 0,1-1-1,-1 1 1,0 0 0,0 0-1,0 0 1,1 0 0,-1-1-1,0 1 1,0 0 0,1 0 0,-1 0-1,0 0 1,0 0 0,1 0-1,-1 0 1,0 0 0,0 0-1,1 0 1,-1 0 0,1 0-1,8 7 159,6 17-159,-6-1-28,-1 1 0,-1 1 0,-2-1 0,4 36 0,-4-26 15,12 44 0,-16-76-3,0 1 0,-1-1 0,1 1 0,0-1 0,0 1 0,1-1 0,-1 1 0,0-1 0,1 0 0,0 0 0,2 3 0,-4-5 2,1 1-1,-1-1 0,1 0 1,-1 0-1,1 1 0,-1-1 1,1 0-1,-1 0 0,1 0 0,-1 0 1,1 0-1,-1 0 0,1 0 1,-1 0-1,1 0 0,-1 0 1,1 0-1,-1 0 0,1 0 0,-1 0 1,1 0-1,0-1 0,14-13-5,-8 3 9,-1 0 0,0 0 0,0-1 0,-1 0 0,4-16 0,14-67 40,-10 38 7,-13 56-49,0 0 1,0 0-1,0 0 1,1 1-1,-1-1 0,0 0 1,0 0-1,1 0 1,-1 1-1,0-1 1,1 0-1,-1 1 0,1-1 1,-1 0-1,1 1 1,-1-1-1,2 0 0,3 10 14,2 36 1,-6-32-8,4 18-2,9 49 39,-13-73-41,1 0 1,1 0-1,-1 0 0,1-1 0,0 1 1,1-1-1,-1 0 0,8 9 0,-10-14 0,-1 0 0,1 0-1,0 0 1,0 0 0,-1-1-1,1 1 1,0 0 0,0 0-1,0-1 1,0 1 0,0-1-1,0 1 1,0-1 0,1 1-1,-1-1 1,0 0 0,0 1-1,0-1 1,0 0-1,0 0 1,1 0 0,-1 0-1,0 0 1,0 0 0,2 0-1,-1-1 14,0 0-1,0 0 0,-1 0 0,1 0 1,0-1-1,0 1 0,-1 0 0,1-1 0,-1 1 1,1-1-1,-1 1 0,3-4 0,2-5 89,-1 0-1,1 0 1,-2 0-1,5-13 1,-1-5 298,7-44 1,-1 4 320,-14 68-719,0-1-1,0 1 1,0 0 0,0 0 0,0-1 0,0 1 0,0 0 0,0-1 0,0 1 0,0 0 0,0-1 0,0 1 0,0 0 0,0-1 0,1 1 0,-1 0 0,0 0 0,0-1 0,0 1 0,1 0 0,-1 0-1,0 0 1,0-1 0,1 1 0,-1 0 0,0 0 0,0 0 0,1-1 0,-1 1 0,0 0 0,1 0 0,-1 0 0,1 0 0,6 8 32,3 20-75,-9-28 39,-1 3-6,23 59-69,-21-57 73,0 0 0,1-1-1,-1 1 1,1-1-1,0 1 1,0-1 0,1 0-1,-1 0 1,1-1 0,5 5-1,-8-7 4,-1-1-1,1 1 1,0-1-1,-1 0 1,1 1 0,0-1-1,0 0 1,0 0-1,-1 1 1,1-1-1,0 0 1,0 0-1,0 0 1,-1 0-1,1 0 1,0 0 0,0 0-1,0 0 1,0 0-1,-1-1 1,1 1-1,0 0 1,0 0-1,0-1 1,-1 1 0,1-1-1,0 1 1,-1 0-1,1-1 1,0 1-1,-1-1 1,1 0-1,-1 1 1,1-1-1,0 1 1,-1-1 0,0 0-1,2-1 1,0-3 17,1 0 0,-1 0 1,1 0-1,1-8 0,-3 9-6,8-26 44,-7 21-34,1-1-1,0 0 0,1 1 1,8-16-1,-12 24-30,0 1 0,0-1 0,1 1 0,-1-1 0,0 1 0,1-1 0,-1 1 0,1 0 1,-1-1-1,0 1 0,1-1 0,-1 1 0,1 0 0,-1 0 0,1-1 0,-1 1 0,1 0 0,-1 0 0,1 0 0,0-1 0,-1 1 0,1 0 0,-1 0 0,1 0 0,-1 0 0,1 0 1,-1 0-1,1 0 0,0 0 0,-1 0 0,1 1 0,-1-1 0,1 0 0,-1 0 0,1 0 0,-1 1 0,1-1 0,-1 0 0,1 1 0,-1-1 0,1 0 0,-1 1 0,0-1 1,1 0-1,-1 1 0,1-1 0,-1 1 0,1 0 0,17 27-940,-15-23 730,24 38-471,-10-26 264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9.415"/>
    </inkml:context>
    <inkml:brush xml:id="br0">
      <inkml:brushProperty name="width" value="0.035" units="cm"/>
      <inkml:brushProperty name="height" value="0.035" units="cm"/>
      <inkml:brushProperty name="color" value="#E71224"/>
    </inkml:brush>
  </inkml:definitions>
  <inkml:trace contextRef="#ctx0" brushRef="#br0">7 192 13979,'-1'0'72,"1"0"-1,0-1 1,-1 1-1,1 0 1,-1 0-1,1-1 1,0 1-1,-1 0 1,1-1-1,0 1 1,-1 0-1,1-1 1,0 1 0,0-1-1,-1 1 1,1 0-1,0-1 1,0 1-1,0-1 1,-1 1-1,1-1 1,0 1-1,0-1 1,0 1 0,0-1-1,0 1 1,0-1-1,0 1 1,0-1-1,0 1 1,0-1-1,0 1 1,1 0-1,-1-1 1,0 1-1,0-1 1,0 1 0,1-1-1,-1 1 1,0 0-1,0-1 1,1 1-1,-1-1 1,0 1-1,1 0 1,-1-1-1,0 1 1,1 0-1,0-1 1,27-21 508,-15 12-377,-8 4-67,0 0 0,0 0 1,0 0-1,-1-1 0,0 0 1,0 0-1,5-13 0,-7 16-26,0 0-1,-1 0 1,0 0 0,0 0-1,0 0 1,-1-1-1,1 1 1,-1 0-1,0 0 1,0 0-1,-1-1 1,1 1-1,-1 0 1,0 0-1,0 0 1,-2-5-1,10 43 42,-4-12-179,86 283 133,-84-288-91,27 89 16,-30-96-4,0-1-1,-1 0 1,0 0 0,-1 0 0,0 1 0,0-1-1,-1 0 1,0 0 0,-3 14 0,3-21-7,1-1 1,-1 1 0,0 0-1,1 0 1,-1 0 0,0-1-1,0 1 1,0 0 0,0-1-1,-1 1 1,1-1 0,0 0-1,-1 1 1,1-1 0,-1 0 0,1 0-1,-1 0 1,1 0 0,-1 0-1,0 0 1,1 0 0,-3 0-1,2 0-6,0-1 0,1 0 0,-1 0 0,1-1 0,-1 1 0,1 0 0,-1 0-1,1-1 1,-1 1 0,1-1 0,-1 1 0,1-1 0,0 0 0,-1 0 0,1 1-1,0-1 1,-1 0 0,1 0 0,0 0 0,0 0 0,0-1 0,0 1 0,0 0 0,0 0-1,0-1 1,1 1 0,-2-2 0,-2-6 4,0 1 0,1-1 0,0 0 0,0 0-1,1 0 1,0 0 0,1 0 0,-1 0 0,2-1 0,0-10 0,1-1-26,1 2 0,0-1 0,10-34 0,-2 26-1,1 0 1,1 1 0,21-35-1,-18 36 32,-1 0-1,-2-1 0,12-37 1,-24 64-20,6-29 96,-6 29-89,1-1-1,-1 0 0,0 1 0,0-1 0,0 0 1,0 1-1,0-1 0,0 0 0,0 0 1,0 1-1,0-1 0,0 0 0,0 0 0,0 1 1,0-1-1,-1 0 0,1 1 0,0-1 0,-1 0 1,1 1-1,0-1 0,-1 1 0,1-1 1,-1 0-1,1 1 0,-1-1 0,1 1 0,-1-1 1,1 1-1,-1 0 0,1-1 0,-1 1 0,-1-1 1,1 1-2,1 0 1,-1 0-1,0 1 1,0-1-1,0 0 1,0 1-1,0-1 1,1 0-1,-1 1 1,0-1-1,0 1 1,1 0-1,-1-1 1,0 1 0,1-1-1,-1 1 1,0 0-1,1-1 1,-1 1-1,1 0 1,-1 0-1,1 0 1,0-1-1,-1 1 1,1 0-1,0 0 1,-1 0-1,1 1 1,-7 29 62,7-29-64,-2 13 7,0 1 0,2-1 0,0 1-1,2 16 1,-2-24-46,2 1 0,-1-1 0,1 0-1,1 1 1,-1-1 0,1 0 0,1-1 0,-1 1-1,7 8 1,-10-15-6,1 0 0,-1 0 0,1 0 0,-1 0 0,1 0-1,0 0 1,-1 0 0,1 0 0,0 0 0,0-1 0,0 1 0,0 0-1,0 0 1,0-1 0,0 1 0,0-1 0,0 1 0,0-1 0,0 1-1,0-1 1,0 0 0,0 1 0,0-1 0,1 0 0,-1 0 0,0 0-1,0 0 1,0 0 0,0 0 0,1 0 0,-1 0 0,0-1 0,0 1-1,0 0 1,0-1 0,0 1 0,0-1 0,0 1 0,0-1 0,0 1-1,0-1 1,0 0 0,0 1 0,0-1 0,0 0 0,0 0 0,0-1-1,2-2-58,1 0 0,-2-1 0,1 1 0,0-1 0,-1 1 0,0-1 0,0 0 0,0 0 0,-1 0-1,1-6 1,2-33-530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29.902"/>
    </inkml:context>
    <inkml:brush xml:id="br0">
      <inkml:brushProperty name="width" value="0.035" units="cm"/>
      <inkml:brushProperty name="height" value="0.035" units="cm"/>
      <inkml:brushProperty name="color" value="#E71224"/>
    </inkml:brush>
  </inkml:definitions>
  <inkml:trace contextRef="#ctx0" brushRef="#br0">27 0 16684,'-7'6'1568,"2"9"-1000,-4 3-264,5 7 1000,2 3-487,2-6-761,5-1-256,2-9-553,3-2-23,-3-3 520,0-3-176,-1 0-176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0.542"/>
    </inkml:context>
    <inkml:brush xml:id="br0">
      <inkml:brushProperty name="width" value="0.035" units="cm"/>
      <inkml:brushProperty name="height" value="0.035" units="cm"/>
      <inkml:brushProperty name="color" value="#E71224"/>
    </inkml:brush>
  </inkml:definitions>
  <inkml:trace contextRef="#ctx0" brushRef="#br0">71 320 13155,'0'1'182,"1"-1"0,-1 1-1,0 0 1,0-1 0,1 1 0,-1 0 0,0-1 0,0 1 0,0 0 0,0 0-1,0-1 1,0 1 0,0 0 0,0 0 0,-1-1 0,1 1 0,0 0-1,0-1 1,-1 1 0,0 1 0,-8 18 1175,6-14-1049,-38 93 1641,37-87-1785,1 0 0,0 1 0,1-1 0,0 1 0,1-1-1,0 18 1,1-29-162,0-1 0,0 1 0,0-1 0,0 1 0,-1-1-1,1 1 1,0-1 0,0 1 0,0-1 0,1 1 0,-1-1-1,0 1 1,0-1 0,0 1 0,0-1 0,0 1 0,1-1-1,-1 0 1,0 1 0,0-1 0,1 1 0,-1-1 0,0 1 0,0-1-1,1 0 1,-1 1 0,1-1 0,-1 0 0,0 1 0,1-1-1,-1 0 1,1 0 0,-1 1 0,1-1 0,-1 0 0,1 0-1,-1 0 1,0 0 0,1 0 0,-1 1 0,1-1 0,0 0-1,0-1-3,0 1-1,1-1 0,-1 0 0,0 1 0,0-1 0,0 0 1,0 0-1,0 1 0,0-1 0,0 0 0,-1 0 0,1 0 0,0 0 1,0 0-1,-1 0 0,1-2 0,7-13 29,-1-1-1,-1-1 1,0 1-1,3-23 1,8-73 291,-11 53-85,-2-1 0,-4 0 0,-11-100-1,8 213-140,3 53-82,4 91 31,-1-154-31,2-1-1,16 67 1,-17-96-21,-1 0 0,2-1 0,8 18 1,-12-27 7,0 0 1,1 1 0,-1-1-1,1 0 1,0 0 0,0 0 0,-1 0-1,1-1 1,0 1 0,3 1-1,-4-2 3,0-1 0,0 1 0,0-1 0,0 1 0,0-1 0,1 0 0,-1 0 0,0 0 0,0 0 0,0 0 0,0 0 0,0 0 0,0 0 1,0 0-1,0 0 0,0 0 0,1-1 0,-1 1 0,0 0 0,0-1 0,0 1 0,0-1 0,0 1 0,1-2 0,0 0-1,1 0 0,-1-1 1,0 1-1,0-1 0,0 1 1,0-1-1,-1 0 0,1 1 1,-1-1-1,1 0 0,-1 0 0,0 0 1,0 0-1,0-4 0,7-49 61,-6 39-30,0-15 28,-2 24 0,3 29-36,-1-6-7,0 3-15,1-1-1,0 1 0,1-1 0,8 21 0,-12-37 4,0 0-1,1-1 0,-1 1 1,0 0-1,0-1 1,0 1-1,1-1 0,-1 1 1,0 0-1,1-1 0,-1 1 1,0-1-1,1 1 0,-1-1 1,1 1-1,-1-1 0,1 1 1,-1-1-1,1 1 1,-1-1-1,1 0 0,-1 1 1,1-1-1,0 0 0,-1 0 1,1 1-1,0-1 0,-1 0 1,1 0-1,0 0 1,-1 0-1,1 0 0,0 0 1,-1 0-1,1 0 0,0 0 1,-1 0-1,1 0 0,-1 0 1,1 0-1,0-1 1,-1 1-1,1 0 0,0 0 1,-1-1-1,1 1 0,-1-1 1,1 1-1,-1 0 0,1-1 1,-1 1-1,1-2 1,5-3 19,-2-1 1,1 1-1,-1-2 1,5-6-1,0-1 22,-5 9-29,-1 1-1,1-1 1,0 1-1,1 0 1,-1 0-1,1 0 1,0 1-1,0 0 1,0 0-1,0 0 1,0 0-1,8-2 1,-9 4-10,1 0 0,-1 1 0,0-1 0,0 1 0,1-1 0,-1 1 1,1 1-1,-1-1 0,0 1 0,0-1 0,1 1 0,-1 0 0,0 1 0,0-1 0,0 1 0,0 0 0,6 3 0,0 2 9,0 1-1,15 14 1,-18-15-6,0-1-1,0 1 1,0-2 0,1 1 0,16 8 0,-23-14-5,0 1-1,0-1 1,0 0-1,0 0 1,0 0-1,0 0 1,1 1-1,-1-2 1,0 1 0,0 0-1,0 0 1,0 0-1,0 0 1,0-1-1,0 1 1,0 0-1,0-1 1,0 1-1,0-1 1,0 1 0,0-1-1,0 0 1,0 1-1,-1-1 1,1 0-1,0 0 1,0 1-1,0-2 1,18-29 29,-14 22-24,5-12 16,18-30 18,-26 48-41,0 0 0,0 0-1,0 1 1,1-1 0,-1 0-1,1 1 1,-1 0 0,1-1-1,0 1 1,0 0 0,0 0-1,4-2 1,-5 4-2,-1 0-1,1 0 1,-1 0 0,0 0-1,1 0 1,-1 0 0,1 0 0,-1 0-1,1 1 1,-1-1 0,0 1 0,1-1-1,-1 1 1,0-1 0,1 1 0,-1 0-1,0-1 1,0 1 0,0 0-1,0 0 1,1 0 0,-1 0 0,0 0-1,-1 0 1,1 0 0,0 0 0,0 1-1,0 0 1,5 7-17,0 1 1,7 17-1,-6-13-6,1 3 11,-5-10 7,0 0-1,0 0 1,1-1-1,0 0 1,6 7-1,-9-12 7,-1-1 0,0 1 0,1-1 0,-1 1 0,1-1 0,-1 1 0,1-1 0,-1 0 0,1 1-1,0-1 1,-1 0 0,1 0 0,-1 1 0,1-1 0,0 0 0,-1 0 0,1 0 0,-1 0 0,1 0-1,0 0 1,-1 0 0,1 0 0,0 0 0,-1 0 0,1 0 0,0 0 0,-1 0 0,1 0 0,-1-1 0,1 1-1,0 0 1,-1 0 0,1-1 0,-1 1 0,1 0 0,-1-1 0,1 1 0,-1-1 0,1 1 0,-1-1-1,1 1 1,-1-1 0,0 1 0,1-1 0,-1 1 0,0-1 0,1-1 0,14-32-237,-13 29 131,2-6-248,5-15-156,-9 25 542,0 0 1,1 0 0,-1 0-1,1 0 1,0 0 0,-1 0-1,1 0 1,0 0 0,-1 0 0,1 1-1,0-1 1,0 0 0,0 0-1,0 1 1,0-1 0,0 0-1,1 0 1,4 3-147,0 3-30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1.135"/>
    </inkml:context>
    <inkml:brush xml:id="br0">
      <inkml:brushProperty name="width" value="0.035" units="cm"/>
      <inkml:brushProperty name="height" value="0.035" units="cm"/>
      <inkml:brushProperty name="color" value="#E71224"/>
    </inkml:brush>
  </inkml:definitions>
  <inkml:trace contextRef="#ctx0" brushRef="#br0">0 121 15467,'13'-28'1613,"13"-24"-221,-24 48-1216,0 1 0,1-1-1,0 0 1,-1 1 0,1 0-1,0 0 1,1 0-1,-1 0 1,1 0 0,4-2-1,-7 5-131,0-1 0,1 1-1,-1-1 1,0 1 0,1 0 0,-1-1-1,1 1 1,-1 0 0,1 0-1,-1 0 1,1 0 0,-1 1 0,1-1-1,-1 0 1,0 1 0,1-1-1,-1 0 1,0 1 0,1 0 0,-1-1-1,0 1 1,1 0 0,-1 0-1,0 0 1,0-1 0,0 1 0,0 0-1,0 1 1,0-1 0,0 0-1,1 2 1,3 3 8,-1 0 0,0 1-1,-1 0 1,6 12 0,-2 2-4,-1 0 0,0 1-1,-2 0 1,0 0 0,-2 1 0,0 35 0,-4-2 61,-14 79 1,10-100-62,3-24-24,1 1 1,0-1 0,1 0 0,1 1 0,0 16 0,0-26-23,1-1 1,0 1-1,-1-1 1,1 1-1,0-1 1,0 0-1,0 1 1,0-1 0,0 0-1,0 0 1,0 0-1,0 1 1,0-1-1,1 0 1,-1-1-1,0 1 1,1 0-1,-1 0 1,1 0-1,-1-1 1,1 1-1,-1-1 1,1 1-1,0-1 1,-1 0-1,1 0 1,-1 0-1,1 1 1,0-1-1,-1-1 1,3 1-1,3 0-171,0 0-1,0-1 1,-1 0 0,1 0-1,0-1 1,8-2-1,-12 3 84,-1 0-1,1-1 0,-1 1 0,1-1 1,-1 1-1,0-1 0,1 0 0,-1 1 0,0-1 1,0-1-1,0 1 0,0 0 0,-1 0 1,1-1-1,-1 1 0,1-1 0,1-4 1,2-11-440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934"/>
    </inkml:context>
    <inkml:brush xml:id="br0">
      <inkml:brushProperty name="width" value="0.025" units="cm"/>
      <inkml:brushProperty name="height" value="0.025" units="cm"/>
    </inkml:brush>
  </inkml:definitions>
  <inkml:trace contextRef="#ctx0" brushRef="#br0">1 35 6470,'0'0'14029,"73"0"-12908,-34-6-544,2 2-417,-2-1-128,4 3 0,-9-3-865,-5 2-1889,-10-6-3524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1.648"/>
    </inkml:context>
    <inkml:brush xml:id="br0">
      <inkml:brushProperty name="width" value="0.035" units="cm"/>
      <inkml:brushProperty name="height" value="0.035" units="cm"/>
      <inkml:brushProperty name="color" value="#E71224"/>
    </inkml:brush>
  </inkml:definitions>
  <inkml:trace contextRef="#ctx0" brushRef="#br0">32 1 12883,'-1'0'99,"-1"0"0,1 0 0,0 0 0,0 0 0,-1 1 1,1-1-1,0 0 0,0 1 0,-1-1 0,1 1 0,0-1 1,0 1-1,0-1 0,0 1 0,0 0 0,0 0 0,0 0 0,0 0 1,0-1-1,0 1 0,0 0 0,0 0 0,1 1 0,-1-1 0,0 0 1,1 0-1,-1 0 0,1 0 0,-1 1 0,1-1 0,0 0 0,-1 0 1,1 1-1,0-1 0,0 0 0,0 0 0,0 1 0,0-1 0,0 0 1,0 1-1,1-1 0,-1 0 0,0 0 0,1 1 0,-1-1 1,1 1-1,1 3 62,0 0 0,0 0 0,0 0 1,1-1-1,-1 1 0,1-1 0,0 0 0,1 0 1,-1 0-1,7 6 0,-7-8-167,0 0 0,0 0 0,0 0 0,0 0 0,0 0 0,1-1 0,-1 0 0,0 1 0,1-1 0,-1 0 0,1-1-1,-1 1 1,1-1 0,0 1 0,-1-1 0,1 0 0,-1-1 0,1 1 0,4-1 0,2-2-150,0-1 1,-1 0-1,1 0 1,-1-1-1,10-7 0,-11 7 0,0 1 0,-1-1 0,1 1 0,1 1-1,-1-1 1,1 1 0,16-3 0,-21 6 166,0 0 0,0 0 0,0 1 0,-1-1 0,1 1 0,0 0 0,-1 0 0,1 1 0,-1-1 0,1 1 0,-1-1 0,1 1 0,-1 0 0,0 0 0,0 1 0,0-1 0,0 1 0,0-1 0,-1 1 0,1 0 0,2 4 0,6 8 243,-1 1 0,-1 0-1,9 19 1,-7-13 41,-10-19-259,2 2 65,-1-1 1,1 1-1,0 0 1,1-1-1,4 6 0,-8-9-82,1 0 0,0-1 0,0 1 0,-1-1 0,1 1 0,0-1 0,0 1 0,0-1 0,-1 1 0,1-1 0,0 0 0,0 1 0,0-1 0,0 0 0,0 0 0,0 0 0,0 0 0,0 0 0,-1 0 0,1 0 0,0 0 0,0 0 0,0 0 0,0 0 0,0-1 0,0 1 0,0 0 0,0-1 0,-1 1 0,1-1 0,0 1 0,0-1 0,0 1 0,-1-1 0,1 1 0,0-1 0,-1 0 0,2 0 0,10-13 133,-1 0-1,0 0 0,-1-1 1,12-23-1,-11 20-22,0 0 0,24-31-1,-33 47-124,-1 1-1,1-1 0,0 1 1,-1-1-1,1 1 1,0-1-1,0 1 1,0 0-1,0 0 1,0 0-1,0 0 0,0 0 1,0 0-1,0 1 1,0-1-1,3 0 1,-4 1-6,1 0 1,-1 1-1,1-1 0,-1 0 1,1 1-1,-1-1 1,1 1-1,-1-1 1,0 1-1,0 0 0,1 0 1,-1 0-1,0-1 1,0 1-1,0 0 1,0 0-1,0 1 0,0-1 1,0 0-1,0 0 1,0 0-1,0 1 1,-1-1-1,2 3 0,4 10-10,0 0 0,-1 0 0,3 20-1,9 22 47,-17-55-30,0 0-1,0 0 1,1-1-1,-1 1 1,1 0-1,-1 0 0,1 0 1,-1 0-1,1 0 1,-1-1-1,1 1 1,0 0-1,-1-1 0,1 1 1,0 0-1,-1-1 1,1 1-1,0-1 1,0 1-1,1 0 0,-1-1 1,0 0 0,-1 0 0,1 0 0,0 0 0,0-1 0,-1 1 0,1 0 0,0 0 0,-1-1 0,1 1-1,-1 0 1,1-1 0,0 1 0,-1 0 0,1-1 0,-1 1 0,1-1 0,-1 1 0,1-1 0,-1 0 0,1 0-1,3-5-2,1-1-1,-2 0 0,7-13 0,-8 13-48,6-12-227,-7 14 90,1 0 1,-1 0-1,1 0 0,1 0 0,-1 1 1,1-1-1,-1 1 0,1-1 1,1 1-1,-1 0 0,5-4 1,-5 7-269,0 5-167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2.099"/>
    </inkml:context>
    <inkml:brush xml:id="br0">
      <inkml:brushProperty name="width" value="0.035" units="cm"/>
      <inkml:brushProperty name="height" value="0.035" units="cm"/>
      <inkml:brushProperty name="color" value="#E71224"/>
    </inkml:brush>
  </inkml:definitions>
  <inkml:trace contextRef="#ctx0" brushRef="#br0">11 1 16884,'-7'0'1456,"4"1"-1224,4 6-296,2-2 664,3 0-528,0 3-72,4 2-144,4 0-32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2.522"/>
    </inkml:context>
    <inkml:brush xml:id="br0">
      <inkml:brushProperty name="width" value="0.035" units="cm"/>
      <inkml:brushProperty name="height" value="0.035" units="cm"/>
      <inkml:brushProperty name="color" value="#E71224"/>
    </inkml:brush>
  </inkml:definitions>
  <inkml:trace contextRef="#ctx0" brushRef="#br0">71 1 13707,'-1'4'656,"-1"-1"0,0 1 1,-1-1-1,1 0 0,0 0 1,-1 0-1,0 0 0,-4 4 0,-3 5 22,5-6-493,0 1 0,0 0 1,1 1-1,-5 10 0,8-15-203,0 0 0,0 0 0,0 0 1,0 0-1,0 0 0,1 0 0,-1 0 0,1 1 1,0-1-1,0 0 0,0 0 0,0 0 0,1 1 1,0 4-1,-1-8-4,1 1 1,-1-1-1,0 1 1,1-1-1,-1 1 0,0-1 1,1 1-1,-1-1 1,1 1-1,-1-1 1,1 1-1,-1-1 0,1 1 1,-1-1-1,1 0 1,-1 0-1,1 1 1,0-1-1,-1 0 0,1 0 1,-1 1-1,1-1 1,0 0-1,-1 0 1,1 0-1,0 0 1,-1 0-1,1 0 0,0 0 1,-1 0-1,1 0 1,0 0-1,-1-1 1,1 1-1,-1 0 0,1 0 1,0-1-1,0 1 1,27-16-467,-20 11 331,1 0 61,1 0 0,0 1 0,0 0 0,0 0 0,0 1 0,0 0 0,19-1 0,-26 3 90,-1 1 1,1 0 0,-1 0-1,1 0 1,-1 0 0,1 0 0,0 0-1,-1 1 1,0-1 0,1 1-1,-1 0 1,1 0 0,-1 0 0,0 0-1,1 0 1,-1 0 0,0 1-1,0-1 1,0 1 0,0-1 0,0 1-1,0 0 1,-1 0 0,1 0-1,-1 0 1,1 0 0,-1 0 0,0 0-1,1 0 1,-1 1 0,0-1-1,-1 1 1,1-1 0,0 0-1,-1 1 1,1-1 0,-1 1 0,0 3-1,1 1 27,-2 1 1,1 0-1,-1-1 0,0 1 0,-1 0 0,0-1 1,0 0-1,0 1 0,-1-1 0,0 0 0,-7 11 1,7-13-4,0 0 0,-1 1 0,1-1 0,-1-1 1,0 1-1,0-1 0,-1 1 0,1-1 0,-1 0 1,0-1-1,0 1 0,-1-1 0,1 0 0,-1 0 1,-6 2-1,-16-2 63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2.959"/>
    </inkml:context>
    <inkml:brush xml:id="br0">
      <inkml:brushProperty name="width" value="0.035" units="cm"/>
      <inkml:brushProperty name="height" value="0.035" units="cm"/>
      <inkml:brushProperty name="color" value="#E71224"/>
    </inkml:brush>
  </inkml:definitions>
  <inkml:trace contextRef="#ctx0" brushRef="#br0">52 51 17692,'0'-3'201,"0"0"0,-1 0 0,1 0 0,-1 0 0,1 0 0,-1 0 0,0 0 0,0 0 0,0 1 0,0-1 0,-1 0 0,1 0 0,-1 1 0,1-1 0,-1 1 0,-3-3 0,5 4-166,-1 1 1,1 0 0,-1 0 0,1 0 0,-1 0-1,1 0 1,-1 0 0,1 0 0,-1 0 0,1 0 0,-1 1-1,1-1 1,-1 0 0,1 0 0,-1 0 0,1 0-1,-1 1 1,1-1 0,-1 0 0,1 1 0,0-1 0,-1 0-1,1 0 1,0 1 0,-1-1 0,1 1 0,0-1-1,-1 0 1,1 1 0,0-1 0,0 1 0,-1-1 0,1 1-1,0-1 1,0 1 0,0-1 0,0 1 0,0-1-1,0 1 1,0-1 0,0 1 0,0 0 0,-6 27 138,6-25-96,-11 135 71,13-118-238,-2-20 85,0 0 0,0 0 1,0 1-1,1-1 0,-1 0 0,0 1 0,0-1 0,1 0 1,-1 0-1,0 1 0,0-1 0,1 0 0,-1 0 0,0 0 1,1 0-1,-1 1 0,0-1 0,1 0 0,-1 0 0,0 0 1,1 0-1,-1 0 0,0 0 0,1 0 0,-1 0 0,1 0 1,-1 0-1,1 0 0,2-1-23,0 0-1,0-1 1,1 1 0,-1-1 0,0 0 0,0 0-1,3-2 1,12-8-56,-14 10 61,-1 1 0,1-1 1,0 0-1,0 1 0,0 0 1,0 0-1,0 0 0,0 1 0,0-1 1,0 1-1,0 0 0,6 1 1,-8-1 13,0 1 0,0 0 0,0 0 1,0-1-1,-1 1 0,1 1 0,0-1 0,0 0 1,-1 0-1,1 1 0,-1-1 0,1 1 1,-1-1-1,0 1 0,0 0 0,0-1 0,1 1 1,-1 0-1,-1 0 0,1 0 0,0 0 1,0 0-1,-1 0 0,1 0 0,-1 0 0,1 4 1,0 4 28,0 1 1,-1 0-1,0 0 1,0 0-1,-1-1 1,-4 20-1,4-24 6,0 0 0,-1 0 1,0 0-1,0 0 0,-1-1 0,1 1 0,-1-1 0,0 1 1,-1-1-1,1 0 0,-1 0 0,0-1 0,-6 6 0,9-9-52,0 0-1,1 0 1,-1-1-1,0 1 1,0 0-1,0-1 1,0 1-1,0-1 0,0 1 1,0-1-1,0 1 1,0-1-1,0 0 1,0 1-1,0-1 1,0 0-1,-1 0 0,1 0 1,0 0-1,0 0 1,0 0-1,0 0 1,0 0-1,0 0 1,0-1-1,-1 1 0,1 0 1,0-1-1,0 1 1,0-1-1,0 1 1,0-1-1,-1 0 0,1-2-25,-1 1-1,0 0 0,1 0 0,0-1 0,-1 1 0,1 0 1,0-1-1,0 0 0,0 1 0,1-1 0,-1 1 0,0-6 0,-1-18-316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3.517"/>
    </inkml:context>
    <inkml:brush xml:id="br0">
      <inkml:brushProperty name="width" value="0.035" units="cm"/>
      <inkml:brushProperty name="height" value="0.035" units="cm"/>
      <inkml:brushProperty name="color" value="#E71224"/>
    </inkml:brush>
  </inkml:definitions>
  <inkml:trace contextRef="#ctx0" brushRef="#br0">28 354 15035,'-2'26'1004,"0"1"-1,-8 32 1,5-41-748,2 0 1,1 0 0,0 0 0,1 1-1,1-1 1,3 30 0,-3-47-248,0 0 0,0 0 0,0 0 0,0 0 0,0 0 1,1 0-1,-1 0 0,0 0 0,1 0 0,-1 0 0,1 0 0,-1 0 0,1 0 0,0 0 1,-1 0-1,1-1 0,0 1 0,-1 0 0,1 0 0,2 1 0,-3-2-3,1 0-1,0 0 0,-1 0 1,1-1-1,0 1 0,-1 0 1,1 0-1,0 0 1,-1-1-1,1 1 0,0 0 1,-1-1-1,1 1 0,-1 0 1,1-1-1,-1 1 0,1-1 1,-1 1-1,1-1 1,-1 1-1,1-1 0,-1 1 1,1-2-1,3-4 15,0 0-1,0-1 1,-1 1 0,5-13 0,3-23 88,-2-1 1,-2 0-1,3-77 1,-8 98-107,1 8-64,3 30-14,10 84-118,-10-57 95,22 78 0,-27-116 26,1 1-1,1-1 0,-1 0 1,1 0-1,-1 0 0,7 7 1,-8-11 46,-1 0 0,1-1 0,0 1 0,-1-1 1,1 1-1,0 0 0,-1-1 0,1 1 0,0-1 0,0 0 1,0 1-1,0-1 0,-1 0 0,1 1 0,0-1 1,0 0-1,0 0 0,0 0 0,1 0 0,-1 0-12,1 0 1,-1-1-1,0 1 0,0-1 0,0 1 0,0-1 0,0 0 1,1 1-1,-1-1 0,0 0 0,-1 0 0,1 0 1,0 0-1,0 0 0,0 0 0,0 0 0,-1 0 0,2-2 1,6-11-222,-1 0 0,-1-1 0,0 0 1,-1-1-1,4-15 0,13-86-640,-22 117 899,39-359-333,-38 345 238,1-11 860,-2 23-493,0 4-11,0 15 136,0 36 411,1 85 1128,1-111-1534,1-1-1,1 0 1,8 28 0,-11-51-353,0 0 0,0 0 1,0 0-1,0 0 1,1 0-1,-1-1 0,4 6 1,-4-7-34,0 0 0,-1-1-1,1 1 1,0 0 0,0-1 0,0 1 0,-1-1 0,1 1 0,0-1-1,0 1 1,0-1 0,0 0 0,0 1 0,0-1 0,0 0 0,0 0-1,0 1 1,1-1 0,2-1-9,-1 0 0,1 0-1,0 0 1,-1-1 0,1 1 0,-1-1 0,1 0-1,-1 1 1,0-2 0,0 1 0,4-3-1,-5 3-25,1 0 0,-1 0 0,1 1-1,-1-1 1,1 1 0,0 0 0,0-1-1,0 1 1,0 0 0,4 0 0,-5 1 10,-1 0 0,1 0 0,0 0 0,-1 1 0,1-1 0,0 1 0,-1-1 0,1 1 0,0 0 0,-1-1 0,1 1 0,-1 0 0,1 0 0,-1 0 0,0 0 0,1 0 0,-1 0 0,0 1 0,0-1 0,2 3 0,4 5-38,-1 0-1,0 1 0,-1 0 0,0 0 1,-1 0-1,0 0 0,5 20 0,11 79-8,-17-89 87,-2-9-1,3 17 30,-4-27-43,1 0-1,-1 0 1,0 1 0,1-1-1,-1 0 1,1 0 0,-1 0-1,1 0 1,-1 0-1,1 0 1,0 0 0,-1 0-1,1 0 1,0-1 0,0 1-1,0 0 1,0 0 0,1 0-1,-2-1 0,1 0-1,0 1 0,0-1 1,0 0-1,-1 0 1,1-1-1,0 1 0,0 0 1,-1 0-1,1 0 0,0 0 1,0-1-1,-1 1 1,1 0-1,0-1 0,0 1 1,-1 0-1,1-1 1,-1 1-1,1-1 0,0 1 1,-1-1-1,1 1 0,-1-1 1,1 0-1,-1 1 1,1-2-1,14-22 213,-14 21-189,12-20-226,-1-1-1,-2 0 0,-1 0 0,0-1 0,-2 0 0,-1 0 0,4-35 0,-9 22-219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4.045"/>
    </inkml:context>
    <inkml:brush xml:id="br0">
      <inkml:brushProperty name="width" value="0.035" units="cm"/>
      <inkml:brushProperty name="height" value="0.035" units="cm"/>
      <inkml:brushProperty name="color" value="#E71224"/>
    </inkml:brush>
  </inkml:definitions>
  <inkml:trace contextRef="#ctx0" brushRef="#br0">1 85 16556,'10'2'1328,"4"-5"-896,3-2-200,11 0 464,-3-1-176,11-4-528,0-1 1801,6-4-1529,-2-1 72,-3 1-40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4.517"/>
    </inkml:context>
    <inkml:brush xml:id="br0">
      <inkml:brushProperty name="width" value="0.035" units="cm"/>
      <inkml:brushProperty name="height" value="0.035" units="cm"/>
      <inkml:brushProperty name="color" value="#E71224"/>
    </inkml:brush>
  </inkml:definitions>
  <inkml:trace contextRef="#ctx0" brushRef="#br0">0 269 16203,'3'15'1471,"-3"-14"-1437,1-1-1,-1 0 1,0 0 0,0 0 0,0 0 0,1 0-1,-1 1 1,0-1 0,0 0 0,0 0 0,1 0-1,-1 0 1,0 0 0,0 0 0,1 0 0,-1 0 0,0 0-1,0 0 1,0 0 0,1 0 0,-1 0 0,0 0-1,0 0 1,1 0 0,-1 0 0,0 0 0,0 0 0,0 0-1,1 0 1,-1 0 0,0-1 0,0 1 0,1 0-1,1-2 89,-1 1-1,1-1 0,-1 1 1,1-1-1,-1 0 0,1 0 0,-1 0 1,0 0-1,0 0 0,1-3 1,7-17 162,-2 0-1,-1 0 1,-1-1 0,-1 1 0,-1-1 0,0 0 0,-2-1 0,-3-38 0,-1 47-178,2 15-103,1 0 0,0 0 0,0 0 0,0 0 0,0 0 0,0 0 0,0 0 0,0-1 0,0 1 0,0 0 0,0 0 0,0 0 0,0 0 0,-1 0 0,1 0 0,0 0 0,0 0 0,0 0 0,0 0 0,0 0 0,0 0-1,0 0 1,0 0 0,-1 0 0,1 0 0,0 0 0,0 0 0,0 0 0,0 0 0,0 0 0,0 0 0,-1 0 0,1 0 0,0 0 0,0 0 0,0 0 0,0 0 0,0 0 0,0 0 0,0 0 0,0 0 0,-1 0 0,1 0 0,0 0 0,0 0 0,0 0 0,0 1 0,0-1-1,-1 1 12,0 1-1,0 0 0,0-1 0,1 1 0,-1 0 0,1 0 1,-1-1-1,1 1 0,-1 0 0,1 0 0,0 2 0,-1 9 8,1 1 1,1-1-1,0 1 0,3 14 0,-3-23-23,0 0 0,1-1 0,-1 1 0,1 0 0,0-1 0,0 1 0,0-1 0,0 1 0,1-1 0,0 0 0,0 0 0,0-1 0,0 1 0,6 5 0,-7-8 2,1 0-1,-1 1 1,0-1 0,0-1-1,1 1 1,-1 0-1,0 0 1,1-1 0,-1 1-1,0-1 1,1 0-1,-1 0 1,1 0-1,3-1 1,37-9 24,-13 3-18,-23 6 6,0 0 0,0 0-1,0 1 1,0 0 0,0 1-1,0-1 1,0 1 0,0 1-1,0-1 1,0 1 0,-1 0-1,1 1 1,0 0 0,-1 0-1,0 0 1,0 1 0,0 0-1,0 0 1,-1 0 0,1 1-1,-1 0 1,0 0 0,-1 0-1,1 0 1,-1 1 0,0 0-1,5 9 1,-38-102 1666,11 45-1313,7 18-336,2-1-1,-10-35 0,19 59-62,0 1-1,-1-1 1,1 1-1,0-1 1,0 1-1,0-1 0,0 0 1,0 1-1,0-1 1,0 1-1,0-1 1,0 1-1,0-1 0,0 1 1,1-1-1,-1 1 1,0-1-1,0 1 1,0-1-1,1 1 0,-1-1 1,0 1-1,1-1 1,-1 1-1,0-1 1,1 1-1,-1 0 0,0-1 1,1 1-1,-1 0 1,1-1-1,-1 1 1,1 0-1,-1-1 0,1 1 1,-1 0-1,1 0 1,-1 0-1,1 0 1,-1-1-1,1 1 0,-1 0 1,1 0-1,0 0 1,-1 0-1,1 0 1,-1 0-1,2 1 1,34 7-1598,-20-4 1322,51 6-836,-31-9 430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5.672"/>
    </inkml:context>
    <inkml:brush xml:id="br0">
      <inkml:brushProperty name="width" value="0.035" units="cm"/>
      <inkml:brushProperty name="height" value="0.035" units="cm"/>
      <inkml:brushProperty name="color" value="#E71224"/>
    </inkml:brush>
  </inkml:definitions>
  <inkml:trace contextRef="#ctx0" brushRef="#br0">33 357 16203,'-3'2'168,"1"0"0,0 0 0,0 0 0,0 0 0,1 0-1,-1 1 1,1-1 0,-1 1 0,1-1 0,0 1 0,0 0-1,0-1 1,-1 7 0,-6 38 687,8-46-815,-2 26 109,2 0-1,1 0 0,1-1 1,2 1-1,0 0 1,2-1-1,1 0 0,1 0 1,1-1-1,17 35 1,-12-29-117,14 44 0,-25-62-27,1 0 0,-2 0 0,0 0 0,0 0 0,-1 0 0,-2 21 1,1-32 4,0 0 0,0 0 0,-1 0 0,1 0 1,-1 0-1,1 0 0,-1 0 0,0 0 1,0 0-1,0 0 0,0 0 0,0 0 0,0 0 1,-1-1-1,-2 4 0,4-5-4,-1 1 0,1-1 0,-1 0 0,1 0 1,0 1-1,-1-1 0,1 0 0,-1 0 0,1 0 0,-1 0 0,1 0 0,-1 0 0,1 0 0,-1 0 1,1 0-1,-1 0 0,1 0 0,-1 0 0,1 0 0,-1 0 0,1 0 0,-1 0 0,1 0 0,0-1 1,-1 1-1,-1-1 2,1 0 0,0 0 0,0 0 1,0 0-1,0 0 0,0 0 0,0 0 1,0-1-1,1 1 0,-1 0 0,0 0 1,0-3-1,-4-8 34,1-1 0,0-1 0,1 1 1,0 0-1,1-1 0,0-18 0,4-84 39,3 61-124,1 1-1,4 0 1,1 0-1,27-72 1,-37 121 32,-1 5 8,0-1 1,0 0 0,1 0-1,-1 1 1,0-1-1,0 0 1,0 1-1,1-1 1,-1 1 0,0-1-1,1 0 1,-1 1-1,0-1 1,1 1-1,-1-1 1,1 1 0,-1-1-1,1 1 1,-1-1-1,1 1 1,-1-1-1,2 0 1,0 18-41,-2-15 38,-2 46-26,1 33 15,2-72 12,0 0 0,0 0 0,0-1 0,1 1 0,1 0 0,5 12 0,-8-20 4,0 0 1,1 0-1,-1 0 0,0 0 0,1 0 0,0 0 0,-1 0 1,1 0-1,-1 0 0,1 0 0,0 0 0,0 0 0,0-1 0,-1 1 1,1 0-1,0 0 0,0-1 0,0 1 0,0-1 0,0 1 1,0-1-1,0 1 0,0-1 0,1 0 0,-1 0 0,0 1 0,0-1 1,0 0-1,0 0 0,0 0 0,0 0 0,1 0 0,-1 0 1,0-1-1,0 1 0,0 0 0,0 0 0,0-1 0,0 1 0,0-1 1,0 1-1,0-1 0,0 1 0,0-1 0,0 0 0,0 1 1,0-1-1,-1 0 0,2-1 0,5-5 17,0 0 1,-1 0-1,0 0 1,8-13-1,1-5 96,-1 0 0,-1-1-1,-2-1 1,0 0 0,8-38 0,-7 18 177,-3-1 1,4-66-1,-12 98-222,0 7-23,0 0 1,-1-1 0,0 1 0,0 0-1,-1 0 1,0-1 0,-4-13 0,5 23-45,0 0 0,0 0-1,-1 0 1,1 0 0,0 0 0,0 0 0,-1 0 0,1 0 0,0 0 0,0 0 0,-1 0 0,1 0-1,0 0 1,0 0 0,-1 1 0,1-1 0,0 0 0,0 0 0,0 0 0,-1 0 0,1 0 0,0 0-1,0 1 1,0-1 0,-1 0 0,1 0 0,0 0 0,0 1 0,0-1 0,0 0 0,0 0 0,0 0-1,-1 1 1,1-1 0,0 0 0,0 0 0,0 1 0,0-1 0,0 0 0,0 0 0,0 1 0,0-1-1,-7 14-4,-2 24-11,1 0 0,2 1-1,-3 77 1,9-99 12,-3 30 12,5 52 0,-1-87-9,0 0 0,1-1 1,0 1-1,1-1 0,0 1 0,1-1 1,0 0-1,1 0 0,12 19 0,-17-28 2,1-1-1,0 0 0,0 1 0,0-1 1,-1 0-1,1 0 0,1 1 0,-1-1 0,0 0 1,0 0-1,0 0 0,1 0 0,-1-1 1,0 1-1,1 0 0,-1 0 0,1-1 1,-1 1-1,1-1 0,-1 1 0,1-1 0,-1 0 1,1 0-1,-1 1 0,1-1 0,-1 0 1,1 0-1,0-1 0,-1 1 0,1 0 1,-1 0-1,1-1 0,-1 1 0,1-1 0,-1 1 1,1-1-1,-1 0 0,0 0 0,1 0 1,-1 1-1,0-1 0,0 0 0,1 0 1,-1-1-1,0 1 0,0 0 0,1-2 0,4-4 24,-1-1-1,0 1 1,0-1 0,-1 0-1,0 0 1,6-15-1,-1-12 98,-1-1 0,5-51 1,-8 45-87,12-47 0,-17 88-46,0 0 0,0 0 0,0 0 1,1 0-1,-1 0 0,0 0 0,1 0 0,-1 0 1,0 0-1,1 1 0,-1-1 0,1 0 0,0 0 1,-1 0-1,1 1 0,0-1 0,-1 0 0,3-1 1,-3 3 2,1-1 1,-1 0-1,1 0 1,-1 0-1,1 0 1,-1 0-1,1 1 1,-1-1-1,0 0 1,1 1-1,-1-1 1,1 0-1,-1 0 1,0 1-1,1-1 1,-1 1-1,0-1 1,1 0-1,-1 1 1,0-1-1,1 1 1,-1-1-1,0 1 1,0-1-1,0 1 1,17 46-236,-14-36 203,2 9-39,10 28-28,-14-45 114,0-1-1,0 1 0,1-1 1,-1 1-1,0-1 1,1 1-1,0-1 0,-1 0 1,1 0-1,0 0 1,0 0-1,0 0 0,4 2 1,-5-4 0,0 1 0,0-1 1,0 0-1,0 0 1,0 1-1,0-1 0,0 0 1,0 0-1,0 0 1,1 0-1,-1 0 0,0-1 1,0 1-1,0 0 0,0 0 1,0-1-1,0 1 1,0 0-1,0-1 0,0 1 1,-1-1-1,1 0 1,0 1-1,0-1 0,0 0 1,0 1-1,-1-1 1,1 0-1,0 0 0,-1 0 1,2-1-1,16-30 172,-17 30-166,16-39 121,-3-1 0,0-1 0,-3 0 0,-2-1 0,-2 0 0,4-78 0,-12 111-270,-1 10-59,-5 21-109,-4 53 89,4 1 0,4 125 0,3-189 224,-1 8 18,1 0 0,1 0 0,1 0 0,0 0 0,2 0 0,9 31-1,-2-34 12,-11-15-39,0 0 1,0 1-1,0-1 1,1 0-1,-1 0 1,0 0-1,1 0 0,-1 0 1,0 0-1,0 0 1,1 0-1,-1 0 1,0 0-1,0 0 0,1 0 1,-1 0-1,0 0 1,0 0-1,1 0 1,-1 0-1,0 0 0,0-1 1,1 1-1,-1 0 1,0 0-1,0 0 1,1 0-1,-1 0 0,0-1 1,0 1-1,0 0 1,1 0-1,-1-1 0,1 0-5,0-1-1,0 0 0,-1 1 0,1-1 1,0 0-1,-1 0 0,1 0 0,-1 0 0,0 0 1,0 1-1,0-1 0,0 0 0,0-4 0,-5-22-271,-1-1 0,-1 1 0,-16-41 0,13 42-28,1 0 1,1-1-1,-5-43 0,12 70 312,1 1-1,0-1 0,0 0 1,0 1-1,0-1 1,1 0-1,-1 1 0,0-1 1,0 1-1,0-1 0,0 0 1,1 1-1,-1-1 1,0 1-1,1-1 0,-1 1 1,0-1-1,1 1 0,-1-1 1,0 1-1,1-1 1,-1 1-1,1-1 0,-1 1 1,1 0-1,-1-1 0,1 1 1,-1 0-1,1-1 1,0 1-1,-1 0 0,1 0 1,-1 0-1,1 0 0,0-1 1,27 1 305,-16 0-196,-8-1-124,0 1 0,1-1 1,-1 0-1,0 0 0,0 0 1,0-1-1,0 1 0,0-1 1,7-4-1,-10 5 14,0 0 0,0 1 1,0-1-1,0 0 0,0 0 0,0 0 0,0 0 1,0 0-1,-1-1 0,1 1 0,0 0 0,-1 0 1,1 0-1,-1-1 0,1 1 0,-1 0 0,1-1 1,-1 1-1,0 0 0,0-1 0,0 1 0,0 0 0,0-1 1,0 1-1,0-1 0,0 1 0,0 0 0,-1-1 1,1 1-1,-1 0 0,1 0 0,-1-1 0,1 1 1,-2-2-1,-9-14-70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6.139"/>
    </inkml:context>
    <inkml:brush xml:id="br0">
      <inkml:brushProperty name="width" value="0.035" units="cm"/>
      <inkml:brushProperty name="height" value="0.035" units="cm"/>
      <inkml:brushProperty name="color" value="#E71224"/>
    </inkml:brush>
  </inkml:definitions>
  <inkml:trace contextRef="#ctx0" brushRef="#br0">6 9 16756,'-5'-9'1200,"8"14"-1312,1-1 1936,2 3-856,1 0-487,-3-5-169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6.627"/>
    </inkml:context>
    <inkml:brush xml:id="br0">
      <inkml:brushProperty name="width" value="0.035" units="cm"/>
      <inkml:brushProperty name="height" value="0.035" units="cm"/>
      <inkml:brushProperty name="color" value="#E71224"/>
    </inkml:brush>
  </inkml:definitions>
  <inkml:trace contextRef="#ctx0" brushRef="#br0">142 0 17828,'-5'1'162,"-1"-1"1,1 1-1,0 0 1,-1 0-1,1 1 0,0 0 1,-1 0-1,1 0 1,0 0-1,1 1 1,-1 0-1,0 0 0,1 0 1,-1 1-1,1-1 1,0 1-1,0 0 1,1 0-1,-1 0 0,-3 6 1,2-2-109,0 0-1,1 0 1,-1 1 0,1-1-1,1 1 1,0 0 0,0 0 0,1 0-1,0 1 1,1-1 0,-1 10-1,2-18-65,-1 0 0,1 0-1,0 1 1,0-1 0,0 0-1,0 0 1,0 0 0,0 0-1,1 0 1,-1 1-1,0-1 1,1 0 0,-1 0-1,0 0 1,1 0 0,-1 0-1,1 0 1,0 0 0,-1 0-1,1 0 1,0 0 0,0-1-1,-1 1 1,3 1-1,-2-1-2,0-1 0,1 0-1,-1 0 1,0 0 0,0-1-1,1 1 1,-1 0 0,0 0-1,0-1 1,0 1 0,1 0-1,-1-1 1,0 0 0,0 1-1,0-1 1,0 1 0,0-1-1,0 0 1,0 0 0,0 0-1,0 0 1,-1 1 0,1-1 0,1-2-1,7-6-107,-3 1 86,1 1 0,0 1 0,0-1-1,1 1 1,8-6 0,-13 11 36,-1 0 0,1-1 1,-1 1-1,1 0 0,0 1 1,-1-1-1,1 0 0,0 1 0,0-1 1,0 1-1,-1 0 0,1 0 1,0 0-1,0 0 0,0 1 0,-1-1 1,1 1-1,0 0 0,0 0 1,-1 0-1,1 0 0,3 2 0,-2-1 6,0 0 0,-1 1-1,1-1 1,-1 1-1,1 0 1,-1 0-1,0 0 1,0 0 0,-1 0-1,1 1 1,-1 0-1,0-1 1,1 1-1,1 6 1,-2-4 54,0 0 0,0 1-1,-1-1 1,0 1 0,-1-1 0,1 1 0,-1-1-1,-1 13 1,-1-7 87,0 0 0,-1-1-1,0 0 1,0 0 0,-2 0-1,1 0 1,-1 0 0,-1-1 0,0 0-1,-10 13 1,13-20-131,0 0-1,0 0 1,0-1 0,0 1 0,-1-1-1,-5 3 1,8-4-40,1-1 0,0 1 1,-1-1-1,1 0 0,-1 1 0,1-1 1,-1 0-1,1 0 0,-1 0 0,0 1 0,1-1 1,-1 0-1,1 0 0,-1 0 0,1 0 1,-1 0-1,0 0 0,1 0 0,-1 0 1,1 0-1,-1 0 0,1 0 0,-1 0 0,0 0 1,1-1-1,-1 1 0,1 0 0,-1 0 1,1-1-1,-1 1 0,1 0 0,-1-1 1,1 1-1,-1 0 0,1-1 0,0 1 0,-1-1 1,1 1-1,0-1 0,-1 1 0,1-1 1,0 1-1,-1-1 0,1 1 0,0-1 1,0 1-1,0-1 0,0 1 0,-1-1 0,1 0 1,0 1-1,0-1 0,0 1 0,0-1 1,0 1-1,0-1 0,1 0 0,-1-2-124,1 0-1,0 0 1,0 0-1,0 0 0,0 0 1,0 0-1,0 1 1,1-1-1,-1 1 0,1-1 1,0 1-1,0-1 1,0 1-1,0 0 0,3-3 1,37-28-1158,-16 13 1002,-1 0 0,-1-2 0,34-38 0,-28 22 1650,45-71-1,-75 109-1324,0 1 1,0-1-1,0 0 0,0 1 1,0-1-1,0 0 0,0 0 1,0 1-1,0-1 0,1 0 1,-1 0-1,0 1 0,0-1 1,0 0-1,0 0 0,1 1 1,-1-1-1,0 0 0,0 0 1,0 0-1,1 1 0,-1-1 0,0 0 1,0 0-1,1 0 0,-1 0 1,0 1-1,1-1 0,-1 0 1,0 0-1,0 0 0,1 0 1,-1 0-1,0 0 0,1 0 1,-1 0-1,0 0 0,0 0 1,1 0-1,-1 0 0,0 0 1,1 0-1,-1 0 0,0-1 0,0 1 1,1 0-1,-1 0 0,0 0 1,0 0-1,1 0 0,-1-1 1,0 1-1,0 0 0,1 0 1,-1 0-1,0-1 0,0 1 1,0 0-1,0 0 0,1-1 1,-1 1-1,0 0 0,0-1 0,0 1 1,0 0-1,0 0 0,0-1 1,6 31 273,-6-24-221,1-4-63,8 62 238,32 114 0,-31-160-547,-10-18 305,0 0 1,1 0-1,-1 1 1,0-1 0,0 0-1,0 0 1,1 0 0,-1 0-1,0 0 1,0 0 0,1 0-1,-1 0 1,0 0 0,0 0-1,0 0 1,1 0 0,-1 0-1,0 0 1,0 0 0,1 0-1,-1 0 1,0 0 0,0 0-1,1 0 1,-1 0 0,0-1-1,0 1 1,0 0 0,1 0-1,-1 0 1,0 0 0,0 0-1,0-1 1,0 1 0,1 0-1,-1 0 1,0 0 0,0-1-1,0 1 1,2-3 50,-1 1 1,0-1-1,0 0 0,0 0 1,0 0-1,-1 0 0,1 0 1,-1 0-1,0-5 0,-1-31-27,-5-14 22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10.292"/>
    </inkml:context>
    <inkml:brush xml:id="br0">
      <inkml:brushProperty name="width" value="0.025" units="cm"/>
      <inkml:brushProperty name="height" value="0.025" units="cm"/>
    </inkml:brush>
  </inkml:definitions>
  <inkml:trace contextRef="#ctx0" brushRef="#br0">88 0 5189,'0'0'17403,"-4"10"-16746,-11 18-297,2 2 0,2 0 0,0 1 0,2 0 0,2 0 0,1 1 0,1-1 0,-1 48 0,6-76-404,0 1-1,1 0 1,-1 0-1,1 0 1,0 0-1,0-1 1,1 1-1,-1 0 1,1-1-1,0 1 1,0-1-1,0 0 1,0 1 0,0-1-1,1 0 1,-1 0-1,1-1 1,0 1-1,6 4 1,-4-3-678,1-1 1,-1 0 0,1 0-1,0 0 1,0-1 0,0 0 0,0 0-1,0 0 1,0-1 0,1 0-1,8 1 1,9-2-5941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7.057"/>
    </inkml:context>
    <inkml:brush xml:id="br0">
      <inkml:brushProperty name="width" value="0.035" units="cm"/>
      <inkml:brushProperty name="height" value="0.035" units="cm"/>
      <inkml:brushProperty name="color" value="#E71224"/>
    </inkml:brush>
  </inkml:definitions>
  <inkml:trace contextRef="#ctx0" brushRef="#br0">1 0 13331,'3'5'1384,"0"12"-872,1 2-272,3 5 1457,0-4-1609,8-1-80,-1-5-16,6-4-128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7.464"/>
    </inkml:context>
    <inkml:brush xml:id="br0">
      <inkml:brushProperty name="width" value="0.035" units="cm"/>
      <inkml:brushProperty name="height" value="0.035" units="cm"/>
      <inkml:brushProperty name="color" value="#E71224"/>
    </inkml:brush>
  </inkml:definitions>
  <inkml:trace contextRef="#ctx0" brushRef="#br0">7 382 10474,'3'17'785,"-1"0"0,-1 0 0,-1 1 0,0-1 0,-1 0-1,-4 18 1,0 29 923,4-55-1506,1 5 155,-1 1 1,1-1-1,1 0 1,4 19 0,-5-32-341,0-1 0,0 0 0,0 1 0,0-1 0,0 0 0,0 1 0,0-1 1,0 0-1,1 1 0,-1-1 0,0 0 0,0 1 0,0-1 0,0 0 0,1 0 1,-1 1-1,0-1 0,0 0 0,1 0 0,-1 1 0,0-1 0,0 0 0,1 0 1,-1 0-1,0 1 0,1-1 0,-1 0 0,0 0 0,0 0 0,1 0 0,0 0 1,7-7 217,4-16-101,-12 22-119,19-49 208,-1-1 1,13-73 0,5-107 140,-36 229-363,4-26 9,-2 1 0,0-1 0,-2 1 0,-4-28-1,4 51-17,-1 1 0,0 0 0,0 0 0,0-1 0,0 1-1,-3-6 1,4 9 5,0-1-1,-1 1 1,1-1 0,-1 1-1,1-1 1,0 1 0,-1-1-1,1 1 1,-1 0-1,1-1 1,-1 1 0,1 0-1,-1-1 1,1 1-1,-1 0 1,0 0 0,1-1-1,-1 1 1,1 0 0,-1 0-1,1 0 1,-1 0-1,0 0 1,1 0 0,-1 0-1,0 0 1,1 0 0,-1 0-1,1 0 1,-1 0-1,0 0 1,1 1 0,-1-1-1,1 0 1,-1 0 0,1 1-1,-1-1 1,1 0-1,-1 1 1,1-1 0,-1 0-1,1 1 1,-1-1-1,1 1 1,0-1 0,-1 1-1,1-1 1,-1 2 0,-4 4-10,0 0 0,1 0 1,0 1-1,0 0 0,0 0 1,1 0-1,-4 10 0,-16 60-42,18-59 46,-9 35 51,-11 72 0,24-122-41,1 0 0,-1 1 0,1-1 1,0 0-1,0 0 0,0 1 0,1-1 0,-1 0 0,1 0 0,0 0 0,0 0 0,0 1 0,0-1 0,0 0 0,0-1 1,4 6-1,-1-4 8,1 1 0,0-1 1,0 0-1,1 0 1,-1-1-1,12 6 0,-5-2-40,0 1-1,-1 0 1,0 0-1,0 1 1,-1 1-1,-1 0 0,18 21 1,-22-23-23,1 0 0,-1 0 0,-1 1 0,0-1 0,0 1 0,0 0 0,-1 0 0,-1 0 0,1 0 0,-2 1-1,1-1 1,0 11 0,-4-5-138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7.926"/>
    </inkml:context>
    <inkml:brush xml:id="br0">
      <inkml:brushProperty name="width" value="0.035" units="cm"/>
      <inkml:brushProperty name="height" value="0.035" units="cm"/>
      <inkml:brushProperty name="color" value="#E71224"/>
    </inkml:brush>
  </inkml:definitions>
  <inkml:trace contextRef="#ctx0" brushRef="#br0">80 386 15667,'1'-1'141,"-1"0"0,1 0 0,-1 0 0,0 0 0,0 0 0,0 0 0,1 0 0,-1 0 0,0 0 0,0 0 0,0 0 0,-1 0 0,1 0 0,0 0 0,0 0 0,-1 0 0,0-2 0,1 3-62,0 0 0,-1-1 0,1 1 0,0 0 0,-1 0 0,1-1 0,-1 1 1,1 0-1,-1 0 0,1 0 0,0-1 0,-1 1 0,1 0 0,-1 0 0,1 0 0,-1 0 1,1 0-1,-1 0 0,1 0 0,-1 0 0,1 0 0,-1 0 0,1 0 0,-1 0 0,0 1 1,-1 0 61,-1 0 1,1 0 0,0 0-1,-1 0 1,1 0 0,0 1-1,0-1 1,0 1 0,0 0-1,0 0 1,0-1 0,-2 5-1,-2 5-106,0 1 0,1 0-1,1 0 1,0 0-1,1 1 1,0 0-1,0-1 1,2 1 0,-1 0-1,2 0 1,0 0-1,2 16 1,-2-27-40,0-1 0,0 1 0,0-1-1,0 0 1,1 1 0,-1-1 0,1 1 0,-1-1 0,1 0 0,-1 0 0,1 1 0,0-1 0,1 2 0,-2-3 2,1 1 0,-1-1 1,1 0-1,-1 0 1,0 0-1,1 1 1,-1-1-1,1 0 1,-1 0-1,1 0 1,-1 0-1,0 0 1,1 0-1,-1 0 0,1 0 1,-1 0-1,1 0 1,-1 0-1,1 0 1,-1 0-1,0 0 1,1 0-1,-1 0 1,1-1-1,-1 1 1,0 0-1,1 0 0,0-1 1,2-1-9,0-1 0,0 0 0,-1 1 0,1-1 0,-1 0 0,1-1 0,-1 1 0,3-6 0,11-22-20,-2-1 1,-2 0-1,9-35 0,20-105 72,-40 166-38,10-41 63,-3 1 0,3-69-1,-12 110-35,-2 17-15,-2 22 4,-3 65 54,4 1 1,5 0-1,13 106 0,-12-193-110,8 43-273,-9-53 221,0 0 0,0 0-1,0 0 1,0 0 0,0 0 0,1 0-1,-1 0 1,1 0 0,0-1-1,0 1 1,0-1 0,0 1-1,4 3 1,-5-6 48,0 1-1,0-1 1,0 1 0,0-1-1,0 0 1,0 0 0,0 0-1,0 1 1,0-1 0,0 0-1,0 0 1,0 0 0,0-1-1,0 1 1,0 0 0,0 0-1,0 0 1,0-1-1,0 1 1,0 0 0,-1-1-1,1 1 1,0-1 0,0 1-1,0-1 1,0 0 0,-1 1-1,1-1 1,0 0 0,-1 1-1,1-1 1,0 0 0,-1 0-1,2-1 1,16-31-535,-5-4-144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8.999"/>
    </inkml:context>
    <inkml:brush xml:id="br0">
      <inkml:brushProperty name="width" value="0.035" units="cm"/>
      <inkml:brushProperty name="height" value="0.035" units="cm"/>
      <inkml:brushProperty name="color" value="#E71224"/>
    </inkml:brush>
  </inkml:definitions>
  <inkml:trace contextRef="#ctx0" brushRef="#br0">41 369 12075,'-3'25'1372,"-1"1"0,-9 35 0,7-37-260,1 0-1,-4 46 1,9-66-1015,0-1 0,0 1 1,0 0-1,1 0 1,-1 0-1,3 4 1,-3-7-92,0-1 1,0 1 0,0-1-1,0 0 1,0 1 0,1-1-1,-1 0 1,0 1-1,0-1 1,1 0 0,-1 0-1,0 1 1,0-1-1,1 0 1,-1 1 0,0-1-1,1 0 1,-1 0 0,0 0-1,1 0 1,-1 1-1,0-1 1,1 0 0,-1 0-1,0 0 1,1 0-1,0 0 1,0 0-10,0 0 0,0-1 0,0 1 0,0-1 0,0 1 0,-1-1 0,1 1 0,0-1 0,0 0 0,0 1 1,0-1-1,-1 0 0,1 1 0,0-1 0,0-2 0,4-4-23,0 0 1,-1-1-1,0 0 0,-1 0 1,6-17-1,8-19-44,-17 44 68,0 0 1,0-1 0,0 1-1,1 0 1,-1-1 0,0 1-1,0 0 1,0 0 0,0-1-1,0 1 1,1 0-1,-1 0 1,0-1 0,0 1-1,1 0 1,-1 0 0,0-1-1,0 1 1,1 0 0,-1 0-1,0 0 1,1 0 0,-1-1-1,0 1 1,1 0 0,-1 0-1,0 0 1,1 0 0,-1 0-1,0 0 1,1 0 0,-1 0-1,0 0 1,1 0 0,-1 0-1,0 0 1,1 0-1,-1 0 1,0 0 0,0 0-1,1 0 1,-1 1 0,0-1-1,1 0 1,-1 0 0,0 0-1,1 1 1,-1-1 0,0 0-1,0 0 1,1 0 0,-1 1-1,0-1 1,0 0 0,0 1-1,0-1 1,1 0 0,-1 0-1,0 1 1,0-1 0,11 24-8,-10-21 4,11 30-15,-10-24 23,0 0-1,1 0 1,1 0-1,-1-1 1,2 1-1,-1-1 1,1 0-1,0 0 1,1-1-1,6 8 1,-11-14 3,0 0 0,-1-1 0,1 1 0,0 0 0,0-1 0,0 1 1,0-1-1,0 1 0,0-1 0,0 0 0,0 1 0,0-1 0,0 0 0,1 0 1,-1 1-1,0-1 0,0 0 0,0 0 0,0 0 0,0-1 0,0 1 1,0 0-1,0 0 0,2-1 0,-1 0 8,0 0 0,1-1 0,-1 1 0,0-1-1,0 1 1,0-1 0,0 0 0,0 0 0,0 0 0,1-2 0,5-7 53,-1 0 0,-1-1-1,7-14 1,-11 22-46,52-135 524,-53 139-545,-1-1 0,0 0 0,1 0 0,-1 0 0,1 0 0,-1 0 0,1 1 0,-1-1 0,1 0 0,-1 0 0,1 1 0,0-1 0,0 0 0,-1 1 0,1-1 0,0 1 0,0-1 0,1 0 0,-2 1-1,1 0 1,-1 0 0,1 0-1,-1 1 1,1-1 0,-1 0-1,1 0 1,-1 1 0,0-1-1,1 0 1,-1 0 0,0 1 0,1-1-1,-1 0 1,0 1 0,1-1-1,-1 0 1,0 1 0,0-1-1,1 1 1,-1-1 0,0 0-1,0 1 1,0-1 0,1 2-1,7 36-26,-7-33 23,2 23-22,-2-17 24,1 1 0,0-1 0,0 1 0,8 20 0,-9-31 6,-1-1 1,0 1 0,0 0 0,0-1-1,1 1 1,-1-1 0,0 1 0,0-1-1,1 1 1,-1-1 0,0 1 0,1-1-1,-1 1 1,1-1 0,-1 0 0,1 1-1,-1-1 1,1 1 0,-1-1 0,1 0-1,-1 0 1,1 1 0,-1-1 0,1 0-1,0 0 1,-1 0 0,1 1 0,-1-1-1,1 0 1,0 0 0,0 0 0,0-1 4,1 1 0,-1-1 0,0 0 0,0 0 1,0 1-1,0-1 0,0 0 0,0 0 0,0 0 1,0 0-1,0 0 0,0 0 0,1-2 0,4-7 54,-1 0-1,8-17 0,-12 25-48,16-41 151,14-30-14,-31 73-153,1-1 0,-1 0 0,0 1 0,0-1 0,1 1 0,-1-1 0,1 0 0,-1 1 0,0-1 1,1 1-1,-1-1 0,1 1 0,-1-1 0,1 1 0,-1 0 0,1-1 0,0 1 0,-1 0 0,1-1 0,0 1 0,0 0 0,-1 0-1,0 0 1,1 0 0,-1 0-1,1 1 1,-1-1-1,0 0 1,1 0 0,-1 0-1,0 1 1,1-1 0,-1 0-1,0 0 1,1 1-1,-1-1 1,0 0 0,1 1-1,-1-1 1,0 0 0,0 1-1,0-1 1,1 1-1,-1-1 1,8 29-78,-8-29 79,8 39-96,-4-15 77,1 1 1,1-1-1,15 38 0,-20-60 21,0 0 0,0 0 0,0 0-1,0 0 1,0-1 0,0 1 0,0 0-1,1-1 1,-1 1 0,1-1 0,-1 1-1,1-1 1,0 0 0,-1 0 0,1 1-1,0-1 1,3 1 0,-3-2 2,-1 0-1,1 0 1,-1 0 0,1 0 0,-1 0-1,1 0 1,-1 0 0,1 0 0,-1-1-1,1 1 1,-1-1 0,1 1 0,-1-1 0,1 1-1,-1-1 1,0 0 0,1 0 0,-1 0-1,0 0 1,0 0 0,0 0 0,1 0-1,-1 0 1,1-2 0,8-10 10,-1-1-1,0 0 1,-1 0 0,0-1-1,8-24 1,16-29-432,-20 55 80,-12 13 319,1 0-1,-1 0 1,0 0-1,1-1 1,-1 1-1,0 0 1,1 0-1,-1 0 1,0 0-1,1 0 0,-1 0 1,0 0-1,1 0 1,-1 1-1,0-1 1,1 0-1,-1 0 1,0 0-1,1 0 1,-1 0-1,0 0 1,1 1-1,-1-1 1,0 0-1,1 0 1,-1 1-1,0-1 0,2 2-46,-1 1 0,1-1 0,-1 0 0,0 1 0,0-1 0,0 1 0,0-1 0,0 1 0,0 4 0,2 15-165,-3-18 213,0 1 0,0-1 0,1 1 0,-1-1-1,1 1 1,0-1 0,1 0 0,-1 0 0,1 1 0,0-1 0,4 7-1,-6-11 24,1 0 0,-1 1 0,1-1 0,-1 0 0,1 0-1,0 1 1,-1-1 0,1 0 0,-1 0 0,1 0 0,0 0-1,-1 0 1,1 0 0,-1 0 0,1 0 0,0 0-1,-1 0 1,1 0 0,-1 0 0,1 0 0,0 0 0,-1 0-1,1-1 1,-1 1 0,1 0 0,0 0 0,-1-1 0,1 1-1,-1 0 1,1-1 0,-1 1 0,0-1 0,1 1-1,-1-1 1,1 1 0,0-1 0,13-19 112,3-13 192,-1 0 1,-1-1-1,-3 0 1,12-48-1,21-145 1216,-42 205-1421,1-3-46,2-33 0,-11 228-568,0 49 910,6-176-196,2-1 0,2 1-1,12 43 1,-15-77-161,-2-5-42,1 0 1,0 0-1,0-1 1,0 1-1,0 0 1,1-1-1,-1 1 1,1-1-1,0 0 1,0 0-1,4 6 1,-5-9-6,-1 0 0,0 0 0,0 0 1,0 1-1,0-1 0,0 0 0,1 0 0,-1 0 0,0 0 1,0 0-1,0 0 0,1 0 0,-1 0 0,0 0 0,0 0 1,0 0-1,1 0 0,-1 0 0,0 0 0,0 0 0,0 0 0,0 0 1,1 0-1,-1 0 0,0 0 0,0 0 0,0 0 0,1 0 1,-1 0-1,0 0 0,0-1 0,0 1 0,0 0 0,0 0 0,1 0 1,-1 0-1,0 0 0,0 0 0,0-1 0,0 1 0,0 0 1,0 0-1,1 0 0,-1 0 0,0-1 0,0 1 0,0 0 1,0 0-1,0 0 0,0-1 0,0 1 0,0 0 0,0 0 0,0 0 1,0-1-1,0 1 0,0 0 0,0 0 0,0 0 0,0 0 1,0-1-1,0 1 0,-1-15-314,-3-2-105,0 2 0,-2-1 0,1 0-1,-2 1 1,0 0 0,-1 1 0,-12-19 0,14 24-83,-1 0 1,0 1-1,0-1 1,-1 1-1,0 1 1,0 0-1,-1 0 1,0 0-1,0 1 1,-1 0-1,-19-8 1,6 10 1165,21 4 808,11-1-285,-8 1-1158,10-2 849,1 0-1,0-1 1,-1 0-1,0-1 1,19-9-1,53-32 840,-75 40-1525,6-3-51,32-21-459,-43 27 285,0 0 1,0 0-1,0-1 1,0 1-1,-1-1 1,1 0-1,-1 0 0,0 0 1,0 0-1,0 0 1,2-4-1,-1-9-275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39.464"/>
    </inkml:context>
    <inkml:brush xml:id="br0">
      <inkml:brushProperty name="width" value="0.035" units="cm"/>
      <inkml:brushProperty name="height" value="0.035" units="cm"/>
      <inkml:brushProperty name="color" value="#E71224"/>
    </inkml:brush>
  </inkml:definitions>
  <inkml:trace contextRef="#ctx0" brushRef="#br0">5 30 18924,'-4'7'1144,"7"-7"-1416,2-3 1889,7-7-1305,-1-3 24,-2 2-48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4.875"/>
    </inkml:context>
    <inkml:brush xml:id="br0">
      <inkml:brushProperty name="width" value="0.035" units="cm"/>
      <inkml:brushProperty name="height" value="0.035" units="cm"/>
      <inkml:brushProperty name="color" value="#E71224"/>
    </inkml:brush>
  </inkml:definitions>
  <inkml:trace contextRef="#ctx0" brushRef="#br0">0 22 15547,'2'-15'907,"0"9"-400,0 10 56,28 176 1590,13 60-1858,-41-233-292,-2-4 0,1 0 0,-1 0 0,1 0 1,0 0-1,0 0 0,1 0 0,-1 0 1,0-1-1,1 1 0,0 0 0,2 3 1,-3-6-3,-1 0 1,1 1 0,-1-1-1,1 0 1,-1 0 0,1 0-1,-1 0 1,0 0 0,1 0 0,-1 0-1,1 0 1,-1 0 0,1 0-1,-1 0 1,1 0 0,-1 0-1,1 0 1,-1 0 0,1 0-1,-1-1 1,0 1 0,1 0 0,-1 0-1,1-1 1,-1 1 0,0 0-1,1 0 1,-1-1 0,0 1-1,1 0 1,-1-1 0,0 1-1,1-1 1,-1 1 0,0 0-1,0-1 1,1 1 0,-1-1 0,0 1-1,0-1 1,0 1 0,0 0-1,0-1 1,0 0 0,9-24 35,-9 24-36,4-23 20,4-16 0,-8 37-21,1 1 0,0 0 0,0-1 0,-1 1 1,1 0-1,1 0 0,-1 0 0,0 0 1,0 0-1,1 0 0,3-3 0,-5 4 0,0 1 0,0 0 0,1 0 0,-1 0 0,0 0 0,0 0 0,1-1 0,-1 1 0,0 0 0,1 0 0,-1 0 0,0 0 0,1 0 0,-1 0 0,0 0 0,1 0 0,-1 0 0,0 0 0,1 0 0,-1 0 0,0 0 0,0 0 0,1 0 0,-1 1 0,0-1 0,1 0 0,-1 0 0,0 0 0,0 0 0,1 1 0,-1-1 0,0 0 0,0 0 0,1 0 0,-1 1 0,0-1 0,0 0 0,0 0 0,1 1 0,6 14 0,53 177 78,-21-58 43,-38-130-151,0-1-1,0 1 1,1-1-1,0 0 1,-1 1 0,1-1-1,4 5 1,-6-8 16,0 0 1,1 0-1,-1 1 1,0-1-1,0 0 1,0 0-1,1 0 1,-1 0-1,0 1 1,0-1 0,0 0-1,1 0 1,-1 0-1,0 0 1,0 0-1,1 0 1,-1 0-1,0 0 1,0 0-1,1 0 1,-1 0-1,0 0 1,0 0 0,1 0-1,-1 0 1,0 0-1,0 0 1,1 0-1,-1 0 1,0 0-1,0 0 1,1 0-1,-1 0 1,0 0-1,0-1 1,1 1-1,0-1-33,-1 0-1,1-1 0,0 1 0,-1 0 1,1 0-1,-1-1 0,1 1 0,-1 0 0,0-1 1,1 1-1,-1-3 0,3-65-491,-3 23 170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5.315"/>
    </inkml:context>
    <inkml:brush xml:id="br0">
      <inkml:brushProperty name="width" value="0.035" units="cm"/>
      <inkml:brushProperty name="height" value="0.035" units="cm"/>
      <inkml:brushProperty name="color" value="#E71224"/>
    </inkml:brush>
  </inkml:definitions>
  <inkml:trace contextRef="#ctx0" brushRef="#br0">23 88 14163,'-1'18'866,"0"0"0,-8 30 0,5-36-550,2 1 1,0 0-1,0-1 1,1 1-1,0 0 0,1 0 1,3 15-1,-3-26-301,0-1-1,0 0 1,0 0 0,1 0-1,-1 0 1,1 1 0,-1-1-1,1 0 1,-1 0 0,1 0-1,-1 0 1,1 0 0,0 0-1,0 0 1,-1 0 0,3 1-1,-3-2-5,1 0-1,-1 0 0,1 0 0,-1 1 0,1-1 0,0 0 0,-1 0 0,1 0 0,-1 0 0,1 0 0,0 0 0,-1 0 0,1 0 1,-1 0-1,1 0 0,0 0 0,-1-1 0,1 1 0,-1 0 0,1 0 0,-1-1 0,2 1 0,1-3 21,0 1 0,0 0-1,-1-1 1,1 0 0,0 1 0,-1-1 0,0 0-1,0 0 1,3-5 0,2-6 128,-1-1 0,0 0 0,-1 0 0,-1 0 0,4-20 0,-2-3 631,0-39 0,-5 72-661,-1-22 329,0 26-419,0 0 0,0 0 0,0 0 0,0 0 0,-1 0 0,1 0 0,0 0 0,0 0 0,-1 1 0,1-1 0,-1 0 1,1 0-1,-1 0 0,1 0 0,-1 0 0,1 0 0,-1 1 0,0-1 0,-1-1 0,2 2-22,-1 0 0,1 0 0,0 0 0,-1 0 0,1 0 0,-1 0 1,1 0-1,-1 0 0,1 0 0,0 0 0,-1 1 0,1-1 0,0 0 0,-1 0 0,1 0 0,0 1 0,-1-1 0,1 0 0,0 0 0,-1 1 0,1-1 1,0 0-1,-1 0 0,1 1 0,0-1 0,0 0 0,-1 1 0,1-1 0,0 1 0,0-1 0,0 0 0,0 1 0,-7 16 88,6-14-68,-1 2-53,-16 47 7,16-47-159,1-1 1,1 0 0,-1 0-1,0 0 1,1 0-1,0 1 1,0-1 0,0 0-1,1 0 1,0 6-1,2-10-2163,1-8 1084,2-9 411,0-10-128,2-5-220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5.783"/>
    </inkml:context>
    <inkml:brush xml:id="br0">
      <inkml:brushProperty name="width" value="0.035" units="cm"/>
      <inkml:brushProperty name="height" value="0.035" units="cm"/>
      <inkml:brushProperty name="color" value="#E71224"/>
    </inkml:brush>
  </inkml:definitions>
  <inkml:trace contextRef="#ctx0" brushRef="#br0">9 1 14995,'1'34'1353,"-6"58"0,1-16-417,3-73-904,1 141 1194,2-114-924,1 1 0,11 50-1,-3-52-164,-11-29-135,0 1 0,0-1 1,1 1-1,-1-1 0,0 0 1,1 1-1,-1-1 0,0 1 1,1-1-1,-1 0 0,1 1 1,-1-1-1,1 0 0,-1 1 1,1-1-1,-1 0 0,1 1 1,-1-1-1,1 0 0,-1 0 1,1 0-1,-1 0 0,1 0 1,-1 0-1,1 0 0,0 0 1,-1 0-1,1 0 0,-1 0 1,1 0-1,-1 0 0,1 0 1,-1 0-1,1 0 0,-1-1 0,1 1 1,-1 0-1,1 0 0,-1-1 1,1 1-1,-1 0 0,1-1 1,-1 1-1,1 0 0,-1-1 1,0 1-1,1-1 0,-1 1 1,0-1-1,1 1 0,-1-1 1,8-12 19,0 1-1,-1-1 1,0 0 0,-2-1 0,1 1 0,5-26-1,9-19 132,-18 52-131,0 1-1,0 0 0,1 1 1,-1-1-1,1 0 1,0 1-1,1-1 1,5-4-1,-9 8-16,1 1 1,0-1-1,-1 0 1,1 1-1,0 0 1,0-1-1,0 1 1,0-1-1,-1 1 1,1 0-1,0 0 1,0-1-1,0 1 1,0 0-1,0 0 1,0 0-1,0 0 1,0 0-1,0 0 1,0 0-1,1 1 0,0 0 2,0 0 0,-1 0 0,1 0 0,0 0 0,-1 1 0,1-1 0,-1 0 0,1 1 0,-1-1 0,1 1 0,-1 0 0,0-1 0,2 5 0,10 19 62,-1 1 0,-1 0 1,11 44-1,7 14 199,-56-165-2156,16 54 1493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6.455"/>
    </inkml:context>
    <inkml:brush xml:id="br0">
      <inkml:brushProperty name="width" value="0.035" units="cm"/>
      <inkml:brushProperty name="height" value="0.035" units="cm"/>
      <inkml:brushProperty name="color" value="#E71224"/>
    </inkml:brush>
  </inkml:definitions>
  <inkml:trace contextRef="#ctx0" brushRef="#br0">20 313 16908,'9'-28'4650,"1"0"-4139,-3-1-217,1 5-157,-2 0-1,-1 0 0,-2-1 1,2-33-1,-4 58-133,-1-1-1,0 0 1,0 0 0,0 1-1,0-1 1,0 0 0,0 0-1,0 1 1,0-1 0,0 0 0,0 0-1,-1 1 1,1-1 0,0 0-1,0 1 1,-1-1 0,1 0-1,0 1 1,-1-1 0,1 0-1,-1 1 1,1-1 0,-1 1 0,1-1-1,-1 1 1,1-1 0,-1 1-1,1-1 1,-1 1 0,0 0-1,1-1 1,-1 1 0,0 0-1,1-1 1,-3 1 0,2 0-1,0 0-1,0 1 1,0-1 0,-1 1-1,1 0 1,0-1 0,0 1-1,0 0 1,0-1 0,0 1-1,0 0 1,0 0 0,0 0-1,1 0 1,-1 0 0,0 0-1,0 0 1,1 0 0,-1 0-1,0 2 1,-5 11 5,1 0 0,0 0 0,1 0 0,-4 25 0,-2 62-45,9-92 33,1 0 0,0 1 0,0-1 0,1 1-1,0-1 1,0 0 0,1 0 0,3 10 0,-5-18 3,1-1 1,-1 1-1,0-1 0,0 1 1,0-1-1,1 0 1,-1 1-1,0-1 1,0 1-1,1-1 1,-1 1-1,0-1 1,1 0-1,-1 1 1,0-1-1,1 0 1,-1 1-1,1-1 0,-1 0 1,1 0-1,-1 0 1,0 1-1,1-1 1,-1 0-1,1 0 1,-1 0-1,1 0 1,-1 0-1,1 0 1,-1 0-1,1 0 0,-1 0 1,1 0-1,-1 0 1,1 0-1,-1 0 1,1 0-1,-1 0 1,1 0-1,-1-1 1,1 1-1,-1 0 1,1 0-1,-1-1 1,0 1-1,1 0 0,-1 0 1,1-1-1,-1 1 1,0-1-1,1 1 1,-1 0-1,0-1 1,0 1-1,1-1 1,18-30-35,-16 25 27,0 0 5,5-8-9,0 0 0,13-15 0,-18 26 9,-1 1 0,0-1 0,1 0 0,-1 1 1,1 0-1,0 0 0,0-1 0,0 2 0,0-1 0,0 0 0,0 1 0,0-1 0,1 1 0,-1 0 0,1 0 0,3-1 1,-4 2-1,0 1 0,0-1 1,0 1-1,0 0 0,0-1 1,0 1-1,0 0 0,0 1 1,0-1-1,-1 1 0,1-1 1,0 1-1,-1 0 0,0-1 1,1 2-1,-1-1 1,0 0-1,0 0 0,2 3 1,6 8-7,0 1 0,9 18 0,-13-23 1,5 13 1,-10-18 12,1 0 1,0 0-1,0-1 0,0 1 0,0 0 0,1-1 1,0 1-1,5 5 0,-8-9 0,1 0-1,-1 0 0,1 1 1,-1-1-1,0 0 0,1 0 1,-1 0-1,1 0 0,-1 0 1,1 0-1,-1 0 0,1 0 1,-1 0-1,0 0 1,1 0-1,-1 0 0,1 0 1,-1 0-1,1 0 0,-1 0 1,0 0-1,1-1 0,-1 1 1,1 0-1,-1 0 0,0 0 1,1-1-1,-1 1 0,0 0 1,1-1-1,-1 1 1,0 0-1,1-1 0,-1 1 1,0 0-1,0-1 0,1 1 1,-1 0-1,0-1 0,0 1 1,0-1-1,0 1 0,0-1 1,0 1-1,1-1 0,6-23 99,-4-4 21,-1-1-1,-1 1 1,-3-40-1,0-4-60,3 77-82,1 0 0,0-1 1,0 1-1,0-1 0,1 1 0,3 4 0,-2-2-7,-3-5 21,0 0 1,0 0 0,1 0 0,-1 0-1,1 0 1,-1 0 0,1 0 0,0 0-1,0-1 1,-1 1 0,1-1 0,0 1-1,1-1 1,-1 0 0,0 0-1,0 0 1,0 0 0,1 0 0,-1 0-1,1-1 1,3 2 0,-3-3 6,0 1 1,-1-1 0,1 1-1,-1-1 1,1 0-1,-1 0 1,1 0-1,-1-1 1,0 1 0,1 0-1,-1-1 1,0 0-1,0 1 1,0-1 0,0 0-1,0 0 1,-1 0-1,1 0 1,-1 0-1,3-5 1,5-7 9,-1 0 1,-1-1-1,-1 0 0,0 0 0,0-1 1,-2 1-1,0-1 0,3-29 0,-8 37-148,-5 15 62,-4 17-3,3 2 56,1 1 1,1-1-1,1 1 1,1 0-1,1 0 1,2 1-1,1-1 1,6 41-1,-6-63 30,0 1-1,1 0 1,0 0-1,0-1 0,0 1 1,1-1-1,0 1 1,0-1-1,0 0 1,7 8-1,-9-12-7,1 1-1,-1-1 1,1 0 0,0 1-1,-1-1 1,1 0 0,0 0-1,0 0 1,0 0 0,0-1-1,0 1 1,0 0 0,0-1-1,0 0 1,0 1 0,0-1-1,0 0 1,0 0 0,1 0-1,-1 0 1,0 0 0,0-1-1,0 1 1,0-1 0,0 1-1,0-1 1,0 0 0,0 1-1,0-1 1,0 0 0,-1-1-1,4-1 1,0-1-61,-1 1 1,1-1-1,-1 0 1,0 0-1,0-1 0,-1 1 1,1-1-1,-1 0 1,0 0-1,-1 0 0,1 0 1,-1 0-1,0-1 1,0 1-1,0-1 0,-1 0 1,0 1-1,0-1 1,0 0-1,-1 0 0,0 1 1,-1-9-1,-5-30-201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6.894"/>
    </inkml:context>
    <inkml:brush xml:id="br0">
      <inkml:brushProperty name="width" value="0.035" units="cm"/>
      <inkml:brushProperty name="height" value="0.035" units="cm"/>
      <inkml:brushProperty name="color" value="#E71224"/>
    </inkml:brush>
  </inkml:definitions>
  <inkml:trace contextRef="#ctx0" brushRef="#br0">0 68 18092,'0'-13'1184,"10"-3"-1096,6 3-184,6 2 56,-2 1 176,0 7-152,3 2-72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0.537"/>
    </inkml:context>
    <inkml:brush xml:id="br0">
      <inkml:brushProperty name="width" value="0.025" units="cm"/>
      <inkml:brushProperty name="height" value="0.025" units="cm"/>
    </inkml:brush>
  </inkml:definitions>
  <inkml:trace contextRef="#ctx0" brushRef="#br0">0 103 3171,'0'0'3278,"1"-8"-1581,2-26 52,-2-14 6026,1 36-5166,3 12-708,1 22-950,-7 28-632,-1-24-99,2-1-1,4 37 0,-4-60-334,1-1-1,-1 1 0,1 0 1,0-1-1,-1 1 0,1-1 1,0 1-1,0-1 0,0 1 1,0-1-1,0 0 0,0 0 1,1 1-1,-1-1 0,0 0 1,1 0-1,-1 0 0,1 0 1,-1 0-1,1 0 1,-1-1-1,1 1 0,0-1 1,-1 1-1,4 0 0,-2 0-297,0-1 0,0 1 0,0-1-1,0 0 1,0 0 0,0 0 0,0 0-1,0-1 1,0 1 0,0-1 0,0 0-1,0 1 1,5-3 0,6-9-5902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7.594"/>
    </inkml:context>
    <inkml:brush xml:id="br0">
      <inkml:brushProperty name="width" value="0.035" units="cm"/>
      <inkml:brushProperty name="height" value="0.035" units="cm"/>
      <inkml:brushProperty name="color" value="#E71224"/>
    </inkml:brush>
  </inkml:definitions>
  <inkml:trace contextRef="#ctx0" brushRef="#br0">153 105 14955,'2'-7'378,"0"0"0,-1 0 0,0 0 0,-1 0 0,1 0 0,-2-11 0,1 17-265,0-1 0,0 0 0,0 0 0,0 0-1,0 0 1,-1 0 0,1 0 0,-1 0 0,0 0 0,1 1 0,-1-1 0,0 0 0,0 1-1,0-1 1,0 0 0,-1 1 0,1-1 0,0 1 0,0 0 0,-1-1 0,1 1-1,-1 0 1,0 0 0,1 0 0,-1 0 0,0 0 0,-3-1 0,3 2-48,0-1 1,0 2 0,0-1-1,0 0 1,0 0-1,0 1 1,0-1 0,1 1-1,-1-1 1,0 1-1,0 0 1,0-1 0,1 1-1,-1 0 1,0 1-1,1-1 1,-1 0 0,1 0-1,-1 1 1,1-1-1,-1 0 1,0 3 0,-3 2 0,0 0 0,1 1 0,0-1 0,-4 10 0,-4 12-49,1 0 1,2 2-1,1-1 1,1 1 0,1 0-1,2 0 1,1 1-1,2-1 1,0 1-1,3-1 1,0 1-1,8 35 1,-9-59-26,1-1 1,0 1-1,0-1 1,1 1-1,0-1 1,0 0 0,0 0-1,1 0 1,0 0-1,0-1 1,5 6-1,-7-9 5,0 0 1,1-1-1,-1 1 0,0-1 0,1 1 0,-1-1 1,1 0-1,-1 0 0,1 0 0,0 0 0,-1 0 1,1-1-1,0 1 0,0-1 0,-1 0 1,1 0-1,0 0 0,0 0 0,-1 0 0,1-1 1,0 1-1,0-1 0,-1 0 0,1 1 0,-1-1 1,1-1-1,0 1 0,-1 0 0,3-2 1,6-5 7,0 0 1,0 0-1,-1-1 1,-1 0-1,1-1 1,-1 0 0,-1 0-1,0-1 1,-1 0-1,8-14 1,-16 25-6,1 0 0,-1 1 0,1-1-1,0 0 1,-1 0 0,1 1 0,-1-1 0,1 0 0,-1 0 0,1 0 0,-1 0 0,0 0-1,1 1 1,-1-1 0,1 0 0,-1 0 0,1 0 0,-1 0 0,1-1 0,-1 1 0,1 0-1,-1 0 1,1 0 0,-1 0 0,1-1 0,-1 1 0,1 0 0,-1 0 0,1-1 0,-1 1-1,1 0 1,0-1 0,-1 1 0,1 0 0,0-1 0,-1 0 0,-16-14-122,0-9-20,16 23 130,1 0-1,-1 0 1,1 0-1,-1 0 1,0 0 0,1 0-1,0 0 1,-1 0-1,1 0 1,0 0-1,-1-1 1,1 1 0,0 0-1,0 0 1,0 0-1,0 0 1,0 0 0,0-1-1,0 1 1,1 0-1,-1 0 1,1-1-1,-1 2 10,1-1-1,-1 1 0,1 0 1,-1 0-1,1 0 0,-1 0 1,1 0-1,-1 0 0,1 0 1,-1 1-1,1-1 0,-1 0 1,0 0-1,1 0 0,-1 0 1,1 1-1,-1-1 0,1 0 1,-1 0-1,1 1 0,-1-1 1,0 0-1,1 1 0,-1-1 1,0 0-1,1 1 0,-1-1 1,0 1-1,0-1 0,1 1 1,11 15-22,3 4-82,2 1-5,-2 0 0,-1 1 0,0 1 1,-2 0-1,16 43 0,-27-62 320,-3-4-149,-5-10-114,2-11-47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8.147"/>
    </inkml:context>
    <inkml:brush xml:id="br0">
      <inkml:brushProperty name="width" value="0.035" units="cm"/>
      <inkml:brushProperty name="height" value="0.035" units="cm"/>
      <inkml:brushProperty name="color" value="#E71224"/>
    </inkml:brush>
  </inkml:definitions>
  <inkml:trace contextRef="#ctx0" brushRef="#br0">0 395 11530,'3'6'421,"-1"0"-1,1-1 0,0 1 0,1-1 0,-1 0 0,1 0 0,0 0 0,6 5 0,-8-9-326,0 1 0,0-1 0,0 0 0,0 0 0,0 0-1,0 0 1,0-1 0,0 1 0,0-1 0,0 1 0,0-1-1,0 1 1,1-1 0,-1 0 0,0 0 0,0 0-1,0-1 1,0 1 0,1 0 0,-1-1 0,0 1 0,0-1-1,0 0 1,0 0 0,0 0 0,0 0 0,2-1 0,3-3 28,-1 0 0,0 0 0,0 0 0,-1 0 0,1-1 0,-1 0 1,0 0-1,-1 0 0,1-1 0,-1 0 0,5-13 0,0 0 88,-2 1-1,0-1 0,4-25 1,-9 19-36,-5 16-61,3 10-109,-1 0 0,1 0 0,0 0 0,0 0 0,-1 0 0,1 0 0,0 0 1,0 0-1,-1 0 0,1 0 0,0 0 0,0 0 0,-1 0 0,1 0 0,0 0 0,0 0 0,0 0 0,-1 1 1,1-1-1,0 0 0,0 0 0,-1 0 0,1 0 0,0 0 0,0 1 0,0-1 0,0 0 0,-1 0 1,1 0-1,0 0 0,0 1 0,0-1 0,0 0 0,0 0 0,0 1 0,-1-1 0,1 1 0,-3 4 24,0 1-1,0-1 0,1 1 0,0 0 0,0 0 1,0 0-1,-1 9 0,-6 49 77,7-33-68,1 51-1,2-70-29,0 1 0,1 0 0,1-1 0,0 1-1,0-1 1,10 22 0,-12-32-5,0-1 0,-1 1-1,1 0 1,1 0 0,-1-1 0,0 1 0,0-1 0,1 1-1,-1-1 1,1 1 0,-1-1 0,1 0 0,0 0 0,-1 0-1,4 1 1,-4-1 1,0-1 0,1 0 0,-1 0-1,0 1 1,1-1 0,-1 0-1,1-1 1,-1 1 0,0 0 0,1 0-1,-1-1 1,0 1 0,1 0 0,-1-1-1,0 1 1,0-1 0,1 0 0,-1 1-1,0-1 1,0 0 0,0 0 0,0 0-1,0 0 1,0 0 0,1-1 0,6-8 21,0 0 0,0 0 0,-1-1 0,0 1 0,-1-2 0,7-17 0,25-79 215,-36 101-219,20-65 412,-4-2-1,17-142 0,-35 199-242,-5 26-132,-5 26-45,-3 40-8,3 0 1,3 0-1,5 107 0,6-135-201,-4-44 132,1 0-1,0 1 0,0-1 0,0 0 1,0 0-1,0 0 0,0-1 0,1 1 1,-1 0-1,1 0 0,0-1 0,3 3 1,-5-4-4,1 0 0,0-1 0,0 1-1,0-1 1,0 1 0,0-1 0,0 0 0,0 1 0,1-1 0,-1 0 0,0 0 0,0 0 0,0 0 0,0 0 0,0 0 0,0 0 0,0 0-1,0 0 1,0-1 0,0 1 0,1 0 0,-1-1 0,0 1 0,0 0 0,0-1 0,1 0 0,28-20-1412,-22 15 1090,39-30-998,-23 15 732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8.551"/>
    </inkml:context>
    <inkml:brush xml:id="br0">
      <inkml:brushProperty name="width" value="0.035" units="cm"/>
      <inkml:brushProperty name="height" value="0.035" units="cm"/>
      <inkml:brushProperty name="color" value="#E71224"/>
    </inkml:brush>
  </inkml:definitions>
  <inkml:trace contextRef="#ctx0" brushRef="#br0">38 360 13891,'-7'15'397,"1"0"0,0 0 0,1 1 1,-5 26-1,9-34-246,0 1-1,0 0 1,0 0 0,1 1-1,1-1 1,-1 0 0,2 0-1,-1 0 1,5 15 0,-5-23-134,-1 0 1,0 1-1,1-1 1,-1 0-1,0 0 1,1 0-1,-1 0 1,1 0-1,0 0 1,-1 0 0,1 0-1,0 0 1,0 0-1,-1 0 1,1 0-1,0 0 1,0-1-1,0 1 1,0 0-1,0-1 1,0 1-1,0-1 1,0 1-1,1-1 1,-1 1-1,0-1 1,0 0 0,0 1-1,0-1 1,1 0-1,-1 0 1,0 0-1,0 0 1,0 0-1,1 0 1,-1-1-1,0 1 1,0 0-1,0 0 1,1-1-1,-1 1 1,2-2-1,1-1 34,1 0-1,0 0 0,-1 0 0,1-1 0,-1 0 0,0 0 0,-1 0 0,6-6 0,10-17 140,-2-1 1,0-1-1,-2-1 0,0 0 0,12-43 1,-13 27 133,-1 0 1,-3-2 0,4-49-1,-12 73-13,0-34 0,-5 45-75,-2 12-35,-5 18-67,4 12-83,1 0 0,1 0 0,0 32 0,1-15 23,-4 82 136,7-106-301,1 0 1,1 0-1,8 38 0,-1-34-444,-9-26 529,0 1-1,0-1 1,0 0-1,1 1 1,-1-1-1,0 0 1,0 1-1,0-1 1,0 0-1,0 1 0,1-1 1,-1 0-1,0 0 1,0 1-1,0-1 1,1 0-1,-1 0 1,0 1-1,1-1 1,-1 0-1,0 0 1,0 0-1,1 0 1,-1 1-1,0-1 0,1 0 1,-1 0-1,0 0 1,1 0-1,-1 0 1,0 0-1,1 0 1,-1 0-1,0 0 1,1 0-1,-1 0 1,0 0-1,1 0 1,-1 0-1,0 0 0,1 0 1,-1 0-1,0 0 1,1-1-1,-1 1 1,0 0-1,1 0 1,-1 0-1,0-1 1,0 1-1,1 0 1,-1 0-1,0-1 0,0 1 1,1 0-1,-1 0 1,0-1-1,0 1 1,0-1-1,9-14-263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9.083"/>
    </inkml:context>
    <inkml:brush xml:id="br0">
      <inkml:brushProperty name="width" value="0.035" units="cm"/>
      <inkml:brushProperty name="height" value="0.035" units="cm"/>
      <inkml:brushProperty name="color" value="#E71224"/>
    </inkml:brush>
  </inkml:definitions>
  <inkml:trace contextRef="#ctx0" brushRef="#br0">1 0 15011,'-1'11'1445,"1"-1"0,0 1 0,2 13 0,12 84-603,-12-99-796,4 24 46,-6-32-82,1 0 0,-1 1 0,0-1-1,1 1 1,0-1 0,-1 0-1,1 1 1,0-1 0,-1 0 0,1 0-1,0 1 1,0-1 0,0 0 0,0 0-1,0 0 1,3 1 0,-4-2-7,1 1 1,0-1 0,-1 0 0,1 0-1,0 0 1,-1-1 0,1 1-1,0 0 1,-1 0 0,1 0 0,0 0-1,-1 0 1,1-1 0,-1 1 0,1 0-1,0-1 1,-1 1 0,1 0-1,-1-1 1,1 1 0,-1-1 0,1 1-1,-1-1 1,1 1 0,-1-1-1,0 1 1,1-1 0,-1 1 0,0-1-1,1 0 1,-1-1 0,10-22 22,-9 22-19,15-56 38,-12 41-38,0 0 1,1 0 0,9-19 0,-14 36-9,0-1 0,1 1 1,-1-1-1,0 1 0,0 0 1,0-1-1,0 1 0,0 0 1,1-1-1,-1 1 0,0 0 1,0-1-1,1 1 0,-1 0 1,0-1-1,1 1 0,-1 0 1,0 0-1,0-1 0,1 1 1,-1 0-1,1 0 0,-1 0 1,0 0-1,1-1 0,-1 1 1,0 0-1,1 0 0,-1 0 1,1 0-1,-1 0 0,0 0 1,1 0-1,-1 0 0,1 0 1,-1 0-1,0 0 0,1 0 1,-1 0-1,1 1 0,-1-1 1,0 0-1,1 0 0,-1 0 1,0 0-1,1 1 0,-1-1 0,0 0 1,1 0-1,-1 1 0,0-1 1,1 0-1,-1 1 0,0-1 1,0 0-1,0 1 0,1-1 1,-1 0-1,0 1 0,0-1 1,0 0-1,0 1 0,1-1 1,-1 1-1,0-1 0,0 1 1,11 30-33,-10-29 29,16 73-36,5 13-620,-22-88 642,0 0 0,0 0-1,0 0 1,0 0 0,0 0-1,1 0 1,-1 0 0,0 0-1,0-1 1,0 1 0,0 0-1,0 0 1,0 0 0,0 0-1,0 0 1,0 0 0,1 0-1,-1 0 1,0 0 0,0 0-1,0 0 1,0 0 0,0 0-1,0 0 1,0 0 0,1 0-1,-1 0 1,0 0 0,0 0 0,0 0-1,0 0 1,0 0 0,0 0-1,0 0 1,1 0 0,-1 0-1,0 0 1,0 0 0,0 0-1,0 0 1,0 0 0,0 0-1,0 1 1,0-1 0,1 0-1,0-15-114,-4-15-158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9.519"/>
    </inkml:context>
    <inkml:brush xml:id="br0">
      <inkml:brushProperty name="width" value="0.035" units="cm"/>
      <inkml:brushProperty name="height" value="0.035" units="cm"/>
      <inkml:brushProperty name="color" value="#E71224"/>
    </inkml:brush>
  </inkml:definitions>
  <inkml:trace contextRef="#ctx0" brushRef="#br0">30 48 15915,'-4'14'1009,"3"-7"-749,-1 0 0,0-1 1,0 1-1,-1-1 1,0 0-1,0 0 0,-5 8 1,6-15 516,2-6-523,2-8-164,22-80 66,-25 95-156,1 0 0,0 0 0,0 0 0,0 0 0,0 0 0,0 0 0,0 0 0,0 0 0,0 0 0,0-1-1,0 1 1,0 0 0,0 0 0,0 0 0,0 0 0,0 0 0,0 0 0,0 0 0,0 0 0,0 0 0,0-1 0,0 1-1,1 0 1,-1 0 0,0 0 0,0 0 0,0 0 0,0 0 0,0 0 0,0 0 0,0 0 0,0 0 0,0 0 0,0 0 0,0 0-1,0-1 1,0 1 0,1 0 0,-1 0 0,0 0 0,0 0 0,0 0 0,0 0 0,0 0 0,0 0 0,0 0 0,0 0-1,0 0 1,1 0 0,-1 0 0,0 0 0,0 0 0,0 0 0,0 0 0,0 0 0,0 0 0,0 0 0,0 1 0,0-1 0,0 0-1,1 0 1,-1 0 0,5 8-16,3 12-8,-6-5 159,0 1 0,0-1 0,-1 1 0,-3 27 1,1-1 1074,9-38-1611,0 0-1,0-1 1,0 0 0,1-1 0,11 3 0,-18-4 280,0-1 0,-1 0 0,1 1 1,0-1-1,-1 0 0,1 0 0,0 0 0,0 0 1,-1 0-1,1-1 0,0 1 0,-1 0 1,1-1-1,0 1 0,-1-1 0,1 0 1,-1 1-1,1-1 0,2-2 0,2-9-585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49.943"/>
    </inkml:context>
    <inkml:brush xml:id="br0">
      <inkml:brushProperty name="width" value="0.035" units="cm"/>
      <inkml:brushProperty name="height" value="0.035" units="cm"/>
      <inkml:brushProperty name="color" value="#E71224"/>
    </inkml:brush>
  </inkml:definitions>
  <inkml:trace contextRef="#ctx0" brushRef="#br0">46 38 9906,'1'-1'296,"0"0"1,0 0-1,0 1 0,0-1 0,-1 0 1,1 0-1,0 0 0,-1 0 1,1 0-1,0 0 0,-1-1 0,0 1 1,1 0-1,-1 0 0,0 0 0,1 0 1,-1 0-1,0-1 0,0 1 1,0 0-1,0 0 0,0 0 0,0-1 1,0 1-1,-1 0 0,1 0 0,0 0 1,-1 0-1,1-1 0,0 1 1,-2-2-1,1 3 229,-26 25-461,26-24-323,-1 0 1,1 1-1,0-1 0,0 0 0,-1 0 0,1 0 0,0 1 1,0-1-1,1 1 0,-1-1 0,0 1 0,0-1 0,1 1 0,-1-1 1,1 1-1,-1 3 0,-4 10-789,2-11 923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0.678"/>
    </inkml:context>
    <inkml:brush xml:id="br0">
      <inkml:brushProperty name="width" value="0.035" units="cm"/>
      <inkml:brushProperty name="height" value="0.035" units="cm"/>
      <inkml:brushProperty name="color" value="#E71224"/>
    </inkml:brush>
  </inkml:definitions>
  <inkml:trace contextRef="#ctx0" brushRef="#br0">131 9 16347,'-2'-1'161,"-1"0"0,0-1 0,0 1 0,0 0-1,0 1 1,0-1 0,0 1 0,0-1-1,0 1 1,0 0 0,0 0 0,0 0-1,0 0 1,0 1 0,0-1 0,0 1-1,-6 2 1,5-1-68,0 0 0,0 0 0,0 0 0,0 1 0,1 0 1,-1 0-1,1 0 0,0 0 0,0 0 0,0 1 0,-4 4 0,4-3-75,0 0 0,0 0 1,0 0-1,1 0 0,0 0 0,0 0 1,0 1-1,0-1 0,1 1 0,0-1 1,0 1-1,1 0 0,-1 0 1,1-1-1,0 1 0,1 0 0,0-1 1,-1 1-1,4 8 0,-4-13-13,1 0 0,-1 0 0,0 0-1,1 0 1,-1 0 0,1 0 0,-1-1 0,1 1 0,-1 0-1,1 0 1,0-1 0,-1 1 0,1 0 0,0-1-1,0 1 1,-1-1 0,1 1 0,0-1 0,0 1 0,0-1-1,0 1 1,0-1 0,0 0 0,0 0 0,0 1-1,0-1 1,-1 0 0,1 0 0,0 0 0,0 0 0,0 0-1,0 0 1,0 0 0,0 0 0,0-1 0,0 1 0,0 0-1,0-1 1,0 1 0,0 0 0,0-1 0,-1 1-1,1-1 1,0 1 0,0-1 0,-1 0 0,1 1 0,0-1-1,1-1 1,3-3 10,0 0 1,0 0-1,-1-1 0,1 1 0,5-10 0,-4 3 33,1-1 0,-2 1 0,0-1-1,0-1 1,3-16 0,-9 48 6,1-1 0,0 0 0,1 1 0,1-1 0,1 0 1,6 19-1,-9-35-56,0 0 1,0 0-1,0 0 1,1-1-1,-1 1 1,0 0-1,1 0 1,-1-1 0,0 1-1,1 0 1,-1 0-1,1-1 1,-1 1-1,1-1 1,0 1-1,-1 0 1,1-1-1,0 1 1,-1-1 0,1 0-1,0 1 1,-1-1-1,1 1 1,0-1-1,1 1 1,-1-2-11,0 1 0,0 0 0,0-1 0,0 1 0,0-1 0,0 1 0,0-1 0,-1 1-1,1-1 1,0 1 0,0-1 0,0 0 0,-1 0 0,1 1 0,0-1 0,-1 0 0,2-1 0,3-8-266,0 1-1,8-21 0,-11 25 89,19-52-275,-14 28 150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1.174"/>
    </inkml:context>
    <inkml:brush xml:id="br0">
      <inkml:brushProperty name="width" value="0.035" units="cm"/>
      <inkml:brushProperty name="height" value="0.035" units="cm"/>
      <inkml:brushProperty name="color" value="#E71224"/>
    </inkml:brush>
  </inkml:definitions>
  <inkml:trace contextRef="#ctx0" brushRef="#br0">11 309 15883,'-10'54'3062,"9"-38"-2978,1 0 0,1-1-1,1 1 1,0-1 0,0 1-1,11 28 1,-13-43-73,0 0 0,1 1 0,-1-1 0,1 0 0,-1 0 1,1 0-1,0 1 0,0-1 0,-1 0 0,1 0 0,0 0 0,0 0 1,0 0-1,0-1 0,0 1 0,0 0 0,2 1 0,-2-2 6,0 0-1,-1 0 1,1 0-1,0 0 1,0 0-1,-1 0 1,1 0-1,0 0 1,0 0-1,0-1 1,-1 1-1,1 0 1,0 0 0,0-1-1,-1 1 1,1 0-1,0-1 1,-1 1-1,1-1 1,0 1-1,0-1 1,3-4 62,1 0 0,-1 0-1,0 0 1,-1-1 0,1 1 0,2-7 0,16-36 154,-1 0 0,-2-2 0,-3 0 0,-1-1 0,12-91 0,-27 139-231,2-7 9,-1 0 0,0 0-1,-1 0 1,-1-19 0,1 29-10,0-1-1,0 1 1,0-1 0,0 1 0,0-1-1,0 1 1,-1-1 0,1 0 0,0 1-1,0-1 1,0 1 0,-1 0 0,1-1 0,0 1-1,-1-1 1,1 1 0,0-1 0,-1 1-1,1 0 1,0-1 0,-1 1 0,1 0 0,-1-1-1,-8 6 17,-8 22 1,-2 22 7,1 1 0,3 0-1,2 2 1,-6 56 0,18-102-26,0-4 7,0 1 0,1-1 0,0 1 0,0-1 1,0 1-1,0-1 0,0 1 0,0 3 0,1-5-3,-1 0 1,1 0-1,0 0 1,-1 0 0,1-1-1,0 1 1,0 0 0,0 0-1,-1 0 1,1-1-1,0 1 1,0 0 0,0-1-1,0 1 1,0 0-1,0-1 1,0 0 0,0 1-1,1-1 1,0 1-1,6 2-9,0 1 0,0 0 0,-1 0-1,0 1 1,1-1 0,-2 2 0,1-1 0,-1 1-1,1 0 1,6 10 0,7 9-396,22 40 0,-40-63 358,14 27-482,-9-16-484,19 25 0,-26-37 945,0-1 0,0 0 0,0 1 1,0-1-1,1 0 0,-1 1 0,0-1 0,0 0 0,1 1 0,-1-1 0,0 0 0,0 0 0,1 0 0,-1 1 0,0-1 0,1 0 0,-1 0 0,0 0 0,1 0 0,-1 1 0,0-1 0,1 0 0,-1 0 0,1 0 0,-1 0 0,0 0 0,1 0 0,-1 0 1,0 0-1,1 0 0,-1 0 0,0 0 0,1 0 0,-1 0 0,1-1 0,-1 1 0,0 0 0,1 0 0,-1 0 0,0 0 0,0-1 0,1 1 0,-1 0 0,0 0 0,1-1 0,-1 1 0,0 0 0,0 0 0,1-1 0,-1 1 0,0-1 0,8-19-1292,-7 17 1350,7-30-991,1-10-76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2.188"/>
    </inkml:context>
    <inkml:brush xml:id="br0">
      <inkml:brushProperty name="width" value="0.035" units="cm"/>
      <inkml:brushProperty name="height" value="0.035" units="cm"/>
      <inkml:brushProperty name="color" value="#E71224"/>
    </inkml:brush>
  </inkml:definitions>
  <inkml:trace contextRef="#ctx0" brushRef="#br0">0 54 11955,'1'-9'360,"5"-36"1164,-6 45-1509,0 0 1,0 0-1,0 1 0,0-1 1,0 0-1,0 0 0,0 0 1,0 0-1,0 0 0,0 0 1,0 0-1,0 0 0,0 0 1,0 1-1,0-1 0,0 0 0,0 0 1,0 0-1,0 0 0,0 0 1,0 0-1,0 0 0,0 0 1,0 0-1,0 1 0,0-1 1,0 0-1,0 0 0,0 0 1,0 0-1,0 0 0,1 0 1,-1 0-1,0 0 0,0 0 1,0 0-1,0 0 0,0 0 1,0 0-1,0 1 0,0-1 1,0 0-1,0 0 0,0 0 1,1 0-1,-1 0 0,0 0 1,0 0-1,0 0 0,0 0 1,0 0-1,0 0 0,0 0 0,0 0 1,0 0-1,1 0 0,-1 0 1,0 0-1,0 0 0,0 0 1,0 0-1,0-1 0,0 1 1,0 0-1,0 0 0,0 0 1,0 0-1,1 0 0,-1 0 1,2 11 667,-1 200 2989,1 28-1170,1-199-2116,-2-18-164,1-1-1,1 1 0,7 29 1,-10-50-219,0 0 0,0-1-1,0 1 1,0 0 0,1-1 0,-1 1 0,0 0 0,0-1 0,1 1-1,-1-1 1,0 1 0,1 0 0,-1-1 0,0 1 0,1-1-1,-1 1 1,1-1 0,-1 1 0,1-1 0,-1 1 0,1-1 0,0 1-1,6-12 17,-2-27-27,-5 37 9,3-28-17,2-25-287,14-60 1,-13 98 111,1 13-91,-6 4 265,-1 0 0,1 0 0,0 0 0,0 0 0,0 1 0,0-1 0,-1 0 0,1 0 0,0 0-1,-1 1 1,1-1 0,-1 0 0,0 1 0,1-1 0,-1 0 0,0 3 0,2 9-9,-1-8 58,0 0 1,0 0-1,0 0 0,1 1 1,3 8-1,-5-14-26,1 0 0,-1 0-1,0 0 1,0 0 0,0 1 0,0-1 0,1 0-1,-1 0 1,0 0 0,0 0 0,1 0 0,-1 0-1,0 0 1,0 0 0,0 0 0,1 1 0,-1-1-1,0 0 1,0 0 0,1 0 0,-1 0 0,0 0-1,0-1 1,1 1 0,-1 0 0,0 0 0,0 0-1,0 0 1,1 0 0,-1 0 0,0 0 0,0 0-1,1 0 1,-1-1 0,0 1 0,0 0-1,0 0 1,0 0 0,1 0 0,-1-1 0,0 1-1,0 0 1,0 0 0,0 0 0,0-1 0,0 1-1,0 0 1,1 0 0,-1 0 0,0-1 0,0 1-1,0 0 1,0-1 0,6-12 141,32-130 599,-32 149-653,-1 6-69,-3-2-4,0-1 0,1 0 0,0 0 0,0 0 0,8 12 0,-10-19-18,-1-1 1,1 1-1,0-1 1,0 1-1,0-1 0,0 0 1,0 1-1,1-1 1,-1 0-1,0 0 0,0 0 1,1 0-1,-1 0 1,1 0-1,-1 0 0,1-1 1,-1 1-1,1 0 0,0-1 1,-1 1-1,1-1 1,0 0-1,-1 1 0,1-1 1,0 0-1,-1 0 1,1 0-1,0 0 0,0-1 1,-1 1-1,1 0 1,0-1-1,-1 1 0,1-1 1,-1 1-1,1-1 1,-1 0-1,3-1 0,5-5-93,1 0-1,-1-1 0,-1 0 1,1 0-1,-1-1 0,-1 0 1,0-1-1,0 0 0,7-14 1,-4 8-543,0 1 0,20-23 0,-30 37 563,1 0 0,0 0 0,0 0 0,-1 1 0,1-1 0,0 0 0,0 0 0,0 1 0,0-1 0,0 1 0,0-1 0,0 1 0,0-1 0,0 1 0,0-1 0,0 1 0,0 0 0,0 0 1,1-1-2,-1 2 35,0-1 0,-1 0-1,1 1 1,-1-1 0,1 0-1,-1 1 1,1-1 0,-1 1-1,1-1 1,-1 0 0,0 1-1,1-1 1,-1 1 0,1 0-1,-1-1 1,0 1-1,0-1 1,1 1 0,-1-1-1,0 1 1,0 0 0,0-1-1,1 2 1,0 6-59,-1 0 0,1 0 0,-2 15 0,1-19 161,-8 128 1614,8-132-1671,0 0 0,0 0 0,0 1-1,0-1 1,0 0 0,0 0 0,1 0-1,-1 0 1,0 1 0,0-1 0,0 0 0,0 0-1,0 0 1,1 0 0,-1 0 0,0 0-1,0 1 1,0-1 0,0 0 0,1 0 0,-1 0-1,0 0 1,0 0 0,0 0 0,1 0-1,-1 0 1,0 0 0,0 0 0,0 0 0,1 0-1,-1 0 1,0 0 0,0 0 0,0 0-1,1 0 1,-1 0 0,0 0 0,0 0 0,0 0-1,1-1 1,-1 1 0,0 0 0,15-5-9,-5 1 6,-6 4-4,0 0 0,0 0 0,0 0 1,0 1-1,0 0 0,-1-1 0,1 1 0,0 1 0,-1-1 0,1 0 1,0 1-1,-1 0 0,0 0 0,1 0 0,-1 0 0,0 0 0,0 1 1,0-1-1,0 1 0,-1 0 0,1 0 0,2 4 0,2 3 6,0 0 0,-1 0 0,0 1 0,-1-1 0,0 1 0,4 14 0,-3-5 81,-1 0 1,-1 0-1,-1 1 1,-1-1 0,-1 1-1,-1 0 1,0 0 0,-7 39-1,7-57-64,-1-1-1,0 0 1,1 0-1,-1 0 1,0 0 0,0 0-1,0 0 1,0 0-1,-1 0 1,1 0-1,-2 1 1,3-2-19,-1-1 1,1 0-1,-1 1 1,1-1-1,-1 0 1,1 0-1,-1 0 0,0 1 1,1-1-1,-1 0 1,1 0-1,-1 0 1,0 0-1,1 0 0,-1 0 1,1 0-1,-1 0 1,0 0-1,1 0 0,-1 0 1,1-1-1,-1 1 1,0 0-1,1 0 1,-1-1-1,1 1 0,-1 0 1,1 0-1,-1-1 1,1 1-1,-1-1 0,1 1 1,0 0-1,-1-1 1,1 1-1,-1-1 1,1 1-1,0-1 0,0 1 1,-1-1-1,1 1 1,0-1-1,-1-1 1,-3-5-8,0 0 0,0 0 0,0-1 0,1 0 0,0 0 0,1 0 1,0 0-1,0 0 0,0 0 0,1-12 0,0 6 16,2 1 1,0-1-1,0 1 0,1 0 0,8-24 0,4-2 95,2 0-1,2 1 1,24-39-1,-40 74-98,25-43 122,-11 21-40,-1-1-1,-2 0 1,0-1 0,14-45-1,-27 71-84,1 0-1,-1-1 0,1 1 0,-1-1 0,0 1 0,0 0 0,0-1 0,0 1 1,0-1-1,0 1 0,0-1 0,0 1 0,-1 0 0,1-1 0,-1 1 0,1 0 1,-1-1-1,0-1 0,1 3-3,-1 0 0,1-1 0,0 1 0,-1 0 0,1 0 0,0 0 0,-1-1 0,1 1 0,0 0 0,-1 0 0,1 0 1,0 0-1,-1 0 0,1 0 0,0 0 0,-1 0 0,1 0 0,-1 0 0,1 0 0,0 0 0,-1 0 0,1 0 0,0 0 0,-1 0 0,1 0 0,-15 11 48,8-3-26,1 0 0,0 1-1,0 0 1,0 0 0,1 1 0,1-1-1,-7 18 1,9-20-10,0 0 0,0 0 1,0 0-1,1 1 0,0-1 0,1 1 0,0-1 0,0 0 0,0 1 1,1-1-1,0 0 0,2 9 0,-2-14-36,0 1 1,0-1-1,0 0 1,0 0-1,0 1 1,0-1-1,1 0 1,-1 0-1,1-1 1,0 1-1,-1 0 1,1 0-1,0-1 1,0 1-1,0-1 0,0 0 1,0 1-1,0-1 1,1 0-1,-1 0 1,0 0-1,1-1 1,-1 1-1,0 0 1,1-1-1,-1 0 1,1 1-1,-1-1 1,1 0-1,-1-1 0,1 1 1,-1 0-1,1-1 1,-1 1-1,0-1 1,1 1-1,2-2 1,18-6-156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3.371"/>
    </inkml:context>
    <inkml:brush xml:id="br0">
      <inkml:brushProperty name="width" value="0.035" units="cm"/>
      <inkml:brushProperty name="height" value="0.035" units="cm"/>
      <inkml:brushProperty name="color" value="#E71224"/>
    </inkml:brush>
  </inkml:definitions>
  <inkml:trace contextRef="#ctx0" brushRef="#br0">24 194 17684,'0'0'38,"0"-1"-1,0 1 1,0 0 0,0 0 0,-1 0 0,1 0 0,0 0-1,0-1 1,0 1 0,-1 0 0,1 0 0,0 0-1,0 0 1,-1 0 0,1 0 0,0 0 0,0 0 0,0 0-1,-1 0 1,1 0 0,0 0 0,0 0 0,-1 0-1,1 0 1,0 0 0,0 0 0,-1 0 0,1 0 0,0 0-1,0 0 1,0 0 0,-1 0 0,1 0 0,0 1 0,0-1-1,0 0 1,-1 0 0,1 0 0,0 0 0,0 1-1,0-1 1,-1 0 0,-5 14 482,-1 17 130,6-19-504,1 0 0,0 0-1,1 1 1,0-1-1,1 0 1,4 14-1,-4-17-141,1-1 1,0 0-1,0 0 0,0 0 0,1-1 0,1 1 0,-1-1 0,1 0 0,9 10 1,-13-15-5,1-1 1,-1 1-1,0-1 1,1 0-1,-1 0 0,1 1 1,0-1-1,-1 0 1,1-1-1,0 1 1,-1 0-1,1 0 1,0-1-1,0 1 1,0-1-1,0 1 1,0-1-1,0 0 1,-1 0-1,1 0 1,3 0-1,-3-1 3,1 0 0,-1 0 0,0 0 0,1 0 0,-1 0 0,0 0 0,0-1 0,0 1 0,0-1 0,0 0 0,-1 0 0,1 1 0,0-1 0,1-3 0,5-8 50,0 0 0,-1-1-1,-1 0 1,6-19 0,-9 25-2,9-14 70,-12 22-119,0 0 0,0-1 0,1 1 0,-1 0 1,0 0-1,0 0 0,0 0 0,0 0 0,1 0 0,-1 0 0,0 0 0,0 0 0,0 0 0,1-1 0,-1 1 0,0 0 0,0 0 0,0 0 1,1 0-1,-1 0 0,0 0 0,0 1 0,0-1 0,1 0 0,-1 0 0,0 0 0,0 0 0,0 0 0,1 0 0,-1 0 0,0 0 1,0 0-1,0 0 0,1 1 0,6 12 56,3 18-24,-1 1-26,2-1 0,26 50 0,-36-79-5,-1-1 0,1 0 0,0 0 0,0 1-1,-1-1 1,1 0 0,0 0 0,0 0 0,0 0 0,0 0 0,0 0 0,1 0 0,-1 0 0,0-1 0,0 1 0,1 0 0,-1-1 0,0 1 0,1-1 0,-1 1-1,3 0 1,-2-2 2,-1 1 0,0 0-1,1-1 1,-1 1-1,0-1 1,1 1-1,-1-1 1,0 0 0,0 1-1,1-1 1,-1 0-1,0 0 1,0 0-1,0 0 1,0 0 0,0 0-1,0 0 1,0 0-1,-1 0 1,1-1 0,1-1-1,5-12-44,0 0 0,8-25-1,-11 27-248,0 1 1,1 0-1,0 0 0,1 1 0,10-15 0,-15 25 211,-1 0 0,1 0 0,-1 0 0,1 0 0,0 0 0,0 0 0,-1 1 0,1-1 0,0 0 0,0 1 0,0-1 0,0 0 0,0 1 0,0-1 0,0 1 0,0 0 0,0-1 0,0 1 0,0 0 0,0 0 0,0-1 0,1 1 0,-1 0 0,0 0 0,0 0 1,2 1-1,0 0-173,0 0 0,0 0 0,0 1 1,0 0-1,-1-1 0,1 1 0,3 3 1,20 12-1614,-25-16 1763,1-1-1,-1 1 0,1-1 1,-1 0-1,0 1 0,1-1 1,-1 0-1,1 0 0,-1 0 1,1 0-1,-1 0 0,1 0 1,-1-1-1,0 1 0,1 0 1,-1-1-1,1 1 0,-1-1 1,2 0-1,2-3-118,-1 1 1,1 0-1,-1-1 0,1 0 0,-1 0 1,0 0-1,-1-1 0,1 1 1,-1-1-1,4-6 0,3-9-606,11-27-1,-11 24 1418,5-10 1930,-15 51 111,-15 101 779,14-99-2809,1 1 0,0 0 0,6 34-1,-6-54-556,0 0-1,0 0 1,0 0 0,0 0-1,0 0 1,1-1-1,-1 1 1,0 0 0,1 0-1,-1-1 1,0 1-1,1 0 1,-1 0 0,1-1-1,-1 1 1,1 0-1,-1-1 1,1 1-1,1 0 1,-2-1-17,1 0-1,-1 0 1,1 0-1,-1 0 1,0 0 0,1 0-1,-1 0 1,1 0-1,-1 0 1,1 0-1,-1-1 1,1 1 0,-1 0-1,0 0 1,1-1-1,-1 1 1,1 0-1,-1 0 1,0-1 0,1 1-1,-1 0 1,0-1-1,1 1 1,-1-1 0,19-31 712,13-45-4,30-118-1,-36 108-603,-10 36-95,-14 93-70,-6 33-24,0-43 28,2 1 1,2-1-1,0 0 1,11 63-1,-10-89-91,1 0 0,0 0 0,0-1 0,0 1 0,1-1 1,4 8-1,-6-11 89,0-1 0,0 0 0,0 0 0,0 1 0,0-1 0,0 0 0,0 0 0,1 0 1,-1 0-1,1 0 0,-1 0 0,0-1 0,1 1 0,0 0 0,-1-1 0,1 1 0,-1-1 0,1 0 1,-1 1-1,1-1 0,0 0 0,-1 0 0,1 0 0,0 0 0,-1 0 0,4-1 0,16-6-315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0.887"/>
    </inkml:context>
    <inkml:brush xml:id="br0">
      <inkml:brushProperty name="width" value="0.025" units="cm"/>
      <inkml:brushProperty name="height" value="0.025" units="cm"/>
    </inkml:brush>
  </inkml:definitions>
  <inkml:trace contextRef="#ctx0" brushRef="#br0">11 16 13869,'0'0'7495,"-11"-15"-22517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4.949"/>
    </inkml:context>
    <inkml:brush xml:id="br0">
      <inkml:brushProperty name="width" value="0.035" units="cm"/>
      <inkml:brushProperty name="height" value="0.035" units="cm"/>
      <inkml:brushProperty name="color" value="#E71224"/>
    </inkml:brush>
  </inkml:definitions>
  <inkml:trace contextRef="#ctx0" brushRef="#br0">129 222 14259,'1'-2'135,"0"1"0,0-1-1,-1 0 1,1 0 0,-1 0 0,0-1-1,0 1 1,0 0 0,0 0 0,0 0 0,0 0-1,0 0 1,0 0 0,-1 0 0,1 0-1,-1 0 1,0 0 0,1 0 0,-1 0 0,0 1-1,0-1 1,0 0 0,-1 0 0,-1-2-1,2 3-74,0 0 0,-1 0-1,1 1 1,0-1 0,-1 0-1,1 1 1,0-1 0,-1 1-1,1-1 1,0 1-1,-1 0 1,1 0 0,-1 0-1,1-1 1,-1 1 0,1 0-1,0 1 1,-1-1-1,1 0 1,-1 0 0,1 1-1,0-1 1,-1 1 0,1-1-1,0 1 1,-1-1 0,1 1-1,0 0 1,0 0-1,-1-1 1,1 1 0,0 0-1,0 0 1,0 0 0,0 0-1,-1 3 1,-6 5-27,0 1-1,1 0 1,0 1 0,1-1 0,0 1-1,1 0 1,0 1 0,1 0 0,0-1-1,1 1 1,0 0 0,1 1 0,0-1-1,1 0 1,0 1 0,1-1 0,1 0-1,0 1 1,3 13 0,-4-24-32,1 0 1,-1 0-1,1-1 1,-1 1 0,1-1-1,0 1 1,0 0-1,0-1 1,0 1-1,0-1 1,0 0-1,0 1 1,1-1 0,-1 0-1,3 2 1,-3-2-2,0-1 1,0 0 0,0 1 0,0-1 0,0 0-1,0 0 1,0 0 0,1 0 0,-1 0 0,0 0-1,0 0 1,0 0 0,0 0 0,0 0 0,0-1-1,0 1 1,0 0 0,0-1 0,0 1 0,0-1-1,0 1 1,0-1 0,0 1 0,0-1 0,0 0-1,0 1 1,0-1 0,0-1 0,6-6 5,0 0 0,-1 0 0,0-1 0,0 1 0,-1-1 0,-1-1 0,1 1 0,3-12 0,22-84 94,-29 101-96,25-116 158,-23 99-71,-1 0-1,-1-1 1,-2-36 0,4 132 122,19 79-115,-16-120-336,2 0 0,19 49 0,-26-79 138,13 26-415,-13-29 503,-1 1 0,0 0-1,1-1 1,-1 1 0,0 0 0,1-1-1,-1 1 1,0-1 0,1 1-1,-1-1 1,1 1 0,-1-1 0,1 1-1,-1-1 1,1 0 0,0 1 0,-1-1-1,1 0 1,-1 1 0,1-1-1,0 0 1,-1 0 0,1 0 0,0 1-1,-1-1 1,1 0 0,0 0-1,-1 0 1,1 0 0,0 0 0,0 0-1,-1 0 1,1-1 0,0 1 0,-1 0-1,1 0 1,-1 0 0,1-1-1,0 1 1,10-17-328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5.373"/>
    </inkml:context>
    <inkml:brush xml:id="br0">
      <inkml:brushProperty name="width" value="0.035" units="cm"/>
      <inkml:brushProperty name="height" value="0.035" units="cm"/>
      <inkml:brushProperty name="color" value="#E71224"/>
    </inkml:brush>
  </inkml:definitions>
  <inkml:trace contextRef="#ctx0" brushRef="#br0">15 28 14139,'-3'35'1033,"-8"128"1891,11-161-2878,0-1 0,0 0 0,0 1 1,0-1-1,0 1 0,0-1 0,0 0 0,0 1 0,1-1 1,-1 1-1,1-1 0,-1 0 0,1 2 0,0-3-21,-1 0-1,1-1 0,-1 1 0,1 0 0,-1-1 0,0 1 0,1 0 0,-1-1 1,0 1-1,1 0 0,-1-1 0,0 1 0,1-1 0,-1 1 0,0-1 1,0 1-1,1 0 0,-1-1 0,0 1 0,0-1 0,0 1 0,0-2 1,13-39 424,14-138 390,-27 178-831,0 0 0,0 0 0,0 0 0,0 0 0,0 0 0,1 0 0,-1 0 0,0 0 0,0 0 0,1 1 0,-1-1 0,1 0 0,-1 0 0,1 0 0,-1 0 0,2-1 0,-1 2-5,-1 0 1,1 0-1,-1 1 1,0-1-1,1 0 1,-1 0-1,1 0 1,-1 1 0,0-1-1,1 0 1,-1 1-1,0-1 1,1 0-1,-1 1 1,0-1-1,0 0 1,1 1 0,-1-1-1,0 0 1,0 1-1,0-1 1,1 1-1,-1-1 1,0 1-1,0 0 1,13 42 80,-11-35-78,12 45 55,-7-23 30,1 1-1,1-1 1,2-1 0,15 30 0,-25-58-84,-1 0-1,1 1 1,0-1-1,-1 0 1,1 0 0,0 0-1,0 0 1,-1 0-1,1 0 1,0 0-1,0 0 1,0-1 0,0 1-1,0 0 1,1 0-1,-1-1 1,0 1-1,0-1 1,0 1-1,2 0 1,-2-2-12,0 1 0,0 0 0,0-1 1,0 1-1,0-1 0,0 1 0,-1-1 0,1 1 0,0-1 0,0 0 0,-1 1 1,1-1-1,0 0 0,-1 0 0,1 0 0,-1 1 0,1-1 0,-1 0 0,1 0 1,-1 0-1,0 0 0,1 0 0,-1 0 0,0 0 0,0 0 0,0 0 0,0-1 1,2-9 215,0-1 1,-1 0 0,0 1 0,-1-1 0,-3-19 0,-1-1-59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6.574"/>
    </inkml:context>
    <inkml:brush xml:id="br0">
      <inkml:brushProperty name="width" value="0.035" units="cm"/>
      <inkml:brushProperty name="height" value="0.035" units="cm"/>
      <inkml:brushProperty name="color" value="#E71224"/>
    </inkml:brush>
  </inkml:definitions>
  <inkml:trace contextRef="#ctx0" brushRef="#br0">86 412 18980,'0'-1'79,"0"0"0,0 0 1,-1 0-1,1 0 0,0 0 0,-1 0 0,1 0 0,-1 0 1,0 0-1,1 0 0,-1 0 0,0 0 0,1 0 0,-1 1 1,0-1-1,0 0 0,0 0 0,1 1 0,-1-1 0,0 1 1,0-1-1,0 1 0,0-1 0,0 1 0,-2-1 0,2 1-39,0 0-1,0 1 1,0-1-1,0 0 1,0 1-1,0-1 0,0 0 1,0 1-1,-1-1 1,1 1-1,1 0 0,-1-1 1,0 1-1,0 0 1,0 0-1,0 0 1,0-1-1,1 1 0,-1 0 1,0 0-1,1 0 1,-1 0-1,1 0 1,-1 0-1,0 2 0,-4 10 51,-1 0 0,2 0 0,0 1 0,-4 23 0,-3 59-101,10-81 26,0-2-8,-1 4-1,1 1 1,0-1-1,1 0 0,3 22 0,-3-38-5,0 0-1,1-1 1,-1 1-1,0 0 0,0 0 1,0 0-1,1 0 0,-1 0 1,0 0-1,1-1 1,-1 1-1,0 0 0,1 0 1,-1-1-1,1 1 0,0 0 1,-1-1-1,1 1 1,-1 0-1,1-1 0,0 1 1,0-1-1,0 1 0,0-1 2,0 0-1,0 0 1,0 0-1,-1 0 1,1 0-1,0-1 1,0 1-1,-1 0 1,1 0-1,0-1 1,0 1-1,-1-1 1,1 1-1,0-1 1,-1 1-1,1-1 1,-1 1-1,1-1 1,-1 1-1,1-2 1,4-3 6,-1-1 0,0 0 0,-1 0 0,6-11 0,5-21 34,-2 0 0,-1 0 0,10-68 0,-14 46 103,-1-107 0,-9 144-128,0 17-20,0 14-24,-2 26-60,-1 66 0,5-52 49,0-22 31,-2 95-21,3-102 28,2 0 1,0 0 0,1-1-1,6 22 1,-8-38-1,-1 0 0,1 0 0,0 0 0,0 0 0,0 0 0,0 0-1,0 0 1,0 0 0,0 0 0,1 0 0,-1-1 0,1 1 0,-1 0 0,1-1 0,2 3 0,-2-4-1,-1 1-1,0-1 1,0 1 0,1-1 0,-1 0-1,0 0 1,1 1 0,-1-1-1,0 0 1,0 0 0,1 0 0,-1 0-1,0-1 1,1 1 0,-1 0-1,0 0 1,0-1 0,1 1 0,1-2-1,2-1 0,0 0-1,-1-1 0,1 1 1,-1-1-1,1 0 0,-1 0 1,-1-1-1,1 1 0,0-1 1,3-6-1,3-8 6,-1 0-1,0-1 1,-2 0 0,0 0-1,6-33 1,-16 116-57,1-43 48,1 0-1,1 0 0,0 0 1,2 0-1,6 32 1,-8-51 7,0 0 1,0-1 0,0 1 0,1 0 0,-1-1-1,0 1 1,0 0 0,0-1 0,1 1 0,-1 0-1,0-1 1,1 1 0,-1 0 0,1-1 0,-1 1-1,1-1 1,-1 1 0,1-1 0,-1 1 0,1-1-1,-1 1 1,1-1 0,0 0 0,-1 1 0,1-1 0,1 1-1,-1-2 3,-1 1-1,1 0 0,0-1 1,0 1-1,0 0 0,0-1 1,-1 1-1,1-1 0,0 1 1,0-1-1,-1 0 0,1 1 1,0-1-1,-1 0 0,1 1 1,-1-1-1,2-1 0,21-42 96,-22 39-92,19-44 88,12-25-23,-32 73-77,1-1 0,0 1 1,-1 0-1,1 0 0,0-1 0,0 1 1,-1 0-1,1 0 0,0 0 0,0 0 1,1 0-1,-1 0 0,0 0 0,0 0 0,0 1 1,0-1-1,3-1 0,-4 2 1,1 0 0,0 0-1,0 0 1,-1 1 0,1-1-1,0 0 1,-1 0-1,1 0 1,0 1 0,-1-1-1,1 0 1,0 1 0,-1-1-1,1 0 1,0 1 0,-1-1-1,1 1 1,-1-1 0,1 1-1,-1-1 1,1 1 0,-1-1-1,0 1 1,1 0 0,3 7-29,0-1 1,-1 0-1,1 1 0,2 12 1,-4-12 25,2 3-4,-1 0-5,0 0 0,1 0 0,11 19 0,-15-29 21,1 1 0,0-1 0,-1 0 0,1 1 0,0-1 0,0 0 0,0 0 0,0 0 0,0 0 0,0 1 0,0-2 0,0 1 0,1 0 0,-1 0 0,0 0 1,1 0-1,-1-1 0,0 1 0,1-1 0,-1 1 0,1-1 0,-1 0 0,1 1 0,-1-1 0,1 0 0,-1 0 0,1 0 0,-1 0 0,1 0 0,-1 0 0,1 0 0,-1-1 0,1 1 0,-1-1 0,0 1 0,1-1 0,1 0 0,9-7 36,-1-1 0,0 0 0,-1 0 0,0-1 0,0-1 0,9-13 0,27-26 88,-45 48-131,0 1 1,1 0-1,-1 0 0,1-1 1,0 1-1,-1 0 1,1 0-1,0 0 0,-1 1 1,1-1-1,0 0 0,0 1 1,0-1-1,0 1 1,-1-1-1,1 1 0,0 0 1,0 0-1,0 0 0,0 0 1,0 0-1,2 1 1,-2 0-9,0-1 0,0 1 1,0 1-1,0-1 1,0 0-1,0 0 1,-1 1-1,1-1 1,0 1-1,-1-1 0,1 1 1,-1 0-1,1 0 1,-1-1-1,0 1 1,0 0-1,1 4 1,-1-5-20,-1 0 0,1 0 0,0 1 0,-1-1 0,1 0 0,0 0 0,0 0 1,0 0-1,0 0 0,0 0 0,0 0 0,0 0 0,1 1 0,-1-2-1,-1 0-1,1 0 1,-1 1-1,1-1 1,-1 0-1,1 0 1,-1 0-1,1 0 1,-1 0-1,1 0 1,-1 0-1,0 0 1,1 0-1,-1-1 1,1 1-1,-1 0 1,1 0-1,-1 0 1,1 0-1,-1-1 1,1 1 0,-1 0-1,0 0 1,1-1-1,3-3-209,-1 1-1,0-1 1,-1 0 0,1 0-1,-1 0 1,3-5 0,2-4-176,12-21-934,-15 24 992,1 1 0,0 0 0,1 0 0,0 0 0,0 1 0,1 0 0,0 0 0,0 0 0,12-8 0,-19 15 413,1 1 1,-1-1 0,1 1 0,0 0-1,-1-1 1,1 1 0,-1 0 0,1-1 0,0 1-1,-1 0 1,1 0 0,0 0 0,-1-1 0,1 1-1,0 0 1,0 0 0,-1 0 0,1 0-1,0 0 1,-1 0 0,1 1 0,0-1 0,1 0-1,-2 1 13,1-1-1,-1 1 1,1 0-1,-1-1 1,0 1-1,1 0 0,-1-1 1,0 1-1,1 0 1,-1-1-1,0 1 1,0 0-1,0 0 1,0-1-1,1 1 0,-1 0 1,0-1-1,-1 3 1,1 6 388,-2 0 1,1 0-1,-4 10 1,2-8-205,0 3 57,1 0 0,0 0 0,1 1 1,1-1-1,0 0 0,3 24 0,-2-36-285,-1-1 0,0 1-1,0-1 1,1 0 0,-1 1 0,0-1-1,1 0 1,0 1 0,-1-1-1,1 0 1,0 0 0,-1 0 0,1 1-1,0-1 1,0 0 0,0 0-1,0 0 1,0 0 0,0-1 0,0 1-1,1 0 1,0 1 0,0-2-7,-1 0 1,1 0-1,-1 0 0,1 0 1,-1 0-1,1 0 1,-1 0-1,1 0 1,0 0-1,-1-1 1,0 1-1,1-1 0,-1 1 1,1-1-1,-1 0 1,3-1-1,3-3 10,1 0-1,-1-1 0,-1 0 1,1 0-1,10-14 1,11-19 22,-1-1 1,-2-1 0,-1-2 0,-3 0 0,-2-1 0,-1-1-1,12-53 1,-24 75-21,4-33 0,-9 48-30,-1 0 0,0 0 0,0-1 0,-1 1 0,1 0 0,-2 0 0,-2-12 0,3 18-11,0 0 1,1 0-1,-1 0 0,0 0 1,0 0-1,0 0 1,0 0-1,0 0 1,-1 1-1,1-1 1,0 1-1,-1-1 0,1 1 1,-1-1-1,0 1 1,1 0-1,-1 0 1,0 0-1,0 0 1,0 0-1,0 0 1,0 0-1,0 0 0,0 1 1,0-1-1,0 1 1,0 0-1,0 0 1,0-1-1,0 1 1,0 0-1,-1 1 0,1-1 1,0 0-1,-3 2 1,-2-1-36,1 1 0,-1 1-1,1-1 1,0 1 0,-1 1 0,1-1 0,1 1 0,-1 0 0,-9 8 0,5-2 16,0 0 1,1 1-1,-1 0 0,2 1 1,0 0-1,0 0 1,1 0-1,1 1 1,0 0-1,1 1 0,0-1 1,1 1-1,-3 21 1,7-32 34,-1 0 1,1 0-1,1 0 1,-1 0-1,0 0 1,1 0-1,-1 0 1,1-1-1,0 1 1,0 0-1,0 0 1,0-1-1,1 1 1,-1-1-1,1 1 1,0-1-1,-1 1 1,3 1-1,4 4 10,1 0-1,0 0 0,13 8 1,13 11 5,-21-13-123,1 1-1,-2 1 0,0 1 0,-1-1 0,-1 2 0,0 0 0,11 27 1,-21-41 71,1 0 1,-1 0-1,0 0 1,0 0-1,-1 0 1,1 1-1,-1-1 1,0 0-1,0 0 1,-1 6-1,-6 3-178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7.670"/>
    </inkml:context>
    <inkml:brush xml:id="br0">
      <inkml:brushProperty name="width" value="0.035" units="cm"/>
      <inkml:brushProperty name="height" value="0.035" units="cm"/>
      <inkml:brushProperty name="color" value="#E71224"/>
    </inkml:brush>
  </inkml:definitions>
  <inkml:trace contextRef="#ctx0" brushRef="#br0">26 24 16259,'-6'21'414,"0"-1"-1,2 1 1,0 0-1,-1 37 1,5-48-302,0 0 1,1 0 0,0 0-1,1 1 1,0-1 0,1-1-1,0 1 1,0 0 0,1-1-1,1 0 1,10 18 0,-14-25-60,1 1 0,0-1 0,0 1 0,0-1 0,0 0-1,0 0 1,0 0 0,0 0 0,1-1 0,-1 1 0,1 0 0,-1-1 0,1 0 0,5 2 0,-6-2-16,0-1 1,0 0-1,0 0 1,0 0-1,0 0 0,0 0 1,0-1-1,-1 1 1,1 0-1,0-1 1,0 1-1,0-1 0,-1 0 1,1 0-1,0 0 1,-1 0-1,1 0 1,0 0-1,-1 0 0,0 0 1,1 0-1,-1-1 1,0 1-1,2-3 1,4-5 78,-1 0 1,0-1-1,-1 0 1,0 0-1,-1 0 1,0-1-1,0 1 1,-1-1-1,2-12 1,1-15 331,3-50 0,-10 41-164,1 73-292,0 0 0,2-1 0,1 1 0,0-1-1,10 32 1,-10-42 2,-3-12 5,1 1 0,-1-1 0,1 0 0,-1 1 0,1-1-1,0 0 1,0 0 0,1 0 0,-1 0 0,1 0 0,-1 0 0,1 0-1,0-1 1,0 1 0,0-1 0,4 4 0,-6-6 1,1 1 0,-1-1 0,1 0 0,-1 0 0,1 0 0,-1 0 0,1 0 0,-1 1 0,1-1 0,-1 0 0,1 0 0,-1 0 0,1 0 0,-1 0 0,0 0 0,1-1 0,-1 1 0,1 0 1,-1 0-1,1 0 0,-1 0 0,1-1 0,-1 1 0,1 0 0,-1 0 0,0-1 0,1 1 0,-1 0 0,1-1 0,0 0 0,10-18 3,2-27 5,-12 44-7,8-40 12,-2 0 0,3-83 0,-19 152-103,5 17 49,2-1 1,4 71-1,-1-108 41,-1 0 1,1-1 0,0 1 0,4 11 0,-5-17-1,1 1 1,-1 0-1,0-1 1,0 1-1,1 0 1,-1 0-1,1-1 1,-1 1-1,0-1 1,1 1 0,-1 0-1,1-1 1,0 1-1,-1-1 1,1 1-1,-1-1 1,1 1-1,0-1 1,-1 0-1,1 1 1,0-1 0,0 0-1,-1 1 1,1-1-1,0 0 1,0 0-1,-1 0 1,1 0-1,0 0 1,0 0-1,-1 0 1,1 0-1,0 0 1,0 0 0,-1 0-1,1 0 1,0 0-1,0-1 1,-1 1-1,1 0 1,0-1-1,0 1 1,-1 0-1,1-1 1,-1 1 0,2-2-1,40-32 20,-32 25-13,-1 1-1,2 0 0,-1 0 0,20-10 0,-27 16-7,1 1-1,-1 0 0,0 0 1,1 0-1,-1 0 0,1 0 0,-1 1 1,1 0-1,-1-1 0,1 1 0,-1 1 1,1-1-1,-1 0 0,1 1 0,-1 0 1,1 0-1,-1 0 0,0 0 1,1 0-1,-1 1 0,6 3 0,-1 2-8,-1 0 0,0 1 0,0 0-1,-1 1 1,1-1 0,-2 1-1,8 15 1,-10-18 286,-15-49-388,-3 0 0,-1 1 0,-35-63 0,51 102-1358,5 4 339,17 9-351,16 5 281,-11-9 173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8.117"/>
    </inkml:context>
    <inkml:brush xml:id="br0">
      <inkml:brushProperty name="width" value="0.035" units="cm"/>
      <inkml:brushProperty name="height" value="0.035" units="cm"/>
      <inkml:brushProperty name="color" value="#E71224"/>
    </inkml:brush>
  </inkml:definitions>
  <inkml:trace contextRef="#ctx0" brushRef="#br0">107 20 11250,'6'-14'1458,"-9"9"705,2 5-1987,-1 0 0,1 0 1,0 0-1,0 1 0,-1-1 0,1 0 1,0 1-1,0-1 0,-1 1 1,1 0-1,0-1 0,0 1 0,0 0 1,0 0-1,0 0 0,0-1 1,-1 3-1,-9 8 276,1-1 1,1 2-1,0 0 1,-10 17-1,15-21-346,0-1 0,0 1 1,0 0-1,1 1 0,0-1 0,1 0 0,0 1 1,-1 13-1,3-21-89,-1 1 0,1-1 1,0 0-1,0 0 0,1 0 1,-1 0-1,0 0 0,0 1 1,0-1-1,1 0 0,-1 0 1,1 0-1,-1 0 0,2 1 0,-2-1-10,0-1 0,1 0 0,-1 1 0,0-1 0,1 0 0,-1 0 0,1 1 0,-1-1 0,1 0 0,-1 0 0,1 0 0,-1 0 0,1 1 0,-1-1 0,1 0 0,-1 0 0,1 0 0,-1 0 0,0 0 0,1 0 0,-1 0 0,1 0 0,0-1 0,4 0 12,-1-1 0,1 0 0,-1 0 0,0-1 0,7-4 0,6-3-53,-9 6-13,0 1 1,0 0 0,0 0-1,0 0 1,1 1 0,15-1-1,-21 2 30,-1 1 0,1 1-1,-1-1 1,0 0-1,1 1 1,-1-1 0,0 1-1,1 0 1,-1 0-1,0 0 1,0 0-1,1 0 1,-1 0 0,0 0-1,0 1 1,0-1-1,-1 1 1,1 0 0,0-1-1,-1 1 1,1 0-1,-1 0 1,1 0-1,-1 0 1,0 0 0,0 0-1,0 1 1,0-1-1,0 0 1,0 3-1,1 2 32,-1-1-1,0 1 1,0-1 0,-1 1-1,0 0 1,0-1-1,-1 1 1,1-1-1,-2 1 1,1-1-1,-1 1 1,1-1-1,-2 0 1,-4 11-1,5-12-18,-1 0-1,1-1 1,-1 1 0,0-1-1,0 1 1,0-1 0,-1 0-1,0 0 1,0 0 0,0-1-1,0 1 1,0-1 0,-1 0-1,1 0 1,-1-1 0,0 1 0,0-1-1,-8 3 1,11-5-18,-1 0 0,1 0 1,-1 0-1,0 0 0,1-1 0,-1 1 1,1-1-1,-1 1 0,1-1 1,-1 0-1,1 0 0,-1 0 0,1 0 1,0 0-1,0-1 0,-1 1 0,1-1 1,0 1-1,0-1 0,0 0 1,1 0-1,-3-2 0,-8-15-256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8.580"/>
    </inkml:context>
    <inkml:brush xml:id="br0">
      <inkml:brushProperty name="width" value="0.035" units="cm"/>
      <inkml:brushProperty name="height" value="0.035" units="cm"/>
      <inkml:brushProperty name="color" value="#E71224"/>
    </inkml:brush>
  </inkml:definitions>
  <inkml:trace contextRef="#ctx0" brushRef="#br0">55 219 13883,'1'1'58,"0"-1"1,-1 1-1,1-1 1,-1 1-1,1-1 0,-1 1 1,1-1-1,-1 1 1,0 0-1,1-1 0,-1 1 1,0 0-1,1-1 1,-1 1-1,0 0 0,0-1 1,0 1-1,0 0 1,0 0-1,0-1 1,0 1-1,0 0 0,0 0 1,0-1-1,0 1 1,0 0-1,0 0 0,0-1 1,-1 1-1,1 1 1,-12 26 246,9-22-87,-7 17 515,1 0 0,-11 44 0,18-58-576,0 0-1,1 0 1,0 0 0,0 0 0,1 0 0,0 0 0,1 0 0,0 0 0,1 0 0,4 18 0,-6-26-139,1 0 1,-1 0 0,0 0-1,1 0 1,-1 0 0,1 0-1,-1 0 1,1 0 0,0-1-1,-1 1 1,1 0 0,0 0 0,0 0-1,-1-1 1,1 1 0,0 0-1,0-1 1,0 1 0,0-1-1,0 1 1,0-1 0,0 1-1,0-1 1,0 0 0,0 0-1,0 1 1,0-1 0,0 0-1,0 0 1,0 0 0,0 0 0,0 0-1,1 0 1,-1 0 0,0-1-1,0 1 1,0 0 0,0-1-1,0 1 1,0 0 0,0-1-1,0 1 1,1-2 0,3-1 43,0 0 1,1-1 0,-1 0-1,0 0 1,8-10-1,4-6 26,-1-1 0,-1 0 0,-1-1-1,-1-1 1,19-46 0,-20 38-194,-1-1 0,-2 0 0,-2 0-1,6-41 1,-12 61-72,-1 0 1,1 0-1,-2 1 0,-2-21 1,3 30 130,-1 0 0,1 1 0,-1-1 1,1 0-1,-1 0 0,0 0 0,0 1 1,0-1-1,1 0 0,-2 1 0,1-1 1,0 1-1,0-1 0,0 1 1,-4-3-1,4 4 7,0-1 1,-1 1 0,1-1-1,-1 1 1,1 0 0,-1-1-1,1 1 1,-1 0 0,1 0-1,-1 0 1,1 1 0,-1-1-1,1 0 1,-1 0 0,1 1-1,0-1 1,-1 1 0,1-1-1,-1 1 1,1 0 0,0-1-1,0 1 1,-3 2 0,-3 2-22,1 0 0,-1 1 0,1 0 1,0 0-1,1 0 0,0 1 0,0 0 1,-8 14-1,-27 64 574,38-80-460,-27 74 824,27-72-738,0 1 0,0 0 0,1-1 0,0 1 0,1 0 0,-1-1 0,1 1 0,2 11 0,-2-17-112,1-1 1,-1 0 0,0 1-1,1-1 1,-1 0 0,1 0-1,-1 1 1,1-1-1,-1 0 1,1 0 0,0 0-1,0 0 1,-1 0 0,1 0-1,0 0 1,0 0-1,0 0 1,0 0 0,0 0-1,1-1 1,-1 1 0,0 0-1,0-1 1,0 1-1,1-1 1,-1 1 0,0-1-1,0 0 1,1 1 0,-1-1-1,0 0 1,1 0-1,-1 0 1,0 0 0,1 0-1,-1 0 1,3-1 0,5-1 11,-1 0 1,1-1-1,0 0 1,12-7 0,-4 2 1,-10 5-34,6-2 2,0 0 0,0 1 0,0 0 1,15-1-1,-25 4-9,1 1 1,-1 0-1,1 0 1,-1 0-1,1 0 1,-1 1-1,1-1 1,-1 1-1,1 0 1,-1 0-1,0 0 0,0 0 1,1 1-1,-1-1 1,0 1-1,0 0 1,0 0-1,-1 0 1,1 0-1,0 1 1,2 2-1,1 3 5,0 1 0,0 0 1,-1 0-1,0 0 0,-1 0 0,0 1 0,-1-1 0,1 1 1,2 20-1,0 8 13,0 50 0,-2-36-235,2-102-1654,-5 13 1421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9"/>
    </inkml:context>
    <inkml:brush xml:id="br0">
      <inkml:brushProperty name="width" value="0.035" units="cm"/>
      <inkml:brushProperty name="height" value="0.035" units="cm"/>
      <inkml:brushProperty name="color" value="#E71224"/>
    </inkml:brush>
  </inkml:definitions>
  <inkml:trace contextRef="#ctx0" brushRef="#br0">0 1 13587,'12'14'1936,"-8"8"-895,0 8-385,-2 4 2000,-2 3-1327,1 4-409,-1-6-144,3-6-360,2 0-232,2-13-464,0-12-280,1-8-520,2-7 335,-1-13 369,0 0-256,-2-11-104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9.486"/>
    </inkml:context>
    <inkml:brush xml:id="br0">
      <inkml:brushProperty name="width" value="0.035" units="cm"/>
      <inkml:brushProperty name="height" value="0.035" units="cm"/>
      <inkml:brushProperty name="color" value="#E71224"/>
    </inkml:brush>
  </inkml:definitions>
  <inkml:trace contextRef="#ctx0" brushRef="#br0">0 417 13403,'6'30'2060,"-6"-26"-1750,0 1-1,1 0 0,-1 0 0,1 0 0,0-1 1,1 1-1,-1-1 0,1 1 0,0-1 0,0 1 0,1-1 1,3 5-1,-5-8-254,0-1 0,0 1 0,1-1 0,-1 1 1,0-1-1,1 1 0,-1-1 0,1 0 0,-1 1 0,0-1 1,1 0-1,-1 0 0,1 0 0,-1 0 0,1-1 0,-1 1 0,0 0 1,1 0-1,-1-1 0,0 1 0,1-1 0,-1 1 0,0-1 1,1 0-1,-1 1 0,2-3 0,2 0 26,-1 0 0,1-1 1,0 0-1,-1 0 0,4-5 0,15-17 54,-1-1-1,-1 0 1,-2-2-1,23-44 0,-41 71-136,0-1-1,0 1 0,0 0 0,0-1 0,0 1 1,-1-1-1,1 1 0,-1-1 0,1 1 1,-1-6-1,0 8 2,-1 0 1,1 0 0,0 0 0,0 0-1,0-1 1,0 1 0,0 0 0,0 0-1,-1 0 1,1 0 0,0 0 0,0 0-1,0 0 1,0 0 0,0 0 0,-1 0-1,1 0 1,0 0 0,0 0-1,0-1 1,0 1 0,-1 0 0,1 0-1,0 0 1,0 1 0,0-1 0,0 0-1,-1 0 1,1 0 0,0 0 0,0 0-1,0 0 1,0 0 0,0 0-1,-1 0 1,1 0 0,0 0 0,0 0-1,0 0 1,0 1 0,0-1 0,0 0-1,-1 0 1,1 0 0,0 0 0,0 0-1,0 1 1,-7 6-11,-3 5 24,2 1 1,0 0-1,0 0 1,1 1-1,1 0 1,0 0-1,1 1 0,-4 19 1,3-7 180,1 1 0,2-1 0,-1 50 0,8-24 165,-4-49-313,1 0 1,0 0-1,0 0 0,1 0 0,-1 0 0,1 0 0,0-1 1,0 1-1,0-1 0,5 7 0,-6-9-38,-1 0 0,1-1 1,0 1-1,0 0 0,0 0 0,0-1 0,0 1 1,-1 0-1,1-1 0,0 1 0,0-1 0,1 1 1,-1-1-1,0 0 0,0 1 0,0-1 0,0 0 0,0 0 1,0 0-1,0 0 0,0 0 0,1 0 0,-1 0 1,0 0-1,0 0 0,0-1 0,0 1 0,0 0 0,0-1 1,0 1-1,0 0 0,0-1 0,0 0 0,0 1 1,0-1-1,0 0 0,0 1 0,0-1 0,-1 0 1,2-1-1,2-3-83,0 0 0,0 0 1,0 0-1,-1 0 1,6-12-1,-2-2 118,0 0 1,-1-1-1,-1 1 0,-1-1 1,0-1-1,-2 1 0,0-40 1,-4-3-123</inkml:trace>
  <inkml:trace contextRef="#ctx0" brushRef="#br0" timeOffset="1">73 0 21277,'-1'19'1776,"-8"-5"-1368,2 1-200,7-1 808,3-1-536,7-10-696,2 1-464,3-7 1600,3-1-1016,2 0-8,-3 1-40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2:59.878"/>
    </inkml:context>
    <inkml:brush xml:id="br0">
      <inkml:brushProperty name="width" value="0.035" units="cm"/>
      <inkml:brushProperty name="height" value="0.035" units="cm"/>
      <inkml:brushProperty name="color" value="#E71224"/>
    </inkml:brush>
  </inkml:definitions>
  <inkml:trace contextRef="#ctx0" brushRef="#br0">17 0 14403,'-3'8'836,"1"-1"1,0 0-1,0 1 0,0 0 0,1-1 1,-1 12-1,1 56 792,1-45-856,-1 2-287,2-1 0,0 0 0,3 1 0,0-1 0,2 0 0,15 43 0,-20-71-458,0 0-1,0 0 1,0-1 0,1 1-1,0 0 1,-1 0 0,1-1-1,0 1 1,0-1 0,0 1-1,1-1 1,-1 0-1,5 3 1,-6-4-36,1-1-1,0 1 0,-1 0 1,1-1-1,0 0 1,0 1-1,-1-1 1,1 0-1,0 0 1,0 0-1,-1 0 1,1-1-1,0 1 1,0 0-1,-1-1 1,1 1-1,0-1 1,-1 1-1,1-1 1,0 0-1,-1 0 1,1 0-1,-1 0 1,1 0-1,1-2 1,7-6-174,0 0 0,-1-1 0,0 0 0,-1 0 1,12-19-1,15-18-816,-34 46 982,0 0-1,-1 0 0,1 0 0,0 0 0,0 0 0,0 0 0,0 1 0,-1-1 0,1 0 1,0 1-1,0-1 0,1 0 0,-1 1 0,0-1 0,0 1 0,0 0 0,0-1 0,0 1 1,1 0-1,-1 0 0,0 0 0,1 0 0,-1 0-12,0 0-1,0 1 1,0-1-1,0 1 1,0 0 0,0-1-1,0 1 1,0 0 0,0-1-1,-1 1 1,1 0-1,0 0 1,-1 0 0,1 0-1,0 0 1,-1 0-1,1 0 1,0 2 0,1 4-93,1 1 0,-1-1 0,0 1 0,-1 0 1,1 8-1,-2-4 230,-1 0 0,1 0 0,-2 0 1,0 0-1,0-1 0,-1 1 0,0 0 0,-1-1 0,-1 0 1,1 0-1,-12 18 0,12-22-45,-1 0 0,1 0 0,-1-1 0,0 0 0,-1 0 0,1 0 0,-1 0 0,0-1 0,-1 0 0,1 0 0,-1-1 0,0 0 0,0 0 0,0-1 0,-1 0 0,1 0 0,-1 0 0,-11 1 0,17-3-106,0-1 1,0 0-1,0 0 0,-1 0 0,1 0 0,0-1 1,0 1-1,-1-1 0,1 1 0,0-1 0,0 0 1,0 1-1,0-1 0,0 0 0,0-1 0,0 1 1,0 0-1,0 0 0,1-1 0,-1 1 0,0-1 1,1 0-1,-1 1 0,1-1 0,0 0 0,-1 0 1,1 0-1,0 0 0,0 0 0,0 0 0,1 0 0,-2-4 1,-1-22-304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0.553"/>
    </inkml:context>
    <inkml:brush xml:id="br0">
      <inkml:brushProperty name="width" value="0.035" units="cm"/>
      <inkml:brushProperty name="height" value="0.035" units="cm"/>
      <inkml:brushProperty name="color" value="#E71224"/>
    </inkml:brush>
  </inkml:definitions>
  <inkml:trace contextRef="#ctx0" brushRef="#br0">124 58 14043,'-1'-4'453,"1"-2"125,0-1 0,-1 1 0,0 0 0,-3-9 0,4 15-504,0-1 0,0 0 0,0 1-1,-1-1 1,1 0 0,0 1 0,-1-1-1,1 1 1,0-1 0,-1 0 0,1 1 0,0-1-1,-1 1 1,1-1 0,-1 1 0,1-1-1,-1 1 1,1 0 0,-1-1 0,0 1 0,1 0-1,-1-1 1,1 1 0,-1 0 0,0 0-1,1-1 1,-1 1 0,0 0 0,1 0 0,-1 0-1,0 0 1,1 0 0,-1 0 0,0 0 0,1 0-1,-1 0 1,0 0 0,1 0 0,-1 1-1,0-1 1,1 0 0,-1 0 0,0 1 0,1-1-1,-1 0 1,1 1 0,-1-1 0,1 1-1,-1-1 1,1 1 0,-1-1 0,0 1 0,-4 4 76,0 1 1,0-1 0,0 1 0,1-1 0,0 1-1,0 0 1,1 1 0,-1-1 0,-2 9 0,-19 63 145,24-76-283,-2 9 3,0-1-21,0-1-1,0 1 0,1 0 0,1 0 0,0 0 0,0 0 0,1 15 1,17-49-185,-14 15 161,2 1 1,-1-1-1,1 1 0,0 0 1,11-12-1,-15 19 27,0 0-1,0 0 1,1 0 0,-1 0 0,0 0-1,0 0 1,1 1 0,-1-1 0,1 0 0,-1 1-1,0-1 1,1 1 0,-1-1 0,1 1 0,-1 0-1,1-1 1,2 1 0,-2 1 0,0-1 1,0 1 0,0-1-1,-1 1 1,1 0-1,0 0 1,-1 0-1,1 0 1,-1 0-1,1 0 1,-1 0-1,1 1 1,-1-1-1,0 1 1,0-1 0,1 1-1,-1-1 1,1 4-1,4 5 2,0 1-1,-1 0 1,-1 0-1,0 1 1,0-1-1,-1 1 1,-1 0-1,0 0 1,1 21-1,-2-24 52,-1 1-1,0 0 1,-1-1 0,0 1-1,-1-1 1,0 1 0,0-1-1,-1 0 1,0 1 0,-1-2-1,0 1 1,-9 15 0,12-22-32,0-1 1,0 1 0,0-1 0,0 1-1,-1-1 1,1 0 0,0 0 0,-1 1-1,1-1 1,-1 0 0,1 0 0,-1 0-1,0-1 1,1 1 0,-1 0 0,0-1-1,1 1 1,-1-1 0,0 1 0,0-1-1,0 0 1,1 0 0,-4 0-1,4 0-39,-1-1-1,1 1 0,-1-1 0,1 0 0,-1 0 0,1 0 0,-1 0 0,1 0 0,0 0 0,0 0 0,0 0 0,-1 0 0,1-1 0,0 1 0,1 0 0,-1-1 0,0 1 0,0-1 0,0 1 0,1-1 0,-1 1 0,1-1 0,-1 1 0,1-1 0,0 0 0,0 1 0,0-3 0,-1 1-138,0 0 1,1-1-1,0 1 0,0 0 0,0 0 0,0-1 0,1 1 0,-1 0 0,1 0 0,0 0 1,-1 0-1,2 0 0,-1 0 0,0 0 0,1 0 0,1-4 0,3 1-412,-1 0 0,1 0 1,0 1-1,0-1 0,8-4 0,1-2 160,6-7-347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3.786"/>
    </inkml:context>
    <inkml:brush xml:id="br0">
      <inkml:brushProperty name="width" value="0.025" units="cm"/>
      <inkml:brushProperty name="height" value="0.025" units="cm"/>
    </inkml:brush>
  </inkml:definitions>
  <inkml:trace contextRef="#ctx0" brushRef="#br0">5 90 2114,'-1'-5'226,"0"0"0,0 0 0,0 0 0,1 1 0,0-1 1,0 0-1,0 0 0,0 0 0,1 0 0,1-6 0,1-18 4595,4 33-1508,0 8-2569,21 88 1809,-16-62-2394,-1 0-1,-3 1 1,8 72-1,-15-99-158,-1 0 0,0 0-1,0 0 1,-1 0 0,-1 0-1,0-1 1,0 1 0,-1 0-1,-1-1 1,0 0 0,-1 0-1,0 0 1,0 0-1,-9 12 1,13-22-206,1-1 0,-1 1-1,0 0 1,1 0 0,-1-1 0,0 1-1,0-1 1,1 1 0,-1-1 0,0 1-1,0-1 1,0 1 0,0-1 0,1 0-1,-1 1 1,0-1 0,0 0-1,0 0 1,0 0 0,0 1 0,-1-1-1,-4 0-4005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1.015"/>
    </inkml:context>
    <inkml:brush xml:id="br0">
      <inkml:brushProperty name="width" value="0.035" units="cm"/>
      <inkml:brushProperty name="height" value="0.035" units="cm"/>
      <inkml:brushProperty name="color" value="#E71224"/>
    </inkml:brush>
  </inkml:definitions>
  <inkml:trace contextRef="#ctx0" brushRef="#br0">25 243 13731,'4'-2'1640,"-4"5"-1056,-1 17-47,-2 7 767,2 12-376,1 6 8,0 3-152,0 0-71,1-7-233,1-2-40,2-12-440,0-11-216,-1-20-528,-2-12 1424,2-19-784,-1-5-64,-4-13-80</inkml:trace>
  <inkml:trace contextRef="#ctx0" brushRef="#br0" timeOffset="1">1 0 15251,'1'2'1529,"2"9"-1153,0 8-160,-2 1 976,4 2-808,-1-2-288,6-3-504,3-1 384,1-9-40,2-3-40,5-3-104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1.440"/>
    </inkml:context>
    <inkml:brush xml:id="br0">
      <inkml:brushProperty name="width" value="0.035" units="cm"/>
      <inkml:brushProperty name="height" value="0.035" units="cm"/>
      <inkml:brushProperty name="color" value="#E71224"/>
    </inkml:brush>
  </inkml:definitions>
  <inkml:trace contextRef="#ctx0" brushRef="#br0">49 376 9938,'1'10'452,"0"0"-1,-1 0 1,0 0-1,-1-1 1,0 1-1,0 0 1,-1 0-1,0 0 1,-5 11-1,-4 23 1242,8-26-1071,-1 2 184,0-1 1,2 1 0,0 0 0,2 34 0,0-53-763,0 0 1,0 0 0,0-1 0,0 1-1,0 0 1,0 0 0,0 0-1,1-1 1,-1 1 0,0 0-1,0-1 1,1 1 0,-1 0-1,0 0 1,1-1 0,-1 1-1,1-1 1,-1 1 0,1 0 0,-1-1-1,1 1 1,1 0 0,-2-1-23,1 0 1,-1 0 0,1 0-1,0-1 1,-1 1 0,1 0-1,-1 0 1,1 0-1,0-1 1,-1 1 0,1 0-1,-1 0 1,1-1 0,-1 1-1,1 0 1,-1-1 0,1 1-1,-1-1 1,0 1 0,1-1-1,0 0 1,20-33 299,4-20-234,-3-1-1,-2-1 1,-2 0 0,-3-2-1,-2 0 1,8-99 0,-20 149-118,0-12-84,0 0-1,-3-23 1,2 39 73,-1 1 1,1-1 0,-1 0-1,0 1 1,1-1 0,-2 1 0,1-1-1,0 1 1,-1-1 0,1 1-1,-1 0 1,0 0 0,0 0-1,0 0 1,-1 0 0,1 0-1,-1 0 1,-4-3 0,6 5 12,-1 1 1,1-1-1,-1 0 1,1 1-1,-1-1 1,1 1-1,-1-1 1,0 1-1,1 0 0,-1 0 1,1 0-1,-1 0 1,0 0-1,1 0 1,-1 0-1,1 0 1,-1 1-1,1-1 1,-3 1-1,1 1-13,-1-1 0,1 1 0,0 0 0,0 0 1,0 1-1,0-1 0,-5 5 0,-2 4-21,1 1-1,1-1 1,-9 16 0,16-26 58,-6 10 10,1 1-1,0-1 1,1 1 0,0 0 0,1 0 0,0 1-1,-3 24 1,6-30 5,1 1 0,-1-1-1,2 0 1,-1 1 0,1-1-1,0 0 1,1 1 0,-1-1-1,2 0 1,-1 0 0,1-1-1,0 1 1,0 0 0,1-1 0,6 9-1,28 34 76,-24-33-31,0 2 1,-2-1 0,0 2 0,19 37-1,-17-16 553,-1 1 0,11 59-1,-24-99-320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2.779"/>
    </inkml:context>
    <inkml:brush xml:id="br0">
      <inkml:brushProperty name="width" value="0.035" units="cm"/>
      <inkml:brushProperty name="height" value="0.035" units="cm"/>
      <inkml:brushProperty name="color" value="#E71224"/>
    </inkml:brush>
  </inkml:definitions>
  <inkml:trace contextRef="#ctx0" brushRef="#br0">9 1 16932,'-1'0'72,"0"1"-1,1 0 1,-1 0 0,0 0 0,1-1 0,-1 1 0,1 0 0,-1 0 0,1 0 0,0 0 0,-1 0 0,1 0 0,0 0 0,0 0 0,0 0 0,0 0-1,0 0 1,0 0 0,0 0 0,0 0 0,0 0 0,1 2 0,-1 1 121,-3 407 1466,3-408-1630,0 1-1,0-1 1,1 0 0,-1 1 0,1-1 0,-1 1-1,1-1 1,0 0 0,0 0 0,1 0 0,-1 1 0,1-1-1,2 4 1,-2-5-4,0-1-1,0 0 1,0 1 0,-1-1-1,1 0 1,0 0-1,1 0 1,-1 0-1,0 0 1,0-1 0,0 1-1,0 0 1,1-1-1,-1 0 1,0 0-1,1 1 1,-1-1 0,0-1-1,0 1 1,1 0-1,1-1 1,127-25 689,5 0-544,-129 25-225,30-5-372,-36 6 417,0 0-1,0 0 0,-1 0 0,1 0 0,0 0 0,-1-1 0,1 1 1,0 0-1,-1 0 0,1-1 0,0 1 0,-1 0 0,1-1 0,-1 1 0,1 0 1,0-1-1,-1 1 0,1-1 0,-1 1 0,1-1 0,-1 1 0,0-1 1,1 0-1,-1 1 0,1-1 0,-1 1 0,0-1 0,0 0 0,1 1 1,-1-1-1,0 0 0,0 1 0,0-1 0,0 0 0,0 0 0,0 1 1,0-1-1,0 0 0,0-1 0,-8-10-190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3.539"/>
    </inkml:context>
    <inkml:brush xml:id="br0">
      <inkml:brushProperty name="width" value="0.035" units="cm"/>
      <inkml:brushProperty name="height" value="0.035" units="cm"/>
      <inkml:brushProperty name="color" value="#E71224"/>
    </inkml:brush>
  </inkml:definitions>
  <inkml:trace contextRef="#ctx0" brushRef="#br0">1 32 11306,'2'-16'1101,"2"1"2445,3 37-1144,5 35-1370,-4-12-591,2 0 1,17 43-1,-27-87-433,0 0-1,0 0 1,1-1 0,-1 1-1,0 0 1,1 0-1,-1-1 1,0 1 0,1 0-1,-1-1 1,1 1 0,-1-1-1,1 1 1,0 0-1,-1-1 1,1 1 0,-1-1-1,1 0 1,0 1 0,1 0-1,-2-1-1,1 0 1,-1 0-1,1 0 0,0-1 0,-1 1 0,1 0 1,-1 0-1,1 0 0,-1 0 0,1-1 1,-1 1-1,1 0 0,-1-1 0,1 1 0,-1 0 1,0-1-1,1 1 0,-1-1 0,1 1 1,-1 0-1,1-2 0,14-30 125,-1-9-27,-6 18-47,0-1-1,1 1 1,16-27 0,-25 49-55,1 1 0,-1-1 0,0 0 0,1 0 0,-1 0 1,1 1-1,0-1 0,-1 0 0,1 1 0,-1-1 0,1 1 0,0-1 0,0 1 0,-1-1 0,1 1 1,0-1-1,0 1 0,0-1 0,-1 1 0,1 0 0,0 0 0,0-1 0,1 1 0,-1 0 0,0 1 0,-1-1-1,1 0 1,0 1 0,0-1 0,0 1-1,-1-1 1,1 1 0,0-1-1,-1 1 1,1 0 0,0-1-1,-1 1 1,1 0 0,-1-1 0,1 1-1,-1 0 1,1 1 0,3 7 4,0 0 1,-1 0-1,3 13 1,-3-12-5,12 45 19,-8-25-17,23 57 0,-30-86-20,1 0 0,-1 0 0,1 0-1,-1 0 1,1 0 0,-1 0 0,1 0 0,-1 0 0,1-1-1,0 1 1,-1 0 0,1 0 0,0 0 0,0-1 0,0 1 0,-1 0-1,3 0 1,-3-1-10,1 0 0,-1 0 0,1-1 1,-1 1-1,0 0 0,1 0 0,-1 0 0,0-1 0,1 1 0,-1 0 0,0-1 0,1 1 0,-1 0 0,0-1 0,1 1 0,-1 0 0,0-1 0,0 1 0,0-1 1,1 1-1,-1 0 0,0-1 0,0 1 0,0-1 0,0 1 0,0-1 0,0 0 0,5-37-796,-5 11 515,-2-1-97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3.993"/>
    </inkml:context>
    <inkml:brush xml:id="br0">
      <inkml:brushProperty name="width" value="0.035" units="cm"/>
      <inkml:brushProperty name="height" value="0.035" units="cm"/>
      <inkml:brushProperty name="color" value="#E71224"/>
    </inkml:brush>
  </inkml:definitions>
  <inkml:trace contextRef="#ctx0" brushRef="#br0">105 67 17484,'-1'-2'70,"1"2"0,-1-1 1,0 0-1,1 0 0,-1 0 1,0 0-1,0 0 1,0 0-1,1 1 0,-1-1 1,0 0-1,0 1 0,0-1 1,0 1-1,0-1 0,0 1 1,0-1-1,-1 1 0,1 0 1,0 0-1,0-1 0,0 1 1,0 0-1,0 0 0,0 0 1,-1 0-1,1 0 1,0 0-1,0 1 0,0-1 1,0 0-1,0 1 0,0-1 1,0 0-1,0 1 0,0 0 1,0-1-1,0 1 0,0-1 1,0 1-1,0 0 0,-1 1 1,-3 2 72,1-1 1,0 1 0,0 1-1,0-1 1,0 1 0,1-1-1,-5 8 1,4-3-77,0 1 1,0 0-1,1-1 1,0 1-1,1 1 1,-2 15-1,3-19-53,0 0-1,1 0 0,0 0 1,1 1-1,0-1 0,0 0 1,0 0-1,1 0 0,0 0 0,3 8 1,-5-14-11,1-1 1,-1 1 0,0 0-1,0-1 1,1 1-1,-1 0 1,0-1-1,1 1 1,-1-1 0,1 1-1,-1-1 1,0 1-1,1-1 1,-1 1 0,1-1-1,0 1 1,-1-1-1,1 0 1,-1 1 0,1-1-1,0 0 1,-1 1-1,1-1 1,-1 0 0,1 0-1,0 0 1,-1 0-1,1 0 1,0 0-1,0 0 1,-1 0 0,2 0-1,0 0 5,-1-1 1,1 0-1,0 0 0,-1 0 0,1 0 0,-1 0 0,1-1 1,-1 1-1,0 0 0,0-1 0,3-2 0,2-6 34,0 1-1,0-1 0,4-12 0,4-15 94,-1-1 0,-1 0 0,10-66 0,-26 138 11,2 56-1,2-70-162,2-1 0,0 0 1,1 0-1,1 0 0,9 27 0,-12-43-35,0 0 1,1 1 0,0-1 0,0 0 0,0 0-1,3 4 1,-5-6 22,1-1 0,-1 1 0,1-1-1,-1 0 1,0 1 0,1-1 0,-1 0 0,1 1-1,-1-1 1,1 0 0,-1 0 0,1 1-1,-1-1 1,1 0 0,0 0 0,-1 0 0,1 0-1,-1 0 1,1 0 0,-1 0 0,1 0 0,-1 0-1,1 0 1,0 0 0,-1 0 0,1 0 0,-1 0-1,1-1 1,-1 1 0,1 0 0,-1 0 0,1-1-1,-1 1 1,1 0 0,-1-1 0,1 1-1,-1 0 1,0-1 0,1 1 0,-1-1 0,0 1-1,1-1 1,-1 1 0,0-1 0,1 1 0,-1-1-1,0 1 1,1-2 0,4-9-518,0-1 0,0 1 0,-1-2 0,5-22 0,-4 16 180,4-14-277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4.431"/>
    </inkml:context>
    <inkml:brush xml:id="br0">
      <inkml:brushProperty name="width" value="0.035" units="cm"/>
      <inkml:brushProperty name="height" value="0.035" units="cm"/>
      <inkml:brushProperty name="color" value="#E71224"/>
    </inkml:brush>
  </inkml:definitions>
  <inkml:trace contextRef="#ctx0" brushRef="#br0">1 301 10234,'2'2'230,"0"0"0,-1 1 0,1-1 0,0 0 0,-1 1 0,1-1 0,-1 0 1,0 1-1,0 0 0,0-1 0,0 1 0,1 3 0,4 38 1587,-4-25-861,1 5-69,8 45 1161,-10-64-1909,1 0-1,-1 1 1,1-1-1,0 0 1,1 0-1,-1 0 1,1-1-1,0 1 0,0-1 1,5 5-1,-7-8-115,0 1 0,1-1 0,-1 0 0,0 0 1,1 0-1,0 0 0,-1 0 0,1 0 0,-1 0 0,1-1 0,0 1 0,0 0 0,-1-1 0,1 0 0,0 1 0,0-1 0,0 0 0,0 0 0,-1 0 0,3 0 0,-1-1-6,1 0-1,-1 0 1,0 0 0,0 0 0,0 0-1,0-1 1,0 1 0,0-1 0,-1 0-1,5-3 1,3-5 10,0 0 0,-1 0 0,17-24 1,-5 1 104,-1-1 0,-1-2 0,-3 1 0,0-2 0,-3 0 1,0-1-1,-3 0 0,-1-1 0,4-46 0,-13 79-100,1-1 0,-1 0 1,-1 0-1,1 0 0,-3-9 0,3 15-30,0 0 0,0 0 0,0 0 0,0 1-1,0-1 1,-1 0 0,1 0 0,0 0 0,-1 1 0,1-1 0,0 0-1,-1 1 1,1-1 0,-1 0 0,1 0 0,-1 1 0,1-1 0,-1 1-1,1-1 1,-1 1 0,0-1 0,1 1 0,-1-1 0,0 1 0,0-1-1,1 1 1,-1 0 0,0-1 0,0 1 0,1 0 0,-1 0 0,0 0-1,0 0 1,0-1 0,0 1 0,1 0 0,-1 1 0,0-1 0,0 0-1,0 0 1,0 0 0,1 0 0,-1 1 0,0-1 0,0 0 0,1 0-1,-1 1 1,0-1 0,0 1 0,1-1 0,-1 1 0,0-1 0,0 2 0,-6 4 0,1 0 0,-1 0 1,1 0-1,1 1 1,-1 0-1,1 0 0,-7 14 1,-26 59-29,37-78 25,-38 96-9,34-84-13,1 0 0,0 0-1,2 0 1,-1 1 0,1 17-1,2-32 20,0 0 0,-1 1 1,1-1-1,0 0 0,0 1 0,0-1 0,0 0 0,0 1 1,0-1-1,1 0 0,-1 0 0,0 1 0,0-1 0,0 0 1,0 1-1,0-1 0,0 0 0,1 1 0,-1-1 0,0 0 0,0 0 1,0 1-1,1-1 0,-1 0 0,0 0 0,0 0 0,0 1 1,1-1-1,-1 0 0,0 0 0,1 0 0,-1 0 0,0 0 0,0 1 1,1-1-1,-1 0 0,0 0 0,1 0 0,-1 0 0,0 0 1,1 0-1,-1 0 0,0 0 0,1 0 0,-1 0 0,0 0 1,1 0-1,-1 0 0,0 0 0,0-1 0,1 1 0,-1 0 0,0 0 1,1 0-1,-1 0 0,0-1 0,0 1 0,1 0 0,-1 0 1,0 0-1,0-1 0,1 1 0,-1-1 0,25-20-110,-12 11 46,-9 7 60,0 0 0,0 1 0,1 0 0,-1 0 0,1 0 0,0 0 0,-1 1 0,1 0 0,0 0 0,0 0 1,0 1-1,0 0 0,0-1 0,0 2 0,0-1 0,0 0 0,0 1 0,-1 0 0,1 0 0,0 1 0,0-1 0,-1 1 0,1 0 0,-1 1 0,1-1 0,-1 1 0,0-1 0,0 1 0,0 0 0,0 1 0,-1-1 0,0 1 0,5 5 0,1 3-143,1 1-1,-2 1 1,0-1-1,12 29 1,-8-16 70,0-4-68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5.291"/>
    </inkml:context>
    <inkml:brush xml:id="br0">
      <inkml:brushProperty name="width" value="0.035" units="cm"/>
      <inkml:brushProperty name="height" value="0.035" units="cm"/>
      <inkml:brushProperty name="color" value="#E71224"/>
    </inkml:brush>
  </inkml:definitions>
  <inkml:trace contextRef="#ctx0" brushRef="#br0">0 26 14907,'33'176'3348,"-3"-8"-1987,-24-156-922,-2-21-157,-1-20-28,-2 2-27,-2 0 1,0 0-1,-2 1 1,-1-1-1,-13-43 0,15 79 25,2 8-218,3-2-34,2-1-1,0 1 1,0-1 0,14 25 0,-16-33-1,1 0-1,-1-1 1,1 1 0,0-1-1,0 0 1,1 0 0,-1 0 0,1 0-1,0-1 1,1 0 0,-1 0 0,1-1-1,8 5 1,-11-7 4,-1 0 0,1 0 0,0-1-1,0 1 1,0-1 0,-1 0 0,1 0 0,0 0 0,0 0 0,0 0-1,0 0 1,-1-1 0,1 1 0,0-1 0,0 0 0,-1 0 0,4-2-1,-1 1 9,-1-1 0,1 0 0,-1-1 0,0 1-1,0-1 1,0 1 0,-1-1 0,6-8 0,0-1 32,-1-2 1,0 1 0,-1-1 0,-1 0 0,6-17 0,-3 3 79,0-1-1,-2 0 0,5-48 1,-12 77-121,0 0 0,0 0 1,0 0-1,1 0 0,-1 0 1,0 1-1,0-1 0,0 0 1,0 0-1,-1 0 0,1 0 1,0 0-1,0 0 1,0 1-1,-1-1 0,1 0 1,0 0-1,-1 0 0,1 1 1,-1-1-1,1 0 0,-1 0 1,1 1-1,-2-2 0,1 2-2,0 1 0,1-1-1,-1 1 1,0-1-1,0 1 1,1 0 0,-1-1-1,0 1 1,1 0-1,-1-1 1,0 1 0,1 0-1,-1 0 1,1 0 0,0-1-1,-1 1 1,1 0-1,-1 0 1,1 0 0,0 0-1,0 0 1,0 0-1,-1 1 1,-7 30-5,0 1 0,2 0 0,1 0 0,2 0 0,2 1 0,0-1 0,8 55 0,-7-87-8,0 0 0,0 0 0,0 0 0,0 0 1,0 0-1,0 0 0,0 0 0,1 0 0,-1 0 0,0 0 0,1 0 0,-1 0 1,1 0-1,-1 0 0,1 0 0,-1 0 0,1-1 0,0 1 0,-1 0 0,1 0 1,0-1-1,0 1 0,0-1 0,-1 1 0,1 0 0,0-1 0,2 1 0,-1-1-51,-1 0 0,1-1 0,0 1 0,-1-1-1,1 1 1,0-1 0,-1 0 0,1 1-1,-1-1 1,1 0 0,-1 0 0,0 0 0,1 0-1,-1 0 1,0-1 0,2 0 0,88-94-1778,-62 69 1263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5.803"/>
    </inkml:context>
    <inkml:brush xml:id="br0">
      <inkml:brushProperty name="width" value="0.035" units="cm"/>
      <inkml:brushProperty name="height" value="0.035" units="cm"/>
      <inkml:brushProperty name="color" value="#E71224"/>
    </inkml:brush>
  </inkml:definitions>
  <inkml:trace contextRef="#ctx0" brushRef="#br0">41 328 12523,'8'-16'1606,"-7"10"-581,-7 11 147,3-1-968,0 0-1,0 1 1,1-1 0,0 1-1,0 0 1,0 0 0,0 0-1,0 5 1,-8 46 428,8-42-444,-8 92 562,10-95-680,0 0-1,0-1 1,1 1-1,1 0 1,0-1-1,0 1 1,6 16 0,-7-26-56,-1 0 0,0 0 0,1-1 0,-1 1 0,0 0 0,1 0 0,-1 0 0,1-1 0,0 1 1,-1 0-1,1 0 0,-1-1 0,1 1 0,0-1 0,0 1 0,-1 0 0,1-1 0,0 0 0,0 1 0,0-1 1,0 1-1,0-1 0,-1 0 0,1 0 0,1 1 0,0-1 5,-1-1-1,1 1 1,-1 0 0,0-1 0,1 1-1,-1-1 1,0 1 0,0-1 0,1 0-1,-1 0 1,0 1 0,0-1-1,0 0 1,2-2 0,4-4 69,-1-1 0,0 1 0,8-16 0,9-17 95,-2-1 0,-2-1 0,-1-1 0,-3-1 0,-1 0 0,-3-1 0,-1 0 0,6-81 0,-15 111-112,0 0 1,-4-30-1,2 41-60,0 1 0,0-1 0,0 0-1,0 0 1,0 1 0,-1-1 0,-3-5 0,5 8-10,-1 0 0,0 0 0,0 0 1,0-1-1,0 1 0,0 0 0,-1 0 0,1 1 1,0-1-1,0 0 0,-1 0 0,1 1 0,0-1 1,-1 0-1,1 1 0,0-1 0,-1 1 1,1 0-1,-3-1 0,1 1-5,0 1 1,1-1-1,-1 1 1,1-1-1,-1 1 0,1 0 1,-1 0-1,1 0 0,0 0 1,-1 0-1,1 0 1,0 1-1,0-1 0,0 1 1,0 0-1,0 0 0,0-1 1,1 1-1,-1 0 1,1 0-1,-2 3 0,-5 7-18,0 1 0,-8 20-1,12-25 15,-8 18-4,1 0 1,2 1-1,0 0 0,2 0 0,-4 33 1,10-59 3,1 0 1,0 0-1,0 0 1,0 0 0,0 1-1,0-1 1,0 0-1,0 0 1,0 0-1,0 0 1,0 0 0,0 0-1,1 1 1,-1-1-1,1 0 1,-1 0 0,1 0-1,-1 0 1,1 0-1,-1 0 1,1 0-1,0-1 1,-1 1 0,1 0-1,0 0 1,0 0-1,0-1 1,0 1 0,1 0-1,1 1-20,1-1-1,-1-1 1,1 1-1,0 0 1,-1-1 0,1 0-1,5 0 1,14 1-47,-14 1 56,0 0-1,1 1 0,-1 0 0,0 1 1,-1 0-1,1 0 0,0 1 0,-1 0 1,0 0-1,0 1 0,-1 0 0,0 0 1,0 1-1,11 13 0,4 9-355,0 2 0,25 48 0,-31-52-251,-16-25 538,1-1-1,0 1 0,0-1 0,0 0 1,0 1-1,0-1 0,0 0 1,0 0-1,1 0 0,-1 0 0,0 0 1,2 1-1,-2-2 37,0 0 0,-1 0 0,1 0 0,0 0-1,-1 0 1,1 0 0,0 0 0,-1 0 0,1 0 0,0 0 0,-1-1 0,1 1 0,0 0 0,-1-1 0,1 1-1,-1 0 1,1-1 0,-1 1 0,1 0 0,-1-1 0,1 1 0,-1-1 0,1 1 0,-1-1 0,0 0 0,1 1-1,-1-1 1,0 1 0,1-1 0,-1 1 0,0-1 0,0 0 0,1 1 0,-1-2 0,4-10-243,0 0 1,-1 0-1,3-19 1,-4 19 117,9-49-557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6.552"/>
    </inkml:context>
    <inkml:brush xml:id="br0">
      <inkml:brushProperty name="width" value="0.035" units="cm"/>
      <inkml:brushProperty name="height" value="0.035" units="cm"/>
      <inkml:brushProperty name="color" value="#E71224"/>
    </inkml:brush>
  </inkml:definitions>
  <inkml:trace contextRef="#ctx0" brushRef="#br0">41 92 11450,'5'-24'563,"-4"15"-274,0 0 0,1 0 0,1 0 0,-1 1 0,8-15 0,-7 46 1907,-8 215 1463,-2-77-1911,6-123-1372,-1-17-221,2 1 0,0-1-1,2 1 1,7 37-1,-7-57-578,-3-12 132,-3-18-62,-23-61-275,-5-19 511,31 107 124,1 1 0,0-1 0,0 0 0,0 1 1,0-1-1,-1 0 0,1 1 0,0-1 0,0 0 0,0 1 0,0-1 1,1 0-1,-1 0 0,0 1 0,0-1 0,0 0 0,0 1 0,1-1 1,-1 1-1,1-2 0,-1 2-2,0 0 0,1 0 0,-1 0 0,1 0 0,-1 0 0,1 0-1,-1 0 1,0 0 0,1 0 0,-1 0 0,1 0 0,-1 0 0,1 0 0,-1 0 0,0 0 0,1 0 0,-1 0 0,1 1 0,-1-1 0,0 0 0,1 0 0,-1 0 0,1 1 0,29 25 113,-19-16-75,-8-8-56,0 0 1,0 0 0,0 0 0,0 0-1,0-1 1,0 0 0,1 0 0,-1 1-1,0-2 1,1 1 0,-1 0 0,0-1-1,1 0 1,-1 1 0,1-1 0,5-1-1,-5 0-79,0 0 1,1-1-1,-1 1 0,0-1 0,0 0 0,0 0 0,0-1 0,0 1 0,0-1 0,-1 0 0,5-3 0,5-9-481,0-1 0,-1 0 0,0 0 0,15-29 0,-18 28 222,-1 2-868,-6 10 794,1 0 0,-1 0 1,1 1-1,-1 0 0,1-1 0,1 1 0,-1 0 0,7-6 0,-10 10 457,0 0 0,0 0 1,1 0-1,-1 0 0,0 0 0,0 0 0,0 0 0,0 0 1,0 0-1,0 0 0,1 0 0,-1 0 0,0 0 0,0 0 0,0 0 1,0 0-1,0 0 0,1 0 0,-1 0 0,0 0 0,0 0 1,0 0-1,0 0 0,0 0 0,0 0 0,0 0 0,1 0 1,-1 0-1,0 1 0,0-1 0,0 0 0,0 0 0,0 0 0,0 0 1,0 0-1,0 0 0,0 0 0,0 1 0,0-1 0,0 0 1,0 0-1,0 0 0,0 0 0,1 0 0,-1 0 0,0 1 1,0-1-1,0 0 0,0 12 728,-2 11 884,-2-3 172,0-1 1,-9 24-1,11-36-1792,1 1-1,0-1 0,1 1 1,0 0-1,0-1 0,1 1 1,-1-1-1,2 1 0,-1-1 1,1 1-1,0-1 0,1 0 1,-1 0-1,2 0 0,-1 0 1,1 0-1,0-1 0,5 7 1,-8-11-24,0-1 1,0 1 0,1-1 0,-1 0 0,0 0 0,1 0 0,-1 0 0,0 0 0,1 0 0,-1 0 0,1 0 0,0 0 0,-1-1 0,1 1 0,0 0-1,-1-1 1,1 0 0,0 1 0,-1-1 0,1 0 0,0 0 0,0 0 0,-1 0 0,1 0 0,3-1 0,1-1 3,-1 0 0,0-1 1,0 0-1,0 0 0,0 0 1,6-5-1,18-11 26,-28 19-18,0-1-1,0 1 1,0-1-1,0 1 1,0-1-1,0 1 1,0 0 0,1 0-1,-1 0 1,0-1-1,0 1 1,0 0-1,0 0 1,0 1-1,0-1 1,0 0-1,1 0 1,-1 0-1,0 1 1,0-1-1,0 1 1,0-1 0,0 0-1,0 1 1,0 0-1,0-1 1,0 1-1,-1 0 1,1-1-1,0 1 1,0 0-1,0 0 1,-1 0-1,1 0 1,0 0 0,-1 0-1,1 0 1,-1 0-1,1 0 1,-1 0-1,0 0 1,1 0-1,-1 0 1,0 0-1,0 0 1,0 0-1,0 2 1,1 4 82,0 1 0,-1-1 0,0 1 0,0-1 0,-2 13 0,0-11 30,0 0-1,0 0 0,-1 0 0,0 0 0,-1 0 0,0-1 0,0 0 1,-10 14-1,10-17-94,1 0 0,-2-1 1,1 1-1,0-1 0,-1 0 0,0 0 0,0-1 1,0 0-1,0 1 0,-1-2 0,1 1 1,-1-1-1,0 1 0,-8 1 0,11-4-201,-1 0-1,1 0 0,0 0 1,-1 0-1,1 0 0,0 0 1,-1-1-1,1 0 0,0 0 0,0 0 1,-1 0-1,1 0 0,0-1 1,0 1-1,0-1 0,1 0 0,-1 0 1,0 0-1,1 0 0,-1 0 1,1-1-1,-1 1 0,1-1 1,0 1-1,0-1 0,1 0 0,-3-4 1,-3-6-862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7.007"/>
    </inkml:context>
    <inkml:brush xml:id="br0">
      <inkml:brushProperty name="width" value="0.035" units="cm"/>
      <inkml:brushProperty name="height" value="0.035" units="cm"/>
      <inkml:brushProperty name="color" value="#E71224"/>
    </inkml:brush>
  </inkml:definitions>
  <inkml:trace contextRef="#ctx0" brushRef="#br0">24 1 18636,'-6'15'1552,"0"23"-1032,1 3-184,2 15 769,0 3-337,3 1-312,0-5-32,7-5-240,2-6-248,1-9 1208,-3-8-1024,4-16-8,1-4 24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4.301"/>
    </inkml:context>
    <inkml:brush xml:id="br0">
      <inkml:brushProperty name="width" value="0.025" units="cm"/>
      <inkml:brushProperty name="height" value="0.025" units="cm"/>
    </inkml:brush>
  </inkml:definitions>
  <inkml:trace contextRef="#ctx0" brushRef="#br0">9 1 10378,'0'0'3128,"0"9"-2631,-3 24 445,-2 126 1262,5-141-2129,2 0 0,0 0 1,0 0-1,2 0 0,0-1 0,13 33 0,-7-36-619,-4-17-2507,-5 2 2612,-1-1-1,1 0 0,-1 0 1,0 0-1,1 0 1,-1 0-1,0 0 0,0 0 1,0 0-1,-1 0 0,1 0 1,-1-3-1,-8-16-3185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07.441"/>
    </inkml:context>
    <inkml:brush xml:id="br0">
      <inkml:brushProperty name="width" value="0.035" units="cm"/>
      <inkml:brushProperty name="height" value="0.035" units="cm"/>
      <inkml:brushProperty name="color" value="#E71224"/>
    </inkml:brush>
  </inkml:definitions>
  <inkml:trace contextRef="#ctx0" brushRef="#br0">12 0 19468,'-2'22'1416,"0"-6"-1304,-1-3-208,2-12 1289,-2 2-873,4-3-176,4 0-48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29.601"/>
    </inkml:context>
    <inkml:brush xml:id="br0">
      <inkml:brushProperty name="width" value="0.035" units="cm"/>
      <inkml:brushProperty name="height" value="0.035" units="cm"/>
      <inkml:brushProperty name="color" value="#E71224"/>
    </inkml:brush>
  </inkml:definitions>
  <inkml:trace contextRef="#ctx0" brushRef="#br0">48 40 15139,'-8'-1'716,"5"2"-565,1-2 0,-1 1 0,0 0 0,0 0 0,0-1 0,0 0 0,1 1 0,-1-1-1,0 0 1,1 0 0,-1-1 0,-4-1 0,7 2-122,0 1 0,0 0 0,1 0 0,-1-1 0,0 1 0,0 0 0,0-1 1,0 1-1,0 0 0,0-1 0,0 1 0,0 0 0,1 0 0,-1-1 0,0 1 0,0 0 0,0 0 0,1-1 0,-1 1 0,0 0 0,0 0 0,1 0 0,-1 0 0,0-1 0,0 1 0,1 0 0,-1 0 1,0 0-1,1 0 0,-1 0 0,0 0 0,0 0 0,1 0 0,-1 0 0,0-1 0,1 2 0,14-6 246,-15 5-247,24-6 96,0 2 0,0 1 0,0 1 0,0 0 0,25 3 0,124 18-72,-45-4 3,-58-12-22,0-3 0,0-4 1,101-17-1,-125 16 94,1 1 0,-1 3 0,1 2 0,-1 1 0,0 3 0,1 2 0,59 16 0,-29-4 135,0-3 0,2-4-1,114 3 1,210-37 200,-125 3-281,493 18-121,-236 6-4,-406-9-47,132-22 1,-242 25-169,-20 4-331,-10 0-228,-30 1-809,28-3 997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31.565"/>
    </inkml:context>
    <inkml:brush xml:id="br0">
      <inkml:brushProperty name="width" value="0.035" units="cm"/>
      <inkml:brushProperty name="height" value="0.035" units="cm"/>
      <inkml:brushProperty name="color" value="#E71224"/>
    </inkml:brush>
  </inkml:definitions>
  <inkml:trace contextRef="#ctx0" brushRef="#br0">32 1 15851,'-2'0'2957,"2"0"-2822,-4 17 1262,-3 25-120,-4 119 602,6-63-1494,2 131-1501,6-203-508,1-22 1029,2-14 172,3-13-304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32.269"/>
    </inkml:context>
    <inkml:brush xml:id="br0">
      <inkml:brushProperty name="width" value="0.035" units="cm"/>
      <inkml:brushProperty name="height" value="0.035" units="cm"/>
      <inkml:brushProperty name="color" value="#E71224"/>
    </inkml:brush>
  </inkml:definitions>
  <inkml:trace contextRef="#ctx0" brushRef="#br0">14 0 16844,'-4'22'877,"1"-4"-340,0 0 1,1 0-1,1 1 0,1 33 1,1-48-501,-1-1 1,1 0 0,-1 1-1,1-1 1,0 1 0,0-1-1,0 0 1,1 0 0,-1 0 0,1 0-1,0 0 1,0 0 0,0 0-1,0 0 1,0-1 0,1 1-1,-1-1 1,1 0 0,-1 1-1,1-1 1,0-1 0,0 1-1,0 0 1,0-1 0,0 1-1,0-1 1,1 0 0,-1 0 0,0 0-1,1 0 1,-1-1 0,5 1-1,0-1-52,-1 0 0,1-1 0,0 0-1,0 0 1,-1-1 0,1 1 0,-1-2-1,1 1 1,-1-1 0,0 0 0,0-1 0,0 0-1,0 0 1,-1 0 0,11-10 0,-4 3-542,0-2 1,-1 1-1,0-1 1,-1-1 0,18-30-1,-5 0-819,-15 25 510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32.675"/>
    </inkml:context>
    <inkml:brush xml:id="br0">
      <inkml:brushProperty name="width" value="0.035" units="cm"/>
      <inkml:brushProperty name="height" value="0.035" units="cm"/>
      <inkml:brushProperty name="color" value="#E71224"/>
    </inkml:brush>
  </inkml:definitions>
  <inkml:trace contextRef="#ctx0" brushRef="#br0">191 0 11378,'1'7'451,"-1"-1"-1,-1 0 0,1 0 1,-1 0-1,0 0 0,0 0 1,-1 0-1,1 0 0,-1 0 1,-5 8-1,-4 17 932,0 14-322,-45 161 2220,37-147-3020,-37 79 0,45-124-1179,11-14 905,0 0-1,-1 0 1,1 0-1,0 0 1,0 0-1,-1 0 1,1 0-1,0 0 1,-1 0-1,1 0 0,0 0 1,0 0-1,-1 0 1,1 0-1,0 0 1,0 0-1,-1-1 1,1 1-1,0 0 1,0 0-1,-1 0 1,1 0-1,0-1 1,0 1-1,-1 0 1,1 0-1,0-1 1,0 1-1,0 0 0,0 0 1,0-1-1,-1 1 1,1 0-1,0 0 1,0-1-1,0 1 1,0 0-1,0 0 1,0-1-1,0 1 1,0 0-1,0-1 1,0 1-1,0 0 1,0 0-1,0-1 0,-3-11-449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33.108"/>
    </inkml:context>
    <inkml:brush xml:id="br0">
      <inkml:brushProperty name="width" value="0.035" units="cm"/>
      <inkml:brushProperty name="height" value="0.035" units="cm"/>
      <inkml:brushProperty name="color" value="#E71224"/>
    </inkml:brush>
  </inkml:definitions>
  <inkml:trace contextRef="#ctx0" brushRef="#br0">274 15 15707,'0'-14'4977,"-2"62"-1631,-5-20-3215,-1 0-1,-1-1 0,-1 0 1,-25 46-1,-67 93-2,97-159-119,-4 7-2,4-6-5,0 1 0,-1-1 1,0 1-1,0-2 0,-1 1 0,0-1 0,0 0 0,-14 10 0,20-17-2,1 1 0,0-1 0,0 0-1,-1 1 1,1-1 0,0 0 0,0 0-1,-1 1 1,1-1 0,0 0 0,-1 0-1,1 0 1,0 1 0,-1-1 0,1 0-1,0 0 1,-1 0 0,1 0 0,-1 0-1,1 0 1,0 0 0,-1 0 0,1 0-1,0 0 1,-1 0 0,1 0 0,-1 0-1,1 0 1,0 0 0,-1 0 0,1 0-1,0-1 1,-1 1 0,1 0 0,0 0-1,-1 0 1,1-1 0,0 1 0,-1 0-1,1 0 1,0-1 0,0 1 0,-1 0-1,1 0 1,0-1 0,0 1 0,0 0-1,-1-1 1,1 1 0,0 0 0,0-1-1,0 1 1,0-1 0,0 1 0,0 0-1,0-1 1,-1 1 0,1 0 0,0-1-1,1 1 1,-1-1 0,5-27-27,1 12 7,0 1 0,1-1 0,14-20 0,-17 30 13,0-1-1,0 1 0,1 1 1,0-1-1,0 1 1,0 0-1,1 0 1,-1 0-1,1 1 1,10-6-1,-14 9 7,-1 1 0,1-1 0,-1 1 0,1-1 0,0 1 0,-1 0 0,1-1 0,0 1 0,-1 0 0,1 0 0,0 0 0,-1 0 0,1 1 0,0-1 0,-1 0 0,1 1 0,0-1 0,-1 1 0,1 0 0,-1-1 0,1 1 0,-1 0 0,1 0 0,-1 0 0,0 0 0,1 0 0,-1 0 0,0 0 0,0 1 0,0-1 0,0 0 0,0 1 0,0-1 0,0 1 0,0-1 0,0 3 0,4 6-3,-1 0 0,0 0-1,-1 1 1,3 13 0,-4-18 3,5 27-4,-6-21 4,1-1 0,1 0 0,0 0 0,1 0 0,0-1 0,6 13 0,-10-22 3,1-1-1,-1 1 1,1 0 0,-1-1-1,1 1 1,-1-1-1,1 1 1,-1-1-1,1 1 1,-1-1 0,1 1-1,0-1 1,-1 1-1,1-1 1,0 0-1,-1 0 1,1 1 0,0-1-1,-1 0 1,1 0-1,0 0 1,0 1 0,-1-1-1,1 0 1,0 0-1,0 0 1,-1 0-1,1-1 1,0 1 0,0 0-1,-1 0 1,1 0-1,0-1 1,0 1-1,-1 0 1,1 0 0,0-1-1,-1 1 1,1-1-1,-1 1 1,1-1-1,0 1 1,-1-1 0,1 1-1,-1-1 1,1 1-1,-1-1 1,0 0-1,1 1 1,0-2 0,4-5 18,-1 1 0,1-1 0,4-11 0,-8 16-15,12-24-23,0-1 1,-2 0-1,-2 0 1,0-1-1,-2 0 0,6-40 1,-15 54-230,-5 12 553,5 2-285,0 1 0,1 0-1,-1-1 1,0 1 0,1 0 0,-1 0-1,0 1 1,1-1 0,-3 2 0,-6 7-47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3:34.499"/>
    </inkml:context>
    <inkml:brush xml:id="br0">
      <inkml:brushProperty name="width" value="0.035" units="cm"/>
      <inkml:brushProperty name="height" value="0.035" units="cm"/>
      <inkml:brushProperty name="color" value="#E71224"/>
    </inkml:brush>
  </inkml:definitions>
  <inkml:trace contextRef="#ctx0" brushRef="#br0">27 72 13299,'4'-19'2211,"-5"14"-860,-4 13-308,0 6-725,0 0 0,1 0 0,1 1-1,0-1 1,1 1 0,1 0 0,0 16 0,1-29-310,0-1 0,0 0 0,0 0 0,0 0 0,0 0 0,0 0 0,0 0 0,0 1 0,1-1 0,-1 0 0,0 0 0,1 0 0,-1 0 0,1 0 0,-1 0 0,1 0 0,0 0 0,-1 0 0,1 0 0,0-1 0,0 2 0,0-2-3,0 0 0,0 0 0,-1 0 0,1 0-1,0 0 1,0 0 0,-1 0 0,1-1 0,0 1 0,0 0 0,-1 0 0,1-1 0,0 1-1,-1 0 1,1-1 0,0 1 0,-1-1 0,1 1 0,-1-1 0,1 1 0,-1-1 0,1 1 0,-1-1-1,1 0 1,-1 1 0,0-1 0,1 0 0,-1 1 0,0-1 0,1 0 0,-1 1 0,0-2-1,7-11 106,-2 1 0,1-1 1,-2-1-1,0 1 0,0 0 0,-2-1 0,1 0 0,-2 0 0,0 0 0,0 0 0,-2-16 0,1 29-90,-1 0 0,1-1 0,0 1 0,-1 0 0,1 0 0,0 0 0,-1-1 0,1 1 0,-1 0 0,0 0-1,1 0 1,-3-2 0,3 3-10,0-1 0,-1 1-1,1 0 1,0 0 0,-1-1-1,1 1 1,-1 0-1,1 0 1,-1 0 0,1-1-1,-1 1 1,1 0 0,-1 0-1,1 0 1,-1 0-1,1 0 1,-1 0 0,1 0-1,-1 0 1,1 0 0,-1 0-1,0 1 1,0-1 2,-1 1 1,1 0 0,-1 0-1,1 0 1,-1 0 0,1 0-1,0 0 1,0 0-1,0 0 1,-1 1 0,1-1-1,0 0 1,0 1-1,1-1 1,-1 1 0,0-1-1,0 3 1,-3 7 7,1 1 1,0-1-1,1 1 0,0 0 1,0 24-1,2-27-24,0 1 1,1-1-1,0 0 0,0 1 0,1-1 0,0 0 1,1 0-1,4 9 0,-7-16 2,1-1-1,0 0 1,-1 1 0,1-1 0,0 0-1,0 0 1,0 1 0,0-1 0,0 0-1,0 0 1,1 0 0,1 1-1,-2-1 7,0-1 0,-1 0-1,1 0 1,-1 0-1,1 1 1,0-1-1,-1 0 1,1 0 0,0 0-1,-1 0 1,1 0-1,-1 0 1,1 0 0,0-1-1,-1 1 1,1 0-1,-1 0 1,1 0-1,0-1 1,-1 1 0,2-1-1,0 0 16,-1-1 1,1 0-1,0 1 0,-1-1 0,1 0 1,-1 0-1,0 0 0,0 0 0,0 0 1,0 0-1,0 0 0,0-1 0,1-3 1,1-6 130,-1 1 0,1-23 0,-3 30-99,0 0 0,0-1 0,0 1-1,-1 0 1,1 0 0,-1 0 0,0 0 0,0-1-1,-1 1 1,1 1 0,-4-6 0,5 8-46,0 0 0,0 1 0,0-1 0,-1 1 0,1-1 0,0 1 0,-1-1 0,1 1 0,0 0 0,-1-1 0,1 1 0,0-1 0,-1 1 0,1 0 0,-1-1 0,1 1 0,-1 0 0,1-1 0,-1 1 0,1 0 0,-1 0 0,1-1 0,-1 1 0,1 0 0,-1 0 0,1 0 0,-1 0 0,0 0 0,1 0 0,-1 0 0,1 0 0,-1 0 0,1 0 0,-1 0 0,0 0 0,1 0 0,-1 0 0,1 1 0,-1-1 0,1 0 0,-1 0 0,1 1 0,-1-1 0,1 0 0,-1 1 0,1-1 1,0 0-1,-1 1 0,1-1 0,-1 1 0,1-1 0,0 1 0,-1-1 0,1 1 0,0 0 0,-2 2-50,0 1 0,0-1 0,1 1 0,-1-1 0,1 1 0,-1 5 1,1-3-59,0-1 0,1 0 0,0 1 0,0-1 0,1 8 0,3-2-61,3-19-56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3.136"/>
    </inkml:context>
    <inkml:brush xml:id="br0">
      <inkml:brushProperty name="width" value="0.05" units="cm"/>
      <inkml:brushProperty name="height" value="0.05" units="cm"/>
      <inkml:brushProperty name="color" value="#66CC00"/>
    </inkml:brush>
  </inkml:definitions>
  <inkml:trace contextRef="#ctx0" brushRef="#br0">14 93 16876,'0'0'44,"0"-1"0,-1 1 0,1 0 0,0 0 0,0 0 0,-1 0 0,1 0 0,0 0 0,-1 0 0,1 0 0,0 0 0,0 0 0,-1 0 0,1 0 0,0 0 0,-1 0 0,1 0 0,0 0 0,0 0 0,-1 0 0,1 0 0,0 0 0,-1 0 0,1 0 0,0 1 0,0-1 0,-1 0 0,1 0 0,0 0 0,0 0 0,0 1 0,-1-1 0,1 0 0,0 0 0,0 1 0,0-1 0,-5 15 492,5 15-43,0-29-451,2 28 649,11 53 0,-11-75-663,-1 1-1,2-1 0,-1 1 1,1-1-1,0 0 0,0 0 1,1 0-1,0-1 0,0 0 1,1 1-1,0-1 0,7 7 1,-11-12-47,0 0 0,1 0 1,-1 0-1,0 0 1,1-1-1,-1 1 1,0 0-1,1-1 0,-1 1 1,1-1-1,-1 1 1,1-1-1,-1 0 1,1 0-1,0 0 1,-1 0-1,1 0 0,-1 0 1,1 0-1,-1 0 1,1 0-1,-1-1 1,2 0-1,1 0-59,-1-1 0,1 0 1,-1 0-1,0 0 0,0 0 0,0 0 1,0-1-1,-1 0 0,5-4 0,1-4-307,0 0-1,0 0 0,-1-1 1,7-18-1,7-22-2127,-3-1 0,17-79 0,-30 116 2293,-3 21 761,-3 30 1063,-5 41 1022,-12 364 4070,18-429-6629,0-6-113,0 0 1,0 0 0,0 0 0,0 0 0,1 0 0,0 0 0,0 0-1,0 0 1,1 0 0,-1-1 0,5 8 0,-2-11-1487,-1-8 216,-2-8 332,-1-1 204,0 1-303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3.746"/>
    </inkml:context>
    <inkml:brush xml:id="br0">
      <inkml:brushProperty name="width" value="0.05" units="cm"/>
      <inkml:brushProperty name="height" value="0.05" units="cm"/>
      <inkml:brushProperty name="color" value="#66CC00"/>
    </inkml:brush>
  </inkml:definitions>
  <inkml:trace contextRef="#ctx0" brushRef="#br0">75 73 17660,'7'-11'738,"-1"1"0,2 0 0,13-16 0,-19 25-650,-1-1 1,1 1-1,-1-1 1,1 1-1,0 0 1,0 0-1,0 0 1,0 0-1,0 0 1,0 0-1,0 0 1,0 0-1,3 0 1,-4 1-44,0 0 1,0 1 0,0-1 0,0 0-1,0 0 1,1 1 0,-1-1-1,0 1 1,0-1 0,0 1 0,0-1-1,0 1 1,0 0 0,0-1-1,0 1 1,-1 0 0,1 0-1,0 0 1,0-1 0,0 1 0,-1 0-1,1 0 1,-1 0 0,1 0-1,-1 0 1,2 3 0,1 4-15,-1 0-1,1 1 1,-1-1 0,-1 1-1,0 0 1,0-1 0,0 1-1,-1 0 1,-2 17 0,-2 0 15,0 0 0,-9 27 0,11-46-23,1-1-1,-1 1 0,-1-1 0,1 1 0,-1-1 0,0 0 1,0 0-1,-1 0 0,0-1 0,-5 6 0,11-27 84,-1 15-106,0 0 0,-1 0 0,1 0 0,0 0 1,-1 1-1,1-1 0,0 0 0,0 0 0,-1 0 0,1 1 1,0-1-1,0 0 0,0 1 0,0-1 0,0 1 0,0-1 1,0 1-1,0 0 0,1-1 0,-1 1 0,0 0 0,0 0 1,2-1-1,-1 2-6,0-1 0,-1 1 1,1-1-1,0 1 0,0-1 0,-1 1 1,1 0-1,0 0 0,-1 0 0,1 0 1,0 0-1,2 3 0,1 2-25,1 0 0,-1 0-1,0 1 1,0-1-1,4 10 1,-4-8 24,-1 0 0,-1 0 0,1 1 0,-2-1 0,1 1 0,-1 0 0,0 0 0,-1 0 0,0 0 0,0 0 0,-1 0 0,-1 10 0,0-12 80,0 0 0,-1 0-1,0 0 1,0 0 0,0-1 0,-1 1 0,0-1 0,0 1 0,-1-1 0,0 0 0,0 0-1,0-1 1,-1 1 0,0-1 0,-9 8 0,1-2 209,0-2 0,-27 17-1,34-23-271,-1 0 1,0 0-1,1-1 0,-1 0 0,0 0 0,0 0 0,0-1 0,-14 1 0,19-2-98,1 0 0,-1 0 0,1 0 0,0 0 0,-1 0 0,1 0 0,-1 0 0,1-1 0,-1 1 1,1 0-1,-1-1 0,1 0 0,0 1 0,-1-1 0,1 0 0,0 1 0,0-1 0,0 0 0,-1 0 0,1 0 0,0 0 0,0 0 0,0-1 0,0 1 0,1 0 0,-1 0 0,0-1 0,0 1 0,1 0 0,-1-1 0,1 1 0,-1 0 0,1-1 0,0 1 0,-1-1 0,1 1 0,0-1 1,0-2-1,0 0-181,1 0 0,-1 0 0,1 0 0,0 0 1,0 0-1,1 0 0,-1 0 0,1 0 1,-1 0-1,1 1 0,1-1 0,-1 1 0,3-5 1,18-14-975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4.196"/>
    </inkml:context>
    <inkml:brush xml:id="br0">
      <inkml:brushProperty name="width" value="0.05" units="cm"/>
      <inkml:brushProperty name="height" value="0.05" units="cm"/>
      <inkml:brushProperty name="color" value="#66CC00"/>
    </inkml:brush>
  </inkml:definitions>
  <inkml:trace contextRef="#ctx0" brushRef="#br0">339 2 18220,'-1'-1'1688,"-3"4"-471,-10 12 153,-18 24-450,30-36-755,-138 200 1170,63-84-1214,68-106-110,0-1 6,0 0-1,1 0 1,1 1 0,0 0 0,1 1-1,-8 22 1,14-36-16,0 1 0,0-1 0,0 0-1,0 1 1,0-1 0,0 0 0,1 0 0,-1 1 0,0-1-1,0 0 1,0 1 0,0-1 0,0 0 0,0 0 0,0 1-1,1-1 1,-1 0 0,0 0 0,0 1 0,0-1 0,1 0-1,-1 0 1,0 1 0,0-1 0,1 0 0,-1 0 0,0 0-1,0 0 1,1 0 0,-1 1 0,0-1 0,1 0 0,-1 0-1,0 0 1,1 0 0,-1 0 0,0 0 0,0 0 0,1 0-1,-1 0 1,0 0 0,1 0 0,-1 0 0,0 0 0,1 0-1,-1 0 1,0 0 0,0-1 0,1 1 0,21-6 19,-19 5-14,183-50 14,-149 43-581,0 3-1,0 1 1,46 0-1,-54 4 180,-6-6-173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4.631"/>
    </inkml:context>
    <inkml:brush xml:id="br0">
      <inkml:brushProperty name="width" value="0.025" units="cm"/>
      <inkml:brushProperty name="height" value="0.025" units="cm"/>
    </inkml:brush>
  </inkml:definitions>
  <inkml:trace contextRef="#ctx0" brushRef="#br0">0 51 3716,'0'0'14253,"29"-16"-13869,1 16-127,8 0-65,3-5-64,-2-3-128,-3-2-2659,-6-1-3458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4.685"/>
    </inkml:context>
    <inkml:brush xml:id="br0">
      <inkml:brushProperty name="width" value="0.05" units="cm"/>
      <inkml:brushProperty name="height" value="0.05" units="cm"/>
      <inkml:brushProperty name="color" value="#66CC00"/>
    </inkml:brush>
  </inkml:definitions>
  <inkml:trace contextRef="#ctx0" brushRef="#br0">1 95 18644,'0'2'163,"5"122"4485,-3-110-4586,0 0 0,1 0 0,0-1 1,1 1-1,1-1 0,0 0 0,8 16 0,-12-27-53,1 1 1,-1-1-1,1 1 1,-1-1-1,1 0 0,0 0 1,0 1-1,0-1 1,0 0-1,0-1 1,0 1-1,0 0 0,1-1 1,-1 1-1,1-1 1,-1 1-1,1-1 1,0 0-1,-1 0 0,1-1 1,0 1-1,0 0 1,0-1-1,-1 0 1,1 0-1,0 0 1,0 0-1,0 0 0,0 0 1,0-1-1,-1 1 1,1-1-1,0 0 1,0 0-1,-1 0 0,1 0 1,-1 0-1,1-1 1,4-2-1,5-5-46,0 0-1,-1 0 1,0-1 0,0 0-1,-1-1 1,0-1 0,-1 1-1,-1-1 1,9-15-1,4-11-500,28-74 1,-44 100 357,0 0 1,-1-1-1,-1 1 1,0-1 0,2-20-1,-7 27-3,-3 11 179,-5 15 183,-40 144 1700,33-100-1154,8-29-461,1 1 1,2 0 0,1 1 0,2-1 0,2 1-1,4 46 1,-2-72-521,1 0-1,1-1 0,0 1 1,1-1-1,8 17 1,4 13-689,-12-24 406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5.147"/>
    </inkml:context>
    <inkml:brush xml:id="br0">
      <inkml:brushProperty name="width" value="0.05" units="cm"/>
      <inkml:brushProperty name="height" value="0.05" units="cm"/>
      <inkml:brushProperty name="color" value="#66CC00"/>
    </inkml:brush>
  </inkml:definitions>
  <inkml:trace contextRef="#ctx0" brushRef="#br0">13 338 18756,'-4'15'681,"-5"18"1314,10-31-1496,0-5-28,10-19 327,34-90-28,53-111-1040,-84 201 114,-14 22 151,0-1 1,0 1-1,0 0 1,0 0 0,0-1-1,0 1 1,0 0-1,1 0 1,-1-1 0,0 1-1,0 0 1,0 0-1,1 0 1,-1-1-1,0 1 1,0 0 0,1 0-1,-1 0 1,0 0-1,0-1 1,1 1-1,-1 0 1,0 0 0,0 0-1,1 0 1,-1 0-1,0 0 1,1 0 0,-1 0-1,0 0 1,0 0-1,1 0 1,-1 0-1,0 0 1,1 0 0,-1 0-1,0 0 1,0 0-1,1 0 1,-1 1-1,0-1 1,0 0 0,1 0-1,-1 0 1,0 0-1,0 0 1,1 1 0,-1-1-1,0 0 1,0 0-1,0 1 1,0-1-1,1 0 1,-1 0 0,0 1-1,0-1 1,0 0-1,0 0 1,0 1 0,0-1-1,0 0 1,1 0-1,-1 1 1,0-1-1,0 0 1,0 1 0,0-1-1,0 0 1,0 1-1,2 20-95,-2-20 96,-8 181 101,0-24-2913,8-152 2563,-3 26-650,-1-20 204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7.439"/>
    </inkml:context>
    <inkml:brush xml:id="br0">
      <inkml:brushProperty name="width" value="0.05" units="cm"/>
      <inkml:brushProperty name="height" value="0.05" units="cm"/>
      <inkml:brushProperty name="color" value="#66CC00"/>
    </inkml:brush>
  </inkml:definitions>
  <inkml:trace contextRef="#ctx0" brushRef="#br0">1 171 17452,'-1'5'1360,"12"-5"-1000,1-9-104,17-7 312,2-5-88,9-6-232,5-1-184,-1 3-392,-1 3-240,-4 6-328,-5 5-128,-11 11-1465,-8 3 1809,-13 10-264,-4 2-256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7.920"/>
    </inkml:context>
    <inkml:brush xml:id="br0">
      <inkml:brushProperty name="width" value="0.05" units="cm"/>
      <inkml:brushProperty name="height" value="0.05" units="cm"/>
      <inkml:brushProperty name="color" value="#66CC00"/>
    </inkml:brush>
  </inkml:definitions>
  <inkml:trace contextRef="#ctx0" brushRef="#br0">5 392 13651,'-4'13'1464,"4"-6"-752,7-3-192,4-2 753,5 2-241,4-4-256,3 0-64,4-2-488,2-6-344,1 1-528,-3-5-872,-4-4 1224,-1-5-272,-7-8-208</inkml:trace>
  <inkml:trace contextRef="#ctx0" brushRef="#br0" timeOffset="1">303 3 16307,'0'0'69,"1"0"-1,-1-1 0,1 1 0,-1 0 0,1 0 0,0-1 0,-1 1 0,1 0 0,-1 0 0,1 0 0,-1 0 0,1 0 1,-1 0-1,1 0 0,0 0 0,-1 0 0,1 0 0,-1 0 0,1 0 0,-1 0 0,1 0 0,0 0 0,-1 1 1,1-1-1,-1 0 0,1 0 0,-1 1 0,1-1 0,-1 0 0,1 1 0,-1-1 0,0 0 0,1 2 0,18 17 643,-12-12-282,4 5-203,0 0 0,-1 0 0,0 0 0,11 22 0,-18-29-177,-1 1-1,1-1 0,-1 0 1,-1 1-1,1 0 1,-1-1-1,0 1 1,0 0-1,-1 0 0,0-1 1,0 1-1,0 0 1,0 0-1,-1 0 0,0-1 1,-2 7-1,-10 23 113,-2 0 0,0-2 0,-35 53 0,13-22-970,32-52 512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8.826"/>
    </inkml:context>
    <inkml:brush xml:id="br0">
      <inkml:brushProperty name="width" value="0.05" units="cm"/>
      <inkml:brushProperty name="height" value="0.05" units="cm"/>
      <inkml:brushProperty name="color" value="#66CC00"/>
    </inkml:brush>
  </inkml:definitions>
  <inkml:trace contextRef="#ctx0" brushRef="#br0">7 59 13315,'2'-17'1521,"-2"12"-1063,0 1 0,0-1 1,1 1-1,0-1 0,0 0 0,0 1 0,2-5 0,1 29 1297,-13 261 1227,-2-94-2182,11-180-774,0 0 0,0 0 0,1 0-1,2 11 1,-3-17-22,1 0-1,-1 0 1,0-1-1,1 1 1,-1 0 0,0 0-1,1-1 1,-1 1-1,1 0 1,-1 0 0,1-1-1,-1 1 1,1 0-1,0-1 1,-1 1-1,1-1 1,0 1 0,-1-1-1,2 1 1,-1-1-1,0 0 0,0 0 1,0 0-1,0 0 0,0 0 1,0 0-1,0 0 0,0 0 0,0 0 1,0-1-1,0 1 0,0 0 1,0-1-1,0 1 0,0-1 0,0 1 1,0-1-1,0 1 0,0-1 1,0-1-1,15-10 29,-7 5-139,-1 0 0,1 0 0,1 1 0,-1 0 0,1 1 0,0 0 0,0 0 0,1 1 0,-1 0 1,18-3-1,24 3-387,-31-2 165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0.079"/>
    </inkml:context>
    <inkml:brush xml:id="br0">
      <inkml:brushProperty name="width" value="0.05" units="cm"/>
      <inkml:brushProperty name="height" value="0.05" units="cm"/>
      <inkml:brushProperty name="color" value="#66CC00"/>
    </inkml:brush>
  </inkml:definitions>
  <inkml:trace contextRef="#ctx0" brushRef="#br0">11 57 14811,'-1'2'329,"-1"1"1,1 0-1,0 0 0,0 0 1,0 0-1,1 0 0,-1 0 1,0 0-1,1 0 0,0 1 0,0 4 1,0-2 299,-2 25 339,6 61 0,-2-81-907,-1 1 1,2 0 0,-1-1-1,2 1 1,-1-1-1,1 0 1,1 0-1,9 15 1,-13-25-50,0 1 0,0-1 0,-1 1 0,2-1 0,-1 0 0,0 1-1,0-1 1,0 0 0,1 0 0,-1 0 0,0 0 0,1 0 0,-1 0 0,1 0 0,-1-1 0,1 1 0,-1 0 0,1-1 0,0 1 0,2-1-1,-2 0 12,0 0 0,0 0 0,0-1 0,-1 1-1,1-1 1,0 0 0,-1 1 0,1-1-1,0 0 1,-1 0 0,1 0 0,-1 0-1,1 0 1,-1 0 0,0-1 0,2-1 0,3-4 85,0-1 0,-1 0 0,1 0 0,-2 0 0,1-1 0,2-9 0,-1 3 63,-1-1 0,0 1 0,-1-1 0,-1-1 0,-1 1 0,0 0 0,-1 0 0,-2-22 0,-2 24-8,-2 12-63,5 3-95,-1 0 0,0 1 0,0-1 0,1 0 0,-1 0 0,1 0 1,-1 1-1,1-1 0,-1 0 0,1 1 0,0-1 0,0 1 0,-1 1 0,1 8 2,0-1 0,0 0 0,1 1 0,5 19 0,-6-27-3,1 0 1,0 0 0,0 0-1,0 0 1,0 0 0,0 0-1,1 0 1,-1-1 0,1 1-1,0 0 1,-1-1-1,1 1 1,1-1 0,-1 0-1,0 1 1,0-1 0,1 0-1,-1-1 1,1 1 0,3 1-1,-4-2 5,0-1 0,0 0 0,-1 0 0,1 0 0,0 0 0,0 0 0,0-1 0,0 1 0,0-1 0,-1 1 0,1-1 0,0 0 0,0 1 0,-1-1 0,1 0 1,-1 0-1,1 0 0,0 0 0,-1-1 0,0 1 0,1 0 0,-1-1 0,1-1 0,30-37 105,-31 38-109,10-18 51,0-1 0,-2 0 0,13-41 0,-14 39-137,-8 23 75,0-1-1,0 1 1,0 0-1,0-1 1,0 1-1,0-1 0,1 1 1,-1 0-1,0-1 1,0 1-1,0-1 1,0 1-1,0 0 1,1-1-1,-1 1 1,0 0-1,0-1 1,0 1-1,1 0 1,-1 0-1,0-1 1,1 1-1,-1 0 0,0-1 1,1 1-1,-1 0 1,0 0-1,1 0 1,-1 0-1,0-1 1,1 1-1,-1 0 1,1 0-1,-1 0 1,0 0-1,1 0 1,-1 0-1,1 0 1,8 16-185,4 35-52,-11-45 208,2 18-20,-1-11 47,-1 0-1,2 1 0,0-1 1,0-1-1,8 15 1,-11-24 9,1 0 0,0 0 0,0-1-1,0 1 1,0 0 0,0-1 0,0 0 0,1 1 0,-1-1 0,1 0 0,0-1-1,0 1 1,-1 0 0,1-1 0,0 1 0,0-1 0,1 0 0,-1 0 0,0 0-1,0-1 1,0 1 0,1-1 0,-1 1 0,0-1 0,1 0 0,3-1 0,-4 1 5,0-1 1,0 1 0,0-1 0,0 0 0,0 0 0,0 0-1,0 0 1,0 0 0,-1-1 0,1 1 0,-1-1 0,1 0-1,-1 1 1,1-1 0,-1 0 0,3-4 0,-1 1 29,-1 0 0,0 0 0,0 0 0,0 0 0,-1 0 0,0-1 0,0 1 0,2-8 0,-1 1 54,-1 0 0,0-1 0,-1 0 1,-1 0-1,0 1 0,0-1 0,-4-16 0,-7-12 183,10 40-286,1-1 1,-1 1 0,0-1 0,1 1-1,-1-1 1,0 1 0,0-1 0,0 1-1,0 0 1,0 0 0,0-1-1,-1 1 1,1 0 0,0 0 0,-1 0-1,1 0 1,0 0 0,-1 1 0,1-1-1,-1 0 1,-2 0 0,4 1-22,0 0 0,0 0 0,-1 0 0,1 0 0,0 0 0,0 1-1,-1-1 1,1 0 0,0 0 0,0 0 0,0 0 0,-1 0 0,1 0 0,0 1 0,0-1 0,0 0 0,0 0 0,-1 0 0,1 1 0,0-1 0,0 0 0,0 0-1,0 0 1,0 1 0,0-1 0,0 0 0,-1 0 0,1 1 0,0-1 0,0 0 0,0 0 0,0 1 0,0-1 0,0 0 0,0 0 0,0 0 0,0 1-1,0-1 1,1 0 0,-1 0 0,0 1 0,0-1 0,0 0 0,0 0 0,0 1 0,0-1 0,0 0 0,1 0 0,-1 0 0,0 1 0,0-1 0,0 0 0,0 0-1,1 0 1,-1 0 0,0 0 0,1 1 0,10 12-2146,-10-13 2089,1 1 0,-1-1 0,1 0 0,0 0 0,-1 0 0,1 0 0,-1 0 0,1 0 0,-1 0 0,1-1 0,-1 1 0,1-1 0,-1 1 0,1-1 0,-1 1-1,1-1 1,1-1 0,16-15-901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0.545"/>
    </inkml:context>
    <inkml:brush xml:id="br0">
      <inkml:brushProperty name="width" value="0.05" units="cm"/>
      <inkml:brushProperty name="height" value="0.05" units="cm"/>
      <inkml:brushProperty name="color" value="#66CC00"/>
    </inkml:brush>
  </inkml:definitions>
  <inkml:trace contextRef="#ctx0" brushRef="#br0">117 0 17324,'-24'38'1476,"8"-14"-735,1 1-1,0 1 0,2 0 0,1 0 0,-8 30 0,20-55-723,-1-1 1,1 1-1,0-1 0,0 0 1,0 1-1,0-1 0,0 0 0,0 1 1,-1-1-1,1 1 0,0-1 1,0 0-1,0 1 0,0-1 1,1 1-1,-1-1 0,0 1 1,0-1-1,0 0 0,0 1 0,0-1 1,0 0-1,1 1 0,-1-1 1,0 1-1,9-4 147,17-20-206,-18 15 75,-5 6-34,0-1-1,0 1 0,0 0 0,0 0 0,0 1 0,1-1 0,-1 1 1,1-1-1,-1 1 0,1 0 0,-1 0 0,1 1 0,-1-1 1,1 1-1,0 0 0,6 0 0,-8 0-2,1 1 0,-1 0-1,1-1 1,-1 1 0,0 0 0,0 0-1,1 1 1,-1-1 0,0 0 0,0 1-1,0-1 1,0 1 0,-1 0 0,1-1 0,0 1-1,-1 0 1,1 0 0,-1 0 0,1 0-1,-1 1 1,0-1 0,0 0 0,0 0 0,0 1-1,0 2 1,1 4 27,-1 0-1,1 0 1,-2 0-1,1 0 1,-1 0-1,-1 0 1,0 0-1,0 0 1,-1 0-1,0 0 1,0-1-1,-1 1 1,0-1-1,0 1 1,-1-1-1,-1 0 1,-6 10-1,10-16-45,0-1-1,0 0 0,0 1 0,0-1 0,0 0 0,-1 1 1,1-1-1,0 0 0,-1 0 0,1 0 0,0 0 0,-1-1 0,1 1 1,-1 0-1,0 0 0,-1 0 0,2-1-26,0 0-1,0-1 1,0 1-1,0 0 1,1 0-1,-1 0 1,0-1-1,0 1 1,0 0 0,1-1-1,-1 1 1,0-1-1,1 1 1,-1-1-1,0 1 1,1-1-1,-1 1 1,1-1-1,-1 0 1,1 1 0,-1-1-1,1 0 1,-1 0-1,1 1 1,0-1-1,-1 0 1,1 0-1,0 1 1,-1-1-1,1 0 1,0 0 0,0 0-1,0 0 1,0 1-1,0-2 1,-2-12-345,1 1 0,0 0 0,1-1 1,1 1-1,0-1 0,3-14 0,5-19-566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0.923"/>
    </inkml:context>
    <inkml:brush xml:id="br0">
      <inkml:brushProperty name="width" value="0.05" units="cm"/>
      <inkml:brushProperty name="height" value="0.05" units="cm"/>
      <inkml:brushProperty name="color" value="#66CC00"/>
    </inkml:brush>
  </inkml:definitions>
  <inkml:trace contextRef="#ctx0" brushRef="#br0">24 353 12243,'2'9'478,"0"2"1,-1-1 0,0 0 0,0 0 0,-1 0-1,0 1 1,-1-1 0,-1 0 0,-2 14-1,1-13-40,1 0-1,1 0 0,0 0 0,0 0 1,1 0-1,1 0 0,2 13 0,-3-23-397,0 0 0,0 0 0,0 0 0,1 0-1,-1 0 1,0 0 0,1 0 0,-1 0 0,1 0-1,-1 0 1,1 0 0,-1 0 0,1 0-1,0 0 1,-1-1 0,1 1 0,0 0 0,0 0-1,0-1 1,0 1 0,-1 0 0,1-1 0,0 1-1,2 0 1,-2-1-9,1 0-1,-1 0 1,1 0-1,-1 0 0,1-1 1,-1 1-1,1 0 1,-1-1-1,0 1 1,1-1-1,-1 1 0,0-1 1,1 1-1,-1-1 1,2-1-1,5-5 44,0 1 0,-1-1 1,1 0-1,6-9 0,1-4 98,0-1 0,-1-1 0,-1 0 0,19-46 0,-13 19 260,17-73-1,-31 99-287,0-1 0,0-25 0,-4 40-102,-1 0-1,0-1 1,0 1 0,-1 0-1,0 0 1,-1 0-1,0 0 1,-4-10 0,5 17-39,1 0 0,-1 0-1,0 1 1,0-1 0,0 1 0,0-1 0,0 1 0,-1-1 0,1 1 0,0 0 0,0-1 0,-1 1 0,1 0 0,-1 0 0,1 0 0,-1 0 0,0 0-1,1 1 1,-1-1 0,0 0 0,0 1 0,1-1 0,-1 1 0,0-1 0,0 1 0,0 0 0,0 0 0,1 0 0,-1 0 0,0 0 0,0 1 0,0-1 0,0 0-1,1 1 1,-1-1 0,0 1 0,-2 1 0,-3 1-4,-1 0-1,1 1 1,0 0-1,0 1 1,1-1 0,-1 1-1,-5 6 1,-8 9 3,2 1 0,1 0 1,0 1-1,-21 39 1,20-20-21,17-40 18,1 0-1,-1 0 0,1 0 1,0 0-1,-1 0 1,1 0-1,0 0 0,0 0 1,-1 0-1,1 0 0,0 1 1,0-1-1,0 0 0,1 0 1,-1 0-1,0 0 1,0 0-1,0 0 0,1 0 1,-1 1-1,1-1 0,-1 0 1,1 0-1,-1 0 1,1-1-1,0 1 0,-1 0 1,1 0-1,0 0 0,0 0 1,-1 0-1,1-1 1,0 1-1,0 0 0,1 0 1,7 1-7,0-1 0,0 1 0,0-1 0,0-1 0,11 0 0,-11-1-4,0 1 0,0 1 1,0-1-1,0 2 0,18 3 0,-20-2 7,1 0 0,-1 1 1,-1 0-1,1 0 0,0 0 0,-1 1 1,0 0-1,0 0 0,0 1 0,-1-1 1,0 1-1,0 0 0,0 1 0,-1-1 1,0 1-1,0 0 0,5 13 0,-1 4-266,-1 0-1,-1 0 0,0 1 0,1 30 0,-5-45-329,0-10 131,2-19-55,1-14 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1.369"/>
    </inkml:context>
    <inkml:brush xml:id="br0">
      <inkml:brushProperty name="width" value="0.05" units="cm"/>
      <inkml:brushProperty name="height" value="0.05" units="cm"/>
      <inkml:brushProperty name="color" value="#66CC00"/>
    </inkml:brush>
  </inkml:definitions>
  <inkml:trace contextRef="#ctx0" brushRef="#br0">20 0 15539,'0'22'1865,"-2"2"-1129,-4 6-264,0 5 1328,3-2-943,0-3-185,3-7-344,2 0-184,2-12-528,3-5-160,0-12 408,1-8-128,-1-9-97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1.832"/>
    </inkml:context>
    <inkml:brush xml:id="br0">
      <inkml:brushProperty name="width" value="0.05" units="cm"/>
      <inkml:brushProperty name="height" value="0.05" units="cm"/>
      <inkml:brushProperty name="color" value="#66CC00"/>
    </inkml:brush>
  </inkml:definitions>
  <inkml:trace contextRef="#ctx0" brushRef="#br0">39 256 16035,'0'1'125,"1"0"0,0 0 0,-1 0-1,1-1 1,0 1 0,0 0 0,0-1-1,0 1 1,-1 0 0,1-1-1,0 1 1,0-1 0,0 0 0,0 1-1,0-1 1,0 0 0,0 1 0,0-1-1,0 0 1,1 0 0,-1 0 0,0 0-1,0 0 1,0 0 0,0 0-1,0 0 1,0-1 0,0 1 0,0 0-1,0-1 1,0 1 0,0 0 0,0-1-1,0 1 1,0-1 0,1 0 0,5-3 307,-1-1 0,1 0 0,9-8 0,-14 11-306,13-12 81,-1 0 1,0-1-1,-2-1 1,0 0 0,0-1-1,-2 0 1,11-22-1,-19 36-200,-1-1 0,0 1 0,1 0 0,-2 0 0,1-1 0,0 1 0,0 0 0,-1-1 0,0 1 0,0-1 0,0 1 0,0 0 0,0-1 0,-1 1 0,0-1 0,1 1 0,-1 0 0,-2-5 0,2 6-4,0 1-1,0 0 1,1 0 0,-1 0 0,0 0-1,0 0 1,0 0 0,0 0-1,0 0 1,0 1 0,0-1 0,0 0-1,0 1 1,-1-1 0,1 0 0,0 1-1,0-1 1,-1 1 0,-1-1 0,1 1-2,-1 0 1,1 0-1,-1 1 1,1-1-1,-1 0 1,1 1 0,-1-1-1,1 1 1,0 0-1,-1 0 1,1 0-1,0 0 1,-4 3 0,-8 5 46,2 0 1,-1 1-1,1 1 1,1 0 0,0 1-1,0 0 1,1 1-1,1 0 1,0 0 0,1 1-1,0 0 1,1 0-1,1 1 1,0 0 0,1 0-1,1 1 1,-4 22-1,8-36-25,-1 1 0,1 0 0,0 0-1,0-1 1,0 1 0,0 0-1,0 0 1,1-1 0,-1 1-1,1 0 1,0-1 0,0 1 0,0-1-1,0 1 1,2 3 0,-1-5-23,-1 0 1,0 0-1,0 0 1,1 0-1,-1 0 0,0 0 1,1 0-1,-1-1 1,0 1-1,1-1 1,-1 1-1,1-1 1,0 1-1,-1-1 1,1 0-1,-1 0 0,1 0 1,-1 0-1,1 0 1,-1 0-1,1 0 1,0 0-1,-1-1 1,1 1-1,-1-1 1,1 1-1,2-2 0,4-2-204,0 0-1,0 0 0,0 0 0,0-1 1,-1-1-1,0 1 0,0-1 0,0 0 0,-1-1 1,9-10-1,-6 6-31,-1-1 0,0-1 0,0 1 1,-2-1-1,11-26 0,-4-17-509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772"/>
    </inkml:context>
    <inkml:brush xml:id="br0">
      <inkml:brushProperty name="width" value="0.025" units="cm"/>
      <inkml:brushProperty name="height" value="0.025" units="cm"/>
    </inkml:brush>
  </inkml:definitions>
  <inkml:trace contextRef="#ctx0" brushRef="#br0">11 1 14510,'0'0'5157,"-11"61"-4997,11-42-96,0-1-64,5 0 0,6-3-929,-2-1-1505,-7-4-2179,1 1-1761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5.393"/>
    </inkml:context>
    <inkml:brush xml:id="br0">
      <inkml:brushProperty name="width" value="0.025" units="cm"/>
      <inkml:brushProperty name="height" value="0.025" units="cm"/>
    </inkml:brush>
  </inkml:definitions>
  <inkml:trace contextRef="#ctx0" brushRef="#br0">125 6 10186,'0'0'9459,"-9"-2"-9261,7 1-196,1 1 0,-1-1 1,0 1-1,0-1 0,0 1 1,0 0-1,0-1 0,0 1 0,0 0 1,0 1-1,0-1 0,0 0 1,0 0-1,1 1 0,-1-1 1,0 1-1,0 0 0,0 0 0,-3 1 1,2 2 4,0-1 0,0 1 0,0 0 0,0 0 0,1 0 0,-1 0 0,1 0 0,0 0 0,1 1 0,-2 4 0,-7 16 157,1 1 0,2 1 0,0-1 0,2 1 0,1 0 0,1 0 1,1 43-1,2-67-155,1 0 0,-1 1 0,1-1 0,0 0 0,0 0 0,0 1 0,0-1 1,1 0-1,-1 0 0,1 0 0,0 0 0,0-1 0,0 1 0,0 0 0,0-1 0,1 1 0,-1-1 0,1 0 1,-1 0-1,1 0 0,0 0 0,0 0 0,0-1 0,0 1 0,0-1 0,0 0 0,0 0 0,4 1 0,-4-1 40,1-1 1,0 1-1,0 0 0,-1-1 0,1 0 0,0 0 0,0 0 0,0-1 0,-1 1 0,1-1 0,0 0 0,-1 0 0,1 0 0,-1 0 0,1-1 0,-1 1 0,1-1 0,-1 0 0,0 0 0,0 0 0,0-1 0,0 1 0,0-1 0,4-4 0,-6 4 32,0 1 0,1 0-1,-1 0 1,0-1 0,0 1 0,0-1-1,0 1 1,-1-1 0,1 1 0,-1-1-1,0 0 1,1 1 0,-1-1-1,0 1 1,0-1 0,-1 0 0,1 1-1,-1-1 1,1 1 0,-1-1 0,0 1-1,0-1 1,0 1 0,0-1 0,0 1-1,0 0 1,-1 0 0,1-1-1,-1 1 1,0 0 0,0 0 0,1 1-1,-1-1 1,-4-2 0,3 1-72,-1 0 1,0 0-1,1 0 1,-1 1-1,0 0 1,0-1 0,-1 2-1,1-1 1,0 0-1,-1 1 1,1 0-1,0 0 1,-1 0-1,0 1 1,1-1-1,-1 1 1,1 0-1,-1 0 1,-8 2-1,13-2-13,0 0 0,-1 0 1,1 0-1,-1 0 0,1 0 0,0 0 0,-1 0 0,1 0 0,0 0 0,-1 0 0,1 0 0,0 1 0,-1-1 0,1 0 0,0 0 0,-1 0 0,1 1 0,0-1 0,0 0 0,-1 0 0,1 0 0,0 1 0,0-1 0,-1 0 0,1 1 0,0-1 0,0 0 1,0 1-1,0-1 0,-1 0 0,1 1 0,0-1 0,0 0 0,0 1 0,0-1 0,0 0 0,0 1 0,0-1 0,0 0 0,0 1 0,0-1 0,0 0 0,0 1 0,0-1 0,0 0 0,0 1 0,0-1 0,1 0 0,-1 1 0,0-1 0,0 0 0,0 1 0,0-1 1,1 0-1,-1 1 0,0-1 0,0 0 0,1 0 0,-1 1 0,0-1 0,1 0 0,1 1-2,-1 1 0,1-1 1,-1-1-1,1 1 0,-1 0 0,1 0 1,0 0-1,-1-1 0,1 1 0,0-1 1,0 0-1,2 1 0,12-2 30,-1-1-1,1-1 1,-1-1-1,1 0 1,-1 0 0,0-2-1,-1 0 1,1-1-1,17-11 1,-1 2 2,-30 16 0,-2 8-42,0-1 0,-1 1-1,0 0 1,0-1 0,-6 14 0,-3 12-36,9-25 17,-9 52-1744,11-58 1632,0 0-1,0 0 1,0-1 0,0 1 0,0 0 0,0-1-1,0 1 1,0 0 0,1-1 0,-1 1 0,1 0 0,-1-1-1,1 1 1,0-1 0,0 1 0,0-1 0,0 1-1,0-1 1,0 1 0,0-1 0,0 0 0,0 0-1,0 0 1,1 0 0,-1 0 0,0 0 0,1 0-1,-1 0 1,3 1 0,3-1-7695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2.272"/>
    </inkml:context>
    <inkml:brush xml:id="br0">
      <inkml:brushProperty name="width" value="0.05" units="cm"/>
      <inkml:brushProperty name="height" value="0.05" units="cm"/>
      <inkml:brushProperty name="color" value="#66CC00"/>
    </inkml:brush>
  </inkml:definitions>
  <inkml:trace contextRef="#ctx0" brushRef="#br0">7 0 19308,'-2'12'694,"0"-5"-463,1 0-1,0 0 1,1 0-1,-1 0 1,1 0-1,1 9 1,0-14-263,-1 0 0,1 0 0,0 0 1,-1-1-1,1 1 0,0 0 0,0 0 1,0-1-1,0 1 0,1 0 0,-1-1 0,0 1 1,1-1-1,-1 0 0,1 1 0,-1-1 0,1 0 1,0 0-1,-1 0 0,1 0 0,0 0 1,0 0-1,0-1 0,-1 1 0,1-1 0,0 1 1,4 0-1,-2-1-136,0 1 0,0-1 1,0 0-1,0 0 0,0 0 1,0-1-1,0 1 0,0-1 1,0 0-1,0 0 0,0-1 1,5-1-1,3-3-623,0-1 1,15-11 0,-1 0-126,-26 18 932,1 0 0,0 0-1,-1 0 1,1-1 0,-1 1 0,1 0-1,-1 0 1,1 0 0,0 0-1,-1 0 1,1 0 0,-1 0 0,1 1-1,-1-1 1,1 0 0,0 0-1,-1 0 1,1 1 0,-1-1 0,1 0-1,-1 0 1,1 1 0,-1-1-1,0 0 1,1 1 0,-1-1 0,1 1-1,-1-1 1,0 1 0,1-1-1,-1 1 1,0-1 0,1 1 0,-1-1-1,0 1 1,0-1 0,0 1-1,1-1 1,-1 1 0,0-1 0,0 1-1,0 0 1,8 29 879,-8-28-819,12 110 2514,-10-81-1709,1 0 0,10 45 0,-13-74-833,1 0 0,-1-1 0,1 1-1,-1 0 1,1 0 0,0-1-1,0 1 1,0 0 0,0-1 0,0 1-1,0-1 1,3 2 0,-4-2-34,1-1 0,0 1 0,-1-1 0,1 1 0,0-1 0,0 0 0,0 1 0,-1-1 0,1 0 0,0 0 1,0 0-1,0 0 0,0 0 0,0 0 0,-1 0 0,1 0 0,0 0 0,0 0 0,1 0 0,4-3-42,-1 1-1,0-1 1,0 1-1,0-2 1,-1 1 0,9-7-1,-9 7-85,0-1-1,0 1 1,0 0-1,1 0 1,8-3-1,-12 5 87,0 1-1,0 0 1,0-1-1,0 1 0,0 0 1,0 0-1,0 0 0,0 0 1,1 0-1,-1 0 1,0 0-1,0 0 0,0 0 1,0 1-1,0-1 0,0 0 1,0 1-1,0-1 1,0 1-1,0-1 0,0 1 1,-1-1-1,1 1 0,1 1 1,0 0 14,-1-1 0,0 1 0,0 0 0,0 0 0,0 0 0,0 0 0,-1 0 0,1 0 0,-1 0 0,1 0 0,-1 4 0,1 4 128,-1 0 0,0 0 0,-4 20-1,2-19 156,0 0 0,-1 0 0,0 0 0,-1-1 0,0 1 0,-1-1 0,0 0 1,-1 0-1,0 0 0,-12 14 0,18-23-239,-1 0 1,0 0-1,0 0 1,0-1-1,0 1 0,0 0 1,0 0-1,0-1 1,0 1-1,0-1 1,0 1-1,0-1 1,0 1-1,0-1 1,0 0-1,0 1 1,-2-1-1,2 0-35,0 0 0,0 0 0,1-1 0,-1 1 0,0 0 0,1 0 1,-1-1-1,0 1 0,1-1 0,-1 1 0,1 0 0,-1-1 0,0 1 0,1-1 0,-1 1 0,1-1 0,0 0 0,-1 1 0,1-1 0,-1 1 0,1-2 0,-2-2-154,0-1-1,1 1 1,-1-1-1,1 1 1,0-1-1,1 0 1,-1-7-1,1-30-1426,2 1 0,2 0 0,10-46 0,1 18 227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2.711"/>
    </inkml:context>
    <inkml:brush xml:id="br0">
      <inkml:brushProperty name="width" value="0.05" units="cm"/>
      <inkml:brushProperty name="height" value="0.05" units="cm"/>
      <inkml:brushProperty name="color" value="#66CC00"/>
    </inkml:brush>
  </inkml:definitions>
  <inkml:trace contextRef="#ctx0" brushRef="#br0">120 27 13179,'0'-1'140,"17"-18"1052,-7 13-363,-10 6-796,0 0 1,0 0-1,1 0 1,-1 0-1,0 0 1,0 0-1,1 0 1,-1 0-1,0 0 1,0 1-1,0-1 0,1 0 1,-1 0-1,0 0 1,0 0-1,0 1 1,1-1-1,-1 0 1,0 0-1,0 0 1,0 1-1,0-1 1,0 0-1,0 0 1,1 1-1,-1-1 0,0 0 1,0 0-1,0 1 1,0-1-1,0 0 1,0 0-1,0 1 1,0-1-1,0 0 1,0 0-1,0 1 1,0 20 996,-2-1 1,0 1-1,-6 29 1,-3 20-102,6-20-157,3 0-1,6 89 1,-2-120-801,1 0 1,0 0-1,2 0 1,0 0-1,1-1 1,0 0-1,2 0 0,0-1 1,1 0-1,16 22 1,-37-54-1494,-60-81-2548,42 54 4488,-44-82 0,71 118-246,1 1 0,0 0 0,-1-1 0,2 1 0,-1-1 0,1 0 0,0 0 0,0 1 0,0-10 0,1 12-82,1 1 0,-1-1 0,1 1 0,-1-1 0,1 1 0,0-1 0,0 1 0,0-1 0,0 1-1,1 0 1,-1 0 0,1 0 0,-1-1 0,1 1 0,0 1 0,0-1 0,0 0 0,0 0 0,0 1 0,0-1-1,0 1 1,1 0 0,4-3 0,19-7 348,1 1 1,50-11-1,14-5-135,-46 8-214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3.425"/>
    </inkml:context>
    <inkml:brush xml:id="br0">
      <inkml:brushProperty name="width" value="0.05" units="cm"/>
      <inkml:brushProperty name="height" value="0.05" units="cm"/>
      <inkml:brushProperty name="color" value="#66CC00"/>
    </inkml:brush>
  </inkml:definitions>
  <inkml:trace contextRef="#ctx0" brushRef="#br0">144 26 15131,'1'-1'131,"-1"-1"-1,0 1 1,0 0 0,0-1-1,0 1 1,0 0-1,0-1 1,-1 1-1,1 0 1,0-1-1,0 1 1,-1 0 0,1-1-1,-1 1 1,0 0-1,0-1 1,0 1-85,1 1 1,-1 0-1,0-1 0,0 1 1,1 0-1,-1 0 1,0 0-1,0-1 1,0 1-1,1 0 0,-1 0 1,0 0-1,0 0 1,0 1-1,1-1 0,-1 0 1,0 0-1,0 0 1,1 1-1,-1-1 0,0 0 1,0 1-1,1-1 1,-1 0-1,0 1 0,1-1 1,-1 1-1,1-1 1,-1 1-1,0 1 0,-8 5 139,2 0 0,-1 0 0,1 1-1,0 0 1,1 1 0,0 0 0,0 0-1,1 0 1,-8 19 0,3-2-172,1-1-1,-9 48 1,16-68-16,1 1 1,0-1-1,0 1 1,1-1-1,0 1 1,0-1-1,1 12 0,0-15 2,0-1 0,0 1 0,0 0-1,0 0 1,0 0 0,0-1 0,0 1-1,1 0 1,-1-1 0,0 1 0,1-1-1,0 0 1,-1 1 0,1-1 0,0 0-1,-1 0 1,1 0 0,0 0 0,0 0-1,0-1 1,0 1 0,0-1 0,4 1-1,7 3-12,1 1-1,-1-1 0,0 2 1,0 0-1,-1 1 0,0 0 0,14 11 1,-21-15 17,-1 1 0,0-1-1,1 1 1,-2 1 0,1-1 0,0 0 0,-1 1 0,0 0 0,0 0 0,0 0 0,-1 0 0,0 0 0,0 0 0,0 1 0,0-1 0,-1 0 0,0 1 0,0 0 0,-1-1-1,1 11 1,-3-10 95,0 1 0,0 0-1,-1 0 1,1-1 0,-2 1-1,1-1 1,-1 0-1,1 0 1,-2-1 0,1 1-1,-1-1 1,-5 6 0,0 0 599,60-76-711,-21 29-117,24-42 0,-28 37 9,-1-1 0,-3-2-1,32-90 1,-46 120 102,-4 23 29,-2 28 63,-1-35-66,0 56 295,2 1 0,19 105 0,-20-158-341,1 0 0,0-1 0,0 1 0,6 10 1,-8-16 17,0 1-1,0-1 1,0 1 0,1 0 0,-1-1 0,0 1-1,1-1 1,-1 1 0,0-1 0,1 1 0,-1-1 0,1 0-1,-1 1 1,1-1 0,-1 1 0,1-1 0,-1 0-1,1 1 1,-1-1 0,1 0 0,-1 0 0,1 1 0,0-1-1,-1 0 1,1 0 0,-1 0 0,1 0 0,0 0-1,-1 0 1,1 0 0,-1 0 0,1 0 0,0 0 0,-1 0-1,1 0 1,0 0 0,-1-1 0,1 1 0,-1 0-1,1 0 1,-1-1 0,1 1 0,-1 0 0,1-1 0,-1 1-1,1-1 1,-1 1 0,1 0 0,-1-1 0,0 1-1,1-1 1,-1 1 0,1-1 0,-1 1 0,0-1 0,0 0-1,1 1 1,-1-1 0,0 0 0,3-5-52,-1 0 1,0 1-1,0-1 1,-1 0-1,1 0 1,-1-1-1,-1 1 1,1-9-1,0-32-422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3.909"/>
    </inkml:context>
    <inkml:brush xml:id="br0">
      <inkml:brushProperty name="width" value="0.05" units="cm"/>
      <inkml:brushProperty name="height" value="0.05" units="cm"/>
      <inkml:brushProperty name="color" value="#66CC00"/>
    </inkml:brush>
  </inkml:definitions>
  <inkml:trace contextRef="#ctx0" brushRef="#br0">5 0 14115,'-3'4'1240,"2"8"-960,4 5-160,2 3 529,4-5-609,2-5-537,4-9 505,-1-2-96,6-9-72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4.348"/>
    </inkml:context>
    <inkml:brush xml:id="br0">
      <inkml:brushProperty name="width" value="0.05" units="cm"/>
      <inkml:brushProperty name="height" value="0.05" units="cm"/>
      <inkml:brushProperty name="color" value="#66CC00"/>
    </inkml:brush>
  </inkml:definitions>
  <inkml:trace contextRef="#ctx0" brushRef="#br0">1 473 12043,'26'145'3541,"-5"-24"-442,-20-119-3005,-1 0 0,0 0 1,1 0-1,0 1 1,-1-1-1,1 0 1,0 0-1,0 0 0,0 0 1,0 0-1,0 0 1,1-1-1,-1 1 0,1 0 1,-1 0-1,4 2 1,-4-4-65,-1 0 0,1 0 0,-1 0 0,1 1-1,0-1 1,-1 0 0,1 0 0,0 0 0,-1 0 0,1 0 0,0 0 0,-1-1 0,1 1 0,0 0 0,-1 0 0,1 0 0,0-1 0,-1 1 0,1 0 0,-1-1 0,1 1 0,18-20 244,-4-4-193,-1-1 0,-1 0 1,-1-1-1,12-37 0,24-114 51,-38 136-149,-3-1-1,-1 0 0,-2 0 0,-1 0 0,-6-66 1,2 100-6,0 0 0,-1 0 0,0 0 0,0 0 0,0 0 0,-1 1 1,-7-14-1,9 20 15,0-1 1,0 1 0,0-1 0,0 1-1,0 0 1,-1 0 0,1-1 0,0 1-1,-1 0 1,1 0 0,0 0 0,-1 0-1,0 1 1,1-1 0,-1 0 0,1 1-1,-3-1 1,2 0 1,0 1 0,0 1 0,0-1 0,0 0 0,0 0-1,0 1 1,0 0 0,0-1 0,0 1 0,0 0 0,0 0 0,0 0 0,0 0 0,1 0 0,-1 0-1,0 0 1,1 1 0,-3 1 0,-8 12 28,0 0-1,1 0 1,0 1 0,2 1-1,-15 31 1,11-21 28,12-25-47,-29 62 152,27-57-131,1 0-1,0 1 0,0-1 1,0 0-1,1 1 0,0 14 1,1-21-24,0 0 1,0 0 0,0 0-1,0 0 1,0 0 0,1 0-1,-1 0 1,1 0 0,-1 0-1,0 0 1,1 0 0,-1 0-1,1 0 1,0 0 0,-1 0-1,1-1 1,0 1 0,0 0-1,-1 0 1,1-1 0,0 1-1,0-1 1,0 1 0,0 0-1,0-1 1,0 0 0,0 1-1,1 0 1,34 3 0,-21-4-16,5 2-15,0 1 0,0 1 0,0 1 1,36 13-1,-44-12 18,0 0 1,0 0-1,-1 1 0,0 1 1,0 0-1,0 0 1,-1 1-1,13 15 1,-9-5-234,-1-1 1,0 2-1,-2 0 1,0 0-1,-2 1 1,0 0-1,-1 1 1,-1-1 0,5 35-1,-8-45-130,3-7-126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4.814"/>
    </inkml:context>
    <inkml:brush xml:id="br0">
      <inkml:brushProperty name="width" value="0.05" units="cm"/>
      <inkml:brushProperty name="height" value="0.05" units="cm"/>
      <inkml:brushProperty name="color" value="#66CC00"/>
    </inkml:brush>
  </inkml:definitions>
  <inkml:trace contextRef="#ctx0" brushRef="#br0">14 99 14667,'-6'90'2898,"3"-70"-2250,1-1 1,0 0-1,2 1 0,0-1 0,2 0 0,4 26 0,-5-42-561,-1 0 1,1 0-1,0-1 0,0 1 0,1 0 1,-1-1-1,1 1 0,-1-1 0,4 4 1,-5-5-79,1-1 0,-1 1 0,1-1 0,0 1 0,-1-1 0,1 0 0,0 1 0,-1-1 1,1 0-1,0 0 0,-1 1 0,1-1 0,0 0 0,0 0 0,-1 0 0,1 0 0,0 0 0,0 0 1,-1 0-1,1 0 0,0 0 0,0-1 0,-1 1 0,1 0 0,0 0 0,-1-1 0,1 1 0,0 0 0,-1-1 1,1 1-1,0 0 0,-1-1 0,1 1 0,-1-1 0,1 1 0,-1-1 0,1 0 0,-1 1 0,1-1 1,0-1-1,23-28-79,-1-1 1,21-38-1,-18 29-27,-4 11-14,-21 28 101,0-1 0,1 1 0,0-1-1,-1 1 1,1 0 0,0 0 0,-1 0-1,1 0 1,0 0 0,0 0 0,0 0-1,0 1 1,0-1 0,0 1 0,2-1 0,-3 1 8,1 1 0,-1-1 0,0 1 0,0-1 0,0 1 1,1 0-1,-1 0 0,0-1 0,0 1 0,0 0 0,0 0 1,0 0-1,0 0 0,-1 0 0,1 0 0,0 0 1,0 0-1,-1 1 0,1-1 0,-1 0 0,1 0 0,-1 1 1,1-1-1,-1 0 0,0 0 0,0 2 0,9 40 88,-9-41-78,2 43 157,-2-38-120,-1 0 0,1 1 0,1-1 0,0 0 0,0 1 0,0-1 0,1 0 0,0 0 0,0 0 0,6 12 0,-8-19-49,0 0-1,0 1 1,1-1 0,-1 1 0,0-1 0,1 0 0,-1 1 0,0-1 0,1 0 0,-1 1 0,0-1 0,1 0-1,-1 1 1,1-1 0,-1 0 0,1 0 0,-1 0 0,0 0 0,1 1 0,-1-1 0,1 0 0,-1 0-1,1 0 1,-1 0 0,1 0 0,-1 0 0,1 0 0,-1 0 0,1 0 0,-1 0 0,1-1 0,-1 1-1,1 0 1,-1 0 0,1 0 0,-1 0 0,1-1 0,-1 1 0,0 0 0,1-1 0,-1 1 0,1-1 0,13-17-573,-12 15 451,52-95-1261,-31 58 937</inkml:trace>
  <inkml:trace contextRef="#ctx0" brushRef="#br0" timeOffset="1">516 55 14643,'-14'14'4023,"12"-13"-3846,0 0 1,1 0-1,-1 1 0,1-1 0,-1 0 1,1 1-1,0-1 0,0 1 1,-1 0-1,0 3 0,-4 10 124,2 1 0,0-1 0,0 1-1,2 0 1,0 1 0,1-1 0,0 0-1,1 0 1,3 18 0,-2-30-244,-1 1 0,1 0 0,0 0 0,1 0 1,-1-1-1,1 1 0,2 4 0,-3-9-49,-1 1 1,1 0-1,-1 0 1,1 0-1,-1-1 1,1 1-1,0 0 1,-1 0-1,1-1 1,0 1-1,0-1 1,-1 1-1,1-1 1,0 1-1,0-1 1,0 1-1,0-1 0,0 0 1,0 1-1,0-1 1,0 0-1,-1 0 1,1 0-1,0 0 1,0 0-1,0 0 1,0 0-1,0 0 1,0 0-1,0 0 1,0 0-1,0-1 1,0 1-1,0 0 0,0-1 1,0 1-1,-1-1 1,1 1-1,0-1 1,0 1-1,0-1 1,1-1-1,5-4 7,0-1 0,-1 1 0,1-2 1,-1 1-1,-1-1 0,1 1 0,-1-1 0,7-18 0,0 0 22,14-49 0,-21 56-53,0 1 0,-1-1 1,2-36-1,-5 54 9,-1 0-1,0 0 1,0 0 0,0 0-1,0 0 1,-1 0 0,1 0-1,0 0 1,0 0 0,-1 0-1,1 0 1,0 0 0,-1 0-1,0-1 1,1 2 3,-1 0 1,1-1-1,0 1 0,0 0 1,-1 0-1,1 0 0,0 0 1,0 0-1,-1 0 0,1 0 1,0 0-1,0 0 0,-1 0 1,1 0-1,0 0 1,0 0-1,-1 0 0,1 0 1,0 1-1,0-1 0,-1 0 1,1 0-1,0 0 0,0 0 1,-1 0-1,1 0 0,0 1 1,0-1-1,0 0 0,0 0 1,-1 0-1,1 1 0,0-1 1,-3 3-21,1 0 0,0 0 0,0 0-1,0 1 1,1-1 0,-3 6 0,-2 8-56,1 0 0,1 0 0,0 0 0,2 1 0,0 0 0,0-1 0,2 1 0,3 30 0,-4-47 35,1 0 1,1 1-1,-1-1 0,0 0 1,0 1-1,0-1 0,1 0 0,-1 0 1,1 1-1,-1-1 0,1 0 1,-1 0-1,1 0 0,0 1 1,0-1-1,-1 0 0,1 0 1,0 0-1,0-1 0,0 1 0,0 0 1,0 0-1,0 0 0,0-1 1,0 1-1,1 0 0,-1-1 1,0 1-1,0-1 0,1 1 1,-1-1-1,0 0 0,0 0 0,1 0 1,-1 1-1,0-1 0,1 0 1,-1 0-1,0-1 0,1 1 1,-1 0-1,0 0 0,0-1 0,1 1 1,-1-1-1,0 1 0,0-1 1,1 1-1,-1-1 0,2-1 1,5-3-139,0 0 0,0-1 1,-1 1-1,0-2 0,13-12 1,14-23-572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5.254"/>
    </inkml:context>
    <inkml:brush xml:id="br0">
      <inkml:brushProperty name="width" value="0.05" units="cm"/>
      <inkml:brushProperty name="height" value="0.05" units="cm"/>
      <inkml:brushProperty name="color" value="#66CC00"/>
    </inkml:brush>
  </inkml:definitions>
  <inkml:trace contextRef="#ctx0" brushRef="#br0">156 7 13467,'0'0'35,"0"0"0,0 0 0,0 0 0,-1 1 0,1-1 0,0 0 0,0 0 1,0 0-1,-1 0 0,1 0 0,0 1 0,0-1 0,-1 0 0,1 0 0,0 0 0,0 0 0,-1 0 0,1 0 0,0 0 1,0 0-1,-1 0 0,1 0 0,0 0 0,0 0 0,-1 0 0,1 0 0,0 0 0,0 0 0,-1 0 0,1-1 0,0 1 1,0 0-1,-1 0 0,1 0 0,0 0 0,0 0 0,0-1 0,-1 1 0,1 0 0,0 0 0,0 0 0,0-1 0,0 1 1,-1 0-1,1 0 0,0 0 0,0-1 0,0 1 0,0 0 0,0 0 0,0-1 0,0 1 0,0 0 0,0 0 0,0-1 1,0 1-1,0 0 0,0 0 0,0-1 0,0 1 0,0 0 0,0 0 0,0-1 0,-17 24 838,-9 18 674,3 0 1,1 2-1,-30 85 0,51-126-1496,0 0 0,0 1 1,0 0-1,1-1 0,-1 1 0,1-1 0,0 1 0,0 0 1,0-1-1,0 3 0,1-4-41,-1-1 0,0 0 0,0 1 0,0-1 0,0 0 0,1 0 0,-1 1 0,0-1 0,0 0 0,1 0 0,-1 0 0,0 1 0,0-1 0,1 0 0,-1 0 0,0 0 0,0 0 0,1 0 1,-1 1-1,0-1 0,1 0 0,-1 0 0,0 0 0,1 0 0,-1 0 0,0 0 0,1 0 0,-1 0 0,0 0 0,1 0 0,-1 0 0,0 0 0,0 0 0,1-1 0,-1 1 0,0 0 0,1 0 0,-1 0 0,0 0 0,0 0 0,1-1 0,-1 1 0,7-4 37,-1-1 0,0 0 0,0 0 0,9-10-1,1-4-97,-2-1-1,0 0 0,-1-1 1,-1 0-1,-1-1 0,-1 0 0,-1-1 1,9-33-1,-17 53 28,-1 1 5,1 1-1,0-1 1,-1 0 0,1 1 0,-1-1 0,1 0 0,-1 0 0,0 0 0,0 1 0,0-1 0,0 0 0,0 0 0,0 0 0,-1 1 0,1-1 0,-1-2 0,1 4 14,0 0 0,0-1 1,0 1-1,-1 0 0,1 0 0,0 0 0,0 0 1,0 0-1,0 0 0,0 0 0,-1 0 0,1-1 1,0 1-1,0 0 0,0 0 0,0 0 0,-1 0 1,1 0-1,0 0 0,0 0 0,0 0 0,0 0 1,-1 0-1,1 0 0,0 0 0,0 0 0,0 0 1,0 0-1,-1 0 0,1 0 0,0 0 0,0 1 1,0-1-1,0 0 0,-1 0 0,1 0 0,0 0 1,0 0-1,0 0 0,0 0 0,0 0 0,0 1 1,-1-1-1,1 0 0,0 0 0,0 0 0,0 1 1,-7 9-70,6-8 43,-141 262 1249,141-264-1206,1 1 1,0-1-1,0 0 0,0 0 1,0 1-1,0-1 1,0 0-1,-1 0 0,1 1 1,0-1-1,0 0 1,0 0-1,0 1 0,0-1 1,0 0-1,0 0 1,0 1-1,0-1 0,0 0 1,0 1-1,1-1 1,-1 0-1,0 0 0,0 1 1,0-1-1,0 0 1,0 0-1,0 0 0,1 1 1,-1-1-1,0 0 1,0 1-1,12 0 175,24-8-166,-12 2 5,-20 5-23,0 0 0,-1 0 0,1 0 1,0 1-1,0-1 0,-1 1 0,1 0 1,0 0-1,-1 0 0,1 1 0,0-1 1,-1 1-1,0 0 0,1 0 0,-1 0 1,0 0-1,0 1 0,5 4 1,-1 2-152,1 1 1,-1 0-1,0 1 1,7 16 0,-13-26 86,-1 0 52,0-1 1,0 1-1,0-1 0,0 1 1,1-1-1,-1 0 0,0 1 1,0-1-1,0 1 0,1-1 1,-1 0-1,0 1 0,1-1 0,-1 0 1,0 1-1,1-1 0,-1 0 1,0 1-1,1-1 0,-1 0 1,0 0-1,1 0 0,-1 1 0,1-1 1,0 0-1,6-3-147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6.404"/>
    </inkml:context>
    <inkml:brush xml:id="br0">
      <inkml:brushProperty name="width" value="0.05" units="cm"/>
      <inkml:brushProperty name="height" value="0.05" units="cm"/>
      <inkml:brushProperty name="color" value="#66CC00"/>
    </inkml:brush>
  </inkml:definitions>
  <inkml:trace contextRef="#ctx0" brushRef="#br0">0 615 10538,'1'10'771,"1"-1"-1,0 1 0,0 0 1,8 17-1,-10-25-685,0-1 0,1 0 0,-1 0 0,1 1 0,0-1 0,-1 0-1,1 0 1,0 0 0,0 0 0,0 0 0,0 0 0,0 0 0,0 0 0,0 0-1,0 0 1,0 0 0,0 0 0,0-1 0,1 1 0,-1-1 0,0 1 0,0-1-1,1 1 1,-1-1 0,1 0 0,-1 1 0,0-1 0,1 0 0,-1 0 0,0 0-1,1 0 1,-1 0 0,1-1 0,-1 1 0,0 0 0,1-1 0,-1 1 0,0 0-1,0-1 1,1 0 0,-1 1 0,0-1 0,0 0 0,0 0 0,2-1 0,4-4 79,-1-1 1,1 1 0,-1-2 0,-1 1 0,1-1 0,-1 0 0,-1 0 0,0 0 0,0 0 0,5-15 0,-4 10-16,11-26 36,-2-1 1,-1-1 0,-3 0 0,-1 0 0,-2-1 0,-2 0-1,-2-1 1,-2-54 0,-2 82-148,-1 0 1,0 1-1,-10-30 0,11 40-32,-1-1 0,1 1 0,-1 0 0,0-1 0,-1 1 0,1 0 0,-1 0 0,0 1 0,0-1-1,0 0 1,0 1 0,0 0 0,-1 0 0,0 0 0,-7-5 0,9 7-4,0 0-1,0 0 1,0 0-1,-1 1 1,1-1-1,0 1 1,0-1-1,0 1 1,0 0-1,-1 0 1,1 0-1,0 0 1,0 0-1,0 1 1,-1-1-1,1 1 1,0-1-1,-3 2 1,2 0 0,0-1-1,0 1 1,0 0 0,1 0 0,-1 0 0,1 1 0,-1-1 0,1 1 0,0-1-1,-4 6 1,0 3 2,0 0-1,1 1 0,0-1 1,1 1-1,-4 16 0,1 4 45,2 0 0,0 0-1,3 0 1,0 0 0,2 0-1,2 0 1,0 0 0,3 0-1,0 0 1,16 48 0,-18-70-31,1-1-1,0 1 1,0-1 0,1 0 0,0 0 0,1 0 0,7 8 0,-10-15-19,-1 1-1,0-1 0,1 0 0,-1 0 1,1 0-1,0 0 0,0 0 1,0 0-1,0-1 0,0 0 1,0 1-1,0-1 0,0 0 0,0-1 1,1 1-1,-1 0 0,0-1 1,1 0-1,-1 0 0,0 0 0,1 0 1,-1 0-1,0-1 0,0 0 1,6-1-1,-4 0-3,1-1-1,-1 1 1,0-1 0,0 0 0,-1 0 0,1-1-1,0 1 1,-1-1 0,0 0 0,0-1-1,0 1 1,-1-1 0,1 1 0,-1-1-1,3-6 1,1-2-7,-1-1-1,0 0 1,0-1 0,4-22-1,-9 36-12,0 6 19,1 19 37,-1-5 20,1 0 0,5 26 0,-6-44-45,-1 0 0,0 0 0,1 0 0,-1 0-1,1 0 1,-1 0 0,1 0 0,-1 0 0,1 0 0,-1 0 0,1 0 0,0 0 0,0 0 0,0-1 0,-1 1 0,1 0-1,0-1 1,0 1 0,1 0 0,-1-1-1,0 0 0,0 0 0,-1 0 0,1 0 0,0 0 0,0 0 0,0 0 0,-1 0 0,1 0 0,0 0 0,-1-1 0,1 1 0,0 0 0,0-1 0,-1 1 0,1 0 0,0-1 0,-1 1 0,1-1 0,0 0 0,4-5 15,0 1-1,0-1 1,-1 0-1,5-10 1,-5 9-18,4-6 11,44-63 44,-47 70-52,0 0 0,1 0 0,0 0 0,0 1-1,0 0 1,0 0 0,1 0 0,13-6 0,-17 10-3,0 0 0,0 0 0,0 0 0,0 0 0,0 1 0,1 0 0,-1-1 0,0 1 0,0 0 0,0 1 0,0-1 0,0 0 0,1 1 0,-1 0 0,0 0 0,0 0 0,0 0 0,-1 0 0,1 1 0,0-1 0,0 1 0,-1 0 0,1 0 0,-1 0 0,1 0 0,-1 0 0,0 0 0,0 0 0,2 4 0,6 8 33,0-1 0,-1 2 0,-1-1 0,7 19 0,-11-25-2,-3-6-17,0 0 0,-1 0 1,1 0-1,0 0 0,1 0 1,-1 0-1,0-1 0,1 1 1,-1 0-1,1 0 0,-1-1 0,4 3 1,-5-4-9,1 0 1,-1 0-1,0 0 1,1 0-1,-1 0 1,1 0-1,-1 0 1,1 0-1,-1 0 0,1 0 1,-1 0-1,0 0 1,1 0-1,-1 0 1,1 0-1,-1-1 1,0 1-1,1 0 1,-1 0-1,1 0 1,-1-1-1,1 1 1,11-16 103,47-96 300,-40 72-351,-17 36-59,1 0-1,-1 0 0,1 0 1,-1 1-1,1-1 0,6-5 1,-9 9-4,1-1 0,-1 1 0,1-1 1,-1 1-1,1 0 0,0-1 0,-1 1 1,1-1-1,-1 1 0,1 0 0,0 0 1,-1-1-1,1 1 0,0 0 0,0 0 1,-1 0-1,1 0 0,0 0 1,-1 0-1,1 0 0,0 0 0,0 0 1,-1 0-1,1 0 0,0 0 0,-1 0 1,1 1-1,0-1 0,-1 0 0,1 0 1,0 1-1,-1-1 0,1 1 0,0-1 1,-1 0-1,1 1 0,-1-1 0,1 1 1,-1-1-1,1 1 0,-1 0 0,0-1 1,1 1-1,-1-1 0,1 1 0,-1 0 1,0-1-1,1 2 0,1 3-111,0 1 0,-1 0 0,1-1 0,-1 1 0,0 0 0,0 0 0,-1 0 0,1-1 0,-1 1 0,-1 0 0,1 0 0,-1 0 0,0 0 0,-4 10 0,-2-10-158,1-13-30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6.870"/>
    </inkml:context>
    <inkml:brush xml:id="br0">
      <inkml:brushProperty name="width" value="0.05" units="cm"/>
      <inkml:brushProperty name="height" value="0.05" units="cm"/>
      <inkml:brushProperty name="color" value="#66CC00"/>
    </inkml:brush>
  </inkml:definitions>
  <inkml:trace contextRef="#ctx0" brushRef="#br0">16 0 19556,'-1'10'1056,"-6"4"-1632,2 2-1080,4 3 1504,-1-2-280,4 3-144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7.359"/>
    </inkml:context>
    <inkml:brush xml:id="br0">
      <inkml:brushProperty name="width" value="0.05" units="cm"/>
      <inkml:brushProperty name="height" value="0.05" units="cm"/>
      <inkml:brushProperty name="color" value="#66CC00"/>
    </inkml:brush>
  </inkml:definitions>
  <inkml:trace contextRef="#ctx0" brushRef="#br0">0 158 13619,'0'-152'4622,"1"146"-3130,1 13-645,1 19 20,7 284 1004,-5-78-1144,-5-218-651,1 0 0,1 0 0,0 0 0,5 16 0,-7-29-66,0 1 0,1-1-1,-1 0 1,1 0 0,-1 0-1,1 0 1,-1 0 0,1-1 0,0 1-1,-1 0 1,1 0 0,0 0-1,0 0 1,0-1 0,0 1 0,1 1-1,-1-2-3,-1 0-1,1 0 1,0 0-1,-1 0 1,1 0-1,0 0 1,-1 0-1,1 0 1,-1 0-1,1 0 1,0 0-1,-1 0 1,1 0-1,0 0 1,-1-1-1,1 1 1,0 0-1,-1 0 1,1-1 0,0 0-1,2-1 9,0-1-1,0 0 1,0 0-1,0 0 1,0 0 0,3-6-1,37-64 318,-3-2-1,42-108 1,-35 74 34,-29 66-467,-17 32-700,-8 10-240,-9 9-164,1 4 659,-3 4-139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5.134"/>
    </inkml:context>
    <inkml:brush xml:id="br0">
      <inkml:brushProperty name="width" value="0.025" units="cm"/>
      <inkml:brushProperty name="height" value="0.025" units="cm"/>
    </inkml:brush>
  </inkml:definitions>
  <inkml:trace contextRef="#ctx0" brushRef="#br0">11 1 1634,'0'0'13767,"0"8"-13948,6 99 488,-2-66-1062,-2 0 0,-2-1 1,-6 50-1,6-89 911,-4 15-2499,4-16 2268,0-1 0,0 1-1,1 0 1,-1 0 0,0 0-1,0 0 1,0-1 0,0 1-1,0 0 1,0 0 0,0 0-1,0-1 1,0 1 0,-1 0-1,1 0 1,0 0 0,0 0-1,0-1 1,0 1 0,0 0-1,0 0 1,0 0 0,0 0-1,0 0 1,0-1 0,-1 1 0,1 0-1,0 0 1,0 0 0,0 0-1,0 0 1,0 0 0,-1-1-1,1 1 1,0 0 0,0 0-1,0 0 1,0 0 0,-1 0-1,1 0 1,0 0 0,0 0-1,0 0 1,-1 0 0,1 0-1,0 0 1,0 0 0,0 0-1,0 0 1,-1 0 0,1 0-1,0 0 1,0 0 0,0 0-1,-1 0 1,1 1 0,0-1-1,0 0 1,0 0 0,0 0-1,0 0 1,-1 0 0,1 0-1,0 1 1,0-1 0,0 0-1,-5-13-4525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7.874"/>
    </inkml:context>
    <inkml:brush xml:id="br0">
      <inkml:brushProperty name="width" value="0.05" units="cm"/>
      <inkml:brushProperty name="height" value="0.05" units="cm"/>
      <inkml:brushProperty name="color" value="#66CC00"/>
    </inkml:brush>
  </inkml:definitions>
  <inkml:trace contextRef="#ctx0" brushRef="#br0">0 0 16003,'1'46'1545,"5"-3"-1049,6 3-200,3-7 760,5-5-464,3-8-640,-3-9-312,2-11 344,1-6-160,1-19-88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8.333"/>
    </inkml:context>
    <inkml:brush xml:id="br0">
      <inkml:brushProperty name="width" value="0.05" units="cm"/>
      <inkml:brushProperty name="height" value="0.05" units="cm"/>
      <inkml:brushProperty name="color" value="#66CC00"/>
    </inkml:brush>
  </inkml:definitions>
  <inkml:trace contextRef="#ctx0" brushRef="#br0">76 1 19900,'-21'32'1914,"12"-18"-1527,0 1-1,0 0 1,-8 23 0,14-30-313,-5 16-283,12-17-24,10-10-15,26-15 102,-27 12 37,1-1-1,-1 2 0,25-7 0,-33 11 95,-1 0-1,1 1 0,0-1 0,-1 1 1,1 0-1,0 1 0,0-1 0,-1 1 1,1 0-1,-1 0 0,1 0 1,-1 0-1,1 1 0,-1 0 0,8 5 1,-10-6 25,0 0 1,0 1-1,0-1 1,0 0 0,-1 1-1,1 0 1,-1 0-1,1-1 1,-1 1 0,0 0-1,1 0 1,-1 0 0,0 0-1,0 0 1,-1 0-1,1 1 1,0-1 0,0 3-1,-1 0 42,1-1-1,-1 1 0,0-1 1,-1 1-1,1 0 1,-1-1-1,0 1 1,-2 7-1,-2 0 72,1-1 1,-2 0-1,1 0 0,-1-1 0,-1 1 0,-9 11 1,10-16-73,1 0 1,-1-1 0,0 1 0,-1-1 0,1-1 0,-1 1-1,0-1 1,-14 6 0,19-9-84,0 0-1,0 0 1,0 0 0,0-1-1,0 1 1,0-1-1,0 1 1,0-1 0,0 0-1,0 0 1,0 0 0,0 0-1,0 0 1,0-1 0,0 1-1,0-1 1,0 1-1,0-1 1,0 1 0,0-1-1,0 0 1,0 0 0,0 0-1,1 0 1,-1-1 0,0 1-1,1 0 1,-1-1-1,1 1 1,-1-1 0,1 1-1,0-1 1,0 0 0,0 1-1,0-1 1,0 0 0,0 0-1,0 0 1,0-2-1,-5-16-409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07.331"/>
    </inkml:context>
    <inkml:brush xml:id="br0">
      <inkml:brushProperty name="width" value="0.05" units="cm"/>
      <inkml:brushProperty name="height" value="0.05" units="cm"/>
      <inkml:brushProperty name="color" value="#66CC00"/>
    </inkml:brush>
  </inkml:definitions>
  <inkml:trace contextRef="#ctx0" brushRef="#br0">13 9 11330,'-12'-8'1301,"12"16"-224,10 20 26,-9-26-1098,35 77 657,3-1 0,3-2 0,73 97 0,77 121-114,-49-68-195,140 135 9,-177-235-278,25 50-26,-79-101-50,112 121-1,-41-80 15,34 37-19,-103-91 4,52 79-1,-67-85 11,3-1-1,69 69 1,32 6-1,112 114 8,-202-184-12,3-3 1,2-2-1,116 85 0,-77-75 24,140 124-1,-234-186-35,70 66-5,4-3-1,92 62 1,-122-97 5,228 141-4,10-21 0,-138-83 5,238 104 5,119 0 21,-396-139-18,75 32 11,30 9 44,-208-73 269,1 1 1,-1-1 0,1 0-1,9 0 1,-13-1-48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08.144"/>
    </inkml:context>
    <inkml:brush xml:id="br0">
      <inkml:brushProperty name="width" value="0.05" units="cm"/>
      <inkml:brushProperty name="height" value="0.05" units="cm"/>
      <inkml:brushProperty name="color" value="#66CC00"/>
    </inkml:brush>
  </inkml:definitions>
  <inkml:trace contextRef="#ctx0" brushRef="#br0">90 47 14843,'6'-30'1498,"-4"14"81,-3 34 113,-11 60-39,-27 95-1,11-62-1197,27-102-426,-4 9 45,1 0 0,1 0 0,1 0-1,0 35 1,2-51-68,1 0-1,-1 0 1,1 0-1,0 1 1,0-1-1,-1 0 1,2 0-1,-1 0 1,0 0-1,0 0 1,0-1-1,1 1 1,-1 0-1,1-1 1,0 1-1,-1-1 1,1 1-1,0-1 1,0 0-1,0 0 1,0 1-1,0-1 1,0-1-1,3 2 1,6 1-47,-1 0-1,2 0 1,17 1 0,-12-1-170,-2-1-202,1-1 0,0 0 1,0-1-1,23-2 1,-11-3-29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08.658"/>
    </inkml:context>
    <inkml:brush xml:id="br0">
      <inkml:brushProperty name="width" value="0.05" units="cm"/>
      <inkml:brushProperty name="height" value="0.05" units="cm"/>
      <inkml:brushProperty name="color" value="#66CC00"/>
    </inkml:brush>
  </inkml:definitions>
  <inkml:trace contextRef="#ctx0" brushRef="#br0">116 15 14427,'3'-15'1990,"-11"21"-787,-12 21-38,6-1-873,1-1 0,1 2-1,2-1 1,0 2-1,2-1 1,1 1 0,1 1-1,1-1 1,2 1 0,1 0-1,1 34 1,2-54-321,0 0 0,1 0 0,0 0 0,0-1 0,1 1 0,6 12 1,-9-19-11,1 0 1,0 0-1,1 1 1,-1-1-1,0 0 1,1 0-1,-1 0 1,1 0-1,-1-1 1,1 1 0,0 0-1,0-1 1,0 1-1,0-1 1,0 1-1,0-1 1,0 0-1,1 0 1,-1 0-1,0 0 1,1-1-1,-1 1 1,1 0-1,-1-1 1,0 0 0,1 0-1,-1 1 1,4-2-1,9-3-276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09.096"/>
    </inkml:context>
    <inkml:brush xml:id="br0">
      <inkml:brushProperty name="width" value="0.05" units="cm"/>
      <inkml:brushProperty name="height" value="0.05" units="cm"/>
      <inkml:brushProperty name="color" value="#66CC00"/>
    </inkml:brush>
  </inkml:definitions>
  <inkml:trace contextRef="#ctx0" brushRef="#br0">19 0 13427,'-6'25'2510,"0"-7"-1766,3-6-72,2-1 0,-1 1 0,2 0 0,0 14 0,0-21-618,1-1 0,-1 0 0,1 1 0,0-1 1,1 1-1,-1-1 0,1 0 0,0 0 0,0 0 0,0 0 0,0 0 0,1 0 0,-1-1 0,5 5 0,-6-7-49,0 0 0,0 0-1,0 0 1,-1-1 0,1 1-1,0 0 1,0-1-1,0 1 1,0 0 0,1-1-1,-1 0 1,0 1 0,0-1-1,0 1 1,0-1-1,0 0 1,1 0 0,-1 0-1,0 0 1,0 0 0,0 0-1,1 0 1,-1 0-1,2-1 1,-1 0-13,0 0 0,0 0 0,0 0 0,0 0 0,0-1 0,0 1 0,0-1 0,0 1 1,-1-1-1,1 0 0,2-2 0,2-5-94,0 0 0,-1 0 0,0-1 0,5-13 0,-5 8-60,-4 10 75,1-1 0,0 1 0,0 0 0,1 0-1,0 0 1,0 0 0,4-6 0,-7 11 83,0 0-1,1 0 0,-1 0 1,0 0-1,0 0 0,1 0 1,-1 0-1,0 0 0,0-1 1,1 1-1,-1 0 0,0 0 1,0 0-1,1 0 1,-1 0-1,0 1 0,0-1 1,1 0-1,-1 0 0,0 0 1,0 0-1,1 0 0,-1 0 1,0 0-1,0 0 0,0 1 1,1-1-1,-1 0 0,0 0 1,0 0-1,0 0 1,1 1-1,-1-1 0,0 0 1,0 0-1,0 0 0,0 1 1,0-1-1,1 0 0,-1 0 1,0 1-1,0-1 0,0 0 1,0 0-1,0 1 1,0-1-1,0 0 0,0 0 1,0 1-1,0-1 0,0 0 1,0 1-1,3 16 97,-2-16-90,4 45 755,-2 0 0,-2 0 1,-4 51-1,1-56-77,1-38-672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09.794"/>
    </inkml:context>
    <inkml:brush xml:id="br0">
      <inkml:brushProperty name="width" value="0.05" units="cm"/>
      <inkml:brushProperty name="height" value="0.05" units="cm"/>
      <inkml:brushProperty name="color" value="#66CC00"/>
    </inkml:brush>
  </inkml:definitions>
  <inkml:trace contextRef="#ctx0" brushRef="#br0">19 75 15611,'4'-13'1354,"11"-25"912,-14 36-2122,0 1 0,0-1 0,0 0 0,0 1 0,0-1 0,0 1 0,1 0 0,-1-1 0,0 1 0,1 0 0,-1 0 0,1 0 0,-1-1 0,1 2 0,-1-1 0,1 0 0,3-1 0,-4 2-112,0 0 0,0 0 0,0 0 0,-1 1 0,1-1 0,0 0 0,0 0 0,0 1 0,0-1 0,0 0 0,-1 1 0,1-1 1,0 1-1,0-1 0,-1 1 0,1-1 0,0 1 0,-1 0 0,1-1 0,-1 1 0,1 0 0,-1 0 0,1-1 0,-1 1 0,1 0 0,-1 0 0,0 0 0,1-1 0,-1 1 0,0 0 0,0 0 0,1 2 0,5 31 69,-6-15-32,0 0 0,-1 0 1,-1-1-1,-1 1 0,0-1 0,-2 1 0,0-1 1,-1-1-1,-9 22 0,9-31 204,5-17-153,7-16-50,-5 23-74,0 0-1,0 1 1,0-1 0,0 0 0,0 0-1,0 0 1,1 1 0,-1-1 0,1 0-1,-1 1 1,1 0 0,-1-1 0,1 1-1,0 0 1,0 0 0,0 0 0,0 0-1,-1 0 1,1 0 0,1 0 0,-1 1 0,0-1-1,3 0 1,-3 1-20,0 1 0,1-1 0,-1 1 0,0-1 0,0 1 0,0 0 1,0 0-1,0 0 0,0 0 0,0 0 0,-1 0 0,1 1 0,0-1 0,0 0 0,-1 1 0,1-1 0,-1 1 0,0 0 0,1 0 0,-1-1 1,0 1-1,2 4 0,-1-1 25,1 0 0,-1 1 0,-1-1 0,1 1 0,-1-1 0,0 1 0,0-1 0,0 1 0,-1 0 0,0-1 1,0 1-1,0 0 0,-1 0 0,0-1 0,0 1 0,0-1 0,-1 1 0,0-1 0,0 1 0,-5 9 0,2-7 146,0 1 0,-1-1 0,0 0 0,0-1-1,0 1 1,-1-1 0,-1-1 0,1 1 0,-1-1-1,0 0 1,-13 7 0,20-13-187,0 1 1,1-1-1,-1 1 0,0-1 0,0 1 0,0-1 1,0 1-1,0-1 0,1 0 0,-1 0 0,0 1 1,0-1-1,0 0 0,0 0 0,0 0 1,0 0-1,0 0 0,0 0 0,0 0 0,0 0 1,0-1-1,0 1 0,0 0 0,0-1 0,0 1 1,0 0-1,1-1 0,-1 1 0,0-1 1,0 1-1,0-1 0,1 0 0,-1 1 0,0-1 1,1 0-1,-2 0 0,1-1-65,1 0-1,-1 0 1,0 0-1,1 0 1,0 0-1,-1 0 1,1-1-1,0 1 1,0 0 0,0 0-1,0 0 1,0 0-1,1 0 1,-1 0-1,1 0 1,1-4-1,5-7-500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0.249"/>
    </inkml:context>
    <inkml:brush xml:id="br0">
      <inkml:brushProperty name="width" value="0.05" units="cm"/>
      <inkml:brushProperty name="height" value="0.05" units="cm"/>
      <inkml:brushProperty name="color" value="#66CC00"/>
    </inkml:brush>
  </inkml:definitions>
  <inkml:trace contextRef="#ctx0" brushRef="#br0">15 1 19700,'1'8'2097,"-1"2"-1505,-3 9-304,0 4 1288,-2-1-920,5 8-264,-5-3-432,8 2-216,0-8-600,3 1-216,-6-5 824,0-9-264,-3-1-184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0.749"/>
    </inkml:context>
    <inkml:brush xml:id="br0">
      <inkml:brushProperty name="width" value="0.05" units="cm"/>
      <inkml:brushProperty name="height" value="0.05" units="cm"/>
      <inkml:brushProperty name="color" value="#66CC00"/>
    </inkml:brush>
  </inkml:definitions>
  <inkml:trace contextRef="#ctx0" brushRef="#br0">128 186 17468,'1'-2'1257,"-1"6"-377,-1 12 77,-4 24 46,0-15-853,1 1 1,1-1 0,1 1-1,1 0 1,1-1 0,4 30 0,-4-53-146,1-1 0,-1 1 1,0 0-1,1-1 0,-1 1 1,1 0-1,-1-1 1,1 1-1,0-1 0,0 1 1,0-1-1,0 1 1,2 1-1,-3-2-6,1-1-1,-1 0 1,1 0 0,-1 0-1,0 0 1,1 0-1,-1 0 1,1 0 0,-1 1-1,1-1 1,-1 0 0,0-1-1,1 1 1,-1 0-1,1 0 1,-1 0 0,0 0-1,1 0 1,-1 0 0,1 0-1,-1-1 1,0 1 0,1 0-1,-1 0 1,1-1-1,-1 1 1,0 0 0,1 0-1,-1-1 1,0 1 0,0 0-1,1-1 1,2-3-98,-1 0 0,1 0 0,-1 0-1,0 0 1,0 0 0,0 0 0,-1-1 0,2-5 0,4-49-292,-5 27 141</inkml:trace>
  <inkml:trace contextRef="#ctx0" brushRef="#br0" timeOffset="1">25 1 17364,'-13'0'2088,"10"6"-1264,-6-1-384,9 1 2257,6 4-1857,3-8-944,2 2-456,4-1 16,-5-3 344,4 5-144,2 1-152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11.186"/>
    </inkml:context>
    <inkml:brush xml:id="br0">
      <inkml:brushProperty name="width" value="0.05" units="cm"/>
      <inkml:brushProperty name="height" value="0.05" units="cm"/>
      <inkml:brushProperty name="color" value="#66CC00"/>
    </inkml:brush>
  </inkml:definitions>
  <inkml:trace contextRef="#ctx0" brushRef="#br0">1 0 16748,'6'25'1929,"-4"-12"-869,2-1 0,6 19 0,-8-26-976,0 0 1,1-1-1,0 1 0,0-1 0,0 0 0,0 0 0,1 0 0,0 0 0,6 5 0,-2-4-90,0 0 1,0 0-1,1-1 0,-1-1 1,12 4-1,-11-3-63,0-1 0,0 1 0,0 0 0,10 7 0,-16-9 53,0 0 0,-1 1 1,1-1-1,-1 0 0,0 1 1,0-1-1,0 1 0,0 0 1,-1-1-1,1 1 1,-1 0-1,1 0 0,-1 0 1,0 0-1,0 1 0,1 5 1,-1 2 65,-1-1 1,1 1-1,-2-1 1,0 1-1,0-1 1,-1 1-1,0-1 1,-6 18 0,-1-5 258,0-1 1,-22 37 0,27-51-259,-1-1 0,-1 0 1,1 1-1,-1-1 0,-11 9 0,14-14-120,1 0 0,-1 0 1,1 0-1,-1 0 0,0 0 0,0-1 0,0 1 1,0-1-1,0 0 0,0 0 0,0 0 0,0 0 1,-1-1-1,1 1 0,0-1 0,0 0 0,-1 0 1,-4 0-1,6-1 46,1 1 0,-1-1 0,1 1 0,0-1 0,0 1 0,-1-1 0,1 0 0,0 0 0,0 0 0,0 1 0,-2-3 0,-11-14-397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5.465"/>
    </inkml:context>
    <inkml:brush xml:id="br0">
      <inkml:brushProperty name="width" value="0.025" units="cm"/>
      <inkml:brushProperty name="height" value="0.025" units="cm"/>
    </inkml:brush>
  </inkml:definitions>
  <inkml:trace contextRef="#ctx0" brushRef="#br0">56 107 3491,'0'0'2798,"-6"7"-1533,-1 4-825,1 0 1,0 0-1,1 1 0,0-1 1,1 1-1,0 0 1,0 0-1,2 1 1,-1-1-1,2 1 0,-1 22 1,2-29-245,0 0 0,0 0 0,1 1-1,0-1 1,0 0 0,0 0 0,1 0 0,0 0 0,4 9 0,-5-13-143,0 0-1,1-1 1,-1 1 0,1 0 0,-1-1-1,1 1 1,0-1 0,-1 0-1,1 1 1,0-1 0,0 0 0,0 0-1,0 0 1,0 0 0,0-1-1,0 1 1,1 0 0,-1-1 0,0 0-1,0 1 1,0-1 0,1 0-1,-1 0 1,0 0 0,0 0 0,1-1-1,-1 1 1,0-1 0,0 1 0,0-1-1,3-1 1,-2 1 6,1-1 0,0 0-1,-1 0 1,0 0 0,1 0 0,-1 0 0,0-1-1,0 0 1,0 1 0,0-1 0,-1 0 0,4-5-1,29-47 228,-23 33-215,17-26-1440,38-87-1,-38 62-2767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0.394"/>
    </inkml:context>
    <inkml:brush xml:id="br0">
      <inkml:brushProperty name="width" value="0.05" units="cm"/>
      <inkml:brushProperty name="height" value="0.05" units="cm"/>
      <inkml:brushProperty name="color" value="#66CC00"/>
    </inkml:brush>
  </inkml:definitions>
  <inkml:trace contextRef="#ctx0" brushRef="#br0">0 43 11482,'46'1'1049,"-10"-1"-697,1-5-176,-2-2 568,2-2-208,0 2-504,5-2-512,0 5 440,-1 1-64,5 3-96</inkml:trace>
  <inkml:trace contextRef="#ctx0" brushRef="#br0" timeOffset="1">1167 6 15395,'55'16'1049,"-14"1"-873,-1-2-112,2-4 264,1-4-104,6-7-136,5-2-24,8-1-64,2 1-128,1 2-256,1 2-104,0 7-633,-3 2-239,-5 7-320,-2-1-393,2-3 1217,-1-1-320,3-4-73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0.877"/>
    </inkml:context>
    <inkml:brush xml:id="br0">
      <inkml:brushProperty name="width" value="0.05" units="cm"/>
      <inkml:brushProperty name="height" value="0.05" units="cm"/>
      <inkml:brushProperty name="color" value="#66CC00"/>
    </inkml:brush>
  </inkml:definitions>
  <inkml:trace contextRef="#ctx0" brushRef="#br0">0 45 12939,'55'5'1280,"-2"-2"-976,0-3-88,0-4 944,-4-2-928,-2-1 33,-8-3 39,-5 1-32,-7 4-40,-4-1 16,-7 2-72,-3 2-64,-6 2-256,-1 0-80,-3 0 160,-2 0-48,4 0-72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29.911"/>
    </inkml:context>
    <inkml:brush xml:id="br0">
      <inkml:brushProperty name="width" value="0.05" units="cm"/>
      <inkml:brushProperty name="height" value="0.05" units="cm"/>
      <inkml:brushProperty name="color" value="#66CC00"/>
    </inkml:brush>
  </inkml:definitions>
  <inkml:trace contextRef="#ctx0" brushRef="#br0">0 82 12547,'0'-4'1352,"0"-4"-944,7 3-176,2 0 1328,5 0-1271,3-3-105,11 0-216,3-1-137,9 1-1007,5-1 1064,5 2-184,3 1-48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1.501"/>
    </inkml:context>
    <inkml:brush xml:id="br0">
      <inkml:brushProperty name="width" value="0.05" units="cm"/>
      <inkml:brushProperty name="height" value="0.05" units="cm"/>
      <inkml:brushProperty name="color" value="#66CC00"/>
    </inkml:brush>
  </inkml:definitions>
  <inkml:trace contextRef="#ctx0" brushRef="#br0">0 34 11779,'10'-23'2506,"-6"12"817,-2 24-1515,-3 37-809,0-12-540,2 0 0,1 0 0,9 50 0,-7-72-364,-2-4 3,0 0-1,7 17 1,-8-27-90,0 0 1,-1 0-1,1 0 0,0 0 0,0 0 1,0-1-1,1 1 0,-1 0 1,0-1-1,1 1 0,-1 0 0,1-1 1,-1 0-1,1 1 0,0-1 0,0 0 1,-1 0-1,1 0 0,0 0 1,3 1-1,-4-2-35,1 0-1,-1 0 1,0 0 0,0 0-1,1 0 1,-1 0 0,0 0 0,0 0-1,1-1 1,-1 1 0,0 0-1,0-1 1,0 1 0,0-1 0,0 0-1,0 1 1,0-1 0,0 0-1,0 1 1,0-1 0,0 0-1,0 0 1,0 0 0,0 0 0,-1 0-1,1 0 1,0 0 0,0-2-1,13-32-284,-14 35 314,9-38-192,-4-6-62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1.983"/>
    </inkml:context>
    <inkml:brush xml:id="br0">
      <inkml:brushProperty name="width" value="0.05" units="cm"/>
      <inkml:brushProperty name="height" value="0.05" units="cm"/>
      <inkml:brushProperty name="color" value="#66CC00"/>
    </inkml:brush>
  </inkml:definitions>
  <inkml:trace contextRef="#ctx0" brushRef="#br0">13 1 18892,'-1'4'1656,"-3"0"-1160,-2 1-223,4-4 687,2 1-288,6-2-576,-2-3-456,1 0 328,-5 1-88,-5 4-120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2.448"/>
    </inkml:context>
    <inkml:brush xml:id="br0">
      <inkml:brushProperty name="width" value="0.05" units="cm"/>
      <inkml:brushProperty name="height" value="0.05" units="cm"/>
      <inkml:brushProperty name="color" value="#66CC00"/>
    </inkml:brush>
  </inkml:definitions>
  <inkml:trace contextRef="#ctx0" brushRef="#br0">134 103 16436,'0'-9'707,"0"-1"0,1 0 0,0 1 1,4-13-1,-5 20-594,1 0 0,-1-1 0,1 1 0,0 0-1,0 0 1,0 0 0,0 0 0,1 0 0,-1 0 0,0 0 0,1 0 0,-1 0 0,1 1 0,0-1 0,0 0 0,-1 1 0,1 0 0,0-1-1,0 1 1,0 0 0,0 0 0,1 0 0,1-1 0,-3 2-91,0 0 0,0 0 0,-1 0 0,1 0 0,0 0 1,0 0-1,-1 0 0,1 0 0,0 0 0,0 0 0,-1 1 0,1-1 0,0 0 0,0 0 0,-1 1 0,1-1 0,0 1 0,-1-1 0,1 0 0,-1 1 0,1-1 1,0 1-1,0 0 0,10 20 194,-1 25-58,-7-23-57,-2 1 0,0-1 0,-2 0 0,-1 1 0,-1-1 0,0 0-1,-14 45 1,6-45 86,11-23-184,0 0 1,-1 0-1,1 1 0,0-1 1,0 0-1,0 0 0,0 1 1,-1-1-1,1 0 0,0 0 1,0 1-1,-1-1 0,1 0 1,0 0-1,0 0 0,-1 0 1,1 0-1,0 1 0,0-1 1,-1 0-1,1 0 0,0 0 1,-1 0-1,1 0 0,0 0 1,-1 0-1,1 0 0,0 0 1,0 0-1,-1 0 0,1 0 1,0 0-1,-1 0 0,1 0 1,0 0-1,-1 0 0,1-1 1,0 1-1,0 0 0,-1 0 1,1 0-1,0 0 0,0-1 1,-1 1-1,1 0 0,0 0 1,0 0-1,0-1 0,-1 1 1,1 0-1,0 0 0,0-1 1,0 1-1,0 0 0,0-1 1,-1 1-1,1 0 0,0 0 1,0-1-1,0 1 0,0 0 1,0-1-1,0 1 0,0 0 1,0-1-1,0-1-12,-1 1 0,1-1-1,0 0 1,0 1 0,-1-1 0,1 1 0,0-1 0,1 0-1,-1 1 1,0-1 0,0 0 0,1 1 0,-1-1-1,1 1 1,-1-1 0,1 1 0,-1-1 0,1 1 0,0-1-1,0 1 1,0 0 0,0-1 0,0 1 0,0 0-1,0 0 1,3-2 0,-3 2-5,0 0-1,0 1 1,0-1-1,0 1 1,0-1-1,0 1 1,1-1-1,-1 1 1,0 0 0,0-1-1,0 1 1,1 0-1,-1 0 1,0 0-1,0 0 1,0 0-1,1 0 1,-1 0-1,0 1 1,0-1 0,0 0-1,1 1 1,-1-1-1,0 1 1,0-1-1,0 1 1,0-1-1,0 1 1,0 0-1,0 0 1,0-1 0,0 1-1,0 0 1,0 0-1,1 2 1,1 1-5,0 1 1,0 0-1,0 1 1,0-1-1,-1 0 1,0 1-1,0-1 1,0 1-1,-1 0 1,1-1-1,-2 1 1,1 0-1,0 0 1,-2 9-1,1-7 122,-1 1-1,-1-1 0,0 1 1,0-1-1,0 1 0,-1-1 1,0 0-1,-1 0 0,-7 11 1,7-12 4,-1 0-1,-1 0 1,1 0 0,-1-1-1,0 0 1,0 0 0,-1 0-1,0-1 1,-11 7 0,13-9-117,-1-1 0,1 1 0,0-1 1,-1 0-1,1-1 0,-1 1 0,1-1 0,-1 0 0,0-1 1,0 1-1,1-1 0,-1 0 0,0-1 0,-9-1 0,11 1-150,1 0-1,0 0 0,-1 0 0,1-1 0,0 1 0,0-1 0,0 0 0,0 0 0,1 0 0,-1 0 0,0-1 0,1 1 0,0-1 0,-1 1 0,1-1 0,0 0 0,0 0 0,1 0 0,-1 0 0,-1-5 0,0-10-663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3.242"/>
    </inkml:context>
    <inkml:brush xml:id="br0">
      <inkml:brushProperty name="width" value="0.05" units="cm"/>
      <inkml:brushProperty name="height" value="0.05" units="cm"/>
      <inkml:brushProperty name="color" value="#66CC00"/>
    </inkml:brush>
  </inkml:definitions>
  <inkml:trace contextRef="#ctx0" brushRef="#br0">90 8 16371,'-2'-8'2179,"-3"19"-1108,-4 22 171,0 29-616,-3 108 0,12-170-625,0 0 0,1 0 0,-1 0 0,0 0 0,0 0 0,0 0-1,0 0 1,0 0 0,0 0 0,0 0 0,0 0 0,1 0 0,-1 0 0,0 0-1,0 0 1,0 0 0,0 0 0,0 0 0,0 0 0,1 0 0,-1 0 0,0 0-1,0 0 1,0 0 0,0 0 0,0 0 0,0 0 0,0 0 0,0 0-1,0 0 1,1 0 0,-1 0 0,0 1 0,0-1 0,0 0 0,0 0 0,0 0-1,0 0 1,0 0 0,0 0 0,0 0 0,0 0 0,0 1 0,0-1 0,5-11 6,7-30 14,20-79-362,-32 135 8,0 42 222,-2-37 82,1-12 39,1 0 0,-1 0 1,-1 0-1,1 0 0,-2-1 1,1 1-1,-6 12 0,8-20-5,-1 1 0,1-1-1,0 1 1,-1-1 0,1 1-1,-1-1 1,1 1 0,-1-1-1,1 1 1,-1-1 0,1 0-1,-1 1 1,0-1 0,1 0-1,-1 0 1,1 1 0,-1-1 0,0 0-1,1 0 1,-1 0 0,0 0-1,1 0 1,-1 0 0,0 0-1,1 0 1,-1 0 0,0 0-1,-1 0 14,0-1 0,0 0 0,0 0 0,0 0 0,0 0 0,1 0 0,-1 0 0,0 0-1,-1-2 1,-28-30 343,28 29-314,0 0 0,1 0 0,-1 0 0,1 0 0,-2-5 0,3 8-41,1 1 1,0-1-1,0 0 1,0 0-1,-1 1 1,1-1 0,0 0-1,0 1 1,0-1-1,0 0 1,0 0-1,0 1 1,0-1 0,1 0-1,-1 0 1,0 1-1,0-1 1,0 0-1,1 1 1,-1-1 0,0 0-1,1 1 1,-1-1-1,1 1 1,-1-1-1,0 1 1,1-1 0,0 0-1,-1 1 1,1 0-1,-1-1 1,1 1-1,-1-1 1,1 1 0,0 0-1,-1-1 1,1 1-1,0 0 1,-1 0-1,1-1 1,0 1 0,1 0-1,163-41-2204,-144 35 1822,-5 3-108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3.723"/>
    </inkml:context>
    <inkml:brush xml:id="br0">
      <inkml:brushProperty name="width" value="0.05" units="cm"/>
      <inkml:brushProperty name="height" value="0.05" units="cm"/>
      <inkml:brushProperty name="color" value="#66CC00"/>
    </inkml:brush>
  </inkml:definitions>
  <inkml:trace contextRef="#ctx0" brushRef="#br0">45 0 15955,'-10'59'1562,"-23"189"1671,32-221-3103,1 0-1,1-1 0,1 1 0,1 0 0,2-1 0,1 1 0,10 30 0,-13-49-190,1 0 0,-1 0-1,1 0 1,8 11 0,-11-17-28,1-1 1,-1 1 0,0 0-1,1-1 1,-1 1-1,1-1 1,0 1 0,-1-1-1,1 0 1,0 1-1,0-1 1,0 0 0,0 0-1,0-1 1,0 1-1,0 0 1,0-1 0,0 1-1,0-1 1,0 1-1,0-1 1,1 0 0,-1 0-1,3-1 1,5-4-338,-1-6-171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4.158"/>
    </inkml:context>
    <inkml:brush xml:id="br0">
      <inkml:brushProperty name="width" value="0.05" units="cm"/>
      <inkml:brushProperty name="height" value="0.05" units="cm"/>
      <inkml:brushProperty name="color" value="#66CC00"/>
    </inkml:brush>
  </inkml:definitions>
  <inkml:trace contextRef="#ctx0" brushRef="#br0">3 24 13451,'-1'20'1275,"0"0"0,1 1 1,4 26-1,-3-39-1091,0 1 0,1-1-1,0 1 1,0-1 0,1 0 0,1 0 0,-1 0-1,1 0 1,0 0 0,7 8 0,-11-16-176,1 1 1,-1-1 0,0 1-1,1-1 1,-1 1 0,0-1 0,1 1-1,-1-1 1,1 0 0,-1 1-1,1-1 1,-1 1 0,1-1-1,0 0 1,-1 0 0,1 1-1,-1-1 1,1 0 0,0 0-1,-1 0 1,1 0 0,-1 1-1,1-1 1,0 0 0,-1 0 0,1 0-1,0 0 1,-1-1 0,1 1-1,-1 0 1,1 0 0,0 0-1,0-1 1,1 0-44,0-1 1,-1 1-1,1 0 1,-1-1-1,0 1 1,0-1-1,1 0 0,-1 0 1,0 1-1,1-5 1,2-4-378,0 0 1,-1-1-1,3-10 1,0-18-1821,-1-1 1,-1-44-1,5 156 6604,-6-30-2435,1-1 0,17 68 1,-11-74-1849,1 0 0,2 0 1,21 40-1,-32-71-196,0-1-1,0 1 1,0 0 0,-1 0-1,1-1 1,-1 1 0,0 0-1,0 0 1,-1 0 0,1 8 0,-3-2-309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4.607"/>
    </inkml:context>
    <inkml:brush xml:id="br0">
      <inkml:brushProperty name="width" value="0.05" units="cm"/>
      <inkml:brushProperty name="height" value="0.05" units="cm"/>
      <inkml:brushProperty name="color" value="#66CC00"/>
    </inkml:brush>
  </inkml:definitions>
  <inkml:trace contextRef="#ctx0" brushRef="#br0">1 95 15587,'5'-5'890,"-1"-1"-1,0 0 0,7-13 1,-7 10-381,1 1 0,0 1 1,7-9-1,-11 15-428,0-1-1,1 0 1,0 1-1,-1 0 1,1-1-1,0 1 1,-1 0-1,1 0 1,0 0-1,0 0 1,0 0-1,0 0 1,0 1-1,0-1 1,0 1-1,0-1 1,0 1-1,3 0 1,-4 0-63,0 0 1,1 0 0,-1 1 0,0-1 0,0 1 0,1-1 0,-1 1 0,0-1 0,0 1 0,0 0 0,0-1 0,0 1 0,0 0 0,0 0 0,0 0-1,0 0 1,0 0 0,0 0 0,0 0 0,-1 0 0,1 0 0,0 0 0,-1 1 0,1-1 0,0 2 0,8 33 67,-7-18 47,0 0 0,-1 0 0,-2 1 0,1-1 0,-2 0-1,-1 0 1,-6 25 0,4-31 146,2-18-21,2-21-84,1 25-178,1-1 0,-1 0 1,1 0-1,-1 1 0,1-1 0,0 1 1,0-1-1,0 1 0,1-1 0,-1 1 0,0-1 1,1 1-1,0 0 0,-1 0 0,1 0 0,0 0 1,0 0-1,0 0 0,0 1 0,3-3 1,-4 4-5,0-1 0,0 1 1,0 0-1,0-1 1,0 1-1,0 0 1,1 0-1,-1-1 0,0 1 1,0 0-1,0 0 1,0 0-1,0 0 1,0 1-1,0-1 0,0 0 1,0 0-1,0 1 1,1-1-1,0 1 1,0 0-2,-1 0 1,1 1-1,-1-1 0,1 1 1,-1-1-1,1 1 1,-1-1-1,0 1 1,0 0-1,1-1 1,-1 1-1,-1 0 0,1 0 1,1 3-1,1 4 49,-1 1 0,0-1 0,0 0 0,-1 1 0,0-1 0,-1 1 0,0-1 0,-1 0 0,0 1 0,0-1 0,-1 1 0,0-1 0,0 0 0,-1 0 0,-1 0 0,1 0 0,-1-1 0,-1 1 0,0-1 0,0 0 0,0-1 0,-1 1 0,-7 6 0,11-12-110,0-1 0,0 1-1,0-1 1,0 0-1,0 0 1,0 0 0,0 0-1,0 0 1,0-1-1,0 1 1,0-1-1,-1 1 1,1-1 0,0 0-1,0 0 1,-1 1-1,1-2 1,0 1 0,-1 0-1,1 0 1,0-1-1,0 1 1,-4-3-1,2 2-137,-1-1-1,2-1 1,-1 1-1,0 0 1,0-1-1,1 0 0,-1 0 1,1 0-1,0 0 1,0 0-1,-4-6 1,-6-12-653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0.106"/>
    </inkml:context>
    <inkml:brush xml:id="br0">
      <inkml:brushProperty name="width" value="0.025" units="cm"/>
      <inkml:brushProperty name="height" value="0.025" units="cm"/>
    </inkml:brush>
  </inkml:definitions>
  <inkml:trace contextRef="#ctx0" brushRef="#br0">0 247 3171,'0'0'8387,"0"14"-3449,2-31-4769,1-1 0,0 1 1,1-1-1,0 1 0,13-27 0,7-33-69,-10 30 122,-11 42-8505,-3 13 4883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5.059"/>
    </inkml:context>
    <inkml:brush xml:id="br0">
      <inkml:brushProperty name="width" value="0.05" units="cm"/>
      <inkml:brushProperty name="height" value="0.05" units="cm"/>
      <inkml:brushProperty name="color" value="#66CC00"/>
    </inkml:brush>
  </inkml:definitions>
  <inkml:trace contextRef="#ctx0" brushRef="#br0">1 0 14867,'2'2'320,"1"0"-1,0 0 0,0-1 1,0 1-1,0-1 1,0 1-1,0-1 1,0 0-1,5 0 0,23 11 1340,-23-5-1421,0 0-1,0 0 1,-1 0 0,0 1-1,0 1 1,0-1 0,-1 1-1,-1 0 1,1 0-1,-2 0 1,1 1 0,5 17-1,1 9-38,-2-1-1,6 49 1,-5-8-168,-4-1 0,-4 77 0,-28 150-1078,18-239 777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6.429"/>
    </inkml:context>
    <inkml:brush xml:id="br0">
      <inkml:brushProperty name="width" value="0.05" units="cm"/>
      <inkml:brushProperty name="height" value="0.05" units="cm"/>
      <inkml:brushProperty name="color" value="#66CC00"/>
    </inkml:brush>
  </inkml:definitions>
  <inkml:trace contextRef="#ctx0" brushRef="#br0">0 75 12491,'19'3'1112,"1"0"-864,11-5-120,8-5 464,10-4-488,2-2-144,7 0-576,1 1 136,-4 2 344,3 3-144,-8 2-120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6.883"/>
    </inkml:context>
    <inkml:brush xml:id="br0">
      <inkml:brushProperty name="width" value="0.05" units="cm"/>
      <inkml:brushProperty name="height" value="0.05" units="cm"/>
      <inkml:brushProperty name="color" value="#66CC00"/>
    </inkml:brush>
  </inkml:definitions>
  <inkml:trace contextRef="#ctx0" brushRef="#br0">1 1 5593,'63'4'248,"-3"-4"-184,0-4-24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7.301"/>
    </inkml:context>
    <inkml:brush xml:id="br0">
      <inkml:brushProperty name="width" value="0.05" units="cm"/>
      <inkml:brushProperty name="height" value="0.05" units="cm"/>
      <inkml:brushProperty name="color" value="#66CC00"/>
    </inkml:brush>
  </inkml:definitions>
  <inkml:trace contextRef="#ctx0" brushRef="#br0">1 56 12491,'49'5'175,"0"-2"1,1-3 0,-1-1-1,0-3 1,0-2 0,63-15-1,-55 9-918,2 4-1,61-3 1,-80 11 178,1 1 1,-1 2 0,75 16 0,-3 10 225,-72-16 609,1-2 0,0-3 1,0 0-1,50 1 0,75-18 236,1 0-952,-115 10 215</inkml:trace>
  <inkml:trace contextRef="#ctx0" brushRef="#br0" timeOffset="1">2117 112 9114,'83'-19'793,"57"-10"-407,-119 26-371,0 1 0,1 1 0,-1 1 0,36 4 0,-36-1 22,24 5-105,1-2 0,0-2 1,0-2-1,58-5 0,-38-7-1696,-33 4 648,53-2 1,-75 8 1143,0 1 0,0 0 0,-1 0 1,1 1-1,0 0 0,-1 1 0,1 0 0,19 9 0,-12-2 76,-16-8-27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8.193"/>
    </inkml:context>
    <inkml:brush xml:id="br0">
      <inkml:brushProperty name="width" value="0.05" units="cm"/>
      <inkml:brushProperty name="height" value="0.05" units="cm"/>
      <inkml:brushProperty name="color" value="#66CC00"/>
    </inkml:brush>
  </inkml:definitions>
  <inkml:trace contextRef="#ctx0" brushRef="#br0">170 14 17268,'0'0'89,"0"-1"-1,-1 0 1,1 0 0,-1 0 0,1 1 0,-1-1 0,1 0 0,-1 0-1,1 1 1,-1-1 0,0 1 0,1-1 0,-1 0 0,0 1 0,0-1 0,1 1-1,-1 0 1,0-1 0,0 1 0,0 0 0,0-1 0,0 1 0,0 0-1,1 0 1,-1 0 0,0 0 0,0 0 0,0 0 0,-1 0 0,0 0 34,0 1 1,0 0-1,0 0 1,0 0-1,0 0 1,1 1-1,-1-1 1,0 0-1,1 1 1,-1-1-1,1 1 1,-2 1-1,-5 7 287,1 0 0,1 0-1,-7 14 1,-2 8-112,1 0-1,1 1 0,2 0 1,1 0-1,2 1 1,1 1-1,2 0 0,1-1 1,1 38-1,4-67-258,-1-1-1,0 1 0,1-1 0,0 1 1,0-1-1,1 0 0,-1 1 0,4 5 1,-5-9-33,1 0 1,0 0-1,-1 0 0,1 1 1,0-1-1,0 0 1,0-1-1,0 1 0,0 0 1,0 0-1,0 0 1,0-1-1,0 1 1,1 0-1,-1-1 0,0 1 1,0-1-1,1 1 1,-1-1-1,0 0 0,1 0 1,-1 1-1,0-1 1,1 0-1,-1 0 0,0 0 1,0 0-1,1-1 1,-1 1-1,0 0 1,1-1-1,0 1 0,4-3-2,0 1-1,-1-1 0,1 0 0,-1 0 1,0 0-1,1-1 0,-2 0 0,8-7 1,34-40-426,-33 36 118,-3 2 130,0 1 0,0-2 0,-2 1-1,1-1 1,-2-1 0,0 1 0,8-23 0,-7-11-248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8.703"/>
    </inkml:context>
    <inkml:brush xml:id="br0">
      <inkml:brushProperty name="width" value="0.05" units="cm"/>
      <inkml:brushProperty name="height" value="0.05" units="cm"/>
      <inkml:brushProperty name="color" value="#66CC00"/>
    </inkml:brush>
  </inkml:definitions>
  <inkml:trace contextRef="#ctx0" brushRef="#br0">8 0 21285,'-2'5'1672,"-1"2"-1272,0 2-176,3-1 624,2 2-288,4 0-624,-1 0-504,-2-3 504,-1 1-88,-2-6-104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9.139"/>
    </inkml:context>
    <inkml:brush xml:id="br0">
      <inkml:brushProperty name="width" value="0.05" units="cm"/>
      <inkml:brushProperty name="height" value="0.05" units="cm"/>
      <inkml:brushProperty name="color" value="#66CC00"/>
    </inkml:brush>
  </inkml:definitions>
  <inkml:trace contextRef="#ctx0" brushRef="#br0">1 63 6201,'5'-13'-320,"1"0"-552,-1 3 296,2 0 640,-3 1-560,0 2-240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39.609"/>
    </inkml:context>
    <inkml:brush xml:id="br0">
      <inkml:brushProperty name="width" value="0.05" units="cm"/>
      <inkml:brushProperty name="height" value="0.05" units="cm"/>
      <inkml:brushProperty name="color" value="#66CC00"/>
    </inkml:brush>
  </inkml:definitions>
  <inkml:trace contextRef="#ctx0" brushRef="#br0">231 56 12467,'1'-17'2583,"0"14"-1861,-1 1-1,0-1 0,1 1 1,-1-1-1,0 1 0,-1 0 1,1-1-1,0 1 0,-1-1 1,-1-3-1,-3-1 1933,1 15-1836,-1 24-1228,4-25 639,-5 19-283,0 1 0,-18 40 0,-4 19-225,20-66 133,6-16 55,0 0-1,0 0 1,1 0 0,0-1-1,0 1 1,-1 5-1,2-8 79,0-1-1,0 0 0,1 0 1,-1 1-1,0-1 1,0 0-1,0 0 0,0 0 1,1 1-1,-1-1 0,0 0 1,0 0-1,1 0 1,-1 0-1,0 0 0,0 1 1,1-1-1,-1 0 0,0 0 1,0 0-1,1 0 1,-1 0-1,0 0 0,0 0 1,1 0-1,-1 0 0,0 0 1,1 0-1,-1 0 1,0 0-1,0 0 0,1 0 1,-1 0-1,0-1 0,0 1 1,1 0-1,-1 0 1,13-4-139,-12 4 113,14-5-36,-9 3 56,0 0-1,0 0 1,0 0 0,0 1-1,8 0 1,-11 1 9,0 0 0,-1 0 0,1 1 0,0-1 0,-1 1 1,1 0-1,-1 0 0,1 0 0,0 0 0,-1 0 0,0 1 0,1-1 0,-1 1 1,0-1-1,4 5 0,-5-5 12,1 1-1,-1-1 1,0 1 0,0-1 0,0 1 0,0 0 0,0-1 0,0 1-1,0 0 1,-1 0 0,1 0 0,-1 0 0,1 0 0,-1 0-1,0 0 1,0 0 0,0 0 0,0 0 0,0 0 0,0 0 0,0 0-1,-1-1 1,1 1 0,-1 0 0,1 0 0,-3 3 0,1 1 50,0-1 0,-1 0-1,0 0 1,0 0 0,-1 0 0,1-1 0,-1 0 0,-5 5 0,-85 69 1069,79-68-1032,-1 0 0,1-1 0,-2 0 0,-29 10 0,46-18-137,-1-1 0,0 0 1,1 1-1,-1-1 0,0 0 0,0 0 1,1 1-1,-1-1 0,0 0 0,0 0 1,1 0-1,-1 0 0,0 0 1,0 0-1,1 0 0,-1 0 0,0-1 1,0 1-1,0 0 0,1 0 0,-1 0 1,0-1-1,1 1 0,-1 0 0,0-1 1,1 1-1,-1-1 0,0 1 0,1-1 1,-1 1-1,1-1 0,-1 1 0,1-1 1,-1 0-1,1 1 0,-1-1 0,1 0 1,0 1-1,-1-2 0,0-3-181,0 1-1,1-1 0,-1 1 0,1-1 1,0-8-1,1 2 220,-1-27-650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0.069"/>
    </inkml:context>
    <inkml:brush xml:id="br0">
      <inkml:brushProperty name="width" value="0.05" units="cm"/>
      <inkml:brushProperty name="height" value="0.05" units="cm"/>
      <inkml:brushProperty name="color" value="#66CC00"/>
    </inkml:brush>
  </inkml:definitions>
  <inkml:trace contextRef="#ctx0" brushRef="#br0">128 1 15019,'-7'9'510,"0"-1"-1,1 2 1,0-1 0,1 1-1,0 0 1,-6 17-1,-16 69 1102,20-69-1453,-8 37 584,-11 102 0,22-128-548,3 1 1,1 0-1,2-1 1,6 42 0,-6-72-326,0 0 1,0 0 0,7 16-1,-8-22 44,0 1 0,0 0 0,1-1 0,0 1 0,-1-1-1,1 0 1,0 1 0,0-1 0,0 0 0,0 0 0,1 0 0,-1 0-1,1-1 1,2 3 0,-4-4 64,0 0 0,0 1 0,0-1 0,0 0 0,0 0 0,0 1 0,0-1 0,0 0 0,0 0 0,0 0 0,0 0 0,0 0 0,0-1 0,0 1 0,0 0 0,0 0 0,0-1 0,0 1 0,0-1 0,0 1 0,0 0 0,0-1 0,0 0 0,0 1-1,0-1 1,-1 0 0,1 1 0,0-1 0,0-1 0,15-15-537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0.522"/>
    </inkml:context>
    <inkml:brush xml:id="br0">
      <inkml:brushProperty name="width" value="0.05" units="cm"/>
      <inkml:brushProperty name="height" value="0.05" units="cm"/>
      <inkml:brushProperty name="color" value="#66CC00"/>
    </inkml:brush>
  </inkml:definitions>
  <inkml:trace contextRef="#ctx0" brushRef="#br0">45 1 13955,'-8'14'548,"1"1"0,1 1 0,1-1 0,0 1 1,1 0-1,1 0 0,0 0 0,1 0 0,1 0 0,1 1 0,2 30 0,-2-45-518,0 0-1,1 0 0,-1-1 1,1 1-1,-1 0 0,1 0 0,-1 0 1,1 0-1,0 0 0,0-1 0,0 1 1,0 0-1,2 2 0,-3-4-22,1 0-1,-1 0 1,0 1 0,1-1-1,-1 0 1,0 0-1,1 0 1,-1 0 0,1 1-1,-1-1 1,0 0-1,1 0 1,-1 0-1,1 0 1,-1 0 0,0 0-1,1 0 1,-1 0-1,1 0 1,-1 0 0,0 0-1,1 0 1,-1 0-1,0 0 1,1-1-1,11-11 12,-2-8-282,-2 1-1,0-1 1,-1 0-1,-1 0 1,5-32-1,5-15-915,-10 53 499,-4 23 406,-3 22 475,-47 382 5349,47-403-5571,0-6-134,0-1 0,1 1 0,0 0 0,0 0 0,0-1 0,0 1 0,2 7 0,1-11-506,2-1 217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0.994"/>
    </inkml:context>
    <inkml:brush xml:id="br0">
      <inkml:brushProperty name="width" value="0.025" units="cm"/>
      <inkml:brushProperty name="height" value="0.025" units="cm"/>
    </inkml:brush>
  </inkml:definitions>
  <inkml:trace contextRef="#ctx0" brushRef="#br0">0 221 8520,'0'0'3240,"17"4"-2807,-12-5-355,1 1 0,0 0 1,0-1-1,0 0 0,-1 0 1,1-1-1,0 0 0,-1 0 0,0 0 1,1-1-1,8-5 0,-2 2 595,2-14 4694,25-37-5588,-15 23 233,-14 18-11,2 0 0,-1 0 0,23-21 0,-29 100-38,-5-60 33,0 0 0,0 0 0,0-1 1,0 1-1,0 0 0,1 0 0,0 0 0,-1-1 1,1 1-1,0 0 0,0-1 0,1 1 0,-1 0 0,3 4 1,0-4-12,0 0 1,0 0-1,0 0 1,0 0-1,1-1 1,-1 1-1,6 1 1,2 2-43,-8-4-311,19 7-1618,-5-6-4046,-3-3-3001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1.084"/>
    </inkml:context>
    <inkml:brush xml:id="br0">
      <inkml:brushProperty name="width" value="0.05" units="cm"/>
      <inkml:brushProperty name="height" value="0.05" units="cm"/>
      <inkml:brushProperty name="color" value="#66CC00"/>
    </inkml:brush>
  </inkml:definitions>
  <inkml:trace contextRef="#ctx0" brushRef="#br0">72 113 15667,'15'-34'2343,"-11"24"-1796,0 1 0,1-1 0,0 1 0,0 0 0,0 0 0,8-8 0,-13 17-506,1 0 0,-1-1-1,0 1 1,0-1 0,1 1 0,-1 0-1,1-1 1,-1 1 0,0 0-1,1-1 1,-1 1 0,1 0-1,-1-1 1,1 1 0,-1 0-1,1 0 1,-1 0 0,1 0 0,-1-1-1,1 1 1,-1 0 0,1 0-1,-1 0 1,2 0 0,2 10 482,-4 19-226,0-29-297,-5 36 185,-1-1 1,-2 1-1,-1-2 1,-2 1-1,-24 51 0,35-85-172,0 0 0,-1 0 0,1 0 0,0 0 0,-1 0 0,1 0 0,-1 0 0,1 0-1,-1 0 1,1-1 0,-1 1 0,0 0 0,1 0 0,-1-1 0,0 1 0,0-1 0,1 1 0,-3 1-1,3-3-2,-1 0-1,1 1 0,0-1 0,-1 0 0,1 0 0,0 1 0,0-1 0,-1 0 0,1 1 0,0-1 0,0 0 0,0 0 1,0 1-1,0-1 0,0 0 0,0 0 0,1-1 0,4-42 54,-3 39-78,0-1 0,0 1 0,1-1 0,-1 1 0,1 0 0,7-9 0,-10 13 5,1 1 0,-1-1 1,1 0-1,-1 1 0,1-1 0,0 1 1,0-1-1,-1 1 0,1-1 0,0 1 1,-1-1-1,1 1 0,0 0 1,0-1-1,0 1 0,0 0 0,-1 0 1,1 0-1,0 0 0,0 0 1,1 0-1,-1 0-3,0 1-1,0-1 1,1 1 0,-1-1 0,0 1-1,0 0 1,0 0 0,0 0 0,-1-1 0,1 1-1,0 0 1,0 0 0,0 0 0,-1 0-1,1 1 1,0-1 0,-1 0 0,1 0 0,0 2-1,0 3 3,1-1 1,-1 1-1,0-1 0,0 1 0,-1-1 0,1 1 1,-1 0-1,-1-1 0,1 1 0,-1 0 0,0-1 0,0 1 1,-4 10-1,-1 2 147,-2 0 0,-15 29 1,22-45-131,-21 33 293,20-33-331,0 1 1,1-1-1,-1 0 0,-1 0 1,1 0-1,0 0 0,0 0 1,-1 0-1,1 0 0,-1-1 1,-3 2-1,6-3-25,-1 0 0,1 1 0,-1-1-1,1 0 1,-1 0 0,1 0 0,-1 0 0,1 0 0,-1 0 0,1 0-1,-1 0 1,1-1 0,-1 1 0,1 0 0,-1 0 0,1 0 0,-1 0-1,1-1 1,-1 1 0,1 0 0,-1 0 0,1-1 0,0 1 0,-1 0-1,1-1 1,-1 0 0,-7-16-567,1-21 36,8-2-112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1.538"/>
    </inkml:context>
    <inkml:brush xml:id="br0">
      <inkml:brushProperty name="width" value="0.05" units="cm"/>
      <inkml:brushProperty name="height" value="0.05" units="cm"/>
      <inkml:brushProperty name="color" value="#66CC00"/>
    </inkml:brush>
  </inkml:definitions>
  <inkml:trace contextRef="#ctx0" brushRef="#br0">63 1 13547,'2'1'191,"-1"1"0,0 0 0,0-1 0,0 1 1,-1 0-1,1 0 0,0 0 0,-1-1 0,1 1 0,-1 0 0,1 0 0,-1 0 1,0 0-1,0 3 0,3 10 773,37 99 2317,-26-78-2683,0 1 1,-3 0 0,-1 1-1,5 43 1,-13-53-436,-1 0-1,-1 0 1,-2 0 0,0 0 0,-8 31 0,6-43-265,0 0 0,-1 0 1,0-1-1,-1 0 0,-1 0 1,-1 0-1,0-1 0,-1 0 1,0-1-1,-13 15 0,18-24-83,0 0-1,0 0 0,-1-1 0,-8 6 1,12-8 155,0 0 1,-1-1 0,1 1 0,0 0 0,-1-1-1,1 1 1,-1-1 0,1 0 0,-1 1 0,1-1-1,-1 0 1,1 0 0,-1 0 0,1 0 0,-1 0-1,1 0 1,-1 0 0,1-1 0,0 1 0,-1 0-1,1-1 1,-3 0 0,-13-16-500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2.006"/>
    </inkml:context>
    <inkml:brush xml:id="br0">
      <inkml:brushProperty name="width" value="0.05" units="cm"/>
      <inkml:brushProperty name="height" value="0.05" units="cm"/>
      <inkml:brushProperty name="color" value="#66CC00"/>
    </inkml:brush>
  </inkml:definitions>
  <inkml:trace contextRef="#ctx0" brushRef="#br0">120 0 18308,'1'6'238,"-1"-1"0,1 1 0,-1-1 0,-1 0 0,1 1 1,-1-1-1,0 1 0,0-1 0,0 0 0,-1 0 0,0 1 0,0-1 0,-4 7 0,-4 13 647,-83 271 1225,91-320-2302,23-124-700,-20 147 882,9-46-354,-10 45 333,1 0 0,0 0 1,0 0-1,0 0 0,0 0 1,0 0-1,0 1 0,3-4 0,-3 4 18,0 1-1,-1 0 0,1-1 0,-1 1 0,1-1 0,0 1 1,-1 0-1,1 0 0,0-1 0,-1 1 0,1 0 1,0 0-1,0 0 0,-1 0 0,1-1 0,0 1 0,-1 0 1,1 1-1,0-1 0,0 0 0,-1 0 0,1 0 1,0 0-1,-1 0 0,2 1 0,1 1-4,-1 1-1,1-1 1,-1 1 0,0 0-1,0 0 1,0 0 0,0 0-1,0 0 1,0 0 0,-1 0 0,0 1-1,1-1 1,-1 0 0,1 7-1,2 3-14,12 40 23,-2 2 0,8 60 1,-12-60 146,-7-44 76,-3-19-123,-5-23 5,-3-5 48,-19-46 0,22 68-137,-2 0 0,1 0 0,-2 1 0,0 0 0,-18-23 0,25 35-5,0 0 0,0 0 0,1 0 0,-1 0-1,0 0 1,0 0 0,0 0 0,0 0 0,0 1-1,0-1 1,-1 0 0,1 1 0,0-1 0,0 1-1,0-1 1,0 1 0,-1 0 0,1 0 0,-3-1-1,4 1 1,0 0-1,0 0 0,0 1 0,-1-1 1,1 0-1,0 0 0,0 0 0,0 0 1,-1 0-1,1 1 0,0-1 0,0 0 1,0 0-1,0 0 0,0 0 0,-1 1 0,1-1 1,0 0-1,0 0 0,0 1 0,0-1 1,0 0-1,0 0 0,0 0 0,0 1 1,0-1-1,0 0 0,0 0 0,0 1 1,0-1-1,0 0 0,0 1 0,6 13 3,-2-9 10,0 0 1,1 0-1,-1 0 0,1-1 1,0 1-1,0-1 0,1 0 1,-1-1-1,1 1 0,0-1 1,-1 0-1,1-1 0,1 1 1,-1-1-1,0 0 0,13 1 1,-10-1 46,1-2 0,-1 1-1,0-1 1,0 0 0,0-1 0,1 0 0,-1-1 0,0 0 0,-1 0 0,1-1 0,13-5-1,24-20 104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3.470"/>
    </inkml:context>
    <inkml:brush xml:id="br0">
      <inkml:brushProperty name="width" value="0.05" units="cm"/>
      <inkml:brushProperty name="height" value="0.05" units="cm"/>
      <inkml:brushProperty name="color" value="#66CC00"/>
    </inkml:brush>
  </inkml:definitions>
  <inkml:trace contextRef="#ctx0" brushRef="#br0">21 101 12731,'6'-95'4409,"-5"90"-2737,-9 135 121,-11 283-892,19-314-1125,0-98 234,0 7 59,1-6-95,1-6-28,2-11-30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4.404"/>
    </inkml:context>
    <inkml:brush xml:id="br0">
      <inkml:brushProperty name="width" value="0.05" units="cm"/>
      <inkml:brushProperty name="height" value="0.05" units="cm"/>
      <inkml:brushProperty name="color" value="#66CC00"/>
    </inkml:brush>
  </inkml:definitions>
  <inkml:trace contextRef="#ctx0" brushRef="#br0">1 0 16107,'3'8'2329,"-1"8"-1894,1 20 340,1 0 1,3-1 0,1 1-1,16 45 1,-23-77-752,0-1 0,1 1 1,0-1-1,-1 1 0,1-1 1,1 1-1,-1-1 0,0 0 1,1 0-1,2 3 0,-4-6-26,1 1 1,-1-1-1,0 1 0,0-1 0,0 1 0,0-1 1,0 0-1,1 1 0,-1-1 0,0 0 0,0 0 1,1 0-1,-1 0 0,0 0 0,0 0 0,0 0 1,1 0-1,-1-1 0,0 1 0,0 0 0,0-1 1,0 1-1,1-1 0,-1 1 0,0-1 1,0 0-1,0 1 0,0-1 0,0 0 0,0 0 1,-1 0-1,1 0 0,0 1 0,0-1 0,0-2 1,10-10-253,-1-1 0,-1 0 1,0-1-1,-1 0 1,0 0-1,-2-1 1,9-27-1,-7 20-586,1 0 1,22-39-1,-25 54 212,-2 8 282,-2 18 255,-7 31 572,-48 245 2969,10-62-3175,43-228-462,2 0-86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5.048"/>
    </inkml:context>
    <inkml:brush xml:id="br0">
      <inkml:brushProperty name="width" value="0.05" units="cm"/>
      <inkml:brushProperty name="height" value="0.05" units="cm"/>
      <inkml:brushProperty name="color" value="#66CC00"/>
    </inkml:brush>
  </inkml:definitions>
  <inkml:trace contextRef="#ctx0" brushRef="#br0">136 59 17228,'6'-11'863,"-3"4"-555,-1 2-1,2-1 1,-1 0-1,1 1 1,5-7-1,-9 11-272,1 1 0,-1-1 0,1 1 0,0-1 0,-1 1 0,1-1 0,-1 1 0,1 0 1,0-1-1,-1 1 0,1 0 0,0 0 0,-1-1 0,1 1 0,0 0 0,-1 0 0,1 0 0,0 0 0,0 0 0,-1 0 0,2 0 0,-1 1 19,1-1-1,-1 1 0,0 0 0,0-1 1,0 1-1,0 0 0,0 0 0,0 0 1,0 0-1,0 0 0,0 0 0,-1 0 1,1 0-1,0 0 0,-1 0 0,2 2 1,1 4 24,0 0 0,-1 1 1,0-1-1,0 1 0,-1-1 1,0 1-1,0 0 0,0-1 1,-1 1-1,-1 0 0,0 9 1,-2-1 82,1 0 0,-2 0 1,0 0-1,-8 19 1,5-20 109,0 0 1,-1-1-1,0 0 1,-16 18-1,25-37-144,-1 5-131,0-1 1,0 1 0,0-1-1,1 1 1,-1-1-1,0 1 1,0-1-1,0 1 1,0-1-1,0 1 1,1-1 0,-1 1-1,0-1 1,0 1-1,1-1 1,-1 1-1,0 0 1,0-1 0,1 1-1,-1 0 1,1-1-1,-1 1 1,0 0-1,1-1 1,-1 1-1,1 0 1,-1 0 0,1-1-1,-1 1 1,1 0-1,4-1-27,-1-1 0,1 1 0,-1 1-1,1-1 1,-1 1 0,1 0 0,-1 0-1,1 0 1,-1 0 0,1 1 0,-1 0-1,1 0 1,-1 0 0,1 1 0,-1-1-1,0 1 1,0 0 0,0 0 0,0 1-1,0-1 1,0 1 0,3 3 0,-3-4 23,-1 1 0,0 0 1,0 0-1,0 0 1,0 0-1,0 0 1,-1 1-1,1-1 0,-1 1 1,0 0-1,0-1 1,0 1-1,-1 0 0,0 0 1,1 0-1,-1 1 1,-1-1-1,1 0 1,0 0-1,-1 0 0,0 1 1,0-1-1,0 0 1,-2 5-1,-1 1 91,0-1 0,-1 1 0,-1-1 0,0 0-1,0-1 1,0 1 0,-1-1 0,-1 0 0,1 0 0,-1-1 0,-1 0 0,-8 7-1,8-8-31,0 0-1,1-1 0,-2 0 1,1 0-1,0-1 0,-1 0 1,0 0-1,0-1 0,0-1 1,0 1-1,-1-1 0,1-1 0,-11 1 1,17-2-168,0 0 0,0 0 0,0 0 1,0 0-1,0 0 0,0-1 0,1 0 0,-1 1 0,0-1 1,0 0-1,0 0 0,1-1 0,-1 1 0,1-1 0,-1 1 1,1-1-1,-1 0 0,1 0 0,0 0 0,0 0 1,0 0-1,0 0 0,0 0 0,1-1 0,-1 1 0,1-1 1,-1 1-1,1-1 0,0 0 0,0 0 0,0 1 0,0-1 1,1 0-1,-2-6 0,2-9-641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45.928"/>
    </inkml:context>
    <inkml:brush xml:id="br0">
      <inkml:brushProperty name="width" value="0.05" units="cm"/>
      <inkml:brushProperty name="height" value="0.05" units="cm"/>
      <inkml:brushProperty name="color" value="#66CC00"/>
    </inkml:brush>
  </inkml:definitions>
  <inkml:trace contextRef="#ctx0" brushRef="#br0">9 180 15555,'1'-3'4456,"7"-6"-2648,3-4-1585,-6 3-133,0 1 1,0-1-1,-1 0 0,0 0 0,0 0 0,-1 0 1,-1-1-1,1 1 0,-2-1 0,0 0 1,0-13-1,-1 23-68,1 0-1,-1 0 1,0 1-1,0-1 1,0 0 0,0 0-1,-1 0 1,1 0-1,0 0 1,0 1 0,0-1-1,-1 0 1,1 0-1,0 0 1,-1 1-1,1-1 1,-1 0 0,1 1-1,-1-1 1,1 0-1,-2-1 1,1 2-5,1 0-1,-1 0 1,1 1 0,-1-1-1,0 0 1,1 0 0,-1 0-1,1 0 1,-1 0 0,1 1-1,-1-1 1,0 0 0,1 0-1,-1 1 1,1-1 0,-1 1-1,1-1 1,0 0 0,-1 1-1,1-1 1,-1 1-1,1 0 1,-5 4 75,1 0-1,1 0 0,-1 1 1,-3 7-1,2 1-49,0 1 0,1-1 0,0 1 0,1 0 0,1 1 0,0-1 0,1 27 0,1-41-39,0 0 0,0 0 0,0 0 0,0 0 0,0-1 0,0 1 0,0 0 0,1 0 0,-1 0 1,0 0-1,0 0 0,1 0 0,-1 0 0,0 0 0,1-1 0,-1 1 0,1 0 0,-1 0 0,1-1 0,0 1 0,-1 0 0,1 0 0,1 0 0,-1-1 2,0 0 0,-1 0 0,1-1 0,0 1 0,-1 0 0,1 0 0,0-1 0,-1 1 0,1-1 0,-1 1 0,1 0 0,-1-1 0,1 1 0,-1-1 0,1 0-1,-1 1 1,1-1 0,-1 1 0,1-1 0,-1 0 0,0 1 0,0-1 0,1 0 0,-1 1 0,0-1 0,0 0 0,0 1 0,1-1 0,-1 0 0,0-1 0,4-19 6,-1 0 0,0 0 0,-2-1 0,-1-30 1,-4 36-394,2 11 159,0 10-26,3 10 33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3.191"/>
    </inkml:context>
    <inkml:brush xml:id="br0">
      <inkml:brushProperty name="width" value="0.035" units="cm"/>
      <inkml:brushProperty name="height" value="0.035" units="cm"/>
    </inkml:brush>
  </inkml:definitions>
  <inkml:trace contextRef="#ctx0" brushRef="#br0">202 179 12275,'7'-11'579,"-1"0"0,0 0 0,-1 0 0,-1-1 0,4-13 0,-6 19-247,-1 0 0,0 0 0,0 0 0,-1 0 0,1-1 0,-1 1 0,-1 0 0,1 0 0,-1-1 1,0 1-1,0 0 0,-3-7 0,4 13-296,0-1 0,0 1 0,0-1 0,-1 1 1,1-1-1,0 1 0,0-1 0,0 1 1,-1-1-1,1 1 0,0-1 0,-1 1 0,1-1 1,0 1-1,-1 0 0,1-1 0,-1 1 0,1 0 1,-1-1-1,1 1 0,0 0 0,-1-1 1,1 1-1,-1 0 0,1 0 0,-1 0 0,0 0 1,1-1-1,-1 1 0,1 0 0,-1 0 0,0 0 1,0 1-1,0-1 0,-1 1 0,1-1 0,0 1 0,0 0 0,0 0 0,0-1 0,0 1 0,0 0 0,0 0 0,0 0 0,-1 2 0,-20 35 246,-72 191 492,86-203-688,1-1 1,1 1-1,1 0 1,-2 40 0,5-10 8,7 58 1,-5-108-98,1 4-2,0 0-1,-1 1 1,0-1-1,0 0 1,-1 1 0,-1-1-1,-2 11 1,4-21-2,0 0 1,0 0 0,0 0-1,0 0 1,0 1-1,-1-1 1,1 0 0,0 0-1,0 0 1,0 0 0,0 0-1,0 0 1,0 0-1,0 1 1,0-1 0,0 0-1,0 0 1,0 0-1,-1 0 1,1 0 0,0 0-1,0 0 1,0 0 0,0 0-1,0 0 1,0 0-1,0 0 1,-1 0 0,1 0-1,0 1 1,0-1 0,0 0-1,0 0 1,0 0-1,0 0 1,-1 0 0,1 0-1,0-1 1,0 1 0,0 0-1,0 0 1,0 0-1,0 0 1,-1 0 0,1 0-1,0 0 1,0 0 0,0 0-1,0 0 1,0 0-1,0 0 1,0 0 0,-1 0-1,1-1 1,0 1 0,0 0-1,0 0 1,0 0-1,0 0 1,0 0 0,0 0-1,0 0 1,0-1 0,0 1-1,0 0 1,0 0-1,0 0 1,0 0 0,0-1-1,-8-16-291,-3-26-168,-2-38 61,-5-93 1,18 173 423,0 0 1,-1 1-1,1-1 0,0 0 0,0 0 1,0 0-1,0 1 0,0-1 1,0 0-1,0 0 0,1 0 1,-1 0-1,0 1 0,0-1 0,1 0 1,-1 0-1,0 1 0,1-1 1,-1 0-1,1 1 0,-1-1 1,1 0-1,-1 1 0,1-1 0,-1 0 1,1 1-1,0-1 0,-1 1 1,1 0-1,0-1 0,-1 1 1,1-1-1,0 1 0,0 0 0,-1-1 1,1 1-1,1 0 0,3 0 82,-1 0 0,0 1 0,0-1-1,0 1 1,0 0 0,6 3 0,10 2-162,-9-5-8,-1 0-1,0-1 1,0 1-1,1-2 0,-1 0 1,0 0-1,0-1 1,0 0-1,0 0 1,0-1-1,15-7 0,8-6-145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3.627"/>
    </inkml:context>
    <inkml:brush xml:id="br0">
      <inkml:brushProperty name="width" value="0.035" units="cm"/>
      <inkml:brushProperty name="height" value="0.035" units="cm"/>
    </inkml:brush>
  </inkml:definitions>
  <inkml:trace contextRef="#ctx0" brushRef="#br0">128 0 14379,'-7'5'334,"-1"-1"0,0 1 1,1 0-1,0 0 0,0 1 0,1 0 0,-1 0 0,1 1 0,1-1 1,-1 1-1,1 1 0,0-1 0,1 1 0,0 0 0,0 0 0,-4 12 1,3-6-187,0 1 0,1-1 0,1 1 1,0 0-1,1 0 0,1 0 0,0 0 1,3 30-1,-1-39-236,0 0 1,0 1-1,1-1 1,0 0-1,0 0 0,0-1 1,1 1-1,0 0 1,0-1-1,0 0 0,1 1 1,0-1-1,4 4 1,-4-5-39,0-1 0,0 0 0,0 0 0,0 0 0,0-1 0,1 1 0,-1-1 0,1 0 0,-1 0 0,1-1 0,0 0 0,0 1 0,0-1 0,0-1 0,0 1 0,9-1 1,15-2-490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4.068"/>
    </inkml:context>
    <inkml:brush xml:id="br0">
      <inkml:brushProperty name="width" value="0.035" units="cm"/>
      <inkml:brushProperty name="height" value="0.035" units="cm"/>
    </inkml:brush>
  </inkml:definitions>
  <inkml:trace contextRef="#ctx0" brushRef="#br0">195 116 15835,'-1'13'1569,"-12"7"-857,-4 2-232,-2 4 720,-3 4-256,2-3-215,-1 0-97,1-7-224,4 0-200,7-4-432,-1-5-232,2-3-496,3-5-113,-3-8 761,4-2-280,2-4-168</inkml:trace>
  <inkml:trace contextRef="#ctx0" brushRef="#br0" timeOffset="1">26 181 15363,'9'13'1361,"-1"1"-921,4 0-136,5 2 480,3-3-176,7-6-400,5 3-248,-1-5-144,2-3 184,-1-2-128,-1 2-112</inkml:trace>
  <inkml:trace contextRef="#ctx0" brushRef="#br0" timeOffset="2">340 0 14107,'1'27'1496,"2"-2"-960,3-4-159,2 1 903,4 1-640,1 3-72,1-2-120,0 5-96,-5-4-112,0 4-88,-9 1-176,-3 6-96,-7-5-184,-5 2-72,-3-7 1128,-2-6-808,1-8 16,2-5-24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7.396"/>
    </inkml:context>
    <inkml:brush xml:id="br0">
      <inkml:brushProperty name="width" value="0.025" units="cm"/>
      <inkml:brushProperty name="height" value="0.025" units="cm"/>
    </inkml:brush>
  </inkml:definitions>
  <inkml:trace contextRef="#ctx0" brushRef="#br0">214 23 4901,'0'0'5616,"-9"0"-3566,-20 0-365,-1-1 1,1-2-1,-36-7 1,29 6-2047,20 4-4830,16-4-2096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4.549"/>
    </inkml:context>
    <inkml:brush xml:id="br0">
      <inkml:brushProperty name="width" value="0.035" units="cm"/>
      <inkml:brushProperty name="height" value="0.035" units="cm"/>
    </inkml:brush>
  </inkml:definitions>
  <inkml:trace contextRef="#ctx0" brushRef="#br0">1 104 17828,'0'0'1432,"12"0"-1048,6-7-192,12-5 744,8 5-455,8-9-513,3 2-265,5-2-439,-3 0-960,-7 3 1376,-11 11-256,-17 3-240</inkml:trace>
  <inkml:trace contextRef="#ctx0" brushRef="#br0" timeOffset="1">62 167 12563,'-6'7'1616,"14"0"-720,4 0-280,11-7 1809,8 2-1369,9-1-384,6-1-48,2-1-408,5-2-384,-1 0 248,-1-1-144,4 4-72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5.221"/>
    </inkml:context>
    <inkml:brush xml:id="br0">
      <inkml:brushProperty name="width" value="0.035" units="cm"/>
      <inkml:brushProperty name="height" value="0.035" units="cm"/>
    </inkml:brush>
  </inkml:definitions>
  <inkml:trace contextRef="#ctx0" brushRef="#br0">0 36 16195,'18'-7'532,"-1"0"0,1 2 0,0 0-1,1 1 1,-1 1 0,20-1-1,-26 3-368,-1 2-1,1-1 0,0 1 0,-1 1 1,1 0-1,-1 1 0,0 0 0,0 0 0,0 1 1,19 11-1,-28-15-145,0 1 0,1 1 0,-1-1 1,0 0-1,0 1 0,0-1 0,0 1 0,0-1 0,0 1 0,-1 0 1,1 0-1,0 0 0,-1 0 0,0 0 0,1 0 0,-1 0 0,0 0 1,0 1-1,0-1 0,0 0 0,-1 1 0,1-1 0,-1 1 0,1-1 1,-1 1-1,0-1 0,0 1 0,0-1 0,0 1 0,0-1 0,-1 1 1,1-1-1,-1 1 0,0-1 0,1 0 0,-1 1 0,0-1 0,-2 4 1,-2 2 11,-1-1 1,1 1-1,-1-1 1,-1 0-1,1 0 1,-1-1 0,0 0-1,-1 0 1,-7 5-1,-51 24 233,66-35-264,0 0 1,0 0 0,1 0-1,-1 0 1,0 1 0,0-1-1,0 0 1,1 0 0,-1 0 0,0 0-1,0 0 1,0 0 0,1 0-1,-1 1 1,0-1 0,0 0-1,0 0 1,1 0 0,-1 0 0,0 1-1,0-1 1,0 0 0,0 0-1,0 0 1,0 1 0,1-1-1,-1 0 1,0 0 0,0 1 0,0-1-1,0 0 1,0 0 0,0 0-1,0 1 1,0-1 0,0 0-1,0 0 1,0 1 0,0-1 0,0 0-1,0 0 1,0 1 0,-1-1-1,1 0 1,0 0 0,0 0-1,0 1 1,0-1 0,0 0 0,0 0-1,-1 0 1,1 1 0,0-1-1,0 0 1,0 0 0,0 0-1,-1 0 1,1 0 0,0 1 0,0-1-1,0 0 1,-1 0 0,1 0-1,0 0 1,-1 0 0,22 2-247,-20-2 216,22 3-213,0 0 0,0 1-1,-1 1 1,0 1 0,0 1 0,-1 1 0,33 17-1,-50-23 248,0 1-1,0-1 0,0 1 0,0 0 0,-1 0 1,1 0-1,-1 0 0,0 1 0,4 4 1,-6-7 11,-1 0 0,1 0 1,-1 0-1,0 0 0,1 0 1,-1 0-1,0 0 1,1 0-1,-1 0 0,0 0 1,0 0-1,0 0 0,0 0 1,0 0-1,0 0 0,0 0 1,0 0-1,0 0 1,-1 1-1,0 0 11,0 0-1,0-1 1,0 0-1,0 1 1,0-1-1,0 1 1,-1-1-1,1 0 1,0 0-1,-1 0 1,1 0-1,-1 0 1,1 0-1,-1 0 1,-2 0 0,-28 12 216,-1-2 0,0-1 0,-1-2 0,0-1 0,-1-2 0,-54 2 0,75-6-631,-1-1 0,0 0 0,0-2 0,1 1 0,-17-5 0,14-1-212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6.029"/>
    </inkml:context>
    <inkml:brush xml:id="br0">
      <inkml:brushProperty name="width" value="0.035" units="cm"/>
      <inkml:brushProperty name="height" value="0.035" units="cm"/>
    </inkml:brush>
  </inkml:definitions>
  <inkml:trace contextRef="#ctx0" brushRef="#br0">327 0 12011,'-3'3'174,"1"0"1,-1 1 0,1-1 0,0 0-1,0 1 1,0-1 0,0 1-1,0-1 1,1 1 0,0 0 0,-2 7-1,1-2 91,-29 113 2046,-23 204 0,33-176-1502,-124 1088 1395,133-861-1847,5-131-118,4-228-124,3-18-127,0 0 1,0 1-1,0-1 1,0 0-1,0 0 1,0 0-1,0 0 1,0 0-1,-1 0 1,1 0-1,0 0 1,0 0-1,0 0 0,0 0 1,0 0-1,0 0 1,-1 0-1,1 0 1,0 0-1,0 0 1,0 0-1,0 0 1,0 0-1,0 0 1,-1 0-1,1 0 1,0 0-1,0 0 1,0 0-1,0 0 1,0 0-1,0 0 0,0 0 1,-1 0-1,1 0 1,0 0-1,0 0 1,0-1-1,0 1 1,0 0-1,0 0 1,0 0-1,0 0 1,0 0-1,0 0 1,-1 0-1,1-1 1,0 1-1,0 0 0,0 0 1,0 0-1,0 0 1,0 0-1,-1-4-355,-1 1-1,1-1 0,0 0 0,0 1 0,0-1 0,-1-4 0,-5-41-1012,1 25 556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6.639"/>
    </inkml:context>
    <inkml:brush xml:id="br0">
      <inkml:brushProperty name="width" value="0.035" units="cm"/>
      <inkml:brushProperty name="height" value="0.035" units="cm"/>
    </inkml:brush>
  </inkml:definitions>
  <inkml:trace contextRef="#ctx0" brushRef="#br0">2 303 13483,'0'1'59,"-1"-1"1,1 1-1,0 0 1,0-1-1,0 1 1,-1-1-1,1 1 0,0-1 1,0 1-1,0 0 1,0-1-1,0 1 1,0-1-1,0 1 1,0 0-1,1-1 0,-1 1 1,0-1-1,0 1 1,0-1-1,1 1 1,-1 0-1,0-1 1,0 1-1,1-1 1,-1 1-1,0-1 0,1 0 1,-1 1-1,1-1 1,-1 1-1,1-1 1,-1 0-1,1 1 1,-1-1-1,1 0 0,-1 1 1,1-1-1,-1 0 1,1 0-1,-1 0 1,1 0-1,0 1 1,-1-1-1,1 0 0,-1 0 1,1 0-1,0 0 1,-1 0-1,1 0 1,-1 0-1,1-1 1,0 1-1,-1 0 0,2-1 1,8 0 317,0-1 1,19-6-1,-11 3 31,172-37 1294,250-22-1,651-23-1531,-123 41-17,-914 48-136,-1-2 0,1-3-1,-1-2 1,75-17 0,-100 14-8,1 2 0,0 0 0,1 2 0,-1 1 0,46 1-1,51 6-766,-125-4 734,9-1-404,-9 1 417,-1 0 0,0 0 1,0 0-1,1 0 0,-1 0 0,0 0 1,1 0-1,-1 0 0,0 0 0,0 0 1,1 0-1,-1 0 0,0 0 0,0 0 1,1-1-1,-1 1 0,0 0 0,0 0 1,1 0-1,-1-1 0,0 1 0,0 0 1,0 0-1,0 0 0,1-1 0,-1 1 1,0 0-1,0 0 0,0-1 0,0 1 1,0 0-1,0 0 0,1-1 0,-1 1 1,0-1-1,-3-5-219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7.102"/>
    </inkml:context>
    <inkml:brush xml:id="br0">
      <inkml:brushProperty name="width" value="0.035" units="cm"/>
      <inkml:brushProperty name="height" value="0.035" units="cm"/>
    </inkml:brush>
  </inkml:definitions>
  <inkml:trace contextRef="#ctx0" brushRef="#br0">71 14 16828,'6'0'520,"0"0"1,0 0 0,0-1-1,0 0 1,9-2 0,14-2 477,-4 3-861,-1 1 1,1 1 0,-1 1-1,1 1 1,-1 1 0,1 1-1,-1 2 1,-1 0-1,24 10 1,-44-15-126,0 0 0,-1 0-1,1 0 1,-1 0 0,1 1-1,-1-1 1,0 1 0,1 0 0,-1-1-1,0 1 1,0 0 0,0 0 0,0 1-1,-1-1 1,1 0 0,-1 1-1,1-1 1,-1 1 0,0-1 0,0 1-1,0 0 1,0-1 0,0 1-1,-1 0 1,1 0 0,-1-1 0,0 1-1,0 0 1,0 0 0,0 0 0,0-1-1,0 1 1,-1 0 0,0 0-1,1 0 1,-1-1 0,0 1 0,0-1-1,-1 1 1,1 0 0,0-1 0,-3 3-1,-6 9 153,-1 0 0,0-2 0,-1 1 0,0-2 0,-24 18-1,-73 45 800,103-71-911,-16 11 59,-10 7-198,0-2 1,-1-2 0,-45 18-1,77-34-32,0 0 0,-1-1 0,1 1 0,0-1 0,0 1 0,0-1 0,-1 0 0,1 0 0,0 1 0,-1-1 0,1 0 0,0 0 0,0 0 0,-1 0 0,1-1 0,0 1 0,-1 0 0,1 0 0,0-1 0,0 1 0,0-1 0,-1 1 0,1-1 0,0 1 0,-2-3 0,-2-7-792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7.822"/>
    </inkml:context>
    <inkml:brush xml:id="br0">
      <inkml:brushProperty name="width" value="0.035" units="cm"/>
      <inkml:brushProperty name="height" value="0.035" units="cm"/>
    </inkml:brush>
  </inkml:definitions>
  <inkml:trace contextRef="#ctx0" brushRef="#br0">45 618 12595,'-7'4'581,"1"1"1,-1-1 0,-14 6 0,21-10-536,0 0 1,0 0-1,-1 0 1,1 0-1,0-1 1,0 1-1,0 0 1,-1 0-1,1 0 0,0 0 1,0 0-1,0-1 1,0 1-1,-1 0 1,1 0-1,0 0 1,0-1-1,0 1 1,0 0-1,0 0 0,0 0 1,0-1-1,0 1 1,-1 0-1,1 0 1,0-1-1,0 1 1,0 0-1,0 0 1,0-1-1,0 1 0,0 0 1,0 0-1,0 0 1,1-1-1,-1 1 1,0 0-1,0 0 1,0-1-1,0 1 1,0 0-1,0 0 0,0 0 1,0-1-1,1 1 1,-1 0-1,0 0 1,0 0-1,0 0 1,1-1-1,4-13 726,15-17 103,1 1 0,1 0 0,37-38 0,-22 27-409,36-42 50,167-212-100,-238 291-413,1-1-1,1 0 1,0 0 0,-1 1 0,7-7-1,-9 11-1,-1-1-1,1 1 0,-1 0 0,1-1 0,-1 1 0,0 0 0,1-1 0,0 1 0,-1 0 0,1-1 0,-1 1 0,1 0 1,-1 0-1,1 0 0,-1 0 0,1 0 0,0-1 0,-1 1 0,1 0 0,-1 0 0,1 1 0,0-1 0,-1 0 1,1 0-1,-1 0 0,1 0 0,0 0 0,-1 1 0,1-1 0,-1 0 0,1 0 0,-1 1 0,1-1 0,-1 0 0,1 1 1,-1-1-1,1 1 0,-1-1 0,0 0 0,1 1 0,-1-1 0,0 1 0,1-1 0,-1 1 0,0-1 0,0 1 1,1 0-1,-1-1 0,0 1 0,0-1 0,0 1 0,0 0 0,0-1 0,0 1 0,8 22 17,66 169 155,-63-168-438,1 0 0,1-1 1,2-1-1,0 0 0,29 32 1,-42-52 225,0 1 0,1-1 0,-1 0 0,1 0 0,-1 0 0,6 2 0,15 0-341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8.910"/>
    </inkml:context>
    <inkml:brush xml:id="br0">
      <inkml:brushProperty name="width" value="0.035" units="cm"/>
      <inkml:brushProperty name="height" value="0.035" units="cm"/>
    </inkml:brush>
  </inkml:definitions>
  <inkml:trace contextRef="#ctx0" brushRef="#br0">212 152 11707,'2'-17'863,"0"-2"-65,-2-31 1,0 46-622,0 0 0,0 0 0,-1 0 0,0 0 0,0 0 0,0 0-1,0 1 1,0-1 0,-1 0 0,0 1 0,0-1 0,0 1 0,0 0 0,-3-4 0,4 6-133,0 1-1,0-1 1,1 0-1,-1 1 1,0-1 0,0 1-1,0 0 1,0-1 0,0 1-1,0 0 1,0-1 0,0 1-1,0 0 1,-1 0-1,1 0 1,0 0 0,0 0-1,0 0 1,0 0 0,0 0-1,0 1 1,0-1 0,0 0-1,0 1 1,0-1-1,0 0 1,0 1 0,0-1-1,0 1 1,0 0 0,1-1-1,-1 1 1,-1 1 0,-3 2 52,0 0 1,0 1 0,1 0-1,-6 7 1,4-2-35,-1 1-1,2-1 1,-1 1-1,2 0 1,-1 1-1,2-1 1,-3 13-1,-13 86 254,19-110-315,-7 65 166,2 0-1,4-1 1,2 1 0,3 0 0,20 103 0,-18-132-114,-10-40-382,-3-9 164,-19-91-693,-25-200 0,47 267 1139,4 23 423,6 25 156,-1-3-793,-1 0-43,0-2-1,1 1 0,-1 0 1,2-1-1,-1 0 0,1 0 1,0-1-1,0 1 0,1-1 1,-1-1-1,1 1 0,0-1 0,0 0 1,1-1-1,-1 0 0,16 5 1,-16-6-101,0-1 0,-1 0 1,1 0-1,0-1 0,0 0 1,0 0-1,0-1 0,0 1 0,-1-1 1,1-1-1,0 1 0,-1-1 1,1-1-1,-1 1 0,1-1 1,-1 0-1,0 0 0,0-1 0,-1 0 1,8-6-1,17-22-330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9.334"/>
    </inkml:context>
    <inkml:brush xml:id="br0">
      <inkml:brushProperty name="width" value="0.035" units="cm"/>
      <inkml:brushProperty name="height" value="0.035" units="cm"/>
    </inkml:brush>
  </inkml:definitions>
  <inkml:trace contextRef="#ctx0" brushRef="#br0">187 1 11955,'0'0'33,"0"0"0,0 0 0,0 0 0,0 0-1,0 0 1,1 0 0,-1 0 0,0 0 0,0 0 0,0 0 0,0 0 0,0 0 0,0 0 0,1 0 0,-1 0 0,0 1 0,0-1 0,0 0 0,0 0 0,0 0 0,0 0 0,0 0 0,0 0 0,1 0 0,-1 0 0,0 1 0,0-1 0,0 0 0,0 0 0,0 0 0,0 0 0,0 0 0,0 0 0,0 1 0,0-1 0,0 0 0,0 0 0,0 0 0,0 0 0,0 0 0,0 1 0,0-1 0,0 0 0,0 0 0,0 0 0,0 0 0,0 0 0,0 0 0,0 1 0,0-1 0,0 0 0,0 0 0,0 0 0,-1 0 0,1 0 0,-8 13 936,-15 12 778,22-25-1613,-15 17 243,1 1 0,1 0 1,0 1-1,1 1 1,1 0-1,1 0 0,-12 33 1,15-32-363,1 1 0,0 1 0,2-1 0,1 1 0,1 0 0,0 0 0,2 0 0,1 1 1,1-1-1,0 0 0,2 0 0,8 31 0,-8-44-199,0 0 0,0 0 0,1-1 0,0 0 0,8 13 0,-11-20 139,1 0 1,-1 0 0,1 0-1,0 0 1,-1 0 0,1 0-1,0 0 1,0-1 0,0 1-1,1 0 1,-1-1 0,0 0 0,0 0-1,1 0 1,-1 0 0,1 0-1,-1 0 1,1 0 0,-1-1-1,1 1 1,-1-1 0,1 0-1,0 0 1,-1 0 0,6 0-1,20-9-489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19.800"/>
    </inkml:context>
    <inkml:brush xml:id="br0">
      <inkml:brushProperty name="width" value="0.035" units="cm"/>
      <inkml:brushProperty name="height" value="0.035" units="cm"/>
    </inkml:brush>
  </inkml:definitions>
  <inkml:trace contextRef="#ctx0" brushRef="#br0">283 128 16139,'-2'2'1697,"-2"9"-1137,-9 9-128,-3 10 896,-8 9-464,0 5-135,-8 6-225,1 2-64,-4-2-96,5-4-80,6-6-184,-1-7-136,11-16-472,13-15-328,-7-8 688,14-18-144,7-21-88</inkml:trace>
  <inkml:trace contextRef="#ctx0" brushRef="#br0" timeOffset="1">139 227 15683,'-5'33'1353,"3"-2"-945,4 2-160,8-2 464,4-4-144,9-6-240,3-4-232,7-12-536,1-5-1808,-4-17 1976,-1-6-281,-6-7-223</inkml:trace>
  <inkml:trace contextRef="#ctx0" brushRef="#br0" timeOffset="2">382 1 15187,'0'1'1385,"0"12"-849,1 1-200,3 1 744,2 2-328,4 9-232,0 1-64,0 9-112,-3 9-72,-7 6-120,-1 6-55,-13 13-178,-9 0-127,-10 1-104,-6-5 264,-4-8-96,1-8-48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36.809"/>
    </inkml:context>
    <inkml:brush xml:id="br0">
      <inkml:brushProperty name="width" value="0.035" units="cm"/>
      <inkml:brushProperty name="height" value="0.035" units="cm"/>
    </inkml:brush>
  </inkml:definitions>
  <inkml:trace contextRef="#ctx0" brushRef="#br0">12 169 12579,'-7'8'2927,"3"-9"1235,6-8-949,8 4-4091,135-33 1125,-116 29-185,1 1 0,-1 2 0,2 1-1,36-2 1,122 11 45,-128-2-122,-1-2 0,118-16 0,96-5 38,3 23 21,34-1-15,200 3-28,-236-3 12,-34-1-54,140-22 57,-192 17-5,-134 6-23,0-2 1,77-12-1,-114 6-246,-16 3-167,-11 0 108,-47-5 1162,35 7-927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7.819"/>
    </inkml:context>
    <inkml:brush xml:id="br0">
      <inkml:brushProperty name="width" value="0.025" units="cm"/>
      <inkml:brushProperty name="height" value="0.025" units="cm"/>
    </inkml:brush>
  </inkml:definitions>
  <inkml:trace contextRef="#ctx0" brushRef="#br0">130 12 11531,'0'0'1084,"-10"0"-241,-3 1-513,-30-2 1176,122 0-441,-27-1-1927,-19-4 698,-27 3 713,-21 3-10,8 2-439,0-1-1,0 1 1,0 1-1,0-1 1,0 1 0,1 0-1,-1 1 1,-6 4 0,-53 39 735,42-28-458,14-12-180,5-4-124,0 0 1,1 0 0,-1 0 0,1 1 0,-1 0-1,1 0 1,0 0 0,1 0 0,-1 1 0,-4 7-1,9-12-83,-1 1 0,0 0 0,0-1 0,1 1 0,-1 0 0,0-1 0,1 1 0,-1-1 0,1 1-1,-1-1 1,1 1 0,-1-1 0,1 1 0,-1-1 0,1 1 0,-1-1 0,1 0 0,0 1 0,-1-1-1,1 0 1,-1 1 0,1-1 0,0 0 0,-1 0 0,1 0 0,0 1 0,0-1 0,-1 0-1,1 0 1,0 0 0,0-1 0,32 5 47,-27-4-65,111 4-1455,-39-4-3788,-43 0 520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37.721"/>
    </inkml:context>
    <inkml:brush xml:id="br0">
      <inkml:brushProperty name="width" value="0.035" units="cm"/>
      <inkml:brushProperty name="height" value="0.035" units="cm"/>
    </inkml:brush>
  </inkml:definitions>
  <inkml:trace contextRef="#ctx0" brushRef="#br0">79 117 17004,'0'-3'110,"0"0"0,1-1 1,-1 1-1,1 0 0,-1 0 1,1 0-1,0 0 0,0 0 1,0 0-1,0 0 0,1 0 1,-1 0-1,1 0 0,0 0 1,0 1-1,0-1 0,0 1 1,0 0-1,0-1 0,1 1 1,-1 0-1,1 0 0,0 0 1,-1 1-1,4-2 0,6-3 109,-1 0-1,1 1 0,1 0 0,22-5 0,-15 5-55,-1 1 0,1 2 1,0 0-1,21 0 0,-34 2-140,1 0 1,-1 1-1,0 0 1,0 0-1,0 1 0,0 0 1,0 0-1,0 0 1,-1 1-1,1 0 0,-1 0 1,1 1-1,-1 0 1,7 6-1,-10-8-14,-1 0 0,0 0 0,0 0 0,0 1 0,-1-1 0,1 0 0,-1 1 0,1-1 0,-1 1 0,0 0 0,0-1 0,0 1 0,0 0 0,0 0 0,-1 0 0,1 0-1,-1 0 1,0 4 0,0-2 11,-1 1 0,0-1 0,0 0 0,-1-1 0,1 1 0,-1 0 0,0 0 0,0-1 0,-6 9 0,-4 3 100,-1 0 1,0-1-1,-1-1 1,-19 16-1,23-21-1,-35 29 314,41-35-361,0 0 0,1-1 0,-1 0 0,0 1 0,0-1 0,-1-1-1,1 1 1,0-1 0,-7 2 0,13-6-1,0 1-1,0-1 1,0 1-1,1 0 1,-1 0-1,1 0 1,2-2-1,0 1-68,1 0 0,-1 1 0,0-1 0,1 2-1,-1-1 1,1 0 0,0 1 0,-1 0 0,1 0-1,0 1 1,0 0 0,0 0 0,-1 0 0,1 1-1,0-1 1,0 1 0,6 2 0,-8-1-12,1 0-1,0 0 1,-1 1 0,0-1 0,1 1 0,-1 0-1,0 0 1,0 0 0,-1 1 0,1-1 0,-1 1 0,0 0-1,0 0 1,0 0 0,0 0 0,-1 1 0,1-1-1,-1 1 1,0 0 0,1 5 0,-1-3 13,0 1 0,0-1 0,-1 1-1,0 0 1,-1-1 0,0 1 0,0 0 0,0 0 0,-1-1 0,0 1-1,-1 0 1,0-1 0,0 1 0,-1-1 0,1 0 0,-1 0 0,-1 0-1,0 0 1,-8 12 0,2-6 97,-1-1 1,0 0-1,0-1 0,-1 0 0,-1-1 0,0 0 0,0-1 1,-23 12-1,26-16-53,-19 11 356,-57 21 1,78-34-439,0 0 1,-1-1 0,1 0 0,-1 0 0,0-1 0,0 0 0,1-1 0,-1 0 0,0 0 0,0-1 0,1 0 0,-10-3 0,15 3-43,0 0 0,0-1 0,0 1 0,1-1 0,-1 1 1,0-1-1,1 0 0,-1 0 0,1-1 0,0 1 0,0 0 0,0-1 1,0 1-1,0-1 0,0 0 0,1 1 0,-1-1 0,1 0 1,0 0-1,0 0 0,0 0 0,0 0 0,0 0 0,1-1 1,-1 1-1,1 0 0,0 0 0,1-6 0,3-27-511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0.225"/>
    </inkml:context>
    <inkml:brush xml:id="br0">
      <inkml:brushProperty name="width" value="0.035" units="cm"/>
      <inkml:brushProperty name="height" value="0.035" units="cm"/>
    </inkml:brush>
  </inkml:definitions>
  <inkml:trace contextRef="#ctx0" brushRef="#br0">1 38 16908,'7'-12'1152,"5"4"-1064,-1-1-152,-5 4 192,2 2-264,1 4 64,2 2-64,4 4-80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0.662"/>
    </inkml:context>
    <inkml:brush xml:id="br0">
      <inkml:brushProperty name="width" value="0.035" units="cm"/>
      <inkml:brushProperty name="height" value="0.035" units="cm"/>
    </inkml:brush>
  </inkml:definitions>
  <inkml:trace contextRef="#ctx0" brushRef="#br0">0 158 17764,'6'5'928,"-6"-10"-1240,0-5-56,7-2-1865,2-3 1969,1-5-288,0 0-208</inkml:trace>
  <inkml:trace contextRef="#ctx0" brushRef="#br0" timeOffset="1">266 12 14611,'5'2'1208,"-3"-2"-896,-1 0-200,2 0 217,-2-3-49,2 0-136,0 0-56,0-1-168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1.148"/>
    </inkml:context>
    <inkml:brush xml:id="br0">
      <inkml:brushProperty name="width" value="0.035" units="cm"/>
      <inkml:brushProperty name="height" value="0.035" units="cm"/>
    </inkml:brush>
  </inkml:definitions>
  <inkml:trace contextRef="#ctx0" brushRef="#br0">0 52 13547,'3'0'1544,"-3"3"1625,3-3-2777,6-1-400,4-5-224,4-4-832,4-2 920,4-1-192,-1 1-88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1.718"/>
    </inkml:context>
    <inkml:brush xml:id="br0">
      <inkml:brushProperty name="width" value="0.035" units="cm"/>
      <inkml:brushProperty name="height" value="0.035" units="cm"/>
    </inkml:brush>
  </inkml:definitions>
  <inkml:trace contextRef="#ctx0" brushRef="#br0">0 357 13923,'9'-7'824,"-5"-2"-888,2-1-152,6-4-376,0-2-440,6-4 816,3-4-144,5-1-184</inkml:trace>
  <inkml:trace contextRef="#ctx0" brushRef="#br0" timeOffset="1">380 93 9738,'3'0'154,"-1"-1"0,1 1 0,-1-1 0,1 0 0,-1 0 0,0 0 1,1 0-1,-1 0 0,0 0 0,0-1 0,0 1 0,0-1 0,0 0 0,0 1 0,0-1 0,-1 0 0,1 0 0,-1 0 0,1 0 0,-1-1 1,2-3-1,-2 5-213,4-6-513,0 0-1,1 0 0,0 1 0,7-7 0,-11 12 447,-1-1 0,1 0 0,0 1 1,0 0-1,0-1 0,0 1 0,0 0 0,0 0 0,0 0 0,0 0 1,0 1-1,0-1 0,0 0 0,1 1 0,-1 0 0,0-1 1,0 1-1,1 0 0,-1 0 0,0 0 0,3 1 0,-4 0 249,0-1 0,0 1 0,0 0 0,0-1 0,0 1 0,-1 0 0,1 0 0,0 0 0,0-1 0,-1 1 0,1 0 0,-1 0 0,1 0 0,-1 0 0,1 0 0,-1 0 0,0 0 0,1 1 0,-1-1 0,0 0 0,0 0 0,0 0 0,0 2 0,0 6 4322,3-19-4147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4.655"/>
    </inkml:context>
    <inkml:brush xml:id="br0">
      <inkml:brushProperty name="width" value="0.035" units="cm"/>
      <inkml:brushProperty name="height" value="0.035" units="cm"/>
    </inkml:brush>
  </inkml:definitions>
  <inkml:trace contextRef="#ctx0" brushRef="#br0">12 5213 12579,'-11'27'1335,"18"-39"-736,0 1 0,2-1-1,11-13 1,-7 9-319,16-19 107,2 2-1,63-53 1,79-45-1,-23 20-234,198-179 105,-129 107-76,-23 11-132,108-85-434,227-123-564,-438 313 630,-3-5 0,97-97 1,-126 111 261,78-54 1,77-39 94,26-20-14,329-238-24,-135 101 177,-215 138-93,93-66-32,77-69-101,-384 299 49,211-164-387,-79 64-9,90-98-330,-158 134 588,4 4 0,109-76 0,-91 84 135,-19 13 13,-2-4 0,69-60 1,-133 102-12,122-105-34,-100 90 58,0 0 0,54-27 0,-83 48-34,12-7 121,-14 4 15,-8 1-74,-6-1-6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7.117"/>
    </inkml:context>
    <inkml:brush xml:id="br0">
      <inkml:brushProperty name="width" value="0.035" units="cm"/>
      <inkml:brushProperty name="height" value="0.035" units="cm"/>
    </inkml:brush>
  </inkml:definitions>
  <inkml:trace contextRef="#ctx0" brushRef="#br0">88 25 16083,'4'-25'2117,"-8"34"-437,-10 45 8,12-45-1669,-21 84 414,4 1-1,-8 106 1,26-193-427,0 2-3,1 1 0,0-1 1,0 1-1,2 9 1,-1-17-4,-1-1 0,0 0 0,0 1 0,0-1 0,1 0 0,-1 0 0,1 1 0,-1-1 0,1 0 1,0 0-1,-1 1 0,1-1 0,0 0 0,0 0 0,0 0 0,-1 0 0,1 0 0,0 0 0,1 0 0,-1-1 0,0 1 0,0 0 0,0-1 0,0 1 1,1 0-1,-1-1 0,0 1 0,0-1 0,1 0 0,-1 1 0,0-1 0,1 0 0,-1 0 0,1 0 0,1 0 0,5-2-1,1 0 0,-1 0 0,0 0 0,0-1 0,0-1-1,-1 1 1,14-9 0,7-3 1,112-49-337,-118 57 181,0 0-1,1 1 1,0 0-1,36-2 1,-21 7-53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7.742"/>
    </inkml:context>
    <inkml:brush xml:id="br0">
      <inkml:brushProperty name="width" value="0.035" units="cm"/>
      <inkml:brushProperty name="height" value="0.035" units="cm"/>
    </inkml:brush>
  </inkml:definitions>
  <inkml:trace contextRef="#ctx0" brushRef="#br0">89 180 17228,'10'-34'2292,"-9"28"-1121,-6 24-115,-72 314 1158,69-294-2113,5-27-93,1-4-3,1 0 1,0 0-1,0 0 0,0 0 0,1 10 0,0-17-5,0 1 1,0-1-1,0 0 0,0 0 1,0 0-1,0 0 0,0 1 0,0-1 1,0 0-1,0 0 0,0 0 0,0 0 1,0 1-1,0-1 0,0 0 1,0 0-1,0 0 0,0 0 0,0 0 1,0 1-1,0-1 0,0 0 0,0 0 1,0 0-1,0 0 0,0 0 1,1 1-1,-1-1 0,0 0 0,0 0 1,0 0-1,0 0 0,0 0 0,0 0 1,1 0-1,-1 1 0,0-1 1,0 0-1,0 0 0,0 0 0,0 0 1,1 0-1,-1 0 0,0 0 0,0 0 1,0 0-1,0 0 0,1 0 1,-1 0-1,0 0 0,0 0 0,8-10 3,7-20-4,7-30 6,-4-1 0,-1-1 0,-4 0-1,6-67 1,-14 40 35,-7 75-16,2 14-23,0 0-1,0-1 0,0 1 1,0 0-1,0 0 1,-1 0-1,1 0 1,0 0-1,0 0 1,0 0-1,0 0 1,0 0-1,0 0 0,0 0 1,0 0-1,0 0 1,0 0-1,0 0 1,0 0-1,0 0 1,-1 0-1,1 0 1,0-1-1,0 1 0,0 0 1,0 0-1,0 0 1,0 0-1,0 0 1,0 0-1,0 0 1,0 1-1,-1-1 0,1 0 1,0 0-1,0 0 1,0 0-1,0 0 1,0 0-1,0 0 1,0 0-1,0 0 1,0 0-1,0 0 0,0 0 1,0 0-1,0 0 1,-1 0-1,1 0 1,0 0-1,0 0 1,0 0-1,0 1 0,0-1 1,0 0-1,0 0 1,0 0-1,0 0 1,0 0-1,0 0 1,-6 22 29,2 11-12,2 42 1,2-66-19,0 0-1,1 0 0,0 0 1,1 0-1,0 0 1,0 0-1,1-1 1,0 1-1,7 13 1,-8-19 1,0-1 0,-1 0 0,1 1 0,0-1 0,0 0 0,0 0 0,1 0 0,-1 0 0,0 0 1,1-1-1,-1 1 0,1-1 0,0 1 0,-1-1 0,1 0 0,0 0 0,0 0 0,0-1 0,0 1 0,0-1 1,-1 1-1,1-1 0,0 0 0,0 0 0,0 0 0,0-1 0,0 1 0,0-1 0,0 1 0,0-1 1,0 0-1,-1 0 0,6-3 0,3-1 7,0-1 0,0-1 0,-1 0 1,0 0-1,0-1 0,13-14 0,6-9 21,-2-1 0,-2-2 0,-1 0 0,-2-2 0,23-48 0,-31 62-14,-14 22-15,0 0 1,0 0-1,0 0 0,0 0 1,0 0-1,0-1 0,0 1 1,0 0-1,0 0 1,0 0-1,0 0 0,0 0 1,1 0-1,-1 0 1,0 0-1,0 0 0,0 0 1,0 0-1,0 0 0,0 0 1,0 0-1,1 0 1,-1 0-1,0 0 0,0 0 1,0 0-1,0 0 1,0 0-1,0 0 0,1 0 1,-1 0-1,0 0 0,0 0 1,0 0-1,0 0 1,0 0-1,0 0 0,0 0 1,0 0-1,1 0 1,-1 0-1,0 0 0,0 0 1,0 0-1,0 0 1,0 1-1,0-1 0,0 0 1,0 0-1,0 0 0,0 0 1,0 0-1,0 0 1,1 0-1,-1 0 0,0 1 1,0-1-1,0 0 1,0 0-1,0 0 0,0 0 1,0 0-1,0 0 0,0 1 1,0-1-1,0 0 1,0 0-1,0 0 0,-1 0 1,-3 42 30,-28 103-2,15-75-72,-11 107 0,28-176 56,-1 1-1,1 1 0,-1 0 0,1-1 1,0 1-1,0 0 0,1-1 0,-1 1 1,0-1-1,1 1 0,0 0 0,1 3 1,7 0-19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8.163"/>
    </inkml:context>
    <inkml:brush xml:id="br0">
      <inkml:brushProperty name="width" value="0.035" units="cm"/>
      <inkml:brushProperty name="height" value="0.035" units="cm"/>
    </inkml:brush>
  </inkml:definitions>
  <inkml:trace contextRef="#ctx0" brushRef="#br0">0 2 18564,'2'-2'1616,"4"7"-1152,-2 0-232,5 0 1153,-1-5-1041,6 0-256,1 1 104,-4-1-160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8.614"/>
    </inkml:context>
    <inkml:brush xml:id="br0">
      <inkml:brushProperty name="width" value="0.035" units="cm"/>
      <inkml:brushProperty name="height" value="0.035" units="cm"/>
    </inkml:brush>
  </inkml:definitions>
  <inkml:trace contextRef="#ctx0" brushRef="#br0">100 38 16452,'2'1'103,"-1"1"0,0-1 0,1 1 0,-1 0 1,0 0-1,0 0 0,-1 0 0,1-1 0,0 1 1,0 0-1,-1 0 0,1 0 0,-1 1 0,0-1 1,0 0-1,0 0 0,0 0 0,0 0 1,0 0-1,0 0 0,-1 3 0,-13 53 529,9-42-166,-14 52 357,-5 16 78,-24 157 0,48-238-898,-1 3 10,1 1-1,-1 0 0,2 0 0,0 10 0,-1-16-9,0 0-1,0 0 0,0 0 1,1 0-1,-1 0 0,0 0 0,0 0 1,1 0-1,-1 0 0,1-1 1,-1 1-1,1 0 0,-1 0 0,1 0 1,-1-1-1,1 1 0,0 0 0,-1 0 1,1-1-1,0 1 0,0-1 1,0 1-1,-1-1 0,1 1 0,0-1 1,0 1-1,0-1 0,0 0 1,0 1-1,0-1 0,0 0 0,0 0 1,0 0-1,0 0 0,0 0 1,0 0-1,0 0 0,0 0 0,-1 0 1,1 0-1,0 0 0,2-1 1,3-1 2,0-1 0,0 0 0,0 0 1,-1 0-1,1-1 0,-1 0 1,1 0-1,-1 0 0,7-9 0,41-51 37,-45 53-34,56-80 65,-4-2-1,78-167 1,-115 205-1511,-44 95 838,7-10 186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3.210"/>
    </inkml:context>
    <inkml:brush xml:id="br0">
      <inkml:brushProperty name="width" value="0.025" units="cm"/>
      <inkml:brushProperty name="height" value="0.025" units="cm"/>
    </inkml:brush>
  </inkml:definitions>
  <inkml:trace contextRef="#ctx0" brushRef="#br0">54 42 8168,'0'0'3384,"-8"-1"-1996,-37-6 2648,149-10-3139,-37 16-2880,-48 1 255,1 0 0,0-1 1,27-6-1,-23-1-4977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4:59.646"/>
    </inkml:context>
    <inkml:brush xml:id="br0">
      <inkml:brushProperty name="width" value="0.035" units="cm"/>
      <inkml:brushProperty name="height" value="0.035" units="cm"/>
    </inkml:brush>
  </inkml:definitions>
  <inkml:trace contextRef="#ctx0" brushRef="#br0">1 208 16083,'0'26'1088,"2"29"-386,-2-51-644,0-1-1,1 1 1,0 0 0,0 0-1,0-1 1,0 1-1,1 0 1,-1-1-1,1 1 1,3 4 0,-4-7-77,0 0 1,0 0 0,0-1 0,0 1-1,0 0 1,0 0 0,0-1 0,0 1-1,1-1 1,-1 1 0,0-1 0,0 0-1,0 1 1,1-1 0,-1 0 0,0 0-1,0 0 1,1 0 0,-1 0 0,0 0-1,1 0 1,-1 0 0,0 0 0,0-1 0,0 1-1,1 0 1,-1-1 0,0 1 0,0-1-1,2-1 1,4-2-349,0 0 0,-1 0 1,11-10-1,-15 12 220,19-17-772,-1-1 0,-1-1 0,-1 0-1,-1-1 1,-1-2 0,0 1-1,-2-2 1,14-34 0,-24 45 1919,-11 17 526,-13 20-31,4 4-387,1 1 1,1 0 0,1 0 0,2 2 0,-13 49 0,24-79-1103,-3 30 640,3-29-634,0-1-1,0 1 1,0-1 0,0 1 0,0-1 0,0 1 0,0-1-1,0 1 1,0-1 0,1 1 0,-1-1 0,0 1 0,0-1 0,0 0-1,1 1 1,-1-1 0,0 1 0,1-1 0,-1 0 0,0 1-1,1-1 1,-1 0 0,0 1 0,1-1 0,-1 0 0,1 0-1,-1 1 1,0-1 0,1 0 0,-1 0 0,1 0 0,-1 0-1,1 1 1,-1-1 0,1 0 0,-1 0 0,1 0 0,-1 0 0,1 0-1,-1 0 1,1 0 0,-1 0 0,1-1 0,-1 1 0,0 0-1,1 0 1,-1 0 0,1 0 0,-1-1 0,1 1 0,-1 0-1,1 0 1,-1-1 0,1 1 0,9-7 14,0 0 0,0 0 0,-1-1 1,0 0-1,0-1 0,13-17 0,17-15-4,-33 36-20,0-1 0,0 1 0,1 1 0,0-1-1,0 1 1,0 0 0,10-3 0,-15 6-3,0 0 1,0 1-1,0-1 0,0 1 1,0-1-1,0 1 0,0 0 0,0 0 1,0 0-1,1 0 0,-1 0 1,0 0-1,0 1 0,0-1 1,0 1-1,0-1 0,0 1 1,0 0-1,0 0 0,0 0 1,-1 0-1,1 0 0,0 0 0,0 0 1,-1 1-1,1-1 0,-1 0 1,1 1-1,-1 0 0,0-1 1,1 1-1,0 3 0,13 31 1,-14-31 2,1 0 1,0 0-1,0 1 0,0-2 0,0 1 1,1 0-1,0 0 0,0-1 0,0 1 1,0-1-1,6 5 0,-7-8 0,0 0 0,0 0 0,0 0 0,0 0 0,0-1 1,0 1-1,0-1 0,0 0 0,0 1 0,1-1 0,-1 0 0,0 0 0,0 0 0,0-1 0,0 1 1,0 0-1,1-1 0,-1 0 0,0 1 0,0-1 0,0 0 0,0 0 0,3-2 0,5-4 14,-1 1 0,0-1 0,11-11 0,-8 7 5,7-5 17,-7 7 15,-2-1 0,18-18 0,-31 29 95,0-1 0,0 0-1,0 0 1,0 0 0,0 0 0,0 0-1,-1-1 1,1 0 0,0 1 0,1-1-1,-1 0 1,0 0 0,0 0 0,-3-3 0,5 3-135,0 1 1,1-1-1,-1 0 0,1 0 1,-1 0-1,1 0 1,-1 0-1,1 1 1,-1-1-1,1 0 1,0 0-1,0 0 1,-1 0-1,1 0 1,0 0-1,0 0 1,0 0-1,0 0 1,0 0-1,0 0 1,1 0-1,-1 0 1,0 0-1,0 0 1,1 0-1,-1 0 1,0 0-1,1 0 1,-1 0-1,1 0 1,0 1-1,-1-1 1,1 0-1,-1 0 0,1 0 1,0 1-1,0-1 1,0 1-1,-1-1 1,1 0-1,0 1 1,0-1-1,0 1 1,0 0-1,1-1 1,1 0-10,-1 0-1,1 0 1,0 0 0,-1 1 0,1-1 0,0 1 0,0 0-1,0 0 1,-1 0 0,1 0 0,0 0 0,0 1 0,-1-1-1,1 1 1,3 1 0,-1 0-3,0 1 1,0 0-1,-1 0 0,1 0 0,-1 1 1,0 0-1,0 0 0,0 0 1,-1 0-1,1 0 0,2 6 1,2 4-21,0 1 1,7 20 0,8 17-702,-23-52 690,0 0-1,1 1 1,-1-1 0,1 0-1,-1 0 1,0 1-1,1-1 1,-1 0-1,1 0 1,-1 0 0,1 0-1,-1 1 1,1-1-1,-1 0 1,0 0-1,1 0 1,-1 0 0,1 0-1,-1 0 1,1 0-1,-1 0 1,1-1 0,-1 1-1,1 0 1,-1 0-1,0 0 1,1 0-1,-1-1 1,1 1 0,-1 0-1,1 0 1,-1-1-1,0 1 1,1 0 0,-1-1-1,0 1 1,1 0-1,-1-1 1,0 1-1,0 0 1,1-1 0,-1 1-1,0-1 1,15-18-482,8-18 35,-19 29 461,0 0 0,1 1 0,-1-1 0,2 1 0,-1 0 0,1 1-1,0-1 1,0 1 0,1 0 0,-1 0 0,14-7 0,-18 12 29,0 1 1,0-1 0,-1 1 0,1-1-1,0 1 1,0 0 0,0 0 0,0 0-1,0 0 1,0 0 0,0 1-1,0-1 1,0 0 0,0 1 0,-1-1-1,1 1 1,0 0 0,0 0 0,-1 0-1,3 1 1,-2-1 14,0 0-1,0 0 1,0 0-1,0 0 1,0 0 0,1 0-1,-1-1 1,0 1-1,0-1 1,1 0 0,-1 1-1,0-1 1,0 0-1,1 0 1,-1 0-1,0-1 1,0 1 0,1-1-1,3-1 1,11-7 106,0-2 0,0 0 0,-1-1 0,0-1 0,-1-1 0,-1 0 0,20-25 0,-16 15-25,-17 23-101,0 0 0,-1-1 0,1 1 0,0-1 0,-1 1 0,1 0 1,-1-1-1,1 1 0,-1-1 0,0 1 0,0-1 0,0 0 0,0 1 1,0-1-1,0-2 0,0 4-7,0 0 1,-1-1 0,1 1 0,0 0-1,0-1 1,-1 1 0,1 0-1,0 0 1,0-1 0,-1 1 0,1 0-1,0 0 1,-1-1 0,1 1-1,0 0 1,-1 0 0,1 0 0,0 0-1,-1-1 1,1 1 0,0 0-1,-1 0 1,1 0 0,-1 0-1,1 0 1,0 0 0,-1 0 0,1 0-1,0 0 1,-1 0 0,1 0-1,-1 0 1,1 1 0,0-1 0,-1 0-1,1 0 1,0 0 0,-1 0-1,1 1 1,0-1 0,-1 0-1,1 0 1,0 1 0,0-1 0,-1 0-1,1 0 1,-1 1 0,-14 13 28,3-2 26,2 0 1,-1 1-1,2 1 1,0 0-1,0 0 1,1 0-1,1 1 1,1 0-1,0 1 1,1-1-1,0 1 1,1 0-1,-1 19 1,4-33-39,1 1 0,0-1 0,-1 0 0,1 1 0,0-1 0,1 0 0,-1 0 0,0 1 0,1-1 1,-1 0-1,1 0 0,0 0 0,-1 1 0,1-1 0,0 0 0,0 0 0,1 0 0,-1 0 0,0-1 0,1 1 1,2 3-1,-1-4-44,-1 1-1,1-1 1,-1 0 0,1 0 0,0 0 0,0 0 0,-1 0 0,1 0 0,0-1 0,0 0-1,0 1 1,0-1 0,0 0 0,0-1 0,3 1 0,3-2-53,1 0-1,-1 0 1,0-1-1,0 0 1,0 0 0,0-1-1,0 0 1,-1-1 0,14-9-1,18-27-217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0.127"/>
    </inkml:context>
    <inkml:brush xml:id="br0">
      <inkml:brushProperty name="width" value="0.035" units="cm"/>
      <inkml:brushProperty name="height" value="0.035" units="cm"/>
    </inkml:brush>
  </inkml:definitions>
  <inkml:trace contextRef="#ctx0" brushRef="#br0">19 1 18996,'0'13'1624,"0"3"-1344,-7-3-136,1-1 849,3 3-1529,0-4 544,3-4-72,3-7-80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0.611"/>
    </inkml:context>
    <inkml:brush xml:id="br0">
      <inkml:brushProperty name="width" value="0.035" units="cm"/>
      <inkml:brushProperty name="height" value="0.035" units="cm"/>
    </inkml:brush>
  </inkml:definitions>
  <inkml:trace contextRef="#ctx0" brushRef="#br0">24 25 16972,'-9'10'1640,"5"-3"-1224,-2-6-440,2-3 1096,4-6-872,0-2-24,1-13-96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1.095"/>
    </inkml:context>
    <inkml:brush xml:id="br0">
      <inkml:brushProperty name="width" value="0.035" units="cm"/>
      <inkml:brushProperty name="height" value="0.035" units="cm"/>
    </inkml:brush>
  </inkml:definitions>
  <inkml:trace contextRef="#ctx0" brushRef="#br0">170 102 16916,'0'0'46,"0"-1"1,0 1 0,1-1 0,-1 1-1,0 0 1,0-1 0,1 1 0,-1-1-1,0 1 1,0-1 0,0 1 0,0 0 0,1-1-1,-1 1 1,0-1 0,0 1 0,0-1-1,0 1 1,0-1 0,0 1 0,-1-1-1,1 1 1,0-1 0,0 1 0,0-1-1,0 1 1,0 0 0,-1-1 0,1 1-1,0-1 1,0 1 0,-1 0 0,1-1-1,0 1 1,-1 0 0,1-1 0,0 1 0,-1 0-1,1-1 1,0 1 0,-1 0 0,1 0-1,-1-1 1,1 1 0,0 0 0,-1 0-1,1 0 1,-1 0 0,1 0 0,-1-1-1,1 1 1,-1 0 0,0 0 0,-1 0 73,-1 1 0,1-1 0,0 0 0,-1 1 0,1-1 0,0 1 0,-1 0 0,1 0-1,0 0 1,-4 2 0,-2 3 65,1 0 0,0 1 0,0-1-1,0 2 1,1-1 0,0 1-1,0-1 1,1 2 0,0-1-1,-4 10 1,-2 7-61,1 1 0,-9 32 0,14-39-88,0 0 0,-3 36 0,8-51-35,-1 0 1,1 0-1,0 1 0,0-1 1,0 0-1,1 0 1,0 1-1,-1-1 0,1 0 1,1 0-1,-1 0 1,1 0-1,-1 0 0,1 0 1,0-1-1,0 1 1,1 0-1,5 5 0,-6-7-2,0-1 1,0 0-1,0 0 0,1 0 0,-1 0 0,0 0 1,1-1-1,-1 1 0,0-1 0,1 1 0,-1-1 0,1 0 1,-1 0-1,1 0 0,-1 0 0,1-1 0,-1 1 1,0-1-1,1 1 0,-1-1 0,0 0 0,1 0 0,-1 0 1,4-2-1,4-3-7,0 0 1,0 0-1,15-13 1,3-6 2,-1-1 1,-2-1-1,41-55 1,-50 60 28,-2-1 0,0-1-1,-2 0 1,0-1 0,15-50 0,-25 68-9,0 0 0,-1 0-1,0 0 1,-1 0 0,1-11 0,-1 17-16,0 0 1,0 0-1,0 0 1,0 0-1,0 0 1,0 0-1,-1 0 1,1 0-1,0 1 1,0-1-1,-1 0 1,1 0-1,-1 0 0,1 0 1,-1 1-1,1-1 1,-1 0-1,1 0 1,-1 1-1,0-1 1,1 0-1,-1 1 1,0-1-1,1 1 1,-1-1-1,0 1 1,0-1-1,0 1 1,1 0-1,-1-1 1,0 1-1,0 0 1,0 0-1,0-1 1,0 1-1,0 0 1,0 0-1,0 0 1,1 0-1,-1 0 1,0 0-1,0 1 0,0-1 1,0 0-1,0 0 1,0 1-1,0-1 1,1 0-1,-1 1 1,0-1-1,0 1 1,0 0-1,-6 3-50,0 0 0,0 1 0,1-1 0,-1 1 0,1 1 0,1-1 0,-1 1 0,1 0 0,0 1 0,0-1 0,-3 8 0,-5 7-373,1 1-1,-11 29 1,-2 24-243,20-50 277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1.711"/>
    </inkml:context>
    <inkml:brush xml:id="br0">
      <inkml:brushProperty name="width" value="0.035" units="cm"/>
      <inkml:brushProperty name="height" value="0.035" units="cm"/>
    </inkml:brush>
  </inkml:definitions>
  <inkml:trace contextRef="#ctx0" brushRef="#br0">64 352 14003,'-2'28'991,"-2"0"0,-1 0-1,-1 0 1,-2-1 0,-10 27 0,-2 10 60,61-201-1140,-33 115 69,2 1 1,0 0-1,0 0 1,19-24-1,-28 43 22,1-1-1,0 1 1,0 0 0,1 0-1,-1 0 1,0 0-1,0 0 1,1 0-1,0 0 1,3-1-1,-5 2 0,0 1 1,1 0-1,-1 0 0,0-1 1,0 1-1,0 0 0,1 0 1,-1 0-1,0 0 0,0 0 1,0 0-1,1 1 0,-1-1 0,0 0 1,0 0-1,0 1 0,0-1 1,0 1-1,1-1 0,-1 1 1,0 0-1,0-1 0,0 1 1,0 0-1,-1 0 0,1 0 0,1 1 1,1 1 3,-1-1 0,1 1 0,0 0 1,0-1-1,0 0 0,0 1 0,0-1 0,0-1 1,0 1-1,1 0 0,-1-1 0,1 1 1,-1-1-1,1 0 0,0-1 0,0 1 0,-1 0 1,1-1-1,0 0 0,0 0 0,-1 0 0,1 0 1,0-1-1,0 0 0,-1 1 0,1-1 1,0-1-1,-1 1 0,1 0 0,-1-1 0,0 0 1,5-2-1,8-6 10,0-1 1,-1 0-1,0-1 1,-1 0 0,0-1-1,22-28 1,-21 22 15,-1-1 0,-1 0 0,-1-1 0,19-43 0,-17 20 121,-13 42-128,-1-1 1,1 0-1,-1 0 1,1 1-1,-1-1 1,0 0-1,0 0 1,0 1-1,-1-1 1,1 0-1,-1 1 1,1-1-1,-3-4 1,3 7-20,0 0 0,0-1 0,0 1 0,0 0 0,0 0 0,-1-1 0,1 1 0,0 0 0,0 0 1,0 0-1,-1 0 0,1-1 0,0 1 0,0 0 0,0 0 0,-1 0 0,1 0 0,0 0 0,0 0 1,-1 0-1,1 0 0,0-1 0,0 1 0,-1 0 0,1 0 0,0 0 0,-1 0 0,1 0 0,0 0 0,0 0 1,-1 1-1,1-1 0,0 0 0,0 0 0,-1 0 0,1 0 0,0 0 0,0 0 0,0 0 0,-1 1 0,1-1 1,0 0-1,0 0 0,0 0 0,-1 0 0,1 1 0,-10 11 108,9-12-97,-6 12 57,0 1 1,0-1-1,1 1 1,1 1-1,0-1 1,-5 23-1,-11 86 182,17-87-156,1 56 1,3-79-73,1 0 0,0 0 0,1 0 0,0 0 0,1-1 1,0 1-1,1-1 0,7 16 0,-10-26-25,-1 0 0,1 1 1,0-1-1,0 1 0,0-1 0,0 0 0,0 0 0,0 1 1,0-1-1,1 0 0,-1 0 0,0 0 0,1 0 1,-1-1-1,0 1 0,1 0 0,-1 0 0,1-1 0,-1 1 1,3 0-1,-3-1-15,1-1 0,-1 1 0,0 0 0,0 0 0,0-1 0,0 1 0,0 0 0,0-1 0,0 1-1,0-1 1,0 1 0,0-1 0,0 0 0,0 1 0,0-1 0,0 0 0,0 0 0,-1 0 0,1 1 0,0-1 0,-1 0 0,1 0 0,0 0 0,-1 0 0,1 0 0,-1 0 0,0-1 0,1-1 0,1-3-138,-1 0 0,0-1-1,0 1 1,-1-1 0,0 1 0,0-1 0,0 1-1,-1 0 1,0-1 0,0 1 0,0-1-1,-1 1 1,0 0 0,0 0 0,-1 0 0,0 0-1,0 1 1,-6-10 0,1 3-152,-1-1 1,-1 2-1,0-1 0,0 1 1,-1 1-1,-22-18 0,17 20 1157,14 7 10,8 2-231,-4 0-579,10 0 63,1 0 0,-1-1 0,1-1 1,-1 0-1,1 0 0,15-5 0,19-2-89,-12 4-57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2.316"/>
    </inkml:context>
    <inkml:brush xml:id="br0">
      <inkml:brushProperty name="width" value="0.035" units="cm"/>
      <inkml:brushProperty name="height" value="0.035" units="cm"/>
    </inkml:brush>
  </inkml:definitions>
  <inkml:trace contextRef="#ctx0" brushRef="#br0">118 93 13299,'0'0'101,"-1"-1"1,1 1-1,0 0 0,-1 0 1,1 0-1,0 0 0,-1 0 1,1 0-1,0 0 0,-1 0 1,1 0-1,0 0 1,-1 0-1,1 0 0,0 0 1,-1 0-1,1 0 0,0 0 1,-1 0-1,1 0 0,0 0 1,-1 0-1,1 1 1,0-1-1,-1 0 0,1 0 1,0 0-1,0 1 0,-1-1 1,1 0-1,0 0 0,0 1 1,0-1-1,-1 0 0,1 1 1,-14 9 1402,3 3-1157,1-1 0,0 1 0,0 1 0,2 0 0,0 0 0,0 1 0,1 0 0,1 0 0,-5 19 0,10-31-344,0 0 0,1 0 0,-1-1 1,1 1-1,0 0 0,-1 0 0,1 0 0,0 0 0,1 0 1,-1-1-1,1 5 0,-1-7-3,1 1-1,-1-1 1,0 0 0,0 1 0,0-1 0,1 1-1,-1-1 1,0 0 0,1 1 0,-1-1-1,0 0 1,1 1 0,-1-1 0,0 0 0,1 0-1,-1 1 1,0-1 0,1 0 0,-1 0 0,1 0-1,-1 1 1,1-1 0,-1 0 0,0 0-1,1 0 1,0 0 0,0 0-1,1 0 1,-1-1-1,1 1 1,-1 0-1,1-1 0,-1 1 1,0-1-1,1 0 0,-1 1 1,0-1-1,0 0 1,2-1-1,8-7-6,0 0 1,0-1-1,-1 0 0,-1-1 0,9-12 1,40-65-34,-35 51 40,38-64 107,-61 101-107,0 0 1,0 0-1,0 0 0,0 0 1,0 0-1,0-1 1,0 1-1,0 0 1,0 0-1,1 0 1,-1 0-1,0 0 0,0 0 1,0-1-1,0 1 1,0 0-1,0 0 1,0 0-1,0 0 1,0 0-1,0 0 0,0 0 1,1 0-1,-1-1 1,0 1-1,0 0 1,0 0-1,0 0 1,0 0-1,0 0 0,0 0 1,1 0-1,-1 0 1,0 0-1,0 0 1,0 0-1,0 0 1,0 0-1,0 0 1,1 0-1,-1 0 0,0 0 1,0 0-1,0 0 1,0 0-1,0 0 1,0 0-1,1 0 1,-1 0-1,0 0 0,0 0 1,0 0-1,0 1 1,0-1-1,0 0 1,0 0-1,0 0 1,1 0-1,-1 0 0,1 8 18,-2 4 1,0 1 1,-1 0-1,-4 15 1,-4 19 8,8-28-17,-8 77-183,9-86 40,1-1 0,0 0 0,1 0 0,0 0 0,1 0 1,0 0-1,0 0 0,4 9 0,-5-17 97,0 1 1,-1 0-1,1 0 0,0-1 0,0 1 0,0-1 1,0 1-1,0-1 0,1 1 0,-1-1 1,0 1-1,1-1 0,-1 0 0,1 0 1,-1 0-1,1 0 0,0 0 0,-1 0 0,1 0 1,0-1-1,0 1 0,-1-1 0,1 1 1,0-1-1,0 0 0,0 1 0,0-1 0,0 0 1,0 0-1,-1 0 0,1-1 0,0 1 1,3-1-1,1-1-28,0 0 0,-1-1-1,1 0 1,-1 0 0,0 0 0,1 0 0,-1-1 0,-1 0 0,8-7-1,28-36-573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2.813"/>
    </inkml:context>
    <inkml:brush xml:id="br0">
      <inkml:brushProperty name="width" value="0.035" units="cm"/>
      <inkml:brushProperty name="height" value="0.035" units="cm"/>
    </inkml:brush>
  </inkml:definitions>
  <inkml:trace contextRef="#ctx0" brushRef="#br0">94 32 14651,'-10'58'1622,"-25"79"-1,1-3 132,29-107-1375,1-1 0,1 1-1,1 29 1,2-54-349,0-1 0,0 1 1,0-1-1,0 1 0,0-1 0,0 1 1,0-1-1,1 1 0,-1-1 0,1 1 1,-1-1-1,1 1 0,0-1 0,-1 0 1,1 1-1,0-1 0,0 0 0,0 0 1,2 2-1,-2-2-15,0-1 1,1 0-1,-1 1 1,0-1-1,1 0 0,-1 0 1,1 0-1,-1 0 1,0 0-1,1-1 1,-1 1-1,1 0 0,-1-1 1,0 1-1,1-1 1,-1 1-1,0-1 0,0 0 1,0 1-1,1-1 1,-1 0-1,0 0 1,0 0-1,2-2 0,7-6-3,1-1-1,-1 0 0,0-1 0,-1 0 0,-1-1 0,10-15 0,41-84-41,-44 79 9,97-227-413,-104 235 324,-8 24 34,-18 57-58,-13 42 281,-24 84 613,42-133-673,-9 84 1,23-122 634,4-11-368,7-15-266,0-7-68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3.254"/>
    </inkml:context>
    <inkml:brush xml:id="br0">
      <inkml:brushProperty name="width" value="0.035" units="cm"/>
      <inkml:brushProperty name="height" value="0.035" units="cm"/>
    </inkml:brush>
  </inkml:definitions>
  <inkml:trace contextRef="#ctx0" brushRef="#br0">1 162 12459,'2'2'171,"0"0"1,0 0 0,0 0 0,0 0-1,0 0 1,0-1 0,1 1-1,-1-1 1,1 1 0,-1-1 0,1 0-1,0 0 1,-1 0 0,1 0-1,0-1 1,3 1 0,-1-1 117,-1 0 0,1 0 0,0 0 0,0-1 0,-1 0 0,1 0-1,0 0 1,8-3 0,2-3 252,-1-1 0,0 0 0,0-1 0,21-17 0,-27 19-392,0 1 1,0-1-1,-1 0 1,0 0-1,0-1 0,-1 0 1,0 0-1,-1-1 0,0 0 1,0 0-1,5-13 0,-10 22-143,0 0-1,1-1 0,-1 1 1,0-1-1,0 1 0,0 0 1,0-1-1,0 1 0,1-1 1,-1 1-1,0-1 0,0 1 0,0 0 1,0-1-1,0 1 0,0-1 1,-1 1-1,1-1 0,0 1 1,0-1-1,0 1 0,0 0 1,0-1-1,-1 1 0,1-1 0,0 1 1,0 0-1,-1-1 0,1 0 1,-12 5 87,-14 16 49,10-4-58,2 1 1,0 0-1,1 1 0,1 0 0,0 1 0,2 0 0,0 1 0,1 1 1,-10 34-1,18-55-80,1 1 1,0 0-1,-1 0 1,1 0-1,0 0 1,0 0-1,-1-1 1,1 1-1,0 0 1,0 0-1,0 0 0,0 0 1,0 0-1,0 0 1,0 0-1,1 0 1,-1 0-1,0-1 1,0 1-1,1 0 1,-1 0-1,1 0 1,-1 0-1,1-1 1,-1 1-1,1 0 1,-1 0-1,1-1 1,-1 1-1,1 0 1,0-1-1,0 1 1,-1-1-1,1 1 0,0-1 1,0 1-1,0-1 1,-1 1-1,1-1 1,0 0-1,0 0 1,0 1-1,0-1 1,0 0-1,0 0 1,0 0-1,1 0 1,5-1 6,-1 1-1,0-1 1,1-1 0,-1 0 0,8-2 0,54-25 12,-51 21-29,0 1-1,1 0 0,-1 1 0,1 0 0,0 2 1,20-3-1,-36 7 3,-1 0-1,1 0 1,0-1 0,0 1 0,-1 1-1,1-1 1,0 0 0,-1 0 0,1 1-1,0-1 1,-1 0 0,1 1 0,-1 0 0,1-1-1,-1 1 1,1 0 0,-1 0 0,1 0-1,-1 0 1,0 0 0,1 0 0,-1 0-1,0 1 1,0-1 0,0 0 0,0 1 0,0-1-1,0 1 1,0-1 0,-1 1 0,1-1-1,0 1 1,-1-1 0,1 3 0,-1-4 11,0 0-1,0 0 1,-1-1 0,1 1 0,0 0 0,0 0 0,0 0 0,0 0 0,0 0-1,-1 0 1,1 0 0,0 0 0,0 0 0,0 0 0,0 0 0,0 0 0,-1 0-1,1 0 1,0 0 0,0 0 0,0 0 0,0 0 0,-1 0 0,1 0-1,0 1 1,0-1 0,0 0 0,0 0 0,0 0 0,0 0 0,-1 0 0,1 0-1,0 0 1,0 0 0,0 1 0,0-1 0,0 0 0,0 0 0,0 0 0,0 0-1,0 0 1,0 1 0,0-1 0,-1 0 0,1 0 0,0 0 0,0 0-1,0 0 1,0 1 0,0-1 0,0 0 0,0 0 0,0 0 0,0 0 0,1 1-1,-1-1 1,0 0 0,0 0 0,0 0 0,0 0 0,0 0 0,0 1-1,0-1 1,-8-11 333,1-15-177,0 0 1,2 0 0,0-1 0,0-45-1,5 71-199,-1 1 0,1-1 0,0 0-1,0 1 1,0-1 0,0 0 0,0 0-1,0 1 1,1-1 0,-1 0 0,0 1-1,0-1 1,0 0 0,1 1 0,-1-1-1,0 1 1,0-1 0,1 0 0,-1 1-1,1-1 1,-1 1 0,1-1 0,-1 1-1,1-1 1,-1 1 0,1-1 0,0 0-1,16 3-494,-1 1 322,8-7-200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3.815"/>
    </inkml:context>
    <inkml:brush xml:id="br0">
      <inkml:brushProperty name="width" value="0.035" units="cm"/>
      <inkml:brushProperty name="height" value="0.035" units="cm"/>
    </inkml:brush>
  </inkml:definitions>
  <inkml:trace contextRef="#ctx0" brushRef="#br0">1 64 16275,'4'-2'228,"12"-11"579,2 2 1,23-13-1,-37 22-675,0 0-1,1 0 1,-1 0 0,1 1 0,-1 0-1,1-1 1,0 2 0,-1-1 0,1 0-1,0 1 1,-1 0 0,1 0 0,0 1-1,0-1 1,-1 1 0,7 1 0,-10-1-89,1 0 0,0 0 1,0 1-1,-1-1 1,1 0-1,0 1 0,-1-1 1,0 0-1,1 1 1,-1 0-1,0-1 1,0 1-1,0 0 0,0 0 1,0 0-1,0 0 1,0 0-1,-1 0 0,1 0 1,-1 0-1,1 0 1,-1 0-1,0 0 1,0 0-1,0 0 0,0 0 1,0 2-1,-1 9 84,0 0 1,-1-1-1,-4 16 0,4-21-79,-10 34 136,-2-1 0,-2 0 1,-23 42-1,18-42-47,3 2 0,-20 64 0,37-103-130,0 0-1,0 0 1,0 0-1,1 0 0,-1 0 1,1 0-1,0 0 1,0 0-1,0 0 1,0 0-1,1 0 1,-1 0-1,1 0 1,0 0-1,1 4 0,-1-6-4,1 1 0,-1-1 0,1 1 0,-1-1 0,1 0 0,-1 0 0,1 0 0,-1 0 0,1 0 0,0 0 0,0 0 0,-1-1 0,1 1 0,0 0 0,0-1 1,0 0-1,0 1 0,0-1 0,0 0 0,0 0 0,0 0 0,0 0 0,0-1 0,3 0 0,8-1-38,1-1 0,0-1 0,-1-1 0,0 0 0,0 0 0,0-1 0,-1-1 0,1 0 0,-2-1 0,1 0 0,-1-1 0,0 0 0,-1-1 0,0 0 1,-1-1-1,14-19 0,-8-6-78,-7 1-43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4.346"/>
    </inkml:context>
    <inkml:brush xml:id="br0">
      <inkml:brushProperty name="width" value="0.035" units="cm"/>
      <inkml:brushProperty name="height" value="0.035" units="cm"/>
    </inkml:brush>
  </inkml:definitions>
  <inkml:trace contextRef="#ctx0" brushRef="#br0">52 78 14931,'-26'14'1561,"10"0"-1001,6-2-264,13-2 1432,10-2-968,13-8-448,4-1-104,11-8-568,4-2-248,2-5 544,0 2-72,-4-4-136</inkml:trace>
  <inkml:trace contextRef="#ctx0" brushRef="#br0" timeOffset="1">426 133 17300,'-8'63'2811,"8"-62"-2774,0-1 0,0 0 0,0 1 0,-1-1 0,1 0 0,0 1 0,0-1 0,0 1 0,1-1 0,-1 0 0,0 1 0,0-1 1,0 0-1,0 1 0,0-1 0,0 1 0,0-1 0,1 0 0,-1 0 0,0 1 0,0-1 0,0 0 0,1 1 0,-1-1 0,0 0 0,1 0 0,-1 1 0,0-1 0,0 0 0,1 0 0,-1 1 0,0-1 0,1 0 0,-1 0 0,0 0 1,1 0-1,-1 0 0,1 0 0,-1 0 0,0 0 0,1 1 0,-1-1 0,0 0 0,1 0 0,-1-1 0,1 1 0,-1 0 0,0 0 0,1 0 0,-1 0 0,0 0 0,1 0 0,-1 0 0,0-1 0,1 1 0,-1 0 0,0 0 1,1 0-1,-1-1 0,0 1 0,0 0 0,1-1 0,25-19 238,-21 17-103,41-35 81,-5 4-221,79-51 0,-114 81-48,1 1 0,0 0 0,-1 0 0,1 1 0,0-1 0,12-1 0,-18 4 14,0-1 0,1 1 0,-1 0-1,1 0 1,-1 0 0,1 0 0,-1 0-1,1 0 1,-1 0 0,0 1 0,1-1-1,-1 0 1,1 1 0,-1-1 0,0 1-1,1 0 1,-1-1 0,0 1-1,0 0 1,1 0 0,-1 0 0,0 0-1,0 0 1,0 0 0,0 0 0,0 0-1,0 0 1,-1 0 0,1 0 0,0 1-1,0-1 1,-1 0 0,1 1 0,-1-1-1,1 0 1,-1 1 0,1 2 0,-1 6 35,1 0 0,-2 0 0,1 0 0,-1 0 1,-1 0-1,0 0 0,0 0 0,-1-1 0,-5 13 0,-8 40 433,15-61-462,1-1 1,0 0-1,0 0 0,0 1 1,0-1-1,0 0 0,0 0 1,0 1-1,-1-1 0,1 0 1,0 0-1,0 1 0,0-1 0,0 0 1,0 0-1,0 1 0,0-1 1,1 0-1,-1 0 0,0 1 1,0-1-1,0 0 0,0 1 1,0-1-1,0 0 0,0 0 1,0 0-1,1 1 0,-1-1 1,0 0-1,0 0 0,0 0 0,1 1 1,-1-1-1,0 0 0,0 0 1,0 0-1,1 0 0,-1 0 1,0 1-1,0-1 0,1 0 1,-1 0-1,0 0 0,0 0 1,1 0-1,-1 0 0,1 0 0,15-8-132,17-20-757,-33 28 867,5-5-176,-1 0 1,1 0-1,-1 0 0,0-1 1,0 0-1,0 1 0,-1-1 1,0-1-1,0 1 1,-1 0-1,1-1 0,-1 1 1,-1-1-1,2-6 0,-2-20-542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3.571"/>
    </inkml:context>
    <inkml:brush xml:id="br0">
      <inkml:brushProperty name="width" value="0.025" units="cm"/>
      <inkml:brushProperty name="height" value="0.025" units="cm"/>
    </inkml:brush>
  </inkml:definitions>
  <inkml:trace contextRef="#ctx0" brushRef="#br0">0 15 12396,'0'0'3197,"8"-1"-2951,27-5-152,0 2 0,1 2 0,-1 1 0,69 7 0,-101-5-95,-1-1 0,1 0 0,0 1 0,-1-1 0,1 1 0,0 0-1,-1 0 1,1 0 0,-1 0 0,1 1 0,-1-1 0,0 1 0,0-1 0,1 1 0,-1 0 0,0 0 0,-1 0 0,1 0 0,0 0 0,0 0 0,-1 0 0,1 1 0,-1-1 0,0 0 0,0 1 0,1 2 0,-1-1 17,-1-1 0,0 1 1,1 0-1,-2-1 0,1 1 1,0-1-1,-1 1 0,1 0 1,-1-1-1,0 1 1,0-1-1,0 1 0,-1-1 1,1 0-1,-1 0 0,0 1 1,0-1-1,0 0 0,-3 2 1,-28 36-626,-3-2 1,-61 54-1,95-100-8151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4.804"/>
    </inkml:context>
    <inkml:brush xml:id="br0">
      <inkml:brushProperty name="width" value="0.035" units="cm"/>
      <inkml:brushProperty name="height" value="0.035" units="cm"/>
    </inkml:brush>
  </inkml:definitions>
  <inkml:trace contextRef="#ctx0" brushRef="#br0">10 2 19204,'-5'-1'1913,"0"1"-1433,5 5-248,3 4 1008,3-2-840,3 2-320,12-2-552,5-3-232,10-2-376,2-2 135,3-5 489,-1 0-232,3 3 16</inkml:trace>
  <inkml:trace contextRef="#ctx0" brushRef="#br0" timeOffset="1">359 92 16804,'-10'22'1164,"-1"0"-1,-27 40 1,0-1 1046,37-60-2199,1-1 0,0 0-1,0 0 1,0 0 0,0 0 0,-1 0 0,1 1 0,0-1 0,0 0-1,0 0 1,0 0 0,0 0 0,0 1 0,0-1 0,0 0 0,0 0-1,0 0 1,-1 1 0,1-1 0,0 0 0,0 0 0,0 0 0,0 1-1,0-1 1,0 0 0,1 0 0,-1 1 0,0-1 0,0 0 0,0 0 0,0 0-1,0 0 1,0 1 0,0-1 0,0 0 0,0 0 0,0 0 0,1 1-1,-1-1 1,9-2-56,10-9-338,-10 5 160,-1 1-1,2-1 0,-1 2 1,19-8-1,-26 11 182,1 0 1,-1 1-1,1-1 1,-1 1-1,1 0 0,-1 0 1,1 0-1,0 0 1,-1 0-1,1 0 0,3 1 1,-4 0 31,-1 0 1,0-1 0,1 1-1,-1 0 1,0 0-1,0-1 1,0 1 0,1 0-1,-1 0 1,0 0-1,0 1 1,0-1 0,-1 0-1,1 0 1,0 0-1,0 1 1,-1-1 0,1 0-1,-1 1 1,1-1 0,-1 1-1,1 1 1,0 1 44,-1 1 1,0 0-1,1-1 1,-2 1-1,1-1 1,0 1-1,-1 0 1,0-1 0,0 1-1,0-1 1,-1 0-1,1 1 1,-1-1-1,0 0 1,-1 0-1,1 0 1,-6 7-1,-1 1 125,-1-1 0,0 0 0,-1 0 0,-13 10 0,18-17 44,1 0 0,-1 0 0,1 0 0,-1-1 1,0 0-1,-1 0 0,1-1 0,-13 4 0,7-5 143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5.282"/>
    </inkml:context>
    <inkml:brush xml:id="br0">
      <inkml:brushProperty name="width" value="0.035" units="cm"/>
      <inkml:brushProperty name="height" value="0.035" units="cm"/>
    </inkml:brush>
  </inkml:definitions>
  <inkml:trace contextRef="#ctx0" brushRef="#br0">6 113 18652,'-4'5'1432,"2"-4"-1048,5 3-120,7-2 657,6-2-281,8-3-184,8-4-88,12-8-488,8-3-432,7-7 576,-3-3-80,2-1-192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5.763"/>
    </inkml:context>
    <inkml:brush xml:id="br0">
      <inkml:brushProperty name="width" value="0.035" units="cm"/>
      <inkml:brushProperty name="height" value="0.035" units="cm"/>
    </inkml:brush>
  </inkml:definitions>
  <inkml:trace contextRef="#ctx0" brushRef="#br0">25 0 12683,'1'0'94,"0"0"1,0 0-1,0 0 0,-1 0 1,1 0-1,0 0 1,0 0-1,0 0 1,-1 1-1,1-1 0,0 0 1,0 0-1,-1 1 1,1-1-1,0 0 1,-1 1-1,1-1 1,0 1-1,-1-1 0,1 1 1,0-1-1,-1 1 1,1-1-1,-1 1 1,1 0-1,-1-1 0,1 1 1,-1 0-1,0-1 1,1 1-1,-1 0 1,0-1-1,0 1 0,1 0 1,-1 0-1,0 0 1,0 1-1,0 36 1933,-1-26-1638,-22 191 2662,14-148-2546,2 1 0,2-1-1,4 71 1,1-123-490,0 0-1,0 0 1,1 0-1,0 0 0,-1 0 1,1 0-1,0 0 1,0-1-1,1 1 1,-1 0-1,1-1 1,1 4-1,-2-6-9,-1 1 0,1-1 0,-1 1 0,1-1 0,-1 1 0,1-1 0,0 1 0,-1-1 0,1 0 0,0 0 0,-1 1 0,1-1 0,0 0 0,-1 0 0,1 0 0,0 1 0,0-1 0,-1 0 0,1 0 0,1 0 1,-1-1 1,1 1 1,0-1 0,-1 0 0,1 1-1,-1-1 1,1 0 0,-1 0 0,1 0 0,-1 0-1,0 0 1,1 0 0,0-2 0,10-9 41,0-2 0,-1 0 0,-1 0 0,-1-1 0,12-24 0,33-85 186,-49 110-204,79-236 225,-84 247-226,4-21-370,-8 24-503,-7 7-597,-9 4 462,10-7 329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6.251"/>
    </inkml:context>
    <inkml:brush xml:id="br0">
      <inkml:brushProperty name="width" value="0.035" units="cm"/>
      <inkml:brushProperty name="height" value="0.035" units="cm"/>
    </inkml:brush>
  </inkml:definitions>
  <inkml:trace contextRef="#ctx0" brushRef="#br0">19 40 17476,'-9'-7'1288,"5"3"-1008,0-2-88,2 0 448,2 2-152,3-2-152,3 2-64,3 1-71,2 3 39,2 0-216,0 0-264,1 3-473,1-2-127,-3 1 640,1-2-176,-3-2-128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6.685"/>
    </inkml:context>
    <inkml:brush xml:id="br0">
      <inkml:brushProperty name="width" value="0.035" units="cm"/>
      <inkml:brushProperty name="height" value="0.035" units="cm"/>
    </inkml:brush>
  </inkml:definitions>
  <inkml:trace contextRef="#ctx0" brushRef="#br0">1 110 14331,'0'9'1664,"11"-6"-783,3-6-289,5-7 1680,1 0-1288,7-4-311,2-1 7,3 1-248,-1 1-304,2 2-736,-1 1 232,-11 2 232,-5 1-136,-12 0-113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7.191"/>
    </inkml:context>
    <inkml:brush xml:id="br0">
      <inkml:brushProperty name="width" value="0.035" units="cm"/>
      <inkml:brushProperty name="height" value="0.035" units="cm"/>
    </inkml:brush>
  </inkml:definitions>
  <inkml:trace contextRef="#ctx0" brushRef="#br0">1 132 16500,'4'1'1568,"2"-1"-888,-1 3-200,4-1 888,2-1-247,7-1-345,2 0-80,4-8-144,5-2-72,-1-1-192,2-1-168,-1-4-440,0 1-320,-6-2 712,-6-1-192,-11 0-120,-5 4-88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7.652"/>
    </inkml:context>
    <inkml:brush xml:id="br0">
      <inkml:brushProperty name="width" value="0.035" units="cm"/>
      <inkml:brushProperty name="height" value="0.035" units="cm"/>
    </inkml:brush>
  </inkml:definitions>
  <inkml:trace contextRef="#ctx0" brushRef="#br0">6 14 18028,'-3'-6'1840,"2"6"-1320,-1 1-272,4 5 1001,3 3-681,6-2-160,4-2-216,7 1-144,8-6-568,6-3-344,7-5 736,-2-5-128,1-4-121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8.186"/>
    </inkml:context>
    <inkml:brush xml:id="br0">
      <inkml:brushProperty name="width" value="0.035" units="cm"/>
      <inkml:brushProperty name="height" value="0.035" units="cm"/>
    </inkml:brush>
  </inkml:definitions>
  <inkml:trace contextRef="#ctx0" brushRef="#br0">14 38 15587,'-7'53'2746,"0"2"-1411,7-51-1282,0-1-1,1 1 0,-1 0 0,1 0 0,-1-1 1,1 1-1,0-1 0,1 1 0,-1-1 0,1 1 1,-1-1-1,3 4 0,-3-6-38,0 0 1,0 1-1,0-1 0,1 0 0,-1 0 1,0 0-1,1 0 0,-1 0 1,1 0-1,-1-1 0,1 1 1,-1 0-1,1-1 0,-1 1 0,1-1 1,0 1-1,-1-1 0,1 0 1,0 0-1,-1 0 0,1 0 0,0 0 1,-1 0-1,1 0 0,0 0 1,-1-1-1,1 1 0,-1-1 0,3 0 1,5-3 33,-1 1 1,1-2 0,14-9 0,-23 14-49,60-43 162,-36 24-78,27-15 0,-49 33-82,22-10 88,-23 11-84,-1 0 0,1 0 0,0 0-1,-1 0 1,1 0 0,0 0 0,-1 0 0,1 0 0,-1 0 0,1 0 0,0 1 0,-1-1 0,1 0 0,0 0 0,-1 1 0,1-1 0,-1 0 0,1 1 0,-1-1 0,1 0 0,-1 1 0,1-1 0,-1 1 0,1-1 0,-1 1 0,0-1 0,1 1 0,-1-1 0,1 1 0,-1 0 0,0-1 0,0 1 0,1-1-1,-1 1 1,0 0 0,0-1 0,0 1 0,0 0 0,0 0 0,1 11 58,-1 0 0,0 0-1,-1-1 1,0 1 0,-1-1-1,0 1 1,-6 14 0,4-12 6,1-1 0,0 0 0,1 1 1,1 0-1,0 14 0,1-27-67,-1 0-1,1 0 1,0-1-1,0 1 0,0 0 1,0 0-1,1-1 1,-1 1-1,0 0 1,0-1-1,0 1 1,0 0-1,1-1 0,-1 1 1,0 0-1,1-1 1,-1 1-1,0 0 1,1-1-1,-1 1 1,1-1-1,-1 1 1,1-1-1,-1 1 0,1-1 1,0 1-1,-1-1 1,1 0-1,-1 1 1,1-1-1,0 0 1,-1 1-1,1-1 1,0 0-1,0 0 0,-1 0 1,1 0-1,0 1 1,-1-1-1,1 0 1,0 0-1,0 0 1,-1-1-1,1 1 1,0 0-1,-1 0 0,1 0 1,0 0-1,0-1 1,-1 1-1,1 0 1,-1-1-1,1 1 1,0-1-1,4-2-27,0 0 0,0 0 0,-1 0 0,0 0 0,1-1 0,3-4 0,2-4 15,0-1 0,0 0 0,-1 0-1,-1-1 1,0 0 0,-1-1 0,0 0 0,-2 0-1,1 0 1,-2-1 0,0 1 0,-1-1 0,2-25-1,-4-15-75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8.669"/>
    </inkml:context>
    <inkml:brush xml:id="br0">
      <inkml:brushProperty name="width" value="0.035" units="cm"/>
      <inkml:brushProperty name="height" value="0.035" units="cm"/>
    </inkml:brush>
  </inkml:definitions>
  <inkml:trace contextRef="#ctx0" brushRef="#br0">8 0 16219,'-2'9'1321,"-2"-3"-985,2-1 2056,2-8-1856,0 1-23,0-4-1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09.198"/>
    </inkml:context>
    <inkml:brush xml:id="br0">
      <inkml:brushProperty name="width" value="0.035" units="cm"/>
      <inkml:brushProperty name="height" value="0.035" units="cm"/>
    </inkml:brush>
  </inkml:definitions>
  <inkml:trace contextRef="#ctx0" brushRef="#br0">110 35 16708,'0'-6'582,"-1"-19"1698,1 25-2261,0-1-1,0 1 1,0 0-1,0 0 1,0 0 0,0 0-1,0 0 1,0 0-1,0 0 1,0 0 0,0-1-1,0 1 1,0 0 0,0 0-1,0 0 1,0 0-1,0 0 1,0 0 0,0 0-1,0 0 1,0 0 0,0 0-1,0-1 1,0 1-1,-1 0 1,1 0 0,0 0-1,0 0 1,0 0 0,0 0-1,0 0 1,0 0-1,0 0 1,0 0 0,0 0-1,-1 0 1,1 0 0,0 0-1,0 0 1,0 0-1,0 0 1,0 0 0,0 0-1,0 0 1,0 0 0,0 0-1,-1 0 1,1 0-1,0 0 1,0 0 0,0 0-1,0 0 1,0 0-1,0 0 1,0 0 0,-8 14 795,-8 32-87,3 1 0,-15 90 0,20-93-473,-18 116 346,22-124-490,1 0 0,4 54 0,-1-84-103,1 0 1,-1 1-1,1-1 1,0 0-1,0 0 1,1 0-1,0 0 0,0 0 1,0 0-1,1 0 1,-1-1-1,1 1 1,5 5-1,-7-10-5,1 1 1,-1-1-1,1 0 0,-1 0 1,1 0-1,-1 0 0,1 0 0,0-1 1,-1 1-1,1 0 0,0-1 1,0 1-1,0-1 0,-1 0 1,1 1-1,0-1 0,0 0 1,0 0-1,0 0 0,-1 0 1,1-1-1,0 1 0,0 0 0,0-1 1,-1 1-1,1-1 0,0 0 1,2-1-1,4-2 2,-1 0 1,0-1-1,1 0 1,-2 0-1,9-8 0,18-20 46,-2-1-1,0-2 0,45-72 1,-41 50-20,-2-2 0,25-64 0,-54 114-49,24-67-8,-26 69-57,0-1-1,0 1 1,-1-1 0,0 1-1,0-1 1,-1 1-1,-1-11 1,1 17 37,0 1 0,-1 0 0,1 0 0,0 0 0,0 0 0,0 0 0,-1 0 0,1 0 0,0 0 0,-1 0 0,1 0 0,-1 0 0,1 0 0,-1 0 0,0 0 0,1 1 0,-1-1 1,0 0-1,0 0 0,0 1 0,1-1 0,-1 0 0,0 1 0,0-1 0,-2 0 0,2 1-17,-1 0 0,0-1 0,0 1 1,1 0-1,-1 0 0,0 1 0,0-1 1,1 0-1,-1 1 0,0-1 0,1 1 1,-1-1-1,0 1 0,-1 1 0,-5 2-136,1 0-1,0 1 0,0 0 0,0 0 1,-9 10-1,-6 12-505</inkml:trace>
  <inkml:trace contextRef="#ctx0" brushRef="#br0" timeOffset="1">261 340 14603,'-3'32'1752,"0"2"-1127,-2 3-273,1 2 1464,4-3-1224,0-3-216,10-13-448,5-7-352,13-15 384,7-11-96,9-18-104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0.648"/>
    </inkml:context>
    <inkml:brush xml:id="br0">
      <inkml:brushProperty name="width" value="0.025" units="cm"/>
      <inkml:brushProperty name="height" value="0.025" units="cm"/>
    </inkml:brush>
  </inkml:definitions>
  <inkml:trace contextRef="#ctx0" brushRef="#br0">199 97 2050,'0'0'1815,"1"-7"-1650,3-75 5419,-4 81-5526,-1 0 0,0 0 0,0 1-1,0-1 1,0 1 0,0-1 0,0 1-1,0-1 1,0 1 0,0-1 0,0 1-1,0 0 1,0 0 0,0-1 0,0 1-1,0 0 1,0 0 0,0 0-1,0 0 1,-1 0 0,1 0 0,0 1-1,0-1 1,0 0 0,-2 1 0,-31 7 320,34-8-378,-19 10 406,0 0 0,0 2 0,-17 14 1,32-22-327,0-1 0,0 1 0,0 0-1,1 0 1,-1 0 0,1 0 0,0 0 0,0 1 0,1-1 0,-1 1 0,1 0 0,0 0 0,1 0 0,-1 0 0,1 0 0,0 0 0,0 1 0,0 5 0,1 4-62,0 0-1,1 0 1,1 0 0,0 0 0,1-1 0,1 1-1,0-1 1,12 27 0,-3-12 2,-6-12-21,0-1 1,1 0-1,1-1 1,15 20-1,-21-31 0,1 0 0,-1 0 0,1 0 1,0-1-1,1 0 0,-1 0 0,0 0 0,1 0 0,0 0 1,0-1-1,0 0 0,0 0 0,0 0 0,0-1 0,0 0 0,0 0 1,1 0-1,-1-1 0,7 1 0,-8-1 25,0-1 0,1 1 0,-1-1 0,0 0 0,1 0 0,-1 0 0,0 0 1,0-1-1,0 0 0,0 0 0,0 0 0,0 0 0,0-1 0,-1 1 0,1-1 0,3-4 0,-1 1 127,0-1 0,0-1 0,-1 1 0,0-1 0,-1 0 0,1 0 0,4-14 1,-2 1 162,-1 0 0,0 0 0,-2-1 0,-1 0 0,2-44 0,-6 58-237,0 0 1,-1-1-1,0 1 0,0 0 1,-1 0-1,0 0 0,0 0 1,-1 0-1,0 1 1,0 0-1,-10-13 0,-27-28-1446,-3 10-5653,17 18-2918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0.160"/>
    </inkml:context>
    <inkml:brush xml:id="br0">
      <inkml:brushProperty name="width" value="0.035" units="cm"/>
      <inkml:brushProperty name="height" value="0.035" units="cm"/>
    </inkml:brush>
  </inkml:definitions>
  <inkml:trace contextRef="#ctx0" brushRef="#br0">99 2 16684,'-9'13'421,"-49"77"760,53-81-1088,0 0-1,1 0 1,0 1-1,1-1 1,0 1-1,1 0 1,0 0-1,-1 11 1,3-20-77,-1 1-1,1 0 1,0-1 0,0 1 0,0-1-1,0 1 1,0-1 0,1 1 0,-1 0 0,0-1-1,1 1 1,-1-1 0,1 1 0,0-1-1,-1 0 1,1 1 0,0-1 0,0 0 0,0 1-1,0-1 1,0 0 0,0 0 0,2 2-1,-1-2-2,0 0-1,0-1 1,0 1-1,0-1 1,0 0 0,0 1-1,0-1 1,0 0-1,0 0 1,0 0-1,0 0 1,0-1-1,0 1 1,-1-1-1,5 0 1,5-3 13,-1-1 1,1 0 0,-1-1-1,0 1 1,10-9 0,17-16 39,40-43 1,-15 14 16,-62 58-76,1 0 0,0 0 0,-1 1 0,1-1 0,0 0 0,-1 1 0,1-1 0,0 1 0,0-1 0,0 0 0,-1 1 0,1 0 0,0-1 0,0 1 0,0 0-1,0-1 1,0 1 0,0 0 0,0 0 0,0 0 0,0 0 0,0 0 0,0 0 0,0 0 0,1 0 0,-2 1 5,1-1 1,0 1-1,-1 0 0,1 0 0,-1 0 0,1 0 0,-1 0 0,0 0 0,1 0 0,-1 0 0,0-1 0,0 1 0,0 0 0,0 0 0,0 0 0,1 0 0,-2 0 0,1 0 1,0 2-1,-1 10 124,-1 0 0,-6 19 0,8-30-118,-4 15 82,-3 7 143,1 1 1,1 1-1,-2 46 1,6-70-228,1 0 0,0 1 0,0-1 0,1 0 0,-1 0 0,0 0 0,1 0 0,-1 1 0,1-1 0,0 0 0,0 0 0,0 0 0,0 0 0,0 0 0,0-1 0,0 1-1,0 0 1,1 0 0,2 2 0,-3-3-8,1-1-1,0 1 1,-1-1-1,1 1 1,0-1-1,-1 1 1,1-1-1,0 0 1,-1 0-1,1 0 1,0 0-1,0 0 1,-1 0-1,1 0 1,0 0-1,0-1 1,-1 1-1,1-1 1,0 1-1,-1-1 1,1 0-1,-1 0 1,1 0-1,2-2 0,13-8 15,0-1 0,-1 0 0,-1-2 0,26-28 0,46-66 114,-81 100-112,-1 3 59,-4 7-23,-5 14 8,-9 23-7,12-37-59,-19 52 26,19-50-27,0 0 0,0 0 0,0 0 0,0 0-1,1 0 1,0 0 0,0 0 0,0 1 0,0-1-1,1 0 1,0 4 0,-1-7-1,1 0 0,-1-1 0,0 1 0,1 0 0,-1-1 0,1 1 0,-1 0 0,1-1 0,-1 1 0,1-1 0,-1 1 0,1-1 0,-1 1 0,1-1 0,0 1 0,-1-1 0,1 1 0,0-1 0,-1 0 0,1 1 0,0-1 0,-1 0 0,1 0 1,0 0-1,0 0 0,0 1 0,2-1 0,0-1 0,-1 1 0,1 0 0,-1-1 1,1 1-1,-1-1 0,1 0 0,2-1 0,5-2 2,1-2-1,14-9 1,12-13 25,64-61 0,-64 53-9,-19 24-18,-18 12 0,0 0 0,0 0 1,0 0-1,1 0 0,-1 0 0,0 0 0,0 0 0,0 0 0,0 0 0,1 0 0,-1 0 0,0 0 0,0 0 0,0 0 0,0 0 0,0 0 0,1 1 0,-1-1 0,0 0 0,0 0 0,0 0 0,0 0 0,0 0 0,0 0 1,0 1-1,1-1 0,-1 0 0,0 0 0,0 0 0,0 0 0,0 1 0,0-1 0,0 0 0,0 0 0,0 0 0,0 0 0,0 1 0,0-1 0,0 0 0,0 0 0,0 0 0,0 0 0,0 1 0,0-1 0,0 0 0,0 0 0,0 0 1,-1 0-1,1 1 0,-12 34 7,7-22-4,1-4 4,-13 43 14,16-48-20,0 0-1,0-1 1,1 1 0,-1 0 0,1-1-1,0 1 1,0 0 0,0 0 0,0-1 0,1 1-1,1 5 1,-1-8 0,-1 0 0,1 0 0,0 0-1,0 0 1,-1 0 0,1 0 0,0-1-1,0 1 1,0 0 0,0 0 0,0-1-1,0 1 1,0 0 0,1-1 0,-1 1-1,0-1 1,0 0 0,0 1 0,0-1-1,1 0 1,-1 0 0,0 0 0,0 0-1,1 0 1,-1 0 0,0 0 0,0 0-1,1 0 1,-1 0 0,0-1 0,0 1-1,0 0 1,0-1 0,2 0 0,4-2 1,0 0 0,-1 0 0,0 0 0,11-8 1,11-10-29,-1-2 0,-2 0 1,42-50-1,-77 99-89,-7 30 1,16-54 110,1 1 1,0 0 0,-1 0 0,1-1 0,0 1 0,0 0-1,1-1 1,-1 1 0,1 0 0,0 4 0,0-7 1,-1 1 0,1 0 0,-1 0 0,1 0 1,-1-1-1,1 1 0,-1 0 0,1-1 0,0 1 1,0 0-1,-1-1 0,1 1 0,0-1 0,0 1 0,-1-1 1,1 0-1,0 1 0,0-1 0,0 0 0,0 1 0,0-1 1,0 0-1,0 0 0,0 0 0,-1 0 0,1 0 0,0 0 1,0 0-1,0 0 0,0 0 0,0-1 0,0 1 1,0 0-1,1-1 0,11-5-33,0 0 1,-1 0-1,1-1 1,-1-1-1,-1 0 0,21-19 1,-13 12-31,81-75-595,-100 90 656,0 0-1,0 0 1,0 0-1,0 0 1,0 1 0,0-1-1,0 0 1,0 0-1,0 0 1,0 0 0,0 0-1,0 0 1,0 0-1,0 0 1,0 0 0,1 0-1,-1 0 1,0 0-1,0 0 1,0 0 0,0 0-1,0 0 1,0 0-1,0 0 1,0 0 0,0 0-1,0 0 1,0 0-1,0 0 1,1 0 0,-1 0-1,0 0 1,0 0-1,0 0 1,0 0 0,0 0-1,0 0 1,0 0-1,0 0 1,0 0 0,0 0-1,0 0 1,0 0-1,0 0 1,1 0 0,-1 0-1,0 0 1,0 0-1,-5 12-95,-9 16 47,12-23 51,-4 5 14,1 1 0,0-1 0,1 1-1,-4 15 1,7-24-10,1-1 0,-1 1 0,1-1 0,0 0 0,0 1 0,-1-1 0,1 1 0,0-1 0,0 1 0,0-1 0,1 1 0,-1-1 0,0 1 0,1-1 0,-1 1 0,0-1 0,1 1 0,0-1 0,-1 0 0,1 1 0,0-1 0,0 0 0,0 0 0,0 1 0,0-1 0,0 0 0,0 0 0,0 0 0,0 0 0,0 0-1,1 0 1,-1-1 0,0 1 0,0 0 0,1-1 0,-1 1 0,1-1 0,-1 1 0,1-1 0,-1 0 0,1 1 0,2-1 0,3 0 0,1 0-1,-1 0 0,0-1 0,1 0 1,-1-1-1,0 1 0,1-1 0,-1-1 1,0 1-1,-1-1 0,12-6 1,6-5-35,36-29 1,-2-5-209,-52 43 182,0-1-1,0 0 1,-1 0 0,0-1-1,-1 0 1,8-13 0,-12 19 47,1 0 0,-1 0 0,1 0 0,-1 0 0,0 0 0,0 0 0,1 0 0,-1 0 0,0 0 0,0 0 0,0 0 0,0 0 0,0 0 0,0-1 0,-1 1 5,1 1 0,0 0 0,0-1 0,0 1 0,-1 0 0,1-1 0,0 1 0,0 0 0,-1-1 0,1 1 0,0 0 0,0-1-1,-1 1 1,1 0 0,0 0 0,-1 0 0,1-1 0,0 1 0,-1 0 0,1 0 0,-1 0 0,1 0 0,0 0 0,-1 0 0,0 0 0,-1 0-11,0 0 1,0 0-1,0 0 0,0 1 1,0-1-1,0 1 0,0-1 1,0 1-1,0 0 1,0 0-1,0 0 0,-2 2 1,-10 6 44,1 2 1,0 0 0,1 0 0,0 1-1,1 1 1,0-1 0,1 2 0,0 0 0,1 0-1,-11 25 1,19-38-22,1 0 1,-1 0-1,1 0 0,-1 0 1,1 0-1,-1 0 0,1 0 1,0 1-1,0-1 0,-1 0 0,1 0 1,0 0-1,0 0 0,0 0 1,0 0-1,0 1 0,0-1 1,1 0-1,-1 0 0,0 0 1,1 0-1,-1 0 0,1 1 0,0-1 0,0-1-1,0 1 1,-1-1 0,1 0-1,0 0 1,0 1-1,0-1 1,0 0-1,0 0 1,0 0-1,0 0 1,0 0-1,0 0 1,0 0-1,-1 0 1,1-1-1,0 1 1,0 0-1,0-1 1,0 1-1,1-1 1,7-3 6,-1 0 0,1-1 0,15-10 0,30-28-23,-23 18 5,41-26-1,-71 50 8,0 0-1,0 0 1,1 1-1,-1-1 1,0 0-1,1 1 1,-1-1-1,0 1 1,1-1-1,-1 1 1,1 0-1,-1 0 1,1 0-1,-1 0 1,1 0-1,1 0 1,-3 0 1,1 0 0,0 1 0,-1-1 0,1 1 0,0-1 0,-1 0 0,1 1 0,-1-1 0,1 1 0,-1-1 1,1 1-1,-1 0 0,0-1 0,1 1 0,-1-1 0,0 1 0,1 0 0,-1-1 0,0 1 0,1 0 0,-1-1 0,0 1 0,0 0 0,1 6 15,-1 0-1,0 0 1,0 0-1,-1 0 1,-1 8-1,0-5-14,1-4 12,1 0 0,0 0 0,-1 0-1,2 0 1,0 6 0,-1-11-16,0 0 0,0 0 0,0-1 0,1 1 0,-1 0 0,0 0 0,0-1-1,1 1 1,-1 0 0,0 0 0,1-1 0,-1 1 0,1 0 0,-1-1 0,1 1 0,0-1 0,-1 1 0,1-1-1,-1 1 1,1-1 0,0 1 0,-1-1 0,1 1 0,0-1 0,0 0 0,-1 0 0,1 1 0,0-1 0,0 0-1,0 0 1,-1 0 0,1 0 0,0 0 0,0 0 0,0 0 0,-1 0 0,1 0 0,0 0 0,0 0 0,0 0-1,-1-1 1,1 1 0,0 0 0,0-1 0,-1 1 0,1 0 0,1-1 0,3-2 9,0 0 0,0 0 1,0 0-1,-1-1 0,1 1 0,-1-1 1,8-8-1,24-35 100,-16 16-93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0.664"/>
    </inkml:context>
    <inkml:brush xml:id="br0">
      <inkml:brushProperty name="width" value="0.035" units="cm"/>
      <inkml:brushProperty name="height" value="0.035" units="cm"/>
    </inkml:brush>
  </inkml:definitions>
  <inkml:trace contextRef="#ctx0" brushRef="#br0">182 1 14243,'-81'67'4390,"8"-5"-1465,71-61-2885,1 0-1,0 0 1,-1 1-1,1-1 1,0 0 0,0 1-1,0-1 1,0 1 0,0 0-1,0-1 1,1 1 0,-1 0-1,0-1 1,1 1-1,-1 3 1,1-4-37,0 0 0,1 0 0,-1-1 0,0 1 1,1 0-1,-1-1 0,1 1 0,-1 0 0,1-1 0,-1 1 0,1-1 0,-1 1 0,1 0 0,0-1 0,-1 1 1,1-1-1,0 0 0,-1 1 0,1-1 0,0 0 0,-1 1 0,1-1 0,0 0 0,0 0 0,0 1 0,-1-1 1,1 0-1,0 0 0,0 0 0,0 0 0,-1 0 0,1 0 0,0-1 0,0 1 0,1 0 0,15-2-457,0-1-1,0 0 1,0-1-1,31-12 0,-30 10-206,1 0 0,0 1 0,24-3 0,-42 7 632,0 1 0,0 0 0,0 0 0,1 0 0,-1 0 0,0 0 0,0 0 0,0 0 0,1 0 0,-1 0 0,0 0 0,0 1-1,0-1 1,0 0 0,0 1 0,0-1 0,1 1 0,-1 0 0,0-1 0,0 1 0,-1 0 0,3 1 0,-3-1 40,1 0-1,-1 0 1,1 0 0,-1 0 0,0 1 0,0-1 0,1 0-1,-1 0 1,0 0 0,0 1 0,0-1 0,0 0 0,-1 0 0,1 1-1,0-1 1,0 0 0,-1 0 0,0 1 0,-2 7 200,-1-1 1,0 0-1,0-1 1,-9 12-1,-12 15 609,-2-1-1,-1-2 1,-2 0-1,-1-2 1,-35 25-1,58-48-783,7-4-61,0-1 0,-1 0 0,1 1-1,-1-1 1,0 0 0,1 0 0,-1 0 0,0 0 0,0 0-1,0-1 1,1 1 0,-1-1 0,0 1 0,0-1 0,-3 1-1,5-1 41,0 0 0,-1 0-1,1-1 1,0 1 0,0 0-1,-1 0 1,1 0-1,0-1 1,0 1 0,-1 0-1,1 0 1,0-1-1,0 1 1,0 0 0,0 0-1,0-1 1,-1 1 0,1 0-1,0-1 1,0 1-1,0 0 1,0 0 0,0-1-1,0 1 1,0 0-1,0-1 1,0 1 0,0 0-1,0-1 1,0 1 0,0 0-1,0-1 1,0 1-1,0 0 1,1 0 0,-1-1-1,0 1 1,5-16-82,-4 14 75,13-31-243,4-12-137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1.205"/>
    </inkml:context>
    <inkml:brush xml:id="br0">
      <inkml:brushProperty name="width" value="0.035" units="cm"/>
      <inkml:brushProperty name="height" value="0.035" units="cm"/>
    </inkml:brush>
  </inkml:definitions>
  <inkml:trace contextRef="#ctx0" brushRef="#br0">1 2 18364,'13'12'1560,"1"-2"-1168,0-2-256,-1-5 537,3-1-545,-2-2-713,1-5-479,0-4 736,0-1-216,-4-3-192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1.734"/>
    </inkml:context>
    <inkml:brush xml:id="br0">
      <inkml:brushProperty name="width" value="0.035" units="cm"/>
      <inkml:brushProperty name="height" value="0.035" units="cm"/>
    </inkml:brush>
  </inkml:definitions>
  <inkml:trace contextRef="#ctx0" brushRef="#br0">37 1 13955,'-2'56'4729,"-12"79"-3024,3-37-1069,1 168 0,10-262-628,0-1 1,0 0 0,1 0 0,-1 0-1,1 1 1,0-1 0,0 0-1,0 0 1,0 0 0,0 0 0,1 0-1,3 4 1,-5-6-5,1-1-1,-1 1 1,1-1-1,-1 1 1,1-1-1,-1 0 1,1 1-1,0-1 1,-1 0-1,1 1 1,0-1-1,-1 0 1,1 0-1,0 0 1,0 0-1,-1 0 1,1 0-1,0 1 1,-1-2-1,1 1 1,0 0-1,0 0 1,1-1 2,0 1 0,0-1 0,0 0 0,0 0 0,0 0 0,0 0 0,0-1 0,0 1 0,-1 0 0,3-3 0,35-39 112,52-73 0,-56 69-62,39-52-2,73-94-212,-146 192 153,3-4-90,0 0 0,0 0 0,-1 0 0,5-9 0,-8 13 82,1 1 0,-1-1-1,0 0 1,0 1-1,0-1 1,1 1 0,-1-1-1,0 1 1,0-1 0,0 0-1,0 1 1,0-1-1,0 1 1,0-1 0,0 0-1,-1 1 1,1-1 0,0 1-1,0-1 1,0 0-1,-1 1 1,1-1 0,-1 0 2,0 1 1,0-1 0,0 1 0,1-1 0,-1 1-1,0-1 1,0 1 0,0-1 0,0 1-1,0 0 1,0 0 0,0 0 0,0-1-1,0 1 1,0 0 0,0 0 0,0 0-1,-1 1 1,-22 0-193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2.234"/>
    </inkml:context>
    <inkml:brush xml:id="br0">
      <inkml:brushProperty name="width" value="0.035" units="cm"/>
      <inkml:brushProperty name="height" value="0.035" units="cm"/>
    </inkml:brush>
  </inkml:definitions>
  <inkml:trace contextRef="#ctx0" brushRef="#br0">4 0 16732,'0'42'1336,"-3"-11"-1000,4-1-176,11-3 320,5-2-296,10-11 480,5-5-488,6-12-136,4-9-8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2.685"/>
    </inkml:context>
    <inkml:brush xml:id="br0">
      <inkml:brushProperty name="width" value="0.035" units="cm"/>
      <inkml:brushProperty name="height" value="0.035" units="cm"/>
    </inkml:brush>
  </inkml:definitions>
  <inkml:trace contextRef="#ctx0" brushRef="#br0">83 0 14987,'-37'65'2302,"-4"9"359,40-73-2592,1 0 1,-1 0 0,1 0 0,-1 0 0,1 0-1,-1 0 1,1 0 0,0 0 0,0 0 0,-1 0-1,1 0 1,0 0 0,0 0 0,0 0 0,0 2 0,10-8 386,20-25-415,-28 28-26,0-1-26,9-9-37,0 1 1,0 0-1,1 1 0,21-15 1,-33 25 48,1-1 0,0 1 0,0-1 0,0 1 0,0-1 0,1 1 0,-1 0 0,0-1 0,0 1 0,0 0 0,0 0 0,0 0 0,0 0 0,0 0 0,0 0-1,0 0 1,1 0 0,-1 1 0,0-1 0,0 0 0,0 0 0,0 1 0,0-1 0,0 1 0,0-1 0,0 1 0,0 0 0,0-1 0,-1 1 0,1 0 0,0-1 0,0 1 0,0 0 0,-1 0 0,1 0 0,0 0 0,-1 0 0,1 0 0,-1 0 0,1 0 0,-1 0 0,0 0 0,1 0 0,-1 1 0,4 8 27,-1 0 1,-1 1-1,3 17 1,-3-16-26,0 0 7,-1-3 6,0-1 1,1 0-1,5 16 1,-7-23-15,0 0 0,1 1 1,-1-1-1,1 0 0,-1 0 1,1 0-1,0 0 0,-1 0 0,1 0 1,0 0-1,0 0 0,0 0 1,0 0-1,0-1 0,0 1 0,0 0 1,0-1-1,0 1 0,0 0 1,0-1-1,0 1 0,0-1 0,0 0 1,1 1-1,-1-1 0,0 0 1,0 0-1,0 0 0,1 0 1,-1 0-1,0 0 0,0 0 0,3 0 1,8-5 13,-1 0 0,1-1 0,-1 0 0,0-1 0,-1 0 0,18-16 0,-6 6 13,4-4-8,18-14-5,-40 32-22,0 1 1,1-1 0,-1 1 0,0 0-1,1 0 1,-1 0 0,1 1 0,6-2-1,-10 3 4,0 0 0,0 0 0,0 0 0,0 0 0,0 0 0,0 1 0,0-1 0,0 0 0,0 0 0,0 1 0,0-1 0,0 1 0,-1-1 0,1 1 0,0-1 0,0 1 0,0-1-1,-1 1 1,1 0 0,0-1 0,0 1 0,-1 0 0,1 0 0,-1-1 0,1 1 0,-1 0 0,1 0 0,-1 0 0,0 0 0,1 0 0,-1 0 0,0 0 0,1 0 0,-1 0 0,0 0 0,0 0 0,0 0 0,0 0-1,0 1 1,0 6-8,0 1-1,-1 0 0,-1 12 1,0-13 5,1 1-5,0-4 18,0 1-1,1-1 1,0 1 0,-1-1 0,2 9-1,-1-14-2,1 1-1,-1 0 0,0 0 0,0 0 1,1 0-1,-1-1 0,0 1 0,1 0 1,-1 0-1,1-1 0,-1 1 0,1 0 1,-1 0-1,1-1 0,-1 1 0,1-1 1,0 1-1,-1-1 0,1 1 0,0-1 1,0 1-1,-1-1 0,1 1 0,0-1 1,0 0-1,0 0 0,0 1 0,-1-1 1,1 0-1,0 0 0,0 0 0,0 0 1,0 0-1,0 0 0,0 0 0,-1 0 1,1 0-1,0 0 0,0-1 0,1 1 1,11-5 13,-1 0 0,1-1 0,-1 0 0,-1-1 0,1 0 0,-1-1 0,-1 0 0,11-11 0,17-10-88,-27 20 2,30-19-178,-38 26 197,0 1 0,-1-1 0,1 1 0,0 0 1,0 0-1,0 0 0,0 0 0,0 0 1,0 1-1,0-1 0,0 1 0,4 0 0,-6 0 6,0 1-1,0-1 0,0 0 1,-1 1-1,1-1 0,0 1 1,0-1-1,-1 1 0,1 0 1,0-1-1,-1 1 0,1 0 1,0-1-1,-1 1 0,1 0 1,-1 0-1,0-1 0,1 1 1,-1 0-1,1 0 0,-1 0 1,0 0-1,0 0 0,1-1 0,-1 1 1,0 0-1,0 0 0,0 0 1,0 0-1,0 0 0,-1 1 1,-2 33-867,2-33 868,0 10-277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3.201"/>
    </inkml:context>
    <inkml:brush xml:id="br0">
      <inkml:brushProperty name="width" value="0.035" units="cm"/>
      <inkml:brushProperty name="height" value="0.035" units="cm"/>
    </inkml:brush>
  </inkml:definitions>
  <inkml:trace contextRef="#ctx0" brushRef="#br0">81 0 13323,'-5'29'1451,"-2"0"1,-14 38-1,11-38-553,2-1 0,-6 36 0,13-62-869,-1 9 149,0 1 0,1-1 0,0 1 0,1-1 0,1 1 1,-1-1-1,4 13 0,-4-22-166,1-1 1,-1 0-1,1 1 1,0-1 0,0 0-1,0 0 1,0 0-1,-1 0 1,1 0 0,1 0-1,-1 0 1,0 0-1,0 0 1,0 0 0,0 0-1,1-1 1,-1 1-1,0-1 1,1 1 0,-1-1-1,0 1 1,1-1-1,1 1 1,35 1-141,-29-2 87,2 0-40,4-1-78,0 2 0,0-1 0,24 6 0,-35-5 130,-1 0 1,1 0-1,-1 0 1,1 0-1,-1 1 1,0-1-1,0 1 1,0 0-1,0 0 1,0 0-1,0 0 1,0 0-1,-1 1 1,1-1-1,-1 1 1,0 0-1,1 0 1,-1 0-1,-1 0 1,1 0-1,1 4 1,-2-4 41,0 0 1,-1-1 0,0 1-1,1 0 1,-1 0 0,0 0-1,-1 0 1,1-1 0,0 1-1,-1 0 1,1 0 0,-1-1-1,0 1 1,0 0 0,0-1-1,-1 1 1,1-1 0,0 1-1,-1-1 1,0 0 0,1 1-1,-1-1 1,0 0 0,0 0-1,0 0 1,-3 1 0,-8 8 195,0-1 1,0-1-1,-19 9 1,27-15-138,-7 5 108,-1 0 0,-1-1 1,1-1-1,-1 0 1,0-1-1,0-1 0,-17 3 1,31-7-197,-1 1 1,1-1 0,-1 0 0,1 0 0,-1 0 0,1 1-1,-1-1 1,1 0 0,-1 0 0,0 0 0,1 0 0,-1 0-1,1 0 1,-1 0 0,1-1 0,-1 1 0,1 0 0,-1 0-1,0 0 1,1 0 0,-1-1 0,1 1 0,-1 0 0,1-1-1,0 1 1,-1 0 0,1-1 0,-1 1 0,1 0 0,-1-1-1,1 1 1,0-1 0,-1 1 0,1-1 0,0 1 0,0-1-1,-1 1 1,1-1 0,0 1 0,0-1 0,0 1 0,0-1-1,0 0 1,-1 1 0,1-1 0,0 1 0,0-1 0,0 1-1,1-1 1,-1 0 0,0 1 0,0-1 0,0 1 0,0-1-1,0 1 1,1-1 0,-1 1 0,0-1 0,1 0 0,20-34-1145,-20 33 1132,25-31-436,9-7-186</inkml:trace>
  <inkml:trace contextRef="#ctx0" brushRef="#br0" timeOffset="0.99">455 258 14635,'2'30'1624,"-8"10"-743,-5 2-273,-2 1 1040,0-2-408,4-5-335,2-6-129,7-15-344,3-4-320,7-15-760,3-10-448,3-17 855,1-10-199,1-18-184</inkml:trace>
  <inkml:trace contextRef="#ctx0" brushRef="#br0" timeOffset="1.99">517 49 19044,'-4'11'1424,"-1"1"-1104,1-2-128,4-2-7,0-2-386,3-7 289,4-2-79,2-6-178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3.698"/>
    </inkml:context>
    <inkml:brush xml:id="br0">
      <inkml:brushProperty name="width" value="0.035" units="cm"/>
      <inkml:brushProperty name="height" value="0.035" units="cm"/>
    </inkml:brush>
  </inkml:definitions>
  <inkml:trace contextRef="#ctx0" brushRef="#br0">56 0 17452,'-20'86'2990,"10"-47"-2173,1 0 0,2 0 0,-2 44 0,9-81-797,0 0-1,0 0 1,0 0-1,0 0 0,0 0 1,1 0-1,-1 0 1,1 0-1,-1 0 0,1 0 1,0 0-1,1 2 1,-2-3-15,1-1 0,-1 1 0,1-1 0,-1 1 0,1-1 1,-1 1-1,1-1 0,0 1 0,-1-1 0,1 0 0,0 1 0,-1-1 1,1 0-1,0 1 0,0-1 0,-1 0 0,1 0 0,0 0 1,0 0-1,-1 0 0,1 0 0,1 0 0,4-1 2,-1-1-1,0 0 0,1 0 1,-1 0-1,0 0 0,9-7 1,-10 7-5,15-10-47,25-22 0,-23 18-41,26-17 1,-41 30 60,0-1 1,0 1 0,1 0-1,0 0 1,-1 1 0,1 0 0,0 0-1,0 1 1,7-1 0,-12 2 20,-1 0 0,1-1 1,-1 1-1,0 0 0,1 0 1,-1 0-1,1 0 1,-1 0-1,0 0 0,1 1 1,-1-1-1,1 0 0,-1 1 1,0-1-1,1 1 0,-1-1 1,0 1-1,0 0 0,0 0 1,1-1-1,-1 1 0,0 0 1,0 0-1,0 0 0,0 0 1,0 0-1,0 0 0,-1 1 1,1-1-1,0 0 1,-1 0-1,1 1 0,0-1 1,-1 0-1,0 1 0,1-1 1,-1 0-1,0 1 0,0-1 1,1 1-1,-1-1 0,0 0 1,-1 3-1,0 6 44,-1 0-1,0 0 1,-1 0-1,0-1 1,-4 11-1,1-4 23,0-4 3,5-10-60,0 0 0,0 0 1,0 0-1,0 1 1,0-1-1,0 0 1,0 1-1,1-1 0,0 1 1,-1-1-1,1 5 1,1-7-40,-1 0 1,1 0-1,0 0 0,0 0 1,-1 0-1,1-1 1,0 1-1,0 0 1,-1 0-1,1 0 0,0-1 1,-1 1-1,1 0 1,0 0-1,-1-1 0,1 1 1,0-1-1,-1 1 1,1-1-1,-1 1 1,2-1-1,4-5 153,0 1 0,-1-1 1,1 0-1,-1-1 0,7-10 1,3-4-148,11-13-56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4.251"/>
    </inkml:context>
    <inkml:brush xml:id="br0">
      <inkml:brushProperty name="width" value="0.035" units="cm"/>
      <inkml:brushProperty name="height" value="0.035" units="cm"/>
    </inkml:brush>
  </inkml:definitions>
  <inkml:trace contextRef="#ctx0" brushRef="#br0">105 361 14963,'-1'4'426,"0"0"-1,0 0 0,-1-1 0,1 1 1,-1 0-1,0 0 0,0-1 1,0 1-1,-1-1 0,1 0 1,-1 1-1,0-1 0,-4 3 1,-9 13 931,8-7-806,-27 44 945,33-53-1454,0 1 1,0 0-1,0 0 1,1 0-1,0 0 1,0 0-1,0 0 1,0 0-1,1 0 1,0 1 0,0-1-1,0 6 1,0-9-52,0-1 0,0 1 0,1 0 0,-1-1 0,0 1 1,0 0-1,0-1 0,1 1 0,-1 0 0,0-1 0,1 1 0,-1-1 1,1 1-1,-1 0 0,1-1 0,-1 1 0,1-1 0,-1 0 1,1 1-1,-1-1 0,1 1 0,0-1 0,-1 0 0,1 1 0,-1-1 1,1 0-1,0 0 0,-1 1 0,1-1 0,0 0 0,0 0 0,-1 0 1,1 0-1,0 0 0,-1 0 0,1 0 0,0 0 0,-1 0 1,3-1-1,23-10-543,-7-3 34,0-1-1,0-1 1,-1 0 0,-2-1-1,21-26 1,-4-2-934,31-54 1,-61 96 1321,-2 4 85,-3 10 135,-4 17 275,2-17-173,1 1-1,1-1 1,0 1 0,0 0 0,1-1-1,1 17 1,0-26-160,0 0 1,0 1-1,1-1 0,-1 0 1,1 1-1,-1-1 0,1 0 0,0 0 1,0 0-1,0 1 0,0-1 1,0 0-1,1 0 0,-1-1 1,0 1-1,1 0 0,0 0 0,-1-1 1,1 1-1,0-1 0,0 1 1,0-1-1,0 0 0,0 0 1,0 1-1,0-2 0,0 1 0,0 0 1,1 0-1,-1-1 0,0 1 1,1-1-1,-1 0 0,0 1 1,1-1-1,-1 0 0,0-1 0,4 1 1,3-2 9,0 1-1,-1-1 1,1-1 0,0 1 0,-1-1-1,0-1 1,0 0 0,0 0 0,0 0 0,13-11-1,4-5-2,37-38-1,-43 39-19,-1-1 0,-1-1 0,0 0 0,-2-2 0,-1 0 0,0 0 0,-2-1 0,-1-1 0,0 0 0,-2 0 0,10-46 0,-19 68-19,1-1 1,-1 1 0,0-1-1,0 1 1,0 0-1,0-1 1,-1 1-1,0-4 1,1 6-2,0 1 1,0 0-1,0-1 0,-1 1 1,1 0-1,0-1 0,0 1 1,0 0-1,0-1 0,-1 1 1,1 0-1,0-1 0,0 1 1,-1 0-1,1 0 0,0-1 1,-1 1-1,1 0 0,0 0 1,0 0-1,-1-1 0,1 1 1,0 0-1,-1 0 0,1 0 1,-1 0-1,1 0 1,0 0-1,-1 0 0,0 0-1,0 0 0,0 1 0,0-1 0,0 1 0,0-1-1,0 1 1,0-1 0,0 1 0,0 0 0,0 0 0,0-1 0,1 1 0,-1 0-1,-1 2 1,-11 16 98,1 0-1,1 1 0,1 0 0,1 1 0,-12 40 1,15-42 2,-8 22 287,-12 58 0,23-84-271,1 1 0,0-1 0,1 1 0,0 0 0,2 0 1,0 0-1,3 15 0,-4-28-102,1-1 1,-1 0-1,1 0 0,-1 0 1,1 0-1,0 0 1,0 0-1,0 0 1,0 0-1,0 0 0,0 0 1,1 0-1,-1-1 1,1 1-1,-1 0 1,4 1-1,-4-2-12,0 0 0,1-1 1,-1 1-1,0-1 0,1 0 0,-1 1 1,1-1-1,-1 0 0,0 0 0,1 0 1,-1 0-1,1 0 0,-1 0 0,0 0 1,1-1-1,-1 1 0,1 0 0,-1-1 1,2 0-1,3-2-18,-1 0 0,0-1 1,0 1-1,0-1 0,-1 0 1,1 0-1,-1 0 0,0-1 1,0 1-1,4-7 0,2-6-57,-1 0 0,0 0 0,-1-1 0,-1 0 0,-1 0 0,0-1 0,-2 0 0,0 1 0,-1-2 0,1-35 0,-4 55 71,0 0 1,0 0 0,0 0 0,0 0 0,0 0 0,0 0 0,-1 1 0,1-1 0,0 0 0,0 0-1,0 0 1,0 0 0,0 0 0,0 0 0,0 0 0,0 0 0,0 0 0,0 0 0,0 0-1,-1 0 1,1 0 0,0 0 0,0 0 0,0-1 0,0 1 0,0 0 0,0 0 0,0 0-1,0 0 1,0 0 0,0 0 0,0 0 0,0 0 0,0 0 0,0 0 0,-1 0 0,1 0 0,0 0-1,0 0 1,-6 16-3,-5 24 139,10-33-103,-2 7 56,0 0-1,1 0 1,1 0 0,0 1 0,1-1-1,0 0 1,2 1 0,2 16 0,-3-30-71,-1 1 1,0-1 0,1 1-1,0-1 1,-1 1 0,1-1-1,0 1 1,0-1 0,0 0-1,0 1 1,0-1 0,0 0-1,0 0 1,0 0 0,0 0-1,0 0 1,1 0 0,-1 0-1,1 0 1,-1 0 0,0-1-1,3 2 1,-2-2-1,1 0 0,0 1-1,-1-1 1,1 0 0,0 0-1,0 0 1,-1-1 0,1 1 0,0-1-1,-1 0 1,1 1 0,2-2-1,9-4-10,-1-1-1,0 0 1,22-17 0,-32 21-17,37-29-272,54-55 0,-14 11-474,-101 130 748,17-45 39,-12 23 110,1 2 1,2-1-1,1 2 1,-8 36-1,20-71-136,-2 28-474,2-27 475,0-1 0,0 0 0,0 1 0,-1-1 0,1 1 0,0-1 0,0 1 0,0-1 0,0 0 0,0 1 0,0-1 0,1 1 0,-1-1 0,0 1 0,0-1 0,0 0 0,0 1 0,0-1 0,1 1 0,-1-1 0,0 0 0,0 1 0,0-1 0,1 0 0,-1 1 0,0-1 0,1 0 0,-1 1 0,0-1 0,1 0 0,-1 0 0,0 1 0,1-1 0,-1 0 0,1 0 0,-1 0 0,0 0 0,1 1 0,-1-1 0,1 0 0,-1 0 0,1 0 0,-1 0-1,0 0 1,1 0 0,-1 0 0,1 0 0,-1 0 0,1 0 0,-1 0 0,0-1 0,1 1 0,-1 0 0,1 0 0,-1 0 0,0 0 0,1-1 0,-1 1 0,1-1 0,4-3-6,1-1-1,-1 0 1,-1-1-1,1 1 0,-1-1 1,7-11-1,15-28-188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4.754"/>
    </inkml:context>
    <inkml:brush xml:id="br0">
      <inkml:brushProperty name="width" value="0.035" units="cm"/>
      <inkml:brushProperty name="height" value="0.035" units="cm"/>
    </inkml:brush>
  </inkml:definitions>
  <inkml:trace contextRef="#ctx0" brushRef="#br0">29 0 17644,'-10'19'1392,"3"0"-1240,0 1-240,3-2 368,8 2-832,6-2-696,9-6 1024,-1-1-168,7-4-201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2.148"/>
    </inkml:context>
    <inkml:brush xml:id="br0">
      <inkml:brushProperty name="width" value="0.025" units="cm"/>
      <inkml:brushProperty name="height" value="0.025" units="cm"/>
    </inkml:brush>
  </inkml:definitions>
  <inkml:trace contextRef="#ctx0" brushRef="#br0">17 241 12492,'0'0'7975,"57"3"-7302,-23-3-385,2 0-192,1 0-64,-1 0 0,-4 0-32,-3 0-768,-8 0-834,-8-4-1921,-6-2-1025,-7-5-4581</inkml:trace>
  <inkml:trace contextRef="#ctx0" brushRef="#br0" timeOffset="1">1 31 12268,'0'0'4996,"59"-21"-3811,-27 16-416,9 2-416,4 2-257,3 1-32,0 0-64,-3 0-1089,-1 0-3332,-6 0-3394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1.803"/>
    </inkml:context>
    <inkml:brush xml:id="br0">
      <inkml:brushProperty name="width" value="0.025" units="cm"/>
      <inkml:brushProperty name="height" value="0.025" units="cm"/>
    </inkml:brush>
  </inkml:definitions>
  <inkml:trace contextRef="#ctx0" brushRef="#br0">1 1 8072,'0'0'11093,"6"13"-10373,4 10-622,-1 0-1,-1 0 0,-2 1 0,5 25 0,5 19 89,-11-52-1054,-1 0-1,-1-1 0,3 34 1,-14-51-6601,-7-9 1026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5.192"/>
    </inkml:context>
    <inkml:brush xml:id="br0">
      <inkml:brushProperty name="width" value="0.035" units="cm"/>
      <inkml:brushProperty name="height" value="0.035" units="cm"/>
    </inkml:brush>
  </inkml:definitions>
  <inkml:trace contextRef="#ctx0" brushRef="#br0">95 103 16668,'-31'56'2155,"-10"21"-241,37-68-1609,0 1-1,1-1 0,0 1 0,0 0 0,1 0 0,-1 13 0,3-22-265,0 0-1,0 0 1,0 0 0,0 0-1,0 0 1,0 0 0,0 0-1,0 0 1,0 0 0,1 0-1,-1 0 1,0 0-1,1 0 1,-1 0 0,0 0-1,1-1 1,-1 1 0,1 0-1,0 0 1,-1 0-1,2 1 1,-1-2-16,0 1 0,0-1-1,0 0 1,-1 0 0,1 1-1,0-1 1,0 0 0,0 0-1,0 0 1,0 0 0,0 0 0,0 0-1,0 0 1,0 0 0,0-1-1,0 1 1,-1 0 0,3-1-1,4-2 11,0-1 0,0 0 0,0 0 0,7-7 0,-13 11-33,26-22-290,41-44 0,17-14-710,-82 78 961,23-15-407,-25 16 432,-1 1 0,1 0 0,-1-1 0,1 1 1,0 0-1,-1 0 0,1 0 0,0-1 0,-1 1 0,1 0 1,-1 0-1,1 0 0,0 0 0,-1 0 0,1 0 0,0 0 1,-1 0-1,1 1 0,0-1 0,-1 0 0,1 0 0,-1 0 1,1 1-1,0-1 0,-1 0 0,1 1 0,-1-1 0,1 0 0,-1 1 1,1-1-1,-1 1 0,1-1 0,-1 1 0,0-1 0,1 1 1,-1-1-1,1 1 0,-1-1 0,0 1 0,0-1 0,1 1 1,-1 0-1,0 0 0,1 3 1,-1 0 0,1 1 0,-1-1 0,0 0 0,0 0 0,0 1 0,-1-1 0,0 0 0,-1 6 0,-15 42 220,12-36-95,1-5-32,1-5 31,1 1 0,-1-1 0,2 1 0,-3 12 0,4-18-98,0-1 0,0 1-1,0 0 1,0-1 0,0 1-1,0 0 1,0-1 0,0 1 0,0 0-1,1-1 1,-1 1 0,0 0 0,0-1-1,1 1 1,-1-1 0,0 1-1,1-1 1,-1 1 0,1 0 0,-1-1-1,1 1 1,0-1 0,0 1-3,0-1 0,0 1 1,0-1-1,0 0 0,1 0 1,-1 0-1,0 0 0,0 0 1,0 0-1,0 0 1,1 0-1,-1 0 0,0 0 1,0 0-1,0-1 0,0 1 1,2-1-1,12-5-108,-1-1 0,0 0 0,0 0-1,-1-2 1,0 0 0,14-12 0,2-4-725,35-40-1,21-38-1542,-84 103 2371,-1-1 0,0 1 0,0-1 0,1 1 0,-1-1-1,0 1 1,0 0 0,1-1 0,-1 1 0,1-1 0,-1 1 0,0 0-1,1 0 1,-1-1 0,1 1 0,-1 0 0,1-1 0,-1 1 0,0 0 0,1 0-1,-1 0 1,1 0 0,-1 0 0,1-1 0,0 1 0,-1 0 0,1 0-1,-1 0 1,1 0 0,-1 0 0,1 1 0,-1-1 0,1 0 0,9 15 991,-10-13-927,0-1 0,0 0 0,1 1-1,-1-1 1,0 0 0,1 0 0,-1 0 0,1 0 0,0 1 0,-1-1 0,1 0 0,0 0 0,0 0 0,0 0 0,0-1-1,0 1 1,0 0 0,0 0 0,0 0 0,0-1 0,0 1 0,0-1 0,0 1 0,0 0 0,1-1 0,-1 0 0,0 1 0,0-1-1,1 0 1,0 0 0,3-1-8,-1-1 0,1 1 0,-1-1 0,0 0 0,0-1 0,0 1 0,0-1 0,0 0 0,-1 0 0,1 0 0,4-6 0,0 1-28,-1 0-1,-1-1 1,11-18 0,-13 18-20,-10 12 48,-11 15 116,8-6-7,1 1 1,1-1-1,0 2 1,1-1-1,0 1 0,1 0 1,0 0-1,1 0 1,-2 20-1,5-32-148,1-1 0,0 0 0,0 1 0,0-1-1,0 1 1,0-1 0,0 0 0,0 1 0,0-1 0,0 1-1,1-1 1,-1 0 0,1 1 0,-1-1 0,1 0 0,-1 0-1,1 1 1,0-1 0,-1 0 0,1 0 0,0 0-1,0 0 1,0 0 0,0 0 0,0 0 0,0 0 0,0 0-1,1 0 1,-1 0 0,0-1 0,0 1 0,1-1 0,-1 1-1,0-1 1,1 1 0,-1-1 0,0 0 0,1 1 0,-1-1-1,0 0 1,3 0 0,3-1 8,0 0 0,-1 0 0,1 0 0,-1-1 0,0 0 0,1 0 0,9-6-1,146-79-35,-156 84-7,0 1 0,0-1 0,1 1 1,-1 0-1,9-1 0,-14 3 12,0-1-1,0 1 1,0 0-1,0 0 1,0 0 0,0 0-1,0 0 1,0 0-1,0 0 1,0 0 0,0 1-1,0-1 1,0 0-1,0 0 1,0 1-1,0-1 1,0 1 0,0-1-1,0 1 1,0 0-1,0-1 1,0 1 0,0 0-1,-1-1 1,1 1-1,0 0 1,0 0-1,-1 0 1,1 0 0,-1 0-1,1-1 1,-1 1-1,1 0 1,-1 0 0,0 0-1,1 1 1,-1-1-1,0 0 1,0 2-1,1 7-4,-1 1 0,-1-1 0,0 1 0,-1-1 0,0 1 0,0-1 0,-1 0 0,0 0 0,-1 0 0,-5 10 0,9-20 9,-1 0 1,1 1-1,0-1 1,0 0 0,0 1-1,0-1 1,-1 0-1,1 0 1,0 1 0,0-1-1,-1 0 1,1 0-1,0 0 1,-1 1-1,1-1 1,0 0 0,0 0-1,-1 0 1,1 0-1,0 0 1,-1 1-1,1-1 1,0 0 0,-1 0-1,1 0 1,0 0-1,-1 0 1,1 0 0,0 0-1,-1 0 1,1 0-1,0 0 1,-1-1-1,1 1 1,0 0 0,-1 0-1,1 0 1,0 0-1,-1 0 1,1-1-1,0 1 1,0 0 0,-1 0-1,1 0 1,0-1-1,0 1 1,-1 0-1,1 0 1,0-1 0,0 1-1,0 0 1,-1-1-1,1 1 1,0 0 0,0-1-1,0 1 1,0 0-1,0-1 1,0 1-1,-5-19-7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5.739"/>
    </inkml:context>
    <inkml:brush xml:id="br0">
      <inkml:brushProperty name="width" value="0.035" units="cm"/>
      <inkml:brushProperty name="height" value="0.035" units="cm"/>
    </inkml:brush>
  </inkml:definitions>
  <inkml:trace contextRef="#ctx0" brushRef="#br0">39 0 15787,'6'16'1473,"-3"11"-913,-5 5-224,-5 9 624,-2 2-232,1 7-168,-2 1-80,3-8-576,2-6-336,5-17 392,3-10-64,9-13-136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6.172"/>
    </inkml:context>
    <inkml:brush xml:id="br0">
      <inkml:brushProperty name="width" value="0.035" units="cm"/>
      <inkml:brushProperty name="height" value="0.035" units="cm"/>
    </inkml:brush>
  </inkml:definitions>
  <inkml:trace contextRef="#ctx0" brushRef="#br0">132 1 16315,'-13'11'367,"1"2"0,0-1 0,1 2-1,0-1 1,1 2 0,0-1 0,2 1-1,0 1 1,0-1 0,1 1 0,1 1-1,-7 30 1,13-44-318,-1 1 0,0-1 1,1 1-1,0 0 0,-1-1 0,1 1 0,1 0 0,-1-1 0,1 1 0,-1 0 1,3 5-1,-2-8-39,-1 1 0,1-1 0,0 1 0,0-1 0,0 1 0,0-1 0,1 0 0,-1 0 0,0 0 0,0 1 1,1-1-1,-1 0 0,1-1 0,-1 1 0,1 0 0,-1 0 0,1-1 0,-1 1 0,1-1 0,0 1 0,-1-1 0,1 1 0,0-1 0,-1 0 1,1 0-1,2 0 0,8-1-16,-1 0 0,1-1 0,0 0 1,-1 0-1,17-7 0,-19 6-5,0 0-1,0 0 0,0 1 0,1 0 0,-1 1 1,1 0-1,0 0 0,-1 1 0,15 2 1,-21-1 9,0-1 0,-1 1 1,1 0-1,0 0 0,-1 0 1,0 0-1,1 1 0,-1-1 1,0 1-1,1-1 0,-1 1 1,0 0-1,0 0 0,0 0 1,-1 0-1,1 0 0,1 2 1,0 1 10,-1 0 0,0-1 0,0 1 0,0 0-1,-1 0 1,1 0 0,-1 0 0,1 8 0,-2 0 66,1-1 0,-2 1 0,0-1 0,0 1 0,-1-1 0,-6 22-1,3-20 88,-1 0 0,0-1 0,0 0 0,-13 18 0,16-25-83,0-1 0,-1-1 0,0 1 0,0-1 0,0 1 0,-1-1 0,1 0 0,-1-1 0,0 1 0,0-1 0,-1 0 0,1 0 0,-9 3 0,11-5-116,0-1 0,0 0 0,0 1 0,0-1 0,0 0 1,0 0-1,-1-1 0,1 1 0,0-1 0,0 1 1,0-1-1,1 0 0,-1 0 0,0 0 0,0-1 0,0 1 1,1-1-1,-1 1 0,1-1 0,-1 0 0,1 0 1,0 0-1,0 0 0,-1 0 0,2-1 0,-1 1 1,0-1-1,0 1 0,-2-6 0,0 0-116,0-1 0,0 1 0,1 0 0,0-1 0,0 0 0,1 1 0,0-1 1,1 0-1,-1-9 0,5-24-500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6.610"/>
    </inkml:context>
    <inkml:brush xml:id="br0">
      <inkml:brushProperty name="width" value="0.035" units="cm"/>
      <inkml:brushProperty name="height" value="0.035" units="cm"/>
    </inkml:brush>
  </inkml:definitions>
  <inkml:trace contextRef="#ctx0" brushRef="#br0">80 103 17828,'0'0'67,"0"1"0,0-1 1,1 1-1,-1-1 0,0 1 1,0-1-1,0 0 0,0 1 0,0-1 1,0 1-1,0-1 0,0 1 1,0-1-1,0 1 0,0-1 0,-1 1 1,1-1-1,0 1 0,0-1 1,0 1-1,-1-1 0,1 0 0,0 1 1,0-1-1,-1 1 0,1-1 1,0 0-1,-1 1 0,1-1 1,0 0-1,-1 1 0,1-1 0,-1 0 1,1 0-1,-1 1 0,1-1 1,0 0-1,-1 0 0,1 0 0,-1 0 1,1 0-1,-1 1 0,0-1 1,-32 9 1051,21-5-613,11-4-493,-1 0 0,1 1-1,-1 0 1,1-1 0,-1 1-1,1 0 1,-1-1 0,1 1-1,0 0 1,-1 0 0,1 0 0,0 0-1,0 1 1,0-1 0,0 0-1,0 0 1,-1 2 0,2-2-17,0-1 1,0 0 0,0 1-1,0-1 1,0 0-1,0 0 1,0 1-1,0-1 1,0 0-1,0 1 1,0-1 0,0 0-1,0 1 1,0-1-1,1 0 1,-1 0-1,0 1 1,0-1 0,0 0-1,0 0 1,1 1-1,-1-1 1,0 0-1,0 0 1,0 0-1,1 1 1,-1-1 0,0 0-1,1 0 1,-1 0-1,19 4-117,-13-4 104,0-1 0,-1 0 0,1 0 0,-1 0 0,1 0-1,-1-1 1,1 0 0,-1-1 0,0 1 0,0-1-1,0 0 1,-1 0 0,1 0 0,6-7 0,5-4 22,0-2 0,18-23 0,-33 38-3,3-4 19,-1 1-1,1 0 0,-1-1 1,0 1-1,0-1 1,-1 0-1,1 0 1,-1 0-1,2-7 0,-16 28 454,-7 15-230,10-11-89,2 0 1,0 0-1,1 1 1,-5 29-1,8-37-85,2 0 0,0 0 0,0 0 0,1 0 0,1 0 0,0 0 0,1-1 0,5 21 0,-6-31-59,0 0 0,-1 0 0,1 0 1,0 0-1,0 0 0,0 0 0,0 0 0,1-1 0,-1 1 1,0 0-1,1-1 0,-1 1 0,1-1 0,0 1 0,-1-1 0,1 0 1,0 0-1,0 1 0,2 0 0,-1-2-7,0 1 0,0 0 0,0-1-1,0 1 1,0-1 0,0 0 0,0 0 0,0 0-1,0-1 1,0 1 0,0-1 0,4 0 0,3-3-104,0 1-1,0-2 1,-1 1 0,1-2 0,-1 1 0,16-13 0,-14 8-36,0 0 0,0 0 0,-1-1 0,-1-1 0,0 0 0,0 0 1,-1-1-1,-1 0 0,9-19 0,2-21-264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7.107"/>
    </inkml:context>
    <inkml:brush xml:id="br0">
      <inkml:brushProperty name="width" value="0.035" units="cm"/>
      <inkml:brushProperty name="height" value="0.035" units="cm"/>
    </inkml:brush>
  </inkml:definitions>
  <inkml:trace contextRef="#ctx0" brushRef="#br0">24 0 18580,'-2'7'1520,"-3"5"-1080,-3-3-280,4 1 385,3-6-481,-1-7-64,1-11-224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7.843"/>
    </inkml:context>
    <inkml:brush xml:id="br0">
      <inkml:brushProperty name="width" value="0.035" units="cm"/>
      <inkml:brushProperty name="height" value="0.035" units="cm"/>
    </inkml:brush>
  </inkml:definitions>
  <inkml:trace contextRef="#ctx0" brushRef="#br0">94 215 13195,'0'0'40,"0"1"1,0-1 0,1 0-1,-1 0 1,0 0-1,0 1 1,0-1 0,0 0-1,0 0 1,0 0-1,1 0 1,-1 0 0,0 1-1,0-1 1,0 0-1,0 0 1,1 0 0,-1 0-1,0 0 1,0 0-1,0 0 1,1 0 0,-1 1-1,0-1 1,0 0-1,0 0 1,1 0 0,-1 0-1,0 0 1,0 0-1,1 0 1,-1 0 0,0 0-1,0-1 1,0 1-1,1 0 1,-1 0 0,0 0-1,0 0 1,0 0-1,1 0 1,7-11 1151,6-21 188,-12 27-1146,10-31 1237,14-67 0,-25 101-1437,-1 1-1,0-1 0,0 0 0,1 1 0,-1-1 0,0 0 1,0 1-1,-1-1 0,1 0 0,0 1 0,-1-4 0,1 5-18,-1-1 0,1 1 0,0 0 0,0-1 0,-1 1 0,1-1 0,0 1 0,-1-1 0,1 1 0,0 0 0,-1-1 0,1 1 0,-1 0 0,1-1 0,-1 1 0,1 0 0,-1 0 0,1 0-1,-1-1 1,1 1 0,-1 0 0,1 0 0,-1 0 0,0 0 0,-1 0 3,0 0-1,0 1 1,-1-1-1,1 1 1,0-1-1,0 1 1,0 0-1,0 0 1,0 0-1,0 0 1,0 0 0,0 1-1,0-1 1,1 0-1,-3 3 1,-11 10 0,1 0 1,0 1 0,-21 31 0,30-38-72,0 1 1,0 0-1,0 0 1,1 0-1,1 1 0,0 0 1,0-1-1,1 1 0,-2 16 1,3-24 48,1-1 0,0 1 0,0-1 1,0 1-1,0 0 0,0-1 0,0 1 0,0-1 0,1 1 0,-1-1 1,0 1-1,1-1 0,0 1 0,-1-1 0,1 0 0,0 1 1,-1-1-1,1 0 0,0 1 0,0-1 0,0 0 0,0 0 1,0 0-1,1 0 0,-1 0 0,0 0 0,0 0 0,1 0 1,-1 0-1,0-1 0,3 2 0,0-1 11,0 0 0,0-1 0,0 0 0,0 1 0,0-1-1,1-1 1,-1 1 0,0 0 0,0-1 0,0 0 0,4-1 0,33-13-148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19.450"/>
    </inkml:context>
    <inkml:brush xml:id="br0">
      <inkml:brushProperty name="width" value="0.035" units="cm"/>
      <inkml:brushProperty name="height" value="0.035" units="cm"/>
    </inkml:brush>
  </inkml:definitions>
  <inkml:trace contextRef="#ctx0" brushRef="#br0">209 202 15187,'-1'-1'73,"0"1"0,0-1 0,0 1 0,0 0 1,0-1-1,0 1 0,0 0 0,-1 0 0,1 0 0,0 0 0,0 0 0,0 0 0,0 0 0,0 0 0,0 0 0,-1 0 0,1 0 0,0 1 0,0-1 0,0 1 0,0-1 1,0 1-1,0-1 0,0 1 0,0-1 0,0 1 0,-1 1 0,-26 21 540,15-10-385,1 1-1,0 0 1,1 1-1,1 0 0,-8 17 1,1 0 42,-18 55 1,33-83-253,-3 10 97,-7 31 0,11-42-99,1 1 1,-1-1 0,1 1 0,0-1-1,0 1 1,0-1 0,0 1 0,1-1-1,-1 0 1,1 1 0,0-1 0,0 0-1,0 1 1,4 5 0,-4-8-11,0 0-1,0 1 1,0-1-1,0 0 1,1 0 0,-1 0-1,0 0 1,1 0-1,-1 0 1,1-1 0,-1 1-1,1 0 1,-1-1-1,1 1 1,0-1 0,-1 0-1,1 1 1,0-1-1,-1 0 1,1 0 0,0 0-1,-1 0 1,1 0-1,0 0 1,-1-1 0,1 1-1,-1-1 1,1 1-1,0-1 1,-1 1 0,3-2-1,6-3 9,-1 0-1,0 0 1,17-12-1,12-13 54,0-2 0,-2-1 0,-2-2 0,-1-1 0,-2-2 0,-1 0 0,-2-3 0,-2 0 0,28-62 0,-52 99-45,2-3 43,0 0-1,-1 0 1,0 0 0,0-1 0,-1 1 0,0-1 0,-1 1 0,1-1-1,-1 0 1,-1 0 0,0-14 0,0 22-52,0-1-1,0 0 1,0 1 0,0-1-1,0 1 1,0-1-1,0 0 1,-1 1 0,1-1-1,0 1 1,0-1 0,-1 1-1,1-1 1,0 1-1,-1-1 1,1 1 0,0-1-1,-1 1 1,1-1 0,-1 1-1,1 0 1,-1-1 0,1 1-1,-1 0 1,1-1-1,-1 1 1,1 0 0,-2-1-1,1 1 3,0 1-1,0-1 0,0 0 1,0 0-1,0 1 0,1-1 1,-1 0-1,0 1 0,0-1 1,0 1-1,0-1 0,0 1 1,0-1-1,1 1 0,-2 1 1,-26 30 208,27-30-208,-12 17-24,0 1 1,2 0-1,0 0 1,-11 35 0,17-41-174,0 0 1,2 0 0,-1 1 0,2-1 0,0 1 0,1-1-1,0 1 1,3 20 0,-2-34 165,0 0-1,0 0 1,0 0-1,0 0 1,1 0-1,-1 0 1,0 0-1,0 0 0,1 0 1,-1 0-1,1-1 1,-1 1-1,1 0 1,-1 0-1,1 0 1,0-1-1,0 2 1,19 3-374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0.016"/>
    </inkml:context>
    <inkml:brush xml:id="br0">
      <inkml:brushProperty name="width" value="0.035" units="cm"/>
      <inkml:brushProperty name="height" value="0.035" units="cm"/>
    </inkml:brush>
  </inkml:definitions>
  <inkml:trace contextRef="#ctx0" brushRef="#br0">96 43 14179,'-1'2'302,"0"0"1,0 0-1,1 0 0,-1 0 0,1 0 1,-1 0-1,1 0 0,-1 0 0,1 1 1,0-1-1,0 0 0,0 0 1,1 4-1,-1-6-208,0 1-1,1-1 1,-1 0 0,0 1 0,0-1-1,0 1 1,1-1 0,-1 0 0,0 1 0,0-1-1,1 0 1,-1 1 0,0-1 0,0 0-1,1 1 1,-1-1 0,1 0 0,-1 0 0,0 1-1,1-1 1,-1 0 0,0 0 0,1 0-1,-1 0 1,1 0 0,0 1 0,0-1 3,0-1 1,0 1 0,0 0-1,1 0 1,-1-1 0,0 1-1,0-1 1,0 1 0,0-1-1,0 1 1,0-1 0,0 1-1,0-1 1,2-1-1,0-1 38,1 0 0,-1-1-1,1 1 1,-1-1-1,0 0 1,2-4-1,-3 6-105,-1 1 0,0-1-1,0 0 1,-1 0 0,1 1 0,0-1-1,-1 0 1,1 0 0,-1 0 0,1 0-1,-1 0 1,0 0 0,0 0-1,0 0 1,0 0 0,0 0 0,-1-3-1,1 5-23,0-1-1,0 1 0,-1-1 0,1 0 0,0 1 0,0-1 0,-1 1 1,1 0-1,0-1 0,-1 1 0,1-1 0,0 1 0,-1-1 0,1 1 1,-1 0-1,1-1 0,-1 1 0,1 0 0,-1 0 0,1-1 1,-1 1-1,1 0 0,-1 0 0,1 0 0,-1-1 0,1 1 0,-2 0 1,-15 6 51,12-3-45,0 0-1,0 1 1,1 0-1,-7 7 1,-2 5 11,0 1 1,2 0-1,-20 37 1,27-46-21,1 0 1,-1 0 0,1 1-1,1-1 1,0 1-1,0-1 1,0 1 0,1 0-1,1 0 1,-1 0 0,2 15-1,0-23-2,-1 1 0,0-1 1,0 1-1,1-1 0,-1 0 0,0 1 0,1-1 0,0 1 0,-1-1 0,1 0 0,0 0 1,0 1-1,0-1 0,-1 0 0,1 0 0,0 0 0,1 0 0,-1 0 0,0 0 0,0 0 1,0 0-1,1 0 0,-1-1 0,0 1 0,1 0 0,-1-1 0,0 1 0,1-1 0,-1 0 1,1 1-1,-1-1 0,1 0 0,-1 0 0,1 0 0,-1 0 0,1 0 0,2 0 1,3-2-3,-1 0 0,1 0 0,0 0 0,0-1 1,-1 0-1,11-6 0,45-31 2,92-77-1,-90 66 2,-40 38-2,-24 13 0,0 0 1,1 0 0,-1 0 0,0 0 0,1 0 0,-1 0 0,1 0 0,-1 0-1,0 0 1,1 0 0,-1 0 0,0 0 0,1 0 0,-1 0 0,0 0 0,1 0 0,-1 0-1,1 0 1,-1 0 0,0 0 0,1 1 0,-1-1 0,0 0 0,1 0 0,-1 1-1,0 0 1,1-1 0,-1 1 0,0 0-1,0-1 1,0 1 0,0 0 0,0-1 0,0 1-1,0 0 1,0-1 0,0 1 0,0 0-1,-1-1 1,1 1 0,0 0 0,0-1-1,-1 1 1,1 0 0,-7 14-7,-1 0-1,-13 17 1,10-15-1,1-1 0,-10 23 0,19-34 8,-1-1-1,0 1 1,1-1-1,0 1 1,0-1-1,0 1 1,1 0-1,-1-1 1,1 1-1,0 0 1,1 0-1,-1-1 1,1 1-1,1 5 0,-2-8 2,1-1 0,0 1 0,-1-1 0,1 1 0,0-1 0,0 0 0,0 1 0,0-1 0,0 0 0,0 0 0,0 0 0,1 1 0,-1-1 0,0 0 0,1-1 0,-1 1 0,0 0 0,1 0 0,-1 0 0,1-1 0,-1 1 0,1-1 0,0 1 0,-1-1 0,1 0 0,-1 0-1,1 0 1,0 0 0,-1 0 0,1 0 0,0 0 0,-1 0 0,1 0 0,-1-1 0,1 1 0,1-1 0,7-2 3,1-1 0,-1 0 0,0 0-1,10-7 1,-19 11-4,26-15 7,-1 0-1,-1-2 0,0 0 1,42-40-1,-55 43-7,-10 11-3,0 0 0,1 0 1,-1 0-1,1 0 0,0 0 0,0 1 0,0-1 1,0 1-1,1 0 0,-1 0 0,7-3 0,-9 5 3,-1 1-1,0-1 0,1 1 0,-1-1 0,0 1 0,1-1 0,-1 1 0,0-1 1,0 1-1,1-1 0,-1 1 0,0 0 0,0-1 0,0 1 0,0-1 0,0 1 0,1 0 1,-1-1-1,-1 1 0,1-1 0,0 1 0,0 0 0,0-1 0,0 1 0,0-1 1,0 1-1,-1-1 0,1 1 0,0 0 0,-6 22-32,-3 3-57,2-6-291,1 0-1,0 1 0,-4 39 0,9-59 396,1 0-1,0 1 0,0-1 1,0 0-1,0 0 1,0 0-1,0 0 0,1 1 1,-1-1-1,0 0 1,1 0-1,0 2 0,-1-3-18,1 0-1,-1 0 1,1 1 0,-1-1-1,1 0 1,-1 0-1,1 0 1,-1 0-1,1 0 1,0 0-1,-1 0 1,1 0 0,-1 0-1,1-1 1,-1 1-1,1 0 1,-1 0-1,0 0 1,1-1 0,-1 1-1,1 0 1,-1 0-1,1-1 1,-1 1-1,0 0 1,1-1-1,-1 1 1,1 0 0,-1-1-1,0 1 1,0-1-1,1 1 1,-1-1-1,0 1 1,1-1-1,16-19-251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0.516"/>
    </inkml:context>
    <inkml:brush xml:id="br0">
      <inkml:brushProperty name="width" value="0.035" units="cm"/>
      <inkml:brushProperty name="height" value="0.035" units="cm"/>
    </inkml:brush>
  </inkml:definitions>
  <inkml:trace contextRef="#ctx0" brushRef="#br0">83 1 16331,'1'1'109,"0"0"0,0 0 0,0 1 0,-1-1 0,1 0-1,-1 1 1,1-1 0,-1 1 0,1-1 0,-1 1-1,0-1 1,0 1 0,0-1 0,0 1 0,0-1-1,0 1 1,0-1 0,0 1 0,0-1 0,-1 1-1,1-1 1,-1 1 0,1-1 0,-1 1 0,1-1-1,-2 2 1,1-1 64,0 1-1,0-1 1,0 0-1,1 1 1,-1-1-1,1 1 0,-1-1 1,1 0-1,0 4 1,0-5-163,0-1-1,0 0 1,1 0 0,-1 0-1,0 1 1,0-1 0,0 0-1,0 0 1,0 0 0,1 0-1,-1 0 1,0 1 0,0-1-1,0 0 1,0 0 0,1 0 0,-1 0-1,0 0 1,0 0 0,0 0-1,1 0 1,-1 0 0,0 0-1,0 0 1,0 0 0,1 0-1,-1 0 1,0 0 0,0 0-1,1 0 1,-1 0 0,0 0 0,0 0-1,0 0 1,1 0 0,-1 0-1,0 0 1,0 0 0,0 0-1,1 0 1,-1-1 0,0 1-1,0 0 1,0 0 0,9-6 130,-6 2-103,0-1 1,0 1-1,0-1 0,-1 1 1,3-8-1,-4 11-29,-1 0 0,0 0-1,1 0 1,-1 0 0,0 1 0,0-1 0,0 0 0,0 0 0,0 0 0,0 0-1,0 0 1,0 0 0,0 0 0,0 0 0,0 0 0,-1-1 0,1 2 1,-1 0-1,1-1 1,-1 1 0,1 0 0,-1 0 0,1-1 0,-1 1 0,1 0 0,-1 0-1,1 0 1,-1 0 0,0 0 0,1 0 0,-1 0 0,1 0 0,-1 0 0,0 0 0,1 0-1,-1 0 1,1 0 0,-1 0 0,1 0 0,-1 0 0,1 1 0,-1-1 0,1 0-1,-1 0 1,1 1 0,-2 0 0,-3 2 40,-1 0 1,0 1-1,1 0 0,0 0 1,0 0-1,0 1 0,1 0 1,0 0-1,0 0 0,0 0 1,0 0-1,-5 13 0,3-7 4,1 0 1,0 1-1,1-1 0,1 1 0,0 0 0,-2 13 1,4-20-41,1 0 0,0 0 0,0 0-1,0 0 1,1 0 0,0 0 0,-1 0 0,2-1 0,1 8 0,-2-10-9,0 0-1,0 0 0,0 0 1,0 0-1,0-1 0,0 1 0,1 0 1,-1-1-1,1 1 0,-1-1 1,1 1-1,-1-1 0,1 0 1,0 0-1,-1 0 0,1 0 1,0 0-1,0 0 0,0 0 1,0 0-1,0-1 0,0 1 1,0-1-1,0 0 0,3 1 1,1-2 4,1 1 0,-1-1 0,0 0 0,0-1 0,1 1 0,-1-1 0,0 0 0,-1-1 0,10-4 0,51-34 51,-58 35-49,14-10 21,21-21 0,4-3-21,-46 39-10,-1 1 0,0 0 1,1-1-1,-1 1 0,1 0 0,-1-1 0,1 1 0,-1 0 0,1-1 1,-1 1-1,1 0 0,-1 0 0,1 0 0,-1-1 0,1 1 1,-1 0-1,1 0 0,0 0 0,-1 0 0,1 0 0,-1 0 1,1 0-1,-1 0 0,1 0 0,0 1 0,0-1 1,-1 1 0,1-1 0,-1 1 0,0-1-1,0 1 1,1-1 0,-1 1 0,0 0 0,0-1 0,0 1-1,1-1 1,-1 1 0,0 0 0,0-1 0,0 1 0,0 0 0,0-1-1,-1 2 1,-7 35 27,7-32-29,0-3 2,0 0 1,1 0-1,-1 1 0,1-1 1,-1 0-1,1 1 1,0-1-1,0 1 0,0-1 1,0 0-1,1 1 1,-1-1-1,1 0 0,-1 1 1,1-1-1,0 0 1,0 0-1,0 1 0,0-1 1,0 0-1,0 0 1,0 0-1,1 0 0,-1-1 1,1 1-1,0 0 1,-1-1-1,1 1 1,0-1-1,0 1 0,3 1 1,0-1-1,1 0 1,-1 0-1,0-1 1,0 0-1,1 0 1,-1 0 0,0 0-1,1-1 1,-1 0-1,1 0 1,-1-1-1,1 1 1,5-2-1,13-5-30,0 0-1,0-2 0,24-13 0,10-2-140,-58 23 164,0 1 0,1 0 0,-1 0 0,0-1 0,1 1 0,-1 0 1,1 0-1,-1 0 0,0 0 0,1-1 0,-1 1 0,1 0 0,-1 0 0,1 0 0,-1 0 0,0 0 0,1 0 0,-1 0 0,1 0 1,-1 0-1,1 1 0,-1-1 0,0 0 0,1 0 0,-1 0 0,0 0 0,1 0 0,-1 1 0,1-1 0,-1 0 0,0 0 0,1 1 0,-1 0 1,-2 14-119,-18 24-243,18-35 244,-42 74-764,38-64 669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1.826"/>
    </inkml:context>
    <inkml:brush xml:id="br0">
      <inkml:brushProperty name="width" value="0.035" units="cm"/>
      <inkml:brushProperty name="height" value="0.035" units="cm"/>
    </inkml:brush>
  </inkml:definitions>
  <inkml:trace contextRef="#ctx0" brushRef="#br0">205 240 17436,'-9'4'281,"1"0"1,0 0-1,0 1 0,0 0 1,1 0-1,0 1 1,0 0-1,0 0 0,0 0 1,-5 8-1,-4 6 79,1 1 0,-16 29 0,19-28-123,-13 32-1,22-46-177,0 1 0,0-1 0,1 1 0,0 0 0,0 0 0,0 18 0,2-27-57,0 1 0,0-1 0,0 0 0,0 1 0,0-1 1,0 0-1,0 0 0,0 1 0,0-1 0,0 0 0,0 1 0,0-1 0,0 0 1,1 1-1,-1-1 0,0 0 0,0 0 0,0 1 0,0-1 0,0 0 0,1 0 1,-1 1-1,0-1 0,0 0 0,0 0 0,1 0 0,-1 1 0,0-1 0,0 0 1,1 0-1,-1 0 0,0 0 0,1 1 0,-1-1 0,0 0 0,0 0 1,1 0-1,-1 0 0,0 0 0,1 0 0,-1 0 0,14-7 13,1-8-61,0 0 0,-1-1-1,-1 0 1,11-19 0,1 1-13,37-55-243,86-159-1,-146 244 301,3-4 25,-1-1 0,0 1 1,0-1-1,-1 0 0,4-15 0,-7 24-19,0-1-1,0 1 1,0-1-1,0 1 0,0-1 1,0 1-1,0 0 1,0-1-1,0 1 0,0-1 1,0 1-1,0-1 0,0 1 1,0-1-1,-1 1 1,1-1-1,0 1 0,0 0 1,0-1-1,-1 1 1,1-1-1,0 1 0,0 0 1,-1-1-1,1 1 1,0 0-1,-1-1 0,1 1 1,-1 0-1,1 0 1,0-1-1,-1 1 0,1 0 1,-1 0-1,1 0 1,-1-1-1,1 1 0,-1 0 1,1 0-1,0 0 1,-1 0-1,1 0 0,-1 0 1,1 0-1,-1 0 1,1 0-1,-1 0 0,1 0 1,-1 1-1,1-1 1,-1 0-1,1 0 0,0 0 1,-1 0-1,1 1 1,-1-1-1,1 0 0,0 1 1,-1-1-1,1 0 1,0 1-1,-1-1 0,1 1 1,-7 4 28,0 0 1,1 1-1,0 0 1,0 1-1,0-1 1,1 1-1,0 0 1,-8 14-1,-29 69 205,31-66-184,2 1 1,0 0-1,2 1 0,1-1 0,1 1 0,1 0 0,-1 39 1,5-62-45,0 0 0,0 0 0,0 0 0,0 0 0,1 0 0,-1 0 0,1-1 0,0 1 0,0 0 0,0 0 1,0-1-1,0 1 0,1 0 0,-1-1 0,1 1 0,-1-1 0,1 0 0,0 0 0,0 0 0,0 1 0,1-2 1,2 3-1,-2-3-3,0 1 0,0-1 0,0-1 0,1 1 0,-1 0 0,1-1 0,-1 0 0,0 0 0,1 0 0,-1 0 1,0 0-1,1-1 0,-1 1 0,0-1 0,1 0 0,-1 0 0,0 0 0,0-1 0,4-1 0,9-5-4,-1-1 0,0-1-1,0 0 1,15-14-1,53-54 0,-61 57 2,-4 4-2,-7 8-3,-1-1 0,0-1 1,0 0-1,-1 0 1,11-19-1,-15 19 8,-6 10 9,-13 18 31,-8 17 138,-24 51 1,38-69-98,2-1 1,0 1 0,1 0 0,0 0-1,2 0 1,-3 21 0,5-32-51,1 0 1,0 0 0,0 0 0,1 0 0,-1 0 0,1 0 0,0 0 0,1 0 0,3 8-1,-5-11-26,1-1 0,0 1-1,0-1 1,0 1-1,0-1 1,1 0-1,-1 1 1,0-1 0,0 0-1,1 0 1,-1 0-1,1 0 1,-1 0 0,1 0-1,0 0 1,-1-1-1,1 1 1,0 0-1,-1-1 1,1 0 0,0 1-1,0-1 1,-1 0-1,1 0 1,0 0-1,0 0 1,-1 0 0,1 0-1,0 0 1,2-2-1,10-1 1,0-2 0,-1 0-1,0-1 1,0 0-1,0-1 1,17-13 0,-17 11-77,1 1 1,0 0-1,1 1 1,29-11-1,-43 18 61,-1 0 1,1 0-1,-1 0 0,1-1 1,-1 1-1,1 0 0,-1 0 1,1 0-1,-1 0 0,1 1 1,-1-1-1,1 0 0,-1 0 1,1 0-1,-1 0 0,1 0 1,-1 1-1,1-1 0,-1 0 1,1 0-1,-1 1 0,0-1 0,1 0 1,-1 1-1,0-1 0,1 0 1,-1 1-1,0-1 0,1 1 1,5 19-101,-9 21 231,3-38-50,-1 0 0,0-1 0,1 1 0,-2 0-1,1-1 1,0 1 0,0-1 0,-1 0 0,1 1 0,-1-1-1,-3 4 1,4-6-41,1 1 0,-1-1 0,0 1-1,1-1 1,-1 1 0,0-1 0,0 0-1,1 0 1,-1 1 0,0-1 0,0 0-1,0 0 1,0 0 0,1 0 0,-1 0-1,0 0 1,0 0 0,0 0 0,1 0-1,-1 0 1,0 0 0,0-1 0,0 1-1,1 0 1,-1 0 0,0-1 0,0 1-1,1-1 1,-1 1 0,0-1 0,1 1-1,-1-1 1,1 1 0,-1-1 0,0 1-1,1-1 1,-1 0 0,1 1 0,0-1-1,-1 0 1,1 1 0,-1-1 0,1-1-1,-4-5 71,0 0-1,0 0 0,1-1 1,0 1-1,0-1 0,1 0 0,0 1 1,1-1-1,0 0 0,-1-15 0,2 19-165,0 1-1,0 0 0,0-1 0,1 1 0,-1-1 0,1 1 1,0 0-1,0 0 0,0-1 0,1 1 0,-1 0 0,1 0 1,-1 0-1,1 0 0,0 1 0,0-1 0,0 0 1,1 1-1,-1 0 0,1-1 0,-1 1 0,1 0 0,0 0 1,-1 0-1,1 1 0,0-1 0,6-1 0,11-3-240,1 0-114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2.160"/>
    </inkml:context>
    <inkml:brush xml:id="br0">
      <inkml:brushProperty name="width" value="0.025" units="cm"/>
      <inkml:brushProperty name="height" value="0.025" units="cm"/>
    </inkml:brush>
  </inkml:definitions>
  <inkml:trace contextRef="#ctx0" brushRef="#br0">5 139 10474,'0'0'4543,"-2"-8"-3353,2 5-1128,-1 0 1,1 1-1,-1-1 0,1 1 0,0-1 0,0 0 0,0 1 0,0-1 0,1 0 0,-1 1 0,1-1 1,-1 1-1,2-4 0,0 2 34,1 0 1,-1 1 0,1-1-1,0 1 1,0 0 0,0-1-1,0 1 1,1 1 0,-1-1-1,5-2 1,3-2-5,0 0 1,1 1 0,-1 0-1,1 1 1,0 0 0,0 1-1,1 1 1,-1 0 0,1 0-1,0 1 1,-1 1 0,1 0 0,18 2-1,-25-1-73,0 1-1,-1 0 0,1 0 1,0 0-1,0 1 1,0 0-1,-1 0 1,1 1-1,-1-1 0,0 1 1,0 1-1,0-1 1,0 0-1,0 1 0,-1 0 1,1 0-1,-1 1 1,0-1-1,-1 1 1,1 0-1,-1 0 0,0 0 1,0 0-1,0 1 1,-1-1-1,0 1 1,0 0-1,0-1 0,-1 1 1,1 9-1,-1-5 165,0-1 0,-1 1 0,0-1 0,-1 1 1,0-1-1,0 1 0,-1-1 0,0 0 0,-1 1 0,0-1 0,-1 0 0,0-1 0,0 1 0,0-1 0,-1 0 0,-1 0 0,1 0 0,-1-1 0,-8 8 0,-10 8 158,0 0 0,-2-1 0,-1-1 0,-30 17-1,53-35-348,-44 25 233,45-27-264,0 1 0,0-1 0,0 0-1,0 0 1,0 0 0,0 0 0,0-1 0,0 1 0,0-1 0,0 1 0,0-1 0,-1 0-1,-5-1 1,8 0-163,0 0 0,0 0 1,1-1-1,-1 1 0,0 0 0,0 0 0,1 0 0,-1-1 0,1 1 0,-1 0 0,1-1 0,0 1 0,-1 0 0,1-1 0,0 1 0,0 0 0,0-1 0,0 1 1,0 0-1,1-3 0,1-33-5187,-1 35 4587,6-37-9101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2.664"/>
    </inkml:context>
    <inkml:brush xml:id="br0">
      <inkml:brushProperty name="width" value="0.035" units="cm"/>
      <inkml:brushProperty name="height" value="0.035" units="cm"/>
    </inkml:brush>
  </inkml:definitions>
  <inkml:trace contextRef="#ctx0" brushRef="#br0">290 119 15691,'6'-8'501,"0"1"-1,-1-1 1,0 0-1,0-1 1,4-12 0,-8 19-404,0 1 0,-1-1 1,1 1-1,-1-1 1,0 1-1,1-1 1,-1 0-1,0 1 0,0-1 1,0 1-1,0-1 1,0 0-1,0 1 0,-1-1 1,1 1-1,0-1 1,-1 1-1,0-1 1,1 1-1,-1-1 0,0 1 1,1-1-1,-1 1 1,0 0-1,0-1 1,0 1-1,0 0 0,-1 0 1,1 0-1,0 0 1,0 0-1,-1 0 1,1 0-1,0 0 0,-1 0 1,1 1-1,-1-1 1,1 1-1,-1-1 0,-2 0 1,-1 0 48,0 0 1,0 0 0,0 0-1,0 1 1,0-1 0,0 1-1,0 1 1,1-1 0,-1 1-1,0 0 1,0 0-1,-8 3 1,5-1-44,0 1-1,0 0 1,0 0 0,0 1 0,1 0-1,-12 10 1,6-3-68,0 2-1,1 0 1,0 0-1,1 1 1,0 1 0,-10 22-1,8-11-6,1 0 0,-16 57 0,24-67-20,0 1 0,1-1 0,1 1 0,1 0-1,0-1 1,3 25 0,-2-39-11,1 0 0,-1 0-1,1 0 1,-1 0 0,1-1 0,0 1 0,0 0 0,0 0 0,1-1 0,-1 1-1,1-1 1,-1 1 0,1-1 0,0 0 0,0 0 0,0 0 0,0 0 0,0 0-1,5 3 1,-4-3-6,0-1-1,0 0 1,1 0-1,-1 0 0,0 0 1,1-1-1,-1 1 1,0-1-1,1 0 1,-1 0-1,0 0 0,1 0 1,-1-1-1,1 1 1,-1-1-1,0 0 1,4-1-1,6-3-39,0-1-1,0 0 1,0-1-1,-1 0 1,22-18-1,-8 4-88,31-35 0,-52 52 121,-1-1 0,0-1 1,0 1-1,0 0 0,4-8 0,-8 12 16,0 0-1,1 1 1,-1-1-1,0 0 1,0 0-1,1 1 0,-1-1 1,0 0-1,0 0 1,0 1-1,0-1 1,0 0-1,0 0 1,0 1-1,0-1 0,0 0 1,-1 0-1,1 1 1,0-1-1,0 0 1,-1 0-1,0 0 2,0 0 0,0 0 0,0 1-1,0-1 1,0 1 0,0-1 0,0 1 0,0-1 0,0 1 0,0-1-1,0 1 1,0 0 0,0 0 0,0-1 0,0 1 0,0 0 0,-1 0 0,1 0-1,-1 1 1,-67 3 2,69-4-4,-1 0 0,1 0 0,0 0 0,0 0 0,-1 0 1,1 0-1,0 0 0,-1 0 0,1 0 0,0 0 0,0 0 0,-1 0 1,1 0-1,0 0 0,0 0 0,0-1 0,-1 1 0,1 0 0,0 0 1,0 0-1,-1 0 0,1 0 0,0-1 0,0 1 0,0 0 0,-1 0 1,1 0-1,0 0 0,0-1 0,0 1 0,0 0 0,0 0 1,0-1-1,-1 1 0,1 0 0,0 0 0,0-1 0,0 1 0,0 0 1,0 0-1,0-1 0,0 1 0,0 0 0,0 0 0,0-1 0,0 1 1,0 0-1,10-15-100,20-11-78,-23 21 128,1 0-1,-1 1 1,1 0 0,12-6 0,-18 10 45,-1-1 1,1 1-1,-1-1 0,1 1 1,-1-1-1,1 1 1,0 0-1,-1 0 1,1 0-1,-1 0 1,1 0-1,-1 0 0,1 0 1,0 0-1,-1 1 1,1-1-1,-1 1 1,1-1-1,-1 1 1,0-1-1,1 1 0,-1 0 1,1 0-1,-1 0 1,0 0-1,0 0 1,0 0-1,1 0 1,-1 0-1,0 0 0,0 0 1,0 1-1,0 0 1,4 10-1,-1 0 1,-1 0 0,0 0 0,0 0-1,-1 1 1,-1-1 0,0 1 0,-1 17-1,1-5 10,-3 88 100,1-39-739,1-106-303,-3-4 654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3.197"/>
    </inkml:context>
    <inkml:brush xml:id="br0">
      <inkml:brushProperty name="width" value="0.035" units="cm"/>
      <inkml:brushProperty name="height" value="0.035" units="cm"/>
    </inkml:brush>
  </inkml:definitions>
  <inkml:trace contextRef="#ctx0" brushRef="#br0">1 484 16428,'2'1'137,"-1"0"0,1-1 1,0 1-1,0-1 0,0 1 1,0-1-1,0 0 0,0 0 1,0 0-1,0 0 1,0 0-1,0 0 0,0-1 1,0 1-1,0-1 0,4-1 1,34-15 601,-27 10-350,32-15-68,-2-1-1,0-3 1,50-39 0,-68 38-268,-24 27-51,-1 0-1,0-1 1,1 1-1,-1-1 1,0 1 0,1-1-1,-1 1 1,0-1-1,0 1 1,0-1-1,0 1 1,1-1-1,-1 1 1,0-1-1,0 1 1,0-1-1,0 1 1,0-1-1,0 1 1,0-1-1,-1 0 1,1 0 0,-1 1 0,1 0 0,-1-1 0,0 1 0,1 0 0,-1 0 0,0 0 0,0-1 1,1 1-1,-1 0 0,0 0 0,1 0 0,-1 0 0,0 0 0,0 0 0,1 1 0,-1-1 0,0 0 0,1 0 0,-1 0 0,0 1 1,0-1-1,-8 3 24,0 1 1,0-1 0,1 2 0,-1-1 0,1 1-1,0 0 1,1 1 0,-1 0 0,-7 7 0,-2 5 93,0 1 0,-19 25 0,27-31-37,0 1 0,0-1 1,2 2-1,-1-1 0,2 1 0,0 0 1,1 0-1,0 1 0,1-1 1,-2 21-1,6-35-69,0 1 0,0-1 1,0 1-1,0 0 0,0-1 1,0 1-1,0 0 0,0-1 1,0 1-1,1 0 0,-1-1 0,1 1 1,0-1-1,-1 1 0,1-1 1,0 1-1,1 2 0,0-3-7,-1-1 0,0 1 0,0-1 1,1 1-1,-1-1 0,0 0 0,1 1 0,-1-1 0,0 0 0,1 0 0,-1 0 0,1 0 0,-1 0 0,0 0 0,1 0 1,-1-1-1,0 1 0,1 0 0,-1-1 0,0 1 0,1-1 0,-1 1 0,0-1 0,0 0 0,2-1 0,21-11-18,0-1-1,-1-1 0,-1-2 1,39-36-1,74-88-239,-128 132 231,122-146-295,-112 133 250,-1-1 1,-2 0 0,0-2-1,-2 1 1,11-30-1,-16 19-14,-6 35 78,-1 0 1,0 0-1,0 0 0,0-1 1,0 1-1,0 0 0,0 0 1,0 0-1,0-1 0,0 1 1,0 0-1,0 0 0,0 0 1,0 0-1,-1-1 1,1 1-1,0 0 0,0 0 1,0 0-1,0-1 0,0 1 1,0 0-1,0 0 0,0 0 1,-1 0-1,1 0 0,0-1 1,0 1-1,0 0 0,0 0 1,0 0-1,-1 0 0,1 0 1,0 0-1,0 0 0,0 0 1,-1 0-1,1 0 0,0 0 1,0-1-1,-14 12 5,-10 16 74,2 2 1,-29 45-1,-29 68 415,74-131-446,-21 40 354,-34 86 0,61-137-398,-2 7 9,-1 0-1,1 0 0,1 1 1,-2 8-1,3-15-21,0 0 0,-1 0 0,1 1 0,0-1 0,0 0-1,0 0 1,0 1 0,1-1 0,-1 0 0,0 0 0,0 1 0,1-1 0,-1 0 0,1 0 0,-1 0 0,1 0 0,-1 0 0,1 0 0,0 1 0,0-1 0,-1-1 0,1 1-1,0 0 1,0 0 0,0 0 0,0 0 0,0-1 0,0 1 0,0 0 0,0-1 0,0 1 0,1-1 0,-1 1 0,0-1 0,2 1 0,0-1 68,1 0 0,0 0-1,0 0 1,0 0 0,0-1 0,-1 0 0,1 1 0,0-1 0,0-1 0,-1 1 0,1 0 0,3-3 0,43-26-139,-44 26 79,39-27-91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4.021"/>
    </inkml:context>
    <inkml:brush xml:id="br0">
      <inkml:brushProperty name="width" value="0.035" units="cm"/>
      <inkml:brushProperty name="height" value="0.035" units="cm"/>
    </inkml:brush>
  </inkml:definitions>
  <inkml:trace contextRef="#ctx0" brushRef="#br0">178 195 15611,'-58'83'2881,"39"-60"-2189,2 1 0,0 0 0,2 2 0,1 0 1,-17 42-1,31-67-676,-6 29 621,6-29-624,0 0 0,0-1 0,0 1 0,0-1 0,0 1 0,0 0 0,0-1 0,0 1 0,1 0 0,-1-1 0,0 1 0,0-1 0,1 1 0,-1-1 0,0 1 0,1-1 0,-1 1 0,0-1 0,1 1 0,-1-1 0,1 1 0,-1-1 0,1 1 0,-1-1 0,1 0 0,-1 1 0,1-1 0,-1 0 0,1 0 0,0 1 0,-1-1 0,1 0 1,-1 0-1,1 0 0,0 0 0,-1 0 0,1 0 0,-1 0 0,1 0 0,0 0 0,-1 0 0,1 0 0,0 0 0,-1 0 0,1 0 0,-1 0 0,1-1 0,0 1 0,12-5-51,-1 0 0,0-1 0,0-1 0,-1 1 0,0-2 0,0 0 0,14-13 0,-9 8-38,28-24-126,-2-2 0,-1-2 0,-2-1 1,-2-3-1,-2-1 0,32-54 0,-60 89 190,-4 6 18,0 0 0,1 0 0,-2-1 0,1 1 0,0-1 0,-1 0 0,0 0 0,2-10 0,-4 15-2,0 1-1,0-1 1,0 1 0,0-1 0,0 1-1,0-1 1,0 1 0,0-1 0,0 1 0,0-1-1,0 1 1,0-1 0,0 1 0,0-1-1,0 1 1,0-1 0,-1 1 0,1 0 0,0-1-1,0 1 1,0-1 0,-1 1 0,1-1 0,0 1-1,-1 0 1,1-1 0,0 1 0,-1 0-1,0-1 1,0 1 2,1 0 0,-1 0 0,0 0 0,0 0-1,0 0 1,1 0 0,-1 0 0,0 1 0,0-1 0,1 0 0,-1 1-1,0-1 1,0 0 0,1 1 0,-2 0 0,-28 25 132,3 9 191,-45 76 0,-12 48 564,73-137-705,1 1-1,1 0 1,0 1 0,2-1-1,-6 37 1,12-58-167,1 1 0,-1-1 0,1 0-1,0 0 1,0 0 0,0 0 0,0 1 0,1-1 0,-1 0 0,0 0 0,1 0 0,0 0 0,-1 0 0,1 1 0,0-1 0,0-1 0,0 1 0,0 0 0,3 3-1,-2-4-16,-1 0-1,1 1 0,0-1 0,0-1 0,-1 1 1,1 0-1,0 0 0,0-1 0,0 1 0,0-1 0,0 1 1,0-1-1,0 0 0,0 0 0,0 0 0,0 0 0,2 0 1,6-2-52,-1 0 0,1-1 0,-1 1 0,0-2 0,0 1 0,0-1 0,10-7 0,15-9-338,-2-3 0,-1 0 1,0-2-1,-2-1 1,41-48-1,-60 64 147,-10 10 236,1 0 0,-1 0 0,0 0 0,0 0 0,0 0 0,0 0 1,0 0-1,0 0 0,0 0 0,0 0 0,1 0 0,-1 0 1,0 0-1,0 0 0,0 0 0,0 0 0,0 0 0,0 0 1,0 0-1,0 0 0,0 1 0,1-1 0,-1 0 0,0 0 0,0 0 1,0 0-1,0 0 0,0 0 0,0 0 0,0 0 0,0 0 1,0 1-1,0-1 0,0 0 0,0 0 0,0 0 0,0 0 1,0 0-1,0 0 0,0 0 0,0 0 0,0 1 0,0-1 0,0 0 1,0 0-1,0 0 0,0 0 0,0 0 0,0 0 0,0 0 1,0 1-1,0-1 0,-8 24 22,-3-2 103,-29 62 396,36-74-418,1 0 1,0 0 0,0 1 0,1-1 0,0 1 0,0 14 0,2-25-94,0 1-1,0-1 1,-1 0 0,1 1 0,0-1 0,0 0-1,1 1 1,-1-1 0,0 1 0,0-1 0,0 0-1,0 1 1,0-1 0,0 0 0,0 1 0,0-1-1,1 0 1,-1 1 0,0-1 0,0 0 0,1 0-1,-1 1 1,0-1 0,0 0 0,1 0 0,-1 1 0,0-1-1,0 0 1,1 0 0,-1 0 0,0 1 0,1-1-1,-1 0 1,1 0 0,-1 0 0,0 0 0,1 0-1,-1 0 1,0 0 0,1 0 0,-1 0 0,1 0-1,20-8 139,20-23-68,-39 30-74,56-53 39,-41 37-46,0 0-1,1 2 1,37-25-1,-54 39 4,0 1 1,0-1-1,0 0 0,0 1 0,0-1 0,1 1 1,-1-1-1,0 1 0,0 0 0,1-1 0,-1 1 1,0 0-1,1 0 0,-1 0 0,0 0 0,0 0 1,1 0-1,-1 0 0,2 1 0,-2 0 3,0-1-1,0 1 0,-1 0 1,1-1-1,0 1 1,-1 0-1,1-1 1,0 1-1,-1 0 1,1 0-1,-1 0 0,1 0 1,-1-1-1,1 1 1,-1 0-1,0 0 1,1 0-1,-1 0 0,0 2 1,1 5 18,0 0 0,-1 0 1,-1 0-1,-1 15 0,1-19-11,-3 25 55,2-19-18,0 0-1,1 0 1,0 0-1,0 0 1,1 1-1,1-1 0,-1 0 1,5 19-1,-4-28-36,-1 0-1,1 0 0,-1 0 1,1 1-1,-1-1 1,1 0-1,0 0 0,0 0 1,-1-1-1,1 1 0,0 0 1,0 0-1,0 0 1,0-1-1,0 1 0,0 0 1,0-1-1,0 1 0,0-1 1,0 1-1,2 0 0,0-1 4,-1 0 0,1 1 0,-1-1-1,1 0 1,-1 0 0,1-1-1,0 1 1,-1 0 0,5-2-1,3-2 19,-1 1 0,0-1 0,0-1 0,11-7 0,159-112-53,-172 119-4,24-18-81,-29 22 94,-1 0 0,1 0 0,0 0 0,0 0 0,0 1 0,-1-1 0,1 0 0,0 1 0,0-1 1,0 1-1,0 0 0,0 0 0,0-1 0,0 2 0,3-1 0,-4 0 6,-1 1 0,1-1 0,-1 0 0,1 1 1,-1-1-1,1 0 0,-1 1 0,1-1 0,-1 1 1,1-1-1,-1 1 0,0 0 0,1-1 0,-1 1 0,0-1 1,0 1-1,1-1 0,-1 1 0,0 0 0,0-1 0,0 1 1,0 0-1,0-1 0,0 1 0,0 0 0,0-1 1,0 1-1,0 0 0,0-1 0,0 1 0,0-1 0,0 1 1,-1 0-1,1 0 0,-10 24-105,10-24 108,-4 8-9,1 0 1,0 0 0,0 0 0,1 1 0,0-1 0,1 1-1,0 18 1,1-27 1,0-1-1,0 1 0,0-1 1,0 0-1,0 1 1,0-1-1,0 1 0,0-1 1,0 1-1,0-1 1,0 1-1,0-1 0,1 1 1,-1-1-1,0 0 1,0 1-1,1-1 0,-1 0 1,0 1-1,1-1 1,-1 1-1,0-1 0,1 0 1,-1 0-1,0 1 1,1-1-1,-1 0 0,1 0 1,-1 1-1,1-1 1,16-1-580,18-16 26,-5-1 311,3-4-94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5.175"/>
    </inkml:context>
    <inkml:brush xml:id="br0">
      <inkml:brushProperty name="width" value="0.035" units="cm"/>
      <inkml:brushProperty name="height" value="0.035" units="cm"/>
    </inkml:brush>
  </inkml:definitions>
  <inkml:trace contextRef="#ctx0" brushRef="#br0">274 636 14371,'-1'-2'304,"0"-1"1,0 1-1,0-1 0,0 1 0,0 0 0,-1-1 1,1 1-1,-1 0 0,0 0 0,0 0 1,0 0-1,0 0 0,0 1 0,0-1 0,0 1 1,0-1-1,-1 1 0,-3-2 0,2 2-36,0 0 0,0 0-1,0 1 1,0-1-1,0 1 1,0 0-1,0 0 1,0 1-1,0-1 1,0 1 0,-6 1-1,-1 2-9,-1 0 1,1 1-1,-1 0 0,1 1 0,1 0 1,-1 0-1,-12 12 0,14-10-188,0 0 0,0 1 0,1 0 0,0 0 0,1 1 0,0 0 0,0 1 0,-9 21 0,15-32-72,1 1 0,0-1 1,0 0-1,-1 1 0,1-1 0,0 0 1,0 1-1,0-1 0,0 0 1,-1 1-1,1-1 0,0 1 1,0-1-1,0 0 0,0 1 1,0-1-1,0 1 0,0-1 0,0 0 1,0 1-1,0-1 0,0 1 1,0-1-1,1 0 0,-1 1 1,0-1-1,0 1 0,0-1 1,0 0-1,1 1 0,-1-1 1,0 0-1,0 1 0,1-1 0,-1 0 1,0 1-1,1-1 0,-1 0 1,0 0-1,1 1 0,-1-1 1,0 0-1,1 0 0,-1 0 1,1 0-1,-1 1 0,0-1 0,1 0 1,-1 0-1,1 0 0,-1 0 1,21-5-166,-4-3-23,-1-1-1,-1-1 1,0-1 0,25-21 0,1-1-295,-11 9 127,-20 15 160,1 0 0,0 1 0,1 0-1,0 0 1,0 2 0,23-10 0,-35 15 188,1 1 0,-1 0-1,1-1 1,0 1 0,-1 0-1,1 0 1,0 0 0,0-1 0,-1 1-1,1 0 1,0 0 0,-1 0-1,1 0 1,0 0 0,0 0 0,-1 0-1,1 1 1,0-1 0,-1 0-1,1 0 1,0 0 0,-1 1-1,1-1 1,0 0 0,-1 1 0,1-1-1,-1 1 1,1-1 0,0 1-1,-1-1 1,1 1 0,-1-1 0,0 1-1,1-1 1,-1 1 0,1-1-1,-1 1 1,0 0 0,1-1 0,-1 1-1,0 0 1,0-1 0,0 1-1,1 0 1,-1 0 0,0-1 0,0 1-1,0 0 1,0-1 0,0 1-1,0 0 1,0 0 0,-1-1-1,1 1 1,0 0 0,-1 0 0,-1 9 0,0 0 0,-1 0 0,-7 12 0,5-7 4,3-10 11,-6 19 60,1 0 0,0 1-1,-2 25 1,9-49-62,0-1 0,0 1 0,0-1 0,0 1-1,0-1 1,0 1 0,0-1 0,0 1 0,0-1 0,0 0 0,0 1 0,0-1 0,0 1-1,0-1 1,0 1 0,1-1 0,-1 0 0,0 1 0,0-1 0,0 1 0,1-1-1,-1 0 1,0 1 0,1-1 0,-1 0 0,0 1 0,1-1 0,-1 0 0,0 1-1,1-1 1,-1 0 0,15-3 27,13-17-59,-4-4-402,33-44-1,-14 16-305,-37 44 536,0 0 0,0 0 0,-1 0 0,5-10 0,-8 16 191,0 0 0,0 0 1,1 1-1,-1-1 0,0 1 1,1 0-1,-1-1 0,1 1 1,0 0-1,-1 1 0,1-1 1,3 0-1,11-5 24,-1-3-152,-1 0 0,0-1 1,-1-1-1,0 0 0,0-1 1,17-21-1,-2-1-657,36-55 0,-42 55-184,-2-2 0,-1 0 1,-2-1-1,25-72 1,-43 108 977,0 1 1,1-1 0,-1 0-1,0 0 1,1 1 0,-1-1-1,0 0 1,0 1 0,1-1 0,-1 0-1,0 0 1,0 1 0,0-1-1,0 0 1,0 0 0,0 1-1,0-1 1,0 0 0,-1 0 0,1 1-1,0-1 1,0 0 0,-1 1-1,1-1 1,-1 0 0,0 1 29,0 1 0,-1 0 0,1 0 0,0 1 0,0-1 0,0 0 0,-1 0 0,1 0 0,1 1 0,-1-1 0,0 1 0,0-1 0,0 2 0,-40 70 1758,2 2-1,5 1 1,-32 99-1,63-166-1653,-10 41 555,13-47-629,-1 1 1,1-1-1,-1 0 1,1 1-1,0-1 1,1 0-1,-1 1 0,0-1 1,1 0-1,0 1 1,0-1-1,1 4 1,-1-6-52,0 1 1,1-1-1,-1 0 1,0 0 0,0 0-1,1 0 1,-1 0 0,0 0-1,1 0 1,-1 0 0,1-1-1,-1 1 1,1-1 0,0 1-1,-1-1 1,1 1-1,0-1 1,-1 0 0,1 0-1,0 0 1,-1 0 0,1 0-1,0 0 1,-1 0 0,1-1-1,0 1 1,-1-1-1,2 0 1,6-1-8,-1 0 1,0-1-1,0 0 1,9-5-1,6-6 1,-1-1 0,0 0 0,-2-2 0,22-20 1,-8 2-18,38-50 0,117-187-27,-181 258 45,20-31 33,-25 41-30,-1 0 0,0 0 0,-1 0-1,1 0 1,-1 0 0,0-1 0,0 1 0,1-7 0,-20 46 132,-26 56-1,-49 110 345,77-161-315,2 1 1,1 0-1,-7 48 1,18-78-106,0 1 0,1-1 0,0 0 0,0 1 0,1-1 0,1 1 0,3 21 0,-3-32-78,-1 0 0,0 0 0,0 0 1,1 0-1,-1 0 0,1 0 0,-1 0 1,1 0-1,-1 0 0,1 0 0,0 0 1,-1 0-1,1 0 0,0 0 0,0 0 1,0-1-1,-1 1 0,1 0 0,0 0 1,0-1-1,0 1 0,0-1 0,0 1 1,1-1-1,-1 0 0,0 1 0,0-1 1,0 0-1,0 0 0,0 1 0,0-1 1,1 0-1,-1 0 0,0 0 0,1-1 1,0 1-61,0-1 0,0 1 0,0-1 0,-1 0 1,1 0-1,0 0 0,-1 0 0,1 0 1,-1 0-1,1 0 0,-1 0 0,1-1 1,-1 1-1,0 0 0,0-1 0,0 1 1,0-1-1,0 0 0,0 1 0,0-1 1,1-2-1,-1-3-181,1 0 0,-1 0-1,0-1 1,0 1 0,-1 0 0,0-1 0,0 1 0,-1 0 0,0 0-1,0-1 1,-1 1 0,0 0 0,0 0 0,0 1 0,-7-14 0,2 7 379,0 1 1,-1 0 0,0 0 0,-1 1 0,0-1 0,-1 2 0,-13-12 0,22 22-23,0-1 0,0 0 1,0 0-1,-1 0 0,1 0 1,1-1-1,-1 1 1,0 0-1,0 0 0,0-1 1,1 1-1,-1 0 0,0-1 1,1 1-1,-1 0 1,1-2-1,0 2-53,0 0 0,0 1 0,1-1 1,-1 0-1,0 1 0,1-1 0,-1 0 0,1 1 0,-1-1 1,1 1-1,-1-1 0,1 1 0,-1-1 0,1 1 0,0 0 1,-1-1-1,1 1 0,0-1 0,-1 1 0,1 0 0,0 0 1,-1-1-1,1 1 0,0 0 0,-1 0 0,1 0 0,0 0 1,0 0-1,-1 0 0,1 0 0,0 0 0,-1 0 0,2 1 1,69-2 905,54-3-940,-78-4-3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5.987"/>
    </inkml:context>
    <inkml:brush xml:id="br0">
      <inkml:brushProperty name="width" value="0.035" units="cm"/>
      <inkml:brushProperty name="height" value="0.035" units="cm"/>
    </inkml:brush>
  </inkml:definitions>
  <inkml:trace contextRef="#ctx0" brushRef="#br0">3 101 18860,'1'4'263,"-1"0"1,1 0-1,-1 0 1,0 0-1,-1 0 1,0 8-1,0-9-159,0 1 0,1-1 0,0 1 0,0 0 0,0-1 0,1 8 0,-1-10-73,1 1-1,-1-1 1,1 0 0,0 1 0,-1-1 0,1 0 0,0 0 0,0 0 0,0 1 0,0-1-1,0 0 1,0 0 0,0 0 0,0-1 0,0 1 0,1 0 0,-1 0 0,0-1 0,1 1-1,-1 0 1,0-1 0,2 1 0,4 0 14,-1 1 0,0-1 0,1-1 0,-1 1 0,1-1 0,-1 0 0,1 0 0,-1-1 0,0 0 0,1 0 0,-1-1 0,0 0 0,10-3 0,9-6 25,45-26-1,-45 23-43,52-31 1,45-24-45,-120 68 18,1 0-1,-1 0 0,1 0 1,-1 0-1,1 0 0,0 0 0,-1 0 1,1 1-1,-1-1 0,1 1 1,0 0-1,0 0 0,4 1 1,-6-1 2,0 1-1,0 0 1,0 0 0,0-1 0,0 1 0,0 0-1,0 0 1,0 0 0,-1 0 0,1 0 0,0 0-1,-1 1 1,1-1 0,-1 0 0,1 0 0,-1 0-1,1 1 1,-1-1 0,0 0 0,0 0 0,1 1-1,-1-1 1,0 0 0,0 1 0,0-1 0,-1 0-1,1 0 1,-1 3 0,-8 51 62,6-42-15,0-1 0,-1 27 0,4-37-43,0-1 0,0 0 0,0 1 0,0-1 0,0 0 0,0 1 1,1-1-1,-1 0 0,0 0 0,1 1 0,-1-1 0,1 0 0,-1 0 1,1 0-1,0 0 0,-1 0 0,1 1 0,0-1 0,0 0 0,0-1 1,0 1-1,0 0 0,0 0 0,2 1 0,-1-1 1,0 0 1,0-1-1,0 1 0,1-1 1,-1 0-1,0 1 0,1-1 0,-1 0 1,0 0-1,0 0 0,1-1 1,3 0-1,5-2 12,0-1 0,0 0 0,0 0 1,13-8-1,28-17 35,135-67-127,-183 94 58,0 1 0,0-1 0,0 1-1,1 0 1,-1 0 0,0 1 0,0-1 0,0 1 0,8 0-1,-11 0 11,1 0 0,-1 1 0,0-1-1,1 1 1,-1-1 0,1 1-1,-1-1 1,0 1 0,0 0-1,1 0 1,-1 0 0,0 0-1,0 0 1,0 0 0,0 0 0,0 0-1,0 0 1,0 0 0,0 0-1,-1 1 1,1-1 0,0 0-1,-1 1 1,1-1 0,-1 0 0,1 1-1,-1-1 1,1 3 0,-1 2-1,0-1 0,0 1 0,0-1 0,0 1 0,-3 9 1,2-12 14,0 1 1,0-1 0,1 1 0,-1-1 0,1 1 0,0-1 0,0 1 0,0-1-1,0 1 1,1-1 0,-1 1 0,1-1 0,0 0 0,0 1 0,0-1 0,0 0-1,3 4 1,-3-6-3,0 0 0,1 0 0,-1 0 0,1 0 0,-1 0 0,1 0 0,-1-1 0,1 1 0,-1 0 0,1-1 0,0 0 0,-1 1 0,1-1 0,0 0 0,-1 0 0,1 0 0,0 0 0,-1 0 0,1 0 0,0 0 0,-1-1 0,1 1 0,0 0 0,2-2 0,4-1 10,0 0 0,0-1 0,11-6 0,147-98-176,-162 106 138,0-1 0,0 1-1,1 0 1,-1 0-1,7-1 1,-11 3 17,1 0 0,-1-1 1,1 1-1,0 0 0,-1 0 1,1 0-1,-1 0 0,1 1 1,0-1-1,-1 0 0,1 0 0,-1 0 1,1 0-1,0 1 0,-1-1 1,1 0-1,-1 0 0,1 1 1,-1-1-1,1 0 0,-1 1 0,1-1 1,-1 1-1,1-1 0,-1 1 1,0-1-1,1 1 0,-1-1 1,0 1-1,1-1 0,-1 1 0,0-1 1,0 1-1,1 0 0,-1-1 1,0 1-1,0-1 0,0 1 1,0 0-1,0-1 0,0 1 0,0 0 1,0-1-1,0 1 0,0 0 1,-1 6-85,0-1 0,0 1 0,-1-1 0,0 0 0,0 1 0,-1-1 0,1 0 0,-1 0 0,-1-1 1,1 1-1,-6 7 0,8-13 75,1 1 1,0-1-1,-1 0 1,1 1-1,0-1 1,-1 1-1,1-1 1,-1 0-1,1 1 0,-1-1 1,1 0-1,-1 0 1,1 1-1,-1-1 1,1 0-1,-1 0 1,1 0-1,-1 0 1,1 0-1,-1 0 1,1 0-1,-1 0 1,0 0-1,1 0 1,-1 0-1,1 0 0,-1 0 1,1 0-1,-1 0 1,1 0-1,-1-1 1,0 1-1,-7-8-221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6.546"/>
    </inkml:context>
    <inkml:brush xml:id="br0">
      <inkml:brushProperty name="width" value="0.035" units="cm"/>
      <inkml:brushProperty name="height" value="0.035" units="cm"/>
    </inkml:brush>
  </inkml:definitions>
  <inkml:trace contextRef="#ctx0" brushRef="#br0">6 0 18252,'-4'0'1128,"4"6"-1424,-2-3 256,4-2 640,2 2-376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6.928"/>
    </inkml:context>
    <inkml:brush xml:id="br0">
      <inkml:brushProperty name="width" value="0.035" units="cm"/>
      <inkml:brushProperty name="height" value="0.035" units="cm"/>
    </inkml:brush>
  </inkml:definitions>
  <inkml:trace contextRef="#ctx0" brushRef="#br0">396 75 15363,'0'-7'380,"0"0"-1,-1 1 0,0-1 1,0 0-1,-5-12 0,6 18-306,-1 0-1,0-1 1,1 1 0,-1 0-1,0 0 1,0-1-1,0 1 1,1 0-1,-1 0 1,-1 0-1,1 0 1,0 0 0,0 0-1,0 1 1,0-1-1,-1 0 1,1 0-1,0 1 1,-1-1 0,1 1-1,0-1 1,-1 1-1,1 0 1,-1-1-1,1 1 1,-1 0-1,1 0 1,0 0 0,-1 0-1,1 0 1,-1 1-1,1-1 1,-1 0-1,-2 1 1,-6 3 253,0 0-1,0 0 1,0 1-1,1 1 1,-1-1-1,-9 9 1,-52 46 742,45-36-862,1 2 0,0 1 0,2 1 0,2 0 0,0 2 0,-21 42 0,40-68-203,1-1-1,-1 0 1,1 1-1,0-1 1,0 1-1,0 0 1,0-1-1,1 1 1,-1 0-1,1 0 1,0-1 0,0 1-1,1 0 1,-1 0-1,2 3 1,-1-5-9,0 0 0,0 1 0,0-1 0,0 0 0,1 0 0,-1 0 0,1-1 0,-1 1 0,1 0 0,0 0 0,-1-1 0,1 1 0,0-1 0,0 0 0,0 1 1,1-1-1,-1 0 0,0 0 0,0 0 0,0-1 0,1 1 0,-1-1 0,1 1 0,2-1 0,9 2-42,1-1 0,-1-1 0,1-1 0,-1 0 0,0-1 0,21-4 0,81-29-280,-67 15 149,-45 19 168,-1-1-1,0 0 1,0 0 0,0 0-1,0 0 1,0 0-1,0 0 1,0-1-1,-1 0 1,1 1-1,1-5 1,-7 6 11,-1 1-1,0-1 1,0 1 0,0 0 0,0 0 0,-5 0-1,3 2 10,0-1-1,1 1 0,-1 0 0,0 0 0,1 0 1,0 1-1,0 0 0,0 0 0,0 0 0,0 1 1,0-1-1,1 1 0,0 1 0,0-1 0,0 0 0,0 1 1,1 0-1,-1 0 0,1 0 0,-4 9 0,7-14-8,0 1-1,0-1 0,0 1 0,0-1 0,0 1 0,0-1 0,0 1 1,0 0-1,0-1 0,0 1 0,1-1 0,-1 1 0,0-1 0,0 0 1,0 1-1,0-1 0,1 1 0,-1-1 0,0 1 0,1-1 0,-1 1 1,0-1-1,1 0 0,-1 1 0,0-1 0,1 0 0,-1 1 0,1-1 1,-1 0-1,1 0 0,-1 1 0,1-1 0,-1 0 0,1 0 0,-1 0 1,1 0-1,-1 1 0,1-1 0,-1 0 0,1 0 0,-1 0 0,2 0 0,24-1-100,-13-2 46,0-2 0,-1 1 1,0-2-1,0 0 0,0 0 1,-1-1-1,0 0 0,15-13 1,-11 8-53,1 1-1,27-14 1,-41 24 96,0 0 0,0 0 0,0 0 0,0 1 0,0-1 0,0 1 0,-1-1 0,1 1 0,0 0 0,0 0 0,4 0 0,-5 0 8,-1 0 0,1 1 0,0-1 0,0 0 0,-1 1 0,1-1 0,0 0 0,-1 1 0,1-1-1,-1 0 1,1 1 0,-1-1 0,1 1 0,0 0 0,-1-1 0,0 1 0,1-1 0,-1 1 0,1 0 0,-1-1 0,1 2 0,0 2-3,0 0 1,-1 0 0,1 0 0,-1 0-1,0 0 1,0 0 0,0 0 0,-1 0-1,0 5 1,-14 47-46,10-41-191,1 0 1,-3 18-1,7-32 232,0 0 0,0 0 1,0-1-1,0 1 0,0 0 0,0 0 1,0 0-1,0 0 0,0 0 0,0-1 0,1 1 1,-1 0-1,0 0 0,0 0 0,1 0 0,0 0 1,-1 0 24,0-1 1,1 0-1,-1 0 1,0 0-1,0 1 1,1-1-1,-1 0 1,1 0 0,-1 0-1,0 0 1,1 0-1,-1 0 1,0 0-1,1 0 1,-1 1-1,0-1 1,1-1-1,-1 1 1,0 0 0,1 0-1,-1 0 1,1 0-1,-1 0 1,0 0-1,1 0 1,2-2 3,-1 1 1,1-1 0,-1 1-1,1-1 1,-1 0 0,0 1-1,0-1 1,3-4 0,15-17-92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7.382"/>
    </inkml:context>
    <inkml:brush xml:id="br0">
      <inkml:brushProperty name="width" value="0.035" units="cm"/>
      <inkml:brushProperty name="height" value="0.035" units="cm"/>
    </inkml:brush>
  </inkml:definitions>
  <inkml:trace contextRef="#ctx0" brushRef="#br0">139 1 18452,'3'26'1328,"-10"7"-928,-6 5-88,-4 10 529,-3 2-281,1 3-88,-5 0-24,2-6-200,7-4-256,10-10-736,5-6 1968,9-15-1280,4-5 0,3-8-56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7.882"/>
    </inkml:context>
    <inkml:brush xml:id="br0">
      <inkml:brushProperty name="width" value="0.035" units="cm"/>
      <inkml:brushProperty name="height" value="0.035" units="cm"/>
    </inkml:brush>
  </inkml:definitions>
  <inkml:trace contextRef="#ctx0" brushRef="#br0">1 163 15147,'0'10'393,"2"1"-1,0-1 1,0 0 0,0 0-1,2 0 1,-1-1-1,1 1 1,7 12 0,-9-19-305,0 0 0,0 0 0,0 0 0,1-1 0,-1 1 0,1 0 0,0-1 0,0 0 0,0 1 0,0-1 0,0 0 0,0-1 0,1 1 0,-1-1 0,1 1 0,-1-1 0,1 0 0,-1 0 1,1-1-1,0 1 0,-1-1 0,1 1 0,0-1 0,-1-1 0,1 1 0,5-1 0,0-1 19,-1 0 0,0 0 0,0-1 0,0 0-1,0 0 1,-1-1 0,1 0 0,-1-1 0,0 1 0,0-1 0,7-8 0,-9 9-85,-1 0 1,0 0 0,0 0-1,-1-1 1,1 1-1,-1-1 1,0 0-1,-1 0 1,1 0-1,-1-1 1,0 1-1,0-1 1,0 1-1,-1-1 1,0 1-1,0-1 1,0-9-1,-1 14-29,0-1 0,0 1-1,0-1 1,0 1 0,0-1 0,-1 0-1,1 1 1,0-1 0,-1 1 0,1-1-1,-1 1 1,0-1 0,0 1 0,1 0 0,-1-1-1,0 1 1,-2-2 0,2 2 0,1 1 0,-1-1 1,0 1-1,0 0 0,0-1 0,0 1 1,0 0-1,0 0 0,0-1 1,1 1-1,-1 0 0,0 0 0,0 0 1,0 0-1,0 0 0,0 0 0,0 1 1,0-1-1,0 0 0,0 0 1,-1 1-1,-2 1-9,0 0 0,0 1-1,0-1 1,0 1 0,0 0 0,1 0 0,-1 0 0,1 0-1,0 0 1,-3 5 0,-1 2 22,0 1-1,1-1 0,1 1 1,0 1-1,0-1 1,1 1-1,0 0 1,1 0-1,1 0 0,0 0 1,1 0-1,0 1 1,1 18-1,0-29-3,0-1 0,0 1 1,0 0-1,0-1 0,0 1 0,1-1 0,-1 1 1,1-1-1,-1 1 0,1-1 0,-1 1 0,1-1 1,0 0-1,0 1 0,0-1 0,0 0 0,0 1 0,0-1 1,0 0-1,0 0 0,0 0 0,0 0 0,1 0 1,-1 0-1,0-1 0,1 1 0,-1 0 0,1-1 0,-1 1 1,1-1-1,-1 1 0,1-1 0,-1 1 0,1-1 1,-1 0-1,1 0 0,0 0 0,-1 0 0,4-1 0,4 0 12,1-1-1,-1 0 0,1-1 1,-1 0-1,10-5 0,-17 7-11,16-7 16,-2-1 0,1 0 0,-1-2 0,-1 0 0,20-17 0,-9 4 17,44-54 1,-68 76-26,0-1 0,-1 1 0,1-1 0,-1 1 0,0-1 0,0 0 0,1-4 0,3-5 238,-10 23-172,1 0 1,1 0-1,0 0 0,1 1 0,0-1 0,0 1 1,1-1-1,1 1 0,0 0 0,1-1 0,0 1 1,0-1-1,2 1 0,3 13 0,-5-22-75,0 0 0,0 0 0,1 0 0,-1 0 0,1 0 0,-1 0-1,1-1 1,0 1 0,0 0 0,1-1 0,-1 0 0,0 1 0,1-1 0,-1 0 0,1 0 0,3 2-1,-4-4-65,0 1 0,0 0-1,0-1 1,0 0 0,0 1-1,0-1 1,0 0-1,0 0 1,0 0 0,0 0-1,0 0 1,0-1 0,0 1-1,0-1 1,0 1 0,0-1-1,0 0 1,0 0-1,0 0 1,-1 0 0,1 0-1,0 0 1,-1 0 0,1 0-1,-1-1 1,1 1-1,1-3 1,4-4-383,-1 0 1,0-1-1,-1 1 0,0-1 1,0-1-1,-1 1 0,0-1 1,-1 1-1,4-16 0,3-12-673</inkml:trace>
  <inkml:trace contextRef="#ctx0" brushRef="#br0" timeOffset="1">616 4 17316,'-8'-3'1352,"5"6"-1048,-1 3-144,4 5 328,0 2-496,2 0 24,-1-3-96,8-4-96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28.382"/>
    </inkml:context>
    <inkml:brush xml:id="br0">
      <inkml:brushProperty name="width" value="0.035" units="cm"/>
      <inkml:brushProperty name="height" value="0.035" units="cm"/>
    </inkml:brush>
  </inkml:definitions>
  <inkml:trace contextRef="#ctx0" brushRef="#br0">170 369 14891,'-18'21'1425,"-32"30"0,36-39-888,1 1 1,0 0 0,1 1 0,1 0-1,0 1 1,-9 17 0,19-30-503,0 0 1,0 0-1,0 0 1,0 0-1,1 0 1,-1 0-1,1 0 1,-1 0-1,1 0 1,0 5-1,0-7-22,0 1 0,1 0 0,-1 0 0,1-1-1,-1 1 1,0 0 0,1-1 0,-1 1-1,1 0 1,0-1 0,-1 1 0,1-1 0,-1 1-1,1-1 1,0 1 0,-1-1 0,1 0 0,0 1-1,0-1 1,-1 0 0,1 1 0,0-1-1,0 0 1,0 0 0,-1 0 0,1 0 0,0 0-1,0 0 1,0 0 0,-1 0 0,1 0 0,0 0-1,1 0 1,6-1 12,0 0 1,0 0-1,0-1 1,-1 0-1,1 0 0,0-1 1,-1 0-1,1 0 0,8-6 1,11-7-12,26-21 1,-25 16-38,-1-1 0,-1-2 1,-1-1-1,25-32 0,-38 41-51,0 0-1,-1-1 0,0-1 1,-2 0-1,0 0 0,-1-1 1,-1 0-1,8-32 0,-13 44 44,-1-1 0,0 1 0,-1-1-1,0 1 1,0-1 0,0 1 0,-1-1-1,-1 1 1,1 0 0,-1-1 0,0 1-1,0 0 1,-1 0 0,0 0 0,-5-8-1,5 11 30,1 1-1,-1-1 0,0 1 1,0 0-1,0 0 0,0 0 1,0 0-1,-1 1 0,1-1 1,-1 1-1,0 0 0,0 0 1,0 0-1,0 1 0,0-1 1,0 1-1,0 0 0,0 0 1,-1 0-1,1 1 0,0 0 1,-1-1-1,1 2 0,0-1 1,0 0-1,-1 1 0,-5 1 1,1 1 33,0 0 1,1 0 0,-1 1 0,1 0 0,0 0 0,0 1 0,0 0 0,0 1 0,1-1 0,0 1 0,0 1 0,1 0 0,0 0 0,0 0 0,0 0 0,1 1 0,-5 11-1,2-5-3,1 1-1,0 0 0,2 0 1,0 1-1,0 0 0,1 0 1,1 0-1,1 0 0,0 19 1,1-29-25,1 1-1,1-1 1,-1 0 0,1 1 0,0-1-1,1 0 1,-1 1 0,1-1 0,1 0 0,-1 0-1,1 0 1,0-1 0,6 10 0,-4-9-35,0-1 0,1 1 0,-1-1 0,1-1 0,0 1-1,0-1 1,1 0 0,-1 0 0,1-1 0,0 0 0,10 3 0,178 45-4243,-188-49 3938,0 0 0,-1 0 0,1 0 0,10 6 1,-15-8 193,-1 1 1,1 0-1,-1 0 1,1 0-1,-1 0 1,1 0-1,-1 0 1,0 1-1,1-1 1,-1 0-1,0 1 1,0-1-1,0 1 1,0-1-1,0 1 1,-1 0-1,1-1 1,0 1-1,-1 0 1,1-1-1,-1 1 1,1 0-1,-1 2 1,2-1-91,6 0 5</inkml:trace>
  <inkml:trace contextRef="#ctx0" brushRef="#br0" timeOffset="1">741 376 16556,'16'18'1984,"6"1"-1096,1-2-400,6 1 1697,0-7-1001,2-5-688,5 1-440,-6-9 0,-5-3-24,-18-18-120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3.472"/>
    </inkml:context>
    <inkml:brush xml:id="br0">
      <inkml:brushProperty name="width" value="0.025" units="cm"/>
      <inkml:brushProperty name="height" value="0.025" units="cm"/>
    </inkml:brush>
  </inkml:definitions>
  <inkml:trace contextRef="#ctx0" brushRef="#br0">210 35 2659,'0'0'14114,"-10"-6"-13852,-30-18-49,38 23-190,0 0 0,1 1-1,-1-1 1,0 1 0,0 0 0,1-1-1,-1 1 1,0 0 0,0 0-1,0 0 1,1 0 0,-1 0 0,0 0-1,0 1 1,0-1 0,1 1-1,-1-1 1,0 1 0,1-1 0,-1 1-1,0 0 1,1 0 0,-1 0-1,1 0 1,-1 0 0,-1 2-1,-29 36 354,28-32-297,-7 10 49,1 1 1,1 0-1,1 0 1,0 1-1,1 0 0,2 1 1,-1 0-1,2-1 0,1 1 1,1 1-1,-1 38 1,3-47-123,1 0 0,0 0 0,1 0 0,0 0 0,0-1 1,1 1-1,1-1 0,0 1 0,0-1 0,2 0 0,-1-1 1,1 1-1,1-1 0,-1 0 0,2 0 0,-1-1 0,2 0 1,-1-1-1,1 0 0,0 0 0,15 9 0,-21-15 22,0 0-1,0 0 0,0-1 1,0 1-1,0-1 1,0 0-1,1 1 0,-1-2 1,0 1-1,1 0 1,-1-1-1,1 0 0,-1 1 1,1-1-1,-1-1 1,1 1-1,-1 0 0,0-1 1,1 0-1,-1 0 1,0 0-1,1 0 0,-1 0 1,0-1-1,0 1 1,0-1-1,0 0 0,0 0 1,0 0-1,-1 0 1,1 0-1,-1-1 0,1 1 1,-1-1-1,2-3 0,7-9 198,-2-1-1,1 0 1,-2-1-1,0 0 1,6-22-1,-7 19-93,-1-1 0,-2 1-1,0-1 1,-1 0 0,0 0-1,-2-29 1,-1 39-103,0 0 0,-1 1 0,-1-1 0,1 1 0,-2-1 0,1 1 0,-1 0 0,-1 0 0,0 0 0,0 0 0,-1 1 0,-1-1 0,1 1 0,-11-12 0,13 18-10,-1 0 1,0 0-1,0 0 0,0 1 1,0-1-1,0 1 1,0 0-1,-1 0 1,1 0-1,-1 1 0,1-1 1,-1 1-1,0 0 1,0 1-1,1-1 1,-1 1-1,0 0 0,0 0 1,0 0-1,1 1 1,-1 0-1,0 0 0,-7 2 1,8-1-292,0-1 1,1 1-1,-1-1 1,1 1-1,0 0 1,-1 0-1,1 1 1,0-1-1,0 1 1,0 0-1,1-1 1,-1 1 0,1 0-1,-1 1 1,1-1-1,0 0 1,0 1-1,-1 4 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0.338"/>
    </inkml:context>
    <inkml:brush xml:id="br0">
      <inkml:brushProperty name="width" value="0.035" units="cm"/>
      <inkml:brushProperty name="height" value="0.035" units="cm"/>
    </inkml:brush>
  </inkml:definitions>
  <inkml:trace contextRef="#ctx0" brushRef="#br0">306 52 16307,'-3'-5'251,"1"1"0,-1-1 0,0 1 0,0 0 0,-1 0 0,1 0 0,-1 0 0,-8-6-1,10 9-181,0 0 0,0 0 0,0 0 0,0 1-1,0-1 1,-1 0 0,1 1 0,0-1-1,0 1 1,-1 0 0,1 0 0,0 0-1,-1 0 1,1 0 0,0 0 0,-1 1-1,1-1 1,0 1 0,0 0 0,-1-1-1,1 1 1,-4 2 0,0 1 5,-1 1-1,1-1 1,0 1 0,0 0-1,0 0 1,1 1 0,0 0-1,0 0 1,-6 10 0,4-6-66,1 1 1,1-1-1,0 1 0,0 0 0,-4 17 1,8-27-16,1 0 0,-1 0 0,1 0 0,0 0 1,-1 1-1,1-1 0,0 0 0,0 0 0,0 0 1,0 1-1,0-1 0,0 0 0,0 0 0,0 0 0,1 2 1,0-3-3,-1 0 0,1 0 0,-1 0 0,1 0 0,-1 0 0,1 0 0,-1 0 1,0-1-1,1 1 0,-1 0 0,1 0 0,-1 0 0,1-1 0,-1 1 0,0 0 0,1-1 1,-1 1-1,0 0 0,1-1 0,-1 1 0,0 0 0,1-1 0,-1 1 0,0-1 1,25-34-344,-9 3 143,-13 24 153,0 1 0,1-1 0,0 1 0,0 0 0,1 0 0,8-10 0,-13 17 55,0 0 0,0 0 0,0 0 0,1 0 0,-1 0 0,0 0 0,0 0 0,0 0 0,0-1 0,0 1 1,0 0-1,1 0 0,-1 0 0,0 0 0,0 0 0,0 0 0,0 0 0,0 0 0,1 0 0,-1 0 0,0 0 1,0 0-1,0 0 0,0 0 0,0 0 0,1 0 0,-1 0 0,0 0 0,0 0 0,0 0 0,0 0 0,0 0 1,0 1-1,1-1 0,-1 0 0,0 0 0,0 0 0,0 0 0,0 0 0,0 0 0,0 0 0,0 0 0,0 1 1,1-1-1,2 10 14,0 15 52,-3-23-62,2 402 1075,-3-366-574,-12 66 0,11-90-349,-1-1 0,-1 0 0,0 0 0,-1 0 1,-1 0-1,0-1 0,0 0 0,-12 16 0,15-25-116,0 0 0,0 1 0,-1-1 0,0 0 1,1-1-1,-1 1 0,0-1 0,0 1 1,-1-1-1,1 0 0,0-1 0,-1 1 0,1-1 1,-6 1-1,7-1-39,0-1 1,0 1-1,0-1 1,0 0-1,0 0 1,0 0-1,0 0 1,0 0-1,0-1 1,0 0-1,0 1 1,0-1-1,0 0 1,0 0-1,0-1 1,0 1-1,1 0 1,-1-1-1,1 0 0,-1 0 1,-4-4-1,6 4-17,-1 0 0,1-1 0,-1 1 0,1-1 0,0 0 0,0 1 0,0-1 0,0 0 0,0 0 0,1 1-1,0-1 1,-1 0 0,1 0 0,0 0 0,0 0 0,0 0 0,1 0 0,-1 1 0,1-1 0,1-5 0,1-1-57,0-1 1,1 1 0,1 0 0,8-14 0,46-64-462,74-81 1,-67 89 409,61-99 0,-122 171 128,-2 2 1,1 1 0,-1-1 0,0 0 0,-1 0 0,1-1 0,-1 1 1,0 0-1,0-1 0,-1 1 0,1-1 0,-1 0 0,0 1 0,-1-8 0,0 12-3,0 1-1,0-1 1,0 1-1,0-1 1,0 1-1,0-1 1,0 1-1,0-1 1,0 1-1,-1-1 1,1 1-1,0-1 1,0 1-1,-1-1 1,1 1-1,0-1 1,-1 1-1,1-1 1,0 1-1,-1 0 1,1-1-1,-1 1 1,1 0-1,0-1 1,-1 1-1,1 0 1,-1 0-1,1-1 1,-1 1-1,0 0 1,0 0-1,0 0 0,-1 0 1,1 0-1,0 1 1,0-1-1,0 0 0,0 1 1,0-1-1,0 1 0,0-1 1,0 1-1,0 0 1,-2 0-1,-1 3 6,-1 0 0,1 1 0,0-1 0,-7 9 0,3 0-1,0 1-1,1-1 1,1 1-1,0 1 1,1-1 0,0 1-1,1 0 1,1 0-1,0 1 1,0 21 0,3-34-3,0-1 1,0 1-1,0-1 1,0 0-1,0 1 1,1-1-1,-1 0 1,1 1-1,0-1 1,-1 0-1,1 1 1,0-1-1,0 0 1,1 0-1,-1 0 1,0 0-1,1 0 1,-1 0-1,4 2 1,-3-3-4,0 0 1,1 1-1,-1-1 1,0-1 0,1 1-1,0 0 1,-1-1 0,1 1-1,-1-1 1,1 0-1,0 1 1,-1-1 0,1-1-1,0 1 1,-1 0-1,1-1 1,-1 1 0,4-2-1,11-3 5,-2-1 0,1 0 0,-1-1-1,0-1 1,0 0 0,-1-1 0,0-1 0,18-16-1,-1-1 6,-2-2 0,35-45-1,-61 70-6,0 0 0,0 0 0,0-1 0,0 1 0,-1-1 0,0 1 0,0-1-1,0 0 1,0 0 0,-1 0 0,2-9 0,-17 45-55,3-3 17,-9 36 0,18-55 43,0 0 0,1 0 0,0 0 0,0 0 0,1 1 0,0-1-1,0 0 1,3 12 0,-3-20-5,0 0 0,0 0 0,1 0 0,-1 0 0,0 0 0,1 0 0,-1 0 0,1 0 0,-1 0 0,1 0 0,-1 0-1,1 0 1,0 0 0,-1 0 0,1 0 0,0-1 0,0 1 0,0 0 0,0-1 0,-1 1 0,1 0 0,0-1 0,0 1 0,0-1-1,0 0 1,0 1 0,0-1 0,1 0 0,-1 1 0,0-1 0,0 0 0,0 0 0,0 0 0,0 0 0,0 0 0,0 0 0,0 0 0,0-1-1,1 1 1,-1 0 0,0-1 0,0 1 0,0 0 0,0-1 0,0 1 0,1-2 0,4-1 2,-1 0 1,1-1 0,-1 1-1,0-1 1,0-1-1,8-7 1,0-3-13,-1-1 0,0-1 0,-2 1 0,1-2 0,-2 1 0,-1-2 0,0 1 0,10-36 0,-16 40-28,-4 16-11,-6 25-30,-9 89 69,15-99 58,1-1 0,1 0 0,1 1 1,0-1-1,4 18 0,-5-32-39,0 0 0,1-1-1,-1 1 1,0-1 0,1 0-1,-1 1 1,1-1 0,0 1-1,0-1 1,-1 0 0,1 1-1,0-1 1,0 0 0,0 0-1,0 0 1,0 0-1,1 0 1,1 1 0,-2-1-1,0-1 0,0 1 0,0-1 0,1 0 1,-1 0-1,0 0 0,0 0 0,0 0 0,1 0 0,-1 0 0,0 0 0,0 0 1,0-1-1,1 1 0,-1 0 0,0-1 0,0 1 0,1-2 1,6-2 24,-1-1 0,0 0 0,0-1 0,-1 1 1,7-8-1,-9 8-36,14-14 24,-2 0 1,0-2-1,-1 0 0,-1 0 1,-1-1-1,-1-1 0,12-32 1,-21 44-62,-9 15 5,-8 17 8,6-3 62,1 1 1,1 0 0,1 0 0,0 1 0,1-1 0,-1 36 0,5-52-21,-1-1 1,2 0-1,-1 1 0,0-1 1,0 1-1,1-1 0,-1 0 0,1 0 1,0 1-1,-1-1 0,1 0 1,0 0-1,1 0 0,-1 1 1,2 1-1,-2-3-5,0-1-1,0 1 1,0 0-1,0 0 1,0-1-1,1 1 1,-1 0-1,0-1 1,1 1-1,-1-1 1,0 0-1,1 1 1,-1-1 0,1 0-1,-1 0 1,0 0-1,1 0 1,-1 0-1,1 0 1,-1 0-1,0-1 1,1 1-1,-1 0 1,0-1-1,1 1 1,-1-1 0,2 0-1,10-7 37,0 0 0,0 0-1,-1-2 1,0 1 0,-1-1 0,16-19-1,-1 3 6,-9 10-25,0-1 0,-2 0 0,16-22 0,-30 38-27,13-18 8,-14 18-8,0 1-1,0 0 1,0-1-1,0 1 1,0 0-1,1-1 1,-1 1 0,0 0-1,0-1 1,1 1-1,-1 0 1,0 0-1,0-1 1,1 1-1,-1 0 1,0 0 0,0 0-1,1-1 1,-1 1-1,0 0 1,1 0-1,-1 0 1,0 0-1,1 0 1,-1-1 0,1 1-1,-1 0 1,0 0-1,1 0 1,-1 0-1,0 0 1,1 0-1,-1 0 1,0 0 0,1 1-1,-1-1 1,1 0-1,-1 0 1,0 0-1,1 0 1,-1 0-1,0 1 1,1-1 0,-1 0-1,0 0 1,0 0-1,1 1 1,-1-1-1,0 0 1,1 1 0,-1 2-1,0 0 0,0 0 0,0 1 1,-1-1-1,1 0 0,-1 0 1,0 0-1,0 1 0,0-1 1,-2 5-1,-1 2 4,-4 22 191,1-1 0,-6 58 0,13-88-193,0 0 0,0 0-1,-1 0 1,1 0 0,0 1 0,0-1 0,0 0 0,0 0 0,0 0 0,1 0 0,-1 0 0,0 0 0,0 0 0,1 0 0,-1 0 0,0 0 0,1 0 0,-1 0 0,1 0-1,0 0 1,-1 0 0,1 0 0,0 0 0,-1 0 0,1-1 0,0 1 0,0 0 0,1 1 0,0-2-70,-1 0-1,0-1 1,1 1-1,-1 0 1,0 0 0,0-1-1,0 1 1,1 0-1,-1-1 1,0 1 0,0-1-1,0 0 1,0 1-1,0-1 1,0 0 0,0 0-1,0 1 1,0-1-1,0 0 1,0 0 0,0 0-1,-1 0 1,1 0-1,0-2 1,5-6-307,-1 0 0,0-1 1,0 0-1,-1 0 0,-1 0 0,4-13 0,-5 15 146,10-37-759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0.806"/>
    </inkml:context>
    <inkml:brush xml:id="br0">
      <inkml:brushProperty name="width" value="0.035" units="cm"/>
      <inkml:brushProperty name="height" value="0.035" units="cm"/>
    </inkml:brush>
  </inkml:definitions>
  <inkml:trace contextRef="#ctx0" brushRef="#br0">15 1 16844,'-4'17'1888,"1"6"-1288,-2 0-280,3 0 1473,2-3-1497,0 1-384,5-5-1137,2-3 1169,11-6-280,3-3-152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1.259"/>
    </inkml:context>
    <inkml:brush xml:id="br0">
      <inkml:brushProperty name="width" value="0.035" units="cm"/>
      <inkml:brushProperty name="height" value="0.035" units="cm"/>
    </inkml:brush>
  </inkml:definitions>
  <inkml:trace contextRef="#ctx0" brushRef="#br0">99 357 17164,'-39'63'2575,"26"-44"-1643,-17 33 1,27-45-764,1-1 1,-1 1 0,1 0 0,0 0-1,1 0 1,-1 0 0,2 0 0,-1 0-1,1 11 1,0-17-140,0 1 0,0-1 0,0 0 0,0 0 0,1 1 0,-1-1 0,0 0 0,1 0 0,-1 0 0,1 1 0,-1-1 0,1 0 0,-1 0 0,1 0 0,0 0 0,0 0 0,0 0 0,-1 0-1,1 0 1,0-1 0,0 1 0,0 0 0,0 0 0,2 0 0,-1 0-7,1 0-1,-1-1 0,1 1 1,-1-1-1,1 1 0,-1-1 1,1 0-1,-1 0 0,1 0 1,0-1-1,3 0 1,4-1-32,1-1 0,-1 0 1,0-1-1,19-9 1,-6-1-110,-1 0 0,0-2 0,-1 0 0,0-2 0,-2 0 0,0-1 0,-1-1 0,26-37 0,-38 50 44,-1-1-1,0 0 0,-1 0 1,1-1-1,-2 1 0,1-1 1,-1 0-1,-1 0 0,1 0 0,1-14 1,-4 23 65,0-1 1,0 1 0,0-1-1,0 0 1,0 1-1,0-1 1,0 0-1,0 1 1,-1-1 0,1 1-1,0-1 1,0 0-1,0 1 1,-1-1-1,1 1 1,0-1 0,0 0-1,-1 1 1,1-1-1,-1 1 1,1-1 0,0 1-1,-1-1 1,1 1-1,-1 0 1,1-1-1,-1 1 1,0 0 0,1-1-1,-1 1 1,-1 0 0,1-1-1,-1 1 1,1 1 0,0-1 0,-1 0 0,1 0 0,0 0-1,-1 1 1,1-1 0,0 0 0,-1 1 0,1 0-1,-2 0 1,-2 2 11,0 0-1,0 1 0,0-1 1,0 1-1,-7 7 0,2 2 94,1 1 0,1-1 0,0 2 0,1-1 0,0 1 0,1 0 0,1 0 0,0 1 0,1 0 0,1-1-1,0 1 1,0 26 0,3-39-56,0 1 0,0 0 0,1-1-1,0 1 1,0 0 0,0-1 0,0 1 0,0-1-1,1 1 1,2 4 0,-3-6-13,1-1 0,-1 1 0,1 0 0,-1-1 0,1 1 1,0-1-1,0 1 0,-1-1 0,1 0 0,0 1 0,0-1 0,1 0 0,-1-1 0,0 1 0,0 0 0,0-1 0,0 1 0,4 0 1,2-1 8,-1 0 1,1 0 0,-1-1 0,1 0-1,-1 0 1,0-1 0,0 0 0,0 0-1,0-1 1,0 1 0,0-2 0,9-4-1,3-4 22,0-1 0,33-30-1,-23 16-21,-2-3 0,-1 0-1,-1-1 1,-1-1-1,-2-2 1,-2 0 0,-1-1-1,-2-1 1,23-65-1,-36 86-37,0-1 0,-1 1 0,1-20 0,-6 23-8,-5 17-3,-6 18-9,-1 20 110,2-1-1,3 2 1,0 0-1,3 0 1,-1 81-1,7-102 22,4 41-1,-3-56-84,0-1 1,1 1-1,0-1 1,0 0-1,1 1 1,0-1-1,0 0 1,0 0-1,6 7 1,-8-13-42,0 1-1,0-1 1,1 1-1,-1-1 1,0 1-1,1-1 1,-1 1 0,1-1-1,0 0 1,-1 0-1,1 0 1,0 0-1,0 0 1,-1-1 0,1 1-1,0 0 1,0-1-1,0 1 1,0-1 0,0 0-1,0 0 1,0 0-1,0 0 1,0 0-1,0 0 1,0 0 0,0 0-1,3-2 1,-4 2-49,1-1 1,-1 0 0,1 0 0,-1 0-1,1 0 1,-1-1 0,0 1-1,0 0 1,1-1 0,-1 1-1,0 0 1,0-1 0,-1 1-1,1-1 1,0 1 0,0-1-1,-1 0 1,1 1 0,-1-1-1,1 0 1,-1 0 0,0 1-1,0-1 1,1 0 0,-1 1 0,-1-1-1,1 0 1,0 0 0,0 1-1,-1-1 1,1 0 0,0 0-1,-2-1 1,-1-7-287,-1 1-1,0-1 1,0 1 0,-1 0-1,-1 0 1,-10-14 0,-47-48-710,31 37 1285,15 19 206,11 10 189,10 8 473,5 3-953,0-1 1,0 0-1,0-1 0,0 0 0,1-1 1,0 0-1,0 0 0,0-1 0,0 0 1,0-1-1,0 0 0,0-1 0,0 0 1,20-3-1,8-7 30,3-9 21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1.740"/>
    </inkml:context>
    <inkml:brush xml:id="br0">
      <inkml:brushProperty name="width" value="0.035" units="cm"/>
      <inkml:brushProperty name="height" value="0.035" units="cm"/>
    </inkml:brush>
  </inkml:definitions>
  <inkml:trace contextRef="#ctx0" brushRef="#br0">53 329 17532,'-4'42'2072,"-3"2"-1064,-3-5-391,0-3 1967,0 2-1456,4-3-608,2-2-199,2-15-818,2-2-487,7-16 808,2-8-248,2-13-176</inkml:trace>
  <inkml:trace contextRef="#ctx0" brushRef="#br0" timeOffset="1">95 1 19204,'-6'0'1496,"-1"9"-1168,-3-1-143,1 2 519,2 2-816,4-4 112,3-1-96,6-1-80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2.111"/>
    </inkml:context>
    <inkml:brush xml:id="br0">
      <inkml:brushProperty name="width" value="0.035" units="cm"/>
      <inkml:brushProperty name="height" value="0.035" units="cm"/>
    </inkml:brush>
  </inkml:definitions>
  <inkml:trace contextRef="#ctx0" brushRef="#br0">227 1 18012,'-17'14'549,"-1"-1"-1,0-1 1,-1 0 0,0-2-1,-33 14 1,-32 19 1056,89-46-1692,1 1-1,-1 0 1,1 0 0,9-2-1,10-2-302,107-35-1458,-115 38 1671,0-1 0,0 2 1,1 0-1,-1 1 0,34 3 0,-47-2 223,-1 1 0,1-1 0,-1 1 0,0 0 0,1 0-1,-1 0 1,0 1 0,1-1 0,-1 1 0,0-1-1,0 1 1,0 0 0,-1 0 0,1 1 0,0-1 0,-1 1-1,1-1 1,-1 1 0,0 0 0,0-1 0,0 1-1,0 0 1,-1 1 0,1-1 0,-1 0 0,0 0 0,0 1-1,0-1 1,0 0 0,0 1 0,-1-1 0,1 1 0,-1-1-1,0 5 1,-1-1 145,1 1 0,-1-1 1,0 1-1,-1-1 0,1 1 0,-2-1 0,1 0 0,-1 0 1,0 0-1,0 0 0,-1-1 0,0 1 0,0-1 0,-1 0 1,-5 6-1,0-3-83,-1 0 1,0-1 0,0 0-1,-1-1 1,0-1 0,0 0-1,0 0 1,-1-1 0,0-1-1,0 0 1,0-1 0,0 0-1,0-1 1,-1 0 0,1-1-1,-16-1 1,25 0-189,1 0 1,0 0-1,-1-1 1,1 1-1,-1-1 1,1 0-1,0 1 0,0-1 1,0-1-1,-1 1 1,1 0-1,0-1 1,0 0-1,1 0 1,-1 0-1,0 0 0,1 0 1,-1 0-1,-2-4 1,-4-8-480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2.598"/>
    </inkml:context>
    <inkml:brush xml:id="br0">
      <inkml:brushProperty name="width" value="0.035" units="cm"/>
      <inkml:brushProperty name="height" value="0.035" units="cm"/>
    </inkml:brush>
  </inkml:definitions>
  <inkml:trace contextRef="#ctx0" brushRef="#br0">164 0 17796,'3'19'1696,"-6"23"-1024,-3 6-264,-1 17 1089,0 8-641,1 3-264,2 3-64,2-5-264,4-4-128,4-14-296,2-8-136,-1-18-472,2-10-256,-3-13 736,-3-7-200,-5-17-145</inkml:trace>
  <inkml:trace contextRef="#ctx0" brushRef="#br0" timeOffset="1">1 261 16436,'1'9'1360,"12"-3"-920,6-4-160,14 0 880,8-2-600,16-6-464,5-3 1425,11-8-1281,0-1 128,-3-4-24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4.963"/>
    </inkml:context>
    <inkml:brush xml:id="br0">
      <inkml:brushProperty name="width" value="0.035" units="cm"/>
      <inkml:brushProperty name="height" value="0.035" units="cm"/>
    </inkml:brush>
  </inkml:definitions>
  <inkml:trace contextRef="#ctx0" brushRef="#br0">216 25 15459,'0'-1'72,"0"0"-1,0 0 0,0 0 1,0 0-1,0 0 0,-1 0 1,1 0-1,0 0 0,0 0 1,-1 0-1,1 0 0,-1 0 1,1 0-1,-1 0 1,1 0-1,-1 0 0,1 0 1,-1 0-1,0 1 0,0-1 1,1 0-1,-1 1 0,0-1 1,0 0-1,0 1 0,-1-1 1,1 0 4,-1 1 1,1 0-1,-1 0 1,1 1-1,-1-1 1,1 0 0,0 0-1,-1 1 1,1-1-1,-1 1 1,1-1-1,0 1 1,-1 0-1,1-1 1,0 1 0,-2 1-1,-4 3 128,1 1-1,0-1 1,-1 1-1,2 1 1,-8 9-1,1 2-29,1 0 0,-10 23 0,18-35-162,0 1 0,1 0 1,0-1-1,0 1 0,1 0 1,-1 0-1,1 0 1,1 0-1,0 0 0,0 10 1,2-12-21,0 0 1,0 0-1,0-1 1,1 1-1,-1-1 1,1 1-1,1-1 1,-1 0-1,0 0 1,1-1-1,0 1 1,6 4-1,11 13-26,-14-13 27,0 0 1,-1 0-1,0 1 1,-1 0 0,1 0-1,-2 0 1,8 20-1,-11-24 48,0 1 0,0-1-1,0 0 1,-1 0-1,1 0 1,-1 0-1,0 1 1,-1-1-1,1 0 1,-1 0 0,0 0-1,-1 0 1,1 0-1,-1 0 1,0 0-1,0 0 1,-6 8 0,1-2 204,-1 0 1,0-1-1,0 0 1,-1-1 0,-12 10-1,17-15-156,-1 0-1,0 0 1,0-1-1,-1 0 0,1 0 1,-1 0-1,1-1 1,-1 0-1,0 0 1,0 0-1,0-1 0,-11 2 1,16-3-90,0 0 1,-1 1-1,1-1 0,0 0 1,0 0-1,0-1 1,0 1-1,-1 0 1,1 0-1,0 0 0,0-1 1,0 1-1,0-1 1,0 1-1,0-1 1,0 1-1,0-1 0,0 0 1,0 1-1,0-1 1,0 0-1,0 0 0,1 1 1,-1-1-1,0 0 1,0 0-1,1 0 1,-1 0-1,1 0 0,-1 0 1,1 0-1,-1 0 1,1-1-1,0 1 1,-1 0-1,1 0 0,0 0 1,0-2-1,0-1 20,0 0 0,0 0 0,1 0 0,0 0 0,0 0 0,0 1 0,0-1-1,0 0 1,1 0 0,3-5 0,15-21-95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5.708"/>
    </inkml:context>
    <inkml:brush xml:id="br0">
      <inkml:brushProperty name="width" value="0.035" units="cm"/>
      <inkml:brushProperty name="height" value="0.035" units="cm"/>
    </inkml:brush>
  </inkml:definitions>
  <inkml:trace contextRef="#ctx0" brushRef="#br0">170 1 16243,'-7'32'606,"-2"0"0,-1-1 0,-1 0 0,-2-1 0,-19 34-1,-21 53 990,48-105-1444,0 0 28,0 0 1,1 0 0,0 0 0,1 0 0,0 1 0,1-1-1,-1 24 1,8-20-45,-4-16-135,-1 0-1,0 0 1,0 0 0,1 0 0,-1 1 0,0-1-1,0 0 1,1 0 0,-1 0 0,0 0 0,0 0-1,1 0 1,-1 0 0,0 1 0,1-1 0,-1 0 0,0 0-1,1 0 1,-1 0 0,0-1 0,1 1 0,-1 0-1,0 0 1,0 0 0,1 0 0,-1 0 0,0 0 0,1 0-1,0-1-15,1-1-1,-1 1 0,0 0 1,1 0-1,-1 0 0,0-1 1,0 1-1,0 0 0,0-1 1,0 1-1,0-1 1,0 1-1,0-4 0,1-3-67,0 0-1,-1 0 0,0 0 0,0 0 1,-1 0-1,0 0 0,-1 0 0,0 0 1,0 0-1,0 1 0,-1-1 0,0 0 1,-1 0-1,-3-7 0,5 14 79,1 0-1,-1-1 0,0 1 1,1 0-1,-1 0 0,0 0 1,0 0-1,1 0 0,-1 0 1,0 0-1,0 0 0,0 1 1,0-1-1,0 0 0,-1 0 1,0 0-1,-3 4 31,8 9 51,-1-7-64,1 0 1,0 0-1,0-1 1,0 1-1,1-1 1,0 0 0,0 0-1,0 0 1,0-1-1,0 1 1,1-1-1,-1 0 1,1 0-1,0-1 1,0 1 0,0-1-1,0 0 1,0-1-1,1 1 1,-1-1-1,1 0 1,-1 0 0,1-1-1,8 1 1,-4-1-2,0 0 1,-1-1-1,1 0 1,0 0-1,-1-1 1,1-1-1,-1 1 1,0-1-1,0-1 1,0 0-1,0 0 1,0-1-1,9-6 1,-10 4 10,0 0 0,0-1 0,9-11 0,-15 16-8,1 0 0,-1 0 0,0 0-1,0 0 1,-1-1 0,1 1-1,0 0 1,-1-1 0,0 1 0,0-1-1,0 1 1,0-1 0,0-4-1,-1 8-7,0-1 0,0 1-1,0-1 1,0 1 0,0-1-1,0 0 1,0 1 0,0-1-1,0 1 1,0-1 0,0 1 0,-1-1-1,1 1 1,0-1 0,0 1-1,0-1 1,-1 1 0,1-1-1,0 1 1,0-1 0,-1 1-1,1 0 1,-1-1 0,1 1-1,0 0 1,-1-1 0,1 1-1,-1 0 1,1-1 0,-1 1-1,1 0 1,-1 0 0,1-1-1,-1 1 1,1 0 0,-1 0-1,1 0 1,-1 0 0,1 0-1,-1 0 1,1 0 0,-1 0-1,1 0 1,-1 0 0,1 0-1,-2 0 1,0 1 11,0-1-1,1 1 1,-1 0-1,0 0 1,1 0-1,-1 0 1,1 0 0,-1 1-1,1-1 1,-1 0-1,1 1 1,0-1-1,-1 2 1,-6 10 62,1-1 0,0 1 0,1 0 0,-5 15 0,9-22-56,0 0 0,0 0 0,1 0 0,0 0 0,0 0 0,1 0 0,0 0 0,0 0 0,0 0 0,0 0 0,1 0 0,2 8 0,-2-13-18,-1 0 0,0 0 0,1 0 0,-1 0 0,0 0 0,1 0 0,-1 0 0,1 0 0,0 0 0,-1-1 0,1 1 0,0 0 0,-1 0 0,1-1 0,0 1 0,0 0 0,0-1 0,-1 1 0,1-1 0,0 1 0,0-1 0,0 0 0,0 1 0,0-1 0,2 1 0,-1-1-1,0-1 0,1 1 0,-1 0-1,0 0 1,0-1 0,0 1 0,0-1 0,0 0 0,0 0 0,0 0 0,3-1 0,3-3 2,-1-1 0,1 1 1,-1-1-1,11-12 0,3-9 4,-1-1 0,18-31-1,-28 42-7,-10 17-1,1-3 1,1 0 0,0 0-1,0 1 1,0-1 0,0 0 0,1 1-1,-1-1 1,5-3 0,-6 6-1,-1 0 0,0 0 0,0 0 1,0 0-1,0 0 0,0 0 0,0 0 1,1 0-1,-1 0 0,0 0 0,0 0 0,0 0 1,0 0-1,0 0 0,1 0 0,-1 0 1,0 0-1,0 0 0,0 0 0,0 0 1,0 0-1,0 1 0,0-1 0,1 0 0,-1 0 1,0 0-1,0 0 0,0 0 0,0 0 1,0 0-1,0 0 0,0 1 0,0-1 0,0 0 1,0 0-1,0 0 0,0 0 0,0 0 1,0 0-1,0 1 0,0-1 0,0 0 1,0 0-1,0 0 0,0 0 0,0 0 0,0 1 1,0-1-1,0 0 0,0 0 0,1 15 13,-3 19 8,-3 1 26,2-23 4,1-1 0,1 1 0,0-1-1,1 1 1,0-1 0,3 23 0,-3-33-45,0-1 0,0 1 1,0 0-1,1-1 0,-1 1 1,0 0-1,1-1 0,-1 1 1,0-1-1,1 1 0,-1-1 1,1 1-1,-1-1 0,1 1 1,-1-1-1,1 1 0,-1-1 0,1 1 1,-1-1-1,1 0 0,0 1 1,-1-1-1,1 0 0,-1 0 1,1 1-1,0-1 0,-1 0 1,1 0-1,0 0 0,-1 0 1,1 0-1,0 0 0,0 0 0,-1 0 1,1 0-1,0 0 0,-1 0 1,1-1-1,0 1 0,-1 0 1,1 0-1,-1-1 0,2 1 1,2-2 19,0 0 1,-1-1-1,1 1 1,-1 0 0,6-6-1,110-106-459,-144 140-4428,10-14 4117,1 1-151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6.198"/>
    </inkml:context>
    <inkml:brush xml:id="br0">
      <inkml:brushProperty name="width" value="0.035" units="cm"/>
      <inkml:brushProperty name="height" value="0.035" units="cm"/>
    </inkml:brush>
  </inkml:definitions>
  <inkml:trace contextRef="#ctx0" brushRef="#br0">17 1 17836,'1'6'1200,"-4"-2"-1448,-1 3 768,0 0-264,1 0-96,0 3-56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6.646"/>
    </inkml:context>
    <inkml:brush xml:id="br0">
      <inkml:brushProperty name="width" value="0.035" units="cm"/>
      <inkml:brushProperty name="height" value="0.035" units="cm"/>
    </inkml:brush>
  </inkml:definitions>
  <inkml:trace contextRef="#ctx0" brushRef="#br0">248 71 17116,'-13'6'340,"1"0"1,0 0-1,1 1 1,-1 1-1,1 0 1,1 0-1,-1 1 1,1 1-1,1 0 1,-10 12-1,14-15-244,1 1-1,-1-1 1,1 1-1,1 0 1,0 0 0,0 0-1,0 0 1,1 1 0,0-1-1,1 1 1,0-1-1,0 1 1,1 0 0,0-1-1,0 1 1,1 0 0,2 9-1,12 32-61,-12-43-50,0 0 1,0 0-1,-1 1 1,0-1 0,-1 1-1,0 0 1,0-1-1,0 1 1,-1 0 0,-1 8-1,-2-2 12,-1 0-1,-1 0 1,0 0 0,-1 0-1,0-1 1,-1 0 0,-1 0-1,0-1 1,-1 0-1,-13 15 1,22-27 4,0 1 1,-1 0-1,1-1 0,-1 1 0,1 0 1,-1-1-1,1 1 0,-1-1 1,1 1-1,-1-1 0,0 1 0,1-1 1,-1 1-1,0-1 0,1 1 0,-1-1 1,0 0-1,0 0 0,1 1 1,-1-1-1,0 0 0,0 0 0,1 0 1,-1 0-1,0 0 0,0 0 0,0 0 1,1 0-1,-1 0 0,0 0 1,0 0-1,0-1 0,1 1 0,-1 0 1,0 0-1,0-1 0,0 0 0,0 0 1,0 0-1,1-1 0,-1 1 0,0-1 0,1 1 1,-1-1-1,1 1 0,0-1 0,-1 1 1,1-1-1,0 1 0,0-1 0,0 0 0,0 1 1,0-1-1,0 1 0,1-1 0,-1 0 0,0 1 1,2-2-1,4-19-1,2 1 0,1 1 0,0-1 0,2 2 1,15-24-1,72-88-6,127-145-360,-223 273 352,0 1 1,0-1-1,-1 0 0,1 0 0,-1-1 1,1 1-1,-1 0 0,1-6 0,-1 8 12,-1 1 0,0-1 0,0 1 0,0 0 0,0-1 0,0 1-1,0 0 1,0-1 0,0 1 0,0-1 0,0 1 0,0 0 0,0-1-1,-1 1 1,1 0 0,0-1 0,0 1 0,0 0 0,0-1 0,-1 1 0,1 0-1,0-1 1,0 1 0,-1 0 0,1 0 0,0-1 0,0 1 0,-1 0 0,0-1-1,0 1 0,0 0 0,0 0 0,0 0 1,0 0-1,0 0 0,0 1 0,0-1 0,0 0 1,0 0-1,0 1 0,0-1 0,0 0 0,0 1 1,0-1-1,-1 2 0,-7 4 50,1 0 0,0 1 1,0 1-1,0-1 0,1 1 0,0 1 1,-10 14-1,2-2 76,11-17-78,1 1 0,0 0 0,0-1 0,0 1 0,0 0 0,1 1-1,0-1 1,0 0 0,0 1 0,1-1 0,-1 1 0,1 0 0,0 6 0,1-12-36,0 1 1,0 0 0,0-1-1,0 1 1,0-1-1,0 1 1,0 0-1,0-1 1,0 1 0,0-1-1,1 1 1,-1 0-1,0-1 1,0 1-1,1-1 1,-1 1 0,0-1-1,1 1 1,-1-1-1,0 1 1,1-1-1,-1 1 1,1-1 0,-1 1-1,1-1 1,-1 0-1,1 1 1,-1-1-1,2 1 1,-1-1 2,1 0 1,-1 0-1,1 1 0,0-1 1,-1 0-1,1 0 0,0 0 1,-1-1-1,1 1 0,0 0 1,1-1-1,41-18 102,-43 18-108,87-51 53,15-7-27,-101 58-29,-1 0-1,1 0 1,0 0 0,-1 0 0,1 0-1,0 1 1,0-1 0,0 1-1,0-1 1,0 1 0,0 0 0,0 0-1,0-1 1,0 1 0,0 1-1,-1-1 1,1 0 0,0 0 0,0 1-1,0-1 1,0 1 0,0 0-1,0-1 1,2 3 0,-3-1 10,1 0 0,0 0 0,-1 0 0,1 0 0,-1 1 0,0-1 0,0 1 0,0-1 0,0 1 0,0-1 0,0 1 0,-1-1 0,0 1 0,1 0 0,-1-1 0,0 4 0,0 8 56,0-7-31,0 0 0,0-1 1,1 1-1,1 8 0,-2-14-29,0-1-1,0 1 0,0 0 1,1 0-1,-1 0 0,0-1 1,1 1-1,-1 0 0,0 0 1,1-1-1,-1 1 0,1 0 1,-1 0-1,1-1 0,0 1 1,-1-1-1,1 1 0,0-1 1,-1 1-1,1-1 0,0 1 1,-1-1-1,1 1 0,0-1 1,0 0-1,0 1 0,-1-1 1,1 0-1,0 0 0,0 0 1,0 0-1,0 0 0,0 0 1,-1 0-1,1 0 1,0 0-1,0 0 0,0 0 1,1-1-1,5-1 12,0 0 1,0-1 0,-1 0-1,1-1 1,0 0-1,-1 0 1,9-7 0,40-40-37,-21 19-78,-16 17-150,0 0 0,32-18 0,-49 32 219,-1 1-1,1-1 0,-1 1 0,1 0 0,0-1 1,-1 1-1,1 0 0,0-1 0,-1 1 1,1 0-1,0 0 0,-1 0 0,1-1 0,0 1 1,-1 0-1,1 0 0,0 0 0,-1 0 0,1 0 1,0 0-1,0 1 0,-1-1-17,0 1-1,1-1 1,-1 1-1,0-1 1,0 1-1,0-1 1,0 0-1,0 1 1,0-1-1,0 1 1,0-1-1,0 1 1,0-1-1,0 1 1,-1-1-1,1 1 0,0-1 1,0 1-1,0-1 1,-1 0-1,1 1 1,-19 29-1870,11-20 1604,0-1-1,-1 1 1,-20 15 0,-8 0-313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5.739"/>
    </inkml:context>
    <inkml:brush xml:id="br0">
      <inkml:brushProperty name="width" value="0.025" units="cm"/>
      <inkml:brushProperty name="height" value="0.025" units="cm"/>
    </inkml:brush>
  </inkml:definitions>
  <inkml:trace contextRef="#ctx0" brushRef="#br0">417 32 8552,'0'0'10581,"-10"-6"-9850,-34-16-74,41 21-591,0 1 1,0 0-1,0 0 1,0 0-1,-1 0 1,1 0-1,0 1 1,0-1-1,0 1 1,0 0-1,0 0 1,0 0 0,0 0-1,0 1 1,0-1-1,1 1 1,-1-1-1,1 1 1,-1 0-1,1 0 1,-1 0-1,-2 4 1,-6 4 116,-10 5-119,1 1 0,0 1-1,2 1 1,0 0-1,1 2 1,1 0-1,1 1 1,1 0 0,0 1-1,-10 25 1,18-28-57,1-1 0,1 1 0,0 0 0,2 0 0,-1 28 0,8 97 106,-4-141-118,-1-1 0,1 1 0,0 0 0,0 0 0,1-1 0,-1 1 0,0 0 0,1-1 0,0 0 0,-1 1 0,1-1 0,0 0 0,0 0 0,0 0 0,0 0 0,1 0 0,-1 0 0,1-1 0,-1 1 0,1-1 1,-1 1-1,1-1 0,0 0 0,0 0 0,-1-1 0,1 1 0,0 0 0,0-1 0,3 1 0,11 1 38,1 0 0,-1-1 0,26-2 0,-34-1-17,-1 1-1,1-2 0,0 1 0,-1-1 0,0-1 0,1 1 0,-1-1 0,-1-1 0,1 1 0,-1-1 0,1-1 0,-2 1 0,1-1 0,0-1 0,-1 1 0,0-1 0,-1 0 0,8-13 0,9-14 235,-1-2 0,26-61 0,-37 72-69,-1-1 0,-1-1 0,-2 1-1,0-1 1,-2-1 0,0 1 0,-2-51 0,-2 74-173,0 1-1,-1-1 1,1 1 0,-1 0-1,0-1 1,0 1 0,0 0 0,0 0-1,-1 0 1,1 0 0,-1 0 0,0 0-1,0 0 1,0 0 0,0 1-1,-1-1 1,1 1 0,-1 0 0,1-1-1,-1 1 1,0 0 0,0 1 0,0-1-1,0 0 1,0 1 0,0 0 0,0-1-1,0 1 1,-1 1 0,-4-2-1,-11-2 37,-1 1 1,1 1-1,-1 1 0,-20 1 0,28 0-40,-4 1-16,-1 1 0,1 0 0,0 2 0,1 0-1,-1 0 1,1 1 0,0 1 0,0 1 0,0 0 0,1 1 0,0 1-1,1 0 1,0 0 0,0 2 0,1-1 0,0 2 0,-10 12-1,16-14 1,0 0 0,1 0 0,0 1-1,0 0 1,1 0 0,1 0 0,0 0 0,0 1-1,1-1 1,0 1 0,1 0 0,1 0-1,0-1 1,0 1 0,1 0 0,1-1-1,0 1 1,5 17 0,-3-16-50,1 0 0,0 0-1,1 0 1,1-1 0,0 0 0,0 0-1,1 0 1,1-1 0,0-1 0,0 1 0,1-1-1,0-1 1,1 0 0,0 0 0,14 7 0,-12-8 14,1-1 0,0 0 0,0-1 0,0-1 0,1 0 0,15 2 0,-24-6 45,0 0-1,0 0 1,0-1-1,1 0 0,-1 0 1,0 0-1,0-1 0,0 0 1,0 0-1,0-1 1,0 1-1,0-1 0,0-1 1,0 1-1,-1-1 0,1 0 1,7-6-1,5-5 2,-1-1 1,-1-1-1,0-1 0,22-30 0,-33 40-174,1-1 1,-1 0-1,-1 0 1,0 0-1,0-1 1,0 1-1,-1-1 1,0 0-1,-1 0 1,0 0-1,-1 0 0,1-1 1,-2 1-1,1-11 1,-2 17-223,1 0 0,-1 0 1,0 1-1,0-1 0,0 1 0,0-1 1,0 1-1,-1-1 0,1 1 1,-1-1-1,0 1 0,1 0 0,-1 0 1,0 0-1,0 0 0,0 0 1,-4-2-1,-22-16-9425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7.148"/>
    </inkml:context>
    <inkml:brush xml:id="br0">
      <inkml:brushProperty name="width" value="0.035" units="cm"/>
      <inkml:brushProperty name="height" value="0.035" units="cm"/>
    </inkml:brush>
  </inkml:definitions>
  <inkml:trace contextRef="#ctx0" brushRef="#br0">9 38 18108,'-9'0'1584,"16"-3"-984,3-4-160,15 0 681,11 3-193,12-2-248,5 0-128,12 3-176,2 2-160,2 1-856,-2 0-1464,-8 4 1824,-10-1-305,-15-3-191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7.602"/>
    </inkml:context>
    <inkml:brush xml:id="br0">
      <inkml:brushProperty name="width" value="0.035" units="cm"/>
      <inkml:brushProperty name="height" value="0.035" units="cm"/>
    </inkml:brush>
  </inkml:definitions>
  <inkml:trace contextRef="#ctx0" brushRef="#br0">77 0 16075,'2'2'292,"-1"0"0,0 0 0,0 0 0,0 0 0,1 0 0,-1-1 0,1 1 0,0 0-1,-1-1 1,1 0 0,0 1 0,0-1 0,0 0 0,0 0 0,0 0 0,0 0 0,3 1-1,9 5-269,3 6 38,1 0-1,-2 0 1,0 2-1,24 28 0,-36-38-51,0 1-1,0 0 1,-1 0 0,0 0-1,0 0 1,0 0-1,-1 1 1,0-1-1,0 1 1,-1-1-1,0 1 1,0 0-1,0 0 1,-1-1 0,0 1-1,-1 0 1,1 0-1,-1 0 1,-2 7-1,-3 6 85,-1 0 1,0-1-1,-2 0 0,-19 33 0,-53 64 314,74-105-380,-80 96-279,68-89 187,19-18 63,0 1 0,-1-1-1,1 0 1,0 0 0,0 0 0,-1 0 0,1 0 0,0 0 0,0 0 0,-1 0 0,1 0-1,0 0 1,-1 0 0,1 0 0,0 0 0,0 0 0,-1 0 0,1 0 0,0 0 0,0 0-1,-1 0 1,1 0 0,0 0 0,-1 0 0,1-1 0,0 1 0,0 0 0,0 0 0,-1 0-1,1 0 1,0-1 0,0 1 0,0 0 0,-1 0 0,1-1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8.650"/>
    </inkml:context>
    <inkml:brush xml:id="br0">
      <inkml:brushProperty name="width" value="0.035" units="cm"/>
      <inkml:brushProperty name="height" value="0.035" units="cm"/>
    </inkml:brush>
  </inkml:definitions>
  <inkml:trace contextRef="#ctx0" brushRef="#br0">49 1 15323,'-5'25'1014,"-11"28"1,9-33-678,2 1 1,-6 30-1,10-45-284,0 5 68,0 0 1,0-1 0,1 1-1,2 18 1,-2-27-104,0 0-1,0-1 1,1 1 0,-1 0-1,1-1 1,-1 1 0,1 0-1,-1-1 1,1 1-1,0-1 1,0 1 0,0-1-1,0 1 1,0-1 0,0 0-1,0 1 1,1-1-1,-1 0 1,0 0 0,1 0-1,-1 0 1,1 0 0,-1 0-1,1 0 1,-1-1-1,1 1 1,-1 0 0,1-1-1,0 0 1,0 1 0,-1-1-1,1 0 1,0 0-1,-1 0 1,1 0 0,0 0-1,2 0 1,3-1 3,0-1 1,0 0-1,0 0 1,0-1-1,0 1 1,0-2-1,-1 1 0,1-1 1,-1 0-1,10-8 1,6-7 18,28-30 0,-27 25 1,-9 10-12,-5 4 10,1 0 0,0 1 0,1 0-1,16-10 1,-27 19-28,0 0-1,1-1 1,-1 1 0,1 0-1,-1 0 1,0 0 0,1-1 0,-1 1-1,1 0 1,-1 0 0,1 0-1,-1 0 1,0 0 0,1 0-1,-1 0 1,1 0 0,-1 0-1,1 0 1,-1 0 0,0 0-1,1 1 1,-1-1 0,1 0 0,-1 0-1,0 0 1,1 0 0,-1 1-1,1-1 1,-1 0 0,0 0-1,1 1 1,-1-1 0,0 0-1,1 1 1,-1-1 0,0 0 0,0 1-1,1-1 1,-1 1 0,0-1-1,0 0 1,0 1 0,0-1-1,0 1 1,1-1 0,-1 1-1,0-1 1,0 0 0,0 1-1,0 0 1,1 24 296,-1-23-269,-7 80 749,4-50-335,0 36 1,3-67-438,0 0 0,0 1 1,0-1-1,0 0 0,0 0 0,0 0 0,0 0 1,1 0-1,-1 1 0,1-1 0,-1 0 1,1 0-1,-1 0 0,1 0 0,-1 0 0,1 0 1,0 0-1,0 0-7,0-1 0,-1 1-1,1-1 1,-1 0 0,1 0 0,0 1 0,-1-1 0,1 0 0,0 0 0,-1 0-1,1 0 1,0 0 0,-1 0 0,1 0 0,0 0 0,-1 0 0,1 0 0,0 0 0,-1 0-1,1 0 1,1-1 0,2-1 14,0 0-1,0 0 0,0 0 1,0-1-1,-1 0 1,1 1-1,3-5 1,21-21 100,28-37 0,-39 42-104,2 2 1,0 0 0,1 1-1,26-19 1,-44 37-22,1 0 1,0 0-1,-1 0 0,1 1 0,0-1 0,0 1 1,0 0-1,0 0 0,0 0 0,3 0 1,-5 1 0,0 0 1,0 0-1,0 0 1,0 0-1,-1 1 1,1-1-1,0 0 1,0 1-1,0-1 1,-1 1-1,1-1 1,0 1-1,0-1 1,-1 1-1,1-1 1,0 1-1,-1 0 1,1-1-1,-1 1 1,1 0-1,-1-1 1,1 1-1,-1 0 1,0 0 0,1 0-1,-1-1 1,0 1-1,0 0 1,1 0-1,-1 0 1,0 0-1,0 0 1,0 0-1,0-1 1,0 1-1,0 2 1,0 5-29,0 1 0,-1-1 0,1 1 0,-1-1 0,-1 1 0,-4 14 0,4-17-65,0-1 1,0 1-1,-1-1 1,1 0 0,-1 1-1,0-2 1,-1 1-1,1 0 1,-1-1 0,0 1-1,-5 4 1,-2-3-112,0-5-56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9.134"/>
    </inkml:context>
    <inkml:brush xml:id="br0">
      <inkml:brushProperty name="width" value="0.035" units="cm"/>
      <inkml:brushProperty name="height" value="0.035" units="cm"/>
    </inkml:brush>
  </inkml:definitions>
  <inkml:trace contextRef="#ctx0" brushRef="#br0">1 0 18636,'0'9'1120,"0"2"-1312,0 2-200,0-3 408,3 0-88,1-1-80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39.553"/>
    </inkml:context>
    <inkml:brush xml:id="br0">
      <inkml:brushProperty name="width" value="0.035" units="cm"/>
      <inkml:brushProperty name="height" value="0.035" units="cm"/>
    </inkml:brush>
  </inkml:definitions>
  <inkml:trace contextRef="#ctx0" brushRef="#br0">5 231 17092,'-1'6'554,"0"1"1,0-1-1,0 1 0,1 0 1,0-1-1,1 9 1,-1-14-506,0 0 0,1 0 1,-1 1-1,1-1 0,-1 0 0,1 0 1,-1 0-1,1 0 0,0 0 1,-1 0-1,1 0 0,0 0 0,0 0 1,0 0-1,0 0 0,-1-1 0,1 1 1,1 0-1,-1 0 0,0-1 1,0 1-1,0-1 0,0 1 0,0-1 1,0 0-1,1 1 0,-1-1 0,0 0 1,0 0-1,1 0 0,-1 0 0,0 0 1,0 0-1,0 0 0,1 0 1,-1 0-1,0-1 0,0 1 0,0 0 1,3-2-1,6-1 8,0 0 0,-1-1 0,1 0 0,-1-1 1,1 0-1,-1 0 0,-1-1 0,11-9 0,7-8-249,25-28 1,75-98-1652,-115 128 1403,-5 10 103,-8 20 83,-40 100 1390,-4 9 460,-60 264 805,94-328-2662,-14 68-803,26-115 819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5:40.020"/>
    </inkml:context>
    <inkml:brush xml:id="br0">
      <inkml:brushProperty name="width" value="0.035" units="cm"/>
      <inkml:brushProperty name="height" value="0.035" units="cm"/>
    </inkml:brush>
  </inkml:definitions>
  <inkml:trace contextRef="#ctx0" brushRef="#br0">1 288 16035,'1'2'85,"0"0"-1,1 0 0,-1 0 1,1-1-1,0 1 1,-1 0-1,1-1 0,0 1 1,0-1-1,0 0 0,0 0 1,0 0-1,1 0 0,-1 0 1,4 1-1,39 6 111,-39-7-107,46 3 513,91-3-1,60-17 22,385-59 437,-211 25-941,807-74-507,-916 98 544,-200 19-72,412-20 1342,-474 27-1400,44 4 221,-48-4-234,1 1 0,-1-1 0,1 1 0,-1 0 0,0-1 1,1 1-1,-1 1 0,0-1 0,0 0 0,1 0 0,-1 1 0,0-1 0,0 1 0,-1 0 0,1-1 0,2 4 0,-4-5-26,1 1 0,-1-1-1,0 0 1,0 1 0,0-1 0,0 0-1,1 1 1,-1-1 0,0 0-1,0 1 1,0-1 0,0 0 0,0 1-1,0-1 1,0 0 0,0 1 0,0-1-1,0 1 1,0-1 0,0 0 0,0 1-1,0-1 1,-1 0 0,1 1-1,0-1 1,0 0 0,0 1 0,0-1-1,-1 0 1,1 1 0,-1-1 0,-12 8-392,-17-3 89,26-5 288,-1 0-1,1 0 1,-1-1-1,1 1 1,0-1-1,-8-2 0,-31-20-238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47.370"/>
    </inkml:context>
    <inkml:brush xml:id="br0">
      <inkml:brushProperty name="width" value="0.025" units="cm"/>
      <inkml:brushProperty name="height" value="0.025" units="cm"/>
    </inkml:brush>
  </inkml:definitions>
  <inkml:trace contextRef="#ctx0" brushRef="#br0">196 184 4420,'2'-11'3337,"15"-85"-398,-11 24 2300,-6 71-5194,0 1-1,0 0 1,0 0 0,0 0-1,0 0 1,0 0 0,0-1-1,0 1 1,0 0-1,0 0 1,0 0 0,0 0-1,0 0 1,0-1 0,0 1-1,0 0 1,0 0 0,0 0-1,-1 0 1,1 0-1,0 0 1,0-1 0,0 1-1,0 0 1,0 0 0,0 0-1,0 0 1,-1 0 0,1 0-1,0 0 1,0 0-1,0 0 1,0 0 0,0-1-1,0 1 1,-1 0 0,1 0-1,0 0 1,0 0 0,0 0-1,0 0 1,-1 0-1,1 0 1,0 0 0,0 0-1,0 0 1,0 0 0,0 1-1,-1-1 1,1 0 0,0 0-1,0 0 1,0 0 0,0 0-1,0 0 1,-1 0-1,-11 9 556,-10 14-637,-3 13 201,2 2-1,2 1 0,1 0 1,3 2-1,1 0 1,1 0-1,-16 88 1,27-111-51,0 1 1,2 0-1,0 0 0,2 0 1,2 33-1,-2-48-104,1-1 0,-1 1 1,1-1-1,0 1 0,0-1 1,0 1-1,0-1 0,1 0 1,0 1-1,-1-1 0,1 0 1,0 0-1,1 0 0,-1-1 1,0 1-1,1 0 0,-1-1 1,1 0-1,0 1 0,0-1 1,0 0-1,0 0 0,0-1 1,1 1-1,-1-1 0,0 0 1,1 1-1,-1-2 0,1 1 1,-1 0-1,1-1 0,-1 1 1,1-1-1,0 0 0,-1 0 1,6-1-1,-1 0 19,0-1 1,0 0-1,-1 0 1,1-1-1,-1 0 1,1 0-1,-1 0 1,0-1-1,0 0 1,-1-1-1,1 0 1,-1 0-1,0 0 1,0 0-1,9-12 1,-9 10 20,-1 0 0,0 1 0,0-2 0,-1 1 0,0 0 0,0-1 0,-1 0 0,0 0 0,0 0 0,-1 0-1,0 0 1,0 0 0,-1-1 0,1-15 0,-3 22-3,0 1-1,0-1 0,1 1 0,-1 0 1,0-1-1,0 1 0,-1 0 0,1-1 1,0 1-1,0 0 0,-1 0 0,1 0 0,0 0 1,-1 0-1,1 0 0,-1 0 0,1 1 1,-1-1-1,0 0 0,1 1 0,-1 0 1,0-1-1,1 1 0,-1 0 0,0 0 1,0 0-1,1 0 0,-1 0 0,0 0 1,1 0-1,-1 1 0,-2 0 0,2-2-36,0 1 0,0 0 0,0 0 0,0 1 0,0-1 0,0 0 0,0 1-1,0-1 1,0 1 0,1-1 0,-1 1 0,0 0 0,0 0 0,1 0 0,-1 0 0,0 0 0,1 0-1,-1 1 1,1-1 0,-1 0 0,1 1 0,0-1 0,0 1 0,0-1 0,0 1 0,0 0 0,0 0-1,-1 2 1,14-5-163,-2-5 185,-1-1 1,0 1-1,0-2 1,0 1-1,-1-1 1,0-1-1,0 1 1,7-11-1,-8 9-28,0 0-1,1 1 1,1 1 0,-1-1-1,2 1 1,-1 1-1,17-11 1,-25 17-11,0 1-1,0-1 1,-1 1 0,1 0 0,0-1-1,0 1 1,0 0 0,0-1 0,0 1-1,0 0 1,0 0 0,0 0 0,0 0-1,-1 0 1,1 0 0,0 0 0,0 0-1,0 0 1,0 0 0,0 0 0,0 1-1,0-1 1,0 0 0,0 1 0,0-1-1,-1 1 1,1-1 0,0 1 0,0-1-1,-1 1 1,1-1 0,0 1 0,0 0-1,-1 0 1,1-1 0,-1 1 0,1 0-1,-1 0 1,1 0 0,-1-1 0,1 1-1,-1 0 1,0 0 0,0 0 0,1 0-1,-1 0 1,0 2 0,3 53-147,-3-45 236,-9 191 704,10-202-898,-1 0 0,1 1 0,-1-1 1,1 0-1,-1 0 0,1 1 0,-1-1 1,1 0-1,-1 0 0,1 0 0,-1 0 0,1 0 1,-1 0-1,1 0 0,-1 0 0,1 0 1,-1 0-1,1 0 0,-1 0 0,1 0 1,-1 0-1,1 0 0,-1 0 0,1-1 0,-1 1 1,1 0-1,-1 0 0,1-1 0,-1 1 1,1 0-1,-1-1 0,0 1 0,1-1 0,-1 1 1,1 0-1,-1-1 0,0 1 0,0-1 1,1 0-1,5-16-3635,-4-6-1884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48.341"/>
    </inkml:context>
    <inkml:brush xml:id="br0">
      <inkml:brushProperty name="width" value="0.025" units="cm"/>
      <inkml:brushProperty name="height" value="0.025" units="cm"/>
    </inkml:brush>
  </inkml:definitions>
  <inkml:trace contextRef="#ctx0" brushRef="#br0">1 391 11531,'0'0'9246,"9"2"-8995,-2-1-223,1-1-1,0 1 1,0-1-1,-1 0 1,1-1 0,0 0-1,-1 0 1,1-1 0,-1 0-1,1 0 1,-1-1 0,0 0-1,0 0 1,0 0-1,0-1 1,11-8 0,-6 0 543,-23 15 632,-23 17-580,24-12-288,0 2 0,1-1 0,-10 14 0,25-86 796,11 30-1180,-13 27 74,0-1 0,0 0 0,-1 0 0,0 0 0,0-1-1,-1 1 1,0-1 0,-1 0 0,1 1 0,0-14-1,-3 21-21,1 0-1,0-1 0,0 1 1,0 0-1,-1 0 0,1 0 1,0-1-1,0 1 0,-1 0 1,1 0-1,0 0 0,-1 0 1,1 0-1,0 0 0,0 0 1,-1 0-1,1 0 0,0 0 1,-1-1-1,1 1 0,0 1 1,0-1-1,-1 0 0,1 0 1,0 0-1,-1 0 0,1 0 0,0 0 1,0 0-1,-1 0 0,1 0 1,0 0-1,0 1 0,-1-1 1,1 0-1,0 0 0,0 0 1,-1 1-1,1-1 0,0 0 1,0 1-1,-13 7-14,4 5 17,0 2 0,0-1 0,1 1 0,1 0 0,1 0 0,0 1 0,1 0 0,0 0 0,2 1-1,0-1 1,1 1 0,0-1 0,2 31 0,0-44-9,0-1 0,1 0 0,0 1 0,-1-1 0,1 0 0,0 1 0,0-1 0,0 0 0,1 0 0,-1 0 0,0 0 0,1 0 0,-1 0 0,1 0 0,0-1 0,0 1 0,-1 0 0,1-1 0,0 0 0,0 1 0,1-1 0,-1 0 0,0 0 0,0 0 1,0 0-1,1 0 0,-1-1 0,1 1 0,-1-1 0,5 1 0,-3-1-165,1 1 1,0-1 0,-1 0 0,1 0 0,0 0 0,0 0 0,-1-1 0,1 0 0,0 0 0,-1 0-1,1-1 1,-1 1 0,0-1 0,1 0 0,4-4 0,6-6-838,-1-2 1,0 0-1,-2-1 1,1 0-1,-2 0 0,0-2 1,-1 1-1,0-1 1,-1-1-1,-1 0 1,5-19-1,-5 13 213,-1-1 0,-2 1-1,3-31 1,-6 32 1297,-1 0 1,-1 0-1,-5-34 0,-6 27 2414,2 2 3639,-2 52-3738,-5 70-1990,4 1 1,1 161-1,19-227-1424,0-18-2228,-8-11 2623,1 0-1,-1 0 1,0 0 0,1 0 0,-1 0 0,0 0 0,1-1 0,-1 1-1,0 0 1,1 0 0,-1 0 0,0 0 0,1 0 0,-1 0 0,0-1-1,1 1 1,-1 0 0,0 0 0,0 0 0,1-1 0,-1 1-1,0 0 1,0 0 0,0-1 0,1 1 0,-1 0 0,0-1 0,0 1-1,0 0 1,0-1 0,1 1 0,-1 0 0,0-1 0,0 1 0,0-1-1,5-15-3936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49.727"/>
    </inkml:context>
    <inkml:brush xml:id="br0">
      <inkml:brushProperty name="width" value="0.025" units="cm"/>
      <inkml:brushProperty name="height" value="0.025" units="cm"/>
    </inkml:brush>
  </inkml:definitions>
  <inkml:trace contextRef="#ctx0" brushRef="#br0">51 285 12940,'0'0'6497,"-2"9"-6059,-8 31-199,-1-1 191,2 1 0,2 0 0,-4 54 0,11-93-429,0 0 0,0-1 0,0 1 0,0-1 0,0 1 0,0-1 1,0 1-1,0 0 0,0-1 0,0 1 0,0-1 0,0 1 0,0 0 0,1-1 0,-1 1 0,0-1 0,0 1 0,1-1 1,-1 1-1,0-1 0,1 1 0,-1-1 0,0 1 0,1-1 0,-1 0 0,1 1 0,-1-1 0,1 1 0,-1-1 0,1 0 0,-1 0 1,1 1-1,18-9 159,16-26 237,-17 8-355,-1-1 1,-1-1 0,-1 0-1,-2-1 1,-1-1 0,-1 0 0,-2 0-1,-1-1 1,-1 0 0,3-34-1,-11 63-119,-4 11 17,-9 29-11,-13 53 141,22-74 54,2 1 1,0-1-1,1 1 1,0 0-1,3 34 1,-1-51-121,0 0 0,1 1 0,-1-1 0,1 0 0,-1 1 0,1-1 0,-1 0 0,1 0 0,0 0 0,0 1 0,0-1 0,-1 0 0,1 0 1,0 0-1,0 0 0,0 0 0,1-1 0,-1 1 0,0 0 0,0 0 0,0-1 0,1 1 0,-1-1 0,0 1 0,1-1 0,-1 0 0,0 1 0,1-1 0,-1 0 0,0 0 0,1 0 0,-1 0 0,0 0 0,1 0 0,-1 0 1,1 0-1,-1-1 0,0 1 0,1 0 0,-1-1 0,1 0 0,5-1 35,0 0 1,-1 0-1,1-1 1,-1 0-1,0 0 1,0 0-1,6-6 1,-2 0 0,-8 7-40,0-1 0,0 1-1,0 0 1,1-1 0,-1 1-1,1 1 1,0-1 0,0 0 0,-1 0-1,6-1 1,3 36-235,-11-31 234,0-1-1,1 1 1,0-1 0,-1 1-1,1-1 1,0 0-1,0 1 1,0-1 0,0 0-1,0 1 1,0-1 0,0 0-1,0 0 1,0 0-1,0 0 1,1 0 0,-1 0-1,0-1 1,1 1-1,-1 0 1,1-1 0,-1 1-1,3 0 1,-1-1 14,0 0 1,0 0 0,0 0-1,0 0 1,-1-1-1,1 1 1,0-1 0,0 0-1,0 0 1,-1 0-1,1 0 1,2-1 0,4-4 37,0 1 1,0-1 0,-1 0-1,0-1 1,14-14 0,-15 13-22,-5 5-34,0-1-1,0 1 0,1 0 1,0 0-1,-1 1 0,1-1 0,0 0 1,0 1-1,1 0 0,6-4 1,-2 50-173,-7-43 169,0 1-1,0-1 0,0 0 1,0 0-1,0 0 0,0 0 1,0 0-1,0 0 0,0 0 0,0 0 1,1-1-1,-1 1 0,0 0 1,0-1-1,1 1 0,-1-1 1,1 1-1,-1-1 0,0 0 1,1 0-1,-1 1 0,1-1 0,-1 0 1,1 0-1,-1 0 0,1 0 1,-1-1-1,0 1 0,1 0 1,-1-1-1,1 1 0,-1-1 0,0 1 1,0-1-1,1 0 0,-1 1 1,0-1-1,2-1 0,4-3-182,0 1-1,0-1 0,0 0 0,-1-1 1,8-7-1,42-56-1442,-58 117 2259,1-47-613,1 1-1,0-1 1,-1 1-1,1-1 1,0 1-1,0-1 1,0 1-1,0-1 1,0 1-1,0-1 1,0 1-1,1-1 1,-1 1-1,0-1 1,1 1-1,0-1 1,-1 0-1,1 1 1,0-1-1,1 2 1,-1-2-7,0-1 0,0 1 0,0 0 0,0-1 0,0 0 0,0 1 0,0-1 0,0 0 0,0 1 0,0-1 0,0 0 0,0 0 0,0 0 0,1 0 0,-1 0 0,0 0-1,0 0 1,0 0 0,0-1 0,2 0 0,3-1-114,0 0-1,0 0 0,-1-1 1,1 0-1,-1 0 0,1-1 1,-1 1-1,7-8 0,-1 0-1145,-1-1-1,-1 0 0,12-18 0,19-50-315,-30 53 1538,-1 0 0,-1 0 1,-1 0-1,3-32 0,-7 29 1624,-5 25 582,-4 18-1421,-2 13-218,1 1-1,1 1 0,-4 48 1,9-59-408,1 0 1,0 0-1,1 0 0,0 0 1,2 0-1,0 0 0,7 22 1,2-19 39,-12-20-144,0 0 0,1 1 0,-1-1 0,0 0 0,1 0 0,-1 0 0,0 0 0,1 1 0,-1-1 0,0 0 0,1 0 0,-1 0 0,0 0 0,1 0 0,-1 0 1,0 0-1,1 0 0,-1 0 0,0 0 0,1 0 0,-1 0 0,0 0 0,0-1 0,1 1 0,-1 0 0,0 0 0,1 0 0,-1 0 0,0-1 0,1 1 0,-1 0 0,0 0 0,1-1 0,18-33 1320,-12 17-1555,32-60 302,-13 29-44,-3-2 0,29-84 0,-50 141-386,3 19-823,2-11-3107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0.070"/>
    </inkml:context>
    <inkml:brush xml:id="br0">
      <inkml:brushProperty name="width" value="0.025" units="cm"/>
      <inkml:brushProperty name="height" value="0.025" units="cm"/>
    </inkml:brush>
  </inkml:definitions>
  <inkml:trace contextRef="#ctx0" brushRef="#br0">9 1 8168,'-5'0'3235,"1"0"-673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0:40.838"/>
    </inkml:context>
    <inkml:brush xml:id="br0">
      <inkml:brushProperty name="width" value="0.025" units="cm"/>
      <inkml:brushProperty name="height" value="0.025" units="cm"/>
    </inkml:brush>
  </inkml:definitions>
  <inkml:trace contextRef="#ctx0" brushRef="#br0">449 277 5637,'-69'14'173,"-110"18"860,147-28-401,0-2-1,0-1 0,-51-4 1,62-3 1007,33-1-587,38-1-604,390-29 132,453-25-306,1151 49 2288,-2039 13-1509,-14-2-440,-38-3-292,-70-5-434,-723 14 238,-3 53-63,498-31-14,-666 65-16,985-86-56,26-5 19,0 0-1,0 0 0,0 0 1,0 0-1,0 0 0,0 0 1,1 0-1,-1 0 1,0 0-1,0 0 0,0 0 1,0 0-1,0 0 1,0 0-1,0 0 0,0 0 1,1 0-1,-1 0 0,0 0 1,0 0-1,0 0 1,0 1-1,0-1 0,0 0 1,0 0-1,0 0 0,0 0 1,0 0-1,0 0 1,1 0-1,-1 0 0,0 0 1,0 1-1,0-1 1,0 0-1,0 0 0,0 0 1,0 0-1,0 0 0,0 0 1,0 0-1,0 1 1,0-1-1,0 0 0,0 0 1,0 0-1,0 0 1,0 0-1,0 0 0,0 0 1,0 1-1,-1-1 0,1 0 1,0 0-1,0 0 1,0 0-1,0 0 0,0 0 1,0 0-1,0 0 1,0 0-1,0 0 0,47 7-422,412-1 462,-304-8-4,1183-22 35,-550 7-39,-672 15-23,415-16 37,-513 14-59,-23-1-99,-32-3-237,-858-15-639,625 26 947,-36-2 110,-495-4 187,6-51 249,765 50-472,12 3 1,0-2 0,0 0 0,-35-11 0,59 16-90,1-1 0,-1-1 1,0 1-1,1-1 0,-1 0 1,1 0-1,8-2 0,13 0-64,888-52-863,-467 20 969,940-72 1681,-1350 107-1632,-32 0-61,0-1-1,0 0 1,0 0-1,0-1 1,10-1-1,-53 13-630,-1-1 1,-49 7-1,20-4-285,-561 103-5026,343-68 2403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0.850"/>
    </inkml:context>
    <inkml:brush xml:id="br0">
      <inkml:brushProperty name="width" value="0.025" units="cm"/>
      <inkml:brushProperty name="height" value="0.025" units="cm"/>
    </inkml:brush>
  </inkml:definitions>
  <inkml:trace contextRef="#ctx0" brushRef="#br0">7 100 3555,'0'0'7223,"-1"-10"-6166,0 4-789,-3-42 1949,4 44-1613,0 1-1,1-1 1,-1 1-1,1 0 1,0-1-1,0 1 1,0 0-1,3-5 1,-5 13-392,0 1 1,1-1-1,-1 1 0,1-1 1,0 1-1,2 9 1,-1 8-66,-4 227 2367,8-256-1867,0-13-477,-1-91-1350,-6 106 738,-4 13 243,-2 15 109,8-23 94,0 33-176,4-25 80,5-21 133,1-11 9,-2 0 0,0-1 0,4-27 0,17-49 129,0 100-2174,-24 0-1754,4 0-4024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1.920"/>
    </inkml:context>
    <inkml:brush xml:id="br0">
      <inkml:brushProperty name="width" value="0.025" units="cm"/>
      <inkml:brushProperty name="height" value="0.025" units="cm"/>
    </inkml:brush>
  </inkml:definitions>
  <inkml:trace contextRef="#ctx0" brushRef="#br0">891 62 4292,'0'0'6326,"-10"-8"-4169,3 2-1972,0 0 0,0 1-1,0 0 1,0 1 0,-1-1 0,1 2 0,-1-1 0,0 1 0,-1 0 0,1 0-1,0 1 1,-1 0 0,1 1 0,-1 0 0,0 0 0,1 1 0,-1 0 0,-11 2-1,0 4-90,1 0-1,0 1 0,0 1 0,1 1 0,0 0 1,0 2-1,-28 21 0,1 4-9,-60 61-1,63-51-6,2 2 0,2 2 0,3 1 0,2 2 0,1 2 0,4 0 0,2 2 0,2 1 0,3 1 0,2 1 0,3 0-1,3 1 1,3 1 0,2 0 0,3 0 0,4 103 0,6-120-70,1 0 0,3-1 0,2 0-1,1 0 1,2-1 0,3-1 0,1-1 0,1 0-1,45 66 1,-44-76-148,2-2 0,1-1 0,0-1 0,3-1-1,0-1 1,1-1 0,1-1 0,2-2 0,0-1 0,1-1-1,1-1 1,55 21 0,-68-33 78,0 0 0,1-2 0,-1 0-1,1-1 1,0-1 0,0 0 0,0-2 0,0 0-1,0-2 1,0 0 0,0-1 0,0-1 0,21-7-1,-16 2 79,-1-1 0,0-2 0,-1 0 0,0-1-1,-1-2 1,-1 0 0,0-1 0,-1-1 0,28-31-1,-6 0 323,-2-2 0,-2-2-1,-2-1 1,-3-2-1,-2-1 1,-3-1-1,38-111 1,-44 96-84,-3 0 0,-3-1 0,-4-1 0,-2 0 0,-4-1-1,-4-104 1,-5 139-209,-1 0 0,-2 1 0,-1-1-1,-3 1 1,-1 1 0,-30-71-1,32 90-143,0 0 0,-1 1-1,-1 1 1,-1 0-1,-1 0 1,0 1-1,-1 1 1,-1 0-1,0 1 1,-1 0-1,0 2 1,-1 0-1,0 0 1,-38-16-1,33 19-304,-1 1 1,-1 2-1,1 0 0,-47-4 0,-92 5-2321,0 1-2047,128-3 795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4.795"/>
    </inkml:context>
    <inkml:brush xml:id="br0">
      <inkml:brushProperty name="width" value="0.025" units="cm"/>
      <inkml:brushProperty name="height" value="0.025" units="cm"/>
    </inkml:brush>
  </inkml:definitions>
  <inkml:trace contextRef="#ctx0" brushRef="#br0">728 202 2210,'-4'-13'678,"-1"-4"-79,-2 0-1,0 1 1,0 0 0,-1 0-1,-12-16 1,16 26-380,-1 0 1,1 1-1,-1 0 0,0-1 0,0 1 0,0 1 0,-1-1 1,0 1-1,0 0 0,0 0 0,0 1 0,0 0 1,-1 0-1,0 0 0,1 1 0,-1 0 0,0 1 1,-10-2-1,3 3-135,-1 1 0,1 0 0,0 1 0,-1 0 1,1 2-1,0 0 0,1 0 0,-1 1 0,1 1 0,0 0 1,0 1-1,0 0 0,1 1 0,-12 10 0,-9 8 122,1 2 1,2 1-1,-44 54 0,53-58-146,2 1 0,2 1 0,0 1 0,2 1 0,0 0 0,3 1-1,-17 56 1,23-63-64,1 1-1,1 0 0,1 0 0,1 0 0,1 0 1,2 1-1,0-1 0,1 0 0,2 0 0,0 0 1,9 25-1,2-7-6,1-1 1,2 0-1,2-1 0,48 70 1,-54-89-121,2-1 1,0 0 0,2-1 0,0-1-1,1-1 1,0 0 0,2-2-1,0 0 1,44 23 0,-54-33 83,1-1 1,-1 1-1,1-2 1,0 0-1,0 0 1,0-1-1,1-1 1,-1 0 0,0 0-1,1-1 1,-1-1-1,0 0 1,1-1-1,-1 0 1,20-7-1,-18 3 50,0 0-1,-1-1 1,0 0 0,0-1-1,0 0 1,-1-1-1,0-1 1,-1 0-1,0-1 1,-1 0 0,0 0-1,12-18 1,-4 0 292,-1 0-1,-1-2 1,-2 0 0,-1 0-1,-1-1 1,-2-1 0,10-52-1,-10 21 243,-2 0 0,-3 0 0,-5-70 0,-1 107-597,-1 0-1,-2 1 0,0 0 0,-2-1 0,-1 2 1,-13-34-1,16 50-269,0 0 0,0 0 0,-1 0 0,0 0 0,0 1 0,-1-1 0,0 2 0,-1-1 0,0 1 0,0 0 0,0 0 0,-1 0 0,0 1 0,0 1 0,-1-1 0,1 1 0,-1 1 0,0 0 0,-18-6 0,-14 4-3978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6.033"/>
    </inkml:context>
    <inkml:brush xml:id="br0">
      <inkml:brushProperty name="width" value="0.025" units="cm"/>
      <inkml:brushProperty name="height" value="0.025" units="cm"/>
    </inkml:brush>
  </inkml:definitions>
  <inkml:trace contextRef="#ctx0" brushRef="#br0">107 112 3748,'-1'-4'594,"0"1"-1,-1-1 1,1 0 0,-1 1 0,0-1 0,0 1 0,0 0 0,-1 0 0,1 0 0,-6-5 0,7 7-487,1 1-1,-1-1 1,1 1 0,-1-1 0,0 1-1,1-1 1,-1 1 0,0 0-1,0 0 1,1-1 0,-1 1-1,0 0 1,0 0 0,1 0 0,-1 0-1,0 0 1,0 0 0,1 0-1,-1 0 1,0 0 0,0 0-1,1 0 1,-2 0 0,1 1 15,0 0-1,-1 0 1,1 0 0,0 0-1,0 0 1,0 0 0,0 0 0,0 1-1,0-1 1,1 0 0,-1 0 0,0 1-1,1-1 1,-1 0 0,0 1-1,1-1 1,-1 2 0,-3 17 487,0 1-1,1-1 1,2 1 0,0-1 0,2 30-1,0-10-187,-1-35-374,0 0 1,1 0-1,0-1 0,0 1 1,0 0-1,0-1 0,1 1 1,2 6-1,-3-11-41,-1 1 0,1 0 0,-1 0 0,1 0 1,-1-1-1,1 1 0,-1 0 0,1-1 0,0 1 0,-1-1 0,1 1 0,0 0 0,0-1 0,0 0 0,-1 1 1,1-1-1,0 1 0,0-1 0,0 0 0,1 1 0,-1-2 0,0 1 0,1 0 1,-1 0-1,0-1 0,1 1 0,-1-1 1,0 1-1,0-1 0,0 1 0,0-1 1,1 0-1,-1 1 0,0-1 0,0 0 1,0 0-1,0 0 0,-1 0 0,3-2 1,2-5 56,1 0 0,-1-1-1,-1 1 1,0-1 0,0 0 0,-1 0 0,0-1 0,0 1 0,2-18 0,-2 6 89,-1-1 0,-1 1 1,-2-32-1,1 50-127,-1 0 0,1 1 0,-1-1-1,0 0 1,0 1 0,0-1 0,0 1-1,0 0 1,0-1 0,-1 1 0,1 0-1,-1 0 1,0 0 0,0 0 0,0 0-1,0 0 1,0 0 0,-3-2 0,3 3-13,1 1 1,0-1 0,-1 0-1,1 1 1,-1-1-1,1 1 1,-1 0-1,1-1 1,-1 1 0,1 0-1,-1 0 1,1 0-1,-1 0 1,1 0 0,-1 0-1,1 0 1,-1 1-1,1-1 1,-1 0-1,1 1 1,0-1 0,-1 1-1,1 0 1,0-1-1,-1 1 1,1 0 0,0 0-1,0 0 1,-1 0-1,1 0 1,0 0-1,0 0 1,0 0 0,0 1-1,0 1 1,-7 10-3,0 0-1,1 1 1,1 0 0,1 0 0,0 1-1,0 0 1,2-1 0,0 1 0,0 1 0,1-1-1,1 22 1,1-37-11,0 0 0,1-1 0,-1 1 1,0 0-1,0 0 0,1-1 0,-1 1 0,0 0 0,0 0 0,1-1 0,-1 1 0,0 0 0,1 0 1,-1 0-1,0 0 0,1-1 0,-1 1 0,0 0 0,1 0 0,-1 0 0,0 0 0,1 0 0,-1 0 1,0 0-1,1 0 0,-1 0 0,1 0 0,-1 0 0,0 0 0,1 0 0,-1 0 0,0 0 0,1 1 1,-1-1-1,0 0 0,1 0 0,-1 0 0,0 0 0,0 1 0,1-1 0,-1 0 0,0 0 0,1 1 1,-1-1-1,0 0 0,0 1 0,0-1 0,1 0 0,-1 0 0,0 1 0,0-1 0,0 0 0,0 1 0,0-1 1,1 0-1,-1 1 0,0-1 0,0 1 0,0-1 0,0 0 0,0 1 0,0-1 0,0 0 0,0 1 1,0-1-1,-1 0 0,1 1 0,19-25-13,-10 1 97,0-1 0,-2 0 0,-1 0-1,-1-1 1,0 0 0,-2 0 0,-1-43-1,-2 68-68,1 0-1,-1-1 1,0 1-1,0 0 0,0-1 1,0 1-1,0 0 0,0-1 1,0 1-1,0-1 1,0 1-1,0 0 0,0-1 1,-1 1-1,1 0 1,0-1-1,0 1 0,0 0 1,0-1-1,0 1 0,-1 0 1,1 0-1,0-1 1,0 1-1,-1 0 0,1 0 1,0-1-1,0 1 1,-1 0-1,1 0 0,0 0 1,0-1-1,-1 1 0,1 0 1,0 0-1,-1 0 1,0 0-1,1 0 11,-1 0 1,1 1-1,-1-1 0,1 0 0,-1 1 1,1-1-1,-1 1 0,1-1 1,-1 1-1,1-1 0,0 1 1,-1-1-1,1 1 0,-1-1 1,1 1-1,0-1 0,0 1 1,-1 0-1,1-1 0,0 1 0,0 0 1,0 0-1,-7 39 16,3 1 0,1 79 0,3-109-37,13-48 328,-12 33-267,2-71 684,-3 73-731,0-1 1,0 1 0,0-1 0,0 1 0,-1-1 0,1 1 0,-1-1 0,1 1 0,-1-1 0,0 1 0,0 0 0,0-1 0,0 1 0,-1 0-1,1 0 1,0 0 0,-1 0 0,0 0 0,1 0 0,-1 0 0,0 0 0,0 1 0,0-1 0,-4-1 0,6 3-36,-1 0 0,0 0 0,1 0 0,-1 0 1,1 0-1,-1 0 0,0 0 0,1 0 0,-1 1 0,0-1 1,1 0-1,-1 0 0,1 1 0,-1-1 0,1 0 1,-1 1-1,1-1 0,-1 1 0,1-1 0,-1 1 0,1-1 1,0 1-1,-1-1 0,1 1 0,0-1 0,-1 1 0,1-1 1,0 1-1,0 0 0,-1-1 0,1 1 0,0-1 0,0 1 1,0 0-1,0-1 0,0 1 0,0 0 0,0-1 1,0 2-1,-2 31-916,2-28 664,-1 5-769,1 0-1,1 1 1,-1-1-1,2 0 1,-1 0-1,5 13 1,-1-5-5105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9:00.254"/>
    </inkml:context>
    <inkml:brush xml:id="br0">
      <inkml:brushProperty name="width" value="0.025" units="cm"/>
      <inkml:brushProperty name="height" value="0.025" units="cm"/>
    </inkml:brush>
  </inkml:definitions>
  <inkml:trace contextRef="#ctx0" brushRef="#br0">77 0 10378,'-20'49'1922,"1"-7"-417,3-3 193,3-7-801,4-7-545,9-7-160,0-7-192,0-5 0,9-2-128,-2-4-96,1 0-673,-3-9-1185,-2-7-416,-3-7-3076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9:08.881"/>
    </inkml:context>
    <inkml:brush xml:id="br0">
      <inkml:brushProperty name="width" value="0.025" units="cm"/>
      <inkml:brushProperty name="height" value="0.025" units="cm"/>
    </inkml:brush>
  </inkml:definitions>
  <inkml:trace contextRef="#ctx0" brushRef="#br0">386 36 545,'0'0'2519,"-9"-5"-1558,1 0-741,0 1 0,0 0 0,0 1 0,-1 0-1,0 0 1,1 0 0,-1 2 0,0-1 0,0 1 0,-17 0-1,19 0-131,0 2 0,1-1 0,-1 1-1,0 0 1,0 0 0,1 1 0,-1 0-1,1 0 1,-1 1 0,1-1 0,0 1-1,0 1 1,0-1 0,0 1-1,1 0 1,-1 0 0,1 1 0,0 0-1,1 0 1,-1 0 0,1 0 0,-6 10-1,-5 7 7,1 1 0,1 0 0,1 1 0,1 1 0,1-1-1,-11 47 1,12-31 109,2 1 0,1 0 0,1 68-1,3 86-191,3-192-14,0 1 0,-1-1 0,1 0 0,1 1 0,-1-1 0,0 0 0,1 0-1,-1 0 1,1 0 0,0 0 0,0 0 0,0-1 0,1 1 0,-1-1 0,0 1 0,1-1 0,0 0 0,-1 0 0,1 0 0,0 0-1,0 0 1,6 2 0,-1-1-129,1 1 0,-1-2 0,1 1 1,-1-1-1,1 0 0,0-1 0,15 1 0,-16-2-2340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9:10.240"/>
    </inkml:context>
    <inkml:brush xml:id="br0">
      <inkml:brushProperty name="width" value="0.025" units="cm"/>
      <inkml:brushProperty name="height" value="0.025" units="cm"/>
    </inkml:brush>
  </inkml:definitions>
  <inkml:trace contextRef="#ctx0" brushRef="#br0">1715 168 4837,'-9'-3'283,"-29"-10"-1,-256-77 860,230 74-957,-1 3 1,-117-8-1,-331 10 2260,492 12-2444,0 2-1,1 0 1,-1 1-1,1 1 1,0 1-1,0 0 1,1 2 0,0 0-1,0 2 1,1 0-1,0 0 1,1 2-1,0 0 1,1 1 0,0 1-1,-19 22 1,12-11-2,1 2 1,1 0-1,1 1 1,1 2 0,2-1-1,1 2 1,1 0-1,2 1 1,-11 40-1,17-45 19,1 1 0,2 1 0,1-1-1,1 0 1,1 1 0,2 0-1,0-1 1,2 1 0,2-1 0,0 0-1,2 0 1,1-1 0,1 0-1,1 0 1,1-1 0,2 0 0,1-1-1,0-1 1,2 0 0,1-1 0,1 0-1,0-2 1,2 0 0,33 27-1,-9-13 1,1-2 0,1-2 0,2-3 0,67 31 0,-78-43-9,0-2 1,1-2-1,0-1 0,1-2 1,0-1-1,73 3 0,21-11 67,196-25-1,129-49 4,-387 59-58,-1-3 1,-1-3-1,-1-3 0,-1-3 1,-1-2-1,-1-4 0,-2-2 1,-2-3-1,103-84 0,-152 113 202,-1-1-1,0 0 1,-1-1-1,0 0 1,13-19-1,-19 22-22,1 0-1,-2 0 0,1 0 1,-1 0-1,-1-1 1,1 0-1,-1 1 1,-1-1-1,0 0 1,1-15-1,-2 8-120,-1 0-1,0 0 1,-1 0-1,-1 0 1,0 0-1,-1 1 1,-1-1-1,0 1 1,-2 0-1,1 0 1,-13-19-1,5 14-47,0 1 0,-2 0 0,0 1 0,-1 1 0,0 0 0,-38-26 0,-12 1-12,-2 2 0,-2 4 0,-118-43 0,177 74 6,-68-27-83,-1 3 0,-2 4 0,0 3 1,-1 4-1,-97-7 0,-140 21-371,198 6 80,-173-18 0,290 15-132,-1 0 0,0 0 0,1 0 0,-1-1 0,0 0 0,1 0 0,0-1 0,-8-3 0,-3-10-2818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8.442"/>
    </inkml:context>
    <inkml:brush xml:id="br0">
      <inkml:brushProperty name="width" value="0.025" units="cm"/>
      <inkml:brushProperty name="height" value="0.025" units="cm"/>
    </inkml:brush>
  </inkml:definitions>
  <inkml:trace contextRef="#ctx0" brushRef="#br0">48 6 11211,'0'0'2850,"-48"14"-2593,48-12-225,5 2-96,17-2 256,8-1-64,18-1 64,10 0-32,11-4-96,4-8-2210,6-1-1665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8.787"/>
    </inkml:context>
    <inkml:brush xml:id="br0">
      <inkml:brushProperty name="width" value="0.025" units="cm"/>
      <inkml:brushProperty name="height" value="0.025" units="cm"/>
    </inkml:brush>
  </inkml:definitions>
  <inkml:trace contextRef="#ctx0" brushRef="#br0">1 22 9769,'0'0'32,"85"-8"-704,-36-6-4902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7.788"/>
    </inkml:context>
    <inkml:brush xml:id="br0">
      <inkml:brushProperty name="width" value="0.025" units="cm"/>
      <inkml:brushProperty name="height" value="0.025" units="cm"/>
    </inkml:brush>
  </inkml:definitions>
  <inkml:trace contextRef="#ctx0" brushRef="#br0">117 186 5285,'0'0'11259,"-9"9"-10427,-60 65 914,103-97 267,-27 15-1904,0-1 0,0 0 0,-1 0 0,7-12 0,-12 18-83,1 0 0,-1 1 1,1-1-1,-1 0 1,0 0-1,0 0 0,0-1 1,0 1-1,-1 0 1,0 0-1,1 0 0,-1 0 1,0-1-1,0 1 1,-1 0-1,1 0 0,-1 0 1,1-1-1,-3-3 1,2 6-25,1 0 0,-1 0 0,0 0 0,0 0 0,0 1 0,0-1 0,-1 0 0,1 1 0,0-1 1,0 1-1,0-1 0,0 1 0,-1 0 0,1-1 0,0 1 0,0 0 0,-1 0 0,1 0 0,0 0 0,0 0 0,-1 0 1,1 0-1,0 0 0,0 1 0,-1-1 0,1 0 0,0 1 0,-2 0 0,-32 16-62,-1 21 74,35-36-16,-1 0 0,1 0 0,0 0 0,0-1 0,-1 1 0,1 1 0,1-1 0,-1 0 0,0 0 0,0 0 0,1 0 0,-1 0 0,1 1 1,0-1-1,0 0 0,-1 1 0,1-1 0,1 0 0,-1 0 0,1 4 0,0-5 3,0 0 0,0 0-1,0 0 1,0-1 0,0 1 0,0 0 0,0-1 0,1 1-1,-1-1 1,0 1 0,0-1 0,1 0 0,-1 1 0,0-1-1,1 0 1,-1 0 0,0 0 0,0 0 0,1 0 0,-1 0-1,0 0 1,1-1 0,-1 1 0,3-1 0,30-10 224,-27 8-164,-1-1 0,-1 0 0,1 0 0,0 0 0,-1-1 0,0 0 0,0 0 1,-1 0-1,1-1 0,-1 1 0,0-1 0,0 0 0,-1 0 0,0-1 0,0 1 1,-1 0-1,1-1 0,-1 0 0,1-9 0,-3 16-55,0-1-1,0 1 1,0 0-1,0-1 1,0 1-1,0 0 1,-1 0-1,1-1 1,0 1 0,0 0-1,0 0 1,-1 0-1,1-1 1,0 1-1,0 0 1,0 0-1,-1 0 1,1 0 0,0-1-1,0 1 1,-1 0-1,1 0 1,0 0-1,-1 0 1,1 0-1,0 0 1,0 0 0,-1 0-1,1 0 1,0 0-1,-1 0 1,1 0-1,0 0 1,0 0-1,-1 0 1,1 0 0,0 0-1,-1 0 1,1 0-1,0 0 1,0 1-1,-1-1 1,1 0-1,0 0 1,0 0 0,0 0-1,-1 1 1,1-1-1,0 0 1,0 0-1,0 0 1,-1 1-1,1-1 1,0 0 0,-14 11-88,12-9 78,0 0 0,1 1 0,0-1 1,-1 0-1,1 0 0,0 1 0,0-1 0,0 1 0,0-1 0,1 1 0,-1-1 0,0 1 0,1-1 0,0 1 0,0 0 0,0-1 0,0 5 0,0-6 4,1 0-1,-1-1 0,0 1 0,1 0 1,-1-1-1,0 1 0,1 0 0,-1-1 1,1 1-1,-1-1 0,1 1 0,-1-1 1,1 1-1,-1-1 0,1 1 0,0-1 1,-1 1-1,1-1 0,0 0 1,-1 1-1,1-1 0,0 0 0,0 1 1,2-1 11,-1 0 1,0 0 0,0 0 0,0 0 0,1 0 0,-1 0-1,0-1 1,0 1 0,0-1 0,0 0 0,4-1 0,0-1 37,-1 0 1,0 0 0,0 0-1,0-1 1,0 1 0,0-1-1,-1-1 1,0 1 0,0 0 0,0-1-1,0 0 1,-1 0 0,0 0-1,0-1 1,0 1 0,-1 0-1,1-1 1,-1 0 0,-1 0-1,1 1 1,-1-1 0,0 0-1,0 0 1,-1 0 0,0-7 0,-1 10-40,0 1 0,-1 0 0,1 0 1,-1 0-1,0 0 0,0 0 1,1 0-1,-1 1 0,0-1 0,0 1 1,-1-1-1,1 1 0,0 0 1,-1-1-1,1 1 0,0 0 0,-1 1 1,1-1-1,-1 0 0,1 1 1,-1-1-1,0 1 0,1 0 0,-1 0 1,1 0-1,-1 0 0,-3 1 1,3-1-21,0 0 0,0 0 0,0 0 0,0 0 0,0 0 1,1 1-1,-1-1 0,0 1 0,0-1 0,1 1 1,-1 0-1,0 1 0,1-1 0,-1 0 0,1 1 1,-1-1-1,1 1 0,0 0 0,-1 0 0,1 0 0,0 0 1,0 0-1,1 0 0,-4 5 0,5-7-41,-1 1 0,1 0 0,0 0 0,0 0 0,0-1 0,0 1-1,0 0 1,0 0 0,0 0 0,0-1 0,0 1 0,0 0 0,1 0 0,-1-1 0,0 1-1,0 0 1,1 0 0,-1-1 0,0 1 0,1 0 0,-1-1 0,1 1 0,-1 0 0,1-1-1,-1 1 1,1-1 0,0 1 0,-1-1 0,1 1 0,-1-1 0,1 1 0,0-1 0,0 0-1,-1 1 1,1-1 0,0 0 0,1 1 0,32 2-3545,-29-3 2632,20 0-4342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0:48.327"/>
    </inkml:context>
    <inkml:brush xml:id="br0">
      <inkml:brushProperty name="width" value="0.025" units="cm"/>
      <inkml:brushProperty name="height" value="0.025" units="cm"/>
    </inkml:brush>
  </inkml:definitions>
  <inkml:trace contextRef="#ctx0" brushRef="#br0">135 191 6022,'-57'-13'412,"46"9"-13,0 1 0,0 0 0,0 1 0,-21-1 0,31 3-527,26 13 187,6-2 140,1-2-1,0-1 1,0-1 0,64 4-1,135-9 594,-122-4-591,-68 2-122,657-20 381,736-47 666,-908 61-1036,266 0 7,-601 13-173,-162-4 63,0 1-1,-1 1 0,1 2 1,43 16-1,-127-32 795,-1 2 0,-72 2 1,-365 25-716,-1 33-5,159-16-55,-904 36 58,-191-58-117,1326-13 79,104-2-30,0 0 0,0 0 0,0 0 0,0 0 0,0 0 0,1 0 0,-1 0 0,0 0 0,0 1 0,0-1 0,0 0 0,0 0 0,0 0 0,0 0 0,0 0 0,0 0 0,0 1 0,0-1 0,0 0 0,0 0 0,0 0 0,0 0 0,0 0 0,0 1 0,0-1 0,0 0 0,0 0 0,0 0 0,0 0 0,0 0 0,0 0 0,0 1 0,0-1 0,0 0 0,0 0 0,0 0 0,0 0 0,0 0 0,-1 0 0,1 1 0,0-1 0,0 0 0,0 0 0,0 0 0,0 0 0,0 0 0,0 0 0,-1 0 0,1 0 0,0 0 0,0 0 0,0 0 0,0 0 0,0 0-1,-1 0 1,1 0 0,14 6-183,42 2 166,0-3 0,0-2 0,59-5 0,-39 1 14,619-36-489,1-37-380,-634 67 882,1957-240-594,-2007 243 153,-32 1 369,-40 1 92,-1179 20 287,4 80-28,565 27-505,236-4-3088,300-78 1012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9.117"/>
    </inkml:context>
    <inkml:brush xml:id="br0">
      <inkml:brushProperty name="width" value="0.025" units="cm"/>
      <inkml:brushProperty name="height" value="0.025" units="cm"/>
    </inkml:brush>
  </inkml:definitions>
  <inkml:trace contextRef="#ctx0" brushRef="#br0">1 74 5733,'14'0'1047,"228"-10"1919,35-1-1800,185 15 2976,-460-4-4113,1 0 0,0 0-1,0 0 1,-1 0-1,1-1 1,0 1 0,-1-1-1,1 0 1,0 0 0,-1 0-1,3-1 1,-4 1-69,0 0-1,0 1 1,-1-1 0,1 0-1,-1 0 1,1 0 0,0 0-1,-1 0 1,0 1-1,1-1 1,-1 0 0,1 0-1,-1 0 1,0 0 0,0 0-1,0 0 1,0 0 0,1 0-1,-1 0 1,-1 0 0,1 0-1,0 0 1,0 0 0,0 0-1,0 0 1,-1 0 0,1 0-1,0 0 1,-1 0 0,1 0-1,-1 0 1,0-1 0,-8-16-4450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9.554"/>
    </inkml:context>
    <inkml:brush xml:id="br0">
      <inkml:brushProperty name="width" value="0.025" units="cm"/>
      <inkml:brushProperty name="height" value="0.025" units="cm"/>
    </inkml:brush>
  </inkml:definitions>
  <inkml:trace contextRef="#ctx0" brushRef="#br0">93 0 10122,'0'0'5028,"-53"77"-4163,38-30-224,1 4-225,9 3-288,-1 2-32,6 1-96,6-1 0,10-1-320,5 0-2114,1 3-481,-3 2-1217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59.895"/>
    </inkml:context>
    <inkml:brush xml:id="br0">
      <inkml:brushProperty name="width" value="0.025" units="cm"/>
      <inkml:brushProperty name="height" value="0.025" units="cm"/>
    </inkml:brush>
  </inkml:definitions>
  <inkml:trace contextRef="#ctx0" brushRef="#br0">25 0 6502,'-9'66'417,"-1"-3"-257,4-5-1954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9:28.972"/>
    </inkml:context>
    <inkml:brush xml:id="br0">
      <inkml:brushProperty name="width" value="0.025" units="cm"/>
      <inkml:brushProperty name="height" value="0.025" units="cm"/>
    </inkml:brush>
  </inkml:definitions>
  <inkml:trace contextRef="#ctx0" brushRef="#br0">0 5399 2530,'0'0'8713,"1"-20"-6920,4 12-1573,0-1 0,1 1 0,0 0 0,0 0-1,1 1 1,0-1 0,15-11 0,66-41-176,-28 20 107,25-22-78,430-305 1077,-137 83-860,-187 134-228,192-147 131,466-336 57,-434 314-204,-24-31 24,-212 186-58,-74 68-10,612-544 49,26 30-8,-259 227 0,7-6 966,-314 257-589,191-154-199,-366 284-669,12-14 902,-11 5-7406,0-1 1571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21.145"/>
    </inkml:context>
    <inkml:brush xml:id="br0">
      <inkml:brushProperty name="width" value="0.035" units="cm"/>
      <inkml:brushProperty name="height" value="0.035" units="cm"/>
    </inkml:brush>
  </inkml:definitions>
  <inkml:trace contextRef="#ctx0" brushRef="#br0">437 0 12123,'-39'27'715,"-118"88"1124,136-97-1629,1 1-1,1 0 1,0 2-1,2 0 1,-16 25-1,17-20-136,1 2 0,1 0 0,1 0 0,2 2-1,1-1 1,1 1 0,2 1 0,1-1 0,-3 47 0,8-52-63,0 0 0,2 0 0,1-1 0,1 1 0,1 0 0,2-1 1,0 0-1,1 0 0,2 0 0,0-1 0,1 0 0,18 27 0,-8-21-11,0-1 0,2-2-1,1 0 1,1-1-1,1-1 1,39 28 0,-38-34-45,0 0 1,1-2-1,1-1 1,1-1-1,-1-2 1,2-1-1,35 9 1,-50-16-2,1-1 0,0-1 1,-1 0-1,1-2 0,0 1 1,0-2-1,0 0 0,19-4 1,-24 3 38,0-2 0,0 1 1,-1-1-1,1-1 0,-1 0 1,0 0-1,0-1 0,-1 0 1,0-1-1,0 0 0,0-1 0,7-8 1,1-3 129,-1-1 1,-1-1 0,-1 0-1,-1-1 1,19-44 0,-13 18 371,25-96 0,-27 68 222,13-150-1,-27 171-503,-2-1 0,-3 0 0,-12-79 0,11 120-234,0 0 1,-1 0-1,-1 1 0,0 0 0,0 0 0,-2 0 0,0 0 0,0 1 1,-1 1-1,-19-23 0,22 29-18,0 1 1,-1 0-1,1 0 1,-1 1-1,0-1 1,-1 1-1,1 1 1,-1-1-1,0 1 0,0 0 1,0 0-1,0 1 1,0 0-1,0 1 1,-1-1-1,1 1 1,-1 1-1,1-1 0,0 1 1,-1 1-1,1-1 1,-1 1-1,-8 3 1,1 0-12,0 1 1,1 1 0,0 0-1,0 0 1,1 2-1,-1 0 1,2 0 0,-1 1-1,1 1 1,1 0 0,-1 0-1,-16 22 1,11-9-14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22.314"/>
    </inkml:context>
    <inkml:brush xml:id="br0">
      <inkml:brushProperty name="width" value="0.035" units="cm"/>
      <inkml:brushProperty name="height" value="0.035" units="cm"/>
    </inkml:brush>
  </inkml:definitions>
  <inkml:trace contextRef="#ctx0" brushRef="#br0">623 36 11731,'-4'-4'116,"-1"0"0,1 1 0,-1-1 0,0 1 0,0 1 0,-1-1 1,1 1-1,0-1 0,-1 1 0,0 1 0,1-1 0,-1 1 0,0 0 1,-6 0-1,4 1 17,1 1 1,-1 0-1,1 0 1,-1 0-1,1 1 1,0 0 0,0 1-1,0-1 1,-12 8-1,-2 3 97,1 1 0,1 0 1,0 2-1,1 1 0,-27 30 0,17-14-91,2 2 0,2 0 0,1 2 0,2 0 0,-17 41 1,6 1 126,-36 128 0,54-154-160,2 1 0,2 0 0,3 1 0,-1 99 0,10-126-57,0 0-1,2 0 1,1-1 0,14 45-1,-12-53-24,0 0 1,2-1-1,0 0 0,1-1 0,0 0 0,2-1 0,17 20 1,-20-25-24,2-1 0,-1-1 0,1 0 0,1 0 0,-1-1 0,2 0 0,-1-1 0,1-1 0,24 9 0,-19-9-7,0-2 0,0 0-1,0-1 1,0-1 0,1 0-1,-1-2 1,20-1 0,-11-2-13,0-1 1,-1-1 0,1-1 0,-1-1 0,0-2-1,-1-1 1,0 0 0,0-2 0,-1-1 0,31-22 0,-34 19 10,0-2 1,-1 0-1,0-1 1,-2-1 0,0-1-1,-2 0 1,18-30-1,-16 21 84,-3-2-1,0 0 0,-2 0 0,-1-1 1,8-38-1,-9 16 170,-3 0 0,-2-1 0,-2 0 0,-3 0 0,-2 0 0,-17-107 0,13 133-164,-2 1 1,0-1-1,-2 2 0,-2-1 1,0 1-1,-2 1 1,-28-46-1,33 61-183,-1-1 1,-1 1-1,0 1 0,0 0 1,-1 0-1,0 1 0,-1 0 1,0 1-1,-1 1 0,0 0 1,0 0-1,0 2 0,-1-1 0,0 2 1,-1 0-1,1 0 0,-17-2 1,23 6 7,0 0 1,0 0 0,-1 0-1,1 1 1,0 1 0,0-1-1,0 1 1,-1 1 0,1 0-1,1 0 1,-1 0 0,0 1-1,0 0 1,1 0-1,0 1 1,-1 0 0,-7 6-1,-15 23-392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36.020"/>
    </inkml:context>
    <inkml:brush xml:id="br0">
      <inkml:brushProperty name="width" value="0.035" units="cm"/>
      <inkml:brushProperty name="height" value="0.035" units="cm"/>
    </inkml:brush>
  </inkml:definitions>
  <inkml:trace contextRef="#ctx0" brushRef="#br0">1 330 12371,'2'-1'245,"1"1"0,-1-1 1,1 1-1,-1-1 0,1 1 0,0 0 1,-1 0-1,1 0 0,-1 1 1,6 0-1,16 0 13,10-6 129,-10 3-132,0-2 1,0-1 0,41-13 0,52-18 55,-45 16-259,304-89 39,7 30-64,164 35 41,3 44-120,-86 1 74,-230-5-2,628-1-333,-4 72-40,-665-38 289,422 56-211,-252-27 272,94 9-12,-100-29-5,-3-1 37,-185-30-47,-43-3 13,275 37 48,-357-34 16,0-2 1,0-2-1,0-3 0,54-5 0,-92 4-22,1 0-1,-1-1 1,0 0 0,8-3-1,-8 3 48,0-1 0,0 1 0,0 1 0,7-2 0,-12 3-45,0 0 1,0 0-1,0 0 1,0 0-1,-1 0 0,1 0 1,0 0-1,0 0 1,0-1-1,0 1 0,-1 0 1,1-1-1,0 1 1,0 0-1,0-1 0,-1 1 1,1-1-1,0 1 1,-1-1-1,1 1 0,0-1 1,-1 0-1,1 1 1,-1-1-1,1 0 0,-1 0 1,1-1-1,-1 1 30,0 0 1,0 0-1,0 0 0,-1 0 1,1-1-1,0 1 0,-1 0 0,1 0 1,-1 0-1,1 0 0,-1 0 1,1 0-1,-1 0 0,0 0 0,0 0 1,0 0-1,0-1 0,-4-2 31,-1-1-1,1 0 0,-1 1 0,1 0 0,-1 0 0,-7-3 0,8 6-154,-1-1 0,1 1-1,-1 0 1,1 0-1,-1 1 1,1-1-1,-1 1 1,1 0-1,-1 1 1,1 0-1,0-1 1,-1 2-1,1-1 1,0 1 0,-1-1-1,-7 5 1,-9 6-200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39.175"/>
    </inkml:context>
    <inkml:brush xml:id="br0">
      <inkml:brushProperty name="width" value="0.035" units="cm"/>
      <inkml:brushProperty name="height" value="0.035" units="cm"/>
    </inkml:brush>
  </inkml:definitions>
  <inkml:trace contextRef="#ctx0" brushRef="#br0">2 68 17684,'-1'0'80,"1"-1"0,0 1 0,0 0 0,0-1 0,0 1 1,0 0-1,0-1 0,0 1 0,0 0 0,0-1 0,0 1 0,0-1 1,0 1-1,0 0 0,0-1 0,0 1 0,0 0 0,0-1 0,0 1 1,0 0-1,1-1 0,-1 1 0,0 0 0,0 0 0,0-1 0,1 1 1,-1 0-1,0 0 0,0-1 0,1 1 0,-1 0 0,0 0 0,0-1 1,1 1-1,-1 0 0,0 0 0,1 0 0,16-7 401,-13 6-89,46-10 351,-1 1 1,1 3 0,77-1-1,-86 6-536,166 0 104,-107 4-2511,-100-2 2195,13-1-1089,-13 1 1072,0 0 0,1 0-1,-1 0 1,0 0 0,0 0-1,0 0 1,1 0 0,-1 0 0,0 0-1,0-1 1,0 1 0,1 0-1,-1 0 1,0 0 0,0 0-1,0 0 1,0 0 0,1 0 0,-1 0-1,0-1 1,0 1 0,0 0-1,0 0 1,0 0 0,1 0-1,-1 0 1,0-1 0,0 1-1,0 0 1,0 0 0,0 0 0,0-1-1,0 1 1,0 0 0,0 0-1,0 0 1,0-1 0,0 1-1,0 0 1,0 0 0,0 0 0,0-1-1,0 1 1,0 0 0,0 0-1,0 0 1,0-1 0,0 1-1,0 0 1,0 0 0,-4-2-744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39.582"/>
    </inkml:context>
    <inkml:brush xml:id="br0">
      <inkml:brushProperty name="width" value="0.035" units="cm"/>
      <inkml:brushProperty name="height" value="0.035" units="cm"/>
    </inkml:brush>
  </inkml:definitions>
  <inkml:trace contextRef="#ctx0" brushRef="#br0">653 32 17548,'0'-9'1174,"-1"-12"2438,-1 20-2195,-2 12-792,1-2-579,-1-1 1,0 0-1,0 0 1,-1 0-1,0 0 1,-1-1-1,1 1 1,-12 10-1,-2 2-16,-47 54 96,-100 85 0,-88 50 578,169-142-272,83-62-367,9-5-46,10-4-9,26-12-32,2 2 0,0 1 0,89-12 0,-104 22-200,1 1-1,-1 2 1,1 1 0,-1 1 0,1 2-1,-1 0 1,32 11 0,-1 4-94,-5-3-123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0.582"/>
    </inkml:context>
    <inkml:brush xml:id="br0">
      <inkml:brushProperty name="width" value="0.035" units="cm"/>
      <inkml:brushProperty name="height" value="0.035" units="cm"/>
    </inkml:brush>
  </inkml:definitions>
  <inkml:trace contextRef="#ctx0" brushRef="#br0">198 46 15851,'1'-1'120,"-1"-1"0,1 1 0,-1-1 0,0 1-1,0-1 1,0 1 0,0-1 0,0 1 0,0-1-1,0 1 1,-1-1 0,1 1 0,0-1 0,-1 1-1,1-1 1,-1 1 0,0 0 0,1-1 0,-1 1-1,0 0 1,0 0 0,0-1 0,0 1 0,0 0-1,0 0 1,0 0 0,0 0 0,0 0 0,-3-1-1,1 1 65,0 0-1,0 0 1,1 1 0,-1-1-1,0 1 1,0 0-1,0 0 1,0 0-1,0 0 1,0 0-1,0 1 1,0-1-1,0 1 1,0 0 0,-3 1-1,-4 2 85,1 0 1,0 1-1,0 0 1,0 0-1,0 1 0,1 0 1,-14 14-1,18-16-240,-1 0 0,1 1 0,0-1 0,1 1 0,-1 0 0,1 1 0,0-1 0,0 0 0,0 1 0,1 0 0,0 0 0,0 0 0,0-1 0,0 9 0,2-13-34,0 0 0,0-1 0,0 1 0,1 0 0,-1-1 0,0 1 0,0 0-1,1-1 1,-1 1 0,0-1 0,1 1 0,-1 0 0,1-1 0,-1 1 0,1-1 0,-1 1 0,1-1-1,-1 0 1,1 1 0,-1-1 0,1 1 0,-1-1 0,1 0 0,0 0 0,-1 1 0,1-1-1,0 0 1,-1 0 0,1 0 0,0 1 0,-1-1 0,1 0 0,0 0 0,-1 0 0,1 0 0,0-1-1,0 1 1,-1 0 0,1 0 0,0 0 0,0-1 0,40-7-210,-27 4 126,-6 3 58,0 0 1,0 0-1,-1 1 1,1 0-1,0 1 1,-1 0-1,1 0 1,0 0 0,-1 1-1,11 4 1,-15-5 31,-1-1 1,0 2 0,1-1-1,-1 0 1,0 0-1,0 1 1,0-1 0,0 1-1,0 0 1,-1 0 0,1 0-1,0-1 1,-1 2 0,1-1-1,-1 0 1,0 0 0,0 0-1,1 0 1,-2 1 0,1-1-1,0 1 1,0-1-1,-1 1 1,1-1 0,-1 1-1,0-1 1,0 1 0,0-1-1,0 1 1,0-1 0,-1 1-1,1-1 1,-1 1 0,1-1-1,-3 4 1,0 3 82,-1 0 1,0 0-1,-1 0 1,0-1-1,0 0 1,-1 0-1,0-1 1,-1 1-1,-11 9 1,5-5 134,-1-1 1,0 0 0,0-1 0,-23 11-1,10-11-580,27-10 327,0 0 1,0 0 0,-1 0 0,1 0 0,0 1 0,0-1-1,-1 0 1,1 0 0,0 0 0,0 0 0,-1 0 0,1-1-1,0 1 1,0 0 0,-1 0 0,1 0 0,0 0 0,0 0 0,-1 0-1,1 0 1,0 0 0,0-1 0,-1 1 0,1 0 0,0 0-1,0 0 1,0 0 0,-1-1 0,1 1 0,0 0 0,5-13-907,4 0 477,4-3-161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0:52.171"/>
    </inkml:context>
    <inkml:brush xml:id="br0">
      <inkml:brushProperty name="width" value="0.025" units="cm"/>
      <inkml:brushProperty name="height" value="0.025" units="cm"/>
    </inkml:brush>
  </inkml:definitions>
  <inkml:trace contextRef="#ctx0" brushRef="#br0">1074 1 4068,'-10'0'144,"-37"-1"-96,0 3-1,0 1 1,-83 18 0,-147 50 87,229-57-107,-80 24 630,-158 25 1,255-60 565,30-3-1127,0 0-1,0 1 1,1-1 0,-1 0-1,0 0 1,0 0-1,0 0 1,0 0 0,1 0-1,-1 0 1,0 0-1,0-1 1,0 1 0,0 0-1,1 0 1,-1-1-1,0 1 1,0 0 0,1-1-1,-1 1 1,0-1-1,0 1 1,1-1 0,-1 1-1,1-1 1,-1 0-1,0 0 1,1 0 100,16 2-137,0 1 0,31 7 0,11 1-37,85 2 69,213-11-1,144-47 84,755-69-52,-962 112-127,-192 4-8,-142-12 1025,10 1-868,-64-3-9,0 3 0,-178 7 0,151 4-101,-820 61 216,1-1-256,958-61-699,-3 0 81,-1 0 1,1-1-1,0 0 1,14-4-1,23-13-2959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1.048"/>
    </inkml:context>
    <inkml:brush xml:id="br0">
      <inkml:brushProperty name="width" value="0.035" units="cm"/>
      <inkml:brushProperty name="height" value="0.035" units="cm"/>
    </inkml:brush>
  </inkml:definitions>
  <inkml:trace contextRef="#ctx0" brushRef="#br0">6 88 18972,'1'1'119,"0"-1"-1,0 1 0,-1 0 1,1 0-1,-1 0 1,1 0-1,-1 0 1,1 0-1,-1 0 1,0 0-1,1 0 0,-1 0 1,0 0-1,0 0 1,0 0-1,0 1 1,0-1-1,0 2 1,-3 24 84,1-17 113,-2 20 525,1 1-1,2 37 1,1-66-828,0 0 0,0-1 0,0 1 0,1 0 0,-1-1 0,0 1 0,1-1 0,-1 1 1,1 0-1,-1-1 0,1 1 0,0-1 0,0 0 0,-1 1 0,3 2 0,-2-4-9,-1 0-1,1 1 1,-1-1-1,1 0 1,0 0-1,-1 1 1,1-1-1,0 0 1,-1 0 0,1 0-1,0 0 1,-1 0-1,1 0 1,0 0-1,-1 0 1,1 0-1,0 0 1,-1 0 0,1 0-1,-1-1 1,1 1-1,0 0 1,-1 0-1,1-1 1,0 0-1,4-1 9,-1-1 0,0-1 0,-1 1 0,1 0 0,-1-1-1,1 0 1,-1 0 0,3-5 0,28-48 194,-19 31 11,30-43 1,-44 68-206,0 0 0,0 0-1,0 0 1,0 0 0,0 0-1,0 0 1,0 0 0,0 0-1,0 1 1,0-1 0,0 0-1,0 0 1,1 1 0,-1-1-1,0 1 1,1-1 0,1 1-1,-3 0-4,1 0-1,0 0 1,0 0-1,-1 1 1,1-1-1,0 0 1,0 0-1,-1 1 1,1-1-1,0 0 1,-1 1-1,1-1 1,-1 1-1,1-1 1,0 1-1,-1-1 1,1 1-1,-1 0 1,0-1-1,1 1 1,-1-1-1,1 2 1,2 4 19,0 1 1,-1-1-1,0 1 1,0 0-1,1 7 1,-3-10-20,5 24 68,-4-18-27,1 0 0,-1-1 0,2 1 1,-1-1-1,1 0 0,1 0 0,7 15 0,-10-23-35,-1 0 1,1 0-1,0-1 0,0 1 1,0 0-1,-1 0 0,1-1 1,0 1-1,0 0 0,0-1 1,0 1-1,1-1 0,-1 1 1,0-1-1,0 0 0,0 1 1,0-1-1,0 0 0,0 0 1,1 0-1,-1 0 0,0 0 1,0 0-1,0 0 0,0 0 1,1 0-1,-1-1 0,0 1 1,0 0-1,0-1 0,0 1 1,0-1-1,0 1 0,0-1 1,0 0-1,0 1 0,1-2 1,6-4 59,-1 0 1,0 0 0,10-12-1,-14 16-53,71-87 416,18-18-123,-88 103-307,-1 1 0,1 0 0,0 0 0,0 0 0,0 0 1,0 0-1,8-2 0,-11 4-6,0 1 0,0 0 1,0 0-1,0-1 0,0 1 0,0 0 0,0 0 1,0 0-1,0 0 0,0 0 0,0 0 0,0 1 1,0-1-1,0 0 0,0 1 0,0-1 0,0 0 1,0 1-1,0-1 0,0 1 0,0-1 0,0 1 1,0 0-1,-1-1 0,1 1 0,0 0 0,0 0 1,-1-1-1,1 1 0,0 0 0,-1 0 0,1 0 1,-1 0-1,1 0 0,-1 0 0,0 0 0,1 0 1,-1 0-1,0 1 0,4 10-1,-1 1 1,-1-1-1,1 22 1,-2-22 1,1 1 0,-1-1 0,2 0 0,4 14 0,-7-25-10,0 0 0,0-1 1,0 1-1,0 0 0,1 0 1,-1-1-1,0 1 0,0 0 1,1 0-1,-1-1 0,1 1 1,-1 0-1,1-1 0,-1 1 1,1-1-1,-1 1 0,1 0 1,-1-1-1,1 1 0,0-1 1,-1 1-1,1-1 0,0 0 1,-1 1-1,1-1 0,0 0 1,-1 1-1,1-1 0,0 0 1,0 0-1,0 0 0,-1 0 1,1 0-1,0 0 0,0 0 1,0 0-1,-1 0 0,1 0 1,0 0-1,0 0 0,-1 0 1,1-1-1,0 1 0,0 0 1,-1-1-1,1 1 0,0 0 1,-1-1-1,1 1 0,0-1 1,-1 1-1,1-1 0,-1 1 1,1-1-1,-1 0 0,1 1 1,0-2-1,4-3-225,-1-1 0,1 0 0,-1-1 0,6-11 0,-5 7-125,0 1-1,-1-1 1,-1 0-1,0 0 1,0 0-1,-1 0 0,-1 0 1,0-1-1,0-14 1,-4-2-441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1.500"/>
    </inkml:context>
    <inkml:brush xml:id="br0">
      <inkml:brushProperty name="width" value="0.035" units="cm"/>
      <inkml:brushProperty name="height" value="0.035" units="cm"/>
    </inkml:brush>
  </inkml:definitions>
  <inkml:trace contextRef="#ctx0" brushRef="#br0">14 0 19876,'-4'3'1577,"0"0"-1393,1 0 80,2 0 192,-1-2-360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2.143"/>
    </inkml:context>
    <inkml:brush xml:id="br0">
      <inkml:brushProperty name="width" value="0.035" units="cm"/>
      <inkml:brushProperty name="height" value="0.035" units="cm"/>
    </inkml:brush>
  </inkml:definitions>
  <inkml:trace contextRef="#ctx0" brushRef="#br0">16 43 15699,'5'-12'3164,"-7"20"-193,-4 17-1349,5-18-1424,-4 18 197,2 0 0,1 0 0,1 0 0,1 0 0,5 41 0,-5-64-381,0-1 0,0 1 1,1 0-1,-1 0 0,1 0 0,0-1 0,-1 1 0,1 0 0,0-1 0,0 1 0,0-1 0,0 1 1,0-1-1,0 1 0,1-1 0,-1 0 0,0 1 0,4 1 0,-4-3-9,1 0 0,-1 1 0,0-1 1,0 0-1,1 0 0,-1 0 0,0 0 0,1 0 0,-1-1 0,0 1 0,1 0 0,-1-1 0,0 1 1,0-1-1,1 1 0,-1-1 0,0 1 0,0-1 0,0 0 0,0 0 0,0 1 0,0-1 0,0 0 1,0 0-1,0 0 0,0 0 0,1-3 0,8-8 21,-1-1-1,0 0 1,-1 0 0,-1-1-1,10-25 1,-5 5 46,11-48 1,-18 62-21,-7 35 15,-3 26-22,4-9-26,5 35 1,-3-56-11,1 0 0,0 1 1,1-2-1,0 1 0,0 0 0,11 19 1,-13-28-6,0 1 0,0-1 0,1 0 0,0 1 0,-1-1-1,1 0 1,0 0 0,0-1 0,0 1 0,0 0 0,0 0 0,0-1 0,1 1 0,-1-1 0,0 0 0,1 0 0,-1 0 0,1 0 0,0 0 0,-1-1 0,6 2 0,-4-2 8,0-1 1,1 1 0,-1-1 0,0 1-1,0-1 1,0 0 0,0-1 0,0 1-1,0-1 1,0 1 0,-1-1 0,1-1-1,5-3 1,6-5 75,-1-1-1,0-1 0,0 0 1,-1-1-1,-1-1 1,18-27-1,-17 20 65,-1 1 0,0-2 0,-2 0 0,12-38 0,-18 39-10,-4 12-74,0 10-66,0 0-1,0 0 1,0 0-1,0-1 0,0 1 1,0 0-1,0 0 0,0 0 1,-1 0-1,1 0 0,0 0 1,0 0-1,0-1 0,0 1 1,0 0-1,0 0 0,0 0 1,0 0-1,0 0 0,0 0 1,-1 0-1,1 0 0,0 0 1,0 0-1,0 0 1,0 0-1,0-1 0,0 1 1,0 0-1,-1 0 0,1 0 1,0 0-1,0 0 0,0 0 1,0 0-1,0 0 0,0 0 1,-1 0-1,1 0 0,0 0 1,0 1-1,0-1 0,0 0 1,0 0-1,0 0 0,0 0 1,-1 0-1,-1 2 1,0 1 1,0-1-1,0 1 0,1 0 1,-1 0-1,1 0 0,0-1 1,-1 1-1,1 1 0,0-1 1,0 4-1,-2 1-2,-5 17 7,2 1 0,-5 31 1,11-55-7,-1 0 0,1 0 0,0 0 0,0-1 1,0 1-1,0 0 0,0 0 0,0 0 1,1 0-1,-1-1 0,1 1 0,-1 0 0,1 0 1,0-1-1,1 3 0,-2-3 0,0-1-1,0 0 1,1 0 0,-1 0 0,0 0-1,0 1 1,1-1 0,-1 0-1,0 0 1,0 0 0,1 0-1,-1 0 1,0 0 0,0 0-1,1 0 1,-1 0 0,0 0 0,0 0-1,1 0 1,-1 0 0,0 0-1,1 0 1,-1 0 0,0 0-1,0 0 1,1 0 0,-1 0 0,0 0-1,0 0 1,1 0 0,-1 0-1,0-1 1,1 1 0,10-16 9,-5 3 7,0-1 0,3-15 0,-2 5-435,-7 24 348,0 0 0,0 1 0,-1-1 0,1 0 0,0 0 0,0 0 0,-1 1 0,1-1 0,0 0-1,0 0 1,-1 0 0,1 0 0,0 0 0,0 0 0,-1 0 0,1 0 0,0 1 0,-1-1 0,1 0 0,0 0 0,0 0 0,-1 0 0,1-1 0,0 1-1,-1 0 1,1 0 0,0 0 0,0 0 0,-1 0 0,1 0 0,0 0 0,0 0 0,-1-1 0,1 1 0,0 0 0,0 0 0,-1 0 0,1 0 0,0-1-1,0 1 1,0 0 0,-1 0 0,1-1 0,0 1 0,0-1 0,-10-9-1472,6 1 726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2.550"/>
    </inkml:context>
    <inkml:brush xml:id="br0">
      <inkml:brushProperty name="width" value="0.035" units="cm"/>
      <inkml:brushProperty name="height" value="0.035" units="cm"/>
    </inkml:brush>
  </inkml:definitions>
  <inkml:trace contextRef="#ctx0" brushRef="#br0">47 55 15339,'1'-7'1040,"0"-20"813,-1 26-1692,1 0 0,-1-1 0,0 1 0,-1 0 0,1 0-1,0 0 1,0 0 0,0 0 0,-1-1 0,1 1 0,-1 0 0,1 0 0,-1 0 0,1 0 0,-1 0 0,1 0 0,-2-1 0,2 2-93,-1 0 1,1 0 0,0 0 0,-1 0 0,1 1 0,0-1 0,0 0 0,-1 0 0,1 0 0,0 0 0,0 1 0,-1-1 0,1 0 0,0 0 0,0 0 0,0 1 0,-1-1-1,1 0 1,0 0 0,0 1 0,0-1 0,0 0 0,0 1 0,-1-1 0,1 0 0,0 0 0,0 1 0,0-1 0,0 0 0,0 1 0,0-1 0,0 1 0,-3 12 560,3-12-548,-16 114 1552,5 2-1,4 154 1,7-250-1807,1-1 1,1 1 0,0 0 0,11 38 0,-13-58 177,1-1-1,-1 1 1,0-1 0,0 1-1,0-1 1,0 1 0,1-1-1,-1 1 1,0 0 0,0-1-1,1 1 1,-1-1 0,0 0-1,1 1 1,-1-1 0,0 1-1,1-1 1,-1 1 0,1-1-1,-1 0 1,1 1 0,-1-1-1,1 0 1,0 1 0,0-2-15,-1 1 0,1 0-1,0 0 1,-1-1 0,1 1 0,-1 0 0,1-1 0,0 1 0,-1-1 0,1 1 0,-1-1 0,1 1-1,-1-1 1,0 1 0,1-1 0,-1 1 0,1-2 0,8-13-253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3.706"/>
    </inkml:context>
    <inkml:brush xml:id="br0">
      <inkml:brushProperty name="width" value="0.035" units="cm"/>
      <inkml:brushProperty name="height" value="0.035" units="cm"/>
    </inkml:brush>
  </inkml:definitions>
  <inkml:trace contextRef="#ctx0" brushRef="#br0">8 0 18092,'-3'9'401,"2"-1"1,-1 1-1,1 0 1,1-1-1,0 15 1,-1 9 24,6 601 4028,-5-632-4449,1 15 83,0 0 0,6 19-1,-7-35-83,-1 1 0,1-1 0,0 0 0,0 0 0,0 0 0,0 1-1,0-1 1,0 0 0,0 0 0,0 0 0,0 0 0,0 1 0,1-1-1,-1 0 1,0 0 0,0 0 0,0 1 0,0-1 0,0 0 0,0 0-1,0 0 1,0 0 0,0 1 0,1-1 0,-1 0 0,0 0-1,0 0 1,0 0 0,0 0 0,1 0 0,-1 1 0,0-1 0,0 0-1,0 0 1,0 0 0,1 0 0,-1 0 0,0 0 0,0 0 0,0 0-1,1 0 1,-1 0 0,0 0 0,0 0 0,1 0 0,3-10 101,2-16 30,-3-23 115,-2 0 0,-2 1 0,-2-1 0,-16-80 0,15 120-344,2 13-11,2 11-145,1-4-122,1-1 0,0 0-1,1 1 1,0-1 0,0-1-1,1 1 1,1 0 0,5 9-1,-8-16 97,-1-1 0,1 0 0,0 1 0,0-1 0,-1 0 0,1 0-1,1 0 1,-1 0 0,0 0 0,1 0 0,-1-1 0,0 1-1,1-1 1,0 1 0,-1-1 0,1 0 0,0 0 0,0-1 0,0 1-1,-1 0 1,1-1 0,0 0 0,0 1 0,0-1 0,0-1-1,0 1 1,0 0 0,0-1 0,0 1 0,0-1 0,-1 0 0,6-2-1,1-2-77,0 0 0,0-1 0,0 0 0,-1-1-1,0 0 1,0 0 0,-1-1 0,0 1-1,7-11 1,11-11 2001,-25 28-1556,0 1-1,0 0 0,0 0 0,0 0 0,1 0 1,-1-1-1,0 1 0,0 0 0,0 0 0,0 0 1,0 0-1,0 0 0,1-1 0,-1 1 1,0 0-1,0 0 0,0 0 0,0 0 0,1 0 1,-1 0-1,0 0 0,0 0 0,0 0 1,0 0-1,1 0 0,-1 0 0,0 0 0,0 0 1,0 0-1,1 0 0,-1 0 0,0 0 0,0 0 1,0 0-1,1 0 0,-1 0 0,0 0 1,0 0-1,0 0 0,0 0 0,1 0 0,-1 0 1,2 11 1914,-5 25-673,1-23-575,2-8-581,-2 17 810,3 41-1,-1-57-883,1 0 1,0 0-1,0-1 1,0 1-1,1 0 0,0 0 1,0-1-1,0 1 0,1-1 1,0 0-1,7 10 0,-9-13-64,1-1-1,-1 1 0,1-1 1,0 1-1,0-1 0,-1 0 0,1 1 1,0-1-1,0 0 0,0 0 1,0-1-1,1 1 0,-1 0 0,0-1 1,0 1-1,4 0 0,-1-1 16,-1-1-1,0 1 0,1 0 1,-1-1-1,0 0 0,1 0 1,-1 0-1,5-3 0,3-1 67,-1-1 0,0-1 0,0 0 0,19-16-1,-13 8 71,22-29-1,-29 32-98,1 0 0,0 0 0,0 1 1,1 0-1,19-12 0,-30 22-87,-1 1-1,1 0 1,-1-1-1,1 1 1,-1 0 0,1-1-1,-1 1 1,1 0-1,0 0 1,-1-1 0,1 1-1,0 0 1,-1 0-1,1 0 1,-1 0 0,1 0-1,0 0 1,-1 0-1,1 0 1,0 0 0,-1 0-1,1 0 1,0 1 0,-1-1-1,1 0 1,-1 0-1,1 1 1,0-1 0,-1 0-1,1 1 1,-1-1-1,1 0 1,-1 1 0,1-1-1,-1 1 1,1-1-1,-1 1 1,0-1 0,1 1-1,-1-1 1,0 1-1,1-1 1,-1 1 0,0 0-1,0-1 1,0 1-1,1 1 1,1 4 12,-1 1 1,0 0-1,0 0 0,0 7 1,0 4-23,-1-16 6,1-1 1,-1 0 0,0 1-1,0-1 1,1 0-1,-1 1 1,1-1 0,-1 0-1,1 1 1,0-1-1,-1 0 1,1 0 0,0 0-1,0 0 1,0 0-1,0 0 1,0 0 0,0 0-1,2 1 1,-2-1-8,0-1 0,0 0 0,0 0 0,0 0 0,0 1 0,1-1 0,-1 0 0,0 0 0,0 0 0,0-1 0,0 1 0,0 0 0,1 0 0,-1-1 0,0 1 0,0 0 0,0-1 0,1 0 0,7-5-103,-1 1-1,0-1 1,-1-1-1,11-10 0,-6 5-113,-9 9 183,12-10-534,29-20-1,-40 30 403,0 1 0,1-1 1,-1 1-1,1 0 0,0 0 0,0 0 0,0 1 0,0 0 1,0 0-1,0 0 0,11 0 0,-13 1 70,0 1 1,1 0-1,-1-1 0,0 1 1,0 1-1,1-1 0,-1 0 1,0 1-1,4 2 0,-5-2 95,0-1 0,0 1 0,1-1 0,-1 0 0,0 0 0,1 0 0,-1 0-1,1 0 1,-1 0 0,1-1 0,-1 1 0,1-1 0,0 0 0,-1 0 0,1 0 0,-1 0 0,1 0 0,3-1 0,4-3 54,1 0 0,-1 0 1,-1-1-1,1 0 1,-1-1-1,1 0 1,-2 0-1,1-1 0,-1 0 1,0-1-1,0 0 1,10-14-1,-8 9 76,-1-1-1,0 1 1,-2-2 0,1 1-1,-2-1 1,0 0 0,0 0-1,2-16 1,-7 27-54,0 0 1,-1 0-1,0 0 1,1 1-1,-2-1 1,1 0-1,0 0 1,-1 0-1,0-4 1,0 8-48,1-1 0,0 0 0,0 1 0,-1-1 0,1 0 0,0 1 0,-1-1 0,1 1 0,0-1 0,-1 1 0,1-1 0,-1 1 0,1-1 0,-1 1 1,1-1-1,-1 1 0,1 0 0,-1-1 0,0 1 0,1 0 0,-1 0 0,0-1 0,0 1 2,-1 0 1,1 0-1,0 0 0,0 0 1,-1 1-1,1-1 0,0 0 1,0 1-1,0-1 0,0 1 0,-1-1 1,1 1-1,0 0 0,0-1 1,0 1-1,0 0 0,0 0 1,-8 7 58,1 0 1,0 0-1,0 1 1,1 0-1,1 0 1,-1 1-1,1-1 1,1 2-1,-5 10 1,3-3 26,0 1 0,1 0 0,1 0 1,-4 27-1,9-42-90,-1 1 0,1-1 1,0 0-1,0 0 0,0 0 1,0 0-1,1 0 0,-1 0 1,1 0-1,0 0 0,1 0 1,-1 0-1,1 0 0,2 5 1,-3-7-38,1-1 1,-1 1-1,1-1 1,0 1-1,-1-1 1,1 1-1,0-1 1,0 0-1,0 0 1,0 0-1,0 0 1,0 0-1,0-1 1,0 1-1,0-1 1,0 1-1,1-1 1,-1 0-1,0 1 1,0-1-1,0 0 1,1-1-1,-1 1 1,0 0-1,0-1 1,0 1-1,0-1 1,3 0-1,14-5-1060,1 0 0,-1-1 0,0-1 0,27-16 0,-31 16 125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4.170"/>
    </inkml:context>
    <inkml:brush xml:id="br0">
      <inkml:brushProperty name="width" value="0.035" units="cm"/>
      <inkml:brushProperty name="height" value="0.035" units="cm"/>
    </inkml:brush>
  </inkml:definitions>
  <inkml:trace contextRef="#ctx0" brushRef="#br0">185 96 14403,'-1'-6'559,"0"-1"0,0 1 1,0 0-1,-1 0 0,0 0 0,-1 0 0,1 0 0,-1 1 1,0-1-1,0 1 0,-6-8 0,8 12-452,0 0 0,-1-1 0,1 1 0,0 0 0,0 0 1,-1-1-1,1 1 0,-1 0 0,1 0 0,-1 1 0,1-1 0,-1 0 0,1 0 0,-1 1 1,0-1-1,1 1 0,-1-1 0,0 1 0,0 0 0,1 0 0,-1 0 0,0 0 0,0 0 0,1 0 1,-1 0-1,0 0 0,0 1 0,1-1 0,-1 1 0,0-1 0,1 1 0,-1 0 0,0 0 0,1 0 1,-1 0-1,1 0 0,0 0 0,-1 0 0,1 0 0,0 0 0,0 1 0,-1-1 0,0 2 1,-5 6 34,0 0 1,0 0-1,1 1 1,-10 20 0,14-25-126,-1 1 1,1-1-1,0 1 1,0 0 0,1 0-1,0-1 1,0 1-1,0 0 1,1 0 0,0 0-1,0 7 1,1-12-16,-1 0-1,0 0 1,1 0 0,-1 0 0,1 0 0,-1 0 0,1 0-1,-1 0 1,1 0 0,-1 0 0,1-1 0,0 1 0,0 0-1,-1 0 1,1-1 0,0 1 0,0-1 0,0 1 0,0-1 0,0 1-1,0-1 1,0 1 0,0-1 0,0 0 0,0 1 0,0-1-1,0 0 1,0 0 0,0 0 0,0 0 0,0 0 0,0 0-1,2 0 1,5-1-17,-1 0 0,1 0 1,12-5-1,-8 3-24,-4 1 3,53-10-81,-58 12 110,1-1 0,0 1 0,-1 0 0,1 0 0,-1 0 0,1 0 0,0 1 0,-1 0 0,1-1 0,-1 1 0,1 1 0,-1-1 0,6 3 0,-8-3 7,1 0-1,-1 1 1,0-1 0,0 0-1,0 1 1,0-1-1,0 0 1,0 1 0,-1-1-1,1 1 1,0 0 0,-1-1-1,1 1 1,-1-1 0,0 1-1,1 0 1,-1-1 0,0 1-1,0 0 1,0 0-1,0-1 1,0 1 0,-1 0-1,1-1 1,0 1 0,-1 0-1,1-1 1,-1 1 0,0-1-1,1 1 1,-1-1-1,0 1 1,-2 2 0,-3 5 30,-1 1 1,1-1-1,-15 13 0,7-7-32,0-1 0,-1-1 0,-23 16 0,32-25-29,-1 0-1,1-1 1,-1 0 0,1 0 0,-1 0 0,0-1 0,0 1 0,0-2-1,0 1 1,-1-1 0,1 0 0,-12-1 0,0-5-90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4.996"/>
    </inkml:context>
    <inkml:brush xml:id="br0">
      <inkml:brushProperty name="width" value="0.035" units="cm"/>
      <inkml:brushProperty name="height" value="0.035" units="cm"/>
    </inkml:brush>
  </inkml:definitions>
  <inkml:trace contextRef="#ctx0" brushRef="#br0">339 7 19668,'-4'-2'139,"0"1"-1,1 0 1,-1 0 0,0 0-1,0 1 1,1-1-1,-1 1 1,0 0 0,0 0-1,0 1 1,0-1-1,1 1 1,-1-1 0,-5 3-1,2 0 2,0 0-1,1 0 0,0 0 1,0 1-1,0 0 1,0 0-1,-7 7 0,-4 7 140,0 1 0,1 0-1,-19 30 1,33-45-226,-17 24-14,2 1-1,2 0 1,0 1-1,2 1 0,2 1 1,0 0-1,2 0 0,2 0 1,1 1-1,1 0 1,2 1-1,1 49 0,3-70-48,0-1-1,1 0 1,1-1 0,0 1-1,0 0 1,1-1-1,0 1 1,1-1 0,1 0-1,9 14 1,-12-21 6,0 0 1,0 0-1,0-1 1,0 1-1,1-1 1,-1 0-1,1 0 1,0 0 0,0-1-1,0 1 1,0-1-1,0 0 1,1 0-1,-1 0 1,1-1-1,-1 0 1,1 1-1,0-2 1,-1 1 0,1 0-1,0-1 1,0 0-1,-1 0 1,1-1-1,0 1 1,0-1-1,-1 0 1,9-3 0,-2-1 72,0 0 1,-1 0 0,0-1-1,0 0 1,0-1 0,-1-1 0,0 1-1,-1-1 1,1-1 0,-2 1-1,1-1 1,-1-1 0,0 1-1,-1-1 1,0-1 0,-1 1 0,0-1-1,-1 0 1,0 0 0,-1 0-1,4-16 1,-7 26-48,0 0 1,0 0-1,0 0 0,0 0 1,0 0-1,0 0 0,0 0 0,0 0 1,0 0-1,0 0 0,0 0 1,-1 0-1,1 0 0,0 0 0,-1 0 1,1 1-1,-1-1 0,0-1 0,0 1-6,1 1 0,-1 0 0,1-1 0,-1 1 0,1 0 0,-1 0 0,1-1 0,-1 1 0,0 0 0,1 0 0,-1 0-1,1 0 1,-1 0 0,1 0 0,-1 0 0,0 0 0,1 0 0,-1 0 0,1 0 0,-1 0 0,-1 1 0,0-1 9,0 1 1,-1 0-1,1 1 0,0-1 1,-1 0-1,1 1 1,0-1-1,0 1 1,0-1-1,0 1 1,-2 3-1,2-1-47,0 0 0,-1 0 0,1 0-1,1 0 1,-1 0 0,1 1 0,-2 7 0,3-12 7,0 1 0,0-1 0,0 1 0,0 0 0,0-1 1,0 1-1,0-1 0,0 1 0,0-1 0,0 1 0,0 0 0,0-1 0,0 1 1,0-1-1,1 1 0,-1-1 0,0 1 0,0-1 0,1 1 0,-1-1 1,1 1-1,-1-1 0,0 1 0,1 0 0,0-1-7,1 0 1,-1 0-1,0 1 0,0-1 1,0 0-1,0 0 0,0-1 1,0 1-1,0 0 0,0 0 0,0 0 1,0-1-1,0 1 0,0-1 1,0 1-1,0 0 0,0-1 1,0 0-1,1 0 0,8-6-98,-1 0-1,1 0 1,-2-1-1,1-1 1,10-12-1,18-18-123,-36 38 245,0 1 0,-1-1 0,1 0 0,0 0 0,0 1 0,0-1 0,0 0 0,0 1 0,0-1-1,0 1 1,1-1 0,-1 1 0,0 0 0,0-1 0,0 1 0,0 0 0,0 0 0,1 0 0,0 0 0,-1 0 2,-1 0 0,1 1 0,0-1 0,-1 0 0,1 1 0,0-1 0,-1 1 0,1-1 0,-1 1 0,1-1 0,-1 1 0,1 0 0,-1-1 0,1 1 0,-1 0 0,0-1 0,1 1 0,-1 0 0,0-1 0,1 1 0,-1 1 0,2 6 21,-1 0 0,0 0 0,-1 0 1,0 12-1,0-12-23,-10 196-1695,13-187 944,4-31 247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5.529"/>
    </inkml:context>
    <inkml:brush xml:id="br0">
      <inkml:brushProperty name="width" value="0.035" units="cm"/>
      <inkml:brushProperty name="height" value="0.035" units="cm"/>
    </inkml:brush>
  </inkml:definitions>
  <inkml:trace contextRef="#ctx0" brushRef="#br0">113 16 19028,'3'-15'1022,"-3"15"-1004,0 0 0,0 0-1,0 0 1,0 0 0,0 0 0,0 0 0,0 0-1,0 0 1,0 0 0,0 0 0,0 0 0,0 0-1,0 0 1,0 0 0,0 0 0,0 0 0,0 0-1,0 0 1,0 1 0,0-1 0,0 0 0,0 0 0,0 0-1,-1 0 1,1 0 0,0 0 0,0 0 0,0 0-1,0 0 1,0 0 0,0 0 0,0 0 0,0 0-1,0 0 1,0 0 0,0 0 0,0-1 0,0 1-1,0 0 1,0 0 0,0 0 0,0 0 0,-14 26 960,5-8-575,-4 10-31,0 1-1,2 0 1,-12 53 0,11-24-124,-5 62 0,15-105-206,1 0-1,1 1 1,0-1 0,1 0 0,1 0 0,3 16-1,-4-27-28,0-1 0,0 1 0,0-1 0,0 1 0,1-1 0,-1 0 0,1 0 0,0 1 0,0-1 0,0-1 0,0 1 0,1 0 0,-1 0 0,1-1 0,0 1 0,-1-1 0,1 0 0,0 0 0,0 0 0,1 0 0,-1-1 0,0 1 0,1-1 0,-1 0 0,0 0 0,1 0 0,-1 0 0,1 0 0,0-1 0,6 0 0,1-1 77,0 0 1,0-1 0,0 0-1,0-1 1,0 0 0,-1-1-1,0 0 1,1 0 0,-1-1 0,-1-1-1,1 0 1,-1 0 0,0-1-1,0 0 1,-1 0 0,8-10-1,-15 16-68,0 1 0,0-1-1,0 0 1,-1 0 0,1 0 0,0 0-1,0 0 1,-1 0 0,1 0-1,-1 0 1,1-1 0,-1 1-1,0 0 1,1 0 0,-1 0 0,0 0-1,0-1 1,0 1 0,0 0-1,0 0 1,0-2 0,0 2-9,-1 0 1,1 1 0,-1-1-1,0 0 1,1 1 0,-1-1-1,0 0 1,1 1 0,-1-1-1,0 1 1,0-1 0,1 1-1,-1 0 1,0-1 0,0 1-1,0 0 1,0-1 0,0 1-1,1 0 1,-1 0 0,-1 0-1,-6-1 24,1 1 0,0 0-1,0 1 1,0 0-1,-11 2 1,7 0-27,1 0 0,-1 1 0,1 0 1,0 1-1,0 0 0,1 1 0,-18 12 0,19-6-54,15-10-32,21-10 8,2-8 6,-1-2-1,43-33 0,-46 31-65,2 1-1,46-26 1,-72 45 116,0-1 0,0 0-1,-1 0 1,1 0 0,0 1 0,0-1 0,0 1 0,0 0 0,0-1 0,0 1 0,0 0-1,0 0 1,4 1 0,-5-1 6,-1 0 0,1 1 0,0-1-1,0 1 1,0-1 0,0 1-1,-1-1 1,1 1 0,0-1 0,0 1-1,-1 0 1,1-1 0,-1 1 0,1 0-1,0 0 1,-1 0 0,0-1 0,1 1-1,-1 0 1,1 1 0,1 5-1,-1-1-1,-1 0 1,1 1 0,-1-1-1,0 1 1,-1 11 0,-11 60 154,7-53-715,1 1 0,-1 29 0,6-53 303,3-7-138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6.259"/>
    </inkml:context>
    <inkml:brush xml:id="br0">
      <inkml:brushProperty name="width" value="0.035" units="cm"/>
      <inkml:brushProperty name="height" value="0.035" units="cm"/>
    </inkml:brush>
  </inkml:definitions>
  <inkml:trace contextRef="#ctx0" brushRef="#br0">5 118 20308,'-2'-5'279,"1"-1"-1,0 0 1,1 0 0,-1 0-1,1 0 1,0 0-1,1 0 1,1-11 0,-2 17-253,1 0 0,-1-1 0,0 1 0,0 0 0,1-1 0,-1 1 0,0 0 1,1 0-1,-1-1 0,0 1 0,1 0 0,-1 0 0,0 0 0,1-1 0,-1 1 1,1 0-1,-1 0 0,0 0 0,1 0 0,-1 0 0,1 0 0,-1 0 0,0 0 1,1 0-1,-1 0 0,1 0 0,-1 0 0,0 0 0,1 0 0,-1 0 0,1 1 1,-1-1-1,0 0 0,1 0 0,-1 0 0,0 0 0,1 1 0,-1-1 0,0 0 1,1 1-1,-1-1 0,0 0 0,0 0 0,1 1 0,-1-1 0,0 0 0,0 1 1,1-1-1,-1 1 0,13 17 329,-7-6-353,-1-1 0,-1 1 0,0 0-1,-1 1 1,2 15 0,6 68-385,-9-63 278,-1-12 33,0-9 0,0 0 0,0 0 0,1 0 0,4 15 1,-5-25 63,-1 0 0,1 0 0,0 0 0,-1 0 0,1 0 0,0-1 0,0 1 0,1 0 0,-1 0 0,0-1 0,1 1 0,-1-1 0,1 1 0,-1-1 0,1 0 1,-1 1-1,1-1 0,0 0 0,0 0 0,0 0 0,0 0 0,-1-1 0,1 1 0,0 0 0,0-1 0,1 1 0,-1-1 0,0 0 0,0 0 0,3 0 0,5-1 22,0-1 0,0 0 0,0 0 0,0-1 0,0-1 0,-1 0 0,1 0 0,-1-1 0,0 0 0,0 0 0,9-8 0,12-11 166,42-44 1,-65 61-147,2-2 23,21-20 241,31-42 0,-54 63-201,-1-1-1,0 1 1,-1-1 0,0-1-1,0 1 1,-1-1 0,0 0-1,-1 0 1,0 0 0,2-16-1,-4 25-63,-1-1 0,0 0 0,0 0 0,0 0-1,0 0 1,0 0 0,0 0 0,-1 0 0,1 0-1,-1 0 1,1 0 0,-1 0 0,0 0 0,0 0-1,0 1 1,0-1 0,-1-2 0,0 3-7,1 0 1,-1 0-1,1 0 1,-1 0-1,0 0 1,1 0-1,-1 0 1,0 1-1,1-1 1,-1 1-1,0-1 1,0 1-1,0 0 1,1 0-1,-1 0 1,0 0-1,0 0 1,0 0-1,-2 1 1,-1 0 5,-1 0 1,0 0 0,1 1-1,-1 0 1,1 1 0,0-1-1,0 1 1,0 0 0,-7 4-1,9-5-78,1 0-1,-1 1 1,0-1-1,0 0 0,1 1 1,0 0-1,-1-1 1,1 1-1,0 0 0,0 0 1,1 0-1,-1 0 1,1 1-1,-1-1 0,1 0 1,-1 6-1,2-8-21,-1 0 0,1 0-1,0 0 1,0 0 0,0 0-1,0 0 1,0 0-1,0 0 1,0 0 0,1 0-1,-1 0 1,0 0 0,0 0-1,1 0 1,-1 0 0,1 0-1,-1 0 1,1 0 0,-1 0-1,1 0 1,0 0-1,-1-1 1,1 1 0,0 0-1,0-1 1,-1 1 0,1 0-1,0-1 1,0 1 0,0-1-1,0 1 1,0-1 0,0 1-1,0-1 1,0 0-1,0 0 1,0 1 0,0-1-1,1 0 1,2 0-73,-1 0 1,1 0-1,-1-1 0,1 1 1,-1-1-1,0 0 0,1 0 1,-1 0-1,0 0 0,1-1 1,2-1-1,20-13-737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6.709"/>
    </inkml:context>
    <inkml:brush xml:id="br0">
      <inkml:brushProperty name="width" value="0.035" units="cm"/>
      <inkml:brushProperty name="height" value="0.035" units="cm"/>
    </inkml:brush>
  </inkml:definitions>
  <inkml:trace contextRef="#ctx0" brushRef="#br0">1 0 13371,'2'14'826,"-1"0"1,0 1-1,0-1 1,-4 25-1,2 27 2259,1-64-2995,0 0-1,0 0 0,0 0 1,0 0-1,1 0 0,-1 0 1,1 0-1,-1 0 0,1 0 1,0 0-1,0 0 0,0 0 0,0-1 1,0 1-1,0 0 0,1-1 1,-1 1-1,0-1 0,1 1 1,1 1-1,-1-3-34,0 1 0,0-1-1,0 1 1,0-1 0,0 1 0,0-1 0,0 0 0,0 0 0,0 0-1,0 0 1,0-1 0,0 1 0,-1 0 0,1-1 0,0 1-1,0-1 1,0 0 0,0 0 0,0 0 0,-1 0 0,4-1-1,19-14 205,0 0-1,32-29 0,-37 28-161,2 0 0,0 2-1,35-20 1,-54 34-87,0-1 0,1 1 1,-1 0-1,1 0 0,-1 0 0,1 1 1,0-1-1,-1 1 0,1-1 0,0 1 1,-1 0-1,1 0 0,0 0 0,5 1 0,-6 0 6,0 0-1,-1 0 1,1 0-1,0 0 1,0 0-1,-1 1 1,1-1-1,0 0 0,-1 1 1,0-1-1,1 1 1,-1 0-1,0-1 1,0 1-1,0 0 0,0 0 1,0 0-1,1 4 1,2 5 97,0 1 0,2 18 0,-4-19 6,0 0 0,1 0 0,4 12 0,-6-22-118,-1-1 1,0 0-1,0 1 1,0-1 0,0 0-1,0 1 1,0-1 0,0 0-1,1 1 1,-1-1-1,0 0 1,0 1 0,0-1-1,1 0 1,-1 0 0,0 1-1,0-1 1,1 0-1,-1 0 1,0 1 0,1-1-1,-1 0 1,0 0-1,1 0 1,-1 0 0,0 1-1,1-1 1,-1 0 0,0 0-1,1 0 1,6-9-245,-1-16-25,-2 2 170,1-1-8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1:25.245"/>
    </inkml:context>
    <inkml:brush xml:id="br0">
      <inkml:brushProperty name="width" value="0.025" units="cm"/>
      <inkml:brushProperty name="height" value="0.025" units="cm"/>
    </inkml:brush>
  </inkml:definitions>
  <inkml:trace contextRef="#ctx0" brushRef="#br0">56 360 5830,'-5'-8'26,"-2"-4"158,0-1 0,0 0 0,2-1 0,0 1 0,0-1-1,1 0 1,1 0 0,-3-27 0,5 36-124,1 0 0,-1 0-1,1 0 1,1 0 0,-1 0 0,1 0-1,-1 1 1,1-1 0,1 0 0,-1 0-1,1 1 1,0-1 0,0 1 0,0-1-1,1 1 1,-1 0 0,1 0 0,0 0-1,0 0 1,1 0 0,-1 1 0,1-1-1,-1 1 1,1 0 0,0 0 0,1 1-1,-1-1 1,0 1 0,1 0 0,8-3 0,46-10 394,0 3 0,120-8 0,-108 14-359,112-11 199,1 9-1,351 30 1,162 35-123,-154-16 58,171-3 9,42 5 1382,314 30-1044,-63-94-474,-777 16-6,-1390-5 64,-14-42 0,-160-29-1561,-2 49 112,1075 31 1393,-469 19 117,686-6-441,43-12 197,1 0 0,-1 0 0,1 0 0,-1 1 0,0-1 0,1 0-1,0 0 1,-1 1 0,1-1 0,-1 0 0,1 1 0,-1-1 0,1 1 0,0-1 0,-1 0-1,1 1 1,0-1 0,-1 1 0,1-1 0,0 1 0,-1-1 0,1 1 0,0-1 0,0 1-1,0 0 1,0 0-10,1 0 0,0 0 1,0 0-1,0 0 0,-1-1 0,1 1 0,0 0 0,0-1 0,0 1 0,0-1 0,0 1 0,0-1 0,1 1 0,-1-1 0,0 0 0,0 1 0,0-1 1,2 0-1,63 11 27,-1-2 0,1-3 1,92-5-1,-62 0 29,1892 14 823,-510-7-315,-226 19-549,-46 0 9,-798-19 709,-497-8-253,-509 7-30,-1798 28-673,1574-78 218,179 6-1117,0 34-2659,455 15 1967,4 6-524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7.319"/>
    </inkml:context>
    <inkml:brush xml:id="br0">
      <inkml:brushProperty name="width" value="0.035" units="cm"/>
      <inkml:brushProperty name="height" value="0.035" units="cm"/>
    </inkml:brush>
  </inkml:definitions>
  <inkml:trace contextRef="#ctx0" brushRef="#br0">238 0 19844,'-4'1'181,"1"1"0,-1-1 0,1 1 0,-1 0 0,1 0 0,0 0 0,-1 1 0,1-1 0,0 1 0,1-1 0,-1 1 0,0 0 0,-3 5 0,-10 13 206,0 2 0,1 0 0,1 0 1,2 1-1,-13 33 0,2 5-46,-14 66 1,27-91-298,3 0 1,0 0-1,3 1 0,1 0 0,2 43 0,1-78-52,0 1 0,0-1-1,1 0 1,-1 0-1,1 0 1,0 0-1,0 0 1,0-1-1,0 1 1,0 0 0,1 0-1,-1 0 1,1-1-1,0 1 1,-1-1-1,1 0 1,3 3-1,-3-4 2,-1 0-1,1 0 0,0-1 1,0 1-1,0 0 0,0-1 1,0 0-1,-1 1 1,1-1-1,0 0 0,0 0 1,0 0-1,0 0 0,0-1 1,0 1-1,0 0 0,0-1 1,0 1-1,0-1 0,-1 0 1,1 0-1,0 1 0,0-1 1,-1 0-1,1-1 0,2-1 1,5-3 9,0-2 1,-1 1-1,1-1 0,-1 0 1,-1-1-1,0 0 0,0 0 1,-1-1-1,0 1 1,5-12-1,-4 6 51,-1 0 1,0 0-1,-1 0 1,0-1-1,-2 1 0,4-25 1,-7 37-38,0 0 1,0 0-1,0 0 1,0 0 0,-1 0-1,1 0 1,-1 0-1,0 0 1,1 1-1,-1-1 1,-1 0-1,1 0 1,0 1-1,-1-1 1,1 1 0,-3-4-1,3 6-11,1-1 0,-1 0 1,0 1-1,1-1 0,-1 1 0,0-1 0,0 1 0,0-1 1,0 1-1,0-1 0,1 1 0,-1 0 0,0 0 0,0-1 1,0 1-1,0 0 0,0 0 0,0 0 0,-2 0 0,2 1-1,-1-1-1,0 1 0,1-1 1,-1 1-1,0 0 1,1-1-1,-1 1 0,1 0 1,-1 0-1,1 0 0,0 1 1,-1-1-1,1 0 0,-2 2 1,-1 4-3,-1 0 1,1 0-1,0 0 1,1 0 0,-1 0-1,1 1 1,1-1-1,0 1 1,-3 15 0,4-18-9,0-1 1,0 1 0,1 0-1,0 0 1,0 0 0,0-1 0,0 1-1,1 0 1,0 0 0,0-1-1,0 1 1,0 0 0,1-1-1,0 1 1,0-1 0,0 0 0,5 8-1,-5-10 2,1 0 0,-1-1 0,1 1 0,-1 0 0,1-1 0,-1 1 0,1-1 0,0 0-1,0 0 1,0 0 0,0 0 0,0 0 0,0-1 0,0 1 0,0-1 0,0 0 0,0 0 0,0 0 0,0 0 0,0-1 0,0 1-1,0-1 1,0 0 0,4-1 0,7-3-3,1-1 0,-1 0 1,19-13-1,-27 15 8,32-20-3,-26 16 12,1-1 1,0 2 0,0 0 0,26-10 0,-38 17-7,0-1 0,0 1 0,0 0 0,1 0-1,-1 0 1,0-1 0,0 1 0,0 1 0,1-1 0,-1 0 0,0 0-1,0 0 1,0 0 0,0 1 0,1-1 0,-1 1 0,0-1 0,0 1-1,0-1 1,0 1 0,0-1 0,1 2 0,-1 0-13,1-1 0,-1 1-1,0 0 1,1 0 0,-1 0 0,0 0 0,0 0 0,-1 0 0,1 0 0,0 0 0,0 3-1,1 7-257,-1 0 0,0 0 0,-1 20-1,0-20-222,-1-1 20,1-8 331,0 0 1,-1 1 0,1-1-1,0 1 1,1-1-1,-1 0 1,1 1-1,-1-1 1,1 0-1,0 0 1,0 0 0,0 1-1,2 2 1,-3-6 117,0 0 0,1 0 1,-1 0-1,0 0 0,0 1 0,0-1 1,0 0-1,1 0 0,-1 0 1,0 0-1,0 0 0,1 0 0,-1 1 1,0-1-1,0 0 0,0 0 1,1 0-1,-1 0 0,0 0 0,0 0 1,1 0-1,-1 0 0,0 0 1,0 0-1,0 0 0,1 0 0,-1 0 1,0 0-1,0-1 0,1 1 1,-1 0-1,13-9-800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8.022"/>
    </inkml:context>
    <inkml:brush xml:id="br0">
      <inkml:brushProperty name="width" value="0.035" units="cm"/>
      <inkml:brushProperty name="height" value="0.035" units="cm"/>
    </inkml:brush>
  </inkml:definitions>
  <inkml:trace contextRef="#ctx0" brushRef="#br0">1 585 15851,'0'6'546,"-1"32"851,1-36-1290,1 0 1,-1 0-1,0 0 0,0 0 1,1 0-1,0 0 0,-1-1 0,1 1 1,0 0-1,0 0 0,0 0 1,0-1-1,0 1 0,0 0 1,2 1-1,-2-2-45,0-1 0,0 0 0,0 1-1,-1-1 1,1 0 0,0 0 0,0 0 0,0 0 0,0 0 0,0 0 0,0 0 0,0 0 0,0 0-1,0 0 1,-1 0 0,1-1 0,0 1 0,0 0 0,0-1 0,0 1 0,-1 0 0,1-1 0,0 1-1,0-1 1,-1 0 0,1 1 0,0-1 0,-1 1 0,1-1 0,0 0 0,-1 0 0,1 1 0,0-2 0,21-29 762,-21 29-757,6-10 132,0 0 0,-1-1-1,-1 0 1,0 0-1,-1 0 1,0 0-1,3-26 1,-7 39-196,0 0-1,0 0 1,0 0 0,0 0-1,0 0 1,0 0 0,0 0-1,0 0 1,0 0 0,0 0 0,0 0-1,0 0 1,0 0 0,0 0-1,0 0 1,-1 0 0,1 0 0,0 0-1,0 0 1,0 0 0,0 0-1,0 0 1,0 0 0,0 0 0,0 0-1,0 0 1,0 0 0,0 0-1,0 0 1,0 0 0,0 0 0,0 0-1,0 0 1,0 0 0,0 0-1,-1 0 1,1 0 0,0-1-1,0 1 1,0 0 0,0 0 0,0 0-1,0 0 1,0 0 0,0 0-1,0 0 1,0 0 0,0 0 0,0 0-1,0 0 1,0 0 0,0 0-1,0 0 1,0 0 0,0-1 0,0 1-1,0 0 1,0 0 0,0 0-1,0 0 1,-5 8 51,-4 11-30,0 6-31,1 1 1,2 0-1,0 1 1,2 0-1,1-1 1,1 1-1,2 45 1,0-69 3,0-1 0,1 0 0,-1 1 0,1-1 0,-1 0 0,1 0 0,-1 1 0,1-1 0,0 0 0,0 0 0,0 0 0,1 0 0,-1 0 0,0 0 0,1-1 0,-1 1 0,1 0 1,0 0-1,2 1 0,-2-2 3,0 0 0,0-1 0,0 1 0,0-1 0,0 0 0,0 0 0,0 1 0,0-1 0,0-1 0,0 1 0,0 0 0,0 0 0,0-1 0,0 1 0,0-1 0,0 0 0,0 1 0,0-1 0,0 0 0,0 0 0,-1 0 0,3-2 0,11-8 44,-1 0 0,0-1 0,-1 0 0,-1-1 0,0-1 0,0 0 0,11-19 0,-6 10 47,26-37 294,-3-2 0,46-94 0,-63 107-224,-2-1 1,-3-1-1,-2-1 0,10-55 0,-24 96-158,0 7-12,-1 1 0,-1-1 0,1 0 0,0 0 0,-1 1 0,0-1 0,0 0 0,0 0 0,-1 0 0,1 0 0,-1 1 1,0-1-1,-1-5 0,2 9 4,-1-1 0,1 1 0,-1-1 0,1 1 0,0-1 0,-1 1 0,1-1 1,-1 1-1,1-1 0,-1 1 0,1 0 0,-1-1 0,1 1 0,-1 0 0,1-1 1,-1 1-1,0 0 0,1 0 0,-1 0 0,0 0 0,1 0 0,-1-1 0,1 1 0,-1 0 1,0 0-1,1 0 0,-1 1 0,0-1 0,1 0 0,-1 0 0,1 0 0,-1 0 1,0 0-1,1 1 0,-1-1 0,1 0 0,-1 1 0,1-1 0,-1 0 0,1 1 0,-1-1 1,1 1-1,-1-1 0,1 1 0,-1-1 0,1 1 0,-1 0 0,-24 28-115,-1 9 109,1 1 1,2 2-1,2 1 0,2 0 1,-22 67-1,37-96 16,1 1-1,0-1 1,1 1-1,1 0 1,0-1-1,0 1 1,1 0 0,1 0-1,1-1 1,0 1-1,0 0 1,2-1 0,-1 0-1,2 0 1,0 0-1,0 0 1,12 18 0,16 33-8,13 22-89,-45-85 90,-1 0 0,1 0-1,0 0 1,0 1 0,-1-1 0,1 0 0,0 0 0,0 0 0,0-1-1,0 1 1,0 0 0,1 0 0,-1 0 0,0-1 0,0 1 0,0-1-1,1 1 1,1 0 0,-2-1 2,0 0 1,0 0-1,0 0 0,0-1 0,0 1 1,0 0-1,0 0 0,0-1 1,0 1-1,0-1 0,0 1 0,-1-1 1,1 1-1,0-1 0,0 1 0,0-1 1,0 0-1,1-1 0,2-4 5,1 0-1,-1-1 1,0 0 0,0 1-1,2-9 1,-2 8-12,14-37-265,-1 0-1,-2-1 0,-3 0 1,12-78-1,-22 95-594,-2 28 849,0 0 0,0-1 0,0 1 0,0 0-1,0 0 1,0 0 0,0 0 0,0 0 0,0 0-1,0-1 1,0 1 0,0 0 0,-1 0 0,1 0-1,0 0 1,0 0 0,0 0 0,0 0 0,0-1 0,0 1-1,0 0 1,0 0 0,0 0 0,0 0 0,0 0-1,-1 0 1,1 0 0,0 0 0,0 0 0,0 0-1,0 0 1,0 0 0,0 0 0,0 0 0,-1 0 0,1-1-1,0 1 1,0 0 0,0 0 0,0 0 0,0 0-1,0 0 1,-1 0 0,1 1 0,0-1 0,0 0-1,0 0 1,0 0 0,0 0 0,-1 0 0,-8 13-1242,4-5 962,1 2 0,-6 18-1,2 4-209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8.601"/>
    </inkml:context>
    <inkml:brush xml:id="br0">
      <inkml:brushProperty name="width" value="0.035" units="cm"/>
      <inkml:brushProperty name="height" value="0.035" units="cm"/>
    </inkml:brush>
  </inkml:definitions>
  <inkml:trace contextRef="#ctx0" brushRef="#br0">107 440 16932,'-1'-6'561,"-6"-49"1628,7 52-2038,-1 0-1,0 1 1,1-1-1,-1 1 1,0-1 0,0 1-1,0 0 1,-1-1-1,1 1 1,-1 0 0,1 0-1,-1 0 1,0 0-1,1 0 1,-1 0 0,0 0-1,-4-2 1,5 4-89,0 0-1,0 0 1,1 0 0,-1-1 0,0 1 0,0 0-1,0 0 1,0 1 0,0-1 0,0 0 0,0 0 0,0 0-1,0 1 1,0-1 0,0 0 0,0 1 0,0-1-1,1 1 1,-1-1 0,0 1 0,0-1 0,0 1 0,1 0-1,-1-1 1,0 1 0,1 0 0,-1 0 0,1-1-1,-1 1 1,1 0 0,-1 0 0,1 0 0,-1 1 0,-14 31 441,15-32-476,-7 21 40,1 1 1,0-1-1,2 1 0,1 0 0,1 0 0,1 0 0,0 0 0,5 31 0,-4-52-70,0 0 0,0 0 0,0 1 0,1-1 0,-1 0 0,1 0 0,-1 0 0,1 0 0,0 0 0,0 0 0,0 0 0,0 0 0,0 0 0,1 0 0,-1 0 0,0-1 0,1 1 0,-1 0 0,1-1 0,0 0 0,0 1 0,-1-1 0,1 0 0,0 0 0,0 0-1,2 1 1,-1-2 3,0 0-1,0 0 0,0 0 0,0 0 1,0-1-1,0 1 0,0-1 0,0 0 1,0 0-1,-1 0 0,1 0 0,0 0 0,0-1 1,-1 1-1,1-1 0,-1 0 0,0 1 1,1-1-1,2-3 0,14-14 43,0-1 0,-2-1 0,0 0 0,-1-1 0,14-27 0,-3 0 219,30-79 1,-41 86-114,-2 0 1,-3-1-1,-1-1 0,7-67 0,-17 82-90,0 29-59,0 0 0,1 0 0,-1-1 1,0 1-1,0 0 0,0 0 0,0 0 0,0 0 1,0-1-1,0 1 0,0 0 0,0 0 0,0 0 1,0-1-1,0 1 0,0 0 0,0 0 0,0 0 1,0-1-1,0 1 0,0 0 0,0 0 0,0 0 0,-1 0 1,1-1-1,0 1 0,0 0 0,0 0 0,0 0 1,0 0-1,0 0 0,0-1 0,-1 1 0,1 0 1,0 0-1,0 0 0,0 0 0,0 0 0,-1 0 1,1 0-1,0 0 0,0 0 0,0-1 0,-1 1 1,1 0-1,0 0 0,0 0 0,0 0 0,0 0 1,-1 0-1,1 0 0,0 0 0,0 0 0,0 0 1,-1 1-1,1-1 0,0 0 0,0 0 0,0 0 0,-8 11-57,-1 9 25,1 0 0,1 1 0,0 0 0,-3 29 0,1-13 13,-29 164-553,34-166 393,1 0 1,2 1-1,6 61 1,8-34-35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9.503"/>
    </inkml:context>
    <inkml:brush xml:id="br0">
      <inkml:brushProperty name="width" value="0.035" units="cm"/>
      <inkml:brushProperty name="height" value="0.035" units="cm"/>
    </inkml:brush>
  </inkml:definitions>
  <inkml:trace contextRef="#ctx0" brushRef="#br0">75 518 17212,'0'0'44,"0"-1"1,0 1-1,0 0 1,0-1 0,0 1-1,0 0 1,0-1-1,0 1 1,0 0-1,0-1 1,-1 1 0,1 0-1,0 0 1,0-1-1,0 1 1,0 0 0,0-1-1,-1 1 1,1 0-1,0 0 1,0-1-1,0 1 1,-1 0 0,1 0-1,0-1 1,0 1-1,-1 0 1,1 0-1,0 0 1,-1-1 0,1 1-1,0 0 1,-1 0-1,1 0 1,0 0 0,0 0-1,-1 0 1,1 0-1,0 0 1,-1 0-1,0 0 1,-13 10 690,-11 23 365,21-22-862,-1 0 0,2 0 0,-1 0 0,1 0-1,1 0 1,-2 17 0,3 72 594,1-94-776,0 0-1,1 0 1,0 0 0,0 0 0,1 0 0,-1 0 0,1 0 0,1 0 0,-1-1-1,1 1 1,0-1 0,5 8 0,-6-11-29,-1 0 1,1-1-1,-1 1 1,1-1-1,0 1 1,0-1-1,0 0 1,0 0-1,0 0 0,0 0 1,0 0-1,0 0 1,0 0-1,0-1 1,4 1-1,-3-1 1,0 0 1,1 0-1,-1 0 1,0-1-1,0 1 0,1-1 1,-1 0-1,0 0 1,0 0-1,0 0 0,0-1 1,0 1-1,4-3 1,7-6 98,-1 0 0,0 0 0,23-25 0,32-46 268,-37 45-214,76-80 360,-105 114-531,0-1-1,1 1 0,-1 0 0,1 0 0,0 1 1,5-4-1,-8 5-11,1 0 0,-1 0 1,1 0-1,0 0 0,-1 0 0,1 0 1,-1 0-1,1 0 0,0 0 1,-1 0-1,1 0 0,-1 0 0,1 0 1,-1 0-1,1 0 0,0 0 0,-1 1 1,1-1-1,-1 0 0,1 1 1,-1-1-1,1 0 0,-1 1 0,1-1 1,-1 0-1,1 1 0,-1-1 0,0 1 1,1-1-1,-1 1 0,0-1 1,1 1-1,-1-1 0,0 1 0,0-1 1,1 1-1,-1-1 0,0 1 0,0 0 1,0-1-1,0 1 0,0-1 0,0 1 1,0 1-1,5 36-410,-4-27 155,0 0 0,1 0 1,0 0-1,4 12 1,-5-20 146,0 0 1,0-1 0,1 1-1,-1-1 1,1 1 0,-1-1-1,1 0 1,0 0 0,-1 0-1,1 0 1,0 0 0,1 0-1,-1 0 1,0 0 0,0-1-1,1 1 1,-1-1 0,1 0-1,-1 0 1,1 0-1,3 1 1,2-1-229,0 0 0,0-1-1,0 1 1,0-2 0,-1 1-1,1-1 1,0-1 0,0 1 0,-1-1-1,1 0 1,-1-1 0,1 0 0,11-7-1,9-5-1748,50-37-1,-42 22 835,-1-1 0,39-45 1,-38 38 1426,-22 27 1215,-14 11-1341,0 0 0,0 0 1,0 0-1,0 0 0,0 0 0,0 0 0,1 0 0,-1 0 0,0 0 0,0 0 0,0 0 0,0 0 1,0 0-1,0 0 0,1 0 0,-1 0 0,0 0 0,0 0 0,0 0 0,0 0 0,0 1 1,0-1-1,0 0 0,0 0 0,1 0 0,-1 0 0,0 0 0,0 0 0,0 0 0,0 0 1,0 1-1,0-1 0,0 0 0,0 0 0,0 0 0,0 0 0,0 0 0,0 0 0,0 1 0,0-1 1,0 0-1,0 0 0,0 0 0,0 0 0,0 0 0,0 0 0,0 1 0,0-1 0,0 0 1,0 0-1,0 0 0,0 0 0,-10 30 3878,7-22-4148,-4 11 952,-20 63 1571,25-74-2074,0 1 0,0 1 0,1-1 0,0 0 0,1 0 0,1 18 0,-1-26-195,0 0 1,0 0-1,0 1 0,0-1 0,1 0 0,-1 0 1,0 0-1,1 0 0,-1 0 0,1 0 0,-1 0 1,1 0-1,-1 0 0,1 0 0,0 0 1,-1 0-1,1 0 0,0-1 0,0 1 0,0 0 1,0 0-1,-1-1 0,1 1 0,0-1 0,0 1 1,0-1-1,0 1 0,1-1 0,-1 0 1,0 1-1,0-1 0,0 0 0,0 0 0,0 0 1,0 1-1,0-1 0,1-1 0,-1 1 0,0 0 1,0 0-1,0 0 0,2-1 0,2-1 87,1 0-1,0 0 1,-1-1 0,1 0-1,-1 0 1,10-7-1,17-16 140,-1-3 0,-1 0 0,-1-2 0,-2-1 0,-1-1 1,-2-1-1,21-39 0,27-63 95,-59 108-312,0-2-1,13-54 0,-25 79-43,1 2-4,-1-1 0,0 1 0,0 0 0,-1-1 0,1 1 0,-1-1 0,0 1 0,0-1 0,0 1 0,0 0 0,0-1 0,-1 1 1,0-1-1,0 1 0,-1-4 0,2 6 4,0 1 0,-1 0 0,1 0 1,0-1-1,-1 1 0,1 0 0,0 0 1,-1-1-1,1 1 0,0 0 0,-1 0 1,1 0-1,0 0 0,-1 0 0,1-1 0,0 1 1,-1 0-1,1 0 0,-1 0 0,1 0 1,0 0-1,-1 0 0,1 0 0,-1 0 1,1 0-1,0 1 0,-1-1 0,1 0 0,-1 0 1,1 0-1,0 0 0,-1 0 0,1 1 1,0-1-1,-1 0 0,1 0 0,0 1 1,0-1-1,-1 0 0,1 0 0,0 1 0,0-1 1,-1 0-1,1 1 0,0 0 0,-13 17-61,12-16 54,-17 34-21,1 1-1,2 0 0,2 1 0,1 1 0,2 0 0,-5 40 1,11-51-81,2 0 1,0 0-1,2 0 1,2 0-1,0 0 1,7 29-1,-8-41-54,-6-5-36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49.955"/>
    </inkml:context>
    <inkml:brush xml:id="br0">
      <inkml:brushProperty name="width" value="0.035" units="cm"/>
      <inkml:brushProperty name="height" value="0.035" units="cm"/>
    </inkml:brush>
  </inkml:definitions>
  <inkml:trace contextRef="#ctx0" brushRef="#br0">0 132 20300,'0'-8'2001,"5"-4"-1529,8 1-256,1-3 1144,9-2-1456,3 0-496,2-1 496,2-2-160,0 1-144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0.676"/>
    </inkml:context>
    <inkml:brush xml:id="br0">
      <inkml:brushProperty name="width" value="0.035" units="cm"/>
      <inkml:brushProperty name="height" value="0.035" units="cm"/>
    </inkml:brush>
  </inkml:definitions>
  <inkml:trace contextRef="#ctx0" brushRef="#br0">452 16 17236,'-3'-1'153,"1"-1"1,-1 0 0,1 0 0,-1 1 0,0 0-1,0-1 1,0 1 0,1 0 0,-1 0 0,0 1-1,0-1 1,0 1 0,0-1 0,-1 1-1,1 0 1,0 0 0,0 0 0,0 1 0,0-1-1,0 1 1,0 0 0,0-1 0,0 1 0,-5 3-1,-2 1 133,0 0 0,1 1 1,-1 0-1,1 0 0,-13 13 0,-4 7 90,1 0 0,1 1 1,2 2-1,-37 62 0,33-44-210,2 1 0,-30 87 0,44-104-146,1 0 0,1 0 0,2 0 0,-4 56 0,10-83-23,-1-1 0,1 1 0,1-1 0,-1 1 0,0-1 0,1 1 0,0-1 0,0 1 0,0-1 0,0 0 0,0 0 0,1 1 0,-1-1 0,1 0 0,0 0 0,0 0 0,4 4 0,-3-5 0,0 0 0,-1-1 0,1 1 0,0-1 0,0 1 0,0-1 0,0 0 0,0 0 0,0 0 0,0-1 0,1 1 0,-1-1 0,0 0 0,0 0 0,0 0 0,1 0 0,-1 0 0,5-2 0,5-1 22,0 0 0,-1-1 0,1-1 0,-1 0 0,0-1 0,0 0 0,-1-1 0,0 0 0,0 0 0,-1-2 0,0 1 0,0-1 0,-1 0 0,0-1 0,0 0 0,-1-1 0,8-14 0,-15 23-8,0 0 1,0 1-1,0-1 1,0 0-1,-1 0 0,1 0 1,-1 0-1,1 0 1,-1 0-1,0 0 1,1-1-1,-1 1 1,0 0-1,0 0 0,-1 0 1,1 0-1,0 0 1,-1 0-1,1 0 1,-1 0-1,0 0 0,0 0 1,1 0-1,-1 0 1,0 1-1,-1-1 1,1 0-1,0 1 1,0-1-1,-1 0 0,1 1 1,-1 0-1,0-1 1,1 1-1,-1 0 1,-2-1-1,0-1 10,0 2-1,0-1 1,-1 0-1,1 1 1,-1 0 0,0 0-1,1 0 1,-1 0-1,0 1 1,1 0 0,-1 0-1,0 0 1,1 1-1,-10 1 1,8 0-17,-1 1 1,1-1-1,0 1 0,0 0 1,0 1-1,0 0 0,1-1 1,-8 7-1,11-8-9,0 0 0,0 0 0,0 0 0,-1 0-1,2 1 1,-1-1 0,0 1 0,0-1 0,1 1 0,0 0 0,-1-1 0,1 1 0,0 0 0,0 0-1,1 0 1,-1 0 0,0 0 0,1 0 0,0 0 0,0 4 0,0-6 0,0 0 1,0 0-1,1 0 1,-1 0-1,0 0 1,1 0-1,-1 0 1,0 0-1,1 0 1,-1-1-1,1 1 1,0 0-1,-1 0 1,1-1-1,0 1 1,-1 0-1,1-1 1,0 1-1,0-1 1,-1 1-1,1-1 1,0 1-1,0-1 1,1 1-1,1 0-1,0-1 0,-1 1 0,1-1 0,0 0-1,0 1 1,0-1 0,-1-1 0,6 0-1,4-1-12,0-1 0,22-9-1,-3-3-29,0 0 0,50-36 0,-45 27-18,39-19 0,-70 41 57,-1-1 0,1 2 0,0-1 0,0 0 0,0 1-1,0 0 1,0 0 0,0 0 0,0 1 0,9 0 0,-14 0 10,1 0 0,0 1 0,-1-1 0,1 1 0,0-1 0,-1 1-1,1-1 1,0 1 0,-1 0 0,1-1 0,-1 1 0,1 0 0,-1-1 0,0 1 0,1 0 0,-1 0-1,0-1 1,1 1 0,-1 0 0,0 0 0,0 0 0,0-1 0,0 1 0,0 0 0,1 0 0,-2 0-1,1-1 1,0 1 0,0 0 0,0 0 0,0 0 0,0 0 0,-1-1 0,1 2 0,-1 3 0,-4 34 27,-3 1 0,0-2-1,-20 50 1,21-46-222,10-23-308,-3-19 480,0 0 0,0 1 0,0-1 0,0 0 0,1 0 1,-1 0-1,0 1 0,0-1 0,0 0 0,1 0 0,-1 0 1,0 1-1,1-1 0,-1 0 0,0 0 0,0 0 1,1 0-1,-1 0 0,0 0 0,1 0 0,-1 0 0,0 0 1,0 0-1,1 0 0,-1 0 0,0 0 0,1 0 0,-1 0 1,0 0-1,1 0 0,-1 0 0,0 0 0,0 0 1,1 0-1,-1 0 0,0 0 0,1-1 0,-1 1 0,0 0 1,0 0-1,0 0 0,1-1 0,-1 1 0,0 0 0,32-29-513,-27 23 448,21-21-341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1.828"/>
    </inkml:context>
    <inkml:brush xml:id="br0">
      <inkml:brushProperty name="width" value="0.035" units="cm"/>
      <inkml:brushProperty name="height" value="0.035" units="cm"/>
    </inkml:brush>
  </inkml:definitions>
  <inkml:trace contextRef="#ctx0" brushRef="#br0">73 492 16908,'-31'93'2983,"21"-69"-2067,2 0 0,0 1 0,-7 44-1,15-67-862,0 1 0,0-1 0,0 0 0,0 0 0,0 0 0,0 0 0,1 1 0,-1-1 0,1 0 0,1 4 0,-2-6-40,0 1-1,1 0 1,-1-1-1,1 1 1,-1-1-1,1 1 1,0 0 0,-1-1-1,1 0 1,-1 1-1,1-1 1,0 1 0,-1-1-1,1 0 1,0 1-1,0-1 1,-1 0-1,1 0 1,0 0 0,0 1-1,-1-1 1,1 0-1,0 0 1,0 0-1,-1 0 1,1 0 0,0 0-1,0-1 1,-1 1-1,1 0 1,0 0 0,0 0-1,-1-1 1,2 0-1,7-3 5,0 0-1,0-1 0,-1 0 1,0-1-1,0 0 0,12-11 1,42-47-63,-61 64 47,100-126-63,-123 180 44,15-35 13,-15 41-1,21-56 8,-1 1-1,1 0 0,0 0 0,1 0 0,-1 0 0,1 0 0,0 0 1,0 0-1,2 7 0,-2-11 0,0 0 0,1 0 0,-1 0 0,0 0 0,1 0 0,-1 0 0,1-1 0,-1 1 0,1 0 0,-1 0 0,1 0 0,-1-1 0,1 1 0,0 0 0,-1 0 0,1-1 0,0 1 0,0-1 0,0 1 0,0-1 0,-1 1 0,1-1 1,0 1-1,0-1 0,0 0 0,0 0 0,0 1 0,0-1 0,0 0 0,0 0 0,0 0 0,0 0 0,0 0 0,0 0 0,0 0 0,1-1 0,2 0 4,0 0 0,0 0 1,0 0-1,-1-1 0,1 0 0,0 0 1,4-3-1,9-7 20,-1-1 0,0 0 1,-1-2-1,16-19 0,49-71 117,-54 65-86,-1-1-1,-2-2 1,-2 0-1,-2-1 1,-2-1-1,-2-1 1,18-92-1,-32 130-57,0 1-7,1-1 0,-1 1 0,-1-1 0,1 1 1,-1-1-1,-2-12 0,2 20 7,0-1-1,0 1 1,0-1 0,0 1-1,0 0 1,0-1-1,0 1 1,0-1 0,-1 1-1,1 0 1,0-1 0,0 1-1,0-1 1,0 1-1,-1 0 1,1-1 0,0 1-1,0 0 1,-1-1 0,1 1-1,0 0 1,-1-1-1,1 1 1,0 0 0,-1 0-1,1 0 1,0-1 0,-1 1-1,0 0 1,-8 8-53,-8 26 32,-1 14 285,2 2 0,2 0 0,-11 82 0,19-89-58,2 1 1,3 0 0,1 0 0,9 71 0,2-68-168,-11-47-37,0 0 0,1 0 0,-1 0 0,0 0 0,0-1 0,0 1 0,0 0-1,0 0 1,0 0 0,0 0 0,1 0 0,-1 0 0,0 0 0,0-1 0,0 1-1,0 0 1,0 0 0,1 0 0,-1 0 0,0 0 0,0 0 0,0 0 0,0 0-1,0 0 1,1 0 0,-1 0 0,0 0 0,0 0 0,0 0 0,0 0-1,1 0 1,-1 0 0,0 0 0,0 0 0,0 0 0,0 0 0,1 0 0,-1 0-1,0 0 1,0 1 0,0-1 0,0 0 0,0 0 0,0 0 0,1 0 0,-1 0-1,0 0 1,0 1 0,2-19-44,-3-18 7,-1-1 0,-1 0 0,-3 1 1,-18-69-1,14 86 16,5 16 16,5 12 24,0-5-9,0-1-1,1 0 1,-1 0 0,1 0-1,0 0 1,0 1 0,0-1-1,1-1 1,-1 1 0,1 0-1,-1 0 1,1 0 0,0-1-1,0 1 1,0-1 0,0 1-1,1-1 1,-1 0 0,1 0-1,-1 0 1,1 0 0,0-1-1,-1 1 1,1-1 0,0 1-1,0-1 1,0 0 0,0 0-1,1 0 1,-1-1 0,0 1-1,0-1 1,4 0-1,2 0 16,0 0 0,-1-1-1,1 0 1,0-1-1,0 1 1,0-2 0,-1 1-1,1-2 1,-1 1-1,15-9 1,-3 0 15,-2 0 1,0-1-1,0 0 1,-2-2-1,1 0 1,-2-1-1,23-29 1,-38 44-38,1 1-1,0-1 1,-1 0-1,1 1 1,-1-1-1,0 0 1,1 0 0,-1 1-1,1-1 1,-1 0-1,0 0 1,0 1 0,1-1-1,-1 0 1,0 0-1,0 0 1,0 0 0,0 1-1,0-1 1,0 0-1,0-1 1,-1 2 0,1-1 0,-1 1 0,1 0 0,-1-1-1,1 1 1,-1 0 0,1 0 0,-1 0 0,1 0 0,-1-1 0,1 1 0,-1 0 0,0 0 0,1 0 0,-1 0 0,1 0 0,-1 0-1,1 0 1,-1 0 0,1 1 0,-1-1 0,0 0 0,-36 14 72,36-14-75,-8 5 3,0 1 1,0-1 0,1 2-1,0-1 1,0 1 0,0 0-1,1 0 1,0 1-1,1 0 1,0 1 0,0-1-1,1 1 1,0 0 0,-5 12-1,2-3 4,1 1 0,1 0-1,1 0 1,1 0 0,0 0-1,-1 31 1,5-45-8,0-1 1,0 1-1,0-1 0,1 1 1,0-1-1,0 0 0,0 1 0,2 5 1,-3-9-1,1 0 1,-1 0 0,1 0 0,0 0 0,-1 0-1,1 0 1,0 0 0,0 0 0,0 0-1,0-1 1,0 1 0,0 0 0,0 0-1,0-1 1,0 1 0,0-1 0,0 1-1,0-1 1,0 1 0,0-1 0,0 0-1,1 1 1,-1-1 0,0 0 0,0 0 0,1 0-1,-1 0 1,0 0 0,0 0 0,0 0-1,1-1 1,-1 1 0,0 0 0,2-1-1,12-5 2,0-1 0,-1-1 0,0 0-1,0 0 1,-1-1 0,20-18 0,2-1 0,-21 18-1,9-8 3,1 1 0,1 1-1,1 1 1,33-14-1,-57 28-3,0 0-1,0 0 0,0 0 0,1 0 1,-1 1-1,0-1 0,0 1 0,1 0 1,-1 0-1,0-1 0,1 1 1,-1 1-1,0-1 0,1 0 0,-1 1 1,4 0-1,-5 0 1,0 0-1,0 0 1,0 1 0,0-1 0,0 0 0,0 0-1,0 1 1,0-1 0,0 0 0,-1 1 0,1-1-1,0 1 1,-1-1 0,1 1 0,-1-1-1,0 1 1,0-1 0,1 1 0,-1-1 0,0 1-1,0-1 1,0 1 0,-1 2 0,0 5 1,-1 0 0,0-1 0,0 1 0,-1-1 1,0 0-1,0 1 0,-1-1 0,0-1 0,0 1 1,-1 0-1,0-1 0,-1 0 0,-11 12 0,17-19 1,0 0 0,0 0 0,0 0 0,-1 0 0,1 0 0,0 0-1,0 1 1,0-1 0,0 0 0,0 0 0,0 0 0,0 0 0,0 0 0,0 0-1,0 0 1,0 0 0,-1 0 0,1 0 0,0 0 0,0 0 0,0 0 0,0 0-1,0 0 1,0 0 0,0 0 0,0 0 0,0 0 0,-1 0 0,1 0-1,0 0 1,0 0 0,0 0 0,0 0 0,0-1 0,0 1 0,0 0 0,0 0-1,0 0 1,0 0 0,0 0 0,0 0 0,0 0 0,-1 0 0,1 0 0,0 0-1,0 0 1,0 0 0,0-1 0,0 1 0,0 0 0,0 0 0,0 0 0,0 0-1,0 0 1,0 0 0,0 0 0,-1-10 29,2-8 14,3 3-15,0 0 0,0 0 0,2 0 0,0 1 0,0-1 0,1 2-1,1-1 1,12-16 0,-15 24-31,0 0 1,0 0-1,1 0 0,0 1 0,0-1 1,0 1-1,0 1 0,1-1 0,0 1 0,0 0 1,0 1-1,0-1 0,1 2 0,-1-1 1,1 1-1,0 0 0,15-2 0,9 5-235,-26 0-126,1-1 1,0 1-1,0-1 0,0-1 0,0 1 1,0-1-1,0 0 0,12-5 0,-19 6 331,1 0-1,-1 0 0,0 0 0,1-1 0,-1 1 1,0 0-1,1 0 0,-1-1 0,0 1 0,0 0 1,1-1-1,-1 1 0,0 0 0,0-1 0,1 1 1,-1 0-1,0-1 0,0 1 0,0 0 0,0-1 1,0 1-1,0-1 0,0 1 0,1 0 0,-1-1 1,0 1-1,0-1 0,-1 1 0,1 0 0,0-1 1,0 1-1,0-1 0,0 1 0,0 0 0,0-1 1,-1 0-1,-6-7-770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2.306"/>
    </inkml:context>
    <inkml:brush xml:id="br0">
      <inkml:brushProperty name="width" value="0.035" units="cm"/>
      <inkml:brushProperty name="height" value="0.035" units="cm"/>
    </inkml:brush>
  </inkml:definitions>
  <inkml:trace contextRef="#ctx0" brushRef="#br0">1 62 17156,'31'-7'1536,"6"-6"-1104,1 3-360,7 2 296,4-2 64,0 2-136,0 2-208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2.777"/>
    </inkml:context>
    <inkml:brush xml:id="br0">
      <inkml:brushProperty name="width" value="0.035" units="cm"/>
      <inkml:brushProperty name="height" value="0.035" units="cm"/>
    </inkml:brush>
  </inkml:definitions>
  <inkml:trace contextRef="#ctx0" brushRef="#br0">59 13 17028,'-4'12'831,"0"-1"1,-1 1 0,-9 14-1,9-19-487,1 1-1,0 0 0,0 0 1,1 0-1,0 0 1,0 1-1,1-1 1,-1 11-1,3-18-311,0 0 1,-1 0-1,1 0 0,0 0 1,0 1-1,1-1 1,-1 0-1,0 0 0,0 0 1,0 0-1,1 0 0,-1 0 1,1 0-1,-1 0 1,1 0-1,-1 0 0,1 0 1,-1 0-1,1 0 0,0 0 1,-1-1-1,1 1 1,0 0-1,2 1 0,-2-1-3,1-1 0,0 1-1,0 0 1,0-1 0,0 1-1,0-1 1,0 0 0,0 0-1,0 0 1,0 0 0,0 0 0,4-1-1,4-1 0,1-1-1,-1 0 0,0 0 1,13-7-1,2-4-25,0-2 0,-1 0 1,37-32-1,31-22 0,-92 70-2,0 0 0,0 0 0,0 0 0,0-1 0,1 1 0,-1 0 0,0 0 0,0 0 0,0 0 1,0 0-1,0 0 0,0 0 0,1 0 0,-1 0 0,0 0 0,0 0 0,0 0 0,0 0 0,0 0 0,0 0 0,0 0 1,1 1-1,-1-1 0,0 0 0,0 0 0,0 0 0,0 0 0,0 0 0,0 0 0,0 0 0,0 0 0,0 0 1,1 0-1,-1 0 0,0 1 0,0-1 0,0 0 0,0 0 0,0 0 0,0 0 0,0 0 0,0 0 0,0 0 0,0 1 1,0-1-1,0 0 0,0 0 0,0 0 0,0 0 0,0 0 0,0 0 0,0 0 0,0 1 0,0-1 0,0 0 1,0 14 9,-6 24 40,4-31-26,1-1 6,0 0-1,0 0 1,0 0-1,1 0 1,0 0-1,0 0 1,2 10-1,-1-15-19,-1 0 1,0 1-1,1-1 0,-1 0 0,1 0 0,0 0 1,-1 0-1,1 0 0,0 0 0,-1 0 0,1 0 1,0-1-1,0 1 0,0 0 0,0 0 0,0-1 0,2 2 1,-1-1 1,0-1 1,0 1 0,1-1-1,-1 1 1,0-1 0,0 0-1,1 0 1,-1 0-1,0 0 1,0 0 0,1 0-1,3-2 1,5-1-55,1-2 1,-1 1-1,0-1 0,0-1 0,0 0 1,-1-1-1,15-11 0,-14 9-456,0 1 1,0 1-1,1 0 0,0 1 0,22-9 0,-31 14 161,0 1-1,0-1 0,0 1 0,0 0 0,0 0 0,0 0 1,0 0-1,0 1 0,0-1 0,4 2 0,-3-1 123,-1 0 0,1-1 0,0 1 0,-1-1 0,1 0 0,5 0 0,9-4-279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3.431"/>
    </inkml:context>
    <inkml:brush xml:id="br0">
      <inkml:brushProperty name="width" value="0.035" units="cm"/>
      <inkml:brushProperty name="height" value="0.035" units="cm"/>
    </inkml:brush>
  </inkml:definitions>
  <inkml:trace contextRef="#ctx0" brushRef="#br0">67 705 16860,'-24'24'2615,"20"-20"-2412,0-1 0,0 1 0,0 0 0,0 0 0,1 1 0,0-1 0,0 1 0,0 0 0,0-1 0,1 1 0,-3 7 0,5-12-199,0 1 0,0 0 0,0 0 0,0-1 0,0 1-1,0 0 1,0 0 0,0-1 0,0 1 0,1 0 0,-1 0-1,0-1 1,0 1 0,1 0 0,-1-1 0,0 1 0,1 0 0,-1-1-1,0 1 1,1 0 0,-1-1 0,1 1 0,0-1 0,-1 1-1,1-1 1,-1 1 0,1-1 0,0 1 0,-1-1 0,1 0-1,0 1 1,-1-1 0,1 0 0,0 0 0,-1 0 0,1 1-1,0-1 1,0 0 0,1 0 0,36 0-403,-29 0 328,9-1-277,-1-1-1,1 0 1,-1-1-1,1-1 1,-1-1-1,0-1 1,0 0 0,-1-1-1,0 0 1,0-2-1,-1 0 1,0 0-1,-1-2 1,0 0-1,0 0 1,16-19-1,4-9-277,-1-2 0,-2-1 0,-1-1 0,-3-2 0,-2-1 0,33-80 0,-58 124 634,4-6 120,-1-1 1,-1 1 0,1-1 0,-2 0 0,1 0 0,-1 0 0,0-14 0,-1 22-73,0-1-1,0 1 1,0 0 0,0 0 0,0 0-1,0 0 1,-1 0 0,1 0-1,0 1 1,-1-1 0,1 0 0,-1 0-1,1 0 1,-1 0 0,1 0 0,-1 0-1,1 1 1,-1-1 0,0 0-1,1 0 1,-1 1 0,0-1 0,0 0-1,0 1 1,-1-1 0,0 0 55,1 1 0,-1 0 1,0 0-1,1 0 0,-1 0 1,0 0-1,1 0 0,-1 0 1,0 0-1,1 1 0,-1-1 1,0 1-1,1-1 0,-3 2 1,-3 2 317,0-1 0,0 2 0,1-1 0,-1 1 0,-9 9 0,5-2 27,1 0 1,0 1-1,1 0 0,0 1 1,1 0-1,1 0 0,0 1 1,1-1-1,-5 19 0,7-20-271,1 0-1,0 1 0,1 0 1,0-1-1,1 1 0,1 0 1,0 0-1,1-1 0,0 1 1,7 26-1,-7-35-171,0-1 0,1 1 0,0 0 0,0-1 0,0 1 0,1-1 0,-1 0 0,1 0 0,0 0 0,0 0 0,1 0 0,-1 0 0,1-1 0,0 0 0,0 0 0,0 0 0,0 0 0,0 0 0,1-1 0,5 3 0,-5-4-14,1 0-1,-1 0 1,0 0-1,0-1 0,1 1 1,-1-1-1,0-1 1,0 1-1,1-1 0,-1 0 1,0 0-1,0 0 1,0-1-1,0 1 0,0-1 1,0-1-1,0 1 1,-1-1-1,7-4 0,7-7-6,0 0-1,-1-1 0,-1-1 0,0-1 0,-1 0 1,-1-1-1,18-31 0,-3-1-65,40-98 0,-52 109 50,-2-1 1,-2-1 0,14-73-1,-27 113 30,1 0-1,-1-1 0,0 1 1,0-1-1,0 1 0,0-1 0,0 1 1,0 0-1,0-1 0,0 1 1,-1-1-1,1 1 0,-1-2 1,0 3-2,1 0 0,0 0-1,0-1 1,-1 1 0,1 0 0,0 0 0,-1 0 0,1 0 0,0 0 0,-1 0 0,1 0 0,0 0 0,0 0 0,-1 0 0,1 0 0,0 1 0,-1-1 0,1 0 0,0 0-1,0 0 1,-1 0 0,1 0 0,0 0 0,0 1 0,-1-1 0,1 0 0,0 0 0,0 0 0,-1 1 0,1-1 0,0 0 0,0 0 0,0 1 0,0-1 0,-1 1 0,-2 3 45,-1 1 0,1-1 0,0 1 1,1 0-1,-4 7 0,-6 24 121,2 1-1,1 0 0,2 0 0,2 1 1,1-1-1,2 1 0,1 0 0,3 0 1,0 0-1,3 0 0,15 63 0,-14-81-116,0 1-1,16 32 0,-20-48-51,1 0-1,-1 0 0,1 0 0,0-1 1,0 0-1,1 1 0,-1-1 1,1 0-1,0-1 0,0 1 0,0-1 1,0 0-1,1 0 0,-1 0 0,1 0 1,7 2-1,-11-4-1,-1-1 1,1 0-1,0 1 1,0-1-1,0 0 1,-1 1-1,1-1 1,0 0-1,0 0 1,0 0-1,0 0 1,0 0-1,0 0 1,-1 0-1,1 0 1,0 0-1,0 0 1,0-1-1,0 1 1,0 0-1,-1 0 1,1-1-1,0 1 1,0-1-1,0 1 1,-1-1-1,1 1 1,0-1-1,-1 1 1,1-1-1,0 0 1,-1 1-1,1-1 1,-1 0-1,1 1 1,-1-1-1,1 0 1,-1 0-1,0 0 1,1 1-1,-1-1 1,0 0-1,0 0 1,1 0-1,-1 0 1,0 0-1,0 1 1,0-1-1,0-1 1,0-4-3,-1 1 0,0 0 0,1 0 0,-2-1 0,1 1 1,0 0-1,-4-7 0,-6-10-3,0 1 0,-2 0 1,0 1-1,-21-25 0,-73-67 256,93 101-176,-8-8 335,22 19-401,0-1 0,0 1 1,0 0-1,0 0 0,0 0 0,0-1 0,0 1 1,0 0-1,0 0 0,0 0 0,0-1 1,1 1-1,-1 0 0,0 0 0,0 0 0,0-1 1,0 1-1,0 0 0,0 0 0,1 0 1,-1 0-1,0 0 0,0-1 0,0 1 0,1 0 1,-1 0-1,0 0 0,0 0 0,0 0 0,1 0 1,-1 0-1,0 0 0,0 0 0,1 0 1,-1 0-1,0 0 0,0 0 0,0 0 0,1 0 1,15-4 108,-10 3-70,66-19-757,111-46 0,-124 43 530,-1 2-177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02.427"/>
    </inkml:context>
    <inkml:brush xml:id="br0">
      <inkml:brushProperty name="width" value="0.025" units="cm"/>
      <inkml:brushProperty name="height" value="0.025" units="cm"/>
    </inkml:brush>
  </inkml:definitions>
  <inkml:trace contextRef="#ctx0" brushRef="#br0">0 123 9897,'0'0'1287,"10"-3"-1218,37-8 546,0 3-1,89-6 0,112 10 1131,-181 4-1382,2016 37 3471,-1109-12-3136,-286-4 277,351 5-599,-905-25-367,233-5 8,-262-2-14,151-27 0,-251 32-3,-1 1 1,1-1-1,-1 0 1,1-1-1,-1 1 1,0-1-1,0 0 1,0 0-1,0 0 1,0 0-1,0-1 1,5-3-1,-7 2-4,0 1 0,0 0-1,0 0 1,-1-1 0,0 1-1,1-1 1,-1 1-1,0-1 1,-1 0 0,1 1-1,-1-1 1,1 0 0,-1 0-1,-1-6 1,2 7-45,-1 0 0,0 0 1,0 0-1,0 0 0,0 0 1,0 0-1,-1 0 0,1 0 0,-1 1 1,0-1-1,0 0 0,0 0 0,0 1 1,0-1-1,-1 0 0,-2-4 1,0 5 54,0 1 0,0-1 0,0 1 0,0-1 1,0 1-1,0 0 0,0 0 0,0 1 1,0-1-1,0 1 0,-1 0 0,-4 1 1,-367 20 43,125 0-47,-1841-1-1626,1791-25 1625,-1001-6-1734,696 55 1474,3 43 360,186-25 167,410-60-263,14-1-1,34 0 2,61-3 39,299-23 32,344-15 73,990 30-60,2 53 43,-1308-31-129,833 34 37,-1242-45 19,3 0-299,-42-3 132,-45-6 147,-68-18 0,23 4-48,-840-93 48,-9 85-50,740 30-7,-1900 23-149,809 87 21,1285-106 233,27-3-148,42-1-148,-27 0 239,227-1-1886,1 1-3669,-136 0 1717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3.960"/>
    </inkml:context>
    <inkml:brush xml:id="br0">
      <inkml:brushProperty name="width" value="0.035" units="cm"/>
      <inkml:brushProperty name="height" value="0.035" units="cm"/>
    </inkml:brush>
  </inkml:definitions>
  <inkml:trace contextRef="#ctx0" brushRef="#br0">36 24 20332,'12'-23'1953,"-6"30"-1129,-5 9-264,-4 20 1040,-5 8-207,-1 18-449,2 5-192,-2 10-208,1 2-112,2-6-416,2 2-328,4-8-880,1-5-1425,6-8 2169,2-4-400,1-7-352</inkml:trace>
  <inkml:trace contextRef="#ctx0" brushRef="#br0" timeOffset="1">51 1236 16027,'-7'25'1905,"4"-8"-1417,0-14 1144,1-8 977,7-13-2009,-1-9-80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6.816"/>
    </inkml:context>
    <inkml:brush xml:id="br0">
      <inkml:brushProperty name="width" value="0.035" units="cm"/>
      <inkml:brushProperty name="height" value="0.035" units="cm"/>
    </inkml:brush>
  </inkml:definitions>
  <inkml:trace contextRef="#ctx0" brushRef="#br0">234 60 13387,'-28'-8'728,"-3"-2"-896,-6 0-960,-4-2 1152,-6 2-344,-3 0-136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7.315"/>
    </inkml:context>
    <inkml:brush xml:id="br0">
      <inkml:brushProperty name="width" value="0.035" units="cm"/>
      <inkml:brushProperty name="height" value="0.035" units="cm"/>
    </inkml:brush>
  </inkml:definitions>
  <inkml:trace contextRef="#ctx0" brushRef="#br0">4159 476 4593,'-1273'-86'3738,"431"-6"-4734,688 70 751</inkml:trace>
  <inkml:trace contextRef="#ctx0" brushRef="#br0" timeOffset="1">548 79 6025,'-170'-23'280,"-17"-5"-208,-3 0-8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6:58.392"/>
    </inkml:context>
    <inkml:brush xml:id="br0">
      <inkml:brushProperty name="width" value="0.035" units="cm"/>
      <inkml:brushProperty name="height" value="0.035" units="cm"/>
    </inkml:brush>
  </inkml:definitions>
  <inkml:trace contextRef="#ctx0" brushRef="#br0">10000 236 10858,'-2183'-67'1357,"1028"-6"-1619,199 11 358,-3 28 263,-487 67-1072,12 142 1250,689-4 58,639-139-581,1 5 0,1 5-1,3 4 1,-173 107 0,222-116-28,1 1 1,-51 52-1,73-63-7,2 3 1,2 0 0,1 1 0,-31 53-1,44-65 12,2 0-1,0 1 1,1 0-1,1 1 1,1 0-1,1 0 0,1 0 1,-3 35-1,7-41 34,0 0 0,0 1 1,2-1-1,0 0 0,1 0 0,0 0 0,1 0 0,1 0 0,0-1 0,1 0 0,0 0 0,16 24 0,-4-14 50,1-1 0,1-1 1,1-1-1,0 0 0,2-2 0,1-1 0,0 0 1,32 16-1,9 1 60,1-4 1,82 28-1,100 23-118,278 53-1,267-2-122,180-48 79,6-51 19,1894-16-29,-1961-20 144,307 19 201,2 0-274,409-41-1744,-547 3 737,-751 17 1073,839-16 1091,-1-34-1084,324-134-2678,-515-30 4429,-924 203-1674,219-60 588,-7-23-331,-245 89-422,-1-2 1,0 0-1,-1-2 0,0 0 1,20-18-1,-31 23-10,0-1 1,-1 0-1,0 0 0,-1 0 1,0-1-1,0 0 0,-1 0 1,-1-1-1,0 0 1,0 0-1,-1 0 0,4-14 1,-5 10 4,-1 0 1,0 0-1,0 0 0,-2-1 1,0 1-1,-1-1 1,0 1-1,-1 0 1,-1 0-1,0 0 1,-1 0-1,-1 0 0,-1 1 1,1 0-1,-2 0 1,-11-19-1,0 8 18,0 0 0,-2 1 0,0 1-1,-2 1 1,0 1 0,-1 0 0,-34-21-1,-61-36 156,-3 5 0,-258-111 0,277 144-634,-2 5 0,-1 4 1,-136-21-1,75 28 48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9:40.178"/>
    </inkml:context>
    <inkml:brush xml:id="br0">
      <inkml:brushProperty name="width" value="0.025" units="cm"/>
      <inkml:brushProperty name="height" value="0.025" units="cm"/>
    </inkml:brush>
  </inkml:definitions>
  <inkml:trace contextRef="#ctx0" brushRef="#br0">14895 434 4484,'-1117'61'5703,"-869"73"-5283,-1979 502-1349,3262-486 1261,-1828 424 368,62 209-963,1404-287 258,916-411 51,-198 150 0,280-183-7,3 3 1,2 3-1,3 3 0,-99 132 0,136-161-23,1 1 0,2 2 1,1 0-1,1 1 0,-21 70 0,34-88-20,-1-1 0,2 0 0,0 1 0,2-1 0,0 1 0,0 0 0,2-1 0,0 1 0,1 0 0,1-1-1,1 1 1,0-1 0,1 0 0,1-1 0,10 22 0,0-11 2,1-2-1,1 0 1,1 0 0,1-2-1,1 0 1,1-2 0,1 0-1,1-2 1,1 0-1,29 16 1,13 3-9,2-3 0,139 49 0,-66-39-28,1-7-1,3-6 0,1-6 0,163 7 0,602-29 90,91-90 110,-3-48 125,-925 124-250,3726-614 1133,-26-134-152,-1919 339-947,-21-74-26,-1136 260 13,-26-59 497,-385 120-111,-235 134-155,-1-2 0,-2-3-1,51-56 1,-75 71-99,-2-2 0,-1 0-1,-2-2 1,-1 0 0,-1-1 0,22-56 0,-31 60-93,-1 0 0,-1 0 0,-2-1 0,-1 0 0,-1 0 0,-1-1 0,-2 1 0,-1 0 0,-5-36 0,-1 31-89,-1-1 1,-2 1-1,-1 1 1,-2 0 0,-2 0-1,0 2 1,-3-1-1,0 2 1,-2 0-1,-1 1 1,-2 2-1,-37-40 1,12 21-65,-1 2 0,-3 2 1,-1 3-1,-2 2 0,-115-61 0,63 49-528,-3 5-1,-2 4 1,-1 6-1,-145-27 1,-475-36-3785,372 71 1638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46.029"/>
    </inkml:context>
    <inkml:brush xml:id="br0">
      <inkml:brushProperty name="width" value="0.035" units="cm"/>
      <inkml:brushProperty name="height" value="0.035" units="cm"/>
    </inkml:brush>
  </inkml:definitions>
  <inkml:trace contextRef="#ctx0" brushRef="#br0">25 1 17812,'3'7'760,"-2"2"-1240,-4 0 80,-7-7 792,1-2-776,3-12-96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0.012"/>
    </inkml:context>
    <inkml:brush xml:id="br0">
      <inkml:brushProperty name="width" value="0.035" units="cm"/>
      <inkml:brushProperty name="height" value="0.035" units="cm"/>
    </inkml:brush>
  </inkml:definitions>
  <inkml:trace contextRef="#ctx0" brushRef="#br0">24 5 16916,'-4'2'1320,"1"-1"-1280,-5-1-264,4 2 1248,-1-2-1096,8-5-152,0 1-40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5.786"/>
    </inkml:context>
    <inkml:brush xml:id="br0">
      <inkml:brushProperty name="width" value="0.035" units="cm"/>
      <inkml:brushProperty name="height" value="0.035" units="cm"/>
    </inkml:brush>
  </inkml:definitions>
  <inkml:trace contextRef="#ctx0" brushRef="#br0">11 0 18284,'-3'0'2296,"0"0"-1511,2 5-393,-2-2 2696,3-5-3384,1-2 1472,5 4-1039,2 1-49,1 1-88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6.207"/>
    </inkml:context>
    <inkml:brush xml:id="br0">
      <inkml:brushProperty name="width" value="0.035" units="cm"/>
      <inkml:brushProperty name="height" value="0.035" units="cm"/>
    </inkml:brush>
  </inkml:definitions>
  <inkml:trace contextRef="#ctx0" brushRef="#br0">7 54 19892,'-4'13'1465,"1"-16"-1465,3-4-337,0-8 666,2-3-9,0-6-304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13.635"/>
    </inkml:context>
    <inkml:brush xml:id="br0">
      <inkml:brushProperty name="width" value="0.035" units="cm"/>
      <inkml:brushProperty name="height" value="0.035" units="cm"/>
    </inkml:brush>
  </inkml:definitions>
  <inkml:trace contextRef="#ctx0" brushRef="#br0">0 33 12683,'11'-3'342,"-1"0"1,0 1-1,1 0 1,-1 0-1,1 1 1,0 0-1,10 2 1,79 8 47,-60-4-324,402 10 395,0-44 43,-119 9 262,-239 21-193,153 20 0,-114 5-108,16 2-6,-118-26-358,-1 0 0,0-2 0,1 0-1,-1-1 1,1-1 0,-1-1 0,0-1 0,0-1 0,32-12-1,-35 11 391,-18 9-289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03.824"/>
    </inkml:context>
    <inkml:brush xml:id="br0">
      <inkml:brushProperty name="width" value="0.025" units="cm"/>
      <inkml:brushProperty name="height" value="0.025" units="cm"/>
    </inkml:brush>
  </inkml:definitions>
  <inkml:trace contextRef="#ctx0" brushRef="#br0">4584 944 5926,'5'-10'203,"0"0"1,-1 0 0,0 0 0,0-1 0,-1 0 0,-1 1 0,1-1-1,-2 0 1,0 0 0,0-1 0,-1 1 0,0 0 0,-1 0-1,0 0 1,-1 0 0,0 0 0,-1 0 0,0 0 0,-1 1 0,0-1-1,0 1 1,-1 0 0,-1 1 0,0-1 0,0 1 0,-14-16-1,-17-16-96,-2 2 0,-2 1 0,-2 3-1,0 1 1,-3 2 0,-66-35-1,15 17-107,-3 4-1,-129-40 1,78 41-38,-2 6 1,-2 7 0,0 7 0,-2 6 0,-158 3 0,109 18 22,1 10 0,0 8-1,-274 63 1,347-52 34,1 5 0,1 6 0,3 5-1,-132 70 1,197-84-8,1 3 0,3 2 0,1 3-1,1 2 1,3 2 0,2 3 0,1 2-1,3 2 1,-71 103 0,89-108 15,2 0 1,1 2-1,3 1 1,2 1 0,-19 72-1,34-99-9,0 1 0,2 0 1,0 0-1,2 0 0,1 0 0,1 0 0,1 0 0,1 0 0,1 0 0,2 0 0,0 0 1,1-1-1,19 45 0,-9-38 50,2-2 0,0 0 0,2-1 0,1-1 1,2-1-1,0-1 0,1-1 0,2-2 0,0 0 1,2-1-1,40 23 0,5-4 168,2-3 0,1-3 0,124 36-1,-51-28-47,3-6-1,1-8 1,174 11-1,468-21 162,-535-31-317,-2-11 0,-1-11 0,-1-11-1,-3-12 1,-3-10 0,461-194 0,-336 76 39,-321 154-25,-2-3-1,-1-1 1,-2-3 0,71-73 0,-103 93-8,0 0 0,-2-1 0,0-1 0,-2 0 1,0-1-1,-1 0 0,-2-1 0,9-25 0,-14 32-19,-1 0 0,0-1 1,-2 1-1,0-1 0,0 0 0,-2 1 0,0-1 1,-1 0-1,0 0 0,-2 1 0,0-1 0,-1 1 1,-6-19-1,-2 8 26,-1 0 1,-2 0-1,0 1 1,-2 1-1,0 1 1,-2 0 0,0 1-1,-2 2 1,-39-33-1,2 7 99,-3 3-1,-114-63 0,78 57-135,-3 4 0,-2 5 0,-1 5-1,-198-43 1,122 48-85,-1 7 0,-212 1 0,180 24-754,-278 37-1,-206 78-5544,351-46-2201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15.527"/>
    </inkml:context>
    <inkml:brush xml:id="br0">
      <inkml:brushProperty name="width" value="0.035" units="cm"/>
      <inkml:brushProperty name="height" value="0.035" units="cm"/>
    </inkml:brush>
  </inkml:definitions>
  <inkml:trace contextRef="#ctx0" brushRef="#br0">1 128 13947,'1'-3'110,"0"-1"0,0 1 0,1-1 0,-1 1 0,1 0 0,0 0 0,0 0 0,0 0 0,0 0 1,0 0-1,1 0 0,-1 1 0,1-1 0,0 1 0,0 0 0,0 0 0,0 0 0,0 0 0,0 0 0,5-1 0,8-4 127,1 1 0,29-8 0,-38 12-154,45-10 191,1 2 1,0 3 0,101 0-1,164 25-101,96 9-106,-294-26-21,172-20 1,56-12-1686,-299 34 984,-38-1 205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19.995"/>
    </inkml:context>
    <inkml:brush xml:id="br0">
      <inkml:brushProperty name="width" value="0.035" units="cm"/>
      <inkml:brushProperty name="height" value="0.035" units="cm"/>
    </inkml:brush>
  </inkml:definitions>
  <inkml:trace contextRef="#ctx0" brushRef="#br0">0 56 18036,'1'-1'162,"-1"1"0,0-1 0,1 0 0,-1 1 1,0-1-1,1 1 0,-1-1 0,1 0 0,-1 1 0,1-1 1,-1 1-1,1-1 0,-1 1 0,1 0 0,0-1 0,-1 1 0,1 0 1,0-1-1,-1 1 0,1 0 0,0 0 0,-1-1 0,1 1 1,0 0-1,-1 0 0,1 0 0,1 0 0,29-9 1153,-28 9-1121,27-8 554,6-1-515,0 2 1,39-4-1,-65 12-1092,-9 2 32,-15 7 16,0-3 228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20.480"/>
    </inkml:context>
    <inkml:brush xml:id="br0">
      <inkml:brushProperty name="width" value="0.035" units="cm"/>
      <inkml:brushProperty name="height" value="0.035" units="cm"/>
    </inkml:brush>
  </inkml:definitions>
  <inkml:trace contextRef="#ctx0" brushRef="#br0">17 1 13851,'2'5'390,"-1"0"0,0 1 0,-1-1 0,1 1 0,-1-1 0,0 1 0,0-1 0,-1 1 0,0-1 0,0 1 0,-2 7 0,-1 7 272,-8 118 256,31-252-1642,-12 90 548,-1 19 109,-2 15 92,6 49 472,5 27 131,-15-84-617,0-1 0,1 0 0,-1 0 0,0 1 1,1-1-1,-1 0 0,1 0 0,0 1 1,-1-1-1,1 0 0,0 0 0,0 0 0,1 1 1,-2-2 12,0 0 1,1 0-1,-1 1 1,0-1-1,1 0 1,-1 0 0,0 0-1,1 0 1,-1 0-1,0 0 1,1 0-1,-1 0 1,0 0 0,0 0-1,1 0 1,-1 0-1,0 0 1,1-1 0,-1 1-1,0 0 1,1 0-1,-1 0 1,0 0-1,0 0 1,1-1 0,-1 1-1,0 0 1,0 0-1,1 0 1,-1-1-1,0 1 1,0 0 0,0-1-1,2-2 71,0 0-1,0 0 0,-1 0 1,1 0-1,-1-1 0,0 1 1,0 0-1,1-7 0,1-21 176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20.961"/>
    </inkml:context>
    <inkml:brush xml:id="br0">
      <inkml:brushProperty name="width" value="0.035" units="cm"/>
      <inkml:brushProperty name="height" value="0.035" units="cm"/>
    </inkml:brush>
  </inkml:definitions>
  <inkml:trace contextRef="#ctx0" brushRef="#br0">1 74 19324,'1'1'142,"-1"-1"0,1 1 0,0 0 1,-1 0-1,1 0 0,0 0 0,-1 0 0,1 0 0,-1 0 0,1 0 0,-1 0 0,0 0 0,0 0 1,1 0-1,-1 0 0,0 0 0,0 1 0,2 27 888,-1-12-476,-1-17-552,0 1 1,0-1-1,0 0 0,0 1 0,0-1 0,0 0 0,0 1 0,0-1 0,0 0 0,0 1 0,0-1 1,0 0-1,1 1 0,-1-1 0,0 0 0,0 1 0,0-1 0,0 0 0,0 0 0,1 1 0,-1-1 0,0 0 1,0 1-1,0-1 0,1 0 0,-1 0 0,0 0 0,0 1 0,1-1 0,-1 0 0,0 0 0,1 0 1,-1 0-1,0 0 0,1 1 0,-1-1 0,0 0 0,1 0 0,-1 0 0,0 0 0,1 0 0,-1 0 1,13-12-108,8-26-177,-15 19 179,-2 7-5,0 0-1,1-1 1,1 1-1,9-14 1,-15 25 101,0 1 0,0 0 1,0 0-1,0 0 0,0 0 1,0 0-1,0-1 0,0 1 1,0 0-1,0 0 0,0 0 1,1 0-1,-1 0 0,0-1 1,0 1-1,0 0 0,0 0 1,0 0-1,1 0 0,-1 0 1,0 0-1,0 0 0,0 0 0,0 0 1,1 0-1,-1 0 0,0 0 1,0 0-1,0-1 0,0 1 1,1 0-1,-1 0 0,0 1 1,0-1-1,0 0 0,0 0 1,1 0-1,-1 0 0,0 0 1,0 0-1,0 0 0,3 9-104,-3 17 69,-1-21 2,-4 50-123,3-41-51,0 0-1,1 1 1,0-1 0,3 21-1,-2-35 212,0 0 0,0 0 0,0 1 0,0-1 0,0 0 0,0 0 0,0 0 0,0 0 0,0 0 0,-1 1 0,1-1 0,1 0 0,-1 0 0,0 0-1,0 0 1,0 1 0,0-1 0,0 0 0,0 0 0,0 0 0,0 0 0,0 0 0,0 0 0,0 1 0,0-1 0,0 0 0,0 0 0,0 0 0,1 0-1,-1 0 1,0 0 0,0 0 0,0 1 0,0-1 0,0 0 0,0 0 0,1 0 0,-1 0 0,0 0 0,0 0 0,0 0 0,0 0 0,0 0 0,1 0-1,-1 0 1,0 0 0,0 0 0,0 0 0,1 0 0,3-13-216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18.736"/>
    </inkml:context>
    <inkml:brush xml:id="br0">
      <inkml:brushProperty name="width" value="0.035" units="cm"/>
      <inkml:brushProperty name="height" value="0.035" units="cm"/>
    </inkml:brush>
  </inkml:definitions>
  <inkml:trace contextRef="#ctx0" brushRef="#br0">85 1 17964,'5'10'1224,"-6"1"-1056,-8-4-96,-4-5 448,2 3-280,-1 0 1361,-2-2-1425,-2-19 88,2-4 120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18.055"/>
    </inkml:context>
    <inkml:brush xml:id="br0">
      <inkml:brushProperty name="width" value="0.035" units="cm"/>
      <inkml:brushProperty name="height" value="0.035" units="cm"/>
    </inkml:brush>
  </inkml:definitions>
  <inkml:trace contextRef="#ctx0" brushRef="#br0">1 1 18716,'1'13'588,"1"0"0,0-1 0,1 1 0,0 0 0,1-1 0,6 12-1,-3-7-620,1 0 0,0-1 0,2 0 0,12 18 0,-20-32 25,0 1 0,1-1 0,-1 0 0,0 1 0,1-1 0,-1 0 1,1 0-1,0 0 0,0-1 0,-1 1 0,1-1 0,0 1 0,0-1 0,6 1 0,-7-2-38,0 0 1,0 0-1,0 0 1,0 0-1,1 0 0,-1 0 1,0-1-1,0 1 1,0-1-1,0 0 0,0 1 1,0-1-1,0 0 1,0 0-1,0 0 0,-1-1 1,1 1-1,0 0 1,-1-1-1,1 1 0,-1-1 1,1 1-1,0-3 1,8-9-645,-1-2 1,-1 1-1,0-1 1,-1 0-1,-1 0 1,8-31 0,10-22-1156,-21 67 2806,-1 8-384,-1 12 357,-21 172 3537,10-131-4326,4-1 0,1 88-1,5-144-10,0 8 682,-3-13-784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18.632"/>
    </inkml:context>
    <inkml:brush xml:id="br0">
      <inkml:brushProperty name="width" value="0.035" units="cm"/>
      <inkml:brushProperty name="height" value="0.035" units="cm"/>
    </inkml:brush>
  </inkml:definitions>
  <inkml:trace contextRef="#ctx0" brushRef="#br0">5 5 15451,'0'0'74,"0"0"-1,-1 0 0,1 0 0,0 0 1,0 0-1,-1 0 0,1 1 1,0-1-1,0 0 0,0 0 1,-1 0-1,1 0 0,0 1 0,0-1 1,0 0-1,-1 0 0,1 0 1,0 1-1,0-1 0,0 0 0,0 0 1,0 1-1,0-1 0,0 0 1,-1 0-1,1 1 0,0-1 1,0 0-1,0 1 0,0-1 0,0 0 1,0 0-1,0 1 0,0-1 1,1 0-1,8 5 1629,16-3-688,274-20-1289,-295 17 195,22 2-1122,-25-1 1091,0 0 0,0 0 1,0 0-1,0 0 0,0 0 0,0 1 1,0-1-1,0 0 0,0 0 1,0 1-1,0-1 0,0 1 0,0-1 1,0 1-1,0 0 0,-1-1 0,1 1 1,1 1-1,-4 3-650,-7 0-236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19.115"/>
    </inkml:context>
    <inkml:brush xml:id="br0">
      <inkml:brushProperty name="width" value="0.035" units="cm"/>
      <inkml:brushProperty name="height" value="0.035" units="cm"/>
    </inkml:brush>
  </inkml:definitions>
  <inkml:trace contextRef="#ctx0" brushRef="#br0">1 52 14379,'2'13'1520,"6"-1"-1023,6-8-121,3-3 792,13 2-544,8-1-32,2-8-128,0-1-80,4-5-520,1-1 1833,-1 1-1529,-5-4 64,-11-4 64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2.983"/>
    </inkml:context>
    <inkml:brush xml:id="br0">
      <inkml:brushProperty name="width" value="0.035" units="cm"/>
      <inkml:brushProperty name="height" value="0.035" units="cm"/>
    </inkml:brush>
  </inkml:definitions>
  <inkml:trace contextRef="#ctx0" brushRef="#br0">35 366 13803,'-34'27'2452,"78"-67"-1136,-2-3 0,53-67 0,-39 46-1017,38-51-43,-78 98-183,-9 13 4,-8 14 15,-5 8 15,-6 14 191,-9 43-1,19-66-311,0 1 0,1-1-1,0 1 1,1 0 0,0-1-1,0 1 1,1 0 0,0-1 0,4 14-1,-1 9-2612,-2-31 2019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3.468"/>
    </inkml:context>
    <inkml:brush xml:id="br0">
      <inkml:brushProperty name="width" value="0.035" units="cm"/>
      <inkml:brushProperty name="height" value="0.035" units="cm"/>
    </inkml:brush>
  </inkml:definitions>
  <inkml:trace contextRef="#ctx0" brushRef="#br0">94 0 14555,'-27'38'2320,"21"-30"-2091,-1 1 0,1 0 0,0 1 0,-5 10 0,5-5-68,1 0 1,0 0-1,1 1 0,1-1 1,0 1-1,1 0 0,0 0 1,2 0-1,1 28 1,0-42-148,-1 1 1,0-1-1,1 1 1,-1-1 0,1 0-1,0 1 1,0-1 0,0 0-1,0 0 1,0 0 0,0 0-1,1 0 1,-1 0 0,1 0-1,-1 0 1,1 0 0,2 1-1,-2-2 6,0 0 0,-1 0 0,1 0 0,0-1 0,0 1 1,0 0-1,0-1 0,0 0 0,0 1 0,0-1 0,0 0 0,0 0 0,0 0 0,0 0 0,0-1 0,3 0 0,3-1 49,0-1 0,0 0 0,0-1 0,0 0-1,-1 0 1,1-1 0,-1 1 0,7-7 0,14-13 236,26-28 1,-44 42-187,0-1 0,-1 0 0,-1-1 0,0 0 0,11-22 0,-17 30-79,-1 0 0,1 1-1,-1-1 1,0 0 0,0 0-1,0 0 1,0 0 0,-1 0-1,0 0 1,0 0 0,0-6-1,-1 8-15,1 0 0,-1 0-1,0 1 1,0-1-1,0 0 1,0 0 0,0 1-1,0-1 1,0 1-1,0-1 1,-1 1 0,1-1-1,-1 1 1,1 0-1,-1 0 1,1-1 0,-1 1-1,0 1 1,1-1-1,-1 0 1,0 0 0,0 0-1,0 1 1,0-1-1,-3 0 1,-7-1 89,0 0 0,-20-1 0,28 3-111,-1 0 0,1 0 0,0 0 0,0 1 0,0-1 1,-1 1-1,1 0 0,0 1 0,0-1 0,0 1 0,-5 2 0,8-4-34,1 1 0,-1-1 0,1 0 0,-1 1 0,0-1 0,1 1 0,-1-1 0,1 1 0,-1-1 0,1 1 0,-1 0 0,1-1 0,0 1-1,-1-1 1,1 1 0,0 0 0,-1 1 0,1-2 1,0 0 0,0 1 0,0-1 0,0 0-1,0 1 1,1-1 0,-1 0 0,0 0 0,0 1-1,0-1 1,0 0 0,1 1 0,-1-1 0,0 0-1,0 0 1,1 1 0,-1-1 0,0 0 0,0 0 0,1 0-1,-1 0 1,0 1 0,1-1 0,-1 0 0,0 0-1,1 0 1,2 1-77,0 0-1,0-1 1,0 1 0,0-1-1,1 1 1,5-1-1,15-3-330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2.494"/>
    </inkml:context>
    <inkml:brush xml:id="br0">
      <inkml:brushProperty name="width" value="0.025" units="cm"/>
      <inkml:brushProperty name="height" value="0.025" units="cm"/>
    </inkml:brush>
  </inkml:definitions>
  <inkml:trace contextRef="#ctx0" brushRef="#br0">86 0 14670,'0'0'3459,"-25"51"-3042,25-35-97,6 2-160,4-1-96,3 3-64,-6-2-1409,2-1-225,-9-3-1281,0-1-672</inkml:trace>
  <inkml:trace contextRef="#ctx0" brushRef="#br0" timeOffset="1">0 124 11691,'0'0'6726,"52"-28"-6533,-18 28-129,0 0-32,5 0-64,1 0-2531,4 0-2369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58.354"/>
    </inkml:context>
    <inkml:brush xml:id="br0">
      <inkml:brushProperty name="width" value="0.025" units="cm"/>
      <inkml:brushProperty name="height" value="0.025" units="cm"/>
    </inkml:brush>
  </inkml:definitions>
  <inkml:trace contextRef="#ctx0" brushRef="#br0">1112 246 3683,'0'0'1757,"-7"-10"-1346,-71-128 1767,76 131-2136,-2 1 0,1 0 1,-1 0-1,0 0 0,0 0 1,0 1-1,-1 0 0,0 0 0,0 0 1,-1 0-1,1 1 0,-1 0 1,0 0-1,0 0 0,0 1 0,-8-3 1,5 3-37,0 1 0,1 0 0,-1 1 0,0 0 0,-1 0 0,1 1 0,0 0 0,0 0 0,0 1 0,0 1 0,-10 2 0,-11 5-30,1 2 0,0 1 0,0 1 1,1 1-1,1 2 0,-29 21 1,10-4 21,2 2 0,1 3 0,2 1 0,1 2 0,3 1 0,1 3 0,2 0 0,-47 86 0,49-68 12,2 1 0,3 2 0,4 0 0,2 2 1,3 0-1,-15 115 0,31-168-21,0 0 0,1 0-1,0-1 1,1 1 0,1 0 0,1 0 0,3 16 0,-4-27 51,0 0 0,1 0 0,0 0 0,0 0 1,0 0-1,1 0 0,-1-1 0,1 1 0,0-1 1,0 0-1,0 1 0,0-1 0,0-1 0,1 1 0,-1 0 1,1-1-1,0 0 0,0 0 0,0 0 0,0 0 0,0-1 1,0 1-1,0-1 0,1 0 0,-1 0 0,0-1 0,10 1 1,14-1 199,1 0 0,-1-2 1,1-1-1,-1-1 0,0-1 1,0-2-1,0-1 0,-1-1 1,40-19-1,14-13 187,128-84-1,-155 88-265,-2-2 1,-1-3-1,72-77 1,-90 83-142,-2-2 1,-2 0-1,-1-3 1,-2 0-1,31-67 1,-48 89 12,-1-1 0,-1-1 0,-1 1 0,-1-1 0,0 0 0,-2 0 0,2-26 0,-5 41-89,0 0 0,0 1 0,-1-1 0,0 0 0,0 0 0,0 0 0,0 1 0,-1-1 0,0 1 0,0-1-1,-1 1 1,1 0 0,-1 0 0,0 0 0,-1 0 0,1 0 0,-1 1 0,0-1 0,0 1 0,0 0 0,-1 1 0,0-1 0,1 1 0,-1-1 0,0 2 0,0-1 0,-1 0-1,1 1 1,-1 0 0,-9-2 0,-6-1-510,0 2 1,0 0-1,0 2 0,0 0 0,0 1 0,-1 1 0,1 2 0,-39 8 0,4 2-4969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3.884"/>
    </inkml:context>
    <inkml:brush xml:id="br0">
      <inkml:brushProperty name="width" value="0.035" units="cm"/>
      <inkml:brushProperty name="height" value="0.035" units="cm"/>
    </inkml:brush>
  </inkml:definitions>
  <inkml:trace contextRef="#ctx0" brushRef="#br0">126 0 16676,'-10'10'327,"0"0"0,0 1 0,1 0 0,0 0 0,1 1 0,1 0 0,-1 0 0,2 1 0,-8 20 1,6-10-162,1 0 0,1 0 0,1 1 1,-3 42-1,7-57-139,1 0 0,0 1 1,1-1-1,0 0 0,0 0 0,1 0 1,4 11-1,-6-18-17,1 0 0,0-1 0,-1 1 0,1-1 0,0 1 1,0-1-1,0 1 0,0-1 0,0 1 0,1-1 0,-1 0 0,0 0 0,1 0 1,-1 1-1,1-1 0,-1-1 0,1 1 0,1 1 0,-1-2 10,0 1 1,0-1-1,1 0 0,-1 0 1,0 0-1,0-1 0,0 1 1,0 0-1,0-1 0,1 1 1,-1-1-1,0 0 0,0 0 0,0 1 1,0-1-1,-1-1 0,1 1 1,3-3-1,8-6 147,-1-1 1,0-1 0,20-25-1,-5 6 118,-8 10-2,-1-1 0,19-32 0,-30 42-171,0 0-1,-1-1 1,0 1 0,-1-1-1,0-1 1,4-20 0,-9 32-94,1 0 0,-1 0 0,0-1 0,0 1 0,1 0 0,-1 0 0,-1 0 0,1 0 0,0 0 0,0-1 0,-1 1 0,1 0 0,-1 0 0,0 0 0,0 0 0,0 0 0,0 0 0,0 0 0,0 1-1,-3-4 1,2 3-26,0 0-1,0 1 0,0 0 1,0-1-1,-1 1 0,1 0 1,0 0-1,-1 1 0,1-1 0,-1 0 1,1 1-1,-1-1 0,0 1 1,1 0-1,-3 0 0,-4 0-221,0 1 0,0 0 0,0 1 0,1 0-1,-1 0 1,1 1 0,-1 0 0,1 0 0,-8 5 0,2 1-188,2-5-120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7.802"/>
    </inkml:context>
    <inkml:brush xml:id="br0">
      <inkml:brushProperty name="width" value="0.035" units="cm"/>
      <inkml:brushProperty name="height" value="0.035" units="cm"/>
    </inkml:brush>
  </inkml:definitions>
  <inkml:trace contextRef="#ctx0" brushRef="#br0">25 1 15203,'0'0'49,"1"0"-1,-1 0 1,0 0-1,0-1 1,1 1-1,-1 0 1,0 0 0,1 0-1,-1 0 1,0 0-1,1 0 1,-1 0-1,0 0 1,0 0-1,1 0 1,-1 0-1,0 0 1,1 0-1,-1 0 1,0 1-1,0-1 1,1 0 0,-1 0-1,0 0 1,1 0-1,-1 0 1,0 1-1,0-1 1,1 0-1,-1 0 1,0 0-1,0 1 1,0-1-1,0 0 1,1 0 0,-1 1-1,0-1 1,0 0-1,0 1 1,0-1-1,0 0 1,0 0-1,1 1 1,-1-1-1,0 0 1,0 1-1,0-1 1,0 0-1,0 1 1,0-1 0,-1 1-1,-2 17 636,3-17-516,-4 16 143,2-1 1,-1 1 0,2 0-1,0 0 1,3 33-1,3-13-160,15 58 0,-19-79-743,-1-16 567,0 0 1,0 0-1,-1 0 0,1 1 1,0-1-1,0 0 1,0 0-1,0 0 1,0 0-1,-1 0 0,1 0 1,0 1-1,0-1 1,0 0-1,0 0 0,-1 0 1,1 0-1,0 0 1,0 0-1,0 0 1,-1 0-1,1 0 0,0 0 1,0 0-1,0 0 1,0 0-1,-1 0 0,1 0 1,0 0-1,0 0 1,0 0-1,-1 0 1,1 0-1,0-1 0,0 1 1,0 0-1,0 0 1,-1 0-1,-21-18-1209,18 14 1341,-11-12-663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8.283"/>
    </inkml:context>
    <inkml:brush xml:id="br0">
      <inkml:brushProperty name="width" value="0.035" units="cm"/>
      <inkml:brushProperty name="height" value="0.035" units="cm"/>
    </inkml:brush>
  </inkml:definitions>
  <inkml:trace contextRef="#ctx0" brushRef="#br0">5 5 15403,'-5'0'1425,"5"3"-825,0 2-216,9 4 648,1 1-128,7-3-232,5 0-112,13-1-127,4-2-121,7-4-344,-2-3-224,4-4-505,-2-3-55,-6-1 552,0-1-152,-9-1-208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8.750"/>
    </inkml:context>
    <inkml:brush xml:id="br0">
      <inkml:brushProperty name="width" value="0.035" units="cm"/>
      <inkml:brushProperty name="height" value="0.035" units="cm"/>
    </inkml:brush>
  </inkml:definitions>
  <inkml:trace contextRef="#ctx0" brushRef="#br0">88 12 15539,'0'0'60,"0"-1"-1,0 1 0,0-1 0,0 1 1,0 0-1,0-1 0,0 1 0,0-1 1,0 1-1,-1-1 0,1 1 0,0 0 1,0-1-1,0 1 0,0 0 0,-1-1 1,1 1-1,0-1 0,0 1 0,-1 0 1,1 0-1,0-1 0,-1 1 0,1 0 1,0-1-1,-1 1 0,1 0 0,0 0 1,-1 0-1,1-1 0,-1 1 0,1 0 1,0 0-1,-1 0 0,1 0 0,-1 0 1,1 0-1,-1 0 0,1 0 0,0 0 0,-1 0 1,1 0-1,-1 0 0,1 0 0,0 0 1,-1 0-1,1 0 0,-1 1 0,1-1 1,0 0-1,-1 0 0,1 0 0,-1 1 1,1-1-1,0 0 0,-1 0 0,1 1 1,0-1-1,-1 1 0,-22 17 966,18-10-956,-1 0 0,1 0 0,1 1 0,0 0 0,0-1-1,0 2 1,1-1 0,1 0 0,-3 16 0,3-17-35,1 1-1,0-1 1,0 1-1,1-1 1,1 1-1,-1 0 1,1-1-1,1 1 1,0-1-1,5 16 1,-7-22-26,1 0 0,0 0 1,0-1-1,0 1 1,0 0-1,0-1 1,0 1-1,0-1 1,1 1-1,-1-1 0,0 0 1,1 1-1,-1-1 1,1 0-1,-1 0 1,1 0-1,0 0 0,0 0 1,-1-1-1,1 1 1,0 0-1,0-1 1,2 1-1,-1-1 16,0 0 1,1 0-1,-1-1 0,0 1 1,1-1-1,-1 0 0,0 0 1,0 0-1,0 0 0,0 0 1,0-1-1,4-2 0,4-3 114,0-1-1,0-1 1,-1 0 0,0 0-1,12-16 1,-15 16 25,0-1-1,0 0 1,7-14 0,-12 19-88,0 1-1,0-1 1,0 0-1,-1 0 1,0 0-1,0 0 1,0 0-1,0 0 1,-1 0-1,0-8 1,0 11-65,0 1 0,0 0 0,-1-1 1,1 1-1,0 0 0,-1-1 0,1 1 0,-1 0 1,1-1-1,-1 1 0,0 0 0,1 0 0,-1 0 1,0 0-1,0-1 0,0 1 0,0 0 1,0 0-1,0 1 0,0-1 0,0 0 0,0 0 1,0 0-1,-1 1 0,1-1 0,0 1 0,-1-1 1,1 1-1,0-1 0,-1 1 0,1 0 0,0 0 1,-1 0-1,1-1 0,0 1 0,-1 1 0,1-1 1,-1 0-1,1 0 0,0 0 0,-3 1 1,0 0-143,0 0 0,1 1 1,-1-1-1,0 0 1,1 1-1,-1 0 1,1 0-1,0 0 1,0 0-1,0 1 1,0-1-1,0 1 1,0 0-1,-3 4 0,-2 8-710,8-14 803,0-1 0,-1 1-1,1-1 1,0 1 0,0-1 0,0 1-1,-1 0 1,1-1 0,0 1-1,0-1 1,0 1 0,0-1-1,0 1 1,0 0 0,0-1 0,0 1-1,1-1 1,-1 1 0,0 0-1,0-1 1,0 1 0,1-1 0,-1 1-1,0-1 1,0 1 0,1 0-1,7 2-660</inkml:trace>
  <inkml:trace contextRef="#ctx0" brushRef="#br0" timeOffset="1">407 142 13531,'3'33'1256,"-4"10"-752,-5 3-192,2 4 585,-1-1-177,1-7-280,1-6-248,3-11-448,2-6 576,1-19-320,1-10-64,5-24-64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9.218"/>
    </inkml:context>
    <inkml:brush xml:id="br0">
      <inkml:brushProperty name="width" value="0.035" units="cm"/>
      <inkml:brushProperty name="height" value="0.035" units="cm"/>
    </inkml:brush>
  </inkml:definitions>
  <inkml:trace contextRef="#ctx0" brushRef="#br0">48 0 15235,'-3'3'263,"-1"-1"0,1 0 0,0 1 0,0 0 0,0-1 0,0 1 0,0 0 0,0 1 0,1-1 0,0 0 0,-1 1 0,1 0 0,1-1 0,-1 1 0,0 0 0,0 4 0,1-6-260,0 0 0,1 0 0,0 0-1,-1 0 1,1 0 0,0 1-1,0-1 1,0 0 0,0 0 0,0 0-1,0 0 1,1 0 0,-1 0 0,1 0-1,-1 0 1,1 0 0,0 0-1,0 0 1,0 0 0,0 0 0,0 0-1,0-1 1,1 1 0,-1 0-1,0-1 1,1 1 0,0-1 0,-1 0-1,1 1 1,0-1 0,-1 0 0,4 1-1,32 12 14,-29-11-13,0-1 1,0 1-1,-1 1 1,1 0-1,7 4 1,-13-6-3,1 0 0,-1 0 0,0 1 0,1-1 0,-1 0 0,0 1 0,-1 0 1,1-1-1,0 1 0,-1 0 0,1 0 0,-1 0 0,0 0 0,0 0 0,0 0 0,-1 0 0,2 5 0,-2 6 62,0 0-1,0-1 0,-1 1 0,-1-1 1,0 0-1,-1 1 0,0-1 1,-1 0-1,-1 0 0,0-1 1,-1 1-1,0-1 0,-13 19 0,18-29-16,0-1 0,0 1 0,-1 0 0,1 0 0,0-1-1,-1 1 1,1-1 0,-1 1 0,1-1 0,-1 1 0,0-1-1,0 0 1,1 0 0,-1 0 0,0 0 0,0 0 0,0-1-1,0 1 1,0 0 0,0-1 0,0 0 0,-1 1 0,-2-1-1,3-1-10,1 1-1,-1-1 1,0 0-1,1 0 0,-1 0 1,0 0-1,1 0 0,-1-1 1,1 1-1,0 0 0,-1-1 1,1 1-1,0-1 1,0 1-1,0-1 0,0 1 1,0-1-1,0 0 0,0 0 1,1 0-1,-1 1 0,0-1 1,1 0-1,-1-4 1,0-1-35,0-1 0,0 1 0,0-1 0,1 1 1,0-1-1,0 0 0,1 1 0,0-1 1,1 1-1,-1 0 0,1-1 0,1 1 0,-1 0 1,1 0-1,1 0 0,-1 0 0,1 1 1,0 0-1,7-8 0,7-7 28,2 0-1,0 2 1,43-32 0,-10 9 349,-51 40-324,1 0 1,-1 0 0,0 0 0,0 0 0,0 0 0,-1-1-1,1 1 1,0-1 0,-1 1 0,0-1 0,1 0-1,-1 1 1,0-1 0,0 0 0,0-5 0,-1 6-26,0 1 0,0 0 0,-1-1 0,1 1 0,0-1 0,-1 1 0,1 0 0,-1-1 0,0 1 0,1 0 0,-1 0-1,0 0 1,0-1 0,0 1 0,1 0 0,-1 0 0,-1 0 0,1 0 0,0 0 0,0 1 0,0-1 0,0 0 0,-1 0 0,1 1 0,0-1 0,-1 1 0,1-1 0,0 1 0,-1-1 0,1 1 0,0 0 0,-1 0 0,1 0 0,-2 0 0,-5-1 51,-1 0 0,1 0 0,0 1 0,0 0 0,0 1 0,-13 2 0,17-2-188,0 0 0,0 0 0,0 0 0,1 1 0,-1-1 0,0 1 0,1 0 0,-1 0 0,1 0 0,0 1 0,0-1 0,0 1 0,0 0 0,0-1 0,-3 5 0,6-6-18,-1-1 0,1 1 0,0 0 0,-1-1 1,1 1-1,0 0 0,0-1 0,-1 1 0,1 0 0,0-1 0,0 1 0,0 0 0,0 0 0,0-1 1,0 1-1,0 0 0,0-1 0,0 1 0,0 0 0,0 0 0,0-1 0,1 1 0,-1 0 0,0-1 1,0 1-1,1 0 0,-1-1 0,1 1 0,-1 0 0,0-1 0,1 1 0,-1-1 0,1 1 0,-1-1 1,1 1-1,0-1 0,-1 1 0,1-1 0,-1 0 0,1 1 0,0-1 0,-1 0 0,1 1 0,1-1 1,11 3-1129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29.671"/>
    </inkml:context>
    <inkml:brush xml:id="br0">
      <inkml:brushProperty name="width" value="0.035" units="cm"/>
      <inkml:brushProperty name="height" value="0.035" units="cm"/>
    </inkml:brush>
  </inkml:definitions>
  <inkml:trace contextRef="#ctx0" brushRef="#br0">0 18 17972,'7'26'2048,"-5"-14"-1442,1 0 0,1-1 0,-1 0 0,2 1 0,7 13 0,-10-23-607,-1 1 0,1-1 0,-1 0 0,1 0 0,0 0 0,0 0 0,0-1 0,0 1 0,0 0 1,0-1-1,1 1 0,-1-1 0,0 0 0,1 0 0,-1 0 0,1 0 0,-1 0 0,1-1 0,0 1 0,-1-1 0,1 1 0,-1-1 0,1 0 0,0 0 0,0 0 0,-1-1 1,1 1-1,-1 0 0,5-2 0,0 0-277,0-1-1,0 0 1,0 0 0,0 0 0,0-1 0,-1 0 0,0 0-1,0-1 1,0 0 0,8-8 0,4-7-1657,25-37 0,-22 29 147,-37 76 3488,-1-4 690,-22 88 0,33-105-2516,2-1-1,0 1 1,2 0-1,3 50 1,-1-75 38,0 0 0,0 1 1,1-1-1,-1 0 0,1 0 1,-1 0-1,1 0 1,0 0-1,0 0 0,1 3 1,5 3-535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0.100"/>
    </inkml:context>
    <inkml:brush xml:id="br0">
      <inkml:brushProperty name="width" value="0.035" units="cm"/>
      <inkml:brushProperty name="height" value="0.035" units="cm"/>
    </inkml:brush>
  </inkml:definitions>
  <inkml:trace contextRef="#ctx0" brushRef="#br0">6 42 17684,'-4'1'1952,"2"1"-1336,6-2-160,7-3 1105,6 0-705,0 0-160,7-1-264,5 0-160,4-2-360,4 3-368,-2-1 1456,-1-2-1000,-7 2-24,0-1 24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0.659"/>
    </inkml:context>
    <inkml:brush xml:id="br0">
      <inkml:brushProperty name="width" value="0.035" units="cm"/>
      <inkml:brushProperty name="height" value="0.035" units="cm"/>
    </inkml:brush>
  </inkml:definitions>
  <inkml:trace contextRef="#ctx0" brushRef="#br0">1 9 15659,'2'-1'304,"0"0"0,0 0 0,0 0 0,0 0-1,0 1 1,0-1 0,1 1 0,-1-1 0,0 1-1,0 0 1,1 0 0,2 0 0,3 0 1009,0-1-1125,-1 1 0,1 0 0,-1 0 0,1 0 0,-1 1 0,1 0 0,-1 1 0,0 0 0,0 0 0,0 0 0,0 1 0,7 4 0,-12-7-177,-1 1 0,0 0 0,0 0-1,0 0 1,0 0 0,0 0-1,0 0 1,0 0 0,-1 0 0,1 0-1,0 0 1,0 0 0,-1 1-1,1-1 1,-1 0 0,1 0 0,-1 1-1,0-1 1,1 0 0,-1 3 0,0-1 3,0 1 1,0-1-1,-1 0 1,1 1 0,-1-1-1,0 0 1,0 0 0,-2 5-1,-3 5 59,-1 0 1,-1-1-1,-9 13 0,15-22-33,-63 87 719,64-90-751,1 1 0,0-1 1,0 0-1,-1 1 1,1-1-1,0 0 0,-1 1 1,1-1-1,0 0 1,0 1-1,0-1 0,-1 0 1,1 1-1,0-1 0,0 1 1,0-1-1,0 0 1,0 1-1,0-1 0,0 1 1,0-1-1,0 0 1,0 1-1,0-1 0,0 1 1,0-1-1,0 0 1,0 1-1,12 2 44,24-10-198,-29 5 111,-2 1-3,-1 0 0,1 1 0,-1-1-1,1 1 1,0 0 0,-1 1 0,1-1-1,0 1 1,-1 0 0,1 0 0,-1 0-1,1 0 1,-1 1 0,0 0 0,1 0-1,-1 0 1,0 0 0,6 6 0,-8-6 18,1 0 1,-1 1-1,1-1 1,-1 1 0,0-1-1,0 1 1,-1 0-1,1 0 1,-1 0 0,1 0-1,-1 0 1,0 0-1,0 0 1,0 0-1,0 1 1,-1-1 0,1 0-1,-1 1 1,0-1-1,0 0 1,0 1-1,0-1 1,-1 0 0,0 0-1,1 1 1,-3 3-1,0 1 121,-1-1 0,0 0 0,-1 0 0,1-1 0,-1 1-1,-1-1 1,1 0 0,-1 0 0,0-1 0,-1 0 0,1 0-1,-1 0 1,0-1 0,0 0 0,0 0 0,-1-1 0,-12 5-1,15-7-17,-1 0 0,1 0-1,-1 0 1,1-1 0,-1 0-1,1 0 1,-9-2 0,13 2-156,-1 0 1,1 0 0,0-1 0,0 1 0,-1 0 0,1-1 0,0 1-1,0-1 1,0 0 0,0 1 0,-1-1 0,1 0 0,0 0 0,0 0-1,0 1 1,1-1 0,-1 0 0,0 0 0,0-1 0,0 1 0,1 0-1,-1 0 1,1 0 0,-1 0 0,1-1 0,-1 1 0,1 0-1,0 0 1,-1-1 0,1 1 0,0 0 0,0-1 0,0 1 0,0 0-1,0 0 1,0-1 0,1 0 0,-1-3-84,1 1 0,0-1 0,0 1 1,1 0-1,-1 0 0,1 0 0,4-8 0,12-11-701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1.066"/>
    </inkml:context>
    <inkml:brush xml:id="br0">
      <inkml:brushProperty name="width" value="0.035" units="cm"/>
      <inkml:brushProperty name="height" value="0.035" units="cm"/>
    </inkml:brush>
  </inkml:definitions>
  <inkml:trace contextRef="#ctx0" brushRef="#br0">185 0 16315,'-9'1'405,"0"0"0,1 0 0,-1 1-1,0 0 1,0 1 0,1 0-1,-1 0 1,1 1 0,0 0-1,0 0 1,0 1 0,1 0-1,-10 8 1,12-9-329,0 0 0,1 1-1,-1-1 1,1 1 0,0 0 0,0 0 0,0 0 0,1 1 0,0-1 0,0 1-1,0 0 1,1 0 0,0 0 0,0 0 0,0 0 0,1 0 0,0 1 0,0-1-1,0 8 1,1-12-71,0 0 0,0 0-1,0 0 1,1-1-1,-1 1 1,1 0-1,-1 0 1,1-1 0,-1 1-1,1 0 1,0-1-1,0 1 1,0-1-1,0 1 1,0-1 0,0 1-1,0-1 1,0 0-1,1 1 1,-1-1 0,1 0-1,1 1 1,-1-1-5,1 0 0,-1 0 0,1 0 0,0-1 0,-1 1 0,1-1 1,0 0-1,-1 1 0,1-1 0,0 0 0,0-1 0,-1 1 0,5-1 0,0-1 12,0 0-1,0 0 0,1-1 1,-2 0-1,1 0 0,0-1 0,-1 0 1,1 0-1,9-9 0,-11 8 71,0 0-1,-1 0 0,0-1 1,0 0-1,0 0 0,-1 0 1,0 0-1,0 0 0,0-1 0,3-13 1,-6 18-49,1 0 0,-1 0 1,0 0-1,0-1 0,0 1 0,0 0 1,0 0-1,0 0 0,-1-1 1,1 1-1,-1 0 0,1 0 0,-1 0 1,0 0-1,0 0 0,0 0 1,0 0-1,0 0 0,0 1 0,-1-1 1,1 0-1,-1 0 0,1 1 1,-1-1-1,0 1 0,1 0 0,-1-1 1,0 1-1,0 0 0,0 0 1,0 0-1,0 0 0,0 1 0,0-1 1,0 0-1,0 1 0,0 0 1,-3-1-1,-32-5-208,35 6-26,0-1 0,-1 1 0,1 0 0,0 0 0,-1 0 0,1 1-1,0-1 1,0 0 0,-1 1 0,1-1 0,0 1 0,0 0 0,-3 1 0,5-2 178,0 0-1,0 1 1,0-1 0,0 0-1,0 0 1,0 0 0,0 1-1,0-1 1,0 0 0,0 0-1,0 0 1,0 1 0,0-1 0,0 0-1,0 0 1,0 1 0,0-1-1,0 0 1,0 0 0,1 0-1,-1 0 1,0 1 0,0-1-1,0 0 1,0 0 0,0 0-1,1 0 1,-1 1 0,0-1 0,0 0-1,0 0 1,0 0 0,1 0-1,-1 0 1,0 0 0,0 0-1,0 0 1,1 1 0,-1-1-1,0 0 1,0 0 0,1 0-1,-1 0 1,0 0 0,0 0 0,0 0-1,1 0 1,-1 0 0,0 0-1,0 0 1,1-1 0,14 3-802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1.474"/>
    </inkml:context>
    <inkml:brush xml:id="br0">
      <inkml:brushProperty name="width" value="0.035" units="cm"/>
      <inkml:brushProperty name="height" value="0.035" units="cm"/>
    </inkml:brush>
  </inkml:definitions>
  <inkml:trace contextRef="#ctx0" brushRef="#br0">201 1 17980,'-8'0'272,"0"0"0,0 1 1,0 0-1,0 0 0,0 1 1,0 0-1,1 0 0,-1 1 1,1 0-1,0 1 0,-1-1 0,1 1 1,1 1-1,-1-1 0,1 1 1,0 0-1,0 1 0,0 0 1,0-1-1,1 2 0,-8 12 0,7-10-170,0 1-1,1 0 1,0 0-1,1 1 0,0-1 1,-4 19-1,7-25-86,1-1 0,-1 1 0,1 0 0,0-1 0,0 1 0,0-1 0,1 1-1,-1-1 1,1 1 0,0-1 0,1 5 0,-1-6-10,0 0 0,0-1-1,0 1 1,0 0 0,1 0 0,-1-1-1,0 1 1,1-1 0,-1 0-1,1 1 1,0-1 0,-1 0 0,1 0-1,0 0 1,0 0 0,0 0 0,0 0-1,0-1 1,0 1 0,3 0 0,4 0 1,0 0 0,0-1 1,0 0-1,0-1 0,0 1 1,0-2-1,-1 0 0,1 0 0,0 0 1,-1-1-1,0 0 0,1-1 1,13-8-1,-3 1 74,0-1-1,-1-1 1,0-1 0,22-22-1,-34 31-21,-1-1 0,0 0-1,0 0 1,0-1-1,0 1 1,-1-1 0,5-12-1,-8 17-41,-1 1-1,1-1 1,-1 0-1,1 0 1,-1 0 0,0 1-1,0-1 1,0 0-1,0 0 1,0 0-1,0 0 1,0 0-1,-1 0 1,1 1 0,-1-1-1,1 0 1,-1 0-1,0 1 1,1-1-1,-1 0 1,0 1-1,0-1 1,0 1-1,-1-1 1,1 1 0,0-1-1,0 1 1,-1 0-1,1 0 1,-1 0-1,1-1 1,-1 1-1,0 1 1,1-1 0,-1 0-1,-3-1 1,-4-1-122,0 1 0,0 0 0,0 0 0,0 1 0,0 0 0,0 0 0,0 1-1,0 0 1,0 1 0,0 0 0,0 0 0,0 1 0,0 0 0,0 1 0,0 0 0,1 0 0,-11 7 0,9-4-294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18.283"/>
    </inkml:context>
    <inkml:brush xml:id="br0">
      <inkml:brushProperty name="width" value="0.025" units="cm"/>
      <inkml:brushProperty name="height" value="0.025" units="cm"/>
    </inkml:brush>
  </inkml:definitions>
  <inkml:trace contextRef="#ctx0" brushRef="#br0">2644 338 5285,'-4'-10'657,"-6"-8"-467,0 0 1,-2 0 0,0 1 0,0 1 0,-2 0 0,0 1 0,-1 0-1,0 1 1,-1 1 0,-1 0 0,0 2 0,0 0 0,-1 0-1,-1 2 1,-28-11 0,-14-1 275,-1 3 0,0 2 0,-1 3 0,-124-8 0,85 17 81,0 5 1,-140 18-1,119-1-465,1 6 1,1 4-1,-187 72 1,225-66-54,0 4 1,3 3-1,2 4 1,1 3-1,-117 96 1,170-123-33,1 1-1,0 1 1,2 1-1,1 1 1,1 1-1,1 1 1,-26 51-1,39-67 3,0 0 0,0 1 0,1 0 1,1 0-1,0 0 0,0 0 0,1 0 0,1 1 0,0-1 0,1 1 0,0-1 1,1 1-1,0-1 0,1 0 0,1 0 0,0 1 0,0-2 0,1 1 1,1 0-1,0-1 0,0 0 0,12 18 0,5-1 15,1-1 0,1-1-1,1-1 1,1-2 0,2 0 0,0-2 0,1 0-1,1-3 1,0 0 0,2-2 0,33 12 0,3-2 2,1-4 0,1-3 0,1-2 0,99 9 0,0-12 109,284-13 1,-375-7-14,0-4 1,0-3 0,-2-3-1,1-4 1,-2-4 0,-1-2 0,-2-4-1,0-3 1,-2-4 0,-2-2 0,-2-3-1,-1-3 1,-3-3 0,-1-3 0,-3-2-1,60-71 1,-95 97-13,-1-1 0,-2-1 0,-1-1 0,-1-1 0,28-65 0,-42 84-48,-1-1 0,0 0 0,-1 0 0,-1 0 0,0-1 0,-1 1 0,0 0 0,-1-18 0,-1 22 8,-1 0-1,0 0 0,0 0 1,-1 0-1,0 0 1,0 1-1,-1 0 1,0-1-1,0 1 1,-1 1-1,0-1 1,-1 1-1,-8-9 0,-1 1-28,0 1 0,-2 1-1,1 1 1,-2 0-1,0 1 1,0 1 0,-1 1-1,0 0 1,0 2-1,-1 0 1,-39-8 0,2 5-26,-1 2 1,-117 1 0,101 8-23,0 4 0,0 3-1,1 3 1,0 4 0,-76 25 0,88-19-2155,-85 41 0,102-40-1800,15-12-3042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2.004"/>
    </inkml:context>
    <inkml:brush xml:id="br0">
      <inkml:brushProperty name="width" value="0.035" units="cm"/>
      <inkml:brushProperty name="height" value="0.035" units="cm"/>
    </inkml:brush>
  </inkml:definitions>
  <inkml:trace contextRef="#ctx0" brushRef="#br0">12 6 17188,'16'-6'3713,"-18"15"-700,-5 9-2638,2-2-204,1 1 0,0 0-1,-1 25 1,5-37-171,-1-1 0,1 1-1,0 0 1,0 0 0,1 0 0,0 0-1,0 0 1,0-1 0,0 1 0,1 0-1,-1-1 1,1 1 0,0-1 0,1 0-1,-1 1 1,6 5 0,-7-8-27,1-1 0,-1 0 0,0 0 0,1 1 0,-1-1 0,1 0 0,0 0 0,-1-1 1,1 1-1,0 0 0,0-1 0,-1 1 0,1-1 0,0 1 0,0-1 0,0 0 0,0 1 0,0-1 0,0 0 0,-1-1 0,1 1 0,0 0 0,0 0 0,0-1 0,0 1 1,-1-1-1,1 0 0,0 1 0,0-1 0,-1 0 0,3-1 0,0-1-25,0 0 0,0-1-1,0 1 1,0-1 0,-1 1 0,1-1-1,-1 0 1,0-1 0,0 1 0,3-7 0,5-17-219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32.441"/>
    </inkml:context>
    <inkml:brush xml:id="br0">
      <inkml:brushProperty name="width" value="0.035" units="cm"/>
      <inkml:brushProperty name="height" value="0.035" units="cm"/>
    </inkml:brush>
  </inkml:definitions>
  <inkml:trace contextRef="#ctx0" brushRef="#br0">0 45 19596,'0'10'1977,"0"2"-1257,0-8-384,0 2 2408,6-13-4368,-5-12 1672,-1-7-384,0 2-120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5.773"/>
    </inkml:context>
    <inkml:brush xml:id="br0">
      <inkml:brushProperty name="width" value="0.035" units="cm"/>
      <inkml:brushProperty name="height" value="0.035" units="cm"/>
    </inkml:brush>
  </inkml:definitions>
  <inkml:trace contextRef="#ctx0" brushRef="#br0">13 109 15411,'-5'-20'880,"3"0"-1256,-1-3 392,2 2 200,-1-4-392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7.102"/>
    </inkml:context>
    <inkml:brush xml:id="br0">
      <inkml:brushProperty name="width" value="0.035" units="cm"/>
      <inkml:brushProperty name="height" value="0.035" units="cm"/>
    </inkml:brush>
  </inkml:definitions>
  <inkml:trace contextRef="#ctx0" brushRef="#br0">2 0 14099,'-1'1'124,"1"0"1,0 0-1,0 0 1,0 0-1,0-1 1,0 1-1,0 0 0,0 0 1,0 0-1,0 0 1,0 0-1,1 0 1,-1-1-1,0 1 0,0 0 1,1 0-1,-1 0 1,1-1-1,-1 1 1,1 0-1,-1 0 0,1-1 1,-1 1-1,1 0 1,0-1-1,-1 1 1,2 0-1,1 1 32,0-1-1,0 1 1,0-1-1,0 0 1,0 0-1,0 0 1,0 0 0,4 0-1,7 1 85,1-1 1,23-2-1,83-1 16,229 28-1,-224-14-227,1-5-1,159-11 1,-20-20 10,310-10 4,-34 80-69,-229-12-22,-184-23 34,466 36-29,3-33 27,205-42 22,-223 5 0,115 41-79,-138 1-26,313 20-607,-593-24 727,514-38 0,-345-14 7,353-26-13,-200 64 1,-415 8 162,290-24-1,-434 11-113,0 1 0,0 2-1,0 1 1,-1 3 0,1 1-1,55 13 1,-54-7 60,166 49-983,-179-50 710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1.061"/>
    </inkml:context>
    <inkml:brush xml:id="br0">
      <inkml:brushProperty name="width" value="0.035" units="cm"/>
      <inkml:brushProperty name="height" value="0.035" units="cm"/>
    </inkml:brush>
  </inkml:definitions>
  <inkml:trace contextRef="#ctx0" brushRef="#br0">77 15 16780,'2'-14'2636,"-8"35"-1110,3-13-1331,-8 37 247,1 0 0,-3 50 1,0 95-401,3-30-173,10-155 163,-1-1-1,1 0 0,-1 1 1,0-1-1,-4 8 0,1-6-45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1.514"/>
    </inkml:context>
    <inkml:brush xml:id="br0">
      <inkml:brushProperty name="width" value="0.035" units="cm"/>
      <inkml:brushProperty name="height" value="0.035" units="cm"/>
    </inkml:brush>
  </inkml:definitions>
  <inkml:trace contextRef="#ctx0" brushRef="#br0">23 633 15531,'-1'9'1569,"5"-2"-897,5-2-160,12-4 800,1-8-280,8-8-231,4 1-81,3-3-224,4-9-152,-6 1-360,-1 1-272,-8-4-520,-1 6 688,-10-1-48,-3-6-160,-9-6-121</inkml:trace>
  <inkml:trace contextRef="#ctx0" brushRef="#br0" timeOffset="1">26 137 16115,'-19'0'1753,"14"2"-969,4-2-256,16-5 936,4-3-367,9-4-209,8 0-168,6-2-328,1-3-64,3 2-264,2 1-240,-4 1-592,4 4-272,-7 0 832,1 3-216,-6 2-121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2.059"/>
    </inkml:context>
    <inkml:brush xml:id="br0">
      <inkml:brushProperty name="width" value="0.035" units="cm"/>
      <inkml:brushProperty name="height" value="0.035" units="cm"/>
    </inkml:brush>
  </inkml:definitions>
  <inkml:trace contextRef="#ctx0" brushRef="#br0">254 16 17628,'0'0'65,"0"0"1,0-1-1,1 1 1,-1-1-1,0 1 1,0-1-1,0 1 1,0-1-1,0 1 1,0-1-1,0 1 1,0-1-1,-1 1 1,1-1-1,0 1 1,0-1-1,0 1 1,0-1-1,-1 1 1,1-1-1,0 1 1,0 0-1,-1-1 1,1 1 0,0-1-1,-1 1 1,1 0-1,0-1 1,-1 1-1,1 0 1,-1 0-1,1-1 1,-1 1-1,1 0 1,0 0-1,-1-1 1,1 1-1,-1 0 1,1 0-1,-1 0 1,1 0-1,-1 0 1,1 0-1,-1 0 1,1 0-1,-1 0 1,1 0-1,-1 0 1,1 0-1,-1 0 1,1 0-1,-1 1 1,1-1-1,-1 0 1,1 0-1,-1 0 1,0 1-1,-29 13 1190,14-2-1151,0 0-1,1 0 1,1 2-1,0 0 1,0 1-1,1 0 0,1 1 1,1 0-1,0 1 1,2 0-1,-10 20 1,18-34-110,0 1 1,-1-1-1,1 1 1,1-1-1,-1 1 1,0 0-1,1-1 1,0 1-1,0 0 0,0 0 1,0-1-1,2 8 1,-1-9 1,-1 0 1,1 0-1,0 0 1,0 0-1,0-1 0,1 1 1,-1 0-1,0-1 1,1 1-1,-1-1 0,1 1 1,-1-1-1,1 0 1,0 0-1,-1 1 1,1-1-1,0 0 0,0-1 1,0 1-1,0 0 1,0-1-1,0 1 1,0-1-1,2 1 0,13 1-29,-1 0-1,23-2 1,-29-1 28,0 1-1,-1 0 1,1 1-1,-1 0 1,1 0-1,-1 1 1,1 0 0,-1 0-1,0 1 1,12 6-1,-19-8 5,0 1-1,1 0 1,-1 0-1,0 0 0,0 0 1,0 0-1,0 0 0,0 1 1,-1-1-1,1 1 1,-1-1-1,1 1 0,-1 0 1,0-1-1,0 1 0,0 0 1,-1 0-1,1 0 1,-1 0-1,1 0 0,-1 0 1,0 0-1,0 0 0,0 0 1,0-1-1,-2 5 1,1 0 9,-1 0 0,0 0 0,0 0 0,0 0 0,-1 0 0,0-1 0,-1 1 0,1-1 1,-9 10-1,2-4 59,0-1-1,-1 0 1,0 0 0,0-1 0,-18 11 0,22-16-31,-1-1 0,1 0 0,-1-1 0,0 1 0,0-2-1,0 1 1,0-1 0,-1 0 0,1-1 0,0 0 0,-11 0 0,16-1 35,-4 0-238,0 0 0,0 0 0,0-1 0,-13-3 0,19 4 117,0 0-1,0 0 0,0-1 0,0 1 1,0-1-1,0 1 0,0-1 1,0 1-1,0-1 0,0 1 0,0-1 1,1 0-1,-1 1 0,0-1 0,0 0 1,1 0-1,-1 0 0,0 1 1,1-1-1,-1 0 0,1 0 0,-1 0 1,1 0-1,0 0 0,-1 0 0,1 0 1,0 0-1,0 0 0,0 0 1,0 0-1,0-1 0,0 1 0,0 0 1,0 0-1,0 0 0,0 0 1,0 0-1,1 0 0,-1 0 0,1-2 1,11-16-484,10-5-157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2.746"/>
    </inkml:context>
    <inkml:brush xml:id="br0">
      <inkml:brushProperty name="width" value="0.035" units="cm"/>
      <inkml:brushProperty name="height" value="0.035" units="cm"/>
    </inkml:brush>
  </inkml:definitions>
  <inkml:trace contextRef="#ctx0" brushRef="#br0">6 62 19956,'-5'0'1585,"6"3"-1257,5-2-152,9-1 488,3 0-104,8-3-264,6 0-144,6-1-272,3-3-176,-3-5-368,1 3-200,-6-2 656,-4 2-168,-9 2-145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3.150"/>
    </inkml:context>
    <inkml:brush xml:id="br0">
      <inkml:brushProperty name="width" value="0.035" units="cm"/>
      <inkml:brushProperty name="height" value="0.035" units="cm"/>
    </inkml:brush>
  </inkml:definitions>
  <inkml:trace contextRef="#ctx0" brushRef="#br0">78 136 17644,'-1'24'693,"-2"-1"1,0 1 0,-2-1-1,-7 23 1,-6 35-144,-13 122-223,30-196-326,-2 30 30,3-36-27,0 1 0,0-1 0,0 0 0,0 0 0,0 1 1,0-1-1,0 0 0,1 0 0,-1 1 0,0-1 0,1 0 0,-1 0 0,1 0 0,-1 1 0,1-1 0,0 0 0,0 0 0,-1 0 0,1 0 0,0 0 0,2 1 0,-3-2 4,1 1 0,0-1-1,-1 0 1,1 0 0,0 0 0,-1 0 0,1 0-1,0 0 1,-1 0 0,1 0 0,0 0 0,-1 0-1,1 0 1,0 0 0,-1-1 0,1 1 0,0 0-1,-1 0 1,1-1 0,-1 1 0,1 0-1,0-1 1,-1 1 0,2-1 0,11-15 100,-9 11-67,97-121 864,96-161 0,-90 96-4135,-106 189 2668,-6 6-186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3.622"/>
    </inkml:context>
    <inkml:brush xml:id="br0">
      <inkml:brushProperty name="width" value="0.035" units="cm"/>
      <inkml:brushProperty name="height" value="0.035" units="cm"/>
    </inkml:brush>
  </inkml:definitions>
  <inkml:trace contextRef="#ctx0" brushRef="#br0">1 0 14147,'0'33'1504,"0"-6"-896,0-5-231,4 0 615,4-1-144,2-4-248,2-1-192,-2-6-536,1-2-288,-1-1-944,0-2 1152,-2-10-200,2-5-152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22.877"/>
    </inkml:context>
    <inkml:brush xml:id="br0">
      <inkml:brushProperty name="width" value="0.025" units="cm"/>
      <inkml:brushProperty name="height" value="0.025" units="cm"/>
    </inkml:brush>
  </inkml:definitions>
  <inkml:trace contextRef="#ctx0" brushRef="#br0">581 631 6983,'14'-4'533,"57"-14"-203,650-151 1833,-519 131-1667,341-19 1,922 79-320,-1428-18-170,-25-1-24,-19-2-80,-552-32 322,257 6-151,-809-1 81,434 18-54,430-9 660,-279-55-1,513 70-727,-14-3 113,-1 1-1,0 1 0,-40 2 0,68 1-149,-1 0 0,1 0 0,0 0 0,-1 0 0,1 0 0,0 0 0,0 0 0,-1 0 0,1 0 1,0 0-1,-1 0 0,1 0 0,0 0 0,0 1 0,-1-1 0,1 0 0,0 0 0,0 0 0,-1 0 0,1 1 0,0-1 0,0 0 0,-1 0 0,1 1 0,0-1 0,0 0 0,0 0 0,0 1 0,0-1 0,-1 0 0,1 1 0,0-1 0,0 0 0,0 0 0,0 1 0,0-1 0,0 0 0,0 1 0,0-1 0,0 0 0,0 1 0,0-1 0,0 0 0,0 1 0,0-1 0,0 0 0,1 0 0,-1 1 0,0-1 0,0 0 0,0 0 0,0 1 0,0-1 0,1 0 0,-1 0 0,0 1 0,0-1 0,1 0 0,-1 0 0,0 0 0,0 1 0,1-1 0,-1 0 0,0 0 0,0 0 0,1 0 0,-1 0 0,0 1 0,1-1 0,20 15-74,-1-8 112,-1 0-1,1-2 1,0 0 0,37 3 0,91-1 149,-125-7-178,1737-46 166,-663-31-100,-501 32-46,-568 43-34,-13 1-260,1 0 0,28-6 0,-44 7 237,0 0 1,1 0 0,-1 0-1,1 0 1,-1 0 0,0 0 0,1 0-1,-1 0 1,0 0 0,1 0-1,-1-1 1,0 1 0,1 0 0,-1 0-1,0 0 1,1 0 0,-1-1-1,0 1 1,1 0 0,-1 0 0,0-1-1,0 1 1,1 0 0,-1 0-1,0-1 1,0 1 0,0 0 0,1-1-1,-1 1 1,0 0 0,0-1 0,0 1-1,0 0 1,0-1 0,0 0-1,-11-6-461,-24-3-28,-69-8 270,-202-9 1,-113 28 1212,370 0-900,-619 38 528,3 31-502,375-37-40,74-10-10,-328 40 558,9 43-2282,475-91-438,19-7-1576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7:55.068"/>
    </inkml:context>
    <inkml:brush xml:id="br0">
      <inkml:brushProperty name="width" value="0.035" units="cm"/>
      <inkml:brushProperty name="height" value="0.035" units="cm"/>
    </inkml:brush>
  </inkml:definitions>
  <inkml:trace contextRef="#ctx0" brushRef="#br0">5 186 15835,'-2'9'597,"1"0"-1,0 1 0,0-1 1,1 1-1,1 10 0,0-18-497,-1 0 0,1 1 0,-1-1 0,1 0-1,-1 0 1,1 1 0,0-1 0,0 0 0,0 0 0,1 0 0,-1 0-1,0 0 1,1 0 0,-1 0 0,1 0 0,0-1 0,0 1 0,-1-1-1,1 1 1,0-1 0,0 0 0,0 0 0,1 1 0,-1-2 0,3 2-1,-3-1-80,0-1 1,0 0-1,-1 0 0,1 0 0,0 0 0,0-1 0,-1 1 0,1 0 0,0-1 0,-1 1 1,1-1-1,0 0 0,-1 0 0,1 1 0,-1-1 0,1 0 0,-1 0 0,1 0 0,-1-1 1,0 1-1,1 0 0,-1 0 0,1-3 0,0 2 13,0 0 1,0-1 0,0 1-1,0-1 1,-1 1-1,1-1 1,-1 0-1,0 0 1,0 0-1,0 0 1,0 1-1,0-1 1,0-4 0,-2 3 122,1 7-122,1-3-31,-1 0 1,0 1-1,0-1 0,0 0 0,1 1 1,-1-1-1,0 1 0,0-1 0,1 0 1,-1 0-1,0 1 0,1-1 0,-1 0 1,0 0-1,1 1 0,-1-1 0,1 0 1,-1 0-1,0 0 0,1 1 0,-1-1 1,1 0-1,-1 0 0,0 0 1,1 0-1,-1 0 0,1 0 0,-1 0 1,1 0-1,-1 0 0,1 0 0,2-1 14,0 0-1,-1 0 1,1-1 0,-1 1-1,1-1 1,-1 1-1,1-1 1,-1 0 0,0 0-1,0 0 1,0 0 0,0 0-1,2-4 1,10-7 46,-9 8-22,0 1 0,0-1 0,0 0 0,0-1 0,-1 1 0,0-1 0,0 1 0,0-1 0,-1-1 0,0 1 0,4-10 0,-2 4 109,-4 11-120,0 0-1,-1 0 1,1 0-1,-1 0 1,1 0 0,-1 0-1,1-1 1,-1 1-1,1 0 1,-1 0-1,0 0 1,0 0-1,0 0 1,0-1-1,0 1 1,0 0-1,0 0 1,0 0-1,0 0 1,0-1-1,-1 1 1,1-1-1,-2 4-23,-1 0-1,1 0 1,1 0 0,-1 0-1,0 1 1,0-1-1,1 0 1,-1 1 0,-1 5-1,-1 21-1,2 1-1,0 0 1,6 50-1,-4-78-1,0 3-2,0 8-8,1-1 1,0 1-1,0-1 1,2 1 0,-1-1-1,2 0 1,7 20-1,-11-32 11,1 1-1,-1-1 0,0 1 1,1 0-1,-1-1 1,1 1-1,-1-1 1,1 1-1,-1-1 0,1 0 1,0 1-1,-1-1 1,1 1-1,-1-1 0,1 0 1,0 1-1,-1-1 1,1 0-1,0 0 1,-1 0-1,1 0 0,0 1 1,0-1-1,-1 0 1,1 0-1,0 0 0,-1 0 1,1-1-1,0 1 1,-1 0-1,1 0 0,0 0 1,-1 0-1,1-1 1,0 1-1,-1 0 1,1-1-1,0 1 0,-1 0 1,1-1-1,-1 1 1,1-1-1,-1 1 0,1-1 1,0 0-1,2-3 4,0 1 1,0 0-1,0-1 0,0 0 0,3-5 0,46-100 4,9-15-65,-58 119 31,0 0 0,1 0-1,-1 0 1,1 1 0,0-1 0,0 1 0,1 0-1,-1 0 1,1 0 0,0 1 0,6-4 0,-8 5 13,0 1 0,-1 0 0,1 0 1,0 0-1,0 1 0,0-1 1,0 1-1,0-1 0,0 1 0,0 0 1,0 0-1,0 0 0,0 1 1,0-1-1,0 1 0,0-1 0,-1 1 1,1 0-1,0 0 0,0 0 1,0 1-1,-1-1 0,1 1 1,3 2-1,-3-1 11,-1-1 0,1 1 0,-1 0 0,1 0 0,-1 0 0,0 1-1,0-1 1,-1 0 0,1 1 0,0-1 0,-1 1 0,0 0 0,0-1 0,0 1 0,0 6 0,1 8 3,-1 36 0,-1-40 2,0 14 103,-7 39 0,7-145 747,-5-83-509,5 161-343,0 0-1,1 0 1,-1-1-1,0 1 0,0 0 1,0 0-1,0 0 1,0-1-1,0 1 1,0 0-1,0 0 0,0 0 1,0 0-1,0-1 1,0 1-1,0 0 0,-1 0 1,1 0-1,0-1 1,0 1-1,0 0 1,0 0-1,0 0 0,0 0 1,0-1-1,0 1 1,-1 0-1,1 0 0,0 0 1,0 0-1,0 0 1,0 0-1,0 0 1,-1-1-1,1 1 0,0 0 1,0 0-1,0 0 1,-1 0-1,5-2 13,5-2-28,1 0 0,-1 1 0,1 0 0,0 0 0,0 1-1,0 0 1,0 1 0,0 0 0,13 1 0,3 0 5,0 2-1,36 8 0,-57-9 8,0 0 1,0 0-1,0 0 0,0 1 0,-1 0 1,1 0-1,-1 0 0,9 6 0,-12-7 3,1 0-1,-1 1 0,0-1 0,1 0 0,-1 1 1,0 0-1,0-1 0,0 1 0,0 0 1,-1-1-1,1 1 0,0 0 0,-1 0 1,1-1-1,-1 1 0,0 0 0,1 0 1,-1 0-1,0 0 0,0 0 0,0 0 1,0 0-1,-1-1 0,1 1 0,-1 0 0,0 2 1,-3 11 2,1-7-7,0 0-1,1 1 1,0-1 0,1 0 0,-1 11 0,2-18 3,0 0-1,0 1 1,1-1 0,-1 0-1,0 0 1,0 0-1,1 1 1,-1-1 0,0 0-1,1 0 1,-1 0-1,1 0 1,0 0 0,-1 0-1,1 0 1,0 0 0,1 2-1,-1-3 0,1 1-1,-1 0 0,1-1 1,-1 1-1,1-1 0,-1 1 1,0-1-1,1 0 0,0 1 1,-1-1-1,1 0 0,-1 0 1,1 0-1,-1 0 0,1 0 1,-1-1-1,3 0 0,3 0-1,0-1 1,-1 0-1,1-1 0,-1 0 0,0 0 0,0 0 0,11-8 0,37-35 9,-35 28 5,-6 8-46,0 1 0,0 0 1,16-8-1,-15 10 34,-2 0 1,1-1-1,22-19 0,-31 23 15,1 0 0,-1 0-1,0-1 1,-1 1-1,1-1 1,-1 0 0,0 0-1,0 0 1,0-1 0,2-6-1,-5 12-9,0-1 0,0 1 0,0-1 0,1 1 0,-1 0 0,0-1 0,0 1 1,0 0-1,0-1 0,0 1 0,0-1 0,0 1 0,0 0 0,0-1 0,0 1 0,0-1 0,0 1 0,0 0 0,-1-1 0,1 1 0,0 0 0,0-1 0,0 1 0,-1-1 0,1 1 0,0 0 0,0 0 0,-1-1 0,1 1 0,0 0 0,0-1 0,-1 1 0,1 0 0,0 0 0,-1-1 0,1 1 0,0 0 0,-1 0 0,1 0 0,-1 0 0,1 0 0,0 0 0,-1-1 0,1 1 0,0 0 0,-1 0 0,1 0 0,-1 0 0,1 0 0,0 0 1,-1 0-1,1 1 0,-1-1 0,0 0 0,-1 0 3,0 1 0,0 0-1,0-1 1,0 1 0,0 0 0,-1 0 0,1 0 0,-3 2 0,-2 4 22,0 0-1,0 1 0,0-1 1,1 1-1,1 1 1,-1-1-1,1 1 0,1 0 1,-1 0-1,1 0 0,1 1 1,0-1-1,0 1 1,1 0-1,1 0 0,-1 0 1,1 16-1,1-24-44,0 0 0,0-1 0,0 1 0,0 0-1,0-1 1,1 1 0,-1-1 0,1 1 0,-1 0 0,1-1-1,-1 1 1,1-1 0,0 1 0,0-1 0,0 0 0,0 1 0,0-1-1,0 0 1,0 0 0,0 1 0,0-1 0,1 0 0,-1 0 0,0 0-1,1 0 1,-1-1 0,1 1 0,-1 0 0,1-1 0,-1 1-1,1-1 1,0 1 0,-1-1 0,1 0 0,0 1 0,-1-1 0,4 0-1,1-1-148,1 0 0,-1 0 0,1-1 0,-1 0 0,0 0 0,1 0 0,-1-1-1,7-3 1,8-6-262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8.989"/>
    </inkml:context>
    <inkml:brush xml:id="br0">
      <inkml:brushProperty name="width" value="0.035" units="cm"/>
      <inkml:brushProperty name="height" value="0.035" units="cm"/>
    </inkml:brush>
  </inkml:definitions>
  <inkml:trace contextRef="#ctx0" brushRef="#br0">125 43 16828,'-13'13'283,"1"1"0,0 0 0,1 1 0,1 0 0,0 1 1,1 0-1,1 0 0,1 1 0,0 0 0,1 0 0,1 1 1,0 0-1,2 0 0,-3 30 0,5-43-199,1-1 0,0 1 0,1 0 0,-1 0 0,1 0 0,0 0 0,0 0 0,3 7 0,-4-11-67,0 0 1,1 0-1,-1-1 0,0 1 0,1 0 1,-1-1-1,1 1 0,-1-1 0,1 1 1,-1 0-1,1-1 0,0 1 0,-1-1 1,1 0-1,0 1 0,-1-1 0,1 1 0,0-1 1,-1 0-1,1 0 0,0 1 0,1-1 1,-1 0-5,1 0 0,-1 0 1,1-1-1,-1 1 1,1-1-1,-1 1 0,0-1 1,1 1-1,-1-1 1,0 0-1,1 1 0,-1-1 1,0 0-1,0 0 1,0 0-1,2-2 0,7-7 62,0-1-1,0-1 0,-1 1 1,12-23-1,26-56 161,-37 69-163,-2 5-18,3-4 28,-1-1 1,-1-1-1,-1 0 1,0 0-1,5-31 0,-13 53-80,0 0 0,0 0 0,0 0-1,0 0 1,0 0 0,0 0 0,0 0-1,0 0 1,0 0 0,0 1 0,0-1-1,0 0 1,-1 0 0,1 0 0,0 0-1,0 0 1,0 0 0,0 0 0,0 0-1,0 0 1,0 0 0,0 0 0,0 0-1,0 0 1,0 0 0,0 0 0,0 0-1,0 0 1,0 0 0,0-1 0,-1 1-1,1 0 1,0 0 0,0 0-1,0 0 1,0 0 0,0 0 0,0 0-1,0 0 1,0 0 0,0 0 0,0 0-1,0 0 1,0 0 0,-6 11 37,-6 20 5,3 4-114,-5 48 1,13-73-79,0 0 1,1 0 0,0 0 0,0 0 0,1 0-1,0 0 1,1 0 0,0 0 0,7 18 0,-9-27 169,1 1 0,0-1 1,-1 1-1,1 0 0,0-1 0,0 0 1,0 1-1,0-1 0,0 0 0,1 1 1,-1-1-1,0 0 0,1 0 1,-1 0-1,0 0 0,1 0 0,-1 0 1,1-1-1,-1 1 0,1 0 1,0-1-1,-1 1 0,3 0 0,-1-2-34,0 1 0,-1-1-1,1 1 1,0-1 0,-1 0-1,1 0 1,-1 0 0,1 0-1,-1 0 1,0 0 0,1-1-1,-1 1 1,0-1 0,0 0-1,4-3 1,31-36-273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9.472"/>
    </inkml:context>
    <inkml:brush xml:id="br0">
      <inkml:brushProperty name="width" value="0.035" units="cm"/>
      <inkml:brushProperty name="height" value="0.035" units="cm"/>
    </inkml:brush>
  </inkml:definitions>
  <inkml:trace contextRef="#ctx0" brushRef="#br0">307 1 14675,'-9'39'2025,"2"0"1,2 0-1,0 71 0,5-108-1996,0 81 1373,-5 63-46,3-129-1324,-1-1 0,0 1 0,-2 0 0,0-1 0,0 0 0,-13 24 0,8-21-147,0-1 1,-1-1-1,-1 0 1,-1-1-1,0 0 1,-1-1 0,-1-1-1,0 0 1,-1-1-1,-1 0 1,-30 17-1,5-11-189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40.710"/>
    </inkml:context>
    <inkml:brush xml:id="br0">
      <inkml:brushProperty name="width" value="0.035" units="cm"/>
      <inkml:brushProperty name="height" value="0.035" units="cm"/>
    </inkml:brush>
  </inkml:definitions>
  <inkml:trace contextRef="#ctx0" brushRef="#br0">87 1 18820,'-6'17'677,"0"0"0,-12 23 0,-9 24-5,20-43-452,1 0-1,1 1 0,1-1 1,1 1-1,-1 28 1,4-49-217,0 0 1,0 0 0,0 1 0,0-1 0,0 0 0,0 0 0,0 1 0,0-1 0,1 0 0,-1 0 0,0 0 0,1 1 0,-1-1 0,1 0-1,0 0 1,-1 0 0,1 0 0,0 0 0,-1 0 0,1 0 0,0 0 0,0 0 0,0-1 0,0 1 0,0 0 0,0 0 0,1 0 0,0-1-7,0 0 1,1 1 0,-1-1 0,0 0 0,0 0 0,0-1 0,0 1 0,0 0 0,1-1 0,-1 0 0,0 1-1,0-1 1,0 0 0,3-2 0,42-25-59,-28 17 32,29-15 0,-43 24 22,-1 0 1,1 0 0,0 1-1,0-1 1,0 1-1,0 0 1,0 1 0,0-1-1,1 1 1,-1 0 0,8 1-1,-10 0 13,0 0 1,0 0-1,-1 0 0,1 1 0,0-1 1,-1 1-1,1-1 0,-1 1 0,0 0 1,1 0-1,-1 0 0,0 0 0,0 0 1,0 1-1,-1-1 0,1 0 0,-1 1 1,1 0-1,-1-1 0,0 1 0,0 0 1,0 0-1,0-1 0,1 6 0,0 4 47,0-1 0,-1 1 1,0 0-1,-1 21 0,-1-10 97,-1-1 1,-1 0 0,-1 0 0,-14 41-1,16-56-90,0-1 0,-1 1 0,0-1 0,0 0 0,-1 0 0,1 0-1,-1-1 1,0 1 0,-1-1 0,0 0 0,1 0 0,-1 0 0,-1-1 0,1 0-1,-1 0 1,0 0 0,0-1 0,0 1 0,0-2 0,-8 4 0,8-5-31,1 0 0,0-1 0,0 0 1,-1 0-1,1 0 0,0 0 0,-1-1 0,1 0 1,0 0-1,0 0 0,-1-1 0,1 0 1,0 0-1,1 0 0,-1 0 0,0-1 0,1 0 1,-1 0-1,1 0 0,-5-5 0,5 5-253,1 0-1,-1-1 0,1 1 1,0-1-1,0 1 0,1-1 1,-1 0-1,1 0 0,0 0 1,0-1-1,0 1 0,1 0 1,-1-1-1,1 1 0,0-1 1,0 1-1,1-1 0,-1 0 1,1 1-1,0-1 0,0 0 1,1 1-1,0-7 0,0 8 95,0 1 0,0 0 0,0-1 0,1 1 0,-1 0 0,0 0 0,1 0 0,0 0 0,-1 0 0,1 0 0,0 1 1,0-1-1,0 0 0,0 1 0,0 0 0,4-3 0,25-8-1193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41.160"/>
    </inkml:context>
    <inkml:brush xml:id="br0">
      <inkml:brushProperty name="width" value="0.035" units="cm"/>
      <inkml:brushProperty name="height" value="0.035" units="cm"/>
    </inkml:brush>
  </inkml:definitions>
  <inkml:trace contextRef="#ctx0" brushRef="#br0">192 0 15867,'0'32'1449,"5"-2"-745,-1 1-136,6 9 528,0-1-152,-1 13 33,-2 6-73,-6 20-152,-1 3-152,-8 14-248,-8-2-120,-9 0-184,0-2-152,-8-10-544,1-9 1656,1-25-1008,-1-14-8,-4-20 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41.955"/>
    </inkml:context>
    <inkml:brush xml:id="br0">
      <inkml:brushProperty name="width" value="0.035" units="cm"/>
      <inkml:brushProperty name="height" value="0.035" units="cm"/>
    </inkml:brush>
  </inkml:definitions>
  <inkml:trace contextRef="#ctx0" brushRef="#br0">143 47 13259,'11'-29'2413,"-10"29"-2360,-1-1 0,0 1 0,0-1 0,0 1 0,1-1 0,-1 0 0,0 1 0,0-1 1,0 1-1,0-1 0,0 1 0,0-1 0,0 1 0,0-1 0,0 1 0,-1-1 0,1 1 0,0-1 0,0 1 0,0-1 0,0 1 0,-1-1 0,1 1 0,0-1 0,-1 1 0,1 0 0,0-1 0,-1 1 0,1-1 0,0 1 0,-1 0 0,1-1 0,-1 1 0,1 0 0,-1 0 0,1-1 0,-1 1 0,1 0 0,-1 0 0,1 0 1,-1-1-1,1 1 0,-1 0 0,1 0 0,-1 0 0,1 0 0,-1 0 0,1 0 0,-1 0 0,1 0 0,-1 0 0,1 0 0,-2 1 0,0-1 79,0 1 0,0 0 0,1-1 0,-1 1 0,0 0 0,0 0 0,1 0 0,-1 0 0,0 0 0,1 1 0,-1-1 0,1 0 0,-3 4 0,-16 24 657,12-16-456,-5 6-69,2 1-1,0 1 1,1 0 0,1 0 0,-7 28-1,12-35-188,1 0 0,0 1-1,1 0 1,0-1-1,2 1 1,-1 0 0,2-1-1,0 1 1,4 19-1,-5-31-91,1-1-1,-1 1 0,1 0 0,0-1 1,0 1-1,0-1 0,0 1 0,1-1 1,-1 1-1,0-1 0,1 0 0,0 0 1,0 0-1,-1 0 0,1 0 0,0 0 0,1 0 1,-1-1-1,0 1 0,0-1 0,1 1 1,-1-1-1,1 0 0,-1 0 0,1 0 1,-1 0-1,1-1 0,0 1 0,-1-1 1,1 1-1,0-1 0,0 0 0,-1 0 0,1 0 1,0 0-1,0-1 0,3 0 0,4-2-206,0 1-1,-1-2 1,1 1 0,0-1-1,-1-1 1,0 0-1,0 0 1,15-13-1,-6 2-41,0-1 1,-1-1-1,18-25 0,10-19-422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42.438"/>
    </inkml:context>
    <inkml:brush xml:id="br0">
      <inkml:brushProperty name="width" value="0.035" units="cm"/>
      <inkml:brushProperty name="height" value="0.035" units="cm"/>
    </inkml:brush>
  </inkml:definitions>
  <inkml:trace contextRef="#ctx0" brushRef="#br0">143 1 17692,'0'13'1632,"-5"8"-944,5 3-248,2 12 721,2 2-137,5 10-232,1 4-112,0 8-160,-2 2-128,-3 4-128,-5 1-64,-7 3-144,-6 2-128,-6-5-600,-5-2 1584,-9-15-936,-9-13 32,-5-18-56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2.182"/>
    </inkml:context>
    <inkml:brush xml:id="br0">
      <inkml:brushProperty name="width" value="0.035" units="cm"/>
      <inkml:brushProperty name="height" value="0.035" units="cm"/>
    </inkml:brush>
  </inkml:definitions>
  <inkml:trace contextRef="#ctx0" brushRef="#br0">1 23 13179,'3'-8'954,"4"-6"3029,-5 14-1913,-1 10-603,-3 19-635,3 50 0,-1-71-827,2 1 0,-1-1 0,1 0 0,0 1 0,0-1 0,1 0 1,0-1-1,1 1 0,0 0 0,8 12 0,-10-18-2,0 0 0,0 0 0,1 0-1,-1 0 1,0 0 0,1-1 0,-1 1 0,1-1 0,-1 1 0,1-1 0,0 0-1,0 0 1,-1 0 0,1 0 0,0-1 0,0 1 0,0-1 0,0 0-1,0 0 1,0 0 0,0 0 0,0 0 0,0-1 0,4-1 0,8-1-256,-1-2 0,1 0 0,21-12 0,-15 8-635,-3 1 390,-2-1 1,1 0-1,18-15 1,-8 2-262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2.638"/>
    </inkml:context>
    <inkml:brush xml:id="br0">
      <inkml:brushProperty name="width" value="0.035" units="cm"/>
      <inkml:brushProperty name="height" value="0.035" units="cm"/>
    </inkml:brush>
  </inkml:definitions>
  <inkml:trace contextRef="#ctx0" brushRef="#br0">282 1 16428,'0'3'381,"-1"0"0,0 0 0,0 0 0,0 0 0,0 0 1,0-1-1,-3 4 0,3-3-123,-46 109 2577,-39 144 0,-31 79-3904,113-325 783,0-4-86,2 0 0,-1 1 0,1-1-1,0 1 1,-2 9 0,4-16 360,0 0 1,0 0 0,0 0-1,0 0 1,0 0 0,0 0-1,0 1 1,0-1 0,0 0-1,0 0 1,0 0 0,0 0-1,0 0 1,0 0 0,0 0-1,0 1 1,0-1 0,0 0-1,0 0 1,0 0 0,0 0-1,1 0 1,-1 0 0,0 0-1,0 0 1,0 1 0,0-1-1,0 0 1,0 0 0,0 0-1,0 0 1,0 0 0,0 0-1,0 0 1,1 0 0,-1 0-1,0 0 1,0 0 0,0 0-1,0 0 1,0 0 0,0 0-1,0 0 1,0 0 0,1 0-1,-1 0 1,0 0 0,0 0-1,0 0 1,11-4-667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3.120"/>
    </inkml:context>
    <inkml:brush xml:id="br0">
      <inkml:brushProperty name="width" value="0.035" units="cm"/>
      <inkml:brushProperty name="height" value="0.035" units="cm"/>
    </inkml:brush>
  </inkml:definitions>
  <inkml:trace contextRef="#ctx0" brushRef="#br0">9 30 19260,'2'1'275,"1"0"0,-1 0 0,0-1 0,1 1 0,-1-1 0,0 0 0,1 0 0,-1 0 0,1 0 0,-1 0 0,0 0 0,1-1-1,-1 1 1,5-2 0,2 0 95,65-10 676,-46 6-1490,0 1 0,0 2 0,50 1 0,-69 4-1640,-8-1 931,-5 0 618,-4-1-305</inkml:trace>
  <inkml:trace contextRef="#ctx0" brushRef="#br0" timeOffset="1">18 128 13867,'-13'23'1544,"10"0"-744,2-3-183,9-6 1055,8-4-272,7-6-151,6-2-89,1-8-264,3-4-88,0-7-192,0 1-288,-2-4-960,-4 6-296,-1-1 768,-1 1-184,-4 0-144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28.606"/>
    </inkml:context>
    <inkml:brush xml:id="br0">
      <inkml:brushProperty name="width" value="0.025" units="cm"/>
      <inkml:brushProperty name="height" value="0.025" units="cm"/>
    </inkml:brush>
  </inkml:definitions>
  <inkml:trace contextRef="#ctx0" brushRef="#br0">454 229 9865,'0'0'529,"8"-4"10,6-3-359,1 1 1,0 1-1,0 1 0,0 0 1,1 0-1,-1 2 0,1 0 1,20 0-1,-30 2-127,1 0 139,0 0 0,0 0 0,0 0 1,0 1-1,-1 0 0,1 0 0,0 1 1,-1 0-1,10 4 1842,-16-6-2003,0 0-1,0 0 1,0 0 0,0 0-1,0 0 1,0 0 0,0 0-1,0 1 1,0-1 0,0 0 0,0 0-1,0 0 1,0 0 0,0 0-1,0 0 1,0 0 0,0 0 0,0 1-1,0-1 1,0 0 0,0 0-1,0 0 1,0 0 0,0 0-1,0 0 1,0 0 0,0 0 0,0 0-1,0 0 1,0 1 0,0-1-1,1 0 1,-1 0 0,0 0 0,0 0-1,0 0 1,0 0 0,0 0-1,0 0 1,0 0 0,0 0-1,0 0 1,1 0 0,-1 0 0,0 0-1,0 0 1,0 0 0,0 0-1,0 0 1,0 0 0,0 0 0,0 0-1,1 0 1,-1 0 0,0 0-1,0 0 1,0 0 0,0 0-1,0 0 1,0 0 0,0 0 0,0 0-1,0-1 1,1 1 0,-1 0-1,0 0 1,9-8 144,5-3 27,-14 7-84,0 1-1,0-1 0,0 1 1,0 0-1,-1-1 1,1 1-1,-1-1 1,0 1-1,0 0 1,0-1-1,-2-2 0,3 5-88,0 0-1,-1 0 0,1 0 0,-1 0 0,0 0 1,1 0-1,-1 0 0,0 0 0,0 0 0,1 1 1,-1-1-1,0 0 0,0 1 0,0-1 0,0 1 1,0-1-1,0 1 0,0-1 0,0 1 0,0-1 1,0 1-1,-1 0 0,-34-10 361,23 6-188,-2 0-167,-1 1-1,1 1 1,-1 0-1,0 1 1,-18 1 0,-38-4 20,26-5-67,32 5 1,0 1 1,0 1 0,-20-1-1,-3 3 34,-1-1-1,-46-9 1,80 10-22,1-1 0,-1 1 0,1-1 0,0 0 0,-1 0 0,1 0 0,0 0 0,0 0 0,0-1 0,-1 0 0,2 1 0,-1-1 0,0 0 0,0 0 0,-4-5 0,1 3-1,0 0 1,0 1-1,-1 0 1,0 0-1,0 0 1,-11-2 0,12 2-3,4 3-18,-13 0 18,11 1 3,0-1 1,0 0 0,0 0 0,0 0-1,0-1 1,0 1 0,0-1-1,1 0 1,-1 0 0,0 0-1,-3-2 1,6 1 15,-1 2-16,2-1-5,1 2-264,-1-1 123,1 0 0,0 0 0,-1 0 0,1 1-1,0-1 1,-1 0 0,1 1 0,-1-1 0,1 1 0,-1-1 0,1 0 0,-1 1 0,1-1 0,-1 1-1,0 0 1,1-1 0,-1 1 0,1-1 0,-1 1 0,0-1 0,0 1 0,1 0 0,-1-1 0,0 1-1,0 0 1,0 1 0,6 17-6194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3.673"/>
    </inkml:context>
    <inkml:brush xml:id="br0">
      <inkml:brushProperty name="width" value="0.035" units="cm"/>
      <inkml:brushProperty name="height" value="0.035" units="cm"/>
    </inkml:brush>
  </inkml:definitions>
  <inkml:trace contextRef="#ctx0" brushRef="#br0">3 73 17076,'-2'15'3211,"2"-12"-3011,0-1 1,0 1-1,0 0 1,1 0-1,-1-1 1,1 1-1,-1 0 1,1-1-1,0 1 1,0-1-1,0 1 0,1-1 1,-1 1-1,0-1 1,1 0-1,0 0 1,-1 0-1,5 4 1,-4-4-159,1 1 0,0-1 0,0 1 0,0-1 0,0 0 0,0 0 0,0 0 1,1-1-1,-1 1 0,1-1 0,-1 0 0,1 0 0,4 1 0,2-2-141,0 0-1,-1-1 1,1 0-1,0-1 1,-1 0-1,1 0 1,-1-1-1,0 0 1,0-1-1,0 0 0,13-8 1,1-2-1321,-1-1 1,39-35-1,-44 32 133,-13 14 893,-1 0 1,1 0-1,0 0 1,0 0-1,0 1 1,0 0-1,6-3 1,-10 6 387,0-1 1,0 1 0,0 0-1,1 0 1,-1 0 0,0 0-1,0 0 1,0 0 0,0 0-1,0 0 1,1 0 0,-1 0-1,0 0 1,0 0 0,0 0 0,0 0-1,0 0 1,1 0 0,-1 0-1,0 0 1,0 0 0,0 0-1,0 0 1,0 0 0,1 0-1,-1 0 1,0 0 0,0 0 0,0 0-1,0 0 1,0 1 0,0-1-1,0 0 1,1 0 0,-1 0-1,0 0 1,0 0 0,0 0-1,0 0 1,0 1 0,0-1 0,0 8 287,-7 11 574,6-18-825,-18 45 1594,3 1 0,-16 65 0,-6 99 160,35-194-1751,-1 8-337,0 1 0,2 0 0,2 51 0,6-60-885,-6-17 1164,0 0 0,0 1-1,1-1 1,-1 0 0,0 1 0,1-1-1,-1 0 1,0 1 0,1-1-1,-1 0 1,0 0 0,1 0-1,-1 1 1,1-1 0,-1 0 0,0 0-1,1 0 1,-1 0 0,1 0-1,-1 0 1,0 0 0,1 0-1,-1 0 1,1 0 0,-1 0 0,1 0-1,-1 0 1,0 0 0,1 0-1,-1 0 1,1 0 0,-1 0-1,1-1 1,-1 1 0,0 0 0,1 0-1,-1 0 1,0-1 0,1 1-1,9-12-716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4.134"/>
    </inkml:context>
    <inkml:brush xml:id="br0">
      <inkml:brushProperty name="width" value="0.035" units="cm"/>
      <inkml:brushProperty name="height" value="0.035" units="cm"/>
    </inkml:brush>
  </inkml:definitions>
  <inkml:trace contextRef="#ctx0" brushRef="#br0">55 1 19444,'-3'14'1584,"-4"6"-1127,-3 4-185,0 15 680,0 1-352,3 3-240,1 0-96,5-10-208,1-4-224,6-6-568,-1-6-272,0-13-297,0-4 953,-3-7-272,-4-4-296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8:44.555"/>
    </inkml:context>
    <inkml:brush xml:id="br0">
      <inkml:brushProperty name="width" value="0.035" units="cm"/>
      <inkml:brushProperty name="height" value="0.035" units="cm"/>
    </inkml:brush>
  </inkml:definitions>
  <inkml:trace contextRef="#ctx0" brushRef="#br0">0 38 16444,'4'0'374,"0"0"1,-1-1 0,1 1 0,-1-1 0,1 0-1,-1 0 1,0 0 0,1 0 0,-1-1 0,0 1-1,0-1 1,5-3 0,-1 1-173,0 1 0,0 0 0,1 0 0,8-3 0,-2 5 35,1 0-1,23 1 1,-5 0-51,-23 0-170,0 1 0,-1 0 0,1 1 0,-1 0 0,1 1 0,-1 0-1,0 0 1,0 1 0,0 0 0,0 0 0,-1 1 0,0 0 0,0 1-1,0 0 1,0 0 0,-1 1 0,0 0 0,-1 0 0,8 10 0,-11-14-14,-1 0 0,0 1 0,1-1 1,-1 1-1,0-1 0,-1 1 1,1 0-1,-1 0 0,1 0 0,-1 0 1,0 0-1,-1 0 0,1 0 0,-1 0 1,0 8-1,-1-6 4,0 0-1,0 0 1,0 0 0,-1 0 0,0 0 0,-1-1-1,1 1 1,-1-1 0,-6 10 0,-2-1 71,0-1 1,0-1-1,-1 0 1,0 0-1,-1-1 0,-27 16 1,32-21 20,-2-1 0,1 0 0,0-1-1,-1 0 1,0 0 0,0-1 0,0-1 0,0 1 0,-20 0 0,24-2-253,0-1 0,-1-1 0,1 1 0,0-1 1,0 0-1,0-1 0,0 1 0,0-1 0,0 0 0,0-1 0,0 1 1,1-1-1,-1 0 0,1-1 0,0 1 0,0-1 0,-7-7 0,12 11 125,0 0 5,0 0 1,-1 0 0,1 0-1,0-1 1,0 1 0,-1 0 0,1 0-1,0 0 1,0-1 0,-1 1-1,1 0 1,0 0 0,0 0 0,0-1-1,0 1 1,-1 0 0,1-1-1,0 1 1,0 0 0,0 0-1,0-1 1,0 1 0,0 0 0,0-1-1,0 1 1,0 0 0,0 0-1,0-1 1,0 1 0,0 0 0,0-1-1,0 1 1,0 0 0,0-1-1,0 1 1,0 0 0,0 0-1,1-1 1,-1 1 0,0-1 0,9-1-641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0.441"/>
    </inkml:context>
    <inkml:brush xml:id="br0">
      <inkml:brushProperty name="width" value="0.035" units="cm"/>
      <inkml:brushProperty name="height" value="0.035" units="cm"/>
    </inkml:brush>
  </inkml:definitions>
  <inkml:trace contextRef="#ctx0" brushRef="#br0">47 46 14787,'-16'6'1561,"13"-5"-1154,-1 1 0,1-1 1,-1 0-1,1 0 0,-1 0 0,-6 0 1,49-10 2823,73-22-2987,-84 23-868,-21 5 231,1 1 0,-1 0 0,1 0 0,-1 1 0,9-1 0,-13 2-239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0.896"/>
    </inkml:context>
    <inkml:brush xml:id="br0">
      <inkml:brushProperty name="width" value="0.035" units="cm"/>
      <inkml:brushProperty name="height" value="0.035" units="cm"/>
    </inkml:brush>
  </inkml:definitions>
  <inkml:trace contextRef="#ctx0" brushRef="#br0">1 43 16259,'3'9'1385,"3"-5"-865,-1-4-192,11 1 552,4 1-144,2-6-184,3-6-95,5 2-273,1 1-232,-1 1-609,1 1-263,-8-1 704,-3 0-144,-5-1-200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1.318"/>
    </inkml:context>
    <inkml:brush xml:id="br0">
      <inkml:brushProperty name="width" value="0.035" units="cm"/>
      <inkml:brushProperty name="height" value="0.035" units="cm"/>
    </inkml:brush>
  </inkml:definitions>
  <inkml:trace contextRef="#ctx0" brushRef="#br0">291 34 15163,'1'-1'247,"1"0"0,0-1-1,-1 1 1,1 0-1,-1-1 1,0 1 0,1-1-1,-1 0 1,0 1 0,0-1-1,0 0 1,0 0 0,-1 0-1,1 0 1,0 0-1,0-2 1,-1 4-181,0 0 0,-1-1 0,1 1 0,0 0 0,0 0 0,0-1 0,-1 1 0,1 0 1,0 0-1,0 0 0,-1 0 0,1-1 0,0 1 0,0 0 0,-1 0 0,1 0 0,0 0 0,0 0 0,-1 0 0,1 0 0,0 0 0,-1 0 0,1 0 0,0 0 0,0 0 0,-1 0 0,1 0 0,0 0 0,-1 0 0,1 0 0,0 0 0,0 0 0,-1 0 1,1 1-1,0-1 0,0 0 0,-1 0 0,1 0 0,0 1 0,-18 6 772,13-5-562,-16 7-66,0 1 1,1 1 0,0 1 0,1 1-1,0 1 1,1 0 0,0 1 0,-21 25-1,30-30-191,1 1 0,0 0 1,0 0-1,1 1 0,0-1 0,1 2 0,1-1 0,0 1 0,0 0 0,1 0 0,1 0 0,0 1 0,1-1 0,1 1 0,-1 21 0,2-32-28,0 0-1,0 0 0,1 0 0,-1 0 0,1 0 1,0 0-1,-1 0 0,1 0 0,0 0 1,1 0-1,-1 0 0,1 0 0,-1-1 0,1 1 1,0-1-1,0 1 0,0-1 0,0 0 0,0 1 1,0-1-1,1 0 0,-1-1 0,1 1 0,-1 0 1,1-1-1,0 1 0,0-1 0,0 0 0,0 0 1,0 0-1,0 0 0,0-1 0,0 1 1,0-1-1,0 0 0,0 1 0,0-2 0,0 1 1,0 0-1,0 0 0,0-1 0,0 0 0,4-1 1,5-1-214,0-1 1,0 0-1,0 0 1,-1-1-1,0-1 1,0 0 0,-1 0-1,1-1 1,10-9-1,6-15-254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1.781"/>
    </inkml:context>
    <inkml:brush xml:id="br0">
      <inkml:brushProperty name="width" value="0.035" units="cm"/>
      <inkml:brushProperty name="height" value="0.035" units="cm"/>
    </inkml:brush>
  </inkml:definitions>
  <inkml:trace contextRef="#ctx0" brushRef="#br0">59 5 13003,'7'-5'2279,"-5"12"-164,-5 15 503,3-22-2617,-6 32 919,-5 24-448,2 1 0,2 1 0,1 76 0,6-133-561,0 0 0,0 0 1,0 0-1,0 0 1,0 0-1,0 0 0,0 0 1,0 0-1,0 0 1,-1-1-1,1 1 0,0 0 1,-1 0-1,1 0 1,-1 1-1,0-2 61,1 0-1,-1 1 0,1-1 1,0 0-1,-1 0 1,1 0-1,-1 1 0,1-1 1,-1 0-1,1 0 1,-1 0-1,1 0 0,-1 0 1,1 0-1,-1 0 1,1 0-1,-1 0 0,1 0 1,-1-1-1,1 1 1,0 0-1,-1 0 0,1 0 1,-1-1-1,1 1 1,-1 0-1,1 0 0,0-1 1,-1 1-1,1 0 1,-1-1-1,-6-7-522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2.268"/>
    </inkml:context>
    <inkml:brush xml:id="br0">
      <inkml:brushProperty name="width" value="0.035" units="cm"/>
      <inkml:brushProperty name="height" value="0.035" units="cm"/>
    </inkml:brush>
  </inkml:definitions>
  <inkml:trace contextRef="#ctx0" brushRef="#br0">0 0 18084,'2'0'1752,"0"3"-1320,4 1-112,4 2 825,7 1-513,2 2-128,10-2-240,2-1-8,1-3-328,2-3-296,-2 0-584,-2-2 880,-9-8-152,1 0-104,-8 0-177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2.740"/>
    </inkml:context>
    <inkml:brush xml:id="br0">
      <inkml:brushProperty name="width" value="0.035" units="cm"/>
      <inkml:brushProperty name="height" value="0.035" units="cm"/>
    </inkml:brush>
  </inkml:definitions>
  <inkml:trace contextRef="#ctx0" brushRef="#br0">213 0 17548,'17'5'1504,"-17"11"-912,-2 1-232,-1 10 544,-1 3-215,-6-1-89,4 1-72,-1-1-304,0-1-168,1-2-392,6 1-208,0-7-440,-3-3 351,1-5 297,-3-3-208,-6-8-80</inkml:trace>
  <inkml:trace contextRef="#ctx0" brushRef="#br0" timeOffset="1">0 478 16860,'18'14'1568,"0"-15"-840,8-8-264,10 5 552,5-1-143,1-12-153,2 3-40,-3-6-432,-4 0-296,-4 7-640,-6 3-304,-13-7 752,-6 1-153,-6 3-199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3.170"/>
    </inkml:context>
    <inkml:brush xml:id="br0">
      <inkml:brushProperty name="width" value="0.035" units="cm"/>
      <inkml:brushProperty name="height" value="0.035" units="cm"/>
    </inkml:brush>
  </inkml:definitions>
  <inkml:trace contextRef="#ctx0" brushRef="#br0">1 0 17788,'8'0'1520,"7"0"-864,3 3-224,17 0 569,2-2-185,10 3-152,2 1-56,5-5-240,1 1-248,-1-1-792,-5-3 1776,-10 2-1120,-3-1 16,-12 1-40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8.675"/>
    </inkml:context>
    <inkml:brush xml:id="br0">
      <inkml:brushProperty name="width" value="0.025" units="cm"/>
      <inkml:brushProperty name="height" value="0.025" units="cm"/>
    </inkml:brush>
  </inkml:definitions>
  <inkml:trace contextRef="#ctx0" brushRef="#br0">2730 553 9225,'-13'-7'582,"-92"-41"944,-2 6 0,-121-32 0,74 26-323,11 3-816,-3 7 0,-1 6 0,-175-15 0,299 45-386,-939-104 244,867 95-893,23 3-1484,-90-21 0,111 14-889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3.689"/>
    </inkml:context>
    <inkml:brush xml:id="br0">
      <inkml:brushProperty name="width" value="0.035" units="cm"/>
      <inkml:brushProperty name="height" value="0.035" units="cm"/>
    </inkml:brush>
  </inkml:definitions>
  <inkml:trace contextRef="#ctx0" brushRef="#br0">14 1 14939,'0'0'142,"1"0"1,-1 0-1,1 0 0,-1 0 0,1 0 1,-1 0-1,1 0 0,0 0 0,-1 0 1,1 0-1,-1 0 0,1 1 0,-1-1 1,0 0-1,1 0 0,-1 1 0,1-1 1,-1 0-1,1 0 0,-1 1 0,0-1 1,1 0-1,-1 1 0,1-1 0,-1 1 0,0-1 1,0 1-1,1-1 0,3 20 2038,-9 32-928,3-35-875,0 7-117,-9 177 472,9-228-3653,-6 6 2309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4.154"/>
    </inkml:context>
    <inkml:brush xml:id="br0">
      <inkml:brushProperty name="width" value="0.035" units="cm"/>
      <inkml:brushProperty name="height" value="0.035" units="cm"/>
    </inkml:brush>
  </inkml:definitions>
  <inkml:trace contextRef="#ctx0" brushRef="#br0">0 40 16275,'2'0'1441,"0"0"-737,1-2-216,14 2 720,2-1-231,3-2-193,2-1-112,5-1-160,1 1-152,1 0-600,-2-1-376,-9 0 496,-1 2-96,-4 0-104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4.611"/>
    </inkml:context>
    <inkml:brush xml:id="br0">
      <inkml:brushProperty name="width" value="0.035" units="cm"/>
      <inkml:brushProperty name="height" value="0.035" units="cm"/>
    </inkml:brush>
  </inkml:definitions>
  <inkml:trace contextRef="#ctx0" brushRef="#br0">226 14 17012,'11'-9'1164,"-10"5"-47,-3 4-988,1-1 1,-1 1-1,1 0 1,-1 1-1,1-1 1,-1 0-1,1 0 1,0 0-1,-1 1 1,1-1-1,-1 1 1,1-1-1,0 1 1,-2 1-1,-9 4 100,0 1 0,1 0 0,-1 1 0,1 1 0,1 0 0,0 0 0,0 1 0,-8 11 0,4-3-175,1 0 1,1 1-1,0 0 0,-10 25 1,15-27-14,0 1 0,1-1 0,-5 30 0,9-38-29,1 0-1,0 1 0,1-1 1,0 0-1,0 1 1,1-1-1,0 0 1,1 1-1,3 9 0,-4-16-5,0 0-1,0 0 0,1 1 1,0-1-1,-1 0 0,1 0 0,0-1 1,1 1-1,-1 0 0,0-1 0,1 1 1,0-1-1,-1 0 0,1 0 0,0 0 1,0 0-1,0 0 0,0 0 0,1-1 1,-1 0-1,0 0 0,1 0 1,-1 0-1,0 0 0,1-1 0,-1 1 1,1-1-1,-1 0 0,1 0 0,0 0 1,-1-1-1,0 1 0,1-1 0,-1 0 1,1 0-1,-1 0 0,0 0 1,4-2-1,-2 0 20,-1 0 1,1 0-1,-1 0 1,0-1-1,0 0 1,-1 1-1,1-1 1,-1 0-1,0-1 1,0 1-1,4-8 1,-6 10-12,0 0 1,-1 1 0,1-1-1,-1 0 1,1 0 0,-1 0 0,0-1-1,0 1 1,0 0 0,0 0-1,0 0 1,0 0 0,-1 0-1,1 0 1,-1 0 0,1 0-1,-1 0 1,0 1 0,0-1 0,1 0-1,-2 0 1,1 0 0,0 1-1,0-1 1,0 0 0,-1 1-1,1 0 1,-1-1 0,1 1 0,-1 0-1,1-1 1,-5-1 0,3 1 15,-1 0 1,0 0 0,-1 0-1,1 1 1,0-1-1,0 1 1,-8-1 0,11 1-26,0 1 0,0 0 0,0 0 0,0-1 0,0 1 0,0 0 0,0 0-1,0 0 1,0 0 0,0 0 0,0 1 0,0-1 0,0 0 0,0 0 0,-1 1 0,1-1 0,0 1 0,1-1 0,-1 1 0,0-1 0,0 1 0,0 0 0,0-1 0,0 1 0,0 0 0,1-1 0,-1 1 0,0 0 0,1 0 0,-1 0 0,1 0 0,-1 0 0,1 0 0,-1 0 0,1 0 0,-1 1 0,1-1-4,0-1 0,0 0-1,0 0 1,0 1 0,0-1 0,0 0-1,0 1 1,0-1 0,0 0 0,0 1-1,0-1 1,0 0 0,0 1 0,1-1-1,-1 0 1,0 0 0,0 1 0,0-1-1,0 0 1,1 0 0,-1 1 0,0-1-1,0 0 1,0 0 0,1 1 0,-1-1 0,0 0-1,0 0 1,1 0 0,-1 0 0,0 0-1,1 1 1,-1-1 0,0 0 0,1 0-1,16 1 6,16-8-6,-11-1 0,-1 0 0,-1-2 0,0-1-1,0 0 1,21-17 0,37-21-12,-77 49 12,-1 0-1,0 0 1,0-1-1,1 1 1,-1 0-1,0 0 1,0-1-1,1 1 1,-1 0-1,0 0 1,1 0-1,-1 0 1,0-1-1,1 1 1,-1 0-1,0 0 1,1 0-1,-1 0 1,0 0-1,1 0 1,-1 0-1,1 0 1,-1 0-1,0 0 1,1 0-1,-1 0 1,0 0-1,1 0 1,-1 0-1,0 1 1,1-1-1,-1 0 0,0 0 1,1 0-1,-1 0 1,0 1-1,0-1 1,1 0-1,-1 0 1,0 1-1,1-1 1,-1 0-1,0 0 1,0 1-1,0-1 1,1 0-1,-1 1 1,0-1-1,0 1 1,-1 17-3,0-16 2,-10 44 78,-19 49 0,16-55-455,1 0 1,-6 43-1,19-83 371,-1 0-1,1 0 1,0 1 0,0-1-1,0 0 1,0 0 0,0 1-1,0-1 1,-1 0 0,1 0 0,0 1-1,0-1 1,0 0 0,0 0-1,0 1 1,0-1 0,0 0-1,0 1 1,0-1 0,0 0-1,0 0 1,0 1 0,0-1 0,1 0-1,-1 0 1,0 1 0,0-1-1,0 0 1,0 0 0,0 1-1,0-1 1,1 0 0,-1 0 0,0 0-1,0 1 1,0-1 0,1 0-1,-1 0 1,0 0 0,0 0-1,1 1 1,-1-1 0,0 0-1,0 0 1,1 0 0,-1 0 0,0 0-1,0 0 1,1 0 0,-1 0-1,0 0 1,0 0 0,1 0-1,-1 0 1,0 0 0,1 0 0,-1 0-1,0 0 1,0 0 0,1 0-1,-1 0 1,0 0 0,0 0-1,1-1 1,14-8-341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5.380"/>
    </inkml:context>
    <inkml:brush xml:id="br0">
      <inkml:brushProperty name="width" value="0.035" units="cm"/>
      <inkml:brushProperty name="height" value="0.035" units="cm"/>
    </inkml:brush>
  </inkml:definitions>
  <inkml:trace contextRef="#ctx0" brushRef="#br0">0 0 13091,'7'3'1760,"5"1"-736,2 1-359,11-1 2095,2 0-1480,7-1-471,4-2-73,2-1-168,-2 0-128,2 0-512,-2 0-352,-14-4-1513,-5 1 1681,-12 0-240,-6 2-200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05.867"/>
    </inkml:context>
    <inkml:brush xml:id="br0">
      <inkml:brushProperty name="width" value="0.035" units="cm"/>
      <inkml:brushProperty name="height" value="0.035" units="cm"/>
    </inkml:brush>
  </inkml:definitions>
  <inkml:trace contextRef="#ctx0" brushRef="#br0">1 13 17508,'4'20'1904,"6"-8"-1240,16-10-224,6-2 1721,14 3-1617,5-3-120,5-7-296,3 0-424,1-2 384,-4-3-104,-10-3-168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59.230"/>
    </inkml:context>
    <inkml:brush xml:id="br0">
      <inkml:brushProperty name="width" value="0.035" units="cm"/>
      <inkml:brushProperty name="height" value="0.035" units="cm"/>
    </inkml:brush>
  </inkml:definitions>
  <inkml:trace contextRef="#ctx0" brushRef="#br0">129 1 17100,'-37'59'3755,"32"-49"-3540,-1-1-99,0 1 0,2 0-1,-1 0 1,1 1 0,0-1 0,1 1 0,0 0 0,-1 13 0,4-23-108,0 0 0,0 0 1,0-1-1,0 1 0,1 0 0,-1 0 1,0 0-1,0-1 0,0 1 1,1 0-1,-1 0 0,1 0 0,-1-1 1,0 1-1,1 0 0,-1-1 1,1 1-1,0-1 0,-1 1 0,1 0 1,-1-1-1,1 1 0,0-1 1,0 0-1,-1 1 0,1-1 0,0 1 1,0-1-1,-1 0 0,2 1 1,30 2 181,-9-1-72,-20-2-103,0 1 0,0 1 0,0-1-1,0 0 1,0 1 0,0-1 0,-1 1-1,1 0 1,-1 0 0,1 0 0,-1 0 0,0 0-1,1 1 1,2 4 0,-2-2 6,0 0-1,0 1 1,-1-1 0,0 1 0,0-1-1,0 1 1,1 9 0,-1 1 34,-1 0 0,0 0 1,-1 0-1,-1 0 0,-2 17 0,-1-12 81,0-1 1,-1 1-1,-9 21 1,10-32-9,-1 1 1,0-1 0,0 0-1,-1 0 1,0-1 0,-1 0-1,-10 11 1,16-18-129,0-1 0,0 0 0,0 1 0,0-1 0,0 0 1,-1 0-1,1 0 0,0 0 0,-1 0 0,1 0 0,-1-1 0,1 1 0,-1 0 0,1-1 0,-1 1 0,1-1 0,-1 0 0,0 1 1,1-1-1,-1 0 0,0 0 0,1 0 0,-1 0 0,0 0 0,1 0 0,-1-1 0,0 1 0,1-1 0,-1 1 0,1-1 1,-1 1-1,0-1 0,1 0 0,0 0 0,-1 0 0,1 0 0,-1 0 0,1 0 0,0 0 0,-2-2 0,0-1-125,-1-1-1,1 0 1,0 0 0,0 0-1,0 0 1,1 0-1,0 0 1,0-1 0,0 1-1,-1-8 1,-3-33-242,4-6-121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09:59.701"/>
    </inkml:context>
    <inkml:brush xml:id="br0">
      <inkml:brushProperty name="width" value="0.035" units="cm"/>
      <inkml:brushProperty name="height" value="0.035" units="cm"/>
    </inkml:brush>
  </inkml:definitions>
  <inkml:trace contextRef="#ctx0" brushRef="#br0">0 49 18644,'6'-3'2032,"1"3"-1423,3 0-233,5-3 1280,9 3-1016,5-1-208,7-5-512,2 0-384,4-1-488,-1-2 800,-2 1-232,-2 2-112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0.155"/>
    </inkml:context>
    <inkml:brush xml:id="br0">
      <inkml:brushProperty name="width" value="0.035" units="cm"/>
      <inkml:brushProperty name="height" value="0.035" units="cm"/>
    </inkml:brush>
  </inkml:definitions>
  <inkml:trace contextRef="#ctx0" brushRef="#br0">142 1 12923,'-25'43'2266,"3"1"0,-33 87 1,24-14-1129,27-99-975,2-1 0,1 0 0,0 1 0,3 33 0,-2-49-141,0 0 0,0 0 0,0 0 0,0-1-1,0 1 1,1 0 0,-1 0 0,1-1 0,0 1 0,-1 0 0,1-1-1,0 1 1,0 0 0,0-1 0,0 1 0,0-1 0,0 0-1,0 1 1,0-1 0,1 0 0,-1 0 0,1 1 0,-1-1-1,1 0 1,-1-1 0,1 1 0,-1 0 0,1 0 0,0-1 0,0 1-1,-1-1 1,1 1 0,0-1 0,0 0 0,-1 0 0,1 0-1,0 0 1,0 0 0,0 0 0,-1 0 0,1 0 0,0-1-1,0 1 1,3-2 0,-1 1 32,0-1-1,0 0 0,0 0 1,0 0-1,-1-1 0,1 1 1,0-1-1,-1 0 0,0 0 1,1 0-1,-1 0 1,2-4-1,34-50 542,-25 34-346,-3 5-88,0-1 1,-1 0-1,-1 0 0,-1 0 1,-1-1-1,-1-1 0,0 1 1,-2-1-1,4-42 1,-7 61-167,-1-1 0,0 0 0,0 0 0,0 1 0,-1-1 0,1 0 0,-1 1 0,1-1 0,-1 0 0,0 1 0,0-1 0,0 1 0,-1-1 0,1 1 0,0-1 0,-1 1 0,1 0 0,-5-4 0,4 4-275,-1 0-1,1 0 1,-1 0-1,0 1 1,0-1-1,0 1 1,1 0 0,-1 0-1,0 0 1,-6-1-1,3 2-270,5 3-155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0.638"/>
    </inkml:context>
    <inkml:brush xml:id="br0">
      <inkml:brushProperty name="width" value="0.035" units="cm"/>
      <inkml:brushProperty name="height" value="0.035" units="cm"/>
    </inkml:brush>
  </inkml:definitions>
  <inkml:trace contextRef="#ctx0" brushRef="#br0">135 1 15267,'1'0'78,"-1"0"-1,0 0 0,1 0 0,-1 1 1,0-1-1,1 0 0,-1 0 0,0 1 1,1-1-1,-1 0 0,0 0 0,0 1 1,1-1-1,-1 0 0,0 1 1,0-1-1,0 0 0,1 1 0,-1-1 1,0 0-1,0 1 0,0-1 0,0 0 1,0 1-1,0-1 0,0 1 0,0-1 1,0 0-1,0 1 0,0-1 1,0 1-1,0-1 0,0 0 0,0 1 1,0-1-1,0 0 0,-1 1 0,1-1 1,0 0-1,0 1 0,-8 24 1320,4-17-107,-1 14-605,0-1 1,1 1-1,1 0 1,0 35-1,3-45-757,0 0-1,1 0 1,1 0-1,0 0 1,0-1-1,1 1 1,1-1-1,0 0 1,1 0-1,7 13 1,-3-12-2453,-18-23 527,-1-1 1141</inkml:trace>
  <inkml:trace contextRef="#ctx0" brushRef="#br0" timeOffset="1">15 187 17092,'-6'-3'1656,"2"2"-992,0-1-272,5 4 784,5 2-199,4-2-297,6-1-152,7 0-280,1-1-152,9-1-440,3 0-280,-2-5 1576,2-3-984,-2-2-72,-2-2-16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1.125"/>
    </inkml:context>
    <inkml:brush xml:id="br0">
      <inkml:brushProperty name="width" value="0.035" units="cm"/>
      <inkml:brushProperty name="height" value="0.035" units="cm"/>
    </inkml:brush>
  </inkml:definitions>
  <inkml:trace contextRef="#ctx0" brushRef="#br0">74 0 13339,'-5'5'2271,"1"0"-1864,0-1 0,1 1 0,-1 0 0,1 0 0,0 0-1,0 0 1,1 0 0,-4 10 0,-11 48 965,0 29-300,16-81-960,0 0 1,1 0 0,0 0 0,0 0-1,1-1 1,4 19 0,-4-28-102,-1 1 0,0-1 0,1 1-1,-1-1 1,1 1 0,0-1 0,-1 1 0,1-1 0,0 1 0,0-1 0,0 0 0,0 1 0,0-1 0,0 0 0,0 0 0,0 0-1,1 0 1,-1 0 0,0 0 0,1 0 0,-1 0 0,3 0 0,-2 0-3,0-1 0,0 0 1,0 0-1,0 0 0,-1 0 0,1-1 0,0 1 0,0 0 1,0-1-1,0 1 0,0-1 0,-1 0 0,1 0 1,0 0-1,3-2 0,2-2 23,1-1 0,-1 0 0,0-1 1,0 0-1,-1 0 0,8-10 0,-2-1 67,-1-1 1,-1 0 0,11-26-1,-16 33-46,-2 0-1,1 0 1,-1 0-1,-1 0 1,0-1 0,-1 1-1,0-15 1,-1 26-55,1 0 0,-1 0 1,0 0-1,0 0 0,0-1 1,0 1-1,0 0 0,-1 0 1,1 0-1,0 0 0,0 0 1,-1 0-1,1 0 0,-1 0 0,1 0 1,-1 0-1,1 0 0,-1 0 1,0 0-1,1 0 0,-1 1 1,0-1-1,0 0 0,0 0 1,1 1-1,-1-1 0,0 0 0,0 1 1,0-1-1,0 1 0,0-1 1,0 1-1,0 0 0,0-1 1,0 1-1,0 0 0,-1 0 1,1 0-1,0 0 0,0 0 1,0 0-1,0 0 0,0 0 0,0 0 1,0 0-1,0 0 0,0 1 1,-1-1-1,1 1 0,0-1 1,0 1-1,1-1 0,-1 1 1,0-1-1,0 1 0,0 0 0,0-1 1,0 1-1,-1 1 0,1 0 12,-1-1-1,1 0 0,0 0 0,-1 0 0,1 1 0,0-1 0,0 1 0,0-1 1,0 1-1,-2 2 0,2 4-75</inkml:trace>
  <inkml:trace contextRef="#ctx0" brushRef="#br0" timeOffset="1">265 317 17196,'-6'45'1720,"-3"-7"-1328,1-3-136,1-5 736,5-7-1000,2 0-368,5-12 344,-1-4-136,4-4-160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9.007"/>
    </inkml:context>
    <inkml:brush xml:id="br0">
      <inkml:brushProperty name="width" value="0.025" units="cm"/>
      <inkml:brushProperty name="height" value="0.025" units="cm"/>
    </inkml:brush>
  </inkml:definitions>
  <inkml:trace contextRef="#ctx0" brushRef="#br0">540 16 10346,'0'0'1356,"-9"-3"-801,3 0-484,2 2-58,1-1 0,-1 1 0,1 0 0,-1 0 0,0 0 0,0 0 0,0 0 0,1 1 0,-1 0 0,0 0 0,0 0 0,0 0 0,0 1 0,0-1 0,1 1 0,-1 0 0,0 0 0,0 0 0,-5 3 0,-92 63 832,3 4 0,-89 84 1,176-145-787,7-8-32,0 1-1,0 1 1,0-1 0,1 0-1,0 1 1,-1 0 0,1 0-1,0 0 1,0 0-1,1 0 1,0 1 0,-1-1-1,-1 7 1,4-10-25,1 0 0,-1-1 0,1 1 0,-1 0 0,1-1-1,-1 1 1,1-1 0,-1 1 0,1-1 0,-1 1 0,1-1 0,0 1 0,-1-1 0,1 0 0,0 1-1,0-1 1,-1 0 0,1 0 0,0 1 0,0-1 0,-1 0 0,1 0 0,0 0 0,0 0 0,-1 0-1,1 0 1,1 0 0,30 0 110,-25 0-74,320-11 905,-176 2-972,2 7-1,154 17 0,-46 28-5143,-147-20 940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1.568"/>
    </inkml:context>
    <inkml:brush xml:id="br0">
      <inkml:brushProperty name="width" value="0.035" units="cm"/>
      <inkml:brushProperty name="height" value="0.035" units="cm"/>
    </inkml:brush>
  </inkml:definitions>
  <inkml:trace contextRef="#ctx0" brushRef="#br0">78 30 16756,'-4'1'267,"1"-1"1,-1 1-1,1 0 0,-1 0 1,1 0-1,0 0 1,0 1-1,-1-1 1,1 1-1,0 0 1,0-1-1,0 2 1,1-1-1,-1 0 1,0 0-1,1 1 1,-1 0-1,1-1 0,0 1 1,-3 5-1,4-6-264,-1 1-1,1-1 1,-1 1-1,1 0 1,0-1 0,0 1-1,0 0 1,0 0-1,1 0 1,-1 0-1,1 0 1,0 0-1,0 0 1,0 0-1,0 0 1,0 0-1,1 0 1,-1 0-1,1 0 1,0 0-1,0 0 1,0-1-1,0 1 1,3 5-1,1-2-3,-1 0 0,1-1-1,1 1 1,-1-1 0,1 0 0,0-1-1,11 7 1,51 23-11,-47-25 13,32 20 0,-48-26 3,1 1 0,-1 0-1,-1 0 1,1 0 0,-1 1-1,1-1 1,-1 1 0,-1 0-1,1 0 1,4 9-1,-6-10 2,-1 0-1,0 0 0,0 0 1,0 0-1,0 0 0,-1 0 1,1 0-1,-1 0 0,0 0 1,0 0-1,-1 0 0,1 0 0,-1 0 1,0 0-1,-2 6 0,0-3 12,0 0-1,0 0 0,0 0 1,-1 0-1,0 0 0,-10 11 1,7-11 57,0-1 0,0 0 0,-1 0 0,0 0 0,0-1 0,0 0 0,-1 0 1,0-1-1,1 0 0,-2-1 0,-10 3 0,18-5-44,-1 0 0,1-1 0,0 1 0,-1-1 0,1 0 1,-1 1-1,1-1 0,-1 0 0,1 0 0,-1-1 0,1 1 0,-1-1 0,1 1 0,-1-1 0,1 0 0,0 1 0,-1-1 0,1-1 1,0 1-1,0 0 0,-1 0 0,1-1 0,0 1 0,1-1 0,-1 0 0,0 1 0,0-1 0,1 0 0,-3-4 0,1 1 7,1 1 0,0-1 0,0 1-1,0-1 1,1 0 0,0 0 0,0 1-1,0-1 1,0 0 0,1 0-1,0 0 1,0 0 0,0 0 0,2-8-1,2-2-29,0 1 0,1 0 0,0 0 0,1 1 0,0 0 0,2 0 0,-1 0 0,12-13 0,79-88-9,-82 98 13,-8 9 33,-1 0 0,0-1 0,-1 0 0,1 0 0,-1 0 0,-1-1 0,0 0 0,8-17 0,-13 25-30,1 0 0,-1-1-1,0 1 1,1-1-1,-1 1 1,0 0 0,0-1-1,0 1 1,0-1-1,0 1 1,0-1 0,0 1-1,-1-1 1,1 1-1,0 0 1,-1-1 0,1 1-1,-1 0 1,0-1-1,1 1 1,-1 0 0,-1-2-1,0 1 18,0 0 0,0 0 0,0 0 1,-1 1-1,1-1 0,0 1 0,-1-1 0,1 1 0,-1 0 0,0 0 0,-2-1 0,-1 1-291,0-1-1,1 1 1,-1 0 0,0 0-1,0 1 1,0 0-1,0 0 1,1 0 0,-1 1-1,-11 2 1,17-3 204,-1 0 17,1 0 0,-1 0 1,0 1-1,1-1 0,-1 0 0,1 0 1,-1 0-1,1 1 0,-1-1 0,1 0 1,0 1-1,-1-1 0,1 0 0,-1 1 1,1-1-1,0 0 0,-1 1 0,1-1 1,0 1-1,-1-1 0,1 1 0,0-1 1,0 1-1,-1 0 0,3 5-669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1.968"/>
    </inkml:context>
    <inkml:brush xml:id="br0">
      <inkml:brushProperty name="width" value="0.035" units="cm"/>
      <inkml:brushProperty name="height" value="0.035" units="cm"/>
    </inkml:brush>
  </inkml:definitions>
  <inkml:trace contextRef="#ctx0" brushRef="#br0">40 1 17692,'-10'22'2527,"-12"40"0,20-55-2259,0 0 0,1-1 0,0 1-1,0 0 1,0-1 0,1 1-1,0 0 1,1 0 0,-1 0-1,1-1 1,2 8 0,-2-12-256,0 1-1,0-1 1,0 0 0,0 0-1,0 0 1,1 0-1,-1 0 1,1 0 0,-1 0-1,1-1 1,0 1 0,-1 0-1,1-1 1,0 1 0,0-1-1,0 0 1,0 0 0,0 0-1,1 0 1,-1 0 0,0 0-1,1 0 1,-1-1 0,0 1-1,1-1 1,-1 0 0,0 0-1,1 1 1,-1-2 0,1 1-1,-1 0 1,4-1 0,4-1-207,-1 0 1,1 0-1,-1-1 1,0-1 0,0 1-1,15-10 1,-8 4-411,0-1 0,-1-1 0,-1-1 0,0 0 0,0 0 0,-1-2 0,-1 0 0,0 0 0,-1-1 0,13-23 0,-50 69 1637,-54 106 2866,67-110-3298,1 1 0,0 1 1,-7 33-1,17-54-766,1-1 1,0 1-1,0 0 1,1-1-1,0 1 0,1-1 1,-1 1-1,1 0 1,3 10-1,1 9-541,-3-14 120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2.642"/>
    </inkml:context>
    <inkml:brush xml:id="br0">
      <inkml:brushProperty name="width" value="0.035" units="cm"/>
      <inkml:brushProperty name="height" value="0.035" units="cm"/>
    </inkml:brush>
  </inkml:definitions>
  <inkml:trace contextRef="#ctx0" brushRef="#br0">4 6 8250,'3'-1'208,"-3"-1"-208,-3 1-8,-1-1 448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3.074"/>
    </inkml:context>
    <inkml:brush xml:id="br0">
      <inkml:brushProperty name="width" value="0.035" units="cm"/>
      <inkml:brushProperty name="height" value="0.035" units="cm"/>
    </inkml:brush>
  </inkml:definitions>
  <inkml:trace contextRef="#ctx0" brushRef="#br0">28 32 14179,'10'-26'4484,"-6"21"-1683,-5 18-1317,-37 339 345,37-341-1872,0-5-112,1 0 0,-1 0 0,1 0 0,0 0 0,1-1 0,1 10 0,-2-23-3236,2-11 2743,1 0-270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3.495"/>
    </inkml:context>
    <inkml:brush xml:id="br0">
      <inkml:brushProperty name="width" value="0.035" units="cm"/>
      <inkml:brushProperty name="height" value="0.035" units="cm"/>
    </inkml:brush>
  </inkml:definitions>
  <inkml:trace contextRef="#ctx0" brushRef="#br0">2 15 16868,'-1'4'1720,"1"-2"-976,1-2-216,4-3 969,3 2-361,5-1-392,4-2-80,3-3-208,3 7-104,2 0-280,-2 0-256,-2 1-552,-2-1-360,-5 0 896,-1 3-240,-4-10-120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4.902"/>
    </inkml:context>
    <inkml:brush xml:id="br0">
      <inkml:brushProperty name="width" value="0.035" units="cm"/>
      <inkml:brushProperty name="height" value="0.035" units="cm"/>
    </inkml:brush>
  </inkml:definitions>
  <inkml:trace contextRef="#ctx0" brushRef="#br0">33 87 14115,'0'-3'277,"0"0"-1,-1 0 1,1 0 0,0 0-1,1 0 1,-1 0 0,0 0-1,1 0 1,0 0 0,-1 1-1,1-1 1,0 0 0,1 0-1,-1 1 1,0-1 0,1 0-1,-1 1 1,1 0 0,0-1-1,0 1 1,0 0 0,0 0-1,0 0 1,1 0 0,2-2-1,-1 2-190,0 0 0,0 0 0,0 0 0,0 0 0,0 1 0,0-1 0,0 1 0,1 0 0,-1 1 0,0-1 0,1 1 0,-1 0 0,1 0 0,-1 0 0,0 0 0,8 3 0,-10-3-80,0 0 1,-1 1-1,1-1 0,-1 1 1,1 0-1,-1-1 0,1 1 1,-1 0-1,1 0 0,-1 0 1,0 0-1,1 0 0,-1 0 0,0 1 1,0-1-1,0 0 0,0 1 1,0-1-1,0 0 0,1 3 1,-1-1-1,0 0 1,-1 0-1,1 0 1,-1 0-1,0 0 1,1 0 0,-1 0-1,-1 0 1,1 0-1,-1 5 1,-2 3 12,0 0 0,-1 0-1,0-1 1,0 1 0,-7 9 0,-32 47 134,43-66-153,0-1 0,0 0 0,0 1 0,0-1 0,0 0 0,0 1 0,0-1 0,0 0-1,0 1 1,1-1 0,-1 0 0,0 1 0,0-1 0,0 0 0,0 0 0,1 1 0,-1-1 0,0 0 0,0 0 0,1 1 0,-1-1 0,0 0 0,0 0 0,1 0 0,-1 0 0,0 1-1,1-1 1,-1 0 0,0 0 0,1 0 0,-1 0 0,0 0 0,1 0 0,-1 0 0,0 0 0,1 0 0,-1 0 0,0 0 0,1 0 0,-1 0 0,0 0 0,1 0 0,-1 0 0,18 0-46,-17 0 39,3-1-14,0 1-1,-1 0 1,1 0-1,0 1 1,0-1 0,0 1-1,-1 0 1,1 0-1,0 0 1,-1 0-1,1 1 1,-1 0-1,1-1 1,-1 1 0,0 0-1,1 1 1,-1-1-1,-1 0 1,1 1-1,0 0 1,0 0-1,-1 0 1,3 3-1,-3-1 3,0-1-1,0 1 0,0-1 0,0 1 1,-1 0-1,0 0 0,0 0 0,0 0 0,0 0 1,-1 0-1,0 0 0,0 0 0,0 0 1,-1 0-1,0 0 0,0 0 0,-2 6 0,-1-1 81,0 0-1,-1 0 0,0-1 0,0 1 0,-1-1 0,0-1 0,-1 1 1,0-1-1,-1 0 0,1-1 0,-1 0 0,-9 6 0,-15 10 341,-63 34-1,95-57-425,0 0-1,0 0 0,-1 0 0,1 0 0,0 0 0,0 1 0,0-1 0,0 0 0,0 0 0,-1 0 0,1 0 0,0 0 0,0 0 0,0 0 1,0 0-1,-1 0 0,1 0 0,0 0 0,0 0 0,0 0 0,-1 0 0,1 0 0,0 0 0,0 0 0,0 0 0,0 0 0,0-1 0,-1 1 1,1 0-1,0 0 0,0 0 0,0 0 0,0 0 0,0 0 0,-1 0 0,1-1 0,0 1 0,0 0 0,0 0 0,0 0 0,0 0 0,0 0 0,0-1 1,0 1-1,0 0 0,0 0 0,0 0 0,0 0 0,0-1 0,0 1 0,0 0 0,0 0 0,0 0 0,0 0 0,0-1 0,0 1 0,0 0 1,0 0-1,0 0 0,0 0 0,0-1 0,0 1 0,0 0 0,0 0 0,0 0 0,3-12-251,7-5-164,5-2-136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5.371"/>
    </inkml:context>
    <inkml:brush xml:id="br0">
      <inkml:brushProperty name="width" value="0.035" units="cm"/>
      <inkml:brushProperty name="height" value="0.035" units="cm"/>
    </inkml:brush>
  </inkml:definitions>
  <inkml:trace contextRef="#ctx0" brushRef="#br0">92 31 15147,'-2'0'106,"1"1"0,0-1 0,0 1 0,-1-1-1,1 1 1,0-1 0,0 1 0,0-1 0,0 1-1,-1 0 1,1 0 0,0 0 0,0 0 0,1 0 0,-1 0-1,0 0 1,0 0 0,-1 1 0,-13 24 468,13-22-325,-7 15 76,1 0-1,0 1 1,2 0-1,0 0 1,1 0 0,1 1-1,-2 39 1,6-58-283,-1 1 1,1-1-1,0 0 1,0 1-1,1-1 1,-1 0-1,0 0 1,1 1-1,-1-1 1,1 0-1,0 0 1,1 4-1,-1-6-16,0 1-1,-1-1 1,1 1-1,0-1 0,0 1 1,0-1-1,-1 1 1,1-1-1,0 0 1,0 1-1,0-1 1,0 0-1,0 0 0,-1 1 1,1-1-1,0 0 1,0 0-1,0 0 1,0 0-1,0 0 1,0-1-1,0 1 1,0 0-1,-1 0 0,1-1 1,0 1-1,0 0 1,0-1-1,0 1 1,-1-1-1,1 1 1,1-1-1,5-4 95,0 1 1,-1-1-1,1 0 0,-1-1 0,0 1 1,0-1-1,-1-1 0,0 1 1,0-1-1,0 1 0,-1-1 0,6-13 1,-3 6 31,-1-1 0,-1 0 0,-1 0 0,0 0 0,4-28 1,-7 35-95,-1 1 0,0-1 1,0 0-1,-1 0 0,-2-12 1,2 18-56,1 0 1,-1-1-1,1 1 1,-1 0 0,0 0-1,0 0 1,0-1 0,0 1-1,0 0 1,0 0-1,-1 1 1,1-1 0,-1 0-1,1 0 1,-1 1 0,0-1-1,0 1 1,0-1-1,0 1 1,0 0 0,0 0-1,-4-2 1,5 3-88,-1 0 1,0 0-1,0 0 1,1 0-1,-1 0 0,0 0 1,1 1-1,-1-1 1,0 0-1,1 1 0,-1 0 1,1-1-1,-1 1 1,1 0-1,-3 1 1,3-1 25,0-1 0,0 1 1,0 0-1,1-1 0,-1 1 1,0 0-1,0-1 0,1 1 1,-1 0-1,0 0 0,1-1 1,-1 1-1,0 0 0,1 0 1,0 0-1,-1 0 1,1 0-1,-1 0 0,1 0 1,0 0-1,0 0 0,0 0 1,-1 0-1,1 0 0,0 0 1,1 1-1,3 6-507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6.276"/>
    </inkml:context>
    <inkml:brush xml:id="br0">
      <inkml:brushProperty name="width" value="0.035" units="cm"/>
      <inkml:brushProperty name="height" value="0.035" units="cm"/>
    </inkml:brush>
  </inkml:definitions>
  <inkml:trace contextRef="#ctx0" brushRef="#br0">0 9 15771,'22'-3'2851,"39"-2"-1,-56 5-2663,1 0 1,0 0 0,-1 0 0,0 1-1,1 0 1,-1 0 0,1 1-1,-1-1 1,0 1 0,0 0-1,0 0 1,9 6 0,-13-7-177,-1 0 0,1-1 0,0 1 0,0 0 0,-1 0 0,1 0 0,0 0 0,-1 0 0,1 0 0,-1 0 0,1 0 0,-1 0 0,1 0 0,-1 0 0,0 0 0,1 0 0,-1 0 0,0 0 0,0 0 0,0 1 0,0-1 0,0 0 0,0 2 0,-1 0-1,0 0 1,0 0-1,0 0 0,0 0 1,-1 0-1,1 0 0,-1 0 1,-2 3-1,-5 6 11,-1-1-1,-19 18 1,26-28-9,-7 8 4,6-5-46,-1 0-1,1 0 1,0 1 0,-7 8 0,11-13 16,0 1-1,0-1 1,0 0 0,0 0 0,0 1-1,0-1 1,0 0 0,0 1 0,0-1 0,0 0-1,0 1 1,0-1 0,0 0 0,0 0-1,0 1 1,0-1 0,0 0 0,0 1 0,0-1-1,0 0 1,0 0 0,1 1 0,-1-1-1,0 0 1,0 0 0,0 1 0,1-1 0,-1 0-1,0 0 1,0 1 0,0-1 0,1 0-1,-1 0 1,0 0 0,0 0 0,1 1-1,-1-1 1,0 0 0,1 0 0,-1 0 0,0 0-1,0 0 1,1 0 0,-1 0 0,0 0-1,1 0 1,-1 0 0,0 0 0,1 0 0,-1 0-1,0 0 1,1 0 0,-1 0 0,0 0-1,27 0-774,-17 0 512,-3 0 50,0 1-1,0 0 0,0 0 0,-1 0 0,14 5 0,-17-4 190,-1-1-1,1 1 1,-1-1 0,1 1 0,-1 0-1,0 0 1,1 0 0,-1 0 0,0 0-1,0 1 1,-1-1 0,1 0 0,0 1-1,-1 0 1,1-1 0,1 6 0,-1-1 112,0 1 0,0 0 1,0-1-1,-1 1 0,0 0 1,-1 0-1,0 0 0,0 0 0,-1 0 1,0 0-1,0-1 0,0 1 1,-1 0-1,-1 0 0,1-1 1,-5 9-1,3-7 143,0-1 0,-1-1 0,1 1 0,-2-1 0,1 1 0,-1-1 1,0-1-1,0 1 0,-1-1 0,0 0 0,0-1 0,0 0 0,-1 0 0,-9 4 0,16-8-238,0 0 0,0-1-1,-1 1 1,1-1 0,0 0 0,-1 1-1,1-1 1,0 0 0,-1 0 0,1 1-1,-1-1 1,1 0 0,0-1-1,-3 1 1,3 0-73,1-1-1,-1 1 0,1-1 1,-1 1-1,1-1 0,0 1 1,-1-1-1,1 1 0,0-1 1,-1 1-1,1-1 1,0 0-1,-1 1 0,1-1 1,0 1-1,0-1 0,0 0 1,0 1-1,0-1 0,0 0 1,0 1-1,0-1 1,0 0-1,0 1 0,0-1 1,0 1-1,0-1 0,0 0 1,0 1-1,1-1 0,-1 0 1,0 1-1,1-1 1,-1 0-1,4-10-487,1 0-1,10-17 1,4-3-569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6.683"/>
    </inkml:context>
    <inkml:brush xml:id="br0">
      <inkml:brushProperty name="width" value="0.035" units="cm"/>
      <inkml:brushProperty name="height" value="0.035" units="cm"/>
    </inkml:brush>
  </inkml:definitions>
  <inkml:trace contextRef="#ctx0" brushRef="#br0">71 21 15851,'-2'1'101,"0"-1"-1,1 1 0,-1-1 0,1 1 1,-1 0-1,1-1 0,-1 1 0,1 0 1,0 0-1,-1 0 0,1 0 1,0 0-1,0 0 0,-1 1 0,1-1 1,0 0-1,0 1 0,1-1 0,-1 0 1,0 1-1,0-1 0,0 3 0,-14 36 758,9-16-631,-12 56 263,17-71-443,0 0 1,0 0-1,1 0 0,1 0 1,-1 0-1,1 0 1,3 9-1,-4-16-32,0 0 1,1-1-1,-1 1 0,0-1 1,1 0-1,0 1 0,-1-1 1,1 1-1,0-1 1,0 0-1,0 0 0,-1 1 1,1-1-1,1 0 0,-1 0 1,0 0-1,0 0 0,0 0 1,1 0-1,-1 0 1,0-1-1,1 1 0,-1 0 1,2 0-1,-1-1 17,1 0-1,-1 1 1,1-1 0,-1-1 0,1 1-1,-1 0 1,1-1 0,-1 1 0,0-1-1,1 0 1,-1 0 0,0 1 0,4-3-1,4-3 116,-1 0 0,0-1 0,0 1 0,-1-2 0,13-12 0,-10 7 84,1-1 0,-2 0 0,0-1 1,12-24-1,-19 34-148,0-1 0,-1 1 0,0 0 0,0-1 0,-1 1 0,1-1 0,-1 0 0,0 0 0,-1 1 0,0-1 0,0 0 0,0 0 0,0 0 0,-1 1 0,0-1 0,0 0 0,-4-9 0,4 12-53,0 1 0,-1-1 1,1 1-1,-1 0 1,0 0-1,1 0 0,-1 0 1,0 0-1,0 1 1,0-1-1,-1 0 0,1 1 1,0-1-1,-1 1 1,1 0-1,0 0 0,-1 0 1,0 0-1,1 0 1,-1 1-1,1-1 0,-1 1 1,0 0-1,1 0 1,-1 0-1,0 0 0,1 0 1,-6 1-1,5-1-51,0 1 0,-1 0-1,1 0 1,0 0 0,0 0-1,0 0 1,0 1 0,0-1 0,0 1-1,0 0 1,0 0 0,0 0-1,1 0 1,-1 0 0,1 1 0,0-1-1,0 1 1,0-1 0,0 1 0,0 0-1,0 0 1,-2 5 0,5-5-98,2 0-28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7.101"/>
    </inkml:context>
    <inkml:brush xml:id="br0">
      <inkml:brushProperty name="width" value="0.035" units="cm"/>
      <inkml:brushProperty name="height" value="0.035" units="cm"/>
    </inkml:brush>
  </inkml:definitions>
  <inkml:trace contextRef="#ctx0" brushRef="#br0">177 4 15203,'7'-4'1166,"-12"5"-306,-16 5 180,14-2-848,0 1 0,1 0 0,-1 0 1,1 0-1,0 1 0,1 0 0,-1 0 0,-5 8 0,-34 59 711,40-64-766,-5 9 234,-13 33 0,20-43-275,1-1 0,-1 1 0,2 0-1,-1 0 1,1 0 0,0 0-1,1 10 1,0-16-85,0-1 0,0 0 0,0 0-1,0 1 1,0-1 0,1 0 0,-1 0 0,0 0 0,1 1-1,-1-1 1,1 0 0,-1 0 0,1 0 0,0 0 0,-1 0-1,1 0 1,0 0 0,0 0 0,0 0 0,-1 0 0,1-1-1,0 1 1,0 0 0,0-1 0,0 1 0,1 0 0,-1-1-1,0 1 1,0-1 0,0 0 0,0 1 0,1-1 0,-1 0-1,0 0 1,0 1 0,0-1 0,1 0 0,-1 0 0,0-1-1,0 1 1,1 0 0,1-1 0,3 0 8,0-1 1,0 0-1,-1 0 1,1 0-1,0-1 1,-1 1-1,8-6 1,-1-1 42,0-1 1,-1 0-1,0 0 1,-1-1-1,0 0 1,15-23-1,-20 27-23,-1-1 0,1 0 0,-1-1 0,-1 1 0,1-1 0,-1 1 0,-1-1 0,0 0 0,0 0 0,-1 0 0,0 0 0,0-12 0,-1 18-43,-1 0 1,1 0-1,0 1 1,-1-1 0,0 0-1,0 0 1,0 1-1,0-1 1,0 0-1,0 1 1,-1 0-1,1-1 1,-1 1-1,1 0 1,-1-1-1,0 1 1,0 0-1,-2-2 1,2 4-56,1-1-1,-1 0 1,1 0-1,-1 0 1,0 1-1,1-1 1,-1 1-1,0-1 1,1 1-1,-1 0 1,0 0-1,1-1 1,-1 1 0,0 1-1,0-1 1,1 0-1,-1 0 1,0 0-1,1 1 1,-1-1-1,0 1 1,1 0-1,-1-1 1,1 1-1,-1 0 1,1 0-1,-1 0 1,1 0 0,-3 2-1,-22 25-695,14-14 292</inkml:trace>
  <inkml:trace contextRef="#ctx0" brushRef="#br0" timeOffset="1">402 56 17140,'0'0'1559,"-1"8"-91,-24 66 2198,25-73-3658,-3 12 160,0 1 0,1-1 0,1 1 0,0 0 0,1 15 0,0-26-200,0-1 1,1 1 0,-1-1 0,0 0 0,1 1 0,0-1-1,-1 1 1,1-1 0,0 0 0,0 0 0,1 0-1,-1 0 1,0 0 0,1 0 0,-1 0 0,1 0 0,0 0-1,-1 0 1,1-1 0,0 1 0,0-1 0,0 0-1,0 1 1,0-1 0,0 0 0,1 0 0,-1 0 0,0 0-1,1-1 1,-1 1 0,0-1 0,1 1 0,-1-1-1,1 0 1,-1 0 0,1 0 0,2-1 0,-2 1-35,0 0 1,-1-1 0,1 0 0,-1 1-1,1-1 1,-1 0 0,0 0-1,1-1 1,-1 1 0,0 0 0,0-1-1,0 1 1,0-1 0,0 0-1,0 0 1,0 0 0,0 0-1,-1 0 1,1 0 0,-1 0 0,0 0-1,1-1 1,0-3 0,11-24-419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4.793"/>
    </inkml:context>
    <inkml:brush xml:id="br0">
      <inkml:brushProperty name="width" value="0.025" units="cm"/>
      <inkml:brushProperty name="height" value="0.025" units="cm"/>
    </inkml:brush>
  </inkml:definitions>
  <inkml:trace contextRef="#ctx0" brushRef="#br0">1 0 19859,'0'0'1153,"29"52"-641,-13-29-223,5 0-161,2-5-96,9-2 0,-1-9-256,6-8-385,-1 1-544,-2-13-673,-6-9-1953,-4-1-1602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07.587"/>
    </inkml:context>
    <inkml:brush xml:id="br0">
      <inkml:brushProperty name="width" value="0.035" units="cm"/>
      <inkml:brushProperty name="height" value="0.035" units="cm"/>
    </inkml:brush>
  </inkml:definitions>
  <inkml:trace contextRef="#ctx0" brushRef="#br0">12 0 18852,'-6'5'1992,"2"-1"-1399,4 3-281,-1-1 1072,2-3-696,2 2-296,1-3-1080,2 1 544,-4-2-88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19.910"/>
    </inkml:context>
    <inkml:brush xml:id="br0">
      <inkml:brushProperty name="width" value="0.035" units="cm"/>
      <inkml:brushProperty name="height" value="0.035" units="cm"/>
    </inkml:brush>
  </inkml:definitions>
  <inkml:trace contextRef="#ctx0" brushRef="#br0">46 20 9010,'0'-1'122,"0"1"0,-1 0 1,1 0-1,-1 0 0,1-1 0,-1 1 0,1 0 1,0-1-1,-1 1 0,1 0 0,0-1 1,-1 1-1,1 0 0,0-1 0,-1 1 0,1-1 1,0 1-1,0-1 0,0 1 0,-1 0 1,1-1-1,0 1 0,0-1 0,0 1 0,0-2 1,0 2-52,0 0 0,0-1 0,0 1-1,0 0 1,0 0 0,0-1 0,0 1 0,0 0 0,0-1 0,0 1 0,0 0 0,0 0 0,0-1 0,0 1 0,0 0 0,-1-1 0,1 1 0,0 0 0,0 0 0,0-1 0,0 1-1,-1 0 1,1 0 0,0 0 0,0-1 0,0 1 0,-1 0 0,1 0 0,0 0 0,0 0 0,-1-1 0,1 1 0,0 0 0,0 0 0,-1 0 0,1 0 0,0 0 0,-1 0 0,1 0-1,0 0 1,0 0 0,-1 0 0,1 0 0,0 0 0,-1 0 0,1 0 0,0 0 0,0 0 0,-1 0 0,1 0 0,0 0 0,-1 1 0,1-1 0,0 0 0,0 0 0,0 0 0,-1 0-1,1 0 1,0 1 0,0-1 0,-1 0 0,1 0 0,0 1 0,0-1 0,0 0 0,-1 1 0,1-1 96,0 1 0,-1-1 0,1 1 0,-1-1 0,0 0 0,1 1-1,-1-1 1,1 1 0,-1-1 0,0 0 0,1 0 0,-1 1 0,1-1 0,-1 0 0,0 0 0,1 0 0,-1 0 0,0 0 0,1 0 0,-1 0 0,0 0-1,1 0 1,-1 0 0,0 0 0,0 0 0,1 0 0,-1 0 0,1-1 0,-1 1 0,0 0 0,0-1 0,-2 0 546,2 5 634,1-4-1321,0 1 0,-1-1-1,1 1 1,0-1 0,0 1-1,0-1 1,0 1-1,-1-1 1,1 0 0,0 1-1,0-1 1,0 1 0,0-1-1,0 1 1,0-1 0,0 1-1,0-1 1,0 1 0,0-1-1,1 1 1,-1-1-1,0 1 1,0-1 0,0 1-1,1-1 1,-1 1 0,0-1-1,0 0 1,1 1 0,-1-1-1,0 1 1,1-1 0,-1 0-1,0 0 1,1 1 0,-1-1-1,1 0 1,-1 1-1,0-1 1,2 0 0,11 2 284,-7 0-254,0-1 0,1 0 0,-1-1 1,0 1-1,0-1 0,0-1 0,1 1 0,-1-1 1,0 0-1,11-3 0,-16 3-51,1 0-1,-1 1 1,1-1 0,0 1 0,0 0-1,-1-1 1,1 1 0,0 0-1,0 0 1,-1 0 0,1 0-1,0 0 1,0 0 0,0 1 0,-1-1-1,1 1 1,0-1 0,-1 1-1,1 0 1,0-1 0,-1 1 0,1 0-1,-1 0 1,1 0 0,-1 0-1,0 0 1,1 1 0,-1-1 0,2 3-1,2 0-2118,-6-8 581,-5-10 162,5 12 1370,-5-9-888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22.349"/>
    </inkml:context>
    <inkml:brush xml:id="br0">
      <inkml:brushProperty name="width" value="0.035" units="cm"/>
      <inkml:brushProperty name="height" value="0.035" units="cm"/>
    </inkml:brush>
  </inkml:definitions>
  <inkml:trace contextRef="#ctx0" brushRef="#br0">24 3 14779,'5'-3'2440,"-7"9"-403,-24 266 1403,26-264-3398,0 0 0,0 0 1,1 0-1,0 1 1,0-1-1,4 14 1,-1-21-526,0-7 313,1-9 904,-4 12-714,-1-1-1,1 1 0,-1 0 1,0-1-1,-1 1 0,1-1 1,-1 1-1,1 0 0,-3-7 1,-5-18-27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22.822"/>
    </inkml:context>
    <inkml:brush xml:id="br0">
      <inkml:brushProperty name="width" value="0.035" units="cm"/>
      <inkml:brushProperty name="height" value="0.035" units="cm"/>
    </inkml:brush>
  </inkml:definitions>
  <inkml:trace contextRef="#ctx0" brushRef="#br0">0 79 15587,'5'11'1609,"5"-2"-905,0-8-232,11-1 848,2-7-296,11-1-311,2-2-113,-1-5-592,-1 1-328,-5-3 336,-5 1-96,0 3-144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23.275"/>
    </inkml:context>
    <inkml:brush xml:id="br0">
      <inkml:brushProperty name="width" value="0.035" units="cm"/>
      <inkml:brushProperty name="height" value="0.035" units="cm"/>
    </inkml:brush>
  </inkml:definitions>
  <inkml:trace contextRef="#ctx0" brushRef="#br0">41 20 16476,'2'-2'296,"1"0"1,0 0 0,0 1 0,0-1 0,0 1 0,1-1 0,-1 1 0,0 0 0,0 0 0,1 1 0,3-1 0,38-3 1293,-41 4-1493,0 0 0,1 0 1,-1 1-1,0 0 1,0-1-1,1 1 1,-1 1-1,7 2 0,-9-3-81,-1 0-1,0 0 1,1 0-1,-1 0 1,0 0-1,0 0 1,1 0-1,-1 0 1,0 1-1,0-1 1,-1 0-1,1 1 1,0-1 0,0 1-1,-1-1 1,1 1-1,-1-1 1,1 1-1,-1-1 1,1 1-1,-1 0 1,0-1-1,0 1 1,0-1-1,0 1 1,0 0-1,-1 2 1,0 5 5,-1-1 0,0 1 0,-1-1 0,0 1 0,0-1 0,-7 12 1,-33 49 96,14-25 22,-52 106 586,78-144-674,1-1 0,0 1 1,1 0-1,-1 0 0,1 1 0,-1 6 0,2-11-54,0-1-1,0 0 1,0 0-1,0 0 1,0 0-1,0 0 1,0 1-1,0-1 1,0 0-1,1 0 1,-1 0-1,0 0 1,1 0-1,-1 0 1,1 0-1,-1 0 1,1 0-1,0 0 1,-1 0-1,1 0 1,0 0-1,0 0 1,0 0-1,-1-1 1,1 1-1,0 0 1,0-1-1,0 1 1,0-1-1,0 1 1,0-1-1,0 1 1,1-1-1,-1 0 1,0 1-1,0-1 1,0 0-1,0 0 1,0 0-1,2 0 1,6-1-178,0 0 0,0-1 0,-1 0 1,1 0-1,-1-1 0,0 0 0,1-1 1,-2 0-1,1 0 0,0-1 0,-1 0 1,11-8-1,19-19-333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0:23.700"/>
    </inkml:context>
    <inkml:brush xml:id="br0">
      <inkml:brushProperty name="width" value="0.035" units="cm"/>
      <inkml:brushProperty name="height" value="0.035" units="cm"/>
    </inkml:brush>
  </inkml:definitions>
  <inkml:trace contextRef="#ctx0" brushRef="#br0">97 106 15835,'-4'1'298,"0"0"-1,0 1 0,0-1 0,0 1 0,0 0 0,1 1 1,-1-1-1,1 0 0,-1 1 0,1 0 0,0 0 1,0 0-1,0 0 0,1 0 0,-1 1 0,1-1 0,0 1 1,0-1-1,-3 8 0,-1 1-78,2 0 0,-1 1 0,1 0 0,-4 26 0,7-30-188,0 0 0,0 0 0,1-1 1,0 1-1,0 0 0,1 0 0,0 0 0,4 11 0,-4-17-23,0 1-1,1-1 1,-1 0-1,1 0 1,0 0-1,0 0 1,0 0-1,0 0 1,0 0-1,1-1 1,-1 1-1,1-1 1,0 0-1,0 0 1,-1 0-1,2 0 1,-1 0-1,0 0 1,0-1-1,0 0 1,1 1-1,-1-1 1,5 0-1,-3 1 35,0-1-1,0-1 1,-1 1-1,1-1 1,0 0-1,0 0 1,-1 0 0,1-1-1,0 0 1,0 0-1,-1 0 1,1 0-1,-1-1 1,1 1-1,-1-1 1,1-1-1,-1 1 1,0 0-1,0-1 1,0 0-1,-1 0 1,1 0-1,-1 0 1,1-1-1,-1 1 1,0-1-1,0 0 1,-1 0-1,1 0 1,2-7-1,1-2 83,-1 0-1,0 0 0,-1-1 0,-1 1 1,0-1-1,-1 0 0,0 0 0,-1 0 0,-1-18 1,0 20-95,-1 1 1,0 0-1,-1-1 1,0 1-1,-1 0 1,0 1-1,-1-1 1,0 0-1,-1 1 1,0 0-1,0 0 1,-1 0-1,-10-12 1,13 20-114,1-1 1,-1 1-1,0 0 0,0 0 1,0 1-1,0-1 0,0 0 0,-1 1 1,1 0-1,0 0 0,-1 0 1,1 0-1,-1 1 0,1-1 1,-1 1-1,1 0 0,-1 0 1,1 0-1,-5 1 0,-10 1-288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9.490"/>
    </inkml:context>
    <inkml:brush xml:id="br0">
      <inkml:brushProperty name="width" value="0.035" units="cm"/>
      <inkml:brushProperty name="height" value="0.035" units="cm"/>
    </inkml:brush>
  </inkml:definitions>
  <inkml:trace contextRef="#ctx0" brushRef="#br0">114 19 13851,'-2'-18'2306,"1"18"-2263,1 0 0,0 0 0,0 0 0,0 0 0,0 0 0,-1 0 0,1 0 0,0 0 0,0 0 0,0 0 0,0 0-1,-1 0 1,1 0 0,0 0 0,0 1 0,0-1 0,0 0 0,-1 0 0,1 0 0,0 0 0,0 0 0,0 0 0,0 1 0,0-1 0,0 0 0,0 0 0,-1 0 0,1 0 0,0 1 0,0-1 0,0 0 0,0 0 0,0 0 0,0 0 0,0 1 0,0-1 0,0 0 0,0 0 0,0 0 0,0 0 0,0 1 0,-9 36 1734,-35 453 1137,34-327-2349,-11 186-522,21-340-88,-2 25-1589,2-33 1473,0 0 0,-1 0 0,1 0 1,0 0-1,0 0 0,0 0 0,-1 0 1,1 0-1,-1 0 0,1 0 0,-1-1 0,1 1 1,-1 0-1,1 0 0,-1 0 0,0-1 1,1 1-1,-1 0 0,0-1 0,1 1 1,-1-1-1,0 1 0,0-1 0,0 1 1,0-1-1,-1 1 0,-3-1-1029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40.526"/>
    </inkml:context>
    <inkml:brush xml:id="br0">
      <inkml:brushProperty name="width" value="0.035" units="cm"/>
      <inkml:brushProperty name="height" value="0.035" units="cm"/>
    </inkml:brush>
  </inkml:definitions>
  <inkml:trace contextRef="#ctx0" brushRef="#br0">1 1252 14715,'0'2'101,"1"0"0,-1 1-1,1-1 1,-1 0 0,1 0 0,0 0 0,0 1-1,0-1 1,0 0 0,0 0 0,1 0-1,-1 0 1,0-1 0,1 1 0,0 0 0,-1-1-1,1 1 1,0-1 0,3 3 0,0-2 1,0 0 0,0 0-1,0-1 1,0 0 0,0 1 0,0-2 0,1 1 0,5-1 0,300-5 1600,-182-1-1414,502-46-39,-3-36-533,-412 58 82,308-3 0,-473 33 192,102-2-17,-123 0 89,-1-1 1,0-2-1,28-7 0,-172 39 1162,114-26-1221,0-1-1,1 0 1,-1 0 0,0 1 0,0-1-1,1 0 1,-1 0 0,0 0-1,0 0 1,1 0 0,-1 0-1,0-1 1,0 1 0,1 0-1,-1 0 1,0 0 0,1-1-1,-1 1 1,0 0 0,1-1 0,-1 1-1,0 0 1,1-1 0,-1 1-1,1-1 1,-1 1 0,0-2-1,0 1 1,1 0-1,-1-1 0,1 1 1,-1-1-1,1 1 0,-1-1 1,1 1-1,0-1 0,0 1 0,0-1 1,0 1-1,0-3 0,1-5 1,0 0 0,1 0 0,5-15 0,51-122-74,11-32-84,-53 126 163,-4-1 0,-1-1 0,-3 1 0,-2-2 1,-2 1-1,-3 0 0,-8-79 0,-1 74 119,3 27 322,-1-46-1,11 70 180,-2 3-305,-12 3-299,0 3-15,-1 1-1,1 0 1,1 0-1,-18 7 1,-17 3-13,-19-2 55,-107 3 0,-65-15 138,0 0 0,-177 29 141,61-2 4,-1-28-35,211-9-260,-129-9 34,194 19-192,-118 12 0,178-8 42,8-1-53,1 0 0,-1 0 0,1-1 0,-1 0 1,1 0-1,-14-2 0,20 1 118,-1 1 0,0 0 0,0 0 0,0 0 0,0-1 0,1 1 1,-1 0-1,0-1 0,0 1 0,0-1 0,1 1 0,-1-1 1,0 1-1,1-1 0,-1 0 0,0 1 0,1-1 0,-1 0 0,1 1 1,-1-1-1,1 0 0,0 0 0,-1 1 0,1-1 0,-1 0 1,1 0-1,0 0 0,0 0 0,0 1 0,0-1 0,-1 0 0,1 0 1,0 0-1,0 0 0,1 0 0,-1 0 0,0 1 0,0-1 1,0 0-1,0 0 0,1 0 0,0-1 0,8-22-313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01.107"/>
    </inkml:context>
    <inkml:brush xml:id="br0">
      <inkml:brushProperty name="width" value="0.035" units="cm"/>
      <inkml:brushProperty name="height" value="0.035" units="cm"/>
    </inkml:brush>
  </inkml:definitions>
  <inkml:trace contextRef="#ctx0" brushRef="#br0">8 257 10346,'12'-38'2883,"-11"71"-863,-16 630-2539,11-521-79,3-117 461,1 70-453,0-85 491,1-1 0,1 0 0,0 1 0,0-1 0,1 0 0,0-1 0,7 17 0,-7-22 88,-1 0 0,1 1 0,0-1 1,0 0-1,0 0 0,0-1 0,0 1 0,1-1 0,-1 1 0,1-1 0,-1 0 0,1 0 0,0-1 0,0 1 0,0-1 0,0 0 0,0 0 0,8 1 0,7 0 152,2-1 0,33-2-1,-21 1-50,35 3 311,127 23-1,-156-19-320,47 3-5,1-4 0,92-6 0,-48-1-50,-53 2-20,293-2 13,-280-5 4,0-3 0,96-22 1,341-45 47,-418 65-42,-34 7-25,-45 3 7,40-6 0,-22-1 32,-1-1-1,0-3 1,71-28 0,-114 37-34,-1 0 1,1 0 0,-1 0 0,0-1-1,0 0 1,0 0 0,0 0-1,-1 0 1,1-1 0,-1 1-1,0-1 1,-1 0 0,4-7 0,12-19 27,-3 8-26,0 1-1,-2-2 1,-1 0-1,10-27 1,-17 37-11,-1 0 0,0 0 1,-1-1-1,-1 1 0,0-1 0,-1 1 1,-1-1-1,0 1 0,-3-18 0,-4-5-55,-18-54-1,16 61-118,1 1 0,-9-62 0,16-11-306,-1-12 104,0 100 379,0 0 0,0 1 0,-1-1 0,-1 1 0,0 0 0,-7-14-1,8 20 13,0 1-1,0 0 1,-1 0-1,0 1 0,0-1 1,0 1-1,0-1 1,-1 2-1,0-1 1,0 0-1,-1 1 0,1 0 1,-1 0-1,0 1 1,0-1-1,0 1 0,0 1 1,-1-1-1,-11-2 1,-64-13-89,-1 4 1,-133-6 0,93 18 8,-141 17 1,-390 68 800,428-55-279,-142 25-1,305-41-431,-73 13 76,-188 61 0,232-55-38,-90 34 31,162-53-91,15-9-2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5.608"/>
    </inkml:context>
    <inkml:brush xml:id="br0">
      <inkml:brushProperty name="width" value="0.035" units="cm"/>
      <inkml:brushProperty name="height" value="0.035" units="cm"/>
    </inkml:brush>
  </inkml:definitions>
  <inkml:trace contextRef="#ctx0" brushRef="#br0">5 0 14659,'-1'0'57,"1"0"0,0 0 0,0 0 0,0 0 0,0 0 0,-1 0 0,1 1 0,0-1 0,0 0-1,0 0 1,0 0 0,-1 0 0,1 0 0,0 0 0,0 0 0,0 0 0,0 0 0,0 0 0,-1 1 0,1-1 0,0 0 0,0 0 0,0 0-1,0 0 1,0 0 0,0 1 0,0-1 0,-1 0 0,1 0 0,0 0 0,0 0 0,0 1 0,0-1 0,0 0 0,0 0 0,0 0 0,0 0-1,0 1 1,0-1 0,3 11 1094,8 9 17,-5-10-882,1 0-1,1 0 1,-1-1 0,1 0 0,1 0 0,0-1 0,0 0-1,0 0 1,22 11 0,-26-16-338,1 0 1,-1-1-1,1 0 0,0 0 0,0 0 0,0-1 1,0 0-1,0 0 0,0 0 0,1-1 0,-1 0 1,0 0-1,0-1 0,0 0 0,0 0 1,0 0-1,0-1 0,0 1 0,0-2 0,0 1 1,6-4-1,-2 0-283,-1-1 1,1 0-1,-1 0 1,-1-1-1,15-16 0,-14 15 122,18-18-504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5.148"/>
    </inkml:context>
    <inkml:brush xml:id="br0">
      <inkml:brushProperty name="width" value="0.025" units="cm"/>
      <inkml:brushProperty name="height" value="0.025" units="cm"/>
    </inkml:brush>
  </inkml:definitions>
  <inkml:trace contextRef="#ctx0" brushRef="#br0">156 0 11147,'0'0'4067,"-59"84"-1504,36-37-834,-1 6-736,3 0-128,3-4-288,11-6-385,3-6-128,4-14-128,9-11-833,11-12-801,7-9-2433,-4-19-5991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6.060"/>
    </inkml:context>
    <inkml:brush xml:id="br0">
      <inkml:brushProperty name="width" value="0.035" units="cm"/>
      <inkml:brushProperty name="height" value="0.035" units="cm"/>
    </inkml:brush>
  </inkml:definitions>
  <inkml:trace contextRef="#ctx0" brushRef="#br0">141 0 16868,'-6'22'1496,"-5"8"-944,0-3-208,-1 12 536,2 3-96,0 6-175,3 4-145,-3 1-160,3-3-88,-1 2-336,3-1-280,-4-6-272,1-5 560,-4-9-145,-2-2-39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7.584"/>
    </inkml:context>
    <inkml:brush xml:id="br0">
      <inkml:brushProperty name="width" value="0.035" units="cm"/>
      <inkml:brushProperty name="height" value="0.035" units="cm"/>
    </inkml:brush>
  </inkml:definitions>
  <inkml:trace contextRef="#ctx0" brushRef="#br0">7 22 17020,'-5'4'1760,"4"-2"-1096,1 0-232,3-2 720,8-2-127,12-4-209,6-1-160,5 1-312,5 0-112,4 3-48,0 3-104,-4 3-392,-4 6-360,-6 1-1072,-10 0 1472,1-3-225,-2-1-223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8.053"/>
    </inkml:context>
    <inkml:brush xml:id="br0">
      <inkml:brushProperty name="width" value="0.035" units="cm"/>
      <inkml:brushProperty name="height" value="0.035" units="cm"/>
    </inkml:brush>
  </inkml:definitions>
  <inkml:trace contextRef="#ctx0" brushRef="#br0">161 36 13971,'2'-1'171,"-1"-1"0,0 1 1,0-1-1,0 1 0,0-1 0,0 1 0,0-1 1,0 0-1,0 1 0,-1-1 0,1 0 0,0-2 1,-1 3-111,0 0 0,-1 1 1,1-1-1,0 1 1,0-1-1,0 1 1,-1-1-1,1 0 1,0 1-1,-1-1 1,1 1-1,-1-1 0,1 1 1,0-1-1,-1 1 1,1 0-1,-1-1 1,1 1-1,-1 0 1,1-1-1,-1 1 0,0 0 1,1-1-1,-1 1 1,1 0-1,-1 0 1,0 0-1,1 0 1,-1 0-1,1-1 1,-1 1-1,0 0 0,1 0 1,-1 1-1,0-1 1,1 0-1,-1 0 1,1 0-1,-1 0 1,0 1-1,-5-1 87,0 1 0,0 1-1,0-1 1,0 1 0,0 0 0,1 1-1,-1-1 1,1 1 0,0 0 0,0 0 0,0 1-1,0-1 1,0 1 0,1 0 0,-1 1-1,-3 4 1,1 0-75,0-1 0,1 1 0,0 0 0,0 1 0,1 0 1,0 0-1,-7 20 0,11-25-22,0 0 1,0 0-1,0 0 1,0 0 0,1 1-1,0-1 1,0 0-1,0 0 1,1 1-1,-1-1 1,3 8 0,-2-11-18,0 0 0,0 0 0,0 0 1,0 0-1,0 0 0,0-1 0,0 1 0,1 0 1,-1-1-1,1 1 0,-1-1 0,1 1 1,0-1-1,0 0 0,-1 0 0,1 1 0,0-1 1,0-1-1,0 1 0,0 0 0,0 0 1,0-1-1,0 1 0,1-1 0,-1 0 0,0 1 1,0-1-1,0 0 0,5-1 0,3 0 77,0-2-1,-1 1 1,1-1 0,0 0-1,-1-1 1,0-1-1,0 1 1,0-1-1,0-1 1,-1 1-1,0-1 1,0-1 0,0 0-1,-1 0 1,0 0-1,-1-1 1,0 0-1,0 0 1,6-12-1,-11 19-90,0-1-1,0 0 0,0 1 0,-1-1 0,1 0 0,-1 0 0,1 0 0,-1 1 0,0-1 0,1 0 0,-1 0 0,0 0 0,0 0 0,0 0 0,-1 0 0,1 1 0,0-1 0,-1 0 1,1 0-1,-1 0 0,-1-2 0,1 3-22,0 0-1,0 0 1,0 0 0,-1 0 0,1 0 0,0 0 0,-1 1 0,1-1-1,0 0 1,-1 0 0,1 1 0,-1-1 0,1 1 0,-1 0 0,1-1-1,-1 1 1,0 0 0,1 0 0,-1 0 0,1 0 0,-1 0-1,0 0 1,1 1 0,-1-1 0,-2 1 0,-1 1-97,0-1 0,0 1 0,0 0 0,0 1 0,0-1 0,0 1 0,1 0 0,-1 0 0,1 0 0,0 1 0,0 0 0,-4 5 0,2-3 22,0 1 0,1 0 0,0 1-1,1-1 1,-1 1 0,-5 15 0,7-11-109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8.600"/>
    </inkml:context>
    <inkml:brush xml:id="br0">
      <inkml:brushProperty name="width" value="0.035" units="cm"/>
      <inkml:brushProperty name="height" value="0.035" units="cm"/>
    </inkml:brush>
  </inkml:definitions>
  <inkml:trace contextRef="#ctx0" brushRef="#br0">31 0 14275,'0'46'1696,"-5"-3"-1071,-5 3-249,8 6 1032,-3-8-672,2-2-112,1-15-360,-1-3-232,3-18 1529,4-2-1425,3-14 96,0-16-8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9.024"/>
    </inkml:context>
    <inkml:brush xml:id="br0">
      <inkml:brushProperty name="width" value="0.035" units="cm"/>
      <inkml:brushProperty name="height" value="0.035" units="cm"/>
    </inkml:brush>
  </inkml:definitions>
  <inkml:trace contextRef="#ctx0" brushRef="#br0">46 22 13371,'-1'0'147,"0"0"1,-1 0-1,1 0 1,0 0-1,0 0 1,0 0-1,0 0 1,0 1-1,0-1 1,0 0-1,0 1 1,0-1 0,0 1-1,0-1 1,0 1-1,0-1 1,0 1-1,0 0 1,1 0-1,-1-1 1,0 1-1,0 0 1,1 0-1,-1 0 1,0 0-1,1 0 1,-1 0-1,1 0 1,-1 1-1,-2 3 157,0 0 1,1 0-1,0 0 0,0 0 0,-2 6 1,4-8-265,-1 0 0,0 0 0,1 0 0,0 1 0,-1-1 0,1 0 0,0 0 0,1 1 0,-1-1 0,1 0 0,-1 0 0,1 0 1,0 1-1,0-1 0,1 0 0,-1 0 0,3 4 0,-1-4-20,1 1 1,-1 0-1,1-1 0,0 0 1,1 0-1,-1 0 1,0 0-1,1-1 0,-1 1 1,7 1-1,-7-2-13,0 0 0,0 0 0,-1 0-1,1 1 1,-1-1 0,1 1 0,-1 0 0,0 0 0,0 0-1,0 0 1,0 1 0,-1-1 0,0 1 0,4 5 0,-3-2-4,-1 0 0,0 0 0,0 0 0,0 0 1,-1 0-1,1 0 0,-2 0 0,1 8 0,-2 2 18,0-1-1,-1 0 1,-1 1 0,0-1-1,-1-1 1,-1 1 0,-7 16-1,8-24 97,0 1 0,0-1 0,-1 0 0,0 0 0,0 0 0,-9 8 0,14-16-104,-1 1 1,1-1-1,-1 0 1,1 1-1,-1-1 1,1 0-1,-1 0 0,1 0 1,-1 0-1,0 0 1,1 1-1,-1-1 1,1 0-1,-1 0 0,0 0 1,1-1-1,-1 1 1,1 0-1,-1 0 1,1 0-1,-1 0 1,0 0-1,1-1 0,-1 1 1,1 0-1,-1-1 1,1 1-1,-1 0 1,1-1-1,-1 1 0,1 0 1,0-1-1,-1 1 1,1-1-1,-1 1 1,1-1-1,0 1 1,0-1-1,-1 1 0,1-1 1,0 1-1,0-1 1,-1 0-1,1 1 1,0-1-1,0 0 0,-8-28 312,5 9-263,2 0 1,1 0-1,0-1 0,1 1 0,2 0 0,0 0 1,1 0-1,0 0 0,2 0 0,16-35 0,-15 41-66,1 1-1,1 0 0,0 0 1,1 1-1,20-20 0,-16 17 38,26-34 0,-39 49-28,-1-1 0,1 0 1,0 0-1,-1 0 0,1 0 0,-1 0 1,1 0-1,-1 0 0,1 0 1,-1 0-1,0-1 0,1 1 1,-1 0-1,0 0 0,0 0 1,0 0-1,0 0 0,0-1 0,0 1 1,0 0-1,0 0 0,-1 0 1,1 0-1,0 0 0,-1-2 1,0 2 2,0 0 0,0 0 0,0 0 0,-1 0 0,1 0 0,0 0 0,0 0 0,-1 1 0,1-1 0,-1 0 0,1 1 1,-1-1-1,1 1 0,-1-1 0,-2 0 0,-3 0 4,1 1 0,-1-1 0,1 1 0,-1 0 0,1 1 1,-1-1-1,-10 4 0,13-3-149,0 0 1,1 1 0,-1 0 0,1 0-1,-1 0 1,1 0 0,0 0 0,-1 1-1,1 0 1,0-1 0,1 1 0,-1 0-1,1 0 1,-1 1 0,1-1 0,0 0-1,0 1 1,0 0 0,0-1 0,1 1-1,0 0 1,0 0 0,-2 7 0,5 7-498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9.398"/>
    </inkml:context>
    <inkml:brush xml:id="br0">
      <inkml:brushProperty name="width" value="0.035" units="cm"/>
      <inkml:brushProperty name="height" value="0.035" units="cm"/>
    </inkml:brush>
  </inkml:definitions>
  <inkml:trace contextRef="#ctx0" brushRef="#br0">14 39 16564,'-3'8'805,"1"0"0,-1 0 0,1 1 1,1-1-1,0 1 0,-1 9 0,2-16-692,0 0 0,0 0 0,1 0 0,-1 1-1,0-1 1,1 0 0,-1 0 0,1 0 0,0 0-1,0 0 1,0 0 0,0 0 0,1 2 0,-1-3-85,0 0 1,0-1-1,1 1 1,-1 0-1,0 0 1,0 0-1,0-1 1,1 1-1,-1 0 1,0-1-1,1 1 1,-1-1-1,1 0 1,-1 1-1,0-1 1,1 0-1,-1 0 1,1 0-1,-1 0 1,1 0-1,2-1 1,2 0-176,1-1 0,0 1 0,-1-2 0,1 1 1,-1-1-1,0 0 0,0 0 0,0-1 0,9-6 1,49-47-3438,-37 32 726,-25 24 2684,3-4-519,0 0 1,1 1-1,-1 0 1,1 0-1,10-5 1,-16 9 688,0 0 1,0 0-1,0 0 0,1 0 1,-1-1-1,0 1 1,0 0-1,1 0 0,-1 0 1,0 0-1,0 0 1,1 0-1,-1 0 0,0 0 1,0 0-1,1 0 1,-1 0-1,0 0 0,0 0 1,0 0-1,1 0 0,-1 1 1,0-1-1,0 0 1,1 0-1,-1 0 0,0 0 1,0 0-1,0 0 1,1 1-1,-1-1 0,0 0 1,0 0-1,0 0 1,0 0-1,1 1 0,-1-1 1,0 0-1,0 0 0,0 1 1,0-1-1,0 0 1,0 0-1,0 0 0,0 1 1,0-1-1,0 0 1,0 0-1,0 1 0,0-1 1,0 0-1,0 0 0,0 1 1,0-1-1,0 1 1,-2 13 678,2-14-673,-42 135 6426,21-74-4297,-21 111-1,40-154-1850,1 0 0,2 32 0,0-29-366,-1 2 69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49.851"/>
    </inkml:context>
    <inkml:brush xml:id="br0">
      <inkml:brushProperty name="width" value="0.035" units="cm"/>
      <inkml:brushProperty name="height" value="0.035" units="cm"/>
    </inkml:brush>
  </inkml:definitions>
  <inkml:trace contextRef="#ctx0" brushRef="#br0">0 27 17356,'6'-3'1688,"4"0"-1024,3 0-216,11 0 849,8 0-345,4 0-296,7 2-176,3-3-232,-1 1-120,0 3-416,-4 6-248,-9-2-488,-5 2 832,-15-1-184,-7 4-145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0.271"/>
    </inkml:context>
    <inkml:brush xml:id="br0">
      <inkml:brushProperty name="width" value="0.035" units="cm"/>
      <inkml:brushProperty name="height" value="0.035" units="cm"/>
    </inkml:brush>
  </inkml:definitions>
  <inkml:trace contextRef="#ctx0" brushRef="#br0">0 97 18060,'7'13'1648,"10"-9"-1000,6-3-256,15-3 537,5-7-121,11-5-152,8-4-136,-1-2-712,2 0-456,3 6 560,-3 4-120,-5 3-104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1.815"/>
    </inkml:context>
    <inkml:brush xml:id="br0">
      <inkml:brushProperty name="width" value="0.035" units="cm"/>
      <inkml:brushProperty name="height" value="0.035" units="cm"/>
    </inkml:brush>
  </inkml:definitions>
  <inkml:trace contextRef="#ctx0" brushRef="#br0">1 353 13595,'38'-32'3158,"131"-133"-1322,-46 48-1282,-119 113-531,24-21 87,-28 24-101,1 0-1,0 0 1,0 0-1,0 1 1,0-1-1,0 0 1,0 1-1,0-1 1,0 1-1,1-1 1,-1 1-1,0 0 1,0-1-1,0 1 1,1 0-1,-1 0 1,0 0-1,0 0 1,0 0-1,1 0 1,-1 0-1,0 0 1,2 1-1,-3 0 6,0 0-1,1 1 1,-1-1 0,0 0-1,-1 1 1,1-1 0,0 0-1,0 0 1,-1 1 0,1-1-1,0 0 1,-1 0-1,1 1 1,-1-1 0,0 0-1,0 1 1,-1 2 28,-11 32 279,-11 44 1,10-26-56,11-45-204,1 0-1,0-1 1,0 13-1,2-19-68,0 1 1,0-1-1,0 1 0,0-1 0,0 1 0,0 0 1,1-1-1,-1 1 0,1-1 0,0 1 0,0-1 1,0 1-1,0-1 0,0 0 0,3 3 0,-4-4-8,0-1-1,1 0 1,-1 1-1,1-1 1,-1 0-1,0 0 1,1 1-1,-1-1 1,1 0-1,-1 0 1,1 0-1,-1 0 1,0 0-1,1 1 1,-1-1-1,1 0 1,-1 0-1,1 0 1,-1 0-1,1 0 1,-1-1-1,1 1 1,-1 0-1,0 0 1,1 0-1,-1 0 1,1 0-1,-1-1 1,1 1-1,14-11-63,-9 7 6,16-11-114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2.285"/>
    </inkml:context>
    <inkml:brush xml:id="br0">
      <inkml:brushProperty name="width" value="0.035" units="cm"/>
      <inkml:brushProperty name="height" value="0.035" units="cm"/>
    </inkml:brush>
  </inkml:definitions>
  <inkml:trace contextRef="#ctx0" brushRef="#br0">32 0 14411,'-2'11'382,"0"-1"0,-1 0 0,-4 11 0,3-10-208,0 0 1,-3 18-1,6-20-86,0 1-1,1-1 0,0 1 1,1-1-1,-1 1 0,2-1 1,2 13-1,-3-20-68,-1-1 0,1 1 0,-1 0 1,1 0-1,-1-1 0,1 1 0,0-1 0,0 1 0,0 0 1,0-1-1,0 1 0,0-1 0,0 0 0,0 1 0,1-1 0,-1 0 1,1 0-1,-1 0 0,1 0 0,-1 0 0,1 0 0,-1 0 0,1-1 1,0 1-1,-1 0 0,1-1 0,0 1 0,0-1 0,-1 0 1,1 0-1,0 0 0,0 0 0,0 0 0,-1 0 0,1 0 0,0 0 1,0-1-1,0 1 0,-1-1 0,1 1 0,0-1 0,-1 0 1,1 1-1,0-1 0,-1 0 0,2-1 0,5-3 134,0-1-1,-1 1 1,0-1-1,0 0 1,-1 0-1,1-1 1,-1 0-1,-1 0 0,1-1 1,-1 0-1,-1 1 1,1-2-1,-1 1 1,4-12-1,-8 19-125,1-1 0,-1 0 0,0 0 0,1 0 0,-1 1 0,0-1-1,0 0 1,0 0 0,0 0 0,0 1 0,-1-1 0,1 0 0,0 0-1,-1 0 1,0 1 0,1-1 0,-1 0 0,0 1 0,0-1 0,0 1 0,0-1-1,0 1 1,0-1 0,0 1 0,0 0 0,-1-1 0,1 1 0,-3-2-1,1 2-37,1 0-1,-1 0 1,0 0-1,0 0 0,0 1 1,0-1-1,0 1 0,0-1 1,0 1-1,0 0 1,-1 1-1,1-1 0,0 0 1,0 1-1,0-1 0,-5 3 1,5-2-117,0 1 0,0-1 1,0 1-1,0 0 0,0 0 1,1 0-1,-1 0 0,0 0 0,1 0 1,0 1-1,-1 0 0,1-1 1,0 1-1,1 0 0,-1 0 0,-1 3 1,1 0-260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5.490"/>
    </inkml:context>
    <inkml:brush xml:id="br0">
      <inkml:brushProperty name="width" value="0.025" units="cm"/>
      <inkml:brushProperty name="height" value="0.025" units="cm"/>
    </inkml:brush>
  </inkml:definitions>
  <inkml:trace contextRef="#ctx0" brushRef="#br0">284 104 15695,'0'0'5925,"16"58"-5764,-17-24-65,-8 1-32,-2-1-64,6-4-673,-1-5-800,-1-7-769,-4-10-1058,1-7-1312</inkml:trace>
  <inkml:trace contextRef="#ctx0" brushRef="#br0" timeOffset="1">0 40 13389,'0'0'3277,"9"-7"-1873,-8 6-1357,4-2 69,0-1 0,-1 1 0,1 0 0,0 0 0,1 1 0,-1-1 0,1 1 0,-1 0 0,1 0 0,-1 1 0,1 0 0,0 0 0,8 0 0,19 1 94,1 1-1,0 2 0,33 8 1,-49-7-217,-1 0 0,1 2 1,-1 0-1,-1 1 1,1 0-1,-1 2 1,20 13-1,-33-21 52,0 1-1,-1 0 1,0-1 0,1 1-1,-1 0 1,0 1 0,0-1-1,0 0 1,0 1 0,0-1-1,-1 1 1,1-1 0,-1 1-1,1 0 1,-1 0 0,0-1-1,0 1 1,0 0 0,-1 0-1,1 0 1,-1 0 0,0 0-1,0 0 1,0 0 0,0 0-1,0 0 1,0 0 0,-1 0-1,0 0 1,1 0 0,-1 0-1,0 0 1,0 0 0,-1 0-1,1-1 1,-1 1 0,1 0 0,-1-1-1,0 0 1,0 1 0,0-1-1,0 0 1,0 0 0,-1 0-1,1 0 1,0 0 0,-1-1-1,-3 3 1,-18 9 315,-1 0 1,0-2 0,-1-1-1,0-1 1,-1-1-1,0-1 1,0-2-1,0 0 1,-1-2 0,-31 0-1,57-3-369,1 0 0,-1 0 0,0 0 0,1 0 0,-1 0 0,1 0 0,-1 0-1,0-1 1,1 1 0,-1 0 0,1-1 0,-1 1 0,1-1 0,-1 0 0,1 1 0,0-1 0,-3-2-1,4 2-53,0 1 0,0-1-1,-1 0 1,1 1-1,0-1 1,0 0-1,0 1 1,0-1-1,0 0 1,0 1-1,1-1 1,-1 0 0,0 1-1,0-1 1,0 1-1,1-1 1,-1 0-1,0 1 1,1-1-1,-1 1 1,0-1 0,1 0-1,-1 1 1,1-1-1,-1 1 1,1 0-1,0-1 1,5-5-837,1 0 1,0 0-1,1 1 1,12-7-1,19-7-3392,6-1-1666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2.705"/>
    </inkml:context>
    <inkml:brush xml:id="br0">
      <inkml:brushProperty name="width" value="0.035" units="cm"/>
      <inkml:brushProperty name="height" value="0.035" units="cm"/>
    </inkml:brush>
  </inkml:definitions>
  <inkml:trace contextRef="#ctx0" brushRef="#br0">169 1 14219,'-7'1'175,"0"0"0,0 0-1,0 1 1,0 0 0,1 0 0,-1 0 0,1 1-1,-1 0 1,1 0 0,0 1 0,0 0 0,1 0-1,-1 0 1,1 1 0,-9 9 0,8-8-95,0 1 1,0 0 0,1 0-1,0 1 1,0 0-1,0 0 1,1 0-1,1 0 1,-1 1-1,1-1 1,-3 16 0,5-20-45,1 0 0,0 0 1,0-1-1,0 1 1,0 0-1,0 0 0,1-1 1,-1 1-1,1 0 1,0 0-1,1-1 0,-1 1 1,0-1-1,3 5 1,-2-6-20,-1-1 1,1 1-1,-1-1 1,1 1-1,-1-1 1,1 1-1,0-1 1,0 0-1,0 0 1,0 0-1,0 0 1,0 0-1,0 0 1,0 0-1,0-1 1,0 1-1,0-1 1,0 1-1,1-1 1,-1 0-1,0 0 1,0 0-1,1 0 1,-1-1-1,0 1 1,3-1-1,4-2 46,-1 1 0,1-2 0,-1 1 0,1-1 0,-1 0 0,0-1 0,-1 0 0,1 0 0,-1-1 0,11-11 0,-13 13 47,0-1 1,-1 1-1,1-2 0,-1 1 0,0 0 0,-1-1 0,1 1 0,-1-1 1,0 0-1,-1 0 0,1-1 0,-1 1 0,-1 0 0,1-1 0,0-9 1,-2 14-89,0 0 1,-1 1-1,1-1 1,-1 0 0,1 0-1,-1 0 1,0 1 0,0-1-1,0 0 1,0 1-1,0-1 1,0 1 0,0-1-1,0 1 1,-1 0 0,1-1-1,-1 1 1,1 0-1,-1 0 1,1 0 0,-1 0-1,1 0 1,-1 0-1,0 1 1,0-1 0,1 0-1,-1 1 1,0 0 0,-2-1-1,1 0-158,-1 0-1,1 1 0,0-1 1,0 1-1,0 0 0,0 0 1,0 0-1,0 0 0,0 1 1,0-1-1,0 1 0,0 0 1,0 0-1,0 0 1,0 0-1,-5 3 0,3 3-328,5 2-110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4.021"/>
    </inkml:context>
    <inkml:brush xml:id="br0">
      <inkml:brushProperty name="width" value="0.035" units="cm"/>
      <inkml:brushProperty name="height" value="0.035" units="cm"/>
    </inkml:brush>
  </inkml:definitions>
  <inkml:trace contextRef="#ctx0" brushRef="#br0">5 53 19212,'-5'-1'1648,"11"-1"-1119,3-2-217,4-2 664,5 3-208,5-4-296,4 0-200,6 0-400,7 3-344,-2 1 1528,-2-2-1056,-5 3 16,-5 0 16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4.554"/>
    </inkml:context>
    <inkml:brush xml:id="br0">
      <inkml:brushProperty name="width" value="0.035" units="cm"/>
      <inkml:brushProperty name="height" value="0.035" units="cm"/>
    </inkml:brush>
  </inkml:definitions>
  <inkml:trace contextRef="#ctx0" brushRef="#br0">70 6 19580,'6'-1'323,"0"-1"0,0 1 0,0 1 0,0-1 0,0 1 0,0 0 0,0 0 0,8 2 0,-13-2-314,0 0-1,0 0 0,0 1 0,-1-1 1,1 0-1,0 1 0,-1-1 0,1 1 0,0-1 1,-1 1-1,1-1 0,-1 1 0,1-1 0,-1 1 1,1 0-1,-1-1 0,1 1 0,-1 0 1,1-1-1,-1 1 0,0 0 0,1 0 0,-1 0 1,2 24 55,-3-18-55,0-1 1,0 1 0,-1 0 0,-4 10 0,0-5 45,-1 0 0,-1-1 0,0 0 0,-16 17 0,12-14 61,12-14-110,0 0 0,-1 1-1,1-1 1,0 0 0,0 1 0,0-1 0,-1 0-1,1 0 1,0 1 0,0-1 0,0 1 0,0-1-1,0 0 1,0 1 0,0-1 0,0 0-1,0 1 1,0-1 0,0 0 0,0 1 0,0-1-1,0 1 1,0-1 0,0 0 0,0 1 0,0-1-1,0 0 1,0 1 0,0-1 0,1 1 0,11 8 27,30 6-184,-21-9 66,-19-5 77,1 0-1,-1 0 1,1 1-1,-1-1 1,1 1-1,-1-1 1,0 1-1,0-1 1,0 1-1,0 0 1,0 0-1,0 0 1,-1 0-1,1 1 1,-1-1-1,1 0 1,-1 1-1,2 2 1,-2-1 0,-1 0 0,1-1 0,-1 1 0,1 0 1,-1-1-1,0 1 0,0-1 0,-1 1 0,1 0 1,-1-1-1,0 1 0,-1 3 0,-3 7 21,-1-1 0,0-1 0,0 1-1,-2-1 1,0 0 0,-9 10 0,15-19-1,-7 9 146,0-1-1,-19 17 1,26-27-139,0 1 0,0 0 0,0 0 0,0-1 0,0 1 0,-1-1 0,1 0 0,-1 0 0,1 0 0,0 0 0,-1 0 0,0 0 0,1-1 0,-1 1 1,1-1-1,-1 1 0,0-1 0,1 0 0,-1 0 0,0-1 0,1 1 0,-4-1 0,5 0-66,-1 1 1,1-1-1,0 0 1,0 0-1,0 0 1,0 0 0,0 0-1,0 0 1,0 0-1,0 0 1,0 0-1,0 0 1,0-1-1,1 1 1,-1 0-1,0 0 1,1-1-1,-1 1 1,1-1 0,0 1-1,-1 0 1,1-1-1,0 1 1,0-1-1,0 1 1,0-1-1,0-2 1,1 0-59,-1-1 1,1 0-1,0 0 1,0 0 0,0 1-1,1-1 1,2-5-1,9-12-413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4.978"/>
    </inkml:context>
    <inkml:brush xml:id="br0">
      <inkml:brushProperty name="width" value="0.035" units="cm"/>
      <inkml:brushProperty name="height" value="0.035" units="cm"/>
    </inkml:brush>
  </inkml:definitions>
  <inkml:trace contextRef="#ctx0" brushRef="#br0">119 9 12987,'11'-8'1949,"-26"21"-518,0 5-928,1 0 0,1 1 0,0 0 0,1 1 0,1 0 0,1 1 0,-11 36 0,19-54-447,2 1 0,-1-1-1,0 0 1,1 1 0,-1-1 0,1 0 0,0 1 0,0-1-1,0 1 1,1-1 0,-1 0 0,1 1 0,0-1 0,0 0-1,0 1 1,0-1 0,0 0 0,1 0 0,1 3-1,-1-4-14,0 0-1,0 0 0,0-1 1,0 1-1,0 0 0,0-1 1,0 1-1,1-1 0,-1 0 1,1 0-1,-1 0 0,1 0 1,-1 0-1,1 0 0,-1-1 1,1 1-1,-1-1 0,1 0 1,0 0-1,-1 0 0,1 0 0,0 0 1,-1-1-1,6 0 0,2-2 54,0 0-1,0-1 1,-1 0-1,1-1 0,-1 0 1,0 0-1,0-1 1,-1 0-1,1 0 0,8-9 1,-6 4 64,1-1 0,-1 0 0,-1-1 0,-1 0 0,16-27 0,-21 32-90,-1 0 0,0-1 0,0 1 0,-1-1 1,0 1-1,0-1 0,0-17 0,-2 24-63,0 0 0,0 0 0,0 0 0,-1 0 0,1 0 0,0 0 0,-1 0-1,0 0 1,1 0 0,-1 0 0,0 0 0,0 1 0,0-1 0,0 0 0,0 0 0,-3-2 0,3 3-22,-1 0 1,0 0 0,1 0 0,-1 1 0,0-1 0,0 0 0,0 1 0,0-1 0,1 1 0,-1 0 0,0 0 0,0 0 0,0 0 0,0 0 0,0 0 0,0 0 0,0 0 0,0 1 0,0-1 0,1 1 0,-3 0 0,-4 3-372,1 0-1,0 0 1,0 0 0,1 1 0,-1 0 0,1 0 0,0 1 0,1 0 0,-1 0 0,1 0 0,0 0 0,1 1 0,-6 10-1,10-13-384,6-1-127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5.447"/>
    </inkml:context>
    <inkml:brush xml:id="br0">
      <inkml:brushProperty name="width" value="0.035" units="cm"/>
      <inkml:brushProperty name="height" value="0.035" units="cm"/>
    </inkml:brush>
  </inkml:definitions>
  <inkml:trace contextRef="#ctx0" brushRef="#br0">131 0 13475,'-2'7'227,"-1"-1"1,0 1 0,0-1-1,0 0 1,-1 0-1,0 0 1,0 0 0,-1-1-1,-6 8 1,-7 9 603,6-6-239,1 1 0,-17 36-1,25-46-451,-1 1 1,2 0-1,-1 0 0,1 0 0,0 1 0,1-1 0,0 0 1,0 1-1,1 12 0,0-19-104,0 0-1,0 0 1,1-1 0,-1 1 0,0 0-1,1-1 1,0 1 0,-1 0-1,1-1 1,0 1 0,0-1 0,0 1-1,0-1 1,0 1 0,0-1 0,0 0-1,0 1 1,0-1 0,1 0 0,-1 0-1,1 0 1,-1 0 0,1 0-1,-1 0 1,1-1 0,-1 1 0,1 0-1,0-1 1,-1 1 0,1-1 0,0 0-1,0 1 1,-1-1 0,1 0 0,0 0-1,0 0 1,1-1 0,5 1 89,0-2 1,0 1-1,-1-1 1,1 0-1,-1 0 1,14-7-1,-7 2 68,-1 0-1,0-1 1,0 0-1,0-1 1,-1 0-1,-1-1 1,0 0-1,0-1 1,-1 0-1,0-1 1,14-22-1,-23 32-175,0 0 1,1 0-1,-1 0 0,-1 0 0,1 0 1,0 0-1,-1 0 0,1-1 0,-1 1 1,1 0-1,-1 0 0,0-1 0,0 1 1,0 0-1,0 0 0,-1-1 0,1 1 1,0 0-1,-1 0 0,0 0 0,-1-4 1,1 4-36,-1 0 0,1 1 0,-1-1 0,1 1 0,-1 0 0,0-1 1,0 1-1,1 0 0,-1 0 0,0 0 0,0 0 0,0 0 0,0 1 1,0-1-1,0 1 0,-1-1 0,1 1 0,0 0 0,0 0 0,0-1 0,0 2 1,0-1-1,-3 0 0,-1 1-156,0 0 1,0 0-1,-1 1 1,1 0-1,0 0 1,0 0-1,0 1 1,1 0-1,-1 0 1,1 0-1,0 1 1,-1 0-1,2 0 1,-1 0-1,0 1 1,1-1-1,0 1 1,0 0-1,-6 11 1,8-9-250,9-2 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1:55.918"/>
    </inkml:context>
    <inkml:brush xml:id="br0">
      <inkml:brushProperty name="width" value="0.035" units="cm"/>
      <inkml:brushProperty name="height" value="0.035" units="cm"/>
    </inkml:brush>
  </inkml:definitions>
  <inkml:trace contextRef="#ctx0" brushRef="#br0">70 286 14243,'10'4'1552,"-10"9"-679,-10 2-225,-3 11 1024,0 0-424,-1 1-335,-1-1-169,5-4-184,6-2-104,7-9-248,10-5-112,5-6-128,2-6-160,6-8-360,3 1-296,1-9 688,-3-3-120,-4-7-121</inkml:trace>
  <inkml:trace contextRef="#ctx0" brushRef="#br0" timeOffset="1.02">180 0 20364,'-11'7'1857,"2"-1"-1497,5 1-224,1-4 1016,7-10-944,2-6-208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11.705"/>
    </inkml:context>
    <inkml:brush xml:id="br0">
      <inkml:brushProperty name="width" value="0.035" units="cm"/>
      <inkml:brushProperty name="height" value="0.035" units="cm"/>
    </inkml:brush>
  </inkml:definitions>
  <inkml:trace contextRef="#ctx0" brushRef="#br0">4 21 8442,'-3'-16'2875,"5"11"1527,12 17 3731,4 3-8445,7 4 804,-19-14-429,0 0 0,0-1 0,0 1-1,0-1 1,0-1 0,1 1 0,0-1 0,0-1 0,0 1 0,12 2 0,11 1 156,-23-4-431,1-1 0,0 1 0,14-1 0,-19-1 123,-1 0 0,1 0 1,0-1-1,-1 1 0,1-1 1,-1 0-1,1 1 0,-1-1 0,1 0 1,-1-1-1,0 1 0,1 0 1,-1-1-1,0 1 0,3-4 0,10-10-317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12.141"/>
    </inkml:context>
    <inkml:brush xml:id="br0">
      <inkml:brushProperty name="width" value="0.035" units="cm"/>
      <inkml:brushProperty name="height" value="0.035" units="cm"/>
    </inkml:brush>
  </inkml:definitions>
  <inkml:trace contextRef="#ctx0" brushRef="#br0">210 1 18916,'-10'13'611,"1"0"1,0 1-1,1 1 0,-12 29 1,-16 65 485,26-77-799,-12 40-102,0-5-514,2 2 1,-16 112-1,33-154-352,-1-26 246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12.683"/>
    </inkml:context>
    <inkml:brush xml:id="br0">
      <inkml:brushProperty name="width" value="0.035" units="cm"/>
      <inkml:brushProperty name="height" value="0.035" units="cm"/>
    </inkml:brush>
  </inkml:definitions>
  <inkml:trace contextRef="#ctx0" brushRef="#br0">1 22 17772,'0'0'91,"0"0"0,0 0 0,0 0 0,0 1 0,0-1 0,0 0 0,0 0 0,0 1 0,0-1 0,0 0 0,0 0 0,0 1 0,0-1 0,0 0 0,0 0 0,0 0 0,1 1 0,-1-1 0,0 0 0,0 0 0,0 0 0,0 0 0,0 1 0,1-1 0,-1 0 0,0 0 0,0 0 0,0 0 0,1 0 0,-1 0 0,0 1 1,0-1-1,0 0 0,1 0 0,-1 0 0,0 0 0,0 0 0,1 0 0,-1 0 0,0 0 0,0 0 0,0 0 0,1 0 0,-1 0 0,0 0 0,0 0 0,1-1 0,18 2 613,-12-2-267,108 5 582,59-2-1555,-171-2 465,27-3-1076,-29 3 1054,0 0 1,0 0-1,0-1 0,1 1 0,-1 0 0,0 0 0,0-1 0,0 1 0,0-1 0,0 1 0,0-1 0,-1 1 0,1-1 0,0 0 1,0 1-1,0-1 0,0 0 0,-1 0 0,1 1 0,0-1 0,0-2 0,-2-3-562,-7-5-125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13.139"/>
    </inkml:context>
    <inkml:brush xml:id="br0">
      <inkml:brushProperty name="width" value="0.035" units="cm"/>
      <inkml:brushProperty name="height" value="0.035" units="cm"/>
    </inkml:brush>
  </inkml:definitions>
  <inkml:trace contextRef="#ctx0" brushRef="#br0">6 1 16492,'-1'1'153,"1"-1"0,-1 1 0,1 0 0,-1 0 1,1 0-1,-1-1 0,1 1 0,0 0 0,-1 0 0,1 0 1,0 0-1,0 0 0,0 0 0,0 0 0,-1 0 1,2 0-1,-1 0 0,0 0 0,0 0 0,0 0 1,0-1-1,0 1 0,1 2 0,1-1 41,0 0 0,0 0-1,0 0 1,-1 0 0,2-1-1,-1 1 1,0-1 0,4 3-1,2 0-40,0 0 0,0 0 0,0-1 0,0 0-1,1 0 1,-1-1 0,1 0 0,0-1 0,0 0-1,0 0 1,0-1 0,-1 0 0,12-1 0,9-4 149,-1-1 1,47-15-1,-71 20-288,-1 0-32,20-5-510,-22 5 495,-1 1 0,1 0-1,0 0 1,0 0 0,-1-1 0,1 1-1,0 0 1,0 0 0,0 0 0,-1 0-1,1 0 1,0 1 0,0-1-1,-1 0 1,1 0 0,0 0 0,-1 1-1,1-1 1,0 0 0,0 1 0,-1-1-1,2 2 1,-4 4-227,-8 1-72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5.860"/>
    </inkml:context>
    <inkml:brush xml:id="br0">
      <inkml:brushProperty name="width" value="0.025" units="cm"/>
      <inkml:brushProperty name="height" value="0.025" units="cm"/>
    </inkml:brush>
  </inkml:definitions>
  <inkml:trace contextRef="#ctx0" brushRef="#br0">0 0 15278,'0'0'9097,"70"21"-8424,-24-18-449,8-2-64,-1-1-128,6 0-384,-16 0-1410,-4-1-128,-15 1-96,-14 0-1185,-24 6-4580,-20-1 2402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4.715"/>
    </inkml:context>
    <inkml:brush xml:id="br0">
      <inkml:brushProperty name="width" value="0.035" units="cm"/>
      <inkml:brushProperty name="height" value="0.035" units="cm"/>
    </inkml:brush>
  </inkml:definitions>
  <inkml:trace contextRef="#ctx0" brushRef="#br0">146 31 9602,'21'-30'6285,"-26"33"-2993,-8 10-2079,1 5-773,1 0 0,1 2 0,1-1 0,0 1 0,1 0 0,-6 30 0,13-49-435,1 0 1,-1 0 0,1 0-1,0 1 1,0-1 0,0 0-1,0 0 1,-1 0 0,1 0-1,1 0 1,-1 0 0,0 0-1,0 0 1,0 0 0,1 0-1,-1 0 1,0 0 0,1 0-1,-1 0 1,1 0 0,-1 0-1,1 0 1,-1 0 0,1 0-1,0 0 1,0 0 0,-1-1-1,1 1 1,0 0 0,0-1-1,0 1 1,0 0 0,0-1-1,0 1 1,-1-1 0,2 0-1,-1 1 1,0-1 0,0 0-1,0 1 1,0-1-1,0 0 1,1 0 0,6 0-31,1 0 1,-1-1-1,1 0 1,15-5-1,9 1-96,-31 4 111,1 1 1,-1 0-1,1 0 0,-1 1 1,0-1-1,1 0 0,-1 1 1,0-1-1,1 1 1,-1 0-1,0 0 0,0 0 1,1 0-1,-1 0 0,0 0 1,0 1-1,0-1 0,0 1 1,-1-1-1,1 1 0,2 2 1,-2 0 1,0-1 1,-1 1 0,1 0 0,-1-1-1,1 1 1,-1 0 0,0 0 0,-1-1-1,1 1 1,-1 0 0,1 0 0,-2 7-1,1 5 57,-2 0-1,0-1 1,-1 0-1,0 1 1,-1-1-1,-1 0 1,-7 16-1,8-22 54,-1 0-1,0 0 1,0 0 0,-1 0-1,0-1 1,-1 0-1,0 0 1,0-1 0,0 0-1,-1 0 1,-16 10-1,22-16-117,0 1-1,0-1 1,0 0-1,0 1 1,0-1-1,-1 0 1,1 0-1,0-1 1,-1 1-1,1-1 1,0 1-1,-1-1 1,1 1-1,-1-1 1,1 0-1,-1 0 1,1-1-1,-1 1 1,1 0-1,0-1 1,-1 1-1,1-1 0,-1 0 1,1 0-1,0 0 1,0 0-1,0 0 1,-1 0-1,1-1 1,0 1-1,1-1 1,-1 0-1,0 1 1,0-1-1,1 0 1,-1 0-1,1 0 1,-2-2-1,-3-7-247,0 0-1,1-1 0,1 1 1,-1-1-1,2 0 0,-3-15 1,-3-20-372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5.195"/>
    </inkml:context>
    <inkml:brush xml:id="br0">
      <inkml:brushProperty name="width" value="0.035" units="cm"/>
      <inkml:brushProperty name="height" value="0.035" units="cm"/>
    </inkml:brush>
  </inkml:definitions>
  <inkml:trace contextRef="#ctx0" brushRef="#br0">0 36 17676,'16'0'1392,"-5"4"-1024,4-1-192,2 1 528,6-2-296,8-2-472,4-6-280,6-7 336,-3-3-104,5 2-112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5.670"/>
    </inkml:context>
    <inkml:brush xml:id="br0">
      <inkml:brushProperty name="width" value="0.035" units="cm"/>
      <inkml:brushProperty name="height" value="0.035" units="cm"/>
    </inkml:brush>
  </inkml:definitions>
  <inkml:trace contextRef="#ctx0" brushRef="#br0">63 11 13083,'-10'18'353,"1"0"1,1 0-1,1 0 0,0 1 1,1 1-1,2-1 1,0 1-1,1-1 0,0 1 1,2 0-1,1 0 1,0 0-1,4 24 1,-3-39-315,0 0 1,0 0 0,1 0-1,0 0 1,0 0 0,0 0-1,0 0 1,1-1 0,4 6-1,-6-9-13,0 1-1,0-1 0,0 0 1,0 0-1,0 0 0,0 0 0,1 0 1,-1 0-1,0 0 0,1-1 1,-1 1-1,0 0 0,1-1 0,-1 1 1,1-1-1,-1 0 0,1 1 0,-1-1 1,1 0-1,0 0 0,-1 0 1,1 0-1,-1 0 0,1 0 0,-1 0 1,1-1-1,-1 1 0,1-1 1,-1 1-1,1-1 0,-1 1 0,1-1 1,-1 0-1,0 0 0,3-1 0,2-3 108,-1 0 0,1 0 0,-1 0-1,0-1 1,0 0 0,0 0-1,-1 0 1,0-1 0,5-10-1,-2 2 206,-1 1 1,-1-1-1,7-26 0,-11 33-213,1 1 1,-1-1-1,-1 0 1,0 1-1,0-1 1,0 0-1,-1 1 1,0-1-1,0 0 1,-1 1 0,-3-9-1,4 12-115,0 1 0,-1 1 0,0-1-1,1 0 1,-1 0 0,0 0 0,0 1 0,-1-1-1,1 1 1,0 0 0,-1 0 0,1 0 0,-1 0 0,0 0-1,0 0 1,0 1 0,0-1 0,0 1 0,0 0-1,0 0 1,0 0 0,0 0 0,-1 1 0,1-1 0,0 1-1,-1 0 1,1 0 0,-4 0 0,5 0-118,1 0 0,-1 0 1,1 0-1,-1 0 0,1 1 1,-1-1-1,1 0 1,0 1-1,-1-1 0,1 1 1,0-1-1,-1 1 0,1 0 1,0-1-1,0 1 0,-1 0 1,1 0-1,0 0 0,0 0 1,0 0-1,0 0 0,0 0 1,0 0-1,1 1 0,-1-1 1,0 0-1,1 0 0,-2 2 1,3 1-487,4-3-166</inkml:trace>
  <inkml:trace contextRef="#ctx0" brushRef="#br0" timeOffset="1">366 73 14275,'1'1'101,"-1"0"0,0-1 0,1 1 0,-1 0 0,0 0 0,0 0 1,0 0-1,0 0 0,0 0 0,0-1 0,0 1 0,0 0 0,0 0 0,0 0 0,0 0 0,0 0 0,-1 0 0,1-1 0,0 1 0,-1 1 0,-12 22 484,6-12 65,0 7-351,0 0 0,0 0 1,2 0-1,0 1 0,2 0 0,0 0 1,1 0-1,1 0 0,2 26 0,-1-45-285,0 0 0,0 1-1,0-1 1,0 1-1,0-1 1,0 0-1,1 1 1,-1-1 0,0 0-1,1 1 1,-1-1-1,1 0 1,-1 0-1,1 1 1,0-1 0,0 0-1,-1 0 1,1 0-1,0 0 1,0 0-1,0 0 1,0 0 0,0 0-1,0 0 1,0-1-1,1 1 1,-1 0 0,0-1-1,0 1 1,1-1-1,-1 1 1,0-1-1,0 1 1,1-1 0,-1 0-1,1 0 1,-1 0-1,0 0 1,1 0-1,-1 0 1,0 0 0,1 0-1,-1 0 1,0-1-1,1 1 1,1-1-1,5-2 50,-1 0-1,0-1 1,-1 1-1,1-1 1,0 0-1,-1-1 1,7-6-1,9-10 230,-1-1 1,-1 0-1,-1-2 0,-1-1 0,22-39 1,-38 60-229,0-1-1,0 1 1,0 0 0,0-1 0,-1 0 0,0 1 0,0-1 0,0 0 0,0 1-1,-1-1 1,0 0 0,0 0 0,0 1 0,-1-6 0,0 6-21,0 0 1,-1 0 0,1 0-1,-1 0 1,0 1 0,0-1-1,0 0 1,-1 1 0,1 0-1,-1-1 1,0 1-1,0 0 1,0 0 0,0 1-1,-7-5 1,4 2-116,-1 1-1,1 0 1,-1 1-1,0-1 1,0 1 0,0 1-1,0-1 1,0 1-1,-1 1 1,1-1 0,-1 1-1,1 1 1,-11-1-1,-2 4-160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6.898"/>
    </inkml:context>
    <inkml:brush xml:id="br0">
      <inkml:brushProperty name="width" value="0.035" units="cm"/>
      <inkml:brushProperty name="height" value="0.035" units="cm"/>
    </inkml:brush>
  </inkml:definitions>
  <inkml:trace contextRef="#ctx0" brushRef="#br0">18 15 14539,'-8'5'1124,"-2"3"3838,11-7-4826,-1-1-1,1 1 1,0-1 0,-1 1 0,1-1 0,0 0-1,0 1 1,0-1 0,-1 0 0,1 0 0,0 0-1,0 1 1,0-1 0,-1 0 0,1 0 0,0 0-1,0 0 1,1-1 0,231 8-515,-230-7 267,25-3-1536,-27 3 1598,1-1 1,-1 1 0,0-1-1,0 1 1,0-1 0,0 0-1,0 1 1,0-1 0,0 0-1,0 0 1,0 0 0,-1 0-1,1 1 1,0-1 0,0 0-1,-1 0 1,1-1 0,-1 1-1,1 0 1,-1 0 0,1-1-1,1-15-734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7.350"/>
    </inkml:context>
    <inkml:brush xml:id="br0">
      <inkml:brushProperty name="width" value="0.035" units="cm"/>
      <inkml:brushProperty name="height" value="0.035" units="cm"/>
    </inkml:brush>
  </inkml:definitions>
  <inkml:trace contextRef="#ctx0" brushRef="#br0">26 1 16404,'0'0'2072,"0"4"-1312,-1 5-312,-2 4 2209,0 8-1993,-1 5-192,0 10-216,-1 0-64,3 4-64,0 0-48,1-7-176,1-2-136,0-6-496,3-10-296,-1-13 800,1 1-152,2-16-185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7.839"/>
    </inkml:context>
    <inkml:brush xml:id="br0">
      <inkml:brushProperty name="width" value="0.035" units="cm"/>
      <inkml:brushProperty name="height" value="0.035" units="cm"/>
    </inkml:brush>
  </inkml:definitions>
  <inkml:trace contextRef="#ctx0" brushRef="#br0">156 0 15227,'1'1'106,"0"0"0,0-1 1,-1 1-1,1-1 0,-1 1 0,1 0 0,0 0 0,-1-1 0,1 1 0,-1 0 0,0 0 0,1 0 0,-1-1 1,0 1-1,1 0 0,-1 0 0,0 0 0,0 0 0,0 0 0,0 0 0,0-1 0,0 1 0,0 0 0,0 0 1,0 0-1,0 0 0,0 0 0,-1 1 0,-13 29 1133,6-17 97,0 4-940,1-1 0,0 1 0,1 1 0,1-1-1,-5 36 1,10-53-405,0-1 0,0 0 0,0 1 0,0-1 0,0 1 0,0-1 0,0 0 0,0 1 0,1-1 0,-1 0 0,0 1 0,0-1 0,0 1-1,0-1 1,0 0 0,1 1 0,-1-1 0,0 0 0,0 1 0,1-1 0,-1 0 0,0 0 0,0 1 0,1-1 0,-1 0 0,0 0 0,1 1 0,-1-1 0,0 0-1,1 0 1,-1 0 0,1 0 0,-1 0 0,0 1 0,1-1 0,-1 0 0,0 0 0,1 0 0,-1 0 0,1 0 0,-1 0 0,0 0 0,1 0 0,-1 0 0,1-1 0,-1 1-1,0 0 1,1 0 0,-1 0 0,0 0 0,1 0 0,-1-1 0,0 1 0,1 0 0,-1-1 0,25-13-695,-5-3-355,27-31-1,-31 32 229,-1 0 1,34-26-1,-48 42 819,-1-1 1,1 1-1,-1 0 0,1-1 1,-1 1-1,1-1 1,0 1-1,-1 0 0,1 0 1,-1-1-1,1 1 1,0 0-1,-1 0 0,1 0 1,0-1-1,-1 1 1,1 0-1,0 0 0,-1 0 1,1 0-1,0 0 1,-1 1-1,1-1 0,0 0 1,-1 0-1,2 0 1,-2 1 22,1 0 1,-1 0 0,1-1 0,-1 1 0,1 0 0,-1 0 0,0-1 0,1 1 0,-1 0 0,0 0 0,0 0 0,0 0-1,0 0 1,1-1 0,-1 1 0,0 0 0,-1 1 0,-7 48 1269,6-39-750,1-4-260,1-1-1,0 1 1,1-1-1,0 1 1,0-1-1,0 1 1,1-1-1,0 1 1,3 7-1,-1-6-117,-2 1-1,1 0 0,2 17 0,-5-17-6,1-1 0,-1 1 0,-1-1-1,1 1 1,-1 0 0,-1-1-1,0 1 1,0-1 0,-1 0-1,-4 10 1,5-13-26,-2 1 0,1-1 0,0 0 1,-1-1-1,0 1 0,0-1 0,0 1 0,-1-1 0,1-1 0,-1 1 1,0-1-1,0 1 0,0-1 0,-1-1 0,-7 4 0,1-2 50,-1 0 0,1-1 0,-1 0 0,0-1 0,0-1 0,-19 1 0,26-2-207,-1 0 1,1-1 0,-1 1 0,1-1-1,-1-1 1,1 1 0,0-1 0,-1 0-1,1-1 1,0 1 0,0-1-1,0 0 1,1-1 0,-8-5 0,11 7-11,0 0 0,0-1 0,0 1 0,0-1 0,1 1 0,-1-1 0,1 0 0,-1 0 0,1 0 1,0 0-1,0 0 0,0 0 0,0-5 0,0-42-93,1 48 82,2-30-312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8.301"/>
    </inkml:context>
    <inkml:brush xml:id="br0">
      <inkml:brushProperty name="width" value="0.035" units="cm"/>
      <inkml:brushProperty name="height" value="0.035" units="cm"/>
    </inkml:brush>
  </inkml:definitions>
  <inkml:trace contextRef="#ctx0" brushRef="#br0">1 52 20164,'7'0'1937,"-3"-2"-1497,11 2-200,-4-1 984,12-2-752,0 0-88,9-3-400,-4 1-304,4-2-608,-1-2 1904,-11-1-1048,2 6-8,-9 2-96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8.738"/>
    </inkml:context>
    <inkml:brush xml:id="br0">
      <inkml:brushProperty name="width" value="0.035" units="cm"/>
      <inkml:brushProperty name="height" value="0.035" units="cm"/>
    </inkml:brush>
  </inkml:definitions>
  <inkml:trace contextRef="#ctx0" brushRef="#br0">94 1 15715,'-5'10'1150,"1"-1"-1,-12 16 1,-9 18 234,17-25-1190,1 1 0,0 0 0,2 0 0,0 1 0,1-1 0,1 1-1,1 0 1,0 0 0,2 0 0,4 40 0,-4-58-180,0 0 0,1 0 0,-1-1 0,0 1 0,1 0 1,0 0-1,-1-1 0,1 1 0,0 0 0,0-1 0,0 1 0,0-1 0,0 1 0,0-1 1,0 1-1,1-1 0,-1 0 0,0 0 0,1 0 0,-1 0 0,1 0 0,0 0 0,-1 0 1,1 0-1,0 0 0,3 0 0,-2 0 10,1-1 0,0 0 1,0 0-1,-1 0 0,1-1 0,0 0 1,0 1-1,-1-1 0,1 0 0,-1-1 1,1 1-1,5-4 0,5-3 36,-2 0-1,1-1 1,-1 0 0,-1-1-1,0 0 1,15-18 0,-9 8 23,-2 0 0,0-1 0,12-24-1,-24 38-60,0 1 0,0-1 0,0 0-1,-1 0 1,0 0 0,0 0-1,-1-1 1,1-9 0,-2 15-28,0 0 0,0 0 1,0 0-1,0 0 0,0 0 1,-1 0-1,1 0 0,-1 0 1,1 0-1,-1 0 0,0 1 1,0-1-1,0 0 0,0 0 1,0 1-1,0-1 0,0 0 1,0 1-1,-1 0 0,1-1 0,0 1 1,-1 0-1,0-1 0,1 1 1,-1 0-1,0 0 0,1 0 1,-1 0-1,0 1 0,0-1 1,0 1-1,0-1 0,0 1 1,0-1-1,-2 1 0,-2 0-31,-1 0 0,1 0 0,0 1 0,-1-1 0,1 2-1,0-1 1,0 1 0,0-1 0,0 2 0,0-1 0,0 1 0,1 0 0,-1 0-1,1 0 1,0 1 0,0 0 0,0 0 0,0 0 0,1 1 0,0-1 0,0 1 0,0 0-1,-4 7 1,-1 2-128</inkml:trace>
  <inkml:trace contextRef="#ctx0" brushRef="#br0" timeOffset="1">465 58 15051,'-22'47'1145,"-30"75"526,47-108-1443,1-1-1,1 1 1,0 0-1,1 0 1,0 1 0,1 27-1,1-40-187,0-1 1,0 1-1,0 0 0,0 0 0,0 0 1,1 0-1,-1-1 0,1 1 1,-1 0-1,1-1 0,0 1 0,-1 0 1,1-1-1,0 1 0,0-1 0,0 1 1,0-1-1,1 1 0,-1-1 0,0 0 1,0 1-1,1-1 0,-1 0 0,3 1 1,-2-1-7,0-1 1,0 0-1,1 0 0,-1 0 1,0 0-1,0 0 1,0 0-1,0 0 1,0-1-1,0 1 1,0-1-1,0 0 1,0 0-1,0 1 0,0-1 1,0 0-1,0 0 1,-1-1-1,1 1 1,0 0-1,1-2 1,11-10 169,0 1 0,-1-2 0,-1 0 0,0 0 0,-1-1 0,0-1 0,-2 0 0,1 0 0,-2-1 0,0 0 0,-2 0 0,8-28 0,-13 41-164,0 0-1,0 1 1,-1-1-1,0 0 1,0 0-1,0 0 1,0 0-1,-1 0 1,1 0-1,-1 1 1,0-1-1,0 0 1,0 0-1,-1 1 1,0-1-1,1 1 1,-4-6-1,3 8-73,0-1 0,0 0 0,0 1 0,0-1 0,0 1 0,0 0-1,0-1 1,0 1 0,0 0 0,-1 0 0,1 1 0,0-1 0,-1 0 0,1 1 0,-1-1 0,1 1 0,0 0 0,-1 0-1,1 0 1,-1 0 0,1 0 0,-1 1 0,1-1 0,-1 1 0,1-1 0,0 1 0,-1 0 0,-2 2 0,0-2-165,0 1 0,0 1 0,1-1 1,-1 1-1,1 0 0,-1 0 0,1 0 0,0 1 1,0-1-1,0 1 0,1 0 0,-1 0 0,1 0 1,-5 8-1,8 1-543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9.208"/>
    </inkml:context>
    <inkml:brush xml:id="br0">
      <inkml:brushProperty name="width" value="0.035" units="cm"/>
      <inkml:brushProperty name="height" value="0.035" units="cm"/>
    </inkml:brush>
  </inkml:definitions>
  <inkml:trace contextRef="#ctx0" brushRef="#br0">120 289 14011,'6'-7'6729,"-23"27"-4297,-1 10-1882,1 1 1,2 1-1,1 0 1,-11 39-1,24-68-537,-4 11 54,1 0-1,-4 27 0,7-39-61,1 1 0,0 0 0,-1-1 0,1 1 0,0-1 0,0 1 0,1 0 0,-1-1 0,0 1 0,1-1 0,0 1 0,0-1 0,-1 1 0,2-1-1,-1 0 1,0 1 0,0-1 0,1 0 0,-1 0 0,1 0 0,-1 0 0,1 0 0,2 2 0,-2-3-9,0 0 1,1 0-1,-1 0 0,0-1 1,0 1-1,1-1 0,-1 1 1,0-1-1,0 0 0,1 0 1,-1 0-1,0 0 0,1 0 1,-1-1-1,0 1 0,1-1 1,-1 1-1,0-1 0,0 0 1,0 0-1,0 0 0,0 0 1,0 0-1,3-2 0,3-3-140,1 0 0,-1 0 0,-1-1 0,9-8 0,-4 2-81,-1-2 0,0 1 1,-1-2-1,0 1 0,12-29 0,-5 0-184</inkml:trace>
  <inkml:trace contextRef="#ctx0" brushRef="#br0" timeOffset="1">186 87 19484,'-12'0'2241,"7"4"-1553,-3-6-320,3-5 1912,6-3-2104,5-1 208,2-18-352,-8-2-56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29.831"/>
    </inkml:context>
    <inkml:brush xml:id="br0">
      <inkml:brushProperty name="width" value="0.035" units="cm"/>
      <inkml:brushProperty name="height" value="0.035" units="cm"/>
    </inkml:brush>
  </inkml:definitions>
  <inkml:trace contextRef="#ctx0" brushRef="#br0">0 94 14963,'3'-4'1857,"4"-4"-1145,6 0-120,10-1 800,14 2-288,12-2-79,11 1-273,6 1-152,6 2-256,-2 1-280,2 1-752,-6 0 1872,-15-4-1184,-8 1 8,-14 1-40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3.006"/>
    </inkml:context>
    <inkml:brush xml:id="br0">
      <inkml:brushProperty name="width" value="0.025" units="cm"/>
      <inkml:brushProperty name="height" value="0.025" units="cm"/>
    </inkml:brush>
  </inkml:definitions>
  <inkml:trace contextRef="#ctx0" brushRef="#br0">173 1 13132,'0'0'2040,"-8"2"-1293,-2 1-454,1 1 0,0 1 0,-1-1 0,1 1 0,1 1-1,-1 0 1,1 0 0,0 0 0,1 1 0,-1 0 0,1 1 0,1 0 0,-1 0 0,-5 10 0,6-7-143,0 0 0,1 1 0,0-1 0,-4 17 0,7-22-118,1-1-1,0 1 0,0 0 1,0 0-1,1-1 0,0 1 1,0 0-1,0 0 0,1 0 0,0-1 1,2 10-1,-2-12-16,1-1 1,-1 0-1,1 1 1,0-1-1,0 0 1,0 0-1,0 0 1,0 0-1,0 0 1,1 0-1,-1-1 0,1 1 1,-1-1-1,1 1 1,-1-1-1,1 0 1,0 0-1,0 0 1,4 0-1,-5 0 0,-1-1 0,1 1 1,0-1-1,0 0 0,-1 0 0,1 1 0,0-1 1,0 0-1,-1-1 0,1 1 0,0 0 0,0 0 1,-1-1-1,1 1 0,0-1 0,-1 0 0,1 1 1,0-1-1,-1 0 0,1 0 0,-1 0 0,1 0 1,-1 0-1,0 0 0,1-1 0,-1 1 0,0 0 1,0-1-1,0 1 0,0-1 0,2-2 0,-2 1 47,0-1 0,0 1 0,0-1 0,-1 1 0,1-1 0,-1 1-1,0-1 1,0 1 0,0-1 0,0 1 0,-1-1 0,0-3 0,1 6-45,-1-1 0,1 1 0,-1 0 0,0 0 0,1 0 0,-1-1-1,0 1 1,0 0 0,1 0 0,-1 0 0,0 0 0,0 0 0,0 1 0,0-1 0,-1 0 0,1 0 0,0 1 0,0-1 0,0 0 0,-1 1 0,1-1 0,0 1 0,0 0 0,-1-1 0,1 1 0,0 0 0,-1 0 0,1 0 0,0 0 0,-1 0 0,1 0 0,-1 0 0,1 1 0,-2 0 0,-1 2 26,11 3-55,11 3 77,13-5-321,0-1 1,63-2-1,-44-2-781,-49 1 1028,-1 1 0,1-1 1,0 1-1,-1-1 0,1 0 1,-1 1-1,1-1 0,-1 1 1,1-1-1,-1 1 0,1 0 1,-1-1-1,0 1 0,1-1 0,-1 1 1,0 0-1,1-1 0,-1 1 1,0 0-1,0-1 0,0 1 1,0 0-1,0-1 0,0 1 1,0 0-1,0 0 0,0-1 1,0 1-1,0 0 0,0-1 1,0 1-1,0 0 0,-1-1 0,1 1 1,0 0-1,0-1 0,-1 1 1,1 0-1,-1 0 0,-10 30 143,-7 20 214,17-48-537,0 0 0,0 0-1,1 0 1,-1-1 0,1 1 0,0 0 0,0 0 0,0 0 0,0 0 0,1 0 0,-1 0 0,1 0 0,0 0 0,0-1 0,0 1 0,2 4 0,10 2-6933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6.192"/>
    </inkml:context>
    <inkml:brush xml:id="br0">
      <inkml:brushProperty name="width" value="0.025" units="cm"/>
      <inkml:brushProperty name="height" value="0.025" units="cm"/>
    </inkml:brush>
  </inkml:definitions>
  <inkml:trace contextRef="#ctx0" brushRef="#br0">1 32 9673,'0'0'11115,"89"15"-9482,-26-15-800,4-6-609,7-3-160,-8 3 0,-4-1-128,-10 0-1537,-7 1-1602,-12 1-5413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0.267"/>
    </inkml:context>
    <inkml:brush xml:id="br0">
      <inkml:brushProperty name="width" value="0.035" units="cm"/>
      <inkml:brushProperty name="height" value="0.035" units="cm"/>
    </inkml:brush>
  </inkml:definitions>
  <inkml:trace contextRef="#ctx0" brushRef="#br0">426 50 14979,'32'-16'2040,"-22"10"-1487,1 0 1,-1 1 0,1 1-1,0 0 1,13-4-1,-23 8-502,0 0 0,-1 0 0,1-1 0,0 1 0,0 0 0,0 0 0,-1 0 0,1 0 0,0 0 0,0 0 0,0 0 0,-1 0 0,1 1 0,0-1 0,0 0 0,0 0 0,-1 1 0,1-1 0,0 0 0,0 1 0,-1-1 0,1 1 0,1 0-1,-2 0-13,0 0-1,1-1 0,-1 1 0,0 0 1,0 0-1,0 0 0,0-1 0,0 1 1,0 0-1,0 0 0,0 0 0,0 0 1,0 0-1,0-1 0,0 1 0,0 0 1,-1 0-1,1 1 0,-3 4 51,0 0 1,0-1-1,0 1 1,-8 10-1,-18 15 73,-1-1 1,-65 52-1,28-27-52,-159 140 170,215-187-266,1 1 0,1 0 1,-1 1-1,1 0 0,1 1 1,0 0-1,-8 14 0,16-25-11,-1 1 0,1-1-1,0 1 1,-1-1 0,1 1-1,0-1 1,-1 1 0,1-1-1,0 1 1,0-1 0,0 1-1,-1 0 1,1-1 0,0 1-1,0-1 1,0 1 0,0 0-1,0-1 1,0 1 0,0-1-1,0 1 1,0 0 0,1-1-1,-1 1 1,0-1 0,0 1-1,0-1 1,1 1 0,-1 0-1,0-1 1,1 1 0,-1-1-1,0 1 1,1-1-1,-1 0 1,1 1 0,-1-1-1,0 1 1,1-1 0,-1 0-1,1 1 1,-1-1 0,1 0-1,0 1 1,3 0 0,0-1 0,0 1-1,0-1 1,-1 0 0,9 0-1,-2 0 2,318-17-1110,-308 15 1017,55-7-91,0-7-50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0.766"/>
    </inkml:context>
    <inkml:brush xml:id="br0">
      <inkml:brushProperty name="width" value="0.035" units="cm"/>
      <inkml:brushProperty name="height" value="0.035" units="cm"/>
    </inkml:brush>
  </inkml:definitions>
  <inkml:trace contextRef="#ctx0" brushRef="#br0">52 0 18316,'-7'0'1904,"0"4"-1368,-3 5-159,1 2 1087,4 8-752,-4-2-176,6 9-264,2 1-40,2 2-160,1-3-128,5 1-384,0-4-176,2-2-480,1-2 2112,-6-7-1224,-1-4-80,-3-6-8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1.220"/>
    </inkml:context>
    <inkml:brush xml:id="br0">
      <inkml:brushProperty name="width" value="0.035" units="cm"/>
      <inkml:brushProperty name="height" value="0.035" units="cm"/>
    </inkml:brush>
  </inkml:definitions>
  <inkml:trace contextRef="#ctx0" brushRef="#br0">72 438 14939,'3'14'1344,"12"-8"-695,6-5-201,14-4 1008,4-5-584,16-4-288,0-2 8,7 0-183,0-4-169,-9 3-512,-5 0-297,-13 1 433,-8 4-104,-17 0-112</inkml:trace>
  <inkml:trace contextRef="#ctx0" brushRef="#br0" timeOffset="1">0 42 16259,'3'-3'1705,"7"0"-1097,13 5-96,9-2 696,11-2-431,8 1-97,6-8-48,5 5-152,0 0-720,1-1-480,-7-2 600,-5 2-128,-5 5-160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1.685"/>
    </inkml:context>
    <inkml:brush xml:id="br0">
      <inkml:brushProperty name="width" value="0.035" units="cm"/>
      <inkml:brushProperty name="height" value="0.035" units="cm"/>
    </inkml:brush>
  </inkml:definitions>
  <inkml:trace contextRef="#ctx0" brushRef="#br0">254 0 16964,'-11'1'385,"1"0"-1,-1 0 1,1 1 0,-1 1 0,1-1 0,0 2 0,0 0 0,1 0 0,-1 0 0,-12 9 0,7-3-250,0 1 0,0 0 0,1 1 0,0 1 1,-11 14-1,21-23-149,0 1-1,0 0 1,1 0 0,0 0 0,0 0 0,0 0 0,-3 12-1,6-16-8,-1 1 0,1 0-1,-1-1 1,1 1 0,0-1-1,0 1 1,0 0 0,0-1-1,0 1 1,1-1 0,-1 1-1,0 0 1,1-1 0,-1 1-1,1-1 1,-1 1 0,1-1-1,0 1 1,0-1 0,-1 0-1,1 1 1,0-1 0,0 0-1,0 0 1,1 1 0,-1-1-1,0 0 1,0 0 0,1 0-1,-1 0 1,0-1 0,1 1-1,1 0 1,15 6-309,-1-1 1,1-1-1,0 0 0,1-2 1,-1 0-1,21 0 0,-20-2 92,-1 1-1,1 1 0,-1 0 1,0 2-1,0 0 0,19 8 1,-34-12 244,-1 0 0,0 0 0,0 1 0,1-1 0,-1 0 1,0 1-1,-1-1 0,1 1 0,0 0 0,0 0 0,-1 0 1,1 0-1,-1 0 0,1 0 0,-1 0 0,0 0 1,0 0-1,0 1 0,0-1 0,0 0 0,-1 1 0,2 3 1,-2-2 52,0 0 1,-1-1 0,1 1 0,-1 0 0,0 0 0,0 0 0,0-1 0,0 1 0,-1-1-1,1 1 1,-1-1 0,0 1 0,0-1 0,-3 4 0,-10 12 238,0-1-1,0 0 1,-2-2 0,-22 19-1,29-27-256,0-1 0,0 0 0,-1 0 0,0-1 0,-1 0 0,0-1 0,1 0 0,-1-1 0,-19 4 0,27-7-44,0-1 0,0 1 0,0-1 0,0 0 0,0 0 0,0 0 0,0-1 0,0 0 0,1 1 0,-1-1 0,0 0 0,0-1 0,0 1 0,1-1 0,-7-3 0,-15-20-119</inkml:trace>
  <inkml:trace contextRef="#ctx0" brushRef="#br0" timeOffset="1">591 281 15891,'12'6'1993,"3"-2"-1321,2-3-344,7-1 2449,9-4-2433,10-2-248,2-2-664,2-2 200,-1 1 231,0 2-87,-9 1-96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2.141"/>
    </inkml:context>
    <inkml:brush xml:id="br0">
      <inkml:brushProperty name="width" value="0.035" units="cm"/>
      <inkml:brushProperty name="height" value="0.035" units="cm"/>
    </inkml:brush>
  </inkml:definitions>
  <inkml:trace contextRef="#ctx0" brushRef="#br0">37 0 16708,'1'2'244,"0"1"0,0-1 1,0 0-1,0 1 1,-1-1-1,1 1 1,-1-1-1,1 1 0,-1-1 1,0 1-1,0-1 1,0 4-1,-7 35 907,4-25-586,-5 33 188,-2 5-190,2 0 0,0 77-1,8-126-549,0 0-1,1 0 0,0 0 1,-1 0-1,1 0 0,4 9 0,-5-13-9,1 1-1,0-1 0,-1 0 0,1 0 0,0 0 1,-1 0-1,1 0 0,0 0 0,0 0 0,0 0 0,0 0 1,0-1-1,0 1 0,0 0 0,0-1 0,1 1 1,-1 0-1,0-1 0,0 1 0,0-1 0,1 0 1,-1 1-1,0-1 0,1 0 0,-1 0 0,0 0 1,0 0-1,1 0 0,-1 0 0,0 0 0,3-1 1,5-2 8,1 0 0,-1 0 0,0-1 0,0 0 0,0-1 0,13-9 0,49-40 26,5-10-55,99-110 0,-134 120-1934,-40 52 276,-4 5 1048,-6 6 32,-2 7-305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2.638"/>
    </inkml:context>
    <inkml:brush xml:id="br0">
      <inkml:brushProperty name="width" value="0.035" units="cm"/>
      <inkml:brushProperty name="height" value="0.035" units="cm"/>
    </inkml:brush>
  </inkml:definitions>
  <inkml:trace contextRef="#ctx0" brushRef="#br0">44 1 17020,'-15'20'1856,"2"4"-1008,0-2-344,10 1 1113,3-2-449,6-2-416,2-1-216,12-6-608,2-5-416,5-5 1520,5-4-1032,-4-11-24,1 0 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4.109"/>
    </inkml:context>
    <inkml:brush xml:id="br0">
      <inkml:brushProperty name="width" value="0.035" units="cm"/>
      <inkml:brushProperty name="height" value="0.035" units="cm"/>
    </inkml:brush>
  </inkml:definitions>
  <inkml:trace contextRef="#ctx0" brushRef="#br0">84 1 15915,'-1'0'137,"0"0"1,1 0-1,-1 0 0,0 0 0,0 0 0,0 0 0,1 0 0,-1 0 0,0 0 0,0 0 0,1 0 0,-1 1 0,0-1 1,0 0-1,1 0 0,-1 1 0,0-1 0,1 0 0,-1 1 0,0-1 0,1 1 0,-1-1 0,0 1 0,1-1 0,-1 1 0,1 0 1,-1-1-1,1 1 0,-1 0 0,-15 24 1314,14-21-1115,-6 11 183,1 0 0,0 0 0,-8 29 0,13-37-457,0 0 0,1-1 0,0 1 0,0 0-1,0 0 1,1 0 0,0 0 0,1 0 0,-1 0 0,1 0-1,4 11 1,-4-15-57,-1-1 0,1 0-1,1 0 1,-1 0 0,0 0-1,0-1 1,1 1-1,-1 0 1,1-1 0,0 1-1,-1 0 1,1-1 0,0 0-1,0 1 1,0-1 0,0 0-1,0 0 1,0 0 0,0 0-1,0-1 1,0 1 0,1-1-1,-1 1 1,0-1 0,0 0-1,1 1 1,-1-1-1,0 0 1,0-1 0,1 1-1,-1 0 1,0-1 0,0 1-1,3-2 1,7-1 7,0-1 0,-1-1 0,1 0 0,19-11 0,-4-1-17,0 0 0,-1-2 0,0-1 0,-2-1 1,42-48-1,-64 67 3,0 0 0,-1 0 0,1-1 0,-1 1 0,1 0 0,-1-1 0,0 1 1,0-1-1,0 1 0,0-4 0,-1 6 2,0 0-1,0-1 1,0 1 0,0 0-1,0 0 1,0-1 0,0 1-1,0 0 1,0 0 0,0-1 0,0 1-1,0 0 1,0 0 0,0 0-1,0-1 1,0 1 0,-1 0-1,1 0 1,0 0 0,0-1-1,0 1 1,0 0 0,-1 0-1,1 0 1,0 0 0,0 0 0,0-1-1,0 1 1,-1 0 0,1 0-1,0 0 1,0 0 0,-1 0-1,1 0 1,0 0 0,-1 0-1,-16 5-4,9 0 11,0 0-1,0 0 0,0 1 1,1 0-1,0 1 0,0 0 1,-10 12-1,13-14-1,0 0-1,1 0 1,0 0-1,0 0 1,0 1 0,0-1-1,1 1 1,0 0 0,0-1-1,1 1 1,-1 0-1,1 0 1,0 9 0,1-13-5,0-1 1,0 1 0,0-1-1,0 1 1,1 0 0,-1-1-1,0 1 1,1-1-1,-1 1 1,1-1 0,0 0-1,-1 1 1,1-1 0,0 0-1,0 1 1,0-1 0,0 0-1,0 0 1,0 0 0,0 0-1,0 0 1,1 0 0,-1 0-1,0 0 1,1 0 0,-1 0-1,0-1 1,1 1 0,-1-1-1,1 1 1,-1-1-1,1 0 1,-1 1 0,1-1-1,-1 0 1,1 0 0,0 0-1,-1 0 1,1 0 0,-1 0-1,2-1 1,4 0-3,-1 0 1,0-1-1,0 1 1,0-1-1,0-1 1,0 1-1,0-1 1,10-7-1,-7 3 13,0-1-1,0-1 1,-1 0-1,0 0 1,-1 0-1,0-1 1,0 0-1,-1-1 0,0 1 1,6-18-1,-9 18 2,-5 7-8,-12 12-7,-17 23 22,26-26-14,4-5-1,0 0 0,-1 0 0,1 1 1,0-1-1,0 0 0,0 1 0,0-1 0,0 0 0,0 1 0,0-1 0,1 1 0,-1 0 0,0-1 1,1 1-1,0-1 0,-1 1 0,1 0 0,0-1 0,0 1 0,0 0 0,0 0 0,0-1 0,0 1 1,0 0-1,0-1 0,1 1 0,-1 0 0,1-1 0,-1 1 0,2 2 0,-2-1 2,0 1-1,0-1 1,-1 0 0,1 0-1,-1 1 1,0-1-1,0 0 1,0 0-1,0 0 1,0 0-1,-1 0 1,0 0-1,1-1 1,-4 5 0,-1 3 6,-5 5 31,10-14-42,0 0 1,0 1 0,0-1-1,0 0 1,0 1-1,0-1 1,1 1 0,-1-1-1,0 1 1,1 0 0,-1-1-1,1 1 1,0 0-1,-1-1 1,1 1 0,0 3-1,-3 19-11,1-15 3,3-10-65,9-14 43,-3 8 20,-7 7 10,0 0 0,0 0-1,0 0 1,0 0 0,1 0-1,-1 0 1,0 0-1,0 0 1,0 0 0,0 0-1,0 0 1,1 0-1,-1 0 1,0 0 0,0 0-1,0 0 1,0 0 0,1 0-1,-1 0 1,0 0-1,0 0 1,0 0 0,0 0-1,1 0 1,-1 0-1,0 0 1,0 0 0,0 0-1,0 0 1,0 1 0,0-1-1,1 0 1,-1 0-1,0 0 1,0 0 0,0 0-1,0 0 1,0 1-1,0-1 1,0 0 0,0 0-1,1 0 1,-1 1-1,1-1 0,-1 0 1,0 0-1,1 1 0,-1-1 0,1 0 1,-1 0-1,1 0 0,-1 0 1,1 0-1,-1 0 0,0 0 0,1 0 1,-1 0-1,1 0 0,-1 0 1,1 0-1,-1 0 0,1 0 1,-1 0-1,1 0 0,-1-1 0,0 1 1,1 0-1,-1 0 0,1-1 1,-1 1-1,0 0 0,1 0 1,-1-1-1,0 1 0,1 0 0,-1-1 1,0 1-1,1 0 0,-1-1 1,18-17-36,-15 16 34,42-48 8,-24 25 3,27-24-1,-42 43-7,1 1-1,0-1 1,0 2 0,0-1-1,0 1 1,1 0 0,0 0-1,0 1 1,10-3 0,-17 6-2,1-1 1,-1 1-1,0-1 1,1 1-1,-1 0 1,0 0-1,1 0 1,-1 0-1,1 0 1,-1 0-1,0 0 1,1 0-1,-1 0 1,1 1-1,-1-1 1,0 1 0,1-1-1,-1 1 1,0-1-1,0 1 1,3 1-1,-3 0 0,0-1 0,-1 0 0,1 0 0,0 1 0,-1-1 0,1 0 0,-1 1-1,1-1 1,-1 1 0,0-1 0,1 1 0,-1-1 0,0 1 0,0-1 0,0 1 0,0 2 0,-2 7-5,0 0 1,-1-1 0,0 1-1,-6 12 1,8-20 5,-16 37 24,8-20 7,0 1-1,-6 26 1,15-47-30,0 0 1,0 1-1,0-1 1,-1 0 0,1 0-1,0 1 1,0-1-1,0 1 1,0-1 0,0 0-1,-1 1 1,1-1-1,0 0 1,0 1-1,0-1 1,0 0 0,0 1-1,0-1 1,0 1-1,0-1 1,1 0 0,-1 1-1,0-1 1,0 0-1,0 1 1,0-1 0,0 0-1,1 1 1,-1-1-1,0 0 1,0 1-1,0-1 1,1 0 0,-1 0-1,0 1 1,1-1-1,11-9 29,13-22-2,-16 16 36,1 0 1,-2-1-1,0 0 1,-1 0-1,-1-1 1,0 0-1,-1 0 1,-1 0-1,-1-1 1,2-21-1,-5 39-54,0-1 0,0 1 0,0 0 1,0-1-1,0 1 0,0-1 0,0 1 0,0 0 0,0-1 0,0 1 0,0-1 0,0 1 0,0 0 0,0-1 0,0 1 1,-1-1-1,1 1 0,0 0 0,0-1 0,0 1 0,-1 0 0,1-1 0,0 1 0,0 0 0,-1 0 0,1-1 1,-1 1-1,-5 3 196,5 4-94,1-7-112,0 1 0,1-1 0,-1 0 0,1 0 0,-1 0 0,1 0 0,-1 0 0,1 1 0,-1-1 0,1 0 0,-1 0 0,1 0 0,-1-1 0,1 1 0,-1 0 0,0 0 0,1 0 0,-1 0 0,1 0 0,-1 0 1,1-1-1,-1 1 0,1-1 0,0 1 1,-1 0 0,1 0 0,-1 0 0,1 0 0,-1 0 0,1 0 0,-1 1 0,1-1 1,-1 0-1,1 0 0,-1 0 0,1 0 0,-1 1 0,1-1 0,-1 0 0,1 0 0,-1 1 1,0-1-1,1 0 0,-1 1 0,1-1 0,-1 0 0,0 1 0,1-1 0,-1 1 0,0-1 0,0 1 1,1-1-1,-1 1 0,0-1 0,0 1 0,0-1 0,0 1 0,1 0 0,7 25-57,-4-11 52,-3-13 5,1 1 0,-1-1 0,1 1 0,-1-1 0,1 0-1,0 0 1,-1 0 0,1 0 0,0 0 0,0 0 0,1-1-1,-1 1 1,0-1 0,1 1 0,-1-1 0,0 0 0,1 0-1,0 0 1,-1 0 0,1-1 0,-1 1 0,1-1 0,0 1-1,0-1 1,-1 0 0,1 0 0,0 0 0,3-1 0,8-1 7,-1 0 1,1-2 0,-1 1-1,17-8 1,-26 9-13,40-14-7,-1-1 0,0-3-1,44-29 1,-85 48 10,-1 1 1,0-1-1,0 0 1,1 0-1,-1 0 1,0 0-1,0 0 1,0 0-1,0 0 1,0-1-1,1-1 1,-2 3-1,0 0 1,0-1 0,0 1 0,0 0 0,0 0-1,0 0 1,0-1 0,0 1 0,0 0 0,-1 0-1,1-1 1,0 1 0,0 0 0,0 0-1,0 0 1,0 0 0,-1-1 0,1 1 0,0 0-1,0 0 1,0 0 0,0 0 0,-1 0-1,1-1 1,0 1 0,0 0 0,-1 0 0,1 0-1,0 0 1,0 0 0,0 0 0,-1 0-1,1 0 1,0 0 0,0 0 0,-1 0 0,1 0-1,0 0 1,-1 0 0,-4 0 0,0 0 0,-1 1 0,1-1 0,-10 4 0,0 0 18,0 2 0,1 0 0,0 0 0,0 1 0,0 1 0,1 1 0,-18 14 0,24-17 8,0-1 0,1 2 0,0-1 0,0 1 0,0-1 0,1 2 0,0-1 0,0 0 0,1 1 0,0 0 0,0 0 0,1 0 0,0 1 0,-3 13 0,6-19-25,0 0 0,-1-1-1,1 1 1,1 0 0,-1-1 0,0 1 0,1 0 0,-1-1 0,1 1 0,0 0-1,0-1 1,0 1 0,0-1 0,0 1 0,1-1 0,-1 0 0,1 0 0,-1 1 0,1-1-1,0 0 1,0 0 0,0-1 0,0 1 0,0 0 0,0-1 0,1 1 0,-1-1-1,0 0 1,5 2 0,-1-1-124,0 1 0,0-2 0,1 1 0,-1-1 0,1 0 0,-1 0 0,1 0 0,0-1 0,-1 0 0,1-1 0,10-1 0,3-3-101,1-1 0,27-13 0,-1-3-199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5.713"/>
    </inkml:context>
    <inkml:brush xml:id="br0">
      <inkml:brushProperty name="width" value="0.035" units="cm"/>
      <inkml:brushProperty name="height" value="0.035" units="cm"/>
    </inkml:brush>
  </inkml:definitions>
  <inkml:trace contextRef="#ctx0" brushRef="#br0">44 21 16612,'10'-18'1665,"-7"15"-882,-4 14-120,-42 262 1765,40-250-2377,-1 1-19,1 1-1,1-1 1,2 1 0,0-1 0,7 42 0,-7-61-25,2-1 0,-1 0 0,0 0 0,1-1 0,0 1 0,0 0 0,0 0 1,0-1-1,1 1 0,-1-1 0,1 0 0,5 5 0,-6-6-20,0-1 0,1 1 0,-1-1 0,0 1 0,1-1 0,0 0 0,-1 0-1,1 0 1,0 0 0,0-1 0,-1 1 0,1-1 0,0 1 0,0-1 0,0 0 0,0 0 0,-1-1 0,1 1 0,4-1-1,8-4-171,0 1-1,-1-2 0,0 0 1,0-1-1,0 0 0,-1-1 1,0-1-1,18-15 0,2-5-178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6.228"/>
    </inkml:context>
    <inkml:brush xml:id="br0">
      <inkml:brushProperty name="width" value="0.035" units="cm"/>
      <inkml:brushProperty name="height" value="0.035" units="cm"/>
    </inkml:brush>
  </inkml:definitions>
  <inkml:trace contextRef="#ctx0" brushRef="#br0">88 106 16860,'-1'0'122,"-1"0"0,0 1 0,0 0 0,1-1 0,-1 1 0,0 0 0,1 0 0,-1 0 0,1 0 0,-1 0 0,1 0 1,0 1-1,-1-1 0,1 0 0,0 1 0,0-1 0,0 1 0,0-1 0,-1 3 0,-16 33 715,8-4-539,1 1 1,2 0-1,1 0 0,-2 57 1,8-90-281,0 0 0,0 0 1,0-1-1,0 1 0,0 0 0,0 0 0,0 0 0,0-1 1,0 1-1,0 0 0,0 0 0,1-1 0,-1 1 1,0 0-1,1-1 0,-1 1 0,1 1 0,-1-2-10,1 0 0,-1 0 0,0 0 0,1 0 0,-1 0-1,0 0 1,1 0 0,-1 0 0,0 0 0,1 0 0,-1 0-1,0-1 1,1 1 0,-1 0 0,0 0 0,1 0 0,-1 0 0,0-1-1,0 1 1,1 0 0,-1 0 0,0-1 0,0 1 0,0 0-1,1 0 1,-1-1 0,18-26 196,-18 27-202,11-22 35,-1 0 0,0-1 0,-2 0 0,-1 0 0,0 0 0,-2-1 0,-1 0 0,-1-1 0,1-27 0,-6 11 40,2 39-68,0 0 0,-1 0 0,1 0 0,-1 0 0,1-1 0,-1 1 0,0 0 0,0 0 0,0 0-1,0 0 1,0 1 0,0-1 0,0 0 0,-1 0 0,-2-2 0,4 4-7,0 0 0,-1-1 0,1 1 0,0 0 0,0 0 0,0 0 1,-1 0-1,1 0 0,0 0 0,0-1 0,0 1 0,-1 0 0,1 0 0,0 0 0,0 0 0,-1 0 0,1 0 1,0 0-1,0 0 0,-1 0 0,1 0 0,0 0 0,0 0 0,-1 0 0,1 0 0,0 1 0,0-1 0,0 0 1,-1 0-1,1 0 0,0 0 0,0 0 0,0 0 0,-1 0 0,1 1 0,0-1 0,-4 11 43,3 17 20,1-19-50,1 0 0,1 0 0,-1 0 1,1-1-1,1 1 0,-1 0 1,2-1-1,-1 1 0,6 8 0,-7-13-13,1-1 0,-1 1 0,1-1 0,-1 0 0,1 0 0,0-1 0,0 1 0,0 0 0,0-1 0,0 0 0,1 0 0,-1 0 0,1 0 0,0 0 0,-1-1 0,1 1 0,0-1 0,0 0 0,0 0 0,0-1 0,0 1 0,0-1 0,6 0 0,-2-1 2,1 0 0,0-1 0,-1 0 1,0-1-1,1 0 0,-1 0 1,0-1-1,-1 1 0,1-2 0,-1 1 1,12-10-1,5-6 4,39-41-1,-46 43 3,16-24 0,-12 13-6,-21 29-4,0-1 0,0 1-1,1-1 1,-1 1 0,0 0-1,1-1 1,-1 1 0,1-1-1,-1 1 1,0 0 0,1-1 0,-1 1-1,1 0 1,-1-1 0,1 1-1,-1 0 1,1 0 0,-1 0-1,1-1 1,-1 1 0,1 0-1,2 9-15,-7 27-21,2-28 31,-5 39-43,-7 36-241,-5 130 1,19-212 283,-1 1-9,1 1 1,0-1-1,0 1 0,0 0 0,0-1 1,0 1-1,1-1 0,-1 1 0,1-1 1,0 1-1,-1-1 0,1 0 0,0 1 1,0-1-1,2 3 0,7-5-158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6.755"/>
    </inkml:context>
    <inkml:brush xml:id="br0">
      <inkml:brushProperty name="width" value="0.035" units="cm"/>
      <inkml:brushProperty name="height" value="0.035" units="cm"/>
    </inkml:brush>
  </inkml:definitions>
  <inkml:trace contextRef="#ctx0" brushRef="#br0">22 98 17012,'-14'2'1776,"8"2"-1032,5-2-312,2-2 817,8 0-233,6-6-224,10 0-136,5-5-328,6-2-136,1-2-320,2 1-280,-2 3-632,-3-2-1129,-6 4 1761,-8 3-304,-9 5-328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7.347"/>
    </inkml:context>
    <inkml:brush xml:id="br0">
      <inkml:brushProperty name="width" value="0.025" units="cm"/>
      <inkml:brushProperty name="height" value="0.025" units="cm"/>
    </inkml:brush>
  </inkml:definitions>
  <inkml:trace contextRef="#ctx0" brushRef="#br0">330 27 11339,'0'0'8552,"-12"-6"-7463,5 3-942,4 0-89,-1 1-1,-1 0 0,1 0 1,0 0-1,0 1 0,-1 0 1,1-1-1,-1 1 0,1 1 1,-1-1-1,1 1 1,-1 0-1,0 0 0,1 0 1,-1 0-1,1 1 0,-9 2 1,-7 4 370,2 2 0,-1 0 0,1 1 0,-28 21 1,35-23-271,1 0 1,0 1 0,1 0 0,-1 1 0,2 0 0,0 0 0,0 1 0,-9 16 0,16-26-150,0 1 1,0 0-1,-1 0 0,1 0 1,0 0-1,1 0 1,-1 0-1,0 0 0,1 0 1,-1 1-1,1-1 0,-1 0 1,1 0-1,0 0 0,0 1 1,0-1-1,0 0 1,1 0-1,-1 0 0,0 1 1,1-1-1,0 0 0,-1 0 1,1 0-1,0 0 1,0 0-1,0 0 0,0 0 1,1 0-1,-1 0 0,0-1 1,1 1-1,-1 0 0,1-1 1,0 0-1,0 1 1,-1-1-1,1 0 0,0 0 1,0 1-1,0-1 0,0-1 1,0 1-1,4 1 0,8 1 26,0 0 0,1 0-1,0-1 1,-1-1 0,20-1-1,-34 0-33,97-1-1585,-72-1-1417,47-9 0,-10-5-4852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7.167"/>
    </inkml:context>
    <inkml:brush xml:id="br0">
      <inkml:brushProperty name="width" value="0.035" units="cm"/>
      <inkml:brushProperty name="height" value="0.035" units="cm"/>
    </inkml:brush>
  </inkml:definitions>
  <inkml:trace contextRef="#ctx0" brushRef="#br0">84 0 15555,'-12'22'819,"1"0"-1,2 1 1,0 0-1,1 1 1,-7 36-1,8-16-379,2 0 0,0 51 0,4-66-225,0-19-114,0 0 0,1 0 0,0 0 0,1-1 0,0 1 0,1 0 0,3 12 0,-5-22-87,0 1 0,1-1-1,-1 1 1,0 0 0,1-1 0,-1 1 0,1-1 0,-1 1 0,1-1 0,-1 1-1,1-1 1,-1 0 0,1 1 0,0-1 0,-1 0 0,1 1 0,-1-1-1,1 0 1,0 0 0,-1 0 0,1 1 0,0-1 0,-1 0 0,1 0 0,0 0-1,-1 0 1,1 0 0,0 0 0,0 0 0,-1 0 0,1-1 0,0 1-1,-1 0 1,1 0 0,-1-1 0,1 1 0,0 0 0,-1 0 0,1-1 0,-1 1-1,1-1 1,-1 1 0,1-1 0,-1 1 0,1-1 0,31-26 266,-27 22-235,61-60 35,-4-3 1,108-149-1,-165 210-178,-2 3-142,0 0 0,0-1 0,0 1 1,-1-1-1,1 1 0,-1-1 0,0 0 0,0 1 0,-1-1 0,0 0 0,1-6 0,-2 10 197,0 1-1,0-1 1,0 1-1,0-1 0,-1 0 1,1 1-1,0-1 0,-1 1 1,1-1-1,0 1 0,-1 0 1,1-1-1,0 1 0,-1-1 1,1 1-1,-1 0 0,1-1 1,-1 1-1,1 0 0,-1-1 1,1 1-1,-1 0 0,1 0 1,-1 0-1,1-1 1,-1 1-1,0 0 0,0 0 1,-11 1-842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7.622"/>
    </inkml:context>
    <inkml:brush xml:id="br0">
      <inkml:brushProperty name="width" value="0.035" units="cm"/>
      <inkml:brushProperty name="height" value="0.035" units="cm"/>
    </inkml:brush>
  </inkml:definitions>
  <inkml:trace contextRef="#ctx0" brushRef="#br0">5 1 15635,'-4'24'1441,"11"-1"-753,2-4-248,3-5 800,4 2-456,4-6-136,2 0-207,-1-6 1239,-1-3-1312,-1-1-80,0-1 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8.104"/>
    </inkml:context>
    <inkml:brush xml:id="br0">
      <inkml:brushProperty name="width" value="0.035" units="cm"/>
      <inkml:brushProperty name="height" value="0.035" units="cm"/>
    </inkml:brush>
  </inkml:definitions>
  <inkml:trace contextRef="#ctx0" brushRef="#br0">2 13 16259,'6'-12'2784,"-9"23"-1245,-1 16-780,5 72-40,0-87-707,1 0 0,0 0 0,0 0 1,1-1-1,1 1 0,5 11 0,-8-21-3,0 0 1,-1 0 0,2 0-1,-1 0 1,0-1-1,0 1 1,1 0-1,-1-1 1,0 1 0,1-1-1,0 1 1,-1-1-1,1 0 1,0 0 0,0 0-1,-1 0 1,1 0-1,0 0 1,0 0-1,3 0 1,-2-1 5,0 1 1,0-1-1,0 0 0,0-1 0,0 1 0,0-1 1,0 1-1,0-1 0,0 0 0,0 0 1,-1 0-1,1 0 0,2-2 0,4-2 27,-1-1 0,0 0-1,0 0 1,-1 0 0,0-1-1,0 0 1,11-16 0,-12 15-25,0-1-1,-1 1 1,0-2 0,-1 1-1,0 0 1,0-1 0,-1 0-1,0 0 1,-1 0 0,0 0-1,1-18 1,-3 28-17,0 0 0,0 0 0,0 0 0,0 1 0,0-1 0,-1 0 0,1 0 0,0 0 0,0 0 0,0 0 0,0 0 0,0 0 0,0 0 0,0 0 0,0 0 0,0 0 0,0 0 0,0 0 0,-1 0 0,1 0 0,0 0 0,0-1 0,0 1 0,0 0 0,0 0 0,0 0 0,0 0 0,0 0 0,0 0 0,0 0 0,0 0 0,0 0 0,0 0 0,0 0 0,-1 0 0,1 0 0,0 0 0,0 0 0,0 0 0,0-1 0,0 1 0,0 0 0,0 0 0,0 0 0,0 0 0,0 0 0,0 0 0,0 0 0,0 0 0,0 0 0,0 0 0,0 0 0,0-1 0,0 1 0,0 0 0,0 0 0,0 0 0,0 0 0,0 0 0,-4 10-10,-3 17-28,3-3 4,2-11 37,1-1-1,0 1 1,1 19 0,0-31-1,0 0 0,0-1-1,0 1 1,0 0 0,0-1-1,0 1 1,1 0 0,-1-1-1,0 1 1,0-1 0,1 1-1,-1 0 1,0-1 0,1 1 0,-1-1-1,1 1 1,-1-1 0,1 1-1,-1-1 1,1 1 0,-1-1-1,1 0 1,-1 1 0,1-1-1,0 0 1,-1 1 0,1-1-1,-1 0 1,1 0 0,0 0-1,-1 1 1,1-1 0,0 0 0,-1 0-1,1 0 1,0 0 0,-1 0-1,1 0 1,0 0 0,-1-1-1,1 1 1,0 0 0,-1 0-1,1 0 1,0-1 0,-1 1-1,1 0 1,-1-1 0,1 1-1,0-1 1,35-21 65,-32 19-56,7-5 6,-2 1-16,-1 1-1,0 0 0,1 1 0,0 0 0,1 0 1,-1 1-1,14-5 0,-21 9-2,-1 0 0,0-1 0,1 1 0,-1 0 0,0 0 0,0 0 0,1 1 0,-1-1 0,0 0 1,0 0-1,1 1 0,-1-1 0,0 0 0,0 1 0,0 0 0,0-1 0,1 1 0,-1 0 0,0-1 0,0 1 0,0 0 0,0 0 0,-1 0 0,1 0 0,0 0 0,0 0 0,0 0 1,-1 0-1,1 0 0,-1 0 0,1 0 0,-1 1 0,1-1 0,-1 0 0,1 0 0,-1 0 0,0 3 0,2 4-7,-1 1 0,-1 0 0,1-1 0,-2 12 0,0-15 4,-9 80 166,7-66 14,4-17 174,3-5-227,3-7-4,7-28 72,-1-1 1,-1 0-1,9-67 0,-17 75-160,21 56-150,-22-23 120,-1-1 0,1 1 0,-1-1 0,1 0 0,0 0 0,0 0 1,-1 0-1,1-1 0,0 1 0,0-1 0,0 0 0,0 0 0,0 0 0,-1 0 0,1 0 0,6-1 0,-5 0 39,1-1 1,-1 1 0,1-1-1,-1 0 1,1 0-1,-1 0 1,0 0-1,0-1 1,6-4-1,10-13 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38.668"/>
    </inkml:context>
    <inkml:brush xml:id="br0">
      <inkml:brushProperty name="width" value="0.035" units="cm"/>
      <inkml:brushProperty name="height" value="0.035" units="cm"/>
    </inkml:brush>
  </inkml:definitions>
  <inkml:trace contextRef="#ctx0" brushRef="#br0">0 79 18004,'1'-2'132,"0"1"1,0-1-1,0 1 1,0 0 0,0-1-1,0 1 1,0 0-1,1-1 1,-1 1-1,0 0 1,1 0-1,-1 0 1,1 0-1,-1 0 1,1 1-1,-1-1 1,3 0 0,-4 0-108,1 1 1,0 0 0,-1 0 0,1-1 0,0 1 0,0 0 0,-1 0 0,1 0 0,0 0 0,-1 0 0,1 0 0,0 0 0,0 0 0,-1 0 0,1 1 0,0-1 0,-1 0 0,1 0 0,0 1 0,-1-1 0,1 0 0,0 1 0,-1-1 0,1 1 0,0-1 0,-1 1 0,1-1 0,-1 1 0,1-1 0,-1 1 0,0-1 0,1 1 0,-1 0 0,1-1 0,-1 1 0,0 0 0,0-1 0,1 1 0,-1 1 0,1 8 32,0 0 1,0 1 0,-1-1-1,-1 1 1,0-1 0,0 0-1,-1 1 1,-1-1 0,-4 15-1,-7 33 70,14-53-99,-1-1 0,0 0 0,1 1-1,0-1 1,0 0 0,1 1 0,-1-1-1,1 0 1,0 0 0,2 7 0,-2-9-14,0 0 1,0-1 0,0 0 0,0 1-1,1-1 1,-1 0 0,0 1 0,1-1 0,-1 0-1,1 0 1,-1 0 0,1 0 0,0-1-1,-1 1 1,1 0 0,0-1 0,-1 1-1,1-1 1,0 1 0,0-1 0,0 0 0,-1 0-1,1 0 1,0 0 0,0 0 0,0 0-1,0 0 1,1-1 0,10-1 41,0-1 0,0 0 0,-1-1 0,0 0 0,0-1 0,21-12 1,64-45 53,-90 57-108,11-6-4,-1-2 0,0 0 1,-1-1-1,0-1 0,24-29 0,-39 43 0,0 0-1,-1 0 0,1-1 1,0 1-1,0 0 1,-1 0-1,1-1 0,0 1 1,-1 0-1,1-1 1,-1 1-1,0-1 0,0 1 1,1-1-1,-1 1 0,0 0 1,0-1-1,0 1 1,0-1-1,-1 1 0,1-1 1,0 1-1,-1-2 1,0 2 0,0 0 0,0 0 0,0 0 0,0 0 0,0 1 0,0-1 0,0 0 0,-1 1 0,1-1 0,0 1 0,0-1 1,-1 1-1,1-1 0,0 1 0,-1 0 0,1 0 0,0 0 0,-1 0 0,1 0 0,0 0 0,-1 0 0,1 0 0,0 0 0,-1 1 1,0-1-1,-5 2 13,14-3 16,20-4-3,-20 2-24,35-17 27,-39 19-21,-1 0 0,0-1 1,1 1-1,-1-1 0,0 1 0,0-1 0,0 0 0,0 1 1,-1-1-1,1 0 0,0 0 0,-1-1 0,2-2 0,-3 5-3,0 0-1,0-1 0,0 1 1,0 0-1,0-1 1,0 1-1,0 0 0,0-1 1,0 1-1,-1 0 0,1-1 1,0 1-1,0 0 1,0-1-1,-1 1 0,1 0 1,0 0-1,0-1 0,-1 1 1,1 0-1,0 0 1,-1 0-1,1-1 0,0 1 1,0 0-1,-1 0 0,1 0 1,0 0-1,-1 0 0,1 0 1,-1 0-1,1-1 1,0 1-1,-1 0 0,1 0 1,0 0-1,-1 0 0,1 1 1,0-1-1,-1 0 1,1 0-1,0 0 0,-1 0 1,1 0-1,0 0 0,-1 0 1,0 1-1,-19 4 181,14-1-101,-1 0 0,1 0 0,-1 0 1,1 1-1,1 0 0,-1 1 0,1-1 0,-1 1 0,2 0 1,-1 0-1,1 0 0,0 1 0,0 0 0,0-1 1,1 1-1,0 1 0,-3 12 0,5-16-71,0-1-1,1 1 0,-1 0 1,1 0-1,-1-1 0,1 1 1,0 0-1,0 0 0,1 0 1,-1-1-1,1 1 0,0 0 1,0-1-1,0 1 0,1-1 1,-1 1-1,1-1 0,0 1 1,0-1-1,0 0 0,0 0 1,0 0-1,1 0 0,-1 0 1,1-1-1,0 1 0,0-1 1,0 1-1,0-1 0,0 0 1,1-1-1,-1 1 0,0 0 1,1-1-1,0 0 1,-1 0-1,5 1 0,-1 0-20,-1-1 1,1 0-1,-1 0 0,1-1 1,0 0-1,-1 0 0,1-1 0,-1 1 1,1-1-1,-1-1 0,1 1 1,7-4-1,40-23-73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46.644"/>
    </inkml:context>
    <inkml:brush xml:id="br0">
      <inkml:brushProperty name="width" value="0.035" units="cm"/>
      <inkml:brushProperty name="height" value="0.035" units="cm"/>
    </inkml:brush>
  </inkml:definitions>
  <inkml:trace contextRef="#ctx0" brushRef="#br0">11 1 19540,'3'4'1785,"0"3"-1233,0 1-208,-8-4 696,2 6-280,0 1-576,1 4-416,0 0-192,1 0 336,1 3-144,-3 0-152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2:47.111"/>
    </inkml:context>
    <inkml:brush xml:id="br0">
      <inkml:brushProperty name="width" value="0.035" units="cm"/>
      <inkml:brushProperty name="height" value="0.035" units="cm"/>
    </inkml:brush>
  </inkml:definitions>
  <inkml:trace contextRef="#ctx0" brushRef="#br0">9 0 18076,'5'7'1488,"-7"0"-1144,-4-1-96,2-2 168,3 1-184,1-11-136,0-3-136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2.685"/>
    </inkml:context>
    <inkml:brush xml:id="br0">
      <inkml:brushProperty name="width" value="0.035" units="cm"/>
      <inkml:brushProperty name="height" value="0.035" units="cm"/>
    </inkml:brush>
  </inkml:definitions>
  <inkml:trace contextRef="#ctx0" brushRef="#br0">88 123 14363,'-1'-44'3227,"-12"78"536,-58 309-1964,69-315-1603,2-28-191,0 0 1,0 0-1,0 0 0,1 0 0,-1 0 1,0 0-1,0 0 0,1 0 0,-1 0 0,0 0 1,0 0-1,0 0 0,1 0 0,-1 0 1,0 0-1,0 0 0,1 0 0,-1 0 0,0 0 1,0 0-1,0 0 0,1-1 0,-1 1 1,0 0-1,0 0 0,0 0 0,0 0 0,1 0 1,-1-1-1,0 1 0,0 0 0,0 0 1,0 0-1,0 0 0,0-1 0,0 1 0,1 0 1,-1 0-1,0-1 0,0 1 0,0 0 1,0 0-1,0 0 0,0-1 0,0 1 0,0 0 1,0-1-1,20-46 300,0-23-111,-3-2 0,12-119 1,-29 191-197,0 11 7,0 1 0,0-1 0,1 0 0,3 13 1,-4-20-1,1-1 0,0 0 1,0 0-1,0 0 1,0 0-1,1 0 1,-1 0-1,1 0 1,0-1-1,0 1 0,3 3 1,-4-5-1,1 0 0,-1 0 0,1 0 0,-1 0 0,1 0 0,-1 0 0,1-1-1,0 1 1,-1-1 0,1 1 0,0-1 0,-1 1 0,1-1 0,0 0 0,0 0 0,-1 0 0,1 0 0,0 0 0,0-1 0,-1 1 0,1 0 0,0-1 0,3-1 0,0 0 5,1-1 0,0 0 0,-1 0 0,0 0 0,0-1 0,0 0 0,0 0 0,7-7 1,34-45 41,-26 31-35,7-11 20,-16 21 26,21-23 1,-32 38-61,0 0 1,0 0 0,0-1-1,0 1 1,1 0 0,-1 0 0,0-1-1,0 1 1,0 0 0,0 0-1,1 0 1,-1-1 0,0 1-1,0 0 1,1 0 0,-1 0 0,0 0-1,0 0 1,1-1 0,-1 1-1,0 0 1,0 0 0,1 0-1,-1 0 1,0 0 0,1 0 0,-1 0-1,0 0 1,0 0 0,1 0-1,-1 0 1,0 0 0,1 0-1,-1 0 1,0 0 0,0 0 0,1 1-1,-1-1 1,0 0 0,0 0-1,1 0 1,-1 0 0,1 1-1,1 15 116,-8 32 51,5-43-140,-6 39 132,-1-8-49,2 0 0,2 1 0,2 0 0,3 70 0,9-73-318,-2-20-479,-7-14 649,-1 0-1,0 0 0,0 0 0,1 0 0,-1 0 0,0 0 0,1 0 1,-1 0-1,0 0 0,0 0 0,1 0 0,-1 0 0,0 0 1,1 0-1,-1 0 0,0-1 0,0 1 0,1 0 0,-1 0 0,0 0 1,0 0-1,1 0 0,-1-1 0,0 1 0,0 0 0,1 0 1,-1-1-1,0 1 0,0 0 0,0 0 0,0 0 0,1-1 1,-1 1-1,0 0 0,0-1 0,0 1 0,0 0 0,0 0 0,0-1 1,0 1-1,0 0 0,0-1 0,1-2-58,0 0 0,-1 0-1,1-1 1,-1 1 0,0 0-1,0 0 1,0 0 0,-1 0 0,0-6-1,-3-13-602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3.091"/>
    </inkml:context>
    <inkml:brush xml:id="br0">
      <inkml:brushProperty name="width" value="0.035" units="cm"/>
      <inkml:brushProperty name="height" value="0.035" units="cm"/>
    </inkml:brush>
  </inkml:definitions>
  <inkml:trace contextRef="#ctx0" brushRef="#br0">28 26 14691,'-2'3'214,"-2"2"64,1 0 0,0 0-1,0 0 1,0 0 0,0 0 0,-2 8-1,5-12-214,-1 1 0,1-1-1,0 0 1,0 0 0,0 1-1,0-1 1,0 0 0,0 1 0,0-1-1,1 0 1,-1 1 0,0-1-1,1 0 1,-1 0 0,1 1 0,-1-1-1,1 0 1,-1 0 0,1 0-1,0 0 1,0 0 0,0 0 0,-1 0-1,1 0 1,0 0 0,0 0-1,0 0 1,1-1 0,-1 1-1,0 0 1,0-1 0,0 1 0,0-1-1,1 1 1,1 0 0,8 3 273,1-1-1,-1-1 1,1 1 0,-1-2 0,1 0 0,22 0-1,73-10 783,-94 8-988,272-26 937,-126 14-741,-146 12-388,0 0-178,0 0-1,-1-1 0,13-4 0,-23 6 204,0 0-1,0-1 1,0 0 0,0 1 0,0-1-1,0 0 1,-1 0 0,1 0-1,0 0 1,-1 0 0,1 0-1,0-1 1,-1 1 0,1-1 0,-1 1-1,0-1 1,0 1 0,1-1-1,-1 0 1,0 1 0,0-1 0,-1 0-1,1 0 1,0 0 0,0-3-1,-1 5 10,0-1 0,0 0 0,0 0-1,0 0 1,0 1 0,0-1 0,0 0-1,0 0 1,0 0 0,0 1-1,-1-1 1,1 0 0,0 0 0,-1 1-1,1-1 1,-1 0 0,1 1 0,0-1-1,-1 0 1,1 1 0,-1-1 0,0 1-1,1-1 1,-1 1 0,-1-2 0,-10-6-489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3.608"/>
    </inkml:context>
    <inkml:brush xml:id="br0">
      <inkml:brushProperty name="width" value="0.035" units="cm"/>
      <inkml:brushProperty name="height" value="0.035" units="cm"/>
    </inkml:brush>
  </inkml:definitions>
  <inkml:trace contextRef="#ctx0" brushRef="#br0">68 1 17604,'-16'99'924,"-20"158"2846,31-192-4506,4 128 0,2-187 235,0 9-307,-1-15 783,0 1 1,0-1-1,0 0 0,0 0 0,0 1 1,0-1-1,0 0 0,0 0 1,0 1-1,0-1 0,0 0 0,0 0 1,-1 1-1,1-1 0,0 0 1,0 0-1,0 1 0,0-1 0,0 0 1,0 0-1,-1 0 0,1 1 1,0-1-1,0 0 0,0 0 1,-1 0-1,1 0 0,0 1 0,0-1 1,0 0-1,-1 0 0,1 0 1,0 0-1,0 0 0,-1 0 0,1 0 1,0 0-1,-1 0 0,-5-2-740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4.054"/>
    </inkml:context>
    <inkml:brush xml:id="br0">
      <inkml:brushProperty name="width" value="0.035" units="cm"/>
      <inkml:brushProperty name="height" value="0.035" units="cm"/>
    </inkml:brush>
  </inkml:definitions>
  <inkml:trace contextRef="#ctx0" brushRef="#br0">4 449 15395,'-2'-9'351,"1"0"-1,1-1 0,0 1 1,0 0-1,0 0 0,1-1 1,1 1-1,0 0 0,0 0 1,1 0-1,0 1 0,4-11 1,-3 12-120,0 0 1,0 1 0,1-1 0,0 1-1,0 0 1,1 0 0,-1 1-1,1-1 1,0 1 0,1 0-1,-1 1 1,1 0 0,0 0-1,11-5 1,-5 5-136,1 0 0,-1 0 0,1 1 1,0 1-1,-1 0 0,1 1 0,0 1 0,0 0 0,0 1 0,0 0 0,0 1 1,22 6-1,-26-6-96,0 1 1,-1 1-1,1-1 1,-1 1-1,0 1 1,0 0-1,-1 0 1,1 1-1,-1 0 1,0 0-1,-1 1 1,1 0-1,-2 0 1,1 1-1,-1 0 0,0 0 1,0 0-1,5 12 1,-9-16 15,0 1 0,0 0 0,-1 0 0,0 0 0,0 1 0,0-1 0,-1 0 1,1 0-1,-1 0 0,0 1 0,-1-1 0,1 0 0,-1 0 0,0 0 0,-2 6 0,0-4 41,0 0-1,0 0 1,-1 0-1,0-1 1,0 1 0,0-1-1,-1 0 1,0-1-1,-11 11 1,9-10-2,0 1 1,-1-2-1,0 1 1,0-1-1,-1-1 1,0 1-1,1-1 1,-1-1-1,-1 0 1,1 0-1,0-1 1,-1 0-1,1 0 1,-1-1-1,1-1 1,-1 1-1,-11-2 1,18 0-155,0 1 0,-1-1 0,1 0 0,0 0 0,0 0 0,-1 0 1,1-1-1,0 1 0,0-1 0,0 0 0,1 0 0,-1 0 0,0 0 1,1 0-1,-1 0 0,1-1 0,0 0 0,0 1 0,0-1 0,0 0 0,0 0 1,0 0-1,1 0 0,-2-3 0,2 1-193,0 0-1,0 1 1,0-1 0,1 0 0,0 0-1,0 1 1,0-1 0,0 0 0,1 0-1,0 1 1,0-1 0,0 0 0,0 1-1,1-1 1,0 1 0,0 0 0,3-6-1,12-16-1060</inkml:trace>
  <inkml:trace contextRef="#ctx0" brushRef="#br0" timeOffset="1">910 36 19956,'0'3'1697,"5"1"-1177,7-2-168,15-2 688,5 0-264,11-3-312,2 2-152,10-7-176,-1 0-88,1-1-360,-5 2-232,-11 1-352,-5 3-264,-12 5 832,-8 1-272,-14 3-121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7.676"/>
    </inkml:context>
    <inkml:brush xml:id="br0">
      <inkml:brushProperty name="width" value="0.025" units="cm"/>
      <inkml:brushProperty name="height" value="0.025" units="cm"/>
    </inkml:brush>
  </inkml:definitions>
  <inkml:trace contextRef="#ctx0" brushRef="#br0">62 0 16239,'0'0'5862,"-52"56"-4645,43-31-352,9 0-609,0-1-192,3-1-32,10-3-32,1-2-672,-1-6-738,-6-4-608,-2-2-1185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4.538"/>
    </inkml:context>
    <inkml:brush xml:id="br0">
      <inkml:brushProperty name="width" value="0.035" units="cm"/>
      <inkml:brushProperty name="height" value="0.035" units="cm"/>
    </inkml:brush>
  </inkml:definitions>
  <inkml:trace contextRef="#ctx0" brushRef="#br0">44 5 15307,'-25'13'1553,"13"-3"-857,6 0-184,13-3 768,9-1-104,14-6-167,0-3-153,12-3-232,2-1-72,3 0-200,2 0-280,-5 1-688,-5 0 608,-6 2-152,-1-1-88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4.962"/>
    </inkml:context>
    <inkml:brush xml:id="br0">
      <inkml:brushProperty name="width" value="0.035" units="cm"/>
      <inkml:brushProperty name="height" value="0.035" units="cm"/>
    </inkml:brush>
  </inkml:definitions>
  <inkml:trace contextRef="#ctx0" brushRef="#br0">121 14 15723,'1'-1'141,"0"0"0,-1 0 0,1 0 0,-1 0 0,1 0 0,0 1 0,0-1 0,-1 0 0,1 1 0,0-1 0,0 0 0,0 1 0,0-1 0,0 1 0,0-1 0,0 1 0,0-1 0,0 1 0,0 0 0,0 0 0,0-1 0,0 1 0,0 0 0,2 0 0,-2 1-1,0-1-1,0 1 0,0 0 0,0-1 0,-1 1 1,1 0-1,0 0 0,0 0 0,-1 0 0,1 0 0,0-1 1,-1 1-1,1 0 0,-1 0 0,1 0 0,-1 1 1,0-1-1,1 2 0,1 7 240,0 0 1,0 1-1,-1 17 0,-2-1-193,0 0 0,-2 1 0,-2-1 0,-9 36 0,-43 101 138,20-84-149,-4 11 97,40-89-255,0 0 1,1 0 0,-1 1-1,0-1 1,1 0 0,-1 1-1,1-1 1,0 0-1,0 1 1,0-1 0,0 0-1,0 1 1,1 2 0,-1-4-11,1 0 0,0 0 0,-1 0 1,1 0-1,0 0 0,0 0 0,0-1 1,0 1-1,-1 0 0,1 0 0,0-1 1,0 1-1,1-1 0,-1 1 0,0-1 1,0 1-1,0-1 0,0 1 0,0-1 1,0 0-1,1 0 0,-1 0 0,0 1 1,0-1-1,0-1 0,2 1 0,26-1-136,-1-2-1,1-1 0,-1-1 1,48-15-1,11-2-1509,-68 17 1210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5.397"/>
    </inkml:context>
    <inkml:brush xml:id="br0">
      <inkml:brushProperty name="width" value="0.035" units="cm"/>
      <inkml:brushProperty name="height" value="0.035" units="cm"/>
    </inkml:brush>
  </inkml:definitions>
  <inkml:trace contextRef="#ctx0" brushRef="#br0">155 51 14587,'20'-33'2097,"-10"15"1582,-19 41-1345,-26 62-751,-44 111 40,61-143-1187,-20 98 0,36-141-410,1-1 0,0 0 0,0 0 0,1 0 0,0 1 0,1-1 0,2 13 0,-3-19-90,1 0 0,0 0 0,0-1 0,0 1 0,1 0 0,-1-1-1,0 1 1,1-1 0,0 0 0,-1 1 0,1-1 0,0 0 0,0 0 0,1 0 0,-1 0-1,0 0 1,0-1 0,1 1 0,-1-1 0,1 0 0,0 1 0,-1-1 0,1 0 0,0-1-1,0 1 1,-1 0 0,6 0 0,1-1-167,0 0-1,-1-1 1,1 0 0,-1 0-1,0-1 1,1 0-1,-1-1 1,0 1 0,10-6-1,17-6-581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5.850"/>
    </inkml:context>
    <inkml:brush xml:id="br0">
      <inkml:brushProperty name="width" value="0.035" units="cm"/>
      <inkml:brushProperty name="height" value="0.035" units="cm"/>
    </inkml:brush>
  </inkml:definitions>
  <inkml:trace contextRef="#ctx0" brushRef="#br0">21 116 17324,'-9'23'1824,"4"-2"-944,0-2-312,4 0 873,1 1-281,3 1-296,1-5-128,6-6-280,2-7-136,3-3-392,5-3-208,0-8-448,3-4-200,0-6-448,2-1-153,-5-5 953,-2 1-400,1 0-56</inkml:trace>
  <inkml:trace contextRef="#ctx0" brushRef="#br0" timeOffset="1">288 4 12811,'0'0'130,"1"-1"-1,0 1 1,-1 0 0,1-1 0,0 1-1,0 0 1,0-1 0,-1 1 0,1 0-1,0 0 1,0 0 0,0 0 0,0 0-1,-1 0 1,1 0 0,0 0 0,0 0-1,1 1 1,-2-1-44,1 0 0,-1 0 0,0 1 0,1-1 0,-1 1 0,1-1 0,-1 0 0,0 1 0,1-1 0,-1 1 0,0-1 0,0 1 0,1-1 0,-1 1 0,0-1 0,0 1 0,0-1 0,0 1 0,0-1 1,1 1-1,-1 0 0,0 5 371,-1 0 0,1 0 1,-1-1-1,-2 10 0,1-4-60,-11 50 850,-3-1-1,-24 62 1,8-28-677,-11 28-1368,40-118 346,4-11 145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6.254"/>
    </inkml:context>
    <inkml:brush xml:id="br0">
      <inkml:brushProperty name="width" value="0.035" units="cm"/>
      <inkml:brushProperty name="height" value="0.035" units="cm"/>
    </inkml:brush>
  </inkml:definitions>
  <inkml:trace contextRef="#ctx0" brushRef="#br0">78 1 14563,'-4'17'2009,"-2"10"-953,-1 3-384,-5 6 2257,-1 0-1769,3-2-408,2-2-208,-1-8-496,5-2-240,0-8-600,4-5-64,2-11 128,-2-3 95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6.707"/>
    </inkml:context>
    <inkml:brush xml:id="br0">
      <inkml:brushProperty name="width" value="0.035" units="cm"/>
      <inkml:brushProperty name="height" value="0.035" units="cm"/>
    </inkml:brush>
  </inkml:definitions>
  <inkml:trace contextRef="#ctx0" brushRef="#br0">89 235 20828,'-6'21'2552,"-12"31"-1241,-23 74-369,34-101-914,2 1 0,-5 50 0,9-74-31,1 0 0,0 0 0,0-1 0,0 1 0,0 0 0,0 0 0,0-1 0,1 1-1,-1 0 1,0 0 0,1-1 0,0 1 0,-1 0 0,1-1 0,0 1 0,0-1-1,0 1 1,2 2 0,-2-4-17,0 1-1,0 0 0,0-1 1,0 1-1,0-1 0,0 0 1,0 1-1,1-1 0,-1 0 1,0 0-1,0 0 0,0 0 1,1 0-1,-1 0 1,0 0-1,0 0 0,0 0 1,1 0-1,-1-1 0,2 0 1,4-1-112,-1-1 0,1-1 0,0 1 0,-1-1 0,0-1 0,0 1 0,7-7 0,-1-1 179,-2 0 0,0 0 0,0-1 0,-1 0 0,0-1 1,10-24-1,0-10-189</inkml:trace>
  <inkml:trace contextRef="#ctx0" brushRef="#br0" timeOffset="1">145 2 21069,'-5'-2'1872,"-1"5"-1360,-3 1-200,8 2 880,1 3-367,4-6-890,2-1-551,-2-4 552,0-1-136,-2 3-72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7.100"/>
    </inkml:context>
    <inkml:brush xml:id="br0">
      <inkml:brushProperty name="width" value="0.035" units="cm"/>
      <inkml:brushProperty name="height" value="0.035" units="cm"/>
    </inkml:brush>
  </inkml:definitions>
  <inkml:trace contextRef="#ctx0" brushRef="#br0">204 5 17396,'1'-4'2846,"5"10"-1020,7 11-380,-8-5-1274,0 1 0,-1 0-1,0 0 1,-1 1-1,0-1 1,-1 1 0,-1 0-1,0 18 1,-2 5-122,-11 68 0,3-54 23,-30 92-1,30-116-234,-2-1-1,0-1 0,-2 0 0,0 0 1,-20 24-1,28-42 119,-1-1 0,1 1-1,-2-1 1,1-1 0,-1 1 0,1-1 0,-1 0 0,-11 5-1,-16 2-176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8.019"/>
    </inkml:context>
    <inkml:brush xml:id="br0">
      <inkml:brushProperty name="width" value="0.035" units="cm"/>
      <inkml:brushProperty name="height" value="0.035" units="cm"/>
    </inkml:brush>
  </inkml:definitions>
  <inkml:trace contextRef="#ctx0" brushRef="#br0">26 19 11650,'-1'-18'2473,"-1"31"-607,-1 31-619,3 698 1596,-7 0-2514,4-681-328,-6 126 68,9-140-177,11 87 0,-10-126 11,-1-6 23,0 1 0,0 0-1,1-1 1,-1 1 0,1 0 0,-1-1 0,1 1-1,0-1 1,0 1 0,0-1 0,0 1 0,1-1-1,-1 0 1,3 4 0,-3-6 51,-1 0 0,1 0-1,-1 0 1,0 0 0,1 0 0,-1 0 0,0 0-1,1 0 1,-1 0 0,0 0 0,1-1-1,-1 1 1,0 0 0,1 0 0,-1 0-1,0 0 1,1-1 0,-1 1 0,0 0 0,0 0-1,1-1 1,-1 1 0,0 0 0,0-1-1,1 1 1,-1 0 0,0-1 0,0 1 0,0 0-1,0-1 1,0 1 0,1 0 0,-1-1-1,0 1 1,0 0 0,0-1 0,0 0 0,4-18-223,-3 15 84,4-16-268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59.502"/>
    </inkml:context>
    <inkml:brush xml:id="br0">
      <inkml:brushProperty name="width" value="0.035" units="cm"/>
      <inkml:brushProperty name="height" value="0.035" units="cm"/>
    </inkml:brush>
  </inkml:definitions>
  <inkml:trace contextRef="#ctx0" brushRef="#br0">1 2363 14851,'47'-7'958,"1"2"0,60 2-1,-58 2-586,152 6 16,-118 0-605,143-12 1,-117-9 333,-1-6 0,0-4 1,178-69-1,-192 60 294,2 5-1,2 4 1,135-17 0,391-49-341,-240 49-68,-137 19-8,-44-7 54,-117 15 106,0 4-1,120-2 1,-150 15-19,335 0 1490,-385-2-1524,0 1 1,0 0-1,0 0 1,0 1-1,0 0 1,0 0-1,0 1 1,11 3-1,-16-46-248,5-9-1109,16-62 1,-1 8 471,-7 3 927,2-104-1,-13-103 864,4-66-475,-4 321-528,0 18-138,-3-50-1,-1 82 133,-1 1-1,0 0 1,0 0 0,0 0 0,0 0-1,0 0 1,-1 0 0,1 0-1,0 0 1,-1 0 0,0 0 0,1 1-1,-1-1 1,0 1 0,0-1-1,0 1 1,0 0 0,0 0 0,-3-2-1,-14-10 23,8 3-20,-1 1-1,1 1 1,-1 0 0,-1 1 0,1 0-1,-1 1 1,-1 1 0,1 0 0,-1 0-1,-14-2 1,-21-2 3,-79-5 1,32 5-75,-944-101-1236,672 69 1470,9 1-114,-4 23-46,-439 75 187,478-5-76,-39 4-47,359-56-71,-17 1 43,-37-1 1,53-1-64,0 0-1,0 0 1,1-1 0,-1 0-1,0 0 1,0 0 0,1-1-1,-1 0 1,1 0 0,-1 0-1,1 0 1,0-1 0,-7-4-1,9 5 2,1 0-1,-1 0 1,1 0 0,0 0-1,0 0 1,0 0-1,0 0 1,0-1-1,0 1 1,1 0 0,-1 0-1,1-1 1,0 1-1,-1 0 1,1-1-1,0 1 1,0 0 0,0-1-1,1 1 1,-1 0-1,1-1 1,-1 1-1,1 0 1,0-1-1,0 1 1,0 0 0,1-2-1,18-22-182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2.271"/>
    </inkml:context>
    <inkml:brush xml:id="br0">
      <inkml:brushProperty name="width" value="0.035" units="cm"/>
      <inkml:brushProperty name="height" value="0.035" units="cm"/>
    </inkml:brush>
  </inkml:definitions>
  <inkml:trace contextRef="#ctx0" brushRef="#br0">3 47 14459,'-3'13'1808,"10"2"-967,6 0-313,6-7 2184,12-3-1959,17-12-209,3-3-72,12-1-440,2-1-288,1-4-496,-5-1 680,-15 4-97,-13-2-135,-18 13-136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8.005"/>
    </inkml:context>
    <inkml:brush xml:id="br0">
      <inkml:brushProperty name="width" value="0.025" units="cm"/>
      <inkml:brushProperty name="height" value="0.025" units="cm"/>
    </inkml:brush>
  </inkml:definitions>
  <inkml:trace contextRef="#ctx0" brushRef="#br0">0 112 13869,'0'0'7848,"47"-8"-7112,-8 12-95,11 0-385,7 0-160,6-1-96,-4-2-672,-6-1-2147,2 0-2594,-10 0-1378</inkml:trace>
  <inkml:trace contextRef="#ctx0" brushRef="#br0" timeOffset="1">845 0 16944,'0'0'2274,"-38"59"-1121,33-38-320,0 0-513,5-1-288,0 0-32,5-2-672,2 0-802,-2-4-768,-5-4-1377,0-3-2691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2.718"/>
    </inkml:context>
    <inkml:brush xml:id="br0">
      <inkml:brushProperty name="width" value="0.035" units="cm"/>
      <inkml:brushProperty name="height" value="0.035" units="cm"/>
    </inkml:brush>
  </inkml:definitions>
  <inkml:trace contextRef="#ctx0" brushRef="#br0">0 72 16668,'2'-3'1528,"12"-4"-984,3 0-208,10-3 880,5-2-496,5-2-527,9 7-305,7 0 216,-7 2-72,-10 5-112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7.243"/>
    </inkml:context>
    <inkml:brush xml:id="br0">
      <inkml:brushProperty name="width" value="0.035" units="cm"/>
      <inkml:brushProperty name="height" value="0.035" units="cm"/>
    </inkml:brush>
  </inkml:definitions>
  <inkml:trace contextRef="#ctx0" brushRef="#br0">60 25 13571,'10'-22'3106,"-9"20"-1847,-2 7-256,-2 3-582,-20 69 1129,-18 107-1,40-179-1478,0 0 0,1 0 0,-1 0 0,1 1 0,0-1-1,2 8 1,-2-12-57,0-1-1,0 1 0,0 0 0,1-1 1,-1 1-1,0 0 0,1-1 1,-1 1-1,0 0 0,1-1 1,-1 1-1,1-1 0,-1 1 1,1-1-1,-1 1 0,1-1 1,0 1-1,-1-1 0,1 0 1,1 1-1,-1-1-5,0 1 1,1-1 0,-1 0-1,1 0 1,-1 0-1,1 0 1,-1 0-1,1 0 1,-1 0-1,1-1 1,-1 1-1,1-1 1,2 0-1,7-5-439,1 1-1,-1-2 1,0 0-1,-1 0 1,0-1-1,0 0 0,0-1 1,-1 0-1,14-19 1,-13 16-396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7.727"/>
    </inkml:context>
    <inkml:brush xml:id="br0">
      <inkml:brushProperty name="width" value="0.035" units="cm"/>
      <inkml:brushProperty name="height" value="0.035" units="cm"/>
    </inkml:brush>
  </inkml:definitions>
  <inkml:trace contextRef="#ctx0" brushRef="#br0">26 0 14427,'-1'13'1600,"-2"6"-791,-1 2-313,0 9 840,-1 3-216,1 2-296,1-2-151,2-3-385,1-3-288,5-10-545,5-8-223,8-15 584,2-8-128,5-13-168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8.131"/>
    </inkml:context>
    <inkml:brush xml:id="br0">
      <inkml:brushProperty name="width" value="0.035" units="cm"/>
      <inkml:brushProperty name="height" value="0.035" units="cm"/>
    </inkml:brush>
  </inkml:definitions>
  <inkml:trace contextRef="#ctx0" brushRef="#br0">126 24 14603,'0'0'62,"0"0"0,-1 0-1,1-1 1,0 1 0,-1 0 0,1 0 0,0-1-1,-1 1 1,1 0 0,0 0 0,-1 0 0,1 0-1,0 0 1,-1 0 0,1-1 0,-1 1 0,1 0-1,0 0 1,-1 0 0,1 0 0,0 0 0,-1 0-1,1 0 1,-1 1 0,1-1 0,0 0-1,-1 0 1,1 0 0,0 0 0,-1 0 0,1 1-1,0-1 1,-1 0 0,1 0 0,-1 1 0,-12 10 175,12-10-133,-11 12 185,2 1-1,-1 1 1,2 0-1,0 0 1,0 1-1,2 0 1,0 0-1,1 1 1,0 0-1,-3 22 1,8-36-266,0 0-1,1 0 1,-1 0-1,1 0 1,0 0-1,0 0 1,0 0-1,0 0 1,1 0-1,-1 0 1,1 0-1,0 0 1,0 0-1,0-1 1,0 1-1,0 0 1,1 0-1,-1-1 1,1 1-1,0-1 1,3 5-1,-2-5 8,-1-1 1,1 1-1,-1 0 0,1-1 0,-1 0 0,1 0 1,0 0-1,0 0 0,0 0 0,-1 0 0,1-1 1,0 1-1,0-1 0,0 0 0,0 0 0,0 0 0,0 0 1,0-1-1,0 1 0,0-1 0,0 0 0,4-1 1,1-1 58,0-1-1,-1 0 1,1 0 0,-1 0 0,0-1 0,0 0 0,-1 0 0,1-1 0,-1 0 0,0 0 0,8-12-1,-11 14-50,0 0-1,0 0 0,-1 0 1,1 0-1,-1 0 0,0 0 0,-1-1 1,1 1-1,-1-1 0,0 1 1,0-1-1,0 0 0,-1 1 0,1-1 1,-1 0-1,0 1 0,-1-1 1,1 0-1,-1 1 0,0-1 0,0 0 1,-3-6-1,3 8-37,-1 1 0,0-1 0,0 1 0,0 0 0,0 0 0,0 0 0,0 0 0,-1 0 0,1 0 0,-1 0 0,1 1 0,-1-1 0,0 1 0,0 0 0,1 0 1,-1 0-1,0 0 0,0 1 0,0-1 0,0 1 0,0-1 0,-6 1 0,5 0-90,0 0 1,0 0 0,1 0-1,-1 1 1,0 0-1,0-1 1,0 1 0,0 0-1,1 1 1,-1-1-1,1 1 1,-1 0 0,1 0-1,-1 0 1,1 0-1,0 0 1,-5 5 0,8-6 24,-1-1-1,0 1 1,1-1 0,-1 1 0,0-1 0,1 1 0,-1 0 0,1-1 0,-1 1 0,1 0 0,0 0-1,-1-1 1,1 1 0,0 0 0,-1 0 0,1 0 0,0-1 0,0 1 0,0 0 0,0 0 0,0 0-1,0 0 1,0-1 0,0 1 0,0 0 0,0 0 0,0 0 0,0 0 0,1-1 0,-1 1-1,0 0 1,0 0 0,1 0 0,-1-1 0,1 1 0,-1 0 0,1-1 0,-1 1 0,1 0 0,-1-1-1,1 1 1,0-1 0,0 1 0,2 1-278,0-1 0,0 0 0,0 1 0,0-1 0,0-1 0,0 1 0,0 0 0,0-1 0,0 0 0,5 1 0,2-2-129,1 0 0,0-1 0,-1 1 0,1-2 0,-1 0-1,0 0 1,0-1 0,0 0 0,11-6 0,-1-2 605,0-1 0,-1 0 0,21-19 0,-30 19 618,-8 11-440,0 0-1,-1-1 1,1 1 0,0 0 0,0 0-1,0 0 1,0 1 0,0-1 0,0 0-1,5-1 1,-7 3-232,1 1-1,-1-1 1,0 1-1,0 0 1,0-1-1,1 1 1,-1-1-1,0 1 1,0 0-1,0-1 1,0 1-1,0-1 1,0 1-1,0 0 0,0-1 1,0 1-1,0 0 1,0-1-1,0 1 1,-1-1-1,1 1 1,0-1-1,0 1 1,-1 0-1,1-1 1,-1 1-1,-8 25 677,9-25-709,-13 33 777,4-14-465,1 1-1,0 1 1,2-1 0,1 1-1,0 0 1,-1 32 0,6-53-333,-1 0 0,1 0 0,0 1 0,0-1 0,0 0 0,0 1 0,0-1 0,1 0 0,-1 0 0,0 1 0,1-1 1,-1 0-1,0 0 0,1 0 0,-1 1 0,1-1 0,0 0 0,-1 0 0,1 0 0,0 0 0,0 0 0,0 0 0,0 0 0,0-1 0,0 1 0,0 0 0,0 0 0,0-1 0,0 1 0,0 0 1,0-1-1,0 1 0,1-1 0,-1 0 0,0 1 0,0-1 0,1 0 0,-1 0 0,0 0 0,0 0 0,1 0 0,-1 0 0,0 0 0,1 0 0,-1 0 0,1-1 0,8-1 85,-1-1 1,0 0-1,0-1 0,16-8 0,-20 9-78,19-10 108,-1-1 0,-1 0-1,-1-2 1,0-1-1,-1 0 1,-1-2 0,0 0-1,-2-1 1,24-35 0,-39 52-126,0 0 1,0 1 0,-1-1-1,0 0 1,0-1 0,0 1 0,0 0-1,0 0 1,0 0 0,-1-1 0,1 1-1,-1-6 1,-1 7-14,1 1 0,0-1 0,-1 0-1,1 1 1,-1-1 0,1 1 0,-1-1 0,0 1 0,0-1 0,0 1 0,0 0-1,0-1 1,0 1 0,0 0 0,0 0 0,0 0 0,0 0 0,-1 0-1,1 0 1,0 0 0,-1 0 0,1 0 0,-1 1 0,1-1 0,-1 0-1,-2 0 1,-3 0-120,0-1 0,0 1 0,0 0 0,0 1-1,0 0 1,0 0 0,0 0 0,0 1 0,-10 2-1,-7 3-727,-30 11-1,54-16 847,-22 6-539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8.648"/>
    </inkml:context>
    <inkml:brush xml:id="br0">
      <inkml:brushProperty name="width" value="0.035" units="cm"/>
      <inkml:brushProperty name="height" value="0.035" units="cm"/>
    </inkml:brush>
  </inkml:definitions>
  <inkml:trace contextRef="#ctx0" brushRef="#br0">0 102 13819,'5'0'633,"0"1"0,0 0 1,0 0-1,0 0 0,5 2 0,17 4 674,23-1-447,0-3-1,0-1 1,64-8-1,153-29-247,-125 14-370,29-8-114,38-5-32,-197 33-90,-1 0 0,1 1 0,0 1-1,22 3 1,-34-4-5,0 0 0,0 0 0,0 0 0,1 0 0,-1 0 0,0 0 0,0 0 0,0 0 0,0 0 0,1 0 0,-1 0 0,0 0-1,0 0 1,0 1 0,0-1 0,1 0 0,-1 0 0,0 0 0,0 0 0,0 0 0,0 0 0,0 0 0,0 1 0,1-1 0,-1 0 0,0 0-1,0 0 1,0 0 0,0 1 0,0-1 0,0 0 0,0 0 0,0 0 0,0 0 0,0 1 0,0-1 0,0 0 0,0 0 0,0 0 0,0 0-1,0 1 1,-5 7 57,-12 5 63,15-12-224,-1-1-1,1 1 1,-1-1 0,1 1 0,-1-1-1,1 0 1,-1 0 0,1 0 0,-1 0 0,1 0-1,-1-1 1,1 1 0,-1-1 0,1 0 0,-1 1-1,1-1 1,-5-3 0,0 2-282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9.350"/>
    </inkml:context>
    <inkml:brush xml:id="br0">
      <inkml:brushProperty name="width" value="0.035" units="cm"/>
      <inkml:brushProperty name="height" value="0.035" units="cm"/>
    </inkml:brush>
  </inkml:definitions>
  <inkml:trace contextRef="#ctx0" brushRef="#br0">152 144 14891,'13'-18'1082,"1"-2"51,0 1 1,27-27-1,-37 42-973,0 0 0,0 1 1,1-1-1,-1 1 0,1 0 0,0 0 0,0 0 0,0 1 0,0 0 0,1 0 1,-1 0-1,0 0 0,1 1 0,-1 0 0,1 0 0,7 0 0,-11 1-130,0 0-1,-1 1 1,1-1-1,0 0 1,0 1 0,-1-1-1,1 1 1,0-1-1,-1 1 1,1 0-1,0 0 1,-1 0-1,1 0 1,-1 0-1,1 0 1,-1 0-1,0 0 1,0 1-1,2 1 1,-1 0-9,0 0 1,0 0-1,-1 1 1,1-1-1,-1 0 1,0 1-1,0-1 1,0 1-1,0 4 1,0 3-8,0 0 1,-1 0-1,-1 0 1,0 0-1,-4 17 1,0-6 7,-2-1 1,0 0 0,-2-1-1,0 0 1,-1 0 0,-1-1-1,-1 0 1,-1-1 0,0 0-1,-1-1 1,-1 0 0,-1-2-1,0 0 1,-1 0 0,0-2-1,-2 0 1,1-1 0,-36 17-1,46-26-8,0 0 0,0-1 0,0 0 0,-15 2 1,21-4-19,1 0 1,-1 1 0,0-1-1,1-1 1,-1 1 0,0 0-1,1 0 1,-1 0 0,1-1-1,-1 1 1,1-1 0,-1 0 0,-2 0-1,4 0-1,-1 0-1,1 1 0,-1-1 0,1 0 1,-1 1-1,1-1 0,0 0 1,-1 1-1,1-1 0,0 0 1,-1 0-1,1 0 0,0 1 0,0-1 1,0 0-1,0 0 0,0 0 1,0 0-1,0 1 0,0-1 1,0 0-1,0 0 0,0 0 0,0 1 1,1-1-1,-1 0 0,0 0 1,1 0-1,-1-1-5,1 1 1,-1 0-1,0 0 1,1 0-1,-1 0 1,1 0-1,0 0 1,-1 0-1,1 0 0,0 0 1,-1 0-1,1 1 1,0-1-1,0 0 1,0 0-1,0 1 1,0-1-1,0 0 0,0 1 1,0-1-1,0 1 1,0-1-1,0 1 1,0 0-1,0 0 1,0-1-1,0 1 0,1 0 1,-1 0-1,0 0 1,0 0-1,0 0 1,0 0-1,2 1 1,-1-1-11,1 1 1,-1 0-1,1 0 1,-1 0-1,1 0 1,-1 0 0,0 1-1,0-1 1,0 1-1,0 0 1,0-1 0,0 1-1,0 0 1,0 0-1,1 3 1,7 11-15,-1 1-1,0 1 1,5 18 0,-6-15 44,1-1-1,14 23 1,-22-41 8,1 1-1,-1-1 1,1 1-1,0-1 1,0 0 0,0 0-1,0 1 1,1-2-1,-1 1 1,0 0-1,1 0 1,-1-1 0,1 1-1,0-1 1,-1 0-1,1 0 1,0 0-1,0 0 1,0 0 0,3 0-1,-2-1 20,0 0 0,1-1 1,-1 1-1,0-1 0,0 0 0,0 0 0,0 0 0,0-1 0,0 0 0,0 1 1,0-1-1,5-4 0,4-3 71,-2 0 0,1-1 0,-1-1 0,-1 1 0,0-2 0,0 1 0,7-14 0,-6 7-68,-1 0 0,0-1 0,-2 0 0,0 0 0,-2-1 0,7-26 0,-13 43-121,1 0 0,-1 0 0,0 0 0,0 1-1,0-1 1,0 0 0,-1 0 0,1 0 0,-1 1-1,-1-5 1,2 6 46,-1 0-1,1 0 1,-1 0 0,1 0-1,-1 0 1,1 0-1,-1 0 1,0 0-1,0 0 1,0 0 0,1 0-1,-1 1 1,0-1-1,0 0 1,0 0-1,0 1 1,0-1 0,0 1-1,0-1 1,-1 1-1,1-1 1,0 1-1,0 0 1,0 0 0,-2-1-1,-6 3-408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09.991"/>
    </inkml:context>
    <inkml:brush xml:id="br0">
      <inkml:brushProperty name="width" value="0.035" units="cm"/>
      <inkml:brushProperty name="height" value="0.035" units="cm"/>
    </inkml:brush>
  </inkml:definitions>
  <inkml:trace contextRef="#ctx0" brushRef="#br0">49 24 15003,'0'0'115,"0"-1"0,0 0 0,1 0-1,-1 0 1,0 0 0,0 0 0,0 0 0,1 1-1,-1-1 1,0 0 0,1 0 0,-1 0 0,1 1-1,-1-1 1,1 0 0,-1 1 0,1-1 0,-1 0-1,1 1 1,0-1 0,-1 1 0,1-1-1,1 0 1,0 0 46,0 0-1,0 0 0,0 0 0,0 1 1,0-1-1,1 1 0,-1 0 1,0-1-1,3 1 0,6 1 184,0-1-1,0 2 1,10 2-1,-20-4-323,31 6 159,1 2 0,-2 1 0,1 2 0,58 28 0,-86-36-177,0-1 0,1 1 1,-1 0-1,-1 0 0,1 0 0,0 1 1,-1-1-1,0 1 0,1 0 0,-2 0 0,1 0 1,0 0-1,-1 0 0,0 1 0,0-1 1,3 9-1,-4-7 0,0 1-1,0-1 1,-1 1 0,0-1-1,0 1 1,-1 0 0,0-1-1,0 0 1,0 1 0,-1-1 0,0 1-1,-4 7 1,-1 3 10,-1-1-1,-1 0 1,-1 0-1,0 0 1,-18 19-1,-70 67 308,63-68-172,-136 144 234,155-165-901,16-13 512,-1 0 0,1 0 0,0 0-1,0 0 1,-1 1 0,1-1 0,0 0 0,-1 0 0,1 0-1,0 0 1,0 0 0,-1 0 0,1 0 0,0 0-1,-1 0 1,1 0 0,0 0 0,-1 0 0,1 0 0,0-1-1,0 1 1,-1 0 0,1 0 0,0 0 0,0 0-1,-1 0 1,1-1 0,0 1 0,0 0 0,-1 0 0,1 0-1,0-1 1,0 1 0,0 0 0,-1 0 0,1-1 0,0 1-1,0 0 1,0 0 0,0-1 0,0 1 0,0 0-1,-1-1 1,1 1 0,0 0 0,0 0 0,0-1 0,0 1-1,0 0 1,0-1 0,0 1 0,0 0 0,0-1 0,1 1-1,-1 0 1,0 0 0,0-1 0,0 1 0,0 0-1,0-1 1,3-16-314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2.568"/>
    </inkml:context>
    <inkml:brush xml:id="br0">
      <inkml:brushProperty name="width" value="0.035" units="cm"/>
      <inkml:brushProperty name="height" value="0.035" units="cm"/>
    </inkml:brush>
  </inkml:definitions>
  <inkml:trace contextRef="#ctx0" brushRef="#br0">25 0 16468,'-11'9'1744,"2"4"-944,5-1-328,5 1 1169,8-4-585,12 0-320,4-5-96,12-3-240,6-1-96,14-1-304,5-5-160,3-5-408,-4 3-256,-9 0 1832,-5 5-1128,-23 3-96,-12 3-64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2.991"/>
    </inkml:context>
    <inkml:brush xml:id="br0">
      <inkml:brushProperty name="width" value="0.035" units="cm"/>
      <inkml:brushProperty name="height" value="0.035" units="cm"/>
    </inkml:brush>
  </inkml:definitions>
  <inkml:trace contextRef="#ctx0" brushRef="#br0">19 52 17124,'-14'12'1528,"9"-12"-840,5 4-176,13-7 697,10 0-145,9-4-152,6-3-136,10 1-304,5 1-272,4-1-872,-2 2 712,-11 3-232,-8-3-104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6.614"/>
    </inkml:context>
    <inkml:brush xml:id="br0">
      <inkml:brushProperty name="width" value="0.035" units="cm"/>
      <inkml:brushProperty name="height" value="0.035" units="cm"/>
    </inkml:brush>
  </inkml:definitions>
  <inkml:trace contextRef="#ctx0" brushRef="#br0">287 48 13715,'2'-1'122,"-1"0"-1,1-1 1,-1 1 0,1 0-1,-1 0 1,0-1 0,0 1-1,0-1 1,0 1 0,0-1-1,0 1 1,0-1-1,0 0 1,0 1 0,-1-1-1,1 0 1,-1 0 0,1 0-1,-1-2 1,0 4-80,0-1-1,0 0 0,0 1 1,0-1-1,-1 1 1,1-1-1,0 0 0,0 1 1,-1-1-1,1 1 1,0-1-1,-1 1 0,1-1 1,0 1-1,-1 0 1,1-1-1,-1 1 0,1-1 1,-1 1-1,1 0 1,-1-1-1,1 1 0,-2-1 1,0 1 67,0-1 1,0 1 0,0-1-1,0 1 1,0 0 0,0 0-1,0-1 1,0 2 0,-1-1-1,-1 0 1,-9 3 29,2 0 1,-1 1-1,0 0 0,1 0 0,-1 1 1,2 1-1,-1 0 0,0 0 1,1 1-1,0 1 0,1-1 1,0 2-1,0-1 0,0 1 1,-13 20-1,10-13-59,1 0 0,1 1 0,0 0 0,1 1 0,1 0 1,1 1-1,1 0 0,0 0 0,-3 23 0,7-36-33,2 1 1,-1-1-1,1 0 1,0 1-1,0-1 0,1 1 1,0-1-1,0 0 1,2 7-1,-2-10-23,0-1 1,0 0-1,0 0 1,1 0-1,-1 0 1,0 0-1,1 0 1,-1 0-1,1 0 1,0 0-1,0-1 1,-1 1-1,1-1 1,0 1-1,0-1 1,1 0-1,-1 0 1,0 0-1,0 0 0,0 0 1,1 0-1,-1-1 1,1 1-1,-1-1 1,0 1-1,3-1 1,3 0 29,-1-1 1,1 0-1,-1 0 1,1 0-1,-1-1 1,0 0-1,0-1 1,0 0-1,0 0 1,0 0-1,-1-1 1,1 0-1,-1 0 1,0-1-1,7-6 1,7-6 122,-1-2 0,-1 0 0,17-24 0,-25 29-57,1-1 0,-2 0-1,15-32 1,-21 41-97,-1-1-1,0 1 1,0 0-1,0 0 1,-1-1 0,0 1-1,0-1 1,0 0-1,-1 1 1,0-1-1,-1 1 1,1-1 0,-1 1-1,-2-8 1,3 13-29,-1 0 1,1 0 0,0-1-1,-1 1 1,1 0 0,-1 0-1,1 0 1,-1 0 0,0 0 0,1 0-1,-1 0 1,0 0 0,0 1-1,0-1 1,1 0 0,-1 0-1,0 0 1,0 1 0,0-1-1,0 1 1,0-1 0,-1 1-1,1-1 1,0 1 0,0-1 0,0 1-1,0 0 1,0 0 0,-1 0-1,1 0 1,0 0 0,0 0-1,0 0 1,-1 0 0,1 0-1,0 0 1,0 0 0,0 1-1,0-1 1,-1 1 0,1-1 0,0 1-1,0-1 1,0 1 0,-1 0-1,-3 2-194,1 0 0,-1 1-1,1-1 1,0 1 0,0-1-1,0 1 1,0 0 0,-5 9 0,-11 19-619,14-20 291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8.394"/>
    </inkml:context>
    <inkml:brush xml:id="br0">
      <inkml:brushProperty name="width" value="0.025" units="cm"/>
      <inkml:brushProperty name="height" value="0.025" units="cm"/>
    </inkml:brush>
  </inkml:definitions>
  <inkml:trace contextRef="#ctx0" brushRef="#br0">0 304 4228,'0'0'14382,"68"0"-13037,-23-1-160,12-3-673,6-4-287,-3-1-129,-4-1-32,-10 0-256,-9-1-1442,-19 0 1,-11 0-4709,-7-4-4901</inkml:trace>
  <inkml:trace contextRef="#ctx0" brushRef="#br0" timeOffset="1">43 21 14798,'0'0'7911,"88"-21"-7270,-38 21-353,5 0-160,0 0-128,-1 0-352,-6 0-1410,-5 0-2401,-4 0-4806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7.126"/>
    </inkml:context>
    <inkml:brush xml:id="br0">
      <inkml:brushProperty name="width" value="0.035" units="cm"/>
      <inkml:brushProperty name="height" value="0.035" units="cm"/>
    </inkml:brush>
  </inkml:definitions>
  <inkml:trace contextRef="#ctx0" brushRef="#br0">67 0 16452,'-15'52'1520,"-2"-2"-1032,1-2-184,4-1 528,7-6-104,4-11-328,2-4-240,8-14-640,4-8-144,7-17 496,0-8-160,4-15-80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7.576"/>
    </inkml:context>
    <inkml:brush xml:id="br0">
      <inkml:brushProperty name="width" value="0.035" units="cm"/>
      <inkml:brushProperty name="height" value="0.035" units="cm"/>
    </inkml:brush>
  </inkml:definitions>
  <inkml:trace contextRef="#ctx0" brushRef="#br0">97 0 15379,'-12'12'1350,"0"1"-1,-16 24 1,25-34-1248,1 1 1,0-1 0,-1 1-1,2 0 1,-1 0 0,0 0 0,1 0-1,0 0 1,-1 1 0,2-1 0,-1 0-1,0 0 1,1 1 0,0-1-1,1 9 1,-1-12-90,1 1 0,-1-1 0,1 0 0,-1 0 0,1 1 0,0-1 0,0 0 0,0 0 0,-1 0 0,1 0 0,0 0 0,0 0 0,1 0 0,-1 0 0,0 0 0,0 0 0,0 0 0,1-1 0,-1 1 0,0 0 0,1-1 0,-1 0 0,0 1 0,1-1 0,-1 0 0,0 1 0,4-1 0,3 0 2,1 1-1,-1-2 1,14-1 0,-10 0 12,2 1-18,1 0 1,-1 1-1,0 0 1,0 1 0,1 1-1,-1 0 1,17 5 0,-27-5-9,1-1 0,-1 1 1,1 0-1,-1 0 1,0 1-1,0-1 0,0 1 1,0 0-1,0 0 1,-1 0-1,1 1 0,-1-1 1,0 1-1,0 0 1,0-1-1,0 2 0,-1-1 1,0 0-1,0 0 1,0 1-1,0-1 0,-1 1 1,1-1-1,0 11 1,-1-7 43,-1 1 0,0-1-1,0 1 1,-1 0 0,-1-1 0,1 1 0,-1-1 0,-1 1 0,1-1 0,-1 0 0,-1 0 0,0 0 0,0-1 0,0 1 0,-1-1 0,-11 13 0,5-7 125,-1-1-1,0 0 1,0-1 0,-1 0-1,-1-1 1,0 0 0,-27 13-1,33-20-134,1 1-1,-1-2 0,0 1 1,0-1-1,0 0 1,-13 1-1,18-3-75,1 1 0,-1-1 0,1 0 1,-1 0-1,1-1 0,-1 1 0,1 0 0,-1-1 1,1 0-1,-1 1 0,1-1 0,0 0 0,-1 0 0,1 0 1,0-1-1,0 1 0,0-1 0,0 1 0,0-1 1,0 1-1,0-1 0,0 0 0,1 0 0,-1 0 1,1 0-1,-2-3 0,-8-29-214,4-9-114</inkml:trace>
  <inkml:trace contextRef="#ctx0" brushRef="#br0" timeOffset="1">94 22 15507,'11'-9'1889,"4"5"-1121,-2-1-312,5 3 1336,4 2-703,8 0-569,4 1-304,3 3-784,4-1-209,-3-1 633,5 2-192,-4-1-120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8.011"/>
    </inkml:context>
    <inkml:brush xml:id="br0">
      <inkml:brushProperty name="width" value="0.035" units="cm"/>
      <inkml:brushProperty name="height" value="0.035" units="cm"/>
    </inkml:brush>
  </inkml:definitions>
  <inkml:trace contextRef="#ctx0" brushRef="#br0">31 1 16860,'-5'17'1872,"-2"4"-1040,-1 5-296,2 0 1417,1 5-929,7 1-400,4-5-72,9-5-288,5-5-160,11-13-456,7-4-264,0-10-456,3-8-160,-2-8 871,-2-3-319,-5 0-160</inkml:trace>
  <inkml:trace contextRef="#ctx0" brushRef="#br0" timeOffset="1">344 28 11963,'-11'13'1920,"-8"14"-752,-5 5-360,-5 11 1969,4 2-1153,-7 6-415,5 3-193,0-2-344,4 1-112,8-5-280,4-3-256,5-9-632,3-2-264,3-14 720,-1-4-184,-1-15-96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8.729"/>
    </inkml:context>
    <inkml:brush xml:id="br0">
      <inkml:brushProperty name="width" value="0.035" units="cm"/>
      <inkml:brushProperty name="height" value="0.035" units="cm"/>
    </inkml:brush>
  </inkml:definitions>
  <inkml:trace contextRef="#ctx0" brushRef="#br0">19 0 16267,'-9'3'2073,"0"-3"-1337,8 1-272,1-3 976,13 3-479,6-1-145,12 0-328,9 0-144,13 4-216,3 1-96,0-4-368,3 5-240,-8-2 400,-5-2 56,-6-7-120,-9 1-48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9.558"/>
    </inkml:context>
    <inkml:brush xml:id="br0">
      <inkml:brushProperty name="width" value="0.035" units="cm"/>
      <inkml:brushProperty name="height" value="0.035" units="cm"/>
    </inkml:brush>
  </inkml:definitions>
  <inkml:trace contextRef="#ctx0" brushRef="#br0">0 128 12635,'0'-4'277,"1"0"1,-1 0 0,1 0-1,-1 0 1,1 0-1,1 0 1,-1 0 0,0 0-1,1 0 1,0 0-1,0 1 1,0-1 0,0 1-1,3-4 1,0 2 36,0 0 0,0 0 0,0 1 1,0 0-1,1 0 0,-1 0 1,1 1-1,7-4 0,-2 2-15,1 1 0,0 0 0,1 0 0,-1 1 0,0 1 0,1 0 0,0 1 0,22 0 0,-31 1-263,0 1 1,-1-1-1,1 0 0,-1 1 1,1 0-1,-1 0 0,1 0 1,-1 0-1,1 0 0,-1 1 0,0 0 1,0-1-1,0 1 0,0 0 1,0 1-1,0-1 0,-1 0 1,1 1-1,-1-1 0,5 7 0,-6-6-23,1 1 1,-1-1-1,0 1 0,0 0 0,0-1 0,0 1 0,-1 0 0,1 0 0,-1 0 0,0 0 0,0-1 0,-1 1 0,1 0 0,-1 0 0,0 0 0,0-1 0,0 1 0,0 0 0,-4 6 0,-9 16 14,-1-1 0,-1 0 0,-25 30 0,15-20-8,2-5-5,-26 40 8,46-64-19,0 1 0,1-1 0,0 1 1,0 0-1,0 0 0,1 0 0,0 1 1,-1 13-1,3-20 0,0 1 0,0-1 0,0 1 0,0-1 0,0 0 0,0 1 0,1-1 0,-1 0 0,0 1 0,1-1 0,-1 0 1,1 0-1,0 1 0,-1-1 0,1 0 0,0 0 0,0 0 0,0 0 0,0 0 0,1 1 0,0 0-14,1 0-1,0-1 1,-1 1-1,1-1 1,0 0-1,-1 0 1,1 0-1,0 0 1,4 1 0,3-1-69,0 0-1,0 0 1,1-1 0,18-2 0,-12 0 195,-1-2 1,0 1-1,0-2 0,0 0 0,0-1 0,-1-1 1,16-9-1,19-15-34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19.997"/>
    </inkml:context>
    <inkml:brush xml:id="br0">
      <inkml:brushProperty name="width" value="0.035" units="cm"/>
      <inkml:brushProperty name="height" value="0.035" units="cm"/>
    </inkml:brush>
  </inkml:definitions>
  <inkml:trace contextRef="#ctx0" brushRef="#br0">221 1 14987,'-3'0'176,"1"0"-1,-1 0 1,0 1-1,0-1 0,1 1 1,-1 0-1,0 0 1,1 0-1,-1 0 1,0 1-1,1-1 1,0 1-1,-5 3 0,-30 26 874,34-28-768,-16 15 522,-23 29 0,38-41-722,-1 0 0,1 1 1,0-1-1,0 1 0,0 0 0,1 0 0,0 0 0,1 1 0,-3 8 0,5-15-76,0 1 0,0 0 0,0-1 0,0 1 0,0 0 0,0-1-1,1 1 1,-1-1 0,0 1 0,1-1 0,0 1 0,-1-1 0,1 1 0,0-1 0,-1 1 0,1-1 0,0 0 0,0 1 0,0-1 0,0 0 0,0 0 0,1 0 0,-1 0-1,0 0 1,1 0 0,-1 0 0,0 0 0,1 0 0,-1-1 0,1 1 0,-1 0 0,1-1 0,-1 1 0,4-1 0,5 3-29,1-2 0,-1 0 0,0 0-1,13-1 1,-20 0 20,19 0-11,-10-1-26,1 1-1,0 0 1,-1 1 0,1 1-1,18 4 1,-29-5 40,1 0-1,0 0 1,0 0-1,-1 0 1,1 1 0,-1-1-1,1 1 1,-1 0-1,0-1 1,1 1-1,-1 0 1,0 1 0,0-1-1,0 0 1,-1 1-1,1-1 1,-1 1-1,1-1 1,-1 1 0,0-1-1,0 1 1,0 0-1,0 0 1,0 0 0,-1 0-1,1 0 1,-1 0-1,0-1 1,0 5-1,0 2 73,-1 0 0,-1 0 0,1 0 0,-1 0 0,-1 0 0,0 0-1,0-1 1,-1 1 0,0-1 0,0 0 0,-1 0 0,0-1 0,0 1 0,-1-1-1,0 0 1,-8 8 0,-3 1 139,0-1 0,-1-1-1,-1 0 1,0-2 0,-27 14 0,41-23-230,-1 0 0,0-1 0,1 0 0,-1 0 0,0 0 0,0-1 0,-12 1 0,16-2 14,1 0 0,-1 0 0,0 0 0,1 0 0,-1 0 0,0-1 0,1 1 0,-1 0 0,0-1 0,1 0 0,-1 1 0,1-1 0,-1 0 0,1 0 0,-1 0 0,1 0 0,0 0 0,-1 0 0,1 0 0,0 0 0,0-1 0,0 1 0,0 0 0,0-1 0,0 1 0,0-1 0,0 1 0,1-1 0,-1 1 0,1-1 0,-1 0 0,1 1 0,-1-4 0,0-38-133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20.506"/>
    </inkml:context>
    <inkml:brush xml:id="br0">
      <inkml:brushProperty name="width" value="0.035" units="cm"/>
      <inkml:brushProperty name="height" value="0.035" units="cm"/>
    </inkml:brush>
  </inkml:definitions>
  <inkml:trace contextRef="#ctx0" brushRef="#br0">0 3 16123,'3'-3'1697,"3"6"-1249,-2-3-216,3 3 1080,6 0-1024,6 1-288,8-1 944,6 0-863,4 0-41,2-3 48</inkml:trace>
  <inkml:trace contextRef="#ctx0" brushRef="#br0" timeOffset="1">390 27 14067,'-21'21'743,"1"0"-1,1 1 1,-27 41-1,37-49-509,1 0 1,1 0-1,0 1 0,1-1 0,1 2 0,0-1 1,1 0-1,-3 22 0,6-32-182,1 1 0,0-1 0,0 0 0,0 1 0,0-1 0,1 0 0,0 0 0,0 1 0,0-1 0,1 0 0,0 0 0,0 0 1,0 0-1,1 0 0,-1-1 0,1 1 0,0-1 0,7 8 0,-7-9-20,1 0 1,0 0-1,-1-1 1,1 0-1,0 1 1,0-1-1,1 0 1,-1-1-1,0 1 1,1-1-1,-1 0 0,1 0 1,-1 0-1,1-1 1,-1 1-1,1-1 1,-1 0-1,1-1 1,-1 1-1,1-1 1,-1 0-1,7-2 1,-1 0 70,0-1 1,0-1 0,0 0-1,-1 0 1,1-1-1,-2 0 1,1-1 0,0 0-1,-1 0 1,-1-1-1,1 0 1,-1 0 0,0-1-1,-1 0 1,10-18-1,-8 13 42,-1 1 0,-1-2 0,0 1 0,-1-1-1,-1 1 1,0-1 0,-1-1 0,-1 1 0,0 0-1,-1-29 1,-1 41-126,0-1 0,-1 0 0,0 0 0,1 1 0,-1-1 0,-1 1 0,1-1 0,0 1 0,-1-1 0,0 1 0,0 0 0,0-1 0,0 1 0,0 0 0,-1 1 0,-5-6 0,4 5-8,0 0 0,-1 0 0,0 0 0,0 0 0,0 1 0,0 0 0,0 0 0,-1 0 0,1 1 0,-9-2 0,4 2-163,1 0 0,-1 1 1,0 0-1,1 0 1,-1 1-1,0 0 1,1 1-1,0 0 1,-1 0-1,1 1 0,0 1 1,0-1-1,-8 6 1,14-7 71,0 0 0,1 0 0,-1 0 1,1 0-1,-1 1 0,1-1 0,0 1 0,0 0 0,-3 4 1,1 6-481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20.994"/>
    </inkml:context>
    <inkml:brush xml:id="br0">
      <inkml:brushProperty name="width" value="0.035" units="cm"/>
      <inkml:brushProperty name="height" value="0.035" units="cm"/>
    </inkml:brush>
  </inkml:definitions>
  <inkml:trace contextRef="#ctx0" brushRef="#br0">135 332 16628,'-15'13'1075,"1"0"1,0 1 0,1 1-1,-22 32 1,29-37-887,0 1 0,1-1 1,0 1-1,1 0 0,0 0 0,1 0 1,0 1-1,1-1 0,-2 18 0,4-26-170,-1 0 0,1 0 0,0 0 0,0 1 0,0-1 0,1 0 0,-1 0 0,1 0 0,-1 0 0,1 0 0,0 0 0,1 0-1,-1 0 1,0 0 0,1-1 0,-1 1 0,1 0 0,0-1 0,0 1 0,0-1 0,0 0 0,0 0 0,1 0 0,-1 0 0,1 0-1,-1 0 1,1 0 0,0-1 0,0 0 0,0 1 0,0-1 0,4 1 0,-1-1-84,0 0-1,1 0 1,-1-1 0,0 0-1,1 0 1,-1 0-1,0-1 1,1 0 0,-1 0-1,0-1 1,0 0 0,0 0-1,0 0 1,0-1-1,6-3 1,2-3-153,0 0 1,0-1-1,-1-1 0,-1 0 0,0-1 0,12-14 1,6-14-283</inkml:trace>
  <inkml:trace contextRef="#ctx0" brushRef="#br0" timeOffset="1">304 49 20556,'-28'-7'1913,"5"6"-1281,0 2-288,10 2 952,1-3-456,14 1-1112,5-3 480,4-20-248,11 1-64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5.711"/>
    </inkml:context>
    <inkml:brush xml:id="br0">
      <inkml:brushProperty name="width" value="0.035" units="cm"/>
      <inkml:brushProperty name="height" value="0.035" units="cm"/>
    </inkml:brush>
  </inkml:definitions>
  <inkml:trace contextRef="#ctx0" brushRef="#br0">0 818 15371,'26'-26'1004,"2"1"0,0 1-1,59-37 1,-44 31-503,640-405 1654,-526 340-2834,-138 83 158,0 0-1,-1-1 0,-1 0 1,0-2-1,22-23 0,-26 20-139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6.224"/>
    </inkml:context>
    <inkml:brush xml:id="br0">
      <inkml:brushProperty name="width" value="0.035" units="cm"/>
      <inkml:brushProperty name="height" value="0.035" units="cm"/>
    </inkml:brush>
  </inkml:definitions>
  <inkml:trace contextRef="#ctx0" brushRef="#br0">1 469 15963,'4'-13'1761,"6"-2"-1169,8-5-96,4-2 696,13-4-312,6-2-87,11-7-137,2-2-144,4-9-536,1-5-336,-1-5 352,-3-5-104,-6 3-112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8.722"/>
    </inkml:context>
    <inkml:brush xml:id="br0">
      <inkml:brushProperty name="width" value="0.025" units="cm"/>
      <inkml:brushProperty name="height" value="0.025" units="cm"/>
    </inkml:brush>
  </inkml:definitions>
  <inkml:trace contextRef="#ctx0" brushRef="#br0">1 0 14253,'0'0'8392,"28"64"-8328,-17-38-96,-2 0-1089,-2-4-1089,-2-5-2947,-3-3-3843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7.020"/>
    </inkml:context>
    <inkml:brush xml:id="br0">
      <inkml:brushProperty name="width" value="0.035" units="cm"/>
      <inkml:brushProperty name="height" value="0.035" units="cm"/>
    </inkml:brush>
  </inkml:definitions>
  <inkml:trace contextRef="#ctx0" brushRef="#br0">7 78 16235,'19'-20'1199,"-14"14"-952,1 0 0,0 0 0,0 0 0,1 0 0,0 1 0,0 0 0,0 1 0,0-1 0,9-3 0,-15 8-224,-1 0 0,1 0-1,-1 0 1,1-1 0,-1 1 0,1 0-1,-1 0 1,1 0 0,-1 0 0,1 0-1,-1 0 1,1 0 0,0 0-1,-1 0 1,1 0 0,-1 0 0,1 1-1,-1-1 1,1 0 0,-1 0 0,1 0-1,-1 1 1,0-1 0,1 0-1,-1 0 1,1 1 0,-1-1 0,1 1-1,-1-1 1,0 0 0,1 1-1,-1-1 1,0 1 0,0-1 0,1 0-1,-1 1 1,0-1 0,0 1 0,1-1-1,-1 1 1,0-1 0,0 1-1,0-1 1,0 1 0,0 0 0,0-1-1,0 1 1,0-1 0,0 1 0,0-1-1,0 1 1,0-1 0,0 1-1,-1-1 1,1 2 0,-11 31 422,-22 32 153,19-40-283,1 1 0,1 0 0,2 0 0,-11 41-1,20-64-281,0-1 1,1 1-1,-1 0 0,1-1 0,0 1 0,0-1 0,0 1 0,0 0 0,1-1 0,-1 1 0,1-1 0,-1 1 0,1-1 0,0 1 0,0-1 1,2 4-1,-2-4-33,1-1-1,-1 0 1,0 0 0,1 0 0,-1 0 0,1-1 0,0 1 0,-1 0 0,1-1 0,-1 1 0,1-1 0,0 1 0,0-1-1,-1 0 1,1 0 0,0 0 0,0 0 0,-1 0 0,1 0 0,0 0 0,0 0 0,-1-1 0,1 1 0,0-1 0,2 0 0,6-3-213,0 0 1,0 0 0,-1 0 0,1-2 0,-1 1 0,13-10 0,48-46-475,-30 22 197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7.426"/>
    </inkml:context>
    <inkml:brush xml:id="br0">
      <inkml:brushProperty name="width" value="0.035" units="cm"/>
      <inkml:brushProperty name="height" value="0.035" units="cm"/>
    </inkml:brush>
  </inkml:definitions>
  <inkml:trace contextRef="#ctx0" brushRef="#br0">40 42 16179,'-9'16'1330,"3"-6"-819,0-1-1,1 1 1,-4 12 0,8-20-437,0 0 1,1 0-1,-1 1 1,1-1-1,-1 0 1,1 0-1,0 1 0,0-1 1,0 0-1,0 1 1,0-1-1,1 0 1,-1 0-1,1 1 1,-1-1-1,1 0 0,0 0 1,0 0-1,0 1 1,2 2-1,-3-5-51,1 1-1,0 0 1,0 0-1,-1 0 1,1-1 0,0 1-1,0 0 1,0-1-1,0 1 1,0-1-1,0 1 1,0-1-1,0 1 1,0-1 0,1 0-1,-1 0 1,0 1-1,0-1 1,0 0-1,1 0 1,2 0 12,0-1 1,-1 1-1,0-1 0,1 0 1,-1 0-1,6-2 0,2-2 83,1-1-1,16-11 1,-14 8 90,-1-1 1,18-17 0,-28 25-156,-1 0-1,1-1 1,-1 0 0,1 1-1,-1-1 1,0 0 0,0 0-1,-1 0 1,1-1 0,-1 1-1,1 0 1,-1 0 0,0-1-1,0 1 1,0-1 0,-1 1-1,1-1 1,-1-4 0,0 7-29,0 0 1,0 0 0,-1 0-1,1 0 1,0 0 0,-1 0-1,1 0 1,-1 0-1,1 0 1,-1 0 0,1 0-1,-1 0 1,0 1 0,1-1-1,-1 0 1,0 0-1,0 1 1,0-1 0,0 0-1,0 1 1,1-1 0,-3 0-1,0 0 10,0 0 0,1 0 0,-1 1-1,0-1 1,0 1 0,0 0 0,0-1 0,-4 2-1,-1-1 10,0 1-1,0 1 0,1-1 0,-1 1 1,-11 5-1,11-3-47,0 0 0,1 0-1,-14 10 1,19-12-73,0 0-1,0-1 1,0 1 0,0 0-1,1 0 1,-1 0 0,0 0 0,1 0-1,0 1 1,-1-1 0,1 0-1,0 1 1,0-1 0,0 1-1,1-1 1,-2 5 0,2-7-22,0 1 0,0 0 1,0 0-1,0-1 1,0 1-1,0 0 0,1 0 1,-1-1-1,0 1 1,0 0-1,0-1 0,1 1 1,-1 0-1,0-1 1,1 1-1,-1 0 0,1-1 1,-1 1-1,1-1 1,-1 1-1,1-1 0,-1 1 1,1-1-1,0 1 1,0 0-1,1 0-33,0-1 0,0 1 0,0-1 0,-1 1 0,1-1 0,0 1 0,0-1 0,0 0 0,4 0 0,1-1-131,1 0 0,-1 0 0,1 0 0,9-4 0,22-10-960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7.909"/>
    </inkml:context>
    <inkml:brush xml:id="br0">
      <inkml:brushProperty name="width" value="0.035" units="cm"/>
      <inkml:brushProperty name="height" value="0.035" units="cm"/>
    </inkml:brush>
  </inkml:definitions>
  <inkml:trace contextRef="#ctx0" brushRef="#br0">138 1 15379,'-25'28'1113,"-44"59"1123,63-78-1937,0 0 0,1 1-1,0-1 1,0 1 0,1 0-1,1 0 1,-5 21 0,7-30-247,1 1-1,0 0 1,0 0 0,-1 0 0,1 0-1,0 0 1,1 0 0,-1 0 0,0 0-1,0 0 1,1 0 0,-1 0 0,1 0-1,0-1 1,0 1 0,-1 0 0,3 2-1,-2-3-11,0 0 0,0 0-1,0 0 1,0 0 0,0-1 0,1 1-1,-1 0 1,0 0 0,1-1-1,-1 1 1,0-1 0,1 1-1,-1-1 1,0 0 0,1 0-1,-1 1 1,1-1 0,1 0 0,3-1 22,0 1 1,-1-1 0,1-1-1,0 1 1,-1-1 0,1 0-1,-1 0 1,1 0 0,-1-1-1,6-3 1,3-3 27,-1-1-1,0 0 1,0 0 0,-1-2 0,0 1-1,-1-1 1,0-1 0,-1 0-1,-1-1 1,15-26 0,-23 37-84,0 1 1,0-1-1,0 0 0,0 1 0,-1-1 1,1 0-1,-1 0 0,0 1 1,1-1-1,-1 0 0,-1 0 1,1 0-1,-1-3 0,1 4-30,-1 0-1,0 1 1,0-1 0,1 1-1,-1-1 1,0 1-1,0 0 1,0-1-1,-1 1 1,1 0 0,0 0-1,0 0 1,-1 0-1,1 0 1,-1 0-1,1 0 1,-1 0 0,1 0-1,-1 1 1,1-1-1,-1 1 1,-2-1-1,-4-1-121,1 0-1,-1 1 0,1 0 0,-1 0 0,1 1 0,-15 1 0,2 3-194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01.545"/>
    </inkml:context>
    <inkml:brush xml:id="br0">
      <inkml:brushProperty name="width" value="0.035" units="cm"/>
      <inkml:brushProperty name="height" value="0.035" units="cm"/>
    </inkml:brush>
  </inkml:definitions>
  <inkml:trace contextRef="#ctx0" brushRef="#br0">4 85 8882,'2'-27'440,"-2"0"-320,-6-4-88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03.466"/>
    </inkml:context>
    <inkml:brush xml:id="br0">
      <inkml:brushProperty name="width" value="0.035" units="cm"/>
      <inkml:brushProperty name="height" value="0.035" units="cm"/>
    </inkml:brush>
  </inkml:definitions>
  <inkml:trace contextRef="#ctx0" brushRef="#br0">103 282 11410,'-17'1252'3561,"-6"-747"-3294,-30-2 373,50-477-573,0-15-25,2 1 0,0-1 0,0 1 0,1 0 0,2 18 0,-2-29-40,0 0 1,0-1-1,0 1 0,0-1 1,0 1-1,0 0 1,1-1-1,-1 1 0,0-1 1,0 1-1,1-1 1,-1 1-1,0-1 0,1 1 1,-1-1-1,1 1 1,-1-1-1,0 0 1,1 1-1,-1-1 0,1 0 1,-1 1-1,1-1 1,-1 0-1,1 1 0,-1-1 1,1 0-1,0 0 1,-1 0-1,1 0 0,-1 1 1,1-1-1,-1 0 1,1 0-1,0 0 0,-1 0 1,1 0-1,-1 0 1,1-1-1,0 1 0,-1 0 1,1 0-1,25-14 3,-18 10-9,12-7 3,0 2 0,1 0 1,37-9-1,68-10-24,32-8-278,-73 4-216,146-78 1,5-3-220,-199 98 658,1 2-1,0 2 1,1 1 0,60-7 0,31 10 128,153 11 0,-63 2 34,120 1 110,245-6 566,-583-2-757,181-14 71,-142 9-58,-1-1 0,59-19 0,29-18 54,125-40 701,-155 54-658,162-40 161,-213 60-216,0-1-1,-1-2 1,0-3 0,78-37 0,-113 46 8,-1 0 1,0-1 0,0 0 0,-1-1 0,0 0 0,-1 0 0,0-1 0,13-20 0,-13 19-14,0 0-1,0 0 1,1 0 0,1 1-1,0 0 1,20-14-1,-27 21-24,1 0 0,-1 0 0,0 0 0,0 0 0,0 0 0,-1-1 0,1 1-1,-1-1 1,4-7 0,14-40 58,-15 38-73,9-29-79,-3-1 0,-1 0 0,-1 0-1,-3-1 1,0-47 0,-4-10-84,-15-112 1,3 133-176,-3 0 0,-4 0 0,-3 2 0,-38-95 0,53 162 274,-1 0 0,0 0 0,-1 0 0,-15-17 0,13 16 29,0 0 0,1 0 0,-7-14 1,10 15-21,0 1 0,-1 1 0,0-1 0,0 1 0,-1 0 0,0 1 0,-1-1 0,0 1 0,0 1 0,-1-1 0,0 2 0,0-1 1,0 1-1,-1 1 0,-10-6 0,-17-3-72,-1 0 0,-1 3 1,-52-9-1,-124-9 460,70 11 290,-433-40-209,-84 46-38,546 15-487,-137 22 1,-112 38 227,57-8 24,95-28-124,-1-8 1,-279-12-1,474-8-10,0 2 0,0 0 0,1 1-1,-1 0 1,1 2 0,-1 0-1,-25 11 1,34-11-40,0 0 0,1 1-1,-1 0 1,1 1-1,1 0 1,-1 0 0,1 1-1,0 0 1,0 1 0,1 0-1,0 0 1,0 0 0,1 1-1,-7 12 1,10-13-45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0.442"/>
    </inkml:context>
    <inkml:brush xml:id="br0">
      <inkml:brushProperty name="width" value="0.035" units="cm"/>
      <inkml:brushProperty name="height" value="0.035" units="cm"/>
    </inkml:brush>
  </inkml:definitions>
  <inkml:trace contextRef="#ctx0" brushRef="#br0">114 480 14131,'-5'4'159,"1"0"0,0 1 0,0 0 0,0 0 0,1 0 0,0 1 0,0-1 0,-4 11-1,-14 51-22,19-56-22,-16 70 156,3 0-1,4 2 1,3-1-1,7 151 0,2-210-195,0 0-1,2 0 1,1 0-1,7 27 1,-9-44-55,0-1 1,0 1-1,0-1 0,1 0 1,0 0-1,0 0 1,0 0-1,0-1 0,1 1 1,0-1-1,0 0 1,0 0-1,0 0 0,1-1 1,-1 1-1,1-1 1,0 0-1,0 0 0,0-1 1,0 1-1,1-1 0,6 1 1,1 0 18,-1-1 0,1-1 1,-1 0-1,1-1 0,25-2 1,65-17 101,-62 11-91,412-80 125,81 26-382,-434 53 151,257-11-35,-105 9 76,421-9 5,-566 19 18,102-7-15,310-49 0,36-23 74,2 40 4,-354 35-53,522-4 7,-196 36 21,1 0-10,-355-25-25,244 6 27,-2 26 62,-96 1-24,110 15-46,-287-19 83,177 61 1,-309-88-110,52 12 11,1-2 1,126 8-1,-170-20-9,238 9 17,-192-15-16,-1-3 0,97-22 0,-93 15 11,248-56 150,-261 62-122,0 3 1,92 2-1,-35 2 101,-26-6 5,146-32 0,-9 1-118,1 16-12,112-15 22,260-68 100,-583 102-61,0 0 0,-1-1 0,0-1 1,0-1-1,0 0 0,0 0 0,-1-2 0,0 1 0,-1-2 0,1 0 1,-2 0-1,1-1 0,-1-1 0,13-15 0,11-18 32,51-84 0,-70 99-86,-1 1 1,-2-2-1,-1 0 0,13-47 1,-24 72-25,0-1 0,0 1 1,0-1-1,0 1 0,-1-1 1,0 1-1,0-1 0,-1 1 1,1-1-1,-1 1 1,-1-1-1,1 1 0,-5-10 1,4 9 1,-2 1 1,1 0 0,-1 0-1,1 0 1,-1 1 0,-1 0-1,1-1 1,-1 1 0,1 1 0,-1-1-1,0 1 1,-10-6 0,-12-3 29,0 0 0,-1 2 0,0 0 0,-1 3-1,-45-8 1,-155-6-3,158 16-31,16 1 6,-543-49-829,-340-43-1250,-43 43 1851,656 41 217,-248-1-405,335 10 27,-626 15-1113,459 8 1065,-89 6 388,-854 83 640,1020-74-573,-1035 92 50,334-78 66,-2-52 66,402-30 459,455 22-557,-237-4-700,342 12 461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30.420"/>
    </inkml:context>
    <inkml:brush xml:id="br0">
      <inkml:brushProperty name="width" value="0.035" units="cm"/>
      <inkml:brushProperty name="height" value="0.035" units="cm"/>
    </inkml:brush>
  </inkml:definitions>
  <inkml:trace contextRef="#ctx0" brushRef="#br0">16 13 15131,'-7'3'1329,"3"0"-897,-1 0-192,7 1 760,8-1-432,7-3-160,5-3-32,8-1-168,5-2-112,7 0-208,1 0-176,-4 4-336,1 0 264,-16 2 144,-2 7-112,-18 2-120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30.901"/>
    </inkml:context>
    <inkml:brush xml:id="br0">
      <inkml:brushProperty name="width" value="0.035" units="cm"/>
      <inkml:brushProperty name="height" value="0.035" units="cm"/>
    </inkml:brush>
  </inkml:definitions>
  <inkml:trace contextRef="#ctx0" brushRef="#br0">0 84 14163,'6'11'1408,"3"-5"-1016,5-6-72,3-3 601,9-5-481,7-2-16,3-3-208,0 0-216,1-3-744,2 2 744,-5 2-224,-2 1-56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31.308"/>
    </inkml:context>
    <inkml:brush xml:id="br0">
      <inkml:brushProperty name="width" value="0.035" units="cm"/>
      <inkml:brushProperty name="height" value="0.035" units="cm"/>
    </inkml:brush>
  </inkml:definitions>
  <inkml:trace contextRef="#ctx0" brushRef="#br0">4 8 16764,'1'-1'88,"0"0"0,0 0 0,1 0 0,-1 1 0,0-1 0,0 1 0,1-1 0,-1 1 0,0-1 0,1 1 1,-1 0-1,0 0 0,1-1 0,-1 1 0,1 0 0,-1 0 0,0 0 0,1 1 0,-1-1 0,1 0 0,1 1 1,37 9 317,-32-7-243,-3-1-138,0-1-1,1 2 1,-1-1 0,0 1 0,-1-1 0,1 2 0,0-1-1,-1 0 1,1 1 0,-1 0 0,0 0 0,-1 0-1,1 0 1,-1 1 0,1-1 0,-1 1 0,-1 0 0,1 0-1,-1 0 1,0 0 0,0 0 0,0 1 0,-1-1 0,2 10-1,-1-1 63,-1 1 0,0 0 0,-1-1-1,0 1 1,-1-1 0,-1 1 0,-1-1 0,-5 20-1,-13 35 204,-3-2-1,-3-1 1,-38 69-1,52-117-80,4-11-82,9-7-128,0 0 1,0 0-1,0 0 1,-1 0-1,1 0 1,0 0-1,0 0 1,0 0-1,0 0 1,-1 0-1,1 0 1,0 0-1,0 0 1,0 0-1,0 0 1,-1 0-1,1 0 1,0 0-1,0 0 1,0-1-1,0 1 1,0 0-1,-1 0 1,1 0-1,0 0 1,0 0 0,0-1-1,0 1 1,0 0-1,0 0 1,0 0-1,0 0 1,0 0-1,0-1 1,-1 1-1,1 0 1,0 0-1,0 0 1,0-1-1,0 1 1,0 0-1,0 0 1,0 0-1,0 0 1,1-1-1,-1-15-57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1.858"/>
    </inkml:context>
    <inkml:brush xml:id="br0">
      <inkml:brushProperty name="width" value="0.035" units="cm"/>
      <inkml:brushProperty name="height" value="0.035" units="cm"/>
    </inkml:brush>
  </inkml:definitions>
  <inkml:trace contextRef="#ctx0" brushRef="#br0">1 1 19596,'2'2'128,"0"0"0,1 0 0,-1 0 0,0 1 0,0 0 0,0-1 0,0 1 0,0 0 0,-1 0 0,1-1 0,-1 1 0,0 1 0,0-1 0,0 0 0,0 0 0,-1 0 0,1 0 0,-1 1-1,0-1 1,0 6 0,3 48 409,2-1-1,16 70 1,-2-18-400,-18-99-279,1 1-1,-2 0 1,0-1-1,0 12 1,-1-18 62,1 0 1,-1 0-1,1 0 1,-1 0 0,0 0-1,0 0 1,-1 0 0,1 0-1,0-1 1,-1 1-1,0 0 1,1-1 0,-1 1-1,0-1 1,-1 0-1,1 0 1,-3 3 0,-14 7-333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9.094"/>
    </inkml:context>
    <inkml:brush xml:id="br0">
      <inkml:brushProperty name="width" value="0.025" units="cm"/>
      <inkml:brushProperty name="height" value="0.025" units="cm"/>
    </inkml:brush>
  </inkml:definitions>
  <inkml:trace contextRef="#ctx0" brushRef="#br0">0 28 9225,'0'0'10538,"43"-27"-10378,2 27 0,12 0-160,7 0-224,6 0-4004,-1 0-4549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2.358"/>
    </inkml:context>
    <inkml:brush xml:id="br0">
      <inkml:brushProperty name="width" value="0.035" units="cm"/>
      <inkml:brushProperty name="height" value="0.035" units="cm"/>
    </inkml:brush>
  </inkml:definitions>
  <inkml:trace contextRef="#ctx0" brushRef="#br0">1 90 16908,'0'11'1760,"1"-1"-952,6-3-232,16-5 769,9-4-177,9-6-240,7-2-184,6-5-272,0 1-120,2-2-272,-3 3-200,-10 3-488,-8 2-224,-11 2 664,-7-1-56,-7 1-120,-2 2-176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2.777"/>
    </inkml:context>
    <inkml:brush xml:id="br0">
      <inkml:brushProperty name="width" value="0.035" units="cm"/>
      <inkml:brushProperty name="height" value="0.035" units="cm"/>
    </inkml:brush>
  </inkml:definitions>
  <inkml:trace contextRef="#ctx0" brushRef="#br0">0 126 15419,'0'0'1961,"6"0"-1105,10-4-264,8 0 1504,13-3-1103,6-1-129,9-2-280,0 2-72,2-2-240,-1-2-248,-6 2-552,-6-1-216,-7 1 1792,-7-2-1136,-4 2-16,-1 0-96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3.197"/>
    </inkml:context>
    <inkml:brush xml:id="br0">
      <inkml:brushProperty name="width" value="0.035" units="cm"/>
      <inkml:brushProperty name="height" value="0.035" units="cm"/>
    </inkml:brush>
  </inkml:definitions>
  <inkml:trace contextRef="#ctx0" brushRef="#br0">225 4 17700,'-1'0'101,"0"-1"-1,1 1 1,-1 0 0,0-1 0,1 1-1,-1 0 1,0-1 0,0 1 0,1 0-1,-1 0 1,0 0 0,0 0 0,0-1 0,1 1-1,-1 0 1,0 0 0,0 1 0,1-1-1,-1 0 1,0 0 0,0 0 0,1 0-1,-1 1 1,0-1 0,0 0 0,1 1-1,-1-1 1,0 0 0,1 1 0,-2 0 0,-22 16 1212,10-4-1203,1 0 1,0 1-1,1 0 1,1 1-1,0 0 1,1 1-1,1 0 1,0 1-1,1-1 1,1 2-1,1-1 1,0 1-1,1 0 1,-3 22-1,8-38-112,0 1 0,0 0 1,0 0-1,0 0 0,0-1 0,1 1 0,-1 0 0,1-1 0,-1 1 0,1 0 0,0-1 0,0 1 0,0-1 0,1 1 0,-1-1 0,1 1 0,-1-1 0,1 0 0,0 0 0,0 0 0,0 0 0,0 0 0,0 0 0,0-1 0,0 1 0,1-1 0,-1 1 0,0-1 0,1 0 0,3 1 0,8 3-19,0-1 0,0-1-1,1 0 1,24 1 0,-4 1-33,-27-4 45,0 0 0,0 1 0,0 1 0,-1-1 1,1 1-1,-1 0 0,0 1 0,0 0 0,0 0 0,0 0 0,-1 1 0,0 0 1,10 10-1,-12-10 16,0 0 0,-1 0 0,1 0 1,-1 1-1,-1-1 0,1 1 0,-1 0 1,0 0-1,0 0 0,0 0 0,-1 0 1,0 0-1,0 0 0,-1 0 0,0 0 1,0 1-1,0-1 0,-2 8 0,0-5 76,0-1 0,0 0-1,-1 0 1,0 0 0,-1 0-1,0 0 1,0-1 0,0 1 0,-1-1-1,0 0 1,-1 0 0,1-1-1,-1 0 1,-1 0 0,1 0-1,-1-1 1,0 0 0,0 0-1,0-1 1,-15 7 0,14-7-97,0-1 1,0 0-1,-1 0 1,1-1-1,-1 0 1,1-1 0,-1 1-1,0-2 1,1 1-1,-1-1 1,0-1-1,1 1 1,-1-2-1,0 1 1,1-1-1,0 0 1,-1-1-1,1 0 1,0 0-1,-12-7 1,16 7 29,1 1 0,0-1 1,0 1-1,0-1 0,0 0 0,0 0 0,0-1 1,1 1-1,-1 0 0,1-1 0,0 0 0,0 1 1,-1-5-1,-2-6-238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3.679"/>
    </inkml:context>
    <inkml:brush xml:id="br0">
      <inkml:brushProperty name="width" value="0.035" units="cm"/>
      <inkml:brushProperty name="height" value="0.035" units="cm"/>
    </inkml:brush>
  </inkml:definitions>
  <inkml:trace contextRef="#ctx0" brushRef="#br0">1 91 19748,'20'7'1457,"3"-10"-1145,-2-7-104,15 0 336,1-3-216,6 1-328,-1-2-264,-3 0-456,-2 4-217,-10 4 681,-5 2-248,-9 2-168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4.106"/>
    </inkml:context>
    <inkml:brush xml:id="br0">
      <inkml:brushProperty name="width" value="0.035" units="cm"/>
      <inkml:brushProperty name="height" value="0.035" units="cm"/>
    </inkml:brush>
  </inkml:definitions>
  <inkml:trace contextRef="#ctx0" brushRef="#br0">1 80 15747,'15'18'1753,"1"-6"-913,0-5-264,7-4 1232,8 1-791,4-5-257,2-9-88,0-3-504,-2-4-352,-1-1-536,-4 0 608,-4-8-160,-3 6-152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4.638"/>
    </inkml:context>
    <inkml:brush xml:id="br0">
      <inkml:brushProperty name="width" value="0.035" units="cm"/>
      <inkml:brushProperty name="height" value="0.035" units="cm"/>
    </inkml:brush>
  </inkml:definitions>
  <inkml:trace contextRef="#ctx0" brushRef="#br0">99 2 18636,'0'-1'1592,"0"6"-487,-3 20 34,-5 35-434,-35 122-148,2-9-126,41-173-430,-1 5 30,0-1 1,0 1 0,1-1 0,0 1-1,0-1 1,1 6 0,-1-9-22,0 0 0,0 0 0,1-1 0,-1 1 1,1 0-1,-1 0 0,0 0 0,1-1 0,-1 1 0,1 0 1,0-1-1,-1 1 0,1 0 0,0-1 0,-1 1 0,1-1 1,0 1-1,-1-1 0,1 1 0,0-1 0,0 0 0,0 1 1,-1-1-1,1 0 0,0 1 0,0-1 0,0 0 0,0 0 1,0 0-1,0 0 0,0 0 0,-1 0 0,1 0 0,0 0 1,0 0-1,1-1 0,7-1 48,0 0 0,-1-1 0,1 0 0,-1-1 0,0 0 0,13-7 1,10-6 49,89-29-1062,-114 44 888,0-1-1,0 0 0,-1 1 0,1-2 1,-1 1-1,6-5 0,7-10-234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5.163"/>
    </inkml:context>
    <inkml:brush xml:id="br0">
      <inkml:brushProperty name="width" value="0.035" units="cm"/>
      <inkml:brushProperty name="height" value="0.035" units="cm"/>
    </inkml:brush>
  </inkml:definitions>
  <inkml:trace contextRef="#ctx0" brushRef="#br0">97 62 12467,'-10'16'6378,"-16"47"-4792,26-62-1497,-16 53 685,2 0-1,2 1 0,-7 91 0,19-147-762,0 1 1,0 0-1,0 0 0,1 0 0,-1 0 1,0 0-1,0 0 0,0 0 1,0 0-1,0 0 0,0 0 0,1 0 1,-1 0-1,0 0 0,0 0 0,0 0 1,0 0-1,0 0 0,1 0 1,-1 0-1,0 0 0,0 0 0,0 0 1,0 0-1,0 0 0,1 0 0,-1 0 1,0 0-1,0 0 0,0 0 1,0 0-1,0 0 0,0 0 0,0 0 1,1 0-1,-1 1 0,0-1 0,0 0 1,0 0-1,0 0 0,0 0 1,0 0-1,0 1 0,9-25 241,-2 0-1,7-45 1,-8 36-147,28-192 126,-34 222-112,0 5-30,-3 11 27,0 23 44,4-29-117,0 0-1,0 0 1,1 0-1,-1-1 1,1 1-1,6 12 1,-7-18-33,0 1 1,0 0-1,0-1 1,0 1-1,0-1 1,0 1-1,1-1 1,-1 0-1,0 0 0,1 1 1,-1-1-1,1 0 1,-1 0-1,1 0 1,0-1-1,-1 1 1,1 0-1,0-1 1,0 1-1,0-1 1,-1 1-1,1-1 1,0 0-1,0 0 1,0 1-1,0-2 1,-1 1-1,1 0 1,0 0-1,3-1 1,3-2 6,-1 1 0,1-2 0,-1 1 0,0-1 0,0 0 1,0 0-1,-1 0 0,0-1 0,0 0 0,10-11 0,5-7 40,24-37 1,-22 29-24,-17 23-30,-3 4-7,0-1 1,0 1-1,1 1 0,-1-1 1,1 0-1,4-2 1,-7 5 1,-1 1 0,0 0 0,1 0 0,-1 0 0,0 0 0,1 0 0,-1-1 0,0 1 0,1 0 0,-1 0 0,0 0 0,1 0 0,-1 0 0,0 0 0,1 0 0,-1 0 0,0 0 0,1 0 0,-1 1 0,0-1 0,1 0 0,-1 0 0,0 0 0,1 0 0,-1 0 0,0 1 0,0-1 0,1 0 0,-1 0 0,0 1 0,1-1 0,-1 0 0,0 0 0,0 1 0,0-1 0,1 0 0,-1 0 0,0 1 0,0-1 0,0 0 0,0 1 0,0-1 0,0 0 0,1 1 0,-1-1 0,0 0 0,0 1 0,0-1 0,0 0 0,0 1 0,0-1 0,0 1 0,-1-1 0,1 0 0,0 1 0,0-1 0,0 28-34,-14 91 27,4-48 93,1 139 0,11-191-625,-2-19 532,0 0 1,0 1 0,0-1-1,0 0 1,0 0-1,1 0 1,-1 0-1,0 0 1,0 0-1,0 0 1,0 0-1,0 0 1,0 0-1,0 0 1,0 0 0,0 0-1,0 0 1,1 0-1,-1 0 1,0 0-1,0 0 1,0 0-1,0 0 1,0 0-1,0 0 1,0 0 0,0 0-1,0 0 1,1 0-1,-1 0 1,0 0-1,0 0 1,0 0-1,0 0 1,0 0-1,0 0 1,0 0 0,0 0-1,0 0 1,0 0-1,1 0 1,-1 0-1,0 0 1,0 0-1,0 0 1,0 0-1,0-1 1,0 1 0,0 0-1,0 0 1,0 0-1,0 0 1,0 0-1,0 0 1,0 0-1,0 0 1,0 0-1,0-1 1,0 1-1,0 0 1,0 0 0,0 0-1,0 0 1,0 0-1,0 0 1,0 0-1,0-1 1,9-30-579,-7 23 591,6-28-368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5.700"/>
    </inkml:context>
    <inkml:brush xml:id="br0">
      <inkml:brushProperty name="width" value="0.035" units="cm"/>
      <inkml:brushProperty name="height" value="0.035" units="cm"/>
    </inkml:brush>
  </inkml:definitions>
  <inkml:trace contextRef="#ctx0" brushRef="#br0">1 21 17260,'2'18'957,"-1"-1"-1,-2 22 1,1-26-700,-1 1 0,2-1 1,0 0-1,0 0 0,4 14 0,-5-27-258,0 1 1,0-1 0,0 0-1,0 1 1,0-1 0,0 1-1,0-1 1,0 0 0,1 1-1,-1-1 1,0 1 0,0-1-1,0 0 1,0 1 0,1-1-1,-1 0 1,0 1 0,0-1-1,1 0 1,-1 1-1,0-1 1,1 0 0,-1 0-1,0 1 1,1-1 0,-1 0-1,0 0 1,1 0 0,-1 1-1,1-1 1,-1 0 0,0 0-1,1 0 1,-1 0 0,1 0-1,-1 0 1,0 0 0,1 0-1,-1 0 1,1 0 0,-1 0-1,0 0 1,1 0 0,-1 0-1,1 0 1,-1 0 0,0-1-1,1 1 1,-1 0 0,1 0-1,-1 0 1,0-1 0,1 1-1,-1 0 1,0-1 0,0 1-1,1 0 1,-1 0 0,0-1-1,0 1 1,1 0 0,-1-1-1,0 1 1,0-1 0,1 0-1,18-30-254,-17 27 223,31-65-446,7-10 37,-32 71 424,-4 14 79,-2 15 99,-15 116 511,7-91-724,3-24 91,3-22-39,0 0 0,-1 0 0,1 0 0,0 0 0,0 0 0,0 0 0,0 0 0,0 0 0,0 0 0,0 0 0,0 0 0,0 0 0,0 0 0,-1 0 0,1 0 0,0 0 0,0 0 0,0 0 0,0 0 0,0 0 0,0 0 0,0 0 0,0 0 0,0 0 1,-1 0-1,1 0 0,0 0 0,0 0 0,0 0 0,0 0 0,0 0 0,0 0 0,0 0 0,0 0 0,0 0 0,0 0 0,0 1 0,0-1 0,0 0 0,0 0 0,-1 0 0,1 0 0,0 0 0,0 0 0,0 0 0,0 0 0,0 0 0,0 0 0,0 1 1,0-1-1,0 0 0,0 0 0,0 0 0,0 0 0,0 0 0,0 0 0,0 0 0,0 0 0,0 0 0,0 1 0,0-1 0,1 0 0,-1 0 0,0 0 0,0 0 0,0 0 0,-6-9-66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6:46.758"/>
    </inkml:context>
    <inkml:brush xml:id="br0">
      <inkml:brushProperty name="width" value="0.035" units="cm"/>
      <inkml:brushProperty name="height" value="0.035" units="cm"/>
    </inkml:brush>
  </inkml:definitions>
  <inkml:trace contextRef="#ctx0" brushRef="#br0">27 107 16019,'-4'7'199,"0"1"-1,1 0 0,-1 0 0,2 0 0,-1 0 0,1 0 1,0 1-1,1-1 0,0 1 0,0-1 0,1 11 0,1-14-153,-1 0 1,1-1-1,0 1 0,0 0 0,0-1 0,1 1 0,0-1 0,0 0 0,2 5 1,-3-8-47,-1 0 0,1 0 1,0-1-1,-1 1 1,1 0-1,0 0 1,0-1-1,-1 1 0,1-1 1,0 1-1,0 0 1,0-1-1,0 0 1,0 1-1,0-1 0,0 1 1,0-1-1,0 0 1,0 0-1,0 0 0,0 1 1,0-1-1,0 0 1,0 0-1,0 0 1,0-1-1,0 1 0,0 0 1,0 0-1,0-1 1,0 1-1,0 0 1,0-1-1,0 1 0,0-1 1,-1 1-1,1-1 1,0 1-1,0-1 1,0 0-1,-1 1 0,1-1 1,0 0-1,1-1 1,3-4-41,0 0 0,0-1 0,0 1 0,-1-1 1,0 0-1,0 0 0,-1 0 0,5-13 0,16-68-301,-18 62 234,-1-2 40,-5 22 79,1 1-1,0-1 1,0 1 0,0 0 0,1-1-1,0 1 1,3-8 0,-2 33 447,-2 21-84,1 1 0,10 49 0,-5-66-1802,-6-24 1410,-1-1 1,0 1 0,0-1-1,0 1 1,0-1-1,1 1 1,-1-1-1,0 0 1,1 1 0,-1-1-1,0 1 1,1-1-1,-1 0 1,0 1 0,1-1-1,-1 1 1,1-1-1,-1 0 1,0 0 0,1 1-1,-1-1 1,1 0-1,-1 0 1,1 0 0,-1 1-1,1-1 1,-1 0-1,1 0 1,-1 0-1,1 0 1,-1 0 0,1 0-1,0 0 1,-1 0-1,1 0 1,-1 0 0,1-1-1,0 1 1,8-9-467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22.837"/>
    </inkml:context>
    <inkml:brush xml:id="br0">
      <inkml:brushProperty name="width" value="0.035" units="cm"/>
      <inkml:brushProperty name="height" value="0.035" units="cm"/>
    </inkml:brush>
  </inkml:definitions>
  <inkml:trace contextRef="#ctx0" brushRef="#br0">1 131 17524,'0'2'1456,"4"-4"-1056,8 1-128,5-13 528,9-1-232,11-3-231,6-2-49,4 1-104,0 2-160,-4 4-392,-4 3-225,-7 7-207,-6 3 608,-18 3-144,-6 5-160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39.422"/>
    </inkml:context>
    <inkml:brush xml:id="br0">
      <inkml:brushProperty name="width" value="0.025" units="cm"/>
      <inkml:brushProperty name="height" value="0.025" units="cm"/>
    </inkml:brush>
  </inkml:definitions>
  <inkml:trace contextRef="#ctx0" brushRef="#br0">336 9 13869,'-11'-2'2333,"-1"-1"-2079,0 1 0,-1 1 0,1 0 0,-1 1 0,1 0 0,-1 1 0,1 1 0,0 0 0,-1 0 0,1 1 0,0 1-1,1 0 1,-17 7 0,17-4-42,1 0-1,-1 0 1,1 1-1,1 0 1,-1 1 0,1 0-1,1 0 1,0 1-1,0 0 1,1 0-1,0 1 1,-9 21-1,13-27-187,1 1-1,0-1 0,1 1 0,-1-1 1,1 1-1,0 0 0,0 0 1,1-1-1,0 1 0,0 0 0,0 0 1,1 0-1,0-1 0,0 1 1,0 0-1,1-1 0,0 1 1,0-1-1,0 1 0,0-1 0,1 0 1,0 0-1,0 0 0,1 0 1,-1-1-1,1 1 0,0-1 0,0 0 1,8 5-1,-4-2 26,1-1 0,1 0 0,-1 0 0,1-1 0,0 0 0,0-1 0,1 0-1,-1-1 1,1 0 0,0-1 0,0 0 0,0 0 0,0-1 0,0-1 0,0 0 0,0 0 0,14-3 0,-22 2 31,-1 0 1,0 0-1,0 0 1,1 0-1,-1 0 1,0-1-1,0 1 1,0-1-1,0 0 1,0 1-1,-1-1 1,1 0-1,0 0 1,-1 0-1,0 0 1,1 0-1,-1 0 1,0-1-1,0 1 1,0 0-1,0-1 0,-1 1 1,1-1-1,0 1 1,-1 0-1,0-1 1,0-2-1,1 2-52,-1 0-1,0 0 0,0 0 0,-1 0 0,1 0 0,-1 0 0,1 0 0,-1 0 0,0 0 1,0 1-1,0-1 0,0 0 0,-1 1 0,1-1 0,-1 1 0,0-1 0,1 1 1,-1 0-1,0-1 0,0 1 0,-1 0 0,-2-2 0,1 2-42,0-1 0,0 1-1,-1-1 1,1 1 0,-1 1 0,1-1-1,-1 1 1,0-1 0,0 1 0,0 1-1,0-1 1,0 1 0,-7 0 0,25 7-60,5-3 77,0-1 0,0 0 1,1-2-1,-1 0 0,0-1 0,22-3 0,-16 1-621,0 2 0,46 4 0,-69-4 606,-1 0-1,1 0 1,-1 1-1,0-1 1,1 0-1,-1 1 1,0-1-1,1 0 1,-1 1-1,0-1 1,1 1-1,-1-1 1,0 0-1,0 1 1,1-1-1,-1 1 1,0-1-1,0 1 1,0-1-1,0 1 1,0-1-1,0 1 1,0-1-1,0 0 1,0 1-1,0-1 1,0 1-1,0-1 1,0 1-1,0-1 1,0 1-1,0-1 1,0 1-1,0-1 1,-1 1-1,1-1 1,0 0-1,0 1 1,-1-1-1,1 1 1,0-1-1,-1 0 1,1 1-1,-12 19-6,9-17-77,-7 10 181,0 0-1,1 1 1,-13 28 0,14-5-4219,8-24-3248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23.301"/>
    </inkml:context>
    <inkml:brush xml:id="br0">
      <inkml:brushProperty name="width" value="0.035" units="cm"/>
      <inkml:brushProperty name="height" value="0.035" units="cm"/>
    </inkml:brush>
  </inkml:definitions>
  <inkml:trace contextRef="#ctx0" brushRef="#br0">4 8 17196,'-3'29'1760,"4"-12"-992,4-6-248,8-2 841,7-6-177,8-4-336,7-11-136,3 2-552,7-1-296,-4 1-872,1-1 2024,-6 7-1104,-5-3-80,-6-3-72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23.755"/>
    </inkml:context>
    <inkml:brush xml:id="br0">
      <inkml:brushProperty name="width" value="0.035" units="cm"/>
      <inkml:brushProperty name="height" value="0.035" units="cm"/>
    </inkml:brush>
  </inkml:definitions>
  <inkml:trace contextRef="#ctx0" brushRef="#br0">30 1 16532,'2'0'180,"0"0"1,0 1-1,0 0 1,0-1-1,-1 1 1,1 0-1,0 0 0,0 0 1,0 0-1,-1 0 1,1 1-1,0-1 1,-1 0-1,1 1 1,-1-1-1,0 1 1,3 2-1,19 34 1295,-20-32-1180,4 6-8,-1 1 0,0 0 0,-1 1 0,-1-1 0,0 1 0,-1 0 0,0 0 0,-1 1 0,-1-1 0,0 0 0,-1 0 0,-2 23 0,0-25-207,0 0-1,-1 0 1,0-1 0,0 1 0,-2-1 0,1 0 0,-1 0 0,-1 0 0,0-1 0,0 1 0,-1-2-1,-1 1 1,1-1 0,-2 0 0,-9 9 0,-1-5-928,19-13 830,0 0 0,-1 1 0,1-1 1,0 0-1,-1 1 0,1-1 0,0 0 0,-1 1 0,1-1 1,-1 0-1,1 0 0,-1 0 0,1 1 0,-1-1 0,1 0 1,0 0-1,-1 0 0,1 0 0,-1 0 0,1 0 0,-1 0 1,1 0-1,-1 0 0,1 0 0,-1 0 0,1 0 0,-1 0 1,1-1-1,-1 1 0,1 0 0,-1 0 0,1 0 0,0-1 1,-1 1-1,1-10-368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8.426"/>
    </inkml:context>
    <inkml:brush xml:id="br0">
      <inkml:brushProperty name="width" value="0.035" units="cm"/>
      <inkml:brushProperty name="height" value="0.035" units="cm"/>
    </inkml:brush>
  </inkml:definitions>
  <inkml:trace contextRef="#ctx0" brushRef="#br0">0 117 14891,'1'-5'248,"0"1"-1,1-1 1,-1 1 0,1-1-1,0 1 1,0 0-1,1-1 1,-1 1-1,1 1 1,0-1 0,0 0-1,0 1 1,1-1-1,-1 1 1,1 0 0,-1 0-1,6-3 1,0 0 45,1 0 1,0 0 0,0 1-1,0 1 1,1-1 0,12-2-1,-19 6-237,0 0-1,0 0 0,0 0 1,0 1-1,1 0 1,-1 0-1,0 0 1,0 0-1,0 1 0,0-1 1,1 1-1,-1 0 1,5 2-1,-7-2-46,0 1 0,0-1 0,-1 0 1,1 0-1,0 1 0,-1-1 0,1 1 0,-1 0 0,1-1 0,-1 1 0,0 0 1,0 0-1,1 0 0,-1-1 0,-1 1 0,1 0 0,0 1 0,0-1 0,-1 0 0,1 0 1,-1 0-1,0 0 0,0 0 0,0 1 0,0-1 0,0 0 0,0 0 0,-1 3 0,-2 12 33,-1 1-1,-1-1 0,-1 0 1,0 0-1,-1 0 0,-1-1 0,-17 26 1,15-27 73,1 1-1,1 0 1,0 1 0,1-1 0,1 1 0,1 1 0,-6 28 0,10-44-114,1 0-1,0 0 1,0 1 0,0-1 0,0 0-1,0 0 1,0 0 0,0 0-1,1 0 1,-1 0 0,1 0-1,-1 0 1,1 0 0,0 0 0,0 0-1,0 0 1,0 0 0,0 0-1,0-1 1,1 1 0,-1-1-1,1 1 1,-1 0 0,1-1 0,-1 0-1,4 3 1,-1-3-55,-1 0 0,0 0 0,0 0 0,1 0-1,-1-1 1,0 0 0,1 1 0,-1-1 0,1 0 0,-1 0 0,0-1 0,1 1 0,-1-1-1,0 0 1,7-2 0,25-11-185,10-4-75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8.832"/>
    </inkml:context>
    <inkml:brush xml:id="br0">
      <inkml:brushProperty name="width" value="0.035" units="cm"/>
      <inkml:brushProperty name="height" value="0.035" units="cm"/>
    </inkml:brush>
  </inkml:definitions>
  <inkml:trace contextRef="#ctx0" brushRef="#br0">105 73 18860,'-14'13'601,"0"1"0,1 0 0,1 1 0,-11 16 0,19-26-479,1 1 1,0-1-1,0 0 1,0 1-1,1 0 1,0-1-1,0 1 1,0 0 0,1 0-1,0 0 1,0 0-1,0 1 1,1-1-1,0 0 1,0 0-1,2 9 1,-2-13-101,1 0 0,0 0 0,0 1 0,0-1 0,0 0 0,0 0 0,0 0 0,0 0 0,1 0 0,-1-1 1,1 1-1,0 0 0,-1-1 0,1 1 0,0-1 0,0 1 0,0-1 0,0 0 0,0 0 0,0 0 0,0 0 0,0 0 0,0 0 0,1-1 0,-1 1 1,0-1-1,0 0 0,1 1 0,-1-1 0,0 0 0,1 0 0,2-1 0,5 0-6,-1 0 0,1-1-1,-1 0 1,0 0 0,0-1 0,13-6 0,-5 0-15,0 0 1,0-1 0,-2 0-1,1-1 1,-1-1 0,-1-1 0,0 0-1,-1-1 1,0 0 0,16-24-1,-27 35-4,0-1 0,0 1 0,0-1 0,0 1-1,-1-1 1,1 0 0,-1 1 0,0-1 0,0 0-1,0 0 1,-1 0 0,1 0 0,-1 0 0,0 0-1,0 0 1,-1 0 0,1 0 0,-1 0 0,0 0-1,0 0 1,-1-4 0,0 5-8,0 0 1,0 0-1,0 0 0,-1 0 1,1 0-1,-1 0 0,1 1 1,-1-1-1,0 1 0,0 0 1,0 0-1,0 0 0,-1 0 0,1 0 1,-1 1-1,1-1 0,-1 1 1,1 0-1,-1 0 0,1 0 1,-1 1-1,-4-1 0,-1 0-63,0 1 0,0 0 0,0 1 0,1-1 0,-1 1 0,-12 4 0,18-4-14,0 0-1,0 0 0,1 0 0,-1 0 0,1 0 0,-1 1 1,1-1-1,-1 1 0,1 0 0,-3 3 0,4-4-8,0 0-1,0 1 1,0-1 0,0 0-1,0 1 1,1-1-1,-1 1 1,1-1-1,-1 1 1,1 0 0,-1-1-1,1 1 1,0-1-1,0 1 1,0 0 0,0-1-1,0 1 1,0-1-1,1 4 1,-1-3 38,1-1 0,-1 1 0,1-1 0,0 1 0,0-1 0,-1 1 0,1-1 0,0 0 0,0 1 0,0-1 0,0 0 0,1 0 0,-1 0 0,0 0 0,0 0 0,1 0 0,2 1 0,15 6-657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9.268"/>
    </inkml:context>
    <inkml:brush xml:id="br0">
      <inkml:brushProperty name="width" value="0.035" units="cm"/>
      <inkml:brushProperty name="height" value="0.035" units="cm"/>
    </inkml:brush>
  </inkml:definitions>
  <inkml:trace contextRef="#ctx0" brushRef="#br0">51 0 14587,'1'1'76,"0"-1"0,-1 0-1,1 1 1,-1-1 0,1 1 0,0-1-1,-1 1 1,1-1 0,-1 1 0,0-1-1,1 1 1,-1-1 0,1 1 0,-1 0-1,0-1 1,0 1 0,1-1 0,-1 1-1,0 0 1,0 0 0,0-1 0,0 1-1,1 0 1,-1-1 0,0 1 0,0 0-1,-1-1 1,1 1 0,0 0 0,0 0-1,0-1 1,0 1 0,-1 0-1,1-1 1,0 1 0,-1 1 0,-15 33 989,10-23-204,-2 8 61,0 0 0,-5 26 0,11-37-736,0 0 0,1 0 0,0-1 1,1 1-1,0 0 0,0 0 0,1 0 0,1 9 0,-1-16-167,-1 0-1,0 0 1,1 0 0,0 0-1,-1 0 1,1 0 0,0 0-1,0-1 1,0 1 0,0 0-1,0 0 1,0-1-1,1 1 1,-1-1 0,1 1-1,-1-1 1,1 0 0,-1 1-1,1-1 1,0 0 0,-1 0-1,1 0 1,0 0 0,0-1-1,0 1 1,0 0-1,0-1 1,0 1 0,0-1-1,0 0 1,0 0 0,0 0-1,0 0 1,0 0 0,0 0-1,0 0 1,0 0 0,0-1-1,0 1 1,2-2-1,4 0 1,-1-1-1,1-1 1,0 1-1,-1-1 1,0 0-1,0-1 1,0 0-1,9-8 1,-4 2 23,-1-1-1,0 0 1,0-1 0,8-13-1,-16 21-39,0 0 0,0 0-1,-1 0 1,0 0 0,0 0-1,0 0 1,0 0-1,-1-1 1,0 1 0,0-1-1,0 1 1,-1-1 0,1 0-1,-2 1 1,0-9 0,0 11-5,1 1 1,-1-1 0,-1 0-1,1 1 1,0 0 0,-1-1 0,1 1-1,-1 0 1,1 0 0,-1 0-1,0 0 1,0 0 0,0 0 0,0 0-1,-1 1 1,1-1 0,0 1-1,-1-1 1,1 1 0,-1 0 0,1 0-1,-1 0 1,1 0 0,-1 1-1,0-1 1,1 1 0,-1-1-1,0 1 1,0 0 0,1 0 0,-6 1-1,-5 4-105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4:59.723"/>
    </inkml:context>
    <inkml:brush xml:id="br0">
      <inkml:brushProperty name="width" value="0.035" units="cm"/>
      <inkml:brushProperty name="height" value="0.035" units="cm"/>
    </inkml:brush>
  </inkml:definitions>
  <inkml:trace contextRef="#ctx0" brushRef="#br0">1 81 17924,'4'-3'2152,"6"-5"-1408,7-6-343,6 0 1511,9-1-1088,7 3-328,5 3-928,0 3 1544,7 6-1072,0 2 0,-2 2-16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00.220"/>
    </inkml:context>
    <inkml:brush xml:id="br0">
      <inkml:brushProperty name="width" value="0.035" units="cm"/>
      <inkml:brushProperty name="height" value="0.035" units="cm"/>
    </inkml:brush>
  </inkml:definitions>
  <inkml:trace contextRef="#ctx0" brushRef="#br0">37 1 17964,'6'-1'296,"1"2"0,-1-1 0,1 1-1,-1 0 1,1 1 0,-1-1 0,1 1 0,-1 0 0,0 1 0,0 0 0,0 0 0,0 0 0,-1 0 0,1 1-1,5 5 1,-8-6-235,0 0-1,0 0 0,-1 1 0,0-1 1,1 1-1,-1-1 0,0 1 1,0 0-1,-1 0 0,1 0 0,-1 0 1,0 0-1,0 0 0,0 0 0,-1 0 1,0 0-1,1 1 0,-1-1 1,-1 0-1,1 0 0,-1 0 0,1 1 1,-1-1-1,-3 7 0,-5 11-17,0 0-1,-2-1 1,-1 0-1,-1-1 1,-23 30-1,15-22 55,-24 43 1,44-69-90,0 0 1,0 0-1,0 0 1,0 0 0,0 0-1,1 0 1,-1 0 0,1 0-1,-1 3 1,1-4-6,0-1 1,0 1-1,0-1 0,1 0 1,-1 1-1,0-1 0,0 1 1,0-1-1,0 0 1,0 1-1,1-1 0,-1 1 1,0-1-1,0 0 1,1 1-1,-1-1 0,0 0 1,0 0-1,1 1 0,-1-1 1,0 0-1,1 1 1,-1-1-1,0 0 0,1 0 1,-1 0-1,1 0 0,-1 1 1,1-1-1,2 0-10,0 0 0,1 0 0,-1 0 0,0-1 0,1 1 0,-1-1 0,0 1 0,0-1 0,1 0 0,2-2 0,186-70-2612,-145 55 2086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00.719"/>
    </inkml:context>
    <inkml:brush xml:id="br0">
      <inkml:brushProperty name="width" value="0.035" units="cm"/>
      <inkml:brushProperty name="height" value="0.035" units="cm"/>
    </inkml:brush>
  </inkml:definitions>
  <inkml:trace contextRef="#ctx0" brushRef="#br0">137 93 19300,'-19'21'1561,"6"-9"-563,-20 28 0,31-37-881,-1 0 0,1 1 0,0-1-1,0 1 1,1-1 0,-1 1-1,1 0 1,0-1 0,0 1-1,0 0 1,0 0 0,1 0 0,0 0-1,-1 5 1,2-8-113,-1 0 1,1 0 0,-1 0-1,1 0 1,-1 0-1,1 0 1,0 0-1,0 0 1,-1-1-1,1 1 1,0 0-1,0 0 1,0 0-1,0-1 1,0 1-1,0-1 1,0 1-1,0 0 1,0-1-1,0 0 1,0 1 0,0-1-1,0 0 1,0 1-1,0-1 1,1 0-1,-1 0 1,0 0-1,0 0 1,2 0-1,36-2-289,-38 2 282,33-5-319,-17 2 38,1 0 1,-1 2 0,0 0-1,28 2 1,-43 0 253,0-1 0,1 0 0,-1 1-1,0-1 1,0 1 0,0 0 0,0 0 0,0 0 0,0 0 0,0 0 0,0 0 0,-1 0 0,1 1-1,0-1 1,-1 1 0,1-1 0,-1 1 0,1 0 0,-1-1 0,0 1 0,0 0 0,0 0 0,0 0-1,0 0 1,0 0 0,0 0 0,-1 0 0,1 0 0,-1 0 0,1 1 0,-1-1 0,0 0 0,0 3-1,0 1 60,0 0 1,-1-1-1,0 1 0,0 0 0,0-1 0,-1 1 0,0 0 0,0-1 0,0 0 0,-1 0 0,-4 8 0,-3 2 253,0-1 0,-1-1 0,-1 0 0,0 0 0,-1-2 0,-19 15 0,27-22-216,0-1 0,0 0-1,0-1 1,0 0 0,0 1 0,-1-2 0,1 1 0,-1-1 0,0 1 0,-6-1 0,8-1-65,0 0 0,-1 0 0,1-1 0,0 1 0,0-1 0,0 0 1,0 0-1,0-1 0,0 1 0,0-1 0,0 0 0,0 0 0,1 0 0,-1-1 0,-4-3 1,1-1-10,-1 0 0,2 0 0,-1-1 1,-7-11-1,-4-9-159</inkml:trace>
  <inkml:trace contextRef="#ctx0" brushRef="#br0" timeOffset="1">27 165 18180,'14'-10'2120,"7"3"-1247,5-5-361,12-6 1808,5 1-1384,5 1-1224,2-3-472,2 2 664,1-6-208,-8-3-200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02.439"/>
    </inkml:context>
    <inkml:brush xml:id="br0">
      <inkml:brushProperty name="width" value="0.035" units="cm"/>
      <inkml:brushProperty name="height" value="0.035" units="cm"/>
    </inkml:brush>
  </inkml:definitions>
  <inkml:trace contextRef="#ctx0" brushRef="#br0">194 23 14203,'1'-1'65,"-1"1"-1,1 0 1,-1-1-1,1 1 1,-1 0-1,0-1 1,1 1-1,-1-1 1,0 1-1,0-1 1,1 1-1,-1-1 1,0 1-1,0-1 1,0 1-1,1-1 1,-1 1-1,0-1 0,0 1 1,0-1-1,0 1 1,0-1-1,0 1 1,0-1-1,0 1 1,0-1-1,0 1 1,0-1-1,-1 1 1,1-1-1,0 1 1,0-1-1,0 1 1,-1-1-1,1 1 1,0-1-1,-1 1 1,1-1-1,0 1 1,-1 0-1,1-1 1,0 1-1,-1 0 1,1-1-1,-1 1 1,1 0-1,-1-1 1,1 1-1,-1 0 1,1 0-1,-1 0 1,1 0-1,-1-1 1,1 1-1,-1 0 1,1 0-1,-1 0 1,1 0-1,-1 0 1,1 0-1,-1 0 1,0 0-1,-4 0 246,1 1-1,-1-1 1,0 1-1,1-1 1,-9 4-1,6-1-220,0 0 1,0 1-1,1 0 1,-1 1-1,1-1 1,0 1-1,0 0 1,1 0-1,0 1 1,0 0-1,0 0 1,1 0-1,-1 1 0,-5 12 1,1 0-27,0 1 0,2 0 0,0 0-1,-4 23 1,6-20 75,-3 35 0,7-53-107,1 1 0,0-1 1,0 1-1,0-1 0,1 1 0,0-1 0,0 0 1,0 1-1,0-1 0,1 0 0,0 0 1,4 7-1,-5-10-19,0-1 0,0 0 1,0 0-1,0 0 0,1 1 0,-1-1 0,0-1 1,1 1-1,-1 0 0,0 0 0,1 0 1,-1-1-1,1 1 0,0-1 0,-1 1 1,1-1-1,-1 0 0,1 1 0,0-1 1,-1 0-1,1 0 0,-1 0 0,1 0 0,0-1 1,-1 1-1,1 0 0,1-1 0,4-1 34,-1 0 0,1-1-1,0 0 1,10-6 0,4-4 123,-2-1-1,0 0 1,0-1 0,-2-1 0,0-1 0,0-1 0,-2 0 0,0-1 0,-1 0 0,-1-1 0,18-38 0,-30 55-131,0 0 1,0 0 0,0 0-1,0 0 1,0 0 0,-1 0-1,1-1 1,-1 1 0,0 0-1,0 0 1,0 0-1,-1-5 1,0 7-38,1 0 0,-1-1 0,0 1 0,1 0 1,-1 0-1,0 0 0,0 0 0,1 0 0,-1 0 0,0 0 0,0 0 0,0 1 0,0-1 0,0 0 1,0 0-1,0 1 0,-1-1 0,1 1 0,0-1 0,0 1 0,0-1 0,-1 1 0,1 0 0,0 0 0,0-1 1,-1 1-1,1 0 0,0 0 0,-1 0 0,1 1 0,-2-1 0,-2 1-87,0 0 0,1 0 0,-1 0 0,1 0 0,-1 1 0,1 0 0,0 0 1,0 0-1,0 1 0,0-1 0,0 1 0,0 0 0,1 0 0,-1 0 0,1 0 0,0 1 0,0 0 0,0-1 0,0 1 0,1 0 0,-1 0 0,1 1 0,0-1 0,0 0 0,1 1 0,-1-1 0,1 1 1,-1 8-1,0 7-365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02.909"/>
    </inkml:context>
    <inkml:brush xml:id="br0">
      <inkml:brushProperty name="width" value="0.035" units="cm"/>
      <inkml:brushProperty name="height" value="0.035" units="cm"/>
    </inkml:brush>
  </inkml:definitions>
  <inkml:trace contextRef="#ctx0" brushRef="#br0">41 350 16388,'0'9'524,"0"1"1,-1-1-1,0 0 1,-1 0 0,0 0-1,-1 0 1,-5 14 0,-3 14 813,8-28-1048,1-2-126,0 0-1,1 0 1,-1 0-1,1 0 0,0 0 1,1 1-1,0-1 0,1 8 1,-1-14-156,0-1 0,0 0 0,0 1 0,1-1 0,-1 0 0,0 1-1,1-1 1,-1 0 0,0 1 0,1-1 0,-1 0 0,0 0 0,1 1 0,-1-1 0,0 0 0,1 0 0,-1 1 0,1-1 0,-1 0 0,0 0 0,1 0 0,-1 0 0,1 0 0,-1 0 0,1 0 0,-1 0 0,1 0 0,-1 0 0,0 0 0,1 0 0,-1 0 0,1 0 0,-1 0 0,1 0 0,-1-1 0,0 1-1,1 0 1,-1 0 0,1 0 0,-1-1 0,0 1 0,1-1 0,17-11-16,-4-1-542,0-2 0,-2 0-1,1 0 1,-2-1-1,0-1 1,-1 0-1,9-20 1,0 0-277</inkml:trace>
  <inkml:trace contextRef="#ctx0" brushRef="#br0" timeOffset="1">126 15 20396,'-9'-9'1777,"2"6"-1305,0 0-224,4 3 552,2 6-576,-1-6 8,4 0-192,5 0-216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2.965"/>
    </inkml:context>
    <inkml:brush xml:id="br0">
      <inkml:brushProperty name="width" value="0.025" units="cm"/>
      <inkml:brushProperty name="height" value="0.025" units="cm"/>
    </inkml:brush>
  </inkml:definitions>
  <inkml:trace contextRef="#ctx0" brushRef="#br0">0 1 7143,'0'0'4708,"79"20"-3875,-27-15 416,8-3-384,3 0-641,-6-2-192,-2 0 64,-14 0-96,-7 0-993,-9-2-1377,-16-4-1249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0.317"/>
    </inkml:context>
    <inkml:brush xml:id="br0">
      <inkml:brushProperty name="width" value="0.035" units="cm"/>
      <inkml:brushProperty name="height" value="0.035" units="cm"/>
    </inkml:brush>
  </inkml:definitions>
  <inkml:trace contextRef="#ctx0" brushRef="#br0">0 25 13979,'9'-13'1840,"-3"3"-1119,-1 9-89,0 4 760,-2 12-80,-1 8-63,0 10-273,-2 5-160,1 9-232,1 3-64,-2 2-240,1-1-296,1-5 536,2-1-456,-8-18-40,-2-11 48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3.200"/>
    </inkml:context>
    <inkml:brush xml:id="br0">
      <inkml:brushProperty name="width" value="0.035" units="cm"/>
      <inkml:brushProperty name="height" value="0.035" units="cm"/>
    </inkml:brush>
  </inkml:definitions>
  <inkml:trace contextRef="#ctx0" brushRef="#br0">2 64 18196,'0'-3'1768,"-1"-3"-1272,14 0-208,5-1 1057,12-3-897,9 1-64,13 1-144,4-1-80,1 6-304,0 0-240,-5 6-464,-9 3-161,-13 6 761,-14-1-256,-19 5-176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3.698"/>
    </inkml:context>
    <inkml:brush xml:id="br0">
      <inkml:brushProperty name="width" value="0.035" units="cm"/>
      <inkml:brushProperty name="height" value="0.035" units="cm"/>
    </inkml:brush>
  </inkml:definitions>
  <inkml:trace contextRef="#ctx0" brushRef="#br0">15 10 18236,'-12'13'1744,"9"0"-1088,3 0-223,15-4 759,6-4-152,17 0-328,7-5-160,11-5-616,6 0-432,7-13 496,0 0-96,-8-4-152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5.373"/>
    </inkml:context>
    <inkml:brush xml:id="br0">
      <inkml:brushProperty name="width" value="0.035" units="cm"/>
      <inkml:brushProperty name="height" value="0.035" units="cm"/>
    </inkml:brush>
  </inkml:definitions>
  <inkml:trace contextRef="#ctx0" brushRef="#br0">254 125 15691,'2'-2'119,"-1"1"0,0-1-1,0 0 1,0 0 0,0 0-1,0 0 1,0 0 0,-1 0-1,1 0 1,-1 0 0,1 0-1,-1 0 1,0 0 0,1 0-1,-1 0 1,0 0 0,-1-3-1,1 3-42,-1 1 0,0-1 0,1 1 1,-1-1-1,0 1 0,0-1 0,0 1 0,0 0 0,0 0 0,0-1 0,-1 1 0,1 0 0,0 0 0,0 0 0,-1 0 0,1 0 0,-1 1 0,1-1 0,-1 0 0,1 1 0,-1-1 0,1 1 0,-3-1 0,-1 0 105,0 0 0,0 0 0,-1 0 0,1 1 0,0 0 0,0 0 0,-1 0 0,1 1 0,0-1-1,0 1 1,-1 1 0,1-1 0,-5 3 0,2-1-17,0 1 1,1 0-1,-1 1 0,1 0 1,0 0-1,0 0 0,-8 10 0,5-5-51,0 1 0,1 0-1,1 1 1,0 0 0,0 0 0,1 1-1,1 0 1,0 0 0,-5 18 0,10-24-77,-1-1 0,1 0 1,0 1-1,0-1 1,1 0-1,0 1 0,0-1 1,0 1-1,2 6 0,-2-11-29,1 0 0,0 0-1,-1 0 1,1 0-1,0-1 1,0 1-1,0 0 1,0-1-1,0 1 1,0 0 0,1-1-1,-1 1 1,0-1-1,1 0 1,-1 1-1,1-1 1,0 0-1,-1 0 1,1 0 0,0 0-1,0 0 1,-1-1-1,1 1 1,0 0-1,0-1 1,0 0-1,0 1 1,0-1 0,0 0-1,0 0 1,0 0-1,3 0 1,5-1 21,1-1 1,-1 0 0,0 0-1,0-1 1,0 0-1,0-1 1,0 0 0,0-1-1,-1 0 1,0 0 0,0-1-1,13-11 1,0-2 104,-1-1 0,0 0 1,23-33-1,-34 42-43,-1-1 1,-1 0-1,0 0 0,0-1 0,-1 0 1,-1 0-1,0-1 0,7-28 0,-12 41-76,-1 0 0,1-1-1,-1 1 1,0-1-1,0 0 1,0 1 0,0-1-1,0 1 1,0-1-1,0 1 1,0-1 0,0 1-1,-1-1 1,1 1-1,0-1 1,-1 1-1,0 0 1,1-1 0,-1 1-1,0-1 1,0 1-1,1 0 1,-1 0 0,0 0-1,0-1 1,-1 1-1,1 0 1,-1-1 0,0 2-17,0-1 1,0 1-1,0-1 0,0 1 1,1 0-1,-1 0 1,0 0-1,0 0 1,0 0-1,0 0 1,0 0-1,0 1 1,0-1-1,1 1 1,-1-1-1,0 1 1,0 0-1,1 0 1,-1-1-1,0 1 1,1 0-1,-3 2 0,-4 3-222,1 0 0,-1 1 0,1 0-1,0 0 1,1 0 0,-7 10-1,9-12 101,1 0-1,0-1 1,1 2-1,-1-1 1,1 0-1,0 0 1,0 1-1,1-1 1,-1 1-1,1-1 1,1 1-1,-1 6 1,5 13-498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5.882"/>
    </inkml:context>
    <inkml:brush xml:id="br0">
      <inkml:brushProperty name="width" value="0.035" units="cm"/>
      <inkml:brushProperty name="height" value="0.035" units="cm"/>
    </inkml:brush>
  </inkml:definitions>
  <inkml:trace contextRef="#ctx0" brushRef="#br0">55 0 19596,'-5'45'2145,"-2"2"-1481,-3 5-312,-2-4 1056,3-3-512,1-6-288,5-19-624,3-9-336,6-21-664,4-11-224,6-22 928,-1-9-264,5-10-272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6.383"/>
    </inkml:context>
    <inkml:brush xml:id="br0">
      <inkml:brushProperty name="width" value="0.035" units="cm"/>
      <inkml:brushProperty name="height" value="0.035" units="cm"/>
    </inkml:brush>
  </inkml:definitions>
  <inkml:trace contextRef="#ctx0" brushRef="#br0">95 12 18316,'0'0'56,"0"0"1,0 0-1,1 0 1,-1 0-1,0 0 1,0 0-1,0 0 1,0 0-1,1 0 0,-1 0 1,0 0-1,0 0 1,0 0-1,0 1 1,1-1-1,-1 0 1,0 0-1,0 0 0,0 0 1,0 0-1,0 0 1,0 1-1,0-1 1,1 0-1,-1 0 1,0 0-1,0 1 1,0-1-1,0 0 0,0 0 1,0 0-1,0 0 1,0 1-1,0-1 1,0 0-1,0 0 1,0 0-1,0 1 1,0-1-1,0 0 0,0 0 1,0 0-1,0 0 1,0 1-1,0-1 1,-1 0-1,1 0 1,0 0-1,0 0 0,0 1 1,0-1-1,0 0 1,0 0-1,-1 0 1,1 0-1,-9 15 174,6-11 182,-9 15 537,1 1-1,2 0 1,0 1-1,-12 37 1,21-57-938,0 0 0,0 0 0,-1 0 0,1 0 0,0 0-1,0 0 1,0 0 0,0 0 0,0 0 0,1 0 0,-1 0 0,0 0 0,0 0 0,1 0 0,-1 0 0,0 0 0,1 0 0,-1 0 0,1 0 0,-1 0 0,1 0 0,0 0 0,-1 0 0,1-1 0,0 1 0,0 0 0,-1 0 0,1-1-1,0 1 1,0-1 0,0 1 0,0-1 0,0 1 0,0-1 0,0 1 0,0-1 0,0 0 0,0 0 0,0 1 0,0-1 0,0 0 0,0 0 0,0 0 0,2 0 0,8 0-77,-1-1 0,1 1 0,18-5 0,-11 3 25,-10 1 7,2 0 0,-1 1 0,0 0-1,0 0 1,0 1 0,0 0 0,0 1 0,11 3 0,-17-4 27,0 1-1,0-1 1,0 1 0,0-1-1,-1 1 1,1 0 0,0 0-1,-1 1 1,0-1 0,1 0-1,-1 1 1,0-1-1,0 1 1,0 0 0,-1 0-1,1 0 1,-1 0 0,1 0-1,-1 0 1,0 0 0,0 0-1,0 0 1,-1 1-1,1-1 1,-1 0 0,0 4-1,1 4 21,-2 0 1,1 1-1,-2-1 0,0 0 0,0 0 0,0 0 0,-2 0 0,1-1 1,-8 15-1,-1-1 95,-1 0 1,-28 37 0,36-53-97,-1-1 0,0 0 0,-1-1 1,1 1-1,-1-1 0,0 0 0,-10 5 0,16-10-68,-1 0-1,0 0 1,0 0-1,0 0 1,0 0-1,0 0 1,0-1-1,0 1 0,0-1 1,0 1-1,0-1 1,-1 0-1,1 0 1,0 0-1,0 0 0,0 0 1,0 0-1,0-1 1,0 1-1,-1-1 1,1 1-1,0-1 1,0 0-1,1 0 0,-1 0 1,0 0-1,0 0 1,0 0-1,1-1 1,-1 1-1,0-1 0,1 1 1,-1-1-1,1 1 1,0-1-1,-3-3 1,-2-7-92,1 1 1,0 0-1,0-1 0,1 0 1,-4-19-1,-4-27-488</inkml:trace>
  <inkml:trace contextRef="#ctx0" brushRef="#br0" timeOffset="1">102 0 16476,'14'1'2392,"-1"-1"-1328,-1 0-424,3 2 2641,10-1-2241,3 4-240,5-2-407,2 1-321,4-3-753,5 2-423,-4-3 888,-1-3-208,-6-1-232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16.835"/>
    </inkml:context>
    <inkml:brush xml:id="br0">
      <inkml:brushProperty name="width" value="0.035" units="cm"/>
      <inkml:brushProperty name="height" value="0.035" units="cm"/>
    </inkml:brush>
  </inkml:definitions>
  <inkml:trace contextRef="#ctx0" brushRef="#br0">22 9 18724,'-8'34'2008,"-1"2"-1111,5 0-353,4 0 880,10-2-232,10-11-344,6-6-239,13-13-497,2-5-264,8-13-649,0-4-287,-1-9-448,-3-3 584,-7-1 352,-2-1-273,-10 5-87</inkml:trace>
  <inkml:trace contextRef="#ctx0" brushRef="#br0" timeOffset="1">475 0 14875,'-5'12'1809,"-4"5"-729,-1 1-320,-4 8 1304,-2 0-367,-3 14-305,-4 6-136,-3 18-199,-2 2-113,-1 10-272,1 0-128,0-3-256,1-4-216,8-11-696,1-10-416,9-19 848,3-9-200,9-20-177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2.633"/>
    </inkml:context>
    <inkml:brush xml:id="br0">
      <inkml:brushProperty name="width" value="0.035" units="cm"/>
      <inkml:brushProperty name="height" value="0.035" units="cm"/>
    </inkml:brush>
  </inkml:definitions>
  <inkml:trace contextRef="#ctx0" brushRef="#br0">21 1 15939,'0'0'48,"0"0"0,0 0-1,0 0 1,0-1 0,0 1-1,0 0 1,1 0 0,-1 0-1,0 0 1,0 0 0,0 0-1,0 0 1,0 0 0,0 0-1,1 0 1,-1 0 0,0 0-1,0 0 1,0 0 0,0 0-1,0 1 1,0-1 0,1 0-1,-1 0 1,0 0 0,0 0-1,0 0 1,0 0 0,0 0-1,0 0 1,0 0 0,0 0-1,1 0 1,-1 1 0,0-1-1,0 0 1,0 0 0,0 0-1,0 0 1,0 0 0,0 0-1,0 0 1,0 1 0,0-1-1,0 0 1,0 0 0,0 0 0,0 0-1,0 0 1,0 1 0,0-1-1,0 0 1,0 0 0,0 0-1,1 16 1259,-4 18 210,-2 3-523,-3 25 81,-1 118 0,9-173-1056,0-1 0,1 0 0,0 0 0,0 1 0,0-1 0,4 10 0,-4-15-16,-1 0-1,1 0 1,-1 0 0,1 0-1,0 0 1,0-1 0,-1 1-1,1 0 1,0 0 0,0 0-1,0-1 1,0 1 0,0 0-1,0-1 1,0 1 0,0-1-1,2 2 1,-2-2-8,1 0 1,0 0-1,0 0 1,-1 0-1,1 0 0,0 0 1,0 0-1,-1-1 1,1 1-1,0-1 1,-1 1-1,1-1 0,0 1 1,-1-1-1,3-1 1,8-6-185,0 0-1,0 0 1,-1-1 0,0-1 0,12-12 0,46-60 210,-50 59-80,3-4-177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3.117"/>
    </inkml:context>
    <inkml:brush xml:id="br0">
      <inkml:brushProperty name="width" value="0.035" units="cm"/>
      <inkml:brushProperty name="height" value="0.035" units="cm"/>
    </inkml:brush>
  </inkml:definitions>
  <inkml:trace contextRef="#ctx0" brushRef="#br0">48 0 16596,'-10'35'1672,"-2"11"-944,-2-1-312,8 6 784,0-1-231,11-4-393,0-5-320,10-12-640,3-9-296,4-20 504,2-6-121,6-17-151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3.569"/>
    </inkml:context>
    <inkml:brush xml:id="br0">
      <inkml:brushProperty name="width" value="0.035" units="cm"/>
      <inkml:brushProperty name="height" value="0.035" units="cm"/>
    </inkml:brush>
  </inkml:definitions>
  <inkml:trace contextRef="#ctx0" brushRef="#br0">61 55 13603,'0'0'632,"0"0"-575,0 0 1,0 0-1,0 0 1,-1 0-1,1 0 0,0 0 1,0 0-1,0 0 1,0 0-1,0 0 1,0 0-1,0 0 1,0 0-1,0 0 0,0 0 1,0 0-1,0 0 1,0 0-1,0 0 1,0 0-1,-1 0 1,1 0-1,0 0 0,0 0 1,0 0-1,0 0 1,0 0-1,0 0 288,0 0-288,-8 10 1139,-6 17 482,6-7-893,1 0-1,1 1 1,-6 36 0,10-47-660,1 0-1,1 0 1,-1 0 0,1 0 0,1 0 0,0 0-1,0 0 1,1-1 0,1 1 0,4 12-1,-7-20-110,1-1-1,-1 1 0,1-1 1,0 0-1,0 1 0,-1-1 1,1 0-1,0 1 0,0-1 1,1 0-1,-1 0 0,0 0 1,0 0-1,0 0 0,1 0 1,-1 0-1,1 0 0,-1-1 1,0 1-1,1-1 0,-1 1 0,1-1 1,1 1-1,0-1 1,0 0-1,-1 0 1,1-1 0,-1 1-1,1-1 1,0 1 0,-1-1-1,1 0 1,-1 0 0,0 0 0,1 0-1,3-3 1,5-4 21,-1 0-1,0-1 1,0 0 0,12-15-1,-6 4 29,0-1 0,20-36 0,-30 48-34,-1-1 0,0 0-1,-1-1 1,-1 1 0,1-1 0,-1 0 0,-1 1-1,2-20 1,-4 28-24,0 0 0,0 0 1,0 0-1,0 0 0,0 1 0,0-1 0,-1 0 0,1 0 0,-1 0 0,1 1 0,-1-1 1,0 0-1,1 0 0,-1 1 0,0-1 0,0 1 0,0-1 0,-1 1 0,1-1 0,0 1 0,-3-3 1,2 3-1,0 0 1,0 0 0,-1 0 0,1 1 0,0-1-1,-1 0 1,1 1 0,0 0 0,-1-1 0,1 1-1,-1 0 1,1 0 0,0 1 0,-5 0 0,-1 0-75,0 1 1,0 1-1,0 0 1,0 0-1,0 0 0,1 1 1,0 0-1,-13 10 1,17-12-118,1 0 0,-1 0 0,1 0 0,0 0 1,0 1-1,0-1 0,0 1 0,1-1 0,-1 1 0,1 0 1,-1-1-1,1 1 0,-1 4 0,2-7 172,0 0 0,0 0 0,0-1 0,0 1 1,0 0-1,0 0 0,0 0 0,0 0 0,0 0 0,0 0 0,0 0 0,1 0 1,-1 0-1,0 0 0,0-1 0,0 1 0,0 0 0,0 0 0,0 0 0,0 0 1,0 0-1,0 0 0,1 0 0,-1 0 0,0 0 0,0 0 0,0 0 0,0 0 1,0 0-1,0 0 0,0 0 0,1 0 0,-1 0 0,0 0 0,0 0 0,0 0 1,0 0-1,0 0 0,0 0 0,0 0 0,0 0 0,1 0 0,-1 0 0,0 0 1,0 1-1,0-1 0,0 0 0,0 0 0,0 0 0,0 0 0,0 0 0,0 0 1,0 0-1,0 0 0,0 0 0,1 0 0,-1 1 0,0-1 0,0 0 0,0 0 1,0 0-1,0 0 0,0 0 0,0 0 0,0 0 0,0 0 0,0 1 0,0-1 0,0 0 1,1-1-138,8-4-581</inkml:trace>
  <inkml:trace contextRef="#ctx0" brushRef="#br0" timeOffset="1">490 0 13403,'1'18'845,"-1"-1"0,-3 33-1,-1 0 289,4-36-749,2 81 1552,-1-85-1739,0-1 0,1 1 0,0-1 0,0 1 1,1-1-1,1 0 0,5 12 0,-8-19-158,0-1 0,-1 0-1,1 1 1,0-1 0,0 0-1,0 0 1,0 0 0,0 0 0,0 0-1,0 0 1,0 0 0,1 0-1,-1 0 1,0 0 0,1 0 0,-1-1-1,0 1 1,1-1 0,-1 1-1,1-1 1,2 1 0,-2-1 1,0 0-1,0 0 1,0-1 0,0 1 0,1-1-1,-1 1 1,0-1 0,0 0 0,0 0 0,0 0-1,0 0 1,0 0 0,2-2 0,4-3 76,-1-1 0,1 0 0,-1 0 1,0-1-1,5-8 0,3-5 188,-2 0 1,14-27-1,-22 36-163,1 1 0,-2-1 1,0 0-1,-1 0 0,0-1 0,2-14 1,-5 25-111,1 0 0,-1-1 1,0 1-1,0 0 1,0 0-1,-1 0 0,1 0 1,0 0-1,-1 0 1,1 0-1,-1 0 0,0 0 1,1 0-1,-1 0 1,0 0-1,0 1 0,-1-1 1,1 0-1,0 0 1,-3-2-1,2 3 6,-1-1 0,1 1 0,-1 0 1,1 0-1,-1 0 0,1 0 0,-1 0 0,1 0 0,-1 1 1,0-1-1,0 1 0,1 0 0,-6 0 0,-7 2-87,0 0 0,0 1 0,1 0 0,-22 9 0,30-10-114,1-1 106,4-1 44,0 1 1,-1-1-1,1 0 0,0 1 0,0-1 0,0 1 1,-1-1-1,1 1 0,0-1 0,0 1 0,0 0 1,0 0-1,0 0 0,0-1 0,0 1 0,1 0 1,-1 0-1,-1 1 0,2 6-177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3.308"/>
    </inkml:context>
    <inkml:brush xml:id="br0">
      <inkml:brushProperty name="width" value="0.025" units="cm"/>
      <inkml:brushProperty name="height" value="0.025" units="cm"/>
    </inkml:brush>
  </inkml:definitions>
  <inkml:trace contextRef="#ctx0" brushRef="#br0">0 0 10282,'0'0'6406,"68"49"-5349,-22-50-449,4 1-319,6 0-193,-5 0-64,-2-1-673,-15-4-2978,-9 0-1602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4.301"/>
    </inkml:context>
    <inkml:brush xml:id="br0">
      <inkml:brushProperty name="width" value="0.035" units="cm"/>
      <inkml:brushProperty name="height" value="0.035" units="cm"/>
    </inkml:brush>
  </inkml:definitions>
  <inkml:trace contextRef="#ctx0" brushRef="#br0">91 0 18540,'-3'17'1592,"-7"12"-1056,0 7-176,0 11 553,4 9-161,-1 7-216,1-3-112,3-2-192,2-8-128,1-10-304,0-4-272,0-18-496,0-15 2024,-8 0-1176,-2-17-72,-7-12 24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4.755"/>
    </inkml:context>
    <inkml:brush xml:id="br0">
      <inkml:brushProperty name="width" value="0.035" units="cm"/>
      <inkml:brushProperty name="height" value="0.035" units="cm"/>
    </inkml:brush>
  </inkml:definitions>
  <inkml:trace contextRef="#ctx0" brushRef="#br0">0 43 16652,'11'3'1744,"8"0"-976,1-3-256,9 0 768,4 0-247,4-5-457,3 0-464,-1-4 488,-2-2-464,-1 2-136,-3-1-96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5.241"/>
    </inkml:context>
    <inkml:brush xml:id="br0">
      <inkml:brushProperty name="width" value="0.035" units="cm"/>
      <inkml:brushProperty name="height" value="0.035" units="cm"/>
    </inkml:brush>
  </inkml:definitions>
  <inkml:trace contextRef="#ctx0" brushRef="#br0">57 90 19220,'0'4'415,"0"0"1,-1 0-1,1 0 0,-1 0 0,0-1 1,-2 7-1,2-7-317,0 0 0,1-1 0,-1 1 0,0 0 0,1-1-1,-1 1 1,1 0 0,0 0 0,0 0 0,0-1 0,0 1 0,1 0 0,-1 0 0,2 4 0,0-6-108,0 0 0,-1 1 0,1-1 1,0 0-1,0 0 0,0 0 0,0 0 1,0-1-1,0 1 0,0 0 0,0-1 1,0 0-1,0 1 0,1-1 0,-1 0 1,0 0-1,0 0 0,2-1 0,7 2-60,5 0-10,-1 1 1,0 1 0,1 1-1,-1 0 1,24 10 0,-36-13 96,0 1 1,0-1 0,0 1 0,0-1 0,-1 1 0,1 0 0,0 0 0,-1 0 0,1 1 0,-1-1 0,0 1 0,0-1 0,0 1 0,0 0-1,0 0 1,0-1 0,-1 1 0,0 1 0,1-1 0,-1 0 0,0 0 0,-1 0 0,1 1 0,0-1 0,-1 0 0,0 0 0,0 1-1,0-1 1,0 0 0,0 1 0,-1-1 0,1 0 0,-2 4 0,-2 4 179,-1-1 1,0 1-1,0-1 1,-1 0-1,0-1 0,-1 0 1,0 0-1,0 0 0,-1 0 1,0-1-1,0-1 1,-1 1-1,0-2 0,-16 10 1,23-14-199,-1-1 1,0 1 0,0-1-1,0 1 1,0-1 0,0 0 0,0 0-1,0-1 1,0 1 0,-1-1-1,1 1 1,0-1 0,0 0-1,0 0 1,-1-1 0,1 1 0,0-1-1,0 1 1,0-1 0,0 0-1,-5-2 1,3 0-147,1-1 0,-1 1 0,1-1 0,0 0 0,0 0 1,0 0-1,1 0 0,-1-1 0,1 1 0,0-1 0,-3-7 0,-6-14-301,2 2-179</inkml:trace>
  <inkml:trace contextRef="#ctx0" brushRef="#br0" timeOffset="1">60 98 21333,'1'-6'1672,"3"2"-1288,3-1-128,11 2 608,5-2-200,8-3-480,3-2-224,11 0-456,-2-3-216,3 5 1616,-3-4-1032,-3 2-24,-3 6-96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5.719"/>
    </inkml:context>
    <inkml:brush xml:id="br0">
      <inkml:brushProperty name="width" value="0.035" units="cm"/>
      <inkml:brushProperty name="height" value="0.035" units="cm"/>
    </inkml:brush>
  </inkml:definitions>
  <inkml:trace contextRef="#ctx0" brushRef="#br0">114 0 16171,'-18'25'1387,"1"0"0,1 0 0,-20 45 0,31-57-1142,0 0 0,1 0-1,1 0 1,-1 0 0,2 1 0,0-1 0,1 1-1,0 0 1,1-1 0,2 18 0,-2-28-216,0-1 0,1 0 0,-1 1-1,0-1 1,1 0 0,0 0 0,-1 1 0,1-1 0,0 0 0,0 0 0,0 0 0,0 0 0,1 0 0,-1 0-1,1 0 1,-1 0 0,1-1 0,0 1 0,-1 0 0,1-1 0,0 0 0,0 1 0,0-1 0,0 0 0,0 0-1,0 0 1,0 0 0,1 0 0,-1-1 0,0 1 0,1-1 0,-1 1 0,0-1 0,1 0 0,-1 0-1,0 0 1,1 0 0,-1 0 0,0-1 0,1 1 0,-1-1 0,3 0 0,5-3-1,1-1 1,-1 0 0,0 0-1,-1-1 1,1 0 0,-1-1-1,0 0 1,-1 0 0,12-13-1,-11 10-18,0-1 0,0-1 0,-1 1 0,0-1 0,-1-1 1,0 0-1,5-13 0,-11 22-17,0 0 1,0 0 0,0 0 0,0 0 0,0-1 0,-1 1 0,0 0-1,0 0 1,0-1 0,0 1 0,-1 0 0,1 0 0,-3-8 0,2 10-16,0 0-1,-1-1 1,1 1 0,0 0 0,-1 0 0,1 0 0,-1 0 0,0 0 0,1 0 0,-1 0 0,0 1 0,0-1 0,0 1 0,0-1 0,-1 1 0,1 0 0,0 0-1,-1 0 1,1 0 0,0 0 0,-1 0 0,1 1 0,-1-1 0,-4 1 0,1 0-71,1 0-1,-1 0 0,0 1 1,0 0-1,0 0 1,0 1-1,1 0 1,-1 0-1,1 0 1,-11 6-1,13-7-49,0 1 1,0-1-1,1 1 1,-1 0-1,0 0 1,1 0-1,0 0 1,-1 0-1,1 1 1,0-1-1,0 1 1,0-1-1,0 1 0,1 0 1,-1 0-1,1 0 1,-1 0-1,1 0 1,0 0-1,1 0 1,-2 6-1,4-2-317,5-5-47</inkml:trace>
  <inkml:trace contextRef="#ctx0" brushRef="#br0" timeOffset="1">461 76 13011,'2'2'180,"-1"0"-1,1-1 1,-1 1 0,0 0 0,0 0 0,0 0 0,0 0 0,0 0-1,0 0 1,0 0 0,-1 1 0,1-1 0,-1 0 0,1 0 0,-1 1-1,0-1 1,0 4 0,-1 3 341,0-1 1,-1 1-1,-4 11 0,0 6 677,2-10-649,1-3-173,0 0-1,1 1 1,0-1-1,1 0 1,1 1 0,0-1-1,2 18 1,-2-29-348,1-1 0,-1 1 0,0-1 0,1 1 0,-1-1 0,1 0 0,-1 1 0,1-1 0,0 0 1,0 1-1,-1-1 0,1 0 0,0 0 0,0 0 0,0 0 0,0 0 0,1 0 0,-1 0 0,0 0 0,0 0 0,0 0 0,1 0 0,-1-1 0,0 1 0,1-1 1,-1 1-1,1-1 0,-1 1 0,1-1 0,-1 0 0,1 0 0,-1 0 0,1 0 0,-1 0 0,1 0 0,-1 0 0,0 0 0,1-1 0,-1 1 0,1 0 0,-1-1 1,3 0-1,3-2 16,0 0 1,0-1 0,0 0 0,0 0 0,0 0-1,10-10 1,-5 3-6,0-1-1,0 0 0,-1-1 0,12-19 1,-17 24-18,-1-2 1,0 1 0,0 0 0,-1-1-1,0 0 1,-1 0 0,0 0-1,1-12 1,-3 19-12,-1 0 0,1 0 1,-1 1-1,0-1 0,0 0 0,0 0 1,-1 0-1,1 0 0,-1 0 0,1 1 1,-1-1-1,0 0 0,0 0 0,0 1 1,-1-1-1,1 1 0,0-1 0,-1 1 1,0-1-1,0 1 0,-3-4 0,2 4-20,-1 0-1,1 0 1,-1 0-1,0 0 1,0 0-1,1 1 1,-1-1-1,0 1 1,0 0-1,-1 0 0,1 1 1,0-1-1,-7 1 1,3 0-30,0 0 0,0 1 0,0-1 0,0 2 0,1-1 0,-1 1 0,0 1 0,1-1 0,-1 1 0,1 1 0,0-1 0,0 1 0,0 0 0,0 1 1,-7 6-1,10-8-138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6.373"/>
    </inkml:context>
    <inkml:brush xml:id="br0">
      <inkml:brushProperty name="width" value="0.035" units="cm"/>
      <inkml:brushProperty name="height" value="0.035" units="cm"/>
    </inkml:brush>
  </inkml:definitions>
  <inkml:trace contextRef="#ctx0" brushRef="#br0">14 5 19692,'6'-5'2509,"-7"11"-495,-1 4-1588,0 0-83,-11 88 1163,12-85-1452,0-1 1,1 0-1,1 0 1,0 0-1,1 0 1,3 13-1,-4-23-63,-1 0-1,1 1 1,0-1 0,0 0 0,0 0-1,0 0 1,0 0 0,0 0-1,0 0 1,1 0 0,-1-1 0,1 1-1,0 0 1,-1-1 0,1 1-1,0-1 1,0 1 0,0-1 0,0 0-1,0 0 1,0 0 0,4 1-1,-4-2-78,0 1-1,1-1 1,-1 0-1,0 0 1,1-1-1,-1 1 1,1 0-1,-1-1 1,0 0-1,1 1 1,-1-1 0,0 0-1,0 0 1,0 0-1,0 0 1,0-1-1,0 1 1,0 0-1,0-1 1,0 0-1,3-3 1,3-4-132,0-1 0,-1-1 0,9-15 1,1-9-400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6.794"/>
    </inkml:context>
    <inkml:brush xml:id="br0">
      <inkml:brushProperty name="width" value="0.035" units="cm"/>
      <inkml:brushProperty name="height" value="0.035" units="cm"/>
    </inkml:brush>
  </inkml:definitions>
  <inkml:trace contextRef="#ctx0" brushRef="#br0">46 19 17652,'-14'-11'2144,"4"5"-1176,-2 5-439,5 1 1967,4 6-1384,3 2-792,5-4-520,3-2 200,5-2-56,3-6-192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7.290"/>
    </inkml:context>
    <inkml:brush xml:id="br0">
      <inkml:brushProperty name="width" value="0.035" units="cm"/>
      <inkml:brushProperty name="height" value="0.035" units="cm"/>
    </inkml:brush>
  </inkml:definitions>
  <inkml:trace contextRef="#ctx0" brushRef="#br0">0 43 19324,'0'4'2001,"3"3"-1417,14-4-200,9-2 912,19-4-584,5-1-88,11-3-248,4-3-192,1 0-432,-2 0-288,-9 3-504,-9 1-176,-23 6 840,-6 4-256,-16 9-265</inkml:trace>
  <inkml:trace contextRef="#ctx0" brushRef="#br0" timeOffset="1">35 245 17180,'5'5'2072,"14"0"-1288,15-8-232,11-4 1105,14-5-729,4-2-128,4-2-832,-1-3-2088,-4 5 2000,-9 3-304,-16 3-337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7.759"/>
    </inkml:context>
    <inkml:brush xml:id="br0">
      <inkml:brushProperty name="width" value="0.035" units="cm"/>
      <inkml:brushProperty name="height" value="0.035" units="cm"/>
    </inkml:brush>
  </inkml:definitions>
  <inkml:trace contextRef="#ctx0" brushRef="#br0">4 3 19540,'-4'-3'1753,"7"9"-1137,-2 0-168,5 9 888,1 3-432,5 2-272,-1 0-240,6 0-360,3-3-160,5-7-456,2-6-360,6-9-488,0-10-209,3-6 993,0-6-344,-5-5 24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8.299"/>
    </inkml:context>
    <inkml:brush xml:id="br0">
      <inkml:brushProperty name="width" value="0.035" units="cm"/>
      <inkml:brushProperty name="height" value="0.035" units="cm"/>
    </inkml:brush>
  </inkml:definitions>
  <inkml:trace contextRef="#ctx0" brushRef="#br0">128 0 15715,'-10'22'1753,"-6"15"-881,-3 8-256,1 12 880,-2 0-111,2 5-353,5-6-200,6-7-856,2-5 48,3-28 80,2-12-120,3-24-152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8.789"/>
    </inkml:context>
    <inkml:brush xml:id="br0">
      <inkml:brushProperty name="width" value="0.035" units="cm"/>
      <inkml:brushProperty name="height" value="0.035" units="cm"/>
    </inkml:brush>
  </inkml:definitions>
  <inkml:trace contextRef="#ctx0" brushRef="#br0">5 106 15043,'-5'-3'1849,"13"3"-865,3 2-328,15-4 1624,11-3-991,23-1-297,11-3-160,7-2-328,3-4-264,0 1-696,-2-2-408,-13 3 688,-10 3-136,-26 6-200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8.809"/>
    </inkml:context>
    <inkml:brush xml:id="br0">
      <inkml:brushProperty name="width" value="0.025" units="cm"/>
      <inkml:brushProperty name="height" value="0.025" units="cm"/>
    </inkml:brush>
  </inkml:definitions>
  <inkml:trace contextRef="#ctx0" brushRef="#br0">111 292 5701,'0'0'1271,"5"-9"-390,6-11-418,23-41 2448,-14 19 2817,-20 41-4805,-15 37-394,-1 9-323,2 0 0,2 1 0,2 0 1,-6 78-1,1-16 220,-34 124 502,17-91-735,31-140-188,1 0 0,0-1-1,0 1 1,0 0 0,0-1-1,0 1 1,0 0 0,0-1-1,0 1 1,0 0 0,0-1 0,1 1-1,-1 0 1,0-1 0,0 1-1,1 0 1,-1-1 0,0 1-1,1-1 1,-1 1 0,0-1-1,1 1 1,-1-1 0,1 1 0,-1-1-1,1 1 1,-1-1 0,1 1-1,0-1 1,-1 0 0,1 1-1,0-1 1,31 5 175,46-15 100,-63 7-254,434-46 301,-159 21-190,-31 6-219,-1 11 1,448 39-1,-513-17-32,0-9 0,288-33 0,-404 23 117,597-50 79,-521 57-196,-85 2 11,76-8 0,-136 6 99,0 0 0,0 0 1,0-1-1,-1 0 0,1-1 0,12-5 0,-18 7-34,0 0 1,0-1-1,0 1 1,0-1-1,0 0 1,0 1-1,0-1 1,-1 0-1,1 0 0,-1 0 1,1 0-1,-1 0 1,0 0-1,0-1 1,0 1-1,0 0 0,0-1 1,0 1-1,-1-1 1,1 1-1,-1-1 1,0 1-1,1-1 0,-2-2 1,0-26-23,-2 0 1,-13-55-1,9 54 66,1-1 1,-1-43-1,6 58-6,-1-28 400,2 1 1,3-1-1,12-76 0,-14 120-378,-1 0 0,1-1 0,-1 1 0,0 0 0,0 0 0,0 0 0,0 0 0,0-1 0,-1 1 0,1 0 0,0 0 0,-1 0 0,0 0 0,1 0 0,-1 0 0,0 0 0,0 0 0,0 0 0,-1 0 0,1 0 0,0 1 0,-3-4 0,-3 0-25,1 0-1,-1 0 1,0 0 0,-14-6 0,8 5 58,-9-5-97,-1 1 0,0 1-1,-1 1 1,0 1 0,-36-5 0,-129-8-31,150 17 25,-775-12-1481,522 17 1355,-905 61 393,1120-52-239,-10 2 169,0-4 0,0-3 0,-94-6 1,177-1-310,-1 0 1,1 0 0,-1 0 0,1 0-1,0-1 1,-1 0 0,1 0-1,-5-3 1,-15-13-5614,7 2 141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3.698"/>
    </inkml:context>
    <inkml:brush xml:id="br0">
      <inkml:brushProperty name="width" value="0.025" units="cm"/>
      <inkml:brushProperty name="height" value="0.025" units="cm"/>
    </inkml:brush>
  </inkml:definitions>
  <inkml:trace contextRef="#ctx0" brushRef="#br0">1 28 13325,'0'0'875,"11"-4"-213,16-3-371,0 1 0,1 1 0,-1 2 0,1 1 0,0 1 0,0 1 0,-1 2 0,1 1 0,54 12-1,-80-15-242,-1 0-1,1 0 0,0 1 1,-1-1-1,1 1 0,0-1 1,-1 1-1,1 0 0,0-1 1,-1 1-1,1 0 0,-1 0 1,0 0-1,1 0 0,-1 0 1,0 0-1,0 1 0,1-1 1,-1 0-1,0 1 0,0-1 1,0 1-1,-1-1 0,1 1 1,0-1-1,-1 1 0,1 0 1,-1-1-1,1 1 0,-1 0 1,0-1-1,1 1 0,-1 0 1,0-1-1,0 1 0,0 0 0,-1 0 1,1-1-1,0 1 0,-1 0 1,1-1-1,-1 1 0,1 0 1,-1-1-1,0 1 0,0-1 1,1 1-1,-1-1 0,0 1 1,0-1-1,-2 2 0,-6 9 384,-1 0 0,0-1 0,-1 1 0,-15 11 0,24-22-429,-31 27 329,-26 22 336,28-12-4217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9.227"/>
    </inkml:context>
    <inkml:brush xml:id="br0">
      <inkml:brushProperty name="width" value="0.035" units="cm"/>
      <inkml:brushProperty name="height" value="0.035" units="cm"/>
    </inkml:brush>
  </inkml:definitions>
  <inkml:trace contextRef="#ctx0" brushRef="#br0">487 29 17812,'12'-14'2121,"-12"13"-2008,1-1 0,-1 1 0,1 0 0,0 0 0,0 0 0,-1 0 0,1 0 0,0 0 0,0 1 0,0-1 0,0 0 0,0 0-1,0 1 1,1-2 0,-1 2-86,-1 0-1,0 0 0,0 0 0,0 0 0,1 0 1,-1 0-1,0 0 0,0 0 0,0 0 1,1 1-1,-1-1 0,0 0 0,0 0 1,0 0-1,0 0 0,1 0 0,-1 0 1,0 0-1,0 0 0,0 0 0,0 1 1,0-1-1,1 0 0,-1 0 0,0 0 0,0 0 1,0 1-1,0-1 0,0 0 0,0 0 1,0 0-1,0 0 0,0 1 0,0-1 1,0 0-1,0 0 0,0 0 0,1 1 1,-1-1-1,0 0 0,-1 0 0,1 0 1,0 0-1,0 1 0,0-1 0,0 0 0,0 0 1,0 0-1,0 1 0,0-1 0,0 0 1,0 0-1,0 0 0,0 0 0,-1 0 1,1 1-1,0-1 0,0 0 0,0 0 1,0 0-1,-8 16 392,-18 22-264,-1-1-1,-2-1 0,-2-1 0,-45 39 1,-150 109 117,183-150-159,36-28-86,0 0-1,1 1 1,-1 0-1,1 0 1,-8 11-1,13-17-22,1 1-1,0-1 0,0 1 1,-1-1-1,1 1 0,0-1 0,0 0 1,0 1-1,0-1 0,0 1 1,-1-1-1,1 1 0,0-1 1,0 1-1,0-1 0,0 1 1,1-1-1,-1 1 0,0-1 0,0 1 1,0-1-1,0 1 0,0-1 1,1 1-1,-1-1 0,0 1 1,0-1-1,1 1 0,-1-1 0,0 0 1,1 1-1,-1-1 0,0 0 1,1 1-1,-1-1 0,1 0 1,-1 1-1,0-1 0,1 0 1,-1 0-1,1 0 0,-1 1 0,1-1 1,-1 0-1,1 0 0,-1 0 1,1 0-1,-1 0 0,1 0 1,-1 0-1,1 0 0,30 2 4,-29-2-5,228-19-425,-62 3-170,-77 11 424,-2 3-65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29.679"/>
    </inkml:context>
    <inkml:brush xml:id="br0">
      <inkml:brushProperty name="width" value="0.035" units="cm"/>
      <inkml:brushProperty name="height" value="0.035" units="cm"/>
    </inkml:brush>
  </inkml:definitions>
  <inkml:trace contextRef="#ctx0" brushRef="#br0">84 4 18396,'1'0'73,"0"-1"0,-1 1 0,1 0 0,0-1 0,-1 1 1,1 0-1,0 0 0,0-1 0,-1 1 0,1 0 0,0 0 0,0 0 0,-1 0 0,1 0 1,0 0-1,0 0 0,-1 0 0,1 0 0,0 1 0,0-1 0,-1 0 0,1 0 0,0 1 1,-1-1-1,1 0 0,0 1 0,-1-1 0,1 1 0,0-1 0,-1 1 0,1-1 0,-1 1 1,1-1-1,-1 1 0,1-1 0,-1 1 0,0 0 0,1-1 0,-1 1 0,0 0 0,1-1 1,-1 1-1,0 1 0,1 4 155,0 0-1,-1-1 1,1 1 0,-1 0 0,-1 6 0,0-5 36,-4 37 308,-3 0 0,-1-1 0,-30 83 0,-8 37-265,46-160-303,0 0 0,1 0 0,-1 0 0,1 0 1,0 0-1,0 0 0,0 0 0,0 0 0,0 0 0,1 0 0,0 5 0,0-7-3,0 0-1,0 0 0,0 1 0,0-2 1,0 1-1,0 0 0,0 0 0,0 0 1,0 0-1,0-1 0,0 1 0,0 0 0,1-1 1,-1 1-1,0-1 0,1 1 0,-1-1 1,0 0-1,1 0 0,-1 1 0,0-1 1,1 0-1,-1 0 0,0 0 0,1-1 1,1 1-1,34-5-484,0 0-1,45-15 1,-10 3-813,40-2 235,-55 13 368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0.112"/>
    </inkml:context>
    <inkml:brush xml:id="br0">
      <inkml:brushProperty name="width" value="0.035" units="cm"/>
      <inkml:brushProperty name="height" value="0.035" units="cm"/>
    </inkml:brush>
  </inkml:definitions>
  <inkml:trace contextRef="#ctx0" brushRef="#br0">137 21 18564,'-92'190'3310,"83"-167"-3106,1 0-1,1 0 1,1 1 0,1 0 0,1 0 0,-1 38 0,5-61-193,0 0 1,0 0-1,0 0 0,0 1 1,0-1-1,0 0 0,0 0 1,0 0-1,1 0 0,-1 1 1,0-1-1,1 0 0,-1 0 1,1 0-1,-1 0 0,1 0 1,0 0-1,1 2 0,-2-3-3,1 0 0,0 0 0,-1 1 0,1-1 0,0 0 0,-1 0 0,1 0 0,0 0 0,-1 0 0,1 0 0,0 0 0,-1 0 1,1 0-1,0 0 0,-1 0 0,1 0 0,0-1 0,-1 1 0,1 0 0,-1 0 0,1-1 0,0 1 0,0-1 0,3-2 24,0 0 0,0 0-1,0-1 1,0 1 0,0-1 0,-1 0 0,4-6 0,9-16 53,-2 0 1,-1 0 0,15-42-1,16-88-23,-40 138-95,2-34 1,-7 42-5,-1 14 26,-4 16 28,4-9 17,1 0-1,0 0 1,0 0 0,1 0-1,1 1 1,0-1 0,0 0 0,1 0-1,4 11 1,-5-18-14,0 0 0,0 0 0,1-1 0,0 1 0,-1-1 0,1 1 0,1-1 0,-1 0 0,0 0 0,1 0 0,0 0 0,-1 0 0,1-1 0,0 1-1,0-1 1,1 0 0,-1 0 0,0 0 0,1 0 0,-1 0 0,1-1 0,0 0 0,0 0 0,-1 0 0,1 0 0,0 0 0,0-1 0,0 1 0,5-2 0,2 0 15,0 0 1,0-1-1,0-1 0,-1 0 0,0 0 1,1-1-1,-1-1 0,0 1 0,-1-2 1,1 1-1,14-13 0,-4 2 19,-1 0 0,-1-1 0,0-1-1,15-21 1,-29 34-46,0 1-4,-1 0 0,1 0 0,-1 0 0,0-1 0,0 0-1,-1 1 1,1-1 0,-1 0 0,0 0 0,-1 0 0,3-9 0,-4 14-5,0 0 1,0 0-1,0 0 1,0 0-1,0 0 1,0 0-1,0 0 1,0 0-1,0 0 1,0 0-1,0 0 1,0-1-1,-1 1 1,1 0-1,0 0 1,0 0-1,0 0 1,0 0-1,0 0 0,0 0 1,0 0-1,0 0 1,0 0-1,0 0 1,0 0-1,0 0 1,0 0-1,0 0 1,0 0-1,-1 0 1,1 0-1,0 0 1,0 0-1,0-1 1,0 1-1,0 0 1,0 0-1,0 0 1,0 0-1,0 0 1,0 1-1,-1-1 1,1 0-1,0 0 1,0 0-1,0 0 0,0 0 1,0 0-1,0 0 1,0 0-1,0 0 1,0 0-1,0 0 1,0 0-1,0 0 1,0 0-1,-1 0 1,1 0-1,0 0 1,0 0-1,0 0 1,0 0-1,0 1 1,0-1-1,0 0 1,0 0-1,-8 8-18,-7 14-12,3 2-176,1 0 1,1 0-1,1 2 1,1-1-1,2 1 1,1 0-1,0 0 1,2 0-1,1 1 1,2 32-1,1-51 82,0 0-1,1 1 1,0-1-1,0 0 1,1 0-1,6 13 1,5 5-382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0.723"/>
    </inkml:context>
    <inkml:brush xml:id="br0">
      <inkml:brushProperty name="width" value="0.035" units="cm"/>
      <inkml:brushProperty name="height" value="0.035" units="cm"/>
    </inkml:brush>
  </inkml:definitions>
  <inkml:trace contextRef="#ctx0" brushRef="#br0">1 79 14731,'0'6'1825,"7"-1"-737,3-5-344,13 0 1480,4-4-743,10 0-393,3-2-136,6-1-392,2-5-224,-1 1-816,-1 7-408,-10-6 688,-2-2-152,-5-8-144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1.174"/>
    </inkml:context>
    <inkml:brush xml:id="br0">
      <inkml:brushProperty name="width" value="0.035" units="cm"/>
      <inkml:brushProperty name="height" value="0.035" units="cm"/>
    </inkml:brush>
  </inkml:definitions>
  <inkml:trace contextRef="#ctx0" brushRef="#br0">62 0 18164,'-8'13'456,"1"0"1,0 0 0,1 1-1,0-1 1,1 1-1,1 1 1,0-1-1,-2 17 1,2-2-74,1 2 0,2 58 0,1-86-362,0 0-1,0 1 1,1-1-1,0 0 1,-1 0-1,1 0 1,0 0-1,0 0 1,1 0-1,-1-1 1,2 4-1,-2-5-9,0 0 0,0 0 0,0 0 0,0 0 0,0 0 0,0-1 0,0 1 0,0 0 0,0 0 0,0-1 0,1 1 0,-1-1 0,0 0 0,0 1 0,1-1 0,-1 0 0,0 1 0,0-1 0,1 0 0,-1 0 0,0 0 0,1 0 0,-1 0 0,0-1 0,0 1 0,1 0-1,-1-1 1,2 0 0,10-4 60,1-2-1,-2 0 0,1 0 0,-1-1 0,0-1 0,13-11 0,1-2 30,20-11 39,-16 12-85,-1-1 0,-1-1 0,-1-1 0,38-45-1,-57 52-6,-1 7-42,-7 10-6,0 0-1,0 0 1,0 0-1,0 0 1,0 1-1,0-1 1,0 0-1,0 0 1,0 0-1,0 0 1,0 0-1,0 0 1,0 0-1,0 0 1,0 0-1,0 0 1,0 1-1,0-1 1,0 0-1,0 0 1,0 0-1,0 0 1,0 0-1,0 0 1,1 0-1,-1 0 1,0 0-1,0 0 1,0 0-1,0 0 1,0 0-1,0 0 1,0 0-1,0 1 1,0-1-1,0 0 1,0 0-1,0 0 1,1 0-1,-1 0 1,0 0-1,0 0 1,0 0-1,0 0 1,0 0-1,0 0 1,0 0-1,0 0 1,0 0-1,0 0 1,1 0-1,-1 0 1,0 0-1,0 0 1,0 0-1,0 0 1,0-1-1,0 1 1,0 0-1,0 0 1,0 0-1,0 0 1,0 0-1,0 3-82,0-1-1,-1 1 1,0-1 0,0 0-1,0 1 1,0-1-1,0 0 1,0 0-1,0 1 1,-1-1 0,1 0-1,-1 0 1,0 0-1,1-1 1,-3 3 0,-32 23 22,16-17-134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1.655"/>
    </inkml:context>
    <inkml:brush xml:id="br0">
      <inkml:brushProperty name="width" value="0.035" units="cm"/>
      <inkml:brushProperty name="height" value="0.035" units="cm"/>
    </inkml:brush>
  </inkml:definitions>
  <inkml:trace contextRef="#ctx0" brushRef="#br0">0 1 13787,'4'26'1736,"-1"4"-743,-1-4-361,6 8 1432,4 0-880,2-2-263,-1-2-89,9-4-528,-2-5-344,3-9-696,1-5 696,-3-11-224,2-8-73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5:33.204"/>
    </inkml:context>
    <inkml:brush xml:id="br0">
      <inkml:brushProperty name="width" value="0.035" units="cm"/>
      <inkml:brushProperty name="height" value="0.035" units="cm"/>
    </inkml:brush>
  </inkml:definitions>
  <inkml:trace contextRef="#ctx0" brushRef="#br0">34 98 14683,'-3'5'412,"0"0"0,0 0-1,0 1 1,1-1 0,-1 1 0,1-1-1,0 1 1,1 0 0,-2 8 0,-4 55 1964,7-59-2123,-1 2 14,0-1 0,2 0-1,-1 0 1,1 0 0,3 12 0,-4-21-246,0-1 0,1 1 0,-1-1 0,1 1 0,-1-1 0,1 1 0,0-1 0,-1 1 0,1-1 0,0 0 0,0 1 0,0-1 0,0 0 0,0 0 0,0 1 0,0-1 0,1 0 0,-1 0 0,0 0 0,1-1 1,-1 1-1,0 0 0,1 0 0,-1-1 0,1 1 0,-1-1 0,1 1 0,0-1 0,-1 0 0,1 0 0,-1 0 0,1 1 0,0-1 0,-1-1 0,1 1 0,-1 0 0,1 0 0,-1-1 0,1 1 0,0 0 0,-1-1 0,1 0 0,-1 1 0,0-1 0,2-1 0,6-2-4,-1-1-1,0 0 0,0-1 0,0 0 1,-1 0-1,0-1 0,0 1 1,9-13-1,2-5-51,22-37 1,-11 5-76,-27 52 88,-1 0 0,1-1 0,-1 1 0,0-1 0,0 1 0,0-1 0,-1 1 0,1-1 0,-1 1 0,0-1 0,-1-4 0,1 8 19,0 1 0,0 0 0,0-1 0,-1 1 0,1 0-1,0-1 1,0 1 0,0 0 0,0-1 0,-1 1 0,1 0-1,0-1 1,0 1 0,-1 0 0,1-1 0,0 1 0,-1 0-1,1 0 1,0-1 0,-1 1 0,1 0 0,0 0-1,-1 0 1,1 0 0,0-1 0,-1 1 0,1 0 0,-1 0-1,1 0 1,0 0 0,-1 0 0,1 0 0,0 0 0,-1 0-1,1 0 1,-1 0 0,1 0 0,0 0 0,-1 1 0,1-1-1,-1 0 1,1 0 0,0 0 0,-1 0 0,1 1 0,0-1-1,-1 0 1,1 0 0,0 1 0,0-1 0,-1 0 0,1 0-1,0 1 1,0-1 0,-1 0 0,1 1 0,-17 17-3,2 5 140,0 1 0,2 1-1,1 0 1,1 1 0,1 0 0,-13 53 0,22-78-125,-2 28 225,3-28-226,0 0 0,0-1 1,0 1-1,0 0 0,0-1 0,0 1 1,1 0-1,-1-1 0,0 1 1,0 0-1,0-1 0,1 1 1,-1-1-1,0 1 0,1-1 1,-1 1-1,1-1 0,-1 1 1,0-1-1,1 1 0,-1-1 1,1 1-1,-1-1 0,1 0 1,0 1-1,-1-1 0,1 0 1,-1 1-1,1-1 0,0 0 0,-1 0 1,1 0-1,-1 0 0,1 1 1,0-1-1,-1 0 0,1 0 1,0 0-1,-1 0 0,1 0 1,0-1-1,0 1 0,5-1 9,0-1 1,0 0-1,0 0 0,0-1 0,0 1 0,-1-1 0,9-6 0,38-32-27,-30 23 9,21-18-19,27-21-90,-61 51 78,0 0-1,1 0 1,-1 1-1,1 0 1,19-6 0,-28 11 31,0 0 1,-1 0 0,1 0-1,0 0 1,0 0 0,0 0-1,-1 0 1,1 0 0,0 0-1,0 1 1,-1-1-1,1 0 1,0 1 0,-1-1-1,1 0 1,0 1 0,-1-1-1,1 1 1,-1-1 0,1 1-1,0-1 1,-1 1 0,1-1-1,-1 1 1,0 0 0,1-1-1,-1 1 1,1 0 0,-1-1-1,0 1 1,0 0 0,1 0-1,-1-1 1,0 2-1,7 28 51,-7-27-39,9 34 151,-7-31-138,0 1 1,0-1-1,-1 0 0,0 0 1,0 1-1,-1-1 1,0 12-1,0-14 24,0 0-1,-1 0 1,0 0-1,1 1 1,-1-1-1,-1 0 1,1 0-1,-1 0 1,1 0-1,-1-1 1,0 1-1,-3 3 1,9-33 1085,-2 15-979,8-38 335,-2-1 0,1-67-1,-9 116-481,0-1 0,0 1 0,0-1 0,0 1 0,0-1 0,0 1 0,1-1 0,-1 1 0,0-1 0,1 1 0,-1-1 0,1 1 0,0 0 0,-1-1-1,1 1 1,1-2 0,0 2-9,0-1-1,0 1 0,0 0 0,0 0 1,1 0-1,-1 0 0,0 1 1,1-1-1,2 0 0,-2 0-1,17-3-15,0 0-1,0 1 1,0 1-1,26 1 1,-37 1 4,1 0 1,-1 1-1,0 0 1,1 1-1,-1 0 1,0 1-1,0-1 0,0 2 1,-1-1-1,1 1 1,10 7-1,-16-9 12,-1 0 0,0 0-1,0 0 1,-1 0 0,1 0 0,0 1-1,-1-1 1,1 0 0,-1 1 0,0-1-1,0 1 1,0 0 0,0-1 0,0 1-1,0 0 1,-1 0 0,1-1 0,-1 1-1,0 0 1,0 0 0,0 0 0,0-1-1,-1 6 1,-2 7-21,-1 0 0,0 0 0,-9 20 0,-2 9-2,14-41 26,-1 2-9,1-1 0,0 1 0,1 0 0,-1 0 0,1 10 0,0-15 7,0 1 1,0 0-1,1 0 1,-1 0-1,0 0 1,1-1-1,-1 1 1,0 0-1,1 0 1,-1-1-1,1 1 1,-1 0-1,1 0 1,-1-1-1,1 1 1,-1-1-1,1 1 1,0 0-1,-1-1 1,1 0-1,0 1 1,0-1-1,-1 1 1,1-1-1,0 0 1,0 1-1,0-1 1,0 0-1,-1 0 1,1 0-1,0 0 1,0 0-1,0 0 1,0 0-1,0 0 1,-1 0-1,1 0 1,0 0-1,0 0 1,0 0-1,1-1 1,4-1-10,0 1 0,0-1 0,0-1-1,0 1 1,0-1 0,0 0 0,-1-1 0,10-6 0,41-40-71,-39 33 69,14-13-28,-1-3 0,-2 0 0,-1-1 0,26-45 0,-46 63 6,-2 5-111,-2 23 45,-2-7 98,-1 1-1,0-1 1,-1 1 0,1-1-1,-1 1 1,0-1-1,-1 1 1,1-1 0,-1 0-1,-4 9 1,-2-1 6,0 1 1,-14 16 0,22-30-2,0 1 1,0-1 0,-1 0 0,1 0 0,0 0 0,0 1 0,-1-1 0,1 0 0,0 0 0,0 0 0,-1 1 0,1-1 0,0 0 0,-1 0 0,1 0 0,0 0 0,-1 0 0,1 0-1,0 0 1,-1 0 0,1 0 0,0 0 0,-1 0 0,1 0 0,0 0 0,-1 0 0,1 0 0,0 0 0,-1 0 0,1 0 0,0 0 0,-1 0 0,1-1 0,-1 1 0,-10-12 27,11 11-29,-1 1-1,1-1 0,-1 0 1,1 1-1,-1-1 0,1 0 1,0 0-1,-1 1 0,1-1 1,0 0-1,0 0 0,-1 1 1,1-1-1,0 0 0,0 0 1,0 0-1,0 0 0,0 1 0,0-1 1,0 0-1,0 0 0,1 0 1,-1 1-1,0-1 0,0 0 1,1 0-1,-1 0 0,0 1 1,1-1-1,-1 0 0,1 1 1,-1-1-1,1 0 0,-1 1 1,2-2-1,-2 2-2,0 0 0,0 0 0,0 0 0,1 0 0,-1 0 0,0 0 0,0-1 0,1 1 0,-1 0 1,0 0-1,0 0 0,0 0 0,1 0 0,-1 0 0,0 0 0,0 0 0,0 0 0,1 0 0,-1 0 0,0 1 0,0-1 0,0 0 0,1 0 1,-1 0-1,0 0 0,0 0 0,0 0 0,1 0 0,-1 0 0,0 1 0,0-1 0,0 0 0,0 0 0,1 0 0,-1 0 0,0 1 0,0-1 0,0 0 1,0 0-1,0 0 0,0 0 0,0 1 0,0-1 0,0 14-38,-7 12 13,5-21 34,0 1-1,1 0 1,-1 0 0,1 0 0,0 0 0,1 0-1,0 0 1,0 0 0,1 10 0,-1-14-4,1 0 0,-1 0 1,1-1-1,-1 1 0,1 0 1,0 0-1,0 0 0,0-1 1,0 1-1,0 0 0,1-1 0,-1 1 1,0-1-1,1 1 0,-1-1 1,1 0-1,-1 1 0,1-1 0,0 0 1,-1 0-1,1 0 0,0-1 1,0 1-1,0 0 0,0-1 0,0 1 1,0-1-1,0 1 0,0-1 1,0 0-1,3 0 0,16 0 8,-1-2-1,0 0 0,28-7 0,-26 5-13,-12 0 7,-1 1 0,1-1 1,-1 0-1,0-1 0,0 0 1,0-1-1,0 0 1,-1 0-1,0-1 0,-1 0 1,1 0-1,-1 0 0,-1-1 1,0-1-1,0 1 1,0-1-1,5-10 0,-10 14 20,-1-1 0,1 1 0,-1 0 0,0 0 0,-1 0 0,1 0 0,-1 0 0,0 0 0,0 0 0,0 0 0,-1 0 0,-3-8 0,5 13-24,-1 0 0,1-1-1,0 1 1,-1-1 0,1 1 0,-1 0-1,1-1 1,-1 1 0,1 0-1,-1-1 1,1 1 0,-1 0 0,1 0-1,-1 0 1,1-1 0,-1 1-1,1 0 1,-1 0 0,1 0-1,-1 0 1,1 0 0,-1 0 0,0 0-1,1 0 1,-1 0 0,0 0-1,-16 9-15,-11 19 7,20-17 17,0 0 1,0 1-1,1 0 1,1 1-1,0-1 1,-5 16 0,8-21-4,1 0 1,0 0-1,1 1 1,-1-1-1,1 0 1,1 0-1,-1 1 1,1-1 0,1 1-1,-1-1 1,1 0-1,0 0 1,4 10-1,-4-14-89,1 0-1,-1 0 0,1 0 1,0 0-1,0 0 0,1 0 1,-1-1-1,0 1 1,1-1-1,-1 0 0,1 0 1,0 0-1,0 0 0,0 0 1,0-1-1,0 1 0,0-1 1,1 0-1,-1 0 0,0 0 1,1 0-1,-1 0 0,0-1 1,1 0-1,-1 1 0,1-1 1,-1-1-1,1 1 1,-1 0-1,0-1 0,1 0 1,-1 0-1,0 0 0,1 0 1,3-2-1,12-11-494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3.151"/>
    </inkml:context>
    <inkml:brush xml:id="br0">
      <inkml:brushProperty name="width" value="0.035" units="cm"/>
      <inkml:brushProperty name="height" value="0.035" units="cm"/>
    </inkml:brush>
  </inkml:definitions>
  <inkml:trace contextRef="#ctx0" brushRef="#br0">97 466 11955,'2'1'120,"0"0"0,1 0 0,-1 0 0,0 1 0,0-1 0,0 1 0,0-1 0,0 1 0,0 0 0,-1-1 0,1 1 0,0 0 0,-1 0 0,0 1 0,1-1 0,-1 0 0,0 0 0,1 5 0,0 0 72,-1 0 0,0 0-1,0 1 1,-1-1 0,0 9-1,-1-1-122,-22 281 164,11-195-176,1 105 1,11-194-54,0 0 0,1 0 0,1 0 0,4 16 0,-5-24-3,0 0 0,1 0 0,-1-1 0,1 1-1,0-1 1,0 1 0,0-1 0,0 0 0,1 0 0,-1 0 0,1 0 0,0 0 0,0 0-1,0-1 1,0 0 0,0 1 0,4 1 0,1-1 8,0 0 0,1 0 0,-1 0 0,1-1 0,-1-1 0,1 1 0,14-1 0,67-3 163,-36-1-84,13 4 16,0 3-1,77 15 1,130 42-40,-194-42-62,1-3 0,1-4-1,-1-3 1,153-3 0,272-53 81,-61 4-7,188 23-1,24-1-51,7-30-23,163-10-22,269 26 26,206-13 86,-382-5 55,0 40 2,-812 15-145,845-4 0,-18-53-15,-566 32 76,-206 13-2,258-12 148,-158 21-156,266-13-4,-459 7-5,1-3 0,91-25 1,-146 29 26,1 0 0,-1-1 0,-1 0 1,1-2-1,14-10 0,66-56 612,-2 1-113,-87 70-545,-1-1 0,1 0 0,-1 0 0,0 0 0,0-1 0,-1 0 0,7-9-1,-10 12-19,0-1 0,0 0-1,0 1 1,-1-1-1,0 0 1,0 0-1,0 0 1,0 0-1,0-1 1,-1 1-1,0 0 1,0 0-1,0 0 1,0 0-1,-1 0 1,-1-6 0,-45-177 64,38 140-63,-14-54 25,20 91-26,0 0 0,-1 0-1,0 1 1,-1-1 0,0 1 0,0 0 0,-11-12 0,10 15-14,0 0 0,0 1 0,-1 0-1,0 0 1,0 0 0,0 1 0,-1 0 0,0 0 0,1 1 0,-1 0 0,-12-3 0,-11-1-100,-55-5 0,29 5 30,-162-24-231,-385-4 0,-1184 40-946,663 16 1223,73-1 11,797-19 36,-1496 28 304,1263-13 5,-879 47 128,1085-41-450,-586 42 34,-608 82-73,1277-122 70,-312 1 1,428-30-7,-84-16 1,-77-25 23,-72-12-23,281 54-29,1 2-1,-1 0 1,0 3-1,0 1 0,1 1 1,-1 2-1,1 2 1,0 0-1,0 3 1,-61 26-1,43-11-167,34-15 74,1-2 0,-1 0 0,-1-1 0,-24 7 0,40-14 83,-1 1 0,1-1 1,-1 1-1,1-1 0,-1 0 1,1 0-1,-1 0 0,-4-2 1,5 1-10,0 0 1,0 0 0,0-1 0,1 1 0,-1-1 0,0 1 0,-2-4-1,5 5 20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5.004"/>
    </inkml:context>
    <inkml:brush xml:id="br0">
      <inkml:brushProperty name="width" value="0.035" units="cm"/>
      <inkml:brushProperty name="height" value="0.035" units="cm"/>
    </inkml:brush>
  </inkml:definitions>
  <inkml:trace contextRef="#ctx0" brushRef="#br0">132 9 18524,'10'-9'2128,"-13"16"-1053,-6 11-219,6-10-731,0 0-1,1 0 1,0 0-1,1 0 0,0 0 1,0 0-1,0 0 1,1 0-1,1 1 0,1 12 1,-1-19-140,0-1 0,-1 1 0,1-1 0,0 0 0,0 1 0,0-1 0,1 0 0,-1 0 0,0 0 0,0 0 0,1 0 0,-1 0 0,0 0 0,1 0 0,-1 0 0,1-1 0,-1 1 0,1-1 0,-1 1 0,1-1 0,0 1 0,-1-1 0,3 0 0,47 1-373,-25-1 200,-22 0 172,0 1 0,0-1 1,0 1-1,0 0 1,-1 0-1,1 0 1,0 1-1,-1-1 0,1 1 1,-1 0-1,0 0 1,1 0-1,-1 0 0,0 0 1,0 1-1,0 0 1,-1-1-1,1 1 0,3 5 1,-3-3 29,-1 0-1,0 0 1,1 0 0,-2 0-1,1 0 1,-1 1-1,1-1 1,-1 1 0,-1-1-1,1 1 1,-1-1 0,-1 9-1,1-5 39,-1-1 0,0 0 0,-1 0 0,1-1 0,-2 1 0,1 0 0,-1-1 0,0 1 0,-1-1 0,1 0 0,-2 0 0,1 0 0,-1 0 0,0-1 0,0 0 0,-1 0 0,1 0 0,-1-1 0,-7 5 0,8-7-56,0-1 0,1 0 0,-1 0-1,0 0 1,0 0 0,0-1 0,0 0 0,-1 0 0,1 0-1,0-1 1,0 0 0,0 0 0,-1 0 0,1 0 0,0-1-1,0 0 1,0 0 0,-1-1 0,1 1 0,1-1 0,-1 0-1,-9-5 1,4 0-70,1 1 0,0-1 0,1 0 0,-1-1 0,2 0 0,-1-1 0,1 1 0,0-1 0,-9-16 0,-9-25-238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5.499"/>
    </inkml:context>
    <inkml:brush xml:id="br0">
      <inkml:brushProperty name="width" value="0.035" units="cm"/>
      <inkml:brushProperty name="height" value="0.035" units="cm"/>
    </inkml:brush>
  </inkml:definitions>
  <inkml:trace contextRef="#ctx0" brushRef="#br0">0 22 17188,'32'-4'1736,"-5"5"-1040,-8 2-304,5 3 809,0-2-201,1-4-752,-1 0-512,3-7 312,2 0-96,-2-10-200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4.026"/>
    </inkml:context>
    <inkml:brush xml:id="br0">
      <inkml:brushProperty name="width" value="0.025" units="cm"/>
      <inkml:brushProperty name="height" value="0.025" units="cm"/>
    </inkml:brush>
  </inkml:definitions>
  <inkml:trace contextRef="#ctx0" brushRef="#br0">1 0 12748,'0'0'6630,"43"69"-6053,-40-35-353,3-1-128,-1-1-64,0-3 0,1-3-192,-3-5-1121,-3-8-1730,0-4-1697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5.938"/>
    </inkml:context>
    <inkml:brush xml:id="br0">
      <inkml:brushProperty name="width" value="0.035" units="cm"/>
      <inkml:brushProperty name="height" value="0.035" units="cm"/>
    </inkml:brush>
  </inkml:definitions>
  <inkml:trace contextRef="#ctx0" brushRef="#br0">63 0 16275,'-17'38'1375,"5"-15"-551,-13 40 1,23-56-659,0 1-1,1-1 1,-1 1 0,1-1 0,1 1-1,-1 0 1,1 0 0,1-1 0,1 15-1,-1-20-144,-1 0-1,1 1 0,-1-1 0,1 1 1,0-1-1,0 0 0,0 1 0,1-1 1,-1 0-1,0 0 0,1 0 0,-1 0 1,1 0-1,0 0 0,-1 0 0,1-1 1,0 1-1,0-1 0,0 1 0,1-1 1,-1 0-1,0 0 0,0 0 0,1 0 1,-1 0-1,1 0 0,-1-1 0,0 1 1,1-1-1,-1 0 0,1 1 0,-1-1 1,6-1-1,-2 0 7,1 0 0,-1 0 1,0 0-1,0-1 0,1 0 1,-1-1-1,0 1 0,-1-1 1,1 0-1,0-1 0,9-7 1,-5 3 103,-2 0 0,1-1 0,-1 0 1,-1-1-1,0 1 0,11-20 0,-16 26-76,-1-1 0,1 1 0,-1 0 0,0-1-1,0 1 1,0-1 0,-1 1 0,1-1 0,-1 1 0,0-1-1,0-6 1,-1 7-21,0 1 0,1 0-1,-1-1 1,0 1 0,0-1 0,0 1-1,-1 0 1,1 0 0,-1 0 0,1 0-1,-1 0 1,1 0 0,-1 0 0,0 0-1,0 1 1,0-1 0,0 1 0,-4-3 0,2 2-3,-1 0 0,0 0 1,0 0-1,0 1 1,0-1-1,0 1 0,0 1 1,0-1-1,0 0 0,0 1 1,0 0-1,0 1 1,-7 0-1,9-1-67,0 1 0,0-1 0,1 1 0,-1 0 0,0 0 0,0 0 1,1 0-1,-1 0 0,0 0 0,1 1 0,-1 0 0,1-1 0,0 1 0,-1 0 0,1 0 0,0 0 0,0 0 0,0 1 0,1-1 0,-1 0 0,0 1 1,1-1-1,0 1 0,-2 3 0,3-4-53,0-1-1,-1 0 1,1 0 0,0 1 0,0-1-1,0 0 1,0 1 0,0-1 0,1 0-1,-1 0 1,0 1 0,1-1 0,-1 0-1,1 0 1,-1 0 0,1 1 0,-1-1 0,1 0-1,0 0 1,-1 0 0,1 0 0,0 0-1,0 0 1,0 0 0,0 0 0,0-1-1,0 1 1,0 0 0,0-1 0,0 1 0,1 0-1,-1-1 1,0 1 0,0-1 0,2 1-1,4 1-305,0 0 0,0-1 0,0 1 0,0-1 0,7 0 0,18-1-506,6-2-96</inkml:trace>
  <inkml:trace contextRef="#ctx0" brushRef="#br0" timeOffset="1">432 66 14603,'0'0'72,"1"0"0,-1 0-1,0 1 1,1-1 0,-1 0 0,1 0-1,-1 0 1,0 0 0,1 1 0,-1-1-1,0 0 1,1 0 0,-1 1 0,0-1-1,0 0 1,1 1 0,-1-1 0,0 0-1,0 1 1,1-1 0,-1 0 0,0 1-1,0-1 1,0 0 0,0 1 0,0-1-1,0 1 1,1-1 0,-1 0-1,0 1 1,0-1 0,0 1 0,0-1-1,0 0 1,0 1 0,-1-1 0,1 1-1,-6 17 417,5-15-294,-42 115 3532,39-102-3461,0 0 0,1 1 1,0-1-1,1 0 1,1 28-1,2-40-219,-1 0 1,1 1-1,-1-1 1,1 0-1,0 0 1,1 0-1,1 5 1,-2-8-36,-1 0 0,1 1 1,0-1-1,-1 0 0,1 0 1,0 0-1,0 0 0,0-1 0,0 1 1,0 0-1,0 0 0,0 0 1,0-1-1,0 1 0,0-1 0,0 1 1,0-1-1,0 1 0,1-1 0,-1 1 1,0-1-1,0 0 0,0 0 1,1 0-1,-1 0 0,0 0 0,0 0 1,1 0-1,-1 0 0,2 0 0,3-2 8,0-1-1,0 1 1,0-1-1,-1 0 0,1 0 1,-1-1-1,1 1 1,-1-1-1,0 0 0,-1-1 1,7-7-1,5-6 66,23-36 0,7-23 140,-41 67-161,-1 0 0,0 0-1,0-1 1,-1 1 0,3-22 0,-5 30-54,-1 1 0,0-1 1,1 0-1,-1 1 0,0-1 0,0 1 1,0-1-1,0 1 0,0-1 0,-1 1 0,1-1 1,0 0-1,-1 1 0,1-1 0,-1 1 0,0 0 1,1-1-1,-1 1 0,0-1 0,0 1 1,0 0-1,0 0 0,0 0 0,0-1 0,0 1 1,0 0-1,0 0 0,-1 0 0,1 1 1,0-1-1,-1 0 0,1 0 0,-1 1 0,1-1 1,0 1-1,-1-1 0,1 1 0,-1 0 0,0-1 1,1 1-1,-1 0 0,1 0 0,-1 0 1,1 0-1,-1 0 0,0 1 0,-1 0 0,-1-1-107,1 1 0,0 0 0,0 0 0,-1 0 0,1 0 0,0 0 0,0 1 0,0-1 0,0 1 0,1 0 0,-1 0 0,0 0 0,1 0 0,-1 1 0,1-1 0,0 1 0,0-1 0,0 1 0,0 0 0,0 0 0,-2 5 0,4 1-274,4-2-129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6.371"/>
    </inkml:context>
    <inkml:brush xml:id="br0">
      <inkml:brushProperty name="width" value="0.035" units="cm"/>
      <inkml:brushProperty name="height" value="0.035" units="cm"/>
    </inkml:brush>
  </inkml:definitions>
  <inkml:trace contextRef="#ctx0" brushRef="#br0">1 49 20268,'16'1'1785,"-3"-2"-1241,-1-5-272,10-1 840,4-2-360,7 1-864,0-1-504,1 2 520,2 4-104,-5 3-160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6.839"/>
    </inkml:context>
    <inkml:brush xml:id="br0">
      <inkml:brushProperty name="width" value="0.035" units="cm"/>
      <inkml:brushProperty name="height" value="0.035" units="cm"/>
    </inkml:brush>
  </inkml:definitions>
  <inkml:trace contextRef="#ctx0" brushRef="#br0">26 38 19612,'7'15'1465,"-11"12"-1065,-4 1-136,-2 5 392,2 2-144,5 1-48,3-5-176,2-4-568,1-4-320,4-11-2081,3-8 2353,-3-8-408,0-5-240</inkml:trace>
  <inkml:trace contextRef="#ctx0" brushRef="#br0" timeOffset="1">359 1 18628,'-35'50'2603,"32"-45"-2417,1-1 0,-1 1 0,1 0-1,1 0 1,-1 0 0,1 0 0,0 0 0,0 0 0,-1 8 0,2-12-172,0-1 0,1 1-1,-1 0 1,0 0 0,0-1-1,0 1 1,1 0 0,-1-1-1,0 1 1,1 0 0,-1-1-1,0 1 1,1-1 0,-1 1-1,1 0 1,-1-1 0,1 1-1,-1-1 1,1 0 0,0 1-1,-1-1 1,1 1 0,0-1-1,-1 0 1,1 1 0,0-1-1,-1 0 1,1 0 0,0 0-1,-1 1 1,1-1 0,0 0-1,0 0 1,-1 0 0,2 0-1,32-2-131,-24 0 34,-2 2 8,-1-1 0,1 1 0,-1 0 0,1 1 1,-1 0-1,1 0 0,-1 1 0,10 3 0,-14-4 50,0 1 0,0-1 0,0 1 0,0 0 0,0 0 0,0 0 0,-1 0 0,1 1 0,-1-1 0,0 1 0,0-1 0,0 1 0,0 0 0,0 0-1,0 0 1,-1 0 0,1 0 0,-1 0 0,0 0 0,1 7 0,0-2 32,-1 1-1,0 0 0,-1 0 1,0-1-1,-1 1 1,0 0-1,0 0 1,0-1-1,-1 1 1,-1 0-1,-4 11 1,3-9 75,-1-1 1,0 0-1,-1 0 1,0 0-1,0 0 1,-1-1-1,0 0 0,-12 11 1,18-19-91,-1 1 1,1-1-1,-1 0 1,0 1 0,0-1-1,1 0 1,-1 0-1,0 0 1,0 0-1,0 0 1,0 0-1,0-1 1,0 1-1,0-1 1,0 0-1,0 1 1,-1-1-1,1 0 1,0 0-1,-3 0 1,2-1-61,1 0 0,0 0 0,-1 0 1,1 0-1,0-1 0,0 1 0,0-1 0,0 1 0,0-1 1,0 1-1,1-1 0,-1 0 0,0 0 0,1 0 0,-2-2 1,-2-6-146,-1 0-1,2 0 1,-1 0 0,2-1 0,-1 0 0,-2-18 0,-1-22-473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7.320"/>
    </inkml:context>
    <inkml:brush xml:id="br0">
      <inkml:brushProperty name="width" value="0.035" units="cm"/>
      <inkml:brushProperty name="height" value="0.035" units="cm"/>
    </inkml:brush>
  </inkml:definitions>
  <inkml:trace contextRef="#ctx0" brushRef="#br0">0 41 17988,'14'-4'1400,"5"2"-1048,3-2-144,6-1 264,11 5-392,7-1-720,3-5 624,5-2-208,0-2-80</inkml:trace>
  <inkml:trace contextRef="#ctx0" brushRef="#br0" timeOffset="1">575 11 15387,'-45'80'2820,"31"-58"-2053,1 2 0,0 0 0,2 0 0,1 1 0,-10 34 0,20-55-687,-1-1 0,0 1 1,1-1-1,0 1 0,0-1 1,0 1-1,0-1 0,0 1 1,2 3-1,-2-6-68,0-1 1,1 1-1,-1 0 1,0 0-1,1 0 1,-1-1-1,1 1 0,-1 0 1,1 0-1,0-1 1,-1 1-1,1-1 1,0 1-1,-1 0 1,1-1-1,0 1 0,0-1 1,-1 0-1,1 1 1,0-1-1,0 0 1,0 1-1,0-1 1,0 0-1,-1 0 0,1 0 1,0 0-1,0 1 1,0-2-1,0 1 1,0 0-1,0 0 0,0 0 1,0 0-1,-1 0 1,1-1-1,0 1 1,1-1-1,6-2 6,0 0 0,0-1 1,0 0-1,0 0 0,0-1 0,-1 0 0,0 0 0,0-1 1,-1 0-1,1 0 0,6-9 0,2-4 25,0 0-1,21-40 1,-34 55-39,6-10 37,12-29 0,-19 40-34,0 0 1,0 0-1,0 0 0,0 0 1,-1 0-1,1 0 0,-1 0 0,0 0 1,1-1-1,-2 1 0,1 0 1,0 0-1,-1 0 0,1 0 1,-1 0-1,-2-6 0,2 8-4,1 0 0,-1 0 0,1 0-1,-1 0 1,0 0 0,1 0 0,-1 1-1,0-1 1,0 0 0,1 0 0,-1 1 0,0-1-1,0 0 1,0 1 0,0-1 0,0 1-1,0 0 1,0-1 0,0 1 0,0 0 0,0-1-1,0 1 1,-2 0 0,1 0 0,0 0-1,0 1 1,0-1 0,0 1-1,0-1 1,0 1 0,0 0-1,0 0 1,0 0 0,0 0 0,-2 2-1,-3 2-55,1 0 0,-1 1 1,1 0-1,-9 13 0,8-11-26,0 1-379,1 0 0,0 0 0,0 0 0,1 1 0,-9 19 0,14-18-54,8-1-169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7.838"/>
    </inkml:context>
    <inkml:brush xml:id="br0">
      <inkml:brushProperty name="width" value="0.035" units="cm"/>
      <inkml:brushProperty name="height" value="0.035" units="cm"/>
    </inkml:brush>
  </inkml:definitions>
  <inkml:trace contextRef="#ctx0" brushRef="#br0">164 18 14219,'-1'3'157,"0"0"0,0 0-1,0-1 1,0 1 0,0-1-1,-1 1 1,0-1 0,1 1 0,-1-1-1,0 0 1,0 0 0,0 0 0,0 0-1,-5 3 1,-9 9 366,-7 11 1114,-28 40 0,45-57-1384,0 0-1,1 1 1,0 0-1,1 0 1,0 0 0,0 0-1,1 1 1,0-1-1,-2 16 1,5-24-223,0 0 1,-1 0 0,1 0-1,0 0 1,0 1-1,0-1 1,0 0-1,0 0 1,0 0-1,1 1 1,-1-1-1,0 0 1,0 0-1,1 0 1,-1 0 0,1 0-1,-1 0 1,1 0-1,0 0 1,-1 0-1,1 0 1,0 0-1,0 0 1,0 0-1,-1 0 1,3 1 0,-2-2-5,1 1 0,0-1 0,0 0 0,0 1 0,-1-1 0,1 0 0,0 0 0,0 0 0,0 0 0,0-1 0,-1 1 0,1 0 0,0-1 0,0 1 0,1-2 0,9-2 71,-1-2-1,0 0 1,18-11-1,-6 0 90,0 0 0,-1-2 0,-1 0 0,-1-1 0,-1-1 0,30-43 0,-46 61-155,-1-1 0,0 0 1,0 1-1,0-1 0,-1 0 1,1 0-1,-1 0 1,0 0-1,0 0 0,-1 0 1,1-8-1,-1 10-32,0 1 0,0 0 0,-1-1 0,1 1 0,-1 0 1,1-1-1,-1 1 0,1 0 0,-1 0 0,0-1 0,0 1 0,1 0 0,-1 0 0,0 0 0,0 0 0,0 0 1,0 0-1,0 0 0,0 0 0,-1 0 0,1 1 0,0-1 0,0 0 0,-1 1 0,1-1 0,0 1 0,-1 0 0,1-1 1,0 1-1,-1 0 0,1 0 0,-1 0 0,1-1 0,0 2 0,-1-1 0,-2 0 0,-2 0-181,0 0 0,0 1-1,0-1 1,0 1 0,0 1 0,0-1-1,0 1 1,0 0 0,0 0-1,1 1 1,-1-1 0,1 1 0,-1 0-1,1 1 1,-5 4 0,0 5-437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8.287"/>
    </inkml:context>
    <inkml:brush xml:id="br0">
      <inkml:brushProperty name="width" value="0.035" units="cm"/>
      <inkml:brushProperty name="height" value="0.035" units="cm"/>
    </inkml:brush>
  </inkml:definitions>
  <inkml:trace contextRef="#ctx0" brushRef="#br0">84 241 16460,'1'0'79,"-1"1"0,1-1 0,0 0 0,0 0 0,-1 0 0,1 1 0,0-1 0,-1 0 0,1 1 0,0-1 0,-1 0 0,1 1 1,-1-1-1,1 1 0,-1-1 0,1 1 0,-1-1 0,1 1 0,-1 0 0,1-1 0,-1 1 0,1-1 0,-1 1 0,0 0 0,0-1 1,1 1-1,-1 0 0,0 0 0,0-1 0,0 1 0,0 0 0,0 0 0,0-1 0,0 1 0,0 0 0,0 0 0,0-1 0,0 1 1,0 0-1,0-1 0,-1 1 0,1 0 0,0-1 0,-1 1 0,0 1 0,-2 6 298,0 0 0,-1 1 0,-6 7 0,3-4 156,-9 17 202,7-14-478,1-1 0,1 1 0,0 0 0,1 0 0,1 1 0,-5 20 0,10-35-252,0 0 0,-1 0 0,1 0 1,0-1-1,0 1 0,0 0 0,0 0 0,0 0 1,0-1-1,0 1 0,1 0 0,-1 0 0,0 0 1,0-1-1,0 1 0,1 0 0,-1 0 0,1-1 0,-1 1 1,0 0-1,1-1 0,-1 1 0,1 0 0,-1-1 1,2 2-1,-1-2-6,0 1 0,0-1 0,0 0 1,1 0-1,-1 0 0,0 0 0,0 0 1,0 0-1,0 0 0,0 0 0,0 0 0,0 0 1,0 0-1,0-1 0,0 1 0,2-1 1,4-2-100,0-1 0,0 1 0,12-10 1,-9 5-91,0 1 1,0-1-1,-1-1 1,-1 0-1,1 0 1,-2-1-1,1 0 0,-1 0 1,6-13-1,2-11-232</inkml:trace>
  <inkml:trace contextRef="#ctx0" brushRef="#br0" timeOffset="1">88 32 20756,'-8'4'1697,"3"-4"-1265,3 2-208,3-2 640,5 0-584,-1-7-88,3-6-136,-3-4-128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8.801"/>
    </inkml:context>
    <inkml:brush xml:id="br0">
      <inkml:brushProperty name="width" value="0.035" units="cm"/>
      <inkml:brushProperty name="height" value="0.035" units="cm"/>
    </inkml:brush>
  </inkml:definitions>
  <inkml:trace contextRef="#ctx0" brushRef="#br0">1 2 18628,'6'1'1808,"5"4"-1071,5-1-305,10-6 952,5 2-376,15 0-416,6-1-184,4-2-464,-2-1-384,1 4 248,-7-2 80,-10 7-80,-7 6-56</inkml:trace>
  <inkml:trace contextRef="#ctx0" brushRef="#br0" timeOffset="1">61 172 15707,'-8'6'1721,"6"1"-881,6-5-296,14-5 1344,6-3-783,18-4-329,3-1-168,16-4-776,-1 1 1528,7 5-1200,-2 5 24,-12 3-80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9.317"/>
    </inkml:context>
    <inkml:brush xml:id="br0">
      <inkml:brushProperty name="width" value="0.035" units="cm"/>
      <inkml:brushProperty name="height" value="0.035" units="cm"/>
    </inkml:brush>
  </inkml:definitions>
  <inkml:trace contextRef="#ctx0" brushRef="#br0">6 30 16964,'5'-12'1386,"4"-5"-301,-6 16-224,-2 12 585,-2 23-159,-9 45 0,-2 26-573,12-93-646,0 1-1,1 0 1,0-1 0,0 1 0,2-1-1,3 14 1,-5-23-81,0 1 0,0-1 0,0 0 0,1 0 0,-1 0 1,1 0-1,0 0 0,-1-1 0,1 1 0,0 0 0,1-1 0,-1 1 0,0-1 0,1 0 0,0 0 0,-1 0 0,1 0 0,0 0 0,0-1 1,0 1-1,0-1 0,0 0 0,0 0 0,0 0 0,1 0 0,-1 0 0,6 0 0,-4-1-64,0-1-1,-1 1 1,1-1 0,0 0 0,0-1-1,-1 1 1,1-1 0,-1 0-1,0 0 1,1 0 0,-1 0-1,0-1 1,0 0 0,0 0-1,-1 0 1,1 0 0,-1 0-1,6-8 1,7-11-303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39.787"/>
    </inkml:context>
    <inkml:brush xml:id="br0">
      <inkml:brushProperty name="width" value="0.035" units="cm"/>
      <inkml:brushProperty name="height" value="0.035" units="cm"/>
    </inkml:brush>
  </inkml:definitions>
  <inkml:trace contextRef="#ctx0" brushRef="#br0">10 0 17172,'-1'29'1992,"-2"-2"-1320,-1 2-280,2-2 1241,2-6-865,8 4-288,7-10-832,7-4-408,12-11-665,5-6 1153,7-11-320,1-6-200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0.223"/>
    </inkml:context>
    <inkml:brush xml:id="br0">
      <inkml:brushProperty name="width" value="0.035" units="cm"/>
      <inkml:brushProperty name="height" value="0.035" units="cm"/>
    </inkml:brush>
  </inkml:definitions>
  <inkml:trace contextRef="#ctx0" brushRef="#br0">91 80 16948,'-2'1'177,"-1"1"0,1 0 0,-1 0 0,1 0 0,0 0 0,-1 0 0,1 0 0,0 0 1,1 1-1,-1-1 0,-2 5 0,0-2 109,-4 7 185,0 1 1,0 0 0,1 1-1,-6 17 1,10-23-288,0 1-1,1-1 1,0 1 0,0-1 0,1 1 0,0 0 0,0 0 0,1 14 0,1-21-160,-1 0 1,0 0 0,0 0-1,1 0 1,-1 0 0,1 0-1,0-1 1,0 1 0,-1 0 0,1 0-1,0-1 1,0 1 0,1-1-1,-1 1 1,0-1 0,0 1-1,1-1 1,-1 0 0,1 1-1,-1-1 1,3 1 0,-1-1-11,0 0 0,0 0 0,0 0 0,0 0 0,0-1 0,0 1 0,0-1 0,0 0 0,1 0 0,-1 0 0,0-1 0,4 0 0,3-1-2,1-1 0,0-1 0,0 0 0,-1 0 0,0-1 0,13-8 0,-12 5 41,0 0 0,0-1 0,0 0 1,-2 0-1,1-2 0,-1 1 0,0-1 0,10-18 0,-16 24-7,0-1 0,-1 1 0,0 0 0,0 0 0,0-1 0,-1 1 0,1-1 0,-1 0 0,-1 1-1,1-8 1,-1 9-15,-1 0 0,1 0 0,-1 0 0,0 1 0,0-1 0,0 0 0,-1 1 0,1-1 0,-1 1 0,0 0 0,0-1 0,0 1 0,0 0 0,0 0 0,-1 0 0,-5-4 0,5 4-95,0 0 0,-1 0 0,0 0 0,0 1 0,0 0 0,0 0 0,0 0 0,0 0 0,-1 0 0,1 1 0,-1 0 0,1 0 0,-1 0 0,1 1 0,-1-1 0,1 1 0,-1 0 0,0 0 0,1 1 0,-7 0 0,10 0-33,0 0 1,0-1-1,0 1 1,0 0 0,0-1-1,0 1 1,0 0 0,0 0-1,0 0 1,0 0 0,0 0-1,1 0 1,-1 0 0,0 0-1,1 0 1,-1 1 0,1-1-1,-1 0 1,1 0 0,-1 0-1,1 1 1,0-1 0,0 0-1,0 0 1,0 1 0,0-1-1,0 0 1,0 1 0,0-1-1,0 0 1,0 0 0,1 1-1,-1-1 1,1 0-1,-1 0 1,2 2 0,6 5-762</inkml:trace>
  <inkml:trace contextRef="#ctx0" brushRef="#br0" timeOffset="1">672 1 15059,'-50'61'2391,"34"-44"-1719,1 2-1,0-1 1,2 2-1,0-1 1,-14 32-1,24-45-542,1 0-1,0 0 0,1 1 1,-1-1-1,0 11 1,2-15-106,0-1 0,0 1 0,0-1 1,0 0-1,0 1 0,0-1 0,0 0 1,1 1-1,-1-1 0,1 0 0,-1 1 1,1-1-1,-1 0 0,1 0 0,0 1 1,-1-1-1,1 0 0,0 0 0,0 0 1,0 0-1,0 0 0,0 0 0,0 0 1,0 0-1,0-1 0,0 1 0,1 0 1,-1-1-1,0 1 0,0-1 0,1 1 1,2 0-1,5 0 17,0 0 1,0-1-1,0 0 0,0 0 0,1-1 1,-1 0-1,0-1 0,0 0 1,-1-1-1,1 1 0,0-2 1,-1 1-1,0-1 0,1 0 1,-2-1-1,1 0 0,0 0 1,9-9-1,-10 8 46,0 0-1,-1 0 1,0 0 0,0-1-1,0 0 1,-1 0 0,0 0-1,-1-1 1,1 0-1,-1 1 1,-1-2 0,0 1-1,0 0 1,0-1 0,-1 1-1,0-1 1,-1 0 0,0 0-1,0-13 1,-1 20-82,0 0-1,0 0 1,0 0-1,-1-1 0,1 1 1,-1 0-1,1 0 1,-1 0-1,0 0 1,0 0-1,0 0 1,0 0-1,0 0 1,0 1-1,0-1 1,-1 0-1,1 1 0,0-1 1,-1 1-1,0-1 1,1 1-1,-1-1 1,0 1-1,0 0 1,0 0-1,0 0 1,0 0-1,0 0 1,0 1-1,0-1 1,0 1-1,0-1 0,0 1 1,-4-1-1,-2 2-377,-1-1-1,0 1 1,1 0-1,-1 1 1,1 0-1,0 0 0,-11 5 1,3-2-232,1-5-188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4.368"/>
    </inkml:context>
    <inkml:brush xml:id="br0">
      <inkml:brushProperty name="width" value="0.025" units="cm"/>
      <inkml:brushProperty name="height" value="0.025" units="cm"/>
    </inkml:brush>
  </inkml:definitions>
  <inkml:trace contextRef="#ctx0" brushRef="#br0">0 325 12300,'0'0'5445,"79"5"-4068,-31-5-480,9 0-481,8 0-127,1 0-161,-2 0-96,-5 0-32,-11 0-961,-14-5-865,-9 0-1985,-18-4-2179</inkml:trace>
  <inkml:trace contextRef="#ctx0" brushRef="#br0" timeOffset="1">49 40 11915,'0'0'8680,"82"-17"-8263,-16 16-193,3-3-96,10 2-64,-1-4-64,-4 2-1633,-12-1-4133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0.676"/>
    </inkml:context>
    <inkml:brush xml:id="br0">
      <inkml:brushProperty name="width" value="0.035" units="cm"/>
      <inkml:brushProperty name="height" value="0.035" units="cm"/>
    </inkml:brush>
  </inkml:definitions>
  <inkml:trace contextRef="#ctx0" brushRef="#br0">31 0 19196,'0'12'1464,"-3"5"-943,0 6-185,-3 10 632,-1 3-184,2 5-296,0 1-80,4 2-32,1-6-160,4-8-480,-1-7-248,4-9-496,-1-7 840,-5-7-104,2 0-176,-4-7-216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1.114"/>
    </inkml:context>
    <inkml:brush xml:id="br0">
      <inkml:brushProperty name="width" value="0.035" units="cm"/>
      <inkml:brushProperty name="height" value="0.035" units="cm"/>
    </inkml:brush>
  </inkml:definitions>
  <inkml:trace contextRef="#ctx0" brushRef="#br0">0 207 12667,'1'6'1608,"8"2"-808,1 1-360,4-6 1961,2-3-1633,7-3-544,3-2-200,5-5-616,7-3 592,0-2-200,3-4-72</inkml:trace>
  <inkml:trace contextRef="#ctx0" brushRef="#br0" timeOffset="1">603 0 15043,'-17'21'2574,"-29"26"-1,-5 5-87,50-50-2418,-1-1 0,0 1 0,1 0 0,0 0 0,-1 1 0,1-1 0,0 0 0,-1 4 1,2-6-66,0 1 1,0-1-1,0 1 1,0-1-1,0 1 1,0-1-1,0 1 0,0-1 1,1 1-1,-1-1 1,0 1-1,0-1 1,0 1-1,1-1 1,-1 0-1,0 1 1,0-1-1,1 1 1,-1-1-1,1 0 1,-1 1-1,0-1 1,1 0-1,-1 0 1,1 1-1,-1-1 1,0 0-1,1 0 1,-1 1-1,1-1 1,-1 0-1,1 0 1,-1 0-1,1 0 1,-1 0-1,1 0 0,-1 0 1,1 0-1,-1 0 1,1 0-1,-1 0 1,1 0-1,35 1-404,-21-1 147,0 0 1,0 1 0,0 1 0,24 5-1,-36-6 232,0 0-1,0 0 0,-1 0 0,1 0 0,0 0 0,-1 1 0,1-1 1,-1 1-1,0 0 0,1-1 0,-1 1 0,0 0 0,0 0 0,0 1 0,0-1 1,-1 0-1,1 1 0,-1-1 0,1 1 0,-1-1 0,0 1 0,0 0 1,0-1-1,0 1 0,0 0 0,-1 0 0,1 0 0,-1-1 0,0 7 1,0-6 39,-1 1 0,0-1 0,0 1 1,0-1-1,0 1 0,0-1 1,-1 0-1,1 1 0,-1-1 1,0 0-1,0 0 0,0 0 0,-1 0 1,1-1-1,-1 1 0,1-1 1,-1 1-1,0-1 0,0 0 1,0 0-1,-4 2 0,-1 1 17,0-1 1,-1 0-1,1 0 0,-1-1 0,0 0 1,0-1-1,-10 2 0,13-3-75,0 0 0,0-1-1,-1 1 1,1-2 0,0 1-1,0-1 1,0 1 0,0-2-1,0 1 1,1-1 0,-1 0-1,0 0 1,1 0 0,-1-1-1,1 0 1,0 0-1,0 0 1,0-1 0,0 0-1,0 0 1,1 0 0,0 0-1,0-1 1,-4-4 0,-15-35-221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1.570"/>
    </inkml:context>
    <inkml:brush xml:id="br0">
      <inkml:brushProperty name="width" value="0.035" units="cm"/>
      <inkml:brushProperty name="height" value="0.035" units="cm"/>
    </inkml:brush>
  </inkml:definitions>
  <inkml:trace contextRef="#ctx0" brushRef="#br0">0 2 13691,'30'-2'1616,"-1"2"-936,1 2-352,-1 0 1329,2 3-857,2-1-520,-1 0-72,1-4-256</inkml:trace>
  <inkml:trace contextRef="#ctx0" brushRef="#br0" timeOffset="1">493 32 16844,'-28'22'1014,"2"2"0,-47 51 1,66-67-872,0 1 1,1 0 0,0 0-1,1 0 1,0 0-1,0 1 1,1 0 0,1 0-1,-1 0 1,2 1-1,-1-1 1,1 1 0,1 0-1,-1 12 1,2-21-121,0 0 1,0 0 0,1 0 0,-1 1-1,0-1 1,1 0 0,-1 0 0,1 0-1,0 0 1,0 0 0,0 0 0,0 0-1,0 0 1,0 0 0,0 0 0,1-1-1,-1 1 1,1 0 0,2 2 0,-1-3-15,-1 0 0,0 0 1,1 0-1,-1 0 1,1 0-1,-1 0 0,1-1 1,-1 1-1,1-1 1,-1 0-1,1 0 0,-1 0 1,1 0-1,0 0 1,-1 0-1,6-2 1,3-1 0,1-1 1,0 0 0,-1-1-1,0 0 1,0-1 0,0 0-1,-1-1 1,12-10 0,-8 6 43,0-1-1,-1-1 1,-1 0 0,21-30 0,-30 39-13,0-1-1,0 1 1,0-1 0,-1 0-1,0 0 1,0 0 0,-1 0-1,1 0 1,-1 0 0,1-10-1,-2 13-22,0 0 0,0 0 0,-1 0 1,1 0-1,-1 1 0,1-1 0,-1 0 0,0 0 0,0 0 0,0 0 0,0 1 0,0-1 0,0 0 0,0 1 1,0-1-1,-1 1 0,1-1 0,-1 1 0,1 0 0,-1 0 0,1 0 0,-1-1 0,0 1 0,0 1 0,1-1 0,-1 0 1,0 0-1,0 1 0,0-1 0,0 1 0,0 0 0,-2-1 0,-8 0-35,1 0-1,0 0 1,-1 2 0,1-1-1,-1 1 1,1 1 0,0 0-1,-1 1 1,1 0 0,1 0-1,-1 1 1,-16 9 0,24-11-139,0 0 0,0 0 0,0 0 0,1 0 1,-1 1-1,1-1 0,-1 1 0,1-1 0,-2 5 1,3-7 84,1 1 1,-1 0 0,1-1 0,0 1 0,0 0-1,-1-1 1,1 1 0,0 0 0,0-1 0,0 1-1,0 0 1,-1-1 0,1 1 0,0 0 0,1 0-1,-1-1 1,0 1 0,0 0 0,0 0 0,0 0-1,1 0 12,0-1-1,-1 1 0,1 0 1,0 0-1,-1-1 0,1 1 1,0-1-1,0 1 0,0 0 0,-1-1 1,1 0-1,0 1 0,0-1 1,0 1-1,0-1 0,0 0 1,0 0-1,0 0 0,1 1 1,20 0-711,5 0-130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2.052"/>
    </inkml:context>
    <inkml:brush xml:id="br0">
      <inkml:brushProperty name="width" value="0.035" units="cm"/>
      <inkml:brushProperty name="height" value="0.035" units="cm"/>
    </inkml:brush>
  </inkml:definitions>
  <inkml:trace contextRef="#ctx0" brushRef="#br0">229 3 15227,'7'-2'1119,"-6"3"-389,-15 10 16,4-3-457,-102 93 2967,98-86-2995,1 0-1,0 0 1,1 1 0,1 0 0,-15 31 0,24-42-181,0-1 1,0 1 0,1 0 0,-1 0 0,1 0 0,0 0 0,0 7 0,1-11-62,0 0 1,0 0-1,0 0 1,1 0-1,-1 0 0,0-1 1,0 1-1,0 0 1,1 0-1,-1 0 1,1 0-1,-1 0 1,0-1-1,1 1 1,-1 0-1,1 0 0,0-1 1,0 2-1,1-1-4,-1-1 0,0 1 0,0-1 0,0 1 0,0-1 0,1 0 0,-1 0 0,0 1 0,0-1 0,0 0 0,1 0 0,-1 0 0,0 0 0,0 0 0,1-1 0,-1 1 0,0 0 0,2-1 0,8-3 4,0 0-1,-1 0 1,1-1 0,-1-1-1,0 0 1,0 0 0,-1-1-1,1 0 1,-2 0-1,12-13 1,-10 10-13,-1 0 1,0-1-1,-1 0 1,0-1-1,-1 0 1,0 0-1,-1 0 0,7-20 1,-11 24-10,-1 0-1,1 0 1,-1 0 0,-1 0 0,1 0 0,-2-15-1,1 21-24,-1 0-1,1 0 0,-1 0 0,1 0 0,-1 0 0,0 0 0,0 0 0,1 0 0,-2 0 0,1 0 1,0 0-1,0 1 0,-3-4 0,3 4-24,0 1 1,0-1-1,-1 0 0,1 0 0,0 1 1,-1-1-1,1 1 0,0-1 1,-1 1-1,1 0 0,-1-1 1,1 1-1,-1 0 0,1 0 0,0 0 1,-1 0-1,1 0 0,-1 1 1,1-1-1,-1 0 0,1 1 1,-2 0-1,1-1-51,0 1-1,1 0 1,-1 0 0,1 0-1,-1 0 1,1 0 0,-1 0-1,1 1 1,0-1 0,0 0-1,0 1 1,-1-1 0,1 1-1,0-1 1,1 1 0,-1 0-1,0-1 1,0 1 0,1 0-1,-1-1 1,1 1 0,-1 0-1,1 0 1,0 0 0,0-1-1,0 1 1,0 0 0,0 0-1,0 2 1,4 7-651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8:42.533"/>
    </inkml:context>
    <inkml:brush xml:id="br0">
      <inkml:brushProperty name="width" value="0.035" units="cm"/>
      <inkml:brushProperty name="height" value="0.035" units="cm"/>
    </inkml:brush>
  </inkml:definitions>
  <inkml:trace contextRef="#ctx0" brushRef="#br0">81 184 15019,'1'0'97,"0"0"0,0 0-1,-1 0 1,1-1 0,0 1-1,0 0 1,0 0 0,-1 1-1,1-1 1,0 0 0,0 0-1,-1 0 1,1 0 0,0 1-1,0-1 1,-1 0 0,1 1-1,0-1 1,0 0 0,-1 1-1,1-1 1,-1 1 0,1-1-1,0 1 1,-1-1 0,1 1-1,-1 0 1,1-1 0,-1 1 0,0 0-1,1-1 1,-1 1 0,1 1-1,-1 0 139,-1 1 1,1-1-1,-1 0 0,1 1 0,-1-1 0,0 0 1,0 1-1,0-1 0,0 0 0,0 0 0,-3 4 1,-15 23 1137,-31 58 535,46-79-1802,1-1 1,0 1 0,0 1 0,0-1 0,1 0-1,1 1 1,-1-1 0,1 1 0,1 9-1,0-16-106,0 0-1,0 0 0,1 1 0,-1-1 0,1 0 0,-1 0 1,1 0-1,0 0 0,0 0 0,0 0 0,0 0 0,0 0 0,1 0 1,-1-1-1,0 1 0,1 0 0,-1-1 0,1 1 0,0-1 1,0 0-1,-1 1 0,1-1 0,0 0 0,0 0 0,0 0 1,0 0-1,0-1 0,0 1 0,1 0 0,-1-1 0,0 0 0,0 1 1,3-1-1,4 0-176,0 1 1,1-1 0,-1-1-1,0 0 1,0 0 0,14-5 0,-14 4 189,-1-1 1,1-1-1,0 0 1,-1 0 0,0-1-1,0 0 1,0 0 0,-1-1-1,0 0 1,0 0 0,0 0-1,7-10 1,14-23-345</inkml:trace>
  <inkml:trace contextRef="#ctx0" brushRef="#br0" timeOffset="1">166 62 18108,'-22'-8'1872,"4"-2"-1200,6 1-328,7 1 1201,6 2-825,6-3-400,3 4-48,3-1-288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0.090"/>
    </inkml:context>
    <inkml:brush xml:id="br0">
      <inkml:brushProperty name="width" value="0.035" units="cm"/>
      <inkml:brushProperty name="height" value="0.035" units="cm"/>
    </inkml:brush>
  </inkml:definitions>
  <inkml:trace contextRef="#ctx0" brushRef="#br0">2 350 18228,'0'0'84,"-1"-1"1,1 0 0,0 1-1,0-1 1,0 0-1,0 0 1,-1 1-1,1-1 1,0 0-1,0 1 1,0-1-1,1 0 1,-1 1-1,0-1 1,0 0 0,0 1-1,0-1 1,1 0-1,-1 1 1,0-1-1,0 0 1,1 1-1,-1-1 1,1 0-1,13-22 119,-11 17 127,159-260 1416,-161 265-1742,3-5 71,0 0 1,0 1-1,9-10 0,-13 15-63,1-1 1,-1 1-1,1 0 1,-1-1 0,1 1-1,-1 0 1,0-1-1,1 1 1,-1 0-1,1 0 1,-1-1-1,1 1 1,-1 0-1,1 0 1,-1 0-1,1 0 1,0 0-1,-1 0 1,1 0-1,-1 0 1,1 0-1,-1 0 1,2 0-1,-1 1 8,-1-1 1,1 1-1,-1 0 0,1 0 0,0-1 0,-1 1 0,1 0 0,-1 0 0,1 0 1,-1 0-1,0 0 0,1 0 0,-1-1 0,0 1 0,0 0 0,0 0 0,0 0 0,0 0 1,0 1-1,3 43 362,-3 0 0,-7 67 0,3-64-333,2-1-1,3 52 1,2-91-512,2-11-258,2-15-361,4-42 95,-7 19 316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0.528"/>
    </inkml:context>
    <inkml:brush xml:id="br0">
      <inkml:brushProperty name="width" value="0.035" units="cm"/>
      <inkml:brushProperty name="height" value="0.035" units="cm"/>
    </inkml:brush>
  </inkml:definitions>
  <inkml:trace contextRef="#ctx0" brushRef="#br0">0 117 16331,'2'-4'219,"0"0"0,0 1 0,0-1 0,0 0 0,-1 0 0,0 0 0,0 0-1,0 0 1,0 0 0,0-5 0,-1 4 50,1 1 0,0-1 0,0 1 0,0 0 0,0-1 0,1 1 0,2-5 0,-5 36 1194,-3 15-850,1 43-1,3-66-457,2 0-1,0 0 1,1 0-1,8 30 1,-9-44-125,-1-1-1,1 1 1,0-1 0,0 0-1,1 1 1,-1-1 0,1-1 0,0 1-1,0 0 1,0-1 0,4 4-1,-5-6-13,0 1 0,-1-1 0,1 0 0,0 0 0,0 0 0,0-1-1,0 1 1,0 0 0,0-1 0,0 1 0,0-1 0,0 0-1,0 1 1,0-1 0,0 0 0,0-1 0,1 1 0,-1 0-1,0 0 1,0-1 0,0 1 0,0-1 0,0 0 0,0 0 0,0 1-1,-1-1 1,4-2 0,2-3 32,1 1 0,-2-1-1,1 0 1,-1 0 0,1-1-1,-2 0 1,1 0 0,7-14 0,1-2 142,17-45 0,-23 46 0,11-43 1,-17 56-146,-1 0-1,1-1 1,-1 1 0,-1-1-1,0 1 1,0-1 0,-3-12-1,3 21-37,0 0-1,0-1 1,-1 1-1,1 0 0,0 0 1,-1 0-1,1 0 1,-1 0-1,1-1 1,-1 1-1,1 0 0,-1 0 1,0 0-1,0 0 1,1 1-1,-1-1 0,0 0 1,0 0-1,0 0 1,0 1-1,0-1 0,0 0 1,0 1-1,-2-1 1,1 0-2,1 1 0,-1 0 1,0 0-1,1 0 0,-1 1 1,1-1-1,-1 0 0,0 1 1,1-1-1,-1 1 0,1-1 0,-1 1 1,1 0-1,-1 0 0,-1 1 1,-5 3 8,1 1 0,0 0 0,0 0 0,-11 13 0,6-3-2,7-8-96,-2 0 0,1-1-1,-9 8 1,15-17-73,-1 1 0,1 0 0,0-1 0,0 1 1,0 0-1,-1-1 0,1 1 0,1-1 0,-1 1 0,0 0 0,0-1 0,0 1 0,1-2 1,1-1 119,-1-1 0,1 1 1,1 0-1,-1-1 0,1 1 1,-1 0-1,1 1 0,0-1 0,6-5 1,9-6-415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0.930"/>
    </inkml:context>
    <inkml:brush xml:id="br0">
      <inkml:brushProperty name="width" value="0.035" units="cm"/>
      <inkml:brushProperty name="height" value="0.035" units="cm"/>
    </inkml:brush>
  </inkml:definitions>
  <inkml:trace contextRef="#ctx0" brushRef="#br0">65 32 14643,'5'-19'1783,"-5"19"-1740,0 0 0,0-1 1,0 1-1,1 0 0,-1-1 1,0 1-1,0 0 0,0 0 0,0-1 1,0 1-1,0 0 0,0-1 1,0 1-1,0 0 0,0-1 0,0 1 1,0 0-1,0-1 0,0 1 1,0 0-1,0-1 0,0 1 1,0 0-1,0-1 0,0 1 0,0 0 1,-1-1-1,1 1 0,0 0 1,0 0-1,0-1 0,-1 1 1,1 0-1,0 0 0,0-1 0,-1 1 1,1 0-1,0 0 0,0 0 1,-1 0-1,1-1 0,0 1 0,-1 0 1,1 0-1,0 0 0,-1 0 1,1 0-1,-1 0 75,-1 1 0,1 0 0,0 0-1,0 0 1,0 0 0,1 0 0,-1 0 0,0 0 0,0 0 0,0 0-1,1 0 1,-1 0 0,1 0 0,-1 1 0,0 1 0,-8 24 501,7-20-325,-8 28 211,1 0 1,2 1-1,1 0 0,2 0 0,1 65 1,3-99-482,0 0 0,0 0 1,0 0-1,0 0 1,0 0-1,1 0 1,-1 0-1,0 0 1,1-1-1,0 1 0,-1 0 1,1 0-1,0 0 1,0-1-1,0 1 1,0 0-1,1-1 1,-1 1-1,0-1 0,1 1 1,-1-1-1,3 2 1,-2-2-6,0-1 1,1 0 0,-1 0-1,0 0 1,0 0 0,0 0-1,0 0 1,0 0 0,0-1-1,0 1 1,0-1 0,0 1-1,0-1 1,0 0 0,0 0-1,-1 0 1,1 0 0,0 0-1,0 0 1,-1-1 0,3-2-1,12-10 61,0-1 0,-2 0 0,0-2 0,-1 1-1,0-2 1,-1 0 0,-1 0 0,-1-1-1,-1 0 1,13-39 0,-20 53-70,-1-1-1,0 0 1,0 1 0,0-1-1,-1 0 1,0 1 0,0-1-1,0 0 1,0 1 0,-2-8-1,1 11-13,0 0-1,0 0 0,0 0 0,0-1 0,0 1 0,0 0 1,0 0-1,-1 0 0,1 1 0,-1-1 0,1 0 0,-1 0 0,0 1 1,1-1-1,-1 1 0,0 0 0,0-1 0,0 1 0,0 0 0,-1 0 1,1 0-1,0 1 0,0-1 0,-1 0 0,1 1 0,0-1 0,-3 1 1,-7-1-354,1 1 1,-1 0-1,1 1 1,-1 0 0,-14 4-1,14-2 10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2.023"/>
    </inkml:context>
    <inkml:brush xml:id="br0">
      <inkml:brushProperty name="width" value="0.035" units="cm"/>
      <inkml:brushProperty name="height" value="0.035" units="cm"/>
    </inkml:brush>
  </inkml:definitions>
  <inkml:trace contextRef="#ctx0" brushRef="#br0">1 89 15491,'0'11'2217,"4"-1"-1305,15-2-312,1-11 2337,17-4-2049,6-8-160,10 1-192,3 0-112,3-2-216,0-1-128,-9 1-312,-6 4-264,-14 10-440,-7 0-240,-14 8 816,-6 0-216,-10 4-209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2.474"/>
    </inkml:context>
    <inkml:brush xml:id="br0">
      <inkml:brushProperty name="width" value="0.035" units="cm"/>
      <inkml:brushProperty name="height" value="0.035" units="cm"/>
    </inkml:brush>
  </inkml:definitions>
  <inkml:trace contextRef="#ctx0" brushRef="#br0">10 9 14131,'-9'28'1728,"9"-3"-791,4-5-345,15-2 1432,1-6-792,17-8-279,3-4-113,8-7-272,0-4-96,4-7-512,-2 3-360,-11-6 360,-6 0-64,-12-2-96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4.693"/>
    </inkml:context>
    <inkml:brush xml:id="br0">
      <inkml:brushProperty name="width" value="0.025" units="cm"/>
      <inkml:brushProperty name="height" value="0.025" units="cm"/>
    </inkml:brush>
  </inkml:definitions>
  <inkml:trace contextRef="#ctx0" brushRef="#br0">0 0 14862,'0'0'1441,"64"10"33,-17-9-33,14 2-352,6-3-224,1 0-673,0 0-160,-9-2-128,-11 2-1185,-14 0-481,-25 0-576,-9 2-737,-7-1-2466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2.989"/>
    </inkml:context>
    <inkml:brush xml:id="br0">
      <inkml:brushProperty name="width" value="0.035" units="cm"/>
      <inkml:brushProperty name="height" value="0.035" units="cm"/>
    </inkml:brush>
  </inkml:definitions>
  <inkml:trace contextRef="#ctx0" brushRef="#br0">1 141 15595,'14'-12'955,"0"0"1,18-19-1,-21 19-367,1 0 1,1 0 0,15-10-1,-21 17-330,1 1-1,-1 0 1,1 0-1,9-3 1,-15 6-224,-1 1 0,1-1 0,-1 1 1,1-1-1,0 1 0,0 0 1,-1-1-1,1 1 0,0 0 1,-1 0-1,1 0 0,0 1 1,0-1-1,-1 0 0,1 1 1,0-1-1,-1 1 0,1-1 1,-1 1-1,1 0 0,-1 0 1,1-1-1,-1 1 0,1 0 1,-1 1-1,0-1 0,3 2 1,-1 2-1,0 1 0,-1-1 0,1 1 0,-1-1 0,0 1 0,-1 0 0,1-1 0,-1 1 0,0 0 0,-1 0 0,0 0 0,1 0 0,-2 0 0,0 8 0,-2 6 113,0 0 0,-12 37 1,-58 135 1421,72-190-1545,0-1-1,1 1 1,-1-1-1,1 1 0,-1 0 1,1-1-1,0 1 1,-1 0-1,1-1 0,0 1 1,0 0-1,0-1 0,0 1 1,1 0-1,-1-1 1,0 1-1,1 0 0,-1-1 1,2 3-1,-1-4-24,0 1-1,0 0 1,0 0 0,1-1 0,-1 1-1,0-1 1,0 1 0,1-1-1,-1 0 1,1 1 0,-1-1-1,0 0 1,1 0 0,-1 0-1,1 0 1,-1 0 0,0 0-1,1 0 1,-1-1 0,1 1 0,-1 0-1,2-1 1,7-3-67,0 1 1,0-2 0,0 1-1,0-1 1,-1 0 0,0-1-1,0 0 1,0-1-1,-1 0 1,0 0 0,0-1-1,8-11 1,11-14-171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3.475"/>
    </inkml:context>
    <inkml:brush xml:id="br0">
      <inkml:brushProperty name="width" value="0.035" units="cm"/>
      <inkml:brushProperty name="height" value="0.035" units="cm"/>
    </inkml:brush>
  </inkml:definitions>
  <inkml:trace contextRef="#ctx0" brushRef="#br0">183 69 15147,'2'-4'465,"0"-1"-1,-1 0 1,0 1-1,0-1 1,0 0-1,0 1 0,-1-1 1,0-9-1,0 13-363,0 0-1,0 0 0,0 1 1,0-1-1,-1 0 1,1 0-1,0 0 0,-1 1 1,1-1-1,0 0 0,-1 1 1,1-1-1,-1 0 0,1 1 1,-1-1-1,1 0 0,-1 1 1,0-1-1,1 1 1,-1-1-1,0 1 0,0-1 1,-1 0 15,1 1 1,-1 0-1,1 0 1,-1 0-1,0 0 1,1 0 0,-1 0-1,1 0 1,-1 0-1,0 1 1,1-1-1,-1 0 1,1 1-1,-1 0 1,1-1-1,-3 2 1,-3 3 49,-1-1 0,1 1 0,0 1-1,0-1 1,1 1 0,-1 1 0,1-1 0,-7 11-1,1-1-77,1 0 0,-15 32-1,19-33-67,1 0-1,0 1 1,1 0 0,-3 21-1,7-31-14,0 0-1,0-1 1,0 1 0,1 0-1,0 0 1,1 0 0,-1 0-1,1 0 1,0 0-1,1 0 1,-1 0 0,1-1-1,0 1 1,1-1 0,2 7-1,-3-10-1,-1-1 1,0 1-1,1 0 0,-1-1 1,1 1-1,0-1 0,-1 1 1,1-1-1,0 1 0,0-1 1,0 0-1,0 0 0,0 0 1,0 0-1,0-1 1,0 1-1,0 0 0,1-1 1,2 1-1,-1-1 1,0 0 0,1-1 0,-1 1 0,0-1 0,0 0-1,0 0 1,0 0 0,0 0 0,7-4 0,0 0 14,0-2 0,-1 1 0,1-2 0,-1 1 0,16-18 0,-5 3 34,-1-2 0,20-30 1,-31 40-16,0 0 0,-1-1 0,-1 0 0,0-1 0,7-24 1,-13 37-22,-1 1 0,1-1 0,0 0 0,-1 0 0,1 0 1,-1 1-1,0-1 0,0 0 0,0 0 0,-1 0 1,1 1-1,0-1 0,-1 0 0,0 0 0,0 1 0,0-1 1,0 0-1,0 1 0,0-1 0,-1 1 0,-1-3 1,0 3-9,1 0 1,0 1-1,0 0 1,0-1-1,-1 1 1,1 0-1,0 0 1,-1 0 0,1 1-1,-1-1 1,1 1-1,-1-1 1,0 1-1,1 0 1,-1 0 0,1 0-1,-1 0 1,0 0-1,1 0 1,-1 1-1,1 0 1,-1-1-1,-2 2 1,-3 1-166,0 0 0,1 0 1,-1 1-1,-13 8 0,18-10 136,0 0-1,0 0 1,0 0 0,0 1 0,1-1-1,-1 1 1,1 0 0,-1 0 0,1 0-1,0 0 1,0 0 0,1 0 0,-3 5-1,3-1-238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4.151"/>
    </inkml:context>
    <inkml:brush xml:id="br0">
      <inkml:brushProperty name="width" value="0.035" units="cm"/>
      <inkml:brushProperty name="height" value="0.035" units="cm"/>
    </inkml:brush>
  </inkml:definitions>
  <inkml:trace contextRef="#ctx0" brushRef="#br0">198 35 17772,'0'-1'85,"-1"0"0,0 0 0,0 1 0,0-1 0,0 0 0,0 1 0,0-1 0,0 1 0,0-1 0,0 1 0,0-1 0,0 1 0,0 0 0,0-1 0,0 1 0,0 0 0,0 0 0,0 0 0,-1 0 0,1 0 0,0 0 0,0 0 0,0 0 0,0 1 0,0-1 0,0 0 0,0 1 0,-2 0 0,-2 1 79,0 0-1,0 0 0,1 0 0,-1 0 0,-4 5 1,-2 2 23,1 1 0,0 0 0,0 0 0,2 1 0,-1 0 0,1 1 0,1 0 1,0 0-1,0 1 0,-8 24 0,8-16-122,1 0 0,0 0 0,2 1 0,1 0 0,0 0 0,1 26 0,2-39-41,0-1-1,1 0 0,0 1 0,1-1 1,0 0-1,0 0 0,1 0 1,3 8-1,-5-14-15,0 0 0,1 1 0,-1-1 0,0 0 0,1 0 1,-1 0-1,1 0 0,0 0 0,0-1 0,0 1 0,-1-1 0,1 1 0,1-1 1,-1 1-1,0-1 0,0 0 0,0 0 0,1 0 0,-1 0 0,1-1 1,-1 1-1,1-1 0,-1 1 0,0-1 0,1 0 0,-1 0 0,1 0 0,0 0 1,-1 0-1,5-2 0,1 0 14,-1-1 1,0 0-1,0 0 1,0-1-1,0 0 1,0 0-1,-1 0 0,0-1 1,8-7-1,49-54 227,-43 42-101,-1-1-1,-1 0 0,21-42 1,-30 49-30,0-2 1,-1 1 0,-1-1-1,-1 0 1,7-41 0,-13 56-85,1-1 0,-1 1 0,0 0 0,0-1 0,0 1 1,-1-1-1,-2-9 0,2 13-36,1 1 0,-1 0 0,1 0 0,-1 0 0,1-1 0,-1 1 0,0 0 0,1 0 1,-1 0-1,0 0 0,0 0 0,0 0 0,0 0 0,0 1 0,0-1 0,0 0 0,0 0 0,-1 1 0,1-1 1,0 1-1,0-1 0,0 1 0,-1-1 0,1 1 0,0 0 0,-1-1 0,1 1 0,0 0 0,-1 0 0,1 0 0,0 0 1,-1 0-1,1 1 0,0-1 0,-2 1 0,-2 0-124,0 1-1,0 0 1,0 0 0,0 0-1,1 0 1,-1 1 0,1 0-1,-1 0 1,1 0 0,0 0-1,-4 6 1,-5 4-547,-19 29 0,16-20 129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5.110"/>
    </inkml:context>
    <inkml:brush xml:id="br0">
      <inkml:brushProperty name="width" value="0.035" units="cm"/>
      <inkml:brushProperty name="height" value="0.035" units="cm"/>
    </inkml:brush>
  </inkml:definitions>
  <inkml:trace contextRef="#ctx0" brushRef="#br0">178 5 16468,'0'-1'87,"0"1"1,-1 0-1,1 0 1,0-1 0,-1 1-1,1 0 1,0-1 0,-1 1-1,1 0 1,-1 0-1,1 0 1,0-1 0,-1 1-1,1 0 1,-1 0 0,1 0-1,-1 0 1,1 0-1,-1 0 1,1 0 0,0 0-1,-1 0 1,1 0 0,-1 0-1,1 0 1,-1 0 0,1 0-1,-1 0 1,1 1-1,-1-1 1,-16 5 1071,10-1-877,0 0 0,0 0-1,0 1 1,1 0 0,0 0 0,0 1-1,0-1 1,0 1 0,1 1 0,0-1-1,1 1 1,-5 8 0,-1 2-81,2 1 0,1-1 0,-11 38 1,10-26 43,-6 53 0,13-70-200,0 0 0,1 0-1,0 0 1,1 0 0,1 0-1,-1-1 1,5 15 0,-6-25-38,1 1 0,-1-1 1,0 0-1,1 1 0,-1-1 1,1 0-1,0 0 0,-1 1 0,1-1 1,0 0-1,0 0 0,0 0 1,-1 0-1,1 0 0,0 0 1,1 0-1,-1 0 0,0 0 0,0 0 1,0-1-1,0 1 0,1 0 1,-1-1-1,3 2 0,-2-3 1,0 1 0,0 0 0,0 0 0,0-1 0,-1 1 0,1-1-1,0 1 1,0-1 0,0 0 0,0 0 0,-1 0 0,1 0 0,0 0-1,-1 0 1,3-2 0,6-7 34,0 0-1,-1-1 1,14-19-1,-20 26-28,22-32 195,36-71 1,-51 88-128,-2-1-1,0 0 0,-2 0 1,0 0-1,6-40 1,-12 58-75,0-1 0,0 1 1,0-1-1,0 1 0,0-1 1,0 0-1,-1 1 0,0-1 1,1 1-1,-1-1 0,0 1 1,0 0-1,0-1 0,0 1 1,-3-3-1,4 4-15,-1 1 0,1-1 0,-1 1 0,1-1 0,-1 1 0,1 0 0,-1-1 0,0 1 0,1-1 1,-1 1-1,0 0 0,1 0 0,-1-1 0,0 1 0,1 0 0,-1 0 0,0 0 0,1 0 0,-1 0 0,0 0 0,0 0 0,0 0 0,-1 0-35,1 1 1,-1 0-1,1-1 0,-1 1 0,1 0 0,-1 0 0,1-1 0,0 1 0,-1 1 1,1-1-1,0 0 0,0 0 0,-2 3 0,-1 1-208,1 0-1,0 0 1,1 1-1,-1-1 1,1 1 0,0 0-1,0 0 1,1 0-1,0 0 1,0 0 0,0 8-1,-1 2-432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9:55.634"/>
    </inkml:context>
    <inkml:brush xml:id="br0">
      <inkml:brushProperty name="width" value="0.035" units="cm"/>
      <inkml:brushProperty name="height" value="0.035" units="cm"/>
    </inkml:brush>
  </inkml:definitions>
  <inkml:trace contextRef="#ctx0" brushRef="#br0">60 253 17012,'0'1'169,"1"1"1,-1 0 0,1-1-1,-1 1 1,1 0 0,-1-1-1,0 1 1,0 0-1,0-1 1,0 1 0,0 0-1,0 0 1,0-1 0,-1 1-1,1 0 1,-2 2 0,-12 31 985,5-15-273,1 1-450,1 0 0,1 1 0,0 1 0,-3 38 0,9-60-421,0 0-1,-1 0 1,1 0-1,0 0 1,0 0-1,0 0 1,0 0 0,0 0-1,0 0 1,1 0-1,-1 0 1,0 0-1,0 0 1,1 0-1,-1 0 1,0 0-1,1 0 1,-1 0 0,1 0-1,0 0 1,-1 0-1,1-1 1,0 1-1,-1 0 1,2 0-1,-1-1-4,0 1-1,0-1 0,0-1 0,1 1 0,-1 0 0,0 0 0,0 0 1,0-1-1,0 1 0,0 0 0,0-1 0,0 1 0,0-1 1,0 1-1,0-1 0,0 1 0,0-1 0,1-1 0,7-6-230,0-1 1,14-17-1,-23 26 207,10-15-237,0 1 0,-1-1 0,-1 0 0,8-21 0,-3 3-150</inkml:trace>
  <inkml:trace contextRef="#ctx0" brushRef="#br0" timeOffset="1">70 1 21661,'-9'11'1544,"3"-2"-1280,2-2-128,4-2-32,4 3 176,5-24-232,1-7-80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5.192"/>
    </inkml:context>
    <inkml:brush xml:id="br0">
      <inkml:brushProperty name="width" value="0.035" units="cm"/>
      <inkml:brushProperty name="height" value="0.035" units="cm"/>
    </inkml:brush>
  </inkml:definitions>
  <inkml:trace contextRef="#ctx0" brushRef="#br0">0 91 19100,'0'-6'1304,"9"3"-1072,-3-5-120,8-1 257,9 3-89,5 1-80,8 3 16,-3-8-216,4 5-120,-5-4-360,-2 5-169,-7-2-743,-6 2 1128,-11-1-248,-6-3-208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5.706"/>
    </inkml:context>
    <inkml:brush xml:id="br0">
      <inkml:brushProperty name="width" value="0.035" units="cm"/>
      <inkml:brushProperty name="height" value="0.035" units="cm"/>
    </inkml:brush>
  </inkml:definitions>
  <inkml:trace contextRef="#ctx0" brushRef="#br0">1 92 14771,'10'13'1328,"5"-6"-767,4-1-217,7-6 408,5-4-72,7-5-224,2-7-280,0-1-8,-1-4-48,-11-4-176,-2-1-40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6.178"/>
    </inkml:context>
    <inkml:brush xml:id="br0">
      <inkml:brushProperty name="width" value="0.035" units="cm"/>
      <inkml:brushProperty name="height" value="0.035" units="cm"/>
    </inkml:brush>
  </inkml:definitions>
  <inkml:trace contextRef="#ctx0" brushRef="#br0">0 1 14563,'15'1'1763,"-1"0"-1,18 5 1,3 0-1166,-21-4-496,-1 0-1,1 1 0,-1 0 0,15 6 1,-25-8-91,1 1 0,-1-1 0,0 1 0,0-1 0,-1 1 0,1 0-1,0 0 1,0 0 0,-1 0 0,0 1 0,1-1 0,-1 1 0,0 0 0,0-1 0,0 1 0,0 0 0,-1 0 0,1 0 0,-1 0 0,0 0 0,0 1 0,1 3 0,-1 3 17,-1 0-1,0 1 0,0-1 1,-1 0-1,0 1 0,-1-1 1,0 0-1,-1 0 0,-5 14 1,-7 12 96,-22 39-1,16-34-29,6-10-40,7-13-131,0 0-1,-1-1 0,-1 0 0,-1-1 1,-16 19-1,26-33 58,-1 0-1,0 0 1,0 0 0,0 0 0,-1-1-1,1 1 1,0-1 0,-1 1 0,1-1 0,0 0-1,-1 0 1,-4 1 0,-7-1-173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6.647"/>
    </inkml:context>
    <inkml:brush xml:id="br0">
      <inkml:brushProperty name="width" value="0.035" units="cm"/>
      <inkml:brushProperty name="height" value="0.035" units="cm"/>
    </inkml:brush>
  </inkml:definitions>
  <inkml:trace contextRef="#ctx0" brushRef="#br0">0 230 16283,'0'14'1548,"0"-14"-1526,0 0 1,0 0-1,1 0 0,-1 0 1,0 0-1,0 1 0,0-1 1,0 0-1,0 0 0,0 0 1,0 0-1,0 0 0,0 0 1,0 0-1,0 0 0,0 0 1,0 0-1,0 0 0,0 0 1,0 1-1,1-1 0,-1 0 1,0 0-1,0 0 0,0 0 1,0 0-1,0 0 0,0 0 1,0 0-1,0 0 1,0 0-1,1 0 0,-1 0 1,0 0-1,0 0 0,0 0 1,0 0-1,0 0 0,0 0 1,0 0-1,0 0 0,0 0 1,1 0-1,-1 0 0,0-1 1,0 1-1,0 0 0,0 0 1,0 0-1,0 0 0,0 0 1,0 0-1,0 0 0,14-19 1345,-8 10-1219,144-191 946,-145 196-963,-3 6-29,-5 15 41,-11 24 81,7-22-144,0 0 0,2 1 0,0 0 0,2 0 0,0 0 0,1 0 0,0 22 0,2-40-110,0 0 0,0 0 0,1 0-1,-1 0 1,0 0 0,1 0 0,0 0-1,-1 1 1,1-1 0,0-1 0,0 1 0,0 0-1,0 0 1,2 3 0,-2-5-5,-1 0 1,0 1-1,1-1 0,-1 0 1,1 0-1,-1 1 0,1-1 1,-1 0-1,1 0 0,-1 0 1,1 1-1,-1-1 0,1 0 1,0 0-1,-1 0 0,1 0 1,-1 0-1,1 0 0,-1 0 1,1 0-1,0-1 1,16-11-1082,-4-3 352,-1-1 0,-1 0 0,11-21 0,-15 25 433,16-28-746</inkml:trace>
  <inkml:trace contextRef="#ctx0" brushRef="#br0" timeOffset="1">370 1 14179,'1'8'349,"0"0"1,0 0-1,-1 0 1,0 0-1,-1 0 1,0 0-1,0 0 1,-3 11-1,-2 12 622,6-26-831,-2 2 65,1 1-1,0 0 1,1-1 0,0 1-1,0 0 1,1 0 0,-1-1-1,2 1 1,3 13 0,-5-20-183,1-1 1,-1 1 0,0 0-1,1 0 1,-1-1 0,1 1-1,0-1 1,-1 1-1,1 0 1,-1-1 0,1 1-1,0-1 1,0 1 0,-1-1-1,1 0 1,0 1 0,0-1-1,-1 0 1,1 1 0,0-1-1,0 0 1,0 0-1,-1 0 1,1 0 0,0 0-1,0 0 1,0 0 0,0 0-1,0 0 1,-1 0 0,1 0-1,0-1 1,0 1 0,0 0-1,-1 0 1,1-1-1,0 1 1,0-1 0,-1 1-1,1-1 1,0 1 0,-1-1-1,1 1 1,0-1 0,0 0-1,4-3 77,0-1 0,-1 0 0,1 0 0,5-7 0,-10 12-85,10-14 284,15-26 0,-23 37-264,-1 1 0,1-1 1,-1 0-1,0 0 0,0 0 0,0 0 0,0 0 1,-1 0-1,1 0 0,-1 0 0,1 0 0,-1 0 1,0 0-1,-1 0 0,1-1 0,0 1 0,-2-5 1,0 5-10,0 1 1,0 0 0,0-1 0,0 1-1,0 0 1,-1 0 0,1 1 0,-1-1-1,1 0 1,-1 1 0,1-1 0,-1 1-1,0 0 1,0 0 0,0 0-1,0 0 1,0 1 0,0-1 0,0 1-1,0 0 1,-5 0 0,1-1-21,-1 1 0,0 1 0,0-1 0,1 1 0,-1 1 0,1-1 0,-12 5 0,18-6-78,-1 1-1,1-1 1,0 1-1,0 0 1,-1-1-1,1 1 0,0 0 1,0 0-1,-1 0 1,1 0-1,0 0 1,0 0-1,0 0 1,1 0-1,-1 0 0,0 1 1,0-1-1,0 0 1,1 1-1,-1-1 1,1 0-1,-1 1 0,1 1 1,0-2 7,0 0 1,0 0-1,1 0 1,-1 0-1,0 0 1,1 0-1,-1 0 0,1 0 1,-1 0-1,1 0 1,0 0-1,-1 0 1,1 0-1,0 0 1,0-1-1,0 1 0,0 0 1,-1-1-1,1 1 1,0 0-1,0-1 1,0 0-1,0 1 1,0-1-1,0 1 0,0-1 1,0 0-1,1 0 1,-1 1-1,0-1 1,0 0-1,2 0 1,17 2-677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7.084"/>
    </inkml:context>
    <inkml:brush xml:id="br0">
      <inkml:brushProperty name="width" value="0.035" units="cm"/>
      <inkml:brushProperty name="height" value="0.035" units="cm"/>
    </inkml:brush>
  </inkml:definitions>
  <inkml:trace contextRef="#ctx0" brushRef="#br0">0 84 11642,'4'-2'466,"0"-1"0,0 1-1,0-1 1,-1 0 0,1 0-1,-1 0 1,0 0 0,0-1-1,0 1 1,0-1 0,2-4-1,-13 29 1201,0 1 0,-7 41 0,12-51-1602,2-1 1,-1 1-1,2-1 0,-1 1 0,2 0 0,-1-1 1,1 1-1,5 15 0,-6-25-48,0-1 0,0 0 0,1 0 1,-1 0-1,1 0 0,-1 0 0,1 0 0,-1 0 0,1 0 0,-1-1 0,1 1 0,0 0 0,-1 0 0,1 0 1,0-1-1,0 1 0,0 0 0,0-1 0,0 1 0,0 0 0,0-1 0,0 1 0,0-1 0,0 0 0,0 1 1,1-1-1,1 0 9,-1 0 0,0 0 0,1-1 0,-1 1 1,0 0-1,0-1 0,1 0 0,-1 0 0,0 0 1,0 0-1,0 0 0,2-1 0,8-6 77,-1-1 0,0 0 0,12-13 0,-21 20-84,18-19 267,32-43-1,-44 53-196,0-1-1,-2 1 1,1-1 0,-1 0 0,-1-1 0,4-14-1,-8 25-72,-1 0-1,1 0 0,-1 0 0,1 1 0,-1-1 0,0 0 0,0 0 1,0 0-1,0 1 0,0-1 0,0 0 0,-1 0 0,1 0 0,-1 1 1,1-1-1,-1 0 0,0 0 0,1 1 0,-2-3 0,0 3-8,1 0-1,0 0 1,0 0-1,0 1 0,-1-1 1,1 0-1,0 1 0,-1-1 1,1 1-1,-1-1 1,1 1-1,0-1 0,-1 1 1,1 0-1,-1 0 0,1 0 1,-1 0-1,1 0 1,-1 0-1,1 0 0,-1 1 1,1-1-1,-3 1 0,-3 1-84,0 1-1,0 0 1,0 0-1,1 0 0,-1 1 1,1 0-1,0 0 0,0 1 1,-7 6-1,-10 8-1325,10-13 547,12-9 293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5.034"/>
    </inkml:context>
    <inkml:brush xml:id="br0">
      <inkml:brushProperty name="width" value="0.025" units="cm"/>
      <inkml:brushProperty name="height" value="0.025" units="cm"/>
    </inkml:brush>
  </inkml:definitions>
  <inkml:trace contextRef="#ctx0" brushRef="#br0">1 0 11275,'0'0'5028,"71"19"-2882,-17-19-512,13 0-865,7 0-545,-1 0-160,-5 0-32,-11 0-1185,-9-1-3299,-14-3-3844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7.518"/>
    </inkml:context>
    <inkml:brush xml:id="br0">
      <inkml:brushProperty name="width" value="0.035" units="cm"/>
      <inkml:brushProperty name="height" value="0.035" units="cm"/>
    </inkml:brush>
  </inkml:definitions>
  <inkml:trace contextRef="#ctx0" brushRef="#br0">1 237 15107,'0'1'115,"0"-1"-1,0 1 0,1 0 0,-1-1 1,0 1-1,1-1 0,-1 1 0,0 0 1,1-1-1,-1 1 0,1-1 1,-1 1-1,1-1 0,-1 0 0,1 1 1,-1-1-1,1 1 0,-1-1 1,1 0-1,0 0 0,-1 1 0,1-1 1,-1 0-1,1 0 0,0 0 1,-1 1-1,1-1 0,0 0 0,-1 0 1,1 0-1,1 0 0,25-1 1286,74-12 507,158-42 0,-176 35-1696,291-61-151,-331 74-202,-32 6-7,0-1-1,0 0 1,0 0-1,0-1 0,0 0 1,-1-1-1,1 0 0,11-8 1,-21 12 105,-1 0 1,1 0 0,-1-1-1,1 1 1,-1 0-1,1 0 1,-1-1-1,1 1 1,-1 0-1,1-1 1,-1 1 0,1-1-1,-1 1 1,0 0-1,1-1 1,-1 1-1,0-1 1,0 1-1,1-1 1,-1 1 0,0-1-1,0 1 1,1-1-1,-1 1 1,0-1-1,0 0 1,0 1-1,0-1 1,0 1 0,0-1-1,0 1 1,0-1-1,0 1 1,0-1-1,0 0 1,-1 1 0,1-1-1,0 1 1,-1-2-1,0 1-51,-1 0-1,1-1 1,-1 1-1,0 0 0,0 0 1,0 0-1,0 0 1,0 1-1,0-1 1,-2 0-1,-26-7-488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7.974"/>
    </inkml:context>
    <inkml:brush xml:id="br0">
      <inkml:brushProperty name="width" value="0.035" units="cm"/>
      <inkml:brushProperty name="height" value="0.035" units="cm"/>
    </inkml:brush>
  </inkml:definitions>
  <inkml:trace contextRef="#ctx0" brushRef="#br0">3 71 15339,'0'0'43,"0"0"-1,0 0 0,0 0 1,0 0-1,0 0 0,0 0 1,-1 0-1,1 0 0,0 0 1,0 0-1,0 0 0,0 0 1,0 0-1,0 0 0,0 0 1,0 0-1,0-1 0,0 1 1,-1 0-1,1 0 1,0 0-1,0 0 0,0 0 1,0 0-1,0 0 0,0 0 1,0 0-1,0 0 0,0-1 1,0 1-1,0 0 0,0 0 1,0 0-1,0 0 0,0 0 1,0 0-1,0 0 0,0-1 1,0 1-1,0 0 0,0 0 1,0 0-1,0 0 0,0 0 1,0 0-1,0 0 0,0 0 1,0 0-1,0-1 0,0 1 1,0 0-1,1 0 1,-1 0-1,0 0 0,0 0 1,0 0-1,0 0 0,6-13 1174,8-11 423,-11 21-1451,-1 0 0,1 0-1,-1 1 1,1 0 0,0-1 0,0 1 0,0 0 0,0 0 0,1 1 0,-1-1 0,7-1-1,-9 2-160,1 1 0,-1 0-1,0 0 1,1 0 0,-1 0 0,0 0-1,1 0 1,-1 0 0,0 1-1,1-1 1,-1 0 0,0 1-1,1-1 1,-1 1 0,0-1-1,0 1 1,0 0 0,1-1-1,-1 1 1,0 0 0,0 0 0,0 0-1,0 0 1,0 0 0,-1 0-1,1 0 1,0 0 0,0 0-1,-1 0 1,1 1 0,-1-1-1,1 0 1,-1 1 0,1-1-1,-1 2 1,3 7-7,-1 0 1,0 1-1,0-1 1,-1 1-1,-1-1 0,0 0 1,0 1-1,-1-1 0,-3 15 1,-5 15 15,-15 40 0,13-44-9,1-5-3,6-22-7,1 0 1,-1 1 0,2-1 0,-1 1-1,1-1 1,1 1 0,0 0 0,0 0-1,2 11 1,-1-20-15,0 0 0,0-1-1,0 1 1,0 0 0,1-1 0,-1 1-1,0 0 1,0-1 0,1 1-1,-1-1 1,1 1 0,-1 0 0,0-1-1,1 1 1,-1-1 0,1 1-1,-1-1 1,1 1 0,0-1 0,-1 0-1,1 1 1,-1-1 0,1 0-1,0 1 1,-1-1 0,2 0 0,-1 0-28,1 1 0,0-1 0,0 0 0,-1 0 1,1-1-1,0 1 0,-1 0 0,1 0 1,0-1-1,2 0 0,3-2-237,0 0 0,-1-1 0,11-7 0,-4 2 140,-1-1 0,-1 0 1,0-1-1,18-22 0,-2-3-266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8.454"/>
    </inkml:context>
    <inkml:brush xml:id="br0">
      <inkml:brushProperty name="width" value="0.035" units="cm"/>
      <inkml:brushProperty name="height" value="0.035" units="cm"/>
    </inkml:brush>
  </inkml:definitions>
  <inkml:trace contextRef="#ctx0" brushRef="#br0">77 8 15243,'-8'9'360,"0"0"0,1 0 0,1 1-1,-1 0 1,1 0 0,1 1 0,0-1-1,1 1 1,0 0 0,-5 23 0,6-20-152,1 0 1,0 0-1,2 0 1,-1 0-1,1 0 1,1 1 0,1-1-1,5 23 1,-6-33-169,0-1 0,0 0 0,0 0 0,0 1 0,1-1-1,-1 0 1,1 0 0,0 0 0,0-1 0,0 1 0,0 0 0,0-1 0,4 3 0,-5-4-25,0 0 0,1 0 0,-1-1-1,1 1 1,-1-1 0,1 1 0,0-1 0,-1 0 0,1 1 0,-1-1 0,1 0-1,0 0 1,-1 0 0,1 0 0,-1-1 0,1 1 0,0 0 0,-1-1 0,1 1 0,-1-1-1,1 1 1,-1-1 0,1 0 0,-1 1 0,0-1 0,1 0 0,-1 0 0,0 0-1,2-2 1,5-4 22,0 0-1,0-1 0,-1-1 1,1 1-1,-2-1 1,0 0-1,0-1 0,6-12 1,0-4 57,-1-1 0,8-28 0,-14 39-44,-1 1 0,2-21 0,-6 33-43,1 0 1,-1 0 0,1 0 0,-1 0 0,0 0 0,-1-1 0,1 1 0,0 0 0,-1 0 0,0 0 0,1 0 0,-1 0-1,-1 0 1,1 0 0,0 0 0,-1 1 0,1-1 0,-4-4 0,4 7-11,0-1 0,0 0 0,0 1 0,0-1-1,0 1 1,0 0 0,0-1 0,0 1 0,0 0 0,0-1 0,0 1 0,0 0 0,0 0 0,-1 0-1,1 0 1,0 0 0,0 0 0,0 1 0,0-1 0,0 0 0,0 0 0,0 1 0,0-1 0,0 1-1,0-1 1,0 1 0,0-1 0,0 1 0,0 0 0,0-1 0,0 1 0,0 0 0,1 0 0,-2 1-1,-3 3-80,1-1 0,0 1-1,0 0 1,-5 11-1,5-8-81,0 0 0,0 1-1,1-1 1,1 1 0,-1 0-1,2 0 1,-1 0 0,1 0-1,0 17 1,3-13-153,6-10-61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8.851"/>
    </inkml:context>
    <inkml:brush xml:id="br0">
      <inkml:brushProperty name="width" value="0.035" units="cm"/>
      <inkml:brushProperty name="height" value="0.035" units="cm"/>
    </inkml:brush>
  </inkml:definitions>
  <inkml:trace contextRef="#ctx0" brushRef="#br0">14 1 11803,'0'33'1917,"-6"64"1,2-73-1461,2 0 0,1 0 0,1 0 1,0 0-1,6 28 0,-6-50-426,0-1 0,0 0 0,1 0-1,-1 1 1,0-1 0,1 0 0,-1 0 0,1 0-1,-1 1 1,1-1 0,0 0 0,-1 0 0,1 0-1,0 0 1,0 0 0,0 0 0,-1 0-1,1-1 1,0 1 0,0 0 0,0 0 0,1-1-1,1 2 1,-2-2 1,1 0 0,-1 0 0,1 0-1,-1 0 1,1 0 0,0-1 0,-1 1 0,1 0-1,-1-1 1,1 0 0,-1 1 0,0-1-1,1 0 1,-1 1 0,1-1 0,-1 0 0,0 0-1,3-2 1,7-8 83,1 1 0,-1-2 0,-1 1 0,0-2 0,-1 1 0,0-1 0,-1-1 0,0 0 0,-1 0 0,-1 0 0,0-1 0,-1 1 0,0-2 0,2-14 0,-7 26-76,1 1 1,-1 0 0,0 0-1,0-1 1,0 1 0,0 0-1,-1-1 1,0 1 0,1 0-1,-1 0 1,0 0 0,0 0-1,-1 0 1,1 0 0,-1 0 0,1 0-1,-1 0 1,0 0 0,0 1-1,0-1 1,0 1 0,-1 0-1,1-1 1,-1 1 0,1 0-1,-1 0 1,0 1 0,0-1-1,0 1 1,0-1 0,0 1-1,-5-1 1,4 0-36,-1 1 0,1 0 0,0 1 0,-1-1 0,1 1 1,-1 0-1,1 0 0,-1 0 0,1 1 0,-1 0 0,1-1 0,0 2 0,-1-1 0,1 0 0,0 1 0,0 0 0,0 0 0,0 0 0,0 0 0,0 1 0,1-1 0,-1 1 0,-4 5 1,-5 13-796,13-20 755,-1 0-1,1-1 1,-1 1-1,1 0 1,-1-1-1,1 1 1,0 0-1,-1 0 1,1 0-1,0 0 1,0-1-1,0 1 1,-1 0-1,1 0 0,0 0 1,0 0-1,0 0 1,0-1-1,1 1 1,-1 0-1,0 1 1,9-3-342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09.379"/>
    </inkml:context>
    <inkml:brush xml:id="br0">
      <inkml:brushProperty name="width" value="0.035" units="cm"/>
      <inkml:brushProperty name="height" value="0.035" units="cm"/>
    </inkml:brush>
  </inkml:definitions>
  <inkml:trace contextRef="#ctx0" brushRef="#br0">160 46 15523,'-1'-1'100,"1"0"0,-1 0 0,0 0-1,0 0 1,0 0 0,0 0 0,0 1-1,0-1 1,0 0 0,0 0 0,0 1-1,-1-1 1,1 1 0,0-1 0,0 1-1,-1-1 1,1 1 0,0 0 0,0 0-1,-1 0 1,1 0 0,0-1 0,-1 2-1,1-1 1,0 0 0,-1 0 0,1 0-1,0 1 1,0-1 0,-1 0 0,1 1-1,0-1 1,0 1 0,0 0 0,-1-1-1,1 1 1,0 0 0,0 0 0,0 0-1,-1 1 1,-4 4 155,0 1 1,1 0-1,0-1 0,-8 16 1,13-22-256,-12 21 66,2-1-1,0 2 1,1-1 0,1 1-1,1 0 1,1 1 0,2 0-1,0 0 1,1 0 0,0 31 0,3-51-55,0 0 0,1 1 1,-1-1-1,1 0 0,0 1 1,0-1-1,0 0 0,0 0 1,0 0-1,1 0 0,-1 0 1,1 0-1,0 0 1,0-1-1,3 4 0,-4-5-1,1 0 0,-1 1 0,1-1 1,0 0-1,0-1 0,-1 1 0,1 0 0,0 0 0,0-1 0,0 1 0,0-1 0,0 1 0,0-1 0,-1 0 1,1 0-1,0 0 0,0 0 0,0 0 0,0-1 0,0 1 0,0 0 0,0-1 0,0 1 0,0-1 0,-1 0 1,1 0-1,2-1 0,3-2 32,1-1 1,-1 0 0,1 0 0,-2-1 0,1 0-1,-1-1 1,1 1 0,-2-1 0,8-10-1,1-4 93,-2-1 0,13-26 0,-15 25-20,0-1-1,-2 0 1,0-1 0,-2 0-1,-1 0 1,3-35 0,-7 57-122,-1 0 1,0-1-1,0 1 1,-1-1 0,1 1-1,-1 0 1,1-1-1,-1 1 1,0 0 0,0 0-1,-2-4 1,2 6-27,0 0 1,1 0 0,-1 0-1,0 1 1,0-1 0,0 0-1,0 0 1,0 1 0,0-1-1,0 0 1,0 1 0,0-1-1,0 1 1,0-1 0,0 1-1,0 0 1,0 0-1,0-1 1,0 1 0,-1 0-1,1 0 1,0 0 0,0 0-1,0 0 1,0 0 0,-1 0-1,1 1 1,0-1 0,0 0-1,0 1 1,0-1 0,0 1-1,0-1 1,0 1-1,-2 0 1,-41 27-61,9-5-246,4-6-30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0.550"/>
    </inkml:context>
    <inkml:brush xml:id="br0">
      <inkml:brushProperty name="width" value="0.035" units="cm"/>
      <inkml:brushProperty name="height" value="0.035" units="cm"/>
    </inkml:brush>
  </inkml:definitions>
  <inkml:trace contextRef="#ctx0" brushRef="#br0">1 1 16932,'25'19'3326,"176"151"-101,35 27-2357,-229-192-867,26 17-6,-32-21-69,1 0 0,-1 0 1,1 0-1,0-1 0,0 1 0,-1 0 1,1-1-1,0 0 0,0 1 0,0-1 1,-1 0-1,1 0 0,0 0 0,0 0 0,0 0 1,3-1-1,-1-2-134,-1-1-80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1.731"/>
    </inkml:context>
    <inkml:brush xml:id="br0">
      <inkml:brushProperty name="width" value="0.035" units="cm"/>
      <inkml:brushProperty name="height" value="0.035" units="cm"/>
    </inkml:brush>
  </inkml:definitions>
  <inkml:trace contextRef="#ctx0" brushRef="#br0">0 0 14379,'7'3'538,"-1"-1"0,0 1-1,0 0 1,0 1 0,-1 0-1,1 0 1,-1 0 0,0 0 0,6 7-1,13 10 417,307 232 2501,-313-239-3477,-3-3-133,0 1 1,0 1 0,-1 0 0,15 19 0,-27-26-39,-7-9 28,-7-11-52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4.709"/>
    </inkml:context>
    <inkml:brush xml:id="br0">
      <inkml:brushProperty name="width" value="0.035" units="cm"/>
      <inkml:brushProperty name="height" value="0.035" units="cm"/>
    </inkml:brush>
  </inkml:definitions>
  <inkml:trace contextRef="#ctx0" brushRef="#br0">1 85 11811,'7'12'3666,"-3"-7"-3231,0 0 0,0 1 0,1-1 0,0-1 1,0 1-1,0-1 0,1 0 0,-1 0 0,1 0 0,0-1 1,0 0-1,0 0 0,11 3 0,-8-4-212,-1-1-1,1 1 1,0-2 0,-1 1-1,1-1 1,0 0-1,0-1 1,-1 0-1,14-3 1,-2-2-208,0-1 0,0-1 0,0 0 0,-1-2 0,0 0 0,-1-1 0,32-26-1,-45 33-212,1 0 0,-1-1 0,0 0 0,0 0 0,-1 0 0,1-1 0,-1 1 0,4-10-1,-8 10-186,-7 4-132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5.177"/>
    </inkml:context>
    <inkml:brush xml:id="br0">
      <inkml:brushProperty name="width" value="0.035" units="cm"/>
      <inkml:brushProperty name="height" value="0.035" units="cm"/>
    </inkml:brush>
  </inkml:definitions>
  <inkml:trace contextRef="#ctx0" brushRef="#br0">1 0 14643,'10'16'1584,"0"-4"-783,0-5-305,7 3 1384,2-6-992,9-1-216,1-3-71,1-3-193,-3-4-176,1 1-576,-3-1-336,-5-2 576,0 7-97,-7-3-135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5.927"/>
    </inkml:context>
    <inkml:brush xml:id="br0">
      <inkml:brushProperty name="width" value="0.035" units="cm"/>
      <inkml:brushProperty name="height" value="0.035" units="cm"/>
    </inkml:brush>
  </inkml:definitions>
  <inkml:trace contextRef="#ctx0" brushRef="#br0">184 37 12867,'0'-1'106,"1"0"0,-1 0 0,0 0 0,1 0 0,-1 0 0,0 0 0,1 0 1,-1 0-1,0 0 0,0 0 0,0 0 0,0 0 0,0 0 0,0 0 0,-1-1 0,1 1 1,0 0-1,0 0 0,-1 0 0,1 0 0,-1 0 0,1 0 0,-1 0 0,1 1 0,-1-1 0,1 0 1,-1 0-1,0 0 0,0 0 0,1 1 0,-1-1 0,0 0 0,0 1 0,0-1 0,0 1 0,0-1 1,0 1-1,0-1 0,0 1 0,0-1 0,0 1 0,0 0 0,0 0 0,0 0 0,0-1 1,0 1-1,0 0 0,-1 0 0,-3 1 121,1-1 1,0 0-1,0 1 1,-1 0 0,1 0-1,0 0 1,0 1-1,0-1 1,0 1-1,0 0 1,-6 4-1,2 1-101,0 1 0,0-1-1,1 1 1,0 1-1,0 0 1,1 0-1,0 0 1,0 1-1,1-1 1,1 1-1,0 0 1,-5 17-1,4-9-61,1 0 0,0 0 0,1 1-1,2-1 1,-1 1 0,3 30-1,0-45-43,-1 1 0,1 0 0,0 0-1,0-1 1,1 1 0,-1 0 0,1-1 0,0 0-1,0 1 1,4 5 0,-5-9-14,0 0 0,0 0 0,0 0 1,0 0-1,1 0 0,-1 0 0,0 0 0,0 0 1,1 0-1,-1-1 0,0 1 0,1-1 0,-1 1 0,1-1 1,-1 1-1,1-1 0,-1 0 0,1 1 0,-1-1 0,1 0 1,-1 0-1,1 0 0,-1-1 0,1 1 0,-1 0 1,1 0-1,-1-1 0,1 1 0,-1-1 0,0 1 0,1-1 1,-1 0-1,0 0 0,1 1 0,1-3 0,7-4 27,0-1-1,0-1 1,0 0 0,-1 0-1,-1-1 1,0 1-1,13-22 1,-5 5 99,-2-1 0,14-34-1,-26 58-112,15-46 214,-16 45-201,0 0 1,0 0-1,0 0 0,-1 0 0,1 0 0,-1-1 0,0 1 1,0 0-1,-2-7 0,2 11-30,0-1 1,0 1-1,0 0 0,0 0 1,0-1-1,0 1 0,0 0 1,-1 0-1,1-1 0,0 1 1,0 0-1,0 0 0,0 0 1,0-1-1,0 1 0,-1 0 1,1 0-1,0 0 0,0 0 1,0-1-1,-1 1 0,1 0 1,0 0-1,0 0 0,0 0 1,-1 0-1,1 0 0,0 0 1,0-1-1,-1 1 0,1 0 1,0 0-1,0 0 0,-1 0 1,1 0-1,0 0 0,-1 0 1,-8 7-47,-7 14-289,11-7-84,-1 0-1,2 0 1,0 1 0,-3 20-1,0-2 12,-1-5-192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5.456"/>
    </inkml:context>
    <inkml:brush xml:id="br0">
      <inkml:brushProperty name="width" value="0.025" units="cm"/>
      <inkml:brushProperty name="height" value="0.025" units="cm"/>
    </inkml:brush>
  </inkml:definitions>
  <inkml:trace contextRef="#ctx0" brushRef="#br0">1 1 12075,'0'0'6567,"52"65"-5671,-36-36-575,7-5-193,9-4-32,4-7 0,3-9 32,4-5-864,-2-3-1314,-7-16-1730,-6-5-1153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6.425"/>
    </inkml:context>
    <inkml:brush xml:id="br0">
      <inkml:brushProperty name="width" value="0.035" units="cm"/>
      <inkml:brushProperty name="height" value="0.035" units="cm"/>
    </inkml:brush>
  </inkml:definitions>
  <inkml:trace contextRef="#ctx0" brushRef="#br0">35 1 14771,'-3'41'1544,"-4"2"-1039,-5 3-161,7 0 576,0-6-328,3-3-112,2-12-464,0-7-248,5-15-712,1-8 824,-5-15-232,-2-3-144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6.787"/>
    </inkml:context>
    <inkml:brush xml:id="br0">
      <inkml:brushProperty name="width" value="0.035" units="cm"/>
      <inkml:brushProperty name="height" value="0.035" units="cm"/>
    </inkml:brush>
  </inkml:definitions>
  <inkml:trace contextRef="#ctx0" brushRef="#br0">39 2 16291,'0'0'70,"-1"-1"0,0 1 0,1 0-1,-1 0 1,1 0 0,-1 0-1,0 0 1,1 0 0,-1 0-1,0 0 1,1 0 0,-1 0-1,0 1 1,1-1 0,-1 0 0,1 0-1,-1 0 1,0 1 0,1-1-1,-1 0 1,1 1 0,-1-1-1,1 1 1,-1-1 0,1 0-1,-1 1 1,1-1 0,0 1 0,-1-1-1,1 1 1,0 0 0,-1-1-1,1 1 1,0-1 0,0 1-1,-1-1 1,1 2 0,-9 25 775,9-26-810,-4 16 114,1 1-1,2-1 1,-1 1 0,2 0-1,0 0 1,1-1-1,1 1 1,1 0 0,0-1-1,2 0 1,11 32-1,-15-47-122,-1 0 1,1 0-1,0-1 0,0 1 0,0 0 0,1 0 0,-1-1 0,0 1 0,1-1 1,-1 1-1,1-1 0,-1 0 0,1 1 0,-1-1 0,1 0 0,0 0 0,0 0 0,2 1 1,-2-2-8,-1 0 0,1 0 0,-1 0 1,1 0-1,-1 0 0,1 0 1,-1-1-1,1 1 0,-1-1 0,1 1 1,-1-1-1,0 1 0,1-1 0,-1 0 1,0 1-1,1-1 0,-1 0 1,0 0-1,0 0 0,0 0 0,0 0 1,0-1-1,0 1 0,0 0 1,1-2-1,4-5 69,0-1 0,-1-1 0,0 1 0,-1-1 0,0 0 0,0 0 0,-1 0 0,4-21 0,-5 17 8,-1-1 1,0 1-1,0-1 0,-2 1 0,0-1 0,-2-15 0,2 27-75,0 0 0,1 0 0,-1 0 0,0 0-1,-1 0 1,1 0 0,0 0 0,-1 0-1,1 0 1,-1 0 0,0 1 0,0-1-1,0 1 1,-1-1 0,1 1 0,0 0-1,-1 0 1,0 0 0,1 0 0,-1 1 0,0-1-1,0 1 1,-3-2 0,3 2-48,0 1 1,1-1 0,-1 1 0,0 0-1,0 0 1,1 0 0,-1 0-1,0 1 1,0-1 0,1 1-1,-1-1 1,0 1 0,1 0-1,-1 0 1,1 0 0,-1 1-1,1-1 1,-1 0 0,1 1-1,0 0 1,0-1 0,0 1-1,0 0 1,0 0 0,0 0-1,0 0 1,-1 3 0,-10 25-1268,13-29 1241,-1 0 0,1 0 0,0 0 0,-1 0 1,1 0-1,0 0 0,0 0 0,-1 0 0,1 0 0,0 0 0,0 0 0,0 0 1,0 0-1,1 0 0,-1 0 0,0 0 0,0 1 0,1-1 0,-1 0 0,0 0 1,1 0-1,-1-1 0,1 1 0,-1 0 0,2 2 0,8-4-574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7.305"/>
    </inkml:context>
    <inkml:brush xml:id="br0">
      <inkml:brushProperty name="width" value="0.035" units="cm"/>
      <inkml:brushProperty name="height" value="0.035" units="cm"/>
    </inkml:brush>
  </inkml:definitions>
  <inkml:trace contextRef="#ctx0" brushRef="#br0">88 1 16371,'1'10'507,"-2"0"-1,1 0 0,-1 0 0,0 0 0,-1 0 1,-4 12-1,-2 15 730,5-20-768,0-6-156,1 0 1,1 0-1,0 0 0,1 20 1,0-30-307,0-1 0,0 0 1,0 1-1,0-1 0,0 0 0,0 1 0,0-1 1,0 0-1,1 0 0,-1 1 0,0-1 0,0 0 1,0 1-1,0-1 0,1 0 0,-1 0 0,0 0 1,0 1-1,0-1 0,1 0 0,-1 0 0,0 0 1,0 1-1,1-1 0,-1 0 0,0 0 0,1 0 1,-1 0-1,0 0 0,0 1 0,1-1 0,-1 0 1,0 0-1,1 0 0,-1 0 0,0 0 0,1 0 0,13-5-4,-3 2-10,-8 3 4,1 0-1,-1 1 0,0 0 0,0 0 1,0 0-1,0 0 0,0 0 0,0 0 1,0 1-1,0-1 0,0 1 0,0 0 1,-1 0-1,1 0 0,-1 0 0,0 1 1,1-1-1,-1 1 0,0-1 0,-1 1 1,1 0-1,0 0 0,2 5 0,1 2-5,0 1-1,0 1 1,-1-1-1,0 0 1,2 16-1,-5-19 27,0 0 0,-1 1 0,0-1 0,0 1 0,0-1 0,-1 0 0,-1 1 0,1-1 0,-2 0 0,1 0 0,-1 0 0,0 0 0,0 0 0,-1-1 0,0 1 0,-1-1 0,1 0 0,-2 0 0,1-1 0,0 0 0,-1 0 0,-1 0 0,1 0 0,-1-1 0,-10 7 0,15-11-50,0 0 1,0 0-1,0 0 1,0-1-1,0 1 0,0-1 1,0 1-1,-1-1 1,1 1-1,0-1 0,0 0 1,0 0-1,-1 0 1,1 0-1,0-1 0,0 1 1,0-1-1,0 1 1,0-1-1,-1 0 0,1 0 1,0 0-1,0 0 1,-3-2-1,2 1 2,0-1 1,1 0-1,-1 0 0,0 0 1,1 0-1,0 0 1,0-1-1,0 1 0,0-1 1,0 1-1,1-1 0,-1 0 1,-1-6-1,-3-30-273</inkml:trace>
  <inkml:trace contextRef="#ctx0" brushRef="#br0" timeOffset="0.98">55 105 16243,'13'-5'1777,"4"-3"-1041,-1 1-304,3 0 1128,2 1-623,5 2-481,0 0-376,-3 4 560,-5 0-560,-8 3-72,-5 1-16</inkml:trace>
  <inkml:trace contextRef="#ctx0" brushRef="#br0" timeOffset="1.98">371 259 16396,'11'17'1840,"-2"-13"-984,-1-1-320,8-3 1465,3-4-929,2-5-384,2 2-200,0-4-504,0 3-400,-3 4-480,-3 1 288,-10 9 328,-7 4-192,-5 1-241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7.819"/>
    </inkml:context>
    <inkml:brush xml:id="br0">
      <inkml:brushProperty name="width" value="0.035" units="cm"/>
      <inkml:brushProperty name="height" value="0.035" units="cm"/>
    </inkml:brush>
  </inkml:definitions>
  <inkml:trace contextRef="#ctx0" brushRef="#br0">0 405 15515,'12'5'1561,"1"-5"-905,1-4-280,6 4 640,-1-3-224,-1-1-560,4-3-368,-5 2 208,-3 0-104,3 0-216</inkml:trace>
  <inkml:trace contextRef="#ctx0" brushRef="#br0" timeOffset="1">391 0 15011,'-1'5'2698,"-3"3"-1678,-25 64 2791,27-66-3669,0 0 0,1 0 0,-1 1 0,1-1-1,1 1 1,-1-1 0,1 1 0,0 0 0,1 8-1,-1-14-132,0-1-1,1 1 1,-1-1 0,0 1-1,0-1 1,1 0-1,-1 1 1,0-1-1,0 1 1,1-1-1,-1 0 1,0 1-1,1-1 1,-1 1-1,1-1 1,-1 0-1,0 0 1,1 1-1,-1-1 1,1 0-1,-1 0 1,1 1-1,-1-1 1,1 0 0,-1 0-1,1 0 1,-1 0-1,1 0 1,-1 0-1,1 0 1,-1 0-1,1 0 1,-1 0-1,1 0 1,-1 0-1,1 0 1,-1 0-1,1-1 1,-1 1-1,1 0 1,-1 0-1,1 0 1,0-1-1,24-13 47,-19 10-38,-3 2-14,0 1 0,0-1 0,-1 1 1,1 0-1,0 0 0,1 0 0,-1 0 0,0 0 0,0 1 0,0-1 0,0 1 0,1 0 0,-1 0 0,0 0 0,0 0 0,0 1 1,1-1-1,3 2 0,-4 0-5,0-1 1,-1 1 0,1 0-1,-1 0 1,0 0 0,1 0-1,-1 0 1,0 0 0,0 0-1,0 1 1,-1-1 0,1 1-1,-1 0 1,1-1 0,-1 1 0,0 0-1,0 0 1,0 0 0,0 0-1,0 3 1,1 5 6,0 0 1,-1 0-1,0 1 1,-1-1-1,-1 0 1,1 0-1,-2 1 0,0-1 1,-3 13-1,3-18 23,0 0 1,1 0-1,-2 0 0,1-1 0,-1 1 0,1-1 0,-2 0 0,1 0 0,0 0 0,-1 0 0,0 0 0,0-1 0,-1 0 1,1 0-1,-1 0 0,0 0 0,0-1 0,-10 6 0,13-8-80,0-1 0,0 1 1,0-1-1,0 1 0,0-1 0,-1 0 0,1 0 1,0 1-1,0-2 0,0 1 0,-1 0 0,1 0 1,0-1-1,0 1 0,0-1 0,0 0 0,0 1 1,0-1-1,0 0 0,0 0 0,0 0 1,0-1-1,0 1 0,-2-2 0,0-2-53,0 1 0,0-1 0,0 0-1,0 0 1,0 0 0,1 0 0,-4-10 0,-7-20-362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8.347"/>
    </inkml:context>
    <inkml:brush xml:id="br0">
      <inkml:brushProperty name="width" value="0.035" units="cm"/>
      <inkml:brushProperty name="height" value="0.035" units="cm"/>
    </inkml:brush>
  </inkml:definitions>
  <inkml:trace contextRef="#ctx0" brushRef="#br0">0 93 18692,'13'-13'1704,"-1"5"-1136,2-1-231,7 3 703,2-2-192,5 2-368,0 0-344,4-1-728,1 0-280,-3-2 704,-3 1-160,0 2-144</inkml:trace>
  <inkml:trace contextRef="#ctx0" brushRef="#br0" timeOffset="1">515 19 12907,'13'8'1624,"-8"7"-616,1 2-304,-4 13 1185,-2 3-465,-5 11-120,-1 7-111,-4 3-273,-1-2-136,-2-1-296,2-2-112,-2-15-368,3-1-248,-2-20-696,2-6 672,2-14 64,2-10-168,-3-25-128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8.895"/>
    </inkml:context>
    <inkml:brush xml:id="br0">
      <inkml:brushProperty name="width" value="0.035" units="cm"/>
      <inkml:brushProperty name="height" value="0.035" units="cm"/>
    </inkml:brush>
  </inkml:definitions>
  <inkml:trace contextRef="#ctx0" brushRef="#br0">74 23 16171,'-6'6'270,"1"0"0,0 0 0,1 1 0,0-1 0,0 1 0,0 0 0,1 1 0,0-1 0,0 0 0,1 1 0,0 0 0,0-1 0,1 1 0,-1 0 0,2 0 0,-1 0 0,2 0 0,-1 0 0,1 0 0,2 11 0,-3-17-228,1 0 1,-1 0-1,0 0 1,1-1-1,0 1 0,0 0 1,-1 0-1,1-1 1,0 1-1,0 0 1,1-1-1,-1 1 1,0-1-1,0 0 1,1 1-1,-1-1 0,4 2 1,-4-2-14,0-1 0,1 1 0,-1-1 0,0 0 0,1 0 0,-1 1 0,1-1 1,-1 0-1,1 0 0,-1 0 0,0-1 0,1 1 0,-1 0 0,1 0 0,-1-1 0,0 1 0,1-1 0,1 0 0,3-3 30,0 1 0,0-1 0,-1-1-1,1 1 1,-1-1 0,0 0 0,0 0 0,5-7-1,2-4 121,21-37 0,-30 48-165,-1 0-1,1 0 0,-1-1 1,0 0-1,0 1 0,-1-1 0,1 0 1,-1 0-1,-1 0 0,1 0 1,-1-9-1,0 14-13,0 0 0,0 0-1,0 0 1,-1 0 0,1 0 0,0 0 0,-1 0 0,1 0 0,-1 0 0,1 0-1,-1 0 1,1 0 0,-1 0 0,0 0 0,1 0 0,-1 0 0,0 1 0,0-1-1,0 0 1,0 1 0,1-1 0,-1 0 0,0 1 0,0-1 0,0 1 0,0 0-1,0-1 1,-1 1 0,1 0 0,0-1 0,0 1 0,0 0 0,0 0 0,0 0-1,0 0 1,0 0 0,0 0 0,0 0 0,-1 1 0,1-1 0,0 0 0,0 0-1,-1 2 1,-4 0-24,0 0-1,0 0 1,0 1-1,0 0 1,1 1-1,-8 5 0,1 1-220,0 0 0,1 1 0,0 1 0,-11 15 0,16-20 43,1 0-1,0 1 1,1 0 0,0 0 0,0 0-1,1 1 1,0-1 0,-3 17-1,5-9-317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9.321"/>
    </inkml:context>
    <inkml:brush xml:id="br0">
      <inkml:brushProperty name="width" value="0.035" units="cm"/>
      <inkml:brushProperty name="height" value="0.035" units="cm"/>
    </inkml:brush>
  </inkml:definitions>
  <inkml:trace contextRef="#ctx0" brushRef="#br0">55 87 14851,'0'11'545,"1"0"0,0 0 0,1 0-1,0 0 1,0 0 0,1-1 0,1 1-1,0-1 1,9 17 0,-13-27-488,0 1 1,1 0-1,-1 0 1,1 0-1,-1-1 1,1 1-1,0 0 1,-1-1-1,1 1 1,0 0-1,-1-1 1,1 1-1,0-1 1,0 1-1,0-1 0,-1 1 1,1-1-1,0 0 1,0 1-1,0-1 1,0 0-1,0 0 1,0 1-1,0-1 1,0 0-1,0 0 1,0 0-1,-1 0 0,3-1 1,-1 1 2,-1-1 1,1 0-1,0 0 0,0-1 1,0 1-1,0 0 0,-1-1 1,1 1-1,-1-1 0,1 1 1,-1-1-1,2-2 0,2-4 18,0 0 0,0 0 0,-1-1 0,6-15 0,-7 16-49,-1-1-1,-1 1 1,0 0 0,0-1-1,0 1 1,-1-1 0,-2-14 0,2 20-25,-1 0 0,1 0 0,-1 0 0,0 0 1,0 0-1,0 0 0,0 0 0,0 0 0,-1 0 1,1 0-1,-1 1 0,0-1 0,0 1 1,0-1-1,0 1 0,0 0 0,0 0 0,-1 0 1,1 0-1,-1 0 0,0 0 0,1 1 0,-7-3 1,7 3-4,0 1 1,0-1 0,-1 1-1,1-1 1,0 1-1,-1 0 1,1 0 0,0 0-1,-1 0 1,1 1-1,0-1 1,0 0 0,-1 1-1,1 0 1,0 0-1,-4 1 1,2 1-60,0-1 1,0 1-1,0 0 0,0 0 1,0 1-1,1-1 0,-6 7 1,3-1-77,0 0 0,0 0 0,1 1 0,0-1 0,1 1 1,-6 18-1,6-8-114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19.846"/>
    </inkml:context>
    <inkml:brush xml:id="br0">
      <inkml:brushProperty name="width" value="0.035" units="cm"/>
      <inkml:brushProperty name="height" value="0.035" units="cm"/>
    </inkml:brush>
  </inkml:definitions>
  <inkml:trace contextRef="#ctx0" brushRef="#br0">1 22 16251,'7'0'1305,"9"4"-905,-5-1-168,15 2 664,7 0-312,10-2-360,3-3-216,4-3-328,0-4-96,-5-3 328,-5-1-104,-16 1-128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0.336"/>
    </inkml:context>
    <inkml:brush xml:id="br0">
      <inkml:brushProperty name="width" value="0.035" units="cm"/>
      <inkml:brushProperty name="height" value="0.035" units="cm"/>
    </inkml:brush>
  </inkml:definitions>
  <inkml:trace contextRef="#ctx0" brushRef="#br0">0 156 16580,'12'13'1648,"11"-13"-928,3-5-256,7-10 1297,5-3-985,11 0-216,1-8-112,0 3-760,-1 3 952,-13 1-584,-7 4-64,-12 6-72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0.748"/>
    </inkml:context>
    <inkml:brush xml:id="br0">
      <inkml:brushProperty name="width" value="0.035" units="cm"/>
      <inkml:brushProperty name="height" value="0.035" units="cm"/>
    </inkml:brush>
  </inkml:definitions>
  <inkml:trace contextRef="#ctx0" brushRef="#br0">44 7 18996,'-3'-6'2058,"-1"13"-1214,-5 13 88,1 8-702,2 0 0,1 1 0,1-1 0,1 1 0,2 0 1,1 0-1,7 52 0,-6-72-224,0 0 0,1 0 1,0-1-1,1 1 1,0-1-1,0 1 0,6 8 1,-9-16-8,1 1 0,0-1 1,0 0-1,0 0 0,0 1 0,0-1 0,0 0 1,0 0-1,0 0 0,1 0 0,-1-1 1,0 1-1,1 0 0,-1 0 0,0-1 0,1 1 1,-1-1-1,1 1 0,2-1 0,-2 0-7,0 0 1,0-1-1,1 1 0,-1-1 0,0 1 0,0-1 0,0 0 1,0 0-1,0 0 0,0 0 0,0 0 0,0-1 0,0 1 1,-1-1-1,1 1 0,0-1 0,2-3 0,5-6-138,0-1 0,0 0 0,-1-1-1,0 0 1,-1-1 0,-1 1 0,0-1 0,-1 0-1,0-1 1,4-27 0,-2-10-190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5.846"/>
    </inkml:context>
    <inkml:brush xml:id="br0">
      <inkml:brushProperty name="width" value="0.025" units="cm"/>
      <inkml:brushProperty name="height" value="0.025" units="cm"/>
    </inkml:brush>
  </inkml:definitions>
  <inkml:trace contextRef="#ctx0" brushRef="#br0">131 203 11659,'0'0'2210,"-45"58"-544,24-19-289,3 3-224,2 0-320,0-1-193,5-3-287,8-4-129,3-6-160,0-8 0,3-3-32,8-9-1505,3-8-2499,0 0-2338</inkml:trace>
  <inkml:trace contextRef="#ctx0" brushRef="#br0" timeOffset="1">384 0 13421,'0'0'5701,"8"69"-5413,-12-34-192,0 0-64,4-1 1,-3-4-33,3-5-65,0-5-1376,-5-11-2082,-1-9-2115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1.197"/>
    </inkml:context>
    <inkml:brush xml:id="br0">
      <inkml:brushProperty name="width" value="0.035" units="cm"/>
      <inkml:brushProperty name="height" value="0.035" units="cm"/>
    </inkml:brush>
  </inkml:definitions>
  <inkml:trace contextRef="#ctx0" brushRef="#br0">4 42 21997,'-3'3'1616,"3"-6"-1320,4-1-136,3-3 440,2 3-376,2-2-832,1 0-384,-4-1 816,1 0-192,-1 7-160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1.587"/>
    </inkml:context>
    <inkml:brush xml:id="br0">
      <inkml:brushProperty name="width" value="0.035" units="cm"/>
      <inkml:brushProperty name="height" value="0.035" units="cm"/>
    </inkml:brush>
  </inkml:definitions>
  <inkml:trace contextRef="#ctx0" brushRef="#br0">270 1 17324,'0'9'623,"-1"1"1,0-1-1,-1 0 1,0 1-1,-1-1 1,-5 13-1,-27 53 994,20-48-1101,-15 34 210,-65 93 0,94-152-754,0 0-1,0-1 0,0 1 1,0-1-1,-1 0 0,1 1 1,0-1-1,-1 0 0,1 0 1,-1 0-1,1 0 0,-1 0 1,0 0-1,1-1 0,-1 1 1,-2 0-1,3-1-7,1 0 0,-1 0 0,1 0 0,-1 0 0,1 0 0,-1 0 0,1 0 0,-1 0 0,1 0 0,-1-1 0,1 1 0,-1 0 0,1 0 0,-1-1 0,1 1 0,0 0 0,-1-1 0,1 1 0,0 0 0,-1-1 0,0 0 0,-5-18-817,4-18-468,1 1 1,2-1-1,2 0 1,1 0-1,10-43 1,-14 78 1319,1 1 1,-1-1-1,0 1 0,1-1 1,-1 1-1,1 0 0,-1-1 1,1 1-1,0-1 0,0 1 1,0 0-1,-1 0 0,3-2 1,-3 3 15,0 0 1,0 0-1,1 0 1,-1 0-1,1 0 1,-1 0 0,0 0-1,1 0 1,-1 0-1,0 0 1,1 0-1,-1 0 1,0 0 0,1 0-1,-1 0 1,0 0-1,1 0 1,-1 0 0,0 0-1,1 0 1,-1 1-1,0-1 1,1 0-1,-1 0 1,0 0 0,0 1-1,1-1 1,-1 0-1,0 0 1,0 1 0,0-1-1,1 0 1,-1 1-1,4 5 354,0 1 0,0 0 1,5 13-1,-2-3-24,11 12 343,1 0 0,2-2 0,28 30 0,9 12 362,-50-58-877,-1-1 0,9 17 0,-17-22-62,-7-5-60,-6-4-12,-181-105-251,147 79 241,41 27-2,4 2-5,1 0-1,0 0 1,0 0-1,0 0 1,0 0 0,1-1-1,-1 1 1,0-1-1,0 1 1,1-1-1,-3-2 1,4 4-13,1 0 1,-1 0 0,0-1-1,0 1 1,1 0 0,-1 0 0,0 0-1,0 0 1,0-1 0,1 1-1,-1 0 1,0 0 0,0 0-1,1 0 1,-1 0 0,0 0-1,1 0 1,-1 0 0,0 0 0,0 0-1,1 0 1,-1 0 0,0 0-1,0 0 1,1 0 0,-1 0-1,0 0 1,1 0 0,-1 0-1,0 0 1,0 1 0,1-1-1,-1 0 1,0 0 0,0 0 0,0 0-1,1 1 1,18 5 154,-17-5-127,22 6-8,-1 0 0,1-2 0,0-1 0,0-1 0,0-1 0,0-1 1,1-1-1,43-6 0,-7-2-56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4.384"/>
    </inkml:context>
    <inkml:brush xml:id="br0">
      <inkml:brushProperty name="width" value="0.035" units="cm"/>
      <inkml:brushProperty name="height" value="0.035" units="cm"/>
    </inkml:brush>
  </inkml:definitions>
  <inkml:trace contextRef="#ctx0" brushRef="#br0">1 24 16604,'0'-11'1221,"0"-2"2329,1 13-3451,-1 0-1,1 1 1,-1-1-1,0 0 1,1 0-1,-1 1 0,1-1 1,-1 0-1,1 1 1,-1-1-1,0 1 1,1-1-1,-1 0 1,0 1-1,1-1 0,-1 1 1,0-1-1,0 1 1,0-1-1,1 1 1,-1-1-1,0 1 0,0-1 1,0 1-1,0-1 1,0 2-1,13 25 650,20 42 8,-29-64-732,-1 1-1,1-1 1,0 0-1,0 0 1,0 0-1,1-1 1,-1 1-1,1-1 1,8 5-1,-12-8-80,1 0 0,0-1 0,0 1-1,0 0 1,0 0 0,0-1 0,0 1-1,0-1 1,0 0 0,0 0 0,0 0 0,0 0-1,0 0 1,0 0 0,0 0 0,0 0-1,0-1 1,0 1 0,0-1 0,0 0 0,-1 1-1,1-1 1,0 0 0,0 0 0,2-2-1,0 0-46,0-1-1,0 1 0,-1-1 0,1 0 1,-1 1-1,0-1 0,0-1 0,-1 1 1,4-6-1,4-17-383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4.879"/>
    </inkml:context>
    <inkml:brush xml:id="br0">
      <inkml:brushProperty name="width" value="0.035" units="cm"/>
      <inkml:brushProperty name="height" value="0.035" units="cm"/>
    </inkml:brush>
  </inkml:definitions>
  <inkml:trace contextRef="#ctx0" brushRef="#br0">220 1 17020,'0'18'2040,"-2"7"-1296,-6 5-312,-7 6 1185,7 8-785,-2 3-112,-6 6-280,2 5-96,-2 1-224,-3-6-32,3 3-136,1-5-128,-3-2-448,1-2-248,0-4 704,0-6-152,5-9-104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5.446"/>
    </inkml:context>
    <inkml:brush xml:id="br0">
      <inkml:brushProperty name="width" value="0.035" units="cm"/>
      <inkml:brushProperty name="height" value="0.035" units="cm"/>
    </inkml:brush>
  </inkml:definitions>
  <inkml:trace contextRef="#ctx0" brushRef="#br0">257 13 13491,'5'-12'6922,"-15"35"-4778,-13 47-1503,-4-1 0,-58 107 0,79-164-621,3-6-1,0 0-1,0 1 1,0-1-1,-1-1 1,0 1-1,-1 0 1,1-1-1,-11 9 1,15-13-21,0-1-1,-1 0 1,1 1 0,-1-1 0,1 0 0,-1 0 0,1 0 0,-1 1 0,1-1 0,-1 0 0,1 0 0,-1 0 0,1 0 0,-1 0 0,1 0 0,-1 0 0,1 0-1,-1 0 1,1 0 0,-1 0 0,1 0 0,-1 0 0,1-1 0,-1 1 0,1 0 0,-1 0 0,1 0 0,-1-1 0,1 1 0,0 0 0,-1-1 0,1 1-1,-1 0 1,1-1 0,0 1 0,-1-1 0,1 1 0,0 0 0,0-1 0,-1 1 0,1-1 0,0 1 0,0-1 0,0 1 0,-1-1 0,1 1 0,0-1 0,-6-30-202,5 25 143,-3-19-157,1-1 0,1 1 0,1-1 0,3-38 0,-2 63 212,0 1 1,1-1-1,-1 1 1,0-1-1,0 1 1,0-1 0,0 0-1,0 1 1,1-1-1,-1 1 1,0-1-1,0 1 1,1 0-1,-1-1 1,0 1-1,1-1 1,-1 1-1,0 0 1,1-1-1,-1 1 1,1 0-1,-1-1 1,1 1-1,-1 0 1,1-1-1,-1 1 1,1 0-1,0 0 1,17 3-94,22 22 45,-30-19 71,72 50 129,-72-49-118,0 2 1,-1 0 0,1 0-1,-2 0 1,13 18 0,-21-27-26,1 0 1,-1 1 0,0-1 0,0 0-1,1 0 1,-1 1 0,0-1-1,0 0 1,0 1 0,1-1 0,-1 0-1,0 0 1,0 1 0,0-1-1,0 0 1,0 1 0,1-1 0,-1 0-1,0 1 1,0-1 0,0 1-1,0-1 1,0 0 0,0 1 0,0-1-1,0 0 1,-1 1 0,1-1 0,0 0-1,0 1 1,0-1 0,0 0-1,0 1 1,0-1 0,-1 0 0,1 0-1,0 1 1,0-1 0,-1 1-1,-15-2 93,-23-13-35,37 13-62,-49-20-132,-92-52 0,142 73 129,1 0 0,-1 0 0,0-1-1,1 1 1,-1 0 0,1-1 0,-1 1-1,1-1 1,-1 1 0,1-1 0,-1 1 0,1-1-1,-1 1 1,1-1 0,-1 1 0,1-1-1,0 1 1,-1-1 0,1 0 0,0 1 0,0-1-1,-1-1 1,2 2 2,-1 0 0,0-1 0,1 1 0,-1-1 0,1 1 1,-1 0-1,1 0 0,-1-1 0,1 1 0,-1 0 0,1 0 0,-1-1 0,1 1 0,-1 0 0,1 0 0,-1 0 0,1 0 0,-1 0 0,1 0 0,1 0 0,42 1-9,-37 0 3,165 4-1119,-139-3 902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6.038"/>
    </inkml:context>
    <inkml:brush xml:id="br0">
      <inkml:brushProperty name="width" value="0.035" units="cm"/>
      <inkml:brushProperty name="height" value="0.035" units="cm"/>
    </inkml:brush>
  </inkml:definitions>
  <inkml:trace contextRef="#ctx0" brushRef="#br0">0 0 19764,'7'8'1729,"3"-8"-1193,5 0-200,9 1 568,5 0-136,4-1-232,1 0-224,-1-2-440,0 2-264,0 4-576,-7 0 288,-9 5 424,-5-1-248,-11 4-184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0:26.521"/>
    </inkml:context>
    <inkml:brush xml:id="br0">
      <inkml:brushProperty name="width" value="0.035" units="cm"/>
      <inkml:brushProperty name="height" value="0.035" units="cm"/>
    </inkml:brush>
  </inkml:definitions>
  <inkml:trace contextRef="#ctx0" brushRef="#br0">0 0 16243,'9'2'1665,"5"4"-937,3-4-240,9 0 872,1-2-479,8 3-153,-2-3-64,1 0-272,2 1-264,-3-4-616,-2 3 1688,-1 2-1136,-1 3-16,-3-2 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18.705"/>
    </inkml:context>
    <inkml:brush xml:id="br0">
      <inkml:brushProperty name="width" value="0.035" units="cm"/>
      <inkml:brushProperty name="height" value="0.035" units="cm"/>
    </inkml:brush>
  </inkml:definitions>
  <inkml:trace contextRef="#ctx0" brushRef="#br0">107 16 16059,'16'-16'3746,"-11"18"-1587,-5 10-918,-11 46 84,5-32-992,-4 47 0,10-72-325,0 0 0,0 0 0,0 0 0,0 1 0,0-1 0,0 0 0,0 0 0,0 0 0,0 0 0,0 1-1,1-1 1,-1 0 0,0 0 0,1 0 0,-1 0 0,1 0 0,0 0 0,-1 0 0,1 0 0,0 0 0,-1 0 0,1 0 0,0 0 0,0-1 0,0 1 0,0 0 0,1 0 0,1 0-6,0 0 0,0 0 0,0-1 0,0 0 1,0 1-1,1-1 0,-1-1 0,4 1 1,20 0-38,-21 1 14,-1 0 0,1 0 0,-1 1 0,1-1 0,-1 1 1,0 1-1,0-1 0,0 1 0,0 0 0,0 0 0,0 0 0,-1 1 0,0 0 0,7 7 0,-5-4-17,-1-1 0,-1 1 0,1 0 0,-1 1 0,-1-1 0,1 1 1,-1-1-1,-1 1 0,4 13 0,-4-11 51,-1 0-1,0-1 1,0 1 0,0 0 0,-1 0 0,-1 0 0,0 0 0,0-1 0,-1 1 0,0 0-1,-1-1 1,0 1 0,0-1 0,-1 0 0,0 0 0,-1 0 0,-9 12 0,11-16 33,-1-1 0,0 0 0,0 0 0,0 0-1,-1-1 1,1 1 0,-1-1 0,0 0 0,0-1 0,0 1 0,0-1 0,0 0 0,-1 0 0,-6 1 0,7-2-101,0-1 1,0 0-1,1 0 1,-1 0-1,0 0 0,0-1 1,1 0-1,-1 0 1,0 0-1,1 0 0,-1-1 1,1 0-1,0 0 1,-1 0-1,1-1 0,0 1 1,-5-5-1,0-1-93,1 1 0,0-1 1,0 0-1,1-1 0,0 0 0,1 0 0,0 0 0,1-1 0,-8-17 0,-6-22-433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19.143"/>
    </inkml:context>
    <inkml:brush xml:id="br0">
      <inkml:brushProperty name="width" value="0.035" units="cm"/>
      <inkml:brushProperty name="height" value="0.035" units="cm"/>
    </inkml:brush>
  </inkml:definitions>
  <inkml:trace contextRef="#ctx0" brushRef="#br0">1 48 17868,'21'-3'1504,"-4"2"-1176,1-4-128,3 0 24,2-2 1665,3-4-1553,3 3-8,2 1-56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19.581"/>
    </inkml:context>
    <inkml:brush xml:id="br0">
      <inkml:brushProperty name="width" value="0.035" units="cm"/>
      <inkml:brushProperty name="height" value="0.035" units="cm"/>
    </inkml:brush>
  </inkml:definitions>
  <inkml:trace contextRef="#ctx0" brushRef="#br0">69 1 13459,'-21'52'2298,"12"-31"-1302,1 1 0,-10 41 0,13-32-398,-2 36 1,6-56-482,1 1 0,1-1 1,-1 1-1,2-1 0,0 1 1,4 14-1,-6-24-98,1 0 0,-1-1 0,1 1 0,-1-1 0,1 1 0,0-1 1,-1 1-1,1-1 0,0 0 0,0 1 0,0-1 0,0 0 0,0 0 0,1 0 0,-1 0 0,0 0 0,0 0 0,1 0 0,-1 0 0,0 0 0,4 1 0,-4-2 4,1 0 0,-1 0 0,1 0 0,0 0 0,-1-1 0,1 1 0,-1 0 0,1-1-1,0 1 1,-1-1 0,1 0 0,-1 1 0,0-1 0,1 0 0,-1 0 0,0 0 0,3-1 0,3-5 93,1-1-1,-1 0 1,0 0 0,-1 0 0,7-11 0,-3 1 116,0 0 0,-1-1 0,0-1 0,6-22 0,-12 32-133,-1 0-1,1 0 1,-2 0 0,1 0-1,-1-1 1,-1 1-1,0 0 1,0-1-1,-1 1 1,-3-15 0,3 24-94,1-1 0,0 1 1,0 0-1,-1 0 0,1-1 1,-1 1-1,1 0 0,-1 0 1,0 0-1,1 0 0,-1 0 1,0 0-1,0 0 0,0 0 1,0 0-1,1 0 0,-1 0 1,-1 0-1,1 1 0,0-1 1,-2-1-1,2 2-22,0 0-1,0 0 1,0 0 0,-1 0 0,1 0 0,0 0-1,0 1 1,0-1 0,-1 0 0,1 1 0,0-1-1,0 1 1,0-1 0,0 1 0,0-1 0,0 1 0,0 0-1,-1 0 1,-3 3-205,1 0-1,0 0 0,0 1 1,0-1-1,0 1 1,1 0-1,-6 10 1,9-14 130,-3 4 31,1 0 0,-1 0 1,1 1-1,1-1 0,-1 0 0,1 1 1,0 0-1,-1 6 0,4-9-152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6.171"/>
    </inkml:context>
    <inkml:brush xml:id="br0">
      <inkml:brushProperty name="width" value="0.025" units="cm"/>
      <inkml:brushProperty name="height" value="0.025" units="cm"/>
    </inkml:brush>
  </inkml:definitions>
  <inkml:trace contextRef="#ctx0" brushRef="#br0">1 38 7911,'0'0'9850,"8"-6"-8783,0 1-978,0 1 0,1 0 0,0 0-1,0 1 1,0 0 0,0 0-1,1 1 1,-1 1 0,1-1-1,-1 1 1,1 1 0,13 1 0,22-1 10,62 8 0,-94-7-100,-1 1 1,0 1-1,1 0 0,-1 1 1,0 1-1,-1-1 1,1 2-1,-1 0 1,0 0-1,11 8 1,-20-12 5,0-1 0,0 1 0,-1 0 0,1 0 0,0-1 0,0 1 0,-1 0 0,1 0 0,-1 1 0,0-1 1,0 0-1,0 0 0,0 1 0,0-1 0,0 1 0,0-1 0,-1 0 0,1 1 0,-1-1 0,0 1 0,0 0 0,0-1 0,0 1 0,0-1 0,-1 1 1,1-1-1,-1 1 0,1-1 0,-1 0 0,0 1 0,0-1 0,-2 5 0,-1-1 91,-1 1 0,1-1 0,-1 0 0,-1 0 0,1 0 0,-1-1-1,1 0 1,-2 0 0,-7 5 0,-18 10 542,-60 28 1,77-42-644,1 0 0,-1-1 0,1-1 1,-1 0-1,-1-1 0,1-1 0,-18 1 1,33-11-6712,7-2-1548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0.029"/>
    </inkml:context>
    <inkml:brush xml:id="br0">
      <inkml:brushProperty name="width" value="0.035" units="cm"/>
      <inkml:brushProperty name="height" value="0.035" units="cm"/>
    </inkml:brush>
  </inkml:definitions>
  <inkml:trace contextRef="#ctx0" brushRef="#br0">67 1 12627,'0'4'288,"0"1"1,-1 0 0,1-1 0,-1 1 0,0-1-1,0 1 1,-1-1 0,1 0 0,-1 1 0,0-1-1,0 0 1,-3 4 0,-5 12 1154,1 3-551,1 0 1,-9 46 0,15-57-737,1 0 0,0-1 0,0 1 0,1 0 0,1-1 0,0 1 0,0 0 0,5 14 0,-6-23-134,1 0 1,0 0-1,0 0 1,0-1-1,0 1 1,1 0-1,-1-1 0,1 1 1,-1-1-1,1 0 1,0 1-1,0-1 1,0 0-1,0 0 0,1 0 1,-1 0-1,0-1 1,1 1-1,-1 0 1,1-1-1,0 0 0,-1 0 1,1 0-1,0 0 1,0 0-1,0 0 1,0-1-1,0 1 0,0-1 1,0 0-1,0 0 1,0 0-1,-1 0 1,1-1-1,0 1 0,0-1 1,0 0-1,0 0 1,0 0-1,-1 0 1,1 0-1,0 0 0,2-3 1,5-2 44,0-1 0,0 0 0,-1-1 0,0 0 0,-1 0 0,0-1 0,0 0 0,-1-1 0,0 0 0,11-20 0,-9 13 46,-1-1 1,-1 1-1,0-1 1,-1-1-1,-1 1 0,2-22 1,-6 38-114,-1-1 1,1 1-1,-1 0 1,0-1-1,0 1 1,0 0-1,0-1 1,0 1-1,-1 0 0,1 0 1,-1-1-1,1 1 1,-1 0-1,0 0 1,0-1-1,0 1 1,0 0-1,0 0 1,-1 0-1,1 0 0,-1 1 1,1-1-1,-1 0 1,1 1-1,-1-1 1,0 1-1,-3-3 1,2 3-141,-1 0 0,0-1 0,1 1 0,-1 1 0,1-1 0,-1 1 0,0-1 0,1 1 0,-1 0 0,0 0 0,0 1 0,1-1 0,-1 1 0,0 0 0,1 0 0,-7 2 0,3 0-424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0.562"/>
    </inkml:context>
    <inkml:brush xml:id="br0">
      <inkml:brushProperty name="width" value="0.035" units="cm"/>
      <inkml:brushProperty name="height" value="0.035" units="cm"/>
    </inkml:brush>
  </inkml:definitions>
  <inkml:trace contextRef="#ctx0" brushRef="#br0">0 281 18156,'4'7'2208,"1"1"-1447,-2-11-369,2 0 1760,10 0-1424,2 0-112,6 2-384,0-2-184,5 3-488,0 0-336,0 0 640,-2-2-80,3-8-168</inkml:trace>
  <inkml:trace contextRef="#ctx0" brushRef="#br0" timeOffset="1">523 0 17828,'2'13'1464,"-4"10"-1040,-2 3-208,-2 8 584,1 4-255,0 0-161,1 4-152,1-2-464,0-1-200,2-11-417,1 0-1183,-2-13 1632,2-8-272,0-9-305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1.037"/>
    </inkml:context>
    <inkml:brush xml:id="br0">
      <inkml:brushProperty name="width" value="0.035" units="cm"/>
      <inkml:brushProperty name="height" value="0.035" units="cm"/>
    </inkml:brush>
  </inkml:definitions>
  <inkml:trace contextRef="#ctx0" brushRef="#br0">118 1 16852,'-10'23'1243,"0"2"1,2-1-1,1 1 0,-7 36 1,14-59-1228,-1-1 0,1 0 0,0 1 0,0-1-1,-1 1 1,1-1 0,0 1 0,0-1 0,0 1 0,1-1 0,-1 1 0,0-1 0,0 0 0,1 1 0,-1-1 0,1 1-1,1 1 1,-2-3-22,1 1 0,-1-1-1,1 0 1,0 0-1,-1 1 1,1-1-1,-1 0 1,1 0 0,0 0-1,-1 0 1,1 0-1,0 0 1,-1 0 0,1 0-1,-1 0 1,1 0-1,0 0 1,-1 0-1,1-1 1,0 1 0,-1 0-1,1 0 1,-1-1-1,1 1 1,-1 0 0,2-2-1,6-3-211,0-1 1,-1-1-1,13-12 0,-19 18 194,8-9-373,1 1 0,15-12 0,-22 19 316,-1 0 0,0 1 1,0-1-1,1 1 1,-1 0-1,1 0 1,-1 0-1,1 0 0,-1 0 1,1 0-1,0 1 1,-1-1-1,1 1 1,0 0-1,0-1 0,-1 1 1,1 1-1,0-1 1,3 1-1,-4 0 44,-1 0 0,1 0-1,0 0 1,-1 0 0,1 0-1,-1 0 1,1 1 0,-1-1-1,0 1 1,0-1 0,1 1-1,-1 0 1,0-1 0,0 1-1,-1 0 1,1 0 0,0-1-1,0 1 1,0 3 0,6 38 47,-6-17 611,0 0 0,-2 0 0,-1 0 0,-1 0 0,-1-1 0,-1 1 0,-14 39 0,18-60-522,-1-1 0,0 0 1,0 0-1,0 0 1,-1-1-1,1 1 0,-1 0 1,0-1-1,0 0 0,0 1 1,-1-1-1,1 0 0,-1-1 1,1 1-1,-1-1 0,0 0 1,0 1-1,0-2 0,0 1 1,-6 1-1,6-2-189,0-1 0,0 1 0,0-1 0,0 0 0,0 0 0,0-1 0,0 1 0,0-1 0,1 0 0,-1 0 0,0 0 0,0-1 0,1 1 0,-1-1 0,0 0 0,1 0 0,0 0 0,-1 0 0,1-1 0,0 1 0,0-1 0,1 0 0,-5-5 0,-5-7-234,0-1-1,-12-24 1,1-5-332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1.502"/>
    </inkml:context>
    <inkml:brush xml:id="br0">
      <inkml:brushProperty name="width" value="0.035" units="cm"/>
      <inkml:brushProperty name="height" value="0.035" units="cm"/>
    </inkml:brush>
  </inkml:definitions>
  <inkml:trace contextRef="#ctx0" brushRef="#br0">1 56 16035,'16'2'1921,"-1"4"-1313,1-4-232,3 0 1360,4-4-1752,-2-3 1833,-1-4-1625,3 3 32,2 1-72</inkml:trace>
  <inkml:trace contextRef="#ctx0" brushRef="#br0" timeOffset="1">465 1 15755,'-36'67'3073,"28"-55"-2626,1 1 0,0 0 0,0 1 0,2 0 0,0 0 0,-5 19 0,8-19-182,0 0 1,1 0 0,0 0-1,3 24 1,-1-33-217,0 0-1,0 0 1,0 0 0,1 0 0,0 0-1,0 0 1,3 5 0,-4-8-31,0 0 0,0 0 0,0-1 1,1 1-1,-1 0 0,1-1 0,-1 1 0,1-1 1,0 0-1,0 0 0,-1 1 0,1-1 0,0 0 1,0 0-1,0-1 0,0 1 0,4 1 0,-3-2-3,0 0-1,1 0 0,-1 0 0,1 0 0,-1 0 0,0 0 0,1-1 0,-1 0 0,0 0 0,1 0 0,-1 0 0,0 0 0,0 0 1,0-1-1,0 0 0,0 0 0,0 0 0,-1 0 0,1 0 0,4-5 0,2-3 17,0 0-1,-1-1 0,13-21 1,-11 16-9,0-1 1,-2-1 0,0 0-1,7-23 1,-13 34-18,-1 1 0,0-1 1,0 0-1,0 1 0,-1-1 0,0 0 0,-1-7 1,1 11-6,-1 0 1,0-1 0,1 1 0,-1 0 0,-1 0 0,1 0-1,0 0 1,-1 0 0,0 0 0,1 0 0,-1 0 0,0 1-1,-1-1 1,1 1 0,-3-3 0,2 3-58,0 0-1,0 0 1,-1 0 0,1 1 0,0-1 0,-1 1-1,1 0 1,-1 0 0,0 0 0,1 0 0,-1 1-1,0-1 1,1 1 0,-1 0 0,0 0-1,1 1 1,-1-1 0,0 1 0,1 0 0,-1 0-1,1 0 1,-1 0 0,1 0 0,-1 1-1,1-1 1,-4 4 0,2-2-153,0-1 0,1 2 0,-1-1 0,1 0 0,-1 1 0,1 0 0,1 0 0,-1 0 0,0 0 0,1 1 0,0-1 0,0 1 0,0 0 0,1 0 0,0 0 0,-4 10 0,5-1-499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1.875"/>
    </inkml:context>
    <inkml:brush xml:id="br0">
      <inkml:brushProperty name="width" value="0.035" units="cm"/>
      <inkml:brushProperty name="height" value="0.035" units="cm"/>
    </inkml:brush>
  </inkml:definitions>
  <inkml:trace contextRef="#ctx0" brushRef="#br0">70 0 15707,'-5'5'425,"1"-1"0,-1 1 0,1 0 0,0 0 0,1 1 0,-1-1 0,1 1-1,0 0 1,1 0 0,-1 0 0,-2 9 0,0 6 524,-7 42 0,9-31-290,-1 37 1,4-59-536,0 1 0,1-1 0,0 0 0,1 1 0,0-1 0,1 0 0,5 14 0,-8-23-110,1 1 0,-1-1 0,1 0 1,0 1-1,-1-1 0,1 1 1,0-1-1,0 0 0,0 0 0,0 0 1,0 1-1,0-1 0,0 0 0,0 0 1,1 0-1,-1 0 0,0-1 1,1 1-1,-1 0 0,0-1 0,1 1 1,-1-1-1,1 1 0,1 0 0,-1-2-6,0 1 0,0 0-1,0-1 1,-1 1 0,1-1-1,0 0 1,0 1 0,0-1-1,-1 0 1,1 0 0,0 0-1,-1 0 1,1-1 0,-1 1 0,1 0-1,0-2 1,7-7 2,-1 0-1,0-1 1,-1 0 0,6-12 0,-1 1 45,-1 0 0,-2 0 0,8-27 1,-14 40-52,0-1 0,-1 0 1,-1 1-1,0-1 0,0 0 0,0 0 1,-2 0-1,1 0 0,-1 0 1,-3-14-1,3 22-84,0 0 0,0 0 1,1 0-1,-1 0 0,-1 0 0,1 0 0,0 0 1,0 0-1,-1 0 0,1 1 0,-1-1 1,1 0-1,-1 1 0,-2-2 0,3 3 25,0-1-1,0 0 1,0 1-1,0-1 1,0 1-1,-1 0 1,1-1-1,0 1 1,0 0-1,0 0 1,-1-1 0,1 1-1,0 0 1,0 0-1,0 0 1,-1 1-1,1-1 1,0 0-1,0 0 1,0 1-1,0-1 1,-1 1-1,1-1 1,0 1-1,0-1 1,0 1-1,-1 0 1,-8 9-505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2.422"/>
    </inkml:context>
    <inkml:brush xml:id="br0">
      <inkml:brushProperty name="width" value="0.035" units="cm"/>
      <inkml:brushProperty name="height" value="0.035" units="cm"/>
    </inkml:brush>
  </inkml:definitions>
  <inkml:trace contextRef="#ctx0" brushRef="#br0">0 0 20612,'5'5'2185,"-4"0"-1609,-1-2-264,-1 0 1312,1 1-1087,1-1-353,2 1-1145,0-1-1063,-9-3 1040,0-1 64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2.921"/>
    </inkml:context>
    <inkml:brush xml:id="br0">
      <inkml:brushProperty name="width" value="0.035" units="cm"/>
      <inkml:brushProperty name="height" value="0.035" units="cm"/>
    </inkml:brush>
  </inkml:definitions>
  <inkml:trace contextRef="#ctx0" brushRef="#br0">81 0 18492,'-2'4'205,"0"-1"0,1 1 0,-1 0 0,1-1 0,0 1 0,0 0 0,0 0 0,1 0 0,-1 6 0,0-2 145,-3 14 3,1-8-257,1 0 0,0 0 1,1 0-1,1 0 0,1 18 0,-1-31-103,1-1 1,-1 1-1,0 0 1,0 0-1,0 0 1,1 0-1,-1 0 1,0 0-1,1 0 1,-1 0-1,0 0 0,1-1 1,-1 1-1,1 0 1,0 0-1,-1-1 1,1 1-1,0 0 1,-1-1-1,1 1 1,0 0-1,0-1 0,0 1 1,-1-1-1,1 0 1,0 1-1,0-1 1,0 1-1,0-1 1,0 0-1,0 0 1,0 0-1,0 0 0,1 1 1,3-2-109,-1 0 1,1 0 0,0 0-1,0 0 1,8-4-1,-9 3-23,1 1 0,-1-1-1,0 1 1,0 0 0,9-1-1,-10 3 97,-1-1 0,0 1 0,1-1 0,-1 1 0,0 0 0,1-1 0,-1 1 0,0 0 0,0 1 0,0-1 0,0 0 0,0 1 0,0-1 0,0 1 0,-1-1 0,1 1-1,0 0 1,-1 0 0,1 0 0,-1 0 0,0 0 0,0 0 0,0 0 0,0 0 0,0 1 0,0-1 0,0 0 0,-1 0 0,1 1 0,-1-1 0,0 4 0,2 5 116,-1 0 1,-1 0 0,0 0-1,-1 0 1,-3 18 0,1-13 282,-1-1 0,0 0 0,-1-1 0,-9 19 0,11-28-201,1 0 0,-1 0 0,0 0 0,0-1 1,0 1-1,-1-1 0,1 0 0,-1 0 0,0 0 0,0 0 1,-1-1-1,1 1 0,-1-1 0,1-1 0,-8 5 0,10-7-160,0 0 1,1 1-1,-1-1 0,0 0 0,1 1 0,-1-1 0,0 0 0,1 0 1,-1 0-1,0-1 0,1 1 0,-1 0 0,1-1 0,-1 1 0,0-1 1,1 1-1,-1-1 0,1 0 0,-3-1 0,1 0-51,0-1 0,0 1 0,1-1 0,-1 0 0,0 0 0,1 0 0,0 0 0,-3-4 0,-2-6-126,1 0 0,1-1 0,-6-18 0,-1-13-308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3.347"/>
    </inkml:context>
    <inkml:brush xml:id="br0">
      <inkml:brushProperty name="width" value="0.035" units="cm"/>
      <inkml:brushProperty name="height" value="0.035" units="cm"/>
    </inkml:brush>
  </inkml:definitions>
  <inkml:trace contextRef="#ctx0" brushRef="#br0">1 36 17788,'18'-2'1624,"-2"-3"-1120,1 0-216,5 0 528,1 0-479,0-1-1562,-2 2 1273,1 1-392,-1 3-144</inkml:trace>
  <inkml:trace contextRef="#ctx0" brushRef="#br0" timeOffset="1">600 14 14851,'-4'12'2329,"-1"7"-1313,-6 3-408,-2 2 2273,-3 5-1905,0-1-128,2 7-344,-6-2-248,7-3-464,-4-4-248,0-8-584,4-5 584,-3-13 192,2-6-176,-5-17-209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3.871"/>
    </inkml:context>
    <inkml:brush xml:id="br0">
      <inkml:brushProperty name="width" value="0.035" units="cm"/>
      <inkml:brushProperty name="height" value="0.035" units="cm"/>
    </inkml:brush>
  </inkml:definitions>
  <inkml:trace contextRef="#ctx0" brushRef="#br0">86 3 16788,'-2'-1'124,"0"1"0,-1-1 0,1 1 0,-1-1 0,1 1 0,-1 0 0,1 0 0,0 0 1,-1 0-1,1 1 0,-1-1 0,1 1 0,-1-1 0,1 1 0,0 0 0,-1 0 1,1 0-1,0 0 0,0 0 0,0 0 0,0 1 0,0-1 0,0 1 0,0 0 0,0-1 1,1 1-1,-1 0 0,1 0 0,-1 0 0,1 0 0,-2 4 0,0-2-15,1 1 0,0-1 0,0 0 0,0 1 0,1-1 0,0 1 0,-1 0 0,2-1 0,-1 1 0,0 0-1,1 0 1,0-1 0,0 1 0,1 0 0,1 9 0,-2-13-86,1 0 0,-1 1-1,1-1 1,0 0 0,-1 1 0,1-1 0,0 0-1,0 0 1,0 0 0,-1 0 0,1 0-1,0 0 1,1 0 0,-1 0 0,0 0 0,0 0-1,0-1 1,0 1 0,1 0 0,-1-1-1,2 1 1,0 0 2,0-1 0,1 1 0,-1-1 0,0 0 0,0 0 0,1 0 0,-1 0 0,0-1-1,4 0 1,3-2 7,1 0 0,0-1 0,-1 0 0,15-9 0,-18 10-26,1-2-1,-1 1 1,0-1 0,-1 0 0,1-1 0,-1 1 0,0-1 0,0-1 0,-1 1 0,1-1-1,3-8 1,-8 15-5,-1-1 0,1 0-1,-1 1 1,1-1 0,-1 0-1,0 1 1,1-1 0,-1 0-1,0 0 1,0 0 0,0 1-1,0-1 1,0 0 0,1 0 0,-1 0-1,-1 1 1,1-1 0,0 0-1,0 0 1,0 0 0,0 1-1,0-1 1,-1 0 0,1 0-1,0 1 1,-1-1 0,1 0-1,-1 1 1,1-1 0,-1 0-1,1 1 1,-1-1 0,1 0-1,-1 1 1,1-1 0,-1 1-1,0-1 1,1 1 0,-1 0-1,0-1 1,0 1 0,1 0-1,-1-1 1,0 1 0,0 0 0,1 0-1,-1 0 1,0-1 0,-1 1-1,-3 0-18,1 0 0,0 0-1,0 0 1,0 0 0,0 1 0,-1-1-1,1 1 1,-7 3 0,5-2-147,0 1 0,-1 0 0,1 0 0,1 1 0,-1 0 0,0 0 0,1 0 0,0 0 0,-6 8 0,8-9-89,0 1 1,1-1-1,-1 1 1,1 0-1,0 0 1,0 0-1,0 0 1,1 0-1,0 1 0,-1-1 1,1 0-1,1 1 1,-1-1-1,1 1 1,0 6-1,1 6-659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4.293"/>
    </inkml:context>
    <inkml:brush xml:id="br0">
      <inkml:brushProperty name="width" value="0.035" units="cm"/>
      <inkml:brushProperty name="height" value="0.035" units="cm"/>
    </inkml:brush>
  </inkml:definitions>
  <inkml:trace contextRef="#ctx0" brushRef="#br0">26 69 15267,'-5'52'2574,"3"-43"-1996,0 1 0,1-1 1,1 1-1,-1-1 0,2 1 1,-1-1-1,3 15 0,-2-23-531,-1 0 0,0 0 0,0 0 0,0-1 0,0 1 0,1 0 0,-1 0 0,0-1 0,1 1 0,-1 0 0,0 0 0,1-1 0,-1 1 0,1 0 0,0-1 0,-1 1 0,1-1 0,-1 1 0,1-1 0,0 1 0,-1-1 0,1 1 0,0-1 0,0 1 0,-1-1 0,2 0 0,-1 0-11,0 0 1,0 0 0,0 0-1,0-1 1,0 1 0,0-1-1,0 1 1,-1 0 0,1-1-1,0 0 1,0 1 0,0-1-1,-1 0 1,1 1 0,0-1 0,0 0-1,0-1 1,4-4 58,-1 0-1,0-1 1,0 0 0,3-8-1,-1-1-16,0 0 0,-1 0 0,0-1 0,-2 0 0,0 0 0,2-30 0,-5 45-72,0 1 0,0-1 1,0 1-1,0-1 0,0 1 1,-1-1-1,1 1 0,0-1 1,-1 1-1,1 0 1,-1-1-1,1 1 0,-1 0 1,0-1-1,0 1 0,1 0 1,-3-2-1,3 3-1,-1-1 0,0 1 0,0-1 0,1 1 0,-1-1 0,0 1 0,0 0 0,0 0 0,0-1 0,1 1 0,-1 0 0,0 0 0,0 0 0,0 0 0,0 0 0,0 0 0,0 0 0,1 0 0,-1 1 0,0-1 0,-1 0 0,-2 2 5,0 0 0,1-1 1,-1 1-1,1 1 0,-1-1 0,1 0 0,0 1 1,0 0-1,0 0 0,0-1 0,-2 5 1,1-2-134,-1 1 1,1 0 0,1 0 0,-1 0-1,1 0 1,0 0 0,1 1 0,-1-1 0,1 1-1,-1 7 1,4-4-186,-1-10 301,0 0-1,0 0 0,0 0 1,1 1-1,-1-1 0,0 0 1,0 0-1,1 0 0,-1 0 1,0 0-1,0 0 1,1 0-1,-1 0 0,0 0 1,1 0-1,-1 0 0,0 0 1,0 0-1,1 0 0,-1 0 1,0 0-1,0 0 0,1 0 1,-1 0-1,0 0 0,0 0 1,1 0-1,-1-1 0,0 1 1,0 0-1,1 0 0,-1 0 1,0-1-1,13-7-316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7.395"/>
    </inkml:context>
    <inkml:brush xml:id="br0">
      <inkml:brushProperty name="width" value="0.025" units="cm"/>
      <inkml:brushProperty name="height" value="0.025" units="cm"/>
    </inkml:brush>
  </inkml:definitions>
  <inkml:trace contextRef="#ctx0" brushRef="#br0">1 5 9353,'0'3'2498,"0"-1"-672,5 0-705,17 1 769,6 1-32,13-2-161,9-2-159,7 0-610,6 0-287,3-7-353,-9-2-160,-7 5-128,-11 4-64,-14 0-1345,-10 0-2306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4.774"/>
    </inkml:context>
    <inkml:brush xml:id="br0">
      <inkml:brushProperty name="width" value="0.035" units="cm"/>
      <inkml:brushProperty name="height" value="0.035" units="cm"/>
    </inkml:brush>
  </inkml:definitions>
  <inkml:trace contextRef="#ctx0" brushRef="#br0">1 25 17908,'0'0'1840,"7"1"-984,1-1-295,8 0 927,1-1-200,9-2-424,1-3-152,6 2-271,2 0-153,-5-1-440,0 2-385,-7 3-735,-4 0 1088,-11 6-232,-4 1-136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5.179"/>
    </inkml:context>
    <inkml:brush xml:id="br0">
      <inkml:brushProperty name="width" value="0.035" units="cm"/>
      <inkml:brushProperty name="height" value="0.035" units="cm"/>
    </inkml:brush>
  </inkml:definitions>
  <inkml:trace contextRef="#ctx0" brushRef="#br0">0 54 16700,'13'7'2080,"1"-6"-1304,6-4-304,6-2 977,3-3-489,4 3-176,0-2-752,0 2-528,-5-2 456,-5-2-136,-3-3-144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6.850"/>
    </inkml:context>
    <inkml:brush xml:id="br0">
      <inkml:brushProperty name="width" value="0.035" units="cm"/>
      <inkml:brushProperty name="height" value="0.035" units="cm"/>
    </inkml:brush>
  </inkml:definitions>
  <inkml:trace contextRef="#ctx0" brushRef="#br0">35 16 17716,'10'-15'2704,"-10"15"-2661,1 0-1,-1 0 1,0 0-1,0 0 1,0 0-1,0 0 0,0 0 1,1 0-1,-1 0 1,0 0-1,0 0 0,0 0 1,0 0-1,0 1 1,1-1-1,-1 0 0,0 0 1,0 0-1,0 0 1,0 0-1,0 0 1,0 0-1,0 1 0,0-1 1,0 0-1,0 0 1,1 0-1,-1 0 0,0 0 1,0 1-1,0-1 1,0 0-1,0 0 1,0 0-1,0 0 0,0 0 1,0 1-1,0-1 1,0 0-1,0 0 0,0 0 1,0 0-1,0 0 1,-1 1-1,1-1 0,0 0 1,0 0-1,0 0 1,-5 38 1461,4-33-1662,-16 70 381,10-49-183,1-1 0,-5 54 0,11-78-38,0 0 0,0 1 1,0-1-1,0 0 0,0 1 0,0-1 1,0 0-1,1 1 0,-1-1 0,0 0 1,1 0-1,-1 1 0,1-1 0,0 0 1,-1 0-1,1 0 0,0 0 1,1 2-1,-1-3-3,0 1-1,0 0 1,0-1 0,0 0 0,0 1-1,0-1 1,0 0 0,0 0 0,0 1-1,1-1 1,-1 0 0,0 0 0,0 0 0,0 0-1,0 0 1,0-1 0,0 1 0,0 0-1,0 0 1,0-1 0,0 1 0,0-1-1,2 0 1,4-3-186,0-1-1,0 1 0,-1-2 1,1 1-1,-1-1 0,0 0 1,0 0-1,-1 0 0,0-1 1,6-11-1,0 4 86,2-2-328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7.350"/>
    </inkml:context>
    <inkml:brush xml:id="br0">
      <inkml:brushProperty name="width" value="0.035" units="cm"/>
      <inkml:brushProperty name="height" value="0.035" units="cm"/>
    </inkml:brush>
  </inkml:definitions>
  <inkml:trace contextRef="#ctx0" brushRef="#br0">14 0 18852,'-3'16'1488,"0"3"-1104,-1 4-192,2 5 521,1 1-177,1 6-208,0 0-176,1 0-472,1-5-288,-1-7 512,1-7-72,-1-15-136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7.819"/>
    </inkml:context>
    <inkml:brush xml:id="br0">
      <inkml:brushProperty name="width" value="0.035" units="cm"/>
      <inkml:brushProperty name="height" value="0.035" units="cm"/>
    </inkml:brush>
  </inkml:definitions>
  <inkml:trace contextRef="#ctx0" brushRef="#br0">125 5 17212,'0'-1'146,"-1"1"1,0-1-1,0 1 0,0 0 1,0-1-1,0 1 1,0 0-1,0-1 0,0 1 1,0 0-1,0 0 1,0 0-1,0 0 0,0 0 1,0 0-1,0 0 1,0 0-1,0 0 1,0 1-1,0-1 0,0 0 1,0 1-1,0-1 1,0 0-1,1 1 0,-3 0 1,-21 17 1283,17-10-1273,1 0-1,0 0 0,0 0 0,1 1 1,0 0-1,1 0 0,-6 17 0,3-6-126,2 0-1,-6 36 0,10-51-25,1 1 0,-1-1 0,1 0 0,1 1 0,-1-1 0,1 1 0,0-1 0,1 6 0,-1-10-2,-1 1 1,1-1-1,-1 0 1,1 0 0,-1 0-1,1 0 1,-1 0-1,1 0 1,0 0 0,0 0-1,0 0 1,-1 0 0,1-1-1,0 1 1,0 0-1,0 0 1,0-1 0,0 1-1,0-1 1,0 1 0,1-1-1,-1 1 1,0-1-1,0 0 1,0 1 0,0-1-1,1 0 1,-1 0-1,0 0 1,0 0 0,0 0-1,1 0 1,-1 0 0,0-1-1,0 1 1,0 0-1,1-1 1,-1 1 0,0 0-1,0-1 1,0 0 0,0 1-1,1-2 1,6-2 13,0-1 0,-1 0-1,0 0 1,0-1 0,0 0 0,-1-1 0,0 1 0,0-1 0,9-15 0,-6 8 51,0 0 1,-1-1 0,-1 0 0,8-24-1,-14 33-23,1 0 0,-1 0-1,0-1 1,0 1 0,-1 0-1,0-1 1,-1-11 0,1 17-36,0 0 1,0-1-1,-1 1 1,1 0 0,0 0-1,-1-1 1,1 1 0,0 0-1,-1 0 1,0 0-1,1 0 1,-1 0 0,0-1-1,1 1 1,-1 0-1,0 1 1,0-1 0,0 0-1,0 0 1,0 0-1,0 0 1,0 1 0,0-1-1,0 1 1,0-1 0,-1 1-1,1-1 1,0 1-1,0-1 1,0 1 0,-1 0-1,1 0 1,0 0-1,0 0 1,-1-1 0,1 2-1,0-1 1,-1 0-1,1 0 1,0 0 0,0 1-1,0-1 1,-1 0 0,1 1-1,-2 0 1,-2 2-96,-1-1 0,0 1 0,1-1 0,0 2-1,0-1 1,0 0 0,0 1 0,-6 6 0,9-7-282,-1 0 0,1-1 0,0 1 0,0 0 0,0 1 0,0-1 0,0 0 0,1 0 0,-2 7-1,3-7-319,7-6-142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8.272"/>
    </inkml:context>
    <inkml:brush xml:id="br0">
      <inkml:brushProperty name="width" value="0.035" units="cm"/>
      <inkml:brushProperty name="height" value="0.035" units="cm"/>
    </inkml:brush>
  </inkml:definitions>
  <inkml:trace contextRef="#ctx0" brushRef="#br0">58 0 14083,'-1'7'399,"-1"0"0,0 0 0,-1 0-1,0 0 1,-5 11 0,-7 15 585,9-16-504,1 0 1,1 1-1,1 0 0,-1 19 1,3-29-324,1 1 1,0-1 0,0 1-1,1-1 1,0 1-1,1-1 1,0 0 0,0 1-1,0-1 1,7 13-1,-8-19-123,0 0 1,0-1-1,0 0 0,0 1 0,0-1 1,0 1-1,0-1 0,0 0 0,0 0 0,1 0 1,-1 0-1,0 1 0,1-2 0,-1 1 0,1 0 1,-1 0-1,1 0 0,-1-1 0,1 1 0,0-1 1,2 1-1,-1-1 1,-1 0-1,1 0 1,-1-1 0,0 1 0,1-1-1,-1 0 1,0 0 0,1 1 0,-1-1-1,0-1 1,0 1 0,0 0 0,3-3-1,5-4 85,-1-1 0,1 0 0,-2-1 0,12-15 0,-17 20-66,15-19 248,16-28 0,-31 46-205,1-1 0,-1 1 0,0-1 0,-1 0 0,1 0 1,-2 0-1,1 0 0,-1 0 0,0 0 0,1-10 0,-3 16-68,1-1-1,0 1 0,-1-1 0,0 1 0,1-1 1,-1 1-1,0-1 0,0 1 0,1-1 1,-1 1-1,0 0 0,0 0 0,-1-1 0,1 1 1,0 0-1,0 0 0,-1 0 0,1 0 0,0 0 1,-1 1-1,1-1 0,-1 0 0,1 1 1,-1-1-1,1 1 0,-1-1 0,0 1 0,1 0 1,-3-1-1,-8-1-158,-1 0 0,-23 1 0,13 0 337,21 1-316,-1 4-10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8.692"/>
    </inkml:context>
    <inkml:brush xml:id="br0">
      <inkml:brushProperty name="width" value="0.035" units="cm"/>
      <inkml:brushProperty name="height" value="0.035" units="cm"/>
    </inkml:brush>
  </inkml:definitions>
  <inkml:trace contextRef="#ctx0" brushRef="#br0">5 3 16580,'0'-3'1592,"0"6"-952,0 7-264,-3 12 880,2 3-319,1 10-361,0 2-160,1 6-216,2 0-24,1-6-128,4 1-80,-3-10-368,1-5-224,-2-11-1017,-4-11 1393,6-4-248,-3-10-176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9.163"/>
    </inkml:context>
    <inkml:brush xml:id="br0">
      <inkml:brushProperty name="width" value="0.035" units="cm"/>
      <inkml:brushProperty name="height" value="0.035" units="cm"/>
    </inkml:brush>
  </inkml:definitions>
  <inkml:trace contextRef="#ctx0" brushRef="#br0">0 95 18612,'5'1'1928,"3"-1"-1399,4-7-201,3 0 864,5-2-552,3-2-112,5-2-456,3 1-320,1 1-512,-4 1 672,-3 1-176,-4 2-64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29.691"/>
    </inkml:context>
    <inkml:brush xml:id="br0">
      <inkml:brushProperty name="width" value="0.035" units="cm"/>
      <inkml:brushProperty name="height" value="0.035" units="cm"/>
    </inkml:brush>
  </inkml:definitions>
  <inkml:trace contextRef="#ctx0" brushRef="#br0">145 37 18236,'0'2'367,"0"0"0,-1 0 0,1 0 0,-1-1 0,1 1 0,-1 0 0,0-1 0,0 1 0,1 0-1,-1-1 1,-2 2 0,3-2-228,-5 9 62,0 1-1,1 0 0,0 0 0,0 0 1,1 0-1,1 1 0,0-1 1,0 1-1,1 14 0,1-26-223,0 1-1,0-1 0,1 1 0,-1-1 1,1 0-1,-1 1 0,0-1 0,1 1 1,-1-1-1,1 0 0,-1 1 1,1-1-1,-1 0 0,1 0 0,-1 1 1,1-1-1,-1 0 0,1 0 0,-1 0 1,1 0-1,-1 0 0,1 0 1,-1 0-1,1 1 0,0-2 0,-1 1 1,1 0-1,-1 0 0,1 0 0,-1 0 1,1 0-1,-1 0 0,1 0 1,0-1-1,29-6-650,-22 5 390,-2 1 156,0 0 0,-1 0 0,1 1 0,0-1 0,-1 1 0,1 1 0,0-1 0,0 1 0,-1 0 0,10 3 0,-12-3 113,-1 0 1,0 0-1,0 0 0,0 1 0,0-1 0,0 1 1,-1-1-1,1 1 0,0 0 0,-1-1 1,1 1-1,-1 0 0,0 0 0,1 0 0,-1 1 1,0-1-1,0 0 0,-1 0 0,1 0 1,0 1-1,-1-1 0,1 0 0,-1 1 0,0-1 1,0 1-1,0-1 0,0 0 0,0 3 1,-1 7 120,-1-1 0,0 1 0,0-1 0,-1 0 1,-1 0-1,0 0 0,0-1 0,-1 1 1,-8 11-1,6-10 100,-1-1 0,0 0 1,0 0-1,-1-1 0,-1 0 1,1 0-1,-18 11 0,26-19-215,-2 0 0,1-1 0,0 0 0,0 1 0,0-1 0,-1 0 0,1 0 1,0 0-1,-1-1 0,1 1 0,-1 0 0,1-1 0,-1 0 0,1 1 0,-1-1 0,0 0 0,1 0 0,-1-1 0,1 1 0,-1-1 0,1 1 0,-1-1 0,1 0 0,-1 1 1,1-1-1,0-1 0,-5-1 0,2-1-45,0-1 0,0 0 0,0 0 0,1 0-1,0 0 1,0-1 0,0 1 0,0-1 0,-3-8 0,-13-28-275</inkml:trace>
  <inkml:trace contextRef="#ctx0" brushRef="#br0" timeOffset="1">119 60 17788,'16'0'1840,"-2"0"-1344,4-1-192,2-3 745,7-2-1049,3-3-400,2-4 359,-1 0-151,5-1-176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0.145"/>
    </inkml:context>
    <inkml:brush xml:id="br0">
      <inkml:brushProperty name="width" value="0.035" units="cm"/>
      <inkml:brushProperty name="height" value="0.035" units="cm"/>
    </inkml:brush>
  </inkml:definitions>
  <inkml:trace contextRef="#ctx0" brushRef="#br0">84 1 16203,'-29'68'2466,"19"-50"-2056,2 0-1,0 1 0,1 1 0,2-1 1,-1 1-1,2 0 0,-2 23 0,6-40-376,-1 5 58,1 0-1,0 0 1,1 0 0,2 14 0,-2-21-85,-1 1 1,0-1-1,0 0 0,1 0 0,-1 0 0,0 0 0,1 0 0,-1 0 1,1 0-1,-1 0 0,1-1 0,0 1 0,-1 0 0,1 0 1,0 0-1,0-1 0,0 1 0,-1 0 0,1-1 0,0 1 1,0-1-1,0 1 0,0-1 0,0 1 0,0-1 0,0 1 0,0-1 1,0 0-1,0 0 0,1 0 0,-1 0 0,0 0 0,0 0 1,0 0-1,0 0 0,0 0 0,0 0 0,0 0 0,0-1 0,0 1 1,0 0-1,0-1 0,0 1 0,0-1 0,0 1 0,1-2 1,5-1 6,-1-1 1,0-1-1,0 1 0,0-1 1,0 0-1,-1 0 1,6-7-1,31-44 38,-33 44-9,-1-1 0,0-1 0,6-16 1,-12 27-27,-1 0 1,0 0-1,1 0 1,-1-1-1,0 1 1,-1-1-1,1 1 1,-1-1 0,1 1-1,-1-1 1,0 1-1,-1-1 1,1 1-1,0 0 1,-1-1 0,0 1-1,0-1 1,0 1-1,0 0 1,-2-4-1,1 4 2,0 1-1,0 0 0,0 1 0,-1-1 1,1 0-1,0 1 0,-1-1 0,1 1 0,-1 0 1,0 0-1,1 0 0,-1 0 0,0 0 1,1 0-1,-1 1 0,0-1 0,0 1 1,0 0-1,0 0 0,1 0 0,-1 0 1,0 1-1,0-1 0,0 1 0,1-1 0,-1 1 1,-3 2-1,3-3-136,-1 2 1,0-1-1,1 0 1,-1 1-1,1 0 1,0-1-1,-1 1 1,1 1-1,0-1 0,0 0 1,1 1-1,-1 0 1,0-1-1,1 1 1,0 0-1,-1 0 1,1 0-1,0 1 0,-2 5 1,4-9 105,0 1-1,0-1 1,-1 0 0,1 0 0,0 0-1,0 0 1,0 0 0,0 0 0,0 0-1,0 0 1,0 0 0,0 0 0,0 0-1,0 1 1,0-1 0,0 0 0,0 0-1,0 0 1,0 0 0,0 0 0,0 0-1,0 0 1,0 0 0,0 0 0,0 1-1,0-1 1,0 0 0,0 0 0,0 0-1,0 0 1,0 0 0,0 0-1,0 0 1,0 0 0,0 0 0,0 0-1,0 1 1,0-1 0,1 0 0,-1 0-1,0 0 1,0 0 0,0 0 0,0 0-1,0 0 1,0 0 0,0 0 0,0 0-1,0 0 1,0 0 0,1 0 0,-1 0-1,0 0 1,0 0 0,0 0 0,0 0-1,0 0 1,0 0 0,0 0 0,0 0-1,0 0 1,1 0 0,-1 0 0,0 0-1,0 0 1,7-2-582</inkml:trace>
  <inkml:trace contextRef="#ctx0" brushRef="#br0" timeOffset="1">355 14 13971,'-2'17'835,"0"0"0,0 0 0,-2-1 0,0 1 0,-8 19 0,4-13 198,-5 32 0,12-52-960,-1 8 153,0 0 0,1 0 0,0 0 1,2 19-1,-1-29-213,0 1 0,0-1 0,0 1 1,0-1-1,1 1 0,-1-1 1,1 1-1,-1-1 0,1 1 0,-1-1 1,1 0-1,0 1 0,0-1 0,-1 0 1,1 1-1,0-1 0,0 0 0,0 0 1,1 0-1,-1 0 0,0 0 0,0 0 1,0 0-1,1 0 0,-1-1 0,1 1 1,-1 0-1,0-1 0,1 1 0,-1-1 1,1 0-1,-1 1 0,1-1 1,-1 0-1,1 0 0,-1 0 0,1 0 1,0 0-1,-1 0 0,1-1 0,-1 1 1,3-1-1,2-1-5,0 0 1,-1 0 0,0-1-1,1 0 1,-1 0-1,0 0 1,-1-1 0,1 1-1,-1-1 1,1 0-1,5-7 1,2-4 114,-1 1 1,14-23-1,-21 29-8,1 0 0,-1 0 0,-1 0 0,1-1 1,-1 1-1,3-18 0,-6 24-91,1 1 1,-1-1 0,0 0 0,0 1 0,0-1 0,0 0-1,0 1 1,0-1 0,-1 0 0,1 1 0,0-1 0,-1 0 0,1 1-1,-1-1 1,0 1 0,1-1 0,-1 1 0,0-1 0,0 1-1,0-1 1,0 1 0,0 0 0,0 0 0,-1 0 0,1-1-1,0 1 1,-1 0 0,1 1 0,-1-1 0,1 0 0,-1 0-1,1 0 1,-1 1 0,1-1 0,-1 1 0,0 0 0,1-1 0,-1 1-1,0 0 1,1 0 0,-1 0 0,0 0 0,1 0 0,-3 0-1,-10 1-232,-1 1 0,1 0 0,0 1 0,0 1 0,0 0 0,-20 9 0,12-2-116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8.164"/>
    </inkml:context>
    <inkml:brush xml:id="br0">
      <inkml:brushProperty name="width" value="0.025" units="cm"/>
      <inkml:brushProperty name="height" value="0.025" units="cm"/>
    </inkml:brush>
  </inkml:definitions>
  <inkml:trace contextRef="#ctx0" brushRef="#br0">189 91 10570,'9'-5'1441,"-6"3"-1259,34-20 3024,-36 21-2942,1 0 0,0 0 1,-1-1-1,1 1 1,-1 0-1,0-1 0,1 1 1,-1-1-1,0 0 0,0 1 1,0-1-1,0 0 0,0 0 1,0 1-1,0-1 1,-1 0-1,1 0 0,-1 0 1,1 0-1,-1 0 0,0-3 1,-1 3-204,1 1 0,-1 0 0,0-1 0,0 1 0,0 0 0,0-1 0,0 1 0,0 0 0,0 0 0,-1 0 0,1 0 0,0 0 0,-1 0 0,1 0 0,-1 0 0,1 1 0,-1-1 0,1 0 0,-1 1 0,1 0 0,-1-1 0,1 1 0,-1 0 0,0 0 0,1-1 0,-1 1 0,-2 1 0,-52 0-202,50-1 234,-2 1-95,0 1 1,0-1-1,1 2 0,-1-1 0,1 1 1,-1 0-1,1 0 0,0 1 0,0 0 1,1 0-1,-1 1 0,-10 10 1,12-11-3,0 1 1,0 0 0,1 0-1,0 0 1,0 1 0,0-1 0,1 1-1,0 0 1,0 0 0,0 0 0,1 0-1,-1 1 1,2-1 0,-1 1-1,-1 10 1,3-15 6,0 0-1,1 0 1,-1 0 0,0-1-1,1 1 1,-1 0-1,1 0 1,0 0-1,-1-1 1,1 1 0,0 0-1,0-1 1,0 1-1,0 0 1,0-1-1,1 0 1,-1 1 0,0-1-1,1 0 1,-1 1-1,1-1 1,-1 0-1,1 0 1,-1 0 0,1 0-1,0-1 1,0 1-1,-1 0 1,5 0 0,5 2-35,0-1 1,0 0-1,21 1 1,-25-3-44,112 3-3244,-39-9-3435,-12-6-4248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0.623"/>
    </inkml:context>
    <inkml:brush xml:id="br0">
      <inkml:brushProperty name="width" value="0.035" units="cm"/>
      <inkml:brushProperty name="height" value="0.035" units="cm"/>
    </inkml:brush>
  </inkml:definitions>
  <inkml:trace contextRef="#ctx0" brushRef="#br0">7 8 23117,'2'0'1784,"-4"1"-1328,-2 2-224,1 0 673,3 0-337,3-2-496,3 1-280,1-4-800,0-4 551,-3 2 201,-2 0-152,-2 0-208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1.105"/>
    </inkml:context>
    <inkml:brush xml:id="br0">
      <inkml:brushProperty name="width" value="0.035" units="cm"/>
      <inkml:brushProperty name="height" value="0.035" units="cm"/>
    </inkml:brush>
  </inkml:definitions>
  <inkml:trace contextRef="#ctx0" brushRef="#br0">90 1 19828,'-6'17'4465,"-5"35"-3031,11-51-1436,-1 0 0,1 0 1,0 0-1,0 1 0,0-1 1,0 0-1,0 0 0,0 0 1,0 1-1,0-1 0,0 0 1,1 0-1,-1 0 0,1 0 1,-1 1-1,0-1 0,1 0 1,0 0-1,-1 0 0,1 0 1,0 0-1,0 0 0,0 1 1,1-1-44,0-1 0,0 1 1,0-1-1,-1 1 1,1-1-1,0 0 0,0 0 1,0 0-1,0 0 0,0 0 1,0 0-1,-1 0 1,1-1-1,4 0 0,24-7-666,-24 6 543,0 0 0,1 0 0,-1 0 0,1 1-1,0 0 1,0 0 0,-1 1 0,1-1 0,0 2 0,0-1 0,-1 1 0,9 1 0,-14-1 144,1 0 1,-1-1-1,0 1 1,1 0-1,-1 0 1,1 0-1,-1 0 1,0 0-1,0 0 1,0 0-1,0 0 1,0 0-1,0 1 1,0-1-1,0 0 1,0 1-1,0-1 1,-1 1-1,2 1 1,-1 1 38,-1-1 0,1 0 1,-1 1-1,0-1 1,1 0-1,-1 1 0,-1-1 1,0 7-1,-2 2 250,-1 1 1,0-1-1,-9 20 0,2-10 437,0-1-1,-24 35 0,28-47-471,1-1 0,-1 0 0,0-1 0,-1 1 0,0-1-1,0-1 1,-1 1 0,-15 8 0,22-14-228,0 0 1,0 0-1,0 0 0,0 0 0,0-1 1,-1 1-1,1-1 0,0 0 0,0 1 0,0-1 1,0 0-1,-1 0 0,1 0 0,0 0 1,0-1-1,0 1 0,0-1 0,0 1 1,-1-1-1,1 0 0,0 1 0,0-1 1,1 0-1,-1-1 0,0 1 0,0 0 1,0 0-1,1-1 0,-1 1 0,1-1 0,-1 1 1,1-1-1,-1 0 0,1 0 0,0 0 1,0 1-1,0-1 0,-1-3 0,-2-4-12,1 0 0,-1 0 0,2 0 0,-1 0 0,1-1 0,1 1 0,-1-17 0,2-15-174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1.620"/>
    </inkml:context>
    <inkml:brush xml:id="br0">
      <inkml:brushProperty name="width" value="0.035" units="cm"/>
      <inkml:brushProperty name="height" value="0.035" units="cm"/>
    </inkml:brush>
  </inkml:definitions>
  <inkml:trace contextRef="#ctx0" brushRef="#br0">1 71 18660,'10'0'2144,"0"0"-1455,3-2-297,2 1 1424,5-5-1032,5 2-280,3-2-696,1-1-432,1-6 544,0-1-112,0-2-128</inkml:trace>
  <inkml:trace contextRef="#ctx0" brushRef="#br0" timeOffset="1">627 0 17276,'-13'36'1624,"-7"-1"-976,-3 0-232,-1 4 753,2 1-185,1-1-320,-2-7-160,7-2-176,0-5-136,8-6-584,0-6-408,3-13 680,2-4-120,1-9-120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2.086"/>
    </inkml:context>
    <inkml:brush xml:id="br0">
      <inkml:brushProperty name="width" value="0.035" units="cm"/>
      <inkml:brushProperty name="height" value="0.035" units="cm"/>
    </inkml:brush>
  </inkml:definitions>
  <inkml:trace contextRef="#ctx0" brushRef="#br0">139 0 16428,'-13'9'588,"2"-1"1,-1 2-1,1-1 1,1 1-1,0 1 1,0 0 0,1 1-1,1 0 1,-1 0-1,2 0 1,-9 20-1,15-30-538,1 0-1,-1 0 0,1 0 0,-1 0 1,1 0-1,0 0 0,-1 0 0,1 0 1,0 0-1,1 0 0,-1 0 0,0 0 1,0 0-1,1 0 0,-1 0 0,2 3 1,-1-4-43,-1-1 1,1 1-1,0 0 0,-1 0 1,1-1-1,0 1 1,0 0-1,0-1 0,-1 1 1,1-1-1,0 1 0,0-1 1,0 0-1,0 1 1,0-1-1,0 0 0,0 1 1,0-1-1,0 0 1,0 0-1,0 0 0,0 0 1,0 0-1,0 0 1,0 0-1,0 0 0,0-1 1,0 1-1,0 0 1,0 0-1,0-1 0,0 1 1,-1-1-1,3 0 1,7-4 4,0-1 1,0 0 0,-1-1 0,0 0 0,0 0 0,-1 0 0,0-2 0,0 1-1,-1-1 1,0 0 0,0 0 0,-1 0 0,0-1 0,-1 0 0,0-1-1,4-12 1,-8 22-13,-1 0-1,0 0 1,1-1-1,-1 1 0,0 0 1,0 0-1,1 0 1,-1 0-1,0 0 0,0 0 1,0 0-1,0 0 1,-1 0-1,1-1 0,0 1 1,0 0-1,-1 0 1,1 0-1,-1-2 0,0 3 0,0 0 0,1-1 0,-1 1 0,1-1-1,-1 1 1,0 0 0,1 0 0,-1-1 0,0 1 0,1 0-1,-1 0 1,0 0 0,0 0 0,1 0 0,-1 0 0,0 0-1,1 0 1,-1 0 0,0 0 0,1 0 0,-1 0-1,-1 1 1,-3 0-4,1 1-1,-1 0 0,0 0 1,1 0-1,-1 1 1,1 0-1,-5 3 0,-3 5 18,0 0 0,1 1-1,0 0 1,1 1-1,-14 22 1,19-26-227,-1 1 0,1 0 1,0 0-1,1 1 0,1-1 0,-1 1 1,2 0-1,-4 22 0,6-32 158,0 1-1,0 0 0,0-1 0,0 1 1,0 0-1,0-1 0,0 1 1,1 0-1,-1-1 0,1 3 0,6 1-424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32.539"/>
    </inkml:context>
    <inkml:brush xml:id="br0">
      <inkml:brushProperty name="width" value="0.035" units="cm"/>
      <inkml:brushProperty name="height" value="0.035" units="cm"/>
    </inkml:brush>
  </inkml:definitions>
  <inkml:trace contextRef="#ctx0" brushRef="#br0">45 92 16251,'-18'64'3686,"13"-53"-3065,2-1 0,0 1 0,0 0 0,1 0 0,0 1 0,0-1 0,1 20 0,1-31-594,0 1 0,0-1-1,0 0 1,0 1-1,0-1 1,0 0 0,0 1-1,0-1 1,0 0-1,0 1 1,1-1 0,-1 0-1,0 1 1,0-1-1,0 0 1,0 0 0,0 1-1,0-1 1,1 0-1,-1 1 1,0-1 0,0 0-1,1 0 1,-1 0-1,0 1 1,0-1 0,1 0-1,-1 0 1,0 0-1,0 1 1,1-1 0,-1 0-1,0 0 1,1 0-1,-1 0 1,0 0 0,1 0-1,-1 0 1,13-8 432,9-19-193,35-67 88,-51 83-339,-1-1 1,0 1-1,-1-1 1,0 0-1,-1 0 0,4-21 1,-7 32-18,0-1 1,0 0-1,1 0 1,-1 1 0,0-1-1,-1 0 1,1 1-1,0-1 1,0 0-1,-1 1 1,1-1 0,-1 1-1,1-1 1,-1 0-1,0 1 1,0-1-1,1 1 1,-1 0-1,0-1 1,-2-1 0,2 3-2,0-1 1,0 0-1,-1 0 1,1 1-1,-1-1 1,1 1-1,0-1 0,-1 1 1,1 0-1,-1 0 1,1-1-1,-1 1 1,1 0-1,-1 0 1,1 0-1,-1 1 1,1-1-1,-2 1 1,-5 1-3,1 0 1,0 1-1,-1 0 0,1 0 1,0 1-1,1-1 1,-8 7-1,7-5 91,0 1 1,0 0-1,-9 11 1,16-17-83,0 0 0,0 0 0,0 0 0,0 0 0,0 0 0,0 0 0,0 0 1,1 0-1,-1 0 0,0 0 0,0 0 0,0 0 0,0 0 0,0 0 1,0-1-1,0 1 0,0 0 0,0 0 0,0 0 0,1 0 0,-1 0 0,0 0 1,0 0-1,0 0 0,0 0 0,0 0 0,0 0 0,0 0 0,0 0 1,0 0-1,1 0 0,-1 0 0,0 0 0,0 0 0,0 1 0,0-1 0,0 0 1,0 0-1,0 0 0,0 0 0,0 0 0,0 0 0,0 0 0,1 0 1,-1 0-1,0 0 0,0 0 0,0 0 0,0 0 0,0 0 0,0 1 1,0-1-1,0 0 0,0 0 0,0 0 0,0 0 0,0 0 0,0 0 0,0 0 1,9-7 120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47.847"/>
    </inkml:context>
    <inkml:brush xml:id="br0">
      <inkml:brushProperty name="width" value="0.035" units="cm"/>
      <inkml:brushProperty name="height" value="0.035" units="cm"/>
    </inkml:brush>
  </inkml:definitions>
  <inkml:trace contextRef="#ctx0" brushRef="#br0">0 65 16099,'0'-4'1889,"0"-1"-577,5 4 561,8 1-825,11-4-328,5-2-72,8-6-320,2 1-128,7 2-40,-2 1-64,-1 6-184,-4-1-152,-8 11-448,-6 2-256,-8 5 712,-4 4-136,-5 2-216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48.238"/>
    </inkml:context>
    <inkml:brush xml:id="br0">
      <inkml:brushProperty name="width" value="0.035" units="cm"/>
      <inkml:brushProperty name="height" value="0.035" units="cm"/>
    </inkml:brush>
  </inkml:definitions>
  <inkml:trace contextRef="#ctx0" brushRef="#br0">1 42 18060,'17'3'1568,"3"-3"-952,3-6-224,8-1 705,1-2-337,7 1-184,-2 1-8,-4 2-400,0 2-336,-7 3 464,-3 3-280,-9 2-96,-1-3-8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48.707"/>
    </inkml:context>
    <inkml:brush xml:id="br0">
      <inkml:brushProperty name="width" value="0.035" units="cm"/>
      <inkml:brushProperty name="height" value="0.035" units="cm"/>
    </inkml:brush>
  </inkml:definitions>
  <inkml:trace contextRef="#ctx0" brushRef="#br0">130 7 17828,'15'-7'2897,"-20"18"222,-5 8-2532,-59 160 1166,60-158-1671,-2 2-11,1 0 0,2 0 0,0 1 0,-6 31-1,14-54-65,0 1 0,-1-1 0,1 0-1,0 1 1,0-1 0,0 0-1,0 1 1,0-1 0,1 0 0,-1 1-1,0-1 1,0 0 0,1 0-1,-1 1 1,1-1 0,-1 0 0,1 0-1,0 0 1,0 1 0,-1-1-1,1 0 1,0 0 0,2 1 0,-1-1-7,0 0-1,0 0 1,-1 0 0,2 0 0,-1-1 0,0 1 0,0 0 0,0-1 0,0 0 0,0 0 0,0 0 0,0 0 0,4 0 0,5-1-108,-1-1-1,1-1 1,0 0 0,15-6 0,-13 4-171,1 0 1,-1-1 0,-1 0-1,1-1 1,-1-1 0,0 0 0,-1-1-1,0 0 1,-1 0 0,1-1-1,11-16 1,-3-3-401</inkml:trace>
  <inkml:trace contextRef="#ctx0" brushRef="#br0" timeOffset="1">298 132 19748,'-10'30'1769,"-3"10"-1137,1 6-264,-2 5 696,4 4-192,4 1-304,1-3-112,5-6-368,-2-8-264,5-14-608,0-6-208,3-17 728,-3-8-176,4-10-152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49.219"/>
    </inkml:context>
    <inkml:brush xml:id="br0">
      <inkml:brushProperty name="width" value="0.035" units="cm"/>
      <inkml:brushProperty name="height" value="0.035" units="cm"/>
    </inkml:brush>
  </inkml:definitions>
  <inkml:trace contextRef="#ctx0" brushRef="#br0">129 59 19860,'3'-8'609,"1"1"-1,0-1 0,1 1 1,6-9-1,-10 15-554,-1 0 1,1 0-1,-1 0 0,1 1 0,-1-1 0,1 0 1,-1 0-1,1 1 0,0-1 0,0 1 1,-1-1-1,1 1 0,0-1 0,0 1 1,0-1-1,-1 1 0,1-1 0,0 1 0,0 0 1,0 0-1,0 0 0,0-1 0,0 1 1,0 0-1,0 0 0,-1 0 0,1 0 0,0 0 1,0 1-1,0-1 0,0 0 0,0 0 1,0 0-1,0 1 0,0-1 0,-1 1 1,1-1-1,0 1 0,0-1 0,0 1 0,-1-1 1,1 1-1,0-1 0,-1 1 0,1 0 1,-1 0-1,1-1 0,0 1 0,-1 0 1,0 0-1,1-1 0,0 3 0,1 2 12,0 0 1,0 0-1,0 0 0,-1 1 0,0-1 1,0 1-1,0-1 0,-1 0 0,0 1 0,0-1 1,-1 9-1,-2 8-3,-7 31 1,0-16-28,-1-1 0,-2 0 1,-21 40-1,-61 98 84,64-122-88,33-50-2,4-5-19,8-5-4,-4 0-5,0 2 0,0 0 0,1 0 0,0 1 1,0 0-1,1 0 0,0 2 0,13-4 0,-7 4-586,0 1 0,0 1-1,0 0 1,33 4 0,-44-2 366,19-1-640,-19-5 150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49.639"/>
    </inkml:context>
    <inkml:brush xml:id="br0">
      <inkml:brushProperty name="width" value="0.035" units="cm"/>
      <inkml:brushProperty name="height" value="0.035" units="cm"/>
    </inkml:brush>
  </inkml:definitions>
  <inkml:trace contextRef="#ctx0" brushRef="#br0">167 1 16371,'-1'0'139,"0"0"-1,0 0 0,0 1 0,-1-1 0,1 0 0,0 1 0,0-1 0,0 1 0,0-1 0,0 1 0,0-1 0,1 1 0,-1 0 0,0-1 0,0 1 0,0 0 0,1 0 0,-1 0 0,0 0 0,1 0 0,-1-1 0,0 1 0,0 2 0,-15 31 1510,11-21-191,-25 58 775,27-62-2071,-1 1 0,2 0 1,-1 0-1,2 0 0,-2 14 0,3-23-162,0-1 0,0 1 0,0-1 0,0 1 1,0-1-1,0 1 0,0-1 0,0 1 0,0-1 0,1 0 0,-1 1 0,0-1 0,0 1 0,0-1 0,1 1 0,-1-1 0,0 0 0,1 1 0,-1-1 1,0 0-1,0 1 0,1-1 0,-1 0 0,1 1 0,-1-1 0,0 0 0,1 0 0,-1 1 0,1-1 0,-1 0 0,1 0 0,-1 0 0,1 0 0,-1 0 1,0 1-1,1-1 0,-1 0 0,1 0 0,-1 0 0,1 0 0,-1-1 0,1 1 0,-1 0 0,1 0 0,-1 0 0,1 0 0,-1 0 0,0 0 0,1-1 1,0 1-1,25-13-219,-23 11 186,6-2-48,13-9-227,32-13 1,-48 24 264,0-1 1,0 1 0,0 1-1,0-1 1,0 1-1,0 0 1,0 1-1,1 0 1,-1-1-1,0 2 1,8 0 0,-11 0 37,-1-1 0,0 1 0,0 0 0,0 0 0,1 0 0,-1 0 0,0 0 0,0 1 0,0-1 0,-1 0 0,1 1 0,0-1 0,-1 1 0,1 0 0,0 0 0,-1 0 0,0 0 0,0 0 0,1 0 0,-1 0 0,0 0 0,0 0 1,-1 0-1,1 0 0,0 1 0,-1-1 0,0 0 0,1 1 0,-1-1 0,0 0 0,0 1 0,-1 4 0,0 2 69,0 1 0,-1 0 0,0-1 1,-1 1-1,0-1 0,-7 15 0,-4 7 504,-38 55 0,44-74-429,-1-1-1,0 1 1,-1-1 0,0-1-1,0 0 1,-1-1-1,-15 10 1,24-17-144,0-1 0,-1 1-1,1-1 1,-1 0 0,0 0-1,1 0 1,-1 0 0,0 0-1,0-1 1,1 1 0,-1-1 0,0 0-1,0 0 1,0 0 0,0 0-1,1 0 1,-1 0 0,0-1 0,0 0-1,1 1 1,-1-1 0,0 0-1,1 0 1,-1-1 0,1 1-1,-5-3 1,0-2 14,0 0-1,1 0 1,-1-1-1,1 0 1,1 0-1,-9-14 1,-8-16-128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9.588"/>
    </inkml:context>
    <inkml:brush xml:id="br0">
      <inkml:brushProperty name="width" value="0.025" units="cm"/>
      <inkml:brushProperty name="height" value="0.025" units="cm"/>
    </inkml:brush>
  </inkml:definitions>
  <inkml:trace contextRef="#ctx0" brushRef="#br0">10 62 11115,'-9'-3'3783,"20"-5"-2619,22-4-565,38 2-337,0 3 1,0 3-1,141 11 0,-19 1-195,71-18-48,-153-6-3668,-89 10-1145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8.510"/>
    </inkml:context>
    <inkml:brush xml:id="br0">
      <inkml:brushProperty name="width" value="0.025" units="cm"/>
      <inkml:brushProperty name="height" value="0.025" units="cm"/>
    </inkml:brush>
  </inkml:definitions>
  <inkml:trace contextRef="#ctx0" brushRef="#br0">1 1 15471,'0'0'7431,"84"0"-7239,-40-1-128,3 1-64,6 0-192,-10 0-2211,-4 0-2914,-5 0-4164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50.138"/>
    </inkml:context>
    <inkml:brush xml:id="br0">
      <inkml:brushProperty name="width" value="0.035" units="cm"/>
      <inkml:brushProperty name="height" value="0.035" units="cm"/>
    </inkml:brush>
  </inkml:definitions>
  <inkml:trace contextRef="#ctx0" brushRef="#br0">0 87 18636,'23'-3'2256,"4"1"-1479,2 1-321,2-5 1768,11 0-1376,5 4-191,1-4-721,0-4-481,-3-4 505,-5-1-80,-22-6-152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1:50.622"/>
    </inkml:context>
    <inkml:brush xml:id="br0">
      <inkml:brushProperty name="width" value="0.035" units="cm"/>
      <inkml:brushProperty name="height" value="0.035" units="cm"/>
    </inkml:brush>
  </inkml:definitions>
  <inkml:trace contextRef="#ctx0" brushRef="#br0">5 112 17332,'0'0'106,"-1"1"-1,1-1 1,0 0 0,-1 1 0,1-1 0,0 0-1,0 1 1,-1-1 0,1 0 0,0 1 0,0-1-1,0 0 1,-1 1 0,1-1 0,0 1 0,0-1-1,0 1 1,0-1 0,0 0 0,0 1 0,0-1-1,0 1 1,0-1 0,0 1 0,0-1 0,0 1-1,0-1 1,0 0 0,0 1 0,0-1 0,1 1-1,-1-1 1,0 1 0,16 9 1485,27 1-562,-41-10-934,49 6 447,-1-1-1,72-3 1,105-14 12,-186 9-463,404-39 284,17 0-269,-281 30-946,-173 11 645,-4 0-4,0 0-1,0 0 1,0-1 0,0 1 0,0-1 0,-1 0 0,1 0 0,6-3 0,-10 4 127,0 0 1,1 0 0,-1 0-1,0 0 1,0 0 0,0 0 0,1 0-1,-1 0 1,0-1 0,0 1-1,0 0 1,0 0 0,1 0-1,-1 0 1,0-1 0,0 1-1,0 0 1,0 0 0,0-1 0,0 1-1,1 0 1,-1 0 0,0 0-1,0-1 1,0 1 0,0 0-1,0 0 1,0-1 0,0 1 0,0 0-1,0 0 1,0 0 0,0-1-1,0 1 1,0 0 0,-1-1-1,-6-9-809,-14-5 118,-12-3-422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45.521"/>
    </inkml:context>
    <inkml:brush xml:id="br0">
      <inkml:brushProperty name="width" value="0.035" units="cm"/>
      <inkml:brushProperty name="height" value="0.035" units="cm"/>
    </inkml:brush>
  </inkml:definitions>
  <inkml:trace contextRef="#ctx0" brushRef="#br0">366 284 11578,'-9'4'1502,"0"1"-58,19-1-1265,6-4-161,0 0-1,-1-1 1,19-3-1,-18 1 83,-1 2 1,1 0-1,23 1 0,52 16 195,-69-10-277,0-2 0,0 0 0,1-2 0,41 0 0,67-23-10,-99 13 1,2 2 1,-1 2-1,50-1 1,-31 10-2,1 2 0,71 18 1,-67-11-2,98 9 1,-102-21-97,0-1 0,1-3 0,-1-3 0,68-13 1,-119 17 86,-1 1 0,1 0 0,-1 0 0,0-1 0,1 1 0,-1-1 0,0 0 0,1 1 0,-1-1 0,0 0 0,1 0 0,0 0 0,-2 0 2,0 1 0,0 0 0,0 0 0,0-1 0,0 1 0,0 0 0,0 0 0,0-1 0,0 1 1,0 0-1,0 0 0,0-1 0,0 1 0,0 0 0,0 0 0,0-1 0,0 1 0,0 0 1,0 0-1,0 0 0,0-1 0,-1 1 0,1 0 0,0 0 0,0 0 0,0-1 0,0 1 0,-1 0 1,1 0-1,0 0 0,0 0 0,0-1 0,-1 1 0,1 0 0,0 0 0,0 0 0,-1 0 1,-4-3 1,0 1 1,0 0-1,0 1 1,-10-3-1,-30-3-1,0 2-1,-56 0 0,-93 12 27,97-3 72,24-1 0,-532 28 328,413-12-143,-215 48 0,330-50-316,110-15-457,202-44-264,-119 18 688,370-42 51,-288 43-103,-1-9 0,266-80 0,-373 84 22,110-33-130,-141 45 85,80-9 0,-128 23 104,0 1 0,0 0 0,0 1 0,1 0 0,13 3 0,-23-3 19,0 0 0,0 1 0,0-1 0,0 1 0,0-1 0,0 1 0,-1 0 0,1 0 0,0 0 0,0 0-1,-1 0 1,1 0 0,-1 1 0,1-1 0,-1 1 0,1-1 0,-1 1 0,0-1 0,0 1 0,0 0 0,0-1-1,0 1 1,0 0 0,0 0 0,-1 0 0,1-1 0,-1 1 0,1 0 0,-1 0 0,0 0 0,1 0 0,-1 0 0,0 0-1,0 0 1,-1 0 0,1 2 0,-2 4-5,1-1 0,-1 0 1,0 0-1,-4 7 0,-15 36-142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1.979"/>
    </inkml:context>
    <inkml:brush xml:id="br0">
      <inkml:brushProperty name="width" value="0.035" units="cm"/>
      <inkml:brushProperty name="height" value="0.035" units="cm"/>
    </inkml:brush>
  </inkml:definitions>
  <inkml:trace contextRef="#ctx0" brushRef="#br0">32 1 17260,'-8'8'1408,"0"17"-936,-2 4-200,6 18 496,3 12-144,2-2-119,5-1-81,7-3-152,3-4-96,1-11-248,0-3-208,-8-14-545,-2-4-71,-4-1 656,-3 0-152,-8-9-216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2.412"/>
    </inkml:context>
    <inkml:brush xml:id="br0">
      <inkml:brushProperty name="width" value="0.035" units="cm"/>
      <inkml:brushProperty name="height" value="0.035" units="cm"/>
    </inkml:brush>
  </inkml:definitions>
  <inkml:trace contextRef="#ctx0" brushRef="#br0">0 234 14131,'4'22'1512,"7"-5"-1016,9-9-23,8-5 647,11-13-344,4-6-88,9-5-136,-1-5-88,1-4-384,-4 0-200,-6-3-528,-9 1 56,-9-1 376,-5 6-112,-9 1-208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2.884"/>
    </inkml:context>
    <inkml:brush xml:id="br0">
      <inkml:brushProperty name="width" value="0.035" units="cm"/>
      <inkml:brushProperty name="height" value="0.035" units="cm"/>
    </inkml:brush>
  </inkml:definitions>
  <inkml:trace contextRef="#ctx0" brushRef="#br0">0 95 16091,'7'2'1833,"3"-2"-1145,12-5-160,7-4 672,11-1-279,4-1-113,8-1-184,4 2-104,2 0-536,1 2-352,-4 0-512,-7 3 752,-9 0-200,-5 1-88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3.306"/>
    </inkml:context>
    <inkml:brush xml:id="br0">
      <inkml:brushProperty name="width" value="0.035" units="cm"/>
      <inkml:brushProperty name="height" value="0.035" units="cm"/>
    </inkml:brush>
  </inkml:definitions>
  <inkml:trace contextRef="#ctx0" brushRef="#br0">182 24 15195,'1'-1'222,"-1"-1"0,1 0 0,0 1 1,-1-1-1,1 0 0,-1 0 0,0 1 0,0-1 0,1 0 0,-2-2 0,1 3-178,0 1 0,0 0 0,0 0 0,0 0-1,0 0 1,-1-1 0,1 1 0,0 0 0,0 0 0,0 0-1,-1 0 1,1 0 0,0 0 0,0 0 0,-1-1 0,1 1-1,0 0 1,0 0 0,0 0 0,-1 0 0,1 0 0,0 0 0,0 0-1,-1 0 1,1 0 0,0 0 0,0 1 0,0-1 0,-1 0-1,1 0 1,0 0 0,0 0 0,-1 0 0,1 0 0,0 0 0,0 0-1,0 1 1,0-1 0,-1 0 0,1 0 0,0 0 0,0 1-1,-5 3 270,0 0 0,0 0 0,1 1-1,-7 8 1,-4 7-224,1 2 0,1 0 0,0 1 0,2 0 0,1 0 1,0 1-1,2 1 0,-9 47 0,16-66-125,0-1 0,1 1 0,-1-1 0,1 1 0,1-1 1,-1 1-1,1-1 0,0 0 0,3 11 0,-3-14 7,0 1 0,1-1 0,-1 0-1,1 1 1,-1-1 0,1 0 0,0 0 0,0 0 0,0 0-1,0-1 1,0 1 0,1-1 0,-1 1 0,0-1 0,1 1-1,-1-1 1,1 0 0,-1 0 0,1-1 0,0 1 0,4 0-1,45 4-367,-37-5 324,0 1 1,17 3-1,-28-3 73,-1 0 0,1 0-1,-1 0 1,1 1-1,-1-1 1,1 1-1,-1 0 1,0 0-1,1 0 1,-1 0-1,0 0 1,-1 1-1,5 3 1,-6-4 6,0-1 0,0 1 0,0 0 0,0-1 0,0 1-1,0 0 1,0 0 0,-1 0 0,1 0 0,-1 0 0,1 0 0,-1 0 0,0 0 0,0 0 0,0 0 0,0 0 0,0 3-1,-1 0 21,0 0-1,-1 0 1,1-1-1,-1 1 0,0 0 1,0-1-1,-3 5 1,-3 3 117,-1 1 0,0-2 1,-20 21-1,14-18 90,-1 0 0,-25 17 0,36-27-231,-1 0-1,0-1 1,0 0-1,0 0 1,0-1-1,0 1 1,-1-1-1,1-1 1,-1 1-1,0-1 1,-10 1-1,15-3-22,1 1 1,-1 0-1,1 0 0,-1 0 0,0-1 0,1 1 0,-1-1 0,1 1 1,0-1-1,-1 0 0,1 1 0,-1-1 0,1 0 0,0 0 0,-1 0 0,1 0 1,0 0-1,0 0 0,0 0 0,0-1 0,0 1 0,0 0 0,0-1 0,1 1 1,-1 0-1,0-1 0,1 1 0,-1-1 0,1 1 0,-1-1 0,1 1 0,0-1 1,0 0-1,-1 1 0,1-1 0,0 1 0,1-1 0,-1 1 0,1-4 0,7-19-279</inkml:trace>
  <inkml:trace contextRef="#ctx0" brushRef="#br0" timeOffset="1">757 254 14899,'-13'31'1072,"1"-5"-543,2-7-650,5-5 1154,3 0-745</inkml:trace>
  <inkml:trace contextRef="#ctx0" brushRef="#br0" timeOffset="2">722 519 17884,'-13'23'1616,"6"-2"-1120,0-3-256,6-7 568,-1-4-367,4-8-793,5-6 528,3-3-328,3-2-97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5.444"/>
    </inkml:context>
    <inkml:brush xml:id="br0">
      <inkml:brushProperty name="width" value="0.035" units="cm"/>
      <inkml:brushProperty name="height" value="0.035" units="cm"/>
    </inkml:brush>
  </inkml:definitions>
  <inkml:trace contextRef="#ctx0" brushRef="#br0">1 61 15875,'3'6'344,"0"1"0,1-1 0,0 0 0,0 0 0,0-1 0,0 1 0,1-1 0,0 0 0,0-1 0,1 1 0,-1-1 0,1 0 1,0 0-1,0 0 0,0-1 0,1 0 0,9 3 0,-3-2-424,-1 0 1,1-1-1,0-1 1,0 0-1,0-1 1,0 0-1,1-1 1,18-2 0,-25 1-279,0-1 0,0 1 0,0-2 0,-1 1 0,1-1 0,0 0 0,-1 0 0,0 0 0,1-1 0,-1 0 0,-1-1 0,1 1 0,5-6 0,4-7-1946,0 0 0,22-33 0,-36 47 2258,1 1 1,0-1 0,0 0 0,0 0-1,1 1 1,-1-1 0,1 1 0,-1 0 0,1 0-1,0 0 1,0 0 0,3-2 0,-5 4 128,-1 0 1,0 0 0,1 0-1,-1 0 1,1 1 0,-1-1-1,0 0 1,1 0 0,-1 0-1,1 0 1,-1 0 0,0 0-1,1 1 1,-1-1 0,0 0-1,1 0 1,-1 1 0,0-1-1,1 0 1,-1 0 0,0 1-1,0-1 1,1 0 0,-1 1-1,0-1 1,0 0 0,0 1-1,1-1 1,-1 0 0,0 1-1,0-1 1,0 1 0,0-1 0,0 0-1,0 1 1,0-1 0,0 1-1,0-1 1,0 0 0,0 1-1,0-1 1,0 1 0,0 23 583,0-22-498,-4 31 912,-1 0 1,-2 0-1,-1 0 1,-15 34-1,-2 15-209,-40 141-250,64-220-693,-8 21-144,9-23 207,0-1 1,0 1-1,-1-1 0,1 1 0,0 0 1,-1-1-1,1 1 0,0-1 1,-1 1-1,1-1 0,-1 1 0,1-1 1,-1 1-1,1-1 0,-1 0 0,1 1 1,-1-1-1,1 0 0,-1 1 1,1-1-1,-1 0 0,0 0 0,1 1 1,-1-1-1,0 0 0,1 0 0,-1 0 1,0 0-1,1 0 0,-1 0 1,0 0-1,-9-6-183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5.877"/>
    </inkml:context>
    <inkml:brush xml:id="br0">
      <inkml:brushProperty name="width" value="0.035" units="cm"/>
      <inkml:brushProperty name="height" value="0.035" units="cm"/>
    </inkml:brush>
  </inkml:definitions>
  <inkml:trace contextRef="#ctx0" brushRef="#br0">1 1 17556,'13'23'1520,"0"-6"-1088,-2-4-176,5-3 520,2-3-183,7 0-249,1-4-240,2-3-408,1 0-265,0-1 177,-5 1-1936,-7 0 1912,-1 1-336,-12 6-193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6.329"/>
    </inkml:context>
    <inkml:brush xml:id="br0">
      <inkml:brushProperty name="width" value="0.035" units="cm"/>
      <inkml:brushProperty name="height" value="0.035" units="cm"/>
    </inkml:brush>
  </inkml:definitions>
  <inkml:trace contextRef="#ctx0" brushRef="#br0">0 0 14499,'0'8'1520,"5"-1"-847,3 0-185,11-6 1160,0-1-744,12-1-232,2-2-48,9-1-519,-4-2-410,5 5 393,-1-1-120,-3 4-192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48.962"/>
    </inkml:context>
    <inkml:brush xml:id="br0">
      <inkml:brushProperty name="width" value="0.025" units="cm"/>
      <inkml:brushProperty name="height" value="0.025" units="cm"/>
    </inkml:brush>
  </inkml:definitions>
  <inkml:trace contextRef="#ctx0" brushRef="#br0">345 11 15951,'-8'-3'747,"-4"1"-471,-1-1 0,1 2 0,-1 0 0,1 0 0,-1 1 0,1 1 1,-1 0-1,1 0 0,-1 1 0,1 1 0,0 0 0,0 1 0,0 0 0,-13 7 0,16-6-185,0 0 1,0 0 0,0 1-1,0 0 1,1 0 0,0 1 0,1 0-1,-1 0 1,1 1 0,1 0 0,0 0-1,0 1 1,0-1 0,1 1-1,0 1 1,1-1 0,0 1 0,-4 14-1,7-19-64,0-1-1,0 1 0,0 0 1,0-1-1,1 1 0,0 0 1,0-1-1,0 1 1,1 0-1,-1-1 0,1 1 1,0-1-1,1 1 0,-1-1 1,1 1-1,0-1 0,0 0 1,0 0-1,0 1 0,1-2 1,0 1-1,-1 0 0,2-1 1,-1 1-1,0-1 0,6 5 1,-1-3 12,0-1 0,1 1 0,0-1-1,0 0 1,0-1 0,0 0 0,0-1 0,1 0 0,-1 0 0,1-1 0,-1 0 0,11-1 0,-12 0-25,0 0 0,0 0 0,0-1 0,0 0 1,0-1-1,-1 0 0,16-5 0,-21 6-7,0 0 0,0 0 0,0 0 0,0 0-1,-1-1 1,1 1 0,0 0 0,-1-1-1,1 1 1,-1-1 0,0 0 0,1 0-1,-1 1 1,0-1 0,0 0 0,0 0 0,0 0-1,0 0 1,-1 0 0,1 0 0,-1 0-1,1 0 1,-1 0 0,0 0 0,1-1-1,-1 1 1,0 0 0,-1 0 0,1 0 0,0 0-1,-1 0 1,1 0 0,-1-1 0,1 1-1,-2-3 1,0 3 0,0-1-1,0 0 1,0 1-1,0-1 1,-1 1-1,1 0 1,-1-1-1,1 1 1,-1 1-1,0-1 1,1 0-1,-1 1 1,0-1-1,0 1 1,-1 0-1,1 0 1,0 0-1,0 0 1,-5 0-1,1-1 64,0 1 0,0 0 0,-1 0 0,1 1-1,0 0 1,0 0 0,-14 2 0,20-2-68,1 0 0,0 0 0,0 1 0,0-1 0,0 0 0,-1 0 0,1 0-1,0 0 1,0 0 0,0 0 0,-1 0 0,1 0 0,0 0 0,0 1 0,0-1 0,0 0 0,0 0 0,-1 0 0,1 0 0,0 0 0,0 1 0,0-1 0,0 0 0,0 0 0,0 0 0,0 1 0,0-1-1,0 0 1,0 0 0,0 0 0,0 1 0,0-1 0,0 0 0,0 0 0,0 0 0,0 1 0,0-1 0,0 0 0,0 0 0,0 0 0,0 1 0,0-1 0,0 0 0,0 0 0,0 0 0,0 0 0,0 1 0,0-1-1,1 0 1,-1 0 0,0 0 0,0 0 0,0 0 0,0 1 0,0-1 0,1 0 0,-1 0 0,0 0 0,0 0 0,0 0 0,1 0 0,12 8 42,14-4 46,0-1 0,1-1 0,-1-1 0,1-2 0,-1-1 0,37-6 0,3 0-229,-63 13-252,-10 7 218,-11 11 134,6-10-41,-47 62 404,54-69-465,0 0 0,1 1 0,-1-1 0,2 1 0,-1-1 0,1 1-1,0 0 1,0 0 0,0 0 0,0 12 0,5-9-6222,9-9-8590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0.075"/>
    </inkml:context>
    <inkml:brush xml:id="br0">
      <inkml:brushProperty name="width" value="0.035" units="cm"/>
      <inkml:brushProperty name="height" value="0.035" units="cm"/>
    </inkml:brush>
  </inkml:definitions>
  <inkml:trace contextRef="#ctx0" brushRef="#br0">116 1 18372,'0'6'3832,"1"31"-2863,-1-36-974,0 0 1,0 0 0,0 0 0,0 0 0,0 1 0,0-1-1,0 0 1,1 0 0,-1 0 0,0 0 0,1 0-1,-1 0 1,1 0 0,-1 0 0,1 0 0,-1 0-1,1-1 1,0 1 0,0 0 0,-1 0 0,1 0 0,0-1-1,0 1 1,0 0 0,0-1 0,2 2 0,0-2-1,1 0 1,0 1 0,0 0-1,-1 0 1,1 0 0,-1 0 0,1 0-1,0 1 1,-1 0 0,0 0-1,0 0 1,1 0 0,-1 0-1,0 0 1,3 5 0,-3-4 6,0 1-1,0 0 1,0 1-1,-1-1 1,0 0 0,0 1-1,0 0 1,0-1-1,-1 1 1,0 0 0,1 6-1,0 7 89,-1-1 1,0 1-1,-2 0 0,0-1 0,-1 1 1,-1-1-1,0 0 0,-1 0 0,-1 0 1,-1 0-1,-1-1 0,0 0 0,-1 0 1,-10 15-1,15-26-2,-1 0 1,0 0 0,0 0-1,0-1 1,-1 0-1,0 1 1,0-2 0,0 1-1,0-1 1,0 1-1,-8 2 1,11-5-131,0 0 0,0-1 1,0 1-1,-1 0 0,1-1 0,0 0 0,0 1 1,-1-1-1,1 0 0,0 0 0,-1 0 1,1 0-1,0-1 0,0 1 0,-1-1 0,1 1 1,0-1-1,0 0 0,0 0 0,0 0 1,0 0-1,0 0 0,0 0 0,0-1 0,0 1 1,1-1-1,-1 1 0,0-1 0,1 1 1,0-1-1,-1 0 0,1 0 0,-2-3 0,-1-2-253,1 0-1,0 0 0,0-1 1,1 1-1,0-1 0,0 1 1,1-1-1,0 0 0,-1-12 1,2-18-623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0.541"/>
    </inkml:context>
    <inkml:brush xml:id="br0">
      <inkml:brushProperty name="width" value="0.035" units="cm"/>
      <inkml:brushProperty name="height" value="0.035" units="cm"/>
    </inkml:brush>
  </inkml:definitions>
  <inkml:trace contextRef="#ctx0" brushRef="#br0">0 19 16275,'12'-3'1977,"1"1"-1233,0 0-336,2 2 1104,5 0-607,3 6-209,6-6-800,1 0-448,2-2 512,-4-3-168,2-5-88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0.948"/>
    </inkml:context>
    <inkml:brush xml:id="br0">
      <inkml:brushProperty name="width" value="0.035" units="cm"/>
      <inkml:brushProperty name="height" value="0.035" units="cm"/>
    </inkml:brush>
  </inkml:definitions>
  <inkml:trace contextRef="#ctx0" brushRef="#br0">118 1 16203,'-25'39'1640,"3"2"-1,-22 51 0,39-80-1478,0 2 0,1-1 0,0 0-1,2 1 1,-1-1 0,1 1 0,1 0-1,1 0 1,0 0 0,0 0 0,6 25-1,-6-37-147,0 0-1,0 0 1,1 0 0,-1 0-1,1 0 1,0 0-1,-1 0 1,1 0-1,0-1 1,0 1-1,0 0 1,1 0 0,-1-1-1,0 1 1,1-1-1,-1 1 1,1-1-1,-1 0 1,1 1 0,-1-1-1,1 0 1,0 0-1,0 0 1,0 0-1,-1 0 1,1-1 0,0 1-1,0-1 1,0 1-1,0-1 1,0 1-1,0-1 1,1 0-1,-1 0 1,0 0 0,0 0-1,0-1 1,0 1-1,0-1 1,0 1-1,2-2 1,4 0 31,-1-1 1,0-1-1,1 0 0,-1 0 1,-1 0-1,1-1 0,-1 0 1,1 0-1,6-8 0,-2 1 79,-1-1 1,0 0-1,-1 0 0,-1-1 0,11-23 1,-14 27-38,-1-1 0,-1 1 0,0-1 0,0 0 0,-1 0 1,0-1-1,-1 1 0,0-18 0,-1 27-79,0 0 0,0 1-1,0-1 1,0 0 0,-1 1-1,1-1 1,0 0 0,-1 1 0,1-1-1,-1 0 1,0 1 0,1-1-1,-1 1 1,0-1 0,0 1 0,0-1-1,0 1 1,0 0 0,0-1-1,-1 1 1,1 0 0,0 0 0,-1 0-1,1 0 1,0 0 0,-1 0-1,0 0 1,1 1 0,-1-1 0,1 0-1,-1 1 1,0 0 0,1-1-1,-1 1 1,0 0 0,1 0 0,-1 0-1,0 0 1,0 0 0,1 0 0,-1 0-1,0 0 1,1 1 0,-1-1-1,0 1 1,1-1 0,-1 1 0,0 0-1,1 0 1,-1 0 0,1-1-1,0 1 1,-1 1 0,-1 1 0,-11 9-804,1 0 1,1 2-1,-21 27 1,32-41 719,1 0 1,0 0 0,0 0 0,0 0 0,0 0-1,-1 0 1,1 1 0,0-1 0,0 0 0,0 0 0,0 0-1,0 0 1,0 1 0,-1-1 0,1 0 0,0 0 0,0 0-1,0 0 1,0 1 0,0-1 0,0 0 0,0 0 0,0 0-1,0 1 1,0-1 0,0 0 0,0 0 0,0 0 0,0 1-1,0-1 1,0 0 0,0 0 0,0 0 0,0 0 0,0 1-1,0-1 1,1 0 0,-1 0 0,0 0 0,0 0-1,0 1 1,0-1 0,0 0 0,0 0 0,1 0 0,-1 0-1,0 0 1,0 1 0,0-1 0,0 0 0,1 0 0,-1 0-1,0 0 1,11-4-2868,33-34-2603,7 3 4084,-40 28 2247,0 1 1,0 0-1,1 1 1,0 0-1,0 1 0,1 0 1,16-2-1,-28 6-715,0 0 0,0 0 0,0 0 0,1 0 0,-1 0 0,0 0 0,0 0 0,0 0 1,0 0-1,0 1 0,0-1 0,0 0 0,0 1 0,1-1 0,-1 1 0,0-1 0,-1 1 0,1 0 0,0-1 0,0 1 0,0 0 0,0 0 0,0-1 0,-1 1 0,1 0 0,0 0 0,-1 0 0,1 0 0,-1 0 0,1 0 0,-1 0 0,1 0 0,-1 0 0,0 0 0,1 0 1,-1 2-1,1 4 170,0 1 1,-1-1 0,1 1 0,-2 11 0,0-10-28,-2 43 575,0-31-446,2 0-1,0 0 0,2 1 0,0-1 1,5 26-1,-5-45-304,-1 1-1,1 0 1,0 0-1,0-1 1,0 1 0,0 0-1,1-1 1,-1 1-1,1-1 1,-1 1 0,1-1-1,0 0 1,0 0-1,0 0 1,0 0 0,0 0-1,1 0 1,-1-1-1,1 1 1,-1-1 0,1 1-1,-1-1 1,1 0-1,0 0 1,-1 0 0,1 0-1,0-1 1,0 1-1,0-1 1,0 0 0,0 0-1,0 0 1,-1 0-1,1 0 1,0-1 0,3 0-1,5-1 57,0-1-1,0-1 0,0 0 1,0 0-1,-1-1 1,1-1-1,16-11 0,-9 4 73,0-1 0,-2 0-1,1-1 1,-2-1 0,14-18 0,-22 25-82,0 0 1,-1-1 0,0 0 0,-1 0 0,0 0 0,0-1 0,-1 0-1,-1 1 1,0-1 0,0-1 0,1-16 0,-3 25-67,-1 0 0,0 1 1,0-1-1,0 0 0,0 0 1,0 1-1,-1-1 0,1 0 0,-1 1 1,0-1-1,0 0 0,0 1 1,0-1-1,0 1 0,-1 0 0,1-1 1,-1 1-1,1 0 0,-1 0 1,0 0-1,0 0 0,0 0 1,0 0-1,-3-2 0,3 3-11,-1 0 0,0 0 0,1 1 0,-1-1 0,0 1-1,1-1 1,-1 1 0,0 0 0,0 0 0,1 0 0,-1 0 0,0 1 0,0-1 0,1 1-1,-1-1 1,0 1 0,1 0 0,-1 0 0,1 0 0,-1 1 0,1-1 0,0 0 0,-1 1-1,-1 2 1,-14 8-538,1 1-1,1 1 1,0 1-1,-21 26 1,35-39 90,2-3-174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1.417"/>
    </inkml:context>
    <inkml:brush xml:id="br0">
      <inkml:brushProperty name="width" value="0.035" units="cm"/>
      <inkml:brushProperty name="height" value="0.035" units="cm"/>
    </inkml:brush>
  </inkml:definitions>
  <inkml:trace contextRef="#ctx0" brushRef="#br0">0 39 18220,'9'6'2056,"2"1"-1376,5-4-311,3 3 1079,8-6-664,3-2-128,6-6-488,1 1-528,-1-6 352,0-2-104,2 0-40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1.866"/>
    </inkml:context>
    <inkml:brush xml:id="br0">
      <inkml:brushProperty name="width" value="0.035" units="cm"/>
      <inkml:brushProperty name="height" value="0.035" units="cm"/>
    </inkml:brush>
  </inkml:definitions>
  <inkml:trace contextRef="#ctx0" brushRef="#br0">24 0 17132,'-7'20'1800,"5"2"-1288,-2 2-208,1 4 1281,0 6-1169,2 0-72,-2 2-112,3-3-152,0 2-392,1-5-256,1-5 144,-1-3 295,2-11-151,0-2-88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2.402"/>
    </inkml:context>
    <inkml:brush xml:id="br0">
      <inkml:brushProperty name="width" value="0.035" units="cm"/>
      <inkml:brushProperty name="height" value="0.035" units="cm"/>
    </inkml:brush>
  </inkml:definitions>
  <inkml:trace contextRef="#ctx0" brushRef="#br0">50 0 11154,'0'12'10947,"0"3"-6797,0-11-4276,0-1 0,0 1 0,-1 0-1,0-1 1,1 1 0,-1-1-1,0 1 1,-3 4 0,4-7 130,0-1 1,0 1-1,0 0 1,0 0-1,0-1 1,0 1-1,0 0 1,1-1-1,-1 1 0,0 0 1,0 0-1,1-1 1,-1 1-1,0 0 1,1-1-1,-1 1 1,0-1-1,1 1 1,-1 0-1,1-1 1,-1 1-1,1-1 1,-1 1-1,1-1 1,0 0-1,-1 1 1,1-1-1,0 1 1,-1-1-1,1 0 0,0 0 1,-1 1-1,1-1 1,1 0-1,2 2-5,-1-1 0,1 0 0,0 0-1,-1 0 1,1 0 0,4 0 0,-3-1-14,0 0 1,1 0 0,-1 1 0,0 0-1,0 0 1,0 0 0,0 1-1,0 0 1,-1 0 0,1 0-1,0 0 1,-1 1 0,1-1 0,-1 1-1,0 0 1,0 1 0,0-1-1,0 1 1,-1 0 0,0 0 0,1 0-1,-1 0 1,-1 0 0,1 1-1,3 8 1,-3-6 7,0 1 0,-1-1 0,0 1-1,-1-1 1,0 1 0,0 0 0,0 0 0,-1-1 0,0 1-1,-1 0 1,1 0 0,-2 0 0,1-1 0,-1 1 0,0-1-1,-5 12 1,3-10 95,-1 1-1,0-1 1,0 0 0,-1-1-1,-1 1 1,1-1-1,-12 10 1,16-15-66,-1-1 1,1 0-1,-1 0 0,0 0 0,1 0 1,-1-1-1,0 1 0,0-1 0,0 1 1,0-1-1,-1 0 0,1 0 1,0-1-1,0 1 0,-1-1 0,1 1 1,0-1-1,0 0 0,-1-1 0,1 1 1,0 0-1,-1-1 0,1 0 0,0 1 1,0-1-1,0-1 0,-5-1 1,5 1-81,0-1 1,-1 1 0,1-1-1,0 0 1,1 0 0,-1 0 0,1 0-1,-1-1 1,1 1 0,0-1 0,0 1-1,0-1 1,1 0 0,-1 1-1,1-1 1,-1-4 0,-2-7 25,2 1 0,-1-1 0,1-15 0,1-10-307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2.834"/>
    </inkml:context>
    <inkml:brush xml:id="br0">
      <inkml:brushProperty name="width" value="0.035" units="cm"/>
      <inkml:brushProperty name="height" value="0.035" units="cm"/>
    </inkml:brush>
  </inkml:definitions>
  <inkml:trace contextRef="#ctx0" brushRef="#br0">0 21 15427,'15'4'1825,"0"0"-1241,0-2-256,2-2 1208,7 0-1136,5 0-368,4-3 969,0-4-849,1-3-128,3 0 16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3.271"/>
    </inkml:context>
    <inkml:brush xml:id="br0">
      <inkml:brushProperty name="width" value="0.035" units="cm"/>
      <inkml:brushProperty name="height" value="0.035" units="cm"/>
    </inkml:brush>
  </inkml:definitions>
  <inkml:trace contextRef="#ctx0" brushRef="#br0">94 0 15139,'-31'78'3173,"18"-48"-2103,2 0-1,-16 61 1,26-84-949,-3 10 200,2 1-1,-2 20 0,4-35-286,0 0 0,0 0 1,0 0-1,0 0 0,0-1 0,1 1 0,-1 0 1,1 0-1,0 0 0,-1-1 0,1 1 1,0 0-1,1-1 0,-1 1 0,1-1 0,-1 1 1,1-1-1,-1 0 0,1 1 0,0-1 0,4 3 1,-4-5-25,-1 1 1,1-1-1,0 1 1,0-1-1,0 0 1,-1 1-1,1-1 0,0 0 1,0-1-1,0 1 1,-1 0-1,1 0 1,0-1-1,0 1 1,0-1-1,-1 1 1,3-2-1,29-15 80,-19 7-65,1-2 0,-1 1 0,-1-2 0,0 0 0,-1 0-1,0-1 1,-1-1 0,0 0 0,-2 0 0,0-1-1,0 0 1,8-25 0,-16 37-16,1 0-1,-1 0 0,0-1 1,0 1-1,-1-1 1,1 1-1,-1-1 1,0 1-1,0-1 0,-1 1 1,1-1-1,-1 1 1,-2-8-1,2 10-4,0 0 0,0 0 0,0 0 0,-1 0 0,1 0 0,-1 0 0,1 0-1,-1 0 1,0 0 0,0 1 0,0-1 0,0 1 0,0-1 0,0 1 0,0 0 0,0 0 0,0 0 0,-1 0 0,1 0 0,0 0 0,-1 1-1,1-1 1,0 1 0,-1-1 0,1 1 0,-5 0 0,0 1-4,1-1 0,0 1 0,0 0 0,0 0-1,0 1 1,0 0 0,0 0 0,1 0 0,-1 1 0,0 0 0,1 0-1,-9 6 1,6-3-200,0 1 0,1 0 0,-1 0 0,2 0 0,-1 1 0,1 0 0,-6 9 0,11-14-7,-1-1 0,1 0 0,0 1 0,0 0 0,0-1 0,0 1 0,0-1 0,0 1 0,1 0 0,0 0 0,-1-1 0,1 5 0,5-7-486,4-6-146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3.673"/>
    </inkml:context>
    <inkml:brush xml:id="br0">
      <inkml:brushProperty name="width" value="0.035" units="cm"/>
      <inkml:brushProperty name="height" value="0.035" units="cm"/>
    </inkml:brush>
  </inkml:definitions>
  <inkml:trace contextRef="#ctx0" brushRef="#br0">135 137 15539,'1'-1'233,"-1"-1"0,1 1 0,0-1 0,-1 0 0,0 1 0,1-1 0,-1 1 0,0-1-1,0 0 1,1 1 0,-1-1 0,-1 0 0,1 1 0,0-1 0,0 1 0,-1-1 0,1 0 0,-1 1-1,1-1 1,-1 1 0,1-1 0,-1 1 0,0 0 0,0-1 0,-1-1 0,1 2-143,0 1 0,0-1 0,-1 1 0,1-1 0,0 1 1,0-1-1,0 1 0,-1 0 0,1-1 0,0 1 0,-1 0 0,1 0 1,0 0-1,0 0 0,-1 0 0,1 0 0,0 0 0,-1 1 0,1-1 0,0 0 1,0 1-1,0-1 0,-1 1 0,1-1 0,0 1 0,0 0 0,0 0 1,0-1-1,0 1 0,0 0 0,0 0 0,-1 1 0,-4 4-21,1 0-1,-1 0 1,1 1-1,0-1 1,1 1-1,-1 0 1,1 1 0,-3 8-1,-22 66 189,26-74-220,0 2 2,1 0 0,0 0 0,0 0 0,0 18 0,1-25-31,2-1-1,-1 0 1,0 0-1,0 0 1,1 0-1,-1 0 1,1 0-1,-1 1 1,1-1-1,0-1 1,0 1-1,2 3 1,-2-4-3,0 0 0,0 0-1,0 0 1,0-1 0,0 1 0,0 0 0,0-1 0,0 1 0,0-1-1,0 1 1,0-1 0,1 1 0,-1-1 0,0 0 0,0 0 0,1 0-1,-1 1 1,0-1 0,0 0 0,0-1 0,1 1 0,-1 0 0,2-1 0,4-1 1,0 0 0,-1 0 1,0-1-1,1 0 1,-1 0-1,0 0 1,-1-1-1,1 0 0,6-6 1,7-6-1,18-23 1,-25 26-8,-1-1 0,-1 0 1,0-1-1,-1 0 0,0 0 0,-1-1 0,-1 0 1,-1-1-1,0 0 0,-1 0 0,4-26 1,-9 40-64,1-1 0,-1 0 0,0 0 0,0 1 0,-1-1 0,1 0 0,-1 0 0,0 1 1,0-1-1,-2-6 0,3 9 61,-1 0 0,0 0 0,1 0 0,-1 0 1,1 1-1,-1-1 0,0 0 0,0 0 0,0 0 0,0 0 0,1 1 1,-1-1-1,0 1 0,0-1 0,0 0 0,0 1 0,0-1 1,-1 1-1,1 0 0,0-1 0,0 1 0,0 0 0,0 0 0,0 0 1,0 0-1,-1 0 0,1 0 0,0 0 0,0 0 0,0 0 1,0 0-1,0 1 0,0-1 0,0 1 0,-1-1 0,1 0 1,-1 2-1,-10 4-160,3-2-56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9.426"/>
    </inkml:context>
    <inkml:brush xml:id="br0">
      <inkml:brushProperty name="width" value="0.035" units="cm"/>
      <inkml:brushProperty name="height" value="0.035" units="cm"/>
    </inkml:brush>
  </inkml:definitions>
  <inkml:trace contextRef="#ctx0" brushRef="#br0">44 5 17660,'16'-5'1592,"-12"15"-1152,-8 2-136,-2 14 857,-1 2-417,-3 14-320,2 1-80,0 4-160,-1 5-24,3-8-56,6 1-120,0-12-360,0-8-192,5-13-240,-4-9 592,-5-15-105,-3-4-183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50.985"/>
    </inkml:context>
    <inkml:brush xml:id="br0">
      <inkml:brushProperty name="width" value="0.025" units="cm"/>
      <inkml:brushProperty name="height" value="0.025" units="cm"/>
    </inkml:brush>
  </inkml:definitions>
  <inkml:trace contextRef="#ctx0" brushRef="#br0">88 64 8360,'0'0'4004,"12"-3"-2195,49-12 545,97-8 0,-83 13-2310,-131 1 794,5 8-818,3-1 117,1 2-1,0 2 0,-94 16 1,137-14-184,16-1 54,20 0 75,109 2 105,160-16 0,-299 10 749,-9 0-365,-25-1-193,-42-1-395,-176 3 551,247 0-655,6 0-235,13 1-1026,26-2-3800,13-11-3589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9.831"/>
    </inkml:context>
    <inkml:brush xml:id="br0">
      <inkml:brushProperty name="width" value="0.035" units="cm"/>
      <inkml:brushProperty name="height" value="0.035" units="cm"/>
    </inkml:brush>
  </inkml:definitions>
  <inkml:trace contextRef="#ctx0" brushRef="#br0">1 22 16628,'8'7'1448,"7"-4"-952,3-2-152,14-1 432,5 0-176,8-1-152,2-5-280,3 0-560,-3-1 440,-1 0-160,-3 1-120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8.102"/>
    </inkml:context>
    <inkml:brush xml:id="br0">
      <inkml:brushProperty name="width" value="0.035" units="cm"/>
      <inkml:brushProperty name="height" value="0.035" units="cm"/>
    </inkml:brush>
  </inkml:definitions>
  <inkml:trace contextRef="#ctx0" brushRef="#br0">0 491 14051,'0'18'6509,"0"-12"-389,0-5-6080,0-1-50,2 1-4,-1-2 13,2 13 57,-3-12-25,0 1-51,0 0 2,0-1 32,36-37-77,2-1 38,97-91-10,-93 88 1,-30 29 4,0 0 1,18-13-1,-15 11-47,-1 1 0,0-2 0,0 0 0,-2 0-1,12-20 1,10-11-173,-8 7 21,-20 29 132,0 1 1,12-15-1,-16 24-23,-3 4 42,-2 14 8,-8 20 43,-43 143-22,53-180 44,-9 33 119,10-34-112,0 0 1,0 0 0,0-1 0,0 1 0,0 0 0,0 0 0,0 0 0,0 0-1,-1 0 1,1 0 0,0 0 0,0 0 0,0 0 0,0 0 0,0 0 0,0 0 0,0 0-1,0 0 1,0 0 0,0 0 0,-1 0 0,1 0 0,0 0 0,0 0 0,0 0-1,0 0 1,0 0 0,0 0 0,0 0 0,0 0 0,0 0 0,0 0 0,0 0 0,-1 1-1,1-1 1,0 0 0,0 0 0,0 0 0,0 0 0,0 0 0,0 0 0,0 0-1,0 0 1,0 0 0,0 0 0,0 0 0,0 0 0,0 1 0,0-1 0,0 0 0,0 0-1,0 0 1,0 0 0,0 0 0,0 0 0,0 0 0,0 0 0,0 0 0,0 1-1,0-1 1,0 0 0,0 0 0,0 0 0,0 0 0,0-19 196,1 9-120,0 4-26,-1-1 0,0 0 0,0 0 0,-2-11 0,1 14 94,0 8-99,1-1-47,0-1 0,0 0 1,-1 1-1,1-1 0,-1 0 0,1 1 0,-1-1 0,0 0 1,0 0-1,-3 4 0,3-4-1,0 0 0,0-1 0,0 1 0,0 0-1,0-1 1,1 1 0,-1 0 0,1 0 0,-1 0 0,1 0 0,-1 3 0,1-3 0,-1 1-1,1-1 1,-1 0 0,1 0-1,-1 1 1,0-1 0,0 0 0,0 0-1,0 0 1,-2 4 0,-2 2-2,1 0 1,0 0-1,0 1 1,1-1-1,0 1 1,0 0 0,1 0-1,-1 10 1,-5 19-6,2-20 10,0-1-10,2 0 0,0 0 1,-3 29-1,3-8 7,2-25 0,1 0 0,0-1 0,0 1 0,1 0 0,1 0 0,0 0 0,4 15 0,-5-28-3,0 1 0,0 0 0,1-1 0,-1 1 0,0 0 0,0-1 0,0 1 0,1 0 1,-1-1-1,0 1 0,1 0 0,-1-1 0,1 1 0,-1-1 0,1 1 0,-1-1 0,0 1 0,1-1 0,0 1 0,-1-1 0,1 0 0,-1 1 0,1-1 1,0 0-1,-1 1 0,1-1 0,-1 0 0,2 0 0,-1 0-19,0 0 1,-1-1-1,1 1 1,0 0-1,-1-1 1,1 1-1,0-1 1,-1 1-1,1-1 1,-1 0-1,1 1 1,-1-1-1,1 0 1,-1 1-1,1-1 1,-1 0-1,0 1 1,1-1-1,-1 0 1,0 0-1,0 1 0,1-1 1,-1-1-1,10-64-1035,-7 43 786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8.555"/>
    </inkml:context>
    <inkml:brush xml:id="br0">
      <inkml:brushProperty name="width" value="0.035" units="cm"/>
      <inkml:brushProperty name="height" value="0.035" units="cm"/>
    </inkml:brush>
  </inkml:definitions>
  <inkml:trace contextRef="#ctx0" brushRef="#br0">238 45 12883,'1'-3'198,"-1"1"1,1 0 0,-1-1-1,1 1 1,-1-1 0,0 1-1,0-1 1,0 1 0,0-1-1,-1 1 1,1-1 0,-1-3-1,0 6-153,1-1 0,0 1 0,-1-1 0,1 1 0,0-1-1,-1 1 1,1-1 0,-1 1 0,1-1 0,0 1-1,-1-1 1,1 1 0,-1-1 0,0 1 0,1 0 0,-1-1-1,1 1 1,-1 0 0,1 0 0,-2-1 0,0 1 75,1 0 0,-1 0 0,1 0 0,-1 0 0,0 0 0,1 1 0,-1-1 0,1 0 0,-1 1 0,1-1 0,-1 1 0,-1 0 0,-5 4 101,1-1 1,0 1-1,0 0 1,0 0-1,1 1 1,-1 0-1,1 0 1,-8 11-1,-39 62 411,51-75-597,-12 19 90,0 1 0,-18 50 1,27-59-71,1-1 0,0 1-1,1 0 1,1 1 0,0-1 0,0 26 0,2-39-38,0 0 0,1 1 0,-1-1 0,0 0 0,1 0 0,-1 0-1,1 0 1,-1 0 0,1 0 0,0 0 0,0 0 0,0 0 0,0 0 0,2 1-1,-2-2 1,0 0 0,1 0-1,-1 0 1,0 0 0,1 0-1,-1 0 1,1-1 0,-1 1 0,1 0-1,0-1 1,-1 0 0,1 1-1,0-1 1,-1 0 0,1 0-1,0 0 1,-1 0 0,1 0-1,2 0 1,3-2 25,0 1-1,0-1 1,0-1-1,0 1 1,0-1-1,0-1 1,-1 1-1,0-1 1,1 0 0,-1 0-1,-1-1 1,1 0-1,8-9 1,4-6 111,-1 0-1,22-33 1,-26 33-53,-1 0 0,11-24 0,-20 36-87,0 0 1,0 0-1,-1-1 0,0 1 0,0 0 0,-1-1 1,0 1-1,-1-1 0,0-8 0,0 15-22,0 0-1,0 0 0,0 1 0,0-1 0,-1 0 0,1 0 1,0 1-1,-1-1 0,0 0 0,1 1 0,-1-1 1,0 1-1,0-1 0,0 1 0,1-1 0,-2 1 0,1-1 1,0 1-1,0 0 0,0 0 0,-1 0 0,1-1 1,-1 1-1,1 1 0,-3-3 0,2 3-23,-1-1 0,1 1 0,0 0-1,-1 0 1,1 0 0,0 0 0,0 0 0,-1 0 0,1 0-1,0 1 1,-1-1 0,1 1 0,0 0 0,0 0 0,0 0-1,0 0 1,0 0 0,-3 2 0,-6 5-480,0 1 1,1 0 0,0 1-1,1 0 1,0 1 0,0-1-1,1 2 1,0-1 0,1 1-1,-10 25 1,9-15-272,4-1-226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8.971"/>
    </inkml:context>
    <inkml:brush xml:id="br0">
      <inkml:brushProperty name="width" value="0.035" units="cm"/>
      <inkml:brushProperty name="height" value="0.035" units="cm"/>
    </inkml:brush>
  </inkml:definitions>
  <inkml:trace contextRef="#ctx0" brushRef="#br0">94 16 16003,'1'4'126,"-1"-1"0,0 1 0,0 0 0,0-1 0,0 1-1,0-1 1,-1 1 0,0-1 0,1 1 0,-3 5 0,-18 39 104,11-26 148,4-6-206,-31 83 583,33-87-651,1 1 0,0-1-1,1 1 1,1-1 0,0 1 0,0 14 0,1-26-90,0 1 1,0 0 0,0 0 0,0 0 0,0 0 0,1 0 0,-1-1 0,1 1 0,-1 0 0,1 0-1,0 0 1,-1-1 0,1 1 0,0 0 0,0-1 0,0 1 0,0-1 0,1 1 0,-1-1 0,0 1-1,0-1 1,1 0 0,-1 0 0,1 0 0,0 0 0,-1 0 0,1 0 0,0 0 0,-1 0 0,1-1-1,0 1 1,0-1 0,0 1 0,-1-1 0,1 0 0,0 1 0,2-1 0,3-1 5,0 0 0,0 0 0,0-1 0,0 1 0,-1-1 0,1-1 0,-1 1 0,12-7 0,6-5 110,0-1-1,-1-1 1,-1-1-1,30-27 1,-38 29 4,-1 1 1,0-1-1,0-1 0,-2-1 1,0 1-1,17-37 1,-26 47-79,1 0 0,-1-1 1,0 1-1,-1-1 0,1 1 1,-1-1-1,-1 0 0,1-11 1,-1 16-49,-1 0 1,1 0 0,0 0-1,-1 0 1,1-1 0,-1 1-1,0 0 1,0 0 0,0 0-1,0 0 1,0 0-1,0 0 1,0 1 0,-1-1-1,1 0 1,-1 1 0,1-1-1,-1 0 1,0 1-1,1 0 1,-1-1 0,0 1-1,0 0 1,0 0 0,0 0-1,0 0 1,0 1 0,-3-2-1,-2 1-62,1 0 1,-1 0-1,1 1 0,0 0 0,-1 0 1,1 1-1,-1-1 0,1 1 1,0 1-1,0-1 0,-1 1 0,1 0 1,0 0-1,-7 5 0,2-2-145,1 1 0,-1 1 0,1 0 0,1 1 0,-1 0 0,-12 13 0,9-7-204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1.983"/>
    </inkml:context>
    <inkml:brush xml:id="br0">
      <inkml:brushProperty name="width" value="0.035" units="cm"/>
      <inkml:brushProperty name="height" value="0.035" units="cm"/>
    </inkml:brush>
  </inkml:definitions>
  <inkml:trace contextRef="#ctx0" brushRef="#br0">155 37 15683,'14'-27'3308,"-10"18"-1330,-7 14 1201,-125 311-2272,92-205-746,35-109-154,0 1-1,0-1 1,1 1 0,-1-1 0,0 1-1,1 0 1,0-1 0,0 1-1,0-1 1,0 5 0,0-6 1,1 0 1,-1 0-1,0-1 1,1 1 0,-1 0-1,1-1 1,-1 1-1,0 0 1,1-1 0,-1 1-1,1-1 1,0 1-1,-1-1 1,1 1-1,-1-1 1,1 1 0,0-1-1,-1 0 1,1 1-1,0-1 1,0 0 0,-1 1-1,1-1 1,0 0-1,0 0 1,-1 0 0,1 0-1,0 0 1,0 0-1,0 0 1,-1 0-1,1 0 1,0 0 0,0 0-1,1-1 1,105-19 533,-67 11-427,1 1 1,70-3-1,-62 3-67,-91 13-3426,29-2 2770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3.832"/>
    </inkml:context>
    <inkml:brush xml:id="br0">
      <inkml:brushProperty name="width" value="0.035" units="cm"/>
      <inkml:brushProperty name="height" value="0.035" units="cm"/>
    </inkml:brush>
  </inkml:definitions>
  <inkml:trace contextRef="#ctx0" brushRef="#br0">0 40 14299,'1'1'200,"0"0"0,0 0-1,0 0 1,0 0 0,0 0 0,0 0 0,1-1 0,-1 1-1,0 0 1,0-1 0,1 1 0,-1-1 0,0 1-1,1-1 1,-1 1 0,1-1 0,-1 0 0,0 0-1,3 0 1,32 1 1231,-28-2-1073,40-2 1244,52-11 0,-47 5-857,5-1-92,27-5 20,-75 15-629,0-1 1,-1 1 0,1 0-1,-1 1 1,1 0-1,15 5 1,-7 5 110,-18-11-151,1 1-1,-1-1 1,0 0-1,0 0 1,0 0-1,0 1 1,1-1 0,-1 0-1,0 0 1,0 1-1,0-1 1,0 0-1,0 0 1,0 1-1,0-1 1,1 0-1,-1 0 1,0 1-1,0-1 1,0 0-1,0 0 1,0 1-1,0-1 1,0 0 0,0 0-1,0 1 1,-1-1-1,1 0 1,0 1-1,0-1 1,0 0-1,0 0 1,0 1-1,0-1 1,0 0-1,-1 0 1,1 0-1,0 1 1,0-1 0,0 0-1,-1 0 1,1 0-1,0 0 1,0 1-1,0-1 1,-1 0-1,1 0 1,0 0-1,0 0 1,-1 0-1,1 0 1,0 0-1,-1 0 1,1 0 0,0 0-1,0 1 1,-1-1-1,1-1 1,0 1-1,0 0 1,-1 0-1,1 0 1,0 0-1,0 0 1,-1 0-1,1 0 1,-120 18 173,38-3-178,30-8 33,-17 4-43,-101 2 1,251-27-238,59 1-921,-140 13 1141,0 0 0,0 0 0,0 0 0,0 0-1,0 0 1,1 0 0,-1 0 0,0 0 0,0 0 0,0-1-1,0 1 1,0 0 0,0 0 0,0 0 0,0 0 0,0 0-1,1 0 1,-1 0 0,0 0 0,0 0 0,0-1 0,0 1 0,0 0-1,0 0 1,0 0 0,0 0 0,0 0 0,0 0 0,0-1-1,0 1 1,0 0 0,0 0 0,0 0 0,0 0 0,0 0-1,0 0 1,0 0 0,0-1 0,0 1 0,0 0 0,0 0-1,-1 0 1,1 0 0,0 0 0,0 0 0,0 0 0,0 0-1,0-1 1,0 1 0,0 0 0,0 0 0,0 0 0,0 0-1,-1 0 1,1 0 0,0 0 0,0 0 0,0 0 0,0 0-1,0 0 1,0 0 0,0 0 0,-1 0 0,1 0 0,-7-5-243,-5 1-164,-9-1-73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4.421"/>
    </inkml:context>
    <inkml:brush xml:id="br0">
      <inkml:brushProperty name="width" value="0.035" units="cm"/>
      <inkml:brushProperty name="height" value="0.035" units="cm"/>
    </inkml:brush>
  </inkml:definitions>
  <inkml:trace contextRef="#ctx0" brushRef="#br0">92 5 15275,'-2'-4'2145,"-2"10"-1191,-2 12-252,-42 249 420,25-153-1012,20-103-105,2-5 8,-1 0 0,1 0-1,0 1 1,1-1 0,-1 0 0,1 0 0,0 1 0,2 7-1,-1-13 1,-1 0 0,1 0-1,0 0 1,-1 0 0,1 0-1,0 0 1,0 0 0,0-1-1,0 1 1,0 0 0,0 0-1,0-1 1,0 1 0,0-1-1,0 1 1,0-1 0,0 1-1,0-1 1,0 0 0,1 1-1,-1-1 1,0 0 0,0 0-1,0 0 1,2 0 0,35-2 275,-33 1-237,64-6 397,-10-1-216,1 3 0,107 5 0,-118 7-2950,-44-11 1862,-3 3 345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4.813"/>
    </inkml:context>
    <inkml:brush xml:id="br0">
      <inkml:brushProperty name="width" value="0.035" units="cm"/>
      <inkml:brushProperty name="height" value="0.035" units="cm"/>
    </inkml:brush>
  </inkml:definitions>
  <inkml:trace contextRef="#ctx0" brushRef="#br0">79 28 17212,'3'-5'1041,"7"-15"513,-7 17-428,-2 12 937,-6 21-1318,-1-1-1,-19 54 1,1-7-551,11-32-112,8-27-40,0 0 0,1 0 0,-4 33-1,8-49-40,0 0-1,0 0 1,0 0-1,0 0 1,0 0-1,0 0 1,0 0-1,0-1 1,0 1-1,1 0 1,-1 0-1,0 0 1,1 0-1,-1 0 1,1 0-1,-1 0 1,1 0-1,-1-1 1,2 2-1,-1-1 0,-1-1-1,1 0 1,0 1-1,-1-1 1,1 0-1,0 0 1,0 0-1,-1 1 1,1-1-1,0 0 1,0 0-1,-1 0 1,1 0-1,0 0 1,0 0 0,0-1-1,-1 1 1,1 0-1,1-1 1,4-1-34,0-1 1,1 0 0,-1-1 0,8-5 0,-6 3-78,18-10-461,0 1-1,1 2 0,1 1 0,0 0 0,30-6 1,-5 7-96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5.326"/>
    </inkml:context>
    <inkml:brush xml:id="br0">
      <inkml:brushProperty name="width" value="0.035" units="cm"/>
      <inkml:brushProperty name="height" value="0.035" units="cm"/>
    </inkml:brush>
  </inkml:definitions>
  <inkml:trace contextRef="#ctx0" brushRef="#br0">139 23 19412,'-44'79'2062,"26"-48"-1498,1 1-1,-13 34 1,24-50-355,0 1 0,1-1 0,1 1 1,1 0-1,-3 27 0,10-32-77,3-15-81,6-17-39,-4-3-34,-2 0 1,-1 0 0,-1-1 0,-1 0 0,-1 0-1,-1 0 1,-1-1 0,-2 1 0,-3-32 0,0 40-117,4 16 137,0 0 0,0 0 0,0 0 1,0 0-1,0 0 0,0 0 0,0 0 1,0 0-1,0 0 0,0 1 0,0-1 1,0 0-1,0 0 0,-1 0 1,1 0-1,0 0 0,0 0 0,0 0 1,0 0-1,0 0 0,0 0 0,0 0 1,0 0-1,0 0 0,0 0 0,0 0 1,0 0-1,0 0 0,0 0 0,0 0 1,0 0-1,0 1 0,-1-1 0,1 0 1,0 0-1,0 0 0,0 0 0,0 0 1,0 0-1,0 0 0,0 0 0,0 0 1,0 0-1,0 0 0,0 0 0,0-1 1,0 1-1,0 0 0,-1 0 0,1 0 1,0 0-1,0 0 0,0 0 0,0 0 1,0 0-1,0 0 0,0 0 0,0 0 1,0 0-1,0 0 0,0 0 0,0 0 1,-1 2 4,1 1 1,0 0 0,0 0-1,0-1 1,0 1 0,1 0-1,-1-1 1,2 4 0,-2-3 14,1 1 0,0-1 0,1 1 0,-1-1 0,1 0 0,-1 0 0,1 1 1,0-1-1,0 0 0,0-1 0,1 1 0,-1 0 0,1-1 0,-1 1 0,1-1 0,0 0 0,0 1 0,0-2 1,0 1-1,0 0 0,1-1 0,-1 1 0,0-1 0,1 0 0,-1 0 0,1 0 0,-1 0 0,1-1 0,0 0 0,-1 0 1,7 0-1,-3 0 7,-1-1 0,0 0 0,0 0 0,1 0 0,-1-1 0,0 0 0,0 0 0,-1 0 1,9-5-1,50-35 145,-45 30-137,82-69-38,-100 81 3,-1 0 0,0 0 0,0 0-1,0 0 1,0 0 0,0 0 0,0 0 0,1-1-1,-1 1 1,0 0 0,0 0 0,0 0-1,0 0 1,0 0 0,1 0 0,-1 0-1,0 0 1,0 0 0,0 0 0,0 0-1,0 0 1,1 0 0,-1 0 0,0 0-1,0 0 1,0 0 0,0 0 0,0 0 0,1 1-1,-1-1 1,0 0 0,0 0 0,0 0-1,0 0 1,0 0 0,0 0 0,1 0-1,-1 0 1,0 0 0,0 1 0,0-1-1,0 0 1,0 0 0,0 0 0,0 0-1,0 0 1,0 1 0,0-1 0,0 0 0,0 0-1,0 0 1,1 0 0,-1 0 0,0 1-1,0-1 1,0 0 0,-1 0 0,3 12-33,-2-11 27,-2 15-23,1-1-1,-2 1 1,0-1-1,-1 0 1,-7 18-1,-2 11-3,-2 28-30,10-45-529,-2 0 1,-14 41-1,19-64 276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5.779"/>
    </inkml:context>
    <inkml:brush xml:id="br0">
      <inkml:brushProperty name="width" value="0.035" units="cm"/>
      <inkml:brushProperty name="height" value="0.035" units="cm"/>
    </inkml:brush>
  </inkml:definitions>
  <inkml:trace contextRef="#ctx0" brushRef="#br0">1 10 16964,'0'3'1960,"4"-1"-1224,0-1-232,6 0 1241,6-1-641,8 0-216,4 0-328,2-4-64,1 0-160,4 1-128,-1-1-456,-2 2-360,-10 4-504,-6-2 888,-10 7-168,-2 9-200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53.598"/>
    </inkml:context>
    <inkml:brush xml:id="br0">
      <inkml:brushProperty name="width" value="0.025" units="cm"/>
      <inkml:brushProperty name="height" value="0.025" units="cm"/>
    </inkml:brush>
  </inkml:definitions>
  <inkml:trace contextRef="#ctx0" brushRef="#br0">0 125 10922,'0'0'1137,"10"-5"134,8-3-661,1 0 1,0 2-1,0 0 0,0 1 1,24-4-1,150 2 276,-97 6-699,-80-2 217,-19-4 637,-24-4-441,-35 2-572,0 3 0,-112 4 0,122 2-22,495-10 235,-473 3 570,-32-2-763,-38 3 62,-128 8-1,217 3-149,10-3-1057,9 0-2378,14-2-3086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46.275"/>
    </inkml:context>
    <inkml:brush xml:id="br0">
      <inkml:brushProperty name="width" value="0.035" units="cm"/>
      <inkml:brushProperty name="height" value="0.035" units="cm"/>
    </inkml:brush>
  </inkml:definitions>
  <inkml:trace contextRef="#ctx0" brushRef="#br0">3 35 18644,'-3'4'1784,"3"-2"-1087,7-2-233,13-2 792,6-2-240,7-3-272,3 1-272,11-1-592,-2-2-448,3 5 544,-5 3-160,-7 2-72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02.036"/>
    </inkml:context>
    <inkml:brush xml:id="br0">
      <inkml:brushProperty name="width" value="0.035" units="cm"/>
      <inkml:brushProperty name="height" value="0.035" units="cm"/>
    </inkml:brush>
  </inkml:definitions>
  <inkml:trace contextRef="#ctx0" brushRef="#br0">27 91 12699,'0'0'218,"0"0"0,-1-1 0,1 1 0,0-1 0,-1 1 0,1 0 0,-1 0 0,1-1 0,0 1 0,-1 0 0,1 0 0,-1 0 0,1-1 0,-1 1 0,1 0 0,-1 0 0,1 0 0,-1 0 0,1 0 0,-1 0 0,1 0 0,-1 0 0,1 0 0,-1 0 0,1 0 0,-1 1 0,1-1 0,-1 0 0,1 0 0,-1 0 0,1 1 0,-1-1 0,1 0 0,0 0 0,-1 1 0,1-1 0,-1 0 0,1 1 0,0-1 0,-1 1 0,0 1 33,0 0 0,1 0 0,-1 0-1,1 0 1,0 0 0,-1 0 0,1 0-1,0 0 1,0 1 0,0-1 0,1 2-1,-1-1-200,0 0 0,0 0 0,1 0 0,-1 0 0,1 0-1,0 0 1,0 0 0,0 0 0,0-1 0,1 1 0,-1 0-1,1-1 1,-1 1 0,1-1 0,0 1 0,0-1 0,0 0 0,3 2-1,-3-3-142,1-1-1,-1 0 0,1 0 1,-1 0-1,1 0 0,0 0 1,-1-1-1,0 1 0,1-1 1,-1 0-1,1 1 0,-1-1 0,0 0 1,1 0-1,-1-1 0,0 1 1,0 0-1,0-1 0,0 1 1,0-1-1,3-3 0,7-6-884,-2-1 0,12-15-1,-18 22 641,0 0 62,12-15-1410,0-2 0,15-28 0,-52 78 3927,-6 18-630,1 1 0,3 1 0,-32 96 0,36-74-1733,-9 72 0,27-138-103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12.610"/>
    </inkml:context>
    <inkml:brush xml:id="br0">
      <inkml:brushProperty name="width" value="0.035" units="cm"/>
      <inkml:brushProperty name="height" value="0.035" units="cm"/>
    </inkml:brush>
  </inkml:definitions>
  <inkml:trace contextRef="#ctx0" brushRef="#br0">6 12 18572,'-4'4'1600,"4"0"-1200,-1-4-192,1 2 577,4-1-281,2 0-648,1-2-416,-2-3 480,3-3-177,-4-5-71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13.688"/>
    </inkml:context>
    <inkml:brush xml:id="br0">
      <inkml:brushProperty name="width" value="0.035" units="cm"/>
      <inkml:brushProperty name="height" value="0.035" units="cm"/>
    </inkml:brush>
  </inkml:definitions>
  <inkml:trace contextRef="#ctx0" brushRef="#br0">98 14 18388,'0'-14'2764,"-5"26"-873,-3 6-1074,-49 127 1502,50-123-2191,1 1 0,1 1 0,1-1 0,-2 37 0,6-57-113,0 1 1,0-1-1,1 1 0,-1-1 1,1 1-1,-1-1 0,1 1 1,0-1-1,1 1 0,-1-1 1,0 0-1,1 0 0,0 0 1,2 4-1,-2-5-13,-1-1 0,1 0-1,-1 0 1,1 0 0,-1 1 0,1-2 0,0 1 0,-1 0-1,1 0 1,0 0 0,0-1 0,0 1 0,0-1-1,-1 1 1,1-1 0,0 0 0,0 0 0,0 0 0,0 0-1,0 0 1,0 0 0,0-1 0,0 1 0,0 0 0,-1-1-1,1 0 1,0 1 0,2-2 0,2-1-78,-1 0 0,1-1 0,0 1 0,-1-1 1,0 0-1,0-1 0,0 1 0,0-1 0,-1 0 0,0 0 1,0 0-1,0-1 0,-1 0 0,4-7 0,1-2 35,-2-1 1,0 0-1,0-1 0,4-23 0,-2-13-274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14.128"/>
    </inkml:context>
    <inkml:brush xml:id="br0">
      <inkml:brushProperty name="width" value="0.035" units="cm"/>
      <inkml:brushProperty name="height" value="0.035" units="cm"/>
    </inkml:brush>
  </inkml:definitions>
  <inkml:trace contextRef="#ctx0" brushRef="#br0">29 0 21509,'-8'0'1864,"0"0"-1296,4 2-288,0-1 776,1 1-255,2 1-1306,3-3 473,6-2-120,-1-1-176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03.599"/>
    </inkml:context>
    <inkml:brush xml:id="br0">
      <inkml:brushProperty name="width" value="0.035" units="cm"/>
      <inkml:brushProperty name="height" value="0.035" units="cm"/>
    </inkml:brush>
  </inkml:definitions>
  <inkml:trace contextRef="#ctx0" brushRef="#br0">35 15 16195,'0'0'130,"0"-1"-1,0 1 1,0 0-1,0-1 1,0 1 0,0 0-1,0-1 1,0 1-1,0 0 1,0-1-1,0 1 1,0 0-1,0-1 1,0 1-1,0 0 1,-1-1-1,1 1 1,0 0-1,0 0 1,0-1-1,-1 1 1,1 0-1,0 0 1,0-1-1,0 1 1,-1 0-1,1 0 1,0 0-1,-1-1 1,1 1-1,0 0 1,0 0-1,-1 0 1,1 0-1,0 0 1,-1-1-1,1 1 1,0 0-1,-1 0 1,1 0-1,0 0 1,-1 0-1,1 0 1,-1 0-1,0 0-48,0 0-1,1 0 0,-1 0 1,0 0-1,0 1 0,1-1 0,-1 0 1,0 0-1,1 0 0,-1 0 1,0 1-1,0-1 0,1 0 1,-1 1-1,1-1 0,-1 1 1,0-1-1,1 1 0,-1-1 1,1 1-1,-1-1 0,0 2 0,0-1-40,0 0-1,1 1 0,-1-1 0,1 0 0,-1 1 1,1-1-1,0 0 0,-1 1 0,1-1 0,0 1 0,0-1 1,0 2-1,0-2-33,0-1 1,1 1 0,-1-1-1,0 1 1,1-1-1,-1 0 1,0 1-1,1-1 1,-1 0-1,1 1 1,-1-1 0,1 0-1,-1 1 1,1-1-1,-1 0 1,1 0-1,-1 0 1,1 1-1,-1-1 1,1 0 0,-1 0-1,1 0 1,-1 0-1,1 0 1,0 0-1,-1 0 1,1 0 0,-1 0-1,1 0 1,-1 0-1,1-1 1,-1 1-1,1 0 1,-1 0-1,1 0 1,0-1 0,1-1 48,1 0 0,0 0 0,-1 0 1,0 0-1,0-1 0,1 1 0,-1-1 0,-1 0 1,1 1-1,0-1 0,2-5 0,-5 8-49,1-1 1,0 1-1,0 0 0,0 0 0,0 0 0,-1 0 0,1 0 0,0-1 0,0 1 0,0 0 0,-1 0 0,1 0 0,0 0 0,0 0 1,-1 0-1,1 0 0,0 0 0,0 0 0,-1 0 0,1 0 0,0 0 0,0 0 0,-1 0 0,1 0 0,0 0 0,0 0 1,-1 0-1,1 0 0,0 0 0,0 0 0,0 0 0,-1 0 0,1 0 0,0 1 0,0-1 0,0 0 0,-1 0 0,1 0 0,0 0 1,0 0-1,0 1 0,-1-1 0,-11 7 50,-11 9-219,18-14-165,17-10 136,-1 0 21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04.035"/>
    </inkml:context>
    <inkml:brush xml:id="br0">
      <inkml:brushProperty name="width" value="0.035" units="cm"/>
      <inkml:brushProperty name="height" value="0.035" units="cm"/>
    </inkml:brush>
  </inkml:definitions>
  <inkml:trace contextRef="#ctx0" brushRef="#br0">60 3 15707,'0'-1'53,"0"1"-1,0 0 1,1 0-1,-1 0 0,0-1 1,1 1-1,-1 0 1,0 0-1,1 0 0,-1 0 1,0 0-1,1 0 1,-1-1-1,1 1 1,-1 0-1,0 0 0,1 0 1,-1 0-1,0 0 1,1 0-1,-1 1 0,0-1 1,1 0-1,-1 0 1,0 0-1,1 0 0,-1 0 1,0 0-1,1 1 1,-1-1-1,0 0 1,1 0-1,-1 1 0,0-1 1,0 0-1,1 0 1,-1 1-1,0-1 0,0 0 1,0 0-1,1 1 1,-1-1-1,0 0 0,0 1 1,0-1-1,0 0 1,0 1-1,1-1 1,-1 1-1,0-1 0,0 0 1,0 1-1,0-1 1,0 0-1,0 1 0,0-1 1,-1 0-1,1 1 1,0-1-1,0 0 1,0 1-1,0-1 0,0 0 1,0 1-1,-1 0 1,-13 30 1713,10-22-1286,-12 25 509,8-18-554,0 0 0,2 1 0,-8 27 0,14-43-423,-1 0-1,1 0 0,0 0 0,0 0 0,0 0 1,-1 0-1,1 0 0,0-1 0,1 1 1,-1 0-1,0 0 0,0 0 0,0 0 0,0 0 1,1 0-1,-1 0 0,0 0 0,1-1 0,-1 1 1,2 1-1,-2-1-35,1-1 1,-1 0-1,1 1 1,0-1 0,-1 0-1,1 1 1,0-1-1,-1 0 1,1 0-1,0 0 1,0 0 0,-1 0-1,1 0 1,0 0-1,-1 0 1,1 0 0,0 0-1,0 0 1,-1 0-1,2 0 1,2-2-239,0 1 0,1-1 0,-1 0 0,0 0 0,0 0-1,6-6 1,-4 4 86,0-1-1,-1-1 1,1 1-1,5-10 1,4-9-445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3:04.470"/>
    </inkml:context>
    <inkml:brush xml:id="br0">
      <inkml:brushProperty name="width" value="0.035" units="cm"/>
      <inkml:brushProperty name="height" value="0.035" units="cm"/>
    </inkml:brush>
  </inkml:definitions>
  <inkml:trace contextRef="#ctx0" brushRef="#br0">105 8 16868,'-17'8'2328,"-4"2"-1376,3 3-320,-1-1 2049,5-4-1689,2 2-224,8 0-432,4-5-264,9-8-792,4-13 712,-2-14-256,-1-4-80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59.608"/>
    </inkml:context>
    <inkml:brush xml:id="br0">
      <inkml:brushProperty name="width" value="0.035" units="cm"/>
      <inkml:brushProperty name="height" value="0.035" units="cm"/>
    </inkml:brush>
  </inkml:definitions>
  <inkml:trace contextRef="#ctx0" brushRef="#br0">60 164 12715,'0'0'168,"0"-1"1,0 1 0,0 0-1,0-1 1,0 1-1,0 0 1,0-1 0,0 1-1,0 0 1,0-1-1,0 1 1,0 0 0,0-1-1,0 1 1,0 0 0,0-1-1,-1 1 1,1 0-1,0-1 1,0 1 0,0 0-1,-1 0 1,1-1-1,0 1 1,0 0 0,-1 0-1,1-1 1,0 1 0,0 0-1,-1 0 1,1 0-1,0-1 1,-1 1 0,1 0-1,0 0 1,-1 0-1,1 0 1,0 0 0,-1 0-1,0 0 1,-1 0 509,8-2-553,-3 0-128,-1 0-1,0 1 1,1-1 0,-1-1 0,0 1-1,0 0 1,0-1 0,0 1-1,0-1 1,-1 1 0,3-6-1,-3 7 17,0-1-1,0 0 1,0 0-1,-1 0 1,1 0-1,0 1 1,-1-1-1,0 0 1,1 0-1,-1 0 1,0 0-1,0 0 1,0-1-1,0 1 1,0 0-1,0 0 0,-1 0 1,0-3-1,1 5-5,-1-1 0,1 1 0,0 0 0,-1-1 0,1 1 0,-1-1 0,1 1 0,0 0 0,-1-1 0,1 1 0,-1 0 1,1 0-1,-1-1 0,1 1 0,-1 0 0,1 0 0,-1-1 0,1 1 0,-1 0 0,1 0 0,-1 0 0,1 0 0,-1 0 0,1 0 0,-1 0 0,-1 0 0,-15 8 207,-11 16 255,55-56 220,-22 27-656,-1-1 0,0 0 0,0 0 0,0 0-1,-1 0 1,0-1 0,4-11 0,-7 18-28,0 0 0,0 0 0,-1-1 0,1 1 0,0 0 0,-1 0 0,1 0 0,0 0 0,-1 0 0,1 0 0,0 0 0,0 0 0,-1 0 0,1 0 0,0 0 0,-1 0 0,1 0 0,0 0 0,-1 0 0,1 0 0,0 0 0,-1 1 0,1-1 0,0 0 0,0 0 0,-1 0 0,1 0 0,0 1 0,0-1 0,-1 0 0,1 0 0,0 0 1,0 1-1,-1-1 0,-11 8 96,0 4 41,0 1-1,1 0 1,-11 18-1,12-17 285,20-28-278,0-1 0,-1 0 0,0 0-1,7-21 1,-17 33-106,-5 7-33,-6 8-32,-3 11-51,15-23 73,0 0 0,0 0 0,0 0 0,1 0 0,-1 0 1,0 0-1,0 0 0,0 0 0,0 0 0,0 0 0,0 0 0,0 0 1,0 0-1,0 0 0,0 0 0,0 0 0,0 0 0,0 0 0,0 0 1,0 0-1,0 0 0,0 0 0,0 0 0,0 0 0,0 0 0,1 0 1,-1 0-1,0 0 0,0 0 0,0 0 0,0 0 0,0 0 0,0 0 0,0 0 1,10-13-49,-10 12 80,12-18-730,-9 9-253,-3 10 923,0 0 0,0-1-1,0 1 1,0 0 0,0 0 0,0 0 0,0 0-1,0-1 1,0 1 0,0 0 0,-1 0 0,1 0 0,0 0-1,0-1 1,0 1 0,0 0 0,0 0 0,0 0-1,0 0 1,-1 0 0,1-1 0,0 1 0,0 0 0,0 0-1,0 0 1,-1 0 0,1 0 0,0 0 0,0 0-1,0 0 1,0 0 0,-1 0 0,1 0 0,0 0 0,0 0-1,0 0 1,-1 0 0,1 0 0,0 0 0,-4 0-532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30.935"/>
    </inkml:context>
    <inkml:brush xml:id="br0">
      <inkml:brushProperty name="width" value="0.035" units="cm"/>
      <inkml:brushProperty name="height" value="0.035" units="cm"/>
    </inkml:brush>
  </inkml:definitions>
  <inkml:trace contextRef="#ctx0" brushRef="#br0">42 52 9698,'-42'16'3578,"43"-16"-3484,-1 1-1,0-1 1,1 1-1,-1-1 1,1 1-1,-1-1 1,1 0 0,-1 1-1,1-1 1,-1 0-1,1 1 1,-1-1-1,1 0 1,0 0-1,-1 1 1,1-1 0,-1 0-1,1 0 1,0 0-1,-1 0 1,1 0-1,-1 0 1,2 0-1,20 4 463,211 6 1365,-229-10-1908,252-8 369,-3 0-240,185-1-70,-92-21 28,-319 26-87,-1-2-1,46-15 1,-72 21-7,0 0 0,1 0 0,-1 0 0,0-1 0,0 1 0,0 0 0,1 0 0,-1 0 0,0 0 0,0 0 0,1 0-1,-1 0 1,0 0 0,0 0 0,1 0 0,-1 0 0,0 0 0,0 0 0,1 0 0,-1 0 0,0 0 0,0 0 0,1 0 0,-1 0 0,0 0 0,0 0-1,0 0 1,1 0 0,-1 0 0,0 0 0,0 1 0,0-1 0,1 0 0,-1 0 0,0 0 0,0 0 0,0 1 0,1-1 0,-1 0 0,0 0-1,0 0 1,0 1 0,0-1 0,0 0 0,0 0 0,0 0 0,0 1 0,1-1 0,-1 0 0,0 0 0,0 1 0,0-1 0,0 0 0,0 0-1,0 1 1,0-1 0,0 0 0,0 0 0,-1 1 0,1-1 0,0 0 0,0 0 0,0 1 0,0-1 0,0 0 0,0 0 0,0 1 0,-1 5 13,1 25-1909,0-33 1528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03.443"/>
    </inkml:context>
    <inkml:brush xml:id="br0">
      <inkml:brushProperty name="width" value="0.025" units="cm"/>
      <inkml:brushProperty name="height" value="0.025" units="cm"/>
    </inkml:brush>
  </inkml:definitions>
  <inkml:trace contextRef="#ctx0" brushRef="#br0">49 1 9257,'-4'8'128,"-4"7"29,1 2 0,1-1 0,0 1 0,2 0 0,0 0 0,0 0 0,2 0 0,0 1 0,1-1-1,1 1 1,0-1 0,2 1 0,0-1 0,1 1 0,6 20 0,-5-24 49,1 0 0,0 0 0,1-1 0,1 0 0,0 0 0,1 0 0,0-1 0,1 0 0,0-1 0,1 0 0,0-1 0,1 1 0,0-2-1,0 0 1,1 0 0,0-1 0,1 0 0,0-2 0,20 9 0,-10-7 30,1-2-1,0 0 1,0-2 0,0-1-1,0 0 1,1-2 0,-1-1-1,1-1 1,-1-1 0,0-1-1,42-11 1,19-10 640,154-66 1,-191 70-755,9-4 20,324-120 579,-324 127-456,0 2 0,1 2 1,0 4-1,111-5 0,-161 14-250,1 0 1,0 0-1,0 1 0,0 1 1,0-1-1,-1 1 0,1 1 1,-1 0-1,14 6 1,-18-7-15,0 1 0,0 0 0,-1-1 1,0 1-1,0 1 0,1-1 0,-2 0 1,1 1-1,0-1 0,-1 1 1,1 0-1,-1 0 0,0 0 0,-1 0 1,1 0-1,-1 0 0,1 1 0,-1-1 1,-1 0-1,1 1 0,0 4 1,0 18 78,-1 0 1,-4 29 0,2-32-695,0 0-1,2 0 1,3 28-1,-3-51 411,0 0 0,0 0 0,1 0-1,-1 0 1,0 0 0,1 0 0,-1 0 0,1 0-1,-1 0 1,1 0 0,-1 0 0,1-1 0,0 1-1,0 0 1,-1 0 0,1-1 0,0 1 0,0 0-1,1 0 1,7 1-10061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33.088"/>
    </inkml:context>
    <inkml:brush xml:id="br0">
      <inkml:brushProperty name="width" value="0.035" units="cm"/>
      <inkml:brushProperty name="height" value="0.035" units="cm"/>
    </inkml:brush>
  </inkml:definitions>
  <inkml:trace contextRef="#ctx0" brushRef="#br0">4 110 11058,'-3'9'3172,"3"-5"-843,11-3-2070,71-6 237,-1-3-1,105-23 0,63-8-391,-162 31-80,109-12 13,-153 14-14,67 0-1,-89 6-23,-1 1-1,1 2 1,-1 0 0,0 1 0,29 9 0,-25-5 17,1-2 1,0-1 0,0-1 0,52 2 0,103-14 343,-160 8-309,0 0 0,35 6-1,-1 0 3,-48-6-52,1 0-1,-1 0 0,0 1 1,1 0-1,-1 1 1,0-1-1,1 1 1,-1 0-1,0 1 1,0 0-1,10 6 0,-4-1-425,-12-8 424,0 0-1,0 0 1,0 0-1,0 0 1,0 0-1,0-1 1,0 1 0,0 0-1,0 0 1,0 0-1,0 0 1,0 0-1,0-1 1,0 1-1,0 0 1,0 0 0,1 0-1,-1 0 1,0 0-1,0 0 1,0-1-1,0 1 1,0 0-1,0 0 1,0 0 0,0 0-1,0 0 1,0 0-1,1 0 1,-1 0-1,0 0 1,0 0-1,0-1 1,0 1 0,0 0-1,0 0 1,1 0-1,-1 0 1,0 0-1,0 0 1,0 0-1,0 0 1,0 0 0,0 0-1,1 0 1,-1 0-1,0 0 1,0 0-1,-6-11-83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05.998"/>
    </inkml:context>
    <inkml:brush xml:id="br0">
      <inkml:brushProperty name="width" value="0.035" units="cm"/>
      <inkml:brushProperty name="height" value="0.035" units="cm"/>
    </inkml:brush>
  </inkml:definitions>
  <inkml:trace contextRef="#ctx0" brushRef="#br0">5 6137 10002,'-4'28'4856,"4"-28"-4829,0 0 1,0 0 0,0 0-1,0 0 1,0 0 0,0 0-1,0 1 1,0-1 0,0 0-1,0 0 1,0 0 0,0 0-1,0 0 1,1 0 0,-1 0-1,0 0 1,0 0 0,0 0-1,0 1 1,0-1 0,0 0-1,0 0 1,0 0 0,0 0-1,1 0 1,-1 0 0,0 0-1,0 0 1,0 0 0,0 0-1,0 0 1,0 0 0,0 0-1,1 0 1,-1 0-1,0 0 1,0 0 0,0 0-1,0 0 1,0 0 0,0 0-1,0 0 1,0 0 0,1 0-1,-1 0 1,0 0 0,0-1-1,0 1 1,0 0 0,0 0-1,0 0 1,0 0 0,0 0-1,0 0 1,0 0 0,1 0-1,-1 0 1,0-1 0,0 1-1,0 0 1,0 0 0,0 0-1,0 0 1,0 0 0,0 0-1,4-9 690,-6 1-604,2 7-108,0 1-1,0 0 1,0-1 0,-1 1 0,1 0 0,0-1-1,0 1 1,0 0 0,0-1 0,0 1 0,0 0-1,0-1 1,0 1 0,0 0 0,0-1 0,0 1-1,0 0 1,0-1 0,0 1 0,0 0-1,0-1 1,1 1 0,-1 0 0,0-1 0,0 1-1,0 0 1,0-1 0,1 1 0,-1-5 88,-1 5-90,1 0-1,0-1 1,0 1-1,0 0 0,0 0 1,0 0-1,-1-1 0,1 1 1,0 0-1,0 0 1,0 0-1,0-1 0,0 1 1,0 0-1,0 0 0,0-1 1,0 1-1,0 0 1,0 0-1,0 0 0,0-1 1,0 1-1,0 0 0,0 0 1,0-1-1,0 1 1,0 0-1,0 0 0,0 0 1,0-1-1,1 1 0,-1 0 1,0 0-1,0 0 1,0-1-1,0 1 0,0 0 1,1 0-1,-1 0 0,0 0 1,0 0-1,0-1 1,0 1-1,1 0 0,-1 0 1,0 0-1,0 0 0,1 0 1,-1 0-1,0 0 1,0 0-1,0 0 0,1 0 1,-1 0-1,1 0 0,-1-1 12,1 0-1,0 0 0,0-1 0,0 1 0,0 0 0,-1 0 1,1 0-1,0-1 0,-1 1 0,1 0 0,-1-1 0,0 1 1,1 0-1,-1-3 0,5-24 64,-5 24-73,1 1 0,-1 0 0,1-1-1,0 1 1,1 0 0,-1-1 0,1 1 0,-1 0 0,1 0-1,0 0 1,0 0 0,0 1 0,4-5 0,-3 3-2,0 0 0,0 0 0,-1 0 0,0 0 0,0 0 0,0-1 0,2-5 0,8-19 88,2-3 78,2-9-46,-6 16-104,-9 22-18,0 0 0,0 0 0,0 0 0,0 0-1,0 0 1,1 1 0,1-4 0,-1 3-1,0-1 0,0 1 0,-1-1 0,0 0 0,1 1 0,-1-1 0,0-4 0,6-16 8,16-42 45,13-57-41,-14 40-26,43-139 39,14-9-28,-36 109-28,-6 4 62,14-39-15,-6 60-28,-4 8 1,-10 5 0,-21 61 13,-1-1 0,7-33 1,-9 30 2,19-44 1,-16 44 7,14-48 0,3-11 32,13-43-32,10-55-12,-43 152 0,12-52 2,46-169 11,142-299 21,-193 523-32,18-30 0,7-12-16,20-45-55,-27 56-43,26-70-1,-11 11-35,27-79-80,-3-2 135,-33 99 76,61-149-78,55-48-391,-123 228 406,-22 49 38,17-33 0,25-47 3,-37 68 56,30-48 0,-22 43-1,22-50 0,-6 10 15,-18 35-49,22-65 1,-7 14-7,-11 34 8,32-69 219,-42 100-41,17-46 1,-18 48-2833,-21 26 2162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7.540"/>
    </inkml:context>
    <inkml:brush xml:id="br0">
      <inkml:brushProperty name="width" value="0.035" units="cm"/>
      <inkml:brushProperty name="height" value="0.035" units="cm"/>
    </inkml:brush>
  </inkml:definitions>
  <inkml:trace contextRef="#ctx0" brushRef="#br0">252 31 13131,'21'-31'3330,"-19"34"-850,-2 9-1509,-2 11-309,-15 67 815,-2 16-328,19-94-847,8-11-77,-3-1-219,5 0 16,-1 0 0,1 0 0,-1 1 0,1 0 0,-1 1-1,13 4 1,-19-5-27,1 1-1,-1 0 0,1 0 0,-1 0 0,0 0 0,0 1 1,0-1-1,0 1 0,0 0 0,-1 0 0,1 0 1,-1 0-1,0 1 0,0-1 0,0 0 0,0 1 0,0-1 1,1 6-1,-2-6 6,1 1 0,-1 0 0,0 0 1,0 0-1,-1 0 0,1 0 0,-1 0 0,0 0 0,0 0 1,0 0-1,0 0 0,-1 0 0,1 0 0,-1 0 1,0 0-1,0-1 0,-4 8 0,2-6 61,0 0 0,-1 0 1,1-1-1,-1 1 0,0-1 0,0 0 0,-1 0 1,1 0-1,-1-1 0,0 1 0,-10 4 0,1-1 108,0-2 0,0 1 0,-1-2 0,0 0 0,0 0 0,0-1-1,-23 0 1,26-2-375,0-1 0,0 0 1,0-1-1,0 0 0,0-1 0,0 0 0,0-1 0,0 0 0,-21-10 0,29 11 128,1 0 0,0 0 0,0-1-1,0 1 1,0-1 0,0 1 0,1-1 0,-1 0 0,-3-5 0,1-2-373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9.112"/>
    </inkml:context>
    <inkml:brush xml:id="br0">
      <inkml:brushProperty name="width" value="0.035" units="cm"/>
      <inkml:brushProperty name="height" value="0.035" units="cm"/>
    </inkml:brush>
  </inkml:definitions>
  <inkml:trace contextRef="#ctx0" brushRef="#br0">30 111 15131,'-24'9'4219,"18"-9"-1096,16-6-1706,73-28-262,-66 27-1218,0 1 0,1 0 0,-1 2 0,1 0 0,0 1 0,0 1-1,0 0 1,1 2 0,-1 0 0,0 1 0,32 6 0,-47-7-205,0 0 1,0 0-1,0 0 1,0 0-1,-1-1 1,1 1-1,0-1 1,0 0-1,-1 1 1,1-1-1,0-1 1,-1 1-1,1 0 1,-1 0-1,1-1 1,-1 0-1,0 1 1,0-1-1,0 0 1,0 0-1,0 0 1,0 0-1,0-1 1,-1 1-1,1 0 1,1-3-1,6-12-1114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9.539"/>
    </inkml:context>
    <inkml:brush xml:id="br0">
      <inkml:brushProperty name="width" value="0.035" units="cm"/>
      <inkml:brushProperty name="height" value="0.035" units="cm"/>
    </inkml:brush>
  </inkml:definitions>
  <inkml:trace contextRef="#ctx0" brushRef="#br0">134 0 15475,'-18'22'3512,"-5"19"-2360,-37 77-36,53-102-1070,1 0 0,1 1 0,1 0 0,0-1 0,-2 31 0,6-44-23,0 0 0,-1 0 0,1 0 0,1 0 0,-1 0 0,0 0 0,1 0-1,0 0 1,-1 0 0,1-1 0,0 1 0,1 0 0,-1 0 0,0-1 0,3 4 0,-2-4 4,0-1 1,-1 1 0,1-1 0,0 1 0,0-1 0,0 0 0,0 0 0,0 0 0,1 0 0,-1 0-1,0-1 1,0 1 0,0 0 0,1-1 0,-1 0 0,0 0 0,1 1 0,-1-1 0,0-1 0,3 1-1,6-2 68,0 0-1,0 0 0,-1-1 0,1 0 0,-1-1 0,1 0 0,-1-1 1,-1 0-1,1-1 0,-1 0 0,12-9 0,-11 7-21,-1 0 1,1-1-1,-1 0 0,-1-1 0,0 0 0,0 0 1,-1-1-1,0 0 0,8-18 0,-13 23-53,0-1-1,0 0 0,0 0 1,-1 0-1,0 0 1,0 0-1,-1 0 0,0 0 1,0 0-1,-1 0 1,1 0-1,-3-8 0,2 13-17,0-1 1,0 0-1,0 1 0,0-1 0,0 1 0,0-1 0,-1 1 0,1-1 1,-1 1-1,1 0 0,-1 0 0,0 0 0,0 0 0,0 0 0,0 0 1,-1 1-1,1-1 0,0 0 0,-1 1 0,1 0 0,-1 0 0,1 0 1,-1 0-1,1 0 0,-1 0 0,0 1 0,0-1 0,1 1 0,-1 0 1,0-1-1,0 1 0,-5 1 0,0 1-190,0 0 0,0 1 1,0 0-1,0 0 0,1 1 0,-1 0 1,1 0-1,0 1 0,0-1 0,0 2 1,1-1-1,0 1 0,-7 7 0,11-9-344,4-3 68,8-6-143,8-9-33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59.948"/>
    </inkml:context>
    <inkml:brush xml:id="br0">
      <inkml:brushProperty name="width" value="0.035" units="cm"/>
      <inkml:brushProperty name="height" value="0.035" units="cm"/>
    </inkml:brush>
  </inkml:definitions>
  <inkml:trace contextRef="#ctx0" brushRef="#br0">101 1 12987,'1'3'151,"-1"0"0,0 1 1,0-1-1,1 0 0,-2 1 1,1-1-1,0 0 0,-1 1 1,0-1-1,1 0 0,-3 6 1,-19 37 553,11-24-31,0 0-148,-26 65 1234,33-77-1553,1-1 1,1 1 0,0-1 0,0 1-1,1 0 1,0-1 0,1 13 0,0-20-162,0-1-1,0 1 1,0 0 0,1 0 0,-1-1 0,1 1 0,-1-1 0,1 1 0,0 0-1,-1-1 1,1 1 0,0-1 0,0 1 0,0-1 0,0 0 0,0 1 0,1-1-1,-1 0 1,0 0 0,0 0 0,2 1 0,0-1 6,0 1-1,0-1 1,0 0 0,0 0 0,0 0-1,0-1 1,0 1 0,0-1 0,0 0-1,6 0 1,4-1 63,0-1 0,0 0-1,0-1 1,16-6 0,1-1 104,-1-2 0,1-1-1,30-20 1,-44 23-72,0 0 0,0-2 0,-1 0 0,-1 0-1,0-1 1,18-23 0,-29 33-93,0 0 0,-1-1 0,0 0 0,0 1-1,0-1 1,0 0 0,-1 0 0,0 0 0,1 0 0,-1 0-1,-1 0 1,1 0 0,0 0 0,-1-1 0,0-4 0,-1 6-24,1 1 1,-1-1 0,0 1-1,0-1 1,0 1-1,0 0 1,0 0 0,0-1-1,0 1 1,-1 0 0,1 0-1,-1 0 1,0 0-1,1 0 1,-1 1 0,0-1-1,0 1 1,0-1 0,-1 1-1,1-1 1,0 1-1,0 0 1,-1 0 0,1 0-1,0 1 1,-3-2 0,-6 0 17,1 0 1,-1 0 0,0 1-1,1 0 1,-1 0 0,0 2-1,-14 1 1,-5 3-696,-39 11 0,67-15 405,-1-1-1,0 1 0,1-1 0,-1 1 1,1-1-1,-1 0 0,0 0 0,1 0 1,-1 0-1,-3-1 0,5 0 165,1 1 1,-1 0-1,0-1 0,0 1 0,0-1 0,1 1 0,-1-1 1,0 1-1,1-1 0,-1 1 0,0-1 0,1 0 0,-1 0 1,1 1-1,-1-1 0,1 0 0,-1 0 0,1 1 0,0-1 1,-1 0-1,1 0 0,0 0 0,0 0 0,0 1 1,-1-1-1,1 0 0,0 0 0,0 0 0,0 0 0,0 0 1,1 0-1,-1-1 0,4-19-1041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08.068"/>
    </inkml:context>
    <inkml:brush xml:id="br0">
      <inkml:brushProperty name="width" value="0.035" units="cm"/>
      <inkml:brushProperty name="height" value="0.035" units="cm"/>
    </inkml:brush>
  </inkml:definitions>
  <inkml:trace contextRef="#ctx0" brushRef="#br0">0 325 13027,'207'-58'3582,"-37"7"-2873,295-39-291,25 21-858,-110 16 337,-363 50 339,-17 3-206,0 0 1,0 0 0,0 0-1,-1 0 1,1 0 0,0 0-1,0 0 1,0 0 0,0 0-1,0 0 1,0 0 0,0 0-1,0 0 1,0 0 0,0 0-1,0 0 1,0 0 0,-32 4 525,-187 35-515,-347 57-1178,272-59 1378,202-29 211,-111-7-1,10 3-96,172-3-359,19 0-50,8 1 36,13 2-2,154-4-78,-60-2 72,604-20-745,-645 17 732,-1-2 1,0-4-1,0-3 0,89-30 1,-143 35 213,-17 9-169,1 0 1,-1 0 0,0 0 0,0 0 0,0-1-1,0 1 1,1 0 0,-1 0 0,0 0 0,0 0-1,0-1 1,0 1 0,0 0 0,1 0 0,-1 0-1,0-1 1,0 1 0,0 0 0,0 0 0,0-1 0,0 1-1,0 0 1,0 0 0,0 0 0,0-1 0,0 1-1,0 0 1,0 0 0,0-1 0,0 1 0,0 0-1,0 0 1,0 0 0,0-1 0,-1 1 0,-1-1 21,0 0 0,0 0-1,0 0 1,0 0 0,0 0 0,0 1 0,0-1 0,-1 1 0,1-1 0,0 1 0,0 0 0,-1 0 0,-3 1 0,-77 3 222,0 5 0,-108 24 0,-8 1-597,149-27 179,0-4 0,-50-1 1,5-11-23,20-5-99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17.219"/>
    </inkml:context>
    <inkml:brush xml:id="br0">
      <inkml:brushProperty name="width" value="0.035" units="cm"/>
      <inkml:brushProperty name="height" value="0.035" units="cm"/>
    </inkml:brush>
  </inkml:definitions>
  <inkml:trace contextRef="#ctx0" brushRef="#br0">251 1 11827,'0'0'27,"0"0"-1,0 0 1,0 0 0,0 0 0,0 0 0,0 0 0,0 0 0,0 0 0,0 0 0,0 0 0,0 0 0,0 0 0,0 0 0,0 1 0,1-1 0,-1 0 0,0 0 0,0 0 0,0 0 0,0 0 0,0 0 0,0 0 0,0 0 0,0 0 0,0 0 0,0 0 0,0 0 0,0 0 0,0 0 0,0 0 0,0 0 0,0 0 0,1 0 0,-1 0 0,0 0 0,0 0 0,0 0 0,0 0 0,0 0 0,0 0 0,0 0 0,0 0 0,0 0 0,0 0 0,0 0 0,0 0 0,1 0 0,-1 0 0,0 0 0,0 0 0,0 0 0,0 0 0,0 0 0,0 0 0,0 0 0,0 0 0,0 0 0,0 0 0,0 0 0,0 0 0,0-1 0,0 1 0,0 0 0,0 0 0,0 0 0,0 0 0,0 0 0,2 11 971,-3 24-336,0-24-461,6 313 971,1-37-1061,-12 6-66,0 161 82,8-321-114,-12 462 74,-59 77-74,14-172-37,23 1 46,16 47 71,-8 981-107,9-139-165,8-750-341,4-135 145,0-391 346,9 340-701,-5-447 678,0 23-283,-1-29 323,0 0 1,0 0-1,0 0 1,0-1-1,-1 1 1,1 0-1,0 0 1,0 0-1,-1 0 1,1-1-1,-1 1 1,1 0-1,-1 0 1,1-1-1,-1 1 1,1 0-1,-1-1 1,0 1-1,1-1 1,-1 1-1,0-1 1,0 1-1,1-1 1,-1 1-1,0-1 1,0 1-1,-1-1 1,-12 1-148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18.213"/>
    </inkml:context>
    <inkml:brush xml:id="br0">
      <inkml:brushProperty name="width" value="0.035" units="cm"/>
      <inkml:brushProperty name="height" value="0.035" units="cm"/>
    </inkml:brush>
  </inkml:definitions>
  <inkml:trace contextRef="#ctx0" brushRef="#br0">0 47 13643,'9'5'217,"1"-1"0,0 0 0,-1-1 0,1 0 0,0-1 1,0 0-1,0 0 0,1-1 0,10 0 0,16-2 2,45-6-1,-3-1-91,14 9-42,166 23-1,-132-9-23,385 19 58,-356-33-107,203-26 1,-134-4 2,161-19-22,1 24-3,421 64 27,-198-3-26,-112-26 50,275 9 21,-718-18-59,620 22 176,-1-27 254,322-48 204,-624 29-549,-91 5-64,484-21 23,2 47 56,-519 9-57,412 10 1521,-644-28-1382,-11 0-285,0 0 0,0 0-1,0 0 1,0-1 0,0 1-1,0-1 1,6-3 0,-10 4 62,1-1 1,-1 0-1,0 0 0,0 0 1,0 0-1,1 0 1,-1 0-1,0 0 0,0 0 1,-1-1-1,1 1 0,0 0 1,0-1-1,-1 1 1,1 0-1,0-1 0,-1 1 1,0-1-1,1 1 0,-1-1 1,0 1-1,0-1 1,0 1-1,0-1 0,0 1 1,0-1-1,0 1 1,-1-3-1,-1-16-286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18.619"/>
    </inkml:context>
    <inkml:brush xml:id="br0">
      <inkml:brushProperty name="width" value="0.035" units="cm"/>
      <inkml:brushProperty name="height" value="0.035" units="cm"/>
    </inkml:brush>
  </inkml:definitions>
  <inkml:trace contextRef="#ctx0" brushRef="#br0">67 8 13915,'0'0'62,"0"-1"1,1 1-1,-1-1 1,0 0-1,1 1 0,-1 0 1,1-1-1,-1 1 1,1-1-1,0 1 0,-1-1 1,1 1-1,-1 0 1,1 0-1,0-1 0,-1 1 1,1 0-1,0 0 0,-1 0 1,1-1-1,0 1 1,-1 0-1,1 0 0,0 0 1,-1 0-1,1 0 1,0 1-1,-1-1 0,1 0 1,0 0-1,-1 0 1,1 0-1,-1 1 0,1-1 1,0 0-1,-1 1 1,1-1-1,-1 0 0,1 1 1,-1-1-1,1 1 1,0 0-1,23 29 1520,-11-12-1294,-4-9-196,-1-1 0,2 0 0,-1 0 0,1-1 0,0 0 0,1 0 0,-1-2 0,1 1 0,0-1 0,1-1 0,-1 0 0,1 0 0,0-2 0,12 3 0,-22-5-79,0 0 0,-1 0 0,1 1 0,0-1 0,-1 0 0,1 1 0,0 0 0,-1-1 0,1 1 0,-1 0 0,1 0 0,-1 0-1,1 0 1,-1 0 0,0 0 0,0 0 0,1 0 0,-1 1 0,0-1 0,2 3 0,-3-2 17,1 1 1,0-1-1,-1 0 0,0 0 1,1 0-1,-1 1 1,0-1-1,0 0 0,0 1 1,0-1-1,-1 0 0,1 0 1,-1 1-1,1-1 0,-3 4 1,-14 36 687,-39 69-1,41-83-469,-143 246 1411,154-268-1659,2-2-52,0-1 0,0 0 0,0 0 0,0 0 0,-1 0 0,1 0 1,-1-1-1,0 1 0,0-1 0,0 0 0,-4 3 0,7-5 21,-1 0 0,1 0 0,-1 1 0,1-1 0,-1 0 0,1 0 0,-1 0 0,1 0 0,-1 0 0,1 0 1,-1 0-1,1 0 0,-1 0 0,1 0 0,-1 0 0,1 0 0,-1-1 0,1 1 0,-1 0 0,1 0 0,-1-1 0,1 1 0,0 0 0,-1 0 0,1-1 0,-1 0 0,-10-15-280,0-26 99,10 38 111,-8-46-359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03.801"/>
    </inkml:context>
    <inkml:brush xml:id="br0">
      <inkml:brushProperty name="width" value="0.025" units="cm"/>
      <inkml:brushProperty name="height" value="0.025" units="cm"/>
    </inkml:brush>
  </inkml:definitions>
  <inkml:trace contextRef="#ctx0" brushRef="#br0">1 263 2114,'0'0'13335,"6"-9"-12614,-1 2-602,0 2-1,1-1 1,0 1 0,0-1-1,0 1 1,0 1 0,1 0-1,-1-1 1,10-2 0,83-31 578,-74 30-628,312-88 475,-282 84-365,-1 2-1,1 2 1,1 4-1,71 1 1,-119 5-96,0 0 0,1 0 1,-1 0-1,0 1 0,0 0 1,-1 1-1,1 0 0,-1 0 1,0 1-1,0 0 0,0 0 1,-1 0-1,1 1 0,-1 0 0,9 12 1,-6-8 197,1 0 1,0-1-1,0 0 0,1-1 1,17 10-1,3-4 67,0-2-1,1-1 1,1-1-1,0-2 0,0-1 1,64 5-1,209-11 1050,-231-3-934,-35 0-131,1-1-1,-1-1 1,71-19-1,-96 19-333,1-1 1,-1 0-1,0-1 0,-1-1 0,0-1 0,0 0 1,0-1-1,-1 0 0,0-1 0,-1 0 1,0-1-1,15-18 0,-8-1-1551,-19 29 1365,1 0 0,-1-1 0,1 1 0,-1 0 0,1-1 0,-1 1 0,0 0 0,0-1 0,1 1 0,-1 0 0,0-1 0,0 1 0,0-1 0,0 1 0,-1 0 0,1-1 0,0 1 0,-1 0 0,1-1 0,-1 1 0,1 0 1,-1 0-1,-1-2 0,-23-15-5108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19.496"/>
    </inkml:context>
    <inkml:brush xml:id="br0">
      <inkml:brushProperty name="width" value="0.035" units="cm"/>
      <inkml:brushProperty name="height" value="0.035" units="cm"/>
    </inkml:brush>
  </inkml:definitions>
  <inkml:trace contextRef="#ctx0" brushRef="#br0">34 514 13819,'-11'9'1118,"-9"8"-162,17-17-185,12-11 562,291-386 2068,-216 275-3154,-83 121-244,-1 0 1,1 1-1,-1-1 1,1 0-1,-1 1 1,1-1-1,-1 1 1,1-1-1,0 1 1,-1-1-1,1 1 0,0-1 1,-1 1-1,1-1 1,0 1-1,0 0 1,1-1-1,-2 1 0,0 0-1,1 1 1,-1-1-1,1 0 1,-1 0-1,0 0 1,1 0-1,-1 1 1,1-1-1,-1 0 1,0 0-1,1 0 1,-1 1-1,0-1 1,1 0-1,-1 1 1,0-1-1,0 0 1,1 1-1,-1-1 1,0 0-1,0 1 1,1 0-1,8 34 97,-7-27-83,13 78 132,14 67 128,-21-120-302,2 0 0,18 44 1,-24-68-86,1 0 1,-1-1 0,8 11 0,-10-17 93,0 0-1,0 1 1,0-1 0,0 0 0,0 0 0,0 0 0,1-1 0,-1 1 0,1 0 0,-1-1 0,1 1 0,0-1-1,-1 0 1,4 1 0,11-1-125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0.070"/>
    </inkml:context>
    <inkml:brush xml:id="br0">
      <inkml:brushProperty name="width" value="0.035" units="cm"/>
      <inkml:brushProperty name="height" value="0.035" units="cm"/>
    </inkml:brush>
  </inkml:definitions>
  <inkml:trace contextRef="#ctx0" brushRef="#br0">50 27 14115,'3'-21'2026,"-4"16"-997,-4 14 269,-3 13-527,0 0 0,2 0-1,-7 43 1,2 72-32,12-45-475,0-84-243,0 0 0,0 0 0,1 1 0,0-1 0,0 0 0,1 0-1,0-1 1,6 12 0,-8-18-41,0 0-1,-1 0 1,1 1-1,0-2 1,0 1-1,0 0 1,0 0-1,-1 0 1,1 0-1,0 0 1,1-1-1,-1 1 1,0-1-1,0 1 1,0-1-1,0 1 1,0-1-1,1 1 1,-1-1-1,0 0 0,0 0 1,1 0-1,-1 0 1,0 1-1,0-2 1,1 1-1,-1 0 1,0 0-1,0 0 1,1-1-1,0 1 1,1-1-146,-1-1 0,0 1-1,1 0 1,-1 0 0,0-1 0,0 1 0,0-1 0,0 0-1,0 0 1,0 0 0,-1 0 0,1 0 0,0 0 0,1-3 0,3-10-108,0 1 1,-1-1 0,-1 0 0,2-17 0,5-31-575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0.477"/>
    </inkml:context>
    <inkml:brush xml:id="br0">
      <inkml:brushProperty name="width" value="0.035" units="cm"/>
      <inkml:brushProperty name="height" value="0.035" units="cm"/>
    </inkml:brush>
  </inkml:definitions>
  <inkml:trace contextRef="#ctx0" brushRef="#br0">16 1 18188,'-11'20'1504,"8"9"-1120,1-2-184,5-4 40,4-6 160,6-7-191,2-1-97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1.043"/>
    </inkml:context>
    <inkml:brush xml:id="br0">
      <inkml:brushProperty name="width" value="0.035" units="cm"/>
      <inkml:brushProperty name="height" value="0.035" units="cm"/>
    </inkml:brush>
  </inkml:definitions>
  <inkml:trace contextRef="#ctx0" brushRef="#br0">1 1 20940,'0'30'1385,"1"-1"-1153,1-2-80,3-4 192,4 2-80,5-6-32,4-9 0,6-10-208,5-8-240,2-13-584,4-4-224,-4-7 800,-1-4-184,-7-1-185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2:21.476"/>
    </inkml:context>
    <inkml:brush xml:id="br0">
      <inkml:brushProperty name="width" value="0.035" units="cm"/>
      <inkml:brushProperty name="height" value="0.035" units="cm"/>
    </inkml:brush>
  </inkml:definitions>
  <inkml:trace contextRef="#ctx0" brushRef="#br0">100 1 17004,'-6'47'1728,"-2"9"-960,-8 1-288,1 5 849,3-2-241,-1-4-376,4-5-192,5-8-584,1-7-440,0-17 448,2-18-104,-8-1-104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5.271"/>
    </inkml:context>
    <inkml:brush xml:id="br0">
      <inkml:brushProperty name="width" value="0.035" units="cm"/>
      <inkml:brushProperty name="height" value="0.035" units="cm"/>
    </inkml:brush>
  </inkml:definitions>
  <inkml:trace contextRef="#ctx0" brushRef="#br0">16 71 16804,'-11'-2'1901,"7"2"-1169,7 2 499,14 2-988,1 0 0,-1-1-1,1-1 1,0-1-1,19 0 1,-4 0-96,40 3 174,1-4 0,-1-2 0,138-23-1,-211 25-319,77-17 81,1 4 1,83-5-1,-154 18-191,23-1-649,-29 1 689,0 0-1,0 0 1,0 0-1,0 0 0,0 0 1,-1 0-1,1-1 1,0 1-1,0 0 1,0 0-1,0-1 0,0 1 1,0 0-1,-1-1 1,1 1-1,0-1 0,0 0 1,-1 1-1,1-1 1,0 1-1,0-2 1,-5-1-368,-5 0-143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6.538"/>
    </inkml:context>
    <inkml:brush xml:id="br0">
      <inkml:brushProperty name="width" value="0.035" units="cm"/>
      <inkml:brushProperty name="height" value="0.035" units="cm"/>
    </inkml:brush>
  </inkml:definitions>
  <inkml:trace contextRef="#ctx0" brushRef="#br0">228 220 12395,'-14'0'591,"1"-1"0,-1 1 0,1-2 0,-1 0 0,-21-7 0,31 8-398,1 0 1,-1-1-1,1 1 0,-1-1 1,1 0-1,0 0 0,0 0 1,0-1-1,0 1 0,0 0 0,0-1 1,1 0-1,-1 0 0,1 0 1,0 0-1,-1 0 0,2 0 1,-1-1-1,0 1 0,1-1 1,-1 1-1,1-1 0,0 0 1,0 1-1,0-5 0,1 0 154,-1-1-1,2 1 1,-1-1 0,1 1-1,0-1 1,1 1 0,3-9-1,-5 13-277,1 1-1,0 0 1,0 0 0,0 0-1,1 1 1,-1-1 0,1 0-1,-1 0 1,1 1 0,0-1-1,0 1 1,0-1 0,0 1-1,1 0 1,-1 0 0,1 0-1,-1 0 1,1 1 0,0-1-1,0 1 1,5-3 0,-7 4-60,1 0 1,0 0 0,-1 0-1,1 0 1,0 1-1,0-1 1,-1 0-1,1 1 1,0-1 0,-1 1-1,1 0 1,-1 0-1,1-1 1,-1 1 0,1 0-1,-1 0 1,1 0-1,-1 1 1,0-1 0,0 0-1,1 0 1,-1 1-1,0-1 1,0 1 0,0-1-1,-1 1 1,1-1-1,0 1 1,0-1 0,-1 1-1,1 2 1,3 5 2,-1 1 1,-1 0 0,3 19-1,-4-12 15,0-1 0,-1 1 1,-2 0-1,1-1 0,-2 1 0,0-1 0,-1 0 0,-1 0 1,0 0-1,-14 28 0,19-44-27,0 0 0,0 1 0,0-1 0,0 0 0,0 0 0,0 0 0,-1 0 0,1 1 0,0-1 0,0 0 0,0 0 0,0 0 1,0 1-1,0-1 0,0 0 0,1 0 0,-1 0 0,0 1 0,0-1 0,0 0 0,0 0 0,0 0 0,0 0 0,0 1 0,0-1 0,0 0 0,0 0 0,1 0 0,-1 0 0,0 0 0,0 1 0,0-1 1,0 0-1,0 0 0,1 0 0,-1 0 0,0 0 0,0 0 0,0 0 0,1 0 0,-1 0 0,0 1 0,0-1 0,13 2-78,-2 0 11,-1 2-11,1 1 1,-1 1-1,0-1 0,0 1 1,0 1-1,-1 0 0,0 1 1,0-1-1,-1 2 0,0-1 0,0 1 1,-1 0-1,0 1 0,9 18 1,-13-22 86,-1 0 0,0 0 1,-1 1-1,1-1 1,-1 0-1,0 1 0,-1-1 1,0 0-1,0 1 1,0-1-1,-1 1 1,0-1-1,0 0 0,0 1 1,-1-1-1,0 0 1,0 0-1,-1 0 0,1 0 1,-1-1-1,-5 7 1,-3 4 182,0-1 0,-1 0 0,-1-1 0,0 0 1,-30 23-1,36-32-210,-1 1 0,1-1 0,-1-1 0,0 0 0,0 0 1,-1 0-1,1-1 0,-1 0 0,0-1 0,1 0 0,-1 0 0,0-1 0,0 0 0,0 0 1,0-1-1,-16-2 0,24 2-38,-1 0 0,1-1 1,0 1-1,0 0 0,0-1 0,-1 1 0,1 0 1,0-1-1,0 0 0,0 1 0,0-1 1,0 0-1,0 1 0,0-1 0,0 0 1,0 0-1,0 0 0,0 0 0,1 0 0,-1 0 1,0 0-1,1 0 0,-1 0 0,0 0 1,1 0-1,0-1 0,-1 1 0,1 0 1,0 0-1,-1 0 0,1-3 0,0 1 4,0 0-1,1 0 1,-1 0 0,1 0-1,0 0 1,0 0-1,0 0 1,0 0-1,0 0 1,0 1-1,4-6 1,8-10-536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7.074"/>
    </inkml:context>
    <inkml:brush xml:id="br0">
      <inkml:brushProperty name="width" value="0.035" units="cm"/>
      <inkml:brushProperty name="height" value="0.035" units="cm"/>
    </inkml:brush>
  </inkml:definitions>
  <inkml:trace contextRef="#ctx0" brushRef="#br0">15 80 18852,'0'-16'1532,"0"-1"0,6-29 0,0 76-160,-7 47-1076,-4 0-1,-15 83 1,22-163-366,1 1 0,0-1 0,0 0 1,0 1-1,0 0 0,0-1 0,0 1 0,1 1 1,-1-1-1,1 0 0,-1 1 0,1 0 1,0 0-1,-1 0 0,1 0 0,0 0 0,6 0 1,-6 3 19,0-1 1,-1 0 0,1 1 0,0 0 0,0 0 0,-1 0 0,1 0 0,-1 0 0,0 1 0,0 0-1,0 0 1,0-1 0,0 2 0,0-1 0,-1 0 0,1 0 0,-1 1 0,0 0 0,0-1-1,2 8 1,0 0 55,0-1-1,-1 0 0,-1 1 0,0 0 0,0-1 0,0 22 1,-2-18 191,-1 0 0,-1 0 1,0-1-1,-1 1 1,0-1-1,-1 0 0,0 0 1,-2 0-1,1 0 0,-1-1 1,-1 0-1,0 0 1,-1-1-1,0 0 0,-1 0 1,0-1-1,-12 11 0,19-20-252,1 0-1,-1 0 1,0 0-1,1 0 0,-1-1 1,0 1-1,1 0 1,-1-1-1,0 0 0,0 1 1,1-1-1,-5 0 1,6 0-29,-1 0 1,1 0-1,-1 0 1,1 0-1,-1 0 1,1 0-1,-1 0 1,1 0-1,-1-1 1,1 1-1,-1 0 1,1 0 0,-1-1-1,1 1 1,0 0-1,-1-1 1,1 1-1,-1 0 1,1-1-1,0 1 1,-1-1-1,1 1 1,0 0-1,0-1 1,-1 1 0,1-1-1,0 1 1,0-1-1,0 1 1,-1-1-1,1 1 1,0-1-1,0 1 1,0-1-1,0 1 1,0-1 0,0 1-1,0-1 1,0 1-1,0-1 1,0 1-1,1-1 1,-1 1-1,0-1 1,0 1-1,0-1 1,1 0-1,2-3-760,5 2-163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7.585"/>
    </inkml:context>
    <inkml:brush xml:id="br0">
      <inkml:brushProperty name="width" value="0.035" units="cm"/>
      <inkml:brushProperty name="height" value="0.035" units="cm"/>
    </inkml:brush>
  </inkml:definitions>
  <inkml:trace contextRef="#ctx0" brushRef="#br0">1 0 16484,'11'32'1560,"-7"1"-920,-1 4-216,4 8 576,2 0-88,-2 1-167,3 0-129,-7-13-280,3-1-216,-3-7-568,-1-4-344,-3-14 664,-2-3-152,-3-8-113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8.021"/>
    </inkml:context>
    <inkml:brush xml:id="br0">
      <inkml:brushProperty name="width" value="0.035" units="cm"/>
      <inkml:brushProperty name="height" value="0.035" units="cm"/>
    </inkml:brush>
  </inkml:definitions>
  <inkml:trace contextRef="#ctx0" brushRef="#br0">1 23 19372,'0'-2'130,"1"1"1,-1 0-1,1-1 0,-1 1 1,1 0-1,0 0 0,-1 0 0,1 0 1,0-1-1,0 1 0,0 0 1,0 0-1,0 1 0,0-1 0,0 0 1,0 0-1,0 0 0,0 1 0,0-1 1,1 0-1,0 0 0,-1 1-95,1 1-1,-1-1 1,0 0-1,0 0 1,0 1-1,0-1 1,0 1 0,0-1-1,0 1 1,0-1-1,0 1 1,-1 0-1,1-1 1,0 1-1,0 0 1,0 0-1,-1 0 1,1-1-1,0 1 1,-1 0-1,1 0 1,-1 0-1,1 0 1,-1 0-1,0 0 1,1 0-1,-1 2 1,3 6 9,0 0 0,-1-1 0,0 1 0,0 0-1,-1 0 1,-1 16 0,-5 55 381,4-64-289,1-15-132,0-1 0,0 0 0,0 0-1,0 1 1,0-1 0,0 0 0,0 0 0,0 1 0,0-1-1,0 0 1,0 0 0,1 1 0,-1-1 0,0 0 0,0 0-1,0 0 1,0 1 0,0-1 0,1 0 0,-1 0-1,0 0 1,0 1 0,0-1 0,1 0 0,-1 0 0,0 0-1,0 0 1,1 0 0,-1 0 0,0 1 0,0-1 0,1 0-1,-1 0 1,0 0 0,0 0 0,1 0 0,-1 0-1,0 0 1,0 0 0,1 0 0,-1 0 0,0 0 0,0 0-1,1 0 1,-1 0 0,0-1 0,0 1 0,1 0 0,-1 0-1,0 0 1,0 0 0,0 0 0,1-1 0,21-9-27,-7 4 5,-11 5 2,0 0 1,-1 1 0,1-1 0,0 1 0,0 0 0,0 0 0,0 1 0,-1-1 0,1 1 0,0 0 0,-1 0 0,1 0 0,0 0 0,-1 1 0,1-1 0,-1 1 0,0 0 0,1 0 0,-1 0 0,0 1 0,0-1 0,-1 1 0,1-1 0,2 5 0,-1-3 64,-2 1 1,1-1-1,0 1 0,-1 0 1,0 0-1,0 0 1,-1 0-1,1 1 0,-1-1 1,0 0-1,0 1 1,-1-1-1,0 0 0,0 1 1,0-1-1,-2 10 1,1-7 121,-1-1 1,-1 0 0,1 1-1,-1-1 1,0 0 0,-1 0-1,1-1 1,-8 10 0,8-12-114,1 0 0,-1-1 0,-1 1 0,1-1 0,0 0 0,-1 0 0,1 0 0,-1-1 0,0 1 0,0-1 0,0 0 0,0 0 0,0 0 0,-1-1 0,-7 2 0,11-2-139,-1-1 0,0 0 0,0 0 0,0 0 0,0-1 0,1 1 0,-1 0 0,0-1 0,0 1 0,1-1 0,-1 0-1,0 1 1,0-1 0,1 0 0,-1 0 0,1 0 0,-1 0 0,1 0 0,0 0 0,-1-1 0,1 1 0,-2-3-1,0 0-110,1 1-1,0-1 1,0 1-1,0-1 0,0 0 1,1 0-1,-1 0 0,1 0 1,-1-4-1,1-15-539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04.481"/>
    </inkml:context>
    <inkml:brush xml:id="br0">
      <inkml:brushProperty name="width" value="0.025" units="cm"/>
      <inkml:brushProperty name="height" value="0.025" units="cm"/>
    </inkml:brush>
  </inkml:definitions>
  <inkml:trace contextRef="#ctx0" brushRef="#br0">611 86 11851,'0'0'2621,"9"-8"-1099,29-25-289,-37 33-1022,1-1 0,-1-1 0,0 1 0,0 0 0,1 0 0,-1 0-1,0 0 1,0-1 0,-1 1 0,1-1 0,0 1 0,0 0 0,-1-1 0,1 0 0,-1 1 0,1-1 0,-1 1 0,1-4 0,-1 5-149,-1-1 0,1 0 1,0 0-1,-1 0 1,1 1-1,-1-1 1,1 0-1,-1 1 1,0-1-1,1 0 1,-1 1-1,0-1 1,1 1-1,-1-1 0,0 1 1,1-1-1,-1 1 1,0 0-1,0-1 1,0 1-1,1 0 1,-1 0-1,0-1 1,-1 1-1,-8-1-36,0 0-1,0 0 1,0 1-1,-12 1 1,15-1 133,-15 2-123,-1 2-1,1 0 1,0 2 0,0 0-1,1 1 1,0 2-1,0 0 1,1 1-1,0 1 1,1 1 0,-24 19-1,38-27-31,-1 1-1,1-1 1,0 1 0,1 1-1,-8 10 1,11-15-6,0 0 1,0 1-1,0-1 1,0 1-1,1-1 0,-1 1 1,0 0-1,1-1 1,-1 1-1,1-1 1,0 1-1,-1 0 1,1-1-1,0 1 0,0 0 1,0 0-1,0-1 1,1 1-1,-1 0 1,0-1-1,1 1 1,-1-1-1,1 1 0,-1 0 1,1-1-1,0 1 1,0-1-1,-1 1 1,1-1-1,2 2 1,3 2 0,0-1-1,0 0 1,0 0 0,1 0 0,0-1 0,-1 0 0,1 0 0,0-1 0,1 0 0,8 2 0,87 12 1,-67-12 6,48 7-6,120 20 0,-200-30-7,0 0-1,0 0 0,0 0 1,0 0-1,0 1 0,0 0 1,-1 0-1,1 0 1,-1 0-1,6 5 0,-8-7 4,-1 1 0,1-1 0,-1 1 0,0-1-1,1 1 1,-1-1 0,0 1 0,1 0 0,-1-1-1,0 1 1,0 0 0,0-1 0,1 1 0,-1-1-1,0 1 1,0 0 0,0-1 0,0 1 0,0 0 0,0-1-1,0 1 1,-1 0 0,1-1 0,0 1 0,-1 0-1,0 1 3,0 0 0,0 0 0,-1 0 0,1-1 0,-1 1-1,1-1 1,-1 1 0,1-1 0,-1 0 0,0 0-1,-3 2 1,-18 9 94,-1-1 0,0-2 0,0 0 0,-47 9-1,-108 12 1292,150-26-1009,-1 0-43,-103 15 603,-144 1 0,317-39-4644,26-6-1436,18-5-3102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8.566"/>
    </inkml:context>
    <inkml:brush xml:id="br0">
      <inkml:brushProperty name="width" value="0.035" units="cm"/>
      <inkml:brushProperty name="height" value="0.035" units="cm"/>
    </inkml:brush>
  </inkml:definitions>
  <inkml:trace contextRef="#ctx0" brushRef="#br0">82 15 13227,'10'-14'2344,"-10"14"-2298,1 0 0,-1 0 1,0 0-1,0 0 1,0 0-1,0 0 0,0 0 1,0 0-1,1 0 1,-1 0-1,0 0 0,0 0 1,0 0-1,0 0 1,0 0-1,1 0 0,-1 0 1,0 0-1,0 0 0,0 0 1,0 0-1,0 0 1,1 0-1,-1 0 0,0 0 1,0 0-1,0 0 1,0 1-1,0-1 0,0 0 1,0 0-1,1 0 0,-1 0 1,0 0-1,0 0 1,0 0-1,0 0 0,0 1 1,0-1-1,0 0 1,0 0-1,0 0 0,0 0 1,0 0-1,0 1 1,0-1-1,0 0 0,0 0 1,0 32 2473,-57 328 1337,41-276-3762,16-82-127,-1 2-84,1-1-1,-1 0 1,0 0-1,0 0 1,0 1 0,0-1-1,-3 5 1,2-10-38,1 0-1,0-1 1,0 1-1,0 0 1,0-1-1,0 1 1,1-1 0,-1 1-1,0-5 1,-3-19-354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9.003"/>
    </inkml:context>
    <inkml:brush xml:id="br0">
      <inkml:brushProperty name="width" value="0.035" units="cm"/>
      <inkml:brushProperty name="height" value="0.035" units="cm"/>
    </inkml:brush>
  </inkml:definitions>
  <inkml:trace contextRef="#ctx0" brushRef="#br0">157 1 12331,'-8'3'399,"-1"1"0,1 0 0,0 0 0,0 1 0,0 0 0,1 0 0,0 1 0,0 0 0,0 0 0,1 1 1,-11 13-1,10-9-25,-1 1 1,1 0 0,1 0-1,0 1 1,-5 16-1,8-21-185,1 0-1,0 0 1,0 0-1,1 1 0,0-1 1,0 0-1,1 1 0,0-1 1,2 15-1,-2-22-160,0 0 0,1 1 0,-1-1-1,0 0 1,1 1 0,-1-1 0,0 0 0,1 0-1,0 1 1,-1-1 0,1 0 0,0 0-1,-1 0 1,1 0 0,0 0 0,0 0 0,0 0-1,0 0 1,0 0 0,0 0 0,0 0 0,0-1-1,1 1 1,1 0 0,-2 0-5,1-1 1,0 0-1,-1-1 1,1 1-1,0 0 0,-1 0 1,1-1-1,0 1 0,-1-1 1,1 1-1,-1-1 1,1 0-1,-1 0 0,1 1 1,-1-1-1,3-2 1,2-2 36,0-1 0,0 1 1,0-1-1,-1 0 0,0-1 1,0 1-1,4-9 0,-4 6 21,-1-1-1,0-1 1,0 1-1,-1 0 1,-1-1 0,0 1-1,0-1 1,-1 0-1,0 0 1,-1 0-1,0 1 1,0-1-1,-1 0 1,-4-14-1,5 24-79,0 0 0,0 0-1,-1 0 1,1 0 0,-1 0-1,1 0 1,-1-1 0,1 1-1,-1 0 1,1 0 0,-1 0-1,0 1 1,0-1 0,1 0-1,-1 0 1,0 0 0,0 0-1,0 1 1,0-1-1,0 0 1,0 1 0,0-1-1,0 1 1,0-1 0,0 1-1,0 0 1,-1-1 0,1 1-1,0 0 1,0 0 0,-2 0-1,1 0-25,0 1-1,0-1 0,1 1 1,-1 0-1,0-1 0,0 1 1,1 0-1,-1 0 0,1 0 1,-1 1-1,1-1 0,-1 0 1,1 1-1,0-1 0,-1 0 1,1 1-1,0 0 0,-1 1 1,-3 8-281,0 0 1,0 0-1,1 0 1,1 0-1,0 0 1,0 1-1,1 0 1,1-1-1,0 1 1,0 0-1,1 0 1,1 0-1,0 0 1,5 22-1,2-5-387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39.457"/>
    </inkml:context>
    <inkml:brush xml:id="br0">
      <inkml:brushProperty name="width" value="0.035" units="cm"/>
      <inkml:brushProperty name="height" value="0.035" units="cm"/>
    </inkml:brush>
  </inkml:definitions>
  <inkml:trace contextRef="#ctx0" brushRef="#br0">7 0 9626,'2'11'876,"0"-1"1,0 0-1,-1 0 1,-1 1-1,0-1 1,0 1-1,-1-1 1,-2 12-1,1 1 206,-5 89 3475,7-111-4534,0-1 0,0 1 0,0-1-1,0 1 1,0-1 0,0 1 0,0-1 0,0 1 0,0-1 0,0 1 0,0-1 0,0 1-1,0-1 1,0 1 0,1-1 0,-1 1 0,0-1 0,0 0 0,1 1 0,-1-1 0,0 1-1,0-1 1,1 0 0,-1 1 0,1-1 0,-1 0 0,0 1 0,1-1 0,-1 0 0,1 0-1,-1 1 1,0-1 0,1 0 0,-1 0 0,1 0 0,-1 0 0,1 1 0,-1-1 0,1 0-1,-1 0 1,1 0 0,-1 0 0,1 0 0,-1 0 0,1 0 0,-1-1 0,1 1-1,-1 0 1,1 0 0,-1 0 0,1 0 0,-1-1 0,0 1 0,1 0 0,-1 0 0,1-1-1,-1 1 1,1-1 0,2 0-5,0-1 0,0 0 1,0 0-1,-1-1 0,1 1 0,-1 0 0,4-5 0,6-11 78,-1 0 1,-1-1-1,9-21 0,-16 33-46,-1-1 0,1 1 0,-1-1 0,0 1 0,-1-1 0,0 0 0,0 0 0,-1 1 0,0-1 0,0 0 0,-3-13 0,3 19-59,0 1 0,-1-1 0,1 1 0,-1-1 0,1 1-1,-1-1 1,0 1 0,0 0 0,0-1 0,0 1 0,0 0-1,0 0 1,0 0 0,0 0 0,0 0 0,0 0 0,0 0-1,-1 0 1,1 0 0,0 1 0,-1-1 0,1 0 0,-1 1-1,1-1 1,-1 1 0,1-1 0,-1 1 0,1 0-1,-1 0 1,1 0 0,-1 0 0,1 0 0,-1 0 0,1 0-1,-1 0 1,1 1 0,-1-1 0,-1 1 0,-1 0-182,1 0 0,0 0 1,-1 1-1,1-1 0,0 1 1,0 0-1,0-1 0,0 1 1,0 1-1,1-1 0,-1 0 1,1 1-1,-1-1 0,1 1 0,-4 5 1,6-6-406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40.160"/>
    </inkml:context>
    <inkml:brush xml:id="br0">
      <inkml:brushProperty name="width" value="0.035" units="cm"/>
      <inkml:brushProperty name="height" value="0.035" units="cm"/>
    </inkml:brush>
  </inkml:definitions>
  <inkml:trace contextRef="#ctx0" brushRef="#br0">0 88 17732,'1'0'126,"0"0"1,0 0-1,0 0 1,0 0-1,-1 0 1,1 0-1,0 0 1,0 0-1,0 0 0,0 0 1,0 0-1,0-1 1,-1 1-1,1 0 1,0-1-1,0 1 1,0 0-1,0-2 1,26-12 605,-8 4-89,98-33 401,-104 39-1153,0 0 0,0 1 0,0 1 0,0 0-1,19 0 1,-29 4-309,-7 4 221,-9 3 128,12-8 63,-36 27 212,18-14-117,1 0 0,-2-1 0,0-1 0,0-1 0,-23 9 0,41-19-88,1-1 0,-1 1 0,1-1 0,-1 1 0,0-1 1,1 0-1,-1 0 0,0 0 0,1 0 0,-1 0 0,0 0 0,1 0 1,-1 0-1,0-1 0,-2 0 0,4 1-3,-1-1 0,1 1-1,-1-1 1,1 1 0,-1-1 0,1 1 0,0-1-1,-1 0 1,1 1 0,0-1 0,-1 1 0,1-1-1,0 0 1,0 1 0,0-1 0,-1 0-1,1 1 1,0-1 0,0 0 0,0 0 0,0 1-1,0-1 1,0 0 0,0 1 0,1-1-1,-1 0 1,0 1 0,0-1 0,0 0 0,1 1-1,-1-1 1,0 1 0,1-1 0,-1 0 0,0 1-1,1-1 1,-1 1 0,2-1 0,0-2-13,1 0 1,1 0-1,-1 1 1,0-1-1,0 1 1,1 0-1,0 0 1,-1 0-1,1 1 0,0-1 1,0 1-1,0 0 1,7-1-1,10-4-12,-4 1-278,1 0 1,-1 2-1,1 0 0,0 1 1,0 1-1,23 1 1,-79 12-1434,-25-10 1052,42-1 420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43.656"/>
    </inkml:context>
    <inkml:brush xml:id="br0">
      <inkml:brushProperty name="width" value="0.035" units="cm"/>
      <inkml:brushProperty name="height" value="0.035" units="cm"/>
    </inkml:brush>
  </inkml:definitions>
  <inkml:trace contextRef="#ctx0" brushRef="#br0">1 2 8794,'0'-1'119,"1"1"0,-1 0 1,0 0-1,1 0 0,-1 0 0,1 0 0,-1 0 1,0 0-1,1 0 0,-1 0 0,0 0 0,1 0 1,-1 0-1,1 0 0,-1 0 0,0 1 0,1-1 1,-1 0-1,0 0 0,1 0 0,-1 1 0,0-1 1,1 0-1,-1 0 0,0 0 0,0 1 0,1-1 1,-1 0-1,1 1 0,11 9 833,24 22 607,-2 2 0,33 42 0,35 36-1275,-32-51-37,90 61 0,-84-68 150,81 76 1,-14 35-246,-72-79-64,-15-27 28,84 71-1,-87-86-48,-3 3 1,76 91 0,-61-53 113,3-2 0,151 139-1,111 85-154,-132-120-47,13-17 44,-164-133-32,8 11-54,95 107 0,-19-15 8,47 19 53,54 54 45,199 166-76,-367-324 28,-2 2 1,82 99-1,-10-6 30,212 183 0,-217-215-80,126 104 52,-242-212 6,73 53 8,-3 3-1,85 89 1,-95-79-41,3-2 0,157 115-1,-123-108-185,153 148 0,-180-152-160,175 124-1,-219-175 349,-1 2 1,-1 2-1,-2 1 1,58 66-1,-52-47 114,64 59-1,-100-105-98,0 1-1,0 0 1,-1-1 0,0 2-1,0-1 1,4 7 0,-16-15-319,-3 1 237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45.093"/>
    </inkml:context>
    <inkml:brush xml:id="br0">
      <inkml:brushProperty name="width" value="0.035" units="cm"/>
      <inkml:brushProperty name="height" value="0.035" units="cm"/>
    </inkml:brush>
  </inkml:definitions>
  <inkml:trace contextRef="#ctx0" brushRef="#br0">2 106 13467,'7'-28'1468,"4"-14"-183,-10 39-1006,-1 0 1,1 0 0,-1 1-1,0-1 1,0 0 0,0 0-1,0 0 1,0 0 0,-1 1-1,-1-6 1,2 8-217,0 0 1,0 1-1,-1-1 0,1 0 0,0 0 0,-1 0 1,1 0-1,0 1 0,0-1 0,-1 0 1,1 0-1,0 1 0,0-1 0,0 0 1,0 0-1,-1 1 0,1-1 0,0 0 0,0 0 1,0 1-1,0-1 0,0 0 0,0 1 1,0-1-1,0 0 0,0 1 0,0-1 1,0 0-1,0 1 0,0-1 0,0 0 0,0 1 1,0-1-1,-9 77 521,4 0 0,8 142 0,-2-207-680,4 34-467,-4-43 499,0 0 0,-1 0-1,1 0 1,0-1-1,1 1 1,-1 0-1,0 0 1,1-1-1,0 1 1,-1-1-1,4 4 1,-4-5 58,-1-1 0,0 0 0,0 0-1,0 1 1,0-1 0,1 0 0,-1 0 0,0 0 0,0 1 0,1-1-1,-1 0 1,0 0 0,0 0 0,0 0 0,1 0 0,-1 0 0,0 1-1,1-1 1,-1 0 0,0 0 0,0 0 0,1 0 0,-1 0 0,0 0-1,0 0 1,1 0 0,-1 0 0,0 0 0,1 0 0,-1 0 0,0-1-1,0 1 1,1 0 0,-1 0 0,0 0 0,0 0 0,1 0 0,-1 0-1,0-1 1,0 1 0,0 0 0,1 0 0,-1-1 0,5-12-219,-5 12 208,6-25-361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6:45.526"/>
    </inkml:context>
    <inkml:brush xml:id="br0">
      <inkml:brushProperty name="width" value="0.035" units="cm"/>
      <inkml:brushProperty name="height" value="0.035" units="cm"/>
    </inkml:brush>
  </inkml:definitions>
  <inkml:trace contextRef="#ctx0" brushRef="#br0">57 0 17524,'-17'31'2190,"10"-13"-2064,0 0 0,2 1 1,0 0-1,-4 33 1,7-43-103,1 1-9,-1 0-1,1 0 1,1 0 0,0 0 0,2 18 0,-2-26-12,1 0 0,-1 1 0,1-1 0,-1 0 0,1 0 0,0 1 0,0-1 0,0 0 0,0 0 1,1 0-1,-1 0 0,1 0 0,-1 0 0,1-1 0,-1 1 0,1 0 0,0-1 0,0 1 0,0-1 0,0 0 0,0 0 0,0 0 1,0 0-1,0 0 0,0 0 0,1 0 0,-1 0 0,0-1 0,5 1 0,38 1 38,-35-2-5,-1 0 0,1 0-1,0 1 1,13 4-1,-19-4-17,-1 0-1,1 0 1,-1 1-1,1 0 1,-1 0-1,0 0 1,0 0-1,0 0 1,0 1-1,0-1 1,0 1-1,-1 0 0,1 0 1,-1 0-1,3 4 1,-3-3 42,1-1 0,-1 1 1,0 0-1,-1 0 0,1 0 0,-1 0 1,0 0-1,0 0 0,0 0 1,0 1-1,-1-1 0,1 0 0,-1 1 1,0-1-1,-1 6 0,-1-5 114,1 1-1,-1-1 1,0 0-1,0 1 0,0-1 1,-1 0-1,0 0 1,0-1-1,0 1 1,-5 5-1,-8 6 435,-1 0-1,-1-1 1,0-1 0,-32 18-1,38-24-573,6-4-103,0-1 0,0 0 0,0 0 1,-8 3-1,14-6 11,0 0-1,0 0 1,-1 0 0,1 1 0,0-1 0,0 0-1,-1 0 1,1 0 0,0 0 0,-1 0 0,1 0-1,0 0 1,0 0 0,-1 0 0,1 1 0,0-1 0,-1 0-1,1-1 1,0 1 0,-1 0 0,1 0 0,0 0-1,0 0 1,-1 0 0,1 0 0,0 0 0,0 0 0,-1 0-1,1-1 1,0 1 0,-1 0 0,1 0 0,0 0-1,0 0 1,0-1 0,-1 1 0,1 0 0,0 0 0,0-1-1,0 1 1,0 0 0,-1 0 0,1-1 0,0 1-1,0 0 1,0-1 0,0 1 0,0 0 0,0 0 0,0-1-1,6-20-1609,10-9 832,5-7-274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16.307"/>
    </inkml:context>
    <inkml:brush xml:id="br0">
      <inkml:brushProperty name="width" value="0.035" units="cm"/>
      <inkml:brushProperty name="height" value="0.035" units="cm"/>
    </inkml:brush>
  </inkml:definitions>
  <inkml:trace contextRef="#ctx0" brushRef="#br0">7 1 14843,'-4'2'904,"4"3"-872,-3 0-8,6 0 80,7-2-272,4 2 128,2 0-40,0-7 24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17.166"/>
    </inkml:context>
    <inkml:brush xml:id="br0">
      <inkml:brushProperty name="width" value="0.035" units="cm"/>
      <inkml:brushProperty name="height" value="0.035" units="cm"/>
    </inkml:brush>
  </inkml:definitions>
  <inkml:trace contextRef="#ctx0" brushRef="#br0">2 1 15419,'-1'5'1025,"1"1"-889,0-4 152,1-2-336,3 1 856,-1 2-768,0-5 24,1-3 40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0.885"/>
    </inkml:context>
    <inkml:brush xml:id="br0">
      <inkml:brushProperty name="width" value="0.035" units="cm"/>
      <inkml:brushProperty name="height" value="0.035" units="cm"/>
    </inkml:brush>
  </inkml:definitions>
  <inkml:trace contextRef="#ctx0" brushRef="#br0">2 33 12187,'3'-24'1318,"-3"16"-647,0 12 772,-4 297 924,10-98-4396,-5-189 1715,0 0 1,5 25 0,4-9-293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11.684"/>
    </inkml:context>
    <inkml:brush xml:id="br0">
      <inkml:brushProperty name="width" value="0.025" units="cm"/>
      <inkml:brushProperty name="height" value="0.025" units="cm"/>
    </inkml:brush>
  </inkml:definitions>
  <inkml:trace contextRef="#ctx0" brushRef="#br0">17838 832 5701,'-8'-12'-69,"7"11"67,-126-206-642,116 187 699,1 1 0,-2 0 0,-1 1-1,0 1 1,-1 0 0,-1 0 0,-1 1 0,-18-14-1,8 10 281,0 2 0,-2 1-1,0 0 1,-56-22 0,3 12 44,0 3 0,-1 3 0,-112-12 1,-996-72 1040,-9 86-1253,741 17-89,-3990 17 1922,4102-11-2041,-2460 23 751,2058-27-690,-329 5 14,-129 75-30,8 66 2,973-117-6,-756 110 497,636-89 368,281-41-815,1 3 1,-117 37-1,157-41-55,1 1-1,1 2 1,0 0-1,0 1 1,1 1-1,1 1 1,0 0-1,1 2 1,0 0-1,2 1 1,-18 23-1,15-15-34,1 1 0,1 1 1,2 0-1,1 1 0,1 1 0,1 0 0,2 1 1,-9 40-1,15-50-27,1-1-1,1 1 1,1 0 0,1 1 0,0-1-1,2 0 1,0 0 0,1-1 0,1 1 0,1-1-1,1 1 1,0-1 0,2-1 0,11 21-1,5 1 74,2-1-1,1-2 1,3 0 0,0-2-1,3-2 1,0 0-1,2-3 1,2-1-1,44 28 1,34 13 89,233 102 0,-20-38-129,6-15 0,556 122 0,721 27 350,93-114-203,5-79-72,-1008-49-30,959 17 53,-1-71 0,162-94 80,-8-94 0,-1620 186-136,1083-181 20,-23-91 27,-755 124-46,-433 149 35,-2-3 0,-1-3 0,-1-2 0,-3-3-1,76-67 1,-110 85 76,-2-1 0,0-1 0,-2 0 0,0-2 0,-2-1 0,-1 0 0,-1-1 0,14-34 0,-23 44-48,-1-1 1,0 0-1,-1 0 1,-1 0 0,-1 0-1,-1 0 1,0-1-1,-2 1 1,0-1-1,-1 1 1,-1-1-1,-1 1 1,0 0-1,-11-33 1,1 22-58,-1 1-1,-1 0 1,-2 1 0,-1 1 0,0 0 0,-2 2 0,-2 0-1,0 1 1,-45-37 0,5 11-27,-3 3 0,-131-72 0,62 52-213,-2 7 0,-282-83 0,-304-25-1534,450 116 851,-285-63-3896,398 72-423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1.901"/>
    </inkml:context>
    <inkml:brush xml:id="br0">
      <inkml:brushProperty name="width" value="0.035" units="cm"/>
      <inkml:brushProperty name="height" value="0.035" units="cm"/>
    </inkml:brush>
  </inkml:definitions>
  <inkml:trace contextRef="#ctx0" brushRef="#br0">0 61 9642,'10'-26'2524,"-9"22"-2329,0 1 1,0 0-1,0 0 1,1 0-1,-1 0 1,1 0-1,-1 0 0,1 0 1,3-3-1,-1 12 548,-3 2-506,-1 1 0,0 0-1,0 0 1,-1-1 0,0 1-1,-2 9 1,-2 15 308,-12 317 1489,15-321-2365,1-19 71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5.296"/>
    </inkml:context>
    <inkml:brush xml:id="br0">
      <inkml:brushProperty name="width" value="0.035" units="cm"/>
      <inkml:brushProperty name="height" value="0.035" units="cm"/>
    </inkml:brush>
  </inkml:definitions>
  <inkml:trace contextRef="#ctx0" brushRef="#br0">6 285 14435,'-4'8'1261,"3"-10"-339,5-19-15,22-46-15,46-108-342,-69 167-537,-3 7-10,1 0 1,-1 0-1,1-1 1,-1 1-1,1 0 1,-1 0-1,1 0 1,0-1-1,0 1 0,0 0 1,0 0-1,-1 0 1,1 0-1,1 0 1,-1 1-1,2-2 1,-2 6 50,-3 28 43,-9 51 0,0-6-24,8-57-72,-1 49-54,4-64-41,0 1 0,0-1 0,1 0 1,0 0-1,0 1 0,0-1 0,1 0 0,-1 0 1,1 0-1,3 5 0,-4-9 63,-1-1 1,1 1-1,-1 0 1,1 0-1,-1-1 1,1 1-1,-1-1 1,1 1-1,-1 0 1,1-1-1,0 1 1,0-1-1,-1 1 1,1-1-1,0 0 1,0 1-1,-1-1 1,1 0-1,0 1 1,0-1-1,0 0 0,0 0 1,-1 0-1,1 0 1,0 0-1,0 0 1,0 0-1,0 0 1,-1 0-1,3-1 1,-1 0-13,0 0 1,1 0-1,-1 0 1,0 0-1,0-1 1,0 1-1,0-1 1,0 0-1,0 1 1,2-4-1,15-21-431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5.763"/>
    </inkml:context>
    <inkml:brush xml:id="br0">
      <inkml:brushProperty name="width" value="0.035" units="cm"/>
      <inkml:brushProperty name="height" value="0.035" units="cm"/>
    </inkml:brush>
  </inkml:definitions>
  <inkml:trace contextRef="#ctx0" brushRef="#br0">1 20 11642,'1'54'1413,"-2"-34"-952,1-1-1,1 0 1,1 0-1,1 0 1,8 32-1,-10-49-414,0 1 0,0-1 0,0 0 0,0 0-1,0 0 1,0 0 0,1 0 0,-1 0 0,0 0 0,1-1 0,0 1 0,-1 0 0,4 1-1,-3-2-19,-1 0 0,0-1-1,1 1 1,-1-1-1,1 1 1,-1-1-1,0 0 1,1 1-1,-1-1 1,1 0-1,-1 0 1,1 0 0,-1 0-1,1 0 1,-1-1-1,3 1 1,0-2 4,0 0 1,0 0-1,0 0 1,0 0-1,-1 0 0,1-1 1,-1 1-1,1-1 1,-1 0-1,0 0 1,0-1-1,0 1 1,3-6-1,2-3 89,-1 0 1,-1 0-1,1-1 0,-2 0 1,0-1-1,-1 1 1,0-1-1,-1 1 0,0-1 1,-1 0-1,0-28 0,-2 41-97,0 0 0,0-1 0,0 1 0,0-1 0,-1 1 0,1 0-1,0-1 1,-1 1 0,1 0 0,-1-1 0,0 1 0,1 0 0,-1 0 0,0-1-1,0 1 1,-1-2 0,1 3-13,1 0-1,-1 0 1,0-1-1,0 1 0,1 0 1,-1 0-1,0 0 1,0 0-1,1 0 1,-1 0-1,0 0 1,0 0-1,1 0 1,-1 0-1,0 1 1,0-1-1,1 0 1,-1 0-1,0 1 1,1-1-1,-1 0 0,0 1 1,1-1-1,-1 1 1,0-1-1,1 1 1,-1-1-1,1 1 1,-1-1-1,1 1 1,-1 1-1,-4 3-81,1 0 0,-1 1-1,2-1 1,-1 1 0,0 0 0,1 0-1,1 0 1,-1 1 0,1-1 0,0 1-1,0-1 1,0 1 0,0 7 0,4-3-758,5-11-159,-6-1 893,1 0 0,-1 0 0,1 0-1,-1 0 1,1 0 0,-1 0 0,0-1 0,0 1 0,0 0 0,1-2 0,9-16-542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6.150"/>
    </inkml:context>
    <inkml:brush xml:id="br0">
      <inkml:brushProperty name="width" value="0.035" units="cm"/>
      <inkml:brushProperty name="height" value="0.035" units="cm"/>
    </inkml:brush>
  </inkml:definitions>
  <inkml:trace contextRef="#ctx0" brushRef="#br0">3 1 11723,'-1'51'1283,"-1"-19"-664,3 0 0,4 37 0,-5-66-558,1 0 0,-1 0 0,1 0 0,0-1 0,0 1 0,0 0 0,0-1 0,0 1 0,0-1 0,1 1 0,-1-1 0,1 0 0,0 1 0,2 1 0,-2-3-34,-1 0 0,0 0 0,1-1 0,-1 1 0,0-1 0,1 1 0,-1-1 0,1 1 0,-1-1 0,1 0 0,-1 0 0,1 0 0,-1 0 0,1 0 0,-1 0 0,1 0 0,-1 0 0,1-1 0,-1 1 0,1-1 0,-1 1 0,1-1 0,-1 1 0,0-1 0,1 0 0,-1 0 0,0 1 0,3-3 0,6-6 123,0 0 0,-1 0 1,0-1-1,0 0 0,-1 0 1,0-1-1,-1 0 0,0-1 0,-1 1 1,0-1-1,-1-1 0,5-16 1,-9 27-115,0-1 1,-1 0 0,1 0-1,-1 0 1,1 0 0,-1 1 0,0-1-1,0 0 1,-1 0 0,1 0-1,-1 0 1,1 0 0,-1 1 0,-1-4-1,1 4-38,0 1-1,0 0 1,0 0-1,0 0 1,0 0-1,0 1 1,0-1-1,0 0 0,0 0 1,-1 1-1,1-1 1,0 0-1,0 1 1,-1-1-1,1 1 1,0 0-1,-1-1 1,1 1-1,-1 0 1,1 0-1,0 0 1,-1 0-1,1 0 0,-1 0 1,1 0-1,0 1 1,-1-1-1,1 0 1,0 1-1,-3 0 1,-1 1 4,0 0 0,0-1 0,0 2-1,1-1 1,-1 1 0,0-1 0,1 1 0,0 1 0,0-1 0,-6 6 0,-2 5-134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6.665"/>
    </inkml:context>
    <inkml:brush xml:id="br0">
      <inkml:brushProperty name="width" value="0.035" units="cm"/>
      <inkml:brushProperty name="height" value="0.035" units="cm"/>
    </inkml:brush>
  </inkml:definitions>
  <inkml:trace contextRef="#ctx0" brushRef="#br0">20 165 14691,'-2'-1'75,"1"0"1,-1 0-1,1-1 0,0 1 0,-1 0 0,1 0 1,0-1-1,0 1 0,0 0 0,0-1 0,0 1 1,0-1-1,1 0 0,-1 1 0,0-1 0,1 0 1,-1 1-1,1-1 0,0 0 0,-1 1 0,1-1 1,0 0-1,0 0 0,0 0 0,0 1 0,1-1 1,-1 0-1,0 1 0,1-1 0,-1 0 0,1 1 1,0-1-1,-1 0 0,1 1 0,0-1 0,2-2 1,3-6 257,0 1 1,1 0 0,0 0-1,11-10 1,-16 18-252,1-2 23,3-4 63,1 0 1,-1 1-1,1 0 0,9-5 0,-15 10-155,0 1-1,-1-1 0,1 0 0,0 1 0,0-1 0,0 1 0,0-1 1,0 1-1,0-1 0,1 1 0,-1 0 0,0-1 0,0 1 0,0 0 1,0 0-1,0 0 0,0 0 0,0 0 0,1 0 0,-1 0 0,0 0 0,0 1 1,0-1-1,0 0 0,0 1 0,0-1 0,0 1 0,0-1 0,0 1 1,0-1-1,0 1 0,0 0 0,0-1 0,0 1 0,-1 0 0,1 0 1,0 0-1,0 0 0,-1-1 0,1 1 0,-1 0 0,1 0 0,0 2 0,1 2-4,-1 1 0,1-1-1,-1 1 1,0-1-1,-1 1 1,1-1-1,-1 1 1,-1 9-1,-8 50 25,4-32-25,-4 26 24,2-19 28,3 1-1,-1 61 1,5-100-86,0 0-1,0 0 1,1 1 0,-1-1 0,0 0-1,1 0 1,0 1 0,-1-1 0,1 0-1,0 0 1,0 0 0,0 0 0,0 0-1,1 0 1,-1 0 0,1-1 0,-1 1-1,1 0 1,-1-1 0,1 1 0,3 2-1,-3-4-70,0 1 0,0 0 0,0-1 0,0 1 0,0-1 0,0 0 0,0 1-1,0-1 1,1 0 0,-1 0 0,0 0 0,0-1 0,0 1 0,0 0-1,0-1 1,0 0 0,0 1 0,0-1 0,0 0 0,0 0 0,0 0 0,-1 0-1,1 0 1,2-2 0,2-2-81,0-1-1,0 1 1,-1-1-1,1 0 1,-1-1-1,4-7 1,14-23-607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7.130"/>
    </inkml:context>
    <inkml:brush xml:id="br0">
      <inkml:brushProperty name="width" value="0.035" units="cm"/>
      <inkml:brushProperty name="height" value="0.035" units="cm"/>
    </inkml:brush>
  </inkml:definitions>
  <inkml:trace contextRef="#ctx0" brushRef="#br0">13 88 13251,'-1'2'85,"-10"93"2028,10-81-1816,1-1 1,0 1 0,1 0-1,6 25 1,-7-38-276,0 0 1,0 1-1,1-1 1,-1 0-1,1 1 0,-1-1 1,1 0-1,-1 0 1,1 0-1,0 1 0,0-1 1,-1 0-1,1 0 1,0 0-1,0 0 1,0 0-1,0 0 0,0-1 1,1 1-1,0 1 1,-1-2-18,0 0 0,0 0 1,0 0-1,0 0 1,0 0-1,0 0 1,0 0-1,0-1 0,0 1 1,0 0-1,0 0 1,0-1-1,0 1 1,0-1-1,-1 1 1,1-1-1,0 1 0,0-1 1,0 1-1,0-1 1,-1 0-1,1 1 1,0-1-1,-1 0 0,1 0 1,-1 0-1,1 0 1,6-10 26,-1 1-1,0-1 1,0 0 0,-2 0 0,1 0 0,-1-1 0,-1 0 0,3-17-1,-1-4 178,2-58 0,-12 53-13,5 37-191,0 1 0,0-1 0,0 1 0,-1-1 0,1 1 0,0-1 0,0 1 0,-1-1 0,1 1 0,0-1 0,-1 1 0,1-1 0,0 1 0,-1-1 0,1 1 0,-1-1 0,1 1 0,0 0 0,-1-1 0,0 1 0,0 0-1,0 0 1,1 0-1,-1 0 1,0 1-1,1-1 1,-1 0-1,1 1 1,-1-1-1,0 0 1,1 1-1,-1-1 1,1 1-1,-1-1 1,1 1 0,0-1-1,-1 1 1,1-1-1,-1 1 1,1-1-1,0 1 1,-1 0-1,1-1 1,0 2-1,-6 10 23,0 1-1,2 0 0,-1 0 1,2 0-1,-4 27 0,3-11 35,1 52 0,3-78-57,0 0-1,0 0 1,1 0-1,-1 0 1,1 0-1,0 0 1,0 0-1,2 5 1,-3-7-5,0-1 0,0 0 1,0 0-1,1 1 0,-1-1 0,0 0 1,0 0-1,0 0 0,1 1 0,-1-1 1,0 0-1,0 0 0,0 0 0,1 0 1,-1 1-1,0-1 0,0 0 0,1 0 1,-1 0-1,0 0 0,1 0 0,-1 0 1,0 0-1,0 0 0,1 0 0,-1 0 1,0 0-1,0 0 0,1 0 0,-1 0 1,0 0-1,1 0 0,-1 0 1,12-14-125,-2-8-322,-1 0 0,-1 0 0,-1-1 0,0 0 0,-2 0 0,3-29 0,-2 4-152</inkml:trace>
  <inkml:trace contextRef="#ctx0" brushRef="#br0" timeOffset="1">155 88 6617,'3'8'288,"-2"-8"-208,0-6-39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7.537"/>
    </inkml:context>
    <inkml:brush xml:id="br0">
      <inkml:brushProperty name="width" value="0.035" units="cm"/>
      <inkml:brushProperty name="height" value="0.035" units="cm"/>
    </inkml:brush>
  </inkml:definitions>
  <inkml:trace contextRef="#ctx0" brushRef="#br0">35 25 10874,'0'1'92,"1"-1"-1,0 1 1,0 0 0,0-1-1,-1 1 1,1 0-1,0-1 1,-1 1 0,1 0-1,-1 0 1,1 0-1,-1-1 1,1 1-1,-1 0 1,1 0 0,-1 0-1,0 0 1,0 0-1,1 0 1,-1 0 0,0 0-1,0 0 1,0 0-1,0 1 1,0 32 874,0-27-401,0 17 297,-1-7-522,1 0-1,1 0 0,0 0 1,1 0-1,6 18 0,-8-34-320,0 1 0,1-1 0,-1 0 0,1 0 1,-1 1-1,1-1 0,0 0 0,-1 0 0,1 0 0,0 1 0,0-1 0,0 0 0,0 0 0,0-1 0,2 3 1,-3-3-8,1 0 1,0 1 0,-1-1-1,1 0 1,-1 0 0,1 0-1,0 0 1,-1 0 0,1 0 0,0 0-1,-1 0 1,1 0 0,0 0-1,-1 0 1,1-1 0,-1 1 0,1 0-1,0 0 1,-1-1 0,1 1-1,-1 0 1,1-1 0,0 1-1,2-3 36,-1 1 0,1-1 0,-1 0 0,0 1 0,1-1 0,-1 0 0,0 0 0,-1 0 0,3-6 0,1-4 149,0-1 0,-1 1 0,-1 0 0,0-1 0,1-16 0,-4 22-102,0 1 0,0-1 1,0 1-1,-1-1 0,0 1 1,0-1-1,-1 1 0,0 0 0,0-1 1,-1 1-1,-3-6 0,5 11-92,1 1-1,-1-1 1,0 1-1,1 0 0,-1 0 1,0-1-1,0 1 0,0 0 1,0 0-1,0 0 0,0 0 1,0 0-1,0 0 0,-1 0 1,1 0-1,0 1 0,0-1 1,-1 0-1,1 1 0,-1-1 1,1 1-1,0-1 0,-1 1 1,1 0-1,-1-1 0,1 1 1,-1 0-1,1 0 0,-1 0 1,1 0-1,-1 1 0,1-1 1,-1 0-1,1 1 0,-1-1 1,-1 1-1,-3 3-160,0-1-1,0 1 1,0 1-1,0-1 1,0 1 0,-4 5-1,-3 2-67,4-7-114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5:09.286"/>
    </inkml:context>
    <inkml:brush xml:id="br0">
      <inkml:brushProperty name="width" value="0.035" units="cm"/>
      <inkml:brushProperty name="height" value="0.035" units="cm"/>
    </inkml:brush>
  </inkml:definitions>
  <inkml:trace contextRef="#ctx0" brushRef="#br0">65 0 13459,'-1'0'101,"0"1"0,0-1 1,0 0-1,1 0 0,-1 1 1,0-1-1,0 1 0,1-1 0,-1 1 1,0-1-1,1 1 0,-1-1 0,0 1 1,1 0-1,-1-1 0,1 1 1,-1 0-1,1-1 0,-1 1 0,1 0 1,0 0-1,-1 0 0,1-1 0,0 1 1,-1 1-1,-5 25 572,5-22-242,-11 80 1405,3 0 1,4 120-1,-4 47-2499,9-249 435,0 0-1,-1 1 1,1-1-1,-1 1 1,0-1-1,-2 5 1,2-7-323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5:10.051"/>
    </inkml:context>
    <inkml:brush xml:id="br0">
      <inkml:brushProperty name="width" value="0.035" units="cm"/>
      <inkml:brushProperty name="height" value="0.035" units="cm"/>
    </inkml:brush>
  </inkml:definitions>
  <inkml:trace contextRef="#ctx0" brushRef="#br0">145 0 15987,'-9'14'3392,"-2"20"-2365,2 1 0,2 0-1,1 0 1,-1 43 0,7-78-1015,0 1 0,-1 0-1,1-1 1,0 1 0,0-1 0,0 1-1,0 0 1,0-1 0,0 1 0,1 0-1,-1-1 1,0 1 0,0 0-1,0-1 1,1 1 0,-1-1 0,0 1-1,1 0 1,-1-1 0,0 1 0,1-1-1,-1 1 1,1-1 0,-1 1-1,2 0 1,14-4 109,-9 0-155,-2 2 23,0 0 1,0 1-1,0-1 0,0 1 0,0 0 0,0 0 0,0 1 0,0-1 1,0 1-1,0 0 0,0 0 0,0 1 0,0 0 0,0 0 1,-1 0-1,1 0 0,-1 1 0,0-1 0,1 1 0,-1 0 0,0 1 1,5 5-1,0 0-18,0 1 0,0 0 1,-1 0-1,0 1 0,-1 0 1,0 0-1,7 19 1,-12-24 74,0 1 0,0-1 0,-1 1 0,0-1 0,0 1 0,0 0 1,-1-1-1,0 1 0,0-1 0,-1 1 0,0 0 0,0-1 1,-1 1-1,0-1 0,0 0 0,0 1 0,-1-1 0,1 0 0,-2 0 1,1-1-1,-1 1 0,1-1 0,-6 6 0,1-2 99,0 0 0,0-1 0,-1 0 0,0 0 0,0-1 0,-1 0-1,0-1 1,0 0 0,-1 0 0,0-1 0,0-1 0,-14 5 0,19-8-195,0 0 0,1 0 0,-1 0 0,0-1 0,0 0 0,0 0 0,0-1 0,1 1 0,-1-1 0,0 0 0,0-1 0,1 1 0,-1-1 0,1-1 0,-6-2 0,7 3-139,1 0 1,0 0 0,0 0-1,1 0 1,-1-1 0,0 1 0,1-1-1,-1 0 1,1 1 0,0-1-1,0 0 1,0-1 0,0 1-1,1 0 1,-1 0 0,1-1 0,0 1-1,0-1 1,0 1 0,0-1-1,1 0 1,0 1 0,-1-1 0,1 0-1,1-3 1,2-13-786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5:10.535"/>
    </inkml:context>
    <inkml:brush xml:id="br0">
      <inkml:brushProperty name="width" value="0.035" units="cm"/>
      <inkml:brushProperty name="height" value="0.035" units="cm"/>
    </inkml:brush>
  </inkml:definitions>
  <inkml:trace contextRef="#ctx0" brushRef="#br0">1 118 20124,'6'-10'1649,"-5"10"-1257,3 3-184,6-2 608,3 2-216,4-3-296,5-3-136,5-4-304,6-2-120,4-7-256,1-2-264,-3-1-320,3 3-9,-5 4 649,-3 2-296,-7 5-8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13.182"/>
    </inkml:context>
    <inkml:brush xml:id="br0">
      <inkml:brushProperty name="width" value="0.025" units="cm"/>
      <inkml:brushProperty name="height" value="0.025" units="cm"/>
    </inkml:brush>
  </inkml:definitions>
  <inkml:trace contextRef="#ctx0" brushRef="#br0">436 3390 8392,'0'0'2349,"2"-12"-1911,1-8-236,2 0 0,0 1 0,2-1 0,13-30 0,50-86 977,-24 49-822,3-10 29,-5-3 1,52-171-1,-84 228-286,-3-1 1,-1 0-1,-2 0 0,-2 0 0,-2-1 1,-2 1-1,-2-1 0,-2 1 1,-13-59-1,-7 14 133,-4 1-1,-4 2 1,-85-163-1,-169-221 64,201 339-278,49 73-11,2-2 0,4-1-1,-36-97 1,51 111-19,2-1-1,2 0 0,2 0 1,2-1-1,0-79 1,7 77-3,9-61-1,4 44-2809,-7 59 132,0 15-2510,-1 6 1755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5:10.988"/>
    </inkml:context>
    <inkml:brush xml:id="br0">
      <inkml:brushProperty name="width" value="0.035" units="cm"/>
      <inkml:brushProperty name="height" value="0.035" units="cm"/>
    </inkml:brush>
  </inkml:definitions>
  <inkml:trace contextRef="#ctx0" brushRef="#br0">67 72 15083,'-17'36'3702,"4"5"-2264,-14 67 0,23-85-1163,1 1 0,1 0 0,2 0 0,2 35 0,-2-55-227,1 0 0,-1 0 1,1 0-1,0-1 0,1 1 1,-1 0-1,1 0 0,-1-1 1,1 1-1,0-1 0,3 5 1,-4-7-38,0-1 0,-1 1-1,1 0 1,0-1 0,-1 1 0,1-1 0,0 1 0,0-1 0,0 1 0,-1-1 0,1 0 0,0 1 0,0-1 0,0 0 0,0 0 0,0 0 0,0 0-1,0 0 1,-1 0 0,1 0 0,1 0 0,0 0-4,0-1-1,0 0 0,0 1 1,-1-1-1,1 0 0,0 0 1,-1 0-1,1 0 1,-1-1-1,1 1 0,-1 0 1,1-1-1,-1 1 0,1-2 1,6-7 29,-1-1 1,-1 1-1,0-1 0,0 0 1,6-20-1,16-63 307,-4-28 122,-22 107-373,-1-1 1,0 0 0,-1 0-1,-1-1 1,-4-26-1,5 42-88,0 0-1,0 0 1,-1-1 0,1 1-1,0 0 1,-1 0-1,1-1 1,0 1-1,-1 0 1,0 0-1,1 0 1,-1 0-1,0 0 1,1-1-1,-1 1 1,0 1-1,0-1 1,0 0-1,0 0 1,0 0-1,0 0 1,0 1-1,0-1 1,-2-1-1,2 2-7,-1 1 0,1-1 0,-1 0 0,1 0 0,0 1 0,-1-1 0,1 0 0,0 1-1,0 0 1,-1-1 0,1 1 0,0 0 0,0-1 0,0 1 0,0 0 0,0 0 0,0 0-1,-2 1 1,-4 7-67,0 0-1,0 0 1,0 0-1,-5 12 0,7-12-68,-1 1-345,1-1 0,0 1 0,1 0 0,0 0 0,0 0-1,1 1 1,0-1 0,-2 18 0,5-28 456,0 0 1,0 0-1,0 0 0,0 1 0,0-1 1,0 0-1,0 0 0,0 0 1,0 1-1,0-1 0,0 0 0,0 0 1,0 0-1,0 0 0,0 1 0,0-1 1,0 0-1,0 0 0,0 0 0,1 1 1,-1-1-1,0 0 0,0 0 0,0 0 1,0 0-1,0 0 0,0 1 1,0-1-1,1 0 0,-1 0 0,0 0 1,0 0-1,0 0 0,0 0 0,1 0 1,-1 0-1,0 0 0,0 0 0,0 1 1,1-1-1,-1 0 0,0 0 1,0 0-1,0 0 0,0 0 0,1 0 1,-1 0-1,0 0 0,0-1 0,0 1 1,1 0-1,-1 0 0,0 0 0,0 0 1,9-5-947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5:11.426"/>
    </inkml:context>
    <inkml:brush xml:id="br0">
      <inkml:brushProperty name="width" value="0.035" units="cm"/>
      <inkml:brushProperty name="height" value="0.035" units="cm"/>
    </inkml:brush>
  </inkml:definitions>
  <inkml:trace contextRef="#ctx0" brushRef="#br0">1 0 12771,'1'2'130,"1"-1"0,0 1 0,0 0 0,-1-1 0,1 1-1,-1 0 1,1 0 0,-1 0 0,0 0 0,0 1 0,0-1 0,0 0 0,0 0 0,-1 0 0,1 1 0,-1-1 0,1 0 0,-1 5 0,0 49 960,0-41-494,-5 60 1258,2-48-1305,1 1 1,2 0-1,0 0 0,2 0 0,8 39 0,-10-64-514,1-1-1,0 1 0,0 0 0,0-1 0,1 1 1,-1 0-1,0-1 0,1 0 0,0 1 1,-1-1-1,1 0 0,4 4 0,-4-5-15,-1 0-1,0-1 0,1 1 0,-1 0 0,0-1 1,1 1-1,-1-1 0,1 1 0,-1-1 1,1 0-1,-1 1 0,1-1 0,-1 0 1,1 0-1,-1 0 0,1-1 0,-1 1 1,1 0-1,-1 0 0,1-1 0,-1 1 1,1-1-1,-1 1 0,0-1 0,1 0 1,0 0-1,6-4 96,-1-1-1,1 1 1,-1-1 0,-1 0-1,1-1 1,-1 1 0,0-1-1,-1-1 1,6-9 0,6-12 371,14-33 0,-29 56-429,11-22 408,15-47 1,-26 68-422,0 0 1,0 0 0,-1 0-1,1 0 1,-2 0 0,1 0 0,-1-1-1,0 1 1,-1 0 0,0 0-1,0 0 1,0 0 0,-4-9-1,4 13-35,-1 0 0,1 1-1,-1-1 1,0 1-1,0-1 1,0 1 0,0-1-1,0 1 1,-1 0-1,1 0 1,-1 0 0,1 0-1,-1 1 1,0-1-1,0 1 1,-3-2 0,1 1-164,-1 0 1,0 1-1,0 0 1,0 0 0,0 0-1,0 0 1,0 1-1,-9 1 1,9-1-138,0 1 0,0 0 0,0 0-1,0 0 1,0 1 0,0 0 0,1 0 0,-1 0 0,1 1 0,-1 0 0,1 0-1,0 0 1,0 0 0,0 1 0,1 0 0,-1 0 0,1 1 0,-5 6 0,-2 11-853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2.927"/>
    </inkml:context>
    <inkml:brush xml:id="br0">
      <inkml:brushProperty name="width" value="0.035" units="cm"/>
      <inkml:brushProperty name="height" value="0.035" units="cm"/>
    </inkml:brush>
  </inkml:definitions>
  <inkml:trace contextRef="#ctx0" brushRef="#br0">26 1 9386,'1'3'592,"-1"0"0,0 0 0,0 0-1,-1 0 1,1-1 0,0 1 0,-2 4 0,0 5-210,-13 294 1635,10-153-1915,4-138-203,1 41-149,2-44 134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3.850"/>
    </inkml:context>
    <inkml:brush xml:id="br0">
      <inkml:brushProperty name="width" value="0.035" units="cm"/>
      <inkml:brushProperty name="height" value="0.035" units="cm"/>
    </inkml:brush>
  </inkml:definitions>
  <inkml:trace contextRef="#ctx0" brushRef="#br0">6 75 10538,'6'-7'518,"-1"-1"-1,1 0 0,-2 0 0,1-1 1,-1 1-1,6-18 0,-11 26 215,-4 6-321,-4 9 182,2 7-330,1 1 0,1 0 0,1-1 0,1 2 0,1-1 0,1 25 0,-1-5-118,7 217-384,-4-245 182,-1 1-1,-3 23 0,-1-15-79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7.977"/>
    </inkml:context>
    <inkml:brush xml:id="br0">
      <inkml:brushProperty name="width" value="0.035" units="cm"/>
      <inkml:brushProperty name="height" value="0.035" units="cm"/>
    </inkml:brush>
  </inkml:definitions>
  <inkml:trace contextRef="#ctx0" brushRef="#br0">55 46 15827,'-4'-1'401,"0"1"0,0-1-1,0 0 1,-1 0 0,1 0-1,0 0 1,-6-4 0,9 5-347,0-1 1,0 1 0,1 0-1,-1 0 1,0-1 0,0 1 0,0-1-1,1 1 1,-1-1 0,0 1-1,1-1 1,-1 1 0,1-1-1,-1 0 1,0 1 0,1-1 0,-1 0-1,1 0 1,0 1 0,-1-1-1,1 0 1,-1 0 0,1 1-1,0-1 1,0 0 0,0 0-1,-1 0 1,1 0 0,0 0 0,0 1-1,0-1 1,0 0 0,0 0-1,1 0 1,-1 0 0,0 0-1,0 1 1,0-1 0,1 0-1,-1 0 1,1 0 0,0-1 0,-1 2-52,0 0 0,0 0 0,1-1 0,-1 1 0,0 0 0,0 0 0,1-1 1,-1 1-1,0 0 0,1 0 0,-1 0 0,0-1 0,1 1 0,-1 0 0,1 0 0,-1 0 1,0 0-1,1 0 0,-1 0 0,0 0 0,1 0 0,-1 0 0,1 0 0,-1 0 1,0 0-1,1 0 0,-1 0 0,0 0 0,1 0 0,-1 0 0,1 1 0,-1-1 1,0 0-1,1 0 0,-1 0 0,0 1 0,0-1 0,1 0 0,-1 0 0,0 1 0,1-1 1,-1 0-1,0 1 0,0-1 0,0 0 0,1 0 0,-1 1 0,0-1 0,0 1 1,0-1-1,0 0 0,0 1 0,1-1 0,7 21-175,3 46-1078,-11-67 1217,0 1 1,0-1-1,1 1 1,-1-1-1,0 1 1,0-1-1,1 0 1,-1 1-1,0-1 1,0 0-1,1 1 1,-1-1-1,0 0 1,1 1-1,-1-1 1,1 0-1,-1 0 1,0 1-1,1-1 1,-1 0-1,1 0 1,-1 0-1,1 0 1,-1 1-1,1-1 1,-1 0-1,0 0 1,1 0-1,-1 0 1,1 0-1,-1 0 1,1 0-1,-1 0 1,1-1-1,-1 1 1,1 0-1,21-9-829,-8 3 416,-11 5 435,0 1-1,0 0 1,0 0 0,0-1 0,0 2-1,0-1 1,0 0 0,0 1 0,0-1-1,0 1 1,0 0 0,0 0 0,0 0-1,0 0 1,0 0 0,-1 1 0,1 0-1,-1-1 1,1 1 0,-1 0 0,0 0-1,1 0 1,-1 0 0,0 1 0,0-1-1,0 1 1,-1-1 0,1 1 0,-1-1-1,3 6 1,-2-3 103,0 1-1,-1-1 1,1 1-1,-1 0 1,0 0-1,-1-1 1,1 1 0,-1 0-1,0 0 1,-1 0-1,1 0 1,-1-1-1,0 1 1,-1 0-1,-2 6 1,1-4 146,-1 0 0,0-1 0,0 0 0,-1 1-1,0-2 1,0 1 0,-1-1 0,0 1 0,-9 6 0,12-10-211,1-1 1,-1 0-1,0 0 1,0 0-1,0 0 0,0-1 1,-1 1-1,1-1 1,0 1-1,-1-1 1,1 0-1,-1-1 1,1 1-1,-1-1 0,1 1 1,-1-1-1,0 0 1,1 0-1,-1-1 1,1 1-1,-1-1 0,1 0 1,-1 0-1,-4-1 1,-5-9-1053,13 11 978,0 0-1,0-1 0,0 1 0,0-1 1,0 1-1,0 0 0,0-1 0,0 1 1,0-1-1,0 1 0,0-1 0,0 1 1,0 0-1,0-1 0,0 1 0,0-1 1,0 1-1,0 0 0,1-1 0,-1 1 1,0 0-1,0-1 0,0 1 0,1-1 0,1 0-68,0-1 0,-1 0-1,1 1 1,0 0 0,0-1-1,0 1 1,1 0 0,-1 0 0,0 0-1,0 1 1,3-2 0,21-4-627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8.429"/>
    </inkml:context>
    <inkml:brush xml:id="br0">
      <inkml:brushProperty name="width" value="0.035" units="cm"/>
      <inkml:brushProperty name="height" value="0.035" units="cm"/>
    </inkml:brush>
  </inkml:definitions>
  <inkml:trace contextRef="#ctx0" brushRef="#br0">44 0 13907,'-8'18'240,"1"-1"-1,1 1 1,0 0 0,1 1 0,1 0-1,1-1 1,1 1 0,1 0-1,0 0 1,1 0 0,3 20 0,-2-34-198,-1-1-10,0-1 0,0 1-1,0-1 1,1 1-1,0-1 1,-1 1 0,1-1-1,1 1 1,-1-1 0,0 0-1,1 1 1,0-1-1,2 3 1,-4-6-27,0 1 0,1-1 0,-1 0 0,1 0 0,-1 0 0,1 0 0,-1 0 0,0 0 0,1 0 0,-1 0 0,1 0 0,-1 0 0,1 0-1,-1 0 1,0 0 0,1 0 0,-1 0 0,1 0 0,-1 0 0,1 0 0,-1-1 0,0 1 0,1 0 0,-1 0 0,0 0 0,1-1 0,-1 1 0,0 0 0,1-1 0,-1 1 0,0 0 0,1-1 0,-1 1 0,0 0 0,0-1 0,1 1 0,-1 0 0,0-1 0,0 0 0,8-17 43,-3 2-60,-1-1 1,-1 0 0,0 0 0,-1 0-1,-1 0 1,-1-1 0,0 1 0,-2 0-1,0 0 1,-6-26 0,8 42-11,0-1 1,-1 1 0,1 0-1,-1-1 1,1 1 0,-1-1-1,0 1 1,1 0 0,-1-1-1,0 1 1,0 0 0,0 0-1,-1-2 1,2 3 10,-1 0 1,1 0-1,0 0 0,-1 0 1,1 0-1,0-1 0,-1 1 1,1 0-1,0 0 0,-1 0 1,1 0-1,0 0 0,-1 1 1,1-1-1,0 0 0,-1 0 1,1 0-1,0 0 0,-1 0 1,1 0-1,0 0 0,-1 1 1,1-1-1,0 0 0,0 0 1,-1 0-1,1 1 0,0-1 1,0 0-1,-1 0 0,1 1 1,0-1-1,0 1 0,-2 2-51,0 0 0,0 1-1,0-1 1,1 1-1,-1-1 1,1 1 0,-1 7-1,-4 49-736,6-57 747,0 1 1,0-1-1,0 1 0,0-1 1,1 1-1,-1-1 1,1 0-1,0 1 0,0-1 1,0 0-1,1 1 1,-1-1-1,1 0 0,3 4 1,3-4-148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8.814"/>
    </inkml:context>
    <inkml:brush xml:id="br0">
      <inkml:brushProperty name="width" value="0.035" units="cm"/>
      <inkml:brushProperty name="height" value="0.035" units="cm"/>
    </inkml:brush>
  </inkml:definitions>
  <inkml:trace contextRef="#ctx0" brushRef="#br0">1 25 8514,'4'89'3475,"-4"-67"-2565,1 0 0,0-1 0,6 25 0,-7-45-876,0 0 0,0-1-1,0 1 1,0 0 0,0 0 0,0-1 0,0 1 0,1 0 0,-1 0 0,0 0 0,0-1 0,1 1 0,-1 0 0,1-1 0,-1 1 0,0 0 0,1-1-1,-1 1 1,1-1 0,0 1 0,-1 0 0,1-1 0,-1 1 0,1-1 0,0 0 0,-1 1 0,1-1 0,0 0 0,1 1 0,-1-1-3,0-1 0,0 1 0,1-1 0,-1 0 0,0 1 0,0-1 0,0 0 0,0 0 0,0 0-1,0 1 1,-1-1 0,1 0 0,0 0 0,0-1 0,0-1 0,5-7 111,0-1 0,6-18 0,-6 13-9,-1-1 0,0-1 1,-1 1-1,-1-1 1,0 1-1,-1-21 0,-2 37-133,0 0 0,0-1 0,0 1 0,0 0 0,0 0 0,0-1 0,0 1-1,-1 0 1,1 0 0,0-1 0,-1 1 0,1 0 0,-1 0 0,0 0 0,1 0 0,-1 0 0,0 0-1,0 0 1,1 0 0,-1 0 0,0 0 0,-2-1 0,0 1-62,1 0 0,0 0 1,-1 1-1,1-1 0,-1 1 0,1 0 1,-1 0-1,-4 0 0,-15-2-148,8-3 33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9.269"/>
    </inkml:context>
    <inkml:brush xml:id="br0">
      <inkml:brushProperty name="width" value="0.035" units="cm"/>
      <inkml:brushProperty name="height" value="0.035" units="cm"/>
    </inkml:brush>
  </inkml:definitions>
  <inkml:trace contextRef="#ctx0" brushRef="#br0">57 22 12915,'-1'-1'193,"1"0"1,0 0-1,0-1 1,-1 1-1,1 0 1,0 0-1,-1 0 0,0 0 1,1 0-1,-1 0 1,1 0-1,-1 0 1,0 0-1,0 0 1,1 0-1,-1 0 1,0 1-1,0-1 1,0 0-1,0 1 1,-2-2-1,2 2-120,1 0-1,-1 1 1,0-1-1,0 0 1,1 1 0,-1-1-1,0 1 1,0-1-1,1 0 1,-1 1 0,1 0-1,-1-1 1,0 1-1,1-1 1,-1 1 0,1 0-1,-1-1 1,1 1-1,0 0 1,-1-1 0,1 1-1,0 0 1,-1 0-1,1-1 1,0 1-1,0 0 1,0 0 0,-1 0-1,1-1 1,0 2-1,-9 44 639,2 0-1,2 0 0,1 59 0,4-102-658,0 0 0,0-1 0,0 1 0,0 0 0,1-1 1,-1 1-1,1 0 0,2 4 0,-3-6-52,1-1-1,-1 1 1,0-1 0,1 1 0,-1-1-1,1 0 1,-1 1 0,1-1 0,-1 0-1,1 1 1,0-1 0,-1 0 0,1 1-1,-1-1 1,1 0 0,0 0 0,-1 0 0,1 0-1,-1 0 1,1 1 0,0-1 0,-1 0-1,1 0 1,0-1 0,-1 1 0,1 0-1,0 0 1,-1 0 0,1 0 0,-1 0-1,1-1 1,0 1 0,-1 0 0,1-1 0,-1 1-1,1 0 1,-1-1 0,1 1 0,-1-1-1,1 1 1,0-1 0,10-9-297,1 0 0,-1-1 0,-1 0 0,0-1 0,-1 0 0,0-1 0,-1 1 0,0-2 0,6-15 0,2-8-290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19.737"/>
    </inkml:context>
    <inkml:brush xml:id="br0">
      <inkml:brushProperty name="width" value="0.035" units="cm"/>
      <inkml:brushProperty name="height" value="0.035" units="cm"/>
    </inkml:brush>
  </inkml:definitions>
  <inkml:trace contextRef="#ctx0" brushRef="#br0">45 101 14803,'-7'33'1576,"-1"1"-951,-4-1-233,3 0 840,2-4-544,6-5-608,4 0-312,7-12-1024,4-4 1072,-1-8-256,6-5-248</inkml:trace>
  <inkml:trace contextRef="#ctx0" brushRef="#br0" timeOffset="1">276 0 12395,'0'4'150,"0"-1"1,0 0 0,-1 1-1,1-1 1,-1 0 0,0 0-1,0 1 1,0-1 0,0 0-1,-2 3 1,-1 3 105,-5 18 110,1 1-1,1 0 0,2 0 0,0 1 0,2 0 0,1-1 0,2 1 0,4 44 0,-4-71-338,0-1 0,0 1-1,0-1 1,1 1-1,-1 0 1,0-1-1,1 1 1,-1-1-1,1 1 1,0-1-1,0 1 1,-1-1-1,1 1 1,0-1 0,0 0-1,0 0 1,0 1-1,1-1 1,-1 0-1,0 0 1,0 0-1,1 0 1,-1 0-1,1 0 1,-1-1-1,1 1 1,-1 0-1,3 0 1,-2-1 10,0 0 0,0 0 0,0-1 0,0 1 0,1 0 0,-1-1 0,0 0 0,0 1 0,0-1 0,0 0 0,0 0-1,0 0 1,0 0 0,0 0 0,-1-1 0,1 1 0,0 0 0,-1-1 0,1 1 0,2-4 0,6-8 150,0 0-1,-1-1 1,0 0-1,7-18 1,-11 23-111,-2 0 1,1 0 0,-1 0-1,-1-1 1,1 1 0,-2-1 0,1 0-1,-1-14 1,-1 22-91,0 1 0,0-1 0,0 1 0,-1-1 0,1 0 0,-1 1 0,1-1 0,-1 1 0,1-1 1,-1 1-1,0-1 0,0 1 0,0 0 0,1-1 0,-1 1 0,-1 0 0,1 0 0,0 0 0,0 0 0,0-1 0,-1 2 0,1-1 0,0 0 0,-1 0 0,1 0 0,-1 1 0,-1-2 0,-4 0-261,0 1 0,0-1 0,0 1 0,-14 0 0,12 1 183,-1-1-305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7:21.748"/>
    </inkml:context>
    <inkml:brush xml:id="br0">
      <inkml:brushProperty name="width" value="0.035" units="cm"/>
      <inkml:brushProperty name="height" value="0.035" units="cm"/>
    </inkml:brush>
  </inkml:definitions>
  <inkml:trace contextRef="#ctx0" brushRef="#br0">99 102 14731,'-1'0'71,"1"0"1,-1 0-1,0 0 0,1 0 0,-1 1 1,0-1-1,1 0 0,-1 1 1,0-1-1,1 0 0,-1 1 0,1-1 1,-1 1-1,0-1 0,1 1 0,-1-1 1,1 1-1,0-1 0,-1 1 0,1-1 1,-1 1-1,1 0 0,0-1 1,0 1-1,-1 0 0,1-1 0,0 1 1,0 0-1,0-1 0,-1 1 0,1 0 1,0-1-1,0 1 0,0 0 1,0 0-1,1-1 0,-1 1 0,0 0 1,0-1-1,0 1 0,0 0 0,1-1 1,-1 1-1,0 0 0,1 0 0,-1 0-31,0 0 0,0-1 0,0 1 0,1 0 0,-1 0 0,0 0 0,0-1 0,1 1 0,-1 0 0,0 0 0,1-1 0,-1 1 0,1 0 0,-1-1 0,1 1 0,-1 0 0,1-1 0,-1 1 0,1-1 0,-1 1 0,1-1 0,0 1 0,0-1 0,-1 1 0,1-1 0,0 0 0,-1 1 0,1-1 0,0 0 0,0 0 0,0 0 0,-1 0 0,1 1 0,1-1 0,-1-1 24,0 0-1,0-1 0,0 1 0,-1 0 0,1 0 0,0 0 0,-1-1 0,1 1 1,-1 0-1,1 0 0,-1-1 0,0 1 0,1-1 0,-1 1 0,0 0 0,0-1 1,0 1-1,0 0 0,0-1 0,0 1 0,-1-1 0,1 1 0,-1-2 0,1 1 11,-1 0 0,1 0-1,-1 0 1,1 1 0,-1-1-1,0 0 1,0 0 0,0 0-1,0 0 1,0 1 0,0-1-1,0 0 1,-1 1 0,1-1-1,-1 1 1,-1-2 0,2 3-58,0-1 0,0 1 0,0-1 0,0 1 0,0 0 0,0-1 0,0 1 0,0 0 0,1 0 1,-1 0-1,0 0 0,0 0 0,0 0 0,0 0 0,0 0 0,0 0 0,0 1 0,0-1 0,0 0 0,0 1 0,0-1 0,0 0 1,0 1-1,-1 0 0,0 1-5,0-1 1,0 1-1,0 0 0,1 0 1,-1 0-1,0 0 1,1 0-1,-1 0 0,-1 4 1,1-2-14,0 0 0,0 0 0,1 1 0,-1-1 0,1 0 0,0 1 1,0 0-1,1-1 0,-1 1 0,1-1 0,0 6 0,0-9 3,0 0 0,0 0-1,1 0 1,-1-1 0,0 1 0,0 0-1,1 0 1,-1 0 0,0-1-1,1 1 1,-1 0 0,0 0 0,1-1-1,-1 1 1,1 0 0,0-1-1,-1 1 1,1-1 0,-1 1 0,1-1-1,0 1 1,-1-1 0,1 1 0,0-1-1,0 1 1,-1-1 0,1 0-1,0 0 1,0 1 0,0-1 0,-1 0-1,1 0 1,0 0 0,1 0-1,0 0 7,-1 0-1,0-1 1,1 1-1,-1-1 0,0 1 1,0-1-1,1 1 0,-1-1 1,0 0-1,0 0 0,0 1 1,0-1-1,0 0 0,0 0 1,0 0-1,0 0 0,0 0 1,-1 0-1,1-1 1,1 0-1,0-4 35,1 0 1,-1 0 0,0 0-1,-1 0 1,1-1 0,0-7-1,-2 12-23,0-1 0,1 1 0,-1 0 0,0 0 0,0-1 0,0 1 0,-1 0 0,1 0 0,0-1 0,-1 1 0,0 0 0,1 0 0,-1 0 0,0 0 0,0 0 0,0 0 0,0 0 0,-1 0 0,1 0 0,-3-3 0,3 5-14,1 0-1,-1-1 1,1 1 0,-1 0-1,1 0 1,-1 0-1,1 0 1,-1-1-1,1 1 1,-1 0-1,1 0 1,-1 0 0,1 0-1,-1 0 1,1 0-1,-1 0 1,1 0-1,-1 0 1,1 0-1,-1 0 1,1 1 0,0-1-1,-1 0 1,1 0-1,-1 0 1,1 1-1,-1-1 1,1 0-1,-1 1 1,1-1 0,0 0-1,-1 1 1,1-1-1,0 0 1,-1 1-1,1-1 1,0 1 0,0-1-1,-1 0 1,1 1-1,0-1 1,0 1-1,0-1 1,-1 1-1,1 0 1,-7 24 24,6-24-26,-3 21-2,1 1 1,-2 37-1,6-59 27,1-5-2,6-13 18,6-20 22,-13 32-51,0 5-12,-1-1 0,0 0 1,1 1-1,-1-1 0,0 0 0,0 1 0,1-1 1,-1 0-1,0 1 0,0-1 0,0 0 1,0 0-1,0 1 0,0-1 0,0 0 1,0 0-1,0 1 0,0-1 0,0 0 1,-1 0-1,1 1 0,0-1 0,-1 0 1,1 1-1,-1-2 0,0 3-1,1-1-1,-1 1 0,0 0 1,1 0-1,-1 0 1,1-1-1,-1 1 1,1 0-1,-1 0 1,1 0-1,0 0 0,-1 0 1,1 0-1,0 0 1,0 0-1,-1 0 1,1 0-1,0 2 1,0-2-1,-6 44-7,6-32-23,7-31 3,-1-3 28,-1-1 0,-1 1 0,2-31 0,-6 52-1,0 0 0,1-1-1,-1 1 1,0 0-1,0-1 1,0 1-1,0 0 1,0-1 0,0 1-1,0 0 1,0 0-1,0-1 1,0 1-1,0 0 1,-1-1 0,1 1-1,0 0 1,0-1-1,0 1 1,0 0-1,0 0 1,0-1 0,-1 1-1,1 0 1,0 0-1,0-1 1,0 1-1,-1 0 1,1 0-1,0 0 1,0-1 0,-1 1-1,1 0 1,0 0-1,-1 0 1,1 0-1,-1 0 1,-9 7-38,-9 17-34,9-1 24,0 0 1,-10 37-1,38-104 9,-12 32 27,0-1 0,-1 1-1,4-18 1,-6 17-2,-2 7-24,-10 17 11,6-5 21,0-1-1,0 1 0,0 0 1,1 0-1,0 0 0,-2 9 1,2-9 0,0 1-1,0 0 1,-1 0 0,1-1 0,-6 8-1,18-40-25,-5 20-20,1 0-1,-1 0 1,1 0-1,1 1 1,-1 0-1,0 0 0,1 1 1,0 0-1,0 0 1,10-4-1,-13 7-42,-41-2-320,35 3 412,0 0 1,-1 0-1,1 1 0,0-1 0,0 1 0,0-1 1,0 1-1,0 0 0,0 0 0,0 0 1,0 0-1,0 0 0,0 1 0,0-1 0,1 0 1,-1 1-1,1-1 0,-1 1 0,1 0 1,-3 3-1,3-4 0,1 1-1,-1-1 1,1 1 0,0-1 0,-1 0-1,1 1 1,0-1 0,0 1 0,0-1 0,0 1-1,0-1 1,0 1 0,0-1 0,0 1-1,1-1 1,-1 0 0,1 1 0,-1-1-1,1 0 1,-1 1 0,1-1 0,0 0 0,0 1-1,-1-1 1,1 0 0,0 0 0,0 0-1,0 0 1,0 0 0,1 0 0,-1 0-1,0 0 1,2 0 0,-2 0 1,0 0-1,1 0 1,-1 0-1,1 0 1,0 0-1,-1 0 1,1-1-1,0 1 1,-1-1-1,1 1 1,0-1-1,0 0 1,0 1-1,-1-1 1,1 0 0,0 0-1,0 0 1,0-1-1,-1 1 1,4-1-1,-2 0-3,0-1 0,0 1 0,0-1 1,0 0-1,0 0 0,-1 0 0,1 0 0,-1 0 0,0 0 0,4-5 0,0 0 3,-2 0 0,1 0-1,-1-1 1,0 1 0,-1-1-1,0 0 1,0 0 0,2-10-1,-4 13 15,0 0-1,-1 0 0,0 0 1,0 1-1,0-1 1,-1 0-1,0-6 0,1 11-7,-1-1 0,1 0 0,0 0 0,0 1 0,-1-1 0,1 0 0,0 1 0,-1-1 0,1 0 0,-1 1-1,1-1 1,-1 0 0,1 1 0,-1-1 0,1 1 0,-1-1 0,1 1 0,-1-1 0,0 1 0,1 0 0,-2-1 0,1 1-2,0 0 1,0 0 0,0 0-1,0 0 1,-1 0 0,1 0 0,0 1-1,0-1 1,0 0 0,0 1-1,0-1 1,0 0 0,0 1-1,0 0 1,0-1 0,0 1 0,0 0-1,0-1 1,-1 2 0,-5 5-6,0 0 1,1 0-1,0 0 0,0 1 1,1 0-1,-1 0 1,2 1-1,-1-1 0,1 1 1,1 0-1,-1 0 1,2 0-1,-1 1 1,1-1-1,-1 14 0,22-41-64,9-30 28,-14 22 26,19-25-1,-25 40-48,-14 20-14,-17 20 12,-43 47-1,55-67 10,14-12 12,12-3 7,-9 4 12,0 0 0,0 0 1,0 0-1,0 1 0,1 0 0,7 0 1,-14 1 23,0 0 1,0 0 0,0 0 0,0 0 0,0 0-1,1 0 1,-1 0 0,0 0 0,0 0 0,0 0-1,0 0 1,0 0 0,0 0 0,0 0 0,1 0-1,-1 0 1,0 0 0,0 0 0,0-1 0,0 1-1,0 0 1,0 0 0,0 0 0,1 0 0,-1 0-1,0 0 1,0 0 0,0 0 0,0 0 0,0 0 0,0 0-1,0-1 1,0 1 0,0 0 0,0 0 0,0 0-1,0 0 1,0 0 0,1 0 0,-1 0 0,0-1-1,0 1 1,0 0 0,0 0 0,0 0 0,0 0-1,0 0 1,0 0 0,0-1 0,-1 1 0,-4-7-22,-7-5-10,9 11 27,0-1 0,0 1 0,0 0 0,0 0 0,0 0 0,0 0 0,0 0 0,-1 1 0,1-1 0,0 1 0,0 0 0,-1 0 0,1 0 0,0 1 0,-1-1 0,1 1 0,0-1 0,0 1 0,-6 3 0,7-3-6,1 0 0,-1 0 0,1 0 0,-1 0 0,1 1 0,0-1 0,-1 1 0,1-1 0,0 1 0,0-1-1,0 1 1,0-1 0,0 1 0,1 0 0,-1 0 0,0-1 0,1 1 0,0 0 0,-1 0 0,1 0 0,0 0 0,0 0 0,0-1 0,0 1 0,0 0 0,0 0 0,0 0 0,1 0 0,-1 0 0,1-1 0,-1 1 0,1 0 0,0 0 0,0-1 0,1 3 0,-1-2-68,0 0 0,0 0 0,0 0-1,0-1 1,1 1 0,-1 0-1,1 0 1,2 2 0,-3-3 69,-1-1 1,1 1-1,0-1 1,-1 0-1,1 1 0,-1-1 1,1 0-1,0 0 1,-1 1-1,1-1 1,-1 0-1,1 0 1,0 0-1,-1 0 0,1 0 1,0 0-1,-1 0 1,1 0-1,0 0 1,-1 0-1,1 0 1,0 0-1,-1 0 0,1-1 1,0 1-1,-1 0 1,1 0-1,-1-1 1,1 1-1,0 0 0,-1-1 1,1 1-1,-1-1 1,2 0-1,12-21-254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13.609"/>
    </inkml:context>
    <inkml:brush xml:id="br0">
      <inkml:brushProperty name="width" value="0.025" units="cm"/>
      <inkml:brushProperty name="height" value="0.025" units="cm"/>
    </inkml:brush>
  </inkml:definitions>
  <inkml:trace contextRef="#ctx0" brushRef="#br0">8 875 10090,'0'0'2039,"-3"-8"-1628,1 3-359,1 1 1,0-1-1,1 0 0,-1 0 1,1 0-1,0 1 0,0-1 1,1 0-1,-1 0 0,1 1 1,0-1-1,0 0 0,3-6 1,32-70 531,-15 37-182,103-257 763,-96 219-1094,32-147 1,-56 188-60,-3 25-66,0 37-155,-1 19 228,2 0 0,1 1 0,3-2 0,1 1 0,2-1 0,22 62 0,-22-79-30,1-1 0,0 0 0,2-1 0,0 0 0,1-1-1,1 0 1,1-1 0,1 0 0,0-2 0,1 0 0,1-1 0,39 26 0,-32-27-472,0-1 1,2-1-1,-1-1 0,2-1 0,-1-2 1,40 8-1,64 0-2859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50.693"/>
    </inkml:context>
    <inkml:brush xml:id="br0">
      <inkml:brushProperty name="width" value="0.035" units="cm"/>
      <inkml:brushProperty name="height" value="0.035" units="cm"/>
    </inkml:brush>
  </inkml:definitions>
  <inkml:trace contextRef="#ctx0" brushRef="#br0">31 14 11314,'-10'-6'682,"-9"-1"758,17 12-1018,8 11-288,11 31 79,-1 0 1,17 95-1,-21-82-106,35 208-15,-43-231-751,-4-37 657,0 0 0,0 0 0,0 0 0,0 0 0,0 0 0,0 0 1,0 0-1,0 0 0,0 0 0,0 0 0,0 0 0,0 0 0,0 0 0,0 0 0,0 0 0,0 0 0,0 0 0,0 0 0,1 0 0,-1 0 0,0 0 0,0 0 0,0 0 0,0 0 0,0 0 0,0 0 0,0 0 0,0 0 0,0 0 0,0 0 0,0 0 0,0 0 0,0 0 0,0 0 0,0 0 0,0 0 0,0 0 0,0 0 0,1 0 0,-1 0 0,0 0 0,0 0 0,0 0 0,0 0 0,0 0 0,0 0 0,0 0 0,0 1 0,0-1 0,0 0 0,0 0 0,0 0 0,0 0 0,0 0 0,0 0 1,0 0-1,0 0 0,0 0 0,0 0 0,0 0 0,0 0 0,0 0 0,0 0 0,5-6-161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51.704"/>
    </inkml:context>
    <inkml:brush xml:id="br0">
      <inkml:brushProperty name="width" value="0.035" units="cm"/>
      <inkml:brushProperty name="height" value="0.035" units="cm"/>
    </inkml:brush>
  </inkml:definitions>
  <inkml:trace contextRef="#ctx0" brushRef="#br0">11 1 10010,'-3'11'337,"1"0"0,0 0 1,0 0-1,1 0 0,1 0 0,0 18 0,1-2-100,-1 50-18,4 0 1,15 82 0,-11-80-379,-4-100-107,1-88 64,-12-145-1,7 246 197,0 6 4,0 1 0,0-1-1,0 0 1,0 1 0,0-1 0,0 1 0,-1-1 0,1 1 0,0-1 0,-1 0 0,0 1 0,0-2 0,-3 53-68,-6 306 916,3-325-690,7-19-184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53.332"/>
    </inkml:context>
    <inkml:brush xml:id="br0">
      <inkml:brushProperty name="width" value="0.035" units="cm"/>
      <inkml:brushProperty name="height" value="0.035" units="cm"/>
    </inkml:brush>
  </inkml:definitions>
  <inkml:trace contextRef="#ctx0" brushRef="#br0">0 0 6697,'3'46'4134,"4"-1"-3297,-4-21-1136,0 0 0,0 33 1,-4-42 192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53.811"/>
    </inkml:context>
    <inkml:brush xml:id="br0">
      <inkml:brushProperty name="width" value="0.035" units="cm"/>
      <inkml:brushProperty name="height" value="0.035" units="cm"/>
    </inkml:brush>
  </inkml:definitions>
  <inkml:trace contextRef="#ctx0" brushRef="#br0">1 1 6401,'5'21'536,"1"1"-528,-2-2-480,-1-6 728,-1-1-224,-2-6-112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8:54.272"/>
    </inkml:context>
    <inkml:brush xml:id="br0">
      <inkml:brushProperty name="width" value="0.035" units="cm"/>
      <inkml:brushProperty name="height" value="0.035" units="cm"/>
    </inkml:brush>
  </inkml:definitions>
  <inkml:trace contextRef="#ctx0" brushRef="#br0">13 17 7634,'-3'19'1088,"-1"-2"-632,2-4-200,1-6 600,-2-14-224,3-3-144,0-3-232,0-1-95,0 4-121,0 1-104,0 2-81,0 4-55,2 9-712,-2 2 768,0 5-104,0 3-96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0.144"/>
    </inkml:context>
    <inkml:brush xml:id="br0">
      <inkml:brushProperty name="width" value="0.035" units="cm"/>
      <inkml:brushProperty name="height" value="0.035" units="cm"/>
    </inkml:brush>
  </inkml:definitions>
  <inkml:trace contextRef="#ctx0" brushRef="#br0">132 50 10314,'2'-8'860,"-1"0"0,0 1-1,-1-14 1,-1 15 1496,-1 29-1208,-46 394 722,21-230-1556,-23 270 286,43-329-417,14 203 1,3-250-417,-16-127-962,1 6 907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0.630"/>
    </inkml:context>
    <inkml:brush xml:id="br0">
      <inkml:brushProperty name="width" value="0.035" units="cm"/>
      <inkml:brushProperty name="height" value="0.035" units="cm"/>
    </inkml:brush>
  </inkml:definitions>
  <inkml:trace contextRef="#ctx0" brushRef="#br0">29 244 14483,'-4'4'1326,"2"-3"-941,1 1 1,-1-1-1,0 1 1,0-1-1,0 0 0,1 1 1,-1-1-1,0 0 1,0 0-1,0-1 0,-3 2 1,19-25 1063,16-24-1176,-1 0-153,59-70-1,-86 114-118,1 0-1,0 0 0,-1 1 0,1-1 0,0 1 0,0 0 0,0 0 0,1 0 0,-1 0 1,6-2-1,-7 4 0,-1 0 0,1-1 0,-1 1 0,1 0 0,-1 0 0,1 0 0,-1 0 0,0 0 1,1 1-1,-1-1 0,1 0 0,-1 1 0,1-1 0,-1 1 0,0-1 0,1 1 0,-1 0 0,0 0 0,0-1 1,1 1-1,-1 0 0,0 0 0,0 0 0,0 0 0,0 0 0,0 1 0,0-1 0,-1 0 0,2 2 0,11 20 20,-1 1-1,-1 0 1,14 46-1,7 18-533,-27-76 252,-3-8 206,-1 0 0,0 0 0,1 0 0,0 0 0,0-1 0,0 1 0,0-1 0,0 0 0,1 1 0,-1-1 0,1 0 0,3 2-1,0-4-239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2.130"/>
    </inkml:context>
    <inkml:brush xml:id="br0">
      <inkml:brushProperty name="width" value="0.035" units="cm"/>
      <inkml:brushProperty name="height" value="0.035" units="cm"/>
    </inkml:brush>
  </inkml:definitions>
  <inkml:trace contextRef="#ctx0" brushRef="#br0">11 1 17196,'-1'0'100,"1"1"0,-1-1 0,1 0 0,-1 0 1,1 0-1,-1 1 0,1-1 0,-1 0 0,1 1 1,0-1-1,-1 1 0,1-1 0,0 0 0,-1 1 1,1-1-1,0 1 0,-1-1 0,1 1 0,0-1 0,0 1 1,0-1-1,-1 1 0,1-1 0,0 1 0,0-1 1,0 1-1,0-1 0,0 1 0,0-1 0,0 1 1,0-1-1,0 2 0,-1 19 1021,1-7-830,1-1 0,0 0-1,1 1 1,1-1 0,0 0 0,0 0-1,1-1 1,1 1 0,1-1 0,6 12-1,-12-22-321,1-1 0,0 0 0,-1 0-1,1 1 1,0-1 0,0 0 0,0 0-1,-1 0 1,1 0 0,0 0 0,1 0 0,-1 0-1,0 0 1,0-1 0,0 1 0,0 0-1,1-1 1,-1 1 0,0-1 0,1 1-1,-1-1 1,0 1 0,1-1 0,-1 0 0,0 0-1,1 0 1,-1 0 0,1 0 0,-1 0-1,0 0 1,1 0 0,-1 0 0,1-1-1,-1 1 1,0-1 0,1 1 0,-1-1 0,0 1-1,0-1 1,1 0 0,-1 0 0,0 1-1,0-1 1,0 0 0,0 0 0,0 0-1,0 0 1,1-2 0,6-6-647,-1-1 0,0 0 0,0 0 0,7-17 0,-9 18 96,12-25-1668,-6 11 36,20-28 0,-31 50 2197,1 0 0,-1 0-1,1 0 1,-1 0-1,1 0 1,-1 1 0,1-1-1,0 0 1,-1 1-1,1-1 1,0 0 0,-1 1-1,1-1 1,0 1-1,0-1 1,0 1 0,0-1-1,0 1 1,0 0-1,-1-1 1,1 1 0,1 0-1,-1 0 48,0 1 0,-1-1 0,1 0 0,-1 1 0,1-1 0,-1 1-1,1-1 1,-1 1 0,1 0 0,-1-1 0,1 1 0,-1-1 0,0 1 0,1 0 0,-1-1-1,0 1 1,0 0 0,1 0 0,-1-1 0,0 1 0,0 1 0,2 9 742,-1 1 1,-1 18-1,0-24-474,0 48 1604,1 163 2846,7-1-3507,-4-199-2742,-4-17 1445,0-1 1,1 1-1,-1-1 0,0 1 1,0-1-1,1 1 0,-1-1 1,0 0-1,0 1 0,0-1 1,0 1-1,0-1 0,0 0 1,0 1-1,0-1 0,0 1 1,0-1-1,0 0 0,0 1 1,0-1-1,-1 1 0,1-1 1,0 1-1,-1-2 0,-5-26-520,-2-6-156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2.743"/>
    </inkml:context>
    <inkml:brush xml:id="br0">
      <inkml:brushProperty name="width" value="0.035" units="cm"/>
      <inkml:brushProperty name="height" value="0.035" units="cm"/>
    </inkml:brush>
  </inkml:definitions>
  <inkml:trace contextRef="#ctx0" brushRef="#br0">92 1 18348,'-2'4'331,"0"0"-1,0 0 1,1 0 0,-1 0 0,1 0-1,0 1 1,0-1 0,0 9 0,-2 3 451,-36 185 1359,35-189-2204,3-23-126,2-22-174,2 15 157,-3 8 62,1 0 0,1 0 1,0 0-1,0 0 0,1 0 0,0 0 0,1 1 1,6-13-1,-10 22 137,0 0-1,0-1 1,1 1 0,-1-1 0,0 1 0,0 0 0,1 0 0,-1-1 0,0 1-1,0 0 1,1-1 0,-1 1 0,0 0 0,1 0 0,-1 0 0,0-1 0,1 1-1,-1 0 1,0 0 0,1 0 0,-1 0 0,0 0 0,1-1 0,-1 1 0,1 0-1,-1 0 1,0 0 0,1 0 0,-1 0 0,1 0 0,-1 1 0,7 9-15,-2 19 138,-3 2 227,-1 1 0,-1 0 0,-8 56-1,8-88-334,0 0 0,0 0 0,0 0 0,0 0 0,0 1 0,0-1 0,0 0 0,0 0 0,0 0 0,0 0 0,0 1 0,0-1 0,0 0 0,0 0 0,0 0 0,0 0-1,0 1 1,0-1 0,-1 0 0,1 0 0,0 0 0,0 0 0,0 0 0,0 1 0,0-1 0,0 0 0,0 0 0,0 0 0,-1 0 0,1 0 0,0 0 0,0 0 0,0 1 0,0-1 0,0 0-1,-1 0 1,1 0 0,0 0 0,0 0 0,0 0 0,0 0 0,0 0 0,-1 0 0,1 0 0,0 0 0,0 0 0,0 0 0,0 0 0,-1 0 0,1 0 0,0 0 0,0 0 0,0 0 0,0 0 0,-1 0-1,1 0 1,0 0 0,0-1 0,0 1 0,0 0 0,0 0 0,-1 0 0,1 0 0,-5-9 174,-7-29 119,8 18-371,-2 2 1,0-1-1,-2 1 1,0 0 0,-14-24-1,20 40-32,6 7 120,-3-3-6,1-1-1,-1 1 1,1 0-1,0-1 0,0 1 1,0-1-1,-1 0 0,4 2 1,0-1-11,0-1 0,0 0-1,0 1 1,0-2 0,0 1 0,0 0 0,0-1 0,0 0 0,0 0-1,0-1 1,0 0 0,7-1 0,6-3 85,0-1-1,18-8 1,8-4 227,-20 11-277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3.244"/>
    </inkml:context>
    <inkml:brush xml:id="br0">
      <inkml:brushProperty name="width" value="0.035" units="cm"/>
      <inkml:brushProperty name="height" value="0.035" units="cm"/>
    </inkml:brush>
  </inkml:definitions>
  <inkml:trace contextRef="#ctx0" brushRef="#br0">10 82 20244,'0'0'1745,"6"-2"-1153,3-4-264,6-3 696,3-1-200,6-1-400,5-2-192,2 1-384,1 4-296,-2 2-600,-3 2-224,-7 4 912,-1 4-256,-15 6-233</inkml:trace>
  <inkml:trace contextRef="#ctx0" brushRef="#br0" timeOffset="1">5 296 16227,'-5'9'1633,"7"-9"-793,5-2-248,7-8 832,5-1-175,5-7-273,5 3-272,5-4-728,1 0-392,2 4 440,2 6-152,4 8-240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5.892"/>
    </inkml:context>
    <inkml:brush xml:id="br0">
      <inkml:brushProperty name="width" value="0.025" units="cm"/>
      <inkml:brushProperty name="height" value="0.025" units="cm"/>
    </inkml:brush>
  </inkml:definitions>
  <inkml:trace contextRef="#ctx0" brushRef="#br0">284 8 4228,'0'0'19042,"-4"-1"-18353,-39-3 624,-1 2 0,1 2 0,-81 10 1,99-6-1427,25-4 42,0 0 0,0 0 0,0 0-1,0 0 1,0 0 0,0 1-1,0-1 1,0 0 0,0 0 0,0 0-1,0 0 1,0 0 0,0 0-1,0 0 1,0 0 0,0 0-1,0 0 1,0 0 0,0 0 0,0 0-1,0 0 1,0 1 0,0-1-1,0 0 1,0 0 0,0 0 0,0 0-1,0 0 1,0 0 0,0 0-1,39 0-7962,-16 0 3182,2 0-2425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5.043"/>
    </inkml:context>
    <inkml:brush xml:id="br0">
      <inkml:brushProperty name="width" value="0.025" units="cm"/>
      <inkml:brushProperty name="height" value="0.025" units="cm"/>
    </inkml:brush>
  </inkml:definitions>
  <inkml:trace contextRef="#ctx0" brushRef="#br0">0 0 15086,'0'0'3748,"13"76"-3428,-12-32 32,5-2-159,4-3-97,3-7-32,3-8-32,7-13 32,2-10 0,9-1 64,0-12-416,2-12-1570,3-7-2562,-3-5-1730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3.872"/>
    </inkml:context>
    <inkml:brush xml:id="br0">
      <inkml:brushProperty name="width" value="0.035" units="cm"/>
      <inkml:brushProperty name="height" value="0.035" units="cm"/>
    </inkml:brush>
  </inkml:definitions>
  <inkml:trace contextRef="#ctx0" brushRef="#br0">2 19 15387,'-2'-19'3716,"3"32"-174,0 13-2914,0 79 656,-3-58-774,3 1 0,14 92 0,-15-136-492,1-1-1,0 0 1,0 1-1,0-1 1,0 0 0,0 0-1,1 0 1,-1 0 0,1 0-1,0 0 1,0 0 0,4 3-1,-5-5-33,0 0-1,0-1 1,0 1-1,1-1 1,-1 1-1,0-1 1,1 1-1,-1-1 0,0 0 1,1 0-1,-1 0 1,1 0-1,-1 0 1,0 0-1,1 0 1,-1 0-1,1 0 1,-1-1-1,0 1 1,1-1-1,-1 1 1,0-1-1,0 1 1,1-1-1,-1 0 1,0 1-1,0-1 0,0 0 1,0 0-1,0 0 1,0 0-1,1-1 1,5-4-450,0-1 0,-1 0 1,1 0-1,-1-1 0,-1 0 0,1 0 0,-2 0 1,1 0-1,-1-1 0,0 0 0,3-12 1,1-6-673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4.355"/>
    </inkml:context>
    <inkml:brush xml:id="br0">
      <inkml:brushProperty name="width" value="0.035" units="cm"/>
      <inkml:brushProperty name="height" value="0.035" units="cm"/>
    </inkml:brush>
  </inkml:definitions>
  <inkml:trace contextRef="#ctx0" brushRef="#br0">1 1 17468,'2'15'1824,"0"14"-1000,-2 8-312,3 13 1033,0 8-337,2 3-400,4 1-128,2-3-272,5-2-232,0-11-576,1-6-368,-3-18-528,1-12-1929,-5-18 2593,-4-6-464,-5-19-456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4.805"/>
    </inkml:context>
    <inkml:brush xml:id="br0">
      <inkml:brushProperty name="width" value="0.035" units="cm"/>
      <inkml:brushProperty name="height" value="0.035" units="cm"/>
    </inkml:brush>
  </inkml:definitions>
  <inkml:trace contextRef="#ctx0" brushRef="#br0">1 102 18212,'13'-15'2299,"-10"12"-1897,-1 0 0,1 0-1,-1 0 1,1 0 0,0 1 0,0-1-1,4-2 1,-5 5-334,0-1 0,-1 1 0,1-1 0,-1 1 0,1 0 1,0-1-1,0 1 0,-1 0 0,1 0 0,0 0 0,-1 0 0,1 1 0,0-1 0,-1 0 0,1 1 0,-1-1 0,1 1 0,0 0 0,-1-1 1,1 1-1,1 1 0,2 2-37,0-1 0,0 1 0,0 0 0,-1 1 0,1-1 0,-1 1 0,0 0 0,0 0 0,-1 0 0,0 0 0,1 1 0,-2-1 0,1 1 0,-1 0 0,3 9 0,1 7 45,-1 0-1,3 43 1,-5-4 296,-6 87 0,-1-56 54,4-87-405,0-1 0,0 0 0,1 1 0,-1-1-1,1 0 1,0 1 0,3 6 0,-4-11-29,0 1 0,0-1 0,1 0 0,-1 1 0,0-1 0,0 0 0,0 1 0,1-1 0,-1 0 0,0 1 1,1-1-1,-1 0 0,0 0 0,0 1 0,1-1 0,-1 0 0,0 0 0,1 0 0,-1 1 0,1-1 0,-1 0 0,0 0 0,1 0 1,-1 0-1,0 0 0,1 0 0,-1 0 0,1 0 0,-1 0 0,0 0 0,2 0 0,-1-1-49,0 1 0,1-1-1,-1 0 1,0 0 0,0 0-1,0 0 1,0 0 0,0-1-1,0 1 1,0 0 0,0 0 0,0-1-1,1-2 1,15-30-1636,22-66-1,-35 89 1539,16-42-685</inkml:trace>
  <inkml:trace contextRef="#ctx0" brushRef="#br0" timeOffset="1">400 0 19764,'-4'15'654,"-3"5"-267,0 0 1,2 0 0,0 1 0,1 0 0,2 0 0,-1 23 0,3-42-376,0 0 0,0 1 0,0-1 0,0 0 0,1 0 0,-1 0 0,1 0 0,0 0 1,-1 0-1,1 0 0,0-1 0,0 1 0,0 0 0,2 2 0,-2-3-23,0-1 0,0 1 1,0 0-1,0-1 0,0 1 0,0-1 0,0 0 1,0 1-1,0-1 0,0 0 0,0 0 0,0 0 1,0 0-1,1 1 0,-1-2 0,0 1 0,0 0 1,0 0-1,0 0 0,0 0 0,0-1 0,0 1 1,0 0-1,0-1 0,0 1 0,0-1 0,0 1 1,1-2-1,48-30-441,-35 22 370,-1 0 0,1 1 0,28-12 0,-39 20 85,0-1 0,0 1 1,1 0-1,-1 0 1,1 0-1,-1 0 0,1 1 1,-1 0-1,1 0 1,-1 0-1,1 1 0,-1-1 1,0 1-1,1 0 1,-1 0-1,0 1 1,1-1-1,-1 1 0,4 3 1,-4-3 31,-1 0-1,0 0 1,-1 0 0,1 1 0,0-1 0,-1 1 0,1 0 0,-1 0-1,0 0 1,0 0 0,0 0 0,0 0 0,0 0 0,1 4-1,-1 0 90,0 0 0,-1 0-1,0 0 1,0 0 0,0 0 0,-1 13-1,-2 2 396,0 0 0,-2 0-1,-11 35 1,12-44-295,-2 0 1,0 0-1,0-1 0,-1 1 0,0-1 0,-11 13 1,16-22-248,-1-1 0,-1 1 0,1-1 0,0 0 1,0 0-1,-1 0 0,1 0 0,-1 0 0,0-1 1,0 1-1,1-1 0,-1 1 0,-6 0 0,6-1-57,1-1-1,-1 0 0,0 0 1,1 0-1,-1 0 1,1-1-1,-1 1 0,0-1 1,1 0-1,-1 1 0,1-1 1,-1 0-1,1-1 0,0 1 1,-1 0-1,1-1 0,0 1 1,0-1-1,-2-2 0,-23-23-409,0-13-180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5.259"/>
    </inkml:context>
    <inkml:brush xml:id="br0">
      <inkml:brushProperty name="width" value="0.035" units="cm"/>
      <inkml:brushProperty name="height" value="0.035" units="cm"/>
    </inkml:brush>
  </inkml:definitions>
  <inkml:trace contextRef="#ctx0" brushRef="#br0">1 151 19060,'14'-12'2209,"6"5"-1513,2 0-328,5-6 1320,9-4-1168,1-2-520,2-2 128,7-4-72,-3-5-256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5.747"/>
    </inkml:context>
    <inkml:brush xml:id="br0">
      <inkml:brushProperty name="width" value="0.035" units="cm"/>
      <inkml:brushProperty name="height" value="0.035" units="cm"/>
    </inkml:brush>
  </inkml:definitions>
  <inkml:trace contextRef="#ctx0" brushRef="#br0">96 7 17156,'-6'0'1656,"2"5"-1080,-2 0-248,2 0 776,-2-4-383,0 1-433,-1-2-296,1-2-744,-4-1 591,-1-2-23,-2-4-136,-3 3-128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6.179"/>
    </inkml:context>
    <inkml:brush xml:id="br0">
      <inkml:brushProperty name="width" value="0.035" units="cm"/>
      <inkml:brushProperty name="height" value="0.035" units="cm"/>
    </inkml:brush>
  </inkml:definitions>
  <inkml:trace contextRef="#ctx0" brushRef="#br0">97 0 8802,'-30'9'424,"-2"-3"-320,-2-2 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6.648"/>
    </inkml:context>
    <inkml:brush xml:id="br0">
      <inkml:brushProperty name="width" value="0.035" units="cm"/>
      <inkml:brushProperty name="height" value="0.035" units="cm"/>
    </inkml:brush>
  </inkml:definitions>
  <inkml:trace contextRef="#ctx0" brushRef="#br0">346 6 11578,'-49'6'985,"-1"-2"-833,-3-4-112,4-1 288,-1-4-248,0 1 24,6-2-80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7.133"/>
    </inkml:context>
    <inkml:brush xml:id="br0">
      <inkml:brushProperty name="width" value="0.035" units="cm"/>
      <inkml:brushProperty name="height" value="0.035" units="cm"/>
    </inkml:brush>
  </inkml:definitions>
  <inkml:trace contextRef="#ctx0" brushRef="#br0">1225 62 11715,'-126'1'-1276,"-180"-21"0,278 16 794,-192-19 614,172 21 494,0 2 0,-77 9 1,103-6-369,-23 5 1199,-1-3 0,0-2 0,-57-3 0,65-9 447,37 9-1834,0-1-1,0 1 1,-1 0-1,1-1 1,0 1-1,0-1 1,0 1-1,0-1 1,0 0-1,0 0 1,0 1-1,0-1 1,0 0-1,0 0 1,0 0-1,0 0 1,1 0-1,-1 0 1,0 0-1,1 0 1,-1 0-1,1 0 1,-1 0-1,1 0 1,-1-1 0,1-1-1,0 2-86,1 1-1,-1-1 1,1 0 0,-1 1-1,1-1 1,-1 1 0,1-1-1,0 1 1,-1-1 0,1 1-1,0-1 1,0 1 0,-1 0-1,1-1 1,0 1 0,0 0-1,-1 0 1,1 0 0,0 0-1,0-1 1,-1 1 0,1 0-1,0 0 1,0 0 0,0 1-1,-1-1 1,1 0 0,1 0-1,2 0-24,3 0-120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7.742"/>
    </inkml:context>
    <inkml:brush xml:id="br0">
      <inkml:brushProperty name="width" value="0.035" units="cm"/>
      <inkml:brushProperty name="height" value="0.035" units="cm"/>
    </inkml:brush>
  </inkml:definitions>
  <inkml:trace contextRef="#ctx0" brushRef="#br0">149 53 16564,'2'-13'1297,"3"-20"114,-3 27 32,-1 16 1311,-1 92-273,2 33-1888,-2-133-596,0 1-1,0-1 1,0 0 0,1 0-1,-1 1 1,1-1 0,0 0-1,0 0 1,-1 0 0,1 1-1,3 2 1,-4-4-2,0-1-1,1 0 1,-1 0 0,1 1 0,-1-1-1,0 0 1,1 0 0,-1 1-1,1-1 1,-1 0 0,0 0-1,1 0 1,-1 0 0,1 0-1,-1 1 1,1-1 0,-1 0 0,1 0-1,-1 0 1,1 0 0,-1 0-1,1-1 1,15-8-189,-12 5 112,1-1-25,-1 1 0,2-1 0,-1 1 0,11-6 0,-14 9 91,-1 0-1,0 1 1,1-1-1,-1 1 1,1-1-1,-1 1 1,0 0-1,1-1 0,-1 1 1,1 0-1,-1 0 1,1 0-1,-1 0 1,1 0-1,-1 1 1,1-1-1,-1 0 1,0 1-1,1-1 1,-1 1-1,1-1 0,-1 1 1,0-1-1,0 1 1,1 0-1,-1 0 1,0 0-1,2 2 1,2 2 4,-1 1 0,0-1 0,-1 1 0,1 0 1,-1 0-1,0 1 0,-1-1 0,1 1 0,-1-1 0,0 1 0,-1 0 1,0 0-1,0 0 0,0-1 0,-1 10 0,-1 3 147,0-1 0,0 1-1,-2 0 1,-7 26 0,7-35-25,0 1 0,-1-1 0,-1 0-1,1 0 1,-2 0 0,1-1 0,-1 0 0,-8 9 0,12-15-122,0 0 0,-1 0 0,1-1 1,-1 1-1,0-1 0,0 0 0,0 0 0,0 0 0,0 0 0,-1 0 1,1-1-1,0 0 0,-1 1 0,1-1 0,-1 0 0,1-1 1,-1 1-1,0-1 0,1 1 0,-1-1 0,0 0 0,1 0 0,-1-1 1,0 1-1,1-1 0,-1 0 0,-4-1 0,0-2-230,0 0-1,1 0 1,-1 0-1,1-1 1,0 0-1,1-1 0,-1 0 1,1 0-1,0 0 1,0 0-1,-6-12 1,2 4-153,1-1-1,0 0 1,1-1 0,-10-30 0,5-3-595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8.165"/>
    </inkml:context>
    <inkml:brush xml:id="br0">
      <inkml:brushProperty name="width" value="0.035" units="cm"/>
      <inkml:brushProperty name="height" value="0.035" units="cm"/>
    </inkml:brush>
  </inkml:definitions>
  <inkml:trace contextRef="#ctx0" brushRef="#br0">0 158 16748,'26'-29'2152,"-6"4"-1328,0 2-344,-1 1 913,0 2-313,-1 2-240,-1 5-832,1 6-440,-3 7-2345,-2 0 2433,-3 5-384,0 2-288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5.406"/>
    </inkml:context>
    <inkml:brush xml:id="br0">
      <inkml:brushProperty name="width" value="0.025" units="cm"/>
      <inkml:brushProperty name="height" value="0.025" units="cm"/>
    </inkml:brush>
  </inkml:definitions>
  <inkml:trace contextRef="#ctx0" brushRef="#br0">265 1 12075,'-9'10'2579,"-134"177"2981,123-156-4949,2-1 1,1 2-1,1 0 0,-21 66 0,36-92-686,0-1 0,0 1 0,0-1 0,1 1 0,0-1 1,0 1-1,0-1 0,1 1 0,-1 0 0,1-1 0,1 0 0,1 7 0,1 3-2837,-3-3-1311,-1 0-1905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8.632"/>
    </inkml:context>
    <inkml:brush xml:id="br0">
      <inkml:brushProperty name="width" value="0.035" units="cm"/>
      <inkml:brushProperty name="height" value="0.035" units="cm"/>
    </inkml:brush>
  </inkml:definitions>
  <inkml:trace contextRef="#ctx0" brushRef="#br0">267 12 11098,'7'-11'3116,"-7"20"-25,-5 24-106,-13 24-902,-26 58 0,22-61-1486,-134 328-349,156-381-401,0 0 0,-1 1-1,0-1 1,1 0 0,-1 1 0,0-1-1,1 0 1,-1 0 0,0 1-1,0-1 1,0 0 0,-2 2-1,-3-5-874,0-10 707,1-10-602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9.055"/>
    </inkml:context>
    <inkml:brush xml:id="br0">
      <inkml:brushProperty name="width" value="0.035" units="cm"/>
      <inkml:brushProperty name="height" value="0.035" units="cm"/>
    </inkml:brush>
  </inkml:definitions>
  <inkml:trace contextRef="#ctx0" brushRef="#br0">91 0 15443,'-10'15'642,"0"0"0,1 0-1,0 1 1,-7 19 0,12-25-327,1 0 0,0 1 0,1 0 1,0-1-1,0 1 0,1 0 0,1 0 0,0 11 1,0-19-268,0-1 0,1 0-1,-1 0 1,0 0 0,1 0 0,-1 0 0,1 0 0,0 0 0,0 0 0,-1 0 0,1 0 0,1 0 0,-1-1 0,0 1 0,0 0 0,1-1 0,2 4 0,-3-5-27,0 1 0,1-1 0,-1 1 0,0-1 0,1 1 0,-1-1 0,0 0 0,1 0 0,-1 0 0,0 1 0,1-1 0,-1 0 0,0-1-1,1 1 1,-1 0 0,0 0 0,1-1 0,-1 1 0,0 0 0,0-1 0,1 1 0,-1-1 0,0 0 0,0 1 0,0-1 0,0 0 0,0 0 0,0 0 0,2-1 0,4-6 80,1 1 1,-1-1-1,-1 0 1,1 0-1,-1-1 1,4-9-1,-7 14-38,-1 0 0,1-1 0,-1 1 0,0-1 0,-1 0 1,1 1-1,-1-1 0,0 0 0,-1 0 0,1 0 0,-1 0 0,1 0 0,-2 0 0,0-8 0,1 12-50,0 0-1,-1 0 0,1 0 1,0-1-1,-1 1 1,1 0-1,-1 0 1,1 0-1,-1 0 0,1 0 1,-1 0-1,0 1 1,0-1-1,1 0 0,-1 0 1,0 0-1,0 1 1,0-1-1,0 0 0,0 1 1,0-1-1,0 1 1,0-1-1,0 1 0,0-1 1,0 1-1,0 0 1,0 0-1,-1-1 0,1 1 1,0 0-1,0 0 1,0 0-1,0 0 1,0 1-1,-1-1 0,1 0 1,0 0-1,0 1 1,0-1-1,0 0 0,-2 2 1,-2 0-9,1 0 0,-1 1 0,1-1 0,-1 1 0,1 0 0,0 0 0,0 1 0,-4 4 0,2 0-125,-1 1-1,1 1 1,0-1 0,1 1 0,0 0 0,0 0 0,1 1 0,1-1 0,0 1 0,-2 13 0,2-8-184,1 0 0,1 1 1,1-1-1,0 0 0,1 0 1,4 24-1,3-8-208</inkml:trace>
  <inkml:trace contextRef="#ctx0" brushRef="#br0" timeOffset="1">388 596 15835,'-7'50'2077,"4"-26"-1216,0-1 0,1 1 1,2 33-1,0-56-789,0 0 0,0 0 0,0 1 0,0-1 0,0 0 0,1 0 0,-1 0 0,0 1 0,1-1 0,-1 0 0,0 0 0,1 0 0,0 0 0,-1 0 0,1 0 0,1 2 0,-1-3-34,-1 0-1,1 0 1,-1 0 0,0 0 0,1 0 0,-1 0 0,1 0 0,-1 0-1,1 0 1,-1 0 0,1-1 0,-1 1 0,0 0 0,1 0 0,-1 0-1,1-1 1,-1 1 0,0 0 0,1-1 0,-1 1 0,0 0 0,1-1-1,-1 1 1,0 0 0,1-1 0,-1 1 0,0-1 0,1 0 0,3-5 132,0-1 0,-1 0 1,0 0-1,3-9 1,3-13 97,-1 1 0,-2-2 0,-1 1 1,-1-1-1,-1 1 0,-3-49 0,0 73-305,0 1 0,-1 0-1,0-1 1,0 1 0,0 0-1,-1 0 1,1 0 0,-1-1-1,0 2 1,0-1 0,0 0-1,-1 0 1,-5-6 0,7 9 8,-1 0 1,1-1 0,-1 1 0,0 0 0,0 0 0,0 0 0,1 0-1,-1 1 1,0-1 0,0 0 0,0 1 0,0-1 0,0 1 0,0 0-1,-1 0 1,1 0 0,0 0 0,0 0 0,0 0 0,0 0 0,0 1 0,0-1-1,0 1 1,0-1 0,0 1 0,0 0 0,0 0 0,1 0 0,-1 0-1,-3 2 1,-10 5-254,-3 1-28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9.542"/>
    </inkml:context>
    <inkml:brush xml:id="br0">
      <inkml:brushProperty name="width" value="0.035" units="cm"/>
      <inkml:brushProperty name="height" value="0.035" units="cm"/>
    </inkml:brush>
  </inkml:definitions>
  <inkml:trace contextRef="#ctx0" brushRef="#br0">19 72 15091,'-11'0'2201,"4"-2"1832,19-2-2793,6-2-192,6-2-392,2-2-160,5 0-360,2-2-200,3 4-480,-3 0-312,-4 6-1184,-9 0 1615,-6 8-303,-2 2-296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09.992"/>
    </inkml:context>
    <inkml:brush xml:id="br0">
      <inkml:brushProperty name="width" value="0.035" units="cm"/>
      <inkml:brushProperty name="height" value="0.035" units="cm"/>
    </inkml:brush>
  </inkml:definitions>
  <inkml:trace contextRef="#ctx0" brushRef="#br0">10 72 17308,'-10'14'1680,"10"-9"-1000,6-2-232,4-6 761,4-2-193,5 1-304,4-3-184,7-2-472,4-1-296,6 2-648,-2-5 776,-1-4-168,-6-1-128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0.461"/>
    </inkml:context>
    <inkml:brush xml:id="br0">
      <inkml:brushProperty name="width" value="0.035" units="cm"/>
      <inkml:brushProperty name="height" value="0.035" units="cm"/>
    </inkml:brush>
  </inkml:definitions>
  <inkml:trace contextRef="#ctx0" brushRef="#br0">2 14 16508,'6'-13'2382,"-6"21"-74,0 8-1631,-4 56 752,1 79-337,3-130-999,2-1 0,1 1 0,0-1 0,1 0-1,9 23 1,-11-37-75,0-1 0,0 0 0,1-1 0,-1 1 0,1 0 0,0-1 0,0 1 0,7 5-1,-9-8-23,1-1-1,0 0 0,-1 1 0,1-1 0,0 0 1,0 0-1,0 0 0,0-1 0,0 1 0,0 0 0,0-1 1,0 1-1,0-1 0,0 0 0,0 1 0,1-1 1,-1 0-1,0-1 0,0 1 0,0 0 0,0 0 0,0-1 1,0 1-1,3-2 0,2-1-126,-1 0 0,0 0 0,0-1 0,0 1-1,0-1 1,-1 0 0,1-1 0,-1 0 0,6-7 0,-1 0-16,0 0-1,-1-1 1,9-17 0,5-20-254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1.525"/>
    </inkml:context>
    <inkml:brush xml:id="br0">
      <inkml:brushProperty name="width" value="0.035" units="cm"/>
      <inkml:brushProperty name="height" value="0.035" units="cm"/>
    </inkml:brush>
  </inkml:definitions>
  <inkml:trace contextRef="#ctx0" brushRef="#br0">194 60 14691,'18'-60'5221,"-27"195"-2026,-24 67-2983,31-188-117,-1 0-82,-15 67 96,18-82-110,0 1 0,0 0 1,0 0-1,0 0 0,0 0 1,0 0-1,0 0 0,0 0 0,0 0 1,0 0-1,0 0 0,0 0 1,0 0-1,0 0 0,0-1 1,0 1-1,0 0 0,0 0 0,0 0 1,0 0-1,0 0 0,-1 0 1,1 0-1,0 0 0,0 0 1,0 0-1,0 0 0,0 0 0,0 0 1,0 0-1,0 0 0,0 0 1,0 0-1,0 0 0,0 0 1,-1 0-1,1 0 0,0 0 0,0 0 1,0 0-1,0 0 0,0 0 1,0 0-1,0 0 0,0 0 1,0 0-1,0 0 0,0 0 0,0 0 1,-1 0-1,1 0 0,0 1 1,0-1-1,0 0 0,0 0 1,0 0-1,0 0 0,0 0 0,0 0 1,0 0-1,0 0 0,0 0 1,0 0-1,0 0 0,0 0 1,0 1-1,-3-8-46,1-14-108,1-1 0,2-36 0,1 12-2,-2-92-456,0 138 611,0 0-1,0 0 0,0 0 0,0 0 1,0 0-1,0 0 0,1 0 1,-1 0-1,0 1 0,0-1 0,0 0 1,0 0-1,0 0 0,1 0 0,-1 0 1,0 0-1,0 0 0,0 0 0,0 0 1,1 0-1,-1 0 0,0 0 0,0 0 1,0 0-1,0 0 0,0 0 0,1 0 1,-1-1-1,0 1 0,0 0 1,0 0-1,0 0 0,0 0 0,1 0 1,-1 0-1,0 0 0,0 0 0,0-1 1,0 1-1,0 0 0,0 0 0,0 0 1,0 0-1,0 0 0,1 0 0,-1-1 1,0 1-1,0 0 0,0 0 1,0 0-1,0 0 0,0-1 0,0 1 1,0 0-1,0 0 0,0 0 0,4 8-31,1 0 0,-1 0 0,-1 1 0,0-1 1,4 18-1,8 21-67,-10-37 93,2 8 13,0-1-1,2 0 1,18 27 0,-25-41 8,0 0 0,1 0 0,-1 0 1,1 0-1,0 0 0,-1-1 0,1 1 1,0-1-1,1 0 0,-1 0 0,0 0 1,1 0-1,-1 0 0,1-1 0,-1 0 1,1 1-1,0-1 0,-1-1 0,1 1 1,0-1-1,0 1 0,0-1 0,0 0 0,7-1 1,-11 1-8,1 0 1,0 0-1,-1 0 1,1 0-1,-1 0 1,1 0-1,0-1 1,-1 1-1,1 0 1,-1 0-1,1 0 1,-1-1-1,1 1 1,-1 0-1,1-1 1,-1 1-1,1 0 1,-1-1-1,1 1 1,-1-1-1,0 1 1,1 0-1,-1-1 1,0 1-1,1-2 1,-1 2-1,0-1 0,0 0 0,-1 1 0,1-1 0,0 1 0,0-1 0,-1 1 0,1-1-1,-1 1 1,1-1 0,0 1 0,-1-1 0,1 1 0,-1-1 0,1 1 0,-1 0 0,1-1 0,-2 1 0,-29-14 94,-81-15-78,47 14 322,-62-25 0,127 40-332,0 0 0,0 0 0,0 0 0,0 0 0,0 0 0,0 0 0,0 0 0,0 0 0,0 0 0,1 0 0,-1-1 0,0 1 0,0 0 0,0 0 0,0 0 0,0 0 0,0 0 0,0 0 0,0 0 0,0-1 0,0 1 0,0 0 0,0 0 1,0 0-1,0 0 0,0 0 0,0 0 0,0 0 0,0-1 0,0 1 0,0 0 0,-1 0 0,1 0 0,0 0 0,0 0 0,0 0 0,0 0 0,0 0 0,0 0 0,0 0 0,0-1 0,0 1 0,0 0 0,0 0 0,-1 0 0,1 0 0,0 0 0,0 0 0,0 0 0,0 0 0,0 0 0,20-2 286,43 1-143,-50 1-98,17 0 20,1-1 0,-1-2 1,0-1-1,-1-2 0,1 0 0,-1-2 0,0-1 1,-1-2-1,37-19 0,12-15 72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7.655"/>
    </inkml:context>
    <inkml:brush xml:id="br0">
      <inkml:brushProperty name="width" value="0.035" units="cm"/>
      <inkml:brushProperty name="height" value="0.035" units="cm"/>
    </inkml:brush>
  </inkml:definitions>
  <inkml:trace contextRef="#ctx0" brushRef="#br0">0 0 17116,'2'13'1792,"1"-3"-1248,12-4-216,8-6 953,15 1-721,5-1-80,11-1-112,3-1-136,2-3-448,0 2-248,-5 7-448,-6 2 759,-14-8-167,-4 0-120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8.123"/>
    </inkml:context>
    <inkml:brush xml:id="br0">
      <inkml:brushProperty name="width" value="0.035" units="cm"/>
      <inkml:brushProperty name="height" value="0.035" units="cm"/>
    </inkml:brush>
  </inkml:definitions>
  <inkml:trace contextRef="#ctx0" brushRef="#br0">1 5 16908,'34'-2'4143,"-27"2"-3960,35-3 657,56 4-1,-87 0-808,-1 0-1,1 0 1,-1 1 0,1 1 0,-1 0 0,1 0-1,-1 1 1,-1 0 0,1 1 0,16 10 0,-22-12-25,0 0 0,0 1 0,0 0 1,-1 0-1,0 0 0,1 0 0,-1 1 0,-1-1 1,1 1-1,-1 0 0,0 0 0,3 7 0,-3-4 3,0 1 0,0 0 0,-1 0 0,-1-1 0,1 1 0,-2 17 1,-2-6 8,0-1 1,-2 1 0,0-1-1,-1 0 1,-16 35 0,6-23-43,0 0 0,-41 54 0,48-72 116,-2-1 1,1 0 0,-2-1 0,0 0 0,0-1 0,0 0 0,-1-1 0,-25 13 0,19-14 16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9.219"/>
    </inkml:context>
    <inkml:brush xml:id="br0">
      <inkml:brushProperty name="width" value="0.035" units="cm"/>
      <inkml:brushProperty name="height" value="0.035" units="cm"/>
    </inkml:brush>
  </inkml:definitions>
  <inkml:trace contextRef="#ctx0" brushRef="#br0">32 28 13051,'-5'-12'725,"-2"-3"3614,3 16-2316,0 12-1130,-1 16-439,2 0-1,1 0 0,1 1 1,1-1-1,9 58 1,-8-82-432,0 0 0,0 0-1,1 0 1,-1 0 0,5 8 0,-5-12-17,0 0 0,-1 1 0,1-1 0,0 0 0,0 0 0,0 0 0,0 0 0,0 0 0,0 0-1,0 0 1,0 0 0,0-1 0,1 1 0,-1 0 0,0-1 0,1 1 0,-1-1 0,0 1 0,1-1 0,-1 0 0,0 1 0,1-1 0,-1 0-1,1 0 1,-1 0 0,0 0 0,2 0 0,2-2 0,0 1 0,0 0-1,0-1 1,0 0 0,0 0-1,-1-1 1,1 1 0,-1-1 0,5-4-1,37-33 19,-39 33-18,57-61 40,-40 41-13,37-32 0,-57 55-27,0 0 0,1 1-1,0 0 1,0 0 0,0 0 0,5-2-1,-9 5-1,0 0-1,0-1 1,0 1-1,0 0 1,0 0-1,0-1 1,0 1-1,0 0 1,-1 0-1,1 0 1,0 0 0,0 0-1,0 0 1,0 1-1,0-1 1,0 0-1,0 0 1,0 1-1,0-1 1,0 1-1,-1-1 1,1 0-1,0 1 1,0-1-1,0 1 1,-1 0-1,1-1 1,0 1-1,-1 0 1,1-1-1,0 1 1,-1 0-1,1 0 1,-1 0-1,0-1 1,1 1 0,-1 0-1,1 0 1,-1 0-1,0 0 1,0 0-1,0 0 1,1 1-1,6 55 110,-6-45-87,0 0 0,1 0 1,0 0-1,1 0 1,6 16-1,-9-26-22,1-1-1,-1 0 0,1 0 1,0 0-1,-1 1 1,1-1-1,0 0 0,0 0 1,0 0-1,0 0 0,0 0 1,0 0-1,0-1 1,0 1-1,0 0 0,1 0 1,-1-1-1,0 1 1,0-1-1,1 1 0,-1-1 1,0 0-1,2 1 0,0-1 0,0 0 0,-1 0 0,1-1 0,0 1 0,-1-1 0,1 1-1,-1-1 1,1 0 0,-1 0 0,1 0 0,2-2 0,6-4 2,-1 0 0,0-1 0,16-16 0,13-17 17,-24 24-6,1 0 1,31-23-1,-46 39-15,0 0 0,0 0 1,0 0-1,0 0 0,0 0 0,0 1 1,0-1-1,0 1 0,1-1 0,-1 1 1,0-1-1,0 1 0,1-1 0,-1 1 1,0 0-1,1 0 0,-1 0 0,0 0 1,1 0-1,-1 0 0,0 0 0,1 0 1,-1 0-1,0 1 0,0-1 0,1 1 1,1 0-1,-2 1 1,1-1 0,0 1 0,-1 0-1,1 0 1,-1 0 0,0 0 0,0 1 0,1-1 0,-2 0 0,1 0 0,0 1-1,0-1 1,-1 0 0,1 4 0,6 40 12,1 11-8,-7-52-6,0-1 1,1 1 0,-1-1 0,1 1 0,0-1-1,0 0 1,0 1 0,6 6 0,-7-10-1,0 0 0,0 0 1,0-1-1,0 1 0,0 0 0,0 0 0,1-1 0,-1 1 1,0-1-1,0 1 0,1-1 0,-1 1 0,0-1 0,1 0 1,-1 0-1,0 0 0,1 0 0,-1 0 0,0 0 1,1 0-1,-1 0 0,1 0 0,-1 0 0,0-1 0,1 1 1,-1-1-1,0 1 0,0-1 0,1 1 0,-1-1 0,2-1 1,5-3-11,0-1 1,-1 0 0,11-10-1,-11 10 3,35-38-91,-32 33-5,1-1 0,0 1 0,1 1 0,0 0 0,0 0 0,17-8 0,-29 17 89,1 1 0,0-1 0,-1 1 0,1 0 0,-1-1 0,1 1 0,0 0 0,-1 0 0,1 0 0,0-1 0,-1 1 0,1 0 0,0 0 0,-1 0 0,1 0 0,0 0 1,-1 0-1,1 0 0,0 0 0,-1 0 0,1 1 0,0-1 0,-1 0 0,1 0 0,0 1 0,-1-1 0,1 0 0,-1 1 0,1-1 0,-1 0 0,1 1 0,-1-1 0,2 2 0,-1 0-18,0 0-1,-1 0 1,1 0-1,-1 0 1,1 0 0,-1 0-1,1 0 1,-1 0-1,0 0 1,0 0 0,0 3-1,-1 7-286,-1 0 0,-6 24 0,8-33 305,-1 0-1,1 0 0,-1 0 0,0-1 0,0 1 1,0 0-1,-1 0 0,1 0 0,-1-1 0,1 1 1,-1-1-1,0 1 0,0-1 0,0 0 0,0 0 1,0 0-1,-1 0 0,1 0 0,-4 2 0,-11-2-198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19.660"/>
    </inkml:context>
    <inkml:brush xml:id="br0">
      <inkml:brushProperty name="width" value="0.035" units="cm"/>
      <inkml:brushProperty name="height" value="0.035" units="cm"/>
    </inkml:brush>
  </inkml:definitions>
  <inkml:trace contextRef="#ctx0" brushRef="#br0">16 11 19092,'-7'3'768,"4"-3"-1592,-3-5 912,6 1-176,2 0-160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5.800"/>
    </inkml:context>
    <inkml:brush xml:id="br0">
      <inkml:brushProperty name="width" value="0.025" units="cm"/>
      <inkml:brushProperty name="height" value="0.025" units="cm"/>
    </inkml:brush>
  </inkml:definitions>
  <inkml:trace contextRef="#ctx0" brushRef="#br0">0 51 13485,'0'0'2434,"48"1"-1825,-8-9-97,3-3-352,3 0-96,4 2-32,-9 1-288,-3 3-2434,-19 5-1186,-13 0-5093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0.954"/>
    </inkml:context>
    <inkml:brush xml:id="br0">
      <inkml:brushProperty name="width" value="0.035" units="cm"/>
      <inkml:brushProperty name="height" value="0.035" units="cm"/>
    </inkml:brush>
  </inkml:definitions>
  <inkml:trace contextRef="#ctx0" brushRef="#br0">60 96 15643,'-4'-6'845,"-10"-12"638,14 18-1442,0 0 0,-1 0-1,1-1 1,-1 1 0,1 0 0,0 0-1,-1 0 1,1-1 0,-1 1 0,1 0-1,0 0 1,-1 0 0,1 0-1,-1 0 1,1 0 0,-1 0 0,1 0-1,-1 0 1,1 0 0,-1 0 0,1 0-1,0 0 1,-1 1 0,1-1 0,-1 0-1,1 0 1,0 0 0,-1 1-1,1-1 1,-1 0 0,1 0 0,0 1-1,-1-1 1,1 0 0,0 1 0,0-1-1,-1 0 1,1 1 0,0-1 0,0 0-1,-1 1 1,1-1 0,0 1-1,0 0 1,-4 6 211,0 1 0,1 1-1,0-1 1,0 0 0,1 1-1,0 0 1,-1 17 0,2-2 24,2 40 0,-1-51-220,2 0 0,0-1 0,0 0 0,2 1 1,3 11-1,-5-21-45,-1 1 1,1-1 0,0 0 0,0 0 0,0 0-1,0 0 1,0 0 0,0 0 0,6 4-1,-6-6-4,-1 0 0,1 0 0,0 0 0,-1 0 0,1 0-1,0-1 1,0 1 0,0 0 0,0-1 0,0 0-1,0 1 1,0-1 0,0 0 0,0 0 0,0 0 0,-1 0-1,1 0 1,0-1 0,3 0 0,3-2 18,-1 0 1,1 0-1,-1-1 0,0 0 1,0 0-1,0-1 0,-1 0 1,1 0-1,-1-1 0,0 1 1,-1-1-1,9-12 0,2-3 125,-1-2 0,19-39 0,-25 44-47,-1 6 25,-1-2 0,-1 1 0,-1-1 0,0 0 0,0 0 0,2-17 0,-12 39 237,-2 12-274,2 2-83,1 0 0,1 0 0,1 1 0,1-1 1,1 1-1,5 40 0,-4-59-7,-1-1 1,1 1-1,0-1 0,0 0 1,1 1-1,-1-1 0,1 0 1,-1 0-1,1 0 0,0 0 0,0 0 1,4 3-1,-5-5 5,0 0 0,0 0 0,1 0 0,-1 0 0,0-1-1,1 1 1,-1 0 0,1-1 0,-1 1 0,1-1 0,-1 0 0,1 1 0,-1-1 0,1 0 0,0 0-1,-1 0 1,1 0 0,-1 0 0,1 0 0,-1-1 0,1 1 0,0 0 0,-1-1 0,1 1 0,-1-1-1,0 0 1,1 1 0,2-3 0,4-2 48,0-1 1,-1 0-1,1 0 1,-1-1-1,0 0 0,-1 0 1,0-1-1,0 0 0,6-10 1,-4 4 58,0-1 1,-1 0-1,-1 0 1,8-28-1,-12 38-72,-1 2-29,0 1 0,0-1 0,-1 0-1,1 0 1,-1 0 0,1 0 0,-1 0 0,0 1 0,0-1-1,0 0 1,0 0 0,-1 0 0,-1-5 0,2 7-13,0 1 0,0 0 0,-1 0 0,1 0 0,0 0 0,0 0 1,-1 0-1,1 0 0,0 0 0,0 0 0,0 0 0,-1 0 0,1 0 0,0 0 0,0 0 1,-1 0-1,1 0 0,0 0 0,0 0 0,-1 0 0,1 0 0,0 0 0,0 0 0,-1 0 1,1 1-1,0-1 0,0 0 0,0 0 0,-1 0 0,1 0 0,0 0 0,0 1 1,0-1-1,0 0 0,-1 0 0,1 0 0,0 1 0,0-1 0,0 0 0,0 0 0,0 1 1,0-1-1,0 0 0,0 0 0,0 1 0,0-1 0,0 0 0,0 0 0,0 1 0,0-1 1,0 0-1,0 0 0,0 1 0,0-1 0,-4 16-76,4-12 68,-1 1-1,1 0 1,0-1-1,0 1 0,0 0 1,1-1-1,0 1 1,0 0-1,0-1 0,0 1 1,1-1-1,0 1 1,-1-1-1,2 0 0,-1 0 1,0 0-1,7 7 1,-7-8 8,1-1 0,0 1 1,0-1-1,0 0 1,1 0-1,-1 0 0,1-1 1,-1 1-1,1-1 1,-1 0-1,1 0 0,0 0 1,-1 0-1,1 0 1,0-1-1,0 0 0,0 0 1,-1 0-1,1 0 0,0-1 1,0 1-1,6-2 1,3-2 11,0-1 1,-1 0 0,1 0 0,-1-1 0,0-1-1,0 0 1,-1-1 0,0 0 0,15-14 0,-11 8 5,-1 0 1,-1-1-1,0-1 0,-1 0 1,19-33-1,-29 45-23,0 0 0,0 0 0,-1 0 0,1 0 0,-1 0 0,0 0 0,1-7 0,-4 6-57,-4 9 28,-8 11-21,4 3 31,0 1 1,1 0-1,1 1 1,0 0-1,2 0 0,0 1 1,2 0-1,0-1 1,-1 41-1,4-59 23,1 1 0,0-1 0,1 0 0,-1 1 0,0-1 0,1 0 0,-1 1 0,1-1-1,0 0 1,-1 0 0,1 1 0,0-1 0,1 0 0,-1 0 0,0 0 0,1 0 0,-1 0 0,3 2 0,-3-4 1,1 1 0,-1 0 1,1-1-1,0 1 1,-1-1-1,1 1 1,0-1-1,-1 0 0,1 0 1,0 1-1,-1-1 1,1 0-1,0-1 1,-1 1-1,1 0 0,0 0 1,-1-1-1,1 1 1,-1-1-1,1 0 0,0 1 1,-1-1-1,1 0 1,-1 0-1,3-2 1,5-3 2,1-1 0,-1 0 0,-1 0 0,1-1 1,-1 0-1,11-16 0,35-60 60,-39 58-60,28-37 0,-43 64-3,0-1 0,0 0-1,0 0 1,0 0 0,0 0 0,0 0 0,0 1 0,0-1-1,0 0 1,0 0 0,0 0 0,0 0 0,0 0 0,0 1-1,0-1 1,0 0 0,0 0 0,0 0 0,0 0-1,0 0 1,0 1 0,0-1 0,0 0 0,0 0 0,0 0-1,0 0 1,0 0 0,0 0 0,0 1 0,0-1 0,0 0-1,1 0 1,-1 0 0,0 0 0,0 0 0,0 0 0,0 0-1,0 0 1,0 1 0,1-1 0,-1 0 0,0 0-1,0 0 1,0 0 0,0 0 0,0 0 0,1 0 0,-1 0-1,0 0 1,0 0 0,0 0 0,0 0 0,0 0 0,1 0-1,-1 0 1,0 0 0,0 0 0,0 0 0,0 0 0,0-1-1,1 1 1,-1 0 0,0 0 0,0 0 0,0 0-1,0 0 1,0 16-41,0 0 0,-6 27-1,4-31 31,0 0 0,1-1 0,0 1 0,1 0 0,0-1-1,1 1 1,2 13 0,-3-24-2,1 1 1,-1-1-1,0 1 0,1-1 0,-1 0 1,1 1-1,-1-1 0,1 1 0,0-1 0,0 0 1,-1 1-1,1-1 0,0 0 0,0 0 1,0 0-1,0 0 0,0 0 0,1 0 1,-1 0-1,0 0 0,0 0 0,1 0 0,-1-1 1,1 1-1,-1-1 0,0 1 0,1-1 1,-1 1-1,1-1 0,-1 0 0,1 0 0,-1 1 1,1-1-1,-1 0 0,1 0 0,-1-1 1,1 1-1,-1 0 0,1-1 0,-1 1 1,1 0-1,-1-1 0,2 0 0,5-3-194,-1 1 1,1-1-1,-1-1 0,-1 1 0,1-1 1,10-9-1,-4 0 141,0-1 1,-1 0-1,0 0 1,-1-1-1,-1-1 1,16-34-1,4-21-402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1.659"/>
    </inkml:context>
    <inkml:brush xml:id="br0">
      <inkml:brushProperty name="width" value="0.035" units="cm"/>
      <inkml:brushProperty name="height" value="0.035" units="cm"/>
    </inkml:brush>
  </inkml:definitions>
  <inkml:trace contextRef="#ctx0" brushRef="#br0">56 1 18268,'-17'68'1753,"3"2"1,4-1-1,-5 120 0,16-121-1431,14 99 1,-15-167-324,0 0 1,0-1-1,1 1 1,-1 0 0,0 0-1,0 0 1,0 0 0,0 0-1,0 0 1,0 0-1,1 0 1,-1 0 0,0 0-1,0 0 1,0 0 0,0 0-1,0 0 1,1 0-1,-1 0 1,0 0 0,0 0-1,0 0 1,0 0 0,0 0-1,1 0 1,-1 0-1,0 0 1,0 0 0,0 0-1,0 0 1,0 0 0,0 0-1,1 0 1,-1 0-1,0 1 1,0-1 0,0 0-1,0 0 1,0 0 0,0 0-1,0 0 1,0 0-1,0 0 1,1 1 0,-1-1-1,0 0 1,0 0 0,0 0-1,0 0 1,0 0 0,0 1-1,0-1 1,0 0-1,0 0 1,0 0 0,0 0-1,0 0 1,0 1 0,0-1-1,4-10-31,9-54-59,-11 48 61,1 1 1,1-1-1,0 0 1,7-16-1,-10 31 27,-1 1-1,0 0 1,0-1 0,0 1-1,1-1 1,-1 1 0,0-1-1,1 1 1,-1 0 0,0-1-1,1 1 1,-1 0 0,0-1-1,1 1 1,-1 0 0,1 0-1,-1-1 1,0 1 0,1 0-1,-1 0 1,1 0 0,-1-1-1,1 1 1,-1 0 0,1 0-1,-1 0 1,1 0 0,-1 0-1,1 0 1,-1 0 0,1 0-1,-1 0 1,1 0 0,-1 1-1,1-1 1,-1 0 0,1 0-1,-1 0 1,0 0 0,1 1-1,0-1 1,19 16-68,-11-8 19,-5-5 39,0 0-1,0-1 1,0 0-1,0 0 1,1 0 0,-1 0-1,1-1 1,-1 0-1,1 1 1,-1-2-1,1 1 1,0-1-1,-1 1 1,1-1-1,0 0 1,0-1-1,-1 1 1,7-3-1,-4 1-9,0 0 1,0-1-1,0-1 0,0 1 0,-1-1 1,1 0-1,-1 0 0,0-1 0,0 0 0,9-10 1,-9 8-1,0 1 1,0-1 0,-1 0-1,0 0 1,0-1 0,6-14 0,-10 14-21,-4 7-4,-10 12-14,7-2 58,0 0 0,1 0 0,0 1-1,0-1 1,1 1 0,1 1 0,-1-1 0,2 0 0,-1 1 0,1-1 0,0 18 0,2-25 3,0-1 0,0 0 0,0 0 0,0 0 0,0 1 0,1-1 1,-1 0-1,1 0 0,0 0 0,0 0 0,0 0 0,0 0 1,0 0-1,0 0 0,0 0 0,0-1 0,1 1 0,-1 0 0,1-1 1,2 3-1,-1-2 0,1 0 0,-1-1 1,1 1-1,-1-1 0,1 1 1,-1-1-1,1 0 0,0-1 1,-1 1-1,1-1 0,4 1 1,10-2-25,1 0 0,-1-1 0,35-9 0,-47 10 6,24-6-74,-16 3-11,-1 0 1,1 2 0,0-1-1,22 1 1,-35 2 92,0 0 0,-1 0 0,1 0 0,0 0 0,0 0 1,0 0-1,0 0 0,0 0 0,0 0 0,0 1 0,0-1 0,0 0 1,0 1-1,-1-1 0,1 1 0,0-1 0,0 1 0,0-1 0,-1 1 1,1 0-1,0-1 0,-1 1 0,1 0 0,-1 0 0,1-1 0,0 1 1,-1 0-1,0 0 0,1 0 0,-1 0 0,0-1 0,1 1 0,-1 0 1,0 0-1,0 0 0,1 1 0,4 13 532,-4-15-498,-1 0-1,1 0 1,-1 0 0,0 0-1,1 0 1,-1 0-1,0 0 1,1 0 0,-1 0-1,1 0 1,-1 0 0,0-1-1,1 1 1,-1 0-1,0 0 1,0 0 0,1-1-1,-1 1 1,0 0 0,1-1-1,-1 1 1,0 0-1,0 0 1,0-1 0,1 1-1,-1 0 1,0-1-1,0 1 1,0-1 0,8-12 246,2-11 149,11-47-1,-14 47-380,0 1 0,13-29 0,-20 51-60,0 0 1,0 1 0,0-1-1,1 0 1,-1 0 0,0 0-1,1 1 1,-1-1-1,1 0 1,-1 0 0,1 1-1,-1-1 1,1 0-1,-1 1 1,1-1 0,0 1-1,-1-1 1,1 0 0,0 1-1,-1 0 1,1-1-1,0 1 1,0-1 0,0 1-1,-1 0 1,1 0 0,0-1-1,0 1 1,1 0-1,0 1-127,-1 0-1,1 0 0,-1 0 0,0 0 0,1 0 0,-1 1 0,0-1 1,0 0-1,0 1 0,0-1 0,0 1 0,0-1 0,1 3 1,1 1-271,-2-5-143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2.611"/>
    </inkml:context>
    <inkml:brush xml:id="br0">
      <inkml:brushProperty name="width" value="0.035" units="cm"/>
      <inkml:brushProperty name="height" value="0.035" units="cm"/>
    </inkml:brush>
  </inkml:definitions>
  <inkml:trace contextRef="#ctx0" brushRef="#br0">0 295 14867,'1'3'178,"1"0"0,-1 0 0,1 0 0,-1 0 0,1-1 0,0 1 0,0 0 0,0-1 0,0 0 0,1 1-1,-1-1 1,1 0 0,-1 0 0,1 0 0,0 0 0,5 2 0,-4-3-35,-1 0 0,1 0-1,-1-1 1,1 0 0,0 1 0,-1-1-1,1-1 1,0 1 0,-1 0 0,1-1-1,-1 0 1,1 0 0,-1 0 0,1 0 0,5-3-1,10-5 161,0-2 1,-1 0-1,0 0 0,-1-2 0,-1 0 0,21-21 1,-17 13-48,0-1-1,-1-1 1,30-51 0,-45 67-211,0 0 0,0-1-1,0 1 1,-1-1 0,-1 0-1,1 0 1,1-14 0,-4 22-41,0-1 1,0 0 0,0 1 0,0-1-1,0 0 1,0 1 0,-1-1-1,1 0 1,0 1 0,0-1-1,-1 1 1,1-1 0,0 0-1,-1 1 1,1-1 0,-1 1 0,1-1-1,0 1 1,-1-1 0,1 1-1,-1 0 1,0-1 0,1 1-1,-1-1 1,1 1 0,-1 0-1,0 0 1,1-1 0,-1 1 0,1 0-1,-1 0 1,0 0 0,1 0-1,-1 0 1,0 0 0,1-1-1,-1 2 1,0-1 0,1 0-1,-1 0 1,0 0 0,1 0 0,-1 0-1,0 1 1,1-1 0,-1 0-1,0 0 1,1 1 0,-1-1-1,1 0 1,-1 1 0,1-1-1,-2 1 1,-6 5 28,-1 1 0,1 0-1,1 0 1,-1 0 0,1 1 0,0 0 0,-8 13-1,-4 8 30,-15 31 0,25-43-52,0 0 0,1 0 1,1 1-1,1 0 0,1 0 1,0 0-1,-3 26 0,8-42-9,-1 1-1,1-1 1,0 1-1,0-1 1,0 1-1,1-1 1,-1 1-1,0-1 1,1 1-1,0-1 1,-1 0-1,1 1 1,0-1-1,0 0 1,0 1-1,1-1 1,-1 0-1,1 0 1,-1 0-1,1 0 1,-1-1-1,1 1 1,0 0-1,0-1 1,0 1-1,0-1 1,0 1-1,0-1 1,1 0-1,-1 0 1,0 0-1,0 0 1,1 0-1,-1-1 1,1 1-1,-1-1 1,1 0-1,-1 1 1,4-1-1,3-1 0,0 1-1,0-1 1,-1-1 0,1 1-1,0-1 1,-1-1-1,0 0 1,1 0 0,10-6-1,11-8 14,29-20-1,-45 28-1,47-37 29,-43 31-31,1 1-1,21-13 1,-39 27-9,-1 0 1,1-1 0,0 1-1,-1 0 1,1 0 0,0-1-1,-1 1 1,1 0 0,0 0-1,-1 0 1,1 0 0,0 0-1,-1 0 1,1 0 0,0 0-1,-1 0 1,1 0 0,0 0-1,0 0 1,-1 1 0,1-1-1,-1 0 1,1 0 0,0 1-1,-1-1 1,1 0 0,0 1-1,-1-1 1,1 1 0,-1-1-1,1 1 1,-1-1 0,1 1-1,-1-1 1,0 1 0,1 0-1,-1-1 1,0 1 0,1-1-1,-1 1 1,0 0 0,0-1-1,1 2 1,6 35 11,-6-29-12,0 1 15,1 1 0,0 0 0,1-1 0,0 0 1,7 17-1,-9-24-12,0 0 1,0-1 0,0 1-1,1 0 1,-1-1 0,1 1-1,-1 0 1,1-1 0,0 0-1,-1 1 1,1-1 0,0 0-1,0 0 1,0 0 0,0 0-1,0 0 1,0-1 0,0 1 0,0 0-1,0-1 1,0 0 0,0 1-1,1-1 1,-1 0 0,0 0-1,0 0 1,0-1 0,0 1-1,1 0 1,-1-1 0,0 1-1,2-2 1,14-5 13,0-1 1,-1-1-1,0-1 1,0 0-1,26-23 1,-27 21-7,10-9-7,-18 14-12,-1 1 1,1 0 0,0 0-1,0 1 1,1 0-1,17-8 1,-25 13 3,-1 0 0,0 0 0,1 0 0,-1 0-1,1 0 1,-1 0 0,1 0 0,-1 1 0,0-1 0,1 0 0,-1 0 0,1 0 0,-1 0-1,0 1 1,1-1 0,-1 0 0,1 0 0,-1 1 0,0-1 0,1 0 0,-1 0-1,0 1 1,0-1 0,1 0 0,-1 1 0,0-1 0,0 1 0,1-1 0,-1 0 0,0 1-1,0-1 1,0 1 0,0-1 0,0 0 0,0 1 0,1-1 0,-1 1 0,0-1 0,0 1-1,0-1 1,-1 1 0,1 21-542,0-19 397,0 5-32,-1 0 0,0 0 0,0-1 0,-1 1 0,0 0 1,0-1-1,-5 9 0,-7 1-195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3.168"/>
    </inkml:context>
    <inkml:brush xml:id="br0">
      <inkml:brushProperty name="width" value="0.035" units="cm"/>
      <inkml:brushProperty name="height" value="0.035" units="cm"/>
    </inkml:brush>
  </inkml:definitions>
  <inkml:trace contextRef="#ctx0" brushRef="#br0">97 0 14803,'-33'160'6999,"-4"77"-5464,31-192-1010,-13 203 676,19-243-1182,-1 3 23,1 0 0,0 1 0,0-1 0,1 0 0,0 0 0,0 0 0,1 1 0,0-1-1,5 10 1,-7-16-35,1-1 0,-1 0-1,1-1 1,-1 1-1,1 0 1,-1 0-1,1 0 1,0 0 0,-1 0-1,1 0 1,0-1-1,0 1 1,0 0 0,0-1-1,-1 1 1,1-1-1,0 1 1,0-1-1,0 1 1,0-1 0,0 1-1,1-1 1,-1 0-1,0 0 1,0 0-1,0 1 1,0-1 0,0 0-1,0 0 1,0-1-1,0 1 1,0 0-1,0 0 1,1 0 0,-1-1-1,0 1 1,0 0-1,0-1 1,0 1-1,0-1 1,1-1 0,4-2 26,0 0 0,0-1 0,-1 0 0,0 0 0,8-10 0,11-17 153,0-1-1,-2-2 1,26-56-1,42-120 462,-77 181-606,22-58-108,24-94 0,-81 236-3259,12-28 2617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3.668"/>
    </inkml:context>
    <inkml:brush xml:id="br0">
      <inkml:brushProperty name="width" value="0.035" units="cm"/>
      <inkml:brushProperty name="height" value="0.035" units="cm"/>
    </inkml:brush>
  </inkml:definitions>
  <inkml:trace contextRef="#ctx0" brushRef="#br0">0 436 13515,'9'14'1728,"-8"-14"-1625,-1 0 1,0 1-1,1-1 0,-1 0 0,0 0 0,1 0 0,-1 0 1,0 1-1,1-1 0,-1 0 0,0 0 0,1 0 0,-1 0 1,0 0-1,1 0 0,-1 0 0,1 0 0,-1 0 0,0 0 0,1 0 1,-1 0-1,0 0 0,1-1 0,-1 1 0,1 0 0,1-2 274,1 0 0,-1-1-1,1 1 1,-1-1 0,0 1-1,0-1 1,0 0 0,2-3-1,14-24 471,-2 0 0,0-2 0,-2 0 0,15-52-1,-28 82-821,-1 1 0,1 0-1,-1 0 1,0-1 0,0 1-1,0 0 1,1-1 0,-1 1-1,0 0 1,0 0-1,-1-1 1,1 1 0,0-2-1,-1 3-17,1-1 0,0 1 0,0 0 1,-1 0-1,1 0 0,0 0 0,0 0 0,-1-1 0,1 1 0,0 0 0,-1 0 0,1 0 0,0 0 0,0 0 0,-1 0 0,1 0 0,0 0 0,-1 0 0,1 0 0,0 0 0,0 0 0,-1 0 0,1 0 0,0 1 0,0-1 1,-1 0-1,1 0 0,0 0 0,0 0 0,-1 0 0,1 1 0,0-1 0,0 0 0,-1 1 0,-3 2 28,0 0-1,0 1 1,0 0 0,1 0 0,-4 5 0,-5 8-45,1 0 0,1 1 0,1 1 0,0-1 0,1 1 0,1 1 0,1-1 0,-4 24 0,10-40 2,0-1 0,-1 1 0,1 0 1,0-1-1,0 1 0,0 0 0,1-1 0,-1 1 0,1-1 0,-1 1 0,1-1 0,0 1 0,0-1 0,0 1 0,0-1 0,3 4 0,-3-5 3,1 1 0,0 0 0,0-1 0,0 0 0,-1 1 0,1-1 0,0 0 0,0 0 0,1 0 0,-1 0 0,0 0 0,0-1 0,0 1 0,1-1 0,-1 1 0,0-1 0,0 0 0,5 0 0,14-2-19,-1 0 0,0-1 0,0-1 1,36-13-1,-40 11-30,1 0-1,0 2 1,1 0 0,-1 1-1,0 1 1,36-1 0,-50 4 54,-1-1 1,1 1-1,-1-1 1,1 1-1,-1 0 1,1 0 0,-1 0-1,0 0 1,4 3-1,-6-4 15,1 0 0,-1-1 0,0 1 0,1 0 0,-1 0 0,1 0 0,-1 0 0,0 0-1,1-1 1,-1 1 0,0 0 0,1 0 0,-1-1 0,0 1 0,1 0 0,-1-1 0,0 1 0,0 0 0,1-1 0,-1 1 0,0 0 0,0-1-1,0 1 1,0 0 0,1-1 0,-1 1 0,0-1 0,5-14 237,2-23-340,-3 0 0,-1-1 0,-1 1-1,-5-42 1,2 26-1116,-2 18 78,1 27 754,1 0 0,1 0 0,0 1 0,0-1 0,0 0 0,4-15 0,2 13-543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4.197"/>
    </inkml:context>
    <inkml:brush xml:id="br0">
      <inkml:brushProperty name="width" value="0.035" units="cm"/>
      <inkml:brushProperty name="height" value="0.035" units="cm"/>
    </inkml:brush>
  </inkml:definitions>
  <inkml:trace contextRef="#ctx0" brushRef="#br0">123 0 18220,'-12'22'1752,"-3"5"-1184,-6 10-88,2 8 921,5 12-561,-1 6-40,5 9-152,2 2-80,3-3-95,1-3-113,6-9-376,3-6-216,5-16-577,3-12-367,3-21 904,3-4-184,2-17-160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4.948"/>
    </inkml:context>
    <inkml:brush xml:id="br0">
      <inkml:brushProperty name="width" value="0.035" units="cm"/>
      <inkml:brushProperty name="height" value="0.035" units="cm"/>
    </inkml:brush>
  </inkml:definitions>
  <inkml:trace contextRef="#ctx0" brushRef="#br0">117 317 18020,'-33'52'2818,"15"-25"-1086,-25 50 0,39-68-1580,0 0-1,1 1 0,0 0 0,0 0 1,1 0-1,1 0 0,0 0 0,0 0 1,1 16-1,0-24-144,0-1 1,0 1-1,0-1 0,0 1 1,0 0-1,0-1 0,1 1 1,-1-1-1,1 1 0,-1-1 1,1 1-1,-1-1 1,1 1-1,0-1 0,0 0 1,0 1-1,0-1 0,0 0 1,0 0-1,0 0 1,0 0-1,0 0 0,1 0 1,-1 0-1,0 0 0,1 0 1,-1 0-1,1-1 0,-1 1 1,0-1-1,1 1 1,0-1-1,2 1 0,-1-1-6,0 0 0,-1 0 0,1-1-1,0 1 1,0-1 0,0 0 0,-1 0 0,1 0-1,0 0 1,-1 0 0,1-1 0,-1 1 0,1-1-1,-1 1 1,0-1 0,5-4 0,5-9-21,0 0 0,-1 0 0,-1-1 1,0-1-1,-2 1 0,1-2 0,-2 1 0,0-1 1,-2 0-1,0 0 0,0-1 0,-2 1 0,2-31 1,-6 28-191,1 20 202,0 1 0,0 0 0,-1 0 0,1 0 0,0-1 0,0 1 0,0 0 0,0 0 0,0-1 0,0 1 0,0 0 1,-1 0-1,1 0 0,0 0 0,0-1 0,0 1 0,0 0 0,-1 0 0,1 0 0,0 0 0,0 0 0,0 0 0,-1-1 0,1 1 0,0 0 0,0 0 0,-1 0 0,1 0 0,0 0 0,0 0 0,-1 0 0,1 0 0,0 0 0,0 0 0,-1 0 0,1 0 0,-2 1-17,1 1-1,-1-1 0,1 0 1,-1 0-1,1 1 1,0-1-1,0 1 0,0-1 1,-1 1-1,1 0 1,1-1-1,-1 1 1,0 0-1,-1 3 0,-7 22-27,1-1-1,-7 47 1,13-59 102,0 0 1,1 0-1,1 0 0,0 0 1,1 0-1,0 0 1,4 15-1,-5-27-34,1-1 0,-1 1 0,0-1-1,0 1 1,1-1 0,-1 1 0,1-1 0,0 0 0,-1 1-1,1-1 1,0 0 0,0 0 0,-1 1 0,1-1 0,0 0-1,0 0 1,1 0 0,-1 0 0,0 0 0,0 0 0,0-1-1,1 1 1,-1 0 0,0-1 0,1 1 0,-1 0 0,0-1-1,1 0 1,-1 1 0,1-1 0,-1 0 0,1 0 0,-1 0-1,1 0 1,-1 0 0,1 0 0,-1 0 0,0 0 0,1-1-1,-1 1 1,1 0 0,-1-1 0,1 1 0,1-2 0,4-2 30,0 0 0,0 0 0,0-1 0,-1 0 0,1 0 0,8-9 0,0-3-64,-1 0-1,-1-1 1,0-1 0,-1 0-1,-1 0 1,-1-1 0,0-1-1,-2 1 1,11-41 0,-25 88-433,-2 36-1,7-55 470,0-1 0,1 0-1,1 1 1,-1-1-1,1 1 1,0-1 0,1 0-1,-1 1 1,2-1-1,3 10 1,-5-15-8,0 0 1,1 0-1,-1 0 0,0 0 0,1-1 1,0 1-1,-1 0 0,1-1 0,0 1 1,0-1-1,-1 0 0,1 1 0,0-1 1,0 0-1,1 0 0,-1 0 0,0-1 1,0 1-1,0 0 0,1-1 0,-1 0 1,0 1-1,0-1 0,1 0 0,-1 0 1,0 0-1,1-1 0,-1 1 0,0 0 1,0-1-1,0 1 0,4-3 0,5-1 14,-1 0-1,-1-1 0,1 0 0,-1 0 1,13-10-1,-8 4-92,0-1 1,0 0-1,-1 0 1,-1-1-1,0-1 1,-1 0 0,-1-1-1,0 0 1,0 0-1,10-27 1,-29 68-60,1 0-1,1 0 1,1 1 0,2 0 0,-3 39 0,7-63 136,0-1 0,0 1 1,1 0-1,-1-1 0,1 1 0,-1 0 1,1-1-1,0 1 0,0-1 0,0 1 1,0-1-1,0 0 0,1 1 0,1 2 1,-1-4-2,-1 0 0,0 0 1,0-1-1,0 1 1,0 0-1,1-1 0,-1 1 1,0-1-1,1 1 0,-1-1 1,0 0-1,1 1 0,-1-1 1,0 0-1,1 0 1,-1 0-1,1 0 0,-1 0 1,0 0-1,1-1 0,-1 1 1,0 0-1,1-1 0,-1 1 1,0-1-1,1 1 1,-1-1-1,2-1 0,5-2 12,0-2 0,0 1-1,-1-1 1,0 0 0,0 0-1,0-1 1,9-12 0,39-58 45,-48 66-49,39-67-388,-3-2 0,62-164 0,-98 220 59,-6 18 137,-4 14 74,-8 30 517,2 1 0,2 0 0,2 0 0,1 1-1,2-1 1,3 47 0,39 237 1197,-34-285-1604,1 8 39,-2 0 1,-3 0-1,-4 75 0,0-98 45,-1 0-1,-1 0 1,-1 0-1,-1 0 1,-1-1-1,-1 0 1,0-1-1,-2 1 1,-13 19-1,1-14 236,22-27-309,-1 1 0,0 0 0,0-1 0,1 1 0,-1-1 0,0 1-1,0-1 1,0 1 0,0-1 0,1 1 0,-1-1 0,0 0 0,0 1 0,0-1 0,0 0 0,0 0 0,0 0-1,0 0 1,0 0 0,0 0 0,0 0 0,0 0 0,0 0 0,0-1 0,0 1 0,0 0 0,0 0-1,0-1 1,0 1 0,1-1 0,-1 1 0,-2-2 0,0-1 18,0 0-1,1 0 1,-1-1 0,1 1-1,-1-1 1,1 0 0,0 1 0,0-1-1,1 0 1,-3-8 0,-9-44 15,12 46-54,-6-28-113,2 1 0,2-1 0,2-45 0,1 68 58,1 0-1,1 1 1,0-1 0,1 0-1,1 1 1,0 0-1,1 0 1,0 0 0,2 0-1,-1 1 1,10-14-1,-9 19 0,-1 0 0,1 1 0,1 0-1,-1 0 1,1 0 0,0 1-1,1 1 1,-1-1 0,1 1-1,13-5 1,9-2-663,60-13 0,-17 5 149,-3-7 217,-1-3-141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3.026"/>
    </inkml:context>
    <inkml:brush xml:id="br0">
      <inkml:brushProperty name="width" value="0.035" units="cm"/>
      <inkml:brushProperty name="height" value="0.035" units="cm"/>
    </inkml:brush>
  </inkml:definitions>
  <inkml:trace contextRef="#ctx0" brushRef="#br0">17 9 17452,'4'-8'1565,"-1"7"-349,-3 18 382,-9 45-277,6-44-863,1 1-193,-2-1-111,2 0 0,0 0 0,1 1 0,0-1 0,2 1 0,0-1 0,5 25 0,-5-41-148,0 1 0,-1-1-1,1 0 1,0 0 0,0 0 0,0 1 0,0-1 0,1 0 0,-1 0 0,0-1 0,1 1 0,0 0 0,-1 0 0,1-1-1,0 1 1,0-1 0,0 1 0,0-1 0,0 0 0,0 0 0,0 0 0,0 0 0,1 0 0,-1 0 0,0-1 0,1 1-1,-1-1 1,0 1 0,1-1 0,-1 0 0,1 0 0,-1 0 0,0 0 0,1-1 0,-1 1 0,0-1 0,1 1 0,2-2-1,7-3-3,1 0-1,-1-1 0,0 0 0,-1-1 0,0 0 0,0-1 0,18-17 0,2-4-8,31-40 0,-42 43 20,-14 17-17,1 0 1,-1 1-1,1 0 0,14-11 1,-21 19 3,1-1-1,-1 1 1,0 0 0,0 0 0,1 0-1,-1 0 1,0 0 0,1 0 0,-1-1 0,0 1-1,1 0 1,-1 0 0,0 0 0,0 0 0,1 0-1,-1 0 1,0 0 0,1 1 0,-1-1-1,0 0 1,1 0 0,-1 0 0,0 0 0,0 0-1,1 0 1,-1 0 0,0 1 0,1-1 0,-1 0-1,0 0 1,0 0 0,0 1 0,1-1 0,-1 0-1,0 0 1,0 1 0,0-1 0,1 0-1,-1 0 1,0 1 0,0-1 0,0 0 0,0 1-1,0-1 1,0 0 0,0 0 0,0 1 0,0-1-1,0 0 1,0 1 0,0-1 0,0 0-1,0 1 1,0-1 0,0 0 0,0 1 0,0-1-1,0 23-11,0-21 11,-12 178 99,15-162-48,-3-18-49,0 0-1,0 1 1,0-1-1,0 0 1,0 0-1,0 0 1,1 1-1,-1-1 1,0 0-1,0 0 1,0 0-1,1 1 1,-1-1-1,0 0 1,0 0-1,0 0 1,1 0-1,-1 0 1,0 0-1,0 1 1,1-1-1,-1 0 1,0 0-1,0 0 1,1 0-1,-1 0 1,0 0-1,0 0 1,1 0-1,-1 0 1,0 0-1,0 0 1,1 0-1,1-1-19,-1-1-1,1 1 1,-1 0-1,1 0 1,-1-1 0,0 1-1,1 0 1,-1-1-1,0 1 1,0-1-1,0 0 1,0 1 0,0-1-1,1-2 1,42-114-3828,-14 34 1823,-14 50 860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3.900"/>
    </inkml:context>
    <inkml:brush xml:id="br0">
      <inkml:brushProperty name="width" value="0.035" units="cm"/>
      <inkml:brushProperty name="height" value="0.035" units="cm"/>
    </inkml:brush>
  </inkml:definitions>
  <inkml:trace contextRef="#ctx0" brushRef="#br0">62 110 12563,'4'-2'438,"0"0"1,0-1-1,0 1 1,0-1 0,-1 0-1,1 0 1,-1-1-1,4-4 1,-6 6-127,1 0 0,0 0 0,-1-1 0,1 1 0,-1-1 0,0 1 0,0-1 1,0 1-1,0-1 0,0 0 0,0 1 0,-1-1 0,0 0 0,1 0 0,-1-2 0,0 5-289,0-1 0,0 1 0,0 0 1,0 0-1,0 0 0,0 0 0,0 0 0,0 0 0,0 0 0,0 0 0,0 0 0,0-1 0,-1 1 0,1 0 0,0 0 0,0 0 0,0 0 0,0 0 1,0 0-1,0 0 0,0 0 0,0 0 0,0 0 0,0 0 0,0 0 0,-1 0 0,1 0 0,0 0 0,0-1 0,0 1 0,0 0 0,0 0 1,0 0-1,0 0 0,0 0 0,0 0 0,-1 0 0,1 0 0,0 0 0,0 0 0,0 1 0,0-1 0,0 0 0,0 0 0,0 0 0,0 0 0,0 0 1,-1 0-1,1 0 0,0 0 0,0 0 0,0 0 0,0 0 0,0 0 0,0 0 0,-8 8 500,-7 10-97,1 7-224,1 1 0,1 0 0,1 1 1,2 0-1,0 1 0,2-1 0,-4 34 0,10-56-171,1 0 0,-1 0 0,1 0-1,1 0 1,-1-1 0,0 1-1,1 0 1,2 7 0,-2-11-24,-1 0 0,1 0 0,-1 0-1,1 0 1,0 0 0,-1 0 0,1 0 0,0 0 0,0 0 0,0 0 0,0-1 0,0 1 0,0 0 0,0-1 0,0 1 0,0-1 0,0 1-1,0-1 1,0 1 0,0-1 0,0 0 0,1 1 0,-1-1 0,0 0 0,0 0 0,0 0 0,0 0 0,1 0 0,-1 0 0,0 0 0,0-1-1,0 1 1,0 0 0,1-1 0,-1 1 0,0 0 0,0-1 0,0 0 0,1 0 0,7-3 8,-1-1 0,0 0 0,0 0-1,0-1 1,-1 0 0,0 0 0,9-9 0,45-58 68,-51 60-69,36-50 73,44-82 1,-86 138-97,5-8 11,-8 13 2,-4 6-3,-12 19 33,-45 78 315,60-101-346,0 0-1,0 0 1,0 0 0,0 1-1,0-1 1,0 0 0,-1 0-1,1 0 1,0 0 0,0 0-1,0 0 1,0 0-1,0 0 1,0 0 0,0 0-1,0 1 1,0-1 0,0 0-1,0 0 1,0 0 0,0 0-1,-1 0 1,1 0 0,0 0-1,0 0 1,0 0 0,0 0-1,0 0 1,0 0-1,0 0 1,0 0 0,0 0-1,-1 0 1,1 0 0,0 0-1,0 0 1,0 0 0,0 0-1,0 0 1,0 0 0,0 0-1,0 0 1,-1 0 0,1 0-1,0 0 1,0 0 0,0 0-1,0 0 1,0 0-1,0-1 1,0 1 0,0 0-1,0 0 1,0 0 0,0 0-1,-4-8 148,4 6-142,-1 1 0,1 0 0,0 0 1,0 0-1,0 0 0,0 0 0,0 0 0,0 0 0,0-1 0,0 1 0,0 0 0,1 0 1,-1 0-1,0 0 0,1 0 0,-1 0 0,2-2 0,6-3-86,-7 10-437,-1-4 491,-1 1 1,1-1 0,0 0 0,0 1 0,-1-1-1,1 0 1,0 0 0,0 1 0,-1-1 0,1 0-1,0 0 1,-1 0 0,1 1 0,0-1 0,-1 0-1,1 0 1,0 0 0,-1 0 0,1 0-1,0 0 1,-1 0 0,1 0 0,-1 0 0,1 0-1,0 0 1,-1 0 0,1 0 0,0 0 0,-1 0-1,1 0 1,0 0 0,-1 0 0,1 0 0,0-1-1,-1 1 1,1 0 0,0 0 0,-1 0-1,1-1 1,0 1 0,-1 0 0,1 0 0,0-1-1,0 1 1,-1 0 0,1-1 0,10-26-415,-10 26 461,0 1-1,1-1 0,-1 1 0,0 0 0,0-1 0,0 1 1,0 0-1,0-1 0,0 1 0,0-1 0,0 1 0,0 0 1,0-1-1,0 1 0,0-1 0,0 1 0,0 0 0,0-1 1,0 1-1,0 0 0,0-1 0,-1 1 0,1-1 0,0 1 1,0 0-1,0-1 0,-1 1 0,1 0 0,0-1 0,0 1 1,-1 0-1,0-1 0,-12-3 200,6 2-230,8 29 35,-1-16 68,-1 0 0,0 0 1,-1 0-1,0-1 1,-1 1-1,0-1 1,-1 0-1,-8 19 1,6-16 17,0 1 0,1 0 0,1 0 0,-3 17 0,3-12-685,2-16 343,2 0 1,-1 0-1,0 1 1,0-1-1,1 0 1,0 0-1,0 0 0,0 1 1,0-1-1,0 0 1,1 0-1,0 5 0,-1-8 197,0 0 0,0 0-1,0 0 1,0 0 0,0 0-1,0 0 1,0 1 0,1-1-1,-1 0 1,0 0 0,0 0-1,0 0 1,0 0 0,0 0-1,0 0 1,0 0 0,0 0-1,0 0 1,0 0 0,1 0-1,-1 0 1,0 1 0,0-1-1,0 0 1,0 0 0,0 0-1,0 0 1,0 0 0,0 0-1,1 0 1,-1 0 0,0 0-1,0 0 1,0 0 0,0 0-1,0 0 1,0 0 0,0-1-1,0 1 1,1 0 0,-1 0-1,0 0 1,0 0 0,0 0-1,0 0 1,0 0 0,0 0-1,0 0 1,0 0 0,0 0-1,0 0 1,0 0 0,0-1-1,1 1 1,-1 0 0,0 0-1,0 0 1,0 0 0,5-9-613,-2 4 210,7-11-524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4.445"/>
    </inkml:context>
    <inkml:brush xml:id="br0">
      <inkml:brushProperty name="width" value="0.035" units="cm"/>
      <inkml:brushProperty name="height" value="0.035" units="cm"/>
    </inkml:brush>
  </inkml:definitions>
  <inkml:trace contextRef="#ctx0" brushRef="#br0">57 379 10762,'40'-18'2873,"-38"16"-2354,1 1 0,0-1 0,-1 1 0,1-1 0,-1 0 0,1 0 1,-1 0-1,0 0 0,0-1 0,0 1 0,3-5 0,-5 7-466,0 0-1,0 0 1,-1 0-1,1 0 1,0 0-1,0 0 1,0 0-1,0 0 1,0 0-1,0 0 1,0 0-1,0 0 1,0 0-1,0 0 1,-1 0-1,1 0 1,0 0-1,0 0 1,0 0-1,0 0 1,0 0 0,0 0-1,0 0 1,0 0-1,-1 0 1,1 0-1,0 0 1,0 0-1,0 0 1,0 0-1,0 0 1,0 0-1,0 0 1,0 0-1,0 0 1,0 0-1,0 0 1,-1 0-1,1 0 1,0 0-1,0-1 1,0 1-1,0 0 1,0 0-1,0 0 1,0 0-1,0 0 1,0 0-1,0 0 1,0 0-1,0 0 1,0-1-1,0 1 1,0 0-1,0 0 1,0 0-1,0 0 1,0 0-1,0 0 1,0 0-1,-8 5 629,-5 11-474,0 0 1,1 0-1,1 1 1,0 1 0,2 0-1,0 0 1,0 1-1,2 0 1,1 1-1,-6 25 1,12-45-206,-3 37 42,3-36-42,0 0-1,0 0 0,0 0 1,0-1-1,0 1 0,0 0 0,0 0 1,0 0-1,0 0 0,0 0 1,1 0-1,-1-1 0,0 1 1,1 0-1,-1 0 0,1-1 1,-1 1-1,0 0 0,1 0 0,0-1 1,-1 1-1,1 0 0,-1-1 1,1 1-1,0-1 0,-1 1 1,1-1-1,0 1 0,0-1 0,0 0 1,-1 1-1,1-1 0,0 0 1,0 1-1,0-1 0,0 0 1,1 0-1,2-1-1,0 0 0,0 0 0,-1 0-1,1 0 1,0-1 0,-1 0 0,1 1 0,-1-1 0,1-1 0,-1 1 0,5-4 0,34-36-28,-33 33 22,38-42-125,-2-1 0,-3-2-1,-2-2 1,-2-1-1,57-120 1,-92 170 46,1-1 0,-1 0 0,0 0 0,-1-1 0,0 1 0,0 0 0,1-13 0,-3 21 70,0-1-1,0 0 1,0 0-1,0 0 1,0 1 0,0-1-1,-1 0 1,1 0 0,0 1-1,0-1 1,-1 0-1,1 0 1,0 1 0,-1-1-1,1 0 1,0 0-1,-1 1 1,1-1 0,-1 1-1,0-1 1,1 0 0,-1 1-1,1-1 1,-1 1-1,0 0 1,1-1 0,-1 1-1,0-1 1,0 1 0,1 0-1,-1 0 1,0-1-1,0 1 1,0 0 0,1 0-1,-1 0 1,0 0-1,0 0 1,0 0 0,1 0-1,-1 0 1,0 0 0,0 0-1,-1 1 1,-2 0-32,0 0 1,0 1 0,0-1 0,0 1-1,0 0 1,-5 3 0,-12 12 55,2 0 0,-1 2 0,2 0 0,1 1 0,-28 40 0,41-55 12,-34 53 230,35-53-209,1 0 0,-1 0 0,1 0 1,0 1-1,0-1 0,1 0 0,0 1 1,0-1-1,0 1 0,0 5 1,1-10-36,1 0 0,-1 0 0,0-1 1,0 1-1,1 0 0,-1 0 1,1-1-1,-1 1 0,0 0 1,1-1-1,0 1 0,-1-1 1,1 1-1,-1 0 0,1-1 1,0 1-1,-1-1 0,1 0 0,0 1 1,-1-1-1,1 1 0,0-1 1,0 0-1,-1 0 0,1 1 1,0-1-1,0 0 0,0 0 1,-1 0-1,1 0 0,0 0 1,0 0-1,0 0 0,-1 0 0,1 0 1,0-1-1,1 1 0,37-9 47,-35 8-43,9-3-1,0 0-1,-1 1 0,1 1 0,0 0 1,0 1-1,0 1 0,17 1 0,-25-1-15,0 1 0,0 0 0,0 1 0,0-1 0,0 1 0,0 0 0,-1 0 0,1 0 0,-1 1 0,1 0 0,-1 0 0,0 0 0,0 0 0,0 0 0,-1 1 0,1 0 0,-1 0 0,0 0 0,0 0 0,0 0 0,3 7 0,-3-3-92,1 0 1,-1 0-1,0 1 0,0-1 1,-1 1-1,-1 0 1,1 0-1,-1 0 1,-1-1-1,0 1 1,0 0-1,-1 0 1,-2 12-1,-5-6-150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6.144"/>
    </inkml:context>
    <inkml:brush xml:id="br0">
      <inkml:brushProperty name="width" value="0.025" units="cm"/>
      <inkml:brushProperty name="height" value="0.025" units="cm"/>
    </inkml:brush>
  </inkml:definitions>
  <inkml:trace contextRef="#ctx0" brushRef="#br0">1 1 13100,'0'0'4965,"55"11"-4228,-10-11-161,6 1-448,12 2-63,3 1-194,-2-1-2657,-3 0-2948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5.411"/>
    </inkml:context>
    <inkml:brush xml:id="br0">
      <inkml:brushProperty name="width" value="0.035" units="cm"/>
      <inkml:brushProperty name="height" value="0.035" units="cm"/>
    </inkml:brush>
  </inkml:definitions>
  <inkml:trace contextRef="#ctx0" brushRef="#br0">192 135 14795,'0'0'72,"-1"-1"-1,1 1 1,-1-1 0,1 1-1,-1-1 1,1 1 0,-1-1-1,0 1 1,1-1-1,-1 1 1,0 0 0,1-1-1,-1 1 1,0 0 0,1 0-1,-1 0 1,0-1-1,0 1 1,1 0 0,-1 0-1,0 0 1,0 0-1,1 0 1,-1 0 0,0 0-1,0 1 1,1-1 0,-1 0-1,-1 1 1,-22 10 913,16-4-725,0 1 1,1 0-1,0 0 0,0 1 0,0-1 0,1 2 1,-5 10-1,-31 70 643,34-72-734,0 1 0,1 0 0,2 0 0,0 0 1,-4 35-1,8-54-167,1 0 1,0 0 0,0 1-1,0-1 1,0 0 0,0 0-1,0 1 1,0-1 0,0 0-1,0 0 1,0 0 0,0 1-1,0-1 1,0 0 0,0 0-1,0 1 1,0-1 0,0 0-1,0 0 1,0 0 0,0 1-1,1-1 1,-1 0 0,0 0-1,0 0 1,0 1 0,0-1-1,0 0 1,0 0 0,1 0-1,-1 0 1,0 0 0,0 1-1,0-1 1,1 0 0,-1 0-1,0 0 1,0 0 0,0 0-1,1 0 1,-1 0 0,0 0-1,0 0 1,0 0 0,1 0-1,-1 0 1,0 0 0,0 0-1,1 0 1,-1 0 0,0 0-1,0 0 1,1 0 0,10-8 51,7-12-31,-1 0-1,-1-1 0,0-1 0,12-26 0,2 0 15,134-229 99,-174 303-133,1 0-1,1 1 1,-6 42-1,7-35 40,7-34-41,-7 36 88,-4 38 0,10-65-65,1 1 0,0-1 0,0 0 0,1 0 0,0 0 0,0 0 0,1 0 0,0 0 0,1 0 0,4 8 0,-6-14-11,0-1-1,0 0 1,0 0-1,1 0 1,-1 0-1,1 0 1,-1 0-1,1 0 1,0-1-1,0 1 1,0 0-1,0-1 1,0 0-1,0 1 1,0-1-1,0 0 1,0 0-1,1 0 1,3 1-1,-3-2 2,0 0 0,1 0 0,-1 0 1,1 0-1,-1 0 0,1-1 0,-1 1 0,1-1 0,-1 0 0,0 0 1,0 0-1,5-3 0,4-3 21,0 0 0,0-1 0,-1 0 0,0-1 0,15-15 0,-5 0 38,0 0 0,-2-1-1,0-2 1,-2 0 0,22-45-1,-31 58-26,-8 14-45,0 0-1,0 0 1,0 0-1,0 0 1,0 0-1,0 0 1,0 0-1,0 0 1,1 0-1,-1-1 1,0 1-1,0 0 0,0 0 1,0 0-1,0 0 1,0 0-1,0 0 1,0 0-1,0 0 1,0 0-1,0 0 1,0 0-1,0 0 1,0 0-1,0 0 1,1 0-1,-1 0 0,0 0 1,0 0-1,0 0 1,0 0-1,0 0 1,0 0-1,0 0 1,0 0-1,0 0 1,0 0-1,0 0 1,0 0-1,0 0 1,1 0-1,-1 0 0,0 0 1,0 1-1,0-1 1,0 0-1,0 0 1,0 0-1,0 0 1,0 0-1,0 0 1,0 0-1,0 0 1,0 0-1,0 0 1,0 0-1,0 0 0,0 0 1,0 0-1,0 0 1,0 1-1,0-1 1,0 0-1,0 0 1,0 0-1,0 0 1,0 0-1,0 0 1,0 0-1,-2 25 32,1-18-31,-3 15 17,1 1 0,1 0 0,2 0-1,0 0 1,1 0 0,8 43 0,-8-62-13,0-1 1,0 0 0,0 0-1,1 0 1,-1 0 0,1 0-1,-1 0 1,1 0 0,0-1-1,0 1 1,1-1 0,-1 1-1,3 1 1,-3-2-1,0-1 1,0 0-1,0 0 0,0 0 0,0 0 1,0-1-1,0 1 0,1 0 1,-1-1-1,0 0 0,0 1 1,1-1-1,-1 0 0,0 0 0,0 0 1,1 0-1,-1-1 0,0 1 1,0-1-1,3 0 0,8-4 11,-1-1 0,0 0 0,0-1 0,-1 0 0,0 0 0,0-1 0,-1-1 0,18-18 0,-28 26-18,1 1 1,-1-1-1,1 1 0,-1-1 0,0 1 1,1-1-1,-1 1 0,0-1 0,1 0 1,-1 1-1,0-1 0,0 0 0,0 1 1,1-1-1,-1 0 0,0 1 0,0-1 1,0 0-1,0 1 0,0-1 0,0 0 0,0 1 1,0-1-1,-1 1 0,1-1 0,0 0 1,0 1-1,-1-1 0,1 0 0,0 1 1,0-1-1,-1 0 0,-19-20-17,5 6 107,12 10-38,0 0 0,0 0 1,0 0-1,1 0 0,-1-1 0,1 1 1,1-1-1,-1 0 0,1 0 0,0 1 1,0-1-1,0 0 0,1 0 0,0 0 1,1-9-1,0 12-17,0-1 0,-1 1 0,1-1-1,1 1 1,-1-1 0,0 1 0,1 0 0,0 0 0,0 0-1,0 0 1,0 0 0,0 0 0,1 0 0,-1 0-1,1 1 1,0 0 0,-1-1 0,1 1 0,0 0 0,0 0-1,1 1 1,-1-1 0,0 1 0,1-1 0,6-1 0,23-3-242,0 2 1,0 1 0,0 1-1,36 3 1,-19 0 144,9-1-187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8.190"/>
    </inkml:context>
    <inkml:brush xml:id="br0">
      <inkml:brushProperty name="width" value="0.035" units="cm"/>
      <inkml:brushProperty name="height" value="0.035" units="cm"/>
    </inkml:brush>
  </inkml:definitions>
  <inkml:trace contextRef="#ctx0" brushRef="#br0">76 0 16716,'-4'56'3876,"-20"134"-1213,-13 166-2536,36-354-316,1-5 75,-1-12 25,-2-23-111,-3-4-121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8.683"/>
    </inkml:context>
    <inkml:brush xml:id="br0">
      <inkml:brushProperty name="width" value="0.035" units="cm"/>
      <inkml:brushProperty name="height" value="0.035" units="cm"/>
    </inkml:brush>
  </inkml:definitions>
  <inkml:trace contextRef="#ctx0" brushRef="#br0">6 138 15491,'-6'9'1673,"8"-4"-905,-1-3-192,14-2 936,2-6-175,10-10-185,9 2-136,8-6-296,8 0-104,4-5-160,3 5-56,-2 5-375,-4 0-258,-9 12-583,-2 3-256,-15 6 816,-8 0-184,-19 2-136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9.151"/>
    </inkml:context>
    <inkml:brush xml:id="br0">
      <inkml:brushProperty name="width" value="0.035" units="cm"/>
      <inkml:brushProperty name="height" value="0.035" units="cm"/>
    </inkml:brush>
  </inkml:definitions>
  <inkml:trace contextRef="#ctx0" brushRef="#br0">377 140 13203,'-1'-8'450,"0"-1"1,-1 1-1,0-1 1,0 1 0,-1 0-1,0 0 1,0 0-1,-1 0 1,-1 0-1,-7-11 1,10 16-308,-1 0 0,1 0-1,-1 0 1,0 1 0,0-1 0,0 1 0,0-1 0,0 1 0,-1 0 0,1 0 0,-1 0 0,1 1-1,-1-1 1,0 1 0,1 0 0,-1 0 0,0 0 0,0 1 0,0-1 0,0 1 0,0 0-1,0 0 1,0 0 0,0 0 0,-7 3 0,4-1-68,1 0 0,-1 1 0,0 0-1,1 0 1,-1 1 0,1 0 0,0 0 0,0 1 0,1-1 0,-1 1-1,-7 9 1,2 0 9,0 0 1,1 1-1,-14 25 0,6-2 84,2 1-1,1 0 1,3 1 0,1 1 0,2-1-1,-7 77 1,10-22 270,12 179 1,19-53-242,-12-126-723,-21-142-1331,-15-52 0,9 52 1200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29.602"/>
    </inkml:context>
    <inkml:brush xml:id="br0">
      <inkml:brushProperty name="width" value="0.035" units="cm"/>
      <inkml:brushProperty name="height" value="0.035" units="cm"/>
    </inkml:brush>
  </inkml:definitions>
  <inkml:trace contextRef="#ctx0" brushRef="#br0">1 204 14355,'0'0'59,"0"0"0,0 0 0,0 0 0,0 0 0,0 1 1,0-1-1,0 0 0,0 0 0,0 0 0,0 0 0,0 0 0,0 0 0,0 0 0,0 1 0,0-1 0,0 0 0,0 0 0,0 0 0,0 0 1,0 0-1,0 0 0,0 0 0,0 1 0,0-1 0,0 0 0,0 0 0,0 0 0,0 0 0,1 0 0,-1 0 0,0 0 0,0 0 1,0 0-1,0 0 0,0 1 0,0-1 0,0 0 0,1 0 0,-1 0 0,0 0 0,0 0 0,0 0 0,0 0 0,0 0 0,0 0 1,1 0-1,-1 0 0,0 0 0,0 0 0,0 0 0,0 0 0,0 0 0,0 0 0,0 0 0,1-1 0,13-1 1403,13-5-191,133-65 1354,20-7-2062,-174 77-578,1 0 1,-1 0 0,1 0-1,0 1 1,0 0 0,0 0-1,-1 1 1,10 0 0,-14 0 7,1 1 0,-1-1 0,0 1 0,1 0-1,-1 0 1,0 0 0,0 0 0,0 0 0,1 0 0,-1 0 0,0 1 0,-1-1 0,1 1 0,0-1 0,0 1 0,-1 0-1,1 0 1,-1 0 0,1 0 0,-1 0 0,0 0 0,0 0 0,0 0 0,0 1 0,0-1 0,1 4 0,1 8 66,-1 1 0,0 0 1,-1 0-1,0 0 1,-1 0-1,-1 0 0,-1 0 1,0-1-1,-1 1 1,0 0-1,-1-1 0,-6 15 1,8-25 225,0-5-73,1-12 45,3-18-16,34-211 295,-36 242-536,0 0-1,0 0 1,0 0 0,0 1 0,0-1 0,0 0 0,0 0-1,0 0 1,1 0 0,-1 0 0,0 1 0,0-1 0,0 0-1,0 0 1,0 0 0,1 0 0,-1 0 0,0 0 0,0 0-1,0 0 1,0 1 0,1-1 0,-1 0 0,0 0 0,0 0-1,0 0 1,1 0 0,-1 0 0,0 0 0,0 0 0,0 0-1,1 0 1,-1 0 0,0 0 0,0 0 0,0-1 0,0 1-1,1 0 1,-1 0 0,0 0 0,0 0 0,0 0 0,0 0-1,1 0 1,-1 0 0,0-1 0,0 1 0,0 0 0,0 0-1,0 0 1,0 0 0,1 0 0,-1-1 0,0 1 0,0 0 0,0 0-1,0 0 1,0 0 0,0-1 0,0 1 0,0 0 0,0 0-1,0 0 1,0-1 0,0 1 0,0 0 0,7 11-5,-3-2-198,1 0 1,0 0-1,0 0 1,1-1-1,0 0 0,0 0 1,14 14-1,-17-20 63,0 0-1,0 0 1,0 0 0,0 0-1,1-1 1,-1 1-1,0-1 1,1 0-1,-1 0 1,1 0-1,-1-1 1,1 1 0,-1-1-1,1 0 1,0 0-1,-1 0 1,1 0-1,-1-1 1,1 1 0,-1-1-1,1 0 1,-1 0-1,1 0 1,-1-1-1,5-2 1,24-14-715,0-7-85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0.444"/>
    </inkml:context>
    <inkml:brush xml:id="br0">
      <inkml:brushProperty name="width" value="0.035" units="cm"/>
      <inkml:brushProperty name="height" value="0.035" units="cm"/>
    </inkml:brush>
  </inkml:definitions>
  <inkml:trace contextRef="#ctx0" brushRef="#br0">64 70 16379,'-24'59'1857,"16"-42"-1400,1 1 0,1-1 0,0 1 1,2 0-1,-4 25 0,7-42-418,1 0 1,0 0-1,0 0 1,0 0-1,0 0 0,0 0 1,0 0-1,1 0 0,-1 0 1,0 0-1,0 0 0,1 0 1,-1 0-1,0 0 0,1-1 1,-1 1-1,1 0 0,0 1 1,0-1-21,0-1 1,-1 0-1,1 1 1,-1-1-1,1 0 1,0 0 0,-1 1-1,1-1 1,0 0-1,-1 0 1,1 0 0,0 0-1,-1 0 1,1 0-1,0 0 1,-1 0-1,1 0 1,0 0 0,-1 0-1,2-1 1,2 0 11,0-1 0,0 0 1,0 0-1,-1 0 1,1 0-1,-1 0 0,6-5 1,11-14-84,0 0 0,-2-1 0,0-1 0,-2 0 0,0-2 1,-2 0-1,-1 0 0,12-31 0,-21 46-183,-5 17-87,-3 11 204,-2 19-16,3-19 134,0 0 1,1 0 0,1 26-1,1-43 2,0-1 1,0 1-1,-1 0 0,1-1 0,0 1 0,1-1 0,-1 1 1,0-1-1,0 1 0,0 0 0,0-1 0,0 1 0,0-1 1,1 1-1,-1-1 0,0 1 0,0-1 0,1 1 0,-1-1 1,0 1-1,1-1 0,-1 1 0,1-1 0,-1 0 1,0 1-1,1-1 0,-1 0 0,1 1 0,-1-1 0,1 0 1,-1 1-1,2-1 0,-1 0 1,0 0 1,0-1-1,0 1 1,0-1 0,0 1-1,0-1 1,1 1-1,-1-1 1,-1 0-1,1 1 1,0-1-1,0 0 1,0 0-1,1-1 1,24-32 50,-22 28-46,5-8 3,0 0 0,2 0 0,17-18 0,-28 32-12,0-1 0,0 1 0,0 0-1,1-1 1,-1 1 0,0 0 0,0-1 0,1 1 0,-1 0 0,0 0 0,1-1 0,-1 1-1,0 0 1,1 0 0,-1 0 0,0-1 0,1 1 0,-1 0 0,0 0 0,1 0 0,-1 0 0,1 0-1,-1 0 1,0 0 0,1 0 0,-1 0 0,0 0 0,1 0 0,-1 0 0,1 0 0,-1 0-1,0 0 1,1 0 0,-1 1 0,0-1 0,1 0 0,-1 0 0,0 0 0,1 0 0,-1 1-1,0-1 1,1 0 0,-1 1 0,1 1-5,0-1 0,0 1 0,-1 0 0,1 0 0,-1 0 0,1 0 1,-1 0-1,0 0 0,0 3 0,-2 48-78,2-52 83,-6 105 585,5 0 1,13 115-1,-10-192-462,6 121 510,-8-133-495,-1 0 0,-1 0 0,-1-1 0,0 1 1,-1 0-1,-9 24 0,11-36-72,0-1 1,-1 1-1,0-1 0,1 0 0,-1 1 1,-1-1-1,-6 7 0,9-10-52,0 0 0,0-1-1,0 1 1,0 0 0,0 0-1,0-1 1,0 1 0,0-1-1,-1 1 1,1-1 0,0 1-1,0-1 1,-1 0 0,1 1 0,0-1-1,0 0 1,-1 0 0,1 0-1,0 0 1,0 0 0,-1 0-1,1 0 1,0-1 0,0 1-1,-1 0 1,1-1 0,0 1-1,0-1 1,0 1 0,0-1-1,-1 0 1,1 1 0,0-1-1,0 0 1,0 0 0,1 0-1,-2-1 1,-1-2-8,0 0 1,0 0-1,1 0 0,0 0 0,0 0 0,0-1 1,1 1-1,-1-1 0,1 0 0,0 1 0,0-1 1,1 0-1,-1 1 0,1-6 0,0-14-61,5-36-1,-4 58 55,5-42-111,3 0 0,2 0 0,2 1 0,1 0 0,26-51 0,1 12-266,83-124-1,-111 187 296,17-35-1,-27 49 84,0 0 0,-1 0 0,0-1 1,-1 1-1,1-1 0,-1 1 0,0-1 0,0 1 1,-1-1-1,1 1 0,-1-1 0,-2-10 0,2 15 4,0 0-1,0 0 1,0 0-1,-1 1 0,1-1 1,0 0-1,-1 0 1,1 0-1,0 0 0,-1 1 1,1-1-1,-1 0 0,0 0 1,1 1-1,-1-1 1,0 0-1,1 1 0,-1-1 1,0 1-1,1-1 1,-1 1-1,0-1 0,0 1 1,0 0-1,0-1 0,1 1 1,-1 0-1,0 0 1,0-1-1,0 1 0,0 0 1,0 0-1,0 0 1,0 0-1,-1 0 0,0 1 4,0-1 0,0 1 0,0 0-1,0-1 1,0 1 0,0 0 0,0 0-1,1 0 1,-1 1 0,0-1-1,1 0 1,-1 0 0,0 1 0,0 1-1,-4 5 14,0 1-1,1-1 0,0 1 0,1 0 0,0 0 0,0 0 1,1 1-1,1-1 0,-1 1 0,1 0 0,1 0 0,0 0 0,0 0 1,1 0-1,0 0 0,1-1 0,3 17 0,-4-24-13,1 1 0,0-1 0,0 0 0,0 0-1,0 0 1,0 1 0,0-1 0,0 0 0,0 0 0,1-1-1,-1 1 1,1 0 0,0 0 0,-1-1 0,1 1-1,0-1 1,0 1 0,0-1 0,0 0 0,3 1 0,-1-1 3,-1 0 0,1 0 0,0 0 0,0-1 1,0 1-1,-1-1 0,1 0 0,0-1 0,0 1 1,0-1-1,5-1 0,7-3 19,0 0 0,0-2 0,0 0 0,19-13 0,10-9 60,12-7-203,-45 32-320,-11 10-495,-16 12 28,-1-6 459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0.928"/>
    </inkml:context>
    <inkml:brush xml:id="br0">
      <inkml:brushProperty name="width" value="0.035" units="cm"/>
      <inkml:brushProperty name="height" value="0.035" units="cm"/>
    </inkml:brush>
  </inkml:definitions>
  <inkml:trace contextRef="#ctx0" brushRef="#br0">42 32 17316,'-4'5'383,"0"0"0,0 0-1,1 0 1,0 0 0,0 1 0,0 0 0,1-1 0,-1 1 0,1 0 0,1 0 0,-2 7 0,0 4 196,1 0 0,0 28 0,2-43-551,0-1-1,0 1 1,0-1 0,0 1 0,0 0 0,1-1-1,-1 1 1,1-1 0,-1 1 0,1-1 0,-1 1-1,1-1 1,0 1 0,-1-1 0,3 2 0,-2-2-16,-1 0 0,1-1-1,0 1 1,-1-1 0,1 1 0,0-1 0,0 0 0,0 1 0,-1-1 0,1 0 0,0 0 0,0 1 0,0-1 0,0 0 0,0 0 0,0 0 0,-1 0-1,1 0 1,0 0 0,1-1 0,3 0 6,-1 0-1,0-1 1,0 0-1,0 0 1,0 0-1,0 0 1,0-1 0,0 1-1,4-5 1,11-12 35,-1-2 1,0 0 0,-1-1-1,-2 0 1,0-1 0,18-40 0,-35 70-75,1 0 0,0 0 1,0 0-1,0 12 0,1-4-131,-1-6 178,-1 7-764,1 1 1,1 0-1,0-1 0,1 1 1,1 0-1,4 20 1,0-30-265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2.086"/>
    </inkml:context>
    <inkml:brush xml:id="br0">
      <inkml:brushProperty name="width" value="0.035" units="cm"/>
      <inkml:brushProperty name="height" value="0.035" units="cm"/>
    </inkml:brush>
  </inkml:definitions>
  <inkml:trace contextRef="#ctx0" brushRef="#br0">1 176 16147,'0'-6'245,"0"0"0,0 0 0,0 0 0,1 0 0,0 1 0,0-1-1,0 0 1,1 0 0,0 1 0,0-1 0,0 1 0,1-1 0,0 1 0,0 0-1,0 0 1,7-7 0,-4 4 46,0 1-1,1 0 0,0 1 1,0-1-1,1 1 1,-1 1-1,1-1 0,0 1 1,15-6-1,-21 10-249,0 0 0,0 1 0,0-1 0,0 0 0,1 1-1,-1-1 1,0 1 0,1 0 0,-1 0 0,0 0 0,1 0 0,-1 0-1,0 0 1,1 1 0,-1-1 0,0 1 0,0-1 0,0 1-1,1 0 1,-1 0 0,0 0 0,0 0 0,0 0 0,0 1 0,0-1-1,-1 1 1,1-1 0,0 1 0,-1 0 0,1-1 0,-1 1 0,1 0-1,-1 0 1,0 0 0,2 4 0,1 4 19,0 0 0,0 1 1,-1-1-1,-1 1 0,0-1 0,1 16 1,-1 87 116,-3-80-140,6 64-1,-4-95-37,-1 0 0,0 0 0,1 0 0,-1 0 0,1 0 0,-1 0 0,1 0 0,0 0 0,0 0 0,0 0 0,0 0 0,0-1 0,0 1 0,1 0 0,-1-1 0,2 2 0,-2-2-1,1 0 0,-1-1 1,0 1-1,0-1 1,0 1-1,1-1 0,-1 0 1,0 0-1,0 1 1,1-1-1,-1 0 0,0 0 1,1 0-1,-1 0 1,0 0-1,0-1 0,1 1 1,-1 0-1,2-1 0,3-2-4,0 0-1,0 0 0,0 0 0,0-1 0,0 0 0,-1 0 0,9-9 0,0-1 10,-1-1 0,0-1 0,-1 0-1,-1 0 1,9-20 0,1-5 11,15-45 0,-28 72-38,-8 14 23,0 0 0,0 0 0,0 0 1,1 0-1,-1 0 0,0 0 0,0 0 0,0 0 0,0 0 0,0 0 0,1 0 0,-1 0 0,0 0 0,0 0 0,0 0 0,0 1 1,0-1-1,0 0 0,0 0 0,1 0 0,-1 0 0,0 0 0,0 0 0,0 0 0,0 0 0,0 1 0,0-1 0,0 0 0,0 0 1,0 0-1,0 0 0,0 0 0,0 1 0,0-1 0,1 0 0,-1 0 0,0 0 0,0 0 0,0 0 0,0 1 0,-1-1 0,1 0 1,0 0-1,0 0 0,0 0 0,1 32-71,-1-26 69,-1 29-51,-1-5 28,2-1 0,1 1 0,1-1 0,10 52 0,-11-78 24,0 0 1,0 1-1,0-1 0,0 0 1,1 0-1,-1 0 0,1 0 1,0 0-1,0-1 0,0 1 1,0 0-1,0-1 1,6 5-1,-7-6 3,1 0 1,0-1-1,0 1 0,0 0 1,0-1-1,-1 1 0,1-1 1,0 0-1,0 0 0,0 1 1,0-1-1,0-1 0,0 1 1,0 0-1,0 0 0,0-1 1,0 1-1,0-1 1,0 1-1,0-1 0,-1 0 1,1 0-1,0 0 0,3-2 1,4-3 22,0-1 1,0-1 0,-1 1 0,0-1 0,0-1-1,0 1 1,-1-1 0,-1-1 0,0 1-1,6-12 1,-2 1 40,-1 0 1,0-1-1,-2 0 0,6-27 0,-11 41-43,5-32 75,-7 36-92,0 1 0,1-1-1,-1 1 1,0-1 0,-1 1-1,1-1 1,0 1 0,-1-1 0,1 1-1,-1 0 1,0-1 0,-1-2 0,2 5-6,0 0 0,0 0 0,-1-1 0,1 1 0,0 0 0,0 0 0,0 0 0,0 0 0,-1 0 0,1-1 0,0 1 0,0 0 0,0 0 0,0 0 0,-1 0 0,1 0 0,0 0 0,0 0 0,-1 0 0,1 0 0,0 0 0,0 0 0,0 0 0,-1 0 0,1 0 0,0 0 1,0 0-1,0 0 0,-1 0 0,1 0 0,0 0 0,0 0 0,0 0 0,-1 1 0,1-1 0,0 0 0,0 0 0,0 0 0,0 0 0,-1 0 0,1 0 0,0 1 0,0-1 0,0 0 0,0 0 0,0 1 0,-7 8-28,3 4 13,-1 0 1,2 0-1,0 0 1,1 0-1,0 0 1,1 1 0,0-1-1,1 0 1,3 26-1,-3-37 15,1 0 0,-1 0-1,1-1 1,-1 1 0,1 0 0,-1-1 0,1 1-1,0 0 1,0-1 0,0 1 0,0-1-1,0 1 1,0-1 0,0 0 0,0 1-1,1-1 1,1 1 0,-2-1 0,0-1 0,0 1 1,0-1-1,0 0 0,1 1 0,-1-1 0,0 0 1,0 0-1,1 0 0,-1 0 0,0 0 0,0 0 0,1 0 1,-1 0-1,0 0 0,0-1 0,0 1 0,2-1 1,3-2-1,-1 0 0,0 0 0,0 0 0,0-1 0,0 1 0,0-1 1,-1-1-1,5-5 0,4-4 9,-2-2 1,0 0 0,-1 0-1,0-1 1,-2 0-1,0-1 1,-1 0 0,7-24-1,-18 64-65,0 30-1,1-15 32,2-28 22,-4 65-35,5-66 41,0 0-1,0-1 1,1 1 0,1 0-1,-1-1 1,1 1 0,3 7-1,-5-14 1,1 0 0,-1 0-1,1 0 1,0 1 0,-1-1 0,1 0-1,0 0 1,0 0 0,-1 0-1,1-1 1,0 1 0,0 0-1,0 0 1,0 0 0,0-1-1,0 1 1,1 0 0,-1-1 0,0 1-1,0-1 1,0 0 0,1 1-1,-1-1 1,0 0 0,0 0-1,1 0 1,-1 0 0,0 0-1,0 0 1,1 0 0,-1 0-1,0 0 1,0 0 0,1-1 0,-1 1-1,0-1 1,0 1 0,0-1-1,1 1 1,-1-1 0,0 1-1,0-1 1,1-1 0,7-4 10,-1 0 1,0 0-1,0-1 1,8-8-1,-10 9-1,24-24 15,-16 15-10,1 1 1,29-22-1,-43 35-16,0 0-1,0 0 1,0 1 0,0-1-1,0 0 1,1 1 0,-1-1-1,0 1 1,0-1 0,1 1-1,-1 0 1,0-1-1,1 1 1,-1 0 0,0 0-1,1 0 1,-1 0 0,0 0-1,1 0 1,1 1 0,-2 0-1,0-1 0,0 1 0,0 0 0,0-1 0,0 1 0,0 0 0,-1 0 0,1 0 0,0 0 0,0 0 0,0 0 0,-1 0 0,1 0 0,-1 0 0,1 0 0,-1 0 0,1 3 0,2 5-7,-1 1 0,-1 0 0,0 0 0,0 15 1,0-10 0,2 5 11,-3-20-3,0 0 0,0 0 0,0 0 1,0 0-1,0 1 0,0-1 0,0 0 0,0 0 1,0 0-1,0 0 0,0 0 0,0 0 1,0 0-1,0 0 0,0 0 0,0 0 1,0 1-1,0-1 0,0 0 0,0 0 1,0 0-1,0 0 0,0 0 0,1 0 1,-1 0-1,0 0 0,0 0 0,0 0 0,0 0 1,0 0-1,0 0 0,0 0 0,0 0 1,0 0-1,0 0 0,1 0 0,-1 0 1,0 0-1,0 0 0,0 0 0,0 0 1,0 0-1,0 0 0,0 0 0,0 0 1,0 0-1,1 0 0,-1 0 0,0 0 0,0 0 1,0 0-1,0 0 0,0 0 0,0 0 1,0 0-1,0 0 0,0 0 0,0 0 1,0 0-1,0 0 0,1-1 0,-1 1 1,0 0-1,0 0 0,0 0 0,0 0 1,0 0-1,10-33 102,1-14-868,-2 0-1,5-66 1,-14 75 290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2.586"/>
    </inkml:context>
    <inkml:brush xml:id="br0">
      <inkml:brushProperty name="width" value="0.035" units="cm"/>
      <inkml:brushProperty name="height" value="0.035" units="cm"/>
    </inkml:brush>
  </inkml:definitions>
  <inkml:trace contextRef="#ctx0" brushRef="#br0">23 19 20620,'-13'3'1857,"8"-2"-1345,0-1-256,7-4 728,2 0-648,3 0-1720,3-2 1328,0 3-336,2 2-208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6.534"/>
    </inkml:context>
    <inkml:brush xml:id="br0">
      <inkml:brushProperty name="width" value="0.035" units="cm"/>
      <inkml:brushProperty name="height" value="0.035" units="cm"/>
    </inkml:brush>
  </inkml:definitions>
  <inkml:trace contextRef="#ctx0" brushRef="#br0">231 122 13763,'-4'-2'93,"0"1"1,0-1-1,1 1 1,-1 0-1,0 1 1,0-1-1,0 0 1,0 1-1,0 0 0,0 0 1,0 0-1,0 1 1,0-1-1,0 1 1,0 0-1,-5 2 1,3 0 6,0 0 0,0 0 1,0 0-1,1 1 0,-1 0 1,1 0-1,0 1 0,1-1 1,-6 7-1,-2 5 74,1-1 0,1 1-1,0 1 1,1 0 0,1 0 0,-6 19 0,8-17 16,1 0 1,0 0-1,-4 38 1,8-46-111,1 0 1,0 0 0,1 0-1,0 0 1,0 0 0,1 0 0,1 0-1,4 14 1,-6-23-62,0 1 0,1 0 0,-1-1 0,0 1 0,1-1 0,-1 1-1,1-1 1,0 0 0,0 1 0,0-1 0,0 0 0,0 0 0,0-1 0,1 1 0,-1 0 0,0-1-1,1 1 1,0-1 0,-1 0 0,1 0 0,0 0 0,-1 0 0,1 0 0,0-1 0,0 1 0,0-1 0,0 0-1,0 0 1,5 0 0,0-2 3,1 1 0,-1-1 0,0-1 0,0 1 0,0-1 0,0-1 0,0 0 0,-1 0 0,9-6 0,7-7 4,0-1-1,-1-2 1,-1 0-1,-1-1 1,34-47 0,70-129 140,-44 34 95,-75 152-182,-4 13-19,-7 24 17,1-4-41,-7 39 55,3 0-1,3 0 1,2 1-1,7 96 1,-1-142-65,0 0 0,1 0 1,1 0-1,0 0 1,1-1-1,1 1 1,11 21-1,-14-32-10,0-1 0,0 1-1,0-1 1,1 0 0,-1 0 0,1 0-1,0 0 1,0-1 0,0 0 0,1 0-1,7 5 1,-8-7 0,0 1 0,0-1 1,0 0-1,0 0 0,1 0 0,-1-1 0,0 1 0,0-1 0,1 0 0,-1-1 1,0 1-1,0-1 0,1 1 0,-1-1 0,0 0 0,7-4 0,2 0 41,-1-2 0,0 0 0,0-1 0,-1 0 0,0 0 0,0-1 0,-1-1 0,0 1 0,12-17 0,-2 0 96,-2 1 0,0-2 0,15-33 0,-17 27 93,-2 0 1,19-68 0,-28 81-142,-1-1 0,-1 0 1,0 0-1,-2 0 1,0-1-1,-4-29 1,-4 18 20,-3 20-72,10 13-53,-1-1 0,1 1 0,0 0 0,-1 0 0,1 0 0,-1 0 0,1-1 1,-1 1-1,1 0 0,-1 0 0,1 0 0,-1 0 0,1 0 0,0 0 0,-1 0 1,1 1-1,-1-1 0,1 0 0,-1 0 0,1 0 0,-1 0 0,1 0 0,0 1 0,-1-1 1,1 0-1,-1 0 0,1 1 0,0-1 0,-1 0 0,1 1 0,-3 1-1,1 1 0,0-1 0,0 1 0,0 0 0,0 0 0,1 0 0,-1 0-1,1 0 1,-1 0 0,0 5 0,-8 37-20,8-36 15,1-4-5,-9 61 12,10-61-27,-1 0 1,1 0 0,0 0 0,1 0 0,-1 1 0,1-1 0,0 0 0,0 0-1,1 0 1,2 6 0,-4-10-3,1-1 0,-1 1 0,0-1 0,0 0 0,0 1 0,1-1 0,-1 0 0,0 1-1,1-1 1,-1 0 0,0 0 0,1 1 0,-1-1 0,0 0 0,1 0 0,-1 1 0,1-1 0,-1 0 0,0 0-1,1 0 1,-1 0 0,1 0 0,-1 0 0,0 1 0,1-1 0,-1 0 0,1 0 0,-1 0 0,1-1 0,-1 1 0,0 0-1,1 0 1,-1 0 0,1 0 0,-1 0 0,1-1 0,17-14-1128,-12 7 678,0 0 1,9-17-1,-5-1-143,0 0-166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6.473"/>
    </inkml:context>
    <inkml:brush xml:id="br0">
      <inkml:brushProperty name="width" value="0.025" units="cm"/>
      <inkml:brushProperty name="height" value="0.025" units="cm"/>
    </inkml:brush>
  </inkml:definitions>
  <inkml:trace contextRef="#ctx0" brushRef="#br0">54 1 2819,'0'0'15374,"-50"40"-14669,47-21-65,3 2-255,0-1-225,19-5-96,6 0 32,9-8 0,4-4-736,5-3-1282,1-4-2306,1-10-2499</inkml:trace>
  <inkml:trace contextRef="#ctx0" brushRef="#br0" timeOffset="1">481 0 12748,'0'0'1271,"-7"10"47,-31 43 833,13-18-139,-30 52-1,49-76-1930,0 1 0,1 0 0,0 1 0,1-1-1,0 1 1,1 0 0,1 0 0,0 0 0,0 15 0,2-1-177,-3 45-3046,2-67 2056,0 1-1,-1-1 1,0 0 0,1 0-1,-2 0 1,-3 8 0,0-5-3954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7.212"/>
    </inkml:context>
    <inkml:brush xml:id="br0">
      <inkml:brushProperty name="width" value="0.035" units="cm"/>
      <inkml:brushProperty name="height" value="0.035" units="cm"/>
    </inkml:brush>
  </inkml:definitions>
  <inkml:trace contextRef="#ctx0" brushRef="#br0">25 188 12115,'1'6'571,"-1"-4"-406,0 0 0,0 0 0,1 0 0,-1 0 0,1 0 1,-1 0-1,1 0 0,0 0 0,0 0 0,-1 0 0,1 0 0,2 1 1,-2-5 16,0 1 0,1-1 1,-1 0-1,0 0 1,0 0-1,0 0 0,-1 0 1,1 0-1,0 0 1,-1-1-1,0 1 1,1-3-1,-1 3-37,6-25 585,0 5-238,-2-1 0,0 1 0,-2-1 0,0-29 0,-4 49 275,-2 7-289,-4 11 119,-6 36 51,1-1 1,3 2 0,2 0-1,-2 84 1,9-127-604,1 0-1,0-1 1,1 1-1,0 0 1,0 0 0,3 9-1,-4-17-40,1-1-1,-1 1 1,0 0-1,0 0 1,1 0-1,-1-1 0,1 1 1,-1 0-1,1 0 1,-1-1-1,1 1 1,-1 0-1,1-1 1,0 1-1,-1-1 1,1 1-1,0 0 1,-1-1-1,1 0 0,0 1 1,0-1-1,-1 1 1,1-1-1,0 0 1,0 0-1,1 1 1,-1-1-2,1-1 1,-1 1-1,1 0 0,-1-1 1,1 1-1,-1-1 1,1 1-1,-1-1 1,0 0-1,1 1 1,-1-1-1,0 0 0,2-2 1,4-2-2,-1-1 1,0-1-1,-1 1 0,6-9 1,17-31 26,-2-1 0,36-95 0,-62 142-26,0 0-1,0-1 1,0 1 0,0 0-1,0-1 1,0 1 0,0 0-1,0-1 1,0 1 0,0 0-1,1-1 1,-1 1 0,0 0 0,0 0-1,0-1 1,1 1 0,-1 0-1,0 0 1,0-1 0,1 1-1,-1 0 1,0 0 0,0-1-1,1 1 1,-1 0 0,0 0-1,1 0 1,-1 0 0,0 0 0,1-1-1,2 12 30,-3 28-12,0-32-18,0-3-1,0 14 5,0 0-1,1-1 1,1 1 0,0 0-1,7 20 1,-9-37-5,0 0 1,0 1 0,1-1 0,-1 0 0,1 1-1,-1-1 1,1 0 0,0 0 0,-1 0 0,1 1 0,0-1-1,0 0 1,0 0 0,0 0 0,0 0 0,0-1-1,0 1 1,0 0 0,0 0 0,0-1 0,1 1-1,-1 0 1,0-1 0,0 1 0,2-1 0,-1 0-1,0 0 1,0 0 0,0 0 0,0-1 0,-1 1 0,1-1-1,0 1 1,0-1 0,0 0 0,-1 0 0,1 0 0,0 0-1,-1 0 1,1 0 0,-1 0 0,1-1 0,1-1 0,14-14 6,-2-2 1,0 0-1,17-27 1,-18 24-12,1 1 1,27-29 0,-41 49-1,0 0 0,-1 0 0,1 0 0,0 1 0,0-1 0,0 0 0,0 1 1,0-1-1,-1 1 0,1-1 0,0 1 0,0-1 0,0 1 0,0 0 0,1-1 1,-1 1-1,0 0 0,0 0 0,0 0 0,0 0 0,0 0 0,0 0 0,0 0 0,0 0 1,0 0-1,0 0 0,1 1 0,1 1 13,0 0 0,0-1 0,0 1 0,0 0 1,-1 1-1,1-1 0,1 3 0,-2-3-25,0 0 0,0 0 0,0 0-1,0 0 1,1 0 0,-1 0 0,0-1 0,1 0 0,3 3 0,-5-4-16,1 0 0,-1 0 0,0 0 0,1 0 0,-1-1 0,0 1 0,0 0 0,1 0 0,-1-1 0,0 1 0,0-1 0,0 1 0,0-1 0,1 1 0,-1-1 0,0 0 0,0 0 0,0 1 0,0-1 0,0 0 0,0 0 0,-1 0 0,1 0 0,0 0 0,0 0 0,-1 0 0,2-2 0,1-3-229,1 0-1,-1 0 0,0 0 0,0-1 0,-1 1 0,0-1 1,2-9-1,5-52-614,-8 63 810,3-50-686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7.691"/>
    </inkml:context>
    <inkml:brush xml:id="br0">
      <inkml:brushProperty name="width" value="0.035" units="cm"/>
      <inkml:brushProperty name="height" value="0.035" units="cm"/>
    </inkml:brush>
  </inkml:definitions>
  <inkml:trace contextRef="#ctx0" brushRef="#br0">24 17 16916,'-6'-5'2240,"2"5"-1336,-1-1-416,1-2 2257,1 3-1345,2-3-1656,2 2-352,2-1-632,0 2 1008,0-1-264,0 1-200</inkml:trace>
  <inkml:trace contextRef="#ctx0" brushRef="#br0" timeOffset="1">100 71 13667,'6'73'1924,"-4"1"0,-9 112 0,0-34 48,6-119-1593,0-3 181,1 1-1,7 53 1,-7-82-524,0 0 0,0 0 0,0 0 0,1 0-1,-1 0 1,1-1 0,-1 1 0,1 0 0,0 0 0,0 0 0,0-1 0,0 1 0,0 0 0,0-1-1,0 1 1,0-1 0,1 0 0,-1 1 0,1-1 0,-1 0 0,1 0 0,2 2 0,-3-3-11,1 0 1,0 0 0,0 0-1,0-1 1,0 1 0,0 0-1,0-1 1,0 0 0,0 1 0,0-1-1,0 0 1,-1 0 0,1 0-1,0 0 1,-1 0 0,1 0-1,-1 0 1,1-1 0,-1 1 0,1-1-1,1-2 1,21-26 222,-1 0-1,-1-2 1,32-62-1,-45 76-193,182-358-1282,-182 350 146,-9 18 492,-7 12 27,-9 11-76,-6 13-119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8.177"/>
    </inkml:context>
    <inkml:brush xml:id="br0">
      <inkml:brushProperty name="width" value="0.035" units="cm"/>
      <inkml:brushProperty name="height" value="0.035" units="cm"/>
    </inkml:brush>
  </inkml:definitions>
  <inkml:trace contextRef="#ctx0" brushRef="#br0">0 92 13619,'0'12'344,"1"0"0,-1-1 0,2 1 1,-1 0-1,7 20 0,-7-29-254,0 0-1,1 0 1,-1 0-1,1 0 1,0 0-1,0 0 1,0 0 0,0 0-1,0-1 1,0 1-1,1-1 1,-1 0 0,1 1-1,0-1 1,-1 0-1,1-1 1,0 1 0,0 0-1,0-1 1,1 0-1,-1 0 1,0 0 0,0 0-1,7 1 1,0-2-43,0 0 0,0 0 0,-1-1 0,1 0 0,0-1 1,0 0-1,-1 0 0,0-1 0,1-1 0,-1 0 0,0 0 0,-1 0 0,1-1 1,10-8-1,3-3-520,-1-1 1,0-1-1,34-40 1,6-16-1112,-61 73 1594,0 1 1,0-1-1,1 1 1,-1-1-1,0 1 1,1-1 0,-1 1-1,1-1 1,-1 1-1,0-1 1,1 1-1,-1 0 1,1-1-1,-1 1 1,1 0 0,-1-1-1,1 1 1,0 0-1,-1 0 1,1-1-1,-1 1 1,1 0 0,0 0-1,-1 0 1,1 0-1,-1 0 1,1 0-1,0 0 1,-1 0 0,1 0-1,-1 0 1,1 0-1,0 0 1,-1 0-1,1 1 1,-1-1 0,1 0-1,-1 0 1,1 1-1,-1-1 1,1 0-1,-1 1 1,1-1-1,-1 1 1,1-1 0,-1 0-1,1 1 1,-1-1-1,0 1 1,1-1-1,-1 1 1,0 0 0,1-1-1,-1 1 1,0-1-1,0 1 1,0-1-1,0 1 1,1 1 0,1 7 314,1 0 0,-1 1 1,1 12-1,0-4 156,-3-15-428,1-1 1,-1 0-1,1 1 1,0-1-1,0 0 0,0 0 1,0 0-1,0 0 0,0 0 1,1 0-1,-1 0 1,1 0-1,-1 0 0,1 0 1,0-1-1,-1 1 0,1-1 1,0 1-1,0-1 0,0 0 1,4 2-1,-2-2-24,-1-1-1,1 1 0,0-1 1,-1 0-1,1 0 1,-1 0-1,1 0 1,-1-1-1,1 0 0,-1 1 1,1-1-1,-1-1 1,0 1-1,5-2 0,1-2-36,0 2-1,1-1 0,0 1 1,0 0-1,0 1 0,0 1 0,0-1 1,13 1-1,-19 1 3,1 1-1,0 0 1,-1 0-1,1 0 1,-1 0 0,1 1-1,-1-1 1,0 1 0,0 0-1,0 1 1,0-1 0,0 1-1,0 0 1,0 0 0,-1 0-1,0 0 1,1 1-1,-1-1 1,-1 1 0,5 6-1,3 6 33,-1 1-1,-1 0 1,-1 0 0,0 1-1,-2 0 1,8 36-1,-6-12 383,1 86-1,-8-97-78,-1 0 0,-2-1 1,-12 56-1,11-69-181,-1-1-1,-1 1 1,0-1 0,-1 0 0,-1 0 0,0-1 0,-2 0-1,-11 15 1,18-26-114,0-1-1,0 1 1,-1-1-1,1 0 0,0 0 1,-1-1-1,0 1 1,0-1-1,0 1 1,0-1-1,0 0 1,0-1-1,0 1 0,-1-1 1,-5 1-1,7-1-19,0-1-1,0 0 0,1-1 0,-1 1 0,0 0 1,0-1-1,0 0 0,1 0 0,-1 1 1,0-2-1,1 1 0,-1 0 0,1 0 0,-1-1 1,1 1-1,-1-1 0,1 0 0,0 0 0,0 0 1,0 0-1,0 0 0,0 0 0,1-1 1,-1 1-1,-2-5 0,0-3-2,-1 0 0,1 0-1,1 0 1,0-1 0,0 1 0,1-1 0,0 0 0,1 0-1,0 0 1,1-17 0,2 6-7,0 0 1,1 0-1,1 1 1,10-30-1,-7 30-41,2 0 0,0 1-1,2 0 1,0 0 0,1 1-1,1 0 1,27-30 0,-16 25 16,1 1 1,1 1 0,0 1 0,47-27-1,-11 8-68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9.205"/>
    </inkml:context>
    <inkml:brush xml:id="br0">
      <inkml:brushProperty name="width" value="0.035" units="cm"/>
      <inkml:brushProperty name="height" value="0.035" units="cm"/>
    </inkml:brush>
  </inkml:definitions>
  <inkml:trace contextRef="#ctx0" brushRef="#br0">1 160 15363,'1'-9'292,"1"0"0,0 0 0,1 0 0,0 0 0,1 1 0,0-1 0,0 1 0,1 0 0,0 0 0,0 0 0,1 0 0,-1 1 0,2 0 0,-1 1 0,1-1 0,11-7 0,-16 12-231,1 0-1,-1 1 1,1-1 0,-1 1-1,1-1 1,-1 1 0,1 0-1,0 0 1,0 0 0,-1 0-1,1 1 1,0-1 0,0 1-1,0 0 1,0 0 0,4 0-1,-5 0-32,0 1-1,0 0 1,0-1 0,0 1-1,0 0 1,0 0-1,0 0 1,-1 0-1,1 0 1,0 0-1,-1 1 1,1-1-1,-1 1 1,0-1-1,1 1 1,-1-1 0,0 1-1,0 0 1,0 0-1,0-1 1,0 1-1,0 0 1,0 4-1,4 14 33,-1 1 0,-1 0-1,-1 0 1,-1 0-1,-1 0 1,-2 23 0,0 10 0,2-31-24,0 2-2,4 46-1,-3-66-27,0 1 0,0 0 0,0 0 0,1-1 0,0 1 0,0-1 0,0 0 0,1 1 0,0-1 0,0 0 0,0-1 0,0 1 0,7 6 0,-8-9 2,0-1 1,1 1-1,-1-1 1,1 1-1,-1-1 1,1 0 0,0 0-1,-1 0 1,1 0-1,0-1 1,0 1 0,0-1-1,0 1 1,-1-1-1,1 0 1,0 0 0,0-1-1,0 1 1,0-1-1,-1 1 1,1-1 0,0 0-1,0 0 1,-1 0-1,4-2 1,4-1 29,-1-1 0,0-1 0,-1 0 0,1 0-1,13-12 1,-6 1 48,-1 0 1,0 0-1,-1-1 0,19-34 0,-25 38-72,-1 1 0,-1-2 0,0 1-1,-1 0 1,0-1 0,-1 0 0,3-29 0,-7 40-82,0 0 0,0 0 1,0-1-1,-1 1 0,1 0 1,-1 0-1,0 0 0,-1 0 1,-1-5-1,3 9 27,0-1-1,-1 0 1,1 1 0,0-1 0,-1 1 0,1-1 0,-1 1-1,1-1 1,-1 0 0,1 1 0,-1 0 0,1-1 0,-1 1-1,0-1 1,1 1 0,-1 0 0,1-1 0,-1 1-1,0 0 1,1 0 0,-1-1 0,-1 1 0,1 0-32,0 0 0,0 1 1,0-1-1,0 0 0,-1 1 1,1-1-1,0 1 0,0-1 1,0 1-1,0 0 0,0-1 1,0 1-1,0 0 0,1 0 1,-1 0-1,0-1 0,0 1 1,0 2-1,-2 0-245,1 0 0,1 1 0,-1-1 0,0 1 0,1-1 0,0 1 0,0 0 0,0-1 0,0 1 0,0 0 1,1 6-1,-1-8 198,1 0 0,0-1 0,0 1 1,0-1-1,0 1 0,0-1 0,0 1 1,1 0-1,-1-1 0,0 1 1,1-1-1,-1 1 0,1-1 0,0 0 1,0 1-1,-1-1 0,1 1 1,0-1-1,0 0 0,0 0 0,0 0 1,0 1-1,0-1 0,1 0 0,-1 0 1,0-1-1,1 1 0,-1 0 1,0 0-1,2 0 0,-1-1-20,0 0-1,-1 0 0,1 0 1,-1-1-1,1 1 1,-1 0-1,1-1 1,-1 1-1,0-1 1,1 0-1,-1 1 0,1-1 1,-1 0-1,0 0 1,0 0-1,1 0 1,-1 0-1,0 0 1,1-1-1,21-25-1182,-21 24 1360,3-3 730,-1 0-1,0 0 0,0 0 0,3-9 1,-7 32 1417,-3 15-769,0-18-993,-1 7 47,0 0-1,2-1 1,0 1-1,2 30 1,0-50-451,0-1 1,0 1 0,0-1-1,0 1 1,0-1 0,0 0-1,0 1 1,0-1 0,0 1 0,0-1-1,0 0 1,1 1 0,-1-1-1,0 1 1,0-1 0,0 0-1,1 1 1,-1-1 0,0 0-1,0 1 1,1-1 0,-1 0-1,0 1 1,1-1 0,-1 0-1,0 0 1,1 1 0,-1-1-1,0 0 1,1 0 0,-1 0-1,1 0 1,-1 1 0,0-1-1,1 0 1,-1 0 0,1 0-1,-1 0 1,1 0 0,-1 0-1,0 0 1,1 0 0,-1 0-1,1 0 1,-1 0 0,1-1-1,16-9 406,-17 10-417,19-17 335,-2 0 0,21-25 1,-20 21-26,36-33 1,-47 48-284,-1 1-1,1 1 1,-1-1-1,1 1 1,1 1-1,-1-1 1,0 1 0,1 0-1,0 1 1,11-3-1,-16 4-24,-1 1-1,0 0 1,1-1 0,-1 1-1,1 0 1,-1 0-1,0 1 1,1-1-1,-1 0 1,1 1 0,-1-1-1,0 1 1,0 0-1,1 0 1,-1 0 0,0 0-1,0 0 1,0 0-1,0 1 1,0-1-1,0 1 1,0-1 0,-1 1-1,1 0 1,0 0-1,-1 0 1,2 2 0,2 5 27,-1 0-1,-1 1 1,1-1 0,-1 0 0,2 16 0,-3-16 13,0 1-1,0-1 1,1 0-1,5 10 1,-7-18-39,-1 0 0,1 0-1,0 0 1,-1 0 0,1 0 0,0-1 0,0 1 0,0 0-1,0 0 1,-1-1 0,1 1 0,0 0 0,0-1 0,1 1-1,-1-1 1,0 1 0,0-1 0,0 0 0,0 0 0,0 1-1,0-1 1,0 0 0,1 0 0,-1 0 0,0 0 0,0 0-1,0 0 1,0 0 0,1-1 0,-1 1 0,0 0 0,0-1-1,0 1 1,0 0 0,0-1 0,2-1 0,4-2 28,0 0-1,0-1 1,-1 0 0,7-6 0,-10 9-32,85-86 252,-10 9-128,-75 76-136,1 0 1,0 0 0,0 0-1,0 0 1,0 1 0,6-3-1,-9 4 3,-1 1 1,1 0-1,0 0 0,0-1 0,-1 1 1,1 0-1,0 0 0,0 0 0,0 0 1,-1 0-1,1 0 0,0 1 0,0-1 1,-1 0-1,1 0 0,0 0 0,0 1 1,-1-1-1,1 0 0,0 1 0,-1-1 1,1 1-1,0-1 0,-1 1 0,1-1 1,-1 1-1,1-1 0,-1 1 0,1-1 1,-1 1-1,1 0 0,-1-1 0,1 1 1,-1 0-1,0 0 0,0-1 0,1 1 1,-1 0-1,0 0 0,0-1 0,0 1 1,0 0-1,0 0 0,0 1 0,2 10-216,-1 0 0,-1 0 0,0 0 0,-1 0 0,-2 16 0,-2 19-248,5-27 163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39.963"/>
    </inkml:context>
    <inkml:brush xml:id="br0">
      <inkml:brushProperty name="width" value="0.035" units="cm"/>
      <inkml:brushProperty name="height" value="0.035" units="cm"/>
    </inkml:brush>
  </inkml:definitions>
  <inkml:trace contextRef="#ctx0" brushRef="#br0">454 5 16347,'-5'-1'173,"0"0"-1,0 0 0,0 0 1,-1 0-1,1 1 0,0 0 1,0 0-1,0 0 0,0 1 1,0 0-1,0 0 0,-1 0 1,2 0-1,-1 1 0,0 0 0,0 0 1,0 0-1,-4 4 0,-8 4 318,1 1-1,0 1 0,-20 19 0,6 0-175,0 0-1,2 2 1,2 1 0,1 2 0,2 0-1,1 1 1,-27 66 0,40-81-113,-11 44 0,18-57-169,0 0 0,1 1 0,0-1 0,1 0 0,0 1 0,0-1-1,3 15 1,-3-21-28,1-1 0,0 1 0,-1 0 0,1-1 1,0 0-1,1 1 0,-1-1 0,0 0 0,1 1 0,-1-1 0,1 0 0,0 0 0,0 0 0,0 0 0,0-1 0,0 1 0,2 1 0,0-1-2,0 0 0,0 0 0,1 0 0,-1-1 0,0 0 0,0 0 0,1 0 0,-1 0 0,7-1 0,3 0-10,0-1 1,-1 0-1,1-1 1,-1-1 0,22-6-1,-16 2-20,1 0 0,-1-2 1,20-11-1,-29 14 11,0-1 0,0 0 0,-1 0-1,0 0 1,-1-1 0,0-1 0,8-9 0,-15 17 13,0-1 0,0 1 0,0 0 0,0 0-1,-1 0 1,1-1 0,-1 1 0,1 0 0,-1-1-1,1 1 1,-1-1 0,1-1 0,-1 3 3,0 0-1,0-1 1,0 1 0,-1 0-1,1-1 1,0 1 0,0 0-1,0 0 1,0-1 0,0 1-1,0 0 1,-1-1 0,1 1-1,0 0 1,0 0 0,0 0-1,-1-1 1,1 1 0,0 0-1,0 0 1,-1 0 0,1 0-1,0-1 1,0 1 0,-1 0-1,1 0 1,0 0 0,0 0-1,-1 0 1,1 0-1,0 0 1,-1 0 0,1 0-1,-1 0 1,-1 0 0,0 0-1,0 0 0,-1 1 1,1-1-1,0 1 0,0 0 1,0 0-1,-1-1 0,1 1 1,0 1-1,0-1 1,0 0-1,-2 2 0,-3 3-3,0 1-1,0 0 1,0 0-1,1 0 1,0 1-1,0 0 1,-5 11-1,11-18 4,-1-1 0,1 1-1,0-1 1,-1 1 0,1-1-1,0 1 1,0-1 0,0 1 0,-1-1-1,1 1 1,0-1 0,0 1-1,0-1 1,0 1 0,0-1 0,0 1-1,0-1 1,0 1 0,0-1-1,0 1 1,0-1 0,0 1 0,1-1-1,-1 2 1,11-3-77,16-14-20,-8-2 54,-2-1-1,0 0 1,21-31-1,-4 6-5,-33 41 47,1 0-1,-1 0 1,1 0 0,0 0-1,0 1 1,0-1-1,0 1 1,0-1 0,0 1-1,0 0 1,0 0-1,0 0 1,0 0 0,4-1-1,-6 2 3,1 0 1,-1 0-1,1 0 0,0 0 0,-1 0 1,1 0-1,0 0 0,-1 1 0,1-1 0,-1 0 1,1 0-1,-1 1 0,1-1 0,0 0 1,-1 0-1,1 1 0,-1-1 0,1 1 0,-1-1 1,0 0-1,2 2 0,-1 0-1,0-1 0,0 1-1,0 0 1,-1 0 0,1 0 0,0 0-1,-1 0 1,1 0 0,0 3 0,1 32-12,-1-1 1,-2 1-1,-2-1 0,-10 55 1,3-19 56,2-1-558,9-60-28,2-11 218,8-14 72,2-9-50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0.508"/>
    </inkml:context>
    <inkml:brush xml:id="br0">
      <inkml:brushProperty name="width" value="0.035" units="cm"/>
      <inkml:brushProperty name="height" value="0.035" units="cm"/>
    </inkml:brush>
  </inkml:definitions>
  <inkml:trace contextRef="#ctx0" brushRef="#br0">23 567 16900,'11'-5'328,"1"-1"0,-1 0 0,-1-1 0,1 0 0,-1 0 0,-1-1 1,1-1-1,9-11 0,-1-1 201,-1 0-1,24-40 1,-40 59-488,13-24 281,-14 25-301,1 0 0,0 0 0,-1 0 1,0-1-1,1 1 0,-1 0 0,0 0 0,1 0 0,-1 0 0,0-1 1,0 1-1,0 0 0,0 0 0,0-1 0,0 1 0,0 0 0,-1 0 0,1 0 1,-1-2-1,0 2-12,1 1 0,-1 0 0,0-1 0,0 1 0,0 0 0,0 0 0,1 0 0,-1-1 0,0 1 0,0 0 0,0 0 0,0 0 0,0 1 0,0-1 0,0 0 0,1 0 0,-1 0 0,0 1 0,0-1 0,0 0 0,1 1 0,-1-1 0,0 0 0,0 1 0,1-1 0,-1 1 0,0 0 0,1-1 0,-1 1 0,0 0 0,-26 23 129,3 1-70,2 1 0,-33 50 0,45-60-34,0 2-1,1-1 1,1 1-1,0 1 1,2-1-1,-6 22 1,11-35-22,1-1 0,-1 1 0,0-1-1,1 1 1,0-1 0,0 1 0,1-1 0,-1 1 0,1-1 0,0 0 0,0 1-1,0-1 1,2 5 0,-2-7-4,0-1 0,1 1 0,-1 0 0,0-1 0,1 1 0,-1-1 0,1 1 0,-1-1 0,1 0 0,0 0 0,-1 0 0,1 0 0,0 0 0,0 0 0,0 0 0,0 0 0,0-1 0,0 1 0,0-1 1,0 0-1,0 1 0,0-1 0,0 0 0,0 0 0,0 0 0,0 0 0,0-1 0,0 1 0,4-2 0,4 0 9,0-1 0,-1-1 0,1 0 0,-1 0 0,0 0 0,0-1 1,12-10-1,5-5 12,25-24 1,17-24 5,-4-3 1,-2-3-1,-4-3 1,71-121-1,-109 164-27,17-39 0,-33 55-7,-4 18-1,0-1 0,0 1 0,0 0-1,0-1 1,0 1 0,0 0 0,0 0 0,0-1 0,0 1 0,0 0 0,0-1 0,0 1 0,0 0 0,0 0 0,-1-1 0,1 1 0,0 0 0,0 0 0,0-1 0,-1 1 0,1 0 0,0 0 0,0 0 0,0-1 0,-1 1-1,1 0 1,0 0 0,0 0 0,-1 0 0,1 0 0,-2 0 1,0 0 0,0 0 0,0 1-1,0-1 1,0 1 0,0 0 0,1-1 0,-1 1-1,0 0 1,1 0 0,-1 0 0,0 0 0,1 1 0,-1-1-1,-1 2 1,-15 14 88,1 1 0,1 0-1,0 2 1,-24 39 0,-44 96 634,74-137-635,-47 107 558,49-103-463,1 1-1,0 0 1,-5 40-1,11-59-171,1 1-1,0 0 0,0-1 0,0 1 0,0-1 1,1 1-1,-1 0 0,3 7 0,-2-10-45,0-1-1,-1 0 0,1 0 1,0 0-1,0 1 1,-1-1-1,1 0 0,0 0 1,0 0-1,0 0 1,0 0-1,1-1 0,-1 1 1,0 0-1,0 0 1,0-1-1,1 1 0,-1-1 1,0 1-1,1-1 1,-1 1-1,0-1 0,1 0 1,-1 0-1,0 1 1,1-1-1,-1 0 0,1-1 1,-1 1-1,0 0 1,1 0-1,1-1 0,5-1-165,0 0 0,0-1-1,0 0 1,-1 0 0,1-1-1,-1 0 1,0 0-1,11-9 1,9-7-363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0.959"/>
    </inkml:context>
    <inkml:brush xml:id="br0">
      <inkml:brushProperty name="width" value="0.035" units="cm"/>
      <inkml:brushProperty name="height" value="0.035" units="cm"/>
    </inkml:brush>
  </inkml:definitions>
  <inkml:trace contextRef="#ctx0" brushRef="#br0">226 308 12779,'-6'2'432,"1"0"1,-1 1-1,0 0 1,1 0 0,0 1-1,0 0 1,0 0-1,0 0 1,-5 6 0,-5 6 750,-16 23 0,23-28-863,-59 87 1607,59-86-1663,1 0 0,1 1-1,0 0 1,1 0 0,-7 28 0,12-40-233,-1 0 0,1 1 0,-1-1 0,1 1 0,0-1 0,0 1 0,0 0 0,0-1 0,0 1 0,0-1 0,0 1 0,1-1 0,-1 1 0,0-1 0,1 0 0,-1 1 0,1-1 0,1 2 0,-2-2-16,1-1 0,0 1 0,-1-1 0,1 0 1,0 0-1,-1 1 0,1-1 0,0 0 0,0 0 0,-1 0 1,1 0-1,0 0 0,-1 0 0,1 0 0,0 0 0,0 0 1,-1 0-1,1 0 0,0-1 0,0 1 0,-1 0 0,1 0 1,0-1-1,-1 1 0,2-1 0,5-3 42,0-1-1,0 0 0,0 0 1,0-1-1,5-6 1,78-85 133,-4-5 0,79-121 0,-51 60-327,-104 147 102,-9 10 7,-5 6-44,1 3 62,0-1 0,-1 1 0,1 0 0,0-1 0,1 2 0,-1-1 0,0 0 0,1 0 0,0 1 0,0 0 0,-2 3 0,-6 9-19,-23 38 93,-44 98 0,62-117-134,2 2 0,1-1-1,2 1 1,-5 42 0,13-67-58,0 0 0,1 1 0,1-1-1,0 1 1,3 20 0,-3-32 114,0 1 1,1 0 0,-1-1-1,0 1 1,1-1 0,-1 1-1,1-1 1,0 0 0,-1 1-1,1-1 1,0 1 0,2 1-1,-3-3 2,1 0-1,-1 0 1,1 0-1,-1 0 1,1 0-1,-1 0 1,1 0-1,-1-1 1,1 1-1,-1 0 0,1 0 1,-1 0-1,1 0 1,-1-1-1,1 1 1,-1 0-1,1-1 1,-1 1-1,0 0 1,1-1-1,-1 1 1,1 0-1,-1-1 1,1 0-1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1.624"/>
    </inkml:context>
    <inkml:brush xml:id="br0">
      <inkml:brushProperty name="width" value="0.035" units="cm"/>
      <inkml:brushProperty name="height" value="0.035" units="cm"/>
    </inkml:brush>
  </inkml:definitions>
  <inkml:trace contextRef="#ctx0" brushRef="#br0">64 9 13259,'0'-1'38,"0"1"0,0 0-1,0-1 1,0 1 0,0 0 0,0-1 0,0 1 0,0 0-1,0-1 1,0 1 0,0 0 0,-1 0 0,1-1 0,0 1-1,0 0 1,0-1 0,-1 1 0,1 0 0,0 0 0,0-1 0,-1 1-1,1 0 1,0 0 0,0 0 0,-1 0 0,1-1 0,0 1-1,-1 0 1,1 0 0,0 0 0,-1 0 0,1 0 0,0 0 0,-1 0-1,1 0 1,0 0 0,-1 0 0,1 0 0,0 0 0,-1 0-1,1 0 1,0 0 0,-1 0 0,1 0 0,0 0 0,0 0-1,-1 1 1,1-1 0,0 0 0,-1 0 0,1 0 0,0 0 0,0 1-1,-1-1 1,1 0 0,0 0 0,0 1 0,0-1 0,-1 0-1,1 1 1,0-1 0,0 0 0,0 0 0,0 1 0,-1-1 0,1 0-1,0 1 1,-10 28 1171,9-26-1044,-9 35 605,1 1-1,1 1 0,3-1 0,1 1 1,2 70-1,3-105-724,-1 0 1,1 0-1,0 0 1,0 0-1,0 0 1,0 0-1,1 0 0,0-1 1,0 1-1,0-1 1,1 1-1,0-1 1,4 6-1,-5-8-33,1 0 0,-1 0 0,0-1 0,1 1 0,-1-1 0,1 0 0,-1 0 0,1 0 0,0 0 0,-1 0 0,1 0 0,0-1 0,0 1 0,-1-1 0,1 0 0,0 0 0,0 0 0,0 0 0,-1-1 0,1 1 0,0-1 0,0 1 0,-1-1 0,1 0 0,4-2 0,9-4 6,-1-1 0,0 0 0,0-1 0,-1 0 0,23-20 0,62-66 60,-83 78-60,27-26 28,54-54 58,-94 95-98,0-1 1,0 1-1,0-1 1,0 1 0,0 0-1,0 0 1,5-1-1,-8 2-4,1 1 0,0 0 0,-1 0-1,1 0 1,-1 0 0,1 0 0,-1 0-1,1 0 1,-1 0 0,1 0-1,0 0 1,-1 0 0,1 0 0,-1 0-1,1 0 1,-1 1 0,1-1-1,-1 0 1,1 0 0,-1 1 0,1-1-1,0 1 1,0 0 1,-1 0 0,1 0 0,0 0 0,-1 0 0,1 0 0,0 0 0,-1 0 0,1 1 0,-1-1 0,0 0 0,1 0 0,-1 1 0,0-1 0,0 2 0,1 20 20,0 1 1,-2-1-1,-4 24 0,0 44 13,5-81-39,0-1 0,1 1 0,0-1 1,1 0-1,0 1 0,7 17 0,-8-25-16,-1 0 0,1-1 0,0 1 0,0 0-1,0 0 1,0 0 0,0-1 0,1 1 0,-1-1 0,0 1-1,1-1 1,-1 1 0,1-1 0,0 0 0,-1 0-1,1 0 1,0 0 0,0 0 0,0 0 0,-1 0 0,1-1-1,0 1 1,0 0 0,0-1 0,0 0 0,0 1-1,0-1 1,1 0 0,-1 0 0,0 0 0,0-1 0,0 1-1,3-1 1,2-1-130,0-1 0,0 0 0,0 0 0,0-1 0,0 1 0,-1-1 0,12-10 0,21-21-734,-3-2-1,58-73 1,-61 69 456,18-17-282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2.083"/>
    </inkml:context>
    <inkml:brush xml:id="br0">
      <inkml:brushProperty name="width" value="0.035" units="cm"/>
      <inkml:brushProperty name="height" value="0.035" units="cm"/>
    </inkml:brush>
  </inkml:definitions>
  <inkml:trace contextRef="#ctx0" brushRef="#br0">154 376 14523,'-1'3'235,"0"1"0,1-1 0,-2 1-1,1-1 1,0 0 0,-1 1 0,1-1 0,-1 0-1,0 0 1,-4 5 0,-29 29 1541,9-9-427,19-19-1018,-8 9 471,-18 30 0,30-44-713,1-1 0,0 1 0,0 0 1,0 1-1,0-1 0,1 0 0,0 0 0,0 1 1,0-1-1,0 1 0,1-1 0,-1 1 0,1-1 0,1 8 1,-1-11-77,1 0 0,-1-1 0,0 1 0,1 0 0,-1 0 0,1 0 0,-1 0 0,1 0 0,0-1 0,-1 1 1,1 0-1,0 0 0,-1-1 0,1 1 0,0-1 0,0 1 0,0-1 0,0 1 0,0-1 0,-1 1 0,1-1 0,0 0 0,0 1 1,0-1-1,0 0 0,0 0 0,0 0 0,0 0 0,0 0 0,0 0 0,0 0 0,0 0 0,0 0 0,0 0 0,0-1 0,0 1 1,1-1-1,4 0-1,0-1 0,0 0 1,0 0-1,7-4 0,8-6-8,1-2 0,-1 0-1,-1-1 1,-1-2 0,19-18-1,78-100 140,-84 93-30,50-92 0,-67 106-68,-2-1-1,-1-1 1,-1 0 0,10-45 0,-20 57-31,-2 18-13,1 0-1,0 0 0,0 0 0,0 0 0,0 0 1,0 0-1,0 0 0,-1-1 0,1 1 0,0 0 0,0 0 1,0 0-1,0 0 0,-1 0 0,1 0 0,0 0 1,0 0-1,0 0 0,0 0 0,-1 0 0,1 0 0,0 0 1,0 0-1,0 0 0,0 0 0,0 0 0,-1 0 0,1 0 1,0 1-1,0-1 0,0 0 0,0 0 0,0 0 1,-1 0-1,1 0 0,0 0 0,0 0 0,0 0 0,0 1 1,0-1-1,0 0 0,0 0 0,0 0 0,-1 1 0,-15 22 32,1 10 103,2 1 1,1-1 0,1 2 0,-6 39-1,8-19 212,-5 110 0,14-159-343,0 24 136,4 48-1,-3-71-190,0 0-1,0 0 1,1 1 0,0-1-1,0 0 1,1-1 0,0 1-1,0 0 1,1-1 0,-1 0-1,1 0 1,6 7 0,-9-11 16,0-1 1,0 0-1,0 0 0,0 0 1,0-1-1,0 1 0,0 0 1,0 0-1,1-1 0,-1 1 1,0 0-1,0-1 0,1 1 1,-1-1-1,0 0 1,1 1-1,-1-1 0,0 0 1,1 0-1,-1 0 0,0 0 1,1 0-1,-1 0 0,0 0 1,3-1-1,-2 0 7,-1 0-1,1 0 1,0 0-1,0 0 1,-1-1-1,1 1 0,-1-1 1,1 1-1,-1-1 1,0 0-1,1 1 1,-1-1-1,0 0 1,0 0-1,0 0 1,1-4-1,9-34-443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2.596"/>
    </inkml:context>
    <inkml:brush xml:id="br0">
      <inkml:brushProperty name="width" value="0.035" units="cm"/>
      <inkml:brushProperty name="height" value="0.035" units="cm"/>
    </inkml:brush>
  </inkml:definitions>
  <inkml:trace contextRef="#ctx0" brushRef="#br0">1 1 17348,'5'22'1896,"-3"-6"-960,-1-4-328,14-2 1169,2-5-441,13-2-392,6-1-176,7-7-720,1-3-456,6-1 424,0-2-104,-7-6-192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6.862"/>
    </inkml:context>
    <inkml:brush xml:id="br0">
      <inkml:brushProperty name="width" value="0.025" units="cm"/>
      <inkml:brushProperty name="height" value="0.025" units="cm"/>
    </inkml:brush>
  </inkml:definitions>
  <inkml:trace contextRef="#ctx0" brushRef="#br0">167 0 17008,'0'0'1121,"-45"48"-608,17-13 736,-3 6-320,8 6-385,-2-3-288,16-5-191,4-5-162,5-9-1888,0-5-258,7-10-864,-2-10-320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3.385"/>
    </inkml:context>
    <inkml:brush xml:id="br0">
      <inkml:brushProperty name="width" value="0.035" units="cm"/>
      <inkml:brushProperty name="height" value="0.035" units="cm"/>
    </inkml:brush>
  </inkml:definitions>
  <inkml:trace contextRef="#ctx0" brushRef="#br0">67 1 18372,'9'15'1216,"-3"21"-976,-6 19-96,-4 13 296,-2 7-144,0 5-24,0-4-15,2-11-33,0-7-160,-2-17-504,-1-14-225,-3-23 553,-3-10-128,-3-25-112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3.854"/>
    </inkml:context>
    <inkml:brush xml:id="br0">
      <inkml:brushProperty name="width" value="0.035" units="cm"/>
      <inkml:brushProperty name="height" value="0.035" units="cm"/>
    </inkml:brush>
  </inkml:definitions>
  <inkml:trace contextRef="#ctx0" brushRef="#br0">1 156 15779,'1'0'1505,"10"3"-761,4-1-208,11-2 736,8-1-88,16-6-175,10-6-89,11-4-240,3-5-64,4-2-392,-4 0-272,-5 2-720,-8 3-312,-19 8 824,-13 11-160,-18 11-216</inkml:trace>
  <inkml:trace contextRef="#ctx0" brushRef="#br0" timeOffset="1">82 597 16091,'12'7'1569,"14"-24"-897,8-12-256,13-6 656,6-4-384,7 2-696,2-2-256,-3 7 312,-3 12-120,-5 12-288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4.291"/>
    </inkml:context>
    <inkml:brush xml:id="br0">
      <inkml:brushProperty name="width" value="0.035" units="cm"/>
      <inkml:brushProperty name="height" value="0.035" units="cm"/>
    </inkml:brush>
  </inkml:definitions>
  <inkml:trace contextRef="#ctx0" brushRef="#br0">43 0 17500,'-1'52'1736,"-8"4"-1064,-4-3-304,5 0 793,-1-8-265,6-10-584,3-16-296,4-22-680,5-15-289,5-23 689,1-11-184,-4-18-264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4.757"/>
    </inkml:context>
    <inkml:brush xml:id="br0">
      <inkml:brushProperty name="width" value="0.035" units="cm"/>
      <inkml:brushProperty name="height" value="0.035" units="cm"/>
    </inkml:brush>
  </inkml:definitions>
  <inkml:trace contextRef="#ctx0" brushRef="#br0">17 1 17204,'-1'17'542,"-1"-1"0,-4 21 0,4-26-313,0 0 1,0-1 0,1 1 0,0 0 0,1 0 0,0 0 0,4 18-1,-4-26-291,1 0 0,0-1 0,0 1 0,0-1 0,0 1 0,0-1 0,0 0 0,1 1 0,-1-1 0,1 0 0,0 0 0,-1 0 0,1 0 0,0 0 0,0-1 0,0 1 0,0 0 0,1-1 0,-1 0 0,0 1 0,1-1 0,-1 0 0,1 0 0,-1 0 0,1-1 0,-1 1 0,1-1 0,0 1 0,-1-1 0,6 0 0,7 0-586,0-2 0,0 1 0,0-2-1,22-6 1,11-1-337,-43 9 900,0 0-1,1 1 0,-1 0 0,0 0 0,0 0 1,0 1-1,1 0 0,-1 0 0,0 0 0,9 4 1,-12-4 158,0 0 1,0 1 0,0-1 0,0 1 0,0-1-1,0 1 1,0 0 0,0 0 0,0 0-1,-1 0 1,1 0 0,-1 0 0,0 0 0,0 1-1,0-1 1,0 1 0,0-1 0,0 0-1,0 1 1,-1-1 0,1 1 0,-1 0 0,0 4-1,0 16 855,-2 0-1,0 0 1,-1 0 0,-2-1-1,-7 23 1,8-26-328,5-21-582,0 1 0,-1-1 0,1 1 0,1-1 0,-1 1 1,0 0-1,0-1 0,0 1 0,1 0 0,-1 0 0,1 0 1,-1 0-1,1 0 0,-1 0 0,1 0 0,-1 1 0,1-1 1,0 1-1,-1-1 0,1 1 0,0-1 0,0 1 0,-1 0 0,4 0 1,-1-1-24,1 1 0,-1 0 0,1 0 0,-1 0-1,1 1 1,-1-1 0,1 1 0,-1 0 0,1 1 0,4 1 0,-3 0 27,1 0-1,-1 1 1,0 0-1,0 0 1,0 1-1,-1 0 1,0-1-1,0 2 1,0-1-1,0 1 1,-1-1-1,0 1 1,0 1-1,0-1 1,3 8 0,-5-8 60,0 0 1,-1-1 0,0 1 0,0 0 0,0 0 0,-1 0 0,0 0 0,0 0 0,0 0-1,-1 0 1,1-1 0,-1 1 0,-1 0 0,1 0 0,-1-1 0,0 1 0,-1-1 0,-5 11-1,4-9 9,-1 1 0,0-1-1,0 0 1,-1 0 0,0-1-1,0 1 1,-1-1-1,1-1 1,-1 1 0,0-1-1,-1 0 1,0-1-1,1 0 1,-1 0 0,0 0-1,-1-1 1,1-1 0,-16 4-1,22-6-149,0 0 1,0 0-1,0 0 0,-1 0 0,1 0 1,0 0-1,0-1 0,0 1 0,0-1 1,0 0-1,0 1 0,0-1 0,0 0 1,0 0-1,0 0 0,0-1 1,0 1-1,0 0 0,1-1 0,-1 1 1,1-1-1,-1 1 0,1-1 0,0 0 1,-1 0-1,1 0 0,0 0 0,0 1 1,0-2-1,1 1 0,-1 0 0,0 0 1,1 0-1,-1 0 0,1 0 0,0-3 1,-2-9-169,1 0 1,0 0 0,2 0 0,2-20-1,-3 28 185,8-54-742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5.241"/>
    </inkml:context>
    <inkml:brush xml:id="br0">
      <inkml:brushProperty name="width" value="0.035" units="cm"/>
      <inkml:brushProperty name="height" value="0.035" units="cm"/>
    </inkml:brush>
  </inkml:definitions>
  <inkml:trace contextRef="#ctx0" brushRef="#br0">26 10 13483,'4'-2'216,"-1"1"-1,0-1 1,1 1 0,-1 0-1,0 0 1,1 1 0,-1-1-1,6 0 1,-8 1-161,0 1 0,0-1-1,0 0 1,0 0 0,0 1 0,0-1 0,0 1 0,0-1 0,0 1-1,0-1 1,0 1 0,0-1 0,0 1 0,-1 0 0,1 0 0,0-1-1,0 1 1,-1 0 0,1 0 0,0 0 0,-1 0 0,1 0-1,-1 0 1,1 0 0,-1 0 0,0 0 0,1 0 0,-1 0 0,0 0-1,0 0 1,1 0 0,-1 0 0,0 0 0,0 2 0,0 20 829,0-1 1,-1 1-1,-1 0 0,-7 31 1,4-26-408,-16 89 947,4-25-117,-11 172-1,28-254-1259,0-6-31,-1 0-1,1 0 1,0 0 0,0 0-1,0 0 1,1 0 0,0 0-1,-1 0 1,1 0-1,1 0 1,-1-1 0,0 1-1,1 0 1,4 6 0,-5-9-16,0 0 0,-1-1 1,1 1-1,0 0 0,0 0 1,0-1-1,0 1 1,0-1-1,0 1 0,0-1 1,0 1-1,0-1 0,0 0 1,0 1-1,1-1 0,-1 0 1,0 0-1,0 0 1,0 0-1,0 0 0,0 0 1,1 0-1,-1 0 0,0 0 1,0-1-1,0 1 0,0 0 1,0-1-1,0 1 0,0-1 1,0 1-1,0-1 1,0 0-1,0 1 0,0-1 1,0 0-1,1-1 0,5-4-15,0-1 0,-1 0 0,11-12 0,-14 14 8,71-99-886,88-166-1,-94 152-997,-30 51 388,-36 61 831,-4 3-123</inkml:trace>
  <inkml:trace contextRef="#ctx0" brushRef="#br0" timeOffset="1">244 489 13099,'-8'48'1992,"3"-3"-1072,7-7-359,5-3 1839,9-11-1456,2-4-272,8-11-536,3-5-392,2-8-504,2-6 640,-1-12-232,-1-3-152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5.674"/>
    </inkml:context>
    <inkml:brush xml:id="br0">
      <inkml:brushProperty name="width" value="0.035" units="cm"/>
      <inkml:brushProperty name="height" value="0.035" units="cm"/>
    </inkml:brush>
  </inkml:definitions>
  <inkml:trace contextRef="#ctx0" brushRef="#br0">130 564 13627,'-20'27'1642,"1"1"1,2 2-1,0-1 0,2 2 1,-21 63-1,32-71-1069,4-23-562,0 0-1,0 0 0,-1 0 0,1 1 0,0-1 1,0 0-1,0 0 0,0 0 0,0 0 0,0 0 0,0 1 1,0-1-1,0 0 0,0 0 0,0 0 0,0 0 1,0 0-1,0 1 0,0-1 0,0 0 0,0 0 0,0 0 1,0 0-1,0 0 0,0 1 0,0-1 0,0 0 1,0 0-1,0 0 0,1 0 0,-1 0 0,0 0 0,0 0 1,0 1-1,0-1 0,0 0 0,0 0 0,0 0 1,0 0-1,1 0 0,-1 0 0,0 0 0,0 0 0,0 0 1,0 0-1,0 0 0,1 0 0,-1 0 0,0 1 1,0-1-1,8-8 201,9-16-84,180-315-926,-181 316 427,-8 18-36,-6 11 113,-4 16-35,1-18 284,-15 79-308,-4 30 513,18-95-72,0 0 1,2 1-1,0-1 0,3 21 1,-2-34-55,0 0 0,0 0 1,1 0-1,-1 0 0,1 0 1,0 0-1,5 7 1,-7-11-19,1 1 1,0-1 0,1 1-1,-1-1 1,0 0-1,0 1 1,1-1 0,-1 0-1,0 0 1,1 0 0,-1 0-1,1 0 1,0 0 0,-1 0-1,1-1 1,0 1 0,-1-1-1,1 1 1,0-1-1,0 0 1,-1 1 0,1-1-1,0 0 1,0 0 0,-1 0-1,3-1 1,2 0 8,-1-1 1,1 0-1,-1 0 0,0 0 1,0-1-1,0 1 0,0-1 1,0-1-1,0 1 0,-1-1 0,5-5 1,9-8 32,18-26 1,-31 36-46,27-34 37,-3-1 1,-2-2-1,-1-1 1,29-71 0,-21 26-281,34-138 0,-63 209 131,-1 0 0,0 0-1,0-32 1,-7 32-74,3 19 170,-1 0 0,1 0 0,0-1 0,0 1-1,-1 0 1,1 0 0,0 0 0,0-1 0,-1 1 0,1 0-1,0 0 1,-1 0 0,1 0 0,0 0 0,-1-1 0,1 1-1,0 0 1,-1 0 0,1 0 0,0 0 0,-1 0-1,1 0 1,0 0 0,-1 0 0,1 0 0,0 0 0,-1 0-1,1 1 1,0-1 0,-1 0 0,1 0 0,0 0 0,0 0-1,-1 0 1,1 1 0,0-1 0,-1 0 0,1 0 0,0 0-1,0 1 1,0-1 0,-1 0 0,1 1 0,0-1-1,0 0 1,0 0 0,-1 1 0,1-1 0,0 0 0,0 1-1,0-1 1,-12 18 39,0 0 0,1 1 0,2 0-1,-11 26 1,5-11 146,-62 147 849,62-142-612,2 2 1,-13 65 0,25-96-335,-1 0 1,1 0-1,1 0 1,0 0-1,0 0 1,3 14 0,-3-22-111,1 0 1,-1 0 0,1 0-1,-1 0 1,1 0 0,0 0-1,0-1 1,0 1 0,0 0-1,0-1 1,0 1 0,0 0-1,0-1 1,1 0 0,-1 1-1,1-1 1,-1 0 0,1 1-1,-1-1 1,1 0 0,0 0-1,0-1 1,-1 1 0,1 0-1,0 0 1,0-1 0,0 1-1,0-1 1,0 0 0,0 1-1,0-1 1,0 0 0,0 0-1,0 0 1,-1-1 0,1 1-1,4-1 1,0-1-31,-1 1 0,0-1 0,1 0-1,-1-1 1,0 1 0,0-1 0,0 0 0,0 0 0,8-8 0,16-16-278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7.419"/>
    </inkml:context>
    <inkml:brush xml:id="br0">
      <inkml:brushProperty name="width" value="0.035" units="cm"/>
      <inkml:brushProperty name="height" value="0.035" units="cm"/>
    </inkml:brush>
  </inkml:definitions>
  <inkml:trace contextRef="#ctx0" brushRef="#br0">29 37 14099,'-1'-21'1320,"2"20"-1278,-1 1-1,0-1 0,0 1 0,0-1 1,0 1-1,0-1 0,0 1 1,0-1-1,0 1 0,0-1 1,0 1-1,0-1 0,0 1 0,0-1 1,0 1-1,-1-1 0,1 1 1,0-1-1,0 1 0,-1-1 1,1 1-1,0 0 0,-1-1 1,1 1-1,0-1 0,-1 1 0,1 0 1,0-1-1,-1 1 0,1 0 1,-1-1-1,0 1 0,1 1 64,-1 1 0,0-1 0,0 1 0,1 0 0,-1-1 0,1 1 0,0 0 0,-1-1 0,1 1 0,0 0 0,0-1 0,0 1 0,0 0 0,1 3 0,-1 4 167,-8 160 1439,0 47-925,7-161-580,0-12 201,8 74 1,-7-115-393,0-1 0,0 0 0,0 1 0,0-1 0,0 0 0,1 1 0,-1-1-1,0 0 1,1 0 0,-1 1 0,1-1 0,0 0 0,-1 0 0,1 0 0,0 0-1,0 1 1,0-1 0,-1 0 0,3 1 0,-2-2-9,-1 0 0,1 0 0,0 0 0,0-1 0,-1 1 0,1 0 0,0 0 0,-1 0 0,1-1 0,0 1 0,-1 0 0,1-1 0,-1 1 1,1-1-1,0 1 0,-1-1 0,1 1 0,-1-1 0,1 1 0,-1-1 0,1 1 0,-1-1 0,0 0 0,1 0 0,6-10 22,-1 0 1,8-20 0,-13 27-23,60-160 81,4-9-54,-48 134-40,2 0-1,29-44 1,-42 74-8,-1 1 1,1 1-1,0-1 0,1 1 0,0 0 1,10-8-1,-15 14 10,0-1 0,0 1 0,0 0 0,0 0 0,0 0 0,0 0 0,0 0 0,0 0 0,0 1 0,0-1 0,1 1 0,-1-1 0,0 1 0,0 0 0,1 0 0,-1 0 0,0 0 0,0 0 1,1 1-1,-1-1 0,0 1 0,0-1 0,0 1 0,0 0 0,0 0 0,0 0 0,0 0 0,0 0 0,0 0 0,0 1 0,0-1 0,-1 1 0,3 1 0,1 3 11,0 0 1,0 1-1,-1-1 0,0 1 1,0 0-1,0 0 0,-1 0 1,0 1-1,-1-1 0,1 1 1,-1-1-1,-1 1 0,0 0 1,0 0-1,0 8 0,-1-4 70,0-1-1,0 1 0,-2 0 1,1 0-1,-1-1 0,-1 1 1,0-1-1,-1 0 1,-7 16-1,8-22-82,0 1 0,0 0-1,-1-1 1,0 0 0,0 0 0,0 0-1,-1 0 1,1-1 0,-1 0 0,0 0 0,0 0-1,-1 0 1,1-1 0,-1 0 0,0 0-1,0-1 1,0 1 0,0-1 0,0 0 0,-1-1-1,1 0 1,0 0 0,-1 0 0,1-1 0,-1 0-1,1 0 1,-1 0 0,1-1 0,-1 0-1,1 0 1,0-1 0,0 0 0,-1 0 0,1 0-1,0-1 1,1 0 0,-1 0 0,1-1-1,-1 1 1,1-1 0,0 0 0,0 0 0,0-1-1,1 0 1,-5-5 0,4 3-191,0 0 0,1 0 0,-1-1 0,2 1 1,-1-1-1,1 0 0,0 0 0,-2-9 0,4 12 91,0-1 0,0 1 0,0-1 0,1 0 0,0 1 0,0-1 0,0 1 0,1-1 0,0 1 0,0-1 0,0 1 0,1-1 0,3-7 0,17-18-759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8.203"/>
    </inkml:context>
    <inkml:brush xml:id="br0">
      <inkml:brushProperty name="width" value="0.035" units="cm"/>
      <inkml:brushProperty name="height" value="0.035" units="cm"/>
    </inkml:brush>
  </inkml:definitions>
  <inkml:trace contextRef="#ctx0" brushRef="#br0">192 539 15091,'12'-11'1205,"-12"11"-1178,0 0-1,0-1 1,0 1 0,0 0-1,0 0 1,-1 0-1,1-1 1,0 1-1,0 0 1,0 0 0,0 0-1,-1 0 1,1 0-1,0-1 1,0 1-1,0 0 1,-1 0-1,1 0 1,0 0 0,0 0-1,-1 0 1,1 0-1,0 0 1,0 0-1,0 0 1,-1 0-1,1-1 1,0 2 0,0-1-1,-1 0 1,1 0-1,0 0 1,0 0-1,-1 0 1,1 0 0,-4 0 153,0 1 1,0 0 0,0-1 0,0 2 0,0-1 0,0 0 0,-4 3 0,-3 2 75,1 1 0,0 1 0,0 0 0,1 0 0,0 1 0,0 0 0,1 0 0,1 1 0,-1 0 0,-6 12 0,5-6-50,1 1 1,0-1 0,1 1-1,1 1 1,1-1 0,-4 23-1,7-33-113,1 0 1,1 0-1,0 1 0,1 13 0,-1-20-78,0 0 0,0 1 1,0-1-1,0 0 0,0 1 0,1-1 0,-1 0 0,1 0 0,-1 1 0,1-1 0,-1 0 0,1 0 0,0 0 0,-1 0 0,1 0 0,0 0 1,0 0-1,0 0 0,0 0 0,0 0 0,0 0 0,0-1 0,0 1 0,0 0 0,0-1 0,1 1 0,-1-1 0,0 1 0,0-1 0,0 1 0,1-1 1,-1 0-1,0 0 0,3 1 0,0-2 8,1 0-1,-1 0 1,0-1 0,0 1 0,1-1-1,-1 0 1,0 0 0,0 0 0,-1 0-1,1-1 1,0 0 0,-1 1 0,4-5-1,43-46 125,-46 48-133,18-20 36,-2 0 1,-1-2-1,-1-1 1,-1 0-1,-2-1 1,-1 0-1,-1-2 1,-1 1-1,11-52 1,-20 73-37,-3 7-11,1 1-1,-1-1 1,1 1-1,-1-1 0,0 1 1,1-1-1,-1 1 1,0-1-1,0 1 1,0-1-1,0 0 1,-1 1-1,1-1 1,0 1-1,-1-1 1,0-1-1,1 3-2,0 0 1,0 0-1,0 0 1,-1 0-1,1 0 0,0 0 1,0 0-1,-1 0 1,1 0-1,0 0 0,0 0 1,0 0-1,-1 0 1,1 0-1,0 0 0,0 0 1,-1 0-1,1 0 1,0 0-1,0 1 0,0-1 1,-1 0-1,1 0 1,0 0-1,0 0 0,0 0 1,0 1-1,-1-1 1,1 0-1,0 0 0,0 0 1,0 0-1,0 1 0,0-1 1,0 0-1,0 0 1,-1 1-1,1-1 0,0 0 1,0 0-1,-5 11 7,0 4-12,1 0 0,1 0 0,1 1 0,0-1 1,1 1-1,1-1 0,0 1 0,1-1 0,5 24 1,-6-36 3,1-1 0,-1 0 0,1 0 0,0 0 1,-1 0-1,1 0 0,0 0 0,0 0 0,1 0 1,-1 0-1,0 0 0,1 0 0,-1-1 0,1 1 1,3 2-1,-4-3 0,0-1 0,0 1 0,0-1 0,0 0 1,1 1-1,-1-1 0,0 0 0,0 0 0,1 0 0,-1 0 0,0 0 1,0 0-1,1 0 0,-1 0 0,0-1 0,0 1 0,0 0 1,1-1-1,-1 1 0,2-2 0,3-2-2,0 0 0,0 0 0,0-1 1,0 0-1,-1 0 0,0-1 0,7-9 0,14-20 13,-2 0 0,-2-2 0,-2-1 0,20-49-1,-17 26 6,-2-1-1,13-70 0,-31 123-22,-1 1 0,-1-1 0,0 1 0,0-1 0,0 0-1,-1 1 1,-2-14 0,2 21 5,0 1 1,-1-1-1,1 1 1,0-1-1,0 1 0,-1-1 1,1 1-1,-1-1 0,1 1 1,0-1-1,-1 1 1,1-1-1,-1 1 0,1-1 1,-1 1-1,1 0 0,-1-1 1,1 1-1,-1 0 1,0 0-1,1-1 0,-1 1 1,1 0-1,-1 0 1,0 0-1,1 0 0,-1 0 1,1 0-1,-1 0 0,0 0 1,1 0-1,-1 0 1,0 0-1,1 0 0,-1 0 1,1 1-1,-1-1 0,1 0 1,-1 0-1,0 1 1,1-1-1,-1 0 0,1 1 1,-1-1-1,1 0 1,-1 1-1,1-1 0,0 1 1,-1-1-1,1 1 0,-1-1 1,1 1-1,0-1 1,-1 2-1,-6 10-13,0 0-1,0 1 1,1-1 0,1 1 0,0 1-1,1-1 1,-3 20 0,-2 0 11,-49 195 196,50-186-68,2-1 0,1 2 0,3 64 0,2-103-105,0 0 0,0 0-1,1 0 1,0 0 0,-1 0 0,2 0 0,-1 0-1,3 6 1,-3-9-12,-1 0 0,1 0 0,0 0 0,0 0 0,0-1 0,0 1 0,0 0 0,0 0 0,0 0 0,0-1 0,0 1 0,0-1 0,0 1 0,1-1 0,-1 1-1,0-1 1,0 1 0,0-1 0,1 0 0,-1 0 0,0 0 0,1 0 0,-1 0 0,0 0 0,0 0 0,1 0 0,-1 0 0,0-1 0,0 1 0,1 0 0,0-2 0,8-1 2,-1-1 0,0 0 0,0-1 1,-1 0-1,0-1 0,1 1 0,-2-2 1,10-8-1,54-61-32,-70 74 23,128-176-271,-121 166 227,-8 12 41,0 0 0,0 1 1,0-1-1,0 0 0,0 0 1,0 0-1,1 0 0,-1 0 1,0 0-1,0 1 0,0-1 1,0 0-1,0 0 0,0 0 1,0 0-1,0 0 0,1 0 1,-1 0-1,0 0 0,0 0 0,0 0 1,0 1-1,0-1 0,1 0 1,-1 0-1,0 0 0,0 0 1,0 0-1,0 0 0,0 0 1,1 0-1,-1 0 0,0 0 1,0 0-1,0 0 0,0 0 1,0 0-1,1-1 0,-1 1 1,0 0-1,0 0 0,0 0 0,0 0 1,0 0-1,0 0 0,1 0 1,-1 0-1,0 0 0,0-1 1,-2 16-34,0 0-1,-7 21 1,0 1 11,0 1 46,3-12 38,0 1 1,1 0-1,-1 54 1,6-79-49,0 0 1,0 0-1,0 0 1,0 0 0,1-1-1,-1 1 1,0 0-1,1 0 1,-1 0-1,1-1 1,0 1 0,0 0-1,0-1 1,-1 1-1,1 0 1,2 1-1,-2-3-2,-1 1-1,1-1 0,0 0 0,0 1 0,-1-1 0,1 0 0,0 0 1,0 0-1,-1 0 0,1 1 0,0-1 0,0 0 0,-1 0 0,1 0 0,0-1 1,0 1-1,0 0 0,-1 0 0,1 0 0,0-1 0,-1 1 0,1 0 0,0 0 1,0-1-1,0 0 0,5-3 15,0-1 1,0 0-1,0 0 1,-1 0-1,9-12 1,-2 1-357,0-1 1,-2-1-1,0 0 1,0 0-1,-2-1 0,0 0 1,6-26-1,-12 41-159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9.152"/>
    </inkml:context>
    <inkml:brush xml:id="br0">
      <inkml:brushProperty name="width" value="0.035" units="cm"/>
      <inkml:brushProperty name="height" value="0.035" units="cm"/>
    </inkml:brush>
  </inkml:definitions>
  <inkml:trace contextRef="#ctx0" brushRef="#br0">143 23 14363,'4'-17'1127,"-2"11"295,-3 9 88,-9 43 980,-78 482 870,51-302-2443,32-195-703,-2 42 0,10-56-62,-3-17-149,0 0 0,1 1 0,-1-1 0,0 0 0,0 0 1,1 0-1,-1 0 0,0 0 0,0 0 0,0 0 0,1 0 0,-1 0 0,0 0 0,0 0 0,1 0 0,-1 0 0,0 0 0,0 0 1,1 0-1,-1 0 0,0 0 0,0 0 0,1 0 0,-1 0 0,0 0 0,0 0 0,0 0 0,1-1 0,-1 1 0,0 0 0,0 0 1,0 0-1,1 0 0,-1-1 0,0 1 0,16-23 96,-3-6-42,-2-1 0,-1-1-1,9-44 1,8-97 34,-26 167-93,7-95-345,-8 115 309,1 1 1,0-1-1,1 1 0,1-1 0,1 0 0,0 0 0,11 26 0,-14-39 39,0-1-1,0 1 1,0 0-1,0 0 1,0 0-1,1-1 1,-1 1-1,1 0 1,-1-1-1,1 0 1,-1 1-1,1-1 1,0 0-1,0 0 1,0 0-1,-1 0 0,1 0 1,0 0-1,0 0 1,0-1-1,3 1 1,-1 0 1,-1-2 0,1 1 0,-1 0 0,0 0 0,1-1 0,-1 0-1,0 0 1,1 0 0,-1 0 0,0 0 0,0-1 0,3-1 0,7-5 10,0-1 1,-1-1-1,0 1 0,18-21 1,3-9 26,39-60 1,-60 81-43,-9 16-22,-4 9 17,-46 140-118,32-109 89,2 1-1,2 0 1,1 1 0,-4 43-1,13-81 13,1-1 0,0 1 0,0-1 0,0 0 0,0 1-1,0-1 1,0 1 0,0-1 0,1 0 0,-1 1-1,1-1 1,-1 0 0,1 1 0,0 1 0,-1-3-15,1 0 1,-1 1-1,1-1 1,-1 0-1,0 0 1,1 1-1,-1-1 1,0 0-1,1 0 1,-1 0-1,1 1 1,-1-1 0,1 0-1,-1 0 1,0 0-1,1 0 1,-1 0-1,1 0 1,-1 0-1,1 0 1,-1 0-1,1 0 1,-1 0-1,0-1 1,1 1-1,-1 0 1,1 0-1,0-1 1,2-1-162,0 0 0,1 0 0,-1 0 1,0-1-1,0 0 0,-1 1 0,1-1 0,4-6 0,6-11-222,-1 0 0,12-28 0,3-12-487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49.712"/>
    </inkml:context>
    <inkml:brush xml:id="br0">
      <inkml:brushProperty name="width" value="0.035" units="cm"/>
      <inkml:brushProperty name="height" value="0.035" units="cm"/>
    </inkml:brush>
  </inkml:definitions>
  <inkml:trace contextRef="#ctx0" brushRef="#br0">136 1 18220,'-2'16'596,"0"0"0,-1 1 0,0-1-1,-11 29 1,-1 7 299,-18 99 499,7 1-1,-9 189 1,34-328-1384,0 23-11,0-35 3,1 1 1,0-1 0,1 1 0,-1 0 0,0-1 0,0 1 0,1-1-1,-1 1 1,1-1 0,-1 1 0,1-1 0,0 0 0,-1 1 0,1-1 0,0 0-1,1 2 1,-2-3-1,1 0-1,-1 0 1,0 0 0,1 0-1,-1 0 1,0 0-1,1 1 1,-1-1-1,0 0 1,0-1-1,1 1 1,-1 0 0,0 0-1,1 0 1,-1 0-1,0 0 1,0 0-1,1 0 1,-1 0 0,0 0-1,1-1 1,-1 1-1,0 0 1,0 0-1,0 0 1,1 0-1,-1-1 1,0 1 0,0 0-1,0 0 1,1-1-1,-1 1 1,0 0-1,0 0 1,0-1 0,8-13 15,-7 12-7,96-212 88,-14 26-74,-43 109-226,71-105 0,-86 154 56,-14 22-35,-7 13-75,-7 16-180,-64 129-2366,19-49 373,-14 61-2081,56-141 4331,1-1-1,1 1 1,0 0-1,2 0 1,0 0-1,2 25 1,8 2 3147,-7-45-2588,0 0-1,0 0 1,0 1 0,1-1-1,-1 0 1,1 0-1,0 0 1,0-1-1,0 1 1,0 0 0,0-1-1,4 4 1,-6-6-356,0 0-1,0 0 1,0 0 0,0 0 0,1 1 0,-1-1 0,0 0 0,0 0 0,0 0 0,1 0-1,-1 0 1,0 0 0,0 0 0,1 0 0,-1 0 0,0 0 0,0 0 0,1 0-1,-1 0 1,0 0 0,0 0 0,0 0 0,1 0 0,-1 0 0,0 0 0,0 0 0,1 0-1,-1 0 1,0 0 0,0 0 0,0 0 0,1 0 0,-1-1 0,0 1 0,0 0 0,0 0-1,1-1 1,2-10-254,-3-15-1003,-15-17 601,12 36 507,-9-24-411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7.188"/>
    </inkml:context>
    <inkml:brush xml:id="br0">
      <inkml:brushProperty name="width" value="0.025" units="cm"/>
      <inkml:brushProperty name="height" value="0.025" units="cm"/>
    </inkml:brush>
  </inkml:definitions>
  <inkml:trace contextRef="#ctx0" brushRef="#br0">1 65 9897,'0'0'4196,"0"-9"-2519,1 3-1406,-1 4-229,-1 1 0,1-1 0,0 0 0,0 1 0,0-1-1,1 1 1,-1-1 0,0 0 0,1 1 0,-1-1 0,1 1-1,-1-1 1,1 1 0,0-1 0,-1 1 0,1-1 0,0 1-1,0 0 1,0-1 0,0 1 0,0 0 0,1 0 0,-1 0-1,0 0 1,0 0 0,1 0 0,-1 0 0,1 0-1,-1 1 1,1-1 0,-1 0 0,1 1 0,-1-1 0,1 1-1,2-1 1,32-2 149,0 1 0,0 2 0,0 1 0,0 2 0,0 2-1,-1 1 1,1 1 0,-2 2 0,1 2 0,-1 1 0,49 25-1,-76-33-157,0 0 0,0 1 0,0 0 0,0 0 0,-1 0 0,0 1 0,0 0 0,0 1-1,-1-1 1,7 12 0,-10-14 27,0 0-1,0 0 1,0 0-1,-1 0 0,0 0 1,0 0-1,0 0 1,0 0-1,0 0 1,-1 1-1,0-1 1,0 0-1,0 0 0,-1 0 1,1 1-1,-1-1 1,0 0-1,0 0 1,0 0-1,-1 0 0,0 0 1,1 0-1,-4 4 1,-2 2 141,-1 0 1,0 0 0,-1-1-1,0 0 1,0-1 0,-1 0-1,0 0 1,0-1 0,-14 7-1,-10 4 595,-63 24 1,64-30-344,0-1 1,-1-2 0,0-1 0,0-1-1,-69 3 1,100-10-482,1 0 1,0 0-1,0 0 0,-1 0 1,1-1-1,0 1 0,0-1 1,-1 1-1,1-1 0,0 0 1,0 1-1,0-1 0,0 0 1,0-1-1,0 1 1,0 0-1,0-1 0,1 1 1,-1-1-1,0 1 0,1-1 1,-1 0-1,1 1 0,0-1 1,-1 0-1,1 0 0,0 0 1,-1-3-1,1 0-646,-1-1 1,1 0-1,1 1 1,-1-1 0,1 0-1,0 1 1,0-1-1,1 0 1,0 1-1,3-12 1,16-39-9305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0.200"/>
    </inkml:context>
    <inkml:brush xml:id="br0">
      <inkml:brushProperty name="width" value="0.035" units="cm"/>
      <inkml:brushProperty name="height" value="0.035" units="cm"/>
    </inkml:brush>
  </inkml:definitions>
  <inkml:trace contextRef="#ctx0" brushRef="#br0">547 152 20300,'1'-7'1937,"-2"5"-1313,-3 0 960,4 3-648,2 3-503,0-1-417,-2 0-1025,0 0 921,-14 1-168,-7-1-72</inkml:trace>
  <inkml:trace contextRef="#ctx0" brushRef="#br0" timeOffset="1">67 43 19036,'-19'-7'1640,"6"7"-1175,0-1-233,5-1 584,1-2-320,5 0-816,1-1-280,1-2 440,0 1-136,-3-1-161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0.995"/>
    </inkml:context>
    <inkml:brush xml:id="br0">
      <inkml:brushProperty name="width" value="0.035" units="cm"/>
      <inkml:brushProperty name="height" value="0.035" units="cm"/>
    </inkml:brush>
  </inkml:definitions>
  <inkml:trace contextRef="#ctx0" brushRef="#br0">30 95 13579,'-13'-4'1784,"2"0"-840,5 4 1585,16 4-1345,10-3-111,6-12-137,13-1-360,7-2-160,15 3-112,2-2-96,6 0-304,-2 1-288,-3 7-616,-9 12 1248,-16 0-432,-9 9-96,-18 5-168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1.448"/>
    </inkml:context>
    <inkml:brush xml:id="br0">
      <inkml:brushProperty name="width" value="0.035" units="cm"/>
      <inkml:brushProperty name="height" value="0.035" units="cm"/>
    </inkml:brush>
  </inkml:definitions>
  <inkml:trace contextRef="#ctx0" brushRef="#br0">0 19 15339,'6'1'1649,"11"-1"-761,6-4-280,13 0 688,7 1-112,11 0-167,5-1-137,4 2-496,2 2-384,-7 0-648,-6 0 608,-6 5-192,-9-3-80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1.980"/>
    </inkml:context>
    <inkml:brush xml:id="br0">
      <inkml:brushProperty name="width" value="0.035" units="cm"/>
      <inkml:brushProperty name="height" value="0.035" units="cm"/>
    </inkml:brush>
  </inkml:definitions>
  <inkml:trace contextRef="#ctx0" brushRef="#br0">78 3 17020,'2'-1'181,"-1"1"0,1 0 1,0-1-1,-1 1 0,1 0 1,-1 0-1,1 0 1,-1 0-1,1 0 0,0 0 1,-1 0-1,1 0 0,-1 1 1,1-1-1,-1 0 1,1 1-1,1 0 0,4 1 359,84 14 1288,67 13-755,-137-23-1049,0 0 0,0 2 0,0 0 0,-1 1 0,20 13 0,-34-19-49,-1 1-1,0-1 1,1 1-1,-2 1 1,1-1-1,-1 1 1,1 0-1,-1 0 1,0 0-1,-1 0 1,1 1-1,-1-1 1,0 1-1,-1 0 1,1 0-1,-1 0 1,-1 0-1,1 1 1,-1-1-1,0 0 1,0 1-1,0 6 1,-2 0-11,0-1 0,-1 1 1,0-1-1,-1 0 0,-1 0 1,0 0-1,0 0 0,-1 0 1,0-1-1,-13 19 0,-27 35 205,-86 96-1,76-98-57,-21 25 105,16-22-417,-84 124 1,125-154 112,16-16-92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3.648"/>
    </inkml:context>
    <inkml:brush xml:id="br0">
      <inkml:brushProperty name="width" value="0.035" units="cm"/>
      <inkml:brushProperty name="height" value="0.035" units="cm"/>
    </inkml:brush>
  </inkml:definitions>
  <inkml:trace contextRef="#ctx0" brushRef="#br0">29 256 15435,'4'-9'507,"-3"5"-301,0 1-1,0 0 1,0-1-1,0 1 1,0 0-1,-1-1 1,1-6-1,-2 9 387,-2 5-262,-2 11 255,-7 45 137,4 0 0,1 0 0,4 94 0,3-122-577,8 44 0,-6-63-106,0-1 0,1 0 1,1 0-1,0 0 0,1 0 1,10 17-1,-14-26-28,1 0 1,0 0-1,0-1 0,0 1 0,0 0 0,0-1 0,1 0 1,-1 0-1,1 1 0,-1-1 0,1-1 0,0 1 0,0 0 1,0-1-1,0 1 0,5 1 0,-4-3-4,-1 0 0,1 1-1,-1-1 1,1 0 0,-1-1-1,1 1 1,-1-1 0,0 1 0,1-1-1,-1 0 1,0 0 0,1-1-1,-1 1 1,0-1 0,0 1-1,0-1 1,4-3 0,8-7-4,-1-1 0,0 0 0,-1-1 1,0 0-1,-1-1 0,18-28 0,53-107 0,-81 146-3,16-31-32,-2 1-1,-1-2 0,-2 0 1,-2-1-1,8-40 0,-20 63-36,1 14 67,-1 0 1,1 0-1,0 0 0,0 0 0,-1 0 1,1 0-1,0 0 0,0 0 0,-1 0 1,1 0-1,0 0 0,0 0 0,-1 0 1,1 0-1,0 0 0,0 0 0,0 0 1,-1 0-1,1 0 0,0 0 0,0 0 1,-1 1-1,1-1 0,0 0 0,0 0 1,0 0-1,-1 0 0,1 0 1,0 1-1,0-1 0,0 0 0,0 0 1,0 0-1,-1 1 0,1-1 0,0 0 1,0 0-1,0 0 0,0 1 0,0-1 1,0 0-1,0 1 0,-5 7-15,0 0-1,1 1 1,0-1 0,1 1-1,0 0 1,0 1-1,1-1 1,-1 11 0,-1 10 0,1 42 1,2-43 13,2 0 1,7 42-1,-6-62 9,-1-1 1,1 0-1,1 1 0,0-1 1,0 0-1,0 0 0,1 0 1,0-1-1,1 1 0,-1-1 1,1 0-1,12 12 0,-14-16-3,0-1 0,0 0 0,0 0-1,1 0 1,-1 0 0,0-1 0,1 1-1,-1-1 1,1 0 0,0 0 0,-1 0-1,1 0 1,0-1 0,0 1 0,-1-1-1,1 0 1,0 0 0,0-1 0,-1 1-1,1-1 1,0 0 0,-1 0 0,1 0-1,0 0 1,5-4 0,2 0 4,-1-1 0,0 0 1,0-1-1,-1 0 0,0-1 0,0 0 1,9-12-1,2-4 24,-1-1 1,-2-1 0,0-1-1,-2 0 1,-1-1-1,16-44 1,-17 34 22,-1-1-1,-3-1 1,-1 0 0,5-63-1,-12 95-44,0-59 80,-2 62-93,1 0 1,-1 0 0,0 0-1,0 0 1,0 1-1,0-1 1,-1 1-1,0-1 1,0 1 0,-5-8-1,6 11-10,1 0 0,0 1 0,-1-1 0,1 0 0,-1 1 0,1-1 0,-1 1 0,1-1 0,-1 1 0,1-1 1,-1 1-1,0-1 0,1 1 0,-1 0 0,0-1 0,1 1 0,-1 0 0,0 0 0,1-1 0,-1 1 0,0 0 0,0 0 0,1 0 0,-1 0 0,0 0 0,1 0 0,-1 0 0,0 0 0,0 0 0,-1 1 0,1 0-29,-1 0-1,1 0 1,0 0-1,-1 0 1,1 0-1,0 0 1,0 1-1,-1-1 1,1 1-1,0-1 1,0 1-1,0 1 1,-4 7-187,0 1 1,-5 20-1,5-11 28,0 1 0,-2 36-1,5-6-221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4.104"/>
    </inkml:context>
    <inkml:brush xml:id="br0">
      <inkml:brushProperty name="width" value="0.035" units="cm"/>
      <inkml:brushProperty name="height" value="0.035" units="cm"/>
    </inkml:brush>
  </inkml:definitions>
  <inkml:trace contextRef="#ctx0" brushRef="#br0">62 110 15467,'-23'51'2173,"-6"16"-383,26-61-1582,2 0 0,-1 0 1,1 0-1,0 1 0,0-1 0,0 1 0,1-1 0,1 11 0,-1-16-188,0 0 0,0 0 0,0-1 0,0 1 0,0 0 0,0 0 0,1 0-1,-1-1 1,0 1 0,0 0 0,1 0 0,-1-1 0,1 1 0,-1 0 0,1 0 0,-1-1 0,1 1-1,-1-1 1,1 1 0,-1 0 0,1-1 0,0 1 0,-1-1 0,1 0 0,0 1 0,-1-1 0,3 1-1,-2-1-3,1 0-1,-1 0 0,1 0 1,-1 0-1,1 0 0,-1-1 1,1 1-1,-1-1 0,1 1 1,-1-1-1,0 1 0,1-1 1,2-1-1,4-4 9,0 0 1,0-1-1,10-10 1,8-11 60,-2-1-1,0 0 1,-2-2 0,-2-1 0,-1-1-1,17-38 1,-35 70-73,-1 1 1,1-1-1,-1 0 0,0 0 1,1 1-1,-1-1 0,0 0 0,1 0 1,-1 0-1,0 1 0,0-1 1,0 0-1,1 0 0,-1 0 0,0 0 1,0 0-1,0 1 0,-1-1 1,1 0-1,0 0 0,0-1 0,-1 3-1,0-1-1,0 0 0,0 1 0,0 0 0,1-1 0,-1 1 0,0-1 0,0 1 0,1 0 0,-1 0 1,1-1-1,-1 1 0,1 0 0,-1 0 0,1 0 0,-1-1 0,0 3 0,-6 12 29,0 0 0,1 1-1,1 0 1,0 0 0,-4 26-1,3-2-38,0 46-1,6-80-29,-1 14-114,3 31 0,-2-45 24,1-1 0,0 1 0,1-1 0,-1 1-1,1-1 1,0 1 0,0-1 0,1 0 0,0 0 0,4 7 0,-6-11 80,0 0 0,0 0 1,0 0-1,-1 0 0,1 0 0,0 0 0,0 0 1,0-1-1,0 1 0,1 0 0,-1 0 1,0-1-1,0 1 0,0-1 0,1 1 0,-1-1 1,0 0-1,1 1 0,-1-1 0,0 0 0,0 0 1,1 0-1,-1 0 0,0 0 0,1 0 0,-1 0 1,0 0-1,1-1 0,1 0 0,1-1-29,0 0 0,0 0 0,0-1 0,-1 1-1,1-1 1,-1 0 0,1 0 0,4-7 0,25-34-593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4.522"/>
    </inkml:context>
    <inkml:brush xml:id="br0">
      <inkml:brushProperty name="width" value="0.035" units="cm"/>
      <inkml:brushProperty name="height" value="0.035" units="cm"/>
    </inkml:brush>
  </inkml:definitions>
  <inkml:trace contextRef="#ctx0" brushRef="#br0">78 1 16564,'-27'64'1806,"13"-33"-970,2 1 1,-11 40-1,22-55-75,1-17-751,0 1 0,0-1 1,0 0-1,1 0 0,-1 0 1,0 0-1,0 0 0,0 0 0,1 0 1,-1 0-1,0 0 0,0 0 1,0 0-1,1 0 0,-1 0 1,0 0-1,0 0 0,0 0 1,1 0-1,-1 0 0,0 0 0,0 0 1,0 0-1,1 0 0,-1-1 1,0 1-1,0 0 0,0 0 1,0 0-1,1 0 0,-1 0 1,0-1-1,0 1 0,0 0 0,0 0 1,0 0-1,0 0 0,1-1 1,19-26 162,-18 24-177,22-33-71,-12 16 2,1 1 1,23-27-1,-35 45 69,1-1 0,-1 1-1,0-1 1,1 1 0,-1 0-1,1-1 1,0 1 0,-1 0 0,1 0-1,0 0 1,0 0 0,0 1 0,0-1-1,0 0 1,0 1 0,-1 0 0,1-1-1,0 1 1,3 0 0,-4 0 3,1 1 0,-1-1-1,1 1 1,0-1 0,-1 1 0,1 0 0,-1 0 0,0-1-1,1 1 1,-1 0 0,0 0 0,1 1 0,-1-1 0,0 0-1,0 0 1,0 1 0,0-1 0,1 2 0,2 5 9,0 0 1,-1 0-1,0 0 0,0 1 1,-1-1-1,0 1 1,1 9-1,-1-5 151,-1 0 1,-1 0-1,0-1 1,0 1-1,-2 0 0,1 0 1,-2 0-1,0-1 0,-8 24 1,7-27-58,0-1 0,0 1 1,-1-1-1,0 0 0,0-1 0,0 0 0,-1 1 1,-1-2-1,1 1 0,-1-1 0,0 0 1,-1 0-1,1-1 0,-12 7 0,17-11-131,0 0 0,1 0-1,-1 0 1,0 0-1,0 0 1,0-1 0,1 1-1,-1-1 1,0 1 0,0-1-1,0 0 1,0 1-1,0-1 1,0 0 0,0 0-1,0-1 1,0 1 0,0 0-1,0-1 1,0 1-1,0-1 1,1 1 0,-1-1-1,0 0 1,0 0-1,1 0 1,-1 0 0,0 0-1,1 0 1,-1 0 0,1-1-1,-3-2 1,-6-16-370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5.027"/>
    </inkml:context>
    <inkml:brush xml:id="br0">
      <inkml:brushProperty name="width" value="0.035" units="cm"/>
      <inkml:brushProperty name="height" value="0.035" units="cm"/>
    </inkml:brush>
  </inkml:definitions>
  <inkml:trace contextRef="#ctx0" brushRef="#br0">130 19 16131,'3'-15'1876,"-3"15"-1837,0 0 1,0 0-1,0-1 1,0 1-1,0 0 1,0 0-1,0 0 1,0 0-1,0-1 1,0 1-1,0 0 1,0 0-1,0 0 1,0 0-1,-1 0 1,1 0-1,0 0 1,0-1-1,0 1 1,0 0-1,0 0 1,0 0-1,0 0 1,-1 0-1,1 0 0,0 0 1,0 0-1,0 0 1,0 0-1,0 0 1,-1 0-1,1 0 1,0 0-1,0 0 1,0 0-1,0 0 1,-1 0-1,1 0 1,0 0-1,0 0 1,0 0-1,0 0 1,-1 0-1,-24 15 2135,13-5-1747,-1 1 1,2-1-1,-17 20 1,24-24-431,-1-1 0,1 1 0,0 0 1,1 0-1,-1 1 0,1-1 0,0 1 0,1 0 1,0 0-1,-2 7 0,4-13-19,0 0 0,0-1 0,0 1 0,0 0 0,0 0 0,0 0 0,0-1 0,0 1 0,0 0 0,0 0 0,0 0 0,1-1 0,-1 1 0,0 0 0,0 0 0,1-1 0,-1 1 0,1 0 0,-1-1 0,1 1 0,-1 0 0,1-1 0,-1 1 0,1-1 0,-1 1 0,1-1 0,0 1 0,-1-1 0,1 1 0,0-1 0,-1 1 0,1-1 0,0 0 0,0 0 0,-1 1 0,1-1 0,0 0 0,0 0 0,0 0 0,-1 0 0,1 0 0,1 0 0,4 0-133,1 0 1,-1-1 0,0 0 0,8-2 0,-8 2 76,9-2-166,7-2 6,0 0 0,1 2 0,33-1 0,-50 5 223,0-1 1,0 1 0,0 0-1,0 0 1,0 1 0,0-1 0,9 5-1,-12-4 20,0-1 0,0 1 0,0 0 0,0 0 0,0 0 0,0 1-1,-1-1 1,0 1 0,1-1 0,-1 1 0,0 0 0,0 0 0,0 0 0,1 4-1,-1-2 43,-1-1 0,0 1-1,0 0 1,0-1 0,-1 1-1,1 0 1,-1 0 0,-1-1-1,1 1 1,-1 0-1,1 0 1,-1-1 0,0 1-1,-1 0 1,1-1 0,-1 1-1,0-1 1,0 0 0,-1 0-1,1 0 1,-6 7 0,-4 5 277,-1 0-1,-1-2 1,-27 25 0,25-26 14,0 0 0,-23 13 0,35-23-296,-1 0 0,1-1 0,0 0 0,-1 0 1,1 0-1,-1-1 0,1 1 0,-1-1 0,0 0 0,0 0 1,0-1-1,1 1 0,-1-1 0,0 0 0,-9-2 1,13 2-83,0 0 0,-1-1 0,1 1 0,0-1 0,0 0 0,0 1 0,0-1 0,0 0 0,0 1 0,0-1 0,0 0 0,0 0 0,1 0 0,-1 0 0,0 0 0,0 0 0,1 0 0,-1 0 0,1 0 0,-1 0 0,1 0 0,-1-2 0,0 1-24,1-1 0,-1 0 0,1 0 0,0 0 0,0 0 0,0 1 0,1-1 0,-1 0 0,1-4 0,2-1-65,0 0-1,0-1 1,0 1-1,1 0 1,6-9-1,11-13-415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5.505"/>
    </inkml:context>
    <inkml:brush xml:id="br0">
      <inkml:brushProperty name="width" value="0.035" units="cm"/>
      <inkml:brushProperty name="height" value="0.035" units="cm"/>
    </inkml:brush>
  </inkml:definitions>
  <inkml:trace contextRef="#ctx0" brushRef="#br0">84 6 17172,'-7'-6'1760,"-2"18"-1056,1 8-272,-7 12 1417,4 9-865,-1 14-448,4 2-152,-1 2-136,6-2-16,2-11-112,1-3-120,4-23-184,2-11-208,2-21-440,1-12-272,1-14 824,-4-7-240,5-1-153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5.960"/>
    </inkml:context>
    <inkml:brush xml:id="br0">
      <inkml:brushProperty name="width" value="0.035" units="cm"/>
      <inkml:brushProperty name="height" value="0.035" units="cm"/>
    </inkml:brush>
  </inkml:definitions>
  <inkml:trace contextRef="#ctx0" brushRef="#br0">1 143 15651,'1'2'177,"0"1"0,1-1-1,-1 0 1,1 0 0,0 0-1,-1 0 1,1 0 0,0-1-1,0 1 1,0 0 0,4 1-1,-4-2-112,-1-1 0,1 1 0,0-1-1,0 0 1,0 0 0,-1 0 0,1 1-1,0-2 1,0 1 0,0 0 0,0 0-1,-1-1 1,1 1 0,0-1 0,0 1-1,-1-1 1,1 0 0,1-1 0,7-3 107,0 0 0,-1-1 0,0-1 0,0 0 0,-1 0 0,0 0 0,10-12 0,-4 2 19,0-2 1,16-27 0,-23 31-96,-7 15-94,0 0 1,0-1 0,0 1 0,1 0-1,-1 0 1,0 0 0,0 0-1,0 0 1,0 0 0,0 0-1,0 0 1,0 0 0,0 0-1,0 0 1,0-1 0,0 1-1,0 0 1,0 0 0,0 0 0,0 0-1,0 0 1,0 0 0,0 0-1,0 0 1,0 0 0,0 0-1,0 0 1,0-1 0,-1 1-1,1 0 1,0 0 0,0 0-1,0 0 1,0 0 0,0 0 0,0 0-1,0 0 1,0 0 0,0 0-1,0 0 1,0 0 0,0 0-1,0 0 1,0 0 0,0 0-1,-1 0 1,1 0 0,0 0-1,0 0 1,0 0 0,0 0 0,0 0-1,0 0 1,0 0 0,0 0-1,0 0 1,0 0 0,-1 0-1,1 0 1,0 0 0,0 0-1,0 0 1,0 0 0,0 0-1,0 0 1,0 0 0,-3 2 21,1-1 0,0 1 0,0 0 1,0 0-1,0 0 0,0 0 0,-2 5 1,-10 16 128,1 2 1,1 0 0,2 0 0,0 1 0,2 0 0,0 1 0,-6 49-1,13-69-78,1 1 0,-1 0 0,2 11 0,-1-18-63,0 0 1,0 0-1,0 0 0,0 0 0,1 0 0,-1 0 1,0 0-1,1 0 0,-1-1 0,1 1 1,-1 0-1,1 0 0,-1 0 0,1-1 1,1 3-1,-2-3-4,1 0 0,-1 0-1,1 0 1,0 0 0,-1 1 0,1-1 0,0 0 0,-1 0 0,1 0 0,0 0 0,-1 0-1,1 0 1,0-1 0,-1 1 0,1 0 0,-1 0 0,1 0 0,0-1 0,-1 1 0,1 0-1,-1 0 1,1-1 0,-1 1 0,1-1 0,-1 1 0,1 0 0,0-1 0,11-10-10,-1 0 0,0-1 0,17-22 0,8-9-241,-30 36 157,35-32-401,-38 37 436,-1 0 0,0 0-1,1 0 1,0 1 0,-1 0-1,1-1 1,0 1 0,-1 0 0,1 0-1,0 0 1,0 1 0,0-1-1,0 1 1,0-1 0,4 1 0,-5 1 19,0-1 0,-1 1 0,1-1 0,-1 1 0,1 0 0,-1-1 0,1 1 0,-1 0 0,1 0 0,-1 0 0,0 0 0,1 1 0,-1-1 0,0 0 0,0 0 0,0 1-1,0-1 1,0 1 0,0-1 0,0 1 0,-1-1 0,1 1 0,-1-1 0,1 1 0,-1 0 0,1-1 0,-1 4 0,2 6-31,-1 0-1,0-1 1,-2 15-1,1-12 75,0-11 1,0 0 0,0 1 0,0-1 0,0 0 0,1 1 0,-1-1 0,1 0-1,1 5 1,-2-7-7,0 0 0,0 0 0,0 0-1,0 0 1,1 1 0,-1-1 0,0 0-1,0 0 1,0 0 0,0 0-1,1 0 1,-1 1 0,0-1 0,0 0-1,0 0 1,1 0 0,-1 0 0,0 0-1,0 0 1,0 0 0,1 0 0,-1 0-1,0 0 1,0 0 0,1 0 0,-1 0-1,0 0 1,0 0 0,0 0-1,1 0 1,-1 0 0,0 0 0,11-10 54,15-25-117,-18 24-149,-1 0 0,2 1-1,14-15 1,-5 19-174,-13 6 612,-13 4 273,5-3-495,0 1 0,0 0 0,-1 0 0,1 0 1,0 0-1,1 0 0,-1 1 0,-4 4 0,-11 10 408,16-17-403,1 1 0,0 0 0,0 0 1,-1-1-1,1 1 0,-1 0 0,1-1 0,-1 1 0,1-1 0,-1 0 0,1 0 0,-3 1 0,-9-1 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0.770"/>
    </inkml:context>
    <inkml:brush xml:id="br0">
      <inkml:brushProperty name="width" value="0.025" units="cm"/>
      <inkml:brushProperty name="height" value="0.025" units="cm"/>
    </inkml:brush>
  </inkml:definitions>
  <inkml:trace contextRef="#ctx0" brushRef="#br0">1 45 6342,'0'0'443,"9"-2"-400,36-11-33,-29 6 43,1 2 0,0 0-1,0 1 1,0 1 0,1 0 0,-1 2-1,36 0 1,21 9 182,0-4 0,95-5-1,-48-1 952,662 47-839,-538-24-331,363 32 59,852 42 266,-619-82-794,-709-13-2169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6.742"/>
    </inkml:context>
    <inkml:brush xml:id="br0">
      <inkml:brushProperty name="width" value="0.035" units="cm"/>
      <inkml:brushProperty name="height" value="0.035" units="cm"/>
    </inkml:brush>
  </inkml:definitions>
  <inkml:trace contextRef="#ctx0" brushRef="#br0">199 0 15803,'-5'15'1599,"2"1"1,-3 21-1,-4 98 25,5-57-895,-10 50 337,-51 197-1,46-252-767,-48 116 0,166-435-272,133-290-576,-227 528 531,37-62-153,-36 63 134,0 0 1,1 0 0,0 0-1,0 0 1,1 1-1,11-9 1,-16 14 28,-1 0-1,0 0 1,0 0 0,1 0 0,-1 0-1,1 0 1,-1 0 0,1 1 0,-1-1 0,1 0-1,-1 1 1,1 0 0,-1-1 0,1 1-1,0 0 1,-1 0 0,1 0 0,0 0-1,-1 0 1,1 0 0,-1 0 0,1 0-1,0 1 1,-1-1 0,1 1 0,-1-1-1,1 1 1,-1 0 0,1-1 0,-1 1-1,1 0 1,-1 0 0,0 0 0,0 0-1,1 0 1,-1 0 0,0 1 0,0-1 0,0 0-1,0 1 1,0-1 0,0 0 0,-1 1-1,1-1 1,0 1 0,-1 0 0,1 2-1,2 5 7,0 0 0,-1 1-1,0-1 1,-1 1 0,0-1-1,-1 17 1,-1 3 128,-2 1 0,-2-1-1,-9 37 1,9-47 33,-1-1-1,-1 1 1,-1-1-1,0-1 1,-1 1-1,-13 16 1,20-31-143,0 0 0,0 0 0,0-1 0,-1 1 0,0 0 0,1-1 0,-1 0 0,0 0 0,0 1 0,0-2 0,-1 1 0,1 0 0,-4 1 0,5-3-62,1 0 0,-1 0 0,1 0 1,-1 0-1,0 0 0,1 0 0,-1 0 0,1 0 0,-1-1 0,1 1 1,-1-1-1,1 1 0,-1-1 0,1 0 0,0 1 0,-1-1 0,1 0 1,0 0-1,0 0 0,-1 0 0,1 0 0,0 0 0,0 0 0,0-1 1,0 1-1,0 0 0,1 0 0,-1-1 0,0 1 0,0-1 0,1 1 1,-1-1-1,0-1 0,-3-9-130,0 0 0,1 0 0,1-1 1,0 1-1,0 0 0,1-19 0,0-8-508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7.181"/>
    </inkml:context>
    <inkml:brush xml:id="br0">
      <inkml:brushProperty name="width" value="0.035" units="cm"/>
      <inkml:brushProperty name="height" value="0.035" units="cm"/>
    </inkml:brush>
  </inkml:definitions>
  <inkml:trace contextRef="#ctx0" brushRef="#br0">206 86 16059,'-2'3'205,"0"1"0,0-1 0,0 0 0,0 0 0,0 0 0,-1 0 0,1 0-1,-1-1 1,-4 4 0,-16 18 246,-4 17 964,-41 83 1,56-99-1003,1 2 0,1-1 0,2 1 0,-9 47-1,16-65-272,0 0 0,1 0 0,0 16 0,1-24-120,-1 1-1,0-1 0,0 0 1,0 0-1,1 1 0,-1-1 1,1 0-1,-1 0 0,1 0 1,-1 0-1,1 1 0,0-1 1,0 0-1,0 1 0,0-2-7,0 1-1,-1-1 0,1 0 0,0 0 1,-1 1-1,1-1 0,0 0 1,-1 0-1,1 0 0,0 0 1,0 0-1,-1 0 0,1 0 1,0 0-1,-1 0 0,1 0 1,0 0-1,-1 0 0,1-1 1,0 1-1,-1 0 0,1 0 1,0-1-1,-1 1 0,1 0 1,-1-1-1,2 0 0,7-6 41,-1 0-1,1-1 1,-2 0 0,1 0-1,12-19 1,-10 14-26,34-45 11,-3-1-1,-2-2 1,-3-2-1,-3-2 1,31-84-1,-59 130-58,-5 19 22,0 0 0,0 0 0,0 0-1,1 0 1,-1 0 0,0 0-1,0 0 1,0 0 0,0-1 0,0 1-1,0 0 1,0 0 0,0 0 0,0 0-1,0 0 1,0 0 0,0 0-1,0 0 1,0-1 0,0 1 0,0 0-1,0 0 1,0 0 0,0 0 0,0 0-1,0 0 1,0 0 0,0 0-1,0 0 1,0-1 0,-1 1 0,1 0-1,0 0 1,0 0 0,0 0-1,0 0 1,0 0 0,0 0 0,0 0-1,0 0 1,0 0 0,0 0 0,0 0-1,-1-1 1,1 1 0,0 0-1,0 0 1,0 0 0,0 0 0,0 0-1,0 0 1,0 0 0,0 0 0,-1 0-1,1 0 1,0 0 0,0 0-1,-2 2 0,0 0-1,1 1 0,-1-1 0,0 0 0,1 1 0,0-1 0,-1 1 0,0 3 0,-16 37 49,2 1-1,3 0 0,1 1 0,2 0 1,-6 63-1,16-82-252,0-25 180,0-1-1,0 0 0,0 1 0,0-1 0,0 0 0,0 1 0,0-1 0,0 1 1,0-1-1,0 0 0,0 1 0,1-1 0,-1 0 0,0 1 0,0-1 1,0 0-1,0 0 0,1 1 0,-1-1 0,0 0 0,0 0 0,1 1 0,-1-1 1,0 0-1,0 0 0,1 1 0,-1-1 0,0 0 0,1 0 0,-1 0 1,0 0-1,1 1 0,11-7-465,6-15 186,2-13-62,7-7-128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7.617"/>
    </inkml:context>
    <inkml:brush xml:id="br0">
      <inkml:brushProperty name="width" value="0.035" units="cm"/>
      <inkml:brushProperty name="height" value="0.035" units="cm"/>
    </inkml:brush>
  </inkml:definitions>
  <inkml:trace contextRef="#ctx0" brushRef="#br0">117 0 18020,'-22'41'1902,"-2"-2"0,-41 51 0,71-98-2081,1 1-1,-1 1 0,1-1 1,1 1-1,-1 1 1,1-1-1,0 1 0,0 0 1,1 1-1,-1 0 0,1 0 1,0 1-1,0 0 1,17-2-1,-18 3 150,0 1 0,0 1 1,0-1-1,0 1 0,0 1 1,0 0-1,1 0 0,-1 0 0,0 1 1,-1 0-1,1 1 0,0-1 0,-1 2 1,1-1-1,-1 1 0,0 0 1,0 1-1,9 7 0,-14-10 61,1 0-1,-1 0 1,0 0 0,0 1 0,0-1-1,0 1 1,-1-1 0,1 1-1,-1 0 1,1 0 0,-1 0-1,0 0 1,0-1 0,0 2 0,-1-1-1,2 6 1,-2-4 70,-1 0 1,1-1-1,-1 1 0,0 0 1,0 0-1,0 0 1,-1 0-1,1-1 0,-5 9 1,-3 2 285,-1 0 1,0-1-1,-1 0 1,0 0-1,-14 11 1,11-12 19,0 0 1,-1 0-1,-20 12 0,29-21-342,0-1-1,0 1 0,-1-1 1,1 0-1,-1-1 1,0 0-1,0 0 0,0 0 1,0-1-1,-1 0 0,-12 0 1,18-1-157,-1 0 0,1-1 1,-1 1-1,1-1 0,0 1 0,-1-1 1,1 0-1,0 0 0,-1 0 0,1-1 1,0 1-1,0 0 0,0-1 0,0 1 1,1-1-1,-1 0 0,0 0 0,0 0 1,1 0-1,0 0 0,-1 0 0,1 0 1,0 0-1,-1-3 0,-1-1-106,1 0-1,0 0 0,1 0 0,-1 0 1,1-1-1,1 1 0,-1-1 0,1-6 1,3-13-709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29:59.306"/>
    </inkml:context>
    <inkml:brush xml:id="br0">
      <inkml:brushProperty name="width" value="0.035" units="cm"/>
      <inkml:brushProperty name="height" value="0.035" units="cm"/>
    </inkml:brush>
  </inkml:definitions>
  <inkml:trace contextRef="#ctx0" brushRef="#br0">288 37 12051,'-1'0'130,"0"-1"1,0 1-1,-1 0 1,1 0-1,0 0 1,0 0-1,0 0 1,-1 0-1,1 0 1,0 0 0,0 0-1,0 1 1,0-1-1,0 0 1,-1 1-1,1-1 1,-2 2-1,-20 12 343,16-10-33,-11 9 217,0 1 1,0 0 0,2 1 0,0 1 0,1 1-1,-26 34 1,25-26-445,1 0 1,1 0-1,1 1 0,-17 51 0,25-52-140,5-24-75,0-1 0,0 0-1,0 0 1,0 1-1,0-1 1,0 0-1,0 0 1,0 0-1,0 1 1,0-1-1,1 0 1,-1 0-1,0 0 1,0 1 0,0-1-1,0 0 1,0 0-1,0 0 1,1 0-1,-1 1 1,0-1-1,0 0 1,0 0-1,0 0 1,1 0-1,-1 0 1,0 0 0,0 0-1,0 0 1,1 1-1,-1-1 1,0 0-1,0 0 1,0 0-1,1 0 1,-1 0-1,0 0 1,0 0-1,0 0 1,1 0 0,-1 0-1,0 0 1,0 0-1,0 0 1,1-1-1,-1 1 1,4-2-40,-1 0 0,1-1 1,-1 1-1,0-1 0,1 0 1,-1 0-1,-1 0 0,4-4 1,58-76-507,-42 52 365,2 1 1,0 1-1,2 1 0,31-25 0,-56 51 191,0 1 0,0 0 0,0 0 0,0 0 0,1 0 0,-1 0 0,0 1 0,1-1 0,-1 0-1,1 0 1,-1 1 0,1-1 0,-1 1 0,1 0 0,-1-1 0,1 1 0,-1 0 0,1 0 0,-1 0 0,1 0 0,-1 0 0,3 0 0,-3 1 10,0 0-1,-1 0 1,1 0 0,0 0 0,0 0 0,-1 0 0,1 0 0,0 0 0,-1 0-1,1 0 1,-1 0 0,0 0 0,1 0 0,-1 1 0,0-1 0,0 0 0,1 0 0,-1 0-1,0 1 1,0-1 0,-1 2 0,0 10 154,0 1 0,-1-1 0,-6 21 0,-102 276 2622,110-309-2786,-6 9 304,6-18-124,7-24-77,10-21-410,2-1 1,3 2-1,37-65 0,-57 112 254,1 0-37,0 0 1,0 0-1,0 0 0,0 0 1,1 0-1,0 0 1,0 1-1,0 0 0,7-6 1,-10 10 67,-1 0 0,0-1 1,1 1-1,-1 0 0,1-1 1,-1 1-1,1 0 1,-1 0-1,1-1 0,-1 1 1,1 0-1,-1 0 0,1 0 1,-1 0-1,1 0 0,-1 0 1,1 0-1,-1 0 0,1 0 1,0 0-1,-1 0 1,1 0-1,-1 0 0,1 0 1,-1 0-1,1 1 0,-1-1 1,1 0-1,-1 0 0,1 1 1,-1-1-1,1 0 1,-1 0-1,0 1 0,1-1 1,0 1-1,0 1-9,0 0 0,-1 0 0,1-1 0,0 1 0,-1 0 0,1 0 0,-1 0 0,1 0 0,-1 0 0,0 3 1,1 6-36,-1 1 1,-3 19-1,-3 1 218,-1-1 1,-1 0-1,-1-1 0,-2 0 0,-22 43 1,32-71-128,0 0 1,0 1 0,-1-1 0,1 0-1,-1 0 1,0 0 0,1-1 0,-4 3 0,5-3-23,-1-1 1,1 0 0,-1 0 0,1 1 0,0-1 0,-1 0 0,1 0 0,-1 0 0,1 0 0,-1 1 0,1-1 0,-1 0-1,1 0 1,-1 0 0,1 0 0,-1 0 0,1 0 0,-1 0 0,1 0 0,-1 0 0,1-1 0,-1 1 0,1 0 0,-1 0-1,1 0 1,-1-1 0,-1-1 6,1 0 0,-1 1 0,1-1 0,0 0-1,0-1 1,0 1 0,0 0 0,0 0-1,0 0 1,0-1 0,1 1 0,-1 0 0,1-1-1,0 1 1,0 0 0,0-3 0,-1-45-283,2-1-1,11-70 1,-5 62-505,0-73-1,-12 106 395,5 26 366,0 0 0,0-1 0,-1 1 0,1-1 0,0 1 0,0 0 0,0-1 0,-1 1 0,1 0 0,0-1 0,-1 1 0,1 0 0,0-1 0,-1 1 0,1 0 0,0 0 0,-1 0 0,1-1 1,-1 1-1,1 0 0,0 0 0,-1 0 0,0 0 0,0 0 0,0 0 0,1 0-1,-1 0 1,0 1 0,0-1 0,1 0 0,-1 1 0,0-1 0,1 0 0,-1 1 0,0-1 0,1 1 0,-1-1 0,1 1 0,-1-1 0,0 2 0,-13 15 30,2 1 0,0 1 0,1 0 0,-12 27 0,7-14 53,-8 17 53,-29 50-1206,53-99 1072,0 0 1,0 0-1,0 0 0,0 0 0,0 0 0,0 0 0,0 0 0,0 0 1,0 0-1,0 0 0,-1 0 0,1 0 0,0 0 0,0 0 0,0 0 1,0 0-1,0 0 0,0 0 0,0 0 0,0 0 0,0 0 0,0 0 1,0 0-1,0 0 0,0 0 0,-1 0 0,1 0 0,0 0 0,0 0 1,0 0-1,0 0 0,0 0 0,0 0 0,0 0 0,0 0 0,0 0 1,0 0-1,0 0 0,0 0 0,0 0 0,0 0 0,0 0 0,0 0 1,0 1-1,0-1 0,0 0 0,0 0 0,0 0 0,0 0 0,0 0 0,1-6-91,9-14-242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0.115"/>
    </inkml:context>
    <inkml:brush xml:id="br0">
      <inkml:brushProperty name="width" value="0.035" units="cm"/>
      <inkml:brushProperty name="height" value="0.035" units="cm"/>
    </inkml:brush>
  </inkml:definitions>
  <inkml:trace contextRef="#ctx0" brushRef="#br0">354 10 18196,'-1'-1'86,"0"0"0,-1 0 0,1 0 0,0 1 0,0-1 0,0 0 0,-1 1 0,1-1 0,0 1 0,-1-1 0,1 1 0,0-1 0,-1 1 0,1 0 0,0 0 0,-1 0 0,1 0 0,-1 0 0,1 0 0,0 0 0,-1 0 0,1 1 0,0-1 0,-1 0 0,1 1 0,0-1 0,-2 2 0,-35 18 787,35-19-713,-22 19 332,0 0-1,0 1 1,2 2 0,1 0 0,-26 36 0,45-53-626,5-5-17,17-9-176,10-4-76,-23 12 351,0-1 0,1 1 0,-1 0 0,0 0 0,1 1 0,-1 0 0,0 0 0,0 1 0,0-1 0,0 1 0,0 1-1,0-1 1,0 1 0,-1 0 0,1 0 0,-1 1 0,0-1 0,0 1 0,0 0 0,8 10 0,-10-11 65,0 0-1,-1 1 1,1-1-1,-1 1 0,0 0 1,0-1-1,0 1 1,-1 0-1,1 0 1,-1 1-1,0-1 1,0 0-1,0 0 1,-1 0-1,1 1 1,-1-1-1,0 0 1,-1 0-1,1 1 1,-1-1-1,1 0 1,-1 0-1,-1 0 1,1 0-1,0 1 1,-1-2-1,0 1 1,0 0-1,0 0 1,0-1-1,-6 7 1,1-2 110,0 0 1,-1 0 0,0-1 0,-1 0 0,0-1-1,0 0 1,0 0 0,0 0 0,-21 7 0,22-10-103,0 0 1,0-1 0,0 0 0,-1 0 0,1-1 0,-1 0 0,1-1 0,-1 0-1,1 0 1,-1 0 0,0-1 0,1-1 0,-11-2 0,16 3-13,1 0-1,-1 0 1,0 0-1,0 0 1,1 0 0,-1-1-1,0 1 1,1-1 0,-1 0-1,1 0 1,0 0 0,0 0-1,0 0 1,0 0 0,0-1-1,0 1 1,1-1 0,-1 1-1,1-1 1,-1 0-1,1 0 1,0 1 0,0-1-1,0 0 1,1 0 0,-1 0-1,1 0 1,-1 0 0,1 0-1,0 0 1,0 0 0,1-5-1,9-15-112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0.598"/>
    </inkml:context>
    <inkml:brush xml:id="br0">
      <inkml:brushProperty name="width" value="0.035" units="cm"/>
      <inkml:brushProperty name="height" value="0.035" units="cm"/>
    </inkml:brush>
  </inkml:definitions>
  <inkml:trace contextRef="#ctx0" brushRef="#br0">33 1 18508,'2'10'327,"-1"0"-1,0 0 1,-1 0 0,0 0-1,-1 0 1,0 0 0,0 0-1,-5 18 1,-3 17 640,2 4-85,2-20-286,2 0 1,0 0-1,3 56 1,0-83-584,0-1-1,0 0 1,0 0 0,1 0 0,-1 0-1,0 0 1,0 0 0,1 0 0,-1 0 0,1 0-1,-1 0 1,1 0 0,-1 0 0,1 0-1,0 0 1,1 1 0,-2-2-15,1 1 1,-1-1-1,1 0 1,-1 0 0,1 0-1,-1 0 1,1 1-1,0-1 1,-1 0-1,1 0 1,-1 0-1,1 0 1,-1 0-1,1 0 1,-1-1-1,1 1 1,-1 0-1,1 0 1,-1 0-1,1 0 1,-1-1-1,1 1 1,0-1 0,2-1-53,0 0 1,0-1 0,0 1 0,0-1-1,0 0 1,-1 0 0,1 0 0,1-4-1,10-17-599,-2 0 0,0-1 0,-2-1 0,-1 0 0,-1-1-1,-1 1 1,-1-1 0,2-36 0,-7 58 479,0 1 31,-1 1 0,1-1 0,-1 0-1,1 0 1,-1 0 0,0 1 0,-1-1 0,1 0-1,-1 0 1,1 0 0,-1 1 0,0-1-1,-1 0 1,-2-6 0,4 10 138,0 0-1,-1 0 1,1-1-1,0 1 1,0 0 0,0 0-1,0 0 1,-1 0-1,1-1 1,0 1 0,0 0-1,0 0 1,-1 0-1,1 0 1,0 0 0,0 0-1,-1 0 1,1 0-1,0 0 1,0 0 0,0 0-1,-1 0 1,1 0-1,0 0 1,0 0 0,-1 0-1,1 0 1,0 0-1,0 0 1,0 0 0,-1 0-1,1 0 1,0 0-1,0 0 1,0 0 0,-1 1-1,1-1 1,0 0-1,0 0 1,-1 0 0,-6 12 91,-2 21 449,7-27-410,-1 5 138,0-3-20,1-1 1,0 1 0,0 0 0,0-1-1,1 1 1,0 0 0,1 0 0,0 0-1,0 0 1,2 9 0,-2-17-241,0 0 0,0 0 0,0 0 0,0 0 0,0 0 0,0 1 0,0-1 0,0 0 0,0 0 0,0 0 0,0 0 0,0 0 0,0 0 0,0 1 0,0-1 0,0 0 0,0 0 0,0 0 0,0 0 0,1 0 0,-1 0 0,0 0 0,0 1 0,0-1 0,0 0 0,0 0 0,0 0 0,0 0 0,1 0 0,-1 0 0,0 0 0,0 0 0,0 0 0,0 0 0,0 0 0,0 0 0,1 0 0,-1 0 0,0 0 0,0 0 0,0 0 0,0 0 0,0 0 0,0 0 0,1 0 0,-1 0 0,0 0 0,0 0 0,0 0 0,0 0 0,0 0 0,1 0 0,-1 0 0,0 0 0,0 0 0,0 0 0,0-1 0,7-9-490,4-16-633,-11 26 1119,3-9-328,1 1-94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1.375"/>
    </inkml:context>
    <inkml:brush xml:id="br0">
      <inkml:brushProperty name="width" value="0.035" units="cm"/>
      <inkml:brushProperty name="height" value="0.035" units="cm"/>
    </inkml:brush>
  </inkml:definitions>
  <inkml:trace contextRef="#ctx0" brushRef="#br0">20 594 15747,'3'0'257,"0"1"-1,0-1 0,0 0 1,0 0-1,0 0 0,0 0 1,-1-1-1,1 1 0,0-1 0,0 0 1,0 0-1,3-1 0,0-1 83,-1-1-1,1 0 0,-1 0 1,7-6-1,-3 2-35,1-1 1,-2-1-1,1 0 0,-1 0 1,11-18-1,-15 21-246,-1 1 0,0-1-1,0 0 1,-1 0 0,1 0-1,-1 0 1,-1 0 0,1 0 0,-2 0-1,1-1 1,-1-8 0,1 15-53,-1 0 0,0 0 0,0-1 0,-1 1 0,1 0 0,0 0 0,0 0 0,0 0 0,-1-1 0,1 1 0,-1 0 0,1 0 0,-1 0 0,1 0 0,-1 0 0,0 0 0,1 0 0,-1 0 1,0 0-1,0 1 0,0-1 0,-1-1 0,1 2-1,0-1 0,0 1 0,0 0-1,0 0 1,-1 0 0,1 0 0,0 0 0,0 0 0,0 0 0,-1 0 0,1 0 0,0 0 0,0 1 0,0-1 0,0 0 0,0 1 0,0-1 0,-2 2-1,-2 1 13,-1 0-1,1 1 0,0 0 0,0 0 1,0 1-1,0-1 0,-4 7 0,-5 9 65,1 1-1,1 1 0,1 0 1,1 0-1,1 1 0,1 1 0,1-1 1,1 1-1,-5 38 0,11-59-66,-1-1 1,1 0-1,0 0 0,0 0 1,0 0-1,0 0 0,0 0 0,1 1 1,-1-1-1,0 0 0,1 0 1,0 0-1,-1 0 0,1 0 0,1 2 1,-1-4-6,-1 1-1,1 0 1,0-1 0,0 1 0,-1-1 0,1 1 0,0-1 0,0 0 0,-1 1-1,1-1 1,0 0 0,0 0 0,0 1 0,-1-1 0,1 0 0,0 0 0,0 0-1,0 0 1,0 0 0,0 0 0,-1 0 0,1 0 0,0-1 0,2 1 0,5-3 14,0-1 0,0 0 0,-1 0 0,1-1 0,10-8 0,-13 9-36,54-38-81,-12 7-318,2 2 0,65-34 1,-107 64 317,1 0 0,0 0 1,0 0-1,0 1 0,0 0 1,0 1-1,10-1 1,-16 2 74,0 0 1,-1 0 0,1 0 0,0 0 0,-1 0 0,1 0 0,0 0-1,-1 1 1,1-1 0,0 1 0,-1-1 0,1 1 0,-1 0 0,1-1-1,-1 1 1,1 0 0,-1 0 0,0 0 0,1 0 0,-1 1-1,0-1 1,0 0 0,0 0 0,0 1 0,0-1 0,0 0 0,0 1-1,0-1 1,0 1 0,-1-1 0,1 1 0,-1 0 0,1-1 0,-1 1-1,1 0 1,-1-1 0,0 1 0,0 0 0,0 3 0,-1 15 23,0-14 80,1 1-1,0-1 1,0 0-1,1 8 1,-1-14-77,0 0 0,0 1 0,0-1 1,0 0-1,0 0 0,0 0 0,0 0 0,0 1 0,1-1 1,-1 0-1,0 0 0,0 0 0,0 0 0,0 0 1,0 1-1,0-1 0,0 0 0,0 0 0,0 0 1,1 0-1,-1 0 0,0 0 0,0 0 0,0 0 1,0 1-1,0-1 0,1 0 0,-1 0 0,0 0 1,0 0-1,0 0 0,0 0 0,1 0 0,-1 0 0,0 0 1,0 0-1,0 0 0,0 0 0,0 0 0,1 0 1,-1 0-1,0 0 0,0 0 0,0 0 0,0 0 1,1 0-1,-1 0 0,0-1 0,0 1 0,0 0 1,0 0-1,8-8 173,7-17-25,-1 0 1,-1-1-1,19-55 0,-22 55-111,15-46-739,-2 0 0,-4-2 0,11-89 0,-29 147-353,-5 34 553,-40 527 4893,50-507-3814,-6-37-573,0-1-1,0 1 1,0 0-1,1-1 0,-1 1 1,0 0-1,0-1 1,1 1-1,-1-1 0,0 1 1,1-1-1,-1 1 1,1-1-1,-1 1 0,1-1 1,-1 1-1,1-1 0,0 1 1,0-1-15,-1 0 0,1-1 1,-1 1-1,1 0 0,-1 0 0,1-1 0,-1 1 1,1 0-1,-1-1 0,1 1 0,-1 0 1,0-1-1,1 1 0,-1-1 0,1 1 1,-1-1-1,0 1 0,1-1 0,-1 1 0,0-1 1,0 1-1,0-1 0,1 1 0,-1-1 1,0-1-1,3-5-166,-1 0 1,0-1-1,-1 1 0,0-1 1,0 1-1,0-1 0,-1 0 1,0 1-1,-2-15 1,-1 5-310,0 1 1,-2-1 0,-7-20-1,7 21 219,-2 1 1,0 0-1,0 0 0,-1 0 0,-1 1 0,-1 1 0,0-1 0,-1 2 0,0-1 0,-1 2 0,-14-13 0,3 11 461,22 13-142,0-1 0,0 1 0,1-1 0,-1 1 0,0-1 0,0 1 0,0 0 0,0-1 0,0 1 0,0 0-1,0 0 1,0 0 0,0 0 0,0 0 0,0 0 0,0 0 0,0 0 0,0 0 0,0 0 0,0 1 0,0-1-1,-1 1 1,2-1-12,-1 1 0,1-1 0,0 1 0,0-1 0,0 1 0,0-1 0,0 1 0,0-1 0,1 1 0,-1-1 0,0 1 0,0-1 0,0 0 0,0 1 0,1-1 0,-1 1 0,0-1 0,0 1 0,1-1 0,-1 0 0,0 1 0,1-1 0,-1 0 0,0 1 0,1-1 0,-1 0 0,0 0 0,1 1 0,-1-1 0,1 0 0,-1 0 0,1 1 0,-1-1 0,0 0 0,1 0 0,0 0 0,22 10 986,-11-8-867,0 1 1,0-1-1,0-1 0,0 0 0,1-1 0,-1 0 1,22-4-1,-27 3-234,0-1 0,0 1-1,-1-1 1,1 0 0,-1-1 0,0 1 0,1-2 0,-1 1 0,0 0 0,-1-1 0,1 0 0,-1-1 0,0 1 0,0-1-1,6-7 1,6-11-337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1.846"/>
    </inkml:context>
    <inkml:brush xml:id="br0">
      <inkml:brushProperty name="width" value="0.035" units="cm"/>
      <inkml:brushProperty name="height" value="0.035" units="cm"/>
    </inkml:brush>
  </inkml:definitions>
  <inkml:trace contextRef="#ctx0" brushRef="#br0">29 1 19436,'-14'4'1184,"4"3"-1592,5 0 1633,8 1-945,4 0-16,1-3-56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2.314"/>
    </inkml:context>
    <inkml:brush xml:id="br0">
      <inkml:brushProperty name="width" value="0.035" units="cm"/>
      <inkml:brushProperty name="height" value="0.035" units="cm"/>
    </inkml:brush>
  </inkml:definitions>
  <inkml:trace contextRef="#ctx0" brushRef="#br0">7 0 16452,'2'16'1848,"2"8"-1232,-7 11-328,3 3 1496,-4 7-1287,1-2-369,0-3-656,3-3 1128,9-15-616,2-9-104,7-16 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3.019"/>
    </inkml:context>
    <inkml:brush xml:id="br0">
      <inkml:brushProperty name="width" value="0.035" units="cm"/>
      <inkml:brushProperty name="height" value="0.035" units="cm"/>
    </inkml:brush>
  </inkml:definitions>
  <inkml:trace contextRef="#ctx0" brushRef="#br0">0 206 18172,'2'-3'172,"7"-8"388,-1-1 1,2 1 0,18-18-1,-25 27-488,0-1 1,0 1-1,0 0 0,0 0 0,1 1 1,-1-1-1,0 0 0,1 1 0,-1 0 1,1 0-1,-1 0 0,1 0 0,0 1 1,-1-1-1,1 1 0,0 0 0,-1 0 1,1 0-1,0 1 0,4 0 0,-6 0-41,0 0-1,0-1 0,0 1 0,0 0 1,0 0-1,0 0 0,0 1 0,0-1 0,-1 0 1,1 0-1,-1 1 0,1-1 0,-1 1 1,1 0-1,-1-1 0,0 1 0,2 3 0,-1-1 7,0 1-1,0-1 0,-1 1 1,0 0-1,0 0 0,0 0 1,1 6-1,-2 7 11,0 0 0,-1 0 0,-4 19 0,-11 45-4,10-60-35,1 1 1,1-1-1,1 1 1,1 41 0,2-62-10,0-1 0,0 1 1,0 0-1,0-1 0,1 1 1,-1 0-1,1-1 1,-1 1-1,1-1 0,0 1 1,0-1-1,0 1 0,-1-1 1,3 3-1,-2-4 1,0 1 1,0 0-1,-1-1 0,1 1 0,0-1 1,0 1-1,0-1 0,0 0 0,0 1 1,0-1-1,0 0 0,0 0 0,0 1 1,0-1-1,0 0 0,0 0 0,0 0 1,1 0-1,2-1 3,0 0 1,-1 0 0,1-1-1,-1 1 1,1-1-1,-1 1 1,0-1-1,0 0 1,0 0-1,0-1 1,0 1-1,2-3 1,11-12 16,-2 1 1,0-2-1,-1 0 0,17-33 1,32-84 57,-54 116-58,-1-1 1,-1 0-1,-1 0 0,3-23 0,-8 34 0,-5 16-3,-4 20 2,-1 11 17,2 1 0,2-1 0,2 2-1,0 68 1,4-98-16,1-1-1,-1 1 1,2-1 0,-1 1-1,1-1 1,6 16-1,-8-23-8,1-1-1,-1 0 0,0 0 0,1 0 0,-1 0 0,1 0 0,0 0 0,-1 0 0,1 0 0,0 0 0,0-1 0,-1 1 0,1 0 0,0 0 0,0-1 0,0 1 0,0 0 0,0-1 0,0 1 1,0-1-1,0 1 0,0-1 0,2 1 0,-1-1 3,-1 0 1,1-1-1,-1 1 1,1 0-1,-1-1 1,1 1-1,-1-1 1,0 1-1,1-1 1,-1 0-1,0 0 1,1 1-1,-1-1 1,0 0-1,2-2 1,4-5 47,0 1 1,-1-2 0,0 1-1,6-11 1,7-15 99,-1 0-1,-1-1 1,-2-1 0,-2-1-1,-1 0 1,-2 0 0,9-65 0,-18 94-136,0 4-12,0 1 0,-1-1-1,0 1 1,0-1-1,0 1 1,0-1 0,0 1-1,-1-1 1,0 1 0,1-1-1,-3-5 1,3 9-12,0 0-1,-1 0 1,1-1 0,0 1-1,0 0 1,0-1 0,0 1-1,0 0 1,-1 0 0,1-1-1,0 1 1,0 0 0,-1 0-1,1 0 1,0-1 0,0 1-1,-1 0 1,1 0 0,0 0-1,0 0 1,-1-1 0,1 1-1,0 0 1,-1 0 0,1 0-1,0 0 1,-1 0 0,1 0-1,0 0 1,-1 0 0,1 0-1,-1 0 1,-8 9 0,-4 19 8,7-4-10,1 0-1,-4 37 1,8-46 1,0-1 0,2 0 0,-1 1 0,2-1 0,5 26 0,-7-38 3,1 0 0,-1 0-1,1 0 1,-1 0 0,1-1 0,0 1 0,0 0 0,-1 0-1,1-1 1,0 1 0,1-1 0,-1 1 0,0-1 0,0 1-1,1-1 1,-1 0 0,1 0 0,-1 0 0,1 1 0,-1-1-1,1-1 1,0 1 0,-1 0 0,1 0 0,0-1 0,0 1-1,0-1 1,0 1 0,-1-1 0,1 0 0,0 0 0,0 0-1,4 0 1,0-1 6,0-1-1,0 1 0,0-1 0,0-1 0,-1 1 1,1-1-1,0 0 0,-1 0 0,7-5 1,17-15 28,-1-1 1,-1-1-1,-1-1 1,-2-1-1,0-1 1,30-49-1,-54 76-36,25-42 10,-24 40-14,1-1 1,-1 1-1,0 0 0,0 0 1,0-1-1,-1 1 0,1 0 1,-1-1-1,0 1 1,1-1-1,-2-5 0,1 8 3,0 1-1,0-1 0,0 1 1,-1-1-1,1 1 0,0 0 1,0-1-1,0 1 0,0-1 1,-1 1-1,1 0 0,0-1 1,0 1-1,-1 0 0,1-1 1,0 1-1,-1 0 0,1-1 1,0 1-1,-1 0 0,1 0 1,0 0-1,-1-1 1,1 1-1,-1 0 0,1 0 1,0 0-1,-1 0 0,1 0 1,-1-1-1,1 1 0,-1 0 1,1 0-1,-1 0 0,1 0 1,0 0-1,-1 0 0,1 1 1,-1-1-1,1 0 0,-1 0 1,1 0-1,0 0 0,-1 0 1,1 1-1,0-1 0,-1 0 1,1 0-1,-1 1 0,-21 18-26,6 1 24,2 1-1,0 1 1,1 1-1,2 0 1,0 0 0,1 1-1,2 0 1,0 1-1,-7 44 1,14-63 0,0 0 0,0 0 0,1 0 0,0 0 1,0 0-1,1 0 0,1 8 0,-2-13 3,0 0-1,1 0 1,-1 0-1,0 0 1,1-1-1,-1 1 1,1 0-1,-1 0 1,1 0-1,-1-1 1,1 1-1,0 0 1,-1-1-1,1 1 1,0 0-1,-1-1 1,1 1-1,0-1 0,0 1 1,0-1-1,0 1 1,1-1 0,0 0-1,0 0 1,-1 0 0,1 0-1,0 0 1,-1 0 0,1-1 0,0 1-1,-1-1 1,1 1 0,0-1-1,-1 1 1,1-1 0,-1 0 0,1 0-1,1-1 1,10-7-1,1-1 0,-1 0 1,0-1-1,16-19 0,45-59-9,-48 56 5,-17 21-1,22-24-41,-29 34 38,0 0-1,0 0 0,0 0 1,1 0-1,-1 1 0,1-1 1,-1 0-1,1 1 0,0 0 1,-1 0-1,1 0 0,3-1 1,-5 2 4,0 0 0,0 0 1,-1 0-1,1 0 1,0 1-1,0-1 1,0 0-1,-1 0 0,1 1 1,0-1-1,0 0 1,-1 1-1,1-1 0,0 1 1,-1-1-1,1 1 1,0-1-1,-1 1 0,1 0 1,-1-1-1,1 1 1,-1 0-1,1-1 1,-1 1-1,0 0 0,1 0 1,-1-1-1,0 1 1,1 0-1,-1 0 0,0 0 1,0 0-1,0-1 1,0 3-1,3 30-59,-3-31 58,-1 41-47,0-21 63,1 1-1,0-1 1,6 28-1,-6-49-6,0 1 0,0-1 0,0 1 0,1-1 0,-1 0 0,1 1-1,-1-1 1,1 1 0,-1-1 0,1 0 0,0 1 0,0-1 0,-1 0 0,1 0 0,0 0-1,0 1 1,0-1 0,0 0 0,1 0 0,-1 0 0,0-1 0,0 1 0,0 0-1,1 0 1,-1-1 0,0 1 0,1-1 0,-1 1 0,1-1 0,-1 1 0,1-1 0,-1 0-1,1 0 1,-1 0 0,1 0 0,-1 0 0,1 0 0,-1 0 0,0 0 0,1-1 0,-1 1-1,1-1 1,-1 1 0,1-1 0,-1 1 0,0-1 0,1 0 0,0-1 0,15-9 27,0-1 1,-2-1 0,1 0 0,-2-1 0,24-29 0,-10 12 0,0 0-2,-16 16-17,1 0 1,25-20-1,-37 35-11,0-1 0,0 0-1,0 0 1,-1 1-1,1-1 1,0 1 0,0-1-1,0 1 1,0-1-1,1 1 1,-1-1 0,0 1-1,0 0 1,0 0 0,2-1-1,-3 1 1,1 1 0,-1-1 0,1 0 1,-1 0-1,0 0 0,1 1 0,-1-1 0,1 0 0,-1 0 0,0 1 0,1-1 0,-1 0 0,0 1 0,0-1 0,1 0 0,-1 1 1,0-1-1,0 1 0,0-1 0,1 0 0,-1 1 0,0-1 0,0 1 0,0-1 0,0 0 0,0 2 0,1 2 5,-1 1 0,0 0 0,-1-1 1,1 1-1,-1 0 0,-1 5 0,-37 127-31,20-71 395,19-66-367,0 0-1,0 0 1,0 0 0,0 0 0,0 0-1,-1 0 1,1 0 0,0 0 0,0 0-1,0-1 1,0 1 0,0 0-1,0 0 1,0 0 0,0 0 0,0 0-1,0 0 1,0 0 0,-1 0-1,1 0 1,0 0 0,0 0 0,0 0-1,0 0 1,0 0 0,0 0-1,0 0 1,0 0 0,-1 0 0,1 0-1,0 0 1,0 0 0,0 0-1,0 0 1,0 0 0,0 0 0,0 0-1,0 0 1,-1 0 0,1 0-1,0 0 1,0 0 0,0 0 0,0 0-1,0 0 1,0 0 0,0 0-1,0 0 1,0 1 0,0-1 0,0 0-1,-1 0 1,1 0 0,0 0-1,0 0 1,0 0 0,0 0 0,0 0-1,0 1 1,-4-13 30,-2-12 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2:22.103"/>
    </inkml:context>
    <inkml:brush xml:id="br0">
      <inkml:brushProperty name="width" value="0.025" units="cm"/>
      <inkml:brushProperty name="height" value="0.025" units="cm"/>
    </inkml:brush>
  </inkml:definitions>
  <inkml:trace contextRef="#ctx0" brushRef="#br0">1 117 6854,'45'4'326,"624"0"1981,-420-9-2110,156-1 392,958-6 194,676 58 220,-18-26-148,0-68 138,-1134 23-684,228-19-184,332-7 1170,-764 60-1129,-740-3-914,-6 12-3693,33-9 1131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4.723"/>
    </inkml:context>
    <inkml:brush xml:id="br0">
      <inkml:brushProperty name="width" value="0.035" units="cm"/>
      <inkml:brushProperty name="height" value="0.035" units="cm"/>
    </inkml:brush>
  </inkml:definitions>
  <inkml:trace contextRef="#ctx0" brushRef="#br0">15 351 12619,'-1'0'135,"0"-1"-1,0 0 1,-1 0 0,1 0 0,0 0 0,1-1 0,-1 1 0,0 0 0,0 0-1,0 0 1,1-1 0,-1 1 0,0 0 0,1-1 0,-1 1 0,1-1 0,0 1-1,-1-1 1,1 1 0,0 0 0,0-1 0,0 1 0,0-1 0,0 1-1,0-1 1,1 1 0,-1-1 0,0 1 0,1-1 0,-1 1 0,1 0 0,0-1-1,-1 1 1,1 0 0,0 0 0,0-1 0,1-1 0,24-26 525,1 0 1,46-36-1,67-42 37,-118 89-600,23-15 70,-41 30-154,0 1 0,-1 0 0,1 0 0,0 0 1,1 0-1,-1 1 0,0 0 0,0 0 1,7-1-1,-10 2-12,0 0 0,0 0 0,0 0 1,0 0-1,0 1 0,0-1 0,0 0 1,0 1-1,-1-1 0,1 1 0,0-1 1,0 1-1,0-1 0,0 1 0,0-1 1,-1 1-1,1 0 0,0-1 0,-1 1 0,1 0 1,0 0-1,-1 0 0,1-1 0,-1 1 1,1 0-1,-1 0 0,0 0 0,1 0 1,-1 0-1,0 0 0,0 0 0,1 1 1,2 36 28,-3-35-27,-2 40 173,-3 1-1,-12 57 0,-2 8 556,18-104-925,1-4 158,0 0-1,-1 0 1,1 0-1,0 0 1,0 0-1,0 0 1,0 0-1,0 0 1,0 0-1,0 0 1,0 0 0,0 0-1,0 0 1,1 0-1,-1 0 1,0 0-1,1 0 1,-1 0-1,0 0 1,1 0-1,-1 0 1,2 1 0,2 1-221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5.426"/>
    </inkml:context>
    <inkml:brush xml:id="br0">
      <inkml:brushProperty name="width" value="0.035" units="cm"/>
      <inkml:brushProperty name="height" value="0.035" units="cm"/>
    </inkml:brush>
  </inkml:definitions>
  <inkml:trace contextRef="#ctx0" brushRef="#br0">1 220 9418,'10'-13'5457,"10"-15"-5058,-8 6 124,2 1-1,-1 1 1,20-22 0,-26 35-409,-1 0 0,1 0 0,0 0 0,1 1 0,0 0 0,0 1 0,0 0 0,0 0 0,1 1 0,0 0 0,10-3 0,-18 6-83,1 1-1,-1-1 0,1 1 0,0-1 1,-1 1-1,1 0 0,0 0 0,-1 0 0,1 0 1,-1 0-1,1 0 0,0 0 0,-1 1 1,1-1-1,-1 0 0,1 1 0,-1-1 1,1 1-1,-1 0 0,1-1 0,-1 1 1,1 0-1,1 2 0,-2-1 8,1 0 0,-1 0-1,0 0 1,0 0 0,0 0 0,0 0-1,0 0 1,-1 1 0,1-1 0,-1 0 0,1 0-1,-1 1 1,0-1 0,0 4 0,-1 10 125,-1-1 1,0 0 0,-9 29 0,9-38-134,-17 57 229,12-44-376,0 1 1,2 0-1,0 0 1,1 0-1,1 0 0,0 23 1,4-35-17,-1-6 57,1-3-163,3-16-55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6.295"/>
    </inkml:context>
    <inkml:brush xml:id="br0">
      <inkml:brushProperty name="width" value="0.035" units="cm"/>
      <inkml:brushProperty name="height" value="0.035" units="cm"/>
    </inkml:brush>
  </inkml:definitions>
  <inkml:trace contextRef="#ctx0" brushRef="#br0">391 418 14491,'1'-3'137,"-1"0"0,0 1-1,1-1 1,-1 0 0,0 0 0,0 0-1,-1 0 1,1 1 0,-1-1 0,1 0-1,-1 0 1,0 0 0,0 1 0,0-1-1,-3-4 1,2 5-60,1 0-1,-1 1 0,0-1 1,0 0-1,1 1 0,-1 0 1,-1-1-1,1 1 0,0 0 1,0 0-1,0 0 1,0 1-1,-1-1 0,1 0 1,0 1-1,-1-1 0,1 1 1,-1 0-1,-3 0 1,-7 1 140,1 0 1,0 1 0,0 0 0,0 0 0,0 2 0,0 0 0,1 0-1,-1 1 1,1 0 0,0 1 0,0 0 0,-10 8 0,3 0-36,0 0-1,1 1 1,0 1 0,1 0 0,-22 31 0,29-34-74,0 0 0,-12 27-1,19-36-88,0 0-1,1 0 1,-1 0-1,1 0 1,0 0-1,0 1 1,1-1-1,-1 0 0,1 0 1,0 1-1,0-1 1,0 0-1,0 1 1,3 7-1,-2-11-12,0 1 0,0 0 0,0-1 0,0 1 0,1 0 0,-1-1 0,1 0 0,-1 1-1,1-1 1,-1 0 0,1 0 0,0 0 0,-1 0 0,1 0 0,0 0 0,0 0 0,0 0 0,0-1 0,0 1 0,0-1-1,0 0 1,0 1 0,0-1 0,0 0 0,0 0 0,0 0 0,0-1 0,0 1 0,0 0 0,0-1 0,2 0 0,13-4 7,0 0 0,-1-1 0,0-1 0,0-1 0,0 0 0,-1-1 1,20-15-1,6-8 19,49-48 0,-43 32 6,73-95 1,-94 107 7,-2-1-1,-1-1 1,30-72 0,-49 100-28,9-27 36,-12 35-48,-1 0 0,1 0 0,-1 0 0,0-1 0,0 1 0,0 0 0,0 0 0,0 0 0,0-1 0,0 1 0,-1 0 1,1 0-1,-1 0 0,-1-3 0,2 5-3,0-1-1,-1 1 1,1-1 0,0 1 0,-1-1 0,1 1 0,0 0 0,-1-1-1,1 1 1,-1-1 0,1 1 0,-1 0 0,1-1 0,-1 1 0,1 0 0,-1 0-1,0-1 1,1 1 0,-1 0 0,1 0 0,-1 0 0,1 0 0,-1 0-1,0 0 1,1 0 0,-1 0 0,1 0 0,-1 0 0,0 0 0,1 0 0,-1 0-1,1 0 1,-1 1 0,1-1 0,-1 0 0,1 0 0,-1 1 0,1-1-1,-1 0 1,0 1 0,-22 19 75,21-19-69,-13 16 56,0 1 1,1 0-1,1 1 1,-17 32 0,-32 87 249,52-114-241,2-1 1,1 2 0,0-1-1,2 1 1,1 0 0,1 0-1,1 35 1,1-56-60,2 0 0,-1 0 0,0 0 0,1 0 0,0 0 0,0 0 0,0 0 0,0-1 0,0 1 0,1 0 0,0-1 0,0 1 0,0-1 0,0 0 0,0 1 0,1-1 0,0 0 0,-1 0 0,1-1 0,0 1 0,0-1 0,6 4 0,-4-4-4,1 0-1,0 0 1,0 0-1,0-1 1,0 0 0,0 0-1,0-1 1,0 1-1,0-1 1,0-1 0,0 1-1,1-1 1,-1 0 0,6-2-1,10-3-9,1-2-1,-1 0 1,0-2 0,-1 0-1,0-1 1,-1-1 0,25-19-1,-10 3-135,-2 0-1,59-65 1,-73 65-33,-15 17 28,-4 11 135,0 0 1,0 0-1,0 0 1,-1 0 0,1-1-1,0 1 1,0 0 0,0 0-1,0 0 1,0 0-1,0 0 1,0 0 0,-1 0-1,1-1 1,0 1 0,0 0-1,0 0 1,0 0 0,-1 0-1,1 0 1,0 0-1,0 0 1,0 0 0,0 0-1,-1 0 1,1 0 0,0 0-1,0 0 1,0 0-1,0 0 1,-1 0 0,1 0-1,0 0 1,0 0 0,0 0-1,0 0 1,0 0-1,-1 0 1,1 1 0,0-1-1,0 0 1,0 0 0,0 0-1,0 0 1,-1 0-1,1 0 1,0 0 0,0 1-1,0-1 1,-5 3-23,1 0 0,-1 1 1,1-1-1,0 1 0,0 0 1,1 0-1,-1 1 0,1-1 0,0 1 1,0 0-1,-2 4 0,-4 8 38,1 0-1,-5 19 1,7-18 39,1 0 1,-5 33 0,9-46-35,1 0 1,-1 0-1,1 0 1,0 0-1,1 0 1,-1 0 0,1 0-1,0 0 1,0 0-1,0 0 1,1 0 0,0 0-1,-1-1 1,2 1-1,3 6 1,-4-9-6,0 0-1,0 0 1,0 0 0,1-1-1,-1 1 1,1-1 0,-1 1-1,1-1 1,-1 0 0,1 0 0,0 0-1,-1 0 1,1 0 0,0-1-1,0 0 1,0 1 0,-1-1-1,1 0 1,0 0 0,0 0-1,0-1 1,0 1 0,-1-1 0,1 1-1,0-1 1,3-1 0,7-3 17,-1 0 0,0 0 0,0-1 0,15-11 0,5-4-5,-2-2 0,0-1 1,-2-1-1,-1-2 0,-1 0 0,30-41 0,-53 63-35,0 0-1,1 0 1,-2 0 0,1 0 0,0 0 0,-1 0 0,0-1 0,2-8-1,-4 13 10,0 1 0,0 0 0,0-1 1,0 1-1,0 0 0,0-1 0,0 1 0,0-1 0,0 1 0,0 0 0,0-1 0,0 1 0,0 0 0,0-1 0,0 1 0,-1 0 0,1-1 0,0 1 0,0 0 0,0-1 0,-1 1 0,1 0 0,0-1 0,0 1 0,-1 0 0,1 0 0,0-1 0,0 1 1,-1 0-1,1 0 0,-1-1 0,-12 3-52,-10 11-13,16-7 64,0 1 0,0 0-1,0 1 1,1 0 0,1 0 0,-1 0 0,1 0-1,0 1 1,-6 18 0,6-14 34,1 1 0,0-1 1,1 1-1,1-1 0,0 1 0,0 21 0,2-30-25,0 0 0,0 0-1,1 0 1,-1-1 0,1 1-1,0 0 1,0 0-1,1-1 1,0 1 0,0-1-1,0 1 1,0-1 0,0 0-1,1 0 1,0 0 0,0 0-1,0 0 1,0-1-1,1 1 1,-1-1 0,1 0-1,0 0 1,0 0 0,0 0-1,0-1 1,1 0 0,-1 0-1,0 0 1,1 0-1,0-1 1,-1 0 0,1 0-1,0 0 1,0 0 0,0-1-1,-1 1 1,1-1 0,0-1-1,0 1 1,0-1-1,8-2 1,-4 1-113,0-1 0,0-1 0,0 0 0,-1 0 0,1-1 0,-1 0-1,0 0 1,-1 0 0,1-1 0,-1-1 0,0 1 0,0-1 0,-1 0 0,0-1 0,-1 0 0,1 0 0,-1 0-1,7-16 1,1-21-377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6.836"/>
    </inkml:context>
    <inkml:brush xml:id="br0">
      <inkml:brushProperty name="width" value="0.035" units="cm"/>
      <inkml:brushProperty name="height" value="0.035" units="cm"/>
    </inkml:brush>
  </inkml:definitions>
  <inkml:trace contextRef="#ctx0" brushRef="#br0">75 1 20404,'-7'14'1449,"-6"8"-1801,-3-8-297,1-7 962,3-4-313,1-6-233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7.494"/>
    </inkml:context>
    <inkml:brush xml:id="br0">
      <inkml:brushProperty name="width" value="0.035" units="cm"/>
      <inkml:brushProperty name="height" value="0.035" units="cm"/>
    </inkml:brush>
  </inkml:definitions>
  <inkml:trace contextRef="#ctx0" brushRef="#br0">337 105 14579,'3'-9'460,"-1"0"0,0 0-1,0-1 1,1-17 0,-3 25-370,0 0 1,0 0 0,0-1 0,-1 1 0,1 0-1,-1 0 1,1 0 0,-1-1 0,0 1-1,0 0 1,0 0 0,-1-2 0,1 3-11,0 0 0,0 0 1,0 0-1,0 1 1,0-1-1,0 0 0,0 0 1,0 1-1,0-1 1,0 1-1,-1-1 0,1 1 1,0-1-1,0 1 1,-1 0-1,1-1 1,0 1-1,0 0 0,-1 0 1,1 0-1,0 0 1,-3 1-1,0-1 68,0 1 0,-1 0 0,1 1 0,0-1 0,0 1 1,0-1-1,0 1 0,0 1 0,1-1 0,-1 0 0,-6 6 0,-33 38 741,40-43-829,-22 28 136,1 0 0,2 1 0,2 1 0,1 1 0,1 1 0,2 0 0,2 1 0,1 1 0,1 1 0,3-1 0,-7 49 0,14-67-142,1 0-1,0-1 1,1 1-1,1 0 1,1-1-1,6 24 1,-7-36-41,1 0-1,0 1 1,1-1 0,-1 0 0,1-1 0,1 1 0,-1 0 0,1-1 0,6 8 0,-7-10-8,0-1 1,0 1-1,1 0 1,-1-1 0,1 0-1,-1 0 1,1 0-1,0 0 1,0 0-1,0-1 1,0 0-1,0 0 1,0 0-1,0 0 1,1-1-1,3 1 1,1-2-2,-1 1 0,1-1 0,0-1 0,-1 0 0,1 0 0,-1-1 0,0 0 0,0 0 0,0-1 0,0 0 0,-1 0 0,11-8 0,3-3 0,-1-1 0,35-37 0,-38 34 5,0 0 0,0-1 1,-2-1-1,-1-1 0,0 0 1,14-33-1,-28 54-8,1-1 0,0 1 0,-1-1 0,1 0 0,-1 1 0,1-1 0,-1 0 0,0 1-1,0-1 1,0 0 0,0 0 0,0 1 0,-1-5 0,1 6 0,0-1-1,0 1 0,-1 0 1,1-1-1,0 1 1,-1-1-1,1 1 1,-1 0-1,1-1 1,0 1-1,-1 0 1,1-1-1,-1 1 1,1 0-1,-1 0 1,1-1-1,-1 1 1,1 0-1,-1 0 1,1 0-1,-1 0 1,1 0-1,-1-1 1,1 1-1,-1 0 1,1 0-1,-1 0 1,0 1-1,-3-1-1,-1 1-1,1 1 1,0-1 0,-1 1-1,1-1 1,0 1 0,0 0-1,-5 4 1,-3 2-7,1 1 1,-1 0-1,2 0 0,-1 1 1,1 1-1,1-1 1,0 2-1,0-1 0,-10 21 1,13-14-23,6-18 29,0 0 0,0 1 0,0-1 0,0 0 0,0 0 0,0 1 0,0-1 0,0 0-1,0 0 1,0 1 0,0-1 0,0 0 0,0 0 0,0 1 0,0-1 0,1 0 0,-1 0 0,0 0-1,0 1 1,0-1 0,0 0 0,0 0 0,1 0 0,-1 1 0,0-1 0,0 0 0,0 0 0,1 0-1,-1 0 1,0 0 0,0 1 0,1-1 0,0-1-5,1 1 1,0 0-1,0-1 0,-1 1 1,1-1-1,0 0 1,-1 1-1,1-1 0,-1 0 1,1 0-1,-1 0 0,1 0 1,-1 0-1,0-1 0,2 0 1,30-30-214,29-37-1,-35 38-58,54-50 0,-80 80 263,1-1-1,0 1 1,-1-1-1,1 1 1,0 0 0,0 0-1,0 0 1,0 0 0,0 0-1,0 0 1,0 1-1,0-1 1,0 0 0,0 1-1,5-1 1,-6 2 10,0-1 1,0 0-1,-1 1 1,1-1-1,0 0 1,0 1-1,0-1 1,0 1-1,-1 0 1,1-1-1,0 1 1,0-1-1,-1 1 1,1 0-1,0 0 1,-1-1-1,1 1 1,-1 0-1,1 0 1,-1 0-1,0 0 1,1 0-1,-1 0 1,1 1-1,0 6 3,1 1 1,-1-1-1,-1 1 0,1-1 1,-1 1-1,-2 10 0,-28 175 260,4-31-1049,26-184 437,2-20 109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7.913"/>
    </inkml:context>
    <inkml:brush xml:id="br0">
      <inkml:brushProperty name="width" value="0.035" units="cm"/>
      <inkml:brushProperty name="height" value="0.035" units="cm"/>
    </inkml:brush>
  </inkml:definitions>
  <inkml:trace contextRef="#ctx0" brushRef="#br0">98 1 16139,'0'0'46,"0"0"0,0 0 0,0 0 0,0 0 0,0 0 0,0 0 0,0 0 0,0 0 0,0 0 0,1 0-1,-1 0 1,0 0 0,0 0 0,0 1 0,0-1 0,0 0 0,0 0 0,0 0 0,0 0 0,0 0 0,0 0-1,0 0 1,0 0 0,0 0 0,0 0 0,0 0 0,0 0 0,1 0 0,-1 0 0,0 0 0,0 0 0,0 0-1,0 0 1,0 0 0,0 0 0,0 0 0,0 0 0,0 0 0,0 0 0,0 0 0,0 0 0,1 0 0,-1 0 0,0 0-1,0 0 1,0 0 0,0 0 0,0 0 0,0 0 0,0 0 0,0 0 0,0 0 0,0 0 0,0 0 0,0 0-1,0-1 1,0 1 0,0 0 0,1 0 0,-1 0 0,0 0 0,0 0 0,0 0 0,-1 12 1126,-3 19 351,4-30-1375,-37 184 2575,-6 32-1673,35-164-1074,3 0-1,1 58 0,7-90-452,-3-21 429,0 1-1,1-1 1,-1 1-1,0-1 1,0 0-1,0 1 0,0-1 1,1 0-1,-1 1 1,0-1-1,0 0 0,1 1 1,-1-1-1,0 0 1,1 1-1,-1-1 0,0 0 1,1 0-1,-1 0 1,0 1-1,1-1 0,-1 0 1,1 0-1,0 0-20,0-1 0,0 1-1,1-1 1,-1 1-1,0-1 1,0 0 0,0 0-1,-1 1 1,1-1 0,0 0-1,0 0 1,0 0 0,-1 0-1,1 0 1,0 0 0,-1 0-1,1 0 1,-1 0 0,1-1-1,-1 1 1,0 0-1,1-2 1,8-23-575,2-4-218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8.430"/>
    </inkml:context>
    <inkml:brush xml:id="br0">
      <inkml:brushProperty name="width" value="0.035" units="cm"/>
      <inkml:brushProperty name="height" value="0.035" units="cm"/>
    </inkml:brush>
  </inkml:definitions>
  <inkml:trace contextRef="#ctx0" brushRef="#br0">0 141 14235,'4'6'948,"0"1"0,0-1 0,0 0 0,1 0 0,8 8-1,-10-12-812,-1 0-1,1 0 0,0-1 0,0 1 1,0-1-1,0 0 0,0 0 0,0 0 0,0 0 1,0 0-1,0-1 0,0 0 0,0 1 1,1-1-1,5-1 0,0 0-6,0 0-1,-1-1 1,1-1 0,0 1 0,-1-1-1,0-1 1,0 1 0,0-1-1,0-1 1,12-9 0,-11 8-76,0-1 1,-1-1-1,0 1 0,0-1 1,0-1-1,-1 0 1,-1 0-1,7-11 0,-12 18-36,1-1-1,-1 1 0,0-1 0,0 1 0,0-1 0,0 0 0,-1 0 0,1 1 1,-1-1-1,1 0 0,-1 0 0,0 1 0,0-1 0,0 0 0,-1 0 0,1 0 0,-1 1 1,0-5-1,0 6-4,0-1 1,0 1-1,-1 0 0,1-1 1,0 1-1,0 0 1,-1-1-1,1 1 0,-1 0 1,1 0-1,-1 0 1,1 0-1,-1 1 0,0-1 1,1 0-1,-1 1 1,0-1-1,1 1 0,-1-1 1,0 1-1,0 0 1,0 0-1,1 0 0,-1 0 1,0 0-1,0 0 1,0 1-1,1-1 1,-3 1-1,-5 1 22,1 0 1,0 1 0,-1 0-1,1 0 1,1 1-1,-1 0 1,0 0-1,1 1 1,0 0 0,0 0-1,1 1 1,-1 0-1,1 0 1,0 0-1,1 1 1,0 0 0,0 0-1,-6 10 1,7-10-23,0 1 0,0-1 1,1 1-1,0 0 0,1 0 0,-1 0 1,1 0-1,1 1 0,0-1 1,0 0-1,0 1 0,1-1 0,1 1 1,-1-1-1,1 0 0,1 1 1,-1-1-1,7 16 0,-7-20-75,1-1 0,0 1 0,0-1 0,0 1 0,0-1 1,1 0-1,-1 0 0,1 0 0,0 0 0,0 0 0,0-1 0,0 1 0,0-1 0,1 0 0,-1 0 0,1 0 0,7 3 1,-7-4-5,1 0 1,0 0 0,0-1 0,0 1 0,-1-1 0,1 0 0,0 0 0,0-1 0,0 1 0,-1-1 0,1 0 0,0-1 0,-1 1 0,1-1 0,4-2 0,27-14-381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08.866"/>
    </inkml:context>
    <inkml:brush xml:id="br0">
      <inkml:brushProperty name="width" value="0.035" units="cm"/>
      <inkml:brushProperty name="height" value="0.035" units="cm"/>
    </inkml:brush>
  </inkml:definitions>
  <inkml:trace contextRef="#ctx0" brushRef="#br0">212 251 15107,'0'-1'57,"-1"0"0,1 0-1,-1 0 1,1 0 0,-1 0-1,0 0 1,0 1 0,1-1-1,-1 0 1,0 0 0,0 1-1,0-1 1,0 0 0,0 1-1,0-1 1,0 1 0,0-1-1,0 1 1,0-1 0,0 1-1,0 0 1,0-1 0,0 1-1,0 0 1,0 0 0,0 0-1,0 0 1,-1 0 0,1 0-1,0 0 1,0 1 0,0-1-1,0 0 1,0 0 0,-2 1-1,-3 1 155,-1 0-1,0 0 1,1 0-1,-11 7 1,6-2-49,1 0 0,0 1 0,0 0 1,1 1-1,0 0 0,0 1 0,1 0 0,1 0 0,0 1 0,0-1 1,1 2-1,0-1 0,1 1 0,0 0 0,1 0 0,-5 24 0,9-34-135,-1 0-1,1 0 0,0 0 0,0 0 0,0 0 1,0 0-1,0 1 0,0-1 0,1 0 0,-1 0 0,0 0 1,2 3-1,-1-4-17,0 0 0,-1-1 1,1 1-1,0 0 0,0-1 1,-1 1-1,1-1 0,0 1 1,0-1-1,0 1 0,0-1 1,0 0-1,0 1 0,-1-1 1,1 0-1,0 0 0,0 0 1,0 0-1,0 1 0,0-1 1,0-1-1,0 1 0,0 0 1,0 0-1,0 0 0,0 0 1,0-1-1,0 1 0,0 0 1,0-1-1,0 1 0,0-1 1,10-4 13,-1-1 0,1 1 0,-1-1 0,-1-1 0,1 0 0,-1-1 0,-1 1 0,9-11 0,63-78-33,-75 91 10,27-37-69,-2-2 1,-2-1-1,38-80 0,-63 119 56,-1 2-4,0 0 1,0 0 0,-1 0 0,1 0-1,-1-1 1,0 1 0,0 0 0,0-1-1,-1-8 1,0 13 15,0 0 1,0 0-1,-1 0 0,1 0 0,-1 0 0,1 0 1,0 0-1,-1 0 0,1 0 0,0 0 0,-1 0 1,1 0-1,0 1 0,0-1 0,-1 0 0,1 0 1,0 0-1,-1 0 0,1 1 0,0-1 0,0 0 1,-1 0-1,1 0 0,0 1 0,0-1 0,-1 0 1,1 1-1,0-1 0,0 0 0,0 0 0,0 1 1,-1-1-1,1 0 0,0 1 0,0-1 0,0 1 1,-11 16 13,-9 25 194,2 1 0,2 1-1,2 0 1,-12 63 0,22-90-245,1 1 0,1-1 0,0 1 0,2 0 0,0 0 0,3 25 0,-3-42 31,0 1 1,1-1-1,-1 1 0,1-1 0,-1 0 0,1 1 0,-1-1 0,1 1 0,0-1 0,0 0 1,0 1-1,-1-1 0,1 0 0,0 0 0,1 0 0,-1 0 0,0 0 0,0 0 0,0 0 1,1 0-1,-1 0 0,0-1 0,3 2 0,13-5-206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0.504"/>
    </inkml:context>
    <inkml:brush xml:id="br0">
      <inkml:brushProperty name="width" value="0.035" units="cm"/>
      <inkml:brushProperty name="height" value="0.035" units="cm"/>
    </inkml:brush>
  </inkml:definitions>
  <inkml:trace contextRef="#ctx0" brushRef="#br0">15 173 13387,'-12'70'7411,"11"-59"-7004,-1 10 450,3 39 0,-1-56-786,0 0-1,1 0 1,-1 0 0,1 0 0,0 0 0,0 0 0,0-1 0,1 1 0,-1 0 0,1-1 0,0 1 0,0-1 0,0 0 0,1 1 0,-1-1 0,6 5 0,-5-6-50,-1-1 1,1 0-1,-1 0 0,1 0 0,0 0 1,-1 0-1,1-1 0,0 1 0,-1-1 1,1 0-1,0 0 0,0 0 0,0 0 1,-1 0-1,1 0 0,0-1 0,-1 0 1,6-1-1,4-2 17,1-1 0,18-10 0,-30 14-37,38-22 24,-1-1 0,36-32 0,42-28-107,-110 80 71,-2 1 1,-1 1 1,1 0-1,0-1 0,0 1 0,0 1 1,0-1-1,1 1 0,-1-1 0,0 1 1,1 0-1,4 0 0,-8 1 8,-1 0-1,1 0 1,0 0-1,-1 0 1,1 0-1,0 1 1,-1-1 0,1 0-1,0 0 1,-1 1-1,1-1 1,-1 0-1,1 1 1,0-1-1,-1 1 1,1-1-1,-1 0 1,1 1-1,-1-1 1,0 1 0,1-1-1,-1 1 1,1 0-1,-1-1 1,1 2-1,3 22-15,-9 31 53,3-45-21,-2 21 40,-1 6 155,-2 45 0,7-81-201,0 0-1,0 0 1,0 0 0,0-1 0,0 1-1,0 0 1,0 0 0,0 0-1,0-1 1,1 1 0,-1 0 0,0 0-1,0-1 1,1 1 0,-1 0 0,0 0-1,1-1 1,-1 1 0,1 0-1,-1-1 1,1 2 0,0-2-2,-1 0 1,1 0-1,-1-1 1,1 1-1,-1 0 1,1 0-1,-1 0 1,1 0-1,-1 0 1,1-1-1,-1 1 1,1 0-1,-1 0 1,1-1-1,-1 1 1,1 0-1,-1-1 1,0 1-1,1-1 0,-1 1 1,1 0-1,-1-1 1,23-33 145,10-27-31,-16 29-99,0 1 0,30-38-1,-45 66-28,0 0-1,0 1 0,0 0 0,1-1 0,-1 1 0,1 0 0,-1 0 0,1 0 0,0 0 0,-1 1 0,7-3 0,-8 4 5,-1 0 0,1 0-1,0 0 1,-1-1-1,1 1 1,0 1-1,-1-1 1,1 0-1,0 0 1,0 0-1,-1 0 1,1 0 0,0 1-1,-1-1 1,1 0-1,-1 0 1,1 1-1,0-1 1,-1 0-1,1 1 1,0 0 0,0 0-3,1 1 1,-1 0 0,0-1 0,0 1 0,0-1 0,-1 1 0,1 0 0,0 0 0,-1 0 0,1-1 0,0 3-1,4 49-41,-5-43 69,1 0 0,0 0 0,0 0 0,5 14 0,-6-23-17,0-1-1,0 1 1,0 0 0,1-1 0,-1 1-1,0-1 1,1 1 0,-1 0-1,1-1 1,-1 1 0,0-1 0,1 1-1,-1-1 1,1 1 0,-1-1-1,1 0 1,0 1 0,-1-1-1,1 0 1,-1 1 0,1-1 0,0 0-1,-1 0 1,1 1 0,0-1-1,1 0 1,-1 0 1,1 0-1,0 0 1,-1-1-1,1 1 1,0-1 0,0 1-1,-1-1 1,1 1-1,-1-1 1,3-1-1,5-4-68,-1 1 0,14-14-1,-18 16-19,35-38-991,13-9-839,-47 45 1033,0 1 0,1 0 0,-1 0 0,1 1 0,0 0-1,0 0 1,13-4 0,-19 7 738,1 0 0,0 0 0,-1 0 0,1 0 0,-1 0 0,1 0 0,0 0 0,-1 0 0,1 0 0,0 1 1,-1-1-1,1 0 0,-1 0 0,1 1 0,-1-1 0,1 0 0,0 1 0,-1-1 0,1 1 0,-1-1 0,0 1 0,1-1 0,-1 0 0,1 1 0,-1 0 0,0-1 0,1 1 0,-1-1 0,0 1 0,0-1 0,1 2 0,-1-2 76,0 1 0,1 0 0,-1-1 0,0 1 0,1 0 0,-1-1 0,0 1 0,1 0 0,-1-1 0,1 1 0,-1-1 0,1 1 0,-1-1 0,1 1 0,0-1 0,-1 0 0,1 1 0,-1-1 0,1 1 0,0-1 0,-1 0 0,1 0 0,0 0 0,0 1 0,-1-1 0,1 0 0,0 0 0,0 0 0,-1 0 0,1 0 0,0 0 0,-1 0 0,1 0 0,1-1 0,4-2 422,0-1 0,0 0 0,0 0 1,-1 0-1,1-1 0,-1 0 0,0 0 1,-1 0-1,1-1 0,-1 1 0,5-10 0,7-7 327,-5 8 140,32-44 2828,-56 80-1708,-42 72 934,48-79-2554,0 0 1,0 1-1,1-1 0,-6 28 0,12-42-300,0 0 0,0 0 0,0-1 0,0 1 0,-1 0 0,1 0 0,0 0 0,0 0 0,1 0 0,-1 0 0,0-1 0,0 1 0,0 0 0,1 0 0,-1 0 0,0 0 0,1-1 0,-1 1 0,1 1 0,0-1-5,-1-1 0,1 0 0,-1 1 0,1-1 0,0 0 0,-1 0 0,1 1 0,-1-1 0,1 0 0,0 0 0,-1 0 0,1 0 0,0 0 0,-1 0 0,1 0 0,-1 0 0,1 0 0,0 0 0,-1 0 0,2-1 0,2 0-1,1-1 0,-1 1 0,0-1 0,0-1 0,0 1 1,6-5-1,19-17-1028,-1-2 1,-2-1 0,0-1-1,-2-1 1,-1-1 0,29-51 0,-47 73 47,-3 9 537,-6 17 754,-12 26 2073,17-48-1278,6-7-558,-4 12-693,0 10 260,13 236 1624,-12-122-742,1-58-513,-1-15-105,-3 75-1,-2-113-347,0 0-1,-1-1 0,0 1 0,-1 0 1,-1-1-1,0 0 0,-1 0 1,0 0-1,-1-1 0,-11 18 1,14-27-25,1 0 1,-1 0 0,0 0 0,0 0 0,-5 4 0,7-7-25,1 0 0,-1 1 1,1-1-1,0 0 0,-1 1 1,1-1-1,-1 0 0,1 0 0,-1 1 1,1-1-1,-1 0 0,1 0 1,-1 0-1,1 1 0,-1-1 1,1 0-1,-1 0 0,1 0 0,-1 0 1,1 0-1,-1 0 0,0 0 1,1 0-1,-1-1 0,1 1 1,-1 0-1,1 0 0,-1 0 0,1-1 1,-1 1-1,1 0 0,0 0 1,-1-1-1,1 1 0,-1 0 1,1-1-1,0 1 0,-1 0 0,1-1 1,-1 1-1,1-1 0,0 1 1,0-1-1,-1 1 0,1-1 0,0 1 1,0-1-1,0 1 0,-1-1 1,1 1-1,0-1 0,0 1 1,0-1-1,-1-9-76,0 0-1,0 1 1,1-1-1,0 0 1,0 1 0,1-1-1,3-11 1,21-72-568,-23 86 590,16-46-354,2 1-1,2 2 1,56-93 0,-27 67 138,94-111 1,-133 174 297,-7 7 1,1 0 0,-1 0 1,0 0-1,-1 0 0,0-1 1,0 0-1,0 0 0,5-14 1,-9 21-24,0 0 1,0-1 0,0 1 0,0 0 0,0 0 0,1-1 0,-1 1-1,0 0 1,0 0 0,0-1 0,0 1 0,0 0 0,0-1 0,0 1 0,0 0-1,0 0 1,0-1 0,0 1 0,-1 0 0,1-1 0,0 1 0,0 0-1,0 0 1,0-1 0,0 1 0,0 0 0,-1 0 0,1 0 0,0-1-1,0 1 1,0 0 0,-1 0 0,1-1 0,-11 3 165,-13 14 144,12-4-175,0 0-1,1 1 0,1 1 1,0-1-1,1 2 1,0-1-1,1 1 1,1 0-1,-7 19 1,13-32-159,1 0 0,-1 1 1,1-1-1,-1 1 0,1-1 0,0 1 0,0-1 0,0 1 1,0-1-1,0 1 0,0-1 0,1 1 0,-1-1 1,1 0-1,0 1 0,1 3 0,-1-5-23,1 1-1,-1-1 1,0 1-1,0-1 1,1 1-1,-1-1 1,1 0 0,-1 0-1,1 0 1,0 0-1,0 0 1,-1 0-1,1 0 1,0 0-1,0-1 1,0 1 0,0-1-1,0 1 1,-1-1-1,1 0 1,4 0-1,23 0-199,7-4-105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1.139"/>
    </inkml:context>
    <inkml:brush xml:id="br0">
      <inkml:brushProperty name="width" value="0.035" units="cm"/>
      <inkml:brushProperty name="height" value="0.035" units="cm"/>
    </inkml:brush>
  </inkml:definitions>
  <inkml:trace contextRef="#ctx0" brushRef="#br0">241 41 15659,'0'-1'136,"1"-1"0,-1 1 0,1 0-1,-1 0 1,1 0 0,-1 0 0,1-1 0,-1 1-1,0 0 1,0 0 0,0 0 0,0-1-1,0 1 1,0 0 0,0 0 0,0-1-1,0 1 1,0 0 0,-1 0 0,1 0 0,-1-1-1,1 1 1,-1 0 0,1 0 0,-2-2-1,1 2-1,-1 0-1,1 1 0,0-1 0,-1 0 0,1 0 0,-1 1 1,1-1-1,-1 1 0,1 0 0,-1-1 0,1 1 1,-1 0-1,0 0 0,1 0 0,-1 0 0,1 0 0,-1 0 1,0 0-1,1 1 0,-1-1 0,-1 1 0,-14 4 164,0 1 0,1 1 0,0 0 1,0 1-1,0 0 0,1 2 0,1 0 0,0 0 0,0 1 0,-22 25 0,34-35-301,1 0 1,0 0 0,0 0-1,0 1 1,0-1 0,0 0-1,0 1 1,1-1 0,-1 1-1,0-1 1,1 1 0,-1-1-1,1 1 1,-1-1 0,1 3-1,0-4-6,0 1 0,1-1 0,-1 1 0,0-1 0,0 1 0,1 0 0,-1-1 0,1 1 0,-1-1 0,1 0 0,-1 1 0,0-1 0,1 1 0,-1-1 0,1 0 0,0 1 0,-1-1 0,1 0 0,-1 1 0,1-1 0,0 0 0,-1 0 0,1 0 0,-1 0 0,1 1 0,0-1 0,-1 0 0,1 0 0,0 0 0,-1 0 0,1-1 0,-1 1 0,1 0 0,0 0 0,-1 0 0,1 0 0,0-1 0,0 1 0,77-15-828,26-3 47,-94 17 734,1 0 0,0 1 0,0 1 0,0 0-1,-1 0 1,1 1 0,16 5 0,-24-6 53,0 0-1,0 0 1,0 0 0,0 0-1,0 1 1,0 0 0,0-1-1,-1 1 1,1 0 0,-1 0-1,1 0 1,-1 1 0,0-1-1,0 1 1,0-1 0,0 1 0,0 0-1,0-1 1,-1 1 0,1 0-1,1 6 1,-3-4 18,1-1-1,-1 0 1,0 0-1,0 1 1,0-1-1,-1 0 1,0 1-1,0-1 1,0 0-1,0 0 1,0 0-1,-1 0 1,0 0-1,0 0 1,0 0-1,-3 4 1,-3 3 13,0 0 0,-1 0 1,0-1-1,-1 0 1,0-1-1,0 0 1,-1 0-1,-1-1 0,1-1 1,-1 0-1,0 0 1,0-1-1,-1-1 0,0 0 1,-22 5-1,34-10-18,0 1-1,-1-1 0,1 0 1,0 0-1,-1 1 0,1-1 1,-1 0-1,1 0 0,0 0 1,-1-1-1,1 1 0,0 0 1,-1 0-1,1-1 1,0 1-1,0-1 0,-1 1 1,1-1-1,0 1 0,0-1 1,0 0-1,-1 0 0,1 1 1,0-1-1,0 0 0,0 0 1,0 0-1,1 0 0,-1 0 1,0-1-1,0 1 0,0-2 1,0 0 7,1 0 0,-1 0-1,1 0 1,0 1 0,0-1 0,0 0 0,1 0 0,-1 0 0,1 0 0,-1 0-1,1 0 1,0 1 0,0-1 0,0 0 0,3-3 0,20-36-19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2.817"/>
    </inkml:context>
    <inkml:brush xml:id="br0">
      <inkml:brushProperty name="width" value="0.025" units="cm"/>
      <inkml:brushProperty name="height" value="0.025" units="cm"/>
    </inkml:brush>
  </inkml:definitions>
  <inkml:trace contextRef="#ctx0" brushRef="#br0">89 440 9577,'-8'-8'299,"3"1"-594,-26-28 1214,29 33-1187,-1 0 0,1 0 0,0 0 0,-1 0 0,0 0 0,1 1 0,-1-1 1,0 1-1,0 0 0,0 0 0,0 0 0,0 0 0,0 0 0,-4 0 0,219-2 2932,280-30-2307,142-53-280,3 0 55,-227 41 48,759-64 115,-1038 103-341,258 22 1,-321-9-1023,-9-6-2033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1.826"/>
    </inkml:context>
    <inkml:brush xml:id="br0">
      <inkml:brushProperty name="width" value="0.035" units="cm"/>
      <inkml:brushProperty name="height" value="0.035" units="cm"/>
    </inkml:brush>
  </inkml:definitions>
  <inkml:trace contextRef="#ctx0" brushRef="#br0">192 0 14051,'-2'17'531,"-1"-1"1,-1 1-1,-1-1 0,0-1 0,-1 1 1,0-1-1,-17 27 0,-2 9 1278,2-1-1006,3 0 0,1 1 0,3 1 0,-17 91 0,33-142-786,-1 38 334,1-38-350,0 0-1,0-1 1,0 1 0,0 0 0,0-1 0,0 1-1,0 0 1,0-1 0,0 1 0,0 0 0,1-1-1,-1 1 1,0-1 0,0 1 0,1 0 0,-1-1-1,0 1 1,1-1 0,-1 1 0,1-1 0,-1 1-1,1-1 1,-1 1 0,1-1 0,-1 1-1,1-1 1,-1 0 0,1 1 0,0-1 0,-1 0-1,1 0 1,-1 1 0,1-1 0,0 0 0,-1 0-1,1 0 1,0 0 0,-1 0 0,1 0 0,0 0-1,-1 0 1,1 0 0,0 0 0,-1 0 0,1 0-1,0-1 1,-1 1 0,1 0 0,0 0-1,0-1 1,4-2-70,0 0 0,-1 0-1,1-1 1,-1 1 0,0-1 0,1 0-1,-2 0 1,7-9 0,26-41-739,-36 53 784,14-23-644,-1-1-1,16-47 0,-24 57 293,-1 1 0,0-1 0,-1 0-1,-1-1 1,0 1 0,-1-22 0,-1 36 339,1 0 0,-1 1 1,-1-1-1,1 0 1,0 0-1,0 1 0,0-1 1,0 0-1,0 1 1,-1-1-1,1 0 1,0 1-1,0-1 0,-1 0 1,1 1-1,-1-1 1,0 0-1,-7 3-339,-5 18 261,7-6 299,1 0 1,1 1-1,1-1 0,0 1 0,0 0 0,2 0 1,0 0-1,1 0 0,0 1 0,1-1 1,1 0-1,5 21 0,-7-33-125,1 0 0,0 0 0,0 0-1,1-1 1,-1 1 0,0 0 0,1 0-1,0-1 1,0 1 0,-1-1 0,2 0 0,-1 1-1,0-1 1,0 0 0,1 0 0,-1 0-1,1-1 1,-1 1 0,5 1 0,-4-2-13,1 0 1,-1 0-1,1 0 1,0-1 0,0 1-1,-1-1 1,1 0-1,0 0 1,-1-1-1,1 1 1,0-1-1,-1 0 1,1 0 0,0 0-1,-1 0 1,4-2-1,9-5-27,0-1-1,-1-1 1,0 0-1,0-1 1,-1 0-1,-1-1 1,0-1-1,11-14 1,-1-1-254,-2-1 0,0 0 0,16-35 0,-5-3-580,-28 61 476,-3 12 215,-20 139 818,11-103 4,2 1 0,-1 58-1,7-96-598,0-1-1,1 0 0,-1 1 1,1-1-1,1 6 0,-1-9-79,-1 0-1,0-1 0,0 1 1,1-1-1,-1 1 0,0 0 1,1-1-1,-1 1 0,0-1 1,1 1-1,-1-1 0,1 1 1,-1-1-1,1 1 0,-1-1 1,1 1-1,0-1 1,-1 0-1,1 1 0,-1-1 1,1 0-1,0 0 0,-1 1 1,1-1-1,0 0 0,-1 0 1,1 0-1,0 0 0,-1 0 1,1 0-1,0 0 0,-1 0 1,1 0-1,0 0 0,-1 0 1,1 0-1,0-1 0,-1 1 1,1 0-1,0 0 0,-1-1 1,1 1-1,-1 0 0,1-1 1,0 0-1,7-4 51,-1 0 1,1-1-1,-1 0 0,-1-1 0,1 1 1,-1-1-1,7-10 0,38-61 68,-41 61-110,53-95-78,11-19-257,-65 121 251,-9 10 56,0 0 0,1 0 1,-1 0-1,0 0 0,0 0 1,0 0-1,0 0 0,0 0 0,0 0 1,1 0-1,-1 0 0,0 0 0,0 0 1,0 0-1,0 0 0,0 0 1,0 0-1,1 0 0,-1 0 0,0 0 1,0 0-1,0 0 0,0 1 0,0-1 1,0 0-1,0 0 0,0 0 0,1 0 1,-1 0-1,0 0 0,0 0 1,0 0-1,0 1 0,0-1 0,0 0 1,0 0-1,0 0 0,0 0 0,0 0 1,0 0-1,0 1 0,0-1 1,0 0-1,0 0 0,0 0 0,-1 29 30,-17 85 537,10-71-70,1-1 0,-1 52 0,8-90-433,0 0 0,0 0 0,0-1 0,1 1 0,0 0-1,-1 0 1,1-1 0,1 1 0,1 4 0,-3-7-54,1 0 1,-1-1-1,1 1 1,-1 0-1,1-1 1,-1 1 0,1-1-1,-1 1 1,1-1-1,0 1 1,-1-1-1,1 0 1,0 1-1,-1-1 1,1 0-1,0 1 1,0-1-1,-1 0 1,2 0-1,0 1-21,-1-2 0,1 1 0,-1 0 0,1 0 0,-1 0 0,1-1 0,-1 1-1,1-1 1,-1 1 0,1-1 0,-1 0 0,1 0 0,0 0 0,3-3-148,0 0 1,0 0-1,0 0 1,-1-1-1,0 1 1,0-1 0,0 0-1,-1 0 1,1-1-1,-1 1 1,4-12-1,-1 3-16,-2-1-1,1 1 0,3-30 0,-4-21-451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2.295"/>
    </inkml:context>
    <inkml:brush xml:id="br0">
      <inkml:brushProperty name="width" value="0.035" units="cm"/>
      <inkml:brushProperty name="height" value="0.035" units="cm"/>
    </inkml:brush>
  </inkml:definitions>
  <inkml:trace contextRef="#ctx0" brushRef="#br0">0 0 14627,'8'22'1320,"-1"1"-1096,6-3-120,4-2 673,7-3-881,5-4-232,8-5 240,2-6-57,1-2-79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2.719"/>
    </inkml:context>
    <inkml:brush xml:id="br0">
      <inkml:brushProperty name="width" value="0.035" units="cm"/>
      <inkml:brushProperty name="height" value="0.035" units="cm"/>
    </inkml:brush>
  </inkml:definitions>
  <inkml:trace contextRef="#ctx0" brushRef="#br0">179 390 16420,'-6'62'2535,"-18"72"1,13-80-994,2 1 1,-2 59 0,0 45-1414,7-134-144,-1-1 0,-1 0 0,-1 0-1,-15 32 1,4-27-15,18-29 22,0 1 1,-1 0 0,0-1-1,1 1 1,-1 0-1,1-1 1,-1 1 0,0-1-1,1 1 1,-1-1 0,0 1-1,1-1 1,-1 1 0,0-1-1,0 0 1,0 1 0,1-1-1,-1 0 1,0 0 0,0 0-1,0 0 1,0 0-1,0 0 1,1 0 0,-1 0-1,0 0 1,0 0 0,0 0-1,0 0 1,1 0 0,-1-1-1,0 1 1,0 0 0,0-1-1,1 1 1,-1-1 0,0 1-1,0-1 1,-1-1-17,0 0 1,1-1-1,-1 1 1,1 0-1,0 0 0,0-1 1,0 1-1,0-1 1,0 1-1,1-1 1,-1 1-1,1-1 0,-1 1 1,1-1-1,0 1 1,0-1-1,0-3 0,7-47-323,-6 50 321,12-58-452,4 1-1,2 0 1,3 1-1,39-75 1,139-213-1542,-142 252 1509,81-117 107,-124 190 779,-16 20-37,-3 5 42,-27 31 696,11-4-622,1 1-1,2 0 1,1 1 0,1 1-1,-14 48 1,22-59-323,2 1 1,0 0 0,1 0-1,2 0 1,0 0 0,1 0-1,1 0 1,2 1 0,5 32 0,-5-48-132,0-1 1,0 1 0,1-1-1,0 0 1,0 0 0,1-1 0,0 1-1,0-1 1,0 1 0,1-1-1,8 9 1,-10-13-80,-1 0 0,0-1 0,1 1-1,-1 0 1,1-1 0,0 1 0,-1-1 0,1 0-1,0 0 1,0 0 0,0 0 0,0 0 0,0-1-1,0 1 1,0-1 0,0 0 0,0 0 0,0 0-1,0 0 1,0-1 0,0 1 0,0-1 0,0 1-1,0-1 1,0 0 0,-1 0 0,1-1 0,0 1-1,-1-1 1,1 1 0,3-3 0,-4 2-83,1 0 0,0 0 0,-1 0 0,1 0 0,-1 0 0,1-1 0,-1 1 1,0-1-1,0 0 0,0 1 0,-1-1 0,1 0 0,0 0 0,-1 0 0,0 0 0,0 0 1,0-1-1,0 1 0,0 0 0,-1 0 0,0-1 0,1 1 0,-1 0 0,0-1 0,-1 1 1,1 0-1,0-1 0,-1 1 0,0 0 0,0 0 0,0-1 0,0 1 0,-2-3 1,-3-6-351,-1 1 1,0 0-1,0 0 1,-1 1-1,0 0 1,-1 0 0,-13-11-1,-72-56 1213,-19-19 4566,111 95-5091,1 0-1,0 0 0,0 0 1,0-1-1,0 1 0,0 0 1,0-1-1,0 1 0,0 0 1,0-1-1,1 1 0,-1-1 1,1 1-1,-1-1 0,1 1 1,-1-4-1,1 4-107,1 0 0,-1 0 0,1 0 0,-1 0 0,1 1 0,0-1 0,-1 0-1,1 0 1,0 1 0,0-1 0,-1 0 0,1 1 0,0-1 0,0 0 0,0 1 0,0-1 0,0 1 0,0 0-1,0-1 1,0 1 0,0 0 0,0 0 0,0-1 0,0 1 0,0 0 0,0 0 0,1 0 0,194-20-544,-100 13 82,-34 1 98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4.650"/>
    </inkml:context>
    <inkml:brush xml:id="br0">
      <inkml:brushProperty name="width" value="0.035" units="cm"/>
      <inkml:brushProperty name="height" value="0.035" units="cm"/>
    </inkml:brush>
  </inkml:definitions>
  <inkml:trace contextRef="#ctx0" brushRef="#br0">24 43 15587,'3'-5'215,"-1"1"94,0 0 0,1 0 0,0 1 0,0-1 0,4-4 0,-7 8-290,1 0 1,-1 0 0,0 0 0,0 0 0,0-1 0,0 1-1,0 0 1,1 0 0,-1 0 0,0 0 0,0 0 0,0 0-1,0 0 1,1 0 0,-1 0 0,0 0 0,0 0 0,0 0-1,0 0 1,1 0 0,-1 0 0,0 0 0,0 0-1,0 1 1,0-1 0,1 0 0,-1 0 0,0 0 0,0 0-1,0 0 1,0 0 0,0 0 0,0 0 0,1 1 0,-1-1-1,0 0 1,0 0 0,0 0 0,0 0 0,0 0 0,0 1-1,0-1 1,0 0 0,0 0 0,0 0 0,0 0 0,0 1-1,0-1 1,2 23 843,-28 241 2947,-2 63-2638,28-320-1153,0-2-4,-1 0 0,1 0 0,0 0 0,1 0 0,-1 0-1,1-1 1,0 1 0,0 0 0,1 0 0,3 8 0,-5-13-13,1 0 0,-1 0 0,1 1 1,-1-1-1,1 0 0,-1 0 0,1 0 1,0 0-1,-1 0 0,1 0 0,-1 0 0,1 0 1,-1 0-1,1 0 0,0 0 0,-1 0 1,1-1-1,-1 1 0,1 0 0,-1 0 1,1-1-1,-1 1 0,1 0 0,-1-1 1,1 1-1,-1 0 0,1-1 0,-1 1 1,0 0-1,1-1 0,-1 1 0,0-1 1,1 1-1,-1-1 0,0 1 0,1-2 1,14-22 35,-1-4-7,-1-1 0,-2 0 1,0-1-1,6-35 0,-5 5 14,5-74 1,-16 129-44,4-99 41,-5 90-39,0 0 1,-2 0-1,1 1 1,-2-1-1,-5-17 1,8 29-7,-1 0 1,1 0 0,-1 0 0,0 0-1,0 0 1,0 0 0,0 0-1,0 0 1,-1 0 0,1 1 0,0-1-1,-1 1 1,1-1 0,-1 1 0,0-1-1,1 1 1,-1 0 0,0 0-1,0-1 1,0 2 0,0-1 0,0 0-1,0 0 1,-2 0 0,2 1-1,0 0 0,-1 0 1,1 0-1,0 1 0,0-1 1,0 1-1,0 0 0,1-1 1,-1 1-1,0 0 1,0 0-1,0 0 0,1 0 1,-1 0-1,0 1 0,1-1 1,-1 0-1,1 1 0,-1-1 1,1 1-1,0 0 0,0-1 1,0 1-1,-2 2 0,-2 7-5,0 0 0,0 0 0,1 0 0,1 0 0,0 1 0,0 0 0,1 0 0,0-1 0,1 1 0,1 0-1,0 0 1,2 14 0,-2-24 7,1 1 1,-1-1-1,1 0 0,0 1 0,0-1 0,-1 0 0,2 0 0,-1 1 0,0-1 1,0 0-1,1 0 0,-1 0 0,1-1 0,0 1 0,-1 0 0,1 0 0,0-1 1,3 3-1,-1-3-1,-1 1 1,0-1 0,1 0-1,-1 0 1,1 0 0,0 0-1,-1-1 1,1 1 0,0-1-1,-1 0 1,5 0 0,4-2 0,-1 1 0,1-2 0,-1 0 0,0 0 0,0-1 0,17-7 0,1-5 14,1-1 0,-2-2 0,44-37 0,-27 16 19,47-55-1,-77 82-26,-15 13-6,0 0 0,0 0 0,0 0 0,1 0 0,-1 0 0,0 0 0,0 0 0,0 0 0,0 0 0,1 0 0,-1 0 1,0 1-1,0-1 0,0 0 0,0 0 0,0 0 0,0 0 0,1 0 0,-1 0 0,0 1 0,0-1 0,0 0 1,0 0-1,0 0 0,0 0 0,0 0 0,0 1 0,0-1 0,0 0 0,1 0 0,-1 0 0,0 1 0,0-1 0,0 0 1,0 0-1,0 0 0,0 0 0,0 1 0,0-1 0,-1 0 0,1 0 0,0 0 0,0 0 0,0 1 0,0-1 1,0 0-1,-11 38 4,7-26-4,-11 40 77,2 0-1,2 0 1,-6 76 0,15-103-118,2 0 0,1 0 0,0 1 0,2-1 0,1 0 0,1-1 0,1 1 0,1-1 0,16 35 0,-19-50-183,1-1 0,0 0 0,0 0 0,1 0 0,0-1 0,1 0 0,-1 0 0,2 0 0,11 8 0,-3-3-323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5.137"/>
    </inkml:context>
    <inkml:brush xml:id="br0">
      <inkml:brushProperty name="width" value="0.035" units="cm"/>
      <inkml:brushProperty name="height" value="0.035" units="cm"/>
    </inkml:brush>
  </inkml:definitions>
  <inkml:trace contextRef="#ctx0" brushRef="#br0">0 65 15155,'3'-9'433,"0"-1"324,0 0 0,9-19-1,-11 29-721,-1-1 0,0 1-1,0 0 1,0-1-1,0 1 1,0 0 0,0-1-1,1 1 1,-1 0-1,0-1 1,0 1 0,1 0-1,-1 0 1,0-1-1,0 1 1,1 0 0,-1 0-1,0-1 1,1 1-1,-1 0 1,0 0 0,1 0-1,-1 0 1,0 0-1,1-1 1,-1 1-1,0 0 1,1 0 0,3 9 1104,-1 23 563,-3-31-1658,-15 271 3441,6-173-3224,4 107 0,5-195-520,1 1 1,0 0-1,1-1 1,3 13-1,0-13-588,-2-14 273,-1-23-69,-5-14-53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5.560"/>
    </inkml:context>
    <inkml:brush xml:id="br0">
      <inkml:brushProperty name="width" value="0.035" units="cm"/>
      <inkml:brushProperty name="height" value="0.035" units="cm"/>
    </inkml:brush>
  </inkml:definitions>
  <inkml:trace contextRef="#ctx0" brushRef="#br0">50 719 13235,'-13'9'1846,"-14"12"643,26-20-2355,0-1 0,1 1 1,-1 0-1,0-1 0,1 1 0,-1 0 0,0 0 0,1 0 0,-1-1 0,1 1 0,-1 0 1,1 0-1,0 0 0,-1 0 0,1 0 0,0 0 0,0 0 0,-1 0 0,1 0 1,0 0-1,0 0 0,0 0 0,0 0 0,1 2 0,-1-2-68,1-1 0,0 1 0,0 0 1,-1-1-1,1 1 0,0-1 0,0 1 0,0-1 0,-1 1 0,1-1 0,0 1 1,0-1-1,0 0 0,0 1 0,0-1 0,0 0 0,0 0 0,0 0 0,0 0 0,0 0 1,0 0-1,0 0 0,0 0 0,0 0 0,-1 0 0,1-1 0,0 1 0,0 0 0,0-1 1,0 1-1,1-1 0,30-14 723,-20 6-608,0 0 1,0-1-1,-1 0 0,-1-1 1,17-20-1,40-69 366,-54 80-433,181-334 670,-119 208-597,-70 136-181,1-1-4,0 1 1,14-20 0,-20 30-4,0-1 1,0 1 0,0 0 0,0 0 0,0 0-1,0 0 1,0 0 0,0 0 0,0 0 0,0 0-1,1 0 1,-1 0 0,0 0 0,0 0 0,0 0-1,0 0 1,0 0 0,0 0 0,0-1-1,0 1 1,0 0 0,0 0 0,0 0 0,0 0-1,0 0 1,1 0 0,-1 0 0,0 0 0,0 0-1,0 0 1,0 0 0,0 0 0,0 0 0,0 0-1,0 0 1,0 0 0,0 0 0,0 0-1,0 0 1,1 0 0,-1 0 0,0 1 0,0-1-1,0 0 1,0 0 0,0 0 0,0 0 0,0 0-1,0 0 1,0 0 0,0 0 0,0 0-1,0 0 1,0 0 0,0 0 0,0 0 0,0 0-1,0 0 1,0 1 0,0-1 0,1 0 0,-1 0-1,1 9 0,-2 20 9,1-20-11,0 18-37,1 0-1,1 0 0,2 0 1,0 0-1,2 0 1,12 34-1,-12-45-88,0-1-1,1 0 1,1-1-1,0 0 1,1 0-1,0 0 1,1-1-1,1-1 1,0 0 0,0 0-1,24 17 1,-29-25 86,0 1 1,1-2 0,-1 1-1,1-1 1,0 0 0,8 2 0,-5-3-55,0 0 0,0-1 1,16 0-1,-25-1 94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7.463"/>
    </inkml:context>
    <inkml:brush xml:id="br0">
      <inkml:brushProperty name="width" value="0.035" units="cm"/>
      <inkml:brushProperty name="height" value="0.035" units="cm"/>
    </inkml:brush>
  </inkml:definitions>
  <inkml:trace contextRef="#ctx0" brushRef="#br0">30 114 19476,'-18'-4'1705,"7"4"-873,11-5-8,24 3-72,19-3-216,8-3-120,12-4-320,4 2-232,12-1-584,0 1-144,-8-3 656,-9-3-160,-21-1-120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8.188"/>
    </inkml:context>
    <inkml:brush xml:id="br0">
      <inkml:brushProperty name="width" value="0.035" units="cm"/>
      <inkml:brushProperty name="height" value="0.035" units="cm"/>
    </inkml:brush>
  </inkml:definitions>
  <inkml:trace contextRef="#ctx0" brushRef="#br0">1 96 18316,'18'3'1208,"3"-4"-992,4-4-72,17-1 184,7-1-96,11-3-168,4-3-296,7-2 288,2-1-40,-9-10-96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19.086"/>
    </inkml:context>
    <inkml:brush xml:id="br0">
      <inkml:brushProperty name="width" value="0.035" units="cm"/>
      <inkml:brushProperty name="height" value="0.035" units="cm"/>
    </inkml:brush>
  </inkml:definitions>
  <inkml:trace contextRef="#ctx0" brushRef="#br0">32 60 4281,'6'-14'8425,"-8"22"-5505,-7 28-1942,1-4-123,1 0 1,2 1 0,-1 52 0,13 100-63,-4-155-598,9 43-1,-9-61-150,1-1-1,0 1 0,0-1 1,1 0-1,1 0 0,9 14 1,-13-21-35,1-1 0,-1 0 0,1 0-1,0 0 1,-1 0 0,1 0 0,0 0 0,1-1 0,-1 0 0,0 1 0,1-1 0,-1 0 0,1-1 0,0 1 0,0-1 0,0 1 0,-1-1 0,1-1 0,0 1 0,0 0 0,0-1 0,0 0 0,1 0 0,-1 0 0,0 0 0,0-1 0,0 1 0,0-1 0,0 0 0,-1 0 0,1-1 0,4-1 0,4-3 2,0-1 0,0-1 1,-1 1-1,0-2 0,0 1 1,-1-2-1,0 1 0,15-21 1,1-5 87,33-57 1,-35 48 63,35-87-1,-48 102 5,-2 0-1,-1-1 1,-1-1-1,2-34 1,-22 103 342,8-8-446,1 0-1,1 1 1,2-1-1,1 1 1,1-1-1,9 54 1,-8-78-52,-1 0 0,0-1 0,1 1 0,0-1 1,1 1-1,-1-1 0,1 0 0,0 0 1,7 9-1,-9-12-5,1-1-1,-1 0 1,1 0 0,0 0 0,-1 0-1,1 0 1,0 0 0,0 0-1,0-1 1,0 1 0,-1 0 0,1-1-1,0 0 1,0 1 0,0-1 0,0 0-1,0 0 1,0 0 0,0 0-1,0-1 1,0 1 0,0 0 0,0-1-1,0 1 1,0-1 0,0 0 0,0 0-1,-1 0 1,1 0 0,0 0-1,-1 0 1,3-2 0,9-6 29,0-1 0,0-1 0,-1 0 0,0 0 0,15-22 0,-5 5 67,28-50-1,-35 51-45,-1 0-1,10-32 1,-20 51-58,-1-1 0,-1 0 0,0 1 1,0-1-1,-1 0 0,0 0 0,0 0 1,-1-1-1,0 1 0,-1 0 0,-2-12 1,2 18-52,0 0 0,0 0-1,-1 0 1,1 0 0,-1 0 0,0 1 0,0-1 0,0 0 0,0 1 0,-1 0 0,1-1 0,-1 1 0,1 0 0,-1 0 0,0 1-1,1-1 1,-1 0 0,0 1 0,0 0 0,0 0 0,-1 0 0,1 0 0,0 0 0,0 0 0,-6 0 0,1 0-66,0 1-1,-1 0 1,1 0 0,0 0 0,0 1 0,0 0 0,0 1 0,0 0 0,-9 3-1,-18 10-378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0.331"/>
    </inkml:context>
    <inkml:brush xml:id="br0">
      <inkml:brushProperty name="width" value="0.035" units="cm"/>
      <inkml:brushProperty name="height" value="0.035" units="cm"/>
    </inkml:brush>
  </inkml:definitions>
  <inkml:trace contextRef="#ctx0" brushRef="#br0">100 55 15163,'0'-6'455,"1"0"1,-1 1-1,0-1 0,-1 0 0,-1-8 0,2 14-399,0-1 0,0 1-1,0-1 1,-1 1-1,1-1 1,0 1 0,0-1-1,-1 0 1,1 1-1,0-1 1,0 1 0,-1 0-1,1-1 1,0 1-1,-1-1 1,1 1-1,-1-1 1,1 1 0,-1 0-1,1-1 1,-1 1-1,1 0 1,-1 0 0,1-1-1,-1 1 1,-1 0 34,1 0 0,0 1 0,0-1 0,0 1-1,0-1 1,0 1 0,0-1 0,0 1 0,0-1 0,0 1 0,0 0 0,0 0 0,0-1 0,0 1 0,1 0 0,-1 0 0,0 0 0,0 2-1,-7 8 238,1 0-1,0 0 0,1 1 0,0 0 0,1 1 0,1-1 0,-5 18 0,4-7-143,0 1-1,2-1 0,-1 31 1,4-46-143,0 0 0,1 0 0,0-1 1,2 10-1,-2-15-33,-1-1 1,1 1-1,-1-1 0,1 1 1,0-1-1,-1 0 0,1 1 1,0-1-1,0 0 1,0 0-1,0 0 0,2 2 1,-3-2-4,1-1 0,0 0 0,-1 0 0,1 1 0,0-1 0,-1 0 0,1 0 0,0 0 0,-1 0 0,1 0 0,0 0 0,-1 0 0,1 0 0,0 0 0,0 0 0,-1 0 0,1 0 0,0 0 0,-1-1 0,1 1 0,0 0 0,-1 0 0,1-1 0,-1 1 0,1-1 0,0 1 0,-1 0 0,2-2 0,2-2 6,1-1 0,0 0 0,-1 0 0,0-1 0,0 1-1,0-1 1,-1 0 0,0 0 0,3-8 0,20-61 63,-19 49-20,-1 1 0,3-32 0,-9 51-26,-1 8-5,-4 17 10,-6 31 3,7-25-178,1 0 1,1 1-1,1-1 1,2 1-1,5 43 1,-5-66 43,-1-1 0,1 1 0,0 0 0,-1 0 0,1-1-1,0 1 1,1-1 0,-1 1 0,0-1 0,1 1 0,0-1 0,-1 0 0,5 4 0,-5-5-6,1 0 1,-1 0-1,1-1 1,-1 1-1,1-1 1,-1 1-1,1-1 1,-1 1-1,1-1 1,-1 0-1,1 0 1,0 0-1,-1 0 1,1 0-1,-1 0 1,1 0-1,0 0 1,-1-1-1,1 1 1,-1-1-1,1 1 1,-1-1-1,1 1 1,-1-1-1,1 0 1,-1 0-1,2-1 1,8-6-232,0-1 0,-1 0 0,0-1 0,0 0 0,16-22 0,17-28-955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6.266"/>
    </inkml:context>
    <inkml:brush xml:id="br0">
      <inkml:brushProperty name="width" value="0.025" units="cm"/>
      <inkml:brushProperty name="height" value="0.025" units="cm"/>
    </inkml:brush>
  </inkml:definitions>
  <inkml:trace contextRef="#ctx0" brushRef="#br0">326 1 6983,'0'0'4986,"-7"5"-3022,-18 10 566,0-1 0,0-1 0,-47 16 1,49-21-1755,0-2 0,0 0 0,0-2 0,-1 0 0,-32 0 0,74-19-4369,-2 9-459,0-2-1991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3.427"/>
    </inkml:context>
    <inkml:brush xml:id="br0">
      <inkml:brushProperty name="width" value="0.025" units="cm"/>
      <inkml:brushProperty name="height" value="0.025" units="cm"/>
    </inkml:brush>
  </inkml:definitions>
  <inkml:trace contextRef="#ctx0" brushRef="#br0">1 188 8168,'0'0'987,"13"-3"-976,306-46 598,-188 33-124,444-48 337,583 12 1,-989 49-590,163 3 241,-272 4-493,1 2-1,-1 3 1,81 22 0,-120-20-302,-21-11 297,0 0 0,0 1 0,1-1 0,-1 0 0,0 1 1,0-1-1,0 0 0,0 0 0,0 1 0,0-1 0,0 0 0,1 1 1,-1-1-1,0 0 0,0 1 0,0-1 0,0 0 0,0 1 0,0-1 1,-1 0-1,1 1 0,0-1 0,0 0 0,0 0 0,0 1 0,0-1 1,0 0-1,0 1 0,-1-1 0,1 0 0,0 0 0,0 1 0,0-1 1,-1 0-1,1 0 0,-2 2-124,0-1 0,-1 1 0,1-1 0,0 0 1,-1 0-1,1 0 0,-1 0 0,1 0 0,-1-1 0,0 1 1,1-1-1,-5 1 0,-34-1-3263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0.754"/>
    </inkml:context>
    <inkml:brush xml:id="br0">
      <inkml:brushProperty name="width" value="0.035" units="cm"/>
      <inkml:brushProperty name="height" value="0.035" units="cm"/>
    </inkml:brush>
  </inkml:definitions>
  <inkml:trace contextRef="#ctx0" brushRef="#br0">94 0 16980,'-23'58'1544,"2"1"0,3 1 0,-11 70 0,28-129-1505,0 32 650,0-32-673,1-1 1,0 1-1,0-1 0,0 1 1,0-1-1,0 1 1,1-1-1,-1 1 1,0-1-1,0 1 0,0-1 1,0 1-1,0-1 1,1 1-1,-1-1 0,0 1 1,1-1-1,-1 1 1,0-1-1,1 1 1,-1-1-1,0 0 0,1 1 1,-1-1-1,1 0 1,-1 1-1,0-1 0,1 0 1,-1 0-1,1 1 1,-1-1-1,1 0 1,-1 0-1,1 0 0,-1 0 1,1 0-1,-1 1 1,1-1-1,0 0 0,-1 0 1,1 0-1,-1-1 1,1 1-1,-1 0 0,1 0 1,-1 0-1,1 0 1,-1 0-1,1-1 1,-1 1-1,1 0 0,-1 0 1,1-1-1,0 1 1,6-6 12,0 1 1,0-1-1,-1 0 1,0 0-1,0-1 1,0 0 0,8-13-1,1 0-35,1-2-20,27-30-30,-40 48 41,1 0-1,0 1 0,-1-1 0,2 1 0,-1 0 0,0 0 0,1 1 0,-1-1 0,10-3 0,-13 6 12,0 0 0,0 0 0,1 0 0,-1-1 0,0 1-1,0 0 1,0 1 0,1-1 0,-1 0 0,0 0 0,0 0 0,0 1 0,0-1 0,0 1 0,1-1 0,-1 1 0,0-1 0,0 1-1,0 0 1,0-1 0,0 1 0,-1 0 0,1 0 0,0 0 0,0-1 0,0 1 0,-1 0 0,1 0 0,0 0 0,-1 0-1,1 1 1,-1-1 0,1 0 0,-1 0 0,0 0 0,1 0 0,-1 2 0,2 5 5,0 0-1,-1 0 1,0 0-1,0 10 1,0 4 92,-2 0 0,0 0 0,-2 0-1,0 0 1,-7 22 0,7-33 1,0-1-1,-1 1 0,0 0 0,-1-1 1,0 0-1,-1 0 0,0-1 0,0 0 1,-1 0-1,0 0 0,-15 13 0,20-20-144,0 0 0,-1 0 0,1-1-1,-1 1 1,0 0 0,1-1 0,-1 0 0,0 0-1,0 0 1,0 0 0,0 0 0,0 0 0,-3 0-1,4-2 22,0 1-1,0 0 1,1 0-1,-1-1 1,0 1-1,1-1 1,-1 1-1,0-1 1,1 0-1,-1 0 0,1 0 1,-1 0-1,1 0 1,-1 0-1,1 0 1,0 0-1,-1 0 1,1-1-1,0 1 1,0-1-1,0 1 1,0-1-1,0 1 1,0-2-1,-10-19-360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1.521"/>
    </inkml:context>
    <inkml:brush xml:id="br0">
      <inkml:brushProperty name="width" value="0.035" units="cm"/>
      <inkml:brushProperty name="height" value="0.035" units="cm"/>
    </inkml:brush>
  </inkml:definitions>
  <inkml:trace contextRef="#ctx0" brushRef="#br0">5 51 15475,'1'604'6189,"-6"-435"-5422,6-150-665,0-19-46,2-14-22,23-226 73,-14 92-129,-4 77 6,28-215-85,-34 272 90,-1 9 6,-1 1 1,1-1-1,0 0 0,0 1 0,0-1 0,1 1 1,-1-1-1,1 1 0,0 0 0,0 0 1,1 0-1,3-5 0,-6 9 3,1-1 0,0 0 0,-1 1 0,1-1 0,0 1 0,-1-1 0,1 1 0,0-1 0,0 1 0,0-1 0,-1 1 0,1 0 0,0 0 0,0-1 0,0 1 0,0 0 0,0 0 0,0 0-1,-1 0 1,1 0 0,0 0 0,0 0 0,0 0 0,0 0 0,0 0 0,1 1 0,0 0-2,0 0 0,0 0 0,1 1 0,-1-1 0,0 1 0,0-1 0,0 1 0,-1 0 0,4 3 0,1 3-1,0 1 1,0 0-1,8 16 1,-10-16 11,0 0 0,-1 1 0,0 0 0,0-1 0,-1 1 0,0 0 0,-1 1 0,0-1 0,0 0 0,-1 0 0,-3 17 0,1-15 19,-1 1 0,0-2 0,-1 1 0,0 0 0,-1-1 0,0 1 0,-1-1 0,-1-1 0,-8 14 0,2-7 30,-24 25 0,33-38-111,0 0-1,0 0 0,-1 0 0,0-1 1,0 1-1,0-1 0,0 0 1,0-1-1,-1 1 0,-8 2 1,13-5 23,0 0 0,0 1 0,0-1 1,0 0-1,-1 0 0,1 0 0,0 0 1,0 0-1,0 0 0,0 0 0,0-1 1,0 1-1,0 0 0,0 0 0,0-1 0,0 1 1,0-1-1,0 1 0,0-1 0,0 1 1,0-1-1,0 0 0,0 1 0,-1-2 1,1 0 3,0 0 1,0 0 0,0 0 0,0 0 0,0 0 0,1 0 0,-1 0-1,1 0 1,-1 0 0,1 0 0,0-1 0,-1-2 0,3-28-367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1.970"/>
    </inkml:context>
    <inkml:brush xml:id="br0">
      <inkml:brushProperty name="width" value="0.035" units="cm"/>
      <inkml:brushProperty name="height" value="0.035" units="cm"/>
    </inkml:brush>
  </inkml:definitions>
  <inkml:trace contextRef="#ctx0" brushRef="#br0">102 29 13995,'19'-9'2617,"-32"23"-2169,1 1 0,0 1 0,1 0 0,1 0 0,0 1 0,1 1 0,1-1 0,1 1 0,0 1 1,2-1-1,0 1 0,1 0 0,-3 36 0,7-54-430,-1 0 0,1 0 1,0 0-1,0 0 0,0 0 0,0 0 0,0 0 1,0 0-1,1 0 0,-1 0 0,0 0 1,0 0-1,1 0 0,-1 0 0,1 0 0,-1-1 1,1 1-1,-1 0 0,1 0 0,-1 0 1,1-1-1,0 1 0,0 1 0,0-2-6,0 0 0,0 0-1,0 0 1,-1 0 0,1 0-1,0 0 1,0 0 0,0 0-1,0 0 1,0 0 0,0 0-1,0 0 1,-1-1 0,1 1-1,0 0 1,0-1 0,0 1-1,-1-1 1,3 0 0,3-3 16,-1-1 0,1 1 0,-1-1 1,1-1-1,4-5 0,17-28 15,-1-1 0,-1-1 0,32-78 0,-51 107-50,-4 8 1,-1 1-1,0 0 0,1-1 0,-1 1 0,0-1 0,0-5 0,-14 27-86,3 4 56,1 0 0,0 1 1,2 0-1,1 0 0,0 1 0,2 0 0,-2 35 0,5-50-148,1 1-1,0 0 0,2 18 0,-1-26 121,-1-1 1,0 1-1,1 0 1,-1-1-1,1 1 0,-1-1 1,1 1-1,0-1 0,0 0 1,0 1-1,0-1 1,0 0-1,2 3 0,-2-4 8,0 1-1,0-1 0,0 1 0,0-1 1,0 0-1,0 1 0,0-1 0,0 0 1,0 0-1,0 0 0,0 0 1,0 0-1,0 0 0,0 0 0,0 0 1,0 0-1,0 0 0,0-1 0,0 1 1,0 0-1,0-1 0,0 1 1,0-1-1,1 0 0,5-4-89,0 0-1,0 0 1,-1-1 0,0 0-1,0 0 1,0-1-1,6-9 1,23-31-697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2.439"/>
    </inkml:context>
    <inkml:brush xml:id="br0">
      <inkml:brushProperty name="width" value="0.035" units="cm"/>
      <inkml:brushProperty name="height" value="0.035" units="cm"/>
    </inkml:brush>
  </inkml:definitions>
  <inkml:trace contextRef="#ctx0" brushRef="#br0">150 1 14515,'-114'209'6316,"79"-141"-4278,38-73-1988,0 0 0,0 0 0,1 1 1,0-1-1,6-5 0,4-4-206,-6 4 17,1 0 0,0 1 0,1 0 0,0 1 0,0 0 0,16-9 0,-23 15 108,-1 1 0,1-1 0,0 1 0,0 0 0,0 0 0,1 0 1,-1 0-1,0 0 0,0 1 0,0 0 0,1-1 0,-1 1 1,0 0-1,0 1 0,1-1 0,-1 0 0,0 1 0,0 0 1,0 0-1,0 0 0,0 0 0,0 0 0,0 1 0,0-1 1,0 1-1,-1 0 0,1 0 0,0 0 0,-1 0 0,4 5 1,-1-3 55,-1 2 1,-1-1-1,1 0 1,-1 1 0,0-1-1,0 1 1,0 0-1,-1 0 1,0 0 0,0 0-1,-1 1 1,1-1-1,-2 0 1,1 1 0,0-1-1,-1 0 1,-1 1-1,1-1 1,-1 1 0,0-1-1,0 0 1,-1 1-1,1-1 1,-1 0 0,-6 10-1,3-5 138,0-1 1,-1 0-1,0-1 1,-1 1-1,0-1 0,0 0 1,-1-1-1,0 0 0,0 0 1,-1-1-1,0 0 0,-1-1 1,-18 11-1,25-16-209,0 1 0,-1-1 1,1 0-1,0 0 0,0 0 0,-1 0 0,1 0 0,-1-1 0,1 0 1,-1 1-1,1-1 0,-1-1 0,1 1 0,0 0 0,-1-1 0,1 0 1,-1 1-1,-3-3 0,5 2-34,0-1 1,0 1-1,0-1 1,0 1-1,1-1 0,-1 0 1,1 1-1,-1-1 1,1 0-1,-1 0 1,1 0-1,0 0 1,0-1-1,0 1 0,0 0 1,0 0-1,1-1 1,-1 1-1,1 0 1,-1-1-1,1 1 1,0-1-1,0 1 0,0 0 1,0-1-1,1-3 1,4-22-671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2.903"/>
    </inkml:context>
    <inkml:brush xml:id="br0">
      <inkml:brushProperty name="width" value="0.035" units="cm"/>
      <inkml:brushProperty name="height" value="0.035" units="cm"/>
    </inkml:brush>
  </inkml:definitions>
  <inkml:trace contextRef="#ctx0" brushRef="#br0">211 20 17228,'-40'40'1564,"2"1"1,2 2 0,-48 74-1,72-90-1321,12-27-247,0 1 1,0-1-1,0 0 0,0 0 1,0 1-1,-1-1 1,1 0-1,0 1 1,0-1-1,1 0 0,-1 1 1,0-1-1,0 0 1,0 1-1,0-1 0,0 0 1,0 0-1,0 1 1,0-1-1,0 0 0,1 0 1,-1 1-1,0-1 1,0 0-1,0 0 1,1 1-1,-1-1 0,0 0 1,1 0-18,0 1 1,0-1 0,0 0-1,0 0 1,0 0 0,-1 0 0,1 0-1,0 0 1,0 0 0,0 0-1,0-1 1,0 1 0,-1 0-1,1 0 1,1-1 0,19-8-638,30-17 0,-30 14 126,35-14 1,-49 23 453,-1 1 0,1 0 0,0 1 0,0-1 0,0 1 0,1 1 0,-1-1 1,0 1-1,11 2 0,-15-2 82,-1 0 0,1 1 0,-1-1 0,0 1 0,0 0 0,1 0 0,-1 0 0,0 0 0,0 0 0,0 0 0,0 0 1,0 1-1,0-1 0,0 1 0,0 0 0,-1-1 0,1 1 0,-1 0 0,1 0 0,-1 0 0,0 0 0,0 0 0,0 0 1,0 0-1,0 1 0,0-1 0,0 0 0,-1 1 0,1-1 0,-1 0 0,0 1 0,0-1 0,0 0 0,0 1 0,0-1 0,-1 4 1,0 4 164,-1 1 1,0-1 0,-1 1-1,0-1 1,0 0 0,-10 19 0,0-6 432,0 0 0,-27 35 0,33-50-474,0 0-1,0 0 1,-1 0 0,0-1 0,0 0 0,-1-1 0,0 0 0,0 0-1,-14 6 1,22-11-167,0 0-1,-1-1 1,1 1-1,-1-1 1,1 1-1,-1-1 1,0 0-1,1 1 1,-1-1-1,1 0 1,-1 0-1,0 0 1,1 0-1,-1-1 1,1 1-1,-1 0 1,0-1-1,1 1 1,-1-1-1,1 1 1,-1-1-1,1 0 1,0 1-1,-1-1 1,-1-2-1,2 2 2,-1-1-1,1 0 0,0 0 1,-1 0-1,1 0 0,0 0 1,0 0-1,1-1 0,-1 1 1,0 0-1,1 0 0,-1-1 1,1 1-1,0 0 0,0-1 1,0-3-1,5-26-413</inkml:trace>
  <inkml:trace contextRef="#ctx0" brushRef="#br0" timeOffset="1">533 0 16572,'10'33'1872,"-16"10"-944,-12 3-312,-5 8 1321,-3 1-513,7-1-424,4-2-192,6-10-320,3-11-151,6-14-393,9-8-305,7-16-679,1-9-288,-1-14 960,-1-5-240,-6-12-240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4.154"/>
    </inkml:context>
    <inkml:brush xml:id="br0">
      <inkml:brushProperty name="width" value="0.035" units="cm"/>
      <inkml:brushProperty name="height" value="0.035" units="cm"/>
    </inkml:brush>
  </inkml:definitions>
  <inkml:trace contextRef="#ctx0" brushRef="#br0">19 635 16676,'-11'12'1971,"11"-12"-1925,0 0 0,0 0 0,0 0 1,0 0-1,0 1 0,0-1 0,0 0 0,0 0 0,0 0 0,0 0 0,0 0 0,0 1 0,0-1 0,0 0 0,0 0 0,0 0 0,0 0 0,0 0 1,0 1-1,0-1 0,0 0 0,0 0 0,0 0 0,0 0 0,0 0 0,0 0 0,0 0 0,0 1 0,1-1 0,-1 0 0,0 0 0,0 0 1,0 0-1,0 0 0,0 0 0,0 0 0,0 0 0,1 0 0,-1 0 0,0 0 0,0 1 0,0-1 0,0 0 0,0 0 0,1 0 0,1 0 141,0 0-1,0-1 0,0 1 1,0 0-1,0-1 0,0 1 1,0-1-1,-1 1 0,1-1 1,0 0-1,2-1 0,10-7-70,-1-1-1,0 0 1,0-1-1,-1 0 1,-1-1-1,0 0 0,0-1 1,-1 0-1,-1-1 1,0 0-1,-1-1 1,-1 1-1,8-21 1,-12 25-162,0-1 0,0 0 0,1-12 0,-3 21 31,-1 0 0,0 0 0,1 0 1,-1 0-1,0 0 0,0 0 1,0 1-1,0-1 0,-1 0 0,1 0 1,0 0-1,-1 0 0,1 0 0,-1 0 1,0 0-1,0 0 0,0 1 1,0-1-1,0 0 0,0 1 0,0-1 1,0 1-1,-1-1 0,-1-1 0,1 2 8,1 1-1,0-1 0,0 1 1,-1 0-1,1 0 0,0 0 1,-1 0-1,1 0 0,0 0 0,-1 0 1,1 0-1,-1 0 0,1 0 1,0 1-1,0-1 0,-1 1 0,1-1 1,0 1-1,0-1 0,-1 1 1,1 0-1,0-1 0,0 1 1,0 0-1,-2 2 0,-23 26-45,23-25 45,-15 20 54,1 1 0,1 0 0,1 2 0,2 0 0,1 0 0,0 1 0,-7 33 0,15-40 61,4-20-105,0-1 0,0 0 1,0 0-1,0 1 0,0-1 0,0 0 1,0 0-1,0 1 0,0-1 0,0 0 1,0 0-1,0 1 0,0-1 1,0 0-1,0 0 0,0 1 0,0-1 1,0 0-1,1 0 0,-1 0 0,0 1 1,0-1-1,0 0 0,0 0 0,1 0 1,-1 0-1,0 1 0,0-1 0,0 0 1,0 0-1,1 0 0,-1 0 0,0 0 1,0 0-1,1 1 0,-1-1 1,0 0-1,12-4-1,9-11-98,-21 14 90,33-26-364,2 1 0,0 1 0,60-31 1,-89 54 309,0-1 1,0 1 0,0 0 0,0 1 0,0-1 0,0 1 0,0 0 0,7 0-1,-11 1 57,0 0-1,0 0 0,0 1 0,0-1 0,0 0 0,0 1 0,-1-1 0,1 1 0,0 0 0,0-1 1,0 1-1,-1 0 0,1 0 0,0 0 0,-1 1 0,1-1 0,-1 0 0,0 0 0,1 1 0,-1-1 1,0 1-1,0-1 0,0 1 0,0 0 0,0-1 0,0 1 0,0 0 0,-1 0 0,2 2 0,-1 5 68,1 0 0,-2 0 0,1 0 0,-1 0-1,-1 0 1,1 0 0,-1 0 0,-1 0-1,0 0 1,-5 13 0,4-11 80,0 0 1,1 0-1,0 1 1,1-1-1,0 17 0,1-28-130,0 1 0,0 0 0,0-1 0,0 1 1,0 0-1,0-1 0,0 1 0,1 0 0,-1-1 0,0 1 0,0-1 0,1 1 0,-1 0 0,0-1 0,1 1 0,-1-1 0,1 1 0,-1-1 0,0 1 0,1-1 0,-1 1 0,1-1 0,0 1 0,-1-1 0,1 0 0,0 1 0,1-1-2,-1 1 0,0-1 1,0 0-1,0 0 0,1 0 0,-1 0 0,0-1 0,0 1 1,0 0-1,1 0 0,-1-1 0,0 1 0,2-2 0,2 0-9,1-1 0,-1 0 0,0-1 0,0 0-1,5-4 1,14-20-433,0-1 1,-2-1-1,-2 0 0,22-42 0,-3 4-1298,-29 55 1063,-10 13 653,0-1 1,0 1 0,0 0 0,0 0 0,0 0-1,0 0 1,0 0 0,0 0 0,0 0 0,0 0-1,0 0 1,0 0 0,1 0 0,-1 0 0,0-1-1,0 1 1,0 0 0,0 0 0,0 0-1,0 0 1,0 0 0,0 0 0,0 0 0,0 0-1,1 0 1,-1 0 0,0 0 0,0 0 0,0 0-1,0 0 1,0 0 0,0 0 0,0 0-1,0 0 1,0 0 0,0 0 0,1 0 0,-1 0-1,0 0 1,0 0 0,0 0 0,0 0 0,0 1-1,0-1 1,0 0 0,0 0 0,0 0 0,0 0-1,0 0 1,0 0 0,1 0 0,-1 0-1,0 0 1,0 0 0,0 0 0,0 0 0,0 0-1,0 1 1,0-1 0,-2 26-381,1-25 418,-2 18 129,1-12 13,1 0 1,0 0-1,0 1 0,1 8 0,0-16-150,0 1-1,0-1 1,0 0-1,0 1 1,0-1-1,0 0 0,0 0 1,0 1-1,0-1 1,0 0-1,0 0 1,0 1-1,0-1 1,0 0-1,1 1 0,-1-1 1,0 0-1,0 0 1,0 0-1,0 1 1,1-1-1,-1 0 0,0 0 1,0 1-1,0-1 1,1 0-1,-1 0 1,0 0-1,0 0 0,1 0 1,-1 1-1,0-1 1,0 0-1,1 0 1,-1 0-1,10-6 298,11-17-240,-19 20-123,-1 2 37,-1 1-1,0-1 0,0 1 0,1-1 0,-1 1 1,0-1-1,0 1 0,1-1 0,-1 1 1,1 0-1,-1-1 0,0 1 0,1-1 0,-1 1 1,1 0-1,-1 0 0,1-1 0,-1 1 0,1 0 1,-1 0-1,1 0 0,-1-1 0,1 1 1,-1 0-1,1 0 0,0 0 0,-1 0 0,1 0 1,-1 0-1,2 0 0,-2 1 4,1 0 0,-1 0 0,1 0 0,-1 0 0,1 0 0,-1 0 0,0 0 0,0 0 0,1 0 0,-1 0 0,0 0 0,0 0 0,0 0 0,0 2 0,-6 45 171,5-45-119,-8 32 333,7-28-211,0 0 1,0 0-1,0-1 1,1 1-1,0 0 1,1 1-1,-1 11 1,1-19-157,0 0 0,0 0 0,0 0 0,0 1 1,0-1-1,0 0 0,0 0 0,0 0 0,1 0 0,-1 0 0,0 0 0,0 0 0,0 1 0,0-1 1,0 0-1,0 0 0,0 0 0,0 0 0,0 0 0,0 0 0,0 0 0,0 0 0,0 1 1,1-1-1,-1 0 0,0 0 0,0 0 0,0 0 0,0 0 0,0 0 0,0 0 0,0 0 0,0 0 1,1 0-1,-1 0 0,0 0 0,0 0 0,0 0 0,0 0 0,0 0 0,0 0 0,1 0 1,-1 0-1,0 0 0,0 0 0,0 0 0,0 0 0,0 0 0,0 0 0,7-6 135,3-8-76,19-38-412,-3 0 1,29-80-1,21-115-1962,-76 247 2306,12-39-697,10-74 0,-22 94 693,0 19 12,-1 0 1,1 0-1,0 0 1,0 0-1,0 0 0,0 0 1,0 0-1,-1-1 0,1 1 1,0 0-1,0 0 0,0 0 1,0 0-1,-1 0 1,1 0-1,0 0 0,0 0 1,0 1-1,0-1 0,-1 0 1,1 0-1,0 0 1,0 0-1,0 0 0,0 0 1,0 0-1,-1 0 0,1 0 1,0 0-1,0 0 1,0 1-1,0-1 0,0 0 1,0 0-1,0 0 0,0 0 1,-1 0-1,1 1 0,0-1 1,0 0-1,0 0 1,0 0-1,0 0 0,0 0 1,0 1-1,0-1 0,-15 31 988,1 14-390,1 0 1,2 1-1,3 1 0,1-1 1,2 1-1,3 1 1,1-1-1,3 0 1,2 0-1,10 50 1,-14-96-613,0 0 0,0-1 0,1 1 0,-1 0 1,0-1-1,0 1 0,0 0 0,0-1 0,0 1 1,0 0-1,0-1 0,0 1 0,0 0 0,0-1 1,0 1-1,0 0 0,0-1 0,-1 1 1,1-1-1,0 1 0,0 0 0,-1-1 0,1 1 1,0-1-1,-1 1 0,1-1 0,-1 1 0,1-1 1,-1 1-1,0 0-25,0-1 0,-1 0 0,1 0 0,0 0 0,0 0 0,0 0 0,0-1 0,0 1-1,0 0 1,0 0 0,0-1 0,0 1 0,0-1 0,0 1 0,0-1 0,-1 0 0,-5-3-231,0-1 1,1 0-1,-12-11 0,7 4 136,2 0 1,0-1-1,1-1 1,0 1-1,1-1 0,0 0 1,1-1-1,1 0 0,0 0 1,1 0-1,1 0 0,0-1 1,-1-24-1,4 36 154,0 1-1,0-1 1,0 1 0,1-1-1,-1 0 1,1 1 0,0-1 0,0 1-1,0 0 1,0-1 0,1 1-1,-1 0 1,1-1 0,0 1-1,4-5 1,-2 5 6,-1 0 1,1 0-1,-1 0 0,1 1 1,0 0-1,0-1 0,0 1 1,0 1-1,0-1 1,1 1-1,-1-1 0,7 0 1,24-3-378,-27 4 253,0 0 0,0 0 0,-1-1 0,1 0 0,0 0 0,-1-1 0,1 0 0,-1 0 0,8-5 0,1-6-218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4.648"/>
    </inkml:context>
    <inkml:brush xml:id="br0">
      <inkml:brushProperty name="width" value="0.035" units="cm"/>
      <inkml:brushProperty name="height" value="0.035" units="cm"/>
    </inkml:brush>
  </inkml:definitions>
  <inkml:trace contextRef="#ctx0" brushRef="#br0">11 1 14659,'-6'0'3905,"4"1"-4017,-1 4-184,6-2 2920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5.153"/>
    </inkml:context>
    <inkml:brush xml:id="br0">
      <inkml:brushProperty name="width" value="0.035" units="cm"/>
      <inkml:brushProperty name="height" value="0.035" units="cm"/>
    </inkml:brush>
  </inkml:definitions>
  <inkml:trace contextRef="#ctx0" brushRef="#br0">19 1 16644,'1'11'1448,"-2"17"-976,-5 6-176,3 15 512,-1 1-168,1 7-144,0-1-191,3-4-506,2-8-327,-1-15 472,2-11-120,3-31-64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6.057"/>
    </inkml:context>
    <inkml:brush xml:id="br0">
      <inkml:brushProperty name="width" value="0.035" units="cm"/>
      <inkml:brushProperty name="height" value="0.035" units="cm"/>
    </inkml:brush>
  </inkml:definitions>
  <inkml:trace contextRef="#ctx0" brushRef="#br0">1 153 16516,'23'-8'1183,"-16"5"-635,1 1 0,-1 0-1,0 1 1,13-2 0,-18 2-454,0 2-1,0-1 1,0 0 0,0 0-1,0 0 1,0 1 0,0-1 0,0 1-1,0 0 1,0 0 0,0 0-1,0-1 1,0 2 0,0-1-1,-1 0 1,1 0 0,0 1 0,-1-1-1,1 0 1,-1 1 0,2 2-1,2 3-1,-1 0-1,-1 0 0,1 0 0,-1 0 0,0 1 0,-1-1 1,0 1-1,0 0 0,1 13 0,0 9 3,-2 36 1,-1-44-38,-3 49 16,1-42-35,1 1 0,4 34 0,-3-62-35,0 0-1,0 0 1,1 0 0,-1 1-1,0-1 1,1 0 0,0 0 0,-1 0-1,1-1 1,0 1 0,0 0 0,0 0-1,0 0 1,1-1 0,-1 1 0,0 0-1,1-1 1,-1 1 0,1-1 0,-1 0-1,3 2 1,-2-2 0,0-1 1,0 0-1,0 0 0,0 0 0,0 0 0,0 0 0,-1 0 1,1 0-1,0 0 0,0-1 0,0 1 0,0-1 1,0 1-1,-1-1 0,1 0 0,0 0 0,-1 0 0,1 0 1,0 0-1,-1 0 0,1 0 0,-1-1 0,0 1 1,2-2-1,19-19 31,-1 0 0,-1-1 1,-2-2-1,0 0 0,24-45 0,-18 23 37,-2-2 0,23-73-1,-41 108-53,-1 8-8,-1 1 0,-1-1 0,1 0-1,-1 1 1,0-1 0,0 0 0,-1 0-1,0-7 1,0 13-7,0-1 0,0 1 0,0 0 0,0-1 0,0 1-1,0-1 1,0 1 0,0-1 0,0 1 0,0 0 0,0-1 0,0 1 0,-1 0-1,1-1 1,0 1 0,0-1 0,0 1 0,-1 0 0,1-1 0,0 1 0,0 0-1,-1 0 1,1-1 0,0 1 0,-1 0 0,1-1 0,0 1 0,-1 0 0,1 0-1,0 0 1,-1-1 0,-10 9 37,-8 22 22,9-2 21,1 0-1,2 0 1,0 1-1,2 0 1,1 0-1,2 0 1,1 38-1,1-58-44,0 0 0,1 0 0,0-1-1,1 1 1,0-1 0,0 1 0,1-1 0,4 10-1,-6-16-21,1 0 0,-1 0 0,0 0-1,1 0 1,-1 0 0,1 0 0,-1-1 0,1 1-1,0-1 1,0 1 0,0-1 0,0 0-1,0 0 1,0 1 0,2-1 0,-1 0 0,0 0 1,0-1-1,0 0 0,-1 1 1,1-1-1,0 0 0,0-1 1,0 1-1,0 0 1,-1-1-1,1 0 0,0 1 1,0-1-1,-1 0 1,4-2-1,4-3 19,0 1 0,-1-2 0,0 1 0,0-1-1,0-1 1,-1 1 0,0-1 0,8-11 0,3-6 78,28-48-1,-38 57-79,0-1 0,0 0 0,-2 0 1,0-1-1,-1 0 0,-1 0 0,-1-1 0,0 1 0,1-28 0,-5 44-30,0 0-1,0 1 0,0-1 0,0 1 0,0-1 0,0 0 1,0 1-1,-1-1 0,1 1 0,0-1 0,-1 0 1,0 1-1,1-1 0,-1 1 0,0 0 0,0-1 0,0 1 1,0 0-1,0-1 0,0 1 0,-2-2 0,3 3-1,-1 0 0,1-1 0,-1 1 0,1 0 1,-1 0-1,0 0 0,1 0 0,-1 0 0,1 0 0,-1 0 0,1 0 0,-1 0 0,1 0 0,-1 1 0,1-1 0,-1 0 0,1 0 0,-1 0 0,1 1 0,-1-1 0,1 0 0,-2 1 0,-12 17 4,7-2 3,1 1 1,0-1-1,2 1 0,-1 0 0,2 0 0,1 0 1,0 1-1,1-1 0,0 1 0,2-1 1,5 34-1,-6-49-3,0-1 0,1 1 0,-1-1 1,1 1-1,-1-1 0,1 1 0,-1-1 1,1 0-1,0 1 0,0-1 0,0 0 1,0 1-1,0-1 0,0 0 0,0 0 1,2 1-1,-2-1 1,0-1-1,-1 0 1,1 1 0,0-1 0,0 0-1,0 0 1,0 0 0,0 0 0,-1 0 0,1 0-1,0 0 1,0 0 0,0 0 0,0 0 0,0 0-1,0-1 1,-1 1 0,1 0 0,0-1 0,1 0-1,3-2 14,0-1 0,0 0 0,0 0 0,-1 0 0,1-1 0,5-7 1,20-30 18,-1-2 1,-3-1-1,-1-1 1,-3-1-1,23-66 1,-48 154-122,1-22 68,-4 21 5,2 0 0,2 70 1,2-108 12,0 0 0,0 0 0,0 0 0,0-1 0,1 1 0,-1 0 0,0 0 0,1-1 0,0 1 0,-1 0 0,1 0 0,0-1 0,0 1 0,0-1 0,0 1 0,1 1 0,-1-3 0,0 1 0,-1-1 0,1 0 0,0 0 0,-1 0 0,1 0 0,-1 0 0,1 0 0,0 0 0,-1 0 0,1 0 0,0 0 0,-1 0 0,1 0 0,0 0 0,-1-1 0,1 1 0,-1 0 0,1 0 0,0-1 0,-1 1 1,1-1-1,-1 1 0,1 0 0,-1-1 0,1 1 0,-1-1 0,1 0 0,4-5 7,0 0 0,0 0 0,-1 0 0,1-1 0,4-11 0,-2 5-1,-1-1 0,0-1 0,-1 1 1,-1-1-1,0 0 0,-1 1 1,-1-2-1,1-24 0,-2 39-10,-1 0-1,0-1 1,0 1-1,0 0 1,0-1 0,-1 1-1,1 0 1,0-1-1,0 1 1,-1 0-1,1-1 1,-1 1-1,1 0 1,-1 0 0,0 0-1,1 0 1,-1-1-1,0 1 1,0 0-1,0 0 1,0 0-1,0 1 1,0-1-1,0 0 1,-2-1 0,2 2-1,0 0 1,-1 0 0,1 0 0,0 0 0,-1 0 0,1 0 0,0 1 0,0-1 0,-1 0 0,1 1 0,0-1 0,0 1-1,0-1 1,0 1 0,-1 0 0,1 0 0,0-1 0,0 1 0,0 0 0,0 0 0,1 0 0,-1 0 0,0 0 0,0 0-1,1 0 1,-2 2 0,-5 8-14,0 1 0,1-1 1,1 1-1,0 1 0,1-1 0,0 1 0,-3 15 0,2 1 0,1 0 0,0 33 1,3-52 11,1 1 0,1-1 0,0 1 0,0-1 0,1 0 0,5 16 0,-6-24 2,-1 0 1,1 0-1,0-1 1,0 1-1,0 0 1,0 0-1,0-1 0,0 1 1,0 0-1,0-1 1,1 0-1,-1 1 1,1-1-1,-1 0 1,1 1-1,-1-1 0,1 0 1,0 0-1,-1 0 1,1 0-1,0-1 1,0 1-1,0 0 0,0-1 1,0 0-1,0 1 1,0-1-1,0 0 1,0 0-1,0 0 0,0 0 1,0 0-1,-1 0 1,1-1-1,0 1 1,0-1-1,0 1 0,0-1 1,0 0-1,0 0 1,1-1-1,9-4 0,-1 0 0,1-1-1,-2 0 1,1-1 0,10-10 0,47-50 6,-47 46-4,1-1 5,-14 13-4,1 0-1,1 1 1,-1 0 0,1 0-1,21-12 1,-31 20-1,1 1 0,-1-1-1,1 1 1,0-1 0,-1 1-1,1-1 1,0 1 0,-1 0 0,1 0-1,0-1 1,0 1 0,-1 0-1,1 0 1,0 0 0,0 0 0,-1-1-1,1 1 1,0 0 0,0 1-1,-1-1 1,1 0 0,0 0 0,0 0-1,-1 0 1,1 0 0,0 1-1,-1-1 1,1 0 0,0 1 0,-1-1-1,1 1 1,0-1 0,-1 0-1,1 1 1,-1-1 0,1 1 0,-1 0-1,1-1 1,-1 1 0,1-1-1,-1 1 1,1 0 0,-1-1 0,0 1-1,0 0 1,1 0 0,-1-1-1,0 1 1,0 0 0,0 0 0,0-1-1,1 1 1,-1 1 0,0 6-5,0-1 1,0 1-1,-1 0 1,-1 9-1,1-15 2,-4 30-9,1-16 9,1 0 0,1 0 0,1 0 0,0 1 0,1-1 0,2 17-1,-1-31 6,-1-1 0,0 1 0,0 0 0,1-1 0,-1 1 0,1 0 0,0-1 0,-1 1 0,1-1 0,0 1 0,0-1 0,0 1 0,0-1 0,0 0 0,0 1 0,0-1 0,1 0 0,-1 0 0,0 0 0,3 1 0,-2-1 0,-1-1 0,1 1 0,0-1 0,-1 0 0,1 0 0,0 1 0,0-1 0,-1-1 0,1 1 0,0 0 0,0 0 0,-1-1 0,1 1 0,0-1 0,-1 1 0,3-2 0,4-2 4,0 0 0,-1-1 0,1 0 1,-1-1-1,0 1 0,7-9 0,7-11 16,0 0-1,-2-1 1,22-41-1,9-12-107,-50 79 83,1-1 0,-1 1-1,0-1 1,0 1 0,1-1 0,-1 1-1,0-1 1,1 1 0,-1 0 0,1-1-1,-1 1 1,0-1 0,1 1 0,-1 0-1,1 0 1,-1-1 0,1 1 0,-1 0-1,1 0 1,-1-1 0,1 1 0,-1 0-1,1 0 1,0 0 0,0 0 0,-1 0-1,1 1 0,-1-1 0,1 0 0,-1 1 0,1-1 0,-1 1 0,0-1 0,1 1 1,-1-1-1,0 1 0,1-1 0,-1 1 0,0 0 0,0-1 0,0 1 0,1-1 0,-1 1 0,0 1 1,3 38-97,-3-32 86,0 5 11,0-7-1,0 0 0,0 0 0,1 0 0,0 0 0,0 0-1,0 0 1,1 0 0,-1 0 0,2 0 0,3 7 0,-6-12 5,0 0 1,1-1-1,-1 1 0,1-1 0,-1 1 1,1-1-1,-1 1 0,1-1 0,-1 0 1,1 1-1,-1-1 0,1 0 1,-1 1-1,1-1 0,0 0 0,-1 1 1,1-1-1,-1 0 0,1 0 0,0 0 1,-1 0-1,1 0 0,0 0 0,-1 0 1,1 0-1,0 0 0,0 0 0,1-1-17,-1 1 0,0-1 0,1 1-1,-1-1 1,0 0 0,1 0 0,-1 0 0,0 0-1,0 0 1,0 0 0,2-2 0,-1-1-123,1 1 0,-1-1 0,1 0 1,-1 0-1,0 0 0,0 0 0,1-5 1,-3 6 72,0 0 1,1-1-1,-1 1 1,0 0 0,-1 0-1,1 0 1,-2-5 0,-3-10-297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7.060"/>
    </inkml:context>
    <inkml:brush xml:id="br0">
      <inkml:brushProperty name="width" value="0.035" units="cm"/>
      <inkml:brushProperty name="height" value="0.035" units="cm"/>
    </inkml:brush>
  </inkml:definitions>
  <inkml:trace contextRef="#ctx0" brushRef="#br0">117 313 7017,'-6'-5'486,"1"0"0,-1 1 0,0-1 0,0 2 0,0-1 0,0 0 0,-9-2 0,13 5-273,0 1 0,0-1 0,0 1 1,-1 0-1,1-1 0,0 1 0,0 0 1,-1 1-1,1-1 0,0 0 0,0 1 1,0-1-1,0 1 0,-1-1 0,1 1 1,0 0-1,0 0 0,0 0 0,0 0 1,1 1-1,-1-1 0,0 0 0,0 1 0,1-1 1,-1 1-1,-2 3 0,4-5-158,0 0-1,-1 0 1,1 1-1,0-1 1,0 0-1,-1 0 1,1 1-1,0-1 1,0 0 0,0 1-1,-1-1 1,1 0-1,0 1 1,0-1-1,0 0 1,0 1-1,0-1 1,0 0-1,0 1 1,0-1-1,0 0 1,0 1-1,0-1 1,0 1 0,0-1-1,0 0 1,0 1-1,0-1 1,0 0-1,0 1 1,0-1-1,0 0 1,1 1-1,-1-1 1,0 0-1,0 1 1,0-1-1,1 0 1,-1 0 0,1 1-1,-1-1 12,1 1 1,0-1-1,-1 0 0,1 0 1,0 1-1,0-1 0,0 0 0,-1 0 1,1 0-1,0 0 0,0 0 1,-1 0-1,1 0 0,0 0 0,0 0 1,-1 0-1,1-1 0,0 1 1,0 0-1,-1 0 0,2-1 0,11-8 266,0 0 0,0 0 0,-1-1 0,-1-1 0,0 0 0,12-15 0,4-4 40,124-140 844,-126 149-1116,-25 20-99,1 1 0,-1 0 0,1 0 1,-1-1-1,0 1 0,1 0 0,-1 0 1,1 0-1,-1 0 0,1 0 0,-1-1 0,0 1 1,1 0-1,-1 0 0,1 0 0,-1 0 1,1 0-1,-1 0 0,1 0 0,-1 1 0,0-1 1,1 0-1,-1 0 0,1 0 0,-1 0 0,1 1 1,-1-1-1,0 0 0,1 0 0,-1 1 1,0-1-1,1 0 0,-1 0 0,0 1 0,1-1 1,-1 1-1,0-1 0,1 0 0,-1 1 0,0-1 1,0 0-1,0 1 0,0-1 0,1 1 1,-1-1-1,0 1 0,0-1 0,0 1 0,0-1 1,0 0-1,0 1 0,0-1 0,0 1 0,0-1 1,0 1-1,0 20 15,0 0 1,-1 0-1,-4 22 1,-1 20-8,5-49-7,1 1 1,0-1-1,0 0 1,2 0-1,0 0 1,0 0-1,8 23 1,-9-36-3,-1 0 1,0 0-1,1 0 1,-1 0-1,1 1 1,0-1-1,-1 0 1,1 0-1,0 0 1,0-1-1,-1 1 1,1 0-1,0 0 1,0 0-1,0-1 1,0 1-1,0 0 1,0-1-1,0 1 1,0-1-1,0 1 1,1-1-1,-1 1 1,0-1-1,0 0 1,0 0-1,0 0 1,1 0-1,-1 0 1,0 0-1,0 0 1,0 0-1,1 0 1,-1 0-1,0 0 1,0-1-1,0 1 1,0-1-1,1 1 0,-1-1 1,0 1-1,0-1 1,0 1-1,0-1 1,0 0-1,0 0 1,1-1-1,4-4 3,1 0-1,-1 0 1,1-1-1,-2 0 1,7-9-1,22-41 35,44-94-1,-63 120-33,-2 6-5,-13 25 1,0 0 1,0 1 0,0-1 0,0 0 0,0 0 0,0 1-1,0-1 1,1 0 0,-1 1 0,0-1 0,0 0 0,0 0-1,0 0 1,0 1 0,0-1 0,1 0 0,-1 0 0,0 1 0,0-1-1,0 0 1,0 0 0,1 0 0,-1 0 0,0 1 0,0-1-1,1 0 1,-1 0 0,0 0 0,0 0 0,0 0 0,1 0-1,-1 0 1,0 0 0,1 1 0,-1-1 0,0 0 0,0 0-1,1 0 1,-1 0 0,0 0 0,0 0 0,1-1 0,-1 1-1,0 0 1,0 0 0,1 0 0,-1 0 0,0 0 0,0 0-1,1 0 1,-1 0 0,0-1 0,0 1 0,0 0 0,1 0 0,-1 0-1,0-1 1,0 1 0,0 0 0,1 0 0,-1-1 0,0 24 11,-10 69-6,5-50-8,-2 80 1,8-117-23,-2-3-33,1 0 0,0 0 0,0 0 0,1 0 1,-1 0-1,0 1 0,1-1 0,-1 0 0,1 0 0,0 0 0,-1 0 1,1 0-1,0 0 0,0-1 0,2 3 0,-3-3 52,0-1-1,1 0 0,-1 0 1,0 0-1,0 0 1,0 0-1,1 0 1,-1 0-1,0 0 0,0 1 1,1-1-1,-1 0 1,0 0-1,0 0 1,1 0-1,-1 0 1,0 0-1,0 0 0,0 0 1,1-1-1,-1 1 1,0 0-1,0 0 1,1 0-1,-1 0 0,0 0 1,0 0-1,0 0 1,1 0-1,-1-1 1,0 1-1,0 0 1,0 0-1,0 0 0,1 0 1,-1-1-1,0 1 1,0 0-1,0 0 1,0 0-1,0-1 0,0 1 1,1 0-1,-1 0 1,0 0-1,0-1 1,0 1-1,5-15-69,-4 12 24,7-26-201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4.726"/>
    </inkml:context>
    <inkml:brush xml:id="br0">
      <inkml:brushProperty name="width" value="0.025" units="cm"/>
      <inkml:brushProperty name="height" value="0.025" units="cm"/>
    </inkml:brush>
  </inkml:definitions>
  <inkml:trace contextRef="#ctx0" brushRef="#br0">1 0 11115,'0'0'-1378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8.083"/>
    </inkml:context>
    <inkml:brush xml:id="br0">
      <inkml:brushProperty name="width" value="0.035" units="cm"/>
      <inkml:brushProperty name="height" value="0.035" units="cm"/>
    </inkml:brush>
  </inkml:definitions>
  <inkml:trace contextRef="#ctx0" brushRef="#br0">195 250 16628,'0'-2'135,"1"0"1,-1-1-1,0 1 1,0 0-1,0 0 1,0-1-1,0 1 1,0 0-1,0 0 1,-1-1-1,1 1 1,-1 0 0,-1-3-1,1 3-78,1 1 1,-1 0-1,0 0 1,0 1-1,0-1 0,0 0 1,0 0-1,0 0 1,0 1-1,-1-1 1,1 0-1,0 1 0,0-1 1,-1 1-1,1 0 1,0-1-1,0 1 0,-1 0 1,1 0-1,0-1 1,-1 1-1,1 0 0,0 1 1,-1-1-1,0 0 1,-5 1 71,1 1 0,0-1 1,0 1-1,0 0 1,0 0-1,1 1 1,-1 0-1,1 0 0,-1 0 1,1 1-1,0 0 1,0 0-1,0 0 0,1 0 1,0 1-1,0 0 1,0 0-1,0 0 0,-4 7 1,0 2-32,0 0 0,1 1 0,1-1 0,0 1 0,1 1 0,-5 21 0,9-31-72,0-1 0,0 0 0,1 1 0,0-1 0,0 0 0,0 1 0,1-1 0,1 7 0,-2-11-21,0 0-1,0 0 1,1 0 0,-1 0-1,1 0 1,-1 0-1,1 0 1,-1-1 0,1 1-1,0 0 1,-1 0 0,1-1-1,0 1 1,-1 0 0,1-1-1,0 1 1,0-1 0,0 1-1,-1-1 1,3 1 0,-1 0-2,-1-1 0,1 0 0,0 0 1,0 0-1,0 0 0,0 0 0,-1 0 1,1-1-1,0 1 0,0-1 0,-1 1 1,1-1-1,0 1 0,0-1 0,1-1 1,14-8 10,0-1-1,-1 0 1,-1-1 0,0-1 0,0-1-1,24-29 1,-3-3 19,33-54-1,-63 90-28,9-12 15,0-2-1,-2 1 0,-1-2 1,15-39-1,-27 62-15,1 0-1,0-1 1,-1 1-1,0 0 1,1 0 0,-1 0-1,0 0 1,0 0-1,0 0 1,0 0 0,-1-1-1,1 1 1,0 0-1,-2-3 1,2 5-2,0 0 0,-1-1 0,1 1-1,0 0 1,0-1 0,-1 1 0,1 0 0,0 0 0,-1-1 0,1 1-1,0 0 1,-1 0 0,1 0 0,0-1 0,-1 1 0,1 0 0,0 0 0,-1 0-1,1 0 1,-1 0 0,1 0 0,0 0 0,-1 0 0,1 0 0,-1 0 0,-15 7 25,9 0-16,0 1 0,0-1 1,0 1-1,1 0 0,1 1 0,-1 0 0,1-1 0,1 2 1,-6 11-1,-26 92 179,36-112-186,-9 30 112,2 1 0,-5 54 1,11-72-69,1 0 0,0 1 1,1-1-1,1 0 0,0 0 1,0 0-1,2 0 0,8 22 1,-10-30-27,0-1-1,0 0 1,1 0 0,0-1 0,0 1 0,0-1-1,0 1 1,1-1 0,0 0 0,0 0 0,0 0-1,0-1 1,0 1 0,1-1 0,0 0 0,-1-1 0,1 1-1,0-1 1,1 0 0,-1 0 0,0 0 0,1-1-1,-1 0 1,0 0 0,1 0 0,-1-1 0,9 0-1,-3-2-5,0 0 0,0-1 0,0 0 0,0 0 0,-1-1 0,1-1-1,-1 0 1,0-1 0,-1 1 0,16-13 0,-4 1 13,-1-1-1,0-1 1,23-28 0,-31 33-17,-1-1-1,-1 0 0,0-1 1,-1 0-1,0 0 1,-1-1-1,-1 0 0,-1-1 1,7-31-1,-12 49-12,-1-1 0,0 0 0,0 0 0,1 0 0,-1 0 0,0 0 0,0 0 0,0 0 0,0 0 0,0 0 0,0 0 0,0-1 0,0 1 0,0 0 0,-1 0 0,1 1 0,0-1 0,-1 0 0,1 0 0,0 0 0,-1 0 0,1 0 0,-1 0 0,0 0 0,1 1 0,-1-1 0,-1-1 1,1 2-2,0 0 0,0 1 0,0-1 0,0 0 0,0 0 0,0 1 0,0-1 0,0 1 1,1-1-1,-1 1 0,0-1 0,0 1 0,0-1 0,0 1 0,1 0 0,-1 0 0,0-1 1,1 1-1,-1 0 0,0 0 0,1 0 0,-1 0 0,1 0 0,-1 0 0,1 1 1,-6 9-5,1 1 0,1 0 0,0 1 0,1-1 1,0 1-1,1 0 0,1-1 0,0 1 1,0 0-1,1 0 0,3 19 0,-3-30 8,0-1-1,0 1 1,0 0-1,1-1 1,-1 1-1,0-1 1,1 1-1,-1-1 0,1 1 1,0-1-1,0 1 1,-1-1-1,1 0 1,0 0-1,0 1 1,0-1-1,0 0 1,0 0-1,0 0 1,1 0-1,-1 0 1,0 0-1,1 0 1,-1 0-1,0-1 1,1 1-1,-1 0 1,1-1-1,-1 1 0,1-1 1,-1 0-1,1 1 1,0-1-1,-1 0 1,1 0-1,-1 0 1,1 0-1,-1 0 1,1 0-1,0-1 1,-1 1-1,1-1 1,1 0-1,6-2-1,-1 0 0,0-1-1,0 0 1,0-1 0,0 0-1,10-8 1,10-11 8,-1 0 0,-1-2 0,-1-1 0,33-47 0,-47 57-19,-12 14 16,-5 7 2,-8 9 3,7-3-1,1 1 0,-1 0 0,2 0 0,0 0 0,0 1 0,1-1 0,0 1 0,-2 16 1,4-20-10,1 1 1,0 0 0,1-1 0,0 1 0,0 0 0,0 0 0,1 0 0,1-1 0,0 1 0,0-1 0,0 1 0,6 10 0,-7-16-34,1 1 1,-1-1-1,1 0 1,0 0-1,1 0 1,-1 0 0,0 0-1,1 0 1,-1-1-1,1 1 1,0-1-1,0 0 1,0 0 0,0 0-1,0 0 1,1 0-1,-1-1 1,0 1-1,1-1 1,-1 0 0,1 0-1,4 0 1,-4-1-85,1 0 1,-1 0-1,1-1 1,-1 1-1,1-1 1,-1 0-1,0-1 1,1 1-1,-1-1 1,0 1 0,0-1-1,0-1 1,0 1-1,-1 0 1,1-1-1,-1 0 1,7-6-1,-3 2-7,-1-1-1,1 0 0,-1 0 1,-1-1-1,0 0 0,0 0 1,-1 0-1,0 0 0,0-1 1,-1 1-1,0-1 0,2-17 1,1-34-604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8.555"/>
    </inkml:context>
    <inkml:brush xml:id="br0">
      <inkml:brushProperty name="width" value="0.035" units="cm"/>
      <inkml:brushProperty name="height" value="0.035" units="cm"/>
    </inkml:brush>
  </inkml:definitions>
  <inkml:trace contextRef="#ctx0" brushRef="#br0">103 24 18036,'-30'-23'1704,"6"26"-1136,2 12-264,10 16 809,3-1-529,5-5-2905,2-4 2217,2-19-432,2-4-168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9.100"/>
    </inkml:context>
    <inkml:brush xml:id="br0">
      <inkml:brushProperty name="width" value="0.035" units="cm"/>
      <inkml:brushProperty name="height" value="0.035" units="cm"/>
    </inkml:brush>
  </inkml:definitions>
  <inkml:trace contextRef="#ctx0" brushRef="#br0">236 39 15755,'0'-1'126,"0"-1"0,0 0 0,0 1-1,0-1 1,0 0 0,0 1 0,0-1-1,-1 1 1,1-1 0,0 0 0,-1 1-1,0-1 1,1 1 0,-1-1 0,0 1-1,0 0 1,0-1 0,0 1 0,0 0-1,0 0 1,0-1 0,-2 0-1,1 1 4,0 1-1,0-1 0,0 1 0,0-1 0,0 1 0,0 0 0,0 0 0,0 0 1,0 0-1,0 0 0,0 0 0,0 1 0,0-1 0,0 1 0,1-1 0,-1 1 1,0 0-1,-2 1 0,-6 3 145,0 0-1,1 1 1,0 0 0,0 0 0,1 1-1,0 1 1,0-1 0,0 1 0,-9 14 0,3-3-171,1 0 0,1 2 0,-13 28 1,20-40-107,-9 25-88,13-32 57,0 0 1,1 0-1,-1 0 1,1 0-1,0 0 1,0 0-1,-1 1 1,1-1-1,1 0 1,-1 0-1,0 0 1,0 0-1,2 3 1,-2-4 2,1 0 0,-1-1-1,1 1 1,-1-1 0,1 1 0,-1-1 0,1 1 0,0-1 0,-1 1 0,1-1 0,0 0 0,-1 1 0,1-1 0,0 0 0,-1 1-1,1-1 1,0 0 0,0 0 0,-1 0 0,1 0 0,0 0 0,0 0 0,0 0 0,-1 0 0,1 0 0,0 0 0,0 0 0,-1 0-1,2-1 1,23-8-624,-24 9 608,42-21-940,-30 13 755,0 2 0,0-1 0,1 2 0,0 0 0,15-4 0,-25 9 227,0-1 0,-1 1 1,1 0-1,0 0 1,-1 0-1,1 0 0,0 0 1,-1 1-1,1 0 0,0 0 1,-1 0-1,0 0 0,1 0 1,-1 1-1,1 0 1,-1-1-1,0 1 0,0 0 1,0 1-1,0-1 0,-1 0 1,1 1-1,0 0 0,-1 0 1,3 4-1,0 1 73,0 0-1,-1 0 0,0 1 1,-1 0-1,0-1 1,0 1-1,-1 1 1,0-1-1,0 0 0,-1 0 1,-1 1-1,1-1 1,-3 14-1,1-2 176,-2 0 0,-1 0 0,0 0 1,-14 38-1,11-39-6,-2 0 0,0-1 0,-1 0 0,-13 19 0,19-33-182,0 0 0,0 0 0,0 0 0,-1-1 0,0 0 0,0 1 0,-11 5 0,13-8-62,0-1 0,0 1 0,0-1 0,0 0 0,0 0 0,0-1 1,-1 1-1,1 0 0,0-1 0,-1 0 0,1 0 0,0 0 0,0 0 0,-1-1 0,1 1 0,-5-2 0,5 1-9,-1-1-1,1 1 0,0-1 1,0 0-1,0 0 1,0 0-1,1 0 1,-1-1-1,0 1 0,1-1 1,0 1-1,-1-1 1,1 0-1,0 0 0,0 0 1,1 0-1,-1 0 1,1 0-1,-1-1 0,1 1 1,-1-4-1,-1-5-17,0-1-1,1 0 0,1 1 0,-1-21 1,3-24-245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9.519"/>
    </inkml:context>
    <inkml:brush xml:id="br0">
      <inkml:brushProperty name="width" value="0.035" units="cm"/>
      <inkml:brushProperty name="height" value="0.035" units="cm"/>
    </inkml:brush>
  </inkml:definitions>
  <inkml:trace contextRef="#ctx0" brushRef="#br0">157 0 15347,'-39'122'3528,"25"-65"-2906,3 2 1,3 0 0,2 0-1,3 0 1,2 0-1,13 105 1,-11-153-649,1 1 0,0 0-1,1-1 1,0 0 0,9 21 0,-12-31-2,1 0 0,-1 0 1,0 0-1,1 0 0,-1 0 0,1 0 1,0 0-1,-1 0 0,1 0 1,0 0-1,-1-1 0,1 1 1,0 0-1,0-1 0,0 1 1,0 0-1,0-1 0,0 1 0,-1-1 1,1 1-1,0-1 0,0 0 1,2 1-1,-3-2-20,1 1 0,0 0 0,0-1 0,0 1 0,0-1 1,-1 1-1,1-1 0,0 1 0,-1-1 0,1 1 0,0-1 0,-1 0 0,1 1 0,-1-1 0,1 0 1,-1 0-1,1 1 0,-1-1 0,1 0 0,-1-1 0,3-6-214,0 1 0,-1 0 0,-1-1-1,1 1 1,0-11 0,-2-3 54,-1 1 0,-1-1 0,-1 1 0,-1-1 0,0 1-1,-2 0 1,0 1 0,-1-1 0,-1 1 0,-1 1 0,-1-1 0,0 2-1,-1-1 1,-25-28 0,33 42 323,-1 0 0,1 1-1,0 0 1,-1 0 0,0 0-1,-8-5 1,12 8-103,0 0 0,0 0 0,0 0 1,0 0-1,0 0 0,0 0 0,-1 0 0,1 0 0,0 0 0,0 0 0,0 0 0,0 0 1,0 0-1,0 0 0,-1 0 0,1 0 0,0 0 0,0 0 0,0 0 0,0 0 1,0 0-1,0 0 0,-1 0 0,1 0 0,0 0 0,0 0 0,0 0 0,0 0 1,0 0-1,0 0 0,0 0 0,-1 0 0,1 0 0,0 1 0,0-1 0,0 0 0,0 0 1,0 0-1,0 0 0,0 0 0,0 0 0,0 0 0,0 1 0,0-1 0,0 0 1,-1 0-1,1 0 0,0 0 0,0 1 0,2 8 311,6 9 19,-4-13-362,0 1 1,0-1-1,0 0 1,1-1-1,-1 1 1,1-1-1,0 0 1,1 0-1,-1 0 1,1-1-1,0 0 1,-1 0-1,1 0 1,1-1-1,-1 1 1,8 0-1,-5-1-49,1-1-1,0 0 1,0-1 0,0 0-1,-1 0 1,1-1 0,0 0-1,0-1 1,-1 0-1,13-5 1,22-10-272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29.956"/>
    </inkml:context>
    <inkml:brush xml:id="br0">
      <inkml:brushProperty name="width" value="0.035" units="cm"/>
      <inkml:brushProperty name="height" value="0.035" units="cm"/>
    </inkml:brush>
  </inkml:definitions>
  <inkml:trace contextRef="#ctx0" brushRef="#br0">148 66 11875,'7'-6'2944,"-23"17"-994,5 1-1350,0 1 0,1 0 0,1 1 0,0-1 0,-9 23 0,3-4 218,-14 47 1,23-59-524,0 1 0,2 0 0,0 0 0,1 0 0,0 29 0,3-48-268,0-1-1,0 1 1,0-1 0,0 1 0,0-1-1,0 1 1,0-1 0,0 1 0,1-1 0,-1 1-1,1-1 1,-1 1 0,1-1 0,0 0-1,-1 1 1,1-1 0,0 0 0,2 3 0,-3-4-17,1 0 0,-1 0 0,1 0 0,-1 0 1,1 1-1,-1-1 0,1 0 0,-1 0 0,1 0 1,-1 0-1,1 0 0,-1 0 0,1 0 0,-1-1 1,1 1-1,-1 0 0,1 0 0,-1 0 0,1 0 1,-1-1-1,1 1 0,0-1 0,16-15 116,5-13-110,-2-2 1,0 0-1,21-51 0,36-106-86,-51 111 57,-24 67-7,-4 13 1,-4 14-13,2 9-165,0 0 0,1 50 1,3-65-42,0 0 1,2 0-1,-1 0 1,1 0-1,1 0 1,0 0 0,0 0-1,1-1 1,7 14-1,-10-22 166,0 0 0,0 0 0,1 0 1,-1 0-1,0 0 0,1-1 0,0 1 0,-1 0 0,1-1 0,0 1 0,0-1 0,0 1 0,0-1 0,0 0 0,0 0 0,0 0 0,0 0 0,1-1 0,-1 1 1,0 0-1,1-1 0,-1 0 0,0 1 0,1-1 0,-1 0 0,0 0 0,1 0 0,-1-1 0,0 1 0,1 0 0,-1-1 0,0 0 0,0 1 0,4-3 0,25-16-685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0.820"/>
    </inkml:context>
    <inkml:brush xml:id="br0">
      <inkml:brushProperty name="width" value="0.035" units="cm"/>
      <inkml:brushProperty name="height" value="0.035" units="cm"/>
    </inkml:brush>
  </inkml:definitions>
  <inkml:trace contextRef="#ctx0" brushRef="#br0">92 432 13235,'-33'106'3605,"16"-56"-1558,2 0-1,-12 72 1,32-125-1274,2-7-626,16-42-352,-2-2 0,17-69 0,-17 53-416,-15 58 201,-7 33 101,-2 18 188,-5 91 249,8-111-36,0 0 0,2 0 0,0 0 0,9 31 0,-10-46-58,0 0 1,0 0-1,1 0 0,0-1 1,-1 1-1,2-1 0,-1 1 1,0-1-1,1 1 0,3 3 0,-5-6-13,0 0 0,1 0 0,-1 0 0,1-1 0,-1 1 0,0 0 0,1-1 0,-1 1 0,1-1 0,0 1 0,-1-1 0,1 0 0,-1 1-1,1-1 1,0 0 0,-1 0 0,1 0 0,0 0 0,-1-1 0,1 1 0,-1 0 0,1-1 0,0 1 0,-1-1 0,1 1 0,-1-1 0,2-1 0,6-3 22,0 0 1,-1-1 0,1 0 0,-2 0-1,1-1 1,10-12 0,38-52-16,-48 60-12,24-35-53,-2-2 1,-2-1 0,27-68 0,-22 32-462,29-112 0,-56 173 295,-1 1 0,3-34 1,-9 42 37,-1 14 93,-1 8 5,-17 77 1252,-11 106 0,26-154-823,3-22-199,-15 133 1355,15-126-1285,2-1 0,1 1 0,0 0 0,1-1 0,6 22 0,-6-37-218,-1 0 0,1 0-1,1-1 1,-1 1 0,1 0 0,0-1-1,0 1 1,0-1 0,5 5-1,-7-8-37,0 0-1,0 0 0,0 0 0,0 0 1,0 0-1,0 0 0,0 0 0,1 0 1,-1-1-1,0 1 0,1 0 0,-1-1 1,1 1-1,-1-1 0,0 1 0,1-1 1,-1 0-1,1 0 0,-1 0 0,1 0 0,-1 0 1,1 0-1,-1 0 0,1 0 0,-1 0 1,1-1-1,-1 1 0,1-1 0,-1 1 1,0-1-1,1 1 0,-1-1 0,0 0 1,1 0-1,1-1 0,-2 1-32,0 0-1,0 0 0,0 0 1,0 0-1,0 0 1,-1 0-1,1 0 1,0 0-1,-1 0 1,1 0-1,0 0 1,-1 0-1,1-1 0,-1 1 1,0 0-1,1 0 1,-1-1-1,0 1 1,0 0-1,0 0 1,0-1-1,0 1 0,0 0 1,0-1-1,0 1 1,-1 0-1,1 0 1,0 0-1,-1-1 1,1 1-1,-1 0 0,0 0 1,1 0-1,-1 0 1,0 0-1,1 0 1,-1 0-1,0 0 1,0 0-1,0 0 1,0 0-1,-2-1 0,-3-4-264,-1 1-1,0 0 0,-1 0 0,-14-7 0,9 6 98,-14-6 234,1-1 1,0-2 0,1 0 0,-45-38-1,68 53 56,1-1-1,0 0 1,0 0-1,1 0 1,-1 0-1,0 0 0,0 0 1,0 0-1,1 0 1,-1 0-1,0 0 0,1 0 1,-1 0-1,1 0 1,-1-1-1,1 1 1,0 0-1,-1 0 0,1-1 1,0 1-1,0 0 1,0 0-1,0-1 1,0 1-1,0 0 0,0 0 1,1-2-1,0 1 34,0 0 0,1 1 0,-1-1 0,1 1 0,-1-1 0,1 1 0,-1 0 0,1-1 0,0 1 0,0 0 0,0 0 0,-1 0 0,1 0 0,0 1 0,0-1 0,3 0 0,53-14 429,109-12 0,-81 15-2586,-48 8 1272,-17 2-1183,32-8 0,-48 9 1585,0 0 0,0-1 0,0 0 1,0 0-1,0 0 0,-1-1 0,1 1 1,-1-1-1,1 0 0,-1-1 0,5-4 1,-1 1 3681,-14 19 772,-1 1-3489,5-6-240,-3 3-96,1-1 0,1 1-1,0 0 1,0 0 0,1 0 0,0 0 0,-1 20-1,3-29-228,1 0-1,-1 0 1,0 0-1,0 1 0,0-1 1,1 0-1,-1 0 1,1 0-1,-1 0 0,1 0 1,-1 0-1,1 0 1,-1 0-1,1-1 0,0 1 1,0 0-1,-1 0 1,1 0-1,0-1 0,0 1 1,0 0-1,0-1 1,0 1-1,0-1 0,0 1 1,0-1-1,0 0 1,0 1-1,0-1 0,0 0 1,0 0-1,0 1 1,1-1-1,-1 0 0,0 0 1,0 0-1,1-1 1,7 1 2,-1-1 1,0 0 0,17-5 0,-16 4-6,5-2 5,0 2-1,0-1 1,0 2-1,20 0 1,-31 1 6,1 0 0,-1 1 0,0-1 1,0 1-1,0 0 0,0-1 0,0 2 0,0-1 1,-1 0-1,1 1 0,4 2 0,-5-3 12,-1 1 0,1-1 0,-1 1 0,0-1 0,0 1 0,0-1 0,0 1 0,0 0-1,0 0 1,0 0 0,0-1 0,-1 1 0,1 0 0,-1 0 0,1 0 0,-1 0 0,0 0 0,0 0 0,0 0 0,0 2 0,-1 2 56,0-1 0,0 1 1,0-1-1,-1 0 0,1 0 1,-1 0-1,-1 0 0,1 0 1,-1 0-1,0 0 0,0-1 1,0 0-1,-8 8 1,1-1 120,0-2 0,-1 1 1,0-2-1,-14 10 0,17-14-237,0 0 0,1 0-1,-1 0 1,0-1-1,-1 0 1,1-1 0,-1 0-1,1 0 1,-1-1-1,1 0 1,-12-1 0,14 0-113,-1 0 0,0-1-1,1 0 1,-1 0 0,1-1 0,0 0 0,-1 0 0,1-1 0,0 1 0,0-1 0,1-1 0,-1 1 0,0-1 0,1 0 0,-6-6-1,-13-15-557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1.854"/>
    </inkml:context>
    <inkml:brush xml:id="br0">
      <inkml:brushProperty name="width" value="0.035" units="cm"/>
      <inkml:brushProperty name="height" value="0.035" units="cm"/>
    </inkml:brush>
  </inkml:definitions>
  <inkml:trace contextRef="#ctx0" brushRef="#br0">117 46 13003,'-1'-1'164,"0"0"0,-1-1 0,1 1-1,0 0 1,-1 0 0,1 1 0,-1-1 0,1 0 0,-1 0 0,1 1 0,-1-1 0,0 1 0,1-1-1,-1 1 1,0 0 0,0 0 0,1-1 0,-1 1 0,0 1 0,0-1 0,1 0 0,-1 0 0,0 0 0,1 1-1,-1-1 1,0 1 0,1 0 0,-1-1 0,1 1 0,-1 0 0,1 0 0,-1 0 0,1 0 0,0 0 0,-1 0-1,1 0 1,0 1 0,0-1 0,0 0 0,0 1 0,-2 1 0,-2 6 240,0 0 1,0 0-1,1 0 0,0 0 0,-5 17 1,-8 48 681,15-67-1013,1 0 0,1 1 1,-1-1-1,1 1 0,1-1 1,-1 1-1,4 13 0,-4-22-74,0 1 1,0 0-1,0 0 0,0-1 1,0 1-1,0 0 0,0 0 1,0 0-1,0-1 0,0 1 1,0 0-1,1 0 0,-1 0 1,0-1-1,0 1 0,0 0 1,0 0-1,0 0 0,1 0 1,-1-1-1,0 1 0,0 0 1,0 0-1,1 0 0,-1 0 1,0 0-1,0 0 0,0 0 1,1-1-1,-1 1 0,0 0 1,0 0-1,1 0 0,-1 0 1,0 0-1,0 0 0,0 0 1,1 0-1,-1 0 0,0 0 1,0 0-1,1 1 0,-1-1 1,0 0-1,0 0 0,0 0 1,1 0-1,-1 0 0,0 0 1,0 0-1,0 1 0,1-1 1,-1 0-1,0 0 0,0 0 1,0 0-1,0 1 0,0-1 0,1 0 1,-1 0-1,0 0 0,0 1 1,0-1-1,0 0 0,0 0 1,0 0-1,0 1 1,8-18-64,-2-9-59,-1-1 1,-1 0-1,-1-1 0,-1 1 1,-2-31-1,0 52 72,1 36-16,2 0 1,1 1-1,1-1 0,2-1 1,1 1-1,14 34 0,-20-60 86,0 0-1,-1 0 1,2 0 0,-1 0-1,0 0 1,1 0-1,-1-1 1,1 1 0,0-1-1,1 0 1,-1 0 0,0 0-1,6 4 1,-6-6-6,0 0 0,-1 0 0,1 0-1,0-1 1,0 1 0,-1-1 0,1 1 0,0-1 0,0 0 0,0 0 0,-1 0 0,1-1 0,0 1-1,0-1 1,0 1 0,-1-1 0,1 0 0,0 0 0,-1 0 0,1 0 0,-1-1 0,4-2 0,9-6 25,-1 0 0,0-2 1,-1 0-1,0 0 0,-1-1 1,0-1-1,19-28 0,57-113-97,-85 150 50,5-10-39,-4 7-49,0 0-1,0 0 1,3-12 0,-13 48 154,0 0-1,2 0 1,1 1 0,2-1-1,0 1 1,2-1 0,5 31-1,-6-57-39,0-1-1,0 1 0,0-1 1,1 1-1,-1-1 0,1 1 1,-1-1-1,1 1 0,-1-1 0,1 1 1,0-1-1,0 0 0,0 1 1,0-1-1,0 0 0,0 0 1,0 0-1,0 0 0,0 0 1,2 1-1,-2-1-1,0-1-1,0 0 1,0 0 0,0 0 0,0 0-1,0 0 1,0 0 0,1 0 0,-1-1 0,0 1-1,0 0 1,0-1 0,0 1 0,0 0-1,0-1 1,0 1 0,0-1 0,0 0-1,-1 1 1,1-1 0,1-1 0,5-4 39,0-1 0,-1 0 0,0 0 0,0-1 0,4-9 1,53-107 181,-12 21-156,-49 102-71,0 6-5,-1 8 3,-6 66 44,2-46 92,1 0 0,1 0 0,6 44 1,-5-75-155,0-1-1,1 0 1,-1 0 0,0 0 0,0 1 0,0-1 0,1 0 0,-1 0 0,1 0-1,-1 0 1,1 1 0,-1-1 0,1 0 0,0 0 0,-1 0 0,1 0-1,2 1 1,-3-2-22,1 0-1,-1 0 0,1 0 0,-1 0 0,1 0 1,-1 0-1,1 0 0,-1 0 0,1-1 1,-1 1-1,1 0 0,-1 0 0,1 0 0,-1-1 1,1 1-1,-1 0 0,0-1 0,1 1 1,-1 0-1,1-1 0,-1 1 0,0-1 0,1 1 1,-1-1-1,0 1 0,1-1 0,19-41-1020,-7 10 647,1-2-161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2.362"/>
    </inkml:context>
    <inkml:brush xml:id="br0">
      <inkml:brushProperty name="width" value="0.035" units="cm"/>
      <inkml:brushProperty name="height" value="0.035" units="cm"/>
    </inkml:brush>
  </inkml:definitions>
  <inkml:trace contextRef="#ctx0" brushRef="#br0">22 0 17004,'1'3'192,"-1"0"1,0 0 0,-1 0-1,1-1 1,0 1 0,-1 0 0,0 0-1,0 0 1,1-1 0,-2 1-1,1 0 1,0-1 0,0 1-1,-1-1 1,1 0 0,-4 4 0,-1 2 785,7-8-950,-1 1 1,0-1-1,0 0 1,0 1-1,0-1 1,1 0-1,-1 0 1,0 1-1,0-1 1,1 0-1,-1 0 1,0 1-1,1-1 1,-1 0-1,0 0 1,1 0-1,-1 0 1,0 0-1,1 1 1,-1-1-1,0 0 1,1 0-1,-1 0 1,0 0-1,1 0 1,-1 0-1,0 0 1,1 0-1,-1 0 1,0 0-1,1 0 1,0-1-1,15 2-23,-16-1 11,26 0-112,5-1-176,-1 2 1,44 6-1,-67-6 252,0 0 1,0 1-1,0 0 0,0 0 0,-1 1 0,1-1 0,-1 1 1,1 1-1,-1-1 0,0 1 0,-1 0 0,1 1 0,-1-1 1,0 1-1,0 0 0,6 7 0,-8-7 83,-1 0 0,1 0 0,-1 0-1,0 0 1,-1 0 0,1 0 0,-1 0 0,0 1 0,0-1-1,-1 0 1,1 1 0,-1-1 0,0 1 0,-1-1 0,1 0-1,-1 1 1,0-1 0,0 0 0,-1 0 0,0 0 0,-3 7-1,0 0 151,-1-1 0,0 0 0,-1-1-1,0 0 1,-1 0 0,0 0-1,0-1 1,-11 9 0,16-15-239,0 0-1,-1 0 1,1 0 0,-1-1-1,0 0 1,1 0 0,-1 0 0,0 0-1,0 0 1,0-1 0,-1 0-1,1 0 1,0 0 0,0 0 0,-1 0-1,1-1 1,0 0 0,-1 0-1,1 0 1,0-1 0,-1 1 0,1-1-1,0 0 1,-1 0 0,1-1-1,0 1 1,0-1 0,0 0 0,1 0-1,-1 0 1,0-1 0,1 1-1,-1-1 1,1 0 0,0 0 0,0 0-1,0 0 1,0-1 0,0 1-1,1-1 1,0 1 0,0-1 0,0 0-1,-3-8 1,-4-22-478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2.817"/>
    </inkml:context>
    <inkml:brush xml:id="br0">
      <inkml:brushProperty name="width" value="0.035" units="cm"/>
      <inkml:brushProperty name="height" value="0.035" units="cm"/>
    </inkml:brush>
  </inkml:definitions>
  <inkml:trace contextRef="#ctx0" brushRef="#br0">189 0 17108,'-51'48'2152,"-26"27"151,68-65-1976,1 1 1,0 0 0,0 0 0,1 1-1,-9 21 1,15-32-303,1-1 0,-1 1 1,1 0-1,0-1 0,-1 1 0,1 0 0,0-1 1,-1 1-1,1 0 0,0-1 0,0 1 0,0 0 0,0 0 1,0-1-1,0 1 0,0 0 0,0 0 0,0-1 1,0 1-1,0 0 0,0 0 0,1-1 0,-1 2 1,1-2-21,0 0 0,0 0 0,-1 0 0,1 0 0,0 0 0,-1 0 0,1 0 0,0 0 0,0 0 0,-1 0 0,1-1 0,0 1 0,-1 0 0,1-1 0,-1 1 0,1 0 0,0-1 0,-1 1 0,1-1 0,38-30-373,-35 27 331,3-2-55,6-5-192,-1 0 0,2 1 0,-1 0 0,25-12 0,-35 21 232,0-1 0,1 1 0,-1-1 0,1 1 1,-1 0-1,1 1 0,0-1 0,-1 1 0,1-1 1,0 1-1,-1 0 0,1 0 0,0 1 0,-1-1 1,1 1-1,-1 0 0,1 0 0,0 0 0,-1 0 0,0 0 1,1 1-1,-1 0 0,0 0 0,0 0 0,0 0 1,5 4-1,-1 1 35,-1 1-1,1 0 1,-2 0 0,1 0 0,-1 0-1,0 1 1,-1 0 0,0 0 0,0 0 0,-1 1-1,-1-1 1,3 11 0,-2 1 165,0-1 0,-1 1 1,-1-1-1,-4 39 0,0-35 119,-2 1 0,-1-1-1,-1 0 1,0-1 0,-2 0 0,-1 0-1,-1-1 1,-1 0 0,-1 0-1,0-2 1,-29 33 0,37-47-180,-1 0-1,0-1 1,0 1 0,0-1-1,-1 0 1,-13 7 0,19-12-85,-1 1 1,1 0-1,0-1 1,-1 0 0,1 1-1,-1-1 1,1 0-1,-1 0 1,1 1 0,-1-1-1,1 0 1,-1-1-1,1 1 1,-1 0 0,1 0-1,-1-1 1,-2 0-1,2 0-21,1 0 0,-1-1 0,1 1-1,-1 0 1,1-1 0,0 1 0,0-1-1,-1 1 1,1-1 0,0 0 0,0 1-1,0-1 1,1 0 0,-1 0-1,0 0 1,1 0 0,-1-3 0,-2-11-229,0 0 1,2 0-1,0 0 1,1 0 0,0 0-1,1-1 1,4-18-1,2 1-521,1 0 0,17-43 0,-18 57 461,2 0 0,0 0 0,1 1-1,1 1 1,1-1 0,1 2 0,19-22 0,15-4-271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3.240"/>
    </inkml:context>
    <inkml:brush xml:id="br0">
      <inkml:brushProperty name="width" value="0.035" units="cm"/>
      <inkml:brushProperty name="height" value="0.035" units="cm"/>
    </inkml:brush>
  </inkml:definitions>
  <inkml:trace contextRef="#ctx0" brushRef="#br0">142 342 15147,'-22'26'1329,"1"1"-1,1 0 1,2 1-1,0 2 1,-16 37-1,32-63-1156,1-1-1,0 1 1,0 0-1,0 0 1,0 0 0,1 0-1,-1 5 1,1-9-145,0 1 0,0-1 0,0 1 0,0-1 0,0 0 0,0 1 0,0-1 0,0 1 0,0-1 0,1 1 0,-1-1 0,0 0 0,0 1 0,0-1 0,1 1 0,-1-1 0,0 0 0,0 1 0,1-1 0,-1 0 0,0 1 1,1-1-1,-1 0 0,0 0 0,2 1 0,-1-1-6,0 0 0,0 0 0,0 0 0,0 0 1,0 0-1,0 0 0,0-1 0,-1 1 0,1 0 0,0-1 1,0 1-1,0 0 0,0-1 0,0 1 0,0-1 0,0 0 1,0 0-1,6-4-5,-1 0 1,0-1-1,0 0 0,-1 0 1,0 0-1,0-1 1,5-8-1,29-57-316,-33 59 231,10-17-527,-2 0-1,-1-1 0,-1-1 1,9-41-1,-45 175 146,16-73 735,0 1 0,3 0 0,-5 57 1,10-87-285,0 1 1,0 0 0,0 0-1,0-1 1,0 1 0,0 0 0,0 0-1,0-1 1,0 1 0,0 0-1,0-1 1,0 1 0,1 0-1,-1 0 1,0-1 0,1 1 0,-1 0-1,0-1 1,1 1 0,-1-1-1,1 1 1,-1 0 0,1-1 0,0 1-1,0-1-9,-1 0 0,1 0 1,0 0-1,-1 0 0,1 0 0,0 0 0,-1-1 0,1 1 0,0 0 1,-1 0-1,1-1 0,-1 1 0,1 0 0,0-1 0,-1 1 0,1 0 0,-1-1 1,1 1-1,-1-1 0,1 0 0,26-33-511,-7 2 32,-2-2-1,-1 0 0,18-53 0,-14 24-606,14-74-1,-31 116 726,0-1 1,1-31-1,-8 35 202,3 18 166,0 0 0,-1-1 0,1 1 0,0 0 0,0 0 0,0 0 0,0-1 0,0 1 0,-1 0 0,1 0 0,0 0 0,0 0 0,0 0 0,0-1 0,-1 1 0,1 0 0,0 0 0,0 0 0,0 0 0,-1 0-1,1 0 1,0 0 0,0 0 0,-1 0 0,1 0 0,0 0 0,0 0 0,-1 0 0,1 0 0,0 0 0,0 0 0,0 0 0,-1 0 0,1 0 0,0 0 0,-2 1 12,0 1 1,1-1-1,-1 0 0,1 1 0,-1-1 1,1 1-1,0 0 0,0-1 0,-1 1 1,1 0-1,-1 2 0,-13 31 783,2 0 0,1 1 0,1 0-1,2 1 1,2 0 0,-3 40-1,9-70-654,1 0 89,-1-1 1,1 0-1,0 1 0,1 8 1,-1-14-202,0 0 0,0 0 1,0 0-1,1 0 0,-1 0 1,0 0-1,1 0 0,-1-1 1,0 1-1,1 0 0,-1 0 1,1 0-1,-1-1 0,1 1 1,0 0-1,-1 0 0,1-1 1,0 1-1,-1-1 0,1 1 1,0-1-1,0 1 0,0-1 1,-1 1-1,1-1 0,0 1 1,0-1-1,0 0 0,0 0 1,0 0-1,0 1 0,0-1 1,0 0-1,0 0 0,0 0 1,1 0-1,10-2-48,1-1 0,-1 0-1,24-8 1,-29 7-59,1 1 0,0 1 0,0-1 1,0 1-1,0 1 0,0-1 0,0 1 0,0 1 0,0 0 0,0 0 0,1 0 1,9 3-1,-16-3 56,0 1 0,0-1 1,0 1-1,0 0 0,0 0 1,0 0-1,0 0 0,-1 0 1,1 0-1,0 0 0,-1 1 1,1-1-1,0 1 0,-1-1 1,0 1-1,1 0 0,-1-1 1,0 1-1,0 0 0,2 3 1,-2-1 23,0 0 1,-1-1-1,1 1 1,-1 0-1,1-1 1,-1 1-1,0 0 1,-1-1-1,1 1 1,-1 0-1,0 3 1,-2 5 130,-1-1 1,0 0-1,-1 0 1,0 0-1,0-1 1,-11 15-1,13-20-95,-1 0 0,0-1 0,0 1 0,0-1 0,-1 0 0,1 0 0,-1-1 0,0 1 0,0-1 0,0 0 0,-9 3 0,11-5-79,1 0 1,-1 0-1,1-1 0,-1 1 1,1-1-1,-1 0 0,0 0 0,1 0 1,-1 0-1,0 0 0,1 0 1,-1-1-1,1 0 0,-1 1 1,1-1-1,-1 0 0,1 0 1,-1 0-1,1 0 0,0-1 1,0 1-1,0-1 0,0 1 1,0-1-1,0 0 0,0 0 1,0 0-1,-1-2 0,-9-13-361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5.068"/>
    </inkml:context>
    <inkml:brush xml:id="br0">
      <inkml:brushProperty name="width" value="0.025" units="cm"/>
      <inkml:brushProperty name="height" value="0.025" units="cm"/>
    </inkml:brush>
  </inkml:definitions>
  <inkml:trace contextRef="#ctx0" brushRef="#br0">95 124 8104,'0'0'-160,"-50"-66"-257,28 36-1280,-1 3-450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3.887"/>
    </inkml:context>
    <inkml:brush xml:id="br0">
      <inkml:brushProperty name="width" value="0.035" units="cm"/>
      <inkml:brushProperty name="height" value="0.035" units="cm"/>
    </inkml:brush>
  </inkml:definitions>
  <inkml:trace contextRef="#ctx0" brushRef="#br0">66 197 17996,'7'19'2848,"-7"-19"-2809,1 1 1,-1-1-1,1 0 0,-1 0 1,1 0-1,-1 0 0,1 0 1,-1 0-1,1 0 0,0 0 0,-1 0 1,1 0-1,-1 0 0,1 0 1,-1 0-1,1 0 0,-1-1 1,1 1-1,-1 0 0,1 0 1,-1-1-1,1 1 0,-1 0 1,1-1-1,-1 1 0,0 0 1,1-1-1,-1 1 0,1-1 1,-1 1-1,0 0 0,1-1 0,-1 1 1,0-1-1,1 0 0,11-14-12,0 0 0,-1 0 0,-1-1 0,0 0 0,-1-1-1,-1 0 1,10-32 0,-16 45-90,-1 0 0,0 0 1,-1 0-1,1 0 0,-1 0 0,0-8 0,0 11 45,0 0-1,0 1 0,0-1 1,0 1-1,-1-1 1,1 0-1,0 1 1,0-1-1,-1 1 1,1-1-1,0 1 1,0-1-1,-1 1 0,1-1 1,-1 1-1,1-1 1,0 1-1,-1-1 1,1 1-1,-2-1 1,1 1 0,0 0 0,1-1 0,-1 1 1,0 0-1,0 0 0,0 0 0,0 0 1,0 0-1,0 0 0,0 1 0,0-1 1,0 0-1,1 0 0,-1 1 0,0-1 1,0 0-1,0 1 0,-1 0 0,-4 3-35,0 0 0,0 0-1,0 1 1,1-1 0,0 1-1,0 1 1,-8 10 0,-28 46 150,33-49-23,-4 7 264,-15 37-1,23-48-169,1 1-1,0-1 0,0 1 0,1 0 0,1-1 0,-2 17 0,3-25-144,0 0-1,0 0 1,0 0 0,0 0-1,-1 0 1,1 0 0,1 0-1,-1 0 1,0 0 0,0 0 0,0 0-1,0 0 1,1-1 0,-1 1-1,1 0 1,-1 0 0,0 0-1,1 0 1,-1 0 0,1-1-1,0 1 1,-1 0 0,1-1 0,0 1-1,-1 0 1,1-1 0,0 1-1,0 0 1,-1-1 0,1 0-1,0 1 1,0-1 0,0 1-1,0-1 1,0 0 0,0 0 0,0 1-1,0-1 1,-1 0 0,1 0-1,0 0 1,0 0 0,0 0-1,0 0 1,0 0 0,0 0-1,0-1 1,1 1 0,5-2 28,-1-1 1,0 1-1,0-1 1,-1 0-1,1 0 1,5-4-1,21-18-93,-2 0 1,28-31-1,-35 33-275,1 0 0,1 2 0,49-34 0,-72 54 289,33-15-390,-33 15 402,-1 1 0,0 0 0,0-1 0,1 1 0,-1 0 0,0 0 0,1 0 0,-1 0 0,0 0 0,1 0 0,-1 0 0,0 0 0,0 0 0,1 0 0,-1 1 0,0-1 0,1 1 0,-1-1 0,0 1 0,0-1 0,0 1 0,0 0 0,0-1 0,0 1 0,0 0 0,0 0 0,1 1 0,0 2 12,0 0 1,0 0-1,-1 0 0,1 0 1,-1 0-1,0 1 1,-1-1-1,1 0 0,-1 0 1,1 1-1,-2 5 0,-4 51 515,4-54-395,0 3 46,0-6-57,0 1 0,1-1 0,0 0 0,0 1 0,0 6 0,0-11-88,0 1 1,1 0-1,-1-1 0,0 1 1,0-1-1,0 1 0,1 0 1,-1-1-1,0 1 0,1-1 1,-1 1-1,1-1 0,-1 1 1,0-1-1,1 1 0,-1-1 1,1 1-1,-1-1 0,1 1 1,0-1-1,-1 0 0,1 1 1,-1-1-1,1 0 0,0 0 1,-1 1-1,1-1 0,0 0 1,-1 0-1,1 0 0,0 0 1,-1 0-1,1 0 0,0 0 1,-1 0-1,1 0 0,0 0 1,-1 0-1,1-1 0,1 1 1,6-3-10,0-1 0,-1 0 0,1 0 0,-1 0 0,0-1 0,0 0 0,0-1 0,11-11 0,3-1-347,-7 5-28,-11 10 198,0-1 1,1 1-1,-1 0 0,1 1 1,-1-1-1,1 1 1,0-1-1,0 1 0,0 0 1,1 0-1,-1 1 1,9-3-1,-13 4 115,1 0-1,0 0 1,0 0 0,-1 0-1,1 0 1,0 0 0,-1 0-1,1 0 1,0 0 0,0 1-1,-1-1 1,1 0 0,0 0-1,-1 1 1,1-1 0,0 0-1,-1 1 1,1-1 0,-1 1-1,1-1 1,0 1 0,-1-1-1,1 1 1,-1-1 0,1 1-1,0 1 1,2 20-925,-4 2 223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4.489"/>
    </inkml:context>
    <inkml:brush xml:id="br0">
      <inkml:brushProperty name="width" value="0.035" units="cm"/>
      <inkml:brushProperty name="height" value="0.035" units="cm"/>
    </inkml:brush>
  </inkml:definitions>
  <inkml:trace contextRef="#ctx0" brushRef="#br0">233 11 16548,'0'-1'66,"0"1"1,0-1 0,-1 1-1,1-1 1,0 0 0,-1 1-1,1-1 1,-1 1 0,1-1-1,-1 1 1,1-1 0,-1 1-1,1 0 1,-1-1 0,0 1-1,1-1 1,-1 1 0,1 0 0,-1 0-1,0-1 1,1 1 0,-1 0-1,0 0 1,0 0 0,0 0-1,-1 0 5,0 0 0,1 1-1,-1-1 1,1 0 0,-1 1 0,1 0-1,-1-1 1,1 1 0,-1 0 0,1 0-1,-2 1 1,-4 4 135,0 0 1,0 1-1,-7 8 1,11-11-1,-29 30-12,2 2 0,2 0 1,-37 64-1,65-100-215,-1 1-1,0 0 0,1 0 1,-1 0-1,1 0 1,-1 0-1,1 0 0,0 0 1,-1 0-1,1 0 1,0 1-1,0-1 0,0 0 1,0 0-1,0 0 1,0 0-1,0 0 0,0 0 1,0 2-1,1-3 6,-1 0 0,1 1 0,-1-1 0,1 0 0,-1 0 0,1 1 0,-1-1 0,1 0 0,0 0 0,-1 0 0,1 0-1,-1 1 1,1-1 0,-1 0 0,1 0 0,0 0 0,-1 0 0,1 0 0,-1-1 0,1 1 0,-1 0 0,1 0 0,0 0 0,-1 0 0,1-1 0,9-3-197,0 0 0,17-10 1,-19 10 119,6-3-23,2 0 1,-1 1-1,1 0 0,0 1 1,0 1-1,0 1 0,1 0 1,28 0-1,-38 3 114,-1 0 0,1 1-1,-1-1 1,0 2 0,1-1-1,-1 1 1,0 0 0,0 0-1,0 1 1,0-1 0,6 5-1,-8-4 22,0 0 1,-1 1-1,1-1 0,0 1 0,-1 0 0,0 0 1,0 0-1,0 0 0,0 1 0,-1-1 0,0 1 1,0-1-1,0 1 0,0 0 0,1 9 0,-2-10 20,0 1 0,-1 0 0,1 0 0,-1 0-1,0 0 1,-1 0 0,1 0 0,-1 0 0,0 0-1,0-1 1,0 1 0,-1 0 0,-3 6 0,1-3 55,0-1 1,-1 0-1,1 0 1,-2-1 0,1 1-1,-1-1 1,-10 9 0,6-7-59,0-1 0,0 0 0,-1 0 0,0-1 0,0-1 0,0 1 0,-1-2 0,0 0 0,0 0 0,-23 3 0,29-6-190,1-1-1,-1 0 1,0 0 0,0 0 0,-6-2 0,10 2 119,1-1 0,-1 1 0,1 0 0,-1-1 0,1 1 0,0-1 0,-1 1 0,1-1 0,0 0 0,-1 0 0,1 0 0,0 1 0,0-1 0,0 0 0,0-1 0,0 1 0,0 0 0,0 0 0,0 0 0,0 0 1,0-1-1,1 1 0,-1 0 0,0-3 0,-1-12-424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5.245"/>
    </inkml:context>
    <inkml:brush xml:id="br0">
      <inkml:brushProperty name="width" value="0.035" units="cm"/>
      <inkml:brushProperty name="height" value="0.035" units="cm"/>
    </inkml:brush>
  </inkml:definitions>
  <inkml:trace contextRef="#ctx0" brushRef="#br0">109 0 14835,'-1'39'494,"-2"0"1,-2 0-1,-1-1 0,-14 46 1,-2 12 246,14-53-528,-29 175 1390,33-182-1249,2 0-1,1 0 0,2 0 1,6 37-1,-7-68-330,7 26 85,-7-30-121,0 1 0,1-1 0,-1 1 0,1-1-1,0 0 1,-1 0 0,1 1 0,0-1 0,0 0 0,0 0 0,0 0 0,0 0 0,0 0 0,0 0-1,0 0 1,2 1 0,-2-2 2,-1 0 0,0 1 0,0-1 0,0 0 0,1 0 0,-1 0 0,0 0 0,0 0 0,1 0 0,-1 0 0,0 0 0,0 0 0,1 0 0,-1 0 0,0 0 0,0 0 0,0-1 0,1 1-1,-1 0 1,0 0 0,0 0 0,0 0 0,1 0 0,-1 0 0,0-1 0,0 1 0,0 0 0,1 0 0,-1 0 0,0 0 0,0-1 0,0 1 0,0 0 0,0 0 0,1-1 0,3-11-259,-2-17-95,-2 28 336,2-58-424,-3 1 0,-2 0 0,-17-87 1,17 134 480,1 13 23,2 22 43,4-1-10,0-1 0,2 1 1,10 25-1,-14-42-57,1 1 1,-1-1-1,2 1 0,-1-1 1,1 0-1,0 0 0,0 0 1,1-1-1,-1 1 0,1-1 1,1 0-1,-1-1 0,1 1 1,10 6-1,-12-10-11,0 0 1,-1 0 0,1 0-1,0 0 1,0 0 0,0-1-1,1 0 1,-1 0-1,0 0 1,0 0 0,0-1-1,0 1 1,0-1-1,0 0 1,0 0 0,-1-1-1,1 1 1,0-1-1,-1 0 1,1 0 0,-1 0-1,1 0 1,3-4-1,5-3 14,-1-1 0,-1 0 1,1-1-1,-2 0 0,10-14 0,-10 13-12,-1-1 0,0 0 0,0 0 0,-2-1 0,0 0 0,0 0 1,-1 0-1,-1-1 0,5-26 0,-9 40-14,0 0 0,0 1 0,1-1 0,-1 0 0,0 0 0,0 1 0,0-1 0,0 0 0,0 1 0,0-1 0,0 0 0,0 0 0,0 1 1,0-1-1,0 0 0,-1 1 0,1-1 0,0 0 0,0 0 0,-1 1 0,1-1 0,0 1 0,-1-1 0,1 0 0,-1 1 0,1-1 0,-1 0 0,-1 2 10,1 0 0,0 0 0,0 0-1,0 0 1,0 0 0,0 0 0,0 0 0,0 0 0,0 1 0,0-1-1,1 0 1,-1 0 0,0 1 0,1-1 0,-1 2 0,-8 19 111,1 1-1,1-1 1,1 1 0,-4 33 0,4-8 125,0 57 0,6-90-187,1 1-1,0-1 1,0 0-1,2-1 1,7 28-1,-9-38-45,1 0-1,0 0 0,-1-1 1,1 1-1,1 0 1,-1-1-1,0 0 1,1 0-1,0 0 0,0 0 1,5 4-1,-6-5-3,1 0 1,0-1-1,-1 0 0,1 0 0,0 1 1,0-2-1,0 1 0,0 0 1,0-1-1,0 1 0,0-1 0,0 0 1,0 0-1,0 0 0,0 0 0,0-1 1,5 0-1,1-2 12,0 0 1,-1 0-1,1-1 0,-1 0 1,0-1-1,0 0 1,-1 0-1,1 0 1,-1-1-1,0 0 0,10-12 1,2-4 44,0-2 0,20-32 0,-16 19-25,-2 0 1,-1-2-1,-2 0 1,-2-1-1,19-69 1,-30 82-45,-5 27 0,0 0-1,1 0 0,-1 0 0,0 0 0,0 0 1,0 0-1,0 0 0,0 1 0,0-1 1,0 0-1,0 0 0,0 0 0,0 0 1,0 0-1,1 0 0,-1 0 0,0 0 0,0 0 1,0 0-1,0 0 0,0 0 0,0 0 1,0 0-1,0 0 0,0 0 0,1 0 0,-1 0 1,0 0-1,0-1 0,0 1 0,0 0 1,0 0-1,0 0 0,0 0 0,0 0 0,0 0 1,0 0-1,0 0 0,0 0 0,0 0 1,1 0-1,-1 0 0,1 12 6,-1 94 78,-2-55 206,3 0 1,12 81-1,-1-92 35,-12-39-319,0 0 0,1 0 0,0 0 0,-1 0 0,1 0 0,0 0 0,-1 0 0,1 0 0,0 0 0,0 0 0,0-1 0,-1 1 0,1 0 0,1 0 0,-1-1-17,0 0-1,-1 0 0,1 0 1,0 0-1,-1 0 0,1 0 1,-1 0-1,1 0 0,0 0 1,-1 0-1,1 0 1,0 0-1,-1-1 0,1 1 1,-1 0-1,1-1 0,-1 1 1,1 0-1,-1-1 0,1 1 1,-1 0-1,1-1 0,-1 1 1,1-1-1,-1 1 0,0-1 1,1 1-1,-1-1 1,5-6-223,-1 0 0,0 0 0,0-1 1,-1 1-1,0-1 0,0 0 0,-1 1 1,2-11-1,8-68-1403,-6-50 126,-7 64 520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5.706"/>
    </inkml:context>
    <inkml:brush xml:id="br0">
      <inkml:brushProperty name="width" value="0.035" units="cm"/>
      <inkml:brushProperty name="height" value="0.035" units="cm"/>
    </inkml:brush>
  </inkml:definitions>
  <inkml:trace contextRef="#ctx0" brushRef="#br0">29 1 15339,'-7'7'1505,"0"7"-1145,-2 9-264,4 0 824,5 2-1040,0-1-456,2-1 440,6-5-144,2-3-112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6.157"/>
    </inkml:context>
    <inkml:brush xml:id="br0">
      <inkml:brushProperty name="width" value="0.035" units="cm"/>
      <inkml:brushProperty name="height" value="0.035" units="cm"/>
    </inkml:brush>
  </inkml:definitions>
  <inkml:trace contextRef="#ctx0" brushRef="#br0">71 102 16315,'0'1'153,"0"0"0,-1 0 0,1 0-1,0 0 1,-1 0 0,1 0-1,-1-1 1,1 1 0,-1 0 0,1 0-1,-1 0 1,0 0 0,1-1-1,-1 1 1,-1 1 0,-6 8 680,4 1-619,0-1 1,0 1-1,1 0 0,0 0 1,1 0-1,1 0 0,0 1 0,0-1 1,1 0-1,0 1 0,4 17 0,3 7-75,1 0 0,17 43 0,-6-24-51,-16-42-73,0 0 1,-1 1 0,0-1 0,-1 0 0,0 1 0,-1-1 0,-1 1 0,-2 18 0,-1-12 49,-1-1-1,0 1 1,-1-1 0,-17 34-1,1-21 78,22-31-137,-1 0 1,0 0-1,0 0 1,0 0-1,0 0 1,0-1-1,0 1 1,0 0-1,-1-1 1,1 1-1,0-1 1,-2 1-1,3-1-4,-1 0 0,0 0 1,1 0-1,-1 0 0,1 0 0,-1 0 0,1 0 0,-1-1 0,1 1 0,-1 0 1,1 0-1,-1 0 0,1-1 0,-1 1 0,1 0 0,-1-1 0,1 1 0,-1 0 1,1-1-1,0 1 0,-1-1 0,1 1 0,0-1 0,-1 1 0,1-1 0,0 1 1,0-1-1,-1 1 0,1-1 0,-2-5-14,0 0-1,1 0 1,-1 0 0,1-1-1,1 1 1,-1 0 0,1 0 0,0-1-1,2-9 1,11-60-150,-4 40 76,2 1 0,26-57 1,42-63-52,-44 90 4,44-110 0,-79 174 134,2-5-18,1 0 1,-1-1 0,-1 1 0,1-1-1,-1 0 1,0 1 0,0-14 0,-1 19 15,0 1 0,0-1 0,0 1 0,0-1 0,0 1 0,0-1 0,0 1 0,0-1 0,0 1 0,0-1 0,-1 1 0,1-1 0,0 1 0,0-1 1,0 1-1,-1-1 0,1 1 0,0 0 0,0-1 0,-1 1 0,1-1 0,0 1 0,-1 0 0,1-1 0,-1 1 0,1 0 0,0-1 0,-1 1 0,1 0 0,-1 0 0,1-1 0,-1 1 0,1 0 1,-1 0-1,1 0 0,-1 0 0,1 0 0,-1 0 0,1 0 0,-1 0 0,1 0 0,-1 0 0,1 0 0,0 0 0,-1 0 0,1 0 0,-1 0 0,1 0 0,-2 1 0,0 0 0,-1 1 0,1-1 0,-1 1 0,1 0 0,-1-1 0,1 1 0,0 0 0,-2 3 0,-6 8 25,0-1 1,1 2 0,1-1-1,0 1 1,1 0 0,-8 25-1,11-29 2,1 0 0,0 1 0,1-1-1,0 0 1,1 1 0,0 0-1,0-1 1,1 1 0,1 0-1,3 19 1,-4-27-15,1 0 1,0 0-1,0 0 0,0 0 0,0 0 1,1 0-1,-1-1 0,1 1 0,0 0 1,-1-1-1,1 0 0,0 1 0,1-1 1,3 3-1,-4-4-1,0 1 0,0-1 0,0 0 0,0-1 0,0 1 0,1 0 0,-1 0 0,0-1 0,1 0 0,-1 1 0,0-1 0,1 0 0,-1 0 0,0 0 0,3-1 0,3-1 5,0 0 0,-1 0 1,1-1-1,-1 0 0,0-1 0,0 1 1,0-1-1,-1-1 0,12-8 0,11-14 14,0-2-1,37-48 1,0 0 9,-65 75-36,0 1 1,1-1-1,-1 1 0,0 0 0,1 0 0,-1-1 0,0 1 0,1 0 0,0 0 1,-1 0-1,1 1 0,0-1 0,-1 0 0,1 0 0,0 1 0,2-1 1,-3 1-1,0 0 0,-1 1 0,1-1 0,0 0 1,-1 1-1,1-1 0,0 0 0,-1 1 1,1-1-1,-1 1 0,1-1 0,-1 1 1,1-1-1,-1 1 0,1-1 0,-1 1 1,1-1-1,-1 1 0,0 0 0,1-1 1,-1 1-1,0 0 0,0-1 0,1 1 0,-1 0 1,0 0-1,0 0 0,2 9 9,-1 1 0,-1-1 0,0 0 0,-1 14 0,0-15-12,-1 24 19,-2 31 24,4-57-34,1-1 0,-1 0 1,1 1-1,0-1 0,1 0 0,0 0 0,3 9 1,-5-14-7,0 0 0,1 0 1,-1 0-1,1-1 0,0 1 1,-1 0-1,1 0 0,0 0 1,-1 0-1,1 0 0,0-1 1,0 1-1,0 0 1,0-1-1,0 1 0,-1-1 1,1 1-1,0-1 0,0 1 1,1-1-1,-1 1 0,2-1 1,-1 0-1,0 0 0,0 0 0,0 0 0,-1-1 0,1 1 1,0-1-1,0 1 0,0-1 0,0 0 0,0 1 0,-1-1 1,3-1-1,4-4 4,1-1-1,-1 1 1,13-15 0,-19 20-4,77-90 36,-50 55-122,46-43 0,-72 76 66,1 0-1,-1 0 1,1 1 0,0-1 0,-1 1-1,6-2 1,-9 3 15,1 1 0,0 0 1,-1 0-1,1 0 0,0-1 0,0 1 0,-1 0 0,1 0 0,0 0 0,-1 0 0,1 0 0,0 0 0,-1 0 1,1 0-1,0 1 0,0-1 0,-1 0 0,1 0 0,0 0 0,-1 1 0,1-1 0,-1 0 0,1 1 1,0-1-1,-1 1 0,1-1 0,-1 1 0,1-1 0,-1 1 0,1-1 0,-1 1 0,1-1 0,-1 1 1,0-1-1,1 1 0,-1 0 0,0-1 0,0 1 0,1 0 0,-1-1 0,0 2 0,2 9-116,0 0-1,-1 0 1,-1 0 0,0 0-1,0 0 1,-1 0 0,-1 0-1,-4 19 1,0 2-568,-9 43 71,7-45 251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8.117"/>
    </inkml:context>
    <inkml:brush xml:id="br0">
      <inkml:brushProperty name="width" value="0.035" units="cm"/>
      <inkml:brushProperty name="height" value="0.035" units="cm"/>
    </inkml:brush>
  </inkml:definitions>
  <inkml:trace contextRef="#ctx0" brushRef="#br0">1 53 14923,'10'-7'251,"1"0"-1,-1 1 0,1 0 1,1 1-1,-1 1 0,1-1 1,-1 2-1,1 0 1,19-3-1,-26 6-176,1-1 1,0 1-1,-1 0 1,1 1-1,0-1 0,-1 1 1,1 0-1,0 1 1,9 3-1,-11-3-33,-1 0 0,1 0 0,-1 0 0,0 0 0,1 1 0,-1-1 0,0 1 1,-1 0-1,1 0 0,-1 0 0,1 0 0,-1 1 0,0-1 0,0 0 0,2 6 0,-1-1 28,-1-1 1,0 1-1,-1-1 0,0 1 0,0 0 1,-1-1-1,0 1 0,0 0 1,0-1-1,-1 1 0,0 0 0,-1-1 1,0 1-1,-5 13 0,-5 8 160,-1-1 1,-20 34-1,31-59-204,-42 68 382,25-41-176,1 0 0,-21 49-1,37-75-216,1-1 0,-1 0 0,1 1-1,0 0 1,1-1 0,-1 1 0,1 0 0,-1-1-1,1 1 1,0 0 0,1 0 0,-1-1 0,0 1-1,1 0 1,0-1 0,2 6 0,-2-6-4,1 0 1,0 0 0,1 0-1,-1 0 1,0 0-1,1-1 1,0 1 0,0 0-1,-1-1 1,1 0-1,1 0 1,-1 0 0,0 0-1,0-1 1,7 3-1,17 5-507,0-2 0,0-1-1,1-2 1,-1 0-1,1-2 1,30-1-1,-20-1-115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8.552"/>
    </inkml:context>
    <inkml:brush xml:id="br0">
      <inkml:brushProperty name="width" value="0.035" units="cm"/>
      <inkml:brushProperty name="height" value="0.035" units="cm"/>
    </inkml:brush>
  </inkml:definitions>
  <inkml:trace contextRef="#ctx0" brushRef="#br0">61 0 17348,'-20'47'1600,"9"-9"-1056,-2-11-256,4-10 856,2-5-655,11-8 543,3-4-784,12-15-96,0-6 24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9.142"/>
    </inkml:context>
    <inkml:brush xml:id="br0">
      <inkml:brushProperty name="width" value="0.035" units="cm"/>
      <inkml:brushProperty name="height" value="0.035" units="cm"/>
    </inkml:brush>
  </inkml:definitions>
  <inkml:trace contextRef="#ctx0" brushRef="#br0">24 115 17340,'1'-9'303,"-1"-1"1,1 1 0,1 0-1,0-1 1,0 1-1,1 0 1,5-12 0,-7 19-234,0 0 0,0 0 1,0 1-1,0-1 0,0 0 1,1 0-1,-1 0 0,1 1 1,-1-1-1,1 1 1,0-1-1,0 1 0,-1 0 1,1 0-1,4-2 0,-4 2-22,0 1 0,0 0 0,0 0 0,0 0 0,0 0 0,0 0 0,0 0 0,0 0 0,0 1 0,0-1 0,0 1 0,0-1 0,0 1 0,0 0 0,0 0 0,-1 0 0,1 0 0,0 0 0,0 0 0,2 3 0,0 0-37,1 0-1,-1 0 1,0 0 0,-1 1 0,1 0-1,-1 0 1,0 0 0,0 0 0,0 0-1,-1 0 1,0 1 0,0-1 0,0 1-1,-1 0 1,0 0 0,0-1-1,0 1 1,-1 10 0,0-4-30,0 0 1,-1 0-1,-1 0 0,0 0 1,-1 0-1,0-1 0,-1 1 1,-5 12-1,-4 2-54,-32 44 1,-4 7 0,44-67 67,0 0 0,1 0 0,0 1 0,1-1 0,0 1 0,-2 11 0,5-19 9,0 0 0,-1 0-1,1 0 1,0 0 0,0 0 0,0 0 0,1 0 0,-1 0 0,1 0-1,0 0 1,-1 0 0,2 0 0,-1 0 0,0-1 0,0 1-1,1 0 1,-1-1 0,1 1 0,0-1 0,0 1 0,0-1-1,0 0 1,0 0 0,1 0 0,-1 0 0,0 0 0,1-1-1,0 1 1,-1-1 0,1 1 0,0-1 0,0 0 0,0 0-1,-1 0 1,5 0 0,9 2 14,1 0 0,-1-1 0,1-1 1,0-1-1,16-1 0,24-3-260,-24 1 455,54 2 0,-68 6-181,-14 4-24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39.644"/>
    </inkml:context>
    <inkml:brush xml:id="br0">
      <inkml:brushProperty name="width" value="0.035" units="cm"/>
      <inkml:brushProperty name="height" value="0.035" units="cm"/>
    </inkml:brush>
  </inkml:definitions>
  <inkml:trace contextRef="#ctx0" brushRef="#br0">2 65 16916,'-2'0'1896,"5"-2"-1144,2-4-328,0-4 1065,3-5-873,-1 0-208,1 7-64,-1-1-376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40.096"/>
    </inkml:context>
    <inkml:brush xml:id="br0">
      <inkml:brushProperty name="width" value="0.035" units="cm"/>
      <inkml:brushProperty name="height" value="0.035" units="cm"/>
    </inkml:brush>
  </inkml:definitions>
  <inkml:trace contextRef="#ctx0" brushRef="#br0">535 7 16251,'-7'-2'175,"0"1"0,0-1-1,-1 1 1,1 1-1,0-1 1,0 1 0,0 1-1,-1-1 1,1 1-1,0 0 1,0 1 0,0 0-1,0 0 1,0 0 0,1 1-1,-1 0 1,-11 7-1,-6 5 230,0 2 0,0 0 0,-20 22 0,14-12-164,1 2 0,2 0 0,1 2 0,1 1 0,1 2 0,3 0 0,-25 49 0,36-60-218,1 0 0,1 1 0,1 0-1,1 1 1,-4 35 0,8-40-17,1-1 0,1 0-1,1 0 1,1 0 0,0 1 0,2-1 0,10 33 0,-11-42-7,1 1 1,1-1 0,0 0 0,0 0-1,1 0 1,0-1 0,1 0 0,0 0-1,0-1 1,1 0 0,10 9-1,-11-12 9,-1 0 0,1-1 0,0 0 0,0 0 0,1-1 0,-1 0-1,1 0 1,0 0 0,0-1 0,-1-1 0,1 1 0,0-1 0,1-1-1,-1 1 1,0-1 0,10-2 0,-2 0 28,0-1-1,-1-1 1,1-1 0,-1 0-1,0-1 1,-1-1 0,1 0 0,25-18-1,-29 18 13,0-2 0,0 1 0,-1-1 0,0-1 0,-1 0 0,0 0 0,-1-1-1,0 0 1,0 0 0,10-23 0,-17 31-29,1 0 1,-1-1-1,0 1 0,0 0 0,-1-1 0,1 1 1,-1-1-1,1 1 0,-1-1 0,0 1 1,-1-1-1,1 1 0,0-1 0,-1 1 1,-2-7-1,2 8-9,0-1 1,-1 1-1,1 0 0,-1 0 1,1 0-1,-1-1 1,0 2-1,0-1 1,0 0-1,0 0 0,0 1 1,0-1-1,0 1 1,-1-1-1,1 1 0,0 0 1,-1 0-1,1 0 1,-1 0-1,0 1 1,-2-1-1,-7-1 6,0 1 1,1 1-1,-1 0 1,0 0-1,1 1 1,-1 1-1,0 0 1,1 0-1,-16 7 1,12-4-16,1 0 1,0 2-1,0-1 0,1 2 1,0 0-1,-21 17 0,32-23-2,-1 0 0,1 0 0,1 0 0,-1 0 0,0 0 0,0 1 0,1-1 0,-2 4 0,2-5 2,1-1 0,0 0-1,0 0 1,0 1 0,0-1-1,0 0 1,0 1 0,0-1-1,0 0 1,0 0 0,0 1-1,0-1 1,0 0 0,0 1-1,0-1 1,0 0 0,0 1-1,0-1 1,0 0 0,1 0-1,-1 1 1,0-1 0,0 0-1,0 0 1,0 1 0,0-1-1,1 0 1,-1 1 0,15 0-13,-4-4 7,0 1 0,0-2 1,0 0-1,-1 0 0,1-1 0,11-7 0,62-43-17,-56 35 17,72-53-7,57-36-26,-147 103 32,-6 3 3,0 0-1,1 1 0,-1-1 0,1 1 0,0 0 1,0 0-1,0 0 0,0 1 0,0 0 0,0 0 0,9-1 1,-12 2 5,-1 0 0,0 1 1,0-1-1,0 0 1,0 0-1,0 1 1,0-1-1,0 1 0,0-1 1,0 1-1,0-1 1,-1 1-1,1 0 1,0 0-1,0-1 0,0 1 1,-1 0-1,1 0 1,0 0-1,-1-1 1,1 1-1,-1 0 1,1 0-1,-1 0 0,1 0 1,-1 0-1,0 0 1,1 0-1,-1 1 1,0-1-1,0 0 0,0 0 1,0 0-1,0 0 1,0 0-1,0 2 1,-1 6 30,0 1 0,0-1 1,-5 14-1,6-20-22,-71 202 613,50-152-436,1 1 1,3 0-1,-11 67 0,25-85-778,3-35 519,0 0 0,0 0 0,0 0 0,1 0 0,-1-1-1,0 1 1,0 0 0,1 0 0,-1 0 0,0 0 0,1 0 0,-1-1 0,1 1-1,0 1 1,0-2 60,-1 1 0,0-1-1,1 0 1,-1 0 0,0 0 0,1 0-1,-1 0 1,0 0 0,0 0-1,1 0 1,-1 0 0,0 0 0,1 0-1,-1 0 1,0 0 0,1 0-1,-1 0 1,0 0 0,1 0 0,-1 0-1,0 0 1,1 0 0,-1-1-1,0 1 1,0 0 0,1 0 0,-1 0-1,0 0 1,0-1 0,1 1-1,-1 0 1,0 0 0,0-1-1,0 1 1,1 0 0,-1 0 0,0-1-1,0 1 1,0 0 0,0-1-1,15-32-399,2-15-153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5.428"/>
    </inkml:context>
    <inkml:brush xml:id="br0">
      <inkml:brushProperty name="width" value="0.025" units="cm"/>
      <inkml:brushProperty name="height" value="0.025" units="cm"/>
    </inkml:brush>
  </inkml:definitions>
  <inkml:trace contextRef="#ctx0" brushRef="#br0">542 188 4004,'-16'2'1377,"10"-1"-1231,-2-1-42,0 1-1,0 0 1,0 0-1,0 1 0,1 0 1,-1 0-1,1 1 1,0 0-1,-1 0 1,1 1-1,1 0 0,-1 0 1,1 1-1,-7 5 1,-9 13-13,1 1 0,1 1 1,2 1-1,0 1 0,-26 54 1,-51 155 27,50-101 141,-41 213-1,72-267 9,4 0 0,3 0-1,4 1 1,8 91 0,-1-137-241,2 0 1,1 0 0,2-1-1,1 0 1,2-1 0,1 0-1,2-1 1,31 52 0,-28-59 18,0 0 1,1-1 0,1-1 0,2 0 0,0-2-1,1-1 1,2-1 0,0-1 0,0 0-1,36 17 1,-46-29 12,0 0 1,0-1-1,1-1 0,0 0 1,0-1-1,0 0 0,0-2 1,1 0-1,-1-1 0,1 0 0,-1-1 1,1-1-1,16-3 0,-12-1 54,-1 0 0,0-1 0,0-1 0,0-1 0,-1-1 0,0 0 0,-1-1 0,0-2-1,30-24 1,-7 0 154,-2-2 1,-2-2-1,-1-1 0,-3-2 0,-1-1 0,-2-2 0,24-49 0,-10 4 92,-3-2 0,53-183 0,-57 133-256,21-163 0,-46 208-93,-5 0-1,-7-160 1,-2 228-24,-1 1-1,-1-1 1,-2 1 0,-1 0 0,-1 0 0,-2 1-1,0 0 1,-24-42 0,27 57-8,-1 1 0,0 1 0,-1 0 0,0 0 0,-1 0 0,0 1 1,-1 1-1,0 0 0,0 0 0,-1 1 0,0 1 0,0 0 0,-1 0 0,0 1 0,0 1 1,-1 0-1,1 1 0,-1 0 0,-24-2 0,18 4-80,0 1-1,0 0 1,0 2 0,0 0-1,0 2 1,1 0 0,-1 1-1,1 1 1,0 1 0,-29 12 0,18-3-544,0 2 1,1 0 0,0 2 0,2 2 0,-33 29-1,-12 20-2391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40.551"/>
    </inkml:context>
    <inkml:brush xml:id="br0">
      <inkml:brushProperty name="width" value="0.035" units="cm"/>
      <inkml:brushProperty name="height" value="0.035" units="cm"/>
    </inkml:brush>
  </inkml:definitions>
  <inkml:trace contextRef="#ctx0" brushRef="#br0">138 22 15979,'12'-18'1695,"-8"14"-845,-3 6-459,-2 10 264,-53 208 4185,7-40-3626,44-164-1165,-14 59 28,4 0-1,-6 106 1,18-171-143,2 1-1,-1 0 1,3 14-1,-1-20 77,0-7-56,0-8-106,-1 8 123,3-24-274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41.001"/>
    </inkml:context>
    <inkml:brush xml:id="br0">
      <inkml:brushProperty name="width" value="0.035" units="cm"/>
      <inkml:brushProperty name="height" value="0.035" units="cm"/>
    </inkml:brush>
  </inkml:definitions>
  <inkml:trace contextRef="#ctx0" brushRef="#br0">22 1038 16484,'-9'-2'1040,"-4"-2"1802,13 3-2753,0 0-1,0 1 1,0-1 0,0 0 0,0 1 0,1-1 0,-1 0 0,0 1 0,0-1 0,0 0-1,1 1 1,-1-1 0,0 1 0,1-1 0,-1 1 0,1-1 0,-1 0 0,0 1 0,1 0-1,-1-1 1,1 1 0,-1-1 0,1 1 0,0-1 0,0 1 0,56-56 342,-3-3 1,-2-2-1,63-96 1,100-218 765,-179 303-1288,41-120 1,-67 147-54,-10 45 141,0 0 1,0 0 0,0 0-1,0 1 1,0-1 0,0 0 0,0 0-1,0 0 1,0 0 0,0 0-1,0 0 1,0 0 0,0 0 0,0 0-1,0 0 1,-1 0 0,1 0-1,0 0 1,0 0 0,0 0 0,0 0-1,0 0 1,0 0 0,0 0 0,0 0-1,0 0 1,0 0 0,0 0-1,0 0 1,0 0 0,-1 0 0,1 0-1,0 0 1,0 0 0,0 0-1,0 0 1,0-1 0,0 1 0,0 0-1,-8 23-52,1 3 46,0 1 0,2 0-1,1 0 1,2 0 0,0 0 0,2 1 0,1-1-1,1 0 1,8 38 0,-7-51-22,1 0 1,0-1-1,1 1 0,1-1 1,0 0-1,1-1 0,1 0 1,13 18-1,-14-21 6,0-1 1,1-1-1,1 1 0,-1-1 1,1-1-1,0 1 1,1-2-1,0 1 0,0-1 1,0-1-1,0 0 1,12 3-1,38 5-162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47.339"/>
    </inkml:context>
    <inkml:brush xml:id="br0">
      <inkml:brushProperty name="width" value="0.035" units="cm"/>
      <inkml:brushProperty name="height" value="0.035" units="cm"/>
    </inkml:brush>
  </inkml:definitions>
  <inkml:trace contextRef="#ctx0" brushRef="#br0">164 1 15739,'-55'242'4421,"-16"89"-2542,70-327-1861,-31 232 691,29-196-618,1-1 0,3 1 0,10 78 0,-9-106-73,1 0 0,0-1 0,0 1 0,8 14 0,-9-22-16,0 0 1,1 0-1,-1 0 0,1 0 1,0 0-1,0-1 0,0 0 0,0 1 1,1-1-1,-1 0 0,1-1 0,0 1 1,0-1-1,6 4 0,0-3-1,-1 0 0,1-1-1,0 0 1,0-1 0,0 1-1,0-2 1,0 0 0,0 0-1,11-2 1,90-19 0,50-24-259,-132 34 42,0 0 0,-2-2 0,39-23-1,-21 2 41,-8-4-78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30:47.931"/>
    </inkml:context>
    <inkml:brush xml:id="br0">
      <inkml:brushProperty name="width" value="0.035" units="cm"/>
      <inkml:brushProperty name="height" value="0.035" units="cm"/>
    </inkml:brush>
  </inkml:definitions>
  <inkml:trace contextRef="#ctx0" brushRef="#br0">135 280 17964,'-2'0'151,"-1"-1"-1,1 1 1,-1-1 0,1 1-1,-1 0 1,1 0 0,-1 0-1,1 0 1,-1 0 0,1 1 0,-1-1-1,1 1 1,-1-1 0,1 1-1,-4 2 1,4-2-84,-1 1 0,1 0 0,0 0 0,-1 1 0,1-1 0,0 0 0,0 1 0,1-1 1,-1 1-1,1 0 0,-1-1 0,1 1 0,-2 5 0,-8 25 354,1 1 1,2 0-1,-5 38 0,-4 109 126,13-108-305,7 103-1,-2-166-217,0-1 0,1 1 1,0-1-1,1 1 0,6 13 0,-9-21-18,1-1 0,0 1 0,0-1 0,-1 0-1,1 1 1,0-1 0,1 1 0,-1-1 0,0 0 0,0 0 0,0 0 0,1 0-1,-1 0 1,1 0 0,2 1 0,-2-1-1,-1-1 0,0 0 0,1 0 0,-1 0-1,1 0 1,-1 0 0,0 0 0,1-1 0,-1 1 0,0 0 0,1-1-1,-1 1 1,0-1 0,1 0 0,-1 1 0,0-1 0,0 0 0,0 1-1,1-1 1,-1 0 0,0 0 0,1-2 0,4-3 7,-1 0-1,0 0 1,0-1 0,-1 0-1,0 0 1,0 0 0,-1 0 0,1-1-1,1-8 1,18-76 40,-23 92-52,11-56 6,-3-1-1,0-112 1,-9 126-65,-2 0 1,-2 0 0,-2 0 0,-19-66 0,23 101 38,-9-27-37,11 34 51,0 0 0,1-1 0,-1 1 0,0 0-1,0-1 1,0 1 0,0 0 0,0 0 0,0 0-1,0 0 1,0 0 0,0 0 0,-1 0 0,1 0-1,0 1 1,-1-1 0,1 0 0,-1 1 0,-1-1-1,3 1 4,-1-1 0,1 1 0,-1 0-1,0 1 1,1-1 0,-1 0-1,1 0 1,-1 0 0,1 0-1,-1 0 1,1 0 0,-1 1-1,1-1 1,-1 0 0,1 0-1,-1 1 1,1-1 0,-1 0 0,1 1-1,0-1 1,-1 0 0,1 1-1,0-1 1,-1 1 0,1-1-1,0 1 1,-1-1 0,1 1-1,0-1 1,0 1 0,-1-1-1,1 2 1,-3 6-12,1 0 0,0 1-1,1 0 1,-1-1 0,2 1 0,-1 0-1,2 12 1,8 67-14,-5-61 31,1 0-1,14 43 0,-16-62 2,-1 0-1,1-1 1,1 0 0,0 1-1,0-1 1,0-1 0,1 1 0,0-1-1,0 1 1,0-1 0,1-1-1,0 1 1,10 6 0,-13-10-1,-1-1 1,1 1 0,0-1-1,0 0 1,0 0-1,0-1 1,-1 1 0,1 0-1,0-1 1,0 0 0,0 0-1,0 1 1,0-2-1,0 1 1,5-1 0,-2-1 1,-1 1 0,0-1 0,0 0-1,0-1 1,-1 1 0,1-1 0,-1 0 0,6-4 0,5-7 10,0 0-1,0-1 1,18-27 0,-27 35-10,17-25 12,-2-1 0,30-59 1,21-75-13,-7 16-133,-50 121 46,-15 30 81,1 0 0,-1 0-1,0 0 1,0 0 0,0 0 0,0 1 0,0-1-1,0 0 1,0 0 0,0 0 0,0 0-1,0 0 1,1 0 0,-1 0 0,0 1-1,0-1 1,0 0 0,0 0 0,0 0 0,1 0-1,-1 0 1,0 0 0,0 0 0,0 0-1,0 0 1,0 0 0,1 0 0,-1 0 0,0 0-1,0 0 1,0 0 0,0 0 0,0 0-1,1 0 1,-1 0 0,0 0 0,0 0 0,0 0-1,0 0 1,0 0 0,1 0 0,-1-1-1,0 1 1,0 0 0,0 0 0,0 0 0,0 0-1,0 0 1,0 0 0,1 0 0,-1-1-1,0 1 1,0 0 0,0 0 0,0 0 0,0 0-1,0 0 1,0-1 0,0 20-58,-17 157-99,-5 85 317,20-197-100,2 0 0,10 69-1,-8-113-79,2 1 1,0 0-1,1-1 0,0 0 0,2 0 0,1 0 0,0-1 0,17 28 0,0-19-38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33.208"/>
    </inkml:context>
    <inkml:brush xml:id="br0">
      <inkml:brushProperty name="width" value="0.025" units="cm"/>
      <inkml:brushProperty name="height" value="0.025" units="cm"/>
    </inkml:brush>
  </inkml:definitions>
  <inkml:trace contextRef="#ctx0" brushRef="#br0">82 134 4356,'-8'3'6689,"-32"14"-3715,38-17-2815,1 1-1,-1-1 1,0 1 0,0 0-1,1 0 1,-1-1-1,0 1 1,1 0-1,-1 1 1,1-1-1,-1 0 1,1 0-1,0 1 1,0-1-1,-1 1 1,1-1 0,0 1-1,0-1 1,0 1-1,1 0 1,-1-1-1,0 1 1,0 0-1,1 0 1,0-1-1,-1 3 1,1-3-132,1 0-1,0 0 1,-1 0 0,1 0-1,0 0 1,0-1 0,0 1 0,0 0-1,-1-1 1,1 1 0,0-1-1,0 1 1,0-1 0,0 1-1,0-1 1,0 1 0,0-1-1,1 0 1,-1 0 0,0 0-1,0 1 1,2-1 0,30 0 295,-25 0-169,54-4 409,0-4-1,-1-1 1,-1-4-1,94-31 1,13-2 84,-36 19 40,0 5-1,238-8 1,267 50-58,-242-10-265,-394-10-272,-44 1-4431,22-1-222,15 0 812,-2 0-5128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4.061"/>
    </inkml:context>
    <inkml:brush xml:id="br0">
      <inkml:brushProperty name="width" value="0.025" units="cm"/>
      <inkml:brushProperty name="height" value="0.025" units="cm"/>
    </inkml:brush>
  </inkml:definitions>
  <inkml:trace contextRef="#ctx0" brushRef="#br0">0 1 18193,'0'0'-320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5.224"/>
    </inkml:context>
    <inkml:brush xml:id="br0">
      <inkml:brushProperty name="width" value="0.025" units="cm"/>
      <inkml:brushProperty name="height" value="0.025" units="cm"/>
    </inkml:brush>
  </inkml:definitions>
  <inkml:trace contextRef="#ctx0" brushRef="#br0">57 110 4356,'0'0'14873,"-7"12"-14793,-1 2-39,1 0 1,1 1-1,0 0 0,1 0 1,0 0-1,1 0 1,1 1-1,0-1 0,2 1 1,0 0-1,1 21 0,0-36-40,0 0-1,0 0 1,0 0-1,0 0 1,1 0-1,-1 0 1,0 0-1,1 0 1,-1 0-1,1 0 1,-1 0-1,1 0 0,0 0 1,-1 0-1,1 0 1,0-1-1,0 1 1,-1 0-1,1 0 1,0-1-1,0 1 1,0-1-1,0 1 1,0-1-1,0 1 0,1 0 1,1-1 32,-1 1 0,1-1 1,-1 0-1,1 0 0,0 0 0,-1 0 0,1 0 1,0-1-1,-1 1 0,5-2 0,1 0 89,1-2 0,-1 1 1,0-1-1,0 0 0,11-8 0,-2-2 51,0-1 0,-1-1 0,-1 0 1,-1-1-1,-1-1 0,0 0 0,-1-1 0,14-29 1,-30 60-201,1 0 0,0 0 1,0 0-1,2 1 0,-1-1 0,1 24 1,1-35 25,0 1 0,0-1 0,0 1 0,0-1 0,0 0 0,0 1 0,1-1 0,-1 1 1,1-1-1,-1 1 0,1-1 0,-1 1 0,1-1 0,0 0 0,-1 0 0,1 1 0,0-1 0,0 0 0,0 0 1,0 0-1,0 0 0,0 0 0,1 0 0,-1 0 0,2 1 0,-1-1 39,1 0-1,0-1 0,-1 1 1,1-1-1,0 1 1,0-1-1,0 0 1,-1 0-1,1 0 0,0 0 1,0-1-1,4 0 1,3-2 155,-1 0 0,0 0 0,0-1 0,0 0 0,0 0 1,15-11-1,-10 4 103,-1 0 0,-1-1 0,0-1 0,-1 0 0,13-18 0,-21 27-209,-1 0-1,1 0 1,0-1-1,-1 1 1,0-1-1,0 1 1,0-1 0,-1 1-1,1-1 1,-1 0-1,0 0 1,-1 0 0,1 0-1,-1 0 1,0 0-1,0 0 1,-1 1 0,1-1-1,-1 0 1,0 0-1,0 0 1,-1 0 0,-1-4-1,-24-18 7,25 26-189,1 0 1,0 0-1,0 0 0,-1 1 1,1-1-1,0 0 0,-1 0 0,1 1 1,-1-1-1,1 1 0,-1 0 0,1-1 1,-1 1-1,1 0 0,-1 0 1,1 0-1,-1 0 0,0 0 0,1 0 1,-1 1-1,1-1 0,-4 1 0,5 0-110,-1 0 0,1-1 0,-1 1 0,1 0 0,-1 0 0,1 0 0,-1 0 0,1-1 0,0 1 0,-1 0 0,1 0 0,0 0 0,0 0 0,0 0 0,-1 0 0,1 0 0,0 0 0,0 0 0,1 0 0,-1 0 0,0 0 0,0 0 0,0 0 0,1 0-1,-1-1 1,0 1 0,1 0 0,-1 0 0,2 1 0,13 26-6959,0-8 44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5.582"/>
    </inkml:context>
    <inkml:brush xml:id="br0">
      <inkml:brushProperty name="width" value="0.025" units="cm"/>
      <inkml:brushProperty name="height" value="0.025" units="cm"/>
    </inkml:brush>
  </inkml:definitions>
  <inkml:trace contextRef="#ctx0" brushRef="#br0">134 24 15118,'0'0'1468,"-8"-2"134,1 0-1225,-1 0 0,1 1 0,-1 0 1,0 0-1,0 1 0,1-1 0,-10 2 0,15 0-315,-1-1 0,1 1 0,-1-1-1,1 1 1,-1 0 0,1 0-1,-1 0 1,1 0 0,0 1-1,-1-1 1,1 1 0,0-1 0,0 1-1,0 0 1,0-1 0,1 1-1,-1 0 1,0 0 0,1 1-1,-1-1 1,1 0 0,0 0 0,0 1-1,0-1 1,0 1 0,0-1-1,0 1 1,1-1 0,-1 4-1,0-5-54,1 0 0,0 0 0,-1 1-1,1-1 1,0 0 0,0 0-1,0 1 1,0-1 0,0 0-1,0 1 1,0-1 0,0 0-1,1 0 1,-1 1 0,0-1-1,1 0 1,-1 0 0,1 1-1,0-1 1,-1 0 0,1 0-1,0 0 1,0 0 0,-1 0-1,1 0 1,0 0 0,0 0-1,1 0 1,1 0 45,-1 0-1,1 0 1,-1-1 0,1 1-1,-1-1 1,1 1 0,-1-1-1,1 0 1,-1 0 0,1 0-1,-1-1 1,1 1 0,3-2 0,4 0 115,-1-1 1,0 0 0,1-1 0,-1 0 0,-1 0 0,16-11 0,-22 14-98,0-1-1,0 0 0,0 0 1,0 1-1,0-1 1,-1-1-1,1 1 0,0 0 1,-1 0-1,0-1 1,1 1-1,-1 0 0,0-1 1,0 1-1,-1-1 1,1 0-1,0 1 0,-1-1 1,0 0-1,1 1 0,-1-1 1,0 0-1,0 1 1,-1-4-1,0 5-65,-1 0-1,1 0 0,0 0 1,-1 1-1,1-1 1,0 0-1,-1 1 1,1-1-1,-1 1 0,1 0 1,-1-1-1,1 1 1,-1 0-1,1 0 1,-1 0-1,1 0 1,-1 0-1,-1 1 0,-30 0-111,58 3-12544,-11-6 4100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6.239"/>
    </inkml:context>
    <inkml:brush xml:id="br0">
      <inkml:brushProperty name="width" value="0.025" units="cm"/>
      <inkml:brushProperty name="height" value="0.025" units="cm"/>
    </inkml:brush>
  </inkml:definitions>
  <inkml:trace contextRef="#ctx0" brushRef="#br0">112 0 14606,'0'0'7906,"1"10"-7367,-2 160 998,-1-59-1654,1-117-283,-1-1-1,0 1 1,0 0-1,-1 0 1,0 0-1,0 0 1,-1 0-1,-3-5 1,-5-9-539,-23-33-52,-1-3 4646,79 55-1899,34 11-1602,-6-1-1768,1-5-4197,-43-4 265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6.898"/>
    </inkml:context>
    <inkml:brush xml:id="br0">
      <inkml:brushProperty name="width" value="0.025" units="cm"/>
      <inkml:brushProperty name="height" value="0.025" units="cm"/>
    </inkml:brush>
  </inkml:definitions>
  <inkml:trace contextRef="#ctx0" brushRef="#br0">118 1 6150,'0'0'8002,"-10"4"-5130,3 0-2561,0-1-1,0 1 0,0 1 1,1-1-1,-1 1 1,1 0-1,0 1 1,1-1-1,-1 1 0,1 0 1,0 1-1,1-1 1,0 1-1,0 0 0,0 0 1,0 0-1,1 1 1,1-1-1,-3 9 1,4-13-293,1-1 1,-1 0 0,0 1-1,1-1 1,0 1-1,0-1 1,0 0 0,0 1-1,0-1 1,0 1 0,0-1-1,1 1 1,-1-1 0,1 0-1,0 1 1,0-1-1,0 0 1,0 0 0,0 0-1,0 1 1,0-1 0,1 0-1,-1-1 1,1 1 0,0 0-1,-1 0 1,1-1 0,0 1-1,0-1 1,0 1-1,0-1 1,0 0 0,0 0-1,1 0 1,-1 0 0,0 0-1,0 0 1,1-1 0,-1 1-1,1-1 1,-1 0-1,0 1 1,1-1 0,-1 0-1,1 0 1,-1-1 0,1 1-1,-1 0 1,0-1 0,1 0-1,-1 1 1,0-1-1,1 0 1,-1 0 0,0-1-1,3-1 1,1-1 8,-1 0-1,0-1 1,-1 0 0,1 0-1,-1 0 1,0-1 0,0 1 0,0-1-1,-1 0 1,0 0 0,0 0-1,0 0 1,-1-1 0,0 1-1,0-1 1,-1 0 0,2-12-1,-23 50-485,17-25 468,0 0 0,1 0 0,0 0-1,0 1 1,1-1 0,0 0-1,0 1 1,0-1 0,1 1 0,0 6-1,1-12 6,-1 0-1,1 0 0,-1-1 1,1 1-1,-1 0 0,1-1 0,-1 1 1,1-1-1,0 1 0,-1 0 0,1-1 1,0 0-1,0 1 0,0-1 1,-1 1-1,1-1 0,0 0 0,0 1 1,0-1-1,0 0 0,-1 0 0,1 0 1,0 0-1,0 0 0,0 0 1,0 0-1,0 0 0,-1 0 0,1 0 1,0 0-1,0-1 0,0 1 1,1-1-1,30-8 459,-25 5-444,-1-1 1,0 0-1,0 0 0,-1 0 1,0-1-1,1 0 1,-2 0-1,7-10 0,20-22 123,-31 37-226,-3 31-224,3-29 305,0 0 0,-1 0 0,1 0 0,0 0 0,0 0 0,0 0 0,0 0 0,0 1-1,0-1 1,0 0 0,0 0 0,0 0 0,0 0 0,1 0 0,-1 0 0,0 0 0,1 1 0,-1-1 0,1 0 0,-1 0 0,1-1 0,0 1 0,-1 0 0,1 0 0,0 0 0,1 1-1,-1-2 16,1 1 0,-1-1 0,1 1 0,-1-1 0,1 0 0,0 0 0,-1 1-1,1-1 1,-1 0 0,1-1 0,0 1 0,-1 0 0,1 0 0,-1-1-1,1 1 1,1-1 0,5-2 55,0 0 0,-1-1 0,0 0 0,1 0 0,-1 0-1,8-8 1,-10 7-42,0 1 0,0-1 0,-1 1 0,0-2 0,0 1 1,0 0-1,4-9 0,-8 14-35,0 1 1,-1-1-1,1 0 1,0 0 0,0 0-1,0 0 1,0 0 0,0 1-1,0-1 1,0 0 0,0 0-1,0 0 1,0 0-1,0 0 1,0 0 0,0 0-1,-1 1 1,1-1 0,0 0-1,0 0 1,0 0-1,0 0 1,0 0 0,0 0-1,-1 0 1,1 0 0,0 0-1,0 0 1,0 0 0,0 0-1,0 0 1,-1 0-1,1 0 1,0 0 0,0 0-1,0 0 1,0 0 0,0 0-1,-1 0 1,1 0-1,0 0 1,0 0 0,0 0-1,0 0 1,0 0 0,0 0-1,-1 0 1,1 0-1,0 0 1,0 0 0,0 0-1,0-1 1,0 1 0,0 0-1,0 0 1,-1 0 0,1 0-1,0 0 1,0 0-1,0-1 1,0 1 0,0 0-1,0 0 1,0 0 0,0 0-1,0-1 1,-10 10-45,7-4 51,1 0 0,0 0-1,0 0 1,0 0 0,1 0-1,0 0 1,0 1 0,0 5-1,1-10-6,0 1-1,-1-1 1,1 0-1,0 0 0,0 0 1,1 1-1,-1-1 1,0 0-1,0 0 0,0 1 1,1-1-1,-1 0 1,1 0-1,-1 0 1,1 0-1,-1 0 0,1 0 1,0 0-1,-1 0 1,1 0-1,0 0 0,0 0 1,0 0-1,0 0 1,0-1-1,0 1 1,0 0-1,0-1 0,0 1 1,0 0-1,0-1 1,0 0-1,1 1 0,-1-1 1,0 0-1,0 1 1,0-1-1,3 0 1,50-3-4002,-47 1 2519,0 0 0,0 0-1,-1 0 1,1-1 0,9-6-1,8-4-4782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37.550"/>
    </inkml:context>
    <inkml:brush xml:id="br0">
      <inkml:brushProperty name="width" value="0.025" units="cm"/>
      <inkml:brushProperty name="height" value="0.025" units="cm"/>
    </inkml:brush>
  </inkml:definitions>
  <inkml:trace contextRef="#ctx0" brushRef="#br0">67 69 4324,'-9'1'203,"-31"6"363,39-8-499,0 1 1,1 0-1,-1 0 1,0 1-1,0-1 1,0 0-1,1 0 1,-1 0 0,0 0-1,0 1 1,1-1-1,-1 0 1,0 1-1,0-1 1,1 1-1,-1-1 1,0 1-1,1-1 1,-1 1-1,1-1 1,-1 1-1,1 0 1,-1-1-1,0 2 1,12 10 887,29 6-16,-39-17-896,81 22 603,2-2 1,0-5-1,117 9 0,-143-19-573,958 42 287,0-91-218,-57 12-217,-1397-3 414,157 6-304,-463 11 364,1 42-285,242-5 35,459-18-138,-21 0-23,58-2-14,7-1-15,32-2-94,358-45 550,-87 8-334,589-14 64,2 48-129,-734 12-32,-156-4-143,-21 2 67,-1092 154-1558,580-62-2669,265-52-1489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7.742"/>
    </inkml:context>
    <inkml:brush xml:id="br0">
      <inkml:brushProperty name="width" value="0.025" units="cm"/>
      <inkml:brushProperty name="height" value="0.025" units="cm"/>
    </inkml:brush>
  </inkml:definitions>
  <inkml:trace contextRef="#ctx0" brushRef="#br0">83 106 9257,'0'0'11963,"-9"4"-11792,3-1-20,0 1 0,0-1 0,0 1 0,0 0 0,1 1 0,0-1 0,-8 10 0,11-11-85,0-1 1,0 0-1,0 0 0,0 1 0,1-1 0,-1 1 0,1 0 1,0-1-1,0 1 0,0 0 0,0 0 0,0 0 0,1-1 1,-1 1-1,1 0 0,0 0 0,0 0 0,0 0 0,0 0 1,0 0-1,1 0 0,-1 0 0,1 0 0,0 0 0,0-1 1,1 5-1,0-5-49,-1 0 0,1 0-1,0 0 1,0 0 0,-1 0 0,2-1 0,-1 1 0,0 0 0,0-1 0,0 0 0,1 1 0,-1-1 0,0 0 0,1 0-1,-1 0 1,1-1 0,0 1 0,-1-1 0,1 1 0,-1-1 0,1 0 0,0 0 0,-1 0 0,1 0 0,0 0 0,-1-1-1,1 1 1,0-1 0,3-1 0,3-1 23,0 0-1,0 0 0,0 0 1,-1-1-1,0-1 0,0 1 1,10-8-1,-10 5-35,1-1 0,-1 0 0,0 0 0,-1-1 0,0 0 0,9-13 0,-13 17-92,-1-1 0,1 1 0,-1 0 0,0-1 0,0 1 0,-1-1 0,1 1 0,-1-1 0,-1 0 0,1 0 0,-1 1 0,0-1 0,0 0 0,-1-8 0,0 13 71,1 0 1,0 0-1,-1 0 1,1 0-1,-1 0 1,1 0-1,-1 0 1,1 0-1,-1 1 1,0-1-1,1 0 1,-1 0-1,0 1 1,0-1-1,0 0 0,1 1 1,-1-1-1,0 1 1,0-1-1,0 1 1,0-1-1,0 1 1,0 0-1,0-1 1,0 1-1,0 0 1,0 0-1,0 0 1,0 0-1,0 0 0,0 0 1,0 0-1,-1 0 1,1 0-1,0 0 1,0 1-1,0-1 1,-1 1-1,-1 0 19,-1 0-1,1 0 0,0 0 1,-1 0-1,1 1 0,0-1 1,0 1-1,0 0 0,0 0 1,-3 3-1,3-2 62,0 1 0,0-1 0,0 1 0,1 0 0,-1 0 0,1 0 1,0 0-1,0 0 0,0 0 0,1 1 0,0-1 0,-1 1 0,1-1 0,1 1 0,-1-1 0,1 1 0,0 6 0,1-8-57,-1-1 1,1 1-1,0-1 0,0 0 0,0 1 0,0-1 0,1 0 0,-1 0 0,1 1 0,-1-1 0,1 0 0,0-1 0,-1 1 0,1 0 0,0 0 0,0-1 0,1 1 0,-1-1 1,0 0-1,0 0 0,1 0 0,-1 0 0,0 0 0,1 0 0,-1 0 0,1-1 0,-1 1 0,1-1 0,0 0 0,-1 0 0,6 0 0,1 0-115,0-1 0,-1 0-1,1 0 1,0-1-1,0 0 1,-1 0 0,1-1-1,-1 0 1,0-1 0,0 1-1,0-2 1,0 1-1,-1-1 1,13-11 0,-14 11 57,0 0 0,0-1 0,-1 1 1,0-1-1,0 0 0,-1 0 0,0-1 0,0 0 0,0 1 1,-1-1-1,0 0 0,0-1 0,-1 1 0,0 0 1,0-1-1,-1 0 0,1-11 0,-13 65 340,10-33-236,0-1-1,2 1 0,-1-1 0,2 1 1,0-1-1,5 20 0,-3-16 5,-1 0 0,-1 0-1,1 18 290,-6-57-30,-4 10-328,-1 1 0,0-1 1,-1 2-1,0-1 0,-22-19 1,-18-24 605,55 53-446,1 1-1,0 1 0,0-1 0,-1 1 0,1 1 0,0-1 0,8 2 1,54 7-116,-23-7-2988,-20-4-2152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8.414"/>
    </inkml:context>
    <inkml:brush xml:id="br0">
      <inkml:brushProperty name="width" value="0.025" units="cm"/>
      <inkml:brushProperty name="height" value="0.025" units="cm"/>
    </inkml:brush>
  </inkml:definitions>
  <inkml:trace contextRef="#ctx0" brushRef="#br0">112 48 7495,'14'-18'6651,"-5"6"-2678,-12 21 212,-9 16-3894,-2-1 0,-25 33 1,23-36-237,1 1 1,-20 43 0,69-95-4498,50-84-3319,-13 17 9869,-70 108 1777,-7 11-3430,-5 7 543,-10 44 0,19-63-818,0 1-1,1-1 1,0 0 0,0 1 0,1-1 0,1 1-1,0-1 1,2 14 0,-1-21-239,-1 0-1,1 0 0,-1 0 1,1 0-1,0 0 1,0-1-1,0 1 1,0-1-1,0 0 1,1 1-1,-1-1 1,1 0-1,0 0 0,-1-1 1,1 1-1,0 0 1,0-1-1,0 0 1,0 0-1,0 0 1,1 0-1,-1 0 1,0 0-1,0-1 0,6 1 1,-6-8-4050,-3 5 2981,0-10-4226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8.789"/>
    </inkml:context>
    <inkml:brush xml:id="br0">
      <inkml:brushProperty name="width" value="0.025" units="cm"/>
      <inkml:brushProperty name="height" value="0.025" units="cm"/>
    </inkml:brush>
  </inkml:definitions>
  <inkml:trace contextRef="#ctx0" brushRef="#br0">1 0 12300,'0'0'6918,"26"51"-5669,5-49-64,8-2-448,9 0-449,-5 0-191,2-3-65,-6-4-993,-2 1-1730,-6-5-2113,-4 0-2243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59.113"/>
    </inkml:context>
    <inkml:brush xml:id="br0">
      <inkml:brushProperty name="width" value="0.025" units="cm"/>
      <inkml:brushProperty name="height" value="0.025" units="cm"/>
    </inkml:brush>
  </inkml:definitions>
  <inkml:trace contextRef="#ctx0" brushRef="#br0">171 1 13421,'-8'1'1073,"0"2"-742,-1-1 0,1 1 1,0 1-1,0 0 0,0 0 0,0 1 1,1-1-1,-1 2 0,1-1 0,1 1 1,-1 0-1,1 0 0,0 1 1,0 0-1,1 0 0,0 1 0,-6 10 1,6-8 19,0 0 0,1 0 0,1 0 0,-1 1 0,1-1 1,1 1-1,-2 20 0,3-28-331,1 0 1,0 0-1,0 0 1,0-1 0,0 1-1,1 0 1,-1 0-1,1 0 1,0 0-1,-1 0 1,1-1-1,0 1 1,1 0-1,-1-1 1,0 1-1,1-1 1,0 1-1,-1-1 1,1 0 0,0 1-1,0-1 1,1 0-1,-1 0 1,0-1-1,0 1 1,1 0-1,-1-1 1,1 0-1,0 1 1,-1-1-1,1 0 1,0 0-1,4 0 1,0 1 34,0-1 0,0 0 0,1 0 0,-1-1 0,0 0 0,1-1 0,-1 1 0,0-1-1,1-1 1,11-3 0,-16 4-36,0 0 0,0-1-1,0 1 1,-1-1 0,1 1-1,-1-1 1,1 0 0,-1 0-1,1 0 1,-1 0-1,0 0 1,0-1 0,0 1-1,-1-1 1,1 1 0,0-1-1,-1 0 1,0 1 0,0-1-1,1 0 1,-2 0 0,1 0-1,0 0 1,-1 0-1,1 0 1,-1 0 0,0-5-1,0 7-15,0 0-1,0 0 0,0 0 0,-1 0 1,1 0-1,0 0 0,-1 0 0,1 0 0,0 0 1,-1 0-1,1 0 0,-1 1 0,0-1 1,1 0-1,-1 0 0,0 0 0,1 1 0,-1-1 1,0 0-1,0 1 0,0-1 0,1 1 1,-1-1-1,0 1 0,-1-1 0,-34-7-72,31 8 72,-1 0 0,0 0 0,0 0-1,1 1 1,-1 0 0,0 0 0,1 0-1,-1 1 1,-9 4 0,14-6 0,0 1 1,0-1 0,0 1-1,1 0 1,-1-1 0,0 1-1,0 0 1,1 0 0,-1-1-1,0 1 1,1 0 0,-1 0-1,1 0 1,-1 0 0,1 0-1,-1 0 1,1 0 0,0 0-1,-1 0 1,1 0 0,0 0-1,0 0 1,0 0 0,0 0-1,0 0 1,0 0 0,0 0 0,0 0-1,0 0 1,1 0 0,-1 0-1,0 0 1,1 0 0,-1 0-1,1 0 1,-1 0 0,1 0-1,-1 0 1,1 0 0,0 0-1,-1 0 1,1-1 0,0 1-1,0 0 1,-1-1 0,1 1-1,0 0 1,0-1 0,0 1-1,0-1 1,0 1 0,0-1-1,0 0 1,0 1 0,0-1-1,0 0 1,0 0 0,0 0-1,2 0 1,20 2 23,-1-2 1,1-1-1,0 0 1,-1-2-1,1-1 1,41-12-1,-47 12-142,-16 4 92,-1-1 1,1 1-1,-1 0 0,1 0 0,-1 0 0,1 0 1,-1 0-1,1 0 0,-1 0 0,1 0 0,-1 0 0,1 0 1,-1 0-1,1 1 0,0-1 0,-1 0 0,1 0 0,-1 0 1,0 1-1,1-1 0,-1 0 0,1 1 0,-1-1 0,1 0 1,-1 1-1,0-1 0,1 0 0,-1 1 0,0-1 1,1 1-1,-1-1 0,0 1 0,0-1 0,1 1 0,-1-1 1,0 1-1,0-1 0,1 2 0,-2 29 703,-10 12-1984,1-25-3263,5-15-3487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0.289"/>
    </inkml:context>
    <inkml:brush xml:id="br0">
      <inkml:brushProperty name="width" value="0.025" units="cm"/>
      <inkml:brushProperty name="height" value="0.025" units="cm"/>
    </inkml:brush>
  </inkml:definitions>
  <inkml:trace contextRef="#ctx0" brushRef="#br0">113 185 6790,'0'0'14163,"-9"0"-13992,7 0-168,-2 0-2,0 0 0,0 0 0,0 0 0,0 1 0,0-1 0,0 1 0,0 0 0,0 0 0,0 0 0,0 1 0,1-1-1,-1 1 1,1 0 0,-1 0 0,1 1 0,0-1 0,-1 0 0,-3 6 0,-4 1 26,10-8-18,0 0 0,0 0 1,0 0-1,-1 0 0,1 0 1,0 1-1,0-1 1,0 0-1,1 0 0,-1 1 1,0-1-1,0 0 0,1 1 1,-1-1-1,0 3 1,1-4-2,1 1 0,-1-1 0,0 0 0,1 1 0,-1-1 0,0 0 1,1 1-1,-1-1 0,1 0 0,-1 0 0,0 1 0,1-1 1,-1 0-1,1 0 0,-1 0 0,1 1 0,-1-1 0,1 0 1,-1 0-1,1 0 0,-1 0 0,1 0 0,-1 0 0,1 0 0,-1 0 1,1 0-1,-1 0 0,1-1 0,-1 1 0,1 0 0,-1 0 1,1 0-1,-1-1 0,1 1 0,0-1 0,-1 1 3,14-7 132,-1-2 1,0 0 0,0 0-1,-1-1 1,0-1-1,-1 0 1,18-23-1,-8 11-79,-10 11 137,0 0 1,0-1-1,-1 0 1,-1 0-1,0-1 1,0-1-1,6-16 1,-16 31-180,1 0 0,-1 0 0,0 0 1,0 0-1,1 0 0,-1 0 0,0 0 0,0 0 1,1 0-1,-1 1 0,0-1 0,1 0 1,-1 1-1,0-1 0,1 0 0,-1 1 0,0-1 1,1 1-1,-1-1 0,1 1 0,-1-1 0,1 1 1,-1-1-1,0 2 0,-11 13-27,1 0 0,0 1 0,1 0 0,1 1 1,0 0-1,2 0 0,0 1 0,0 0 0,2 0 0,0 1 0,-3 34 0,7-51 11,1-1-1,0 0 1,-1 1-1,1-1 0,0 1 1,0-1-1,0 1 1,0-1-1,0 0 1,1 1-1,-1-1 0,0 0 1,1 1-1,-1-1 1,1 0-1,-1 1 1,1-1-1,0 0 0,-1 0 1,1 1-1,0-1 1,0 0-1,0 0 0,0 0 1,0 0-1,0 0 1,0 0-1,0 0 1,0-1-1,0 1 0,1 0 1,-1-1-1,0 1 1,1-1-1,-1 1 1,0-1-1,1 1 0,-1-1 1,0 0-1,1 0 1,-1 0-1,1 0 1,-1 0-1,0 0 0,1 0 1,-1 0-1,1-1 1,-1 1-1,2-1 1,4-1 55,-1 0 1,1-1-1,-1 1 1,0-1-1,0-1 0,0 1 1,0-1-1,-1 0 1,6-6-1,0-1-23,0 0-1,-1-1 1,-1 0-1,0-1 0,-1 0 1,0-1-1,-1 0 0,0 0 1,7-26-1,-32 74-350,14-29 324,0 0 0,1 0 0,0 0 0,0 0 0,0 1-1,1-1 1,0 1 0,0 0 0,0 0 0,1-1 0,-1 1 0,0 11 0,3-16-5,0 0-1,0 0 1,1 0-1,-1 0 1,0 0-1,0-1 0,0 1 1,0 0-1,1-1 1,-1 1-1,0-1 1,1 1-1,-1-1 1,1 0-1,-1 1 0,0-1 1,1 0-1,-1 0 1,1 0-1,-1 0 1,0 0-1,1 0 0,-1-1 1,3 0-1,0 1 19,8-1 0,-1 0 0,1-1-1,-1-1 1,0 0 0,0 0-1,0-1 1,11-5-1,-13 4-144,1 1 0,0 0 0,0 1-1,0 0 1,0 0 0,1 2 0,-1-1 0,18 0-1,-27 3 109,0-1-1,0 0 0,-1 1 1,1-1-1,0 0 0,0 1 0,0-1 1,-1 1-1,1 0 0,0-1 1,-1 1-1,1-1 0,0 1 1,-1 0-1,1 0 0,-1-1 1,1 1-1,-1 0 0,1 0 1,-1 0-1,0-1 0,1 1 0,-1 0 1,0 0-1,0 0 0,1 0 1,-1 0-1,0 0 0,0 0 1,0 1-1,-1 39 64,1-25-7,0-16 117,19-42 876,14-54-849,-29 95-223,0-1 1,-1 2-1,1-1 1,0 0-1,0 1 1,-1 0-1,1 0 1,0 0-1,0 0 1,0 0-1,-1 1 1,6 1-1,-8-2 33,6 1 4,13 3 20,1-2 0,0 0 1,0-1-1,33-3 0,-53 1-7,1 1-1,0-1 1,-1 1-1,1-1 1,-1 0-1,1 0 1,-1 0 0,0 0-1,1 0 1,-1 0-1,0 0 1,1 0-1,-1-1 1,0 1-1,0 0 1,0-1-1,0 1 1,0-1-1,-1 1 1,1-1 0,0 1-1,-1-1 1,1 1-1,-1-1 1,1 0-1,-1 1 1,0-1-1,0 0 1,0 0-1,0-1 1,0 2-21,0-1 0,0 1 0,0-1 0,0 1 0,0 0 0,0-1 0,0 1 0,-1-1 0,1 1 0,-1 0 0,1-1 0,-1 1 0,1 0 0,-1 0 0,0-1 0,0 1 0,1 0 0,-1 0 0,0 0 0,0 0 0,0 0 0,0 0 0,0 0 0,0 0 0,-1 1 0,1-1 0,0 0 0,0 1 0,-1-1-1,1 0 1,0 1 0,-1 0 0,1-1 0,0 1 0,-1 0 0,-1 0 0,1-1-53,1 1-1,-1 0 0,1 0 1,-1 0-1,1 1 0,-1-1 0,1 0 1,-1 1-1,1-1 0,0 1 1,-1-1-1,1 1 0,-1-1 0,1 1 1,0 0-1,0 0 0,-1 0 1,1 0-1,0 0 0,0 0 0,0 0 1,0 0-1,0 0 0,0 1 1,0-1-1,1 0 0,-2 3 1,-16 17-7972,12-19 2763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0.645"/>
    </inkml:context>
    <inkml:brush xml:id="br0">
      <inkml:brushProperty name="width" value="0.025" units="cm"/>
      <inkml:brushProperty name="height" value="0.025" units="cm"/>
    </inkml:brush>
  </inkml:definitions>
  <inkml:trace contextRef="#ctx0" brushRef="#br0">0 1 8680,'0'0'11211,"61"34"-11211,-40-28-2787,-3 0-3459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1.004"/>
    </inkml:context>
    <inkml:brush xml:id="br0">
      <inkml:brushProperty name="width" value="0.025" units="cm"/>
      <inkml:brushProperty name="height" value="0.025" units="cm"/>
    </inkml:brush>
  </inkml:definitions>
  <inkml:trace contextRef="#ctx0" brushRef="#br0">139 79 7399,'0'0'14985,"-6"-2"-14579,-19-8-241,25 9-63,-1-1-1,1 1 1,0-1-1,-1 1 1,1-1 0,0 1-1,0-1 1,0 0-1,0 1 1,0-1 0,1 1-1,-1-1 1,0 1 0,1-1-1,-1 1 1,1-1-1,0 1 1,-1-1 0,1 1-1,0 0 1,1-2-1,2-7 168,-4 10-268,0-1 1,1 0-1,-1 0 0,0 1 1,0-1-1,0 0 0,1 0 1,-1 1-1,0-1 1,0 0-1,0 0 0,0 1 1,0-1-1,-1 0 1,1 0-1,0 0 0,0 1 1,0-1-1,-1 0 0,1 1 1,0-1-1,-1 0 1,1 1-1,0-1 0,-1 0 1,1 1-1,-1-1 1,1 1-1,-1-1 0,0 0 1,0 0-1,-1 2-3,1-1-1,0 1 1,-1-1-1,1 1 1,0 0-1,-1-1 1,1 1-1,0 0 1,0 0-1,0 0 0,-1 0 1,1 0-1,0 0 1,-1 2-1,-36 49-94,24-30 118,9-16-3,1 1 0,-1 0 0,1 1 0,0-1 0,1 1 0,-1 0 0,2 0 0,-1 0 0,1 0 0,-2 13 0,4-20-13,1 0 0,-1 0 0,1 1 0,-1-1 0,0 0 0,1 0 0,0 0 0,-1 0 0,1-1 0,0 1 0,-1 0 0,1 0 0,0 0-1,0-1 1,0 1 0,0 0 0,0-1 0,0 1 0,0 0 0,0-1 0,0 1 0,0-1 0,0 0 0,0 1 0,0-1 0,0 0 0,0 0 0,0 0 0,1 0 0,1 0 0,43 2-34,-37-2-150,-4 0-574,1-1-1,-1 1 1,1-1-1,0 0 0,-1 0 1,0-1-1,1 0 1,-1 0-1,0 0 0,0 0 1,10-7-1,8-10-6383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1.708"/>
    </inkml:context>
    <inkml:brush xml:id="br0">
      <inkml:brushProperty name="width" value="0.025" units="cm"/>
      <inkml:brushProperty name="height" value="0.025" units="cm"/>
    </inkml:brush>
  </inkml:definitions>
  <inkml:trace contextRef="#ctx0" brushRef="#br0">88 0 17232,'0'0'678,"-8"10"118,-1 2-396,0 0 1,1 1 0,0 0 0,1 0 0,0 1-1,1 0 1,1 0 0,0 1 0,1-1 0,0 1-1,1 0 1,-1 24 0,4-35-391,0-1-1,0 0 1,0 1 0,0-1 0,1 0-1,0 0 1,-1 0 0,1 1-1,0-1 1,3 5 0,-3-7-4,0 0 0,-1-1 0,1 1 0,0 0 0,0-1 0,0 1 0,0-1 0,0 1 0,0-1 0,0 0 1,0 1-1,0-1 0,0 0 0,0 0 0,1 1 0,-1-1 0,0 0 0,0 0 0,0 0 0,0 0 0,0-1 0,0 1 0,0 0 0,0 0 0,0-1 0,0 1 0,0-1 0,0 1 1,0-1-1,0 1 0,0-1 0,0 1 0,0-1 0,0 0 0,0 1 0,0-2 0,13-9-847,-1 1 1,-1-2-1,1 0 1,-2 0-1,0-1 1,-1 0-1,0-1 1,15-28-1,-31 54 1172,1 1 0,0-1 0,1 1 0,0 1 0,1-1 0,0 0 0,2 1 0,-1 0 0,1-1 0,2 16 0,-1-28-286,1 0 1,-1-1-1,0 1 0,1 0 0,-1-1 1,1 1-1,0 0 0,-1-1 0,1 1 0,-1-1 1,1 1-1,0-1 0,-1 1 0,1-1 1,0 1-1,0-1 0,-1 0 0,1 1 0,0-1 1,0 0-1,0 0 0,-1 1 0,1-1 1,0 0-1,0 0 0,0 0 0,0 0 0,0 0 1,-1 0-1,1 0 0,0-1 0,0 1 1,0 0-1,-1 0 0,1-1 0,1 0 0,29-12 487,-10-5-581,0-1 0,-1-1-1,-2-1 1,0-1 0,-1-1 0,-1 0-1,-1-1 1,19-42 0,-34 64-37,-16 27 140,7 1 52,1 1 1,2 0-1,0 0 0,2 1 1,1 0-1,1 0 1,3 46-1,-1-66-108,0-8 66,0-19-246,-1 10 122,0 0 0,-1 1 0,0-1 0,0 1-1,-1-1 1,0 1 0,-1 0 0,0 0 0,0 0 0,-6-8 0,4 6 350,0 1 1,1-1 0,1 0 0,0-1 0,-4-14 0,10 25-179,1-1-1,0 1 1,0-1 0,0 1-1,0 0 1,0 0 0,0 0-1,0 1 1,0-1 0,-1 1-1,4 1 1,18 4-121,27 5-961,-14-7-3235,-5-4-3135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2.588"/>
    </inkml:context>
    <inkml:brush xml:id="br0">
      <inkml:brushProperty name="width" value="0.025" units="cm"/>
      <inkml:brushProperty name="height" value="0.025" units="cm"/>
    </inkml:brush>
  </inkml:definitions>
  <inkml:trace contextRef="#ctx0" brushRef="#br0">33 14 3491,'-13'-13'9185,"3"13"-4039,9 1-4933,0 0 0,0 1 0,0-1 0,0 1 0,0-1 0,1 1 0,-1 0 0,0-1 0,1 1 0,-1 0 0,1-1 0,0 1 0,0 0 0,-1 2 0,1 66 374,0-67-564,1-1-1,-1 0 1,1 0-1,-1 0 1,1 0-1,0 1 1,-1-1-1,1 0 1,0 0-1,1 0 1,-1-1-1,0 1 1,0 0-1,1 0 1,-1-1-1,1 1 1,0-1-1,-1 1 1,1-1-1,2 2 1,0-1 44,0 0 1,0-1-1,0 1 1,0-1-1,1 0 1,-1 0-1,0-1 1,0 1-1,1-1 1,4 0-1,3 0 86,0-2 0,0 1 0,0-2 0,0 1 0,0-2-1,20-8 1,-14 3-57,0-2 0,24-18-1,9-6 248,-50 43-406,1-1 0,-1 1 0,-1 0 0,1-1-1,-1 10 1,-1-16 66,1 0 0,0 1 0,1-1 0,-1 0 0,0 1 0,0-1 0,0 0-1,1 1 1,-1-1 0,1 0 0,-1 0 0,1 0 0,-1 1 0,1-1 0,0 0 0,-1 0 0,1 0 0,0 0 0,0 0-1,0 0 1,0 0 0,0 0 0,0-1 0,0 1 0,0 0 0,2 0 0,0 0 13,0 0 0,0 0 0,0 0-1,0-1 1,0 0 0,1 1 0,-1-1 0,0 0 0,0-1 0,6 0 0,3-1 38,0-1 0,1-1 0,-1 0-1,18-10 1,-8 1-26,-17 10-28,0-1 0,0 1 0,0 0-1,1 0 1,-1 1 0,1 0 0,-1 0 0,10-2 0,-13 5 0,-1 0 0,1 0 0,-1 0 0,0 0 0,0 0 0,0 1 0,1-1 0,-1 0 0,0 1 0,0-1 0,-1 1 0,1-1 0,0 1 0,0-1 0,-1 1 0,1 0 0,-1 1 0,1 0 8,0 0 1,1 0 0,-1 0 0,0-1 0,1 1-1,0 0 1,-1-1 0,1 1 0,0-1-1,4 3 1,-3-3 17,0-1-1,1 0 0,-1 0 1,1 0-1,-1-1 1,1 1-1,-1-1 0,1 0 1,-1 0-1,1 0 1,0 0-1,-1 0 1,1-1-1,-1 0 0,1 0 1,-1 0-1,0 0 1,1 0-1,-1-1 0,0 1 1,6-5-1,28-21-1345,-8-3-4277,-25 11-1022,-4 14 4643,0-7-3981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2.945"/>
    </inkml:context>
    <inkml:brush xml:id="br0">
      <inkml:brushProperty name="width" value="0.025" units="cm"/>
      <inkml:brushProperty name="height" value="0.025" units="cm"/>
    </inkml:brush>
  </inkml:definitions>
  <inkml:trace contextRef="#ctx0" brushRef="#br0">1 1 15759,'0'0'4452,"18"47"-5829,-8-43-4196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3.564"/>
    </inkml:context>
    <inkml:brush xml:id="br0">
      <inkml:brushProperty name="width" value="0.025" units="cm"/>
      <inkml:brushProperty name="height" value="0.025" units="cm"/>
    </inkml:brush>
  </inkml:definitions>
  <inkml:trace contextRef="#ctx0" brushRef="#br0">1 74 7207,'0'0'1826,"10"0"-1191,78 6-455,317 7-136,-155-28 607,111-2 449,548 24-241,342-6-394,-567-27 813,954-17-367,-1622 48-931,-16-4-22,0-1-1,0 0 1,1 0 0,-1 1-1,0-1 1,0 0-1,0 1 1,-1-1-1,1 0 1,0 0-1,0 1 1,0-1 0,0 0-1,0 0 1,0 1-1,0-1 1,0 0-1,0 0 1,-1 1-1,1-1 1,0 0 0,0 0-1,0 1 1,-1-1-1,1 0 1,0 0-1,0 0 1,0 0-1,-1 1 1,1-1 0,0 0-1,0 0 1,-1 0-1,1 0 1,0 0-1,-1 0 1,1 0 0,0 0-1,0 0 1,-1 0-1,1 0 1,0 0-1,-1 0 1,1 0-1,0 0 1,0 0 0,-1 0-1,1 0 1,0 0-1,0 0 1,-1 0-1,1 0 1,-26 0-2820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3.850"/>
    </inkml:context>
    <inkml:brush xml:id="br0">
      <inkml:brushProperty name="width" value="0.025" units="cm"/>
      <inkml:brushProperty name="height" value="0.025" units="cm"/>
    </inkml:brush>
  </inkml:definitions>
  <inkml:trace contextRef="#ctx0" brushRef="#br0">46 83 16271,'0'0'1719,"-4"7"-1382,-4 14-29,0 1 0,2-1 1,0 1-1,2 0 0,0 1 0,2-1 1,-1 39-1,3-61-290,0 1-1,0-1 1,0 0 0,0 1-1,0-1 1,0 0 0,0 1 0,0-1-1,0 1 1,0-1 0,0 0-1,0 1 1,0-1 0,0 0-1,0 1 1,0-1 0,0 1-1,0-1 1,0 0 0,1 1-1,-1-1 1,0 0 0,0 0-1,0 1 1,1-1 0,-1 0 0,0 1-1,0-1 1,1 0 0,-1 0-1,0 1 1,1-1 0,-1 0-1,0 0 1,1 0 0,-1 0-1,1 1 1,11-11 1157,10-23 715,-15 17-1765,0 0 1,-1-1-1,0 1 1,-2-1-1,0-1 1,-1 1-1,0 0 0,-2-1 1,0 1-1,-1-1 1,-4-32-1,0 32-252,4 21-305,1-1 415,-1-1 1,1 1-1,0-1 1,0 1-1,0-1 0,0 1 1,0-1-1,0 0 0,0 0 1,0 1-1,1-1 0,-1 0 1,0 0-1,1 0 0,-1 0 1,1 0-1,-1-1 0,4 2 1,2 0 37,0-1 0,0 0 0,0-1 0,0 0 0,0 0 0,0 0 1,0-1-1,0 0 0,0 0 0,0-1 0,-1 0 0,1 0 0,0-1 0,-1 1 0,0-1 1,1-1-1,-1 1 0,0-1 0,-1 0 0,1-1 0,4-4 0,-10 9-27,1-1 0,-1 1 0,0 0 0,0 0 0,0 0 0,0 0 0,0 0-1,0 0 1,1 0 0,-1-1 0,0 1 0,0 0 0,0 0 0,0 0 0,1 0 0,-1 0 0,0 0-1,0 0 1,0 0 0,1 0 0,-1 0 0,0 0 0,0 0 0,0 0 0,0 0 0,1 0 0,-1 0-1,0 0 1,0 0 0,0 0 0,1 0 0,-1 0 0,0 1 0,0-1 0,0 0 0,0 0-1,0 0 1,1 0 0,-1 0 0,0 0 0,0 0 0,0 1 0,0-1 0,0 0 0,0 0 0,0 0-1,1 1 1,2 13-170,-3 25 83,0-32 111,0 6 80,0-1-199,0 1 0,0 0 0,1 0-1,1-1 1,5 22 0,-6-32-29,-1 0-1,1 0 0,0-1 1,0 1-1,0 0 0,0 0 1,1 0-1,-1-1 0,0 1 1,1 0-1,-1-1 1,1 1-1,0-1 0,-1 0 1,1 1-1,4 1 0,-4-3-127,1 1 0,0 0-1,-1-1 1,1 0 0,0 1-1,0-1 1,-1 0-1,1-1 1,0 1 0,0 0-1,-1-1 1,1 0 0,0 1-1,-1-1 1,1 0 0,4-3-1,15-10-4059,1-7-1731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4.179"/>
    </inkml:context>
    <inkml:brush xml:id="br0">
      <inkml:brushProperty name="width" value="0.025" units="cm"/>
      <inkml:brushProperty name="height" value="0.025" units="cm"/>
    </inkml:brush>
  </inkml:definitions>
  <inkml:trace contextRef="#ctx0" brushRef="#br0">69 1 11147,'0'0'2311,"-6"8"-971,-3 5-952,3-6 258,-1 2 1,1-1 0,1 1-1,-1 0 1,1 0 0,1 1-1,0-1 1,0 1 0,-2 12-1,6-21-577,1 0 0,-1-1 0,0 1 0,1 0-1,-1-1 1,1 1 0,-1 0 0,1-1-1,-1 1 1,1-1 0,0 1 0,-1-1-1,1 0 1,0 1 0,-1-1 0,1 1-1,0-1 1,-1 0 0,1 0 0,0 1-1,0-1 1,-1 0 0,1 0 0,0 0-1,0 0 1,-1 0 0,1 0 0,0 0-1,0 0 1,-1 0 0,1 0 0,0-1-1,0 1 1,-1 0 0,1 0 0,0-1-1,0 0 1,31-11 1216,-29 9-1285,0 1 0,-1-1 0,1 0 0,-1 1 1,1-1-1,-1 0 0,0-1 0,0 1 1,-1 0-1,1 0 0,-1-1 0,1 1 1,-1-1-1,0 1 0,0-1 0,-1 0 1,1 1-1,-1-1 0,0 0 0,1 0 1,-2-5-1,-2 8-76,1 0 0,-1 0 1,1 1-1,-1-1 0,1 1 0,-1-1 1,1 1-1,-1 0 0,0 0 0,1 0 1,-1 1-1,0-1 0,1 0 1,-1 1-1,-3 1 0,3-1 52,1 0 0,0 0 0,-1 1 0,1-1 0,0 1 0,-1 0-1,1-1 1,0 1 0,0 0 0,1 0 0,-1 0 0,0 1 0,1-1 0,-1 0 0,1 1 0,0-1 0,-1 1-1,1-1 1,0 1 0,1-1 0,-1 1 0,0 0 0,1-1 0,0 1 0,-1 0 0,1 0 0,0-1 0,0 1 0,1 0-1,-1 0 1,1-1 0,-1 1 0,1 0 0,0-1 0,0 1 0,0-1 0,0 1 0,0-1 0,1 1 0,-1-1 0,3 3-1,-2-3-197,0 1-1,1-2 1,-1 1-1,0 0 1,1 0 0,-1-1-1,1 1 1,0-1-1,-1 0 1,1 0-1,0 0 1,0 0-1,0 0 1,-1 0-1,1-1 1,5 1-1,19-1-3284,-1 0-1645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4.804"/>
    </inkml:context>
    <inkml:brush xml:id="br0">
      <inkml:brushProperty name="width" value="0.025" units="cm"/>
      <inkml:brushProperty name="height" value="0.025" units="cm"/>
    </inkml:brush>
  </inkml:definitions>
  <inkml:trace contextRef="#ctx0" brushRef="#br0">113 148 7751,'0'0'8851,"-8"2"-8205,-21 6 59,26-6-396,0-1 0,1 1-1,-1 0 1,1 0 0,0 1 0,-1-1 0,1 0-1,0 1 1,0 0 0,1-1 0,-3 4 0,-9 12 987,10-16-1253,0 1 0,1 0 0,-1 0 0,0 0 0,1 0 0,0 0 0,0 1 0,0-1 0,0 1 0,0-1 0,1 1 0,-1 0 0,1 0 0,0-1-1,0 1 1,0 0 0,1 0 0,0 0 0,-1 0 0,2 7 0,0-10-39,-1 0 1,1-1-1,0 1 0,0 0 0,0-1 1,-1 1-1,1-1 0,0 0 0,0 1 1,0-1-1,0 0 0,0 1 0,0-1 1,0 0-1,0 0 0,0 0 0,0 0 0,0 0 1,0 0-1,0 0 0,0 0 0,0 0 1,1-1-1,27-6 321,-17-1-280,0 0 0,0 0 0,-1-2 0,0 1 0,-1-1 0,0-1-1,0 0 1,14-22 0,-10 13 88,-1-1 0,-2 0-1,0-1 1,12-35 0,-17 30 21,-5 18-119,-4 16-197,-27 72 8,22-62 135,1 0-1,0 0 1,1 1 0,1-1-1,0 1 1,2 1 0,0-1-1,1 0 1,1 38 0,1-54-115,1 1-1,-1-1 1,1 1 0,0-1 0,0 0 0,0 1 0,0-1 0,0 0-1,1 0 1,-1 0 0,1 0 0,-1 0 0,1 0 0,0 0 0,0 0-1,-1-1 1,1 1 0,0-1 0,1 1 0,-1-1 0,0 0 0,0 0-1,1 0 1,-1 0 0,0 0 0,1-1 0,-1 1 0,5 0 0,-1 0-652,-1-1 1,0 1 0,1-1 0,-1 0-1,1-1 1,-1 0 0,1 1-1,-1-2 1,0 1 0,0 0 0,1-1-1,6-4 1,15-12-7489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5.526"/>
    </inkml:context>
    <inkml:brush xml:id="br0">
      <inkml:brushProperty name="width" value="0.025" units="cm"/>
      <inkml:brushProperty name="height" value="0.025" units="cm"/>
    </inkml:brush>
  </inkml:definitions>
  <inkml:trace contextRef="#ctx0" brushRef="#br0">50 113 12107,'0'0'9973,"9"7"-9413,31 20-47,-39-26-474,1 0 1,-1-1-1,1 1 1,-1-1-1,1 1 1,-1-1-1,1 0 1,-1 0-1,1 0 1,-1 0-1,1 0 1,-1 0-1,1 0 1,-1 0-1,1 0 1,-1-1-1,1 1 1,-1-1-1,1 1 1,-1-1-1,1 1 1,-1-1-1,0 0 1,1 0-1,-1 0 1,0 0-1,0 0 1,0 0-1,0 0 1,1 0-1,-1 0 1,-1 0-1,3-3 1,-1 0 51,0 1 0,0-1 0,0 1 0,0-1-1,-1 0 1,1 1 0,-1-1 0,0 0 0,0 0 0,0-5 0,-1 8-90,-1 0-1,1 0 1,-1 1 0,1-1-1,-1 0 1,0 0-1,1 1 1,-1-1 0,0 1-1,1-1 1,-1 0-1,0 1 1,0-1 0,0 1-1,0 0 1,0-1-1,1 1 1,-1 0 0,0-1-1,0 1 1,0 0-1,0 0 1,0 0 0,0 0-1,0 0 1,0 0-1,0 0 1,0 0 0,0 0-1,0 1 1,0-1-1,0 0 1,-1 1-1,-37 10-159,31-5 141,0 0 0,0 0 0,1 1 0,-1 0 0,1 0 0,1 1 0,-10 14 0,13-18 4,-1 1-1,1 0 1,1 1-1,-1-1 0,1 1 1,-1-1-1,2 1 1,-1-1-1,1 1 0,0 0 1,0 0-1,0 0 1,1 0-1,0 8 0,0-12 15,1-1 0,-1 0 0,0 0 0,1 1-1,-1-1 1,1 0 0,-1 0 0,1 0 0,0 0-1,-1 0 1,1 0 0,0 0 0,0 0 0,0 0-1,0 0 1,0 0 0,0 0 0,0 0 0,0-1-1,0 1 1,0-1 0,1 1 0,1 0 0,1 0 15,0 0 1,0 0 0,0 0 0,0-1-1,0 0 1,0 0 0,8 0 0,-2-2 22,0 0 1,1 0-1,-1-1 1,0 0-1,13-6 1,3-5-7,-1-1 1,0-1-1,23-20 1,-37 26-61,1 0-1,-2 0 1,0-1 0,0 0-1,-1-1 1,0 0 0,13-25 0,-21 36 11,-1 1 1,0-1-1,1 1 1,-1-1-1,1 1 1,-1-1-1,0 0 1,1 1-1,-1-1 1,0 0 0,0 1-1,1-1 1,-1 0-1,0 1 1,0-1-1,0 0 1,0 0-1,0 1 1,0-1-1,0 0 1,0 1 0,0-1-1,0 0 1,0 0-1,-1 1 1,1-1-1,-1-1 1,-15 10-252,-22 26 174,31-25 161,0 0 0,0 0 0,1 1-1,-6 12 1,10-18-67,0 0 1,1 0 0,0 1-1,-1-1 1,1 0-1,0 1 1,1-1 0,-1 1-1,1-1 1,0 1-1,0-1 1,1 1 0,1 6-1,-2-10 6,1 1-1,0-1 1,0 0-1,0 0 1,0 0-1,1 0 1,-1 0-1,0 0 1,0-1 0,1 1-1,-1 0 1,0-1-1,1 1 1,-1 0-1,0-1 1,1 0-1,-1 1 1,1-1-1,-1 0 1,1 0 0,-1 0-1,1 0 1,-1 0-1,1 0 1,2-1-1,41-5 187,-31 0-172,0 0-1,-1-1 0,0 0 0,-1-1 0,1 0 0,17-17 0,-4 2 42,38-46 1,-61 65-47,-1 1 0,1 0 1,-1-1-1,0 0 0,-1 1 1,1-1-1,0 0 0,-1 0 1,0 0-1,1-6 0,-2 9-15,0 1 0,1 0 0,-1-1 0,0 1 0,0 0 0,0-1 0,0 1 0,0-1 0,0 1 0,0 0-1,-1-1 1,1 1 0,0 0 0,0-1 0,0 1 0,0-1 0,0 1 0,-1 0 0,1-1 0,0 1 0,0 0 0,0-1 0,-1 1 0,1 0-1,0 0 1,-1-1 0,1 1 0,0 0 0,-1 0 0,1 0 0,0-1 0,-1 1 0,1 0 0,0 0 0,-1 0 0,0 0 0,-1 0-16,0 0 0,1 1 1,-1-1-1,0 1 0,0 0 1,0-1-1,0 1 1,0 0-1,1 0 0,-1 0 1,0 0-1,-2 3 0,-4 2 0,1 1-1,-1 1 0,1-1 0,1 1 1,-1 0-1,1 1 0,1-1 0,0 1 1,0 0-1,0 1 0,1-1 0,1 1 1,0 0-1,0-1 0,1 2 0,0-1 1,0 0-1,1 0 0,1 0 0,0 1 1,1 14-1,0-23-82,0 1-1,-1-1 1,1 0 0,0 1 0,0-1-1,0 0 1,1 0 0,-1 0 0,0 0-1,1 0 1,-1 0 0,1 0-1,0 0 1,0-1 0,-1 1 0,1-1-1,0 1 1,3 1 0,28 5-5531,-10-7-2714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07.266"/>
    </inkml:context>
    <inkml:brush xml:id="br0">
      <inkml:brushProperty name="width" value="0.025" units="cm"/>
      <inkml:brushProperty name="height" value="0.025" units="cm"/>
    </inkml:brush>
  </inkml:definitions>
  <inkml:trace contextRef="#ctx0" brushRef="#br0">123 185 3491,'0'-2'612,"0"1"1,0 0-1,0 0 0,0-1 0,0 1 0,0 0 0,-1-1 1,1 1-1,-1 0 0,1 0 0,-1 0 0,1 0 0,-1-1 1,0 1-1,1 0 0,-1 0 0,0 0 0,0 0 0,0 0 1,0 0-1,-1 0 0,0-1-340,0 1 0,0 1 1,0-1-1,0 0 0,0 0 1,0 1-1,0-1 0,-1 1 0,1 0 1,0-1-1,0 1 0,-3 0 0,2 1-270,-1-1 0,1 0 0,-1 1 0,1-1 0,-1 1 0,1 0 0,0 0 0,-1 1 0,1-1 0,0 1 0,0-1 0,0 1 0,0 0 0,0 0 0,0 1-1,-2 2 1,2-1-7,0 0 0,0 0 0,1 1-1,0-1 1,0 1 0,0 0-1,0 0 1,-1 7 0,2-11 7,1 1 0,0-1 0,0 0 0,0 0 0,0 0 0,0 0 0,0 0 0,0 1 0,0-1 0,0 0 0,0 0 0,1 0 0,-1 0 0,0 0 0,1 0-1,-1 0 1,1 0 0,-1 0 0,1 0 0,0 0 0,-1 0 0,1 0 0,0 0 0,0 0 0,0-1 0,-1 1 0,1 0 0,0 0 0,0-1 0,0 1 0,0-1 0,0 1 0,0-1 0,0 1 0,1-1 0,-1 0 0,0 1 0,0-1 0,0 0 0,0 0 0,0 0 0,2 0 0,4 0 59,0-1-1,0 0 1,0 0 0,0-1-1,0 0 1,0 0 0,-1 0 0,1-1-1,-1 0 1,0 0 0,1-1-1,-1 1 1,-1-1 0,1-1 0,-1 1-1,0-1 1,0 0 0,0 0 0,0-1-1,-1 1 1,0-1 0,0 0-1,3-7 1,-21 68-616,9-33 518,-2 27 7,7-47 28,-1-1 1,1 1-1,0-1 0,0 0 1,0 1-1,0-1 0,0 1 1,0-1-1,0 0 1,0 1-1,1-1 0,-1 1 1,0-1-1,1 0 0,-1 1 1,1-1-1,0 0 1,-1 0-1,1 0 0,0 1 1,0-1-1,0 0 0,0 0 1,0 0-1,0 0 1,0 0-1,0 0 0,0-1 1,0 1-1,2 1 1,3-2 101,0 1 1,0-2 0,0 1-1,0 0 1,0-1 0,-1 0-1,1-1 1,0 1 0,-1-1-1,1 0 1,-1-1-1,1 1 1,-1-1 0,0 0-1,0 0 1,0-1 0,7-6-1,7-8 332,0-1 1,26-35-1,-32 37-204,-20 28-281,1 0 0,0 1 1,0 0-1,1 0 0,1 0 0,0 0 0,1 1 1,-3 17-1,6-30 52,0 0 0,0 1 0,0-1 0,0 1 0,0-1 0,1 1-1,-1-1 1,0 0 0,0 1 0,0-1 0,0 1 0,1-1 0,-1 0 0,0 1 0,0-1 0,1 0 0,-1 1 0,0-1 0,1 0 0,-1 0-1,0 1 1,1-1 0,-1 0 0,0 0 0,1 1 0,-1-1 0,1 0 0,-1 0 0,0 0 0,1 0 0,-1 0 0,1 0 0,0 0 0,21-1 126,20-15 101,-23 3-203,0-1 1,-1-1-1,0 0 1,27-34-1,-63 91-1191,16-39 1168,1 0-1,0 1 0,0-1 0,0 0 0,0 0 1,1 1-1,-1-1 0,1 1 0,0-1 0,0 0 1,0 1-1,0-1 0,1 1 0,1 5 1,-1-8 12,1 0 0,-1 0 0,1 0 1,0 0-1,0 0 0,-1 0 0,1-1 1,0 1-1,0-1 0,0 1 0,0-1 1,-1 0-1,1 0 0,0 0 0,0 0 1,0 0-1,2-1 0,35-4 264,-27 0-227,-1 0 0,0-1 0,0 0 0,-1-1-1,0 0 1,0 0 0,-1-1 0,0 0 0,0-1 0,0 0 0,-2-1 0,1 1 0,-1-2-1,0 1 1,-1-1 0,0 0 0,-1 0 0,5-16 0,-10 14-136,-8 19-113,-5 24-95,11-17 466,0-1 0,-1 0-1,-6 18 1,3-21 299,11-44-256,4 7-278,2-1 1,0 1-1,2 1 1,19-31-1,-24 43 61,-43 58 212,-2 31-128,4 1 0,2 1 0,4 2 0,-28 134 0,48-179-58,1-3 62,-1 0 0,-1 0 0,-23 52 0,31-82-56,0-1 0,0 1-1,0 0 1,0-1 0,0 1-1,-1 0 1,1-1 0,0 1-1,0 0 1,0-1 0,0 1-1,-1 0 1,1 0 0,0-1-1,0 1 1,-1 0 0,1 0-1,0 0 1,-1-1 0,1 1-1,0 0 1,0 0 0,-1 0-1,1 0 1,0 0 0,-1 0-1,1-1 1,0 1 0,-1 0-1,1 0 1,0 0 0,-1 0-1,1 0 1,-1 0 0,1 0-1,0 0 1,-1 1 0,1-1-1,0 0 1,-1 0 0,1 0 0,0 0-1,0 0 1,-1 0 0,1 1-1,0-1 1,-1 0 0,1 0-1,0 1 1,0-1 0,-1 0-1,1 0 1,0 1 0,0-1-1,0 0 1,-1 0 0,1 1-1,0-1 1,-4-33 336,4 32-393,-4-39 41,1 14-150,1 0 0,2-1 1,4-49-1,-2 71 106,0 0 0,0 0 0,0 0 0,1 0 1,0 0-1,0 0 0,0 0 0,0 1 0,1 0 0,-1-1 0,1 1 0,0 1 1,1-1-1,-1 1 0,1-1 0,6-2 0,6-5-149,1 2 1,0 0-1,23-8 0,73-20-1429,44-18-6813,-78 22-3424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0.539"/>
    </inkml:context>
    <inkml:brush xml:id="br0">
      <inkml:brushProperty name="width" value="0.025" units="cm"/>
      <inkml:brushProperty name="height" value="0.025" units="cm"/>
    </inkml:brush>
  </inkml:definitions>
  <inkml:trace contextRef="#ctx0" brushRef="#br0">47 13 10794,'0'0'5707,"-7"-2"-3993,-32-9 1745,52 28-2520,-2-11-694,0 1 0,1-2 0,-1 1-1,1-2 1,0 1 0,0-2-1,0 0 1,24 3 0,7-2-137,54-2 0,-62-2-130,-32 0-30,28-3-1478,-12-6-2253,-2-10-3819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1.424"/>
    </inkml:context>
    <inkml:brush xml:id="br0">
      <inkml:brushProperty name="width" value="0.025" units="cm"/>
      <inkml:brushProperty name="height" value="0.025" units="cm"/>
    </inkml:brush>
  </inkml:definitions>
  <inkml:trace contextRef="#ctx0" brushRef="#br0">21 7 13645,'0'0'2199,"8"-2"-1521,-3 1-622,0 0 0,0 0 0,0 0 1,0 1-1,0 0 0,0 0 0,1 0 0,-1 1 0,0-1 0,0 1 0,0 1 0,0-1 0,0 0 0,-1 1 0,1 0 0,0 0 0,-1 1 0,1-1 0,6 7 0,-4-4-9,0 0-1,-1 0 0,1 1 1,-1 0-1,-1 0 0,1 0 1,-1 1-1,7 12 0,-11-16 57,0-1 0,0 1 0,0-1-1,0 1 1,-1-1 0,1 1 0,-1-1-1,0 1 1,1-1 0,-1 1 0,0 0-1,-1-1 1,1 1 0,0-1 0,-1 1-1,0-1 1,1 1 0,-1-1-1,0 1 1,0-1 0,-1 1 0,1-1-1,0 0 1,-1 0 0,1 0 0,-1 0-1,0 0 1,1 0 0,-1 0 0,0-1-1,-5 4 1,-9 6 333,-1 0-1,0-2 1,0 0-1,-1-1 1,-25 8-1,1 1-742,39-17-841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5.013"/>
    </inkml:context>
    <inkml:brush xml:id="br0">
      <inkml:brushProperty name="width" value="0.025" units="cm"/>
      <inkml:brushProperty name="height" value="0.025" units="cm"/>
    </inkml:brush>
  </inkml:definitions>
  <inkml:trace contextRef="#ctx0" brushRef="#br0">156 155 3940,'1'-1'481,"-1"0"0,1-1 0,0 1 0,0-1 0,0 1 1,-1-1-1,1 1 0,-1-1 0,1 1 0,-1-1 0,0 1 1,1-1-1,-1 0 0,0 1 0,0-1 0,0 1 0,0-1 0,-1 0 1,1 1-1,0-1 0,-1-2 0,0 4-291,0-1-1,0 0 1,0 0 0,0 0 0,0 1-1,0-1 1,0 0 0,0 1 0,0-1-1,0 1 1,0-1 0,0 1-1,0 0 1,0-1 0,-1 1 0,1 0-1,0 0 1,0 0 0,0 0 0,-1 0-1,-1 0 1,-2 1-116,-1-1 0,1 1 0,-1 0 0,1 1 0,0-1 0,-1 1 0,1 0 0,0 1 0,0-1 0,1 1 0,-9 6 0,4 0 126,0 0 1,1 1-1,-12 18 1,18-25-146,-1 0 1,1 0-1,0 1 1,1-1-1,-1 1 1,0-1-1,1 1 1,0 0-1,0-1 1,0 1-1,0 0 1,1 0-1,0 0 1,-1 0-1,1 0 1,1 4-1,0-7-47,-1 0 0,1-1 1,0 1-1,-1-1 0,1 1 0,0 0 0,-1-1 0,1 0 1,0 1-1,0-1 0,0 0 0,-1 1 0,1-1 0,0 0 1,0 0-1,0 1 0,0-1 0,-1 0 0,1 0 0,0 0 0,0 0 1,0 0-1,0-1 0,0 1 0,0 0 0,-1 0 0,1 0 1,0-1-1,0 1 0,0 0 0,0-1 0,28-11 276,-7-1-215,-1-1 0,0-2-1,-1 1 1,-1-2 0,0-1 0,-2 0 0,0-2 0,-1 1 0,0-2 0,20-37 0,-28 36 437,-21 32-144,-21 34-285,26-31-66,1 0 0,0 0 0,1 1 0,1 0 0,0 0 1,0 0-1,2 1 0,0-1 0,0 1 0,0 24 0,3-38-12,0 0 0,0 1-1,0-1 1,0 0-1,0 1 1,0-1-1,0 0 1,0 1 0,1-1-1,-1 0 1,0 0-1,1 1 1,0-1-1,-1 0 1,1 0-1,-1 0 1,1 0 0,0 0-1,0 0 1,0 0-1,0 0 1,0 0-1,0 0 1,0 0 0,0 0-1,0 0 1,2 0-1,-1 0 17,1-1 0,0 1 0,-1-1 0,1 0 0,-1 0 0,1 0 0,0 0 0,-1 0 0,1-1 0,-1 1 0,1-1 0,0 0 0,2-1 0,3-1 31,1-1 0,-1 0 1,0 0-1,0-1 0,0 0 0,-1 0 0,10-9 1,34-62-10,-54 107-25,2-22-25,0-1 1,0 1-1,0-1 1,3 17-1,-2-24 13,0 1 1,0-1-1,1 1 0,-1 0 0,1-1 1,-1 0-1,1 1 0,0-1 0,-1 1 1,1-1-1,0 0 0,0 1 0,0-1 1,0 0-1,0 0 0,0 0 0,1 0 1,-1 0-1,0 0 0,0 0 0,1 0 1,-1 0-1,1-1 0,-1 1 0,0-1 1,1 1-1,-1-1 0,1 1 1,0-1-1,-1 0 0,2 0 0,5 1 30,-1-1 0,1-1-1,-1 0 1,0 0 0,1 0 0,-1-1-1,0 0 1,0 0 0,0-1 0,0 0-1,0 0 1,-1 0 0,1-1 0,-1 0-1,8-7 1,-9 7-2,0-1 0,0 1 0,0-1 0,-1 1 0,0-1 0,0-1 0,0 1 1,-1 0-1,0-1 0,0 0 0,0 0 0,0 0 0,-1 0 0,0 0 0,-1 0 0,1-1 0,-1 1 0,0-8 0,-1 13-25,0 1-1,-1 0 1,1-1-1,0 1 1,0 0 0,-1-1-1,1 1 1,0 0-1,-1-1 1,1 1-1,0 0 1,-1-1-1,1 1 1,-1 0-1,1 0 1,0-1 0,-1 1-1,1 0 1,-1 0-1,1 0 1,-1 0-1,1 0 1,-1 0-1,1 0 1,0 0 0,-1 0-1,1 0 1,-1 0-1,1 0 1,-1 0-1,1 0 1,-1 0-1,1 0 1,-1 0-1,1 1 1,0-1 0,-1 0-1,1 0 1,-1 0-1,1 1 1,0-1-1,-1 0 1,1 1-1,0-1 1,-1 0 0,1 1-1,0-1 1,-1 1-1,-21 14-148,16-9 160,1 1 1,0 0 0,0 0-1,1 1 1,-6 13 0,9-19-43,0 0 1,0 0-1,1 0 1,-1 0-1,1 0 1,0 0 0,-1 0-1,1 0 1,0 0-1,0 1 1,0-1-1,1 0 1,-1 2-1,1-3-38,-1 0 1,1 0-1,-1 0 0,1-1 0,0 1 0,-1 0 0,1 0 0,0 0 0,0-1 0,-1 1 0,1 0 0,0-1 0,0 1 0,0 0 0,0-1 0,0 1 1,0-1-1,0 0 0,0 1 0,0-1 0,0 0 0,0 0 0,0 1 0,0-1 0,0 0 0,2 0 0,2 0-604,17-1-3018,-11-7-2705,-5-7-1295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5.373"/>
    </inkml:context>
    <inkml:brush xml:id="br0">
      <inkml:brushProperty name="width" value="0.025" units="cm"/>
      <inkml:brushProperty name="height" value="0.025" units="cm"/>
    </inkml:brush>
  </inkml:definitions>
  <inkml:trace contextRef="#ctx0" brushRef="#br0">0 1 14510,'0'0'5061,"49"16"-16560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5.701"/>
    </inkml:context>
    <inkml:brush xml:id="br0">
      <inkml:brushProperty name="width" value="0.025" units="cm"/>
      <inkml:brushProperty name="height" value="0.025" units="cm"/>
    </inkml:brush>
  </inkml:definitions>
  <inkml:trace contextRef="#ctx0" brushRef="#br0">105 0 9865,'0'0'4111,"-7"1"-2414,-1 0-1336,0 1 0,0 0-1,1 1 1,-1-1 0,1 1-1,-13 7 1,18-9-346,0 0 0,0 0 0,1 0 0,-1 0 1,0 0-1,0 0 0,1 1 0,-1-1 0,1 1 0,-1-1 1,1 1-1,-1-1 0,1 1 0,0 0 0,0 0 0,0-1 1,0 1-1,0 0 0,0 0 0,1 0 0,-1 0 1,1 0-1,-1 0 0,1 1 0,0-1 0,-1 0 0,1 0 1,0 0-1,1 0 0,-1 0 0,0 0 0,1 0 0,-1 0 1,1 0-1,-1 0 0,2 3 0,3 0-50,0-1 0,1 0 1,-1 0-1,1-1 0,0 1 0,0-1 0,0-1 0,0 1 0,0-1 1,0 0-1,12 2 0,7 4-75,-13-4 86,47 22-3,-56-25 24,-1 0 1,0 0-1,0 1 1,0-1-1,0 1 1,0-1-1,0 1 0,0 0 1,-1-1-1,1 1 1,-1 0-1,1 0 1,-1 0-1,0 0 1,1 0-1,-1 1 1,0-1-1,-1 0 0,1 1 1,0-1-1,0 4 1,-1-3 88,-1-1-1,0 0 1,0 1 0,0-1-1,0 0 1,0 1 0,0-1-1,0 0 1,-1 0 0,1 0 0,-1 0-1,1 0 1,-1-1 0,0 1-1,0 0 1,0-1 0,0 1-1,-3 1 1,-45 26 1255,41-25-1054,7-3-245,-6 4 58,0-1 0,0 0 0,0 0 0,-1-1 0,1 0 0,-1-1 0,0 1 0,0-2 1,0 1-1,-11-1 0,19-1-187,0-1 0,0 1 1,1-1-1,-1 1 1,0-1-1,1 1 1,-1-1-1,1 0 0,-1 1 1,1-1-1,-1 0 1,1 1-1,-1-1 0,1 0 1,0 0-1,-1 0 1,1 1-1,0-1 0,0 0 1,-1 0-1,1 0 1,0 0-1,0 1 0,0-1 1,0 0-1,0 0 1,0 0-1,1 0 1,-1 0-1,0 1 0,0-1 1,0 0-1,1 0 1,-1 0-1,1 1 0,0-3 1,13-33-5353,6 6-209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5.021"/>
    </inkml:context>
    <inkml:brush xml:id="br0">
      <inkml:brushProperty name="width" value="0.025" units="cm"/>
      <inkml:brushProperty name="height" value="0.025" units="cm"/>
    </inkml:brush>
  </inkml:definitions>
  <inkml:trace contextRef="#ctx0" brushRef="#br0">431 101 2434,'5'-8'5440,"-4"6"-4818,22-35 1699,-22 35-2073,0 0 0,0 0 0,0 0 0,0 0 0,-1 0 0,1 0-1,0 0 1,-1 0 0,0-1 0,1 1 0,-1 0 0,0 0 0,0 0 0,0 0-1,0-1 1,-1 1 0,1 0 0,0 0 0,-2-3 0,0 4-131,1 0 0,0 0 0,-1 0 0,1 0 0,-1 0 0,0 1 0,1-1 0,-1 1 0,0-1 0,1 1 0,-1 0 0,0 0 0,1 0 0,-1 0 0,0 0 0,-3 0 0,-29 4 339,23-1-335,0 0 0,1 1 0,-1 0 0,1 0-1,0 1 1,0 1 0,1 0 0,-18 14 0,-66 66 530,83-76-580,-21 21 159,2 2 0,-43 61 0,65-84-204,0 1 0,1 0 1,0 1-1,0-1 0,2 1 0,-1 0 0,1 0 0,1 1 1,0-1-1,1 1 0,0-1 0,1 1 0,1 24 1,1-34-16,-1-1 0,1 1 0,-1-1 0,1 1 0,0-1 0,0 1 0,0-1 0,0 0 0,0 0 0,1 1 0,-1-1 0,1 0 0,-1 0 1,1 0-1,0 0 0,0-1 0,0 1 0,0 0 0,0-1 0,3 2 0,0 0 12,0-1 0,0 0 0,1-1 0,-1 1 0,0-1 0,1 0-1,-1 0 1,1-1 0,6 1 0,2-2 18,-1 0-1,1 0 0,-1-1 1,1-1-1,-1 0 1,0-1-1,14-6 0,-5-1 0,-1 0-1,31-23 1,-46 30-25,-1 0 0,0 0-1,0 0 1,0-1 0,0 0 0,-1 0-1,1 0 1,-1 0 0,-1-1 0,1 0 0,-1 0-1,0 0 1,4-12 0,-7 18-8,0-1 1,1 1-1,-1 0 0,0-1 1,0 1-1,0 0 0,0-1 0,0 1 1,0 0-1,0-1 0,0 1 1,0 0-1,0-1 0,0 1 1,0 0-1,0-1 0,0 1 0,0 0 1,0-1-1,0 1 0,0 0 1,-1-1-1,1 1 0,0 0 1,0 0-1,0-1 0,0 1 0,-1 0 1,1-1-1,0 1 0,0 0 1,-1 0-1,1 0 0,0-1 1,0 1-1,-1 0 0,1 0 0,0 0 1,-1 0-1,1-1 0,-17 6 82,-15 17-29,28-17-47,0-2-2,1 0 0,-1 0 1,1 1-1,0-1 0,0 1 0,0 0 1,0 0-1,1 0 0,0 0 1,-1 0-1,2 1 0,-1-1 0,0 1 1,0 4-1,2-8-9,1-1-1,0 1 1,-1-1-1,1 1 1,0-1-1,-1 1 1,1-1-1,0 0 1,0 1 0,-1-1-1,1 0 1,0 1-1,0-1 1,0 0-1,0 0 1,-1 0 0,1 0-1,0 0 1,0 0-1,0 0 1,-1 0-1,1 0 1,0 0-1,0-1 1,0 1 0,-1 0-1,1-1 1,1 0-1,28-7 93,38-28 65,-57 29-154,0 1 1,0-1-1,0 2 1,1-1-1,0 2 1,0 0-1,0 0 0,18-3 1,-29 8-11,-1-1 1,1 1-1,-1-1 1,1 0-1,-1 1 1,1-1-1,-1 1 1,1 0-1,-1-1 1,0 1-1,1-1 1,-1 1-1,1 0 1,-1-1-1,0 1 1,0 0-1,0-1 1,1 1-1,-1 0 1,0-1-1,0 1 1,0 0-1,0 0 1,0-1-1,0 1 1,0 0-1,0-1 1,0 1-1,-1 0 1,1-1-1,0 1 1,0 0-1,-1-1 1,1 2-1,-8 28 126,-29 53 221,28-66-320,0 1 0,2 0 1,0 1-1,-7 28 0,14-46-26,0-1-1,-1 0 0,1 1 1,0-1-1,0 0 0,0 1 1,0-1-1,0 0 0,0 0 1,0 1-1,0-1 0,0 0 1,0 1-1,0-1 0,0 0 0,0 1 1,0-1-1,0 0 0,1 0 1,-1 1-1,0-1 0,0 0 1,0 1-1,0-1 0,1 0 1,-1 0-1,0 1 0,0-1 1,0 0-1,1 0 0,-1 0 1,0 1-1,0-1 0,1 0 1,-1 0-1,0 0 0,0 0 1,1 0-1,-1 1 0,1-1 1,15-4-593,16-17-1892,-7-9-1312,-2-6-1949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6.184"/>
    </inkml:context>
    <inkml:brush xml:id="br0">
      <inkml:brushProperty name="width" value="0.025" units="cm"/>
      <inkml:brushProperty name="height" value="0.025" units="cm"/>
    </inkml:brush>
  </inkml:definitions>
  <inkml:trace contextRef="#ctx0" brushRef="#br0">47 1 14382,'0'0'3288,"-1"9"-1916,-11 242 2669,13-234-4335,1-22-375,-3-29-311,-15-11 1080,12 38-75,1 0 1,0 0-1,1 0 1,0 0 0,0 0-1,0 0 1,0-9-1,4 15-79,1 0-1,-1 1 0,0-1 0,0 1 0,1-1 1,-1 1-1,1 0 0,-1 0 0,0 0 1,1 0-1,2 1 0,-2-1-179,50 1-3186,61-3-6756,-40-10 9225,-66 9 6492,-13 2-379,-5 2-2150,0 3-3921,3 1 1090,1-1 0,1 1-1,-1 0 1,1 1-1,0-1 1,0 1 0,0 0-1,-4 7 1,7-10-89,0 1 0,0 0 1,0 0-1,0 0 0,0 0 0,1 1 1,0-1-1,0 0 0,0 1 0,0-1 1,1 0-1,-1 1 0,1-1 1,1 1-1,0 5 0,-1-9-76,1 1-1,0-1 1,1 0 0,-1 0-1,0 1 1,0-1 0,0 0-1,1 0 1,-1 0-1,1 0 1,-1-1 0,1 1-1,-1 0 1,1-1 0,-1 1-1,1-1 1,-1 1 0,1-1-1,0 0 1,-1 1-1,1-1 1,0 0 0,-1 0-1,1 0 1,0-1 0,-1 1-1,1 0 1,0 0 0,1-2-1,4 2 26,-1-1 1,0-1-1,0 1 0,0-1 1,0 0-1,10-5 0,-12 4-31,1 0 1,0-1-1,-1 0 1,0 0-1,0 0 0,0 0 1,-1-1-1,1 0 0,-1 1 1,0-1-1,0-1 0,-1 1 1,0 0-1,0 0 1,0-1-1,2-8 0,-20 27-431,11-5 394,1-2 19,0 0 1,1 0-1,-1 0 0,1 1 1,-3 11-1,6-17-2,-1 0 0,1 0 1,0 0-1,0 1 0,0-1 0,0 0 0,0 0 0,0 0 0,0 0 0,1 0 0,-1 0 0,0 0 1,1 0-1,-1 0 0,1 0 0,-1 0 0,1 0 0,-1 0 0,1 0 0,0 0 0,-1 0 0,1 0 1,0 0-1,0-1 0,-1 1 0,1 0 0,0 0 0,0-1 0,0 1 0,0-1 0,0 1 0,0-1 1,0 1-1,0-1 0,0 0 0,0 1 0,1-1 0,-1 0 0,0 0 0,0 0 0,0 0 0,0 0 1,0 0-1,2-1 0,8 2-558,0-1 1,1 0 0,-1-1-1,0 0 1,0-1 0,0 0-1,16-6 1,-12 3-1203,-1-1-1,0-1 1,-1 0 0,0-1-1,13-11 1,7-5-4081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7.103"/>
    </inkml:context>
    <inkml:brush xml:id="br0">
      <inkml:brushProperty name="width" value="0.025" units="cm"/>
      <inkml:brushProperty name="height" value="0.025" units="cm"/>
    </inkml:brush>
  </inkml:definitions>
  <inkml:trace contextRef="#ctx0" brushRef="#br0">147 198 4356,'0'0'10495,"-10"1"-8866,1 0-1296,0 0 1,1 1 0,-1 1 0,0-1-1,1 1 1,0 1 0,-13 6 0,17-8-193,0 0 0,1 0 0,-1 1 0,1-1 0,0 1 0,0-1 0,0 1 0,0 0 0,0 0 0,0 1 0,1-1 1,-1 0-1,1 1 0,0 0 0,0-1 0,1 1 0,-1 0 0,1 0 0,-1 0 0,1 0 0,1 0 0,-2 5 1,3-8-135,-1 0 0,1 0 0,0 0 0,-1 0 1,1-1-1,-1 1 0,1 0 0,0 0 0,0-1 1,0 1-1,-1 0 0,1-1 0,0 1 0,0-1 1,0 1-1,0-1 0,0 0 0,0 1 0,0-1 1,0 0-1,0 0 0,0 1 0,0-1 0,0 0 1,0 0-1,0 0 0,0 0 0,0-1 1,0 1-1,0 0 0,0 0 0,2-1 0,38-8-277,-35 6 147,-1-1-1,1 0 0,-1 0 1,1-1-1,-1 0 1,-1 0-1,1 0 0,-1 0 1,0 0-1,0-1 0,0 0 1,4-10-1,9-12-180,-16 27 214,-22 27-108,17-19 301,1-1 0,0 0-1,1 1 1,-1-1 0,1 1 0,1 0-1,-1 0 1,1 0 0,0 0 0,1-1-1,0 10 1,0-16-96,0 1-1,0 0 0,0 0 0,0 0 1,0-1-1,0 1 0,1 0 1,-1-1-1,0 1 0,0 0 1,1 0-1,-1-1 0,0 1 1,1 0-1,-1-1 0,1 1 0,-1-1 1,1 1-1,-1-1 0,1 1 1,-1-1-1,1 1 0,0-1 1,-1 1-1,1-1 0,0 0 1,-1 1-1,2 0 0,27 0 216,-22-3-170,0 1 0,-1-1 0,1 0 0,0 0 0,-1-1 0,8-4 0,6-8-90,-1-1 0,0-1 1,-1 0-1,-1-2 0,-1 0 0,0-1 0,-2 0 0,0-1 1,-1-1-1,-1 0 0,13-37 0,-23 55-10,-1 1-1,0-1 1,-1 1-1,1-1 0,-1 1 1,1-1-1,-1 0 1,0 1-1,-1-8 1,1 10 47,-1 1-1,1-1 1,0 1 0,0-1 0,0 1-1,-1 0 1,1-1 0,0 1 0,0-1-1,-1 1 1,1-1 0,0 1 0,-1 0-1,1-1 1,-1 1 0,1 0 0,0-1 0,-1 1-1,1 0 1,-1 0 0,1-1 0,-1 1-1,1 0 1,-1 0 0,1 0 0,-1 0-1,0-1 1,-22 10 57,18-4-7,0-1 0,0 1 1,0 0-1,1 0 0,0 0 0,0 1 1,0-1-1,1 1 0,0 0 1,0 0-1,0 1 0,1-1 0,0 0 1,0 1-1,1-1 0,-2 10 1,0 6 75,1-1 1,1 0-1,4 43 1,-2-56-123,0 0 1,1 0 0,0-1-1,0 1 1,7 14-1,-8-20 6,-1 0-1,1 0 1,0 0-1,0 0 1,1 0-1,-1 0 1,0-1-1,1 1 1,-1 0-1,1-1 1,-1 1-1,1-1 1,0 0-1,-1 1 1,1-1-1,0 0 1,0 0-1,0 0 1,0 0-1,0-1 1,0 1-1,0 0 1,0-1-1,1 0 1,-1 1-1,2-1 1,-3-1-22,0 1 0,0-1 1,0 0-1,0 0 0,-1 1 0,1-1 1,0 0-1,-1 0 0,1 0 1,0 0-1,-1 0 0,1 0 1,-1 0-1,1 0 0,-1 0 1,0 0-1,0 0 0,1-1 0,-1 1 1,0 0-1,0 0 0,0 0 1,0 0-1,0 0 0,0-1 1,0 1-1,-1 0 0,1 0 1,0 0-1,-1-2 0,-9-37-880,5 28 942,0 1-1,-1-1 1,-1 1 0,1 0 0,-2 1-1,0-1 1,-16-15 0,31 30-148,-1 0 0,1 0 0,0 0 0,0-1 0,0 0 0,0-1 0,0 0 0,1 0 0,-1 0 0,13 0 0,84 2-6212,-82-4 4240,-20 0 1845,56-4-4222,-56 4 4548,0 0 1,1 0 0,-1-1-1,0 0 1,0 1-1,1-1 1,-1 0 0,0 0-1,0 0 1,0 0 0,0 0-1,0-1 1,0 1-1,0 0 1,0-1 0,-1 0-1,1 1 1,-1-1 0,1 0-1,-1 0 1,2-2-1,-3 3 70,0 1 0,0 0-1,0 0 1,0-1-1,0 1 1,0 0-1,0-1 1,0 1-1,0 0 1,0-1-1,0 1 1,0 0-1,0 0 1,0-1 0,0 1-1,0 0 1,0-1-1,-1 1 1,1 0-1,0 0 1,0-1-1,0 1 1,0 0-1,-1 0 1,1 0-1,0-1 1,0 1-1,-1 0 1,1 0 0,0 0-1,0-1 1,-1 1-1,1 0 1,0 0-1,0 0 1,-1 0-1,1 0 1,0 0-1,-1 0 1,1 0-1,-1 0 1,-20-2 1616,-20 10-1334,39-8-426,1 1 1,0-1 0,0 0 0,0 1-1,-1-1 1,1 1 0,0 0-1,0-1 1,0 1 0,0 0 0,0 0-1,0 0 1,0-1 0,0 1-1,0 0 1,0 0 0,1 0-1,-1 1 1,0-1 0,1 0 0,-1 0-1,1 0 1,-1 0 0,1 1-1,-1-1 1,1 0 0,0 0 0,0 1-1,0-1 1,0 0 0,0 1-1,0-1 1,0 0 0,0 0 0,0 1-1,0-1 1,1 2 0,1-1-72,0 1 1,-1-1-1,1 0 1,0 0 0,0 0-1,0-1 1,1 1-1,-1 0 1,0-1-1,1 1 1,-1-1 0,1 0-1,-1 0 1,1 0-1,4 1 1,-5-2 51,1 1 0,-1-1 1,0 1-1,0-1 0,0 1 0,0 0 1,0 0-1,0 0 0,0 0 0,0 0 1,0 0-1,-1 0 0,1 1 0,0-1 1,-1 1-1,1-1 0,-1 1 0,1 0 1,-1-1-1,0 1 0,0 0 0,0 0 1,0 0-1,0 0 0,0 0 0,0 0 1,-1 0-1,1 3 0,-1-2 85,-1 0-1,1 0 0,-1 0 1,1-1-1,-1 1 1,0-1-1,0 1 0,-1 0 1,1-1-1,0 0 0,-1 1 1,0-1-1,1 0 1,-1 0-1,0 0 0,0 0 1,0 0-1,0 0 1,-1 0-1,1-1 0,-4 3 1,-33 12-134,11-15-7070,13-5-6698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8.022"/>
    </inkml:context>
    <inkml:brush xml:id="br0">
      <inkml:brushProperty name="width" value="0.025" units="cm"/>
      <inkml:brushProperty name="height" value="0.025" units="cm"/>
    </inkml:brush>
  </inkml:definitions>
  <inkml:trace contextRef="#ctx0" brushRef="#br0">129 86 5605,'-17'-5'11557,"2"-5"-6658,14 8-4825,0 1 1,-1-1-1,1 1 1,-1 0-1,1 0 1,-1 0-1,1 0 0,-1 0 1,0 0-1,0 0 1,0 1-1,1-1 1,-1 1-1,0-1 1,0 1-1,0-1 0,0 1 1,0 0-1,0 0 1,0 0-1,0 0 1,0 1-1,0-1 0,1 0 1,-1 1-1,-3 1 1,1 0-75,0 0 0,0 1-1,1 0 1,-1 0 0,1 0 0,0 0 0,0 1 0,-3 3 0,5-6-5,0 1 1,0-1-1,0 0 1,0 1 0,0-1-1,0 1 1,0-1-1,0 1 1,1 0 0,-1-1-1,0 1 1,1 0-1,0 0 1,-1-1 0,1 1-1,0 0 1,0 0-1,0-1 1,0 1 0,0 0-1,1 0 1,-1 0-1,1 2 1,2-3 15,0 0 0,1-1 0,-1 1 0,0-1 0,0 1 1,1-1-1,-1 0 0,0-1 0,0 1 0,1 0 0,-1-1 0,5-1 0,3-3-59,0 0 0,-1-1 0,0 0 0,0-1 0,0 0 0,-1 0 0,0-1 0,-1 0 0,0 0 0,0-1 0,-1-1 0,0 1 0,0-1 0,6-13-1,-14 26 37,-5 11 62,2 0 0,-1 0 0,2 1 0,-3 17 0,5-30-33,1 0 0,0 0 0,-1 1 0,1-1 0,0 0 0,0 1 1,1-1-1,-1 0 0,0 0 0,1 1 0,-1-1 0,1 0 0,0 0 1,-1 0-1,1 0 0,0 0 0,1 0 0,-1 0 0,0 0 0,0 0 0,1 0 1,-1 0-1,1-1 0,0 1 0,-1-1 0,1 1 0,0-1 0,0 0 1,0 1-1,0-1 0,0 0 0,0-1 0,0 1 0,1 0 0,3 0 1,1 0 20,0 0 0,1-1 0,-1 0 0,0 0 1,0-1-1,1 1 0,-1-2 0,0 1 0,0-1 0,0 0 1,0-1-1,-1 0 0,1 0 0,-1 0 0,13-8 1,-15 7-38,1 1 0,0-1 0,-1 0 0,0 0 0,0-1 1,0 1-1,0-1 0,-1 0 0,1 0 0,-1 0 0,-1 0 0,1-1 1,-1 1-1,0-1 0,0 1 0,0-1 0,-1 0 0,0 0 1,0 0-1,0-6 0,-1 12-15,0-1 0,0 1 0,0-1 0,0 1 0,0-1 1,0 0-1,0 1 0,0-1 0,0 1 0,0-1 0,0 1 0,-1-1 0,1 1 1,0 0-1,0-1 0,0 1 0,-1-1 0,1 1 0,0-1 0,-1 1 0,1-1 1,0 1-1,-1 0 0,1-1 0,0 1 0,-1 0 0,1-1 0,-1 1 0,1 0 1,-1 0-1,1-1 0,0 1 0,-1 0 0,1 0 0,-1 0 0,1 0 0,-1 0 0,1 0 1,-1 0-1,1-1 0,-1 1 0,0 0 0,1 1 0,-1-1 0,1 0 0,-1 0 1,1 0-1,-1 0 0,1 0 0,0 0 0,-1 1 0,1-1 0,-1 0 0,1 0 1,-1 1-1,0-1 0,0 1 9,-1 0 0,0 0 0,1 0 0,-1 1 0,0-1 0,1 0 0,-1 1 0,1-1 1,0 1-1,0-1 0,-1 1 0,1-1 0,0 1 0,-1 3 0,1-4 14,1 0 0,0-1-1,0 1 1,0 0 0,0-1 0,0 1 0,0 0-1,0-1 1,0 1 0,0 0 0,0 0 0,0-1-1,0 1 1,0 0 0,0-1 0,1 1 0,-1 0-1,0-1 1,1 1 0,-1 0 0,0-1 0,1 1-1,-1-1 1,0 1 0,1-1 0,-1 1 0,1-1-1,-1 1 1,1-1 0,0 1 0,-1-1 0,1 0-1,-1 1 1,2-1 0,32 4 306,-23-5-263,0-1 1,0 0 0,0-1 0,13-5-1,-17 6-23,0-2 0,0 1-1,0-1 1,-1 0 0,0 0-1,1-1 1,8-9 0,-16 17-160,-1 0 0,1-1 0,0 1 0,0 0 0,0 0 0,1 0 0,-1 0 0,1 0 1,0 0-1,-1 5 0,1-7-151,0 1 1,0-1 0,0 0-1,0 1 1,0-1-1,0 1 1,0-1 0,1 0-1,-1 1 1,0-1-1,1 0 1,-1 0 0,1 1-1,-1-1 1,1 0-1,0 0 1,-1 0 0,1 1-1,0-1 1,0 0-1,0 0 1,0 0 0,0 0-1,0-1 1,0 1-1,2 1 1,16 1-4614,4-3-791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8.349"/>
    </inkml:context>
    <inkml:brush xml:id="br0">
      <inkml:brushProperty name="width" value="0.025" units="cm"/>
      <inkml:brushProperty name="height" value="0.025" units="cm"/>
    </inkml:brush>
  </inkml:definitions>
  <inkml:trace contextRef="#ctx0" brushRef="#br0">78 7 11627,'0'0'6326,"-9"-2"-5557,-27-3-54,34 6-658,1-1 0,-1 0-1,1 1 1,-1-1 0,1 0 0,0 1-1,-1 0 1,1-1 0,0 1 0,-1 0 0,1 0-1,0 0 1,0-1 0,0 1 0,0 1-1,0-1 1,0 0 0,0 0 0,0 0-1,0 0 1,1 1 0,-1-1 0,0 0 0,1 1-1,-1-1 1,1 0 0,-1 1 0,1-1-1,0 1 1,0-1 0,-1 2 0,1-1-57,-1 0 1,1 0 0,0 0-1,0-1 1,0 1 0,0 0-1,0 0 1,0 0 0,0 0-1,0 0 1,1-1 0,-1 1-1,1 0 1,-1 0 0,1-1-1,0 1 1,0 0-1,0-1 1,-1 1 0,2 0-1,0 1 1,6 1-145,0-1 1,0 0-1,0-1 0,0 1 0,14 1 0,30 11-632,-51-15 787,-1 0 0,1 0 0,-1 1 0,0-1-1,1 0 1,-1 0 0,1 0 0,-1 1 0,0-1-1,1 0 1,-1 0 0,0 1 0,1-1 0,-1 0 0,0 1-1,0-1 1,1 0 0,-1 1 0,0-1 0,0 0-1,0 1 1,1-1 0,-1 1 0,0-1 0,0 0 0,0 1-1,0-1 1,0 1 0,0-1 0,0 0 0,0 1-1,0-1 1,0 1 0,0-1 0,0 0 0,0 2 0,-14 11 984,-22 4-63,-2-9-1618,22-10-5670,6-3-6061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9.083"/>
    </inkml:context>
    <inkml:brush xml:id="br0">
      <inkml:brushProperty name="width" value="0.025" units="cm"/>
      <inkml:brushProperty name="height" value="0.025" units="cm"/>
    </inkml:brush>
  </inkml:definitions>
  <inkml:trace contextRef="#ctx0" brushRef="#br0">93 62 12684,'0'0'2514,"-9"3"-480,2-1-1745,0 1 0,0 0 0,0 0 0,0 0-1,1 1 1,-7 4 0,10-6-193,1 1-1,-1-1 1,1 0 0,0 1-1,0-1 1,0 1-1,0-1 1,0 1 0,1 0-1,-1 0 1,1 0 0,0 0-1,0 0 1,0 0 0,0 0-1,0 0 1,1 1-1,-1-1 1,1 6 0,0-8-95,1 0 1,-1 0-1,1 0 1,-1 0-1,1 0 1,0-1 0,-1 1-1,1 0 1,0 0-1,0 0 1,-1 0-1,1-1 1,0 1-1,0 0 1,0-1 0,0 1-1,0-1 1,0 1-1,0-1 1,0 0-1,0 1 1,0-1-1,0 0 1,0 0 0,1 0-1,-1 1 1,0-1-1,0 0 1,0 0-1,0-1 1,2 1-1,41-4 254,-27-1-200,-1-1-1,0-1 1,0 0-1,-1-2 1,1 1-1,-2-2 1,1 0-1,-1-1 1,-1 0-1,0-1 1,-1 0-1,0-1 1,14-21-1,-21 24-74,-14 18-40,-13 20-20,5-2 269,0 0-1,2 1 0,1 1 0,1 0 1,2 1-1,0 0 0,3 1 1,0 0-1,2 1 0,-4 42 1,9-66-73,1-1 1,-1 1 0,0-1 0,0 0 0,-1 0 0,0 1 0,0-1-1,0 0 1,-1 0 0,-4 6 0,6-10-14,-1 0 0,0 0 1,0 0-1,0-1 0,0 1 0,0 0 0,0-1 0,-1 1 1,1-1-1,0 0 0,-1 0 0,1 0 0,-1 0 1,1 0-1,-1 0 0,1-1 0,-1 1 0,0-1 0,1 0 1,-1 0-1,0 0 0,1 0 0,-1 0 0,0-1 1,1 1-1,-1-1 0,-3 0 0,4 0-93,1 0 1,-1 0-1,0 0 0,0 0 1,0-1-1,1 1 0,-1 0 1,1-1-1,-1 1 0,1-1 1,-1 1-1,1-1 0,0 0 1,0 1-1,0-1 0,0 0 1,0 0-1,0 0 0,0 0 1,1 0-1,-1 0 0,1 0 1,0 0-1,-1-3 0,-3-55-138,4 53 105,0 0-129,1-1 1,0 0-1,0 1 1,0-1 0,1 1-1,0 0 1,1 0-1,0-1 1,0 2-1,0-1 1,1 0-1,0 1 1,0-1-1,1 1 1,-1 0-1,1 0 1,11-9-1,46-30-3815,6 7-3373,-62 35 6421,34-18-5412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9.456"/>
    </inkml:context>
    <inkml:brush xml:id="br0">
      <inkml:brushProperty name="width" value="0.025" units="cm"/>
      <inkml:brushProperty name="height" value="0.025" units="cm"/>
    </inkml:brush>
  </inkml:definitions>
  <inkml:trace contextRef="#ctx0" brushRef="#br0">126 0 7591,'0'0'14467,"-10"0"-13896,4 1-495,-1 0-1,1 0 0,1 0 0,-1 0 0,0 1 0,0 0 0,0 1 1,1-1-1,0 1 0,-9 5 0,11-5-42,-1-1 1,1 1-1,0-1 0,0 1 1,0 0-1,1 0 0,-1 0 1,1 0-1,-1 1 0,1-1 1,0 1-1,1-1 0,-1 1 1,0 0-1,1 0 0,0 0 1,0-1-1,0 1 1,1 0-1,-1 7 0,1-10-30,0 0 0,0 0 0,0 0 0,0 0 0,0 0 0,0 0-1,1 0 1,-1 0 0,0 0 0,1-1 0,-1 1 0,0 0 0,1 0 0,-1 0 0,1-1 0,0 1-1,-1 0 1,1 0 0,-1-1 0,1 1 0,0-1 0,0 1 0,-1 0 0,1-1 0,2 1 0,27 3 152,-23-5-123,1 0 0,0 0 0,-1-1-1,1 0 1,-1-1 0,9-4 0,-1 0-229,-1-2 0,0 0 0,0-1 1,-1 0-1,-1-1 0,0 0 0,15-18 0,-43 54-2037,15-23 2078,0 0 0,0 1 0,0-1 0,0 0 0,0 0 0,0 1 0,0-1 0,1 1 0,-1-1 0,1 1 0,0-1 0,0 0 0,0 1 0,0-1 0,1 5 0,0-6-299,1 0-1,0-1 1,0 1 0,0 0-1,-1-1 1,1 0-1,0 1 1,0-1-1,0 0 1,0 0-1,0 0 1,0 0-1,0 0 1,0 0 0,0-1-1,-1 1 1,1 0-1,3-2 1,13-10-3880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49.802"/>
    </inkml:context>
    <inkml:brush xml:id="br0">
      <inkml:brushProperty name="width" value="0.025" units="cm"/>
      <inkml:brushProperty name="height" value="0.025" units="cm"/>
    </inkml:brush>
  </inkml:definitions>
  <inkml:trace contextRef="#ctx0" brushRef="#br0">34 93 1057,'3'-9'5253,"19"-55"845,-16 44-1818,-10 23-668,-15 15-3535,13-10 199,0 1 1,1 0-1,0 0 1,0 1-1,-6 18 1,10-26-261,0 0 1,1 0-1,-1 0 0,1 0 1,0 0-1,-1 0 0,1 0 1,0 0-1,0 0 0,0 0 1,1 0-1,-1 0 0,0 0 1,1 0-1,-1 0 0,1 0 1,0 0-1,0 0 0,0 0 1,0 0-1,0-1 0,0 1 1,0 0-1,0-1 0,1 1 0,-1-1 1,0 1-1,1-1 0,0 0 1,-1 1-1,1-1 0,0 0 1,0 0-1,-1 0 0,1 0 1,3 0-1,37 10-349,-36-10 197,1 0-1,0 0 1,-1 1 0,1-1-1,-1 1 1,0 1-1,0 0 1,0-1 0,0 2-1,0-1 1,0 1 0,-1 0-1,6 5 1,-10-8 157,0 0-1,-1 0 1,1 0 0,0 0-1,-1 1 1,1-1 0,-1 0-1,1 0 1,-1 1 0,0-1 0,1 0-1,-1 0 1,0 1 0,0-1-1,0 0 1,0 1 0,0-1-1,0 0 1,0 1 0,-1-1-1,1 0 1,0 1 0,-1-1 0,1 0-1,-1 0 1,1 0 0,-1 1-1,0-1 1,0 0 0,1 0-1,-1 0 1,0 0 0,0 0-1,0 0 1,0 0 0,0-1 0,0 1-1,0 0 1,0 0 0,0-1-1,-2 2 1,0-1 125,-1 1-1,1-1 1,0 1-1,0-1 1,-1 0-1,1 0 1,0 0-1,-1-1 1,1 1-1,-1-1 1,1 0-1,-1 0 1,1 0 0,-1 0-1,-3-1 1,6 0-231,0-1 0,0 1-1,0 0 1,1 0 0,-1 0 0,0-1 0,1 1 0,-1-1 0,1 1 0,-1 0 0,1-1 0,0 1 0,-1-1 0,1 1 0,0 0 0,0-1 0,0 1 0,0-1-1,0 1 1,1-1 0,-1 1 0,1-2 0,6-34-4477,4 20-397,6 2-1426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0.190"/>
    </inkml:context>
    <inkml:brush xml:id="br0">
      <inkml:brushProperty name="width" value="0.025" units="cm"/>
      <inkml:brushProperty name="height" value="0.025" units="cm"/>
    </inkml:brush>
  </inkml:definitions>
  <inkml:trace contextRef="#ctx0" brushRef="#br0">1 7 6598,'0'0'2424,"9"0"304,3 1-1707,28 1 1667,-12-5 3062,-71-3-3305,10 17-2489,32-11 39,1 0 0,-1 0 1,0 0-1,1 1 0,-1-1 0,0 0 0,1 1 0,-1-1 0,0 0 0,1 1 1,-1-1-1,1 1 0,-1-1 0,1 1 0,-1-1 0,1 1 0,0 0 1,-1-1-1,1 1 0,-1-1 0,1 1 0,0 0 0,0-1 0,-1 1 0,1 0 1,0-1-1,0 1 0,0 0 0,0 0 0,0-1 0,0 1 0,0 0 0,0-1 1,0 1-1,0 0 0,0-1 0,0 1 0,1 0 0,-1-1 0,0 1 0,0 0 1,1-1-1,-1 1 0,1 0 0,-1-1 0,0 1 0,1-1 0,0 2 0,4-1 20,-1 1 0,1-1-1,0 0 1,0 0-1,0-1 1,-1 1 0,1-1-1,0 0 1,0 0-1,0-1 1,5 0 0,1 0 2,3-1-9,1 0 0,-1-1 0,1-1-1,15-6 1,-19 6-24,0 0 0,0 1-1,1 0 1,-1 1 0,1 0 0,-1 1-1,19 0 1,-29 3 23,0 0 0,0 1 0,0-1 0,-1 0 0,1 1 0,-1-1 1,1 1-1,-1-1 0,0 0 0,0 1 0,0-1 0,-1 1 0,1 2 0,0 18 123,9-12-789,1-9-6929,-1-2-3831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1.442"/>
    </inkml:context>
    <inkml:brush xml:id="br0">
      <inkml:brushProperty name="width" value="0.025" units="cm"/>
      <inkml:brushProperty name="height" value="0.025" units="cm"/>
    </inkml:brush>
  </inkml:definitions>
  <inkml:trace contextRef="#ctx0" brushRef="#br0">147 151 3587,'5'-4'635,"53"-51"4542,-54 52-4498,-1-1-1,0 0 1,-1 0 0,1 0 0,-1 0 0,0-1 0,0 1 0,0-1 0,0 1 0,-1-1 0,0 0-1,0 1 1,1-11 0,-2 14-615,0 0 1,0 0-1,-1 0 0,1 0 1,0 0-1,-1 0 0,1 0 0,-1 0 1,1 0-1,-1 1 0,1-1 1,-1 0-1,0 0 0,1 0 0,-1 0 1,0 1-1,0-1 0,1 0 1,-1 1-1,0-1 0,0 1 0,0-1 1,0 1-1,0-1 0,0 1 0,0 0 1,0-1-1,0 1 0,0 0 1,0 0-1,0 0 0,0 0 0,0 0 1,0 0-1,0 0 0,0 0 1,0 0-1,-1 0 0,1 0 0,0 1 1,0-1-1,0 0 0,-1 1 0,-3 1-31,-1-1-1,1 1 0,-1-1 0,1 2 0,0-1 0,0 0 1,-6 5-1,-4 5 12,2 0 1,0 2-1,0-1 1,1 2 0,1-1-1,0 2 1,-8 16-1,12-19-11,0 0 1,1 0-1,0 1 0,1 0 0,1 0 1,0 0-1,1 1 0,0 0 0,0 18 0,3-30-30,0-1 0,0 0 0,0 1 0,0-1 0,0 0 0,1 0 0,-1 1 0,1-1 0,0 0 0,0 0 0,0 0 0,0 0 0,0 0 0,0 0 0,0 0 0,1 0-1,-1 0 1,1 0 0,-1-1 0,1 1 0,3 2 0,-2-2 8,0-1 0,1 1 1,-1-1-1,1 0 0,-1 0 0,1 0 0,0 0 0,-1 0 0,1-1 1,0 0-1,0 0 0,4 0 0,4-1 18,0-1 0,0 0 1,-1-1-1,1 0 0,-1-1 0,1-1 0,16-8 1,-17 6-2,0 0 1,0-1 0,15-14-1,-24 20-8,0 0 0,1 0-1,-1 0 1,0 0-1,-1 0 1,1-1 0,0 1-1,-1 0 1,1-1 0,-1 0-1,0 1 1,1-1-1,-1 0 1,-1 1 0,1-1-1,0 0 1,-1 0-1,1 0 1,-1 0 0,0 0-1,0 1 1,0-6-1,-1 7-12,0 0 0,0 1 0,1-1-1,-1 0 1,0 1 0,0-1 0,0 0-1,0 1 1,0-1 0,0 1 0,0 0 0,0-1-1,0 1 1,0 0 0,0 0 0,0-1-1,0 1 1,0 0 0,0 0 0,0 0-1,0 0 1,0 0 0,0 0 0,0 1-1,0-1 1,0 0 0,0 0 0,0 1-1,0-1 1,-1 1 0,-31 13 130,-10 25 5,41-37-135,0 0 0,0 1 0,0-1 0,0 1 0,1-1 0,-1 1 0,1 0 0,0 0 0,0 0 0,0-1 0,0 1 0,0 0-1,0 0 1,1 0 0,0 0 0,0 0 0,0 4 0,0-7-5,0 1 0,1 0 0,0-1 0,-1 1 0,1 0 0,-1-1 0,1 1 0,0 0 0,-1-1 0,1 1 0,0-1 0,0 0 0,0 1 0,-1-1 0,1 1 0,0-1 0,0 0 0,0 0 0,0 0 0,-1 1 0,1-1 0,0 0 0,0 0 0,0 0 0,0 0 0,1-1 0,27 0 140,-26 1-129,12-4 23,1 0 1,-1-1 0,0-1 0,0 0 0,-1-1 0,1 0 0,-2-1 0,1-1 0,-1 0 0,0-1 0,-1-1 0,17-18 0,-27 33-362,-6 13 284,-8 17-36,12-33 17,-11 33-1420,8-11-4320,3-15-2181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2.908"/>
    </inkml:context>
    <inkml:brush xml:id="br0">
      <inkml:brushProperty name="width" value="0.025" units="cm"/>
      <inkml:brushProperty name="height" value="0.025" units="cm"/>
    </inkml:brush>
  </inkml:definitions>
  <inkml:trace contextRef="#ctx0" brushRef="#br0">60 306 3683,'0'0'9145,"-9"10"-7175,-27 31-43,22-14-101,14-26-1774,-1-1 1,1 1-1,0 0 1,0 0-1,0-1 0,0 1 1,0 0-1,1 0 1,-1-1-1,0 1 1,0 0-1,0 0 1,1-1-1,-1 1 0,0 0 1,0-1-1,1 1 1,-1 0-1,1-1 1,-1 1-1,1 0 0,1 0 32,0 0 0,-1 0 0,1 0 0,0 0 0,-1-1 0,1 1 0,0-1 0,0 1 0,0-1 0,-1 1 0,1-1 0,0 0 0,0 0 0,0 0 0,0 0 0,0 0 0,-1-1 0,5 0 0,6-3 260,1-1 0,-1 0 0,0-1 0,-1 0 0,1-1 1,-1 0-1,0-1 0,14-13 0,75-78 104,-85 81-332,0 0 0,-1 0 0,19-34 0,-27 42-53,-2 0-1,1-1 1,-1 1-1,0-1 1,-1 0-1,-1 0 0,0 0 1,0-1-1,0-14 1,-2 26-65,0 0 1,0-1-1,0 1 0,0 0 1,0-1-1,0 1 1,0 0-1,0 0 0,0-1 1,0 1-1,0 0 1,-1-1-1,1 1 0,0 0 1,0 0-1,0-1 0,0 1 1,0 0-1,-1 0 1,1-1-1,0 1 0,0 0 1,0 0-1,-1-1 1,1 1-1,0 0 0,0 0 1,-1 0-1,1 0 0,0-1 1,-1 1-1,1 0 1,0 0-1,0 0 0,-1 0 1,1 0-1,0 0 1,-1 0-1,1 0 0,0 0 1,-1 0-1,1 0 1,0 0-1,0 0 0,-1 0 1,1 0-1,0 0 0,-1 0 1,1 0-1,0 1 1,0-1-1,-1 0 0,1 0 1,0 0-1,0 0 1,-1 1-1,1-1 0,0 0 1,-18 14-155,4 3 133,1 0-1,0 1 1,2 1 0,0 0 0,1 0-1,0 1 1,2 0 0,1 1 0,0 0-1,1 0 1,2 0 0,0 1 0,-1 34-1,4-55 22,1 0 1,1 1-1,-1-1 0,0 0 0,0 0 0,0 0 0,1 0 0,-1 0 1,0 0-1,1 0 0,-1 1 0,1-1 0,0 0 0,-1-1 1,1 1-1,0 0 0,-1 0 0,1 0 0,0 0 0,0 0 0,0-1 1,0 1-1,0 0 0,0-1 0,0 1 0,0-1 0,1 2 0,2-2 9,-1 1 0,0 0-1,1-1 1,-1 0 0,0 0-1,1 0 1,-1 0 0,0 0-1,7-2 1,0 0 27,-1-1 0,1 0 0,-1 0 0,1-1 0,16-10 0,-5 0 9,-1-2 0,27-27-1,-39 35-12,-1 0 0,0 0-1,0-1 1,-1 0 0,0-1-1,-1 1 1,0-1 0,6-14-1,-22 52-433,8-22 386,0-1 0,1 1 0,0 0 0,0 1 0,1-1 0,-1 0 0,1 1 0,0 12 0,1-18 17,1-1-1,-1 1 1,1 0-1,-1 0 0,1 0 1,-1 0-1,1 0 1,-1-1-1,1 1 1,0 0-1,-1-1 0,1 1 1,0 0-1,0-1 1,-1 1-1,1-1 1,0 1-1,0-1 0,0 1 1,0-1-1,0 0 1,0 1-1,0-1 1,0 0-1,0 0 0,0 0 1,0 0-1,0 0 1,0 0-1,1 0 1,36-2 179,-36 2-163,7-2 11,0 0 0,0-1 0,0 0-1,-1-1 1,1 0 0,-1 0 0,12-9 0,-13 9-33,0-1-1,0 1 0,0 0 1,0 1-1,1 0 0,-1 0 0,1 1 1,0 0-1,0 0 0,9-1 0,-16 4-1,1 0 0,0 1-1,-1-1 1,1 0 0,-1 1 0,1-1-1,-1 1 1,0-1 0,0 1 0,1-1-1,-1 1 1,0 0 0,-1 0-1,1 0 1,0 0 0,0-1 0,-1 1-1,1 0 1,-1 0 0,1 3 0,-1-2 13,1 0 1,0 0-1,1 0 1,-1 0-1,0 0 1,1 0-1,0 0 1,-1 0-1,5 3 1,-3-4 17,1-1 0,-1 1 0,1-1 0,-1 0 0,1 0 0,-1-1 0,1 1 0,0-1 0,-1 0 0,1 0 0,0 0-1,-1 0 1,1-1 0,0 1 0,-1-1 0,1 0 0,6-3 0,-1 1-455,-1 0 0,1-1-1,-1 0 1,0-1-1,15-10 1,-22 8-5530,-1 0 1804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5.556"/>
    </inkml:context>
    <inkml:brush xml:id="br0">
      <inkml:brushProperty name="width" value="0.025" units="cm"/>
      <inkml:brushProperty name="height" value="0.025" units="cm"/>
    </inkml:brush>
  </inkml:definitions>
  <inkml:trace contextRef="#ctx0" brushRef="#br0">27 386 12684,'0'0'2947,"-5"9"-1783,-15 26-572,19-35-569,1 0 0,0 1-1,0-1 1,0 0 0,0 0 0,0 0 0,0 1-1,0-1 1,-1 0 0,1 0 0,0 1 0,0-1-1,0 0 1,0 0 0,0 1 0,0-1-1,0 0 1,0 0 0,0 0 0,0 1 0,1-1-1,-1 0 1,0 0 0,0 1 0,0-1-1,0 0 1,0 0 0,0 0 0,0 1 0,0-1-1,1 0 1,-1 0 0,0 0 0,0 0 0,0 1-1,0-1 1,1 0 0,-1 0 0,0 0-1,0 0 1,1 0 0,13 3 522,14-5 179,-5-3-559,-1-1 0,-1-2 0,1 0 0,-1-1 0,0-1 0,-1 0 0,0-2 0,-1 0 0,23-21 0,-30 16 96,-12 16-247,-1 1 0,1 0 1,0-1-1,0 1 0,-1 0 0,1-1 0,0 1 0,0 0 1,-1 0-1,1-1 0,0 1 0,-1 0 0,1 0 0,0 0 1,-1 0-1,1-1 0,-1 1 0,1 0 0,0 0 1,-1 0-1,1 0 0,0 0 0,-1 0 0,1 0 0,-1 0 1,1 0-1,0 0 0,-1 0 0,1 0 0,-1 0 0,-3 1 53,0-1-1,1 1 0,-1 0 1,0 0-1,0 0 0,1 1 0,-1-1 1,-5 4-1,-6 7 126,-1 0-1,2 2 1,-20 22-1,28-29-110,0 0 1,0 0-1,1 1 1,0-1-1,1 1 1,0 0-1,0 1 0,1-1 1,-4 16-1,7-23-74,0-1-1,1 1 1,-1 0-1,0-1 1,1 1-1,-1-1 1,1 1 0,-1-1-1,1 1 1,-1-1-1,1 1 1,-1-1-1,1 1 1,0-1-1,-1 0 1,1 1-1,0-1 1,-1 0-1,1 0 1,0 1 0,-1-1-1,1 0 1,0 0-1,-1 0 1,1 0-1,0 0 1,0 0-1,-1 0 1,1 0-1,0 0 1,-1 0-1,1 0 1,0-1 0,1 1-1,30-5 187,-14-2-133,1-1 0,-2 0 0,1-1 0,-1-1-1,20-15 1,76-65 1,-112 89-59,31-27-21,-1-2 0,41-49 1,-61 64 9,1 0 0,-2-1 0,0 0 0,-1 0 0,-1-1 0,0-1 0,10-35 0,-18 52 7,1 0 1,-1 0-1,0 0 1,1 0 0,-1 0-1,0 0 1,0 0 0,0 0-1,1 0 1,-1 0 0,0 0-1,0 0 1,-1 0-1,1 0 1,0 0 0,0 0-1,0 0 1,-1 0 0,1 0-1,-1 0 1,1 1 0,0-1-1,-1 0 1,0 0 0,0-1-1,0 2-2,0 0 0,0 0 0,0-1 0,0 1 0,0 0 0,0 0 0,0 0 0,0 1 0,0-1 0,0 0 0,0 0 1,0 0-1,0 1 0,0-1 0,0 1 0,0-1 0,0 0 0,0 1 0,-1 0 0,-45 35-127,21-12 244,0 2 1,2 1-1,1 0 1,1 2-1,2 1 1,0 0-1,-24 54 0,41-77-85,1 0-1,0 0 0,0-1 0,1 1 0,0 0 0,0 0 1,0 0-1,1 14 0,1-19-26,-1 0 0,0 1 0,1-1 0,-1 0 0,1 0 0,-1 1 0,1-1 0,0 0 0,0 0 0,0 0 0,1 0-1,-1 0 1,0 0 0,1 0 0,-1 0 0,1-1 0,-1 1 0,1-1 0,0 1 0,0-1 0,0 1 0,0-1 0,0 0 0,0 0 0,0 0 0,0 0 0,0 0 0,5 0 0,8 2-310,1-1 1,0 0-1,0-1 1,-1-1-1,1-1 1,17-2-1,-19 0-1557,0 0 0,0 0-1,26-11 1,0-5-4177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3.277"/>
    </inkml:context>
    <inkml:brush xml:id="br0">
      <inkml:brushProperty name="width" value="0.025" units="cm"/>
      <inkml:brushProperty name="height" value="0.025" units="cm"/>
    </inkml:brush>
  </inkml:definitions>
  <inkml:trace contextRef="#ctx0" brushRef="#br0">0 0 13965,'0'0'6566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3.600"/>
    </inkml:context>
    <inkml:brush xml:id="br0">
      <inkml:brushProperty name="width" value="0.025" units="cm"/>
      <inkml:brushProperty name="height" value="0.025" units="cm"/>
    </inkml:brush>
  </inkml:definitions>
  <inkml:trace contextRef="#ctx0" brushRef="#br0">195 168 13773,'0'0'2221,"-11"-2"-1244,6 1-914,0 0 0,0 1 0,-1-1 1,1 1-1,0 0 0,-1 0 0,1 1 0,0 0 1,0 0-1,-1 0 0,1 0 0,0 1 1,0 0-1,0 0 0,1 0 0,-1 1 0,0 0 1,-6 5-1,-39 43 1745,47-47-1627,-1 0 0,1 0-1,0 1 1,0-1 0,1 1 0,-1 0-1,1 0 1,0 0 0,1 0-1,-1 0 1,0 6 0,2-10-177,0-1 1,0 1-1,0 0 1,1 0-1,-1-1 1,0 1-1,0 0 1,1-1-1,-1 1 1,0 0-1,1-1 1,-1 1-1,1-1 0,-1 1 1,0 0-1,1-1 1,0 1-1,-1-1 1,1 0-1,-1 1 1,1-1-1,-1 1 1,1-1-1,0 0 1,-1 1-1,1-1 1,0 0-1,0 0 0,-1 0 1,1 1-1,0-1 1,-1 0-1,1 0 1,0 0-1,0 0 1,-1 0-1,1 0 1,0-1-1,0 1 1,-1 0-1,2-1 1,36-8 442,-21 1-390,-1-1-1,0 0 1,0-1-1,-1-1 1,0-1-1,-1 0 1,0-1-1,-1 0 1,13-18-1,-7 7 27,-2-1-1,0 0 0,-2-2 1,23-51-1,-84 149 100,37-54-83,0-1 0,1 1 1,1 0-1,1 1 0,0-1 0,1 1 1,1 1-1,1-1 0,-2 30 1,5-47-194,0 0 0,0 0 0,0 0 0,0 0 1,0 0-1,0 0 0,0 0 0,1 0 0,-1 0 1,0 0-1,1 0 0,-1 0 0,0 0 0,1 0 1,-1 0-1,1 0 0,0 0 0,-1 0 0,1-1 1,0 1-1,-1 0 0,1-1 0,0 1 0,0 0 1,0-1-1,0 1 0,0-1 0,-1 1 0,1-1 1,0 1-1,0-1 0,0 0 0,0 0 0,0 1 1,0-1-1,0 0 0,0 0 0,1 0 0,0 0 1,1 0-523,-1-1 0,0 1 0,1 0 0,-1-1 0,0 0 1,1 1-1,-1-1 0,0 0 0,0 0 0,0 0 0,0-1 0,0 1 1,0 0-1,0-1 0,0 1 0,2-3 0,11-18-7856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3.956"/>
    </inkml:context>
    <inkml:brush xml:id="br0">
      <inkml:brushProperty name="width" value="0.025" units="cm"/>
      <inkml:brushProperty name="height" value="0.025" units="cm"/>
    </inkml:brush>
  </inkml:definitions>
  <inkml:trace contextRef="#ctx0" brushRef="#br0">41 0 8392,'0'0'9406,"-7"9"-7735,4-5-1447,0-1-138,0 0 1,0 0-1,0 0 0,1 1 1,0-1-1,0 1 0,0 0 0,0-1 1,0 1-1,1 0 0,-1 0 0,1 0 1,0 0-1,0 0 0,1 0 0,-1 0 1,1 1-1,0 5 0,0-10-75,0 1 0,1-1-1,-1 0 1,0 1-1,0-1 1,0 0 0,1 1-1,-1-1 1,0 0 0,0 1-1,1-1 1,-1 0 0,0 1-1,0-1 1,1 0 0,-1 0-1,0 0 1,1 1 0,-1-1-1,1 0 1,-1 0 0,0 0-1,1 0 1,-1 1 0,0-1-1,1 0 1,-1 0 0,1 0-1,-1 0 1,0 0 0,1 0-1,-1 0 1,1 0 0,-1 0-1,0 0 1,1-1 0,-1 1-1,1 0 1,-1 0 0,0 0-1,1 0 1,-1 0 0,0-1-1,1 1 1,-1 0 0,0 0-1,1-1 1,-1 1 0,0 0-1,0-1 1,1 1-1,-1 0 1,0-1 0,1 1-1,-1-1-10,0 1 0,0 0 0,0-1 0,0 1 0,1 0 0,-1 0-1,0-1 1,0 1 0,0 0 0,1 0 0,-1-1 0,0 1 0,0 0-1,1 0 1,-1 0 0,0-1 0,1 1 0,-1 0 0,0 0 0,0 0-1,1 0 1,-1 0 0,0 0 0,1 0 0,-1 0 0,0 0 0,1 0-1,-1 0 1,0 0 0,1 0 0,-1 0 0,0 0 0,1 0 0,-1 0 0,0 0-1,1 0 1,-1 0 0,0 0 0,1 1 0,-1-1 0,0 0 0,0 0-1,1 0 1,-1 1 0,0-1 0,0 0 0,1 0 0,-1 1 0,0-1-1,0 0 1,0 0 0,0 1 0,1-1 0,-1 0 0,0 1 0,0-1-1,0 0 1,0 0 0,0 1 0,0-1 0,0 0 0,0 1 0,0-1-1,0 0 1,0 1 0,0-1 0,0 0 0,0 1 0,0 1 15,0-1 0,-1 1 0,1-1 0,0 1 0,0-1 0,0 1 0,1-1 1,-1 0-1,0 1 0,0-1 0,1 1 0,-1-1 0,1 0 0,0 1 0,-1-1 0,1 0 1,0 1-1,-1-1 0,1 0 0,0 0 0,0 0 0,0 0 0,0 0 0,0 0 0,1 0 0,-1 0 1,2 1-1,0-1 41,1-1 0,0 0 1,-1 1-1,1-1 1,0-1-1,-1 1 0,1 0 1,0-1-1,-1 0 1,1 0-1,4-2 0,5-2 58,0 0 0,0-1 0,15-11 0,-18 11-88,0 1-1,0-1 1,1 1 0,-1 1-1,1 0 1,12-3 0,-22 7-80,-1 1 59,0-1 0,1 1 0,-1 0-1,0-1 1,0 1 0,0 0 0,0-1 0,0 1-1,0 0 1,0-1 0,0 1 0,0 0 0,0 0-1,0-1 1,0 1 0,-1 0 0,1-1 0,0 1-1,0-1 1,-1 1 0,1 0 0,0-1-1,-1 1 1,1-1 0,-1 1 0,0 0 0,-10 17-551,-14 4-4611,8-11-1201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4.442"/>
    </inkml:context>
    <inkml:brush xml:id="br0">
      <inkml:brushProperty name="width" value="0.025" units="cm"/>
      <inkml:brushProperty name="height" value="0.025" units="cm"/>
    </inkml:brush>
  </inkml:definitions>
  <inkml:trace contextRef="#ctx0" brushRef="#br0">11 49 6342,'0'0'4404,"4"-9"-1868,1-7-2498,4-8 5623,-6 29-3059,-2 18-2031,-17 190 1334,0 1-1824,19-203-2274,8-11-3333,-4-5-1734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6.075"/>
    </inkml:context>
    <inkml:brush xml:id="br0">
      <inkml:brushProperty name="width" value="0.025" units="cm"/>
      <inkml:brushProperty name="height" value="0.025" units="cm"/>
    </inkml:brush>
  </inkml:definitions>
  <inkml:trace contextRef="#ctx0" brushRef="#br0">49 185 3972,'20'-33'6911,"-17"26"-5773,0-1 0,0 0 0,0 1-1,-1-1 1,-1 0 0,1 0 0,-1 0 0,0-14 0,-1 21-1106,0 1 0,0 0 0,0-1 1,0 1-1,-1 0 0,1-1 0,0 1 0,0 0 0,0-1 1,-1 1-1,1 0 0,0-1 0,0 1 0,0 0 0,-1-1 1,1 1-1,0 0 0,-1 0 0,1 0 0,0-1 0,-1 1 0,1 0 1,0 0-1,-1 0 0,1 0 0,0-1 0,-1 1 0,1 0 1,0 0-1,-1 0 0,1 0 0,-1 0 0,1 0 0,0 0 0,-1 0 1,1 0-1,0 0 0,-1 0 0,1 0 0,-1 1 0,1-1 1,0 0-1,-1 0 0,1 0 0,0 0 0,-1 1 0,1-1 1,0 0-1,0 0 0,-1 1 0,1-1 0,0 0 0,-1 0 0,1 1 1,0-1-1,0 1 0,-20 15-82,13-7 41,1 0 0,0 0 0,1 1 0,0 0 1,1 0-1,0 0 0,0 0 0,1 1 0,1-1 0,0 1 0,-2 15 0,5-24 10,-1-1-1,0 1 1,0-1-1,1 0 1,-1 1-1,1-1 1,-1 0-1,1 0 1,0 1-1,-1-1 1,1 0-1,0 0 1,0 0 0,0 0-1,0 0 1,0 0-1,0 0 1,0 0-1,0 0 1,0-1-1,1 1 1,-1 0-1,0-1 1,0 1-1,1-1 1,-1 1-1,0-1 1,1 1-1,-1-1 1,0 0-1,1 0 1,-1 0-1,0 0 1,1 0-1,-1 0 1,1 0-1,-1 0 1,0-1-1,1 1 1,1-1 0,4 0 34,0 0 1,1-1 0,-1 1 0,0-2 0,0 1 0,10-5-1,3-5 6,-1-1 0,0-1 0,-1-1 0,26-26 0,-35 32-2,-1 1-1,0-2 1,-1 1 0,0-1-1,-1 0 1,0 0 0,-1-1-1,0 0 1,0 0 0,5-20-1,-14 30 46,-6 9-125,-8 12-50,11-10 72,-45 70 97,48-72-55,0 0 0,1 0 0,0 0 0,0 0 1,1 1-1,0-1 0,1 1 0,-2 16 0,3-23-17,1-1-1,-1 0 0,0 1 1,1-1-1,-1 0 1,1 1-1,-1-1 0,1 0 1,-1 0-1,1 0 1,0 1-1,-1-1 0,1 0 1,0 0-1,0 0 1,0 0-1,0 0 0,0-1 1,0 1-1,0 0 0,1 0 1,-1-1-1,0 1 1,0 0-1,0-1 0,1 1 1,-1-1-1,0 0 1,1 1-1,-1-1 0,0 0 1,1 0-1,0 0 1,56 0 328,-43-1-307,-7 1-9,0-2 1,0 1-1,-1-1 1,1 0-1,12-6 1,-13 5-19,0 0 0,0 1 0,1 0 0,-1 0 1,0 1-1,11-1 0,-18 6-80,0-3 83,0 0 1,0-1-1,-1 1 0,1 0 0,0-1 0,0 1 0,0 0 0,0-1 0,0 1 0,0 0 0,0 0 1,0-1-1,0 1 0,0 0 0,1-1 0,-1 1 0,0 0 0,0-1 0,1 1 0,-1 0 0,0-1 1,1 1-1,-1 0 0,1-1 0,-1 1 0,1-1 0,-1 1 0,1-1 0,-1 1 0,1-1 0,-1 1 1,1-1-1,0 0 0,-1 1 0,2-1 0,-1 0 47,1 0 0,-1 0 0,1-1 1,-1 1-1,1-1 0,-1 1 0,1-1 0,-1 0 0,1 1 1,-1-1-1,0 0 0,0 0 0,1 0 0,-1 0 1,0 0-1,0 0 0,0 0 0,0 0 0,1-2 0,18-32 381,-18 31-419,1-1 1,-1 1-1,0 0 1,1 0-1,0 0 1,6-7-1,-5 13-56,-1 0 1,0-1-1,1 1 0,-1 0 0,0 1 0,0-1 0,-1 1 0,1-1 0,0 1 1,3 6-1,6 3 51,-10-11 6,0 1-1,0-1 0,0 1 1,0-1-1,0 1 0,0-1 1,0 0-1,0 0 0,0 0 1,1 0-1,-1-1 1,0 1-1,1-1 0,-1 1 1,1-1-1,-1 0 0,0 0 1,1 0-1,-1 0 0,1 0 1,-1 0-1,0-1 0,1 1 1,-1-1-1,0 0 0,1 0 1,-1 1-1,0-2 1,0 1-1,0 0 0,0 0 1,0-1-1,0 1 0,3-4 1,-1 1 22,0-1 0,0 1 1,-1-1-1,0 0 0,0 0 1,0 0-1,-1-1 0,1 1 1,-1-1-1,-1 1 0,1-1 0,1-11 1,-3 17-42,0-1 1,1 1 0,-1 0-1,0-1 1,0 1 0,0-1-1,0 1 1,0-1 0,0 1-1,0 0 1,0-1 0,0 1-1,0-1 1,0 1 0,0 0-1,0-1 1,0 1 0,0-1-1,0 1 1,0-1 0,-1 1-1,1 0 1,0-1 0,0 1-1,0 0 1,-1-1 0,1 1-1,0 0 1,0-1 0,-1 1-1,1 0 1,0-1 0,-1 1-1,1 0 1,0 0 0,-1 0-1,1-1 1,-1 1 0,1 0-1,0 0 1,-1 0 0,1 0-1,-1 0 1,1-1 0,0 1-1,-1 0 1,1 0 0,-1 0-1,1 0 1,-1 0 0,1 1-1,0-1 1,-1 0 0,1 0-1,-1 0 1,1 0 0,0 0-1,-1 0 1,1 1 0,-1-1-1,1 0 1,0 0 0,-1 1-1,1-1 1,0 0 0,-1 1-1,-1 0-26,1 0-1,-1 0 0,0 1 0,1-1 1,-1 0-1,1 1 0,-1-1 0,1 1 1,0 0-1,0-1 0,0 1 0,0 0 0,0 0 1,-1 2-1,1 19-2204,-1 3-5792,-1-17 1564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6.404"/>
    </inkml:context>
    <inkml:brush xml:id="br0">
      <inkml:brushProperty name="width" value="0.025" units="cm"/>
      <inkml:brushProperty name="height" value="0.025" units="cm"/>
    </inkml:brush>
  </inkml:definitions>
  <inkml:trace contextRef="#ctx0" brushRef="#br0">0 1 18161,'0'0'3844,"11"50"-6375,2-39-1536,-8 1-3300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7.232"/>
    </inkml:context>
    <inkml:brush xml:id="br0">
      <inkml:brushProperty name="width" value="0.025" units="cm"/>
      <inkml:brushProperty name="height" value="0.025" units="cm"/>
    </inkml:brush>
  </inkml:definitions>
  <inkml:trace contextRef="#ctx0" brushRef="#br0">1 284 12620,'0'0'5573,"10"-5"-3897,21-9-762,42-25 0,-61 32-721,0-1 0,0 0 1,0-1-1,-1-1 0,-1 0 1,1 0-1,8-13 0,-12 6 319,-17 15-411,-22 21-249,26-14 137,1 0 0,0 1 0,0-1 0,0 1 0,0 1 0,1-1 0,0 1 0,1-1 0,-1 1 0,1 0 0,1 0 0,-1 1 0,1-1 0,0 0 0,1 1 0,0 0 0,-1 12 0,3-19 8,-1 0 0,1 0 0,-1 0 0,1 0-1,0 0 1,-1 0 0,1 0 0,0 0 0,0 0 0,0-1-1,-1 1 1,1 0 0,0 0 0,0-1 0,0 1 0,0-1 0,0 1-1,0-1 1,0 1 0,1-1 0,-1 0 0,0 0 0,0 1-1,0-1 1,0 0 0,0 0 0,0 0 0,1 0 0,-1 0-1,2-1 1,39-3-160,-22-5-482,-1-1 0,0-1 1,-1 0-1,0-1 1,-1-1-1,0-1 0,20-21 1,-36 35 629,62-67-5602,-57 59 4320,-1 1 1,0-1 0,0 0 0,5-13 0,-17 28 4948,-22 20-1330,21-17-2035,0 0 1,1 1-1,1-1 0,-1 1 1,2 0-1,0 1 1,0-1-1,1 1 1,0 0-1,1 1 1,0-1-1,0 17 1,2-29-273,1 1 1,0 0-1,0 0 1,1 0 0,-1 0-1,0 0 1,0 0 0,0 0-1,0 0 1,1-1 0,-1 1-1,0 0 1,1 0-1,-1 0 1,1 0 0,-1-1-1,1 1 1,-1 0 0,1-1-1,0 1 1,-1 0 0,1-1-1,0 1 1,0-1-1,-1 1 1,1-1 0,0 1-1,0-1 1,0 0 0,1 1-1,1 0 35,0-1 0,0 0 0,0 1 0,0-1 0,0-1 0,0 1 0,0 0 0,0-1 0,5-1 0,2-1 43,0 0-1,0-1 0,0-1 1,17-10-1,-7-1-57,0 0 0,-1-1-1,29-35 1,-38 41 70,-1-2 0,0 0-1,-1 0 1,0 0 0,-1-1 0,-1 0-1,7-21 1,-12 35-65,-1-1-1,0 1 0,0 0 1,0 0-1,1-1 1,-1 1-1,0 0 1,0 0-1,0-1 1,0 1-1,0 0 0,0 0 1,1-1-1,-1 1 1,0 0-1,0-1 1,0 1-1,0 0 1,0 0-1,0-1 0,0 1 1,0 0-1,0-1 1,0 1-1,0 0 1,-1 0-1,1-1 1,0 1-1,0 0 0,0-1 1,0 1-1,0 0 1,0 0-1,-1-1 1,1 1-1,0 0 1,0 0-1,0 0 0,-1-1 1,1 1-1,0 0 1,-1 0-1,-11 9 245,-12 23-289,15-15 287,1 0-1,1 1 0,0 0 1,-5 24-1,10-36-221,1 0 0,0 0 0,0 0 1,0 1-1,1-1 0,0 0 0,0 1 0,0-1 0,1 0 0,0 1 1,0-1-1,1 0 0,0 0 0,0 0 0,0 0 0,6 10 0,-7-15-42,-1 0-1,1 0 0,0 1 1,0-1-1,0 0 1,0 0-1,0 0 0,0 0 1,0 0-1,0 0 0,0 0 1,0 0-1,1-1 1,-1 1-1,0 0 0,1-1 1,-1 1-1,0-1 0,1 1 1,-1-1-1,1 0 1,-1 0-1,1 1 0,-1-1 1,1 0-1,-1 0 0,0 0 1,3-1-1,-3 0 1,0 1-1,0-1 0,1 0 1,-1 0-1,0 0 0,0 0 1,0 0-1,0 0 1,0 0-1,0-1 0,0 1 1,-1 0-1,1 0 0,0-1 1,-1 1-1,1-1 0,-1 1 1,1 0-1,-1-1 1,0 1-1,1-1 0,-1 1 1,0-1-1,0 1 0,0-3 1,-2-9-121,0 1 0,-1 0-1,0-1 1,-1 1 0,0 1 0,-1-1 0,0 1 0,-12-20-1,7 15 433,2-1 1,-12-35-1,23 48 1010,9 6-958,19 12-649,-22-10 454,27 12-404,52 15 0,-34-21-5170,-29-11-3484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8.166"/>
    </inkml:context>
    <inkml:brush xml:id="br0">
      <inkml:brushProperty name="width" value="0.025" units="cm"/>
      <inkml:brushProperty name="height" value="0.025" units="cm"/>
    </inkml:brush>
  </inkml:definitions>
  <inkml:trace contextRef="#ctx0" brushRef="#br0">0 1 5061,'0'0'12342,"1"11"-11546,2 18 189,6 57 1678,-8-80-2568,0 0 1,0 0 0,1 0 0,0 0 0,0 0 0,0-1 0,1 1 0,-1-1 0,2 1 0,-1-1 0,5 6 0,-5-9-76,0 0 0,0 0 0,1 0 0,-1 0 1,1-1-1,-1 1 0,1-1 0,0 0 0,-1 0 0,1 0 1,0 0-1,0-1 0,0 0 0,0 0 0,-1 0 0,1 0 0,0 0 1,0-1-1,0 1 0,6-3 0,3-1 60,0 0 0,-1-1-1,0 0 1,19-10 0,-23 10-49,1 1 1,-1-1-1,0-1 1,-1 1-1,1-1 1,-1-1-1,0 1 1,-1-1-1,11-13 1,-22 76-315,5-53 289,-1-1-1,1 0 1,-1 0 0,1 0 0,0 0 0,0 0-1,0 0 1,0 0 0,0 0 0,0 0-1,1 0 1,-1 0 0,1 0 0,-1 0 0,1 0-1,0 0 1,0 0 0,0 0 0,0 0-1,0 0 1,0-1 0,3 4 0,-2-4 20,1 0 1,-1-1-1,0 1 1,1-1-1,-1 1 1,1-1-1,-1 0 1,1 0-1,-1 0 0,0 0 1,1 0-1,-1-1 1,1 1-1,-1-1 1,0 0-1,1 1 1,-1-1-1,0 0 1,0-1-1,3 0 1,10-6 90,0 0 0,-1 0 1,16-13-1,-24 17-297,-1-1 0,1 0 0,-1 0 1,0 0-1,0-1 0,0 0 0,-1 0 0,0 0 0,7-12 0,-10-8-5916,-1 10-353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8.511"/>
    </inkml:context>
    <inkml:brush xml:id="br0">
      <inkml:brushProperty name="width" value="0.025" units="cm"/>
      <inkml:brushProperty name="height" value="0.025" units="cm"/>
    </inkml:brush>
  </inkml:definitions>
  <inkml:trace contextRef="#ctx0" brushRef="#br0">11 1 18353,'0'0'1826,"-10"55"-1442,29-40-544,-1 1 449,7-2-193,2 3-2338,-4 0-3140,0-1-2657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9.057"/>
    </inkml:context>
    <inkml:brush xml:id="br0">
      <inkml:brushProperty name="width" value="0.025" units="cm"/>
      <inkml:brushProperty name="height" value="0.025" units="cm"/>
    </inkml:brush>
  </inkml:definitions>
  <inkml:trace contextRef="#ctx0" brushRef="#br0">165 76 13100,'0'0'3294,"-11"0"-1863,4 1-1233,0 0 0,1 0 0,-1 0 1,0 1-1,1 0 0,0 0 0,-1 1 0,1-1 1,0 1-1,0 1 0,1-1 0,-1 1 0,1 0 0,-1 1 1,-6 7-1,8-9-64,-1 1 1,1 0-1,0 0 1,1 1-1,-1-1 1,1 1-1,0 0 1,0 0-1,0 0 0,1 0 1,0 0-1,0 1 1,0-1-1,1 1 1,-2 8-1,3-13-132,0-1 0,0 1-1,0 0 1,0-1-1,0 1 1,0-1 0,0 1-1,1 0 1,-1-1 0,0 1-1,0-1 1,1 1 0,-1-1-1,0 1 1,1-1 0,-1 1-1,0-1 1,1 1 0,-1-1-1,1 1 1,-1-1 0,1 0-1,-1 1 1,1-1 0,-1 0-1,1 1 1,-1-1-1,1 0 1,-1 0 0,2 1-1,24-2 199,23-16 211,-39 10-379,0 0-1,0-1 1,-1 0-1,0 0 1,0-1-1,-1 0 1,0-1 0,10-16-1,-2-1 40,0-1 0,11-33 0,-27 62-70,-29 79-86,26-68 74,0 0-1,0 0 1,1 0-1,0 0 1,1 0-1,0 0 1,1 0-1,2 18 1,-1-28 17,0 1 1,1-1-1,-1 1 1,0-1-1,1 1 1,0-1-1,-1 0 1,1 0-1,0 0 1,0 0-1,0 0 1,0-1-1,0 1 1,1 0-1,-1-1 1,0 0-1,1 1 1,-1-1-1,1 0 1,0 0-1,-1 0 1,1-1-1,0 1 1,-1-1-1,1 1 1,0-1-1,0 0 1,-1 0-1,6-1 1,-1 1 13,0 0 0,0-1 0,0 0 1,-1 0-1,1-1 0,0 0 0,-1 0 1,1 0-1,-1-1 0,1 0 0,5-4 1,-5 3-3,-2 0 1,1-1-1,0 0 1,-1 0-1,0 0 1,0-1-1,0 0 1,-1 1-1,1-2 1,-2 1 0,1 0-1,-1-1 1,0 0-1,0 0 1,0 0-1,-1 0 1,-1 0-1,2-9 1,-18 40-478,14-21 455,1 0-1,0-1 1,-1 1 0,1-1 0,0 1 0,0 0-1,0-1 1,1 1 0,-1-1 0,1 1 0,-1 0-1,1-1 1,0 1 0,0-1 0,0 0 0,0 1 0,0-1-1,1 0 1,-1 1 0,1-1 0,-1 0 0,1 0-1,0 0 1,3 2 0,0-1 12,0 0-1,1 0 1,0-1-1,-1 0 1,1 0 0,0 0-1,0 0 1,0-1-1,0 0 1,7 0-1,-1 0 1,3 1 4,0 0 1,-1-1-1,1 0 1,0-2-1,0 1 0,0-2 1,23-5-1,-37 7-4,0-1 0,0 1 0,0-1 0,1 0 0,-1 1 0,0-1 0,0 0 0,-1 0 0,1 1 0,0-1 0,0 0 0,0 0 0,0 0 0,-1 0 0,1 0 0,-1 0-1,1 0 1,0 0 0,-1-1 0,0 1 0,1 0 0,-1 0 0,0 0 0,1-2 0,-1 0 34,-1 0 0,1 1 0,0-1 0,-1 0 0,0 0 0,0 1 0,1-1 0,-1 1 0,-1-1 0,-1-3 0,-5-7 183,-1 1 0,0 0 0,-14-12 0,16 16-158,6 7-43,0 0-1,0 0 1,0 0-1,0 0 0,0 0 1,0 0-1,0 0 1,0-1-1,0 1 0,0 0 1,1 0-1,-1-1 1,0 1-1,1-1 0,-1 1 1,1-3-1,21 2-257,-2 3-132,56-2-6137,-32-2 466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5.917"/>
    </inkml:context>
    <inkml:brush xml:id="br0">
      <inkml:brushProperty name="width" value="0.025" units="cm"/>
      <inkml:brushProperty name="height" value="0.025" units="cm"/>
    </inkml:brush>
  </inkml:definitions>
  <inkml:trace contextRef="#ctx0" brushRef="#br0">237 203 11403,'-9'2'2952,"-9"4"-2192,-1 0 0,1 2-1,1 0 1,-1 1 0,1 1 0,1 1 0,0 0 0,1 1-1,0 1 1,0 0 0,-14 18 0,28-30-722,-1 1 0,1 0 1,0-1-1,-1 1 0,1 0 0,0 0 0,0 0 1,0 0-1,0 0 0,1 0 0,-1 0 1,0 0-1,0 3 0,2-5-33,-1 1 0,0 0-1,0-1 1,0 1 0,0-1 0,0 1 0,1 0-1,-1-1 1,0 1 0,0-1 0,1 1-1,-1-1 1,0 1 0,1-1 0,-1 1 0,1-1-1,-1 0 1,1 1 0,-1-1 0,1 1 0,-1-1-1,1 0 1,-1 1 0,1-1 0,-1 0-1,1 0 1,-1 0 0,1 1 0,0-1 0,4 0 14,0 1 1,0-1 0,0 0 0,0 0 0,0-1 0,-1 1-1,1-1 1,0 0 0,0-1 0,7-2 0,18-10-199,0-1 0,-1-1 1,-1-2-1,0 0 1,-1-2-1,-2-1 0,0-1 1,-1-2-1,-1 0 0,-1-1 1,-2-1-1,34-56 1,-51 78 176,-1-1 1,0 0 0,0 0-1,0 0 1,0-1 0,-1 1-1,1-8 1,-6 9-8,-7 10-3,-8 10 54,-5 9 234,1 0-1,1 1 1,2 1-1,-24 39 1,43-63-253,-1 0 0,1-1 0,0 1 0,0 0 0,0 0 0,0 0 0,0 0 0,1 0 0,0 0 0,-1 5 0,1-7-42,0 0 0,1 0 0,-1 0 0,0 0 0,0 0-1,1 0 1,-1 0 0,1 0 0,-1 0 0,1 0 0,-1 0 0,1 0 0,0 0 0,-1 0 0,1-1 0,0 1 0,0 0 0,-1 0 0,1-1 0,1 2 0,3-1-509,0 1 1,0 0-1,-1-1 0,1 0 0,0 0 0,0-1 0,0 1 1,0-1-1,0 0 0,7-1 0,17-2-5648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1:59.834"/>
    </inkml:context>
    <inkml:brush xml:id="br0">
      <inkml:brushProperty name="width" value="0.025" units="cm"/>
      <inkml:brushProperty name="height" value="0.025" units="cm"/>
    </inkml:brush>
  </inkml:definitions>
  <inkml:trace contextRef="#ctx0" brushRef="#br0">49 85 10858,'0'0'9711,"-1"11"-8916,-15 63 385,6-32-881,2-1 0,-5 67 0,13-108-298,0 1 1,0-1 0,0 1-1,0-1 1,0 1 0,0 0-1,0-1 1,0 1-1,0-1 1,0 1 0,0-1-1,0 1 1,0-1-1,1 1 1,-1-1 0,0 1-1,0-1 1,1 1 0,-1-1-1,0 1 1,1-1-1,-1 1 1,0-1 0,1 0-1,-1 1 1,0-1-1,1 0 1,-1 1 0,1-1-1,-1 0 1,1 1 0,-1-1-1,1 0 1,-1 0-1,1 0 1,-1 0 0,1 1-1,-1-1 1,1 0-1,0 0 1,-1 0 0,1 0-1,-1 0 1,1 0 0,-1 0-1,1 0 1,-1-1-1,1 1 1,-1 0 0,1 0-1,-1 0 1,1-1-1,-1 1 1,1 0 0,-1 0-1,1-1 1,-1 1 0,1 0-1,-1-1 1,0 1-1,1-1 1,-1 1 0,1-1-1,28-25 371,-21 15-471,-1 1 1,0-1-1,0-1 1,-1 1-1,-1-1 0,0 0 1,-1 0-1,0-1 1,-1 1-1,0-1 0,-1 0 1,0 0-1,-1 0 1,-1 1-1,0-1 0,-3-23 1,3 34 53,-1 1 1,1-1-1,-1 1 1,1 0 0,-1-1-1,1 1 1,-1 0-1,0-1 1,0 1 0,0 0-1,0 0 1,0 0-1,0 0 1,0 0 0,0 0-1,0 0 1,-1-1-1,1 2 23,0-1-1,1 1 0,-1 0 1,1 0-1,-1 0 0,0 0 1,1 0-1,-1 0 0,1 0 1,-1 0-1,0 0 0,1 0 1,-1 0-1,0 0 0,1 0 1,-1 0-1,1 0 1,-1 1-1,1-1 0,-1 0 1,0 0-1,1 1 0,-1-1 1,1 0-1,-1 1 0,1-1 1,-1 1-1,1-1 0,0 1 1,-1-1-1,1 0 0,-1 1 1,1 0-1,0-1 0,0 1 1,-1-1-1,1 1 0,0-1 1,0 1-1,0 0 0,-1 0 1,-3 8 10,1 1 0,0 0 0,1 0-1,0 0 1,0 0 0,1 0 0,0 0 0,1 0 0,0 1 0,1-1 0,0 0 0,0 0 0,4 11 0,-4-16 60,0-1 1,1 0-1,0 0 1,0 0-1,0 0 1,0 0-1,0 0 1,1 0-1,0-1 1,0 0-1,0 1 0,0-1 1,0 0-1,0 0 1,1-1-1,0 1 1,-1-1-1,1 1 1,0-1-1,0-1 1,1 1-1,-1 0 1,0-1-1,0 0 1,1 0-1,-1 0 1,0-1-1,1 1 1,-1-1-1,1 0 0,-1 0 1,5-1-1,-3-1 18,0 1 0,0-1 0,0 0-1,0-1 1,0 1 0,-1-1 0,1 0-1,-1-1 1,0 1 0,0-1-1,0 0 1,0 0 0,-1-1 0,0 1-1,1-1 1,-2 0 0,1 0 0,3-8-1,5-5-35,-2-1 0,-1 0 0,0 0 0,6-22 0,-11 28-7,-1 0-1,0 0 1,0 0 0,-2 0 0,1 0-1,-2 0 1,-1-19 0,1 32-28,1-1 0,-1 0 1,0 1-1,0-1 1,0 0-1,0 1 1,0-1-1,0 1 0,0-1 1,0 0-1,0 1 1,-1-1-1,1 0 1,0 1-1,0-1 0,-1 1 1,1-1-1,0 0 1,0 1-1,-1-1 0,1 1 1,-1-1-1,1 1 1,-1-1-1,1 1 1,0 0-1,-1-1 0,0 1 1,1-1-1,-1 1 1,1 0-1,-1 0 1,1-1-1,-1 1 0,0 0 1,1 0-1,-1 0 1,1-1-1,-1 1 1,0 0-1,1 0 0,-1 0 1,0 0-1,1 0 1,-1 0-1,0 0 0,1 1 1,-1-1-1,0 0 1,1 0-1,-1 0 1,1 1-1,-2-1 0,0 2-12,0-1 0,1 0 0,-1 0 0,0 1 0,0 0 0,1-1 0,-1 1 0,1 0 0,-1-1 0,1 1 0,0 0 0,0 0 0,-2 4 0,0 3-13,1 0 0,0 0 1,0 1-1,1-1 0,1 1 1,-1-1-1,1 0 0,2 15 0,-1-18-410,1 0-1,-1 0 0,1 0 0,0 0 0,6 10 0,-6-12-520,1 0-1,0 0 0,0 0 0,0 0 0,1 0 0,-1 0 0,7 4 0,10 5-6063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0.192"/>
    </inkml:context>
    <inkml:brush xml:id="br0">
      <inkml:brushProperty name="width" value="0.025" units="cm"/>
      <inkml:brushProperty name="height" value="0.025" units="cm"/>
    </inkml:brush>
  </inkml:definitions>
  <inkml:trace contextRef="#ctx0" brushRef="#br0">120 0 14638,'-9'6'891,"-5"3"-19,1 0 0,0 1 0,-17 16 0,27-22-624,-1 0-1,0-1 1,1 2 0,0-1-1,0 0 1,0 1 0,0-1-1,1 1 1,-1 0 0,1 0-1,1 0 1,-1 0 0,1 0-1,0 0 1,0 1 0,-1 9-1,3-14-235,-1 0-1,1 1 1,0-1-1,-1 0 0,1 0 1,0 0-1,0 0 0,0 0 1,0 0-1,0-1 1,0 1-1,0 0 0,0 0 1,0-1-1,0 1 1,0 0-1,0-1 0,1 1 1,-1-1-1,0 0 1,0 1-1,1-1 0,-1 0 1,0 0-1,0 0 1,1 0-1,-1 0 0,0 0 1,1 0-1,-1 0 1,2-1-1,43-6 350,-42 5-311,1-1 0,0 0 0,-1 0 0,1 0-1,-1-1 1,0 0 0,0 0 0,-1 0 0,1 0-1,-1 0 1,0-1 0,5-9 0,13-33-4210,-22 51 3804,0 0 1,0 1-1,1-1 1,-1 0 0,1 1-1,1-1 1,-1 1-1,0-1 1,1 0 0,0 1-1,0-1 1,0 0-1,3 7 1,-2-9 6,-1 0 0,1 1 0,0-1 0,0 0 0,0 0 1,0 0-1,0 0 0,1 0 0,-1-1 0,0 1 0,1-1 0,-1 0 0,1 1 0,0-1 0,-1 0 0,1 0 0,0-1 0,0 1 0,-1-1 1,1 1-1,5-1 0,16 1-1739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0.554"/>
    </inkml:context>
    <inkml:brush xml:id="br0">
      <inkml:brushProperty name="width" value="0.025" units="cm"/>
      <inkml:brushProperty name="height" value="0.025" units="cm"/>
    </inkml:brush>
  </inkml:definitions>
  <inkml:trace contextRef="#ctx0" brushRef="#br0">49 266 5926,'0'0'2786,"0"-8"-448,3-25-357,-3 33-1922,-1 1 0,1-1 0,0 0 0,-1 1 0,1-1 0,0 0 0,-1 1 0,1-1 0,0 0 0,-1 0 0,1 0 0,0 1 0,-1-1 0,1 0 0,-1 0 0,1 0 0,0 0 0,-1 0 0,1 1 0,-1-1 0,1 0 0,0 0 0,-1 0 0,1 0 0,-1 0 0,1 0 0,-1-1 0,1 1 0,0 0 0,-1 0 0,1 0 0,-1 0 0,1 0 0,0-1 0,-1 1 0,1 0 0,-1 0 0,1-1 0,0 1 0,0 0 0,-1 0 0,1-1 0,0 1 0,-1 0 0,1-1 0,0 1 0,0 0 0,0-1 0,-1 1 0,1-1 0,0 1 0,0 0 0,0-1 0,0 1 0,0-1 0,0 1 0,0-1 0,0 1 0,0 0 0,0-1 0,0 1 0,0-1 0,0 1 0,0-1 0,-22 27 558,20-22-489,0 0 0,1 0 0,-1 0 0,1 0 0,0 1 0,0-1-1,0 0 1,1 1 0,0-1 0,0 0 0,0 1 0,0-1 0,0 0 0,1 1 0,2 7-1,-2-10-94,1 0-1,-1 0 1,0-1-1,1 1 1,-1 0-1,1-1 1,0 1-1,0-1 1,-1 1-1,1-1 1,0 0-1,0 0 1,0 0-1,1 0 1,-1 0-1,0 0 1,0-1-1,0 1 1,1-1-1,-1 1 1,0-1-1,1 0 0,-1 0 1,0 0-1,0 0 1,1 0-1,-1-1 1,0 1-1,0-1 1,1 1-1,3-3 1,3 1 2,0-2 1,0 0 0,-1 0-1,1 0 1,-1-1-1,0 0 1,-1-1 0,1 1-1,-1-2 1,0 1-1,0-1 1,6-8-1,-1 0-120,-1 0 0,0-1 0,0 0 0,-2-1 0,8-18 0,-13 24-186,0 1 0,-1-1 0,0 0 1,-1 0-1,0 0 0,0-13 0,-2 22 216,1 0-1,-1 0 1,0-1-1,0 1 1,0 0-1,0-1 1,-1 1-1,1 0 1,0 0-1,-1-1 1,0 1-1,1 0 1,-1 0-1,0 0 1,0 0-1,0 0 1,-1 0-1,1 0 1,0 0-1,-1 0 1,1 1-1,-1-1 1,0 1-1,1-1 1,-1 1-1,0-1 1,0 1-1,0 0 1,0 0-1,0 0 0,0 0 1,0 0-1,0 0 1,-4 0-1,-1 1 158,-1 0 0,1 0-1,0 1 1,0 0 0,0 0-1,1 0 1,-1 1-1,0 0 1,0 1 0,1-1-1,-1 1 1,1 1 0,0-1-1,0 1 1,0 0-1,1 0 1,-1 1 0,1 0-1,0 0 1,0 0 0,1 0-1,0 1 1,0 0-1,-6 9 1,7-9-46,0-1 0,0 1 0,0 0 0,1-1-1,0 1 1,0 0 0,0 0 0,1 1 0,0-1 0,0 0 0,1 0 0,-1 1-1,1-1 1,1 0 0,-1 1 0,1-1 0,0 0 0,1 0 0,-1 0 0,1 0 0,0 0-1,1 0 1,-1 0 0,1-1 0,1 1 0,-1-1 0,6 7 0,2-1 49,1-1 1,0 0 0,1-1 0,24 13-1,7 6-1527,-6 5-4448,-32-23 398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2.182"/>
    </inkml:context>
    <inkml:brush xml:id="br0">
      <inkml:brushProperty name="width" value="0.025" units="cm"/>
      <inkml:brushProperty name="height" value="0.025" units="cm"/>
    </inkml:brush>
  </inkml:definitions>
  <inkml:trace contextRef="#ctx0" brushRef="#br0">82 1 13485,'0'0'1078,"-4"13"524,-6 19-649,3 0 1,1 1-1,1 0 0,-1 40 1,5-4 426,-2 1 0,-4-1 0,-25 111 0,110-406-478,-70 198-1110,-3 11 80,0 0-1,1 1 1,1 0 0,12-22 0,-19 37 118,0 1 0,1-1 0,-1 1 0,1-1 0,-1 1 0,0-1 0,1 1 0,-1-1 1,1 1-1,0-1 0,-1 1 0,1 0 0,-1-1 0,1 1 0,-1 0 0,1 0 0,0-1 0,-1 1 0,1 0 0,0 0 0,-1 0 0,1 0 0,0 0 0,-1 0 0,1 0 0,0 0 0,-1 0 0,1 0 1,0 0-1,-1 0 0,1 0 0,0 0 0,-1 1 0,1-1 0,-1 0 0,1 1 0,0-1 0,-1 0 0,1 1 0,-1-1 0,1 0 0,-1 1 0,1-1 0,-1 1 0,1-1 0,-1 1 0,0 0 1,1-1-1,-1 1 0,0-1 0,1 1 0,-1 0 0,0-1 0,0 1 0,0-1 0,1 1 0,-1 1 0,15 36-70,-9-16 80,-2 0 0,4 31 0,-8-52 1,0-1 0,-1 0 0,1 1 0,0-1 0,0 1 0,0-1 0,0 0 0,1 1 0,-1-1 0,0 0 0,0 1 0,0-1 0,0 0 0,0 1 0,0-1-1,1 0 1,-1 1 0,0-1 0,0 0 0,0 1 0,1-1 0,-1 0 0,0 1 0,0-1 0,1 0 0,-1 0 0,0 0 0,1 1 0,-1-1 0,0 0 0,1 0-1,-1 0 1,0 0 0,1 0 0,-1 1 0,1-1 0,13-8 78,9-21 58,-15 13-102,-1 0 0,0 0 0,-1-1 0,-1 0 0,-1 0 0,0 0 0,-2-1 0,2-25 0,-4 43-45,0 0 1,0 0-1,0 0 0,0 1 0,0-1 0,0 0 0,0 0 1,0 0-1,0 0 0,1 1 0,-1-1 0,0 0 0,0 0 1,0 0-1,0 0 0,0 1 0,0-1 0,1 0 0,-1 0 1,0 0-1,0 0 0,0 0 0,0 0 0,0 0 0,1 0 1,-1 1-1,0-1 0,0 0 0,0 0 0,1 0 0,-1 0 1,0 0-1,0 0 0,0 0 0,0 0 0,1 0 0,-1 0 1,0 0-1,0 0 0,0 0 0,1 0 0,-1 0 0,0-1 1,0 1-1,0 0 0,0 0 0,1 0 0,-1 0 0,0 0 1,0 0-1,0 0 0,0 0 0,0-1 0,1 1 0,-1 0 1,0 0-1,0 0 0,0 0 0,0-1 0,0 1 0,0 0 1,0 0-1,0 0 0,0 0 0,0-1 0,0 1 0,1 0 1,-1 0-1,17 19-468,-2-2-613,-7-12 458,1 0 0,-1 0-1,1-1 1,0 0 0,0-1 0,1 0 0,-1 0-1,1-1 1,16 2 0,-21-3 492,0 0-1,0-1 1,0 0-1,-1 0 1,1 0-1,0 0 1,0-1 0,0 1-1,-1-1 1,1 0-1,0-1 1,-1 1-1,1-1 1,-1 0-1,1 0 1,-1-1-1,0 1 1,0-1 0,0 0-1,0 0 1,4-5-1,-7 7 224,0 0 0,0 0 0,0-1-1,-1 1 1,1 0 0,0 0 0,-1-1 0,1 1-1,-1 0 1,1-1 0,-1 1 0,0 0 0,1-1-1,-1 1 1,0-1 0,0 1 0,0-3 0,-1 4-6,1-1 1,0 0 0,-1 1 0,1-1-1,0 0 1,-1 1 0,1-1 0,-1 0-1,1 1 1,-1-1 0,1 1 0,-1-1-1,1 1 1,-1-1 0,1 1 0,-1-1-1,0 1 1,1 0 0,-1-1 0,0 1 0,0 0-1,1 0 1,-2-1 0,0 1-33,0 0-1,0-1 1,0 1 0,0 0 0,0 1 0,0-1-1,0 0 1,0 0 0,0 1 0,0-1 0,0 1-1,0 0 1,1 0 0,-1-1 0,0 1 0,0 0-1,1 1 1,-1-1 0,1 0 0,-1 0 0,1 1-1,-1-1 1,1 1 0,-2 1 0,-2 4 107,0 0 1,0 0-1,1 0 1,0 1-1,0-1 1,1 1-1,0 0 1,0 0 0,1 0-1,0 0 1,0 1-1,0 13 1,2-21-146,0-1 1,0 1 0,0 0 0,0 0 0,0 0 0,0 0 0,0 0 0,1-1-1,-1 1 1,0 0 0,0 0 0,1 0 0,-1-1 0,1 1 0,-1 0-1,1 0 1,-1-1 0,1 1 0,-1-1 0,1 1 0,-1 0 0,1-1-1,0 1 1,-1-1 0,1 1 0,0-1 0,0 1 0,1 0 0,0-1 22,0 1 0,0-1 0,1 0 0,-1 0 0,0 0-1,1 0 1,-1 0 0,0 0 0,0-1 0,5 0 0,0-1 31,0-1 0,0 0-1,0 0 1,0 0 0,12-9-1,-9 4-15,0-1 0,-1 0 0,0-1-1,12-17 1,-17 22-46,-1 0 1,0-1-1,0 1 0,0-1 0,0 0 0,-1 0 1,0 0-1,0 0 0,-1 0 0,0-1 0,1-8 1,-2 15-165,-13 28-63,12-27 226,1 0 0,-1 0 0,1 0 0,0 1 0,0-1 1,-1 0-1,1 0 0,0 0 0,0 0 0,0 0 0,0 0 1,0 0-1,0 0 0,0 0 0,1 0 0,-1 0 0,0 1 1,1-1-1,-1 0 0,1 0 0,-1 0 0,1-1 0,-1 1 1,1 0-1,-1 0 0,2 1 0,0-1 20,-1 0-1,1-1 1,0 1-1,-1-1 1,1 0 0,-1 1-1,1-1 1,0 0-1,-1 0 1,1 0-1,0 0 1,-1 0-1,1-1 1,-1 1 0,4-1-1,8-3-232,0-1 0,0-1 0,15-8 0,-24 12-171,10-6-531,-8 4 613,0 1 0,0 0 0,1 0 0,-1 0 0,1 0 0,10-2 0,-32 41 1138,4-13-549,2-1 0,0 1 0,1 0 0,1 1 0,2 0 1,0 0-1,2 0 0,0 1 0,2-1 0,0 1 0,2-1 1,5 39-1,-5-61-189,0 1 0,-1 0 1,1 0-1,-1-1 0,0 1 0,0 0 1,0 0-1,0-1 0,0 1 1,-1 0-1,1 0 0,-1-1 1,0 1-1,0 0 0,0-1 0,0 1 1,0-1-1,0 1 0,-1-1 1,1 0-1,-1 1 0,0-1 1,0 0-1,0 0 0,0 0 1,-2 1-1,1-1-26,-1 0 0,0 0 0,1-1 0,-1 1 0,0-1 1,0 0-1,0 0 0,0 0 0,0-1 0,0 1 0,0-1 0,0 0 0,0 0 0,0-1 1,0 1-1,0-1 0,0 0 0,-5-1 0,6 1-60,0 0-1,0 0 1,1-1 0,-1 1-1,0-1 1,1 1-1,-1-1 1,1 0 0,-1 0-1,1 0 1,0 0 0,0 0-1,0-1 1,0 1-1,0-1 1,0 1 0,1-1-1,-1 0 1,1 0 0,0 1-1,0-1 1,0 0 0,0 0-1,0 0 1,1 0-1,-1-6 1,1 4-28,0 1 0,0-1 0,0 1 0,1 0 0,-1-1 0,1 1 0,0 0 0,1-1 0,-1 1 0,1 0 0,0 0 0,0 0 0,0 0 0,0 1 0,0-1 0,1 0 0,0 1 0,3-4 0,23-16 5,1 1 0,1 2 1,45-23-1,46-30 96,-107 63-64,48-39 24,-58 45-24,0-1 0,0 0 1,0 0-1,-1-1 0,0 1 0,0-1 0,0 0 1,5-12-1,-9 18-16,0-1 0,0 0 0,1 1 0,-1-1 0,0 1 0,0-1 0,1 0-1,-1 1 1,0-1 0,0 0 0,0 1 0,0-1 0,0 0 0,0 1 0,0-1 0,0 0 0,0 1 0,-1-1 0,1 0 0,0 1 0,0-1 0,0 1 0,-1-1 0,1 0 0,0 1 0,-1-1 0,1 1 0,-1-1 0,1 1 0,0-1 0,-1 1 0,1-1 0,-1 1-1,1 0 1,-1-1 0,0 1 0,1 0 0,-1-1 0,1 1 0,-1 0 0,0 0 0,1-1 0,-1 1 0,1 0 0,-1 0 0,0 0 0,1 0 0,-1 0 0,0 0 0,1 0 0,-1 0 0,0 0 0,1 0 0,-1 0 0,0 0 0,1 1 0,-2-1-1,-2 1-22,0 0-1,-1 0 1,1 0-1,0 0 1,0 1-1,0-1 1,-6 5-1,5-3 46,0 1 0,1 0 0,0 1-1,0-1 1,0 1 0,1-1 0,-1 1 0,1 1 0,0-1-1,1 0 1,-1 1 0,1-1 0,0 1 0,0-1-1,1 1 1,-1 7 0,1-10-108,1-1 0,0 1 0,0-1 0,0 1 0,0 0 0,1-1 0,-1 1 0,1-1-1,-1 1 1,1-1 0,0 1 0,0-1 0,0 1 0,1-1 0,-1 0 0,2 3 0,-1-3-302,0 0 0,0-1-1,0 1 1,0 0 0,1-1 0,-1 1 0,1-1-1,-1 0 1,1 0 0,-1 0 0,1 0 0,0 0-1,0 0 1,-1-1 0,1 1 0,0-1 0,5 0 0,18 0-7563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2.794"/>
    </inkml:context>
    <inkml:brush xml:id="br0">
      <inkml:brushProperty name="width" value="0.025" units="cm"/>
      <inkml:brushProperty name="height" value="0.025" units="cm"/>
    </inkml:brush>
  </inkml:definitions>
  <inkml:trace contextRef="#ctx0" brushRef="#br0">24 0 11275,'-2'3'516,"-1"-1"1,1 1 0,0-1-1,0 1 1,0 0 0,1 0-1,-1 0 1,1 0 0,0 1-1,0-1 1,0 0 0,0 0-1,0 1 1,1-1 0,-1 0-1,1 1 1,0 4 0,1 66 1574,0-67-1781,-1-4-280,0 0 0,0 0 0,1 0 0,-1 0 0,1 0-1,0 0 1,0 0 0,0-1 0,0 1 0,1 0 0,-1 0-1,1-1 1,0 1 0,-1-1 0,1 1 0,0-1 0,0 0 0,1 0-1,2 2 1,-1-1 7,0-1 0,1 0-1,-1 0 1,1 0 0,-1 0 0,1-1 0,-1 0-1,1 0 1,0 0 0,0-1 0,6 1-1,1-1-31,0-1 1,0 0-1,0-1 0,0 0 0,0-1 0,0 0 0,-1-1 0,22-10 0,-13 2-1059,0 0 1,34-28-1,-47 34 815,-1 0 0,0 0-1,0 0 1,0-1 0,0 0 0,-1 0 0,-1-1-1,1 1 1,-1-1 0,5-13 0,-52 73 2145,-12 37 216,-47 104 0,98-185-2026,1 1 0,1-1 0,0 1 0,0 0 0,0 10 0,2-18-182,0 1 1,-1-1 0,1 0 0,1 1 0,-1-1 0,0 1 0,0-1 0,0 1 0,1-1 0,-1 0 0,1 1 0,-1-1 0,1 0 0,-1 1 0,1-1 0,2 2 0,-2-2-160,0-1-1,0 1 1,0-1 0,0 0-1,0 1 1,0-1-1,0 0 1,0 0 0,0 1-1,0-1 1,0 0 0,0 0-1,0 0 1,1-1-1,-1 1 1,0 0 0,0 0-1,0-1 1,0 1-1,0 0 1,0-1 0,0 1-1,0-1 1,0 1-1,0-1 1,1-1 0,9-8-6396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3.138"/>
    </inkml:context>
    <inkml:brush xml:id="br0">
      <inkml:brushProperty name="width" value="0.025" units="cm"/>
      <inkml:brushProperty name="height" value="0.025" units="cm"/>
    </inkml:brush>
  </inkml:definitions>
  <inkml:trace contextRef="#ctx0" brushRef="#br0">56 1 11851,'0'0'10762,"-16"72"-10441,5-38-193,4-4-64,2-4-64,3-2 32,-2-6-64,3-5-32,1-4-737,0-5-1089,-4-4-1537,-1 0-2819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3.464"/>
    </inkml:context>
    <inkml:brush xml:id="br0">
      <inkml:brushProperty name="width" value="0.025" units="cm"/>
      <inkml:brushProperty name="height" value="0.025" units="cm"/>
    </inkml:brush>
  </inkml:definitions>
  <inkml:trace contextRef="#ctx0" brushRef="#br0">0 49 15022,'0'0'3721,"9"-7"-2434,-3 2-1101,1 1 1,-1-1-1,1 1 0,0 1 1,0-1-1,1 1 1,-1 0-1,1 1 1,0 0-1,-1 0 1,1 1-1,0 0 1,9-1-1,-7 2-148,-1-1 0,1 2 0,0-1 0,0 1 0,0 1 0,-1 0 1,1 0-1,0 1 0,-1 0 0,0 0 0,0 1 0,0 0 0,0 1 0,-1 0 0,0 1 0,0-1 0,0 2 0,0-1 0,-1 1 0,0 0 0,-1 0 1,7 9-1,-11-13-27,-1 0 1,1 0-1,0 0 1,-1 0-1,0 0 1,1 0 0,-1 1-1,-1-1 1,1 0-1,0 1 1,-1-1 0,0 1-1,1-1 1,-1 0-1,-1 1 1,1-1-1,0 1 1,-2 5 0,0-4 40,0 0 0,-1 0 0,1-1 1,-1 1-1,0-1 0,0 1 1,-1-1-1,1 0 0,-1 0 1,-7 6-1,-5 2 147,0-1 1,0-1-1,-1 0 0,-1-1 0,-25 9 1,37-16-304,-51 17 646,53-18-722,1 0-1,-1 0 0,1 0 0,-1-1 0,1 0 1,-1 1-1,0-1 0,1-1 0,-1 1 0,1-1 1,-1 1-1,1-1 0,-7-2 0,10 2-200,-1 1-1,0-1 0,1 0 1,-1 0-1,1 1 0,-1-1 1,1 0-1,-1 0 1,1 0-1,0 0 0,-1 0 1,1 1-1,0-1 0,0 0 1,0 0-1,-1 0 1,1 0-1,0 0 0,0 0 1,1 0-1,-1-1 0,0 2 199,0-11-8150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3.820"/>
    </inkml:context>
    <inkml:brush xml:id="br0">
      <inkml:brushProperty name="width" value="0.025" units="cm"/>
      <inkml:brushProperty name="height" value="0.025" units="cm"/>
    </inkml:brush>
  </inkml:definitions>
  <inkml:trace contextRef="#ctx0" brushRef="#br0">15 12 8392,'0'0'15310,"53"-11"-14765,-24 11-321,-1 0-128,6 0-32,0 0-32,0 0-32,-3 0-64,-6 0-1633,-13 4-1474,-7-1-2563</inkml:trace>
  <inkml:trace contextRef="#ctx0" brushRef="#br0" timeOffset="1">0 142 13357,'0'0'3939,"52"25"-2177,-18-19-128,9-3-706,2 1-671,1 0-225,0 0 0,-1-4-2691,-7 0-8007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4.411"/>
    </inkml:context>
    <inkml:brush xml:id="br0">
      <inkml:brushProperty name="width" value="0.025" units="cm"/>
      <inkml:brushProperty name="height" value="0.025" units="cm"/>
    </inkml:brush>
  </inkml:definitions>
  <inkml:trace contextRef="#ctx0" brushRef="#br0">318 54 11723,'0'0'5627,"2"-7"-2846,-1 4-2645,0 1 51,0 0 0,-1 0 0,1 0 0,-1-1 0,1 1 0,-1 0 0,0 0 0,0 0 1,0 0-1,0 0 0,-1-3 0,1 3-121,-1 1 0,0 0 0,0 0 0,1 0 1,-1 0-1,0 0 0,0 1 0,0-1 0,0 0 0,0 0 1,-1 1-1,1-1 0,0 0 0,0 1 0,0-1 0,-1 1 1,1 0-1,0-1 0,0 1 0,-1 0 0,1 0 0,0 0 1,-1 0-1,1 0 0,0 0 0,0 0 0,-2 0 0,-9 1-51,0 0 0,1 0 0,-1 1 0,1 1 0,-1 0 0,1 0 0,0 1 0,0 1 0,0 0 0,1 0 0,0 1-1,-14 10 1,10-5-30,0 0 1,1 0-1,1 2 0,0-1 0,0 1 0,2 1 0,-18 28 0,25-37 1,1 0 0,-1 0 0,1 0 1,0 0-1,1 1 0,-1-1 0,1 1 0,0-1 0,0 1 0,1-1 0,-1 10 0,2-13 15,-1 1 0,1-1-1,-1 1 1,1-1 0,0 0-1,0 1 1,0-1-1,0 0 1,0 0 0,0 0-1,1 1 1,-1-1-1,1 0 1,-1-1 0,1 1-1,0 0 1,0 0-1,0-1 1,0 1 0,0-1-1,0 0 1,0 0 0,0 1-1,1-1 1,-1 0-1,0-1 1,5 2 0,13 2-268,0 0 1,0-1-1,0-2 1,1 0 0,-1-1-1,1-1 1,28-4-1,-15-1-4312,56-18-1,-36 5-7618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4.772"/>
    </inkml:context>
    <inkml:brush xml:id="br0">
      <inkml:brushProperty name="width" value="0.025" units="cm"/>
      <inkml:brushProperty name="height" value="0.025" units="cm"/>
    </inkml:brush>
  </inkml:definitions>
  <inkml:trace contextRef="#ctx0" brushRef="#br0">34 0 12364,'0'0'9993,"-28"73"-9961,22-43 0,6-2-32,0-1 0,0-6-32,13 1-448,-8-3-737,0-7-1058,-1-4-2465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6.923"/>
    </inkml:context>
    <inkml:brush xml:id="br0">
      <inkml:brushProperty name="width" value="0.025" units="cm"/>
      <inkml:brushProperty name="height" value="0.025" units="cm"/>
    </inkml:brush>
  </inkml:definitions>
  <inkml:trace contextRef="#ctx0" brushRef="#br0">106 22 10762,'0'0'7250,"-10"3"-6615,1-1-358,1 1 0,-1 0 0,0 0-1,-15 9 1,22-10-200,-1-1 0,0 1 0,1 0-1,0 0 1,-1 0 0,1 0 0,0 0-1,0 1 1,0-1 0,0 1 0,1-1-1,-1 1 1,1 0 0,0 0 0,-1-1-1,1 1 1,0 0 0,1 0 0,-1 0-1,0 0 1,1 0 0,0 4 0,0-6-68,0-1 0,1 1 0,-1-1 0,1 1 0,-1-1 0,1 1 0,-1-1 0,1 1 0,-1-1 0,1 0 0,0 1 0,-1-1 0,1 0 1,0 1-1,-1-1 0,1 0 0,0 0 0,-1 0 0,1 0 0,0 1 0,-1-1 0,1 0 0,0 0 0,-1 0 0,1-1 0,0 1 0,0 0 0,0 0 0,26-2 129,-7-3-254,1 0 0,-1-2 0,0 0-1,0-1 1,29-17 0,46-17-1109,-95 41 1224,0 1 0,0 0 0,0 0 0,0 0 0,0 0 0,0 0 0,1 0 0,-1 0 1,0 0-1,0 0 0,0 0 0,0 0 0,0 0 0,1-1 0,-1 1 0,0 0 0,0 0 0,0 0 0,0 0 0,0 0 0,1 0 0,-1 0 0,0 0 0,0 1 0,0-1 0,0 0 0,0 0 0,1 0 0,-1 0 0,0 0 0,0 0 0,0 0 0,0 0 0,0 0 0,0 0 0,0 0 0,1 0 1,-1 1-1,0-1 0,0 0 0,0 0 0,0 0 0,0 0 0,0 0 0,0 0 0,0 1 0,0-1 0,0 0 0,0 0 0,0 0 0,0 0 0,0 0 0,0 0 0,0 1 0,0-1 0,0 0 0,0 0 0,0 0 0,0 0 0,0 0 0,0 1 0,0-1 0,0 0 0,0 0 0,0 0 1,0 0-1,0 0 0,0 1 0,-9 15 133,-15 15 464,20-26-394,1-1 1,-1 1-1,1 0 0,0 0 0,0 0 0,0 0 0,-3 12 1,6-17-191,0 0 0,0 1 1,0-1-1,0 0 0,0 1 0,0-1 1,0 1-1,0-1 0,0 0 1,0 1-1,1-1 0,-1 0 1,0 1-1,0-1 0,0 0 0,1 1 1,-1-1-1,0 0 0,0 0 1,1 1-1,-1-1 0,0 0 1,1 0-1,-1 0 0,0 1 0,1-1 1,-1 0-1,0 0 0,1 0 1,-1 0-1,0 0 0,1 0 1,-1 1-1,1-1 0,-1 0 0,0 0 1,1 0-1,-1 0 0,1 0 1,-1-1-1,1 1 0,20 0 103,-17-1-68,14-2-67,-1 0 0,1-2 0,-1 0 0,0-1 0,22-10 1,-22 8-308,0 1 1,1 1-1,-1 1 1,36-7 0,-52 12 323,0 1 0,0-1 1,-1 0-1,1 0 0,0 0 0,0 0 1,0 1-1,0-1 0,-1 0 1,1 1-1,0-1 0,0 1 0,-1-1 1,1 1-1,0-1 0,-1 1 1,1-1-1,-1 1 0,1 0 0,-1-1 1,1 1-1,-1 0 0,1-1 1,-1 1-1,1 0 0,-1 0 0,0-1 1,1 1-1,-1 0 0,0 0 1,0 0-1,0 0 0,0-1 0,0 1 1,0 0-1,0 0 0,0 0 1,0 0-1,0-1 0,0 1 1,0 0-1,-1 0 0,1 0 0,0 0 1,-1-1-1,0 2 0,-14 43 232,-7-4 50,-58 121 1754,80-161-2028,0 0 1,-1-1 0,1 1-1,0-1 1,0 1-1,0-1 1,0 1 0,0-1-1,-1 1 1,1-1 0,0 0-1,0 1 1,-1-1-1,1 1 1,0-1 0,-1 1-1,1-1 1,0 0 0,-1 1-1,1-1 1,-1 0 0,1 1-1,-1-1 1,1 0-1,0 0 1,-1 1 0,1-1-1,-1 0 1,1 0 0,-1 0-1,1 0 1,-1 0-1,0 0 1,1 0 0,-1 0-1,1 0 1,-1 0 0,1 0-1,-1 0 1,1 0 0,-1 0-1,1 0 1,-1 0-1,1-1 1,-1 1 0,1 0-1,-1 0 1,1-1 0,0 1-1,-2-1 1,1 0 4,0-1 1,-1 1-1,1-1 0,0 1 1,0-1-1,0 1 0,0-1 1,1 0-1,-1 0 0,0 1 1,1-1-1,-1-2 0,0-3-28,1 1 1,0-1-1,0 1 0,1-1 0,0 1 0,0-1 0,0 1 1,1 0-1,0 0 0,0 0 0,1 0 0,-1 0 0,1 0 0,1 0 1,-1 1-1,1 0 0,0 0 0,0 0 0,1 0 0,-1 0 1,1 1-1,6-5 0,15-10-103,0 1 1,2 1-1,39-18 1,-14 7 206,-45 24-66,-4 3-7,-1 0 1,0-1-1,0 1 0,0-1 0,0 0 1,0 0-1,0 0 0,0 0 1,0 0-1,-1-1 0,1 1 0,-1-1 1,0 0-1,4-5 0,-9 7 2,1 1 0,0-1 0,-1 1 0,1 0 0,0 0 0,-1 0 0,1 0 0,0 0 1,-1 0-1,-2 1 0,-1 1 24,1-1 1,-1 1-1,1 1 1,0-1-1,0 1 1,0-1-1,1 1 1,-1 1-1,1-1 1,-1 1-1,1 0 1,0 0-1,1 0 1,-1 0-1,1 1 1,-1-1-1,1 1 1,1 0-1,-1 0 1,1 0-1,0 0 1,0 0-1,0 1 1,-1 8-1,3-13-37,0 0 0,1 0-1,-1 0 1,0-1 0,1 1-1,-1 0 1,1 0 0,-1-1 0,1 1-1,0 0 1,-1-1 0,1 1-1,0 0 1,-1-1 0,1 1 0,0-1-1,0 1 1,0-1 0,-1 0-1,1 1 1,0-1 0,0 0 0,0 1-1,0-1 1,0 0 0,-1 0-1,1 0 1,0 0 0,0 0 0,0 0-1,1 0 1,38 0-411,-29-1 32,3 0-856,1-1 1,-1-1-1,0 0 1,0-1-1,21-8 1,-22 6-239,0 2 1,1 0-1,-1 0 1,1 1-1,25-2 1,-38 5 2698,-11 11 5168,-19 5-4591,22-13-739,6-2-928,-1 0 1,1 0-1,0 0 0,-1-1 1,1 1-1,-1 0 0,0-1 1,1 1-1,-1-1 0,1 1 1,-1-1-1,0 0 0,1 0 1,-4 0-1,4-1-120,1 1 0,-1-1 0,0 0 0,1 0 0,-1 0 0,1 0 0,-1 0 0,1 0 0,-1 0 0,1 0 0,0 0 0,-1 0 0,1 0 0,0 0 1,0 0-1,0 0 0,0-1 0,0 1 0,0 0 0,0 0 0,1-2 0,-1 1-2,1 0 1,0 0 0,0-1-1,0 1 1,0 0 0,1 0-1,-1 0 1,0 0 0,1 1-1,0-1 1,-1 0-1,1 1 1,0-1 0,0 1-1,0-1 1,2 0 0,18-21 191,-21 22-209,0 0 0,-1 0 0,1 0 0,0 0 0,0 1 1,0-1-1,0 0 0,0 0 0,0 1 0,0-1 0,0 0 0,0 1 0,0-1 0,0 1 0,2-1 1,9-5-1368,-5-7-3528,-6 2-384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5.099"/>
    </inkml:context>
    <inkml:brush xml:id="br0">
      <inkml:brushProperty name="width" value="0.025" units="cm"/>
      <inkml:brushProperty name="height" value="0.025" units="cm"/>
    </inkml:brush>
  </inkml:definitions>
  <inkml:trace contextRef="#ctx0" brushRef="#br0">0 10 1409,'0'0'19347,"81"-9"-19187,-37 15-128,-1-8-1153,3 2-6310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5.475"/>
    </inkml:context>
    <inkml:brush xml:id="br0">
      <inkml:brushProperty name="width" value="0.025" units="cm"/>
      <inkml:brushProperty name="height" value="0.025" units="cm"/>
    </inkml:brush>
  </inkml:definitions>
  <inkml:trace contextRef="#ctx0" brushRef="#br0">28 0 10794,'0'0'8456,"0"75"-7719,-8-36-449,3 2-160,0-1 64,1-2 1,4-6-129,0-3-32,0-6-96,0-4-1185,0-7-930,-5-7-3362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5.818"/>
    </inkml:context>
    <inkml:brush xml:id="br0">
      <inkml:brushProperty name="width" value="0.025" units="cm"/>
      <inkml:brushProperty name="height" value="0.025" units="cm"/>
    </inkml:brush>
  </inkml:definitions>
  <inkml:trace contextRef="#ctx0" brushRef="#br0">15 341 6983,'0'0'11338,"69"36"-9864,-35-36-417,2 0-737,3 0-224,-5-1-64,-2-7 32,-8 0-1185,-7-5-2434,-8-1-2339</inkml:trace>
  <inkml:trace contextRef="#ctx0" brushRef="#br0" timeOffset="1">0 0 10122,'0'0'7238,"79"29"-6565,-33-24-385,4 1-160,0 1-63,0 2-194,-9-3-4451,-1-1-2435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6.175"/>
    </inkml:context>
    <inkml:brush xml:id="br0">
      <inkml:brushProperty name="width" value="0.025" units="cm"/>
      <inkml:brushProperty name="height" value="0.025" units="cm"/>
    </inkml:brush>
  </inkml:definitions>
  <inkml:trace contextRef="#ctx0" brushRef="#br0">85 0 14734,'0'0'352,"-47"40"2019,26-13-930,10 3-352,6 3-609,5-3-319,0 1-65,4-2-64,6-3 96,1-3-865,-4-4-1121,-5-7-1345,-2-7-1601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6.520"/>
    </inkml:context>
    <inkml:brush xml:id="br0">
      <inkml:brushProperty name="width" value="0.025" units="cm"/>
      <inkml:brushProperty name="height" value="0.025" units="cm"/>
    </inkml:brush>
  </inkml:definitions>
  <inkml:trace contextRef="#ctx0" brushRef="#br0">0 38 12812,'0'0'2498,"50"-9"-1312,-16 7 191,5 1-769,6 1-479,1 0-65,4 0-64,2-2-481,-2-4-1152,0 0-2755,-3-6-769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6.877"/>
    </inkml:context>
    <inkml:brush xml:id="br0">
      <inkml:brushProperty name="width" value="0.025" units="cm"/>
      <inkml:brushProperty name="height" value="0.025" units="cm"/>
    </inkml:brush>
  </inkml:definitions>
  <inkml:trace contextRef="#ctx0" brushRef="#br0">227 19 10314,'0'0'6037,"-10"-4"-4446,3 1-1378,3 1-150,1 0-1,0 1 0,-1 0 0,1-1 0,-1 1 1,1 0-1,-1 1 0,0-1 0,1 1 1,-1-1-1,0 1 0,1 0 0,-1 1 0,0-1 1,1 0-1,-1 1 0,0 0 0,1 0 0,-6 2 1,-2 3 184,1 1 0,0 0 1,1 0-1,0 1 0,0 0 0,0 0 1,1 1-1,1 0 0,-13 19 1,16-21-177,0 0 0,0 0 0,1 1 0,0-1 0,0 1 0,1 0 0,0-1-1,0 1 1,1 0 0,0 0 0,0 0 0,1 0 0,0 0 0,0 0 0,3 13 0,-2-18-56,0 1-1,1-1 1,-1 1-1,1-1 0,0 0 1,0 0-1,0 0 1,0 0-1,1 0 0,-1 0 1,1 0-1,0-1 1,-1 1-1,1-1 0,0 0 1,1 0-1,-1 0 1,0 0-1,0-1 0,1 1 1,-1-1-1,1 0 0,0 0 1,-1 0-1,1-1 1,0 1-1,-1-1 0,1 1 1,7-2-1,-8 1 4,-1 0-1,1 0 1,0 0-1,0-1 1,0 1-1,-1-1 1,1 0-1,0 0 1,0 0-1,-1 0 1,1 0-1,-1 0 1,1-1-1,-1 1 1,0-1-1,1 0 1,-1 0-1,0 0 1,0 0-1,0 0 1,0 0-1,-1 0 1,1-1-1,-1 1 1,1-1-1,-1 1 1,0-1-1,0 1 1,0-1-1,0 0 1,0 0-1,-1 1 1,1-1-1,-1 0 1,0 0-1,0 0 1,0 1-1,0-1 1,-1-3-1,1 4-23,0 1-1,-1 0 1,1-1 0,-1 1-1,1 0 1,-1 0-1,0-1 1,0 1 0,1 0-1,-1 0 1,0 0-1,0 0 1,0 0 0,0 0-1,0 0 1,0 0-1,0 1 1,-1-1 0,1 0-1,0 1 1,0-1-1,-1 0 1,1 1 0,0 0-1,-1-1 1,1 1-1,0 0 1,-1 0 0,1-1-1,-1 1 1,1 0-1,0 0 1,-1 1 0,-1-1-1,0 0 1,1 1-1,0-1 0,0 0 1,-1 1-1,1-1 1,0 1-1,0 0 1,0-1-1,0 1 1,0 0-1,0 0 0,0 1 1,0-1-1,0 0 1,0 1-1,1-1 1,-1 1-1,1-1 0,-1 1 1,1 0-1,-2 2 1,2-2 12,0-1 1,1 0-1,-1 0 0,1 1 1,0-1-1,-1 0 1,1 1-1,0-1 0,0 0 1,0 1-1,0-1 1,0 1-1,0-1 0,0 0 1,0 1-1,1-1 1,-1 0-1,0 1 1,1-1-1,-1 0 0,1 0 1,-1 1-1,1-1 1,0 0-1,1 1 0,0 0 13,0 0 1,0 0-1,0-1 0,1 1 0,-1-1 0,1 0 0,-1 0 0,1 0 0,-1 0 0,1 0 0,0 0 0,2 0 0,12 1 65,1-1 0,-1 0 0,23-3 0,-28 2-97,11-2 94,-21 1-91,1 1 0,-1 0 0,1-1 0,-1 1 0,1 0 0,-1 0 0,1 1 0,-1-1 0,1 0 0,-1 1 0,1 0 0,2 1 0,-3-1 3,-1 1 1,0-1 0,0 1-1,0-1 1,-1 1 0,1 0 0,0-1-1,-1 1 1,1 0 0,-1 0 0,1 0-1,-1-1 1,0 1 0,0 0 0,0 0-1,0 0 1,0 0 0,0 0-1,0-1 1,-1 1 0,0 2 0,-5 36 9,0-2-1650,5-12-3083,1-11-2936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07.487"/>
    </inkml:context>
    <inkml:brush xml:id="br0">
      <inkml:brushProperty name="width" value="0.025" units="cm"/>
      <inkml:brushProperty name="height" value="0.025" units="cm"/>
    </inkml:brush>
  </inkml:definitions>
  <inkml:trace contextRef="#ctx0" brushRef="#br0">246 65 5189,'0'0'14595,"14"-3"-14429,146-17 846,169-1 1,-188 15-951,-326 0 744,-520 60 1057,856-61-1836,384-29 172,-286 22-142,-222 12 16,-24 1 17,-7 0 9,-42-1 7,-274 21-66,-7 0-694,344-28-6883,5-8-3615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12.969"/>
    </inkml:context>
    <inkml:brush xml:id="br0">
      <inkml:brushProperty name="width" value="0.025" units="cm"/>
      <inkml:brushProperty name="height" value="0.025" units="cm"/>
    </inkml:brush>
  </inkml:definitions>
  <inkml:trace contextRef="#ctx0" brushRef="#br0">326 73 10570,'0'0'1548,"2"-8"668,6-28 389,-7 35-2502,-1 0 0,0 0 0,0 0 0,0 0 0,0 0 0,0 0 0,0 0 0,0 0 0,-1 0 0,1 0 0,0 0 0,0 0-1,-1 0 1,1 0 0,-1 0 0,1 0 0,-1 0 0,1 0 0,-1 1 0,1-1 0,-1 0 0,0 0 0,0 1 0,1-1 0,-1 0 0,0 1 0,0-1 0,0 0 0,0 1 0,1 0 0,-1-1 0,0 1 0,0-1 0,0 1 0,0 0 0,0 0 0,0 0 0,0-1 0,0 1 0,-2 0 0,-42 1 295,42 0-299,-7 1-4,1 0-1,0 1 1,0 0 0,1 0 0,-1 1 0,1 0-1,-1 1 1,1-1 0,0 2 0,1-1 0,0 1-1,-8 8 1,-6 6 267,2 1-1,-28 38 1,40-50-296,0-1 0,1 2 0,0-1 0,1 0 0,0 1-1,0 0 1,1 1 0,1-1 0,-1 0 0,2 1 0,-1 0 0,2 0 0,-2 21 0,4-30-59,-1 1-1,1-1 0,0 1 1,0-1-1,0 1 0,0-1 1,0 0-1,0 0 1,0 1-1,1-1 0,-1 0 1,1 0-1,0 0 1,0-1-1,0 1 0,0 0 1,0-1-1,0 1 0,0-1 1,0 1-1,0-1 1,1 0-1,-1 0 0,0 0 1,1-1-1,-1 1 0,1 0 1,-1-1-1,6 1 1,8 1 73,0-1 0,0-1 0,26-1 0,-33 0-42,7 0-14,0-2 0,0 1 0,-1-2-1,17-5 1,-25 7-5,0-1 0,-1 1 0,1-1 0,-1-1 0,0 1 0,0-1 0,0 0 0,-1 0 0,1-1 0,-1 0 0,8-8 0,-12 12-12,-1 0 0,1 0 0,-1 1-1,1-1 1,0 0 0,-1 0 0,1 0 0,-1 0-1,0 0 1,1 0 0,-1 0 0,0 0 0,0 0-1,1 0 1,-1 0 0,0 0 0,0 0 0,0 0-1,0 0 1,0 0 0,0 0 0,-1 0 0,1 0-1,0 0 1,0 0 0,-1 0 0,1 0 0,-1 1 0,1-1-1,0 0 1,-1 0 0,0 0 0,1 0 0,-1 1-1,0-1 1,1 0 0,-1 0 0,0 1 0,0-1-1,1 1 1,-1-1 0,0 1 0,0-1 0,0 1-1,0-1 1,0 1 0,0 0 0,0-1 0,0 1-1,0 0 1,0 0 0,0 0 0,0 0 0,0 0 0,-1 0-1,-11-2 100,0 0 0,1 1 0,-19 2 0,23-1-89,3 0-18,-36 2-38,40-2 36,-1 0 1,1 0-1,0 0 1,0 0-1,0 0 0,0 0 1,0 0-1,0 1 1,0-1-1,0 1 1,0-1-1,0 0 0,0 1 1,0 0-1,0-1 1,0 1-1,0 0 1,0-1-1,0 1 0,0 0 1,1 0-1,-1 0 1,0 0-1,1-1 1,-1 1-1,1 0 0,-1 0 1,1 0-1,-1 2 1,2-2-5,0 0 0,0-1 0,0 1 1,0 0-1,1 0 0,-1-1 0,0 1 0,0-1 1,1 1-1,-1-1 0,0 0 0,1 1 0,-1-1 1,0 0-1,1 0 0,-1 0 0,0 0 0,1 0 1,-1 0-1,0 0 0,1-1 0,1 0 0,3 1 9,11-2 6,1-1 0,-1-1 1,0 0-1,0-2 0,0 0 1,-1 0-1,0-2 0,0 0 0,19-14 1,7-1-23,-42 23 9,1 0-1,-1-1 0,0 1 0,1 0 1,-1 0-1,1-1 0,-1 1 0,0 0 1,1 0-1,-1 0 0,1 0 1,-1-1-1,1 1 0,-1 0 0,1 0 1,-1 0-1,1 0 0,-1 0 0,1 0 1,-1 0-1,1 0 0,-1 1 1,0-1-1,1 0 0,-1 0 0,1 0 1,-1 0-1,1 1 0,-1-1 0,0 0 1,1 0-1,-1 1 0,1-1 1,-1 0-1,0 1 0,1-1 0,-1 0 1,0 1-1,1-1 0,1 25-27,-13 28 146,-1-22-54,8-21-56,0 0 0,1 0 0,0 0 0,0 0 0,1 0 0,-1 12 0,3-21-100,0 0-1,0 0 1,1-1-1,-1 1 1,0 0 0,0-1-1,1 1 1,-1 0 0,1-1-1,-1 1 1,0 0-1,1-1 1,-1 1 0,1-1-1,-1 1 1,1-1 0,0 1-1,-1-1 1,1 1-1,0-1 1,-1 1 0,1-1-1,0 0 1,-1 0 0,1 1-1,0-1 1,-1 0-1,1 0 1,0 0 0,0 0-1,-1 0 1,1 0 0,0 0-1,0 0 1,-1 0-1,1 0 1,0 0 0,0 0-1,-1 0 1,1-1 0,0 1-1,0 0 1,-1 0-1,2-2 1,34-14-8643,-17-1-319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14.169"/>
    </inkml:context>
    <inkml:brush xml:id="br0">
      <inkml:brushProperty name="width" value="0.025" units="cm"/>
      <inkml:brushProperty name="height" value="0.025" units="cm"/>
    </inkml:brush>
  </inkml:definitions>
  <inkml:trace contextRef="#ctx0" brushRef="#br0">29 172 3075,'0'0'21108,"-2"9"-20895,-5 16 37,0 1 0,2-1-1,-2 46 1,7-71-250,-1 1 1,1-1 0,1 1-1,-1-1 1,0 1-1,0 0 1,0-1 0,0 1-1,0-1 1,0 1-1,1-1 1,-1 1 0,0-1-1,0 1 1,1-1-1,-1 1 1,0-1 0,1 1-1,-1-1 1,0 0-1,1 1 1,-1-1 0,1 0-1,-1 1 1,1-1-1,-1 0 1,1 1 0,-1-1-1,1 0 1,-1 0-1,1 0 1,0 1 0,24-4 183,22-19 172,-32 9-322,0 0 0,19-23 0,-29 31-26,0-1-1,0 0 0,-1 0 1,0 0-1,0 0 1,-1-1-1,0 1 1,0-1-1,4-14 0,-24 73-365,13-43 351,1 1-1,-1-1 1,2 1-1,-1 0 0,1 0 1,-1 15-1,3-23 1,0 0-1,0 0 0,0-1 0,0 1 1,0 0-1,0 0 0,0 0 1,1-1-1,-1 1 0,1 0 0,-1 0 1,1-1-1,0 1 0,0-1 0,0 1 1,0 0-1,0-1 0,0 1 1,0-1-1,0 0 0,2 2 0,-1-2-53,0 0-1,0-1 0,0 1 1,0-1-1,0 0 0,1 0 0,-1 0 1,0 0-1,0 0 0,0 0 1,0-1-1,0 1 0,0-1 1,0 1-1,0-1 0,0 0 0,0 1 1,0-1-1,2-2 0,11-7-1179,-2 0 1,1-1-1,-1-1 0,-1 0 0,0-1 0,-1 0 0,-1 0 0,17-28 0,32-60-2532,-37 46 4625,-14-1 6116,-10 62-3544,-8 7-2834,0-1-531,-5 14 348,1 0 0,1 1 1,2 1-1,1 0 0,0 0 0,3 1 0,0 0 1,2 0-1,1 1 0,-1 45 0,5-75-401,0 0 0,1-1 0,-1 1 0,0 0 0,0 0 0,0 0 0,0 0 0,0-1 0,0 1 0,1 0 1,-1 0-1,0 0 0,0 0 0,0 0 0,0 0 0,1-1 0,-1 1 0,0 0 0,0 0 0,0 0 0,1 0 0,-1 0 0,0 0 0,0 0 0,0 0 0,1 0 0,-1 0 0,0 0 0,0 0 0,0 0 0,1 0 0,-1 0 1,0 0-1,0 0 0,0 0 0,1 0 0,-1 1 0,0-1 0,0 0 0,0 0 0,0 0 0,1 0 0,-1 0 0,0 0 0,0 1 0,0-1 0,0 0 0,0 0 0,1 0 0,-1 0 0,0 1 0,0-1 0,0 0 0,0 0 0,0 0 1,0 1-1,0-1 0,0 0 0,0 0 0,0 0 0,0 1 0,0-1 0,0 0 0,0 0 0,11-15 327,-8-7-283,0-1-1,-2 1 1,0-1-1,-1 1 1,-5-31 0,4 41-38,1 11-13,-4-21 33,4 22-35,0-1 0,0 1-1,0-1 1,0 1 0,-1-1 0,1 1-1,0-1 1,0 1 0,0-1 0,-1 1 0,1-1-1,0 1 1,-1-1 0,1 1 0,0 0 0,-1-1-1,1 1 1,0 0 0,-1-1 0,1 1 0,-1 0-1,1-1 1,-1 1 0,1 0 0,0 0-1,-1 0 1,1-1 0,-1 1 0,1 0 0,-1 0-1,0 0 1,1 0 0,-1 0 0,1 0 0,-1 0-1,1 0 1,-1 0 0,0 2-20,0 0 1,0 0-1,1 1 1,-1-1 0,1 0-1,0 0 1,0 0-1,0 1 1,0-1-1,0 0 1,0 0-1,0 0 1,1 1-1,-1-1 1,1 0-1,0 0 1,0 0-1,1 3 1,1-2 31,0 1 0,1-1 1,-1 0-1,1-1 0,-1 1 1,1-1-1,0 1 0,0-1 1,0 0-1,0-1 0,0 1 0,1-1 1,-1 0-1,1 0 0,-1 0 1,0 0-1,1-1 0,-1 0 0,1 0 1,0 0-1,-1 0 0,5-2 1,-2 2 18,0-1 0,-1 0 0,1 0 0,-1-1 0,0 0 0,0 0 0,1-1 0,-1 0 1,-1 0-1,1 0 0,0 0 0,-1-1 0,1 0 0,7-8 0,-7 0 84,-16 14-99,-16 14-122,25-15 105,-53 59-53,52-57 56,-1 0 0,1 0 1,0 0-1,0 0 0,1 1 0,-1-1 1,0 1-1,1-1 0,0 1 1,0-1-1,0 1 0,0 0 1,1 0-1,0-1 0,-1 1 0,1 0 1,1 0-1,0 5 0,-1-8 1,1 0-1,0 0 1,-1 0 0,1-1-1,0 1 1,0 0-1,-1 0 1,1-1-1,0 1 1,0 0-1,0-1 1,0 1 0,0-1-1,0 1 1,0-1-1,0 0 1,0 1-1,0-1 1,1 0-1,-1 0 1,0 0 0,2 0-1,30 1 103,-25-1-76,31 2 8,-23-1-37,1-1-1,-1 0 0,0-1 1,22-4-1,-37 0 92,-1 0-1,1 0 1,-1 0 0,0 0 0,0 0 0,-1-1-1,1 1 1,-3-7 0,-10-39 126,8 37-180,1-1 0,1 0 0,0 0 0,-1-22 0,4 36-43,1 0 0,-1-1 0,1 1 0,-1 0-1,1 0 1,0 0 0,0 0 0,-1 0 0,1 0-1,0 1 1,0-1 0,0 0 0,0 0 0,0 0-1,0 1 1,0-1 0,0 1 0,0-1 0,0 1-1,0-1 1,1 1 0,-1 0 0,0-1 0,0 1-1,0 0 1,1 0 0,-1 0 0,0 0 0,0 0 0,1 0-1,0 0 1,47 2-172,-45-2 138,35 8-1879,-16 3-5129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14.509"/>
    </inkml:context>
    <inkml:brush xml:id="br0">
      <inkml:brushProperty name="width" value="0.025" units="cm"/>
      <inkml:brushProperty name="height" value="0.025" units="cm"/>
    </inkml:brush>
  </inkml:definitions>
  <inkml:trace contextRef="#ctx0" brushRef="#br0">4 9 7399,'-4'0'12107,"12"0"-11338,13 0 641,2-4-129,2 0-833,7 3-352,2 1-96,2 0-1089,-2 0-1665,0 6-3364,5 2-4260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21:37.460"/>
    </inkml:context>
    <inkml:brush xml:id="br0">
      <inkml:brushProperty name="width" value="0.035" units="cm"/>
      <inkml:brushProperty name="height" value="0.035" units="cm"/>
    </inkml:brush>
  </inkml:definitions>
  <inkml:trace contextRef="#ctx0" brushRef="#br0">0 13 16003,'2'-11'1129,"3"9"-945,5 12-96,6 15 752,4 8-864,15 5-104,6 7-64,7-2-208,2 0-200,0-6 456,-4-1-120,0-5-49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7.032"/>
    </inkml:context>
    <inkml:brush xml:id="br0">
      <inkml:brushProperty name="width" value="0.025" units="cm"/>
      <inkml:brushProperty name="height" value="0.025" units="cm"/>
    </inkml:brush>
  </inkml:definitions>
  <inkml:trace contextRef="#ctx0" brushRef="#br0">1 29 5317,'0'0'17489,"2"8"-16432,-1-4-999,-1-2 11,0 1 0,1-1 1,-1 1-1,1-1 0,0 1 0,0-1 1,0 0-1,0 1 0,0-1 0,0 0 0,1 0 1,-1 0-1,1 0 0,-1 0 0,1 0 1,0 0-1,0-1 0,0 1 0,0 0 1,0-1-1,0 0 0,0 1 0,1-1 1,-1 0-1,0 0 0,1 0 0,-1-1 0,1 1 1,2 0-1,9 1-25,0 0-1,0-1 1,0-1-1,1 0 1,-1-1 0,0-1-1,0 0 1,0 0-1,25-9 1,12-14-3788,-9-11-5093,-24 16 1134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7.315"/>
    </inkml:context>
    <inkml:brush xml:id="br0">
      <inkml:brushProperty name="width" value="0.025" units="cm"/>
      <inkml:brushProperty name="height" value="0.025" units="cm"/>
    </inkml:brush>
  </inkml:definitions>
  <inkml:trace contextRef="#ctx0" brushRef="#br0">89 12 11979,'-2'-11'5515,"-3"11"-2048,-12 22-823,-11 35-1575,25-51-972,-2 4-30,0 1 1,0 0 0,1 0 0,0 1-1,1-1 1,1 1 0,0 0 0,0 0-1,0 19 1,3-29-66,0 0 0,-1 0-1,1-1 1,0 1 0,0-1 0,0 1 0,0 0-1,0-1 1,1 0 0,-1 1 0,0-1 0,1 0-1,-1 1 1,1-1 0,-1 0 0,1 0 0,-1 0-1,1-1 1,0 1 0,-1 0 0,1 0 0,0-1-1,0 1 1,0-1 0,0 0 0,-1 0-1,4 1 1,60 1-89,-49-3-105,21 0-333,50 3-429,-87-2 955,1 0 1,0 0-1,-1 0 1,1 0-1,0 0 1,0 0-1,-1 0 1,1 0-1,0 0 1,-1 0-1,1 1 1,0-1-1,-1 0 1,1 0-1,-1 1 1,1-1-1,0 0 1,-1 1-1,1-1 1,-1 1-1,1-1 1,-1 1-1,1-1 1,-1 1-1,1-1 1,-1 1-1,0-1 1,1 1-1,-1 0 1,0-1-1,1 1 1,-1 0-1,0-1 1,0 1-1,0 0 1,0-1-1,1 1 1,-1 0-1,0-1 1,0 1-1,0 0 1,0-1-1,0 1 1,-1 0-1,1-1 1,0 1-1,0 0 1,0-1-1,-1 1 1,1 0-1,0-1 1,-1 1-1,1-1 1,0 1-1,-1 0 1,1-1-1,-1 1 1,1-1-1,-1 1 1,1-1-1,-1 0 1,0 1-1,-36 31 631,20-22-356,0 0 0,0-1 0,-1-1 0,-1-1 0,1 0 0,-1-1 0,0-2 0,-1 0 0,-22 2 0,42-6-283,-1 0 0,1 0 0,0 0 1,0 0-1,-1 0 0,1 0 0,0 0 0,-1 0 1,1 0-1,0 0 0,0 0 0,-1-1 0,1 1 0,0 0 1,0 0-1,0 0 0,-1 0 0,1-1 0,0 1 1,0 0-1,0 0 0,-1 0 0,1-1 0,0 1 1,0 0-1,0 0 0,0-1 0,0 1 0,0 0 1,-1 0-1,1-1 0,0 1 0,0 0 0,0 0 1,0-1-1,0 1 0,0 0 0,0-1 0,0 1 1,0 0-1,0 0 0,0-1 0,0 1 0,1 0 1,-1 0-1,0-1 0,0 1 0,0 0 0,0 0 1,0-1-1,0 1 0,1 0 0,-1 0 0,0 0 1,0-1-1,0 1 0,1 0 0,-1 0 0,0 0 0,1-1 1,12-15-1063,5 2-1100,1 1 1,0 1 0,1 0 0,0 2-1,39-15 1,-9 7-3357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15.930"/>
    </inkml:context>
    <inkml:brush xml:id="br0">
      <inkml:brushProperty name="width" value="0.025" units="cm"/>
      <inkml:brushProperty name="height" value="0.025" units="cm"/>
    </inkml:brush>
  </inkml:definitions>
  <inkml:trace contextRef="#ctx0" brushRef="#br0">63 130 11915,'0'0'8985,"-3"10"-8777,-11 25 366,2 0 1,2 1-1,1 0 1,-5 54-1,14-89-568,0 0 0,0 0 1,0 0-1,0-1 0,0 1 0,0 0 0,0 0 1,0 0-1,0 0 0,1 0 0,-1-1 1,0 1-1,0 0 0,1 0 0,-1 0 0,1-1 1,-1 1-1,1 0 0,-1 0 0,1-1 0,-1 1 1,1-1-1,0 1 0,-1 0 0,1-1 0,0 1 1,0-1-1,-1 1 0,1-1 0,0 0 0,0 1 1,0-1-1,0 0 0,-1 0 0,1 1 1,0-1-1,0 0 0,0 0 0,0 0 0,0 0 1,-1 0-1,1 0 0,0 0 0,0-1 0,0 1 1,0 0-1,0 0 0,-1-1 0,1 1 0,0 0 1,0-1-1,0 1 0,0-2 0,5 0 43,0-1 0,-1 0 0,1 0 0,-1-1 0,0 1 0,6-7 0,1-3-18,0 0-1,-2 0 1,0-1 0,0 0-1,-1-1 1,-1 0 0,7-18 0,-17 42-77,0 0 1,1-1 0,0 1 0,0 0 0,1 12 0,0-20 43,1 0 5,0-1 0,0 1-1,1 0 1,-1 0-1,0-1 1,0 1 0,0-1-1,1 1 1,-1-1-1,0 1 1,1-1 0,-1 0-1,0 0 1,1 0 0,-1 1-1,0-1 1,1-1-1,-1 1 1,0 0 0,1 0-1,-1 0 1,2-1-1,34-4 130,0-14-79,-33 16-68,0 0-1,1 0 1,-1 1 0,1-1-1,0 1 1,-1 0-1,1 1 1,0-1-1,10 0 1,-15 44-49,0-30 249,-1-9-259,1-1 1,0 1-1,0-1 0,0 1 0,0-1 0,1 1 0,-1-1 0,1 1 0,0-1 0,0 4 0,0-5-41,0-1-1,0 1 0,0 0 1,0 0-1,0-1 1,0 1-1,1 0 0,-1-1 1,0 1-1,0-1 1,0 1-1,1-1 0,-1 0 1,0 0-1,0 1 1,1-1-1,-1 0 0,0 0 1,0 0-1,1 0 0,-1-1 1,0 1-1,1 0 1,1-1-1,3-1-522,0 1 0,0-1-1,0-1 1,-1 1 0,1-1 0,-1 0 0,1 0-1,-1-1 1,0 0 0,0 0 0,7-7-1,0-2-1290,1-1-1,17-26 1,-21 22 1510,-9-2 5853,-1 20-5242,1-1 0,0 1-1,0 0 1,-1-1-1,1 1 1,0 0-1,-1-1 1,1 1-1,0 0 1,-1-1-1,1 1 1,-1 0-1,1 0 1,-1-1-1,1 1 1,0 0-1,-1 0 1,1 0 0,-1 0-1,1 0 1,-1 0-1,1 0 1,-1 0-1,1 0 1,-1 0-1,0 0 1,-20 10 799,14-5-634,0 1-1,0-1 1,1 1-1,0 1 0,0-1 1,0 1-1,1 0 1,0 0-1,0 1 1,1 0-1,0 0 0,-4 9 1,8-16-350,1 0 1,-1 0-1,0-1 1,1 1-1,-1 0 1,0 0-1,1 0 1,-1-1-1,1 1 1,0 0-1,-1-1 1,1 1-1,-1 0 1,1-1-1,0 1 0,0-1 1,-1 1-1,1-1 1,0 1-1,0-1 1,-1 0-1,1 1 1,0-1-1,0 0 1,0 0-1,0 0 1,0 1-1,0-1 1,-1 0-1,1 0 1,0 0-1,0 0 0,0-1 1,1 1-1,44 1 293,-35-1-295,-1 0-20,52 4-13,-58-3 20,0-1 1,0 1-1,0 0 0,-1 1 1,1-1-1,0 1 1,-1-1-1,1 1 0,-1 0 1,0 0-1,0 1 1,1-1-1,2 4 0,-8-10 82,0 0 1,0 0-1,1 0 0,-1 0 0,1 0 0,0-1 1,0 1-1,0-1 0,0 1 0,1-1 0,0-4 0,0-67-281,1 44-38,1 31 213,1-1-1,-1 1 1,1 1 0,0-1-1,-1 0 1,1 1 0,0-1-1,-1 1 1,1 0 0,0 0-1,-1 0 1,1 0 0,0 0-1,-1 0 1,4 2 0,2-2-6,9 0-293,0 0 1,1-1 0,-1-1-1,28-6 1,-39 6 235,0 1 1,-1-1-1,1-1 1,-1 1-1,1-1 1,-1 0-1,0 0 1,0 0 0,0-1-1,-1 0 1,1 0-1,-1 0 1,0 0-1,0-1 1,0 0-1,-1 0 1,5-6-1,-8 10 101,1 1 0,-1-1 0,1 0 0,-1 0-1,1 1 1,-1-1 0,1 0 0,-1 0-1,0 1 1,1-1 0,-1 0 0,0 0 0,0 0-1,1 0 1,-1 1 0,0-1 0,0 0 0,0 0-1,0 0 1,0 0 0,0 0 0,-1 1 0,1-1-1,0 0 1,0 0 0,-1 0 0,1 0 0,0 1-1,-1-1 1,1 0 0,-1-1 0,0 2-13,-1 0 1,1 0-1,0 0 1,0 0 0,0 1-1,-1-1 1,1 0-1,0 0 1,0 1-1,0-1 1,0 1-1,0-1 1,0 1 0,0-1-1,0 1 1,0 0-1,0 0 1,0-1-1,0 1 1,0 0 0,0 0-1,-1 2 1,-6 7 71,0 1 0,0 0 0,1 1 0,0 0-1,1 0 1,0 0 0,1 1 0,1 0 0,0 0 0,0 0 0,2 1 0,-1-1 0,2 1 0,0-1 0,0 1 0,1-1 0,4 27 0,-3-38-57,-1 1 1,0-1 0,1 0-1,0 1 1,0-1 0,-1 0-1,1 1 1,1-1 0,-1 0-1,0 0 1,0 0 0,1 0-1,-1 0 1,1-1 0,0 1-1,-1 0 1,1-1 0,0 1-1,0-1 1,0 1 0,0-1-1,0 0 1,1 0 0,-1 0-1,0 0 1,0 0 0,1-1-1,-1 1 1,1-1 0,-1 1-1,0-1 1,1 0 0,-1 0-1,1 0 1,2-1 0,2 1 22,0-2 0,0 1 0,0-1 0,0 0-1,0 0 1,-1-1 0,1 0 0,-1 0 0,0-1 0,0 1 0,6-6 0,12-11-3,-2-2 0,0 0 1,-2-2-1,0 0 0,-2-1 0,0-1 0,-2-1 0,-1 0 0,-1-1 1,19-59-1,-26 62 183,-12 40-58,-10 40-197,11-33 33,1 0-1,1 0 1,1 1 0,2-1-1,3 31 1,-3-43 38,1 1-1,0-1 1,0 0-1,1 0 1,1 0 0,0 0-1,0-1 1,1 1-1,0-1 1,0 0 0,1-1-1,0 1 1,12 11-1,-46-44 690,-7-7-1146,-35-39 0,-37-54 649,106 124 283,45 2-316,48 9-1,24 1-193,-112-12 1,29 1-1530,0-1 0,34-4 0,1-13-7586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23.333"/>
    </inkml:context>
    <inkml:brush xml:id="br0">
      <inkml:brushProperty name="width" value="0.025" units="cm"/>
      <inkml:brushProperty name="height" value="0.025" units="cm"/>
    </inkml:brush>
  </inkml:definitions>
  <inkml:trace contextRef="#ctx0" brushRef="#br0">50 102 8968,'0'0'5136,"-7"3"-3721,-2 0-940,-24 4 1500,33-8-1920,0 0 1,0-1-1,0 1 0,0 0 1,0 0-1,1 0 0,-1 0 1,0 0-1,1 0 1,-1-1-1,1 1 0,-1 0 1,1 0-1,-1 0 0,1 0 1,0 1-1,0-1 0,1-2 1,10-6 12,1 1-1,0-1 1,0 2 0,1 0 0,0 1 0,0 0 0,0 1 0,31-7 0,2 4 27,76-6-1,34 12 72,-205 5 243,-50 9 0,46-5-404,-58 1-1,-31-8-36,141 0-10,16 3-321,26 4 315,-1-2 1,1-2-1,0-1 1,0-3 0,0-1-1,0-2 1,49-11 0,-67 9 44,-24 6 6,0 0 0,0 0 1,0 0-1,0 0 0,0 0 1,0 0-1,0 0 1,0 0-1,0 0 0,0 0 1,-1 0-1,1 0 0,0 0 1,0-1-1,0 1 0,0 0 1,0 0-1,0 0 1,0 0-1,0 0 0,0 0 1,0 0-1,0 0 0,0 0 1,0 0-1,0 0 1,0 0-1,0 0 0,0-1 1,0 1-1,0 0 0,0 0 1,0 0-1,0 0 0,0 0 1,0 0-1,0 0 1,0 0-1,0 0 0,-40 8 52,5 7-42,-1-1 0,0-2-1,-1-2 1,0-1 0,0-2 0,-1-1-1,-41 0 1,54-9-189,23 1 46,15 1 51,-7 1 58,34 0-582,53-7-1,-80 5-331,1 0-1,-1-2 1,0 0-1,0 0 1,0-1-1,0-1 1,19-11-1,1-5-4712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7.446"/>
    </inkml:context>
    <inkml:brush xml:id="br0">
      <inkml:brushProperty name="width" value="0.025" units="cm"/>
      <inkml:brushProperty name="height" value="0.025" units="cm"/>
    </inkml:brush>
  </inkml:definitions>
  <inkml:trace contextRef="#ctx0" brushRef="#br0">28 131 4869,'0'0'14322,"2"-3"-13718,1-3-303,-1-1 1,0 1 0,0-1-1,0 0 1,-1 1-1,1-1 1,-2 0 0,1 0-1,-1 0 1,0 0 0,-2-9-1,2 15-271,0 1 0,0-1-1,0 1 1,0-1 0,0 1-1,0 0 1,0-1 0,0 1-1,-1-1 1,1 1 0,0 0-1,0-1 1,-1 1 0,1-1-1,0 1 1,0 0 0,-1-1-1,1 1 1,0 0 0,-1 0-1,1-1 1,-1 1 0,1 0-1,0 0 1,-1-1 0,1 1-1,-1 0 1,1 0 0,-1 0-1,1 0 1,0 0 0,-1 0-1,1 0 1,-1 0 0,1 0 0,-1 0-1,1 0 1,-1 0 0,1 0-1,0 0 1,-1 0 0,1 0-1,-1 0 1,1 0 0,-1 1-1,1-1 1,0 0 0,-1 0-1,1 1 1,-1-1 0,-15 18 90,13-6-150,1-1-1,0 1 1,1 0 0,0 0 0,1 19 0,0-14 19,0-17 10,0 0 1,0 1 0,0-1 0,0 0 0,0 0 0,0 0-1,0 0 1,0 1 0,0-1 0,0 0 0,0 0 0,0 0 0,0 1-1,0-1 1,0 0 0,0 0 0,0 0 0,0 0 0,0 1 0,0-1-1,0 0 1,1 0 0,-1 0 0,0 0 0,0 1 0,0-1-1,0 0 1,0 0 0,0 0 0,1 0 0,-1 0 0,0 0 0,0 0-1,0 1 1,0-1 0,1 0 0,-1 0 0,0 0 0,0 0 0,0 0-1,0 0 1,1 0 0,-1 0 0,0 0 0,0 0 0,0 0-1,1 0 1,-1 0 0,0 0 0,0 0 0,0 0 0,1 0 0,7-9 40,-3-9 57,-1-1 0,0-1-1,-1 1 1,-1 0 0,-2-38 0,-11 82 58,8 84-215,3-76 62,0-29 141,1-6-39,2-15 23,-2-30 43,-3 45-118,-1 9-134,-1 12-96,4 4 298,0-4-1478,0-7-4851,0-18-2221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56.453"/>
    </inkml:context>
    <inkml:brush xml:id="br0">
      <inkml:brushProperty name="width" value="0.025" units="cm"/>
      <inkml:brushProperty name="height" value="0.025" units="cm"/>
    </inkml:brush>
  </inkml:definitions>
  <inkml:trace contextRef="#ctx0" brushRef="#br0">81 47 4708,'0'0'3534,"-8"0"-2140,-30 1 460,4-1 4716,34 1-6446,0 0 1,0 0-1,0-1 0,0 1 1,0 0-1,0 0 1,0 0-1,0 0 1,0 0-1,0 0 0,0 0 1,1 0-1,-1-1 1,0 1-1,1 0 1,-1 0-1,0 0 0,1-1 1,-1 1-1,1 0 1,0 0-1,-1-1 1,1 1-1,0 0 0,0 0 1,20 5 112,1-1 0,0-1 1,-1-1-1,1 0 0,0-2 1,1-1-1,32-3 0,2 1 75,47-1-113,1-4 1,121-25-1,-1-4 238,-181 31-420,1 2 1,0 2-1,48 6 1,-86-5 98,1 2 0,0-1 0,-1 1 0,1 0 0,-1 0-1,0 1 1,0 0 0,0 1 0,0-1 0,0 1 0,-1 1 0,1-1 0,8 9 0,-16-13-120,1 1 0,-1-1 0,1 1-1,-1-1 1,1 1 0,-1-1 0,1 0 0,-1 1 0,1-1 0,-1 0 0,1 1 0,-1-1 0,0 0-1,1 0 1,-1 1 0,0-1 0,1 0 0,-1 0 0,0 0 0,1 0 0,-1 0 0,1 0-1,-1 0 1,0 0 0,1 0 0,-2 0 0,-28 1-9350,19-1 401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00.077"/>
    </inkml:context>
    <inkml:brush xml:id="br0">
      <inkml:brushProperty name="width" value="0.025" units="cm"/>
      <inkml:brushProperty name="height" value="0.025" units="cm"/>
    </inkml:brush>
  </inkml:definitions>
  <inkml:trace contextRef="#ctx0" brushRef="#br0">0 1 1249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00.564"/>
    </inkml:context>
    <inkml:brush xml:id="br0">
      <inkml:brushProperty name="width" value="0.025" units="cm"/>
      <inkml:brushProperty name="height" value="0.025" units="cm"/>
    </inkml:brush>
  </inkml:definitions>
  <inkml:trace contextRef="#ctx0" brushRef="#br0">32 57 4773,'0'0'7356,"-7"1"-6401,1-1-829,-13 1 253,34-1-56,34 3-39,81 13 0,27 3-185,287-36 102,-83-2-183,-271 21 168,1-5-1,-1-3 1,153-31-1,-170 21 1427,-72 16-779,-15 13 10,-12 11-806,-4 4-1420,9-14-2732,9-11-316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6.527"/>
    </inkml:context>
    <inkml:brush xml:id="br0">
      <inkml:brushProperty name="width" value="0.025" units="cm"/>
      <inkml:brushProperty name="height" value="0.025" units="cm"/>
    </inkml:brush>
  </inkml:definitions>
  <inkml:trace contextRef="#ctx0" brushRef="#br0">1 135 6150,'0'0'11990,"9"4"-10858,-5-3-993,1 1 0,0-1 0,-1 0 0,1 0 0,0-1 0,0 1 0,-1-1 0,1 0 0,0 0 0,0-1 0,5-1 1,3-1 112,1-1 1,-1 0 0,19-10-1,1-2-125,148-59 134,-163 68-262,0 2 0,0 1 0,0 0 0,1 1 0,0 1 0,0 1 0,-1 0 0,22 3 0,-40-2 3,1 0 0,-1 0 0,1 0 0,0 0-1,-1 0 1,0 0 0,1 1 0,-1-1-1,1 0 1,-1 0 0,1 1 0,-1-1-1,1 0 1,-1 0 0,0 1 0,1-1-1,-1 1 1,1-1 0,-1 0 0,0 1-1,1-1 1,-1 1 0,0-1 0,0 0-1,1 1 1,-1-1 0,0 1 0,0-1-1,0 1 1,0-1 0,0 1 0,0-1-1,0 1 1,0-1 0,0 1 0,0-1 0,0 1-1,0-1 1,0 1 0,0 0 0,0-1-1,0 1 1,0-1 0,-1 0 0,1 1-1,0-1 1,0 1 0,-1-1 0,1 1-1,0-1 1,-1 1 0,-18 22 296,-11-5 141,-1-2 0,-1-1-1,0-1 1,-1-2 0,0-1-1,-1-1 1,0-3 0,-1 0 0,0-2-1,-68 0 1,101-4-435,0-1 1,1 0-1,-1 0 1,1 0-1,-1 0 0,1-1 1,-1 1-1,1 0 1,-1-1-1,1 1 0,-1-1 1,1 1-1,-1-1 0,1 0 1,0 1-1,-1-1 1,1 0-1,0 0 0,0 0 1,0 0-1,-1 0 0,1 0 1,0-1-1,0 1 1,1 0-1,-2-2 0,2 2-19,0-1 0,-1 1 0,2-1 0,-1 1 0,0 0 0,0-1 0,0 1 0,1 0 0,-1-1 0,0 1 0,1 0 0,-1 0 0,1-1 0,0 1 0,-1 0 0,1 0 0,0 0 0,0 0 0,0 0 0,0 0 0,0 0 0,0 0 0,0 0 0,0 0 0,0 0 0,0 1 0,0-1 0,1 0 0,-1 1 0,1-1 0,17-8-88,0 1 0,0 1 0,1 0 0,0 2 0,0 0 1,32-2-1,130-3 60,-137 9 64,-59 3-145,0 1 1,1 1-1,0 1 1,-1 0-1,-17 9 0,-49 18-2438,34-23-1229,0-7-3207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8.108"/>
    </inkml:context>
    <inkml:brush xml:id="br0">
      <inkml:brushProperty name="width" value="0.025" units="cm"/>
      <inkml:brushProperty name="height" value="0.025" units="cm"/>
    </inkml:brush>
  </inkml:definitions>
  <inkml:trace contextRef="#ctx0" brushRef="#br0">90 66 4164,'0'0'12599,"-22"30"-8564,18-10-3395,1-7-114,-3-26 97,6 12-571,0-1 1,-1 1-1,1-1 1,-1 1 0,1-1-1,-1 1 1,1 0-1,-1-1 1,0 1 0,0 0-1,0 0 1,0-1-1,0 1 1,0 0 0,0 0-1,0 0 1,0 0-1,0 0 1,-1 0 0,1 1-1,0-1 1,-1 0-1,1 1 1,-1-1 0,1 1-1,-1-1 1,-2 0-1,3 2-38,0-1 0,0 0 0,-1 0-1,1 1 1,0-1 0,0 1 0,0-1-1,0 1 1,0-1 0,0 1 0,0 0-1,0 0 1,0-1 0,0 1 0,0 0-1,0 0 1,1 0 0,-1 0 0,0 0-1,1 0 1,-1 0 0,0 0 0,1 0-1,0 0 1,-1 0 0,1 1 0,0-1-1,-1 0 1,1 0 0,0 0 0,0 1-1,0-1 1,0 0 0,0 2 0,0 0-11,-1 8-23,1 0-1,1 0 1,0 0 0,2 12-1,-3-21 26,0-1-1,0 0 0,0 1 0,1-1 1,-1 1-1,1-1 0,-1 0 1,1 1-1,-1-1 0,1 0 0,0 1 1,-1-1-1,1 0 0,0 0 0,0 0 1,0 0-1,0 0 0,0 0 1,0 0-1,0 0 0,0 0 0,1 0 1,-1 0-1,0-1 0,0 1 0,1-1 1,-1 1-1,0-1 0,1 1 0,-1-1 1,1 0-1,-1 1 0,1-1 1,-1 0-1,0 0 0,1 0 0,-1 0 1,1 0-1,-1-1 0,1 1 0,-1 0 1,3-2-1,-2 0 116,0 0-1,0 0 1,0 0-1,0 0 1,-1 0-1,1-1 1,0 1 0,-1-1-1,0 1 1,0-1-1,0 1 1,0-1-1,0 0 1,0 0 0,-1 1-1,1-1 1,-1-3-1,1 3-64,0 0-1,-1 0 0,1 0 0,-1 0 1,0 0-1,0 0 0,0 0 0,0 0 1,0 0-1,-1 0 0,1 0 1,-1 0-1,0 0 0,0 1 0,0-1 1,-2-3-1,3 6-57,0-1 1,0 1-1,0 0 0,-1 0 0,1 0 1,0 0-1,0 0 0,0 0 1,0 0-1,-1-1 0,1 1 1,0 0-1,0 0 0,0 0 1,0 0-1,-1 0 0,1 0 0,0 0 1,0 0-1,0 0 0,0 0 1,-1 0-1,1 0 0,0 0 1,0 0-1,0 0 0,-1 0 1,1 0-1,0 0 0,0 0 0,0 0 1,0 0-1,-1 1 0,1-1 1,0 0-1,0 0 0,0 0 1,0 0-1,0 0 0,-1 0 1,1 1-1,0-1 0,0 0 0,0 0 1,0 0-1,0 0 0,0 1 1,0-1-1,-1 0 0,-2 16-102,1 21 20,2-35 90,0-1-12,0 0 1,-1 0 0,1 0-1,0 0 1,0 0 0,0 0-1,0 0 1,0 0 0,0 0-1,0 0 1,0 0 0,1 0-1,-1 0 1,0 0 0,1 0-1,-1 0 1,0 0 0,1 0-1,-1 0 1,1 0 0,1 1-1,8-19 206,6-40 115,-15 49-221,2-34 156,-3 41-245,1 0 0,-1 0 0,-1 0 0,1 0 0,0 0 0,0 0 0,0 0 0,0 0 0,-1 0 0,1 0 0,0 0 0,-1 1 0,1-1 0,-1 0 0,1 0 0,-1 0 0,1 0 0,-1 1 0,1-1 0,-1 0 0,0 1 0,0-1 0,1 0 0,-1 1 0,0-1 0,0 1 0,0-1 0,1 1 0,-1 0 0,0-1 0,0 1 0,0 0 0,0 0 0,0-1 0,-1 1 0,0 1-17,1-1 0,0 1-1,0 0 1,0 0 0,0 0 0,0 0-1,0 0 1,0 0 0,1 0 0,-1 0-1,0 0 1,1 0 0,-1 0 0,0 0-1,1 1 1,-1-1 0,1 0 0,0 0-1,-1 1 1,1-1 0,0 0 0,0 1-1,0-1 1,0 2 0,-4 37-87,4-38 93,0 0 19,2 31-126,6-26 23,8-17 124,-10 2-9,0 1-1,0-1 1,0 0-1,-1 0 1,-1 0-1,1-1 1,-1 0-1,-1 1 1,1-2-1,-2 1 1,1 0-1,-1 0 1,-1-1-1,2-18 0,-4 27-24,1 1 0,0 0 0,-1 0 0,1-1 0,0 1 0,-1 0 0,1 0 0,-1 0 0,1 0 0,0-1-1,-1 1 1,1 0 0,-1 0 0,1 0 0,0 0 0,-1 0 0,1 0 0,-1 0 0,1 0 0,0 0 0,-1 0-1,1 0 1,-1 0 0,1 1 0,0-1 0,-1 0 0,1 0 0,0 0 0,-1 0 0,1 1 0,-1-1-1,1 0 1,0 0 0,0 1 0,-1-1 0,1 0 0,0 1 0,-1-1 0,1 0 0,0 1 0,0-1 0,-16 12-108,11-4 73,1 0 0,0 0 0,1 0 1,0 1-1,0-1 0,1 1 0,0-1 1,0 1-1,0 17 0,2-25 33,0-1-1,1 0 1,-1 1 0,0-1-1,0 0 1,1 0-1,-1 1 1,0-1 0,1 0-1,-1 0 1,1 0 0,-1 1-1,0-1 1,1 0-1,-1 0 1,0 0 0,1 0-1,-1 0 1,1 0 0,-1 0-1,0 0 1,1 0-1,-1 0 1,1 0 0,-1 0-1,0 0 1,1 0 0,-1 0-1,1 0 1,-1 0-1,0-1 1,1 1 0,-1 0-1,0 0 1,1 0 0,-1-1-1,0 1 1,1 0-1,-1 0 1,0-1 0,1 1-1,-1 0 1,0-1 0,0 1-1,0 0 1,1-1-1,-1 0 1,18-13 58,-15 11-52,0-1 0,-1 0 0,1 0 0,-1 0-1,0 0 1,0 0 0,0-1 0,0 1 0,-1-1 0,0 1 0,0-1-1,0 1 1,0-1 0,0-6 0,-9 29-4824,8-15 625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9.395"/>
    </inkml:context>
    <inkml:brush xml:id="br0">
      <inkml:brushProperty name="width" value="0.025" units="cm"/>
      <inkml:brushProperty name="height" value="0.025" units="cm"/>
    </inkml:brush>
  </inkml:definitions>
  <inkml:trace contextRef="#ctx0" brushRef="#br0">343 181 3555,'-27'-12'1681,"14"5"-439,0 1 0,-1 0-1,0 1 1,0 1 0,-24-4 0,33 7-1112,1 1 1,-1 0 0,0 0-1,0 1 1,1 0 0,-1-1-1,0 2 1,1-1 0,-1 0-1,1 1 1,-1 0 0,1 0-1,0 0 1,0 1 0,0-1-1,0 1 1,0 0 0,0 0-1,1 0 1,0 1 0,-6 6-1,-3 7-100,1-1 0,0 1-1,2 1 1,0 0-1,1 0 1,0 1 0,2 0-1,0 0 1,-4 25-1,2 12 220,1-1-1,2 60 0,4-80-79,2 0 0,1 0-1,2 0 1,13 54-1,-14-78-153,0 1-1,1 0 1,1-1-1,-1 0 1,2 0-1,0-1 1,0 1-1,1-1 1,0 0-1,1-1 1,0 0-1,0 0 0,1-1 1,0 0-1,0 0 1,21 11-1,-23-15 0,0-1 0,0 0-1,0 0 1,1 0-1,0-1 1,-1-1-1,1 1 1,0-1 0,0-1-1,0 1 1,-1-1-1,1-1 1,0 1-1,8-3 1,-3 0 77,-1 0 1,0-2-1,0 1 0,-1-1 1,1-1-1,-1 0 1,20-15-1,-1-4 336,-2 0 0,-1-2 0,-1-1 0,40-57 0,-39 46-97,-1-2 0,-2 0 1,-1-2-1,26-72 0,-38 80-122,-1 0 0,-1-1 0,-2 1 0,-1-1 0,-2-1 0,-2-60 0,-2 86-128,-1 1 1,0 0-1,-1 0 0,0 0 1,-1 0-1,0 0 1,0 1-1,-1-1 0,0 1 1,-1 0-1,-7-11 0,8 14-65,-1 0 0,1 1-1,-1 0 1,-1 0-1,1 0 1,-1 1-1,0-1 1,0 1-1,0 1 1,-1-1-1,1 1 1,-1 0 0,0 1-1,0-1 1,0 1-1,-10-1 1,4 1-117,-1 0 1,1 1 0,0 1 0,-1 0-1,1 1 1,-1 0 0,1 1 0,0 1-1,0 0 1,0 0 0,0 2 0,1-1-1,-24 14 1,17-6-873,0 0-1,2 2 1,-1 0-1,2 1 0,0 1 1,1 1-1,-21 28 1,5-3-4578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23.695"/>
    </inkml:context>
    <inkml:brush xml:id="br0">
      <inkml:brushProperty name="width" value="0.025" units="cm"/>
      <inkml:brushProperty name="height" value="0.025" units="cm"/>
    </inkml:brush>
  </inkml:definitions>
  <inkml:trace contextRef="#ctx0" brushRef="#br0">40 304 1537,'0'0'2237,"-4"-13"-454,-5-21-324,2-1-1,2 0 1,1 0-1,1-38 0,3-4 4249,0 75-4442,0 5-384,6 37-100,-3 1 0,-1 0 0,-4 56 0,0-13-24,2 5-349,0-54 22,0-30-65,0-13 135,0-54-191,1-40-180,-14-107-1,14 397 213,-3-86-282,1-46-28,0-21-11,1 0 0,6 42 0,-6-76-18,0 0-1,0 0 1,0 0 0,0 0-1,0 0 1,0 0 0,1 0-1,-1 0 1,0 0 0,1 0-1,-1 0 1,0 0 0,1 0-1,-1 0 1,1 0-1,0 0 1,-1 0 0,1-1-1,0 1 1,-1 0 0,1 0-1,0-1 1,0 1 0,1 1-1,-1-3 4,0 1 0,0 0 0,0-1-1,0 1 1,0-1 0,0 1 0,0-1-1,0 1 1,-1-1 0,1 0 0,0 1-1,0-1 1,-1 0 0,1 0 0,0 1-1,-1-1 1,1 0 0,-1 0 0,1-1-1,24-52 181,-16 25-135,-1 0 0,-2-1 1,-1 0-1,-1 0 0,-2 0 1,-2-50-1,-5 52 10,-2 17-226,7 11 146,0 0 0,-1 0 0,1 0 0,0 0-1,-1 0 1,1 0 0,0 0 0,0 0 0,-1 0-1,1 0 1,0 0 0,-1 0 0,1 0 0,0 0 0,0 0-1,-1 0 1,1 1 0,0-1 0,0 0 0,-1 0-1,1 0 1,0 0 0,0 1 0,-1-1 0,1 0 0,0 0-1,0 1 1,0-1 0,0 0 0,0 0 0,-1 1-1,1-1 1,0 0 0,0 0 0,0 1 0,0-1 0,0 0-1,0 1 1,0-1 0,-8 24-571,2 0-1,0 0 1,2 0 0,0 1-1,2 0 1,1 32 0,0-24-1057,0 17-2542,1-9-2462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47.847"/>
    </inkml:context>
    <inkml:brush xml:id="br0">
      <inkml:brushProperty name="width" value="0.025" units="cm"/>
      <inkml:brushProperty name="height" value="0.025" units="cm"/>
    </inkml:brush>
  </inkml:definitions>
  <inkml:trace contextRef="#ctx0" brushRef="#br0">92 207 4420,'0'0'13154,"-9"7"-11558,1-1-1322,-1-1 78,1 1 0,1 0 0,-1 0 0,1 1 1,0 0-1,1 0 0,-1 0 0,-8 15 0,15-22-348,0 1 0,0-1 0,0 0-1,0 0 1,0 1 0,0-1-1,0 0 1,0 0 0,0 1 0,0-1-1,0 0 1,0 0 0,0 1-1,0-1 1,0 0 0,0 1 0,0-1-1,0 0 1,0 0 0,0 0-1,1 1 1,-1-1 0,0 0-1,0 0 1,0 1 0,0-1 0,1 0-1,-1 0 1,0 0 0,0 0-1,1 1 1,-1-1 0,0 0 0,0 0-1,1 0 1,-1 0 0,0 0-1,0 0 1,1 0 0,-1 0 0,0 0-1,1 0 1,19 2 79,19-6 16,-14-4-254,-1-1 0,-1-1 1,0-1-1,0-2 0,-1 0 0,0-1 0,-2-1 1,1-1-1,-2-1 0,0 0 0,-1-2 0,-1 0 0,16-24 1,-32 42 162,2-3 35,1-1 1,-1 1-1,0-1 0,-1 0 1,1 0-1,-1 0 1,0 0-1,0-1 1,0 1-1,1-11 0,-3 16-14,0-1-1,-1 1 0,1 0 0,0 0 0,0-1 0,0 1 1,-1 0-1,1 0 0,0-1 0,0 1 0,0 0 1,-1 0-1,1 0 0,0 0 0,0-1 0,-1 1 0,1 0 1,0 0-1,-1 0 0,1 0 0,0 0 0,-1 0 0,1 0 1,0 0-1,0 0 0,-1 0 0,1 0 0,0 0 0,-1 0 1,1 0-1,0 0 0,-1 0 0,1 0 0,0 0 0,0 0 1,-1 0-1,1 0 0,0 1 0,-1-1 0,1 0 0,0 0 1,0 0-1,0 0 0,-1 1 0,1-1 0,0 0 1,0 0-1,0 1 0,-1-1 0,1 0 0,0 0 0,0 1 1,0-1-1,0 0 0,0 1 0,-1-1 0,-14 14 459,7-4-317,1-1 0,1 1-1,0 0 1,0 0 0,1 0-1,0 1 1,1 0 0,-4 12-1,7-20-154,0 0-1,0 1 0,0-1 0,1 0 0,-1 0 1,1 1-1,0-1 0,0 0 0,0 0 1,0 1-1,1-1 0,-1 0 0,1 0 0,0 1 1,0-1-1,0 0 0,0 0 0,0 0 1,1 0-1,-1 0 0,1 0 0,0-1 0,0 1 1,0-1-1,0 1 0,1-1 0,-1 0 1,1 1-1,-1-1 0,1 0 0,0-1 0,5 4 1,3-1-4,0-1 0,1 0 1,-1 0-1,19 1 1,-19-3-83,-1 0 0,0 1 1,1 0-1,-1 1 0,0 0 1,11 6-1,-20-9 70,-1 0 0,1 0 0,-1 1 1,1-1-1,-1 0 0,1 0 0,-1 1 0,1-1 1,-1 1-1,1-1 0,-1 0 0,1 1 0,-1-1 0,1 1 1,-1-1-1,0 1 0,0-1 0,1 1 0,-1-1 0,0 1 1,0 0-1,1-1 0,-1 1 0,0-1 0,0 1 1,0 0-1,0-1 0,0 1 0,0-1 0,0 1 0,0 0 1,0-1-1,0 1 0,0-1 0,-1 2 0,-17 18 20,-30 7-67,44-25-211,1-1 1,-1 0-1,0 0 0,0 0 0,1 0 0,-1 0 1,0-1-1,0 1 0,0-1 0,0 0 0,0 0 1,1-1-1,-1 1 0,0-1 0,0 0 0,0 0 1,1 0-1,-1 0 0,-5-4 0,4 2 83,0-1-1,0 0 1,0 0-1,1 0 1,0 0-1,0-1 1,0 0-1,0 0 1,1 0 0,0 0-1,-4-8 1,-1-7 177,1 0 1,0 0 0,2-1-1,0 0 1,1 0 0,-1-24 0,4 37 302,1 1 1,-1-1 0,1 1 0,1 0 0,-1-1 0,4-11-1,-3 17-212,0 0-1,0 0 1,0 0 0,0 0-1,0 0 1,0 1-1,0-1 1,1 0-1,-1 1 1,1-1 0,-1 1-1,1 0 1,0-1-1,0 1 1,-1 0 0,1 0-1,0 0 1,0 0-1,0 0 1,0 1-1,0-1 1,0 1 0,0-1-1,1 1 1,-1 0-1,0-1 1,3 2-1,9-1 39,1 0 1,0 2-1,-1 0 0,1 1 0,-1 0 0,0 1 0,24 10 0,-19-7-1475,1-1 0,-1 0-1,23 3 1,-7-7-7276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55.147"/>
    </inkml:context>
    <inkml:brush xml:id="br0">
      <inkml:brushProperty name="width" value="0.025" units="cm"/>
      <inkml:brushProperty name="height" value="0.025" units="cm"/>
    </inkml:brush>
  </inkml:definitions>
  <inkml:trace contextRef="#ctx0" brushRef="#br0">0 1 10090,'0'0'4580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09.781"/>
    </inkml:context>
    <inkml:brush xml:id="br0">
      <inkml:brushProperty name="width" value="0.025" units="cm"/>
      <inkml:brushProperty name="height" value="0.025" units="cm"/>
    </inkml:brush>
  </inkml:definitions>
  <inkml:trace contextRef="#ctx0" brushRef="#br0">2946 43 3651,'0'0'5659,"-10"-5"-5419,-6-2-164,0 1-1,0 0 1,-1 1-1,0 1 0,0 0 1,0 2-1,-20-2 1,-426 25 1867,-96 54-2071,-229 84 138,740-150 143,1 2 0,0 2 0,0 3 0,2 1 1,0 2-1,1 2 0,1 3 0,-50 35 0,-287 244 294,287-226 835,89-72-1282,0 0 0,0 0-1,0 1 1,0-1 0,1 1-1,0 0 1,1 0 0,-1 0-1,1 0 1,0 0 0,0 0-1,1 0 1,0 1 0,0-1-1,1 1 1,-1-1 0,1 1-1,1-1 1,1 13 0,2 8-123,1 1 1,1-1-1,13 35 1,-11-38 84,2-1 1,1 1 0,1-2-1,1 0 1,0 0 0,2-1-1,1-1 1,0 0 0,2-2-1,26 24 1,-14-18 22,1-2-1,1-1 1,0-1 0,1-2 0,2-2-1,50 18 1,-35-18 7,1-2 0,0-2 0,1-2 0,0-3 0,1-2 0,89-3 0,-58-8-2,-2-3 0,1-4 0,120-35 0,1072-391-524,-1266 435 534,477-220-42,-418 187 32,-2-3 1,-1-3-1,-3-2 0,107-102 0,-147 125 88,-1-2-1,0 0 1,18-31-1,-34 48-60,0-1 0,-1 0 0,0 0 0,-1 0 0,1 0 0,-1 0 0,-1-1 0,0 0 0,0 1 0,-1-1 0,0 0 0,0 0 0,-1 0 0,0 0 0,-3-16 0,1 20 4,1 1 0,-2-1-1,1 1 1,0 0-1,-1 0 1,0-1 0,0 2-1,0-1 1,0 0 0,-1 1-1,1-1 1,-1 1 0,0 0-1,0 0 1,-5-2 0,-7-4 146,0 0 1,-30-10-1,-5 2 99,0 2 0,-1 3 0,-67-7 0,-162-1 554,31 15-1846,83 17-2597,75 1-146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23.011"/>
    </inkml:context>
    <inkml:brush xml:id="br0">
      <inkml:brushProperty name="width" value="0.025" units="cm"/>
      <inkml:brushProperty name="height" value="0.025" units="cm"/>
    </inkml:brush>
  </inkml:definitions>
  <inkml:trace contextRef="#ctx0" brushRef="#br0">92 7 1441,'9'2'3124,"-12"1"1719,-9-2-319,2-4-4379,7 2 182,1-1 0,-1 1 0,1 0-1,-1 0 1,0 0 0,1 0 0,-1 1-1,0-1 1,0 1 0,1-1 0,-1 1-1,0 0 1,0 0 0,0 0 0,1 1-1,-1-1 1,-4 2 0,6-1-255,-1 0 0,0 0 0,1 0 0,-1 0 0,1 1 1,0-1-1,-1 1 0,1-1 0,0 1 0,0-1 0,0 1 0,0 0 0,0-1 1,0 1-1,1 0 0,-1 0 0,0 0 0,1-1 0,0 1 0,-1 0 0,1 0 0,0 0 1,0 0-1,0 0 0,0 3 0,0 2-43,0-1-12,0 0 1,0 0 0,0 0 0,1 0-1,0 0 1,0 0 0,3 6-1,-4-10-13,1-1-1,0 1 0,0-1 0,0 0 0,0 0 0,0 0 0,0 1 0,0-1 0,1 0 0,-1 0 0,0-1 0,1 1 1,-1 0-1,0 0 0,1-1 0,-1 1 0,1 0 0,-1-1 0,1 0 0,-1 1 0,1-1 0,-1 0 0,1 0 0,0 0 1,-1 0-1,1 0 0,-1 0 0,1 0 0,-1 0 0,1-1 0,-1 1 0,3-2 0,-2 2 7,-1-1 0,1 0-1,-1 0 1,0 1-1,1-1 1,-1 0 0,0 0-1,0-1 1,0 1 0,1 0-1,-1 0 1,0 0-1,-1-1 1,1 1 0,0-1-1,0 1 1,-1 0 0,1-1-1,0 1 1,-1-1-1,0 0 1,1 1 0,-1-1-1,0 1 1,0-1-1,0 0 1,0 1 0,0-1-1,0 1 1,-1-4 0,1 4 12,0-1 0,0 1 0,0-1 0,0 1 0,-1-1 0,1 1-1,-1-1 1,1 1 0,-1-1 0,1 1 0,-1 0 0,0-1 0,0 1 0,0 0 0,1-1 0,-1 1 0,0 0 0,-1 0 0,1 0 0,0 0 0,0 0 0,0 0 0,-1 0 0,1 1 0,0-1 0,-1 0 0,1 1 0,-1-1 0,1 1 0,-1-1 0,1 1 0,-1 0 0,1 0 0,-3-1 0,3 2-7,0 0 0,0 0 1,0 0-1,0 0 0,0 1 0,0-1 0,0 0 1,0 0-1,1 1 0,-1-1 0,0 0 1,1 1-1,-1-1 0,1 1 0,-1-1 0,1 0 1,0 1-1,0-1 0,0 1 0,0 2 0,-1-3-10,1 0 0,0-1-1,0 1 1,0 0 0,0 0-1,0 0 1,0 0 0,0 0-1,0 0 1,0 0 0,0-1-1,1 1 1,-1 0-1,0 0 1,0 0 0,1 0-1,-1-1 1,1 1 0,-1 0-1,1 0 1,-1-1 0,1 1-1,-1 0 1,1-1 0,0 1-1,-1-1 1,1 1 0,0-1-1,0 1 1,-1-1-1,1 1 1,0-1 0,0 1-1,0-1 1,-1 0 0,1 0-1,0 1 1,0-1 0,0 0-1,0 0 1,0 0 0,0 0-1,-1 0 1,2 0-1,1-1 17,-1 0-1,0 0 0,0 0 0,0 0 0,0 0 0,0 0 1,0-1-1,-1 1 0,1-1 0,0 1 0,-1-1 1,1 0-1,-1 1 0,1-1 0,-1 0 0,0 0 0,0 0 1,0 0-1,1-3 0,1 0 23,-1 0 0,0 0 0,0 0 0,-1 0 0,0-1 0,0 1 0,1-8 0,-2 13-31,0-1 0,0 1 0,0 0 1,0 0-1,0 0 0,0 0 0,0-1 1,0 1-1,0 0 0,0 0 0,-1 0 0,1 0 1,0-1-1,0 1 0,0 0 0,0 0 1,0 0-1,0 0 0,0 0 0,0-1 0,-1 1 1,1 0-1,0 0 0,0 0 0,0 0 1,0 0-1,0 0 0,-1 0 0,1 0 0,0 0 1,0 0-1,0 0 0,0-1 0,-1 1 1,1 0-1,0 0 0,0 0 0,0 0 0,0 0 1,-1 0-1,1 0 0,0 0 0,0 1 1,0-1-1,0 0 0,-1 0 0,1 0 0,0 0 1,0 0-1,0 0 0,-14 7 176,-8 10-204,15-8 19,1 0 0,0 0 0,0 1 0,-8 19 0,11-22 72,3-8 15,15-38 109,-9-1-146,-4 30-131,-2 30-110,0-12 149,2 30-47,-2-37 83,0 0 1,0 0 0,0 0-1,0 0 1,0 0-1,1 0 1,-1 0-1,0 0 1,1-1-1,-1 1 1,1 0 0,-1 0-1,1 0 1,-1-1-1,1 1 1,-1 0-1,1 0 1,0-1 0,-1 1-1,1 0 1,0-1-1,0 1 1,0-1-1,-1 1 1,1-1-1,0 0 1,0 1 0,0-1-1,0 0 1,0 1-1,1-1 1,0-1 9,-1 0 1,1 0-1,-1 0 0,0 0 1,1 0-1,-1 0 0,0 0 1,0 0-1,0-1 0,0 1 1,0-1-1,0 1 0,0 0 1,0-1-1,0 0 0,-1 1 1,1-1-1,-1 1 0,1-1 1,-1 0-1,0 1 0,1-1 1,-1 0-1,0 1 0,0-3 1,4-47 126,-12 66 81,1 18-4060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2.123"/>
    </inkml:context>
    <inkml:brush xml:id="br0">
      <inkml:brushProperty name="width" value="0.025" units="cm"/>
      <inkml:brushProperty name="height" value="0.025" units="cm"/>
    </inkml:brush>
  </inkml:definitions>
  <inkml:trace contextRef="#ctx0" brushRef="#br0">19 1 4869,'0'0'17648,"-18"57"-16559,50-48 0,6-2-416,12-1-353,7-4-192,2-2-31,-2 0-97,-7 0-65,-7 0-1440,-13 0-1346,-12-3-1377,-11-2-2722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2.447"/>
    </inkml:context>
    <inkml:brush xml:id="br0">
      <inkml:brushProperty name="width" value="0.025" units="cm"/>
      <inkml:brushProperty name="height" value="0.025" units="cm"/>
    </inkml:brush>
  </inkml:definitions>
  <inkml:trace contextRef="#ctx0" brushRef="#br0">1 0 6919,'0'0'13185,"10"1"-12331,19 4-341,0 1-1,-1 1 1,0 2-1,-1 0 1,0 2-1,41 23 1,-65-33-507,-1 1 0,1-1 0,0 0 1,-1 1-1,0 0 0,1 0 0,-1 0 0,0 0 0,0 0 0,0 0 1,0 0-1,0 1 0,-1-1 0,1 1 0,-1-1 0,1 1 1,-1 0-1,0-1 0,0 1 0,0 0 0,-1 0 0,1 0 0,-1 0 1,1-1-1,-1 1 0,0 0 0,0 0 0,0 0 0,-1 0 1,1 0-1,-1 0 0,1 0 0,-1 0 0,0-1 0,0 1 0,0 0 1,-1 0-1,-1 3 0,-8 10 24,1-1-1,-2-1 1,0 0-1,-1 0 1,-15 12 0,5-3-160,5-4-409,-10 9-1172,9-10-5082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4.187"/>
    </inkml:context>
    <inkml:brush xml:id="br0">
      <inkml:brushProperty name="width" value="0.025" units="cm"/>
      <inkml:brushProperty name="height" value="0.025" units="cm"/>
    </inkml:brush>
  </inkml:definitions>
  <inkml:trace contextRef="#ctx0" brushRef="#br0">0 98 5445,'3'-11'3290,"3"-14"3228,-3 22-3478,-2 14-551,-5 302-86,4-313-2384,0 1 0,0-1 1,0 1-1,0 0 1,0-1-1,0 1 1,0 0-1,0-1 1,0 1-1,0-1 0,0 1 1,0 0-1,1-1 1,-1 1-1,0-1 1,0 1-1,1 0 0,-1-1 1,0 1-1,1-1 1,-1 1-1,0-1 1,1 1-1,-1-1 1,1 1-1,-1-1 0,1 0 1,-1 1-1,1-1 1,-1 0-1,1 1 1,-1-1-1,1 0 1,0 0-1,0 1 0,23-11 942,24-31 400,-47 40-1350,36-37 289,-1-1-1,-2-1 1,-3-3 0,0 0 0,25-52 0,-53 90-271,-1 1 1,0-1-1,0 0 0,0 0 1,0 0-1,-1 0 0,1-10 1,-2 13-62,-15 33-3844,-9 9-4260,12-20 1442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4.705"/>
    </inkml:context>
    <inkml:brush xml:id="br0">
      <inkml:brushProperty name="width" value="0.025" units="cm"/>
      <inkml:brushProperty name="height" value="0.025" units="cm"/>
    </inkml:brush>
  </inkml:definitions>
  <inkml:trace contextRef="#ctx0" brushRef="#br0">1 145 10954,'0'0'7896,"8"-2"-5387,2-2-2199,-1-1 0,0 0 0,-1-1 0,1 0 0,-1 0 0,0 0 0,-1-1 0,1-1 0,-1 1 0,-1-1 0,1 0 0,-1-1 0,-1 1 0,5-10 0,9-13 127,-29 51-501,7-14 50,-33 68-46,34-70 49,0 1 0,0-1 0,1 1 0,0 0 0,0-1 0,0 1 0,0 0 0,1 0 0,0-1 0,0 1-1,0 0 1,1 0 0,-1 0 0,2 5 0,0-8 7,0-1 0,-1 1 0,1 0 0,0-1 0,0 0 0,0 1 0,0-1 0,0 0 0,1 0 0,-1 0 0,0 0 0,0-1 0,1 1 0,-1 0 0,0-1-1,1 0 1,-1 0 0,0 1 0,1-1 0,3-1 0,52-3 52,-46 2 54,0-1 0,-1-1 0,1 0 0,-1-1 0,0 0 1,0 0-1,0-1 0,-1-1 0,1 0 0,-2 0 0,1-1 0,-1 0 1,0-1-1,10-13 0,-18 20-37,0 1-1,0 0 1,0-1 0,0 1-1,0-1 1,-1 1 0,1-1 0,-1 1-1,1-1 1,-1 1 0,0-1 0,1 1-1,-1-1 1,0 0 0,0 1 0,0-1-1,0 0 1,-1 1 0,1-1 0,0 1-1,-1-1 1,1 0 0,-1 1-1,1-1 1,-2-2 0,0 2 19,0-1 1,0 1-1,0 0 1,-1 0-1,1 0 1,0 1-1,-1-1 1,0 0-1,1 1 1,-1-1-1,-5-1 1,-25-5-449,27 9-556,14 1-611,15 3-442,-1-2-1,1 0 0,0-2 0,0 0 0,28-4 0,16-8-5508,-36 4 2619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5.049"/>
    </inkml:context>
    <inkml:brush xml:id="br0">
      <inkml:brushProperty name="width" value="0.025" units="cm"/>
      <inkml:brushProperty name="height" value="0.025" units="cm"/>
    </inkml:brush>
  </inkml:definitions>
  <inkml:trace contextRef="#ctx0" brushRef="#br0">131 43 1281,'1'-1'749,"1"0"-1,-1 0 1,1 0-1,0 0 0,-1 0 1,0 0-1,1-1 1,-1 1-1,0 0 1,0-1-1,1 1 0,-1-1 1,0 1-1,-1-1 1,1 0-1,0 1 1,1-4-1,-2 4-487,0 1 0,0-1 0,0 1 0,-1-1 0,1 1 0,0-1 0,0 1 0,0-1 0,0 1 0,-1-1 0,1 1 0,0-1 0,0 1 0,-1-1 0,1 1 0,0-1 0,-1 1 0,1 0 0,-1-1 0,1 1 0,0 0 0,-1-1 0,1 1 0,-1 0 0,1 0 0,-1-1 0,1 1 0,-1 0 1,-18-3 242,10 3-319,1 0 1,-1 1-1,1 0 0,-1 1 1,1 0-1,-13 5 0,17-6-138,1 0 1,0 0-1,-1 1 0,1-1 0,0 1 1,0 0-1,0 0 0,1 0 0,-1 0 1,0 1-1,1-1 0,0 1 0,-1 0 1,1-1-1,0 1 0,0 0 0,1 0 1,-1 0-1,-1 5 0,3-8-68,0 1 0,1 0-1,-1 0 1,0 0 0,1-1 0,-1 1 0,1 0-1,-1-1 1,1 1 0,0 0 0,-1-1 0,1 1 0,-1-1-1,1 1 1,0-1 0,0 1 0,-1-1 0,1 1-1,0-1 1,0 0 0,-1 1 0,1-1 0,0 0-1,0 0 1,0 1 0,0-1 0,-1 0 0,1 0-1,0 0 1,0 0 0,0 0 0,1-1 0,40 3-1280,-36-2 1048,-4 0 120,9 0-188,1 0-1,-1 0 1,0 1-1,1 1 1,-1 0-1,0 0 1,0 1-1,18 8 0,-28-11 365,-1 1 0,1-1 0,0 1 0,-1 0 0,1-1 0,-1 1 0,1 0 0,-1 0 0,1-1 0,-1 1 0,1 0 0,-1 0 0,0 0 0,0-1 0,1 1 0,-1 0 0,0 0 0,0 0 0,0 0 0,0 0 0,0-1 0,0 1 0,0 0 0,0 0 0,0 0 0,0 0 0,-1 0 0,1-1 0,0 1 0,-1 0 0,1 0 0,0 0 0,-1-1 0,1 1 0,-1 0 0,1 0-1,-1-1 1,0 1 0,1 0 0,-1-1 0,1 1 0,-1-1 0,0 1 0,0-1 0,1 1 0,-2 0 0,-34 24 1902,35-25-1927,-6 4 355,-1 2-148,0-1-1,-1-1 0,1 1 0,-1-1 1,0-1-1,0 0 0,-1 0 0,-18 3 0,28-7-413,-1 1-1,1 0 0,0-1 0,-1 1 1,1-1-1,0 1 0,-1 0 0,1-1 1,0 1-1,0-1 0,0 1 0,0-1 1,-1 1-1,1-1 0,0 1 0,0-1 0,0 1 1,0-1-1,0 1 0,0-1 0,0 1 1,0-1-1,0 1 0,1-1 0,-1 1 1,0-1-1,0 1 0,0-1 0,1 1 1,-1-1-1,0 1 0,0-1 0,1 1 1,-1-1-1,9-18-7118,4 1-2504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5.703"/>
    </inkml:context>
    <inkml:brush xml:id="br0">
      <inkml:brushProperty name="width" value="0.025" units="cm"/>
      <inkml:brushProperty name="height" value="0.025" units="cm"/>
    </inkml:brush>
  </inkml:definitions>
  <inkml:trace contextRef="#ctx0" brushRef="#br0">57 196 10730,'0'0'2242,"-6"10"-122,1-1-1672,-28 49 2568,31-55-2818,0 0 0,1 0 0,-1 0 0,1 1 0,0-1-1,0 0 1,0 0 0,1 1 0,-1-1 0,1 0-1,0 1 1,0-1 0,0 0 0,0 1 0,0-1 0,2 6-1,-1-8-172,0 0 0,1 0 0,-1 0 0,0 0-1,0-1 1,1 1 0,-1-1 0,1 1 0,-1-1-1,1 1 1,-1-1 0,1 1 0,-1-1 0,1 0-1,-1 0 1,1 0 0,-1 0 0,1 0 0,1-1-1,29-2 228,-19-1-213,0 0 0,-1-1 0,0 0 1,0 0-1,-1-2 0,1 1 0,-1-1 0,-1-1 0,17-15 1,-12 10-22,-1-1 0,-1 0 1,-1-1-1,0-1 0,19-30 1,-27 38-11,-1 0 1,1 0-1,-1 0 1,-1 0 0,1-1-1,-1 1 1,-1-1 0,0 1-1,0-1 1,0 1-1,-1-1 1,-2-16 0,2 24-15,0 0 1,-1 0-1,1 0 1,0 0-1,0 0 1,-1 0-1,1 0 1,0 0-1,-1 1 1,1-1-1,-1 0 1,1 0-1,-1 0 1,0 0-1,1 1 1,-1-1-1,0 0 1,0 1 0,1-1-1,-1 0 1,0 1-1,0-1 1,0 1-1,0 0 1,0-1-1,-1 0 1,0 1-2,0 0 0,-1 0-1,1 0 1,0 0 0,0 0 0,0 1 0,0-1 0,-1 1 0,1-1 0,0 1 0,-3 1 0,-2 2 13,0-1-1,1 1 1,0 0 0,0 0 0,0 1 0,-7 7 0,6-5 124,0 1 0,1 0 1,0 0-1,1 1 1,-1-1-1,1 1 0,1 0 1,0 1-1,0-1 1,1 1-1,0 0 0,1-1 1,-2 18-1,4-25-121,0 0 0,0-1 0,0 1 0,0-1 1,1 1-1,-1-1 0,1 1 0,-1-1 0,1 1 0,-1-1 0,1 1 0,0-1 0,0 1 0,0-1 0,0 0 0,0 0 0,0 1 0,0-1 0,0 0 0,0 0 0,1 0 0,-1 0 1,0 0-1,3 1 0,1 0 20,-1-1 0,1 1 1,0-1-1,-1 0 0,1 0 1,0 0-1,0-1 0,7 1 1,-1-1-46,-1-1 0,1 0 0,0 0 0,-1-1 0,1-1 0,-1 0 0,14-5 0,-10-1-140,-11 7 127,0 0 1,-1 0-1,1 0 0,0 1 1,0-1-1,0 1 0,0 0 1,0 0-1,6-1 0,-9 40-174,-1-37 215,1 0 0,0 0-1,0 1 1,0-1 0,0 0 0,0 0-1,1 0 1,-1 0 0,0 0 0,0 1-1,1-1 1,-1 0 0,1 0 0,-1 0-1,1 0 1,-1 0 0,1 0-1,0 0 1,-1 0 0,1-1 0,0 1-1,0 0 1,0 0 0,0 0 0,0-1-1,0 1 1,0-1 0,1 2-1,2-1 72,-1-1 0,1 1-1,-1-1 1,1 0 0,0 0-1,-1 0 1,1 0-1,6-2 1,0 0-35,-1-2 1,1 1-1,-1-1 1,1 0-1,-1-1 1,0 0-1,-1 0 1,1-1-1,-1 0 1,0-1-1,-1 0 0,10-11 1,-18 19-124,-2 2 78,0 0 1,0 0-1,0 0 0,1 0 1,-1 1-1,1-1 0,0 1 1,0 0-1,0-1 0,0 1 1,1 0-1,-1 0 0,1 0 1,0 0-1,-1 7 1,2-10 16,0 0 1,0 0 0,1 1 0,-1-1-1,0 0 1,0 0 0,1 0 0,-1 1 0,1-1-1,-1 0 1,1 0 0,-1 0 0,1 0-1,0 0 1,-1 0 0,1 0 0,0 0 0,0 0-1,0 0 1,0-1 0,-1 1 0,1 0-1,0 0 1,1-1 0,1 2 0,0-1 52,1 0 0,-1 0-1,1 0 1,-1 0 0,1-1 0,0 1 0,0-1 0,6 0 0,-1-1-43,0 0 0,-1 0 0,0-1 0,1 0 0,-1 0 0,0-1 0,13-6 0,-19 8-277,1-1 0,-1 1 1,0-1-1,0 0 0,0 1 0,0-1 1,0 0-1,0-1 0,0 1 1,0 0-1,-1 0 0,1-1 1,-1 1-1,0-1 0,2-2 1,1-28-8006,-4 8-1063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6.077"/>
    </inkml:context>
    <inkml:brush xml:id="br0">
      <inkml:brushProperty name="width" value="0.025" units="cm"/>
      <inkml:brushProperty name="height" value="0.025" units="cm"/>
    </inkml:brush>
  </inkml:definitions>
  <inkml:trace contextRef="#ctx0" brushRef="#br0">0 0 13421,'0'0'12908,"29"48"-13837,-13-41-2626,-3-5-2243,-3-2-4419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0.529"/>
    </inkml:context>
    <inkml:brush xml:id="br0">
      <inkml:brushProperty name="width" value="0.025" units="cm"/>
      <inkml:brushProperty name="height" value="0.025" units="cm"/>
    </inkml:brush>
  </inkml:definitions>
  <inkml:trace contextRef="#ctx0" brushRef="#br0">345 39 9449,'0'0'5397,"-10"-7"-3876,8 6-1493,-1-2 65,-1 0 0,0 0 0,-1 0 0,1 0 0,0 1 0,-1 0-1,1 0 1,-1 0 0,0 0 0,0 1 0,0 0 0,0 0 0,0 0 0,0 0 0,0 1 0,0 0 0,0 0 0,0 0 0,0 1 0,0 0 0,0 0 0,0 0 0,-6 3 0,-2 2 73,0 2 1,0 0 0,1 0 0,0 2 0,1-1 0,0 1 0,0 1 0,1 0-1,0 0 1,1 1 0,1 0 0,-10 19 0,8-13-33,1 0 0,0 1-1,2 0 1,0 1 0,2 0 0,0-1 0,1 2 0,-2 28-1,5-43-131,1-1 0,0 1 0,0 0 0,1 0 0,-1-1 0,1 1 0,0 0 0,1-1 0,0 1 0,-1-1 0,2 1 0,-1-1 0,0 0 0,1 0 0,0 0 0,6 7 0,-5-8 9,1 0 0,0-1 0,0 1 0,0-1 0,0 0 0,0 0 0,0-1-1,1 0 1,-1 0 0,1 0 0,0 0 0,0-1 0,-1 0 0,1 0 0,0-1-1,6 0 1,4 0 15,-1 0 0,1-1-1,-1-1 1,0-1 0,1 0-1,-1-1 1,-1-1 0,1 0-1,27-14 1,-35 16 19,-1-1 1,0 1-1,0-1 1,0 0-1,0-1 0,-1 0 1,1 0-1,-1 0 0,0 0 1,-1-1-1,1 0 0,-1 0 1,0 0-1,-1 0 0,0-1 1,0 1-1,0-1 0,0 0 1,-1 0-1,-1 0 1,1 0-1,-1 0 0,1-8 1,-2 13-8,0 0 1,0 0 0,0 1 0,0-1 0,0 0 0,-1 1 0,1-1 0,0 0-1,-1 1 1,1-1 0,-1 0 0,0 1 0,0-1 0,1 1 0,-1-1 0,0 1-1,0-1 1,0 1 0,-1 0 0,1-1 0,0 1 0,0 0 0,-1 0 0,1 0-1,-1 0 1,1 0 0,-1 0 0,1 1 0,-1-1 0,1 0 0,-1 1-1,0-1 1,1 1 0,-1-1 0,0 1 0,0 0 0,1 0 0,-3 0 0,0 0-19,0 0 0,0 1 0,-1 0 0,1-1 0,0 1 0,0 1 0,0-1 0,0 1 0,0-1 0,1 1 0,-1 0 0,0 0 0,1 1 0,0-1 0,-4 4 0,3-2-9,0 0 1,0 1-1,0-1 0,1 1 0,0 0 0,0-1 1,0 1-1,1 1 0,-1-1 0,1 0 1,0 1-1,1-1 0,-1 1 0,1-1 1,0 1-1,1 0 0,-1 0 0,2 8 1,-1-12-12,1 0 0,0-1 0,0 1 1,-1-1-1,1 1 0,1-1 0,-1 1 1,0-1-1,0 1 0,0-1 0,1 0 1,-1 0-1,1 0 0,-1 0 0,1 0 1,-1 0-1,1 0 0,0 0 1,-1 0-1,1-1 0,0 1 0,-1-1 1,1 0-1,0 1 0,0-1 0,0 0 1,-1 0-1,4 0 0,62-1 156,-57 0-133,8-1-210,0-1 0,-1-1 0,0-1 0,33-13-1,12-3-1192,-62 20 1374,0 1 0,1 0 0,-1 0 0,0 0 0,0 0 1,1 0-1,-1 0 0,0 1 0,1-1 0,-1 0 0,0 0 1,0 0-1,1 0 0,-1 0 0,0 0 0,1 0 1,-1 1-1,0-1 0,0 0 0,0 0 0,1 0 0,-1 1 1,0-1-1,0 0 0,1 0 0,-1 0 0,0 1 0,0-1 1,0 0-1,0 1 0,0-1 0,0 0 0,1 0 0,-1 1 1,0-1-1,0 0 0,0 1 0,0-1 0,0 0 1,0 0-1,0 1 0,0-1 0,0 0 0,0 1 0,0-1 1,0 0-1,-1 1 0,1-1 0,0 0 0,0 0 0,0 1 1,0-1-1,0 0 0,0 0 0,-1 1 0,1-1 0,0 0 1,0 0-1,-1 0 0,1 1 0,0-1 0,0 0 1,-1 0-1,-10 21 61,11-21-63,-16 24-54,13-20-58,-1 1 0,1 0 1,0-1-1,0 2 0,0-1 1,1 0-1,-1 0 1,1 1-1,1-1 0,-1 1 1,1 0-1,-1 6 0,17-15-4946,4-15 459,4-8-2872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6.453"/>
    </inkml:context>
    <inkml:brush xml:id="br0">
      <inkml:brushProperty name="width" value="0.025" units="cm"/>
      <inkml:brushProperty name="height" value="0.025" units="cm"/>
    </inkml:brush>
  </inkml:definitions>
  <inkml:trace contextRef="#ctx0" brushRef="#br0">78 0 15375,'0'0'1372,"-7"13"373,-8 15 222,-16 44 1,27-63-1639,1 1 0,0 0 0,0 0 0,1 0 0,1 1 0,0-1 0,0 0 0,1 1 0,0-1 0,2 14 0,-2-22-321,1 0 1,0-1-1,-1 1 1,1-1-1,0 1 0,-1-1 1,1 1-1,0-1 1,0 1-1,0-1 0,1 0 1,-1 1-1,0-1 1,0 0-1,1 0 0,-1 0 1,0 0-1,1 0 1,-1 0-1,1 0 1,0-1-1,1 2 0,44 6-810,-43-8 684,0 0-1,0 0 1,0 1-1,0-1 1,0 1-1,0 0 1,0 0-1,0 1 1,0-1-1,0 1 1,-1 0-1,1-1 1,0 2-1,2 1 1,-5-3 110,0 0 0,0 0 0,0 0 0,-1 0 0,1 0 0,0 0 0,-1 1 0,1-1 0,-1 0 0,1 0 0,-1 0 0,0 1 0,1-1 0,-1 0 0,0 0 0,0 1 0,0-1 0,0 0 0,0 0 0,0 1 0,0-1 0,-1 0 0,1 0 0,0 1 0,-1 1 0,-1 0 77,0 0-1,0 0 1,0-1 0,0 1-1,0 0 1,-1-1 0,1 0-1,-1 1 1,-4 2-1,-5 3 412,-1 0 0,-1-1-1,-16 6 1,27-11-442,0-1 0,0 0-1,0 1 1,-1-1 0,1-1 0,0 1 0,-1 0 0,1-1 0,0 0 0,-1 0 0,-5 0 0,9 0-137,-1 0 0,1-1 0,-1 1-1,1 0 1,-1 0 0,1-1 0,-1 1 0,1 0 0,-1-1 0,1 1 0,0 0 0,-1-1 0,1 1 0,-1-1 0,1 1 0,0-1 0,0 1-1,-1-1 1,1 1 0,0-1 0,0 1 0,-1-1 0,1 1 0,0-1 0,0-1 0,5-26-5937,8 4-1214,6-2-3336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6.798"/>
    </inkml:context>
    <inkml:brush xml:id="br0">
      <inkml:brushProperty name="width" value="0.025" units="cm"/>
      <inkml:brushProperty name="height" value="0.025" units="cm"/>
    </inkml:brush>
  </inkml:definitions>
  <inkml:trace contextRef="#ctx0" brushRef="#br0">163 0 11243,'0'0'3518,"-2"12"-1239,-15 54 68,8-37-1167,1 0 1,2 0-1,-4 51 0,10-59-1170,-1-12-98,1 0 0,0 0 0,0 1 0,1-1 0,0 0 0,1 0 0,5 16 0,-14-45-8125,-7-16 5936,-30-29 3691,34 53-241,1-1 1,0 0 0,1 0-1,-9-22 1,16 34-1083,1 1 1,0-1-1,-1 0 1,1 1-1,0-1 1,0 0-1,0 0 0,0 1 1,-1-1-1,1 0 1,0 1-1,0-1 1,1 0-1,-1 0 1,0 1-1,0-1 1,0 0-1,0 0 0,1 1 1,-1-1-1,0 0 1,1 1-1,-1-1 1,0 0-1,1 1 1,-1-1-1,1 1 1,0-1-1,22-7 617,41 11-1217,-51-1 754,68 0-3742,-37-2-3496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7.535"/>
    </inkml:context>
    <inkml:brush xml:id="br0">
      <inkml:brushProperty name="width" value="0.025" units="cm"/>
      <inkml:brushProperty name="height" value="0.025" units="cm"/>
    </inkml:brush>
  </inkml:definitions>
  <inkml:trace contextRef="#ctx0" brushRef="#br0">130 30 4068,'0'0'19234,"-9"-2"-19031,6 1-201,0 0 1,0 0-1,0 0 1,0 1-1,0-1 0,0 1 1,0 0-1,0 0 1,0 0-1,0 0 0,0 1 1,0-1-1,0 1 1,0-1-1,0 1 0,0 0 1,0 1-1,1-1 1,-1 0-1,0 1 1,1-1-1,-1 1 0,1 0 1,-1 0-1,1 0 1,0 0-1,0 0 0,0 0 1,0 1-1,-3 4 1,-2 3-6,4-7 1,1 1-1,-1-1 0,1 1 1,-1-1-1,1 1 0,0 0 1,0 0-1,1 0 0,-1 0 0,1 0 1,0 0-1,0 0 0,0 0 1,1 6-1,0-9-2,0 0 1,1 0-1,-1-1 1,1 1-1,-1 0 0,1-1 1,0 1-1,-1 0 1,1-1-1,0 1 0,-1-1 1,1 1-1,0-1 1,0 1-1,-1-1 1,1 1-1,0-1 0,0 0 1,0 0-1,0 1 1,0-1-1,-1 0 0,1 0 1,0 0-1,0 0 1,1 0-1,31 0-319,-24 0 158,22-2-383,-21 1 460,1 0-1,-1 1 1,1 1 0,-1-1 0,13 3 0,-22-2 64,1-1-1,0 1 1,0-1 0,0 1-1,-1 0 1,1 0-1,0 0 1,-1 0-1,1 0 1,-1 0 0,1 0-1,-1 0 1,1 1-1,-1-1 1,0 0-1,0 1 1,0-1-1,0 1 1,0 0 0,0-1-1,0 1 1,0 0-1,-1-1 1,1 1-1,-1 0 1,1 0 0,-1 0-1,0 0 1,1-1-1,-1 1 1,0 0-1,0 0 1,-1 3-1,0-1 107,0-1 0,0 1 0,-1-1 0,1 1 0,-1-1 0,0 1-1,0-1 1,0 0 0,0 0 0,-1 0 0,1 0 0,-1 0 0,1-1-1,-1 1 1,0-1 0,0 0 0,-1 0 0,1 0 0,-6 3 0,3-2 245,1 0 1,0 1-1,0-1 0,1 1 1,-1 0-1,-6 9 1,40-34 352,-12 11-595,56-43-329,132-123-1,-194 162 232,-1 1 60,-12 21-510,-27 51 401,20-44 165,0 1 0,1 1 0,1-1 0,1 1 0,0 1 0,1-1 0,-3 26-1,7-42-87,1 0 0,0 0 0,0 0 0,1 0 0,-1 1-1,0-1 1,0 0 0,0 0 0,1 0 0,-1 0 0,1 0-1,-1 0 1,1 0 0,-1 0 0,1 0 0,0 0 0,-1 0-1,1 0 1,0 0 0,0 0 0,0 0 0,-1-1-1,1 1 1,0 0 0,0-1 0,0 1 0,0 0 0,0-1-1,0 1 1,1-1 0,-1 0 0,0 1 0,0-1 0,0 0-1,0 0 1,0 0 0,1 0 0,-1 0 0,0 0 0,0 0-1,0 0 1,0 0 0,1 0 0,-1-1 0,0 1 0,1-1-1,4 0-126,-1 0 0,0 0 0,0-1 0,1 0 0,-1 0 0,0 0 0,-1 0 0,1-1 0,5-4 0,-6 3-618,1 0-1,-1-1 1,0 1 0,-1-1-1,1 0 1,-1-1-1,4-7 1,6-17-4986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7.880"/>
    </inkml:context>
    <inkml:brush xml:id="br0">
      <inkml:brushProperty name="width" value="0.025" units="cm"/>
      <inkml:brushProperty name="height" value="0.025" units="cm"/>
    </inkml:brush>
  </inkml:definitions>
  <inkml:trace contextRef="#ctx0" brushRef="#br0">1 1 12172,'0'0'2786,"37"59"-2562,-14-43-544,6-1-2755,-2-2-1089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8.237"/>
    </inkml:context>
    <inkml:brush xml:id="br0">
      <inkml:brushProperty name="width" value="0.025" units="cm"/>
      <inkml:brushProperty name="height" value="0.025" units="cm"/>
    </inkml:brush>
  </inkml:definitions>
  <inkml:trace contextRef="#ctx0" brushRef="#br0">103 218 10186,'0'0'8546,"-11"8"-8006,4-3-526,-45 42 1401,49-44-1231,0 1 0,0 0-1,0-1 1,0 1 0,1 0 0,-1 1-1,1-1 1,0 0 0,0 1-1,1-1 1,0 1 0,-1 0-1,1-1 1,0 8 0,1-11-170,1-1 0,-1 1 1,0 0-1,1-1 0,-1 1 1,1-1-1,-1 1 0,1 0 1,-1-1-1,1 1 0,-1-1 0,1 1 1,0-1-1,-1 1 0,1-1 1,0 0-1,-1 1 0,1-1 0,0 0 1,-1 0-1,1 1 0,0-1 1,0 0-1,0 0 0,-1 0 1,1 0-1,0 0 0,0 0 0,-1 0 1,1 0-1,1 0 0,29-2 274,-29 2-259,14-3 28,0 0-1,-1-1 1,0-1 0,0-1 0,0 0-1,27-15 1,-17 6-136,-2 0 0,1-2-1,20-20 1,-35 28 31,0 0 0,0 0-1,-1-1 1,0 0 0,-1-1 0,10-18 0,-14 23 18,0 0-1,-1 0 1,1-1 0,-2 1 0,1-1 0,0 0-1,-1 1 1,-1-1 0,1 0 0,-1 1 0,0-1-1,0 0 1,-1 0 0,-1-7 0,1 12 24,1 1 0,-1-1 1,1 1-1,-1-1 0,0 1 0,0-1 0,1 1 1,-1 0-1,0-1 0,0 1 0,0 0 1,0 0-1,-1-1 0,1 1 0,0 0 1,0 0-1,-1 0 0,1 1 0,-1-1 0,1 0 1,-1 0-1,-1 0 0,-1 0 0,0 0 1,1 1-1,-1-1 1,0 1-1,0 0 0,0 0 1,0 0-1,0 0 1,-4 2-1,-2 0 28,1 0-1,0 1 1,0 0 0,0 0-1,0 1 1,-15 10 0,17-9 54,1 0 0,-1 1 0,1 0-1,0 0 1,1 0 0,0 1 0,0 0 0,0 0 0,-4 8 0,8-13-70,0 0-1,0 1 1,0-1-1,0 0 1,0 1-1,1-1 1,-1 0-1,1 1 0,-1-1 1,1 1-1,0-1 1,0 1-1,0-1 1,0 1-1,1-1 0,-1 1 1,1-1-1,-1 1 1,1-1-1,0 0 1,0 1-1,0-1 1,0 0-1,0 0 0,1 0 1,-1 0-1,1 0 1,-1 0-1,1 0 1,0 0-1,0 0 1,0-1-1,4 3 0,45 26-30,-37-22-140,0 0 0,0 1 0,0 0 0,12 12 0,-22-17 6,-1-1 0,1 1 0,-1 0 0,0 0 0,0 1 1,-1-1-1,1 1 0,-1-1 0,0 1 0,0 0 0,-1-1 0,1 1 1,-1 0-1,0 0 0,0 0 0,-1 0 0,1 7 0,-1-2-542,-1 14-5570,-2-15-1549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8.862"/>
    </inkml:context>
    <inkml:brush xml:id="br0">
      <inkml:brushProperty name="width" value="0.025" units="cm"/>
      <inkml:brushProperty name="height" value="0.025" units="cm"/>
    </inkml:brush>
  </inkml:definitions>
  <inkml:trace contextRef="#ctx0" brushRef="#br0">1 27 11050,'0'0'2216,"9"-4"-150,-4 2-1878,4-2 518,0 0-1,1 1 1,-1 0-1,1 1 1,14-2-1,-22 4-654,0 0 1,0-1-1,-1 1 0,1 0 0,0 1 0,0-1 0,0 0 0,0 0 1,0 1-1,-1-1 0,1 1 0,0 0 0,0-1 0,-1 1 0,1 0 1,-1 0-1,1 0 0,0 0 0,-1 0 0,0 1 0,1-1 0,-1 0 1,0 1-1,0-1 0,1 1 0,-1-1 0,0 1 0,-1-1 0,1 1 1,0 0-1,0-1 0,-1 1 0,1 0 0,-1 0 0,1 0 0,-1 0 0,0-1 1,0 1-1,0 0 0,0 3 0,0 10-8,-1 1-1,-1 0 1,-5 20-1,-2 39 124,9-75-168,0 1 0,-1 0 1,2-1-1,-1 1 0,0 0 0,0-1 0,0 1 0,0 0 0,0-1 0,0 1 0,1 0 0,-1-1 0,0 1 0,0 0 0,1-1 1,-1 1-1,1-1 0,-1 1 0,0-1 0,1 1 0,-1-1 0,1 1 0,-1-1 0,1 1 0,0-1 0,-1 1 0,1-1 0,-1 0 1,1 1-1,0-1 0,-1 0 0,1 0 0,0 0 0,-1 1 0,1-1 0,1 0 0,31-7-114,29-26-497,-38 17 526,0-2 1,-1-1-1,-1 0 1,34-39-1,-84 101-40,26-41 144,1 0-1,0 0 0,0 0 0,0 0 0,0 0 1,0 1-1,0-1 0,1 0 0,-1 0 0,1 1 1,0-1-1,-1 0 0,1 1 0,0-1 0,0 1 1,1-1-1,-1 0 0,0 1 0,1-1 0,0 0 0,1 4 1,-1-5 26,1 0 0,0 0 0,0 0 0,0 0 1,0-1-1,-1 1 0,1 0 0,0-1 0,0 1 1,0-1-1,0 0 0,0 0 0,1 0 0,-1 0 0,0 0 1,0 0-1,3-1 0,38-8 642,-29 3-573,0 0-1,0 0 0,0-1 0,0-1 0,-1-1 0,-1 0 0,1 0 1,-2-1-1,1-1 0,16-19 0,-27 28-42,-2 13-405,-14 40 428,11-39-54,0 0 0,1 0 0,1 0 0,0 1 0,-1 14 0,3-26-31,0 0 0,0 0 0,0 0 0,0 0 0,0 0-1,0 0 1,0 0 0,1 0 0,-1 0 0,0 0 0,1 0 0,-1-1-1,1 1 1,-1 0 0,1 0 0,-1 0 0,1 0 0,0-1 0,-1 1-1,1 0 1,0-1 0,0 1 0,-1 0 0,1-1 0,0 1 0,0-1-1,0 1 1,0-1 0,1 1 0,34 0-3304,-10-6-3055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59.638"/>
    </inkml:context>
    <inkml:brush xml:id="br0">
      <inkml:brushProperty name="width" value="0.025" units="cm"/>
      <inkml:brushProperty name="height" value="0.025" units="cm"/>
    </inkml:brush>
  </inkml:definitions>
  <inkml:trace contextRef="#ctx0" brushRef="#br0">78 36 12684,'0'0'8867,"-9"-5"-8200,8 5-660,-2-2 8,1 1 0,-1 0 0,1 0 0,-1 0 0,0 0 0,0 0 1,0 0-1,1 1 0,-1-1 0,-5 1 0,6 0-12,1 1 0,-1 0 1,1-1-1,-1 1 0,1 0 1,-1 0-1,1 0 0,0 0 1,-1 0-1,1 0 0,0 1 0,0-1 1,0 0-1,0 1 0,0-1 1,0 0-1,0 1 0,0-1 1,1 1-1,-1-1 0,0 1 0,1 0 1,0-1-1,-1 1 0,1 0 1,0 2-1,-1-2 0,0 0 1,0 0-1,0 0 1,1 0-1,0 0 0,-1 1 1,1-1-1,0 0 1,0 0-1,0 1 1,0-1-1,0 0 0,0 0 1,1 1-1,-1-1 1,1 0-1,0 0 0,0 0 1,-1 0-1,1 0 1,1 0-1,-1 0 1,0 0-1,0 0 0,1 0 1,-1-1-1,1 1 1,-1-1-1,1 1 1,0-1-1,2 2 0,1-1-33,0 0 0,0-1 0,0 0 0,0 0-1,1 0 1,-1-1 0,0 1 0,0-1 0,1-1 0,-1 1-1,0-1 1,10-2 0,-10 1-70,1 0-1,-1 0 1,0 0-1,0-1 1,0 1-1,5-5 1,-6 4-35,1 0 1,-1 1-1,1-1 1,-1 1 0,1 0-1,10-3 1,-14 6 98,-1-1-1,0 0 1,1 0 0,-1 0-1,1 0 1,-1 1 0,1-1 0,-1 0-1,1 0 1,-1 1 0,0-1 0,1 0-1,-1 1 1,1-1 0,-1 0 0,0 1-1,0-1 1,1 1 0,-1-1 0,0 1-1,0-1 1,1 0 0,-1 1-1,0-1 1,0 1 0,0-1 0,0 1-1,0-1 1,1 1 0,-1-1 0,0 1-1,0-1 1,0 1 0,-1-1 0,1 2-1,0 24-297,0-19 217,-1 20 274,0-1-1,-2 0 0,-1 0 0,-1 0 0,-13 38 0,13-48 249,-2 0 0,0 0 0,-1 0 0,0-1 0,-1 0 0,-1-1 0,0 0 0,-1 0 0,-17 16 0,26-29-371,0 1 1,0 0 0,0 0-1,0-1 1,0 1 0,-1-1-1,1 0 1,0 0 0,-1 0-1,1 0 1,0 0 0,-1 0 0,1-1-1,-1 1 1,-3 0 0,6-2-27,-1 1 1,1 0-1,-1-1 0,1 1 1,-1-1-1,1 1 1,0-1-1,-1 1 1,1-1-1,-1 1 0,1-1 1,0 0-1,0 1 1,-1-1-1,1 1 1,0-1-1,0 0 0,0 1 1,0-1-1,0 0 1,0 1-1,0-1 1,0 1-1,0-1 1,0 0-1,0 1 0,0-2 1,1-23-361,0 24 313,1-13-246,1 0 0,1 0 0,0 1 1,1-1-1,0 1 0,1 0 0,1 1 0,0-1 1,0 1-1,2 1 0,16-19 0,13-12-308,68-56 0,-88 83 686,14-12-55,-17 16 61,-2 0 0,1-1 0,-1 0 0,-1-1 0,0-1 0,12-18 0,-24 32-67,0 0 0,1-1 0,-1 1 0,0 0 0,0 0 0,0 0 0,1-1-1,-1 1 1,0 0 0,0 0 0,0 0 0,0-1 0,0 1 0,1 0 0,-1 0 0,0 0 0,0-1-1,0 1 1,0 0 0,0 0 0,0-1 0,0 1 0,0 0 0,0 0 0,0-1 0,0 1 0,0 0-1,0 0 1,0-1 0,0 1 0,0 0 0,0 0 0,-1-1 0,1 1 0,0 0 0,0 0 0,0-1-1,0 1 1,0 0 0,-1 0 0,1 0 0,0-1 0,0 1 0,-1 0 0,-12 4 345,-16 15-252,18-9-58,-51 49 232,59-56-294,0 1 0,-1 0 0,1 0 0,0 0 1,1 0-1,-1 1 0,1-1 0,0 1 0,0-1 0,0 1 0,1 0 1,0 0-1,-1 7 0,2-11-65,1 0 1,0 0-1,0 0 0,0 0 1,0 0-1,0 0 0,0 0 1,0 0-1,0-1 0,0 1 1,0 0-1,1-1 0,-1 1 1,0-1-1,0 1 0,1-1 1,-1 0-1,0 0 0,0 1 1,1-1-1,-1 0 0,0 0 1,1 0-1,-1 0 0,0 0 1,1-1-1,-1 1 0,3-1 1,43-6-4243,-13-8-1427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0.137"/>
    </inkml:context>
    <inkml:brush xml:id="br0">
      <inkml:brushProperty name="width" value="0.025" units="cm"/>
      <inkml:brushProperty name="height" value="0.025" units="cm"/>
    </inkml:brush>
  </inkml:definitions>
  <inkml:trace contextRef="#ctx0" brushRef="#br0">212 0 12300,'0'0'2135,"-9"8"-1537,3-4-464,1 1 0,-1 0 0,1 1 0,0-1 0,1 1 0,-1 0 0,1 0 0,0 1 0,1-1 0,-1 1 0,1-1 0,1 1 0,-1 0 0,1 1 0,1-1 0,-1 0 0,1 0 0,0 14 0,-3 196 288,3-210-413,1 0-1,-2 0 1,1-1-1,-1 1 1,1 0-1,-2-1 1,1 0-1,-1 1 1,0-1-1,0 0 1,-6 7-1,6-9 16,1-1 0,-1 0-1,0 0 1,0 0 0,0 0 0,0 0-1,0-1 1,-1 1 0,1-1-1,-1 0 1,0 0 0,1 0 0,-1-1-1,0 1 1,0-1 0,0 0-1,0 0 1,-1 0 0,-6 0 0,10-2 12,-1 1 0,1-1 0,0 1 0,-1-1 0,1 1 0,0-1 0,0 0 0,-1 0 0,1 0 0,0 0 0,0 0 0,0 0 0,0 0 0,0 0 0,0 0 0,1 0 0,-1 0 0,0 0 0,0-1 0,1 1 0,-1 0 0,1-1 0,-1 1 0,1-1 0,0 1 0,-1 0 0,1-1 0,0 1 0,0-1 0,0 1 0,0-1 0,0 1 0,1-3 0,5-54-310,-2 47 164,0-1 0,1 1 0,1-1 0,0 2 0,0-1 0,1 1 0,0-1 0,1 2 0,16-17 0,13-8 98,46-34 0,-22 20 36,-48 37 19,-3 3 113,0 0 1,0-1 0,-1 0-1,-1-1 1,12-14-1,-21 19 1433,-10 10-1304,-12 12-365,10-3 154,1 1 0,-19 27 0,27-36-46,1 1 0,-1-1 0,1 1 0,1 0 0,-1-1-1,1 1 1,0 0 0,1 1 0,-1-1 0,1 9 0,1-14-62,0-1 1,1 0 0,-1 1 0,0-1 0,1 0 0,0 0 0,-1 1-1,1-1 1,0 0 0,-1 0 0,1 0 0,0 0 0,0 0 0,0 0 0,0 0-1,0 0 1,0 0 0,0-1 0,0 1 0,1 0 0,-1 0 0,0-1-1,0 1 1,1-1 0,-1 0 0,0 1 0,1-1 0,-1 0 0,0 0-1,1 1 1,-1-1 0,0 0 0,1 0 0,-1-1 0,0 1 0,1 0 0,-1 0-1,2-1 1,6 0-1233,0 0 0,-1-1 0,1 0 0,15-6-1,11-10-5091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0.483"/>
    </inkml:context>
    <inkml:brush xml:id="br0">
      <inkml:brushProperty name="width" value="0.025" units="cm"/>
      <inkml:brushProperty name="height" value="0.025" units="cm"/>
    </inkml:brush>
  </inkml:definitions>
  <inkml:trace contextRef="#ctx0" brushRef="#br0">153 1 16111,'0'0'742,"-12"10"433,-6 4-649,1 1 0,0 1 0,-19 24 1,30-33-339,1 1 0,-1 0 1,1 0-1,1 0 0,-1 0 1,1 1-1,1-1 0,0 1 1,0 0-1,1 0 1,0 0-1,-2 19 0,4-26-171,1 0-1,-1 1 0,1-1 1,0 0-1,-1 0 0,1-1 0,0 1 1,0 0-1,0 0 0,1 0 1,-1-1-1,0 1 0,1 0 0,-1-1 1,1 1-1,-1-1 0,1 0 1,0 0-1,0 1 0,-1-1 0,1 0 1,0 0-1,0-1 0,0 1 1,0 0-1,0-1 0,0 1 0,0-1 1,0 1-1,1-1 0,-1 0 1,2 0-1,15 2-212,1-1 0,31-2 0,-28 0-827,-3 0 193,-14 1 570,1-1-1,-1 1 0,0 0 1,0 0-1,0 1 0,1 0 0,-1 0 1,7 2-1,-12-2 293,-1-1 0,1 0 0,-1 0 0,1 1-1,-1-1 1,1 1 0,-1-1 0,1 0 0,-1 1 0,1-1 0,-1 1 0,1-1-1,-1 1 1,0-1 0,1 1 0,-1-1 0,0 1 0,1-1 0,-1 1 0,0 0 0,0-1-1,0 1 1,1 0 0,-1-1 0,0 1 0,0-1 0,0 1 0,0 0 0,0-1-1,0 1 1,0 0 0,0-1 0,-1 1 0,1-1 0,0 1 0,0 0 0,0-1 0,-1 1-1,1-1 1,0 1 0,-1-1 0,1 1 0,0 0 0,-1-1 0,1 0 0,-1 1-1,1-1 1,-1 1 0,1-1 0,-1 1 0,1-1 0,-1 0 0,0 1 0,-30 18 1940,21-14-1603,-1-1-1,0-1 0,0 0 1,0 0-1,0-1 0,0 0 1,0-1-1,-1-1 0,1 0 1,-16-1-1,26 0-483,0 0 1,0 0-1,0 0 0,0 0 1,0 0-1,0-1 0,0 1 1,0 0-1,0-1 0,1 1 1,-1 0-1,0-1 0,1 1 1,-1-1-1,1 1 0,-1 0 1,1-1-1,0 1 0,0-1 1,0 0-1,0 1 0,0-1 1,0-2-1,4-37-8696,5 24 3008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0.985"/>
    </inkml:context>
    <inkml:brush xml:id="br0">
      <inkml:brushProperty name="width" value="0.025" units="cm"/>
      <inkml:brushProperty name="height" value="0.025" units="cm"/>
    </inkml:brush>
  </inkml:definitions>
  <inkml:trace contextRef="#ctx0" brushRef="#br0">1 39 6983,'10'2'1537,"19"4"1109,1-1-1,0-2 1,0-1 0,49-4 0,-76 1-2441,1 0 1,0-1 0,-1 0 0,1 0 0,-1 0 0,0 0-1,1 0 1,-1-1 0,4-3 0,3-11 526,-10 16-714,0 0 0,0 1 0,-1-1 0,1 1 0,0-1 0,0 1 0,0-1 0,0 1 0,-1-1 1,1 1-1,0-1 0,-1 1 0,1-1 0,0 1 0,-1-1 0,1 1 0,0 0 0,-1-1 0,1 1 0,-1 0 0,1-1 0,-1 1 0,1 0 1,-1-1-1,1 1 0,-1 0 0,1 0 0,-1 0 0,1 0 0,-1-1 0,0 1 0,-3 0-32,0-1 0,0 1 0,1 0 1,-1 0-1,0 0 0,0 0 0,0 1 0,1-1 0,-1 1 0,0 0 0,1 0 1,-1 0-1,1 1 0,-1 0 0,1-1 0,-1 1 0,1 0 0,0 0 0,0 1 0,0-1 1,0 1-1,1-1 0,-1 1 0,1 0 0,-1 0 0,1 0 0,0 1 0,0-1 1,0 0-1,1 1 0,-1-1 0,1 1 0,0-1 0,-1 7 0,2-10 20,0 1-1,0 0 0,0 0 0,0-1 0,0 1 1,1 0-1,-1-1 0,0 1 0,1 0 1,-1-1-1,0 1 0,1 0 0,-1-1 0,1 1 1,-1-1-1,1 1 0,-1-1 0,1 1 1,-1-1-1,1 1 0,-1-1 0,1 0 0,0 1 1,-1-1-1,1 0 0,0 0 0,0 1 1,28 4 156,28-10-1,3-14-126,-51 15-47,1 0 0,1 1 0,-1 0 1,0 1-1,1 0 0,13-1 0,-23 40-68,-1-35 98,0-1 0,0 1 0,0-1 1,1 1-1,-1 0 0,0-1 0,1 1 0,-1-1 0,1 1 0,-1-1 0,1 0 1,0 1-1,-1-1 0,1 1 0,0-1 0,0 0 0,0 0 0,0 0 1,0 1-1,0-1 0,0 0 0,1 0 0,-1 0 0,0-1 0,3 2 0,0 0 17,1-1-1,-1 1 1,0-2-1,1 1 0,-1 0 1,0-1-1,1 0 0,-1 0 1,7 0-1,10-3 49,1-1-1,39-12 1,-61 16-84,17-6-16,-10 4-81,-1-1-1,2 1 0,-1 1 1,0-1-1,8 0 1,-17 15-1432,-2 0-1810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1.061"/>
    </inkml:context>
    <inkml:brush xml:id="br0">
      <inkml:brushProperty name="width" value="0.025" units="cm"/>
      <inkml:brushProperty name="height" value="0.025" units="cm"/>
    </inkml:brush>
  </inkml:definitions>
  <inkml:trace contextRef="#ctx0" brushRef="#br0">41 374 14798,'-5'8'1158,"4"-6"-998,-28 56 1704,28-55-1707,0 0 1,0 0 0,0 0 0,1 1-1,-1-1 1,1 0 0,0 0 0,0 6 0,0-8-95,0 0 0,0 0 0,1 0 0,-1 0 0,0 0 0,1-1 1,-1 1-1,1 0 0,-1 0 0,1 0 0,-1 0 0,1-1 0,-1 1 1,1 0-1,0-1 0,-1 1 0,1 0 0,0-1 0,0 1 0,-1-1 1,1 1-1,0-1 0,0 1 0,0-1 0,0 0 0,0 1 0,0-1 1,1 0-1,10 2 11,-1-2 0,1 1 0,-1-2 0,1 1 0,0-2 0,-1 1 1,1-1-1,-1-1 0,0 0 0,0-1 0,0 0 0,13-8 0,-11 6-119,-1 0 0,0-1-1,-1-1 1,1 0-1,-1-1 1,-1 0 0,0-1-1,0 1 1,-1-2 0,9-12-1,-16 20 41,0 1 0,-1-1 0,1 0 0,-1 0-1,0 0 1,0 0 0,0 0 0,0 0 0,0 0 0,-1 0-1,1 0 1,-1-1 0,0 1 0,0-4 0,0 7 5,0-1 0,0 0 0,0 0 0,-1 1 0,1-1 0,0 0 0,-1 1 0,1-1-1,0 1 1,-1-1 0,1 0 0,-1 1 0,1-1 0,-1 1 0,1-1 0,-1 1 0,0-1 0,1 1 0,-1 0 0,1-1 0,-1 1 0,0 0 0,0-1 0,-1 1-1,0-1 1,0 1-1,0 0 1,0 0-1,-1 0 1,1 0-1,0 0 0,0 1 1,0-1-1,0 1 1,0-1-1,-2 2 1,-5 1 58,0 2 1,1-1 0,-1 1-1,1 1 1,0-1-1,0 2 1,1-1 0,0 1-1,-9 10 1,-54 74 892,62-80-693,1 1 0,1 0 0,-9 23 0,14-32-211,0 1-1,0-1 1,0 0 0,0 1-1,1-1 1,0 1 0,-1-1-1,1 1 1,1 4 0,-1-7-41,0 0 0,1 0 1,-1 0-1,1 0 1,-1 0-1,1 0 0,-1 0 1,1 0-1,-1 0 0,1 0 1,0 0-1,0 0 0,-1 0 1,1 0-1,0-1 0,0 1 1,0 0-1,0 0 0,0-1 1,0 1-1,0-1 0,0 1 1,0-1-1,0 0 0,0 1 1,0-1-1,2 0 0,10 2 6,0-2 0,0 0-1,1 0 1,-1-1 0,0-1-1,0 0 1,0-1 0,-1-1-1,1 0 1,-1 0-1,0-1 1,0-1 0,21-12-1,8-8-20,-2-1-1,53-46 0,-64 48 16,-2-1 1,0-2-1,-2 0 1,-1-1-1,-2-2 0,0 0 1,-3-1-1,0-1 1,15-41-1,-31 68 12,0 1 0,0-1 1,-1 1-1,1-1 0,-1 0 0,-1 0 1,1 0-1,-1-8 0,0 13-5,0 1-1,0-1 1,0 0-1,0 0 1,-1 0-1,1 1 1,0-1-1,-1 0 1,1 1-1,0-1 1,-1 0 0,1 1-1,-1-1 1,1 0-1,-1 1 1,1-1-1,-1 1 1,0-1-1,1 1 1,-1-1 0,0 1-1,1-1 1,-1 1-1,-1-1 1,0 1 12,-1 0 0,1-1 0,0 1 0,0 1 0,-1-1 0,1 0 0,0 0 0,0 1 0,-1-1 0,1 1 0,0 0 0,0 0 0,-3 1-1,-10 6-9,1 0 0,-1 2-1,1-1 1,1 2 0,0 0-1,0 0 1,-16 21 0,1 2 9,-43 65 0,59-78 64,0 0 1,-16 42-1,24-53-51,1-1-1,0 1 1,1 1-1,0-1 1,1 0-1,0 1 0,0-1 1,1 0-1,1 12 1,0-19-35,0-1 0,-1 1 1,1 0-1,0 0 0,0 0 1,0 0-1,1 0 0,-1-1 0,1 1 1,-1-1-1,1 1 0,0-1 1,0 0-1,0 1 0,0-1 0,1 0 1,2 2-1,0-1-5,0 0-1,1 0 0,-1-1 1,1 0-1,0 0 1,-1 0-1,1 0 1,7 0-1,10 0-638,0 0 0,0-2 0,34-3 0,-52 3 350,12-2-1614,0-1 1,0 0-1,25-9 0,-4-3-3630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1.515"/>
    </inkml:context>
    <inkml:brush xml:id="br0">
      <inkml:brushProperty name="width" value="0.025" units="cm"/>
      <inkml:brushProperty name="height" value="0.025" units="cm"/>
    </inkml:brush>
  </inkml:definitions>
  <inkml:trace contextRef="#ctx0" brushRef="#br0">1 24 14510,'0'0'6763,"8"0"-6618,-3 1-125,1-1 0,-1 0 0,1 0 0,-1-1 0,0 1 0,1-1 0,-1-1 0,0 1 0,1-1 0,-1 0 0,0 0 0,0 0 0,0 0 0,-1-1 0,6-4 0,-11 8-37,-45 38-425,44-36 455,-1 0 0,1-1 1,0 1-1,0 0 0,0 0 0,0 0 0,1 1 0,-1-1 0,1 0 1,0 1-1,0-1 0,0 1 0,0-1 0,0 7 0,1-9 2,0 0-1,1 0 1,-1 0-1,0 0 1,1 0-1,-1 0 1,1 0-1,-1 0 1,1 0-1,0-1 1,-1 1-1,1 0 1,0 0-1,-1-1 1,1 1 0,0 0-1,0-1 1,0 1-1,-1-1 1,1 1-1,0-1 1,0 0-1,0 1 1,0-1-1,0 0 1,0 1-1,0-1 1,0 0-1,0 0 1,2 0-1,39 2 504,-34-3-391,24 0-42,0-2 1,-1-2 0,1-1 0,43-14-1,15-3-262,-88 27-32,-7 10 367,-9 23 777,14-36-909,0 0 1,-1 0 0,1 0 0,0-1 0,0 1 0,0 0 0,0 0 0,0 0 0,1 0-1,-1 0 1,0 0 0,0 0 0,0-1 0,1 1 0,-1 0 0,1 0 0,-1 0 0,0 0-1,1-1 1,0 1 0,-1 0 0,1-1 0,-1 1 0,1 0 0,0-1 0,-1 1 0,1-1-1,0 1 1,0-1 0,-1 1 0,1-1 0,0 1 0,0-1 0,0 0 0,0 0 0,0 1 0,1-1-1,23 3-42,0 0-1,0-2 0,0-1 0,0-1 0,26-4 1,48-2-5371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2.080"/>
    </inkml:context>
    <inkml:brush xml:id="br0">
      <inkml:brushProperty name="width" value="0.025" units="cm"/>
      <inkml:brushProperty name="height" value="0.025" units="cm"/>
    </inkml:brush>
  </inkml:definitions>
  <inkml:trace contextRef="#ctx0" brushRef="#br0">4 9 14798,'0'0'1447,"10"-2"640,0 0-1564,1 0 0,-1 1 1,1 0-1,0 1 0,-1 0 0,22 3 0,-30-2-466,1-1-1,-1 1 1,1 0-1,0-1 0,-1 1 1,0 1-1,1-1 1,-1 0-1,0 0 1,1 1-1,-1 0 1,0-1-1,0 1 1,0 0-1,0 0 0,-1 0 1,1 0-1,0 0 1,-1 0-1,1 1 1,-1-1-1,0 1 1,0-1-1,0 1 0,0-1 1,0 1-1,-1-1 1,1 1-1,-1 0 1,0-1-1,0 1 1,0 0-1,0-1 1,0 1-1,0 0 0,-1-1 1,1 1-1,-1-1 1,0 4-1,-2 2-18,-1 0-1,1-1 0,-1 1 1,-1-1-1,1 0 0,-1 0 0,0 0 1,-1 0-1,0-1 0,0 0 1,0 0-1,-1-1 0,-14 10 1,11-8-28,1 1 1,0 0 0,0 0 0,0 1 0,-12 17-1,20-25-4,1 0 0,-1-1 0,1 1-1,-1 0 1,1 0 0,-1 0-1,1-1 1,0 1 0,0 0-1,-1 0 1,1 0 0,0 0 0,0 0-1,0-1 1,0 1 0,0 0-1,0 0 1,0 0 0,0 0-1,0 0 1,0 0 0,1 0-1,-1-1 1,0 1 0,1 0 0,-1 0-1,0 0 1,1-1 0,-1 1-1,1 0 1,-1 0 0,1-1-1,0 1 1,-1 0 0,1-1 0,0 1-1,-1-1 1,1 1 0,0-1-1,-1 1 1,1-1 0,0 0-1,0 1 1,0-1 0,0 0-1,-1 1 1,1-1 0,0 0 0,0 0-1,0 0 1,0 0 0,0 0-1,1 0 1,55 2 512,-50-2-479,13-1-176,-1 1 329,0-1 0,28-5 0,-42 5-491,0 0 0,0 0 1,0-1-1,0 0 1,0 0-1,-1 0 0,1 0 1,-1-1-1,1 0 0,-1 0 1,0 0-1,0-1 0,0 1 1,3-5-1,1-10-4148,-7 1-3000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2.569"/>
    </inkml:context>
    <inkml:brush xml:id="br0">
      <inkml:brushProperty name="width" value="0.025" units="cm"/>
      <inkml:brushProperty name="height" value="0.025" units="cm"/>
    </inkml:brush>
  </inkml:definitions>
  <inkml:trace contextRef="#ctx0" brushRef="#br0">0 1 10634,'0'0'4538,"14"6"-3423,-6-2-943,1 0-29,0 1 0,1-2-1,-1 1 1,1-1 0,0-1 0,0 1 0,0-2 0,19 2 0,130-15 1185,-76 4-937,-56 11-440,-27-2 76,1-1 0,-1 0 0,1 1 0,-1-1 0,1 1 0,-1-1-1,1 0 1,-1 1 0,0-1 0,1 1 0,-1-1 0,0 1 0,1 0 0,-1-1 0,0 1 0,0-1-1,1 1 1,-1-1 0,0 1 0,0 0 0,0-1 0,0 1 0,0 0 0,0 0 0,-1 4 190,0-1 1,0 1 0,-1 0 0,0-1-1,0 1 1,0-1 0,-4 6 0,1 0-32,4-8-157,0-1 0,0 1 0,1 0 1,-1-1-1,0 1 0,1 0 1,-1 0-1,1 0 0,0 0 1,-1-1-1,1 1 0,0 0 1,0 4-1,1-5-3,-1-1 0,0 1 0,1 0 0,-1 0-1,0-1 1,1 1 0,-1 0 0,1-1 0,-1 1 0,1-1 0,-1 1 0,1 0 0,0-1 0,-1 1-1,1-1 1,0 1 0,-1-1 0,1 0 0,0 1 0,-1-1 0,1 0 0,1 1 0,4 0 41,-1-1 1,0 1-1,1-1 1,-1 0-1,0-1 1,1 1-1,-1-1 1,0 0 0,6-2-1,49-21 12,-50 19-89,0 1 1,1-1 0,-1 2 0,1-1 0,0 1 0,0 1 0,14-2-1,-24 5-10,-1 0 0,1 0-1,0 0 1,-1 0 0,1 0-1,-1 0 1,1 0 0,-1 0-1,1 1 1,-1-1 0,0 0-1,0 0 1,1 0-1,-1 0 1,0 0 0,0 1-1,0-1 1,0 0 0,-1 2-1,1 36 210,0-30-93,4-8-40,0 1 1,0-1 0,1 0-1,-1 0 1,0 0 0,1-1 0,-1 0-1,0 0 1,1 0 0,-1 0-1,6-1 1,-3 1-22,3 0-165,-3 0-205,1 0 0,-1 0 0,1-1 0,-1 0 0,11-3-1,-15 3-389,0 0-1,0 0 1,0-1-1,-1 1 1,1-1-1,0 0 1,-1 1-1,0-1 1,1-1-1,2-2 0,9-11-7201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2.899"/>
    </inkml:context>
    <inkml:brush xml:id="br0">
      <inkml:brushProperty name="width" value="0.025" units="cm"/>
      <inkml:brushProperty name="height" value="0.025" units="cm"/>
    </inkml:brush>
  </inkml:definitions>
  <inkml:trace contextRef="#ctx0" brushRef="#br0">1 1 15182,'0'0'6054,"57"17"-5958,-25-9-929,2-1-1697,2-1-2307,1-4-640,-1 1-2178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3.256"/>
    </inkml:context>
    <inkml:brush xml:id="br0">
      <inkml:brushProperty name="width" value="0.025" units="cm"/>
      <inkml:brushProperty name="height" value="0.025" units="cm"/>
    </inkml:brush>
  </inkml:definitions>
  <inkml:trace contextRef="#ctx0" brushRef="#br0">297 9 8584,'0'0'8910,"-11"-1"-6994,4-1-1754,-59-3 2242,61 5-2231,1 0-1,-1 0 1,0 1-1,1 0 1,-1 0-1,1 0 1,-1 0-1,1 1 1,0 0-1,0 0 1,-1 0-1,1 0 1,-6 5-1,9-7-174,0 1 0,0 0 0,0 0 0,1 0 0,-1-1 0,0 1 0,0 0 0,1 0 0,-1 0 0,0 0 0,1 0 0,-1 0 0,1 1 0,0-1 0,-1 0 0,1 0 0,0 0 0,-1 0 0,1 0 0,0 1 0,0-1 0,0 0 0,0 0 0,0 0 0,0 0 0,1 1 0,-1-1-1,0 0 1,1 0 0,-1 0 0,0 0 0,1 0 0,-1 0 0,1 0 0,0 0 0,-1 0 0,1 0 0,0 0 0,0 0 0,0 0 0,-1 0 0,3 1 0,5 4-292,0 0 0,0-1-1,0 0 1,13 6 0,-5-2-363,-13-7 613,0-1 1,0 1 0,-1-1 0,1 1-1,-1 0 1,0 0 0,1 0 0,-1 1-1,0-1 1,0 0 0,-1 1 0,1-1-1,0 1 1,-1 0 0,1-1 0,-1 1-1,0 0 1,0 0 0,0 0 0,0 0-1,-1 0 1,1 0 0,-1 0 0,0 0-1,0 0 1,0 0 0,0 1 0,0-1-1,-2 4 1,0-3 97,1 0 0,-1 0 1,-1 0-1,1-1 0,-1 1 0,1 0 0,-1-1 0,0 0 1,0 0-1,-1 0 0,1 0 0,0 0 0,-1-1 0,0 1 1,0-1-1,0 0 0,0 0 0,0-1 0,0 1 0,-6 1 1,-7 1-58,0 0 0,-33 3 1,-7-9-5751,18-8-8036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3.756"/>
    </inkml:context>
    <inkml:brush xml:id="br0">
      <inkml:brushProperty name="width" value="0.025" units="cm"/>
      <inkml:brushProperty name="height" value="0.025" units="cm"/>
    </inkml:brush>
  </inkml:definitions>
  <inkml:trace contextRef="#ctx0" brushRef="#br0">26 1 7815,'0'0'8163,"1"10"-7346,1 15-65,-2-1 1,-1 1 0,-1-1-1,-10 49 1,11-69-719,-2 9 12,0 0-1,0 1 1,1-1-1,1 0 1,1 1-1,1 24 0,0-36-35,0 0 0,1 0 0,-1 0 0,0 0 0,1 0 0,0 0 0,-1 0 0,1-1 0,0 1-1,0 0 1,0-1 0,0 0 0,0 1 0,0-1 0,0 0 0,1 0 0,-1 0 0,0 0-1,1-1 1,-1 1 0,0-1 0,1 1 0,-1-1 0,1 0 0,-1 0 0,1 0 0,3-1 0,6 2-47,0-1 1,0-1 0,0-1 0,17-3 0,19-16-2242,-22-2-2171,-15 0-991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4.102"/>
    </inkml:context>
    <inkml:brush xml:id="br0">
      <inkml:brushProperty name="width" value="0.025" units="cm"/>
      <inkml:brushProperty name="height" value="0.025" units="cm"/>
    </inkml:brush>
  </inkml:definitions>
  <inkml:trace contextRef="#ctx0" brushRef="#br0">1 1 14382,'0'0'7431,"1"0"-9449,24 7-2274,-1 1-3812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4.474"/>
    </inkml:context>
    <inkml:brush xml:id="br0">
      <inkml:brushProperty name="width" value="0.025" units="cm"/>
      <inkml:brushProperty name="height" value="0.025" units="cm"/>
    </inkml:brush>
  </inkml:definitions>
  <inkml:trace contextRef="#ctx0" brushRef="#br0">1 71 12684,'0'0'4922,"0"8"-3219,0-7-1626,0 1 1,0-1 0,0 0-1,0 1 1,0-1-1,0 0 1,0 1-1,0-1 1,0 1-1,1-1 1,-1 0-1,0 1 1,1-1-1,0 0 1,-1 0-1,1 1 1,0-1 0,-1 0-1,1 0 1,0 0-1,0 0 1,0 0-1,0 0 1,0 0-1,0 0 1,0 0-1,0-1 1,1 1-1,1 1 1,1-2 51,0 0-1,0 0 1,-1 0-1,1 0 1,0-1 0,0 0-1,-1 1 1,1-2-1,0 1 1,-1 0 0,1-1-1,-1 1 1,5-4 0,25-12 9,-2-1 1,0-2 0,30-25 0,-81 87-582,-8 27-431,18-21-2934,9-24-1477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6.631"/>
    </inkml:context>
    <inkml:brush xml:id="br0">
      <inkml:brushProperty name="width" value="0.025" units="cm"/>
      <inkml:brushProperty name="height" value="0.025" units="cm"/>
    </inkml:brush>
  </inkml:definitions>
  <inkml:trace contextRef="#ctx0" brushRef="#br0">2 7 16528,'0'-7'1185,"-1"7"1185,1 9-2242,0 9 224,3 4 770,8 6-386,3-1-351,6-3-225,7-3-64,1-6 0,6-6 32,5-5-64,1-4-384,-1 0-1250,-3-14-1601,-8-6-1793,-3-2-962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6.988"/>
    </inkml:context>
    <inkml:brush xml:id="br0">
      <inkml:brushProperty name="width" value="0.025" units="cm"/>
      <inkml:brushProperty name="height" value="0.025" units="cm"/>
    </inkml:brush>
  </inkml:definitions>
  <inkml:trace contextRef="#ctx0" brushRef="#br0">186 0 8776,'0'0'9129,"-45"58"-8008,26-24 32,-1 4-352,-3 3-193,-2 0-95,7-2-225,0 2-64,7-4-128,4-5-31,7-9-65,0-4-641,7-12-1954,10-7-2049,0-6-3396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1.457"/>
    </inkml:context>
    <inkml:brush xml:id="br0">
      <inkml:brushProperty name="width" value="0.025" units="cm"/>
      <inkml:brushProperty name="height" value="0.025" units="cm"/>
    </inkml:brush>
  </inkml:definitions>
  <inkml:trace contextRef="#ctx0" brushRef="#br0">160 264 9321,'0'0'7095,"-10"4"-5857,0 2-982,0 0 1,0 0-1,1 1 0,0 0 0,0 1 0,1 0 1,-1 0-1,2 0 0,-1 1 0,2 1 1,-1-1-1,-5 12 0,8-15-31,-20 42 1106,23-45-1249,0-1-1,0 0 1,0 1-1,0-1 1,0 1 0,1-1-1,-1 1 1,1 0-1,0-1 1,0 1 0,0 0-1,0-1 1,0 1-1,0-1 1,1 5 0,1-6-75,-1 0 1,0 0 0,0-1 0,0 1 0,0 0 0,1-1 0,-1 1 0,0 0 0,1-1 0,-1 0 0,0 1 0,1-1-1,-1 0 1,1 1 0,-1-1 0,0 0 0,1 0 0,-1 0 0,1-1 0,-1 1 0,1 0 0,-1 0 0,0-1-1,1 1 1,1-2 0,37-12 53,-1-7-197,-1-3-1,-1-1 0,0-2 0,-3-1 0,0-2 0,-2-1 0,-1-1 1,-1-2-1,-2-1 0,36-61 0,-58 86 134,-2 4 17,0 1 1,0-1-1,-1-1 0,0 1 1,0-1-1,-1 1 0,0-1 1,0 0-1,0 1 1,0-8-1,-26 25 819,1 11-563,1 2 1,1 0 0,1 1 0,1 1-1,2 1 1,-28 56 0,40-73-207,0 0 0,1 1 0,0-1 0,1 1 0,0-1 0,1 1 0,0 0 0,1 0 0,0 13 0,1-22-63,0-1-1,0 0 0,0 0 1,1 1-1,-1-1 1,0 0-1,1 1 0,-1-1 1,1 0-1,-1 0 0,1 0 1,0 1-1,-1-1 0,1 0 1,0 0-1,0 0 0,0 0 1,0 0-1,0-1 0,0 1 1,0 0-1,0 0 1,2 1-1,1-1-15,0 1 1,0 0-1,0-1 0,0 0 1,1 0-1,-1 0 1,8 0-1,0-1-1138,0 0 0,1 0 1,-1-2-1,24-4 0,-6-5-5365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7.332"/>
    </inkml:context>
    <inkml:brush xml:id="br0">
      <inkml:brushProperty name="width" value="0.025" units="cm"/>
      <inkml:brushProperty name="height" value="0.025" units="cm"/>
    </inkml:brush>
  </inkml:definitions>
  <inkml:trace contextRef="#ctx0" brushRef="#br0">240 96 8488,'0'0'10282,"-20"67"-9257,6-27-128,0 3-193,1 3-448,3-1-223,-1-5-1,9-4-32,2-7-737,0-8-1281,0-9-512,0-8-1570</inkml:trace>
  <inkml:trace contextRef="#ctx0" brushRef="#br0" timeOffset="1">1 45 12684,'0'0'2135,"9"-8"-982,-9 7-1136,4-2 100,-1 0 0,0 0 0,1 0-1,0 0 1,0 0 0,0 1 0,0-1-1,0 1 1,0 0 0,1 1 0,-1-1-1,0 1 1,1 0 0,0 0-1,-1 0 1,1 0 0,-1 1 0,1 0-1,0 0 1,0 0 0,-1 1 0,1-1-1,4 2 1,6 4 133,-1 0 0,0 0 0,0 1 0,0 1 0,-1 1 0,0-1 1,-1 2-1,0 0 0,0 1 0,-1 0 0,14 17 0,-20-21-193,-1 0 1,1 0 0,-1 0-1,0 0 1,-1 1-1,0-1 1,0 1-1,-1 0 1,0 0 0,2 10-1,-4-12 17,1 0-1,-2 0 1,1-1-1,0 1 1,-1 0-1,0-1 1,-1 1-1,1 0 1,-1-1-1,0 0 1,0 1-1,-1-1 0,0 0 1,1 0-1,-8 9 1,-4 3 202,-1-1 0,0 0 0,-35 27 1,40-36-291,1 0 0,-2 0 1,1-1-1,-1-1 1,0 0-1,0 0 0,0-1 1,-23 5-1,32-8-124,1-1-1,-1 0 1,1 0-1,0 0 1,-1 0 0,1 0-1,-1 0 1,1 0-1,0 0 1,-1 0-1,1-1 1,0 1 0,-1-1-1,-1 0 1,-5-13-4400,6-14-6192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8.285"/>
    </inkml:context>
    <inkml:brush xml:id="br0">
      <inkml:brushProperty name="width" value="0.025" units="cm"/>
      <inkml:brushProperty name="height" value="0.025" units="cm"/>
    </inkml:brush>
  </inkml:definitions>
  <inkml:trace contextRef="#ctx0" brushRef="#br0">48 0 7623,'0'0'12214,"-6"11"-11904,-2 3-122,1 0 1,1 1-1,-7 21 1,12-30-164,-1-1 1,1 0 0,0 1 0,0-1-1,0 1 1,1-1 0,-1 1-1,2 0 1,-1-1 0,0 1-1,1-1 1,0 1 0,1-1-1,-1 0 1,1 1 0,3 6 0,-3-10-8,0 0 1,1 1 0,-1-1 0,1 0 0,0 0 0,0 0 0,-1-1 0,1 1 0,0-1 0,0 0 0,0 0 0,1 0 0,-1 0 0,0 0 0,0 0 0,1-1 0,-1 0 0,5 0 0,60-3 363,-55 0-375,-1 0 1,1-1-1,-1 0 1,0-1 0,0 0-1,-1-1 1,1 0-1,-1-1 1,15-13 0,-7 4 305,-1 0 0,0-2 1,28-37-1,-58 96 536,-3 12-871,15-51 19,-1 0-1,1-1 1,-1 1 0,1 0 0,-1-1 0,1 1 0,0 0 0,0 0 0,0-1 0,0 1-1,0 0 1,0-1 0,1 1 0,-1 0 0,1 0 0,-1-1 0,1 1 0,-1-1 0,1 1 0,0-1-1,0 1 1,0-1 0,0 1 0,0-1 0,0 1 0,0-1 0,0 0 0,2 2 0,5-1 19,0 0 1,0-1-1,1 0 1,-1 0 0,0-1-1,0 0 1,1 0 0,-1-1-1,0 0 1,0 0 0,0-1-1,12-4 1,9-5 83,0-1-1,27-17 1,-17 9-66,-38 19-36,-1 1 1,1-1-1,0 1 0,0-1 0,0 0 0,0 1 0,0 0 0,0-1 0,0 1 1,0 0-1,0-1 0,0 1 0,0 0 0,0 0 0,0 0 0,0 0 0,0 0 1,0 0-1,0 0 0,0 0 0,0 0 0,0 1 0,0-1 0,0 0 0,0 1 1,0-1-1,1 2 0,5 22-108,-7-22 107,-1 0-1,1 0 1,0-1-1,0 1 1,1 0-1,-1 0 1,0-1-1,0 1 0,1 0 1,-1-1-1,1 1 1,0 0-1,-1-1 1,1 1-1,0-1 0,0 1 1,0-1-1,0 1 1,0-1-1,0 0 1,1 1-1,-1-1 1,0 0-1,1 0 0,-1 0 1,0 0-1,1 0 1,0 0-1,-1-1 1,2 2-1,9-1 63,-1-1-1,1 0 1,-1 0 0,1-1-1,-1-1 1,0 1-1,0-2 1,1 0-1,-2 0 1,1-1 0,0 0-1,-1-1 1,16-10-1,-7 6-20,0 0 0,35-10 0,-54 19-47,0 1 1,1-1-1,-1 0 0,1 0 0,-1 0 0,0 0 0,1 1 1,-1-1-1,1 0 0,-1 0 0,0 0 0,1 1 0,-1-1 1,0 0-1,1 1 0,-1-1 0,0 0 0,0 1 0,1-1 0,-1 0 1,0 1-1,0-1 0,0 1 0,1-1 0,-1 0 0,0 1 1,0-1-1,0 1 0,0-1 0,0 1 0,0-1 0,0 1 0,0-1 1,0 0-1,0 1 0,0-1 0,0 1 0,0-1 0,0 1 1,-1-1-1,1 1 0,-4 30-397,2-18-2890,14-12-10237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9.099"/>
    </inkml:context>
    <inkml:brush xml:id="br0">
      <inkml:brushProperty name="width" value="0.025" units="cm"/>
      <inkml:brushProperty name="height" value="0.025" units="cm"/>
    </inkml:brush>
  </inkml:definitions>
  <inkml:trace contextRef="#ctx0" brushRef="#br0">221 36 13741,'0'0'9412,"-8"6"-9001,-34 32-255,1 2 0,2 1 0,-47 66 0,81-99-1640,9-10 18,20-20-1384,33-39-2347,5-31 1325,-10-7 6692,-52 108 2537,-5 52-3854,-9-7-977,7-29-91,0 0 1,2 0 0,0 1 0,2-1 0,1 1 0,2 39 0,0-63-399,1-1-1,0 1 1,-1-1 0,1 1-1,0-1 1,0 1 0,0-1 0,0 0-1,0 1 1,0-1 0,1 0-1,-1 0 1,0 0 0,1 0-1,-1 0 1,1 0 0,-1 0-1,1 0 1,-1-1 0,1 1-1,-1-1 1,1 1 0,2 0 0,16-1-691,-19 0 481,-1 0 0,1 0 1,-1 0-1,1-1 0,-1 1 0,1 0 0,-1 0 0,1-1 1,-1 1-1,1 0 0,-1-1 0,0 1 0,1-1 0,-1 1 1,1 0-1,-1-1 0,0 1 0,0-1 0,1 1 0,-1-1 0,0 1 1,0-1-1,1 1 0,-1-1 0,0 1 0,0-1 0,0 0 1,0-16-5941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9.474"/>
    </inkml:context>
    <inkml:brush xml:id="br0">
      <inkml:brushProperty name="width" value="0.025" units="cm"/>
      <inkml:brushProperty name="height" value="0.025" units="cm"/>
    </inkml:brush>
  </inkml:definitions>
  <inkml:trace contextRef="#ctx0" brushRef="#br0">1 14 10378,'0'0'8424,"57"38"-6534,-21-38-673,8 0-737,4-2-384,1-6-96,-1-3-544,-4-2-2531,-6-5-4388</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09.803"/>
    </inkml:context>
    <inkml:brush xml:id="br0">
      <inkml:brushProperty name="width" value="0.025" units="cm"/>
      <inkml:brushProperty name="height" value="0.025" units="cm"/>
    </inkml:brush>
  </inkml:definitions>
  <inkml:trace contextRef="#ctx0" brushRef="#br0">197 0 14029,'-10'7'331,"-9"6"518,0 1 1,1 1-1,0 0 0,-28 34 0,38-41-575,1 1 0,1 0 0,0 0 0,0 0 0,1 1 0,0 0 0,1 0 1,0 0-1,0 1 0,1-1 0,1 1 0,-1 0 0,0 19 0,3-28-261,0 0 1,0 0-1,0 0 0,1 0 1,-1 0-1,1 0 1,-1 0-1,1 0 1,-1 0-1,1 0 1,0 0-1,0 0 1,0 0-1,0-1 1,1 1-1,-1 0 1,0-1-1,1 1 1,-1-1-1,1 0 0,-1 1 1,1-1-1,2 1 1,-1 0 19,1 0 0,1 0 0,-1-1 1,0 0-1,0 0 0,0 0 0,1 0 0,-1-1 0,0 1 1,9-2-1,-7 1-8,1 0 1,0-1 0,-1 0 0,1 0-1,-1-1 1,1 0 0,-1 0-1,0 0 1,0-1 0,0 0 0,0 0-1,0-1 1,-1 1 0,1-1 0,5-6-1,-10 9-19,0 0-1,0 0 1,0 0-1,0 0 1,0 0-1,0-1 1,0 1-1,0 0 1,-1-1-1,1 1 1,0-1-1,-1 1 1,1 0-1,-1-1 1,0 1-1,1-1 1,-1 0-1,0 1 1,0-1-1,0 1 0,0-1 1,0 1-1,0-1 1,-1 1-1,1-1 1,0 1-1,-1-1 1,1 1-1,-1-1 1,0 1-1,-1-2 1,0 1-16,0 0 1,0 0-1,0 1 1,-1 0-1,1-1 1,0 1-1,-1 0 1,0 0-1,1 0 1,-1 0-1,1 1 1,-1-1-1,0 1 1,0-1-1,1 1 1,-5 0-1,2 0-10,0 1 0,0-1 0,0 1 0,0-1-1,0 1 1,0 1 0,1-1 0,-1 1 0,-8 4-1,12-6 24,-1 1-1,0 0 0,1 0 0,-1 0 0,1 0 0,-1 1 0,1-1 0,0 0 0,-1 1 0,1-1 0,0 0 1,0 1-1,0 0 0,0-1 0,0 1 0,1-1 0,-1 1 0,0 0 0,1 0 0,-1 0 0,1-1 0,-1 1 1,1 0-1,0 0 0,0 3 0,0-5 2,1 1 1,-1 0-1,1-1 1,-1 1-1,1 0 0,-1-1 1,1 1-1,-1-1 1,1 1-1,0-1 1,-1 1-1,1-1 1,0 0-1,-1 1 0,1-1 1,0 0-1,0 1 1,-1-1-1,1 0 1,0 0-1,0 0 0,-1 1 1,1-1-1,0 0 1,0 0-1,1-1 1,29 2 161,-24-2-111,12 0-14,-1-1-1,1-1 0,-1 0 1,0-2-1,0 0 0,0-1 1,-1-1-1,22-11 0,-38 17-37,-1 1-1,1 0 1,0-1-1,-1 1 0,1 0 1,0-1-1,-1 1 0,1 0 1,0-1-1,-1 1 0,1 0 1,0 0-1,-1 0 0,1 0 1,0 0-1,-1 0 0,1 0 1,0 0-1,0 0 1,-1 0-1,1 0 0,0 0 1,-1 1-1,1-1 0,0 0 1,-1 0-1,1 1 0,0-1 1,-1 0-1,1 1 0,-1-1 1,1 1-1,-1-1 0,2 1 1,-2 1 13,1 0-1,0 0 1,-1 0 0,0 0-1,1 0 1,-1 0 0,0 0 0,0 0-1,0 0 1,0 0 0,0 0 0,-1 3-1,-19 65 260,18-66-292,-7 28-204,7-10-4144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0.351"/>
    </inkml:context>
    <inkml:brush xml:id="br0">
      <inkml:brushProperty name="width" value="0.025" units="cm"/>
      <inkml:brushProperty name="height" value="0.025" units="cm"/>
    </inkml:brush>
  </inkml:definitions>
  <inkml:trace contextRef="#ctx0" brushRef="#br0">40 1 14350,'0'0'5135,"-2"10"-3683,-11 47 399,6-34-1214,1-1 0,2 1 0,-3 32 0,7-54-630,0-1-1,0 1 1,0 0-1,0-1 1,0 1 0,0 0-1,0 0 1,0-1-1,1 1 1,-1 0 0,0-1-1,0 1 1,1 0-1,-1-1 1,1 1 0,-1-1-1,1 1 1,-1-1 0,0 1-1,1-1 1,0 1-1,-1-1 1,1 1 0,-1-1-1,1 1 1,0-1-1,-1 0 1,1 1 0,0-1-1,0 0 1,29 0 356,26-19 259,-7-8-494,73-53 1,-73 46-76,-49 34-57,0-1 0,1 1-1,-1 0 1,0 0 0,0 0 0,0 0 0,0 0-1,0 0 1,0-1 0,0 1 0,0 0-1,1 0 1,-1 0 0,0 0 0,0 0 0,0 0-1,0 0 1,0 0 0,0 0 0,1 0 0,-1-1-1,0 1 1,0 0 0,0 0 0,0 0-1,1 0 1,-1 0 0,0 0 0,0 0 0,0 0-1,0 0 1,0 0 0,1 0 0,-1 1 0,0-1-1,0 0 1,0 0 0,0 0 0,1 0-1,-1 0 1,0 0 0,0 0 0,0 0 0,0 0-1,0 0 1,0 1 0,0-1 0,1 0 0,-1 0-1,0 0 1,0 0 0,0 0 0,0 0-1,0 1 1,0-1 0,-2 13-50,-10 13 98,-1-2 14,8-18-60,0 1 0,1 1 1,0-1-1,1 0 1,0 1-1,0 0 0,0 0 1,-1 10-1,7-18-294,-1 1 0,1-1 0,0 0 0,0 0 0,0 0 0,0 0 0,0 0 0,-1-1 0,1 1 0,4-2 0,42-28-8854,-22 9 1297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0.738"/>
    </inkml:context>
    <inkml:brush xml:id="br0">
      <inkml:brushProperty name="width" value="0.025" units="cm"/>
      <inkml:brushProperty name="height" value="0.025" units="cm"/>
    </inkml:brush>
  </inkml:definitions>
  <inkml:trace contextRef="#ctx0" brushRef="#br0">178 0 15118,'-10'7'1089,"-8"4"-527,-64 44 3411,74-49-3544,0 0 0,1 0-1,0 1 1,0 0-1,0 0 1,1 0-1,0 1 1,-5 9-1,11-16-421,0-1 0,0 1 0,0-1 0,0 1 0,1-1-1,-1 0 1,0 1 0,0-1 0,0 0 0,1 1 0,-1-1-1,0 1 1,0-1 0,1 0 0,-1 0 0,0 1 0,1-1 0,-1 0-1,0 1 1,1-1 0,-1 0 0,0 0 0,1 0 0,-1 1 0,1-1-1,-1 0 1,0 0 0,1 0 0,-1 0 0,1 0 0,-1 0 0,0 0-1,1 0 1,-1 0 0,1 0 0,-1 0 0,1 0 0,-1 0-1,0 0 1,1 0 0,-1 0 0,1-1 0,-1 1 0,0 0 0,1 0-1,0-1 1,25-4 194,-17 1-235,-1-1-1,1 0 0,-1 0 1,0-1-1,0 0 0,0-1 1,-1 0-1,0 0 0,0 0 0,-1-1 1,0 0-1,-1 0 0,1 0 1,-1-1-1,4-12 0,-46 83-504,34-55 547,1 0 1,-1 0-1,1 0 1,1 0-1,-1 0 0,1 0 1,0 0-1,1 9 1,0-14-11,0 0 0,0 0 1,0 0-1,1 0 0,-1-1 1,0 1-1,1 0 0,0 0 1,-1 0-1,1 0 0,0-1 1,0 1-1,0 0 1,0-1-1,0 1 0,1 0 1,-1-1-1,0 0 0,1 1 1,-1-1-1,1 0 0,-1 0 1,1 1-1,0-1 1,-1-1-1,1 1 0,0 0 1,0 0-1,0-1 0,-1 1 1,1-1-1,4 1 0,5 1-969,-1-1 0,1-1 0,0 0 0,0 0 0,0-1 0,-1 0 0,1-1 0,0 0 0,10-5 0,14-7-3503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1.144"/>
    </inkml:context>
    <inkml:brush xml:id="br0">
      <inkml:brushProperty name="width" value="0.025" units="cm"/>
      <inkml:brushProperty name="height" value="0.025" units="cm"/>
    </inkml:brush>
  </inkml:definitions>
  <inkml:trace contextRef="#ctx0" brushRef="#br0">188 168 10570,'0'0'6096,"-9"1"-4393,0 1-1410,-1 0-1,1 1 1,-1 0 0,1 1-1,0 0 1,0 1-1,1-1 1,-1 2-1,1-1 1,0 1-1,0 1 1,1-1-1,0 1 1,-7 9 0,7-9-130,2 0 0,-1 1 0,1-1 0,0 1 0,0 0 0,-4 12 0,8-19-152,1 1 1,-1-1 0,1 1 0,0-1 0,0 1 0,-1-1 0,1 1 0,0-1 0,0 1 0,0 0-1,0-1 1,1 1 0,-1-1 0,0 1 0,1-1 0,-1 1 0,1-1 0,0 2 0,0-1 0,1-1 0,-1 0 0,1 1 1,-1-1-1,1 0 0,-1 0 0,1 0 1,-1 0-1,1 0 0,0-1 0,0 1 1,-1 0-1,1-1 0,0 1 0,0-1 1,0 0-1,0 0 0,0 1 0,2-1 1,7-1 13,1 1 1,0-1 0,-1-1 0,1 0 0,-1-1-1,0 0 1,0 0 0,0-1 0,0-1-1,0 0 1,-1 0 0,0-1 0,0-1 0,-1 1-1,1-2 1,-1 1 0,8-10 0,-5 4-67,1 1 0,-2-2 0,0 0 0,-1 0 0,0-1 0,-1-1 0,-1 1 0,0-1 0,-1-1 0,8-28 0,-14 41 3,0 0 0,0 1 0,0-1 0,0 0 0,-1 0 0,0 0 0,0 0 0,0 0 0,0 0 0,0 0 0,-1 1 0,0-1 0,0 0 0,-2-7 0,1 9 16,0 0 0,0 1 0,0-1 0,1 1 0,-1-1 1,-1 1-1,1 0 0,0 0 0,0 0 0,0 0 0,-1 0 0,1 0 0,0 1 0,-1-1 0,1 1 0,-1-1 0,1 1 1,0 0-1,-1 0 0,1 0 0,-1 1 0,1-1 0,0 0 0,-5 2 0,1-1 21,1 0 0,-1 1-1,0 0 1,0 0 0,1 0-1,-1 1 1,1 0 0,-1 0 0,1 0-1,0 0 1,0 1 0,1 0 0,-1 0-1,1 0 1,-7 10 0,9-12-2,0 1-1,0-1 1,1 1 0,-1 0-1,1-1 1,0 1 0,0 0-1,0 0 1,0 0 0,0 0 0,1 0-1,-1 0 1,1 0 0,0 1-1,0-1 1,0 0 0,0 0-1,0 0 1,1 0 0,-1 0 0,1 0-1,0 0 1,0 0 0,0 0-1,1 0 1,-1 0 0,1-1-1,-1 1 1,1-1 0,0 1 0,0-1-1,3 4 1,9 9-4,0 0 0,-1 1 0,-1 0 0,17 30 0,-26-41-12,-1 0 1,1 0-1,-1 0 0,-1 0 0,1 0 1,0 1-1,-1-1 0,0 0 0,-1 1 1,1-1-1,-1 1 0,0-1 1,0 1-1,-1-1 0,1 0 0,-1 1 1,0-1-1,-1 1 0,0-1 0,1 0 1,-1 0-1,-4 7 0,-6 2-1306,1-9-2573,2-4-4121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2.458"/>
    </inkml:context>
    <inkml:brush xml:id="br0">
      <inkml:brushProperty name="width" value="0.025" units="cm"/>
      <inkml:brushProperty name="height" value="0.025" units="cm"/>
    </inkml:brush>
  </inkml:definitions>
  <inkml:trace contextRef="#ctx0" brushRef="#br0">240 274 9513,'0'0'9929,"-12"-7"-8968,4 3-795,5 1-127,0 1 0,0 0 0,0 0 1,0 1-1,-1-1 0,1 1 1,0-1-1,-1 1 0,1 0 1,0 0-1,-1 0 0,0 1 0,1-1 1,-1 1-1,1 0 0,-1 0 1,1 0-1,-1 1 0,0-1 1,1 1-1,-1 0 0,1 0 0,0 0 1,-6 3-1,-2 2 3,0 1-1,1 1 1,0 0-1,0 0 1,1 1-1,0 0 1,1 1 0,-1-1-1,2 2 1,0-1-1,0 1 1,1 0-1,-9 23 1,15-34-37,0 0 1,0 1-1,-1-1 0,1 1 0,0-1 1,0 0-1,0 1 0,0-1 1,0 1-1,0-1 0,0 0 1,0 1-1,1-1 0,-1 1 1,0-1-1,0 1 0,0-1 0,0 0 1,0 1-1,1-1 0,-1 0 1,0 1-1,0-1 0,1 0 1,-1 1-1,0-1 0,1 0 1,-1 1-1,0-1 0,1 0 1,-1 0-1,0 0 0,1 1 0,19 3 290,22-9 308,-26-1-539,0-1-1,0 0 1,-1-1-1,0-1 1,0-1 0,-1 1-1,16-17 1,-10 9-25,-1-1 0,-1-2 0,-1 1 1,17-27-1,-20 20 28,-9 19-264,-5 32-4,0-23 196,-1 2 11,1-1 1,0 0 0,-1 0 0,2 1 0,-1-1 0,0 0-1,0 1 1,1-1 0,0 0 0,0 0 0,0 0 0,0 0-1,0 0 1,1 0 0,-1 0 0,1 0 0,3 4 0,-2-5 40,0 0 0,0 0 0,1-1 0,-1 1 0,0-1 0,1 0 0,0 0 0,-1 0 0,1-1 1,-1 1-1,1-1 0,0 0 0,-1 0 0,1 0 0,0 0 0,4-1 0,5-1 89,0-1-1,0 0 1,0 0-1,-1-2 1,1 1-1,-1-2 1,0 1-1,0-2 1,-1 0-1,0 0 1,16-14-1,-14 11-69,0-2 0,-1 0 0,0 0 0,-1-1 1,-1 0-1,0-1 0,-1 0 0,13-26 0,-20 36-65,-1 0-1,1 0 1,-1 0-1,-1 0 1,1 0 0,0 0-1,-1 0 1,0 0 0,0 0-1,-1-6 1,1 9-7,0 0 0,0 0 0,0 0 0,-1 0 0,1 1 0,0-1 0,-1 0 0,1 0 0,0 1 0,-1-1 0,1 0-1,-1 1 1,1-1 0,-1 0 0,0 1 0,1-1 0,-1 1 0,1-1 0,-1 1 0,0-1 0,-1 0 0,1 1-7,-1 0-1,1-1 1,-1 1 0,1 0 0,-1 0-1,1 0 1,-1 1 0,1-1-1,-1 0 1,1 1 0,-1-1-1,1 0 1,0 1 0,-1 0-1,1-1 1,-3 3 0,-3 2-5,0 0 0,0 0 1,1 1-1,0 0 0,0 1 1,0-1-1,1 1 0,0 0 1,0 1-1,-7 14 0,4-5 3,0 1-1,1-1 1,1 1-1,-4 20 0,9-32 9,0 0 0,0 1 0,0-1 0,1 1-1,0-1 1,0 1 0,0-1 0,1 0 0,2 10-1,-2-14 33,0 0-1,0 0 1,0 0 0,0 0-1,0 0 1,0 0-1,1 0 1,-1-1-1,1 1 1,-1 0 0,1-1-1,0 1 1,-1-1-1,1 0 1,0 1 0,0-1-1,0 0 1,0 0-1,0 0 1,0-1-1,0 1 1,1 0 0,-1-1-1,0 0 1,0 1-1,1-1 1,-1 0-1,4 0 1,2-1 68,0 1-1,0-1 1,-1-1 0,1 1-1,0-1 1,-1-1 0,1 0-1,-1 0 1,0 0 0,0-1-1,10-6 1,-13 7-87,0 0 1,0 0-1,0 0 0,-1 0 1,1 0-1,-1-1 0,0 0 0,0 1 1,0-1-1,0 0 0,-1-1 0,0 1 1,1 0-1,-2-1 0,1 1 0,0-1 1,-1 0-1,0 1 0,0-1 1,0-5-1,-1 10-161,0 2 110,0 0 0,0 0 1,0 0-1,0 0 0,0 0 0,0 1 1,1-1-1,-1 0 0,1 0 0,0 0 1,-1 0-1,3 3 0,0-3 62,0 1-1,1-1 1,0 0 0,-1 0-1,1 0 1,0 0-1,0-1 1,0 1 0,0-1-1,0 0 1,0 0-1,0-1 1,0 1 0,7-1-1,60-2 200,-61 0-190,0 0 0,0 0 1,0-1-1,0 0 1,14-7-1,-21 9-17,-1 0 0,1 0 0,0-1 0,-1 1 0,0-1 0,1 0 0,-1 1 0,0-1 0,0 0 0,0 0 0,0 0 0,0-1 0,0 1 0,0 0 0,-1-1-1,1 1 1,-1-1 0,0 0 0,0 1 0,0-1 0,0 0 0,0 0 0,0-4 0,-2 7-18,1-1 1,-1 0-1,1 0 0,-1 0 0,0 0 0,1 1 1,-1-1-1,0 0 0,0 1 0,0-1 0,1 1 1,-1-1-1,0 0 0,0 1 0,0 0 0,0-1 1,0 1-1,0 0 0,0-1 0,0 1 0,0 0 1,0 0-1,0 0 0,0 0 0,0 0 0,0 0 1,0 0-1,-2 1 0,-33 1-109,31 0 104,0-1 1,0 1-1,0 0 1,0 1-1,0-1 1,0 1-1,0 0 1,1 0-1,0 0 1,0 1 0,0 0-1,0 0 1,0 0-1,1 0 1,-1 0-1,1 1 1,0-1-1,1 1 1,-1 0-1,1 0 1,0 0 0,0 0-1,0 0 1,0 7-1,2-11 18,0 0 1,0 0-1,0 0 0,0 0 0,1 0 1,-1 0-1,0 0 0,1 0 0,-1 0 1,1-1-1,-1 1 0,1 0 0,0 0 0,-1 0 1,1 0-1,0-1 0,-1 1 0,1 0 1,0-1-1,0 1 0,0-1 0,-1 1 0,1-1 1,0 1-1,0-1 0,0 1 0,0-1 1,0 0-1,0 0 0,0 1 0,0-1 1,1 0-1,40 2 207,-30-3-156,31-1 25,62-11 0,-62 7-155,64-3 1,-106 9 64,0 0 0,0 1 1,0-1-1,0 0 1,0 0-1,0 0 1,0 1-1,0-1 0,-1 0 1,1 1-1,0-1 1,0 1-1,0-1 1,-1 1-1,1 0 0,0-1 1,0 1-1,-1 0 1,1-1-1,-1 1 1,1 0-1,0 0 0,-1-1 1,0 1-1,1 0 1,-1 0-1,1 0 1,-1 0-1,0 0 0,0 0 1,0 0-1,1 0 1,-1 0-1,0 0 1,0-1-1,0 1 0,0 0 1,0 0-1,-1 0 1,1 0-1,0 0 1,0 0-1,-1 0 0,1 0 1,-1 1-1,-20 56 139,13-38-127,7-19 0,1 0 1,-1 0-1,1 0 0,-1 0 0,1 0 1,-1 0-1,1 0 0,0 0 0,0 0 1,0 0-1,-1 1 0,1-1 1,0 0-1,0 0 0,1 0 0,-1 0 1,0 0-1,0 0 0,0 0 1,1 1-1,-1-1 0,1 0 0,-1 0 1,1 0-1,-1 0 0,1 0 0,-1 0 1,1-1-1,0 1 0,-1 0 1,1 0-1,0 0 0,0-1 0,0 1 1,0 0-1,0-1 0,0 1 0,0 0 1,0-1-1,2 1 0,2 0 14,1 0 0,-1-1-1,1 0 1,0 0 0,-1 0-1,1-1 1,10-2 0,3-2-718,0 0-1,30-13 1,-21 6-2798,0-1-3641,-33 13 4270,-4 0 2711,5-1-898,-1 1-2503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2.788"/>
    </inkml:context>
    <inkml:brush xml:id="br0">
      <inkml:brushProperty name="width" value="0.025" units="cm"/>
      <inkml:brushProperty name="height" value="0.025" units="cm"/>
    </inkml:brush>
  </inkml:definitions>
  <inkml:trace contextRef="#ctx0" brushRef="#br0">61 6 18033,'4'-5'4901,"-4"6"-4036,-9 16-737,2 4 480,-4 6 97,0 4-417,6 1-256,0-1 32,3 1-993,-2 1-1665,-1-4-2115,-1-1-4131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2.537"/>
    </inkml:context>
    <inkml:brush xml:id="br0">
      <inkml:brushProperty name="width" value="0.025" units="cm"/>
      <inkml:brushProperty name="height" value="0.025" units="cm"/>
    </inkml:brush>
  </inkml:definitions>
  <inkml:trace contextRef="#ctx0" brushRef="#br0">34 18 9065,'13'-18'6514,"-14"30"-2351,-16 34-2301,8-29-1641,6-11-24,0 0 0,0 1 1,0 0-1,1-1 0,-3 12 0,5-18-185,0 1-1,0-1 0,0 0 0,0 0 0,0 0 0,0 1 0,0-1 1,0 0-1,0 0 0,0 1 0,0-1 0,0 0 0,1 0 0,-1 0 0,0 0 1,0 1-1,0-1 0,0 0 0,0 0 0,1 0 0,-1 0 0,0 1 1,0-1-1,0 0 0,1 0 0,-1 0 0,0 0 0,0 0 0,0 0 0,1 0 1,-1 0-1,0 1 0,0-1 0,0 0 0,1 0 0,-1 0 0,0 0 1,0 0-1,1 0 0,-1 0 0,0 0 0,1-1 0,16-2 176,13-8-30,23-19-13,-40 21-235,0 1-1,0 0 1,1 1 0,0 1-1,1 0 1,-1 1-1,1 0 1,20-3 0,-34 8 88,0 1 1,0-1-1,0 0 1,0 1 0,-1-1-1,1 0 1,0 1 0,0-1-1,0 1 1,-1-1 0,1 1-1,0-1 1,-1 1-1,1 0 1,0-1 0,-1 1-1,1 0 1,-1-1 0,1 1-1,-1 0 1,0 0 0,1 0-1,-1-1 1,0 1-1,1 0 1,-1 0 0,0 0-1,0 0 1,0 0 0,0 0-1,0 0 1,0-1 0,0 1-1,0 0 1,0 0-1,0 0 1,0 0 0,-1 0-1,1 0 1,0-1 0,-1 3-1,-11 42 129,-18 11 171,23-46-238,1 0 0,1 0 0,0 0 0,0 1 0,-6 21 1,14-32-194,-1-1 0,0 1 0,1 0 0,-1-1 0,0 0 0,0 0 0,1 1 1,-1-1-1,0 0 0,0-1 0,0 1 0,3-3 0,24-19-2989,5-7-2776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13.160"/>
    </inkml:context>
    <inkml:brush xml:id="br0">
      <inkml:brushProperty name="width" value="0.025" units="cm"/>
      <inkml:brushProperty name="height" value="0.025" units="cm"/>
    </inkml:brush>
  </inkml:definitions>
  <inkml:trace contextRef="#ctx0" brushRef="#br0">11 0 14862,'0'0'8424,"-10"52"-8360,10-47-1313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56.789"/>
    </inkml:context>
    <inkml:brush xml:id="br0">
      <inkml:brushProperty name="width" value="0.025" units="cm"/>
      <inkml:brushProperty name="height" value="0.025" units="cm"/>
    </inkml:brush>
  </inkml:definitions>
  <inkml:trace contextRef="#ctx0" brushRef="#br0">84 11 7559,'0'0'2216,"-10"0"-188,-3 0-1164,-22-2 963,9 5 2876,54 2-1701,-1 0-2892,88 2-726,140-9-1,-229 0-1778,-1-1 0,33-7-1,-19-1-3807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57.117"/>
    </inkml:context>
    <inkml:brush xml:id="br0">
      <inkml:brushProperty name="width" value="0.025" units="cm"/>
      <inkml:brushProperty name="height" value="0.025" units="cm"/>
    </inkml:brush>
  </inkml:definitions>
  <inkml:trace contextRef="#ctx0" brushRef="#br0">1 37 13805,'0'0'1436,"7"-5"-1137,10-1-153,-1 0 0,1 1 0,0 1 0,0 0 0,1 1 0,-1 1 0,1 1 0,-1 0 0,1 2 0,0 0 1,-1 0-1,0 2 0,27 7 0,-40-9-130,-1 0 1,0 0-1,0 0 1,0 1-1,0-1 1,0 1 0,0 0-1,-1 0 1,1 0-1,0 0 1,-1 0-1,0 0 1,1 1-1,-1-1 1,0 1 0,0 0-1,-1 0 1,1-1-1,0 1 1,1 5-1,-3-4 88,1 0-1,-1 0 1,0 0-1,0 0 0,0 0 1,0 0-1,-1 0 1,1-1-1,-1 1 0,0 0 1,0 0-1,-1 0 1,1 0-1,-4 4 0,-5 10 302,-2 0-1,0-1 0,0-1 0,-2 0 0,-16 14 1,-19 17 106,26-26-547,1 0 1,-37 47 0,53-60-2580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58.994"/>
    </inkml:context>
    <inkml:brush xml:id="br0">
      <inkml:brushProperty name="width" value="0.025" units="cm"/>
      <inkml:brushProperty name="height" value="0.025" units="cm"/>
    </inkml:brush>
  </inkml:definitions>
  <inkml:trace contextRef="#ctx0" brushRef="#br0">190 194 10858,'0'0'7180,"-11"-5"-5968,4 1-1027,5 3-157,-1-1 0,1 1 0,0-1 0,-1 1 0,1 0 0,-1 0 0,1 0-1,-1 0 1,1 1 0,-1-1 0,0 1 0,1-1 0,-1 1 0,0 0 0,1 0 0,-1 0 0,0 0 0,1 1 0,-1-1 0,0 1 0,1-1 0,-1 1 0,1 0 0,-1 0 0,1 0 0,-3 2 0,-6 5 121,1 1 1,0 0-1,1 1 0,0 0 1,-10 15-1,15-20-45,0 1-1,1-1 1,-1 1-1,1 0 1,1 0-1,-1 1 1,1-1-1,0 0 1,0 1-1,1-1 1,0 1-1,0 11 1,1-17-91,0 0 0,0 0 0,1-1 0,-1 1 0,1 0 0,-1-1 0,1 1 1,-1 0-1,1-1 0,-1 1 0,1 0 0,-1-1 0,1 1 0,0-1 0,-1 1 0,1-1 0,0 1 0,0-1 0,-1 0 0,1 1 1,0-1-1,0 0 0,0 0 0,-1 1 0,1-1 0,0 0 0,0 0 0,0 0 0,0 0 0,-1 0 0,1 0 0,0 0 1,0-1-1,0 1 0,-1 0 0,1 0 0,1-1 0,35-9 445,-18 1-331,0-1 0,-1-1 0,-1 0-1,0-2 1,25-22 0,-9 3-110,44-54 1,-75 83-16,45-60 78,-44 57-64,0 1 0,0-1 1,0 1-1,-1-1 0,0 0 1,0 0-1,0 0 0,-1 0 1,0-1-1,1-6 0,-18 18 33,8 3-29,0 0 0,1 0 0,0 0 0,1 1 0,0 0 0,0 0 0,-5 11 1,-29 73 468,39-91-478,-2 5 41,-1 2 12,0 0-1,0 0 1,1 0 0,1 1 0,-1-1-1,1 1 1,1 0 0,0-1 0,0 1-1,2 18 1,-1-27-105,1 0 0,0 1 0,-1-1-1,1 0 1,0 0 0,0 0 0,0 0 0,0 0 0,0 0-1,0 0 1,0 0 0,0 0 0,1-1 0,-1 1-1,0 0 1,0-1 0,1 1 0,-1-1 0,0 1 0,1-1-1,-1 0 1,1 1 0,-1-1 0,0 0 0,1 0-1,2 0 1,38-6-6107,-19-7-1833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0.237"/>
    </inkml:context>
    <inkml:brush xml:id="br0">
      <inkml:brushProperty name="width" value="0.025" units="cm"/>
      <inkml:brushProperty name="height" value="0.025" units="cm"/>
    </inkml:brush>
  </inkml:definitions>
  <inkml:trace contextRef="#ctx0" brushRef="#br0">159 223 17072,'-10'5'1714,"-3"0"-1205,-5 3 623,0 0 1,-30 20 0,44-26-1019,1 1 0,-1-1 1,1 1-1,-1 0 0,1 0 1,0 0-1,0 1 0,0-1 0,0 1 1,1-1-1,-1 1 0,1 0 0,0 0 1,0 0-1,1 0 0,-1 0 0,1 1 1,0-1-1,-1 9 0,2-13-111,0 1-1,0 0 0,0-1 0,0 1 0,0 0 1,0-1-1,1 1 0,-1 0 0,0-1 0,1 1 1,-1-1-1,0 1 0,1-1 0,-1 1 0,0-1 1,1 1-1,-1-1 0,1 1 0,-1-1 1,1 1-1,-1-1 0,1 0 0,0 1 0,-1-1 1,1 0-1,-1 1 0,1-1 0,0 0 0,0 0 1,28 2 117,-22-2-87,1-1 0,-1-1 0,1 0 0,-1 0 0,12-4 0,-10 1-168,1 0-1,-1 0 1,0-1 0,-1 0 0,1-1 0,-1 0 0,0 0 0,-1-1 0,0 0-1,0 0 1,-1-1 0,0 0 0,0 0 0,-1 0 0,8-20 0,-61 107 300,42-66-46,4-9-55,0-1-1,0 1 1,0 1 0,1-1-1,-1 0 1,1 0 0,0 0-1,0 1 1,0-1 0,0 1-1,1-1 1,-1 1 0,1-1-1,0 1 1,0-1 0,1 7-1,0-9-47,0 0-1,0-1 1,0 1-1,0-1 1,0 1-1,0-1 1,0 0-1,0 0 1,0 1-1,0-1 1,0 0-1,1 0 1,-1 0-1,0 0 1,0 0-1,0 0 1,0 0-1,0 0 1,0-1-1,0 1 1,0 0-1,2-2 1,23-6 129,-4-3-108,-1-1-1,23-17 1,-29 19-124,-1 0 0,1 1 0,1 1 1,0 0-1,26-9 0,-42 17 80,1 0 0,0 0 0,-1-1 0,1 1 0,0 0-1,-1 0 1,1 0 0,0 0 0,0 0 0,-1 0 0,1 0 0,0 0 0,-1 0 0,1 0 0,0 0 0,0 0-1,-1 0 1,1 1 0,0-1 0,-1 0 0,1 0 0,0 1 0,-1-1 0,1 1 0,0-1 0,-1 0 0,1 1-1,-1-1 1,1 1 0,-1 0 0,1-1 0,-1 1 0,0-1 0,1 1 0,-1 0 0,1-1 0,-1 1 0,0 0-1,0-1 1,1 2 0,-1 38 223,0-2 114,0-37-324,0 0 0,0 0 0,0 0 0,1 0 0,-1-1 0,0 1 0,0 0 0,1 0 1,-1 0-1,1 0 0,-1-1 0,0 1 0,1 0 0,0 0 0,-1-1 0,1 1 0,-1 0 1,1-1-1,0 1 0,-1-1 0,1 1 0,0-1 0,0 1 0,-1-1 0,1 1 0,0-1 0,0 0 1,0 1-1,1-1 0,4 1 32,0-1 1,0 1-1,0-1 0,0-1 1,0 1-1,0-1 1,0 0-1,-1-1 0,1 1 1,0-1-1,-1 0 1,10-5-1,1-2-47,0-1 0,24-20 0,3-3-324,-53 80-143,10-47 480,-1 1 1,1 0-1,0 0 0,0-1 0,-1 1 0,1 0 0,0 0 0,0 0 0,0 0 0,0-1 0,0 1 0,0 0 0,0 0 0,1 0 0,-1 0 0,0-1 1,0 1-1,1 0 0,-1 0 0,0-1 0,1 1 0,-1 0 0,1 0 0,-1-1 0,1 1 0,-1 0 0,1-1 0,-1 1 0,1-1 0,0 2 0,30-1 223,-20-4-292,-1 0 1,0-1 0,1 0-1,-1-1 1,-1 1 0,1-2-1,-1 0 1,0 0 0,0 0-1,11-12 1,4-1-643,-23 19 686,-1 0 0,0 0 1,0 0-1,0-1 0,0 1 0,0 0 0,0 0 0,0 0 0,0 0 1,1 0-1,-1-1 0,0 1 0,0 0 0,0 0 0,0 0 0,1 0 1,-1 0-1,0 0 0,0 0 0,0 0 0,0 0 0,1 0 0,-1 0 1,0-1-1,0 1 0,0 0 0,0 0 0,1 0 0,-1 0 0,0 0 1,0 1-1,0-1 0,1 0 0,-1 0 0,0 0 0,0 0 0,0 0 1,0 0-1,1 0 0,-1 0 0,0 0 0,0 0 0,0 0 0,0 1 1,1-1-1,-1 0 0,0 0 0,0 0 0,-2 13-270,-13 25 584,12-30-309,1-4 62,1-1 0,-1 1-1,1 0 1,0-1 0,0 1-1,1 0 1,-1 0 0,1-1-1,0 1 1,0 6-1,1-8-36,-1-1 0,1 0 0,-1 0 0,1 0 0,0 0-1,0 0 1,-1 0 0,1 0 0,0 0 0,0 0 0,0 0-1,0 0 1,0 0 0,0 0 0,0-1 0,0 1 0,0 0-1,1-1 1,-1 1 0,0-1 0,0 1 0,1-1 0,-1 0-1,0 0 1,1 1 0,-1-1 0,0 0 0,0 0 0,1 0 0,-1 0-1,2-1 1,8 0-94,-1-1-1,1 0 1,-1 0-1,0-1 1,0 0 0,0-1-1,0-1 1,0 1-1,-1-1 1,0-1 0,0 0-1,-1 0 1,1 0-1,-1-1 1,-1-1-1,1 1 1,-1-1 0,6-10-1,12-14-134,-2-2 0,-1 0 0,22-49-1,-33 58 262,-8 17 70,0 0 0,1 0 0,1 0-1,-1 0 1,1 0 0,11-13 0,-44 92 1261,18-45-1248,1 0 1,2 1-1,0 0 0,2 0 0,1 1 1,1 0-1,1-1 0,1 1 0,2 0 1,5 34-1,0-46 186,-2-24 270,-2-28-814,-4 27-233,-1 1-1,0-1 1,0 1-1,0 0 1,-1 0-1,0 0 0,-1 0 1,0 1-1,0 0 1,-10-11-1,6 7 410,-1 2-1,1-1 1,-2 2 0,1-1-1,-1 1 1,-17-9 0,16 12 1428,12 8 92,20 10-200,-2-7-840,0 0-1,0-1 1,1-1-1,37 3 1,32-4-3117,-85-3 2100,5-2-2121,-7-4-1826,-1-7-3412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0.582"/>
    </inkml:context>
    <inkml:brush xml:id="br0">
      <inkml:brushProperty name="width" value="0.025" units="cm"/>
      <inkml:brushProperty name="height" value="0.025" units="cm"/>
    </inkml:brush>
  </inkml:definitions>
  <inkml:trace contextRef="#ctx0" brushRef="#br0">18 18 15086,'-8'0'2467,"-1"0"992,9-1-3555,5-6-1249,2-2-5638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1.671"/>
    </inkml:context>
    <inkml:brush xml:id="br0">
      <inkml:brushProperty name="width" value="0.025" units="cm"/>
      <inkml:brushProperty name="height" value="0.025" units="cm"/>
    </inkml:brush>
  </inkml:definitions>
  <inkml:trace contextRef="#ctx0" brushRef="#br0">149 54 7815,'0'0'6919,"-1"-8"-4218,0 5-2489,1-1 0,-1 1 0,1 0 0,-1 0 0,0 0 0,0-1 0,-1 1 0,1 0 0,-3-3 0,3 5-154,0 0 0,0 0 1,0 0-1,0 0 0,0 1 1,0-1-1,0 0 0,0 1 1,0-1-1,0 1 0,-1-1 1,1 1-1,0-1 0,0 1 0,-1 0 1,1 0-1,0 0 0,0-1 1,-1 1-1,1 1 0,0-1 1,0 0-1,-1 0 0,1 0 0,0 1 1,0-1-1,-1 0 0,1 1 1,0-1-1,0 1 0,0 0 1,0-1-1,0 1 0,0 0 0,0 0 1,0-1-1,0 1 0,-1 1 1,-7 6-51,1 1 0,0 0 0,1 0 0,0 0 0,0 1 0,1 0 0,0 0 0,0 0 0,2 1 0,-1 0 0,1 0 0,1 0 0,0 1 0,0-1 0,1 1 0,1 0 0,0 12 0,1-24-5,0 1 0,1 0 0,-1-1 0,1 1 0,-1-1 0,1 1 0,-1 0 0,1-1 0,-1 1 0,1-1 0,0 0 0,-1 1 0,1-1 0,0 1 0,-1-1 0,1 0 0,0 1 0,0-1 0,-1 0 1,1 0-1,0 0 0,0 0 0,-1 0 0,1 0 0,0 0 0,0 0 0,-1 0 0,1 0 0,0 0 0,0 0 0,-1 0 0,1-1 0,0 1 0,0 0 0,-1 0 0,1-1 0,0 1 0,0-1 0,32-11 103,-28 9-111,-1 0 0,1 0-1,0 1 1,1 0 0,-1 0 0,0 0-1,0 1 1,1 0 0,-1 0 0,1 0-1,8 0 1,-11 2-2,0-1 0,-1 1 0,1 0-1,-1 0 1,1 0 0,-1 0 0,1 1-1,-1-1 1,0 0 0,1 1 0,-1 0-1,0-1 1,0 1 0,0 0 0,0 0-1,-1 0 1,1 1 0,0-1 0,-1 0 0,0 0-1,1 1 1,-1-1 0,0 1 0,0 0-1,0 2 1,4 9 47,-1 0-1,0 1 1,-2 0 0,0 0-1,0 0 1,-1-1-1,-1 1 1,0 0 0,-2 0-1,1 0 1,-2 0-1,0 0 1,0-1 0,-2 1-1,-8 18 1,7-20 312,0 0 0,-1-1 0,0 0 0,-1 0 0,0-1 0,-1 0 0,-1-1 0,1 0 0,-2 0 0,-15 11 0,25-20-298,0 0 1,0 0-1,0 0 0,0 0 1,-1 0-1,1-1 1,0 1-1,-1-1 1,1 1-1,0-1 1,-1 1-1,1-1 1,0 0-1,-1 1 0,1-1 1,-1 0-1,1 0 1,0 0-1,-1 0 1,-2-1-1,3 1-29,0-1 0,0 0-1,0 1 1,0-1 0,1 0-1,-1 0 1,0 0 0,0 0 0,1 0-1,-1 0 1,0 0 0,1 0-1,-1 0 1,1 0 0,0 0 0,-1 0-1,1 0 1,0 0 0,-1-3-1,0-6-22,0-1 0,1 0-1,1 0 1,1-13 0,-2 20-15,3-15-40,1 0 0,1 1 0,0-1 0,1 1 0,1 0 0,1 1 0,0 0 0,1 0-1,19-25 1,14-12-338,66-67 0,-28 34 226,-69 75 174,-8 9-1,1 0 0,-1 0 0,0-1 0,0 1 0,-1-1 0,1 1 1,-1-1-1,1 0 0,-1 0 0,0 0 0,2-7 0,-12 13-24,-3 9 6,0-1-1,1 1 0,0 1 1,0 0-1,1 0 0,1 1 1,0 0-1,1 1 0,0 0 0,1 0 1,1 0-1,0 0 0,-4 26 1,8-38 10,1-1 1,0 1-1,0-1 1,0 1 0,0-1-1,0 1 1,1-1-1,-1 1 1,0-1-1,1 1 1,-1-1-1,1 0 1,-1 1-1,1-1 1,0 1 0,-1-1-1,1 0 1,0 0-1,0 0 1,0 1-1,0-1 1,0 0-1,0 0 1,0 0-1,3 1 1,0 0 30,-1 0 0,1-1 0,0 0 0,0 0 0,-1 0 0,1 0 0,0 0 0,0-1 0,8 0 0,1 0-666,0-1 0,0-1 0,0 0 0,0-1 0,17-6 0,3-6-3695,-3-5-2903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4.416"/>
    </inkml:context>
    <inkml:brush xml:id="br0">
      <inkml:brushProperty name="width" value="0.025" units="cm"/>
      <inkml:brushProperty name="height" value="0.025" units="cm"/>
    </inkml:brush>
  </inkml:definitions>
  <inkml:trace contextRef="#ctx0" brushRef="#br0">66 0 12780,'0'0'5819,"-4"10"-5339,-41 134 1233,40-122-1448,1-1-1,0 1 0,2 0 1,0 0-1,3 30 0,-1-51-255,0 0-1,0 0 1,0-1-1,1 1 1,-1 0-1,0 0 1,0-1-1,1 1 0,-1 0 1,0-1-1,1 1 1,-1 0-1,1-1 1,-1 1-1,1 0 0,-1-1 1,1 1-1,0-1 1,-1 1-1,1-1 1,0 1-1,-1-1 1,1 0-1,0 1 0,-1-1 1,1 0-1,1 1 1,28-2 221,22-16 30,-27 1-229,-21 13-37,0-1 0,0 1 0,1 0 0,-1 0 0,1 1 0,0-1 0,0 1 0,0 0 0,0 1 0,0-1 0,0 1 0,0 0 0,1 0 0,6 0 0,-11 2-5,0 0-1,0-1 1,0 1 0,0 0 0,0 0-1,0 0 1,0 0 0,0 0 0,-1 0-1,1 0 1,0 0 0,-1 0 0,1 1-1,-1-1 1,1 0 0,-1 0 0,1 1-1,-1-1 1,0 0 0,0 0 0,0 1 0,0-1-1,0 0 1,0 2 0,0 41 12,0-32 7,-5 37 92,4-37-318,-1 0 1,2 0-1,-1 1 1,3 11-1,-2-23 106,0-1-1,0 0 1,1 0 0,-1 1-1,0-1 1,0 0 0,1 1-1,-1-1 1,0 0 0,1 0-1,-1 1 1,0-1 0,1 0-1,-1 0 1,0 0 0,1 0-1,-1 0 1,0 1 0,1-1-1,-1 0 1,1 0 0,-1 0-1,0 0 1,1 0 0,-1 0-1,1 0 1,-1 0 0,0 0-1,1-1 1,-1 1 0,0 0-1,1 0 1,-1 0 0,1 0-1,-1 0 1,0-1 0,1 1-1,-1 0 1,0 0 0,0-1-1,1 1 1,-1 0 0,0 0-1,1-1 1,-1 1 0,0-1-1,17-12-3586,0-9-2510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5.146"/>
    </inkml:context>
    <inkml:brush xml:id="br0">
      <inkml:brushProperty name="width" value="0.025" units="cm"/>
      <inkml:brushProperty name="height" value="0.025" units="cm"/>
    </inkml:brush>
  </inkml:definitions>
  <inkml:trace contextRef="#ctx0" brushRef="#br0">109 119 12332,'0'0'3011,"-9"9"-1784,-7 8-360,2 0-1,-18 27 0,27-37-606,0 1 1,1 0-1,0 1 0,0-1 0,1 1 0,0-1 1,0 1-1,1 0 0,0 0 0,-1 15 1,3-23-250,1 0 1,-1 0-1,0 0 1,1 0-1,-1 0 1,1 0-1,-1 0 1,1 0-1,-1 0 1,1 0-1,0 0 1,0 0-1,-1 0 1,1 0-1,0 0 1,0-1-1,0 1 1,0 0-1,0-1 1,0 1-1,0-1 1,0 1 0,0-1-1,0 1 1,1-1-1,-1 0 1,0 0-1,0 1 1,0-1-1,0 0 1,1 0-1,-1 0 1,0 0-1,0 0 1,0 0-1,0-1 1,1 1-1,-1 0 1,0-1-1,1 0 1,6 0 33,-1-1 0,0 1 0,0-1 0,0-1 0,10-4 0,-3-2-14,0 0 0,0 0 0,-1-1 0,0-1 0,11-12 0,-24 23-32,0-1 0,0 1 0,0 0 0,0 0 0,0 0 0,0 0 0,1 0 0,-1 0 0,0-1 0,0 1 0,0 0 0,0 0 0,0 0 0,0 0 0,0 0 0,0 0 0,0 0-1,0-1 1,0 1 0,0 0 0,1 0 0,-1 0 0,0 0 0,0 0 0,0 0 0,0 0 0,0 0 0,0 0 0,1 0 0,-1 0 0,0 0 0,0 0 0,0 0 0,0 0 0,0 0 0,0 0 0,1 0-1,-1 0 1,0 0 0,0 0 0,0 0 0,0 0 0,0 0 0,0 0 0,1 0 0,-1 0 0,0 0 0,0 0 0,0 0 0,0 0 0,0 0 0,0 0 0,0 0 0,1 0 0,-1 1 0,0-1-1,0 0 1,0 0 0,0 0 0,0 0 0,0 0 0,0 0 0,0 0 0,0 1 0,0-1 0,0 0 0,0 0 0,-1 16-35,-6 16 79,5-27-39,1 0 0,-1 0 0,1 1-1,0-1 1,1 0 0,-1 0 0,1 1-1,1 9 1,-1-14-4,0 0-1,0 0 0,1 0 1,-1 0-1,1 0 1,-1 0-1,0-1 1,1 1-1,0 0 1,-1 0-1,1 0 0,-1-1 1,1 1-1,0 0 1,0-1-1,-1 1 1,1 0-1,0-1 1,0 1-1,1 0 0,0-1 8,0 1-1,0-1 0,0 1 0,1-1 0,-1 0 0,0 0 0,0 0 0,1 0 0,-1 0 0,0 0 1,0-1-1,4 0 0,5-3-11,0 0 1,1-1-1,-2-1 1,1 1 0,-1-2-1,0 1 1,0-1-1,16-16 1,-2 0-518,41-51 0,-56 63 505,0 0 1,-1-1-1,0 0 0,-1-1 0,-1 1 0,0-1 1,-1 0-1,0-1 0,-1 0 0,0 1 1,-1-1-1,-1 0 0,1-20 0,-3 34 31,0-1 0,0 1 0,0 0 0,0 0 0,0 0 0,-1 0 0,1 0 0,0-1 0,0 1 0,0 0 0,0 0 0,0 0 0,-1 0 0,1 0 0,0 0 0,0 0 0,0 0 0,0 0 0,-1 0 0,1 0 0,0 0 0,0 0 0,0 0 0,0 0 0,-1 0 0,1 0 0,0 0 0,0 0 0,0 0 0,-1 0 0,1 0 0,0 0 0,0 0 0,0 0 0,0 0 0,-1 0 0,1 0 0,0 0 0,0 0 0,0 1 0,0-1 0,0 0-1,0 0 1,-1 0 0,1 0 0,0 0 0,0 0 0,0 1 0,0-1 0,0 0 0,0 0 0,0 0 0,0 0 0,0 1 0,0-1 0,0 0 0,0 0 0,-1 1 0,-7 9-54,3 1 68,1 0 1,1 0-1,0 1 1,0-1-1,1 1 1,1 0-1,0 0 1,1-1-1,0 1 1,0 0-1,1 0 1,1-1-1,0 1 1,1 0-1,0-1 0,1 0 1,0 0-1,0 0 1,1 0-1,9 13 1,-8-8-56,-16-17-510,-19-17-100,15 3 926,1 0 1,1-1 0,0 0-1,1-1 1,0 0-1,2-1 1,-13-32 0,22 49-276,0 1 1,0-1 0,0 1-1,1-1 1,-1 1-1,0-1 1,0 1 0,1-1-1,-1 1 1,0-1 0,1 1-1,-1 0 1,0-1 0,1 1-1,-1-1 1,1 1 0,-1 0-1,0 0 1,1-1 0,-1 1-1,1 0 1,-1 0 0,1-1-1,-1 1 1,1 0 0,-1 0-1,1 0 1,-1 0 0,1 0-1,0 0 1,-1 0 0,1 0-1,-1 0 1,1 0 0,-1 0-1,2 0 1,29 0 368,-22 0-342,17 1-426,-15 0-751,-1-1 1,1 0-1,0-1 0,0 0 1,-1 0-1,1-1 0,13-5 0,12-8-11750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6.670"/>
    </inkml:context>
    <inkml:brush xml:id="br0">
      <inkml:brushProperty name="width" value="0.025" units="cm"/>
      <inkml:brushProperty name="height" value="0.025" units="cm"/>
    </inkml:brush>
  </inkml:definitions>
  <inkml:trace contextRef="#ctx0" brushRef="#br0">1 416 13613,'0'0'1927,"8"4"-715,-5-2-1096,-1-1 1,1 0-1,0 1 0,0-1 1,0 0-1,0-1 1,0 1-1,0 0 0,0-1 1,0 0-1,0 0 1,0 0-1,0 0 0,0 0 1,0 0-1,5-2 1,1-1 166,0-1 0,-1 0 0,1 0 1,-1-1-1,13-10 0,5-3 60,-1-2 1,-1-1-1,0-1 1,-1-1-1,19-25 1,-29 22 302,-12 24-347,-2 5-203,-16 32-139,1 1 1,3 0-1,1 1 1,-12 59-1,-3 10 85,15-64 68,8-24-38,0-1 1,-1 0-1,-1 0 1,0-1 0,-2 1-1,0-2 1,0 1 0,-14 17-1,22-33-63,0 0 0,0 1 1,0-1-1,0 0 0,-1 1 0,1-1 0,0 0 0,0 1 0,0-1 0,-1 0 1,1 0-1,0 1 0,0-1 0,-1 0 0,1 0 0,0 0 0,0 1 0,-1-1 1,1 0-1,0 0 0,-1 0 0,1 0 0,0 0 0,-1 0 0,1 0 1,0 1-1,-1-1 0,1 0 0,0 0 0,-1 0 0,1 0 0,0 0 0,-1-1 1,1 1-1,0 0 0,-1 0 0,1 0 0,0 0 0,-1 0 0,1 0 0,0 0 1,-1-1-1,1 1 0,0 0 0,0 0 0,-1-1 0,1 1 0,-4-23 75,8-28-205,3 31 7,1-1 1,0 1 0,2 1 0,0 0 0,1 0 0,19-24 0,93-101 45,-31 40 111,-82 91-29,-2 5 10,-1-1 0,0 0 0,-1 0 0,0 0 0,-1-1-1,9-21 1,-14 32-16,0-1-1,0 0 0,0 0 0,0 0 1,0 0-1,-1 1 0,1-1 1,0 0-1,0 0 0,0 0 1,-1 0-1,1 0 0,0 0 1,0 0-1,0 1 0,0-1 0,-1 0 1,1 0-1,0 0 0,0 0 1,-1 0-1,1 0 0,0 0 1,0 0-1,0 0 0,-1 0 0,1 0 1,0 0-1,0 0 0,0 0 1,-1 0-1,1 0 0,0-1 1,0 1-1,0 0 0,-1 0 0,1 0 1,0 0-1,0 0 0,0 0 1,0-1-1,-1 1 0,1 0 1,0 0-1,0 0 0,0 0 0,0-1 1,0 1-1,0 0 0,-1 0 1,1 0-1,0-1 0,0 1 1,0 0-1,0 0 0,0 0 1,0-1-1,0 1 0,0 0 0,0 0 1,0 0-1,0-1 0,0 1 1,0 0-1,0 0 0,0-1 1,0 1-1,1 0 0,-17 10-4,8-2-21,1 1-1,0 0 0,0 1 0,0-1 1,1 1-1,1 0 0,-5 13 0,6-16 10,1 1 0,0 0 0,1 0 0,0-1-1,0 1 1,1 0 0,0 1 0,0-1 0,1 0 0,1 16 0,-1-23 8,1 1 0,0-1 0,-1 1 0,1-1 0,0 0 0,0 1 0,0-1 0,0 0 0,0 0 0,0 0 0,0 0 0,0 0 0,0 0 0,0 0 1,1 0-1,-1 0 0,0 0 0,1-1 0,-1 1 0,1 0 0,-1-1 0,1 1 0,-1-1 0,1 0 0,-1 0 0,1 1 0,-1-1 0,1 0 0,-1 0 1,1 0-1,0-1 0,1 1 0,4-1 19,0 0 0,0 0 0,0-1 0,0 0 0,0 0 0,7-4 1,7-5-153,-1-1 0,-1-2 0,0 0 0,0 0 1,-2-2-1,0 0 0,29-37 0,-22 22-272,-1-1-1,-1-2 1,32-70 0,-37 59-1017,-17 45 1406,0 0 1,0 0 0,0 0 0,0 0-1,0 0 1,0 0 0,0 0-1,0 0 1,0 0 0,0 0-1,0 0 1,-1 0 0,1 0-1,0 0 1,0 0 0,0 0 0,0 0-1,0 0 1,0 0 0,0 0-1,0 0 1,0 0 0,0 0-1,0 0 1,0 0 0,0 0-1,0 0 1,-1-1 0,1 1 0,0 0-1,0 0 1,0 0 0,0 0-1,0 0 1,0 0 0,0 0-1,0 0 1,0 0 0,-14 23 3,2-2 260,0 1-1,2 1 0,0-1 1,2 2-1,0-1 0,-8 49 1,16-71-240,0 0 1,-1 0-1,1 0 1,0 0-1,0 0 1,0 0-1,1 1 1,-1-1-1,0 0 1,0 0-1,0 0 1,1 0-1,-1 0 1,1 0-1,-1 0 1,1 0-1,-1 0 0,1-1 1,-1 1-1,1 0 1,0 0-1,0 0 1,-1 0-1,1-1 1,0 1-1,2 1 1,-1-1-35,0-1 0,0 1 0,1 0 1,-1-1-1,1 1 0,-1-1 0,1 0 0,-1 0 0,0 0 1,1 0-1,3-1 0,2 0-102,0-1-1,-1 1 1,1-2 0,0 1-1,-1-1 1,13-7 0,-20 50-127,0-40 256,-1 6 5,0 0 1,0-1 0,1 1-1,-1 0 1,1 0 0,1 0-1,1 10 1,-1-15-4,-1 0-1,0 0 1,1 0 0,-1 0-1,1 0 1,-1-1 0,1 1-1,0 0 1,-1 0 0,1 0-1,0-1 1,0 1 0,-1 0-1,1-1 1,0 1-1,0-1 1,0 1 0,0-1-1,1 1 1,1 0 5,0-1 0,-1 0 0,1 1 0,0-1 0,0 0 0,-1-1 0,1 1 0,0 0-1,-1-1 1,5-1 0,4-2 9,0 0-1,0-1 1,-1 0-1,0-1 1,0 0-1,0-1 1,8-7-1,61-59-197,-59 53 179,-2-1 0,18-26 1,-31 40 27,0 0 1,0 0-1,-1 0 1,-1-1 0,1 0-1,-1 0 1,0 0-1,-1 0 1,0 0-1,0-1 1,0-8 0,-2 17-12,0-1 0,0 1 1,0 0-1,-1 0 1,1 0-1,0-1 0,0 1 1,0 0-1,-1 0 1,1 0-1,0-1 1,0 1-1,-1 0 0,1 0 1,0 0-1,0 0 1,-1 0-1,1 0 1,0-1-1,0 1 0,-1 0 1,1 0-1,0 0 1,0 0-1,-1 0 0,1 0 1,0 0-1,-1 0 1,1 0-1,0 0 1,0 0-1,-1 1 0,1-1 1,0 0-1,-1 0 1,1 0-1,0 0 0,0 0 1,0 0-1,-1 1 1,1-1-1,0 0 1,0 0-1,-1 0 0,1 1 1,0-1-1,0 0 1,0 0-1,-1 1 1,-12 9 38,4 2 48,2-1 0,0 1 1,0 1-1,1-1 1,1 1-1,0 0 1,1 0-1,0 1 0,1-1 1,1 1-1,0 0 1,1 0-1,0 0 1,2 26-1,-1-39-120,1 1-1,-1-1 1,0 0-1,1 1 1,-1-1-1,1 0 1,-1 1-1,1-1 1,-1 0-1,1 0 1,0 1-1,0-1 1,0 0-1,0 0 1,-1 0-1,1 0 1,1 0-1,-1 0 1,0 0-1,2 0 1,2-4-1242,-13-13-21,-8-6 184,-19-30 409,20 16 3234,60 34-986,117 6-2040,-158-3-173,4-2-340,-6-3-3785,-2-6-1702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2.914"/>
    </inkml:context>
    <inkml:brush xml:id="br0">
      <inkml:brushProperty name="width" value="0.025" units="cm"/>
      <inkml:brushProperty name="height" value="0.025" units="cm"/>
    </inkml:brush>
  </inkml:definitions>
  <inkml:trace contextRef="#ctx0" brushRef="#br0">166 1 13421,'-10'8'1692,"-21"14"-881,6-5 114,1 1 1,-44 42-1,68-60-916,-1 1-1,1-1 0,-1 1 1,1-1-1,-1 1 0,1-1 1,-1 1-1,1-1 0,-1 1 1,1 0-1,0-1 0,-1 1 1,1 0-1,0-1 0,0 1 1,-1 0-1,1-1 0,0 1 1,0 0-1,0 0 0,0-1 1,0 1-1,0 0 0,0-1 1,0 1-1,0 0 0,0 0 1,0-1-1,1 1 0,-1 0 1,0-1-1,0 1 1,1 1-1,1-1 4,-1 0 1,1 0-1,-1-1 1,1 1-1,0 0 1,-1 0 0,1-1-1,0 1 1,0-1-1,-1 1 1,1-1-1,0 0 1,2 0-1,64-2 182,-64 2-179,9-2-77,0 0 0,0-1 0,-1-1 1,1 0-1,-1-1 0,17-8 1,-25 11 20,1 0 0,-1 0 1,0-1-1,0 1 0,0-1 0,0 0 1,-1 0-1,1-1 0,-1 1 1,1-1-1,-1 1 0,-1-1 1,1 0-1,0 0 0,-1-1 1,0 1-1,0 0 0,0-1 0,0 1 1,1-9-1,-3 12 80,0 0 0,0 0 0,-1 0 0,1 0 1,0 0-1,0 0 0,-1 0 0,1 0 0,-1 0 0,1 0 0,-1 1 0,1-1 0,-1 0 0,1 0 1,-1 0-1,0 1 0,1-1 0,-1 0 0,0 1 0,0-1 0,0 1 0,0-1 0,1 1 0,-1-1 0,0 1 1,0-1-1,0 1 0,0 0 0,0 0 0,0-1 0,0 1 0,0 0 0,0 0 0,0 0 0,0 0 0,0 0 1,0 0-1,0 0 0,0 1 0,0-1 0,-1 1 0,-4-1 64,1 1 1,-1 0-1,1 0 0,-1 1 0,1-1 1,-9 6-1,7-3-29,0 1 0,0 0 0,0 0 0,1 1 0,0-1 0,0 1 0,0 1-1,1-1 1,0 1 0,1 0 0,-1 0 0,1 1 0,1-1 0,-1 1 0,1 0 0,0 0 0,1 0 0,0 0 0,-1 10 0,3-17-76,0 0-1,0 0 1,0 0 0,1 0 0,-1 0 0,0 0-1,0 0 1,1 0 0,-1 0 0,0 0 0,1-1-1,-1 1 1,1 0 0,-1 0 0,1 0 0,0-1-1,-1 1 1,1 0 0,0-1 0,0 1 0,-1 0-1,1-1 1,0 1 0,0-1 0,0 1 0,-1-1-1,3 1 1,35 3-404,-24-6-284,1 0-1,0 0 1,14-6-1,19-11-4194,2-7-1942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7.015"/>
    </inkml:context>
    <inkml:brush xml:id="br0">
      <inkml:brushProperty name="width" value="0.025" units="cm"/>
      <inkml:brushProperty name="height" value="0.025" units="cm"/>
    </inkml:brush>
  </inkml:definitions>
  <inkml:trace contextRef="#ctx0" brushRef="#br0">3 11 7976,'-2'2'5349,"2"-1"-4549,18-1 353,16 0 289,8 0-417,7 0-705,6 0-256,-5-5-1345,-4-4-7335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7.805"/>
    </inkml:context>
    <inkml:brush xml:id="br0">
      <inkml:brushProperty name="width" value="0.025" units="cm"/>
      <inkml:brushProperty name="height" value="0.025" units="cm"/>
    </inkml:brush>
  </inkml:definitions>
  <inkml:trace contextRef="#ctx0" brushRef="#br0">0 70 10730,'0'0'6593,"4"-9"-5435,-3 7-1126,0-1 60,1-1 0,-1 1 0,0 0-1,1 0 1,0 0 0,0 0 0,0 0 0,0 1-1,0-1 1,0 1 0,1-1 0,-1 1 0,1 0-1,0-1 1,0 2 0,-1-1 0,1 0-1,0 0 1,1 1 0,-1 0 0,0 0 0,0-1-1,1 2 1,-1-1 0,5 0 0,-3 0-44,-1 0 0,1 1 0,-1 0 0,0 0 0,1 0 0,-1 0 0,1 1 0,-1 0 0,0-1 0,1 2 0,-1-1 0,0 0 1,0 1-1,6 3 0,-8-3-37,0 1 0,1-1 0,-1 1 0,0-1 1,-1 1-1,1 0 0,0 0 0,-1 0 0,0 0 1,0 0-1,1 0 0,-2 0 0,1 1 0,0-1 1,-1 0-1,1 0 0,-1 1 0,0-1 0,-1 6 1,0 5 42,0-1 0,-1 0 1,-6 21-1,-3 24-20,11-57-36,0 0 1,1-1 0,-1 1 0,0-1-1,0 1 1,0-1 0,1 1 0,-1-1-1,0 1 1,0-1 0,1 1-1,-1-1 1,1 0 0,-1 1 0,0-1-1,1 0 1,-1 1 0,1-1 0,-1 0-1,1 1 1,-1-1 0,1 0 0,-1 0-1,1 1 1,-1-1 0,1 0 0,-1 0-1,1 0 1,-1 0 0,1 0 0,-1 0-1,1 0 1,-1 0 0,1 0 0,0 0-1,-1 0 1,2 0 0,23-4 38,-11-1-85,0 0 1,-1-1 0,0 0-1,0-1 1,-1-1-1,19-15 1,67-65-1317,-46 39 1336,-56 55 114,0-1 0,0 1 0,1 1 0,0-1 0,0 0 0,-3 11 1,1-2 73,-10 37 206,14-51-357,1 1 0,0-1 1,0 0-1,-1 0 0,1 1 0,0-1 0,0 0 0,0 1 0,0-1 0,1 0 0,-1 0 0,0 1 0,0-1 0,1 0 0,-1 0 0,1 1 0,-1-1 0,1 0 0,0 0 0,-1 0 0,1 0 0,0 0 0,0 0 0,0 0 0,0 0 0,-1 0 1,1 0-1,1 0 0,-1-1 0,0 1 0,0 0 0,0-1 0,0 1 0,0-1 0,1 1 0,-1-1 0,2 1 0,6 0 38,1-1 0,-1 0 0,0-1 0,0 0 0,1 0 0,-1-1 1,0 0-1,0-1 0,-1 0 0,1 0 0,15-9 0,8-6-1,49-37 0,-49 32 7,-32 75-42,0-51 0,-1 1 1,1 0-1,0-1 0,0 1 1,0 0-1,0 0 1,1-1-1,-1 1 1,0 0-1,1-1 0,-1 1 1,1 0-1,0-1 1,-1 1-1,1-1 1,0 1-1,0-1 0,0 1 1,0-1-1,0 0 1,0 1-1,1-1 1,-1 0-1,0 0 0,2 1 1,1 0 56,0 0 0,-1-1 0,1 1 0,0-1-1,0 0 1,0-1 0,0 1 0,0 0 0,0-1 0,7 0 0,8-2 139,-1 0 1,1-1-1,31-9 0,-18 3-166,-15 3-36,1 0 0,0 2-1,0 0 1,35-1 0,-52 4-4,0 1 0,0 0 0,0 1 0,0-1 0,0 0 0,0 0 0,0 0 0,0 1 0,0-1 0,0 0 0,0 1 0,0-1 0,0 1 0,0-1 0,-1 1 0,1 0 0,0-1 0,0 1 0,-1 0 0,1-1 0,0 1 0,-1 0 0,1 0 0,0 0 0,-1 0 0,1-1 1,-1 1-1,0 0 0,1 0 0,-1 0 0,0 0 0,0 0 0,1 0 0,-1 0 0,0 0 0,0 0 0,0 0 0,0 1 0,0 0 4,0-1 0,0 1-1,0-1 1,0 0 0,1 1 0,-1-1 0,0 0 0,1 1 0,-1-1-1,1 0 1,-1 0 0,1 1 0,0-1 0,-1 0 0,1 0 0,0 0-1,0 0 1,0 0 0,0 0 0,0 0 0,0 0 0,0 0-1,0-1 1,0 1 0,1 0 0,-1-1 0,0 1 0,0-1 0,1 1-1,-1-1 1,0 0 0,1 1 0,-1-1 0,0 0 0,1 0 0,-1 0-1,0 0 1,2 0 0,18-1 26,0-1 0,-1-2 0,1 1 0,-1-2 0,29-11 0,-29 9-180,1 1 1,0 0 0,0 2-1,0 0 1,22 0-1,-42 39 75,-3-30-98,0-1-834,2 0-2477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8.383"/>
    </inkml:context>
    <inkml:brush xml:id="br0">
      <inkml:brushProperty name="width" value="0.025" units="cm"/>
      <inkml:brushProperty name="height" value="0.025" units="cm"/>
    </inkml:brush>
  </inkml:definitions>
  <inkml:trace contextRef="#ctx0" brushRef="#br0">14 62 13068,'0'0'2435,"6"-8"-1037,-2 4-1249,-1-1 0,1 1 0,0 0 0,0 0 0,0 1-1,1-1 1,-1 1 0,1 0 0,0 0 0,0 0 0,0 1 0,0 0-1,0 0 1,1 0 0,-1 1 0,1-1 0,-1 1 0,1 1 0,-1-1-1,1 1 1,0 0 0,-1 0 0,1 1 0,-1-1 0,7 2 0,-10-1-124,0 0 1,0-1-1,-1 1 1,1 0-1,0 0 1,0 0-1,0 0 1,-1 0-1,1 0 1,0 1-1,-1-1 1,1 0-1,-1 1 1,0-1-1,1 1 1,-1 0-1,0-1 1,0 1-1,0 0 1,0 0-1,1 2 1,-1 0 1,0 1 0,-1-1 0,1 0 0,-1 1 0,1-1 0,-1 0 1,-1 1-1,1-1 0,-2 8 0,-1 0 16,0 0 0,-1 0-1,-1 0 1,0-1 0,0 1 0,-9 11-1,2-7-25,-1-1-1,0 0 0,-18 13 0,20-18 215,0 1 0,0 0 0,1 0 0,1 0 0,0 2 0,-9 14 0,17-26-213,1 0 0,0-1-1,-1 1 1,1-1 0,0 1 0,0 0-1,-1-1 1,1 1 0,0-1 0,0 1 0,0 0-1,0-1 1,0 1 0,0 0 0,0-1 0,0 1-1,0 0 1,0-1 0,1 1 0,-1-1-1,0 1 1,0 0 0,1-1 0,-1 1 0,0-1-1,1 1 1,-1-1 0,0 1 0,1 0-1,20 8 303,33-6 57,-48-3-299,11 1-204,-1-1 0,1-1 0,-1-1 0,0 0 0,1-1-1,-1-1 1,0 0 0,-1-1 0,1-1 0,-1 0 0,0-1 0,15-10 0,-28 15-321,0 1-1,0-1 1,0 1-1,0-1 1,-1 0-1,1 0 1,0 0 0,-1 0-1,0 0 1,0 0-1,1 0 1,-1-1-1,0 1 1,-1 0 0,2-4-1,-1-12-7671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8.792"/>
    </inkml:context>
    <inkml:brush xml:id="br0">
      <inkml:brushProperty name="width" value="0.025" units="cm"/>
      <inkml:brushProperty name="height" value="0.025" units="cm"/>
    </inkml:brush>
  </inkml:definitions>
  <inkml:trace contextRef="#ctx0" brushRef="#br0">0 14 11787,'0'0'1127,"11"1"-70,224-9 486,-145 2-1490,-85 6-61,0-1 1,0 1 0,0 0-1,0 0 1,0 1-1,0-1 1,0 1 0,0 0-1,7 3 1,-10-3 106,-1 0 1,1 1-1,-1-1 0,1 1 1,-1 0-1,1-1 1,-1 1-1,0 0 0,0 0 1,0-1-1,0 1 1,0 0-1,0 0 0,-1 0 1,1 0-1,-1 1 1,1-1-1,-1 0 0,0 0 1,0 0-1,0 0 0,0 0 1,0 5-1,-1-6-15,1 0-1,0 0 0,0 0 0,0 0 1,0 1-1,0-1 0,0 0 1,0 0-1,1 0 0,-1 1 0,0-1 1,1 0-1,-1 0 0,0 0 1,1 0-1,0 0 0,-1 0 0,1 0 1,-1 0-1,1 0 0,0 0 1,0 0-1,0 0 0,0-1 1,1 2-1,1-1 9,0-1 0,0 1 0,0-1 0,0 0 0,0 0 0,0 0 0,1 0 0,-1 0 0,5-2 0,46-11 165,-40 9-286,-1 1 0,1 0 0,-1 1 0,18-1 0,-30 3 22,-1 0-1,1 0 1,0 0-1,0 0 1,-1 0 0,1 0-1,0 0 1,0 1-1,-1-1 1,1 0 0,0 1-1,0-1 1,-1 0 0,1 1-1,0-1 1,-1 1-1,1-1 1,-1 1 0,1-1-1,0 1 1,-1-1-1,1 1 1,-1 0 0,0-1-1,1 1 1,-1 0 0,0-1-1,1 2 1,3 26-14,1 2 86,-4-29-65,-1 0 1,1 0 0,-1 0 0,1-1 0,-1 1-1,1 0 1,-1 0 0,1 0 0,0-1-1,0 1 1,-1 0 0,1-1 0,0 1-1,0-1 1,0 1 0,0-1 0,-1 1 0,1-1-1,0 0 1,0 1 0,0-1 0,0 0-1,0 0 1,0 1 0,0-1 0,2 0-1,0 0-33,0 0 0,0 0 0,0 0 0,0-1 0,0 1 0,0-1 0,0 0 0,0 1 0,0-1 0,0-1-1,0 1 1,0 0 0,0-1 0,2-2 0,20-22-5967,-14 6-1864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9.152"/>
    </inkml:context>
    <inkml:brush xml:id="br0">
      <inkml:brushProperty name="width" value="0.025" units="cm"/>
      <inkml:brushProperty name="height" value="0.025" units="cm"/>
    </inkml:brush>
  </inkml:definitions>
  <inkml:trace contextRef="#ctx0" brushRef="#br0">1 1 16912,'0'0'4324,"46"13"-6630,-23-5-2787,0 0-1890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9.482"/>
    </inkml:context>
    <inkml:brush xml:id="br0">
      <inkml:brushProperty name="width" value="0.025" units="cm"/>
      <inkml:brushProperty name="height" value="0.025" units="cm"/>
    </inkml:brush>
  </inkml:definitions>
  <inkml:trace contextRef="#ctx0" brushRef="#br0">119 0 11787,'0'0'1847,"-11"6"870,-3 0-2057,1-2 388,0 2-1,1 0 1,0 0-1,0 1 1,-16 12 0,27-18-1047,1-1 0,0 1 0,-1-1 0,1 1 0,0-1 1,-1 0-1,1 1 0,0-1 0,0 1 0,0-1 0,-1 1 0,1-1 0,0 1 1,0-1-1,0 1 0,0-1 0,0 1 0,0-1 0,0 1 0,0-1 1,0 1-1,0-1 0,0 1 0,1 0 0,-1-1 0,0 0 0,0 1 1,0-1-1,1 1 0,-1-1 0,0 1 0,0-1 0,1 1 0,-1-1 0,0 0 1,1 1-1,-1-1 0,1 0 0,-1 1 0,1-1 0,-1 0 0,0 1 1,1-1-1,-1 0 0,1 0 0,-1 0 0,1 1 0,-1-1 0,1 0 1,-1 0-1,1 0 0,-1 0 0,1 0 0,-1 0 0,2 0 0,35 8-693,-32-7 317,63 17-2918,-36 2 2187,-32-20 1125,1 1 0,0 0 0,0 0 1,-1 0-1,1 0 0,0 0 0,-1-1 1,1 1-1,-1 0 0,1 0 0,-1 1 1,0-1-1,1 0 0,-1 0 0,0 0 1,0 0-1,0 0 0,0 0 0,0 0 1,0 0-1,0 1 0,0-1 0,0 0 0,-1 1 1,0 0 101,0 0-1,-1-1 1,1 1 0,0-1 0,-1 1 0,0-1-1,1 0 1,-1 1 0,0-1 0,1 0 0,-1 0-1,0 0 1,0-1 0,0 1 0,0 0 0,0-1 0,0 1-1,0-1 1,-2 1 0,-44 5 1453,44-5-1352,2-1-165,-31-1 461,25-6-2080,17-9-2469,8 0-2653,5-2-3656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09.826"/>
    </inkml:context>
    <inkml:brush xml:id="br0">
      <inkml:brushProperty name="width" value="0.025" units="cm"/>
      <inkml:brushProperty name="height" value="0.025" units="cm"/>
    </inkml:brush>
  </inkml:definitions>
  <inkml:trace contextRef="#ctx0" brushRef="#br0">172 1 10730,'0'0'10357,"-9"-1"-9359,-2 1-710,1 0 0,-1 1 0,1-1-1,-1 2 1,1 0 0,-1 0 0,1 1 0,0 0 0,0 1 0,0 0 0,1 0 0,-1 1-1,-11 9 1,20-14-284,1 1 1,-1-1-1,0 0 0,1 1 0,-1-1 0,1 1 0,-1-1 0,1 1 0,-1 0 0,1-1 0,-1 1 0,1 0 1,0-1-1,-1 1 0,1 0 0,0-1 0,0 1 0,-1 0 0,1-1 0,0 1 0,0 0 0,0 0 0,0-1 0,0 1 1,0 0-1,0 0 0,0-1 0,0 1 0,1 0 0,-1 1 0,1-1-24,0 1 1,0-1-1,0 0 0,1 1 1,-1-1-1,0 0 0,1 0 0,-1 0 1,1 0-1,-1 0 0,1 0 0,2 1 1,54 16-1802,-54-17 1433,7 1-261,-5-1 392,-1 0 1,1 0-1,-1 0 1,1 1 0,-1-1-1,0 1 1,0 1-1,0-1 1,8 6-1,-13-8 291,1 1-1,-1 0 0,0-1 1,0 1-1,0-1 0,0 1 0,0 0 1,0-1-1,0 1 0,0-1 1,0 1-1,0 0 0,0-1 0,0 1 1,-1-1-1,1 1 0,0-1 1,0 1-1,-1-1 0,1 1 0,0 0 1,-1-1-1,1 0 0,0 1 1,-1-1-1,1 1 0,-1-1 0,1 1 1,-1-1-1,1 0 0,-1 1 1,1-1-1,-1 0 0,1 0 0,-1 1 1,1-1-1,-1 0 0,1 0 1,-1 0-1,0 0 0,0 1 0,-31 8 405,27-7-394,-42 4-92,50-13-4784,7-5-1104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0.217"/>
    </inkml:context>
    <inkml:brush xml:id="br0">
      <inkml:brushProperty name="width" value="0.025" units="cm"/>
      <inkml:brushProperty name="height" value="0.025" units="cm"/>
    </inkml:brush>
  </inkml:definitions>
  <inkml:trace contextRef="#ctx0" brushRef="#br0">113 204 17008,'0'0'1313,"-11"3"508,8-3-1779,-54 14 2146,55-13-2068,0 0-1,0 0 0,-1 0 1,1 0-1,0 0 0,0 0 1,0 0-1,0 1 0,0-1 1,0 1-1,0-1 0,1 1 1,-1 0-1,1 0 0,-1 0 1,1 0-1,-1 0 0,1 0 0,0 0 1,0 0-1,0 0 0,0 1 1,1-1-1,-1 0 0,0 4 1,2-5-102,0 1 0,0-1 0,0 0 0,0 0 0,0 0 0,0 0 0,0 0 0,0 0 0,0 0 0,1 0 0,-1 0 0,0-1 0,1 1 0,-1-1 0,1 1 0,-1-1 0,1 1 0,-1-1 0,1 0 0,-1 1 0,1-1 0,-1 0 0,1 0 0,-1 0 0,1 0 0,2-1 0,45-1 94,-41 1-340,0-1 1,0 0 0,0-1 0,0 0-1,-1 0 1,0 0 0,1-1 0,-1 0-1,0-1 1,-1 0 0,1 0 0,-1 0-1,7-8 1,-38 29-645,24-15 901,-1 0 0,1 0 0,0 0-1,0 0 1,-1 0 0,1 1-1,0-1 1,0 0 0,0 0 0,0 1-1,1-1 1,-1 1 0,0-1 0,0 0-1,1 1 1,-1 0 0,1-1-1,0 1 1,-1-1 0,1 1 0,0 0-1,0-1 1,0 1 0,0-1-1,0 1 1,1 2 0,1-3 7,1 0 0,-1 0-1,1 0 1,0 0 0,-1 0 0,1-1 0,0 1 0,-1-1 0,1 0-1,0 0 1,0 0 0,0 0 0,-1-1 0,6 0 0,-4 0 2,8 0-165,0 0-1,0-2 0,0 1 0,-1-2 0,1 1 0,-1-2 0,0 1 0,0-1 0,0-1 0,-1 0 0,0-1 0,0 0 0,-1 0 0,0-1 0,0 0 0,0-1 0,-1 0 0,-1 0 0,1-1 0,-2 0 0,1 0 0,-1-1 0,-1 1 1,0-1-1,0 0 0,-1-1 0,-1 1 0,0-1 0,0 0 0,-2 0 0,2-15 0,-3 27 136,0-1 0,1 1-1,-1-1 1,0 0 0,0 1 0,0-1 0,0 0 0,0 1-1,0-1 1,0 0 0,0 1 0,0-1 0,0 0-1,0 1 1,-1-1 0,1 1 0,0-1 0,0 0 0,-1 1-1,1-1 1,0 1 0,-1-1 0,1 1 0,0-1 0,-1 1-1,1-1 1,-1 1 0,1-1 0,-1 1 0,1-1 0,-1 1-1,1 0 1,-1-1 0,0 1 0,1 0 0,-1 0 0,1-1-1,-1 1 1,0 0 0,1 0 0,-1 0 0,0 0 0,1 0-1,-1 0 1,0 0 0,1 0 0,-1 0 0,0 0-1,1 0 1,-1 0 0,1 0 0,-1 1 0,-1-1 0,0 2 52,-1-1 1,0 0-1,1 1 1,-1 0-1,1 0 1,0-1 0,0 1-1,-1 1 1,1-1-1,-3 4 1,2 0-21,-1-1-1,1 0 1,0 1 0,0 0 0,1 0-1,0 0 1,0 0 0,0 0-1,1 0 1,0 0 0,0 1 0,0-1-1,1 0 1,0 1 0,0-1 0,1 0-1,-1 1 1,2-1 0,-1 0-1,1 0 1,-1 0 0,2 0 0,-1 0-1,1 0 1,0-1 0,0 1-1,0-1 1,1 1 0,0-1 0,0 0-1,0-1 1,0 1 0,9 6 0,-9-8-143,7 6-276,0 1-1,0 0 1,-1 0-1,14 20 1,-23-28 439,0-1 1,0 1-1,0 0 1,0-1-1,0 1 1,0 0-1,0 0 1,-1-1-1,1 1 1,-1 0-1,1 0 1,-1 0-1,0 0 1,1 0-1,-1-1 1,0 1-1,-1 0 1,1 0-1,0 0 1,0 0-1,-1 0 1,1 0-1,-1 0 1,1-1-1,-1 1 1,0 0-1,0 0 1,0-1-1,0 1 1,0-1-1,0 1 1,0-1-1,-1 1 1,1-1-1,-1 0 1,1 1-1,-1-1 1,1 0-1,-1 0 1,1 0-1,-1 0 1,0 0-1,-3 0 0,29 0 4876,20-8-5067,-36 5 9,49-20 75,-34 4-2351,-21 16 1831,-1 0 1,0 0-1,1 0 0,-1 0 0,0 0 0,0 0 0,0 0 0,-1 0 0,1-1 0,0-3 0,0-14-6891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0.561"/>
    </inkml:context>
    <inkml:brush xml:id="br0">
      <inkml:brushProperty name="width" value="0.025" units="cm"/>
      <inkml:brushProperty name="height" value="0.025" units="cm"/>
    </inkml:brush>
  </inkml:definitions>
  <inkml:trace contextRef="#ctx0" brushRef="#br0">0 7 13389,'0'0'7239,"50"-7"-6887,-12 10-256,-2 2-32,5-4-448,-4-1-3428,-1-1-9833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1.207"/>
    </inkml:context>
    <inkml:brush xml:id="br0">
      <inkml:brushProperty name="width" value="0.025" units="cm"/>
      <inkml:brushProperty name="height" value="0.025" units="cm"/>
    </inkml:brush>
  </inkml:definitions>
  <inkml:trace contextRef="#ctx0" brushRef="#br0">63 0 16624,'0'0'8248,"-3"12"-7202,-12 31-487,5-17-431,2 1-1,0 0 0,1 0 0,-4 51 1,10-77-128,1 1 1,0-1 0,0 0-1,0 0 1,0 1 0,0-1-1,1 0 1,-1 0-1,0 0 1,0 1 0,1-1-1,-1 0 1,1 0 0,-1 0-1,1 0 1,0 0 0,-1 0-1,1 0 1,0 0-1,0 0 1,-1 0 0,1 0-1,0 0 1,0 0 0,2 1-1,-1-2 15,0 0 1,-1 1-1,1-1 0,0 0 0,0 0 0,0 0 0,-1 0 0,1 0 1,0 0-1,0-1 0,0 1 0,-1 0 0,1-1 0,0 0 0,2-1 0,3-1-38,0-1-1,0 0 0,0 0 1,-1-1-1,0 1 0,0-2 1,7-6-1,-7 4-666,0 0 0,0 0-1,-1-1 1,5-11 0,-6 11-897,0-1 0,-1 0-1,0 0 1,1-12 0,2-23-7739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3.340"/>
    </inkml:context>
    <inkml:brush xml:id="br0">
      <inkml:brushProperty name="width" value="0.025" units="cm"/>
      <inkml:brushProperty name="height" value="0.025" units="cm"/>
    </inkml:brush>
  </inkml:definitions>
  <inkml:trace contextRef="#ctx0" brushRef="#br0">161 175 13645,'0'0'3085,"-10"2"-2497,0 0-480,1 1 0,0 0 0,0 1 0,0 0 0,0 0 0,1 1 0,-16 11 0,19-12 51,0 0 0,0 1-1,0 0 1,0-1 0,1 2 0,0-1-1,0 0 1,0 1 0,1 0 0,0 0-1,0 0 1,0 0 0,1 0 0,-3 11-1,4-15-94,0 1-1,1 0 1,-1 0-1,1 0 1,-1 0-1,1 1 1,0-1-1,0 0 0,1 0 1,-1 0-1,0 0 1,1 0-1,0 0 1,0 0-1,0-1 1,0 1-1,0 0 0,1 0 1,-1-1-1,4 6 1,-2-6-40,0-1 1,0 1-1,0-1 0,0 1 1,0-1-1,0 0 1,0 0-1,1 0 0,-1-1 1,0 1-1,1-1 1,-1 0-1,0 0 0,1 0 1,-1 0-1,0 0 1,1-1-1,-1 0 0,6-2 1,5 0 4,-1-2 0,0 0-1,-1-1 1,1 0 0,-1-1 0,-1 0 0,1-1 0,-1 0 0,13-13 0,-1 0-41,-1-2-1,-1 0 1,19-29 0,-39 50 6,51-79-297,-49 75 301,0 0 0,0 0 0,-1 0 0,0-1 0,0 1 0,0 0-1,-1-1 1,0 1 0,0-1 0,0 0 0,-1 1 0,-1-9 0,1 15 4,0-1 0,0 0 0,0 1 1,-1-1-1,1 0 0,0 1 0,0-1 0,-1 0 0,1 1 1,0-1-1,-1 1 0,1-1 0,-1 1 0,1-1 1,-1 1-1,1-1 0,-1 1 0,1-1 0,-1 1 0,1-1 1,-1 1-1,1 0 0,-1 0 0,0-1 0,1 1 1,-1 0-1,0 0 0,0-1 0,-25 4 86,-19 21 22,32-13-108,0 0 0,1 1 0,0 0 0,-19 28 0,27-35-5,1 0 0,0 0 1,0 1-1,0-1 1,0 1-1,1 0 1,0 0-1,0 0 0,1 0 1,0 0-1,0 0 1,0 0-1,1 0 0,0 1 1,0-1-1,0 0 1,2 7-1,-1-11-52,0 0 0,0 0 0,0 0-1,1 0 1,-1 0 0,1 0 0,-1 0 0,1-1 0,0 1 0,-1 0 0,1-1 0,0 1-1,0-1 1,0 0 0,0 0 0,1 0 0,2 2 0,50 15-1142,-29-9 776,-22-8 411,-1 0 1,1 0 0,-1 1 0,1 0 0,-1 0-1,0 0 1,0 0 0,0 0 0,0 0 0,0 1 0,-1 0-1,1-1 1,-1 1 0,1 0 0,-1 0 0,0 0 0,0 1-1,0-1 1,-1 0 0,3 7 0,-4-6 42,1 1 0,-1-1 1,0 1-1,0 0 0,0-1 1,0 1-1,-1-1 0,0 1 1,0-1-1,0 1 0,-1-1 1,1 0-1,-1 0 0,0 0 1,-1 0-1,-2 6 0,1 2-2547,17-20-2264,9-11-806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1.565"/>
    </inkml:context>
    <inkml:brush xml:id="br0">
      <inkml:brushProperty name="width" value="0.025" units="cm"/>
      <inkml:brushProperty name="height" value="0.025" units="cm"/>
    </inkml:brush>
  </inkml:definitions>
  <inkml:trace contextRef="#ctx0" brushRef="#br0">23 1 17104,'0'0'4997,"-23"50"-5061,41-37 96,5 0-1826,4 0-3235,-2 0-5124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1.953"/>
    </inkml:context>
    <inkml:brush xml:id="br0">
      <inkml:brushProperty name="width" value="0.025" units="cm"/>
      <inkml:brushProperty name="height" value="0.025" units="cm"/>
    </inkml:brush>
  </inkml:definitions>
  <inkml:trace contextRef="#ctx0" brushRef="#br0">1 187 12588,'0'0'12273,"12"-2"-11366,0-1-829,0-2-1,0 1 0,0-2 0,0 1 0,-1-2 0,0 0 1,0 0-1,0-1 0,-1 0 0,11-12 0,86-85-264,-126 159-427,11-34-130,0 1-1,2-1 0,0 1 1,1 1-1,2-1 0,0 0 1,0 29-1,3-33-6750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4.055"/>
    </inkml:context>
    <inkml:brush xml:id="br0">
      <inkml:brushProperty name="width" value="0.025" units="cm"/>
      <inkml:brushProperty name="height" value="0.025" units="cm"/>
    </inkml:brush>
  </inkml:definitions>
  <inkml:trace contextRef="#ctx0" brushRef="#br0">0 316 8552,'0'1'176,"0"-1"-1,0 0 1,0 0 0,0 0-1,0 1 1,0-1-1,0 0 1,0 0 0,1 0-1,-1 1 1,0-1 0,0 0-1,0 0 1,0 0-1,0 1 1,1-1 0,-1 0-1,0 0 1,0 0 0,0 0-1,0 0 1,1 0-1,-1 1 1,0-1 0,0 0-1,0 0 1,1 0 0,-1 0-1,0 0 1,0 0-1,0 0 1,1 0 0,-1 0-1,0 0 1,0 0 0,1 0-1,-1 0 1,0 0-1,0 0 1,0 0 0,1 0-1,-1 0 1,0 0 0,1-1-1,16-5 1924,14-13-1365,1-4-320,-2-1 1,35-34 0,-57 50-386,-1 0 0,1-1 0,-2 1 0,1-1 1,-1 0-1,0-1 0,-1 0 0,0 0 0,-1 0 0,0 0 0,-1-1 0,5-19 0,-8 28-21,1 1 0,-1-1-1,0 1 1,0-1 0,0 0-1,0 1 1,0-1-1,0 1 1,0-1 0,0 0-1,0 1 1,-1-1 0,1 1-1,-1-1 1,1 1-1,-1-1 1,0 1 0,0 0-1,1-1 1,-1 1 0,0 0-1,0-1 1,0 1-1,0 0 1,-1 0 0,1 0-1,0 0 1,0 0 0,-1 0-1,1 0 1,0 0-1,-1 1 1,1-1 0,-1 1-1,1-1 1,-1 1 0,1-1-1,-1 1 1,0 0 0,1 0-1,-1-1 1,-2 2-1,-1-1 4,1 0-1,-1 1 0,0 0 0,1 0 0,-1 0 0,1 1 1,0 0-1,-1-1 0,1 1 0,0 1 0,0-1 0,0 1 1,0-1-1,-3 5 0,-3 2 108,0 1 0,1 1-1,1 0 1,0 0 0,0 0 0,1 1 0,1 0 0,0 0 0,0 1-1,1 0 1,1 0 0,-4 21 0,7-33-113,1 1 0,0 0 0,0 0 0,-1-1 0,1 1 1,1 0-1,-1 0 0,0 0 0,0-1 0,1 1 0,-1 0 0,1 0 0,-1-1 0,1 1 0,0 0 0,-1-1 0,1 1 0,0-1 1,0 1-1,0-1 0,1 0 0,-1 1 0,2 1 0,0-1 9,0 0 1,0-1-1,0 1 1,0-1-1,1 0 1,-1 0-1,0 0 0,1 0 1,-1 0-1,0-1 1,7 1-1,1-1 23,0-1-1,1 0 0,-1 0 1,0-1-1,0-1 0,19-6 1,-10 1-98,-1-2 1,-1 0-1,1-1 0,-2-1 1,1 0-1,-2-2 0,0 0 1,0 0-1,-2-2 0,21-26 1,-47 90 359,9-39-219,0-1 1,1 0-1,0 0 1,0 1-1,1 0 1,0-1-1,0 11 1,1-17-65,0 0 0,1 0 0,-1 0 0,1 0-1,-1 0 1,1 0 0,0 0 0,-1 0 0,1 0 0,0 0 0,0-1 0,1 1 0,-1 0 0,0-1 0,0 1-1,1 0 1,-1-1 0,1 0 0,0 1 0,-1-1 0,1 0 0,0 0 0,0 0 0,-1 0 0,1 0-1,0 0 1,0 0 0,0-1 0,0 1 0,0-1 0,0 0 0,0 1 0,1-1 0,1 0 0,13 0 30,0 0-1,0-1 1,-1-1 0,1-1 0,-1 0 0,1-1 0,-1-1 0,30-14 0,-19 9-365,52-13 0,-78 23 311,-1 0-1,1-1 0,0 1 0,0 0 0,0 0 0,0 0 0,0 0 0,0 0 1,0 0-1,0 0 0,0 0 0,0 0 0,-1 0 0,1 1 0,0-1 1,0 0-1,0 1 0,0-1 0,0 0 0,-1 1 0,1-1 0,0 1 0,0 0 1,-1-1-1,1 1 0,0-1 0,-1 1 0,1 0 0,-1 0 0,1-1 1,0 1-1,-1 0 0,0 0 0,1 0 0,-1-1 0,0 1 0,1 0 0,-1 0 1,0 1-1,0 43 322,-1-25-181,1-19-130,1-1-1,-1 1 0,1-1 1,-1 1-1,1-1 1,-1 1-1,1-1 0,-1 1 1,1-1-1,-1 1 1,1-1-1,-1 0 0,1 0 1,0 1-1,-1-1 1,1 0-1,-1 0 0,1 0 1,0 1-1,-1-1 0,1 0 1,0 0-1,-1 0 1,1 0-1,0 0 0,-1 0 1,2-1-1,24 0 106,-24 1-87,14-3-88,0-1 1,-1 0-1,1-1 0,-1-1 1,0 0-1,17-10 1,-19 9-162,-1 0 0,1 1 1,0 1-1,0 0 1,1 1-1,0 1 0,0 0 1,20-2-1,-34 6 249,1-1-1,0 1 0,0-1 0,-1 1 0,1-1 1,0 1-1,-1 0 0,1 0 0,-1-1 0,1 1 1,0 0-1,-1 0 0,0 0 0,1-1 0,-1 1 1,0 0-1,1 0 0,-1 0 0,0 0 1,0 0-1,0 0 0,1 0 0,-1 0 0,0 0 1,0-1-1,-1 1 0,1 0 0,0 0 0,0 0 1,0 0-1,-1 0 0,1 0 0,-1 1 0,1 1-6,-1 0-1,1 0 0,-1 1 0,0-1 0,0 0 0,0 0 0,0 0 0,-1-1 0,-2 5 0,3-12-8190,1-11-4784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4.384"/>
    </inkml:context>
    <inkml:brush xml:id="br0">
      <inkml:brushProperty name="width" value="0.025" units="cm"/>
      <inkml:brushProperty name="height" value="0.025" units="cm"/>
    </inkml:brush>
  </inkml:definitions>
  <inkml:trace contextRef="#ctx0" brushRef="#br0">0 1 17136,'0'0'4388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4.820"/>
    </inkml:context>
    <inkml:brush xml:id="br0">
      <inkml:brushProperty name="width" value="0.025" units="cm"/>
      <inkml:brushProperty name="height" value="0.025" units="cm"/>
    </inkml:brush>
  </inkml:definitions>
  <inkml:trace contextRef="#ctx0" brushRef="#br0">8 0 16271,'0'0'2237,"0"12"-1377,-4 112 1742,1 79-1201,3-201-1401,0 0 0,0 0-1,0 0 1,0-1-1,0 1 1,1 0-1,-1 0 1,1 0 0,-1-1-1,1 1 1,-1 0-1,1-1 1,0 1-1,0 0 1,0-1 0,0 1-1,0-1 1,0 0-1,1 1 1,-1-1-1,0 0 1,1 0 0,1 2-1,0-2 14,-1 0 0,1-1-1,-1 1 1,1 0 0,0-1-1,0 0 1,-1 1 0,1-1-1,0 0 1,-1-1 0,1 1-1,0 0 1,4-2 0,5-1 7,-1-1 0,1-1 0,-1 0 0,-1 0 1,20-13-1,17-21-634,-37 30 547,-1 0 0,1 1 0,1 0-1,0 1 1,0 0 0,13-6 0,-23 13 63,-1 0 0,1 0-1,-1 0 1,1 0 0,-1 0 0,1 0-1,-1 0 1,1 1 0,-1-1 0,0 0 0,1 0-1,-1 0 1,1 1 0,-1-1 0,0 0-1,1 1 1,-1-1 0,0 0 0,1 1-1,-1-1 1,0 0 0,1 1 0,-1-1 0,0 0-1,0 1 1,0-1 0,1 1 0,-1-1-1,0 1 1,0-1 0,0 1 0,0-1 0,0 0-1,0 1 1,0-1 0,0 1 0,0-1-1,0 1 1,0-1 0,0 1 0,0 0-1,0 28 261,0-24-190,-6 83 137,6-87-269,0-1 1,0 1-1,0-1 1,0 0-1,0 1 0,0-1 1,0 1-1,0-1 0,0 1 1,0-1-1,1 0 1,-1 1-1,0-1 0,0 0 1,0 1-1,0-1 0,1 1 1,-1-1-1,0 0 1,0 1-1,1-1 0,-1 0 1,0 0-1,1 1 0,-1-1 1,0 0-1,1 0 1,-1 1-1,0-1 0,1 0 1,-1 0-1,1 0 0,-1 0 1,0 0-1,1 1 1,-1-1-1,1 0 0,-1 0 1,0 0-1,1 0 0,-1 0 1,1 0-1,-1 0 1,1 0-1,-1-1 0,0 1 1,1 0-1,0 0 0,20-12-5937,0-8-1679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5.146"/>
    </inkml:context>
    <inkml:brush xml:id="br0">
      <inkml:brushProperty name="width" value="0.025" units="cm"/>
      <inkml:brushProperty name="height" value="0.025" units="cm"/>
    </inkml:brush>
  </inkml:definitions>
  <inkml:trace contextRef="#ctx0" brushRef="#br0">97 9 14862,'-7'8'1730,"-2"2"-1269,-42 54 2641,48-58-2859,-1 0-1,1-1 1,-1 1-1,2 0 0,-1 1 1,1-1-1,0 0 0,0 1 1,0-1-1,0 13 1,2-19-236,0 1 1,1 0 0,-1-1-1,1 1 1,-1-1 0,0 1-1,1-1 1,-1 1 0,1-1-1,-1 1 1,1-1 0,0 1-1,-1-1 1,1 0 0,-1 1-1,1-1 1,0 0 0,-1 0-1,1 1 1,0-1 0,-1 0-1,1 0 1,0 0 0,-1 0-1,1 0 1,0 0 0,-1 0-1,1 0 1,0 0 0,-1 0-1,1 0 1,0 0 0,0-1-1,0 1 1,27-7 273,-24 4-256,0 0-1,0 0 0,0 0 1,-1 0-1,0-1 0,0 1 0,0-1 1,0 0-1,0 0 0,-1 0 0,1 0 1,-1 0-1,0-1 0,-1 1 0,1-1 1,0-5-1,0 2-18,0-1 1,-1 0-1,0 0 1,0 0-1,-1 1 1,0-1-1,-3-16 1,-5 10-619,0 16-704,8 0 1239,0 0 0,-1 0-1,1-1 1,0 1 0,0 0-1,-1 0 1,1 0 0,0-1 0,0 1-1,0 0 1,0 0 0,0 0-1,0-1 1,0 1 0,0 0-1,0 0 1,1 0 0,-1-1-1,0 1 1,1 0 0,-1 0-1,0-1 1,1 1 0,-1 0-1,1 0 1,-1-1 0,1 1-1,-1-1 1,1 1 0,-1 0-1,1-1 1,0 1 0,-1-1-1,2 1 1,2 2-502,0-1 0,1 0 0,-1 0 0,1-1 0,0 1 0,-1-1 0,1 0 0,0 0 0,0-1 0,0 0 0,-1 1 0,7-2 0,17 0-2608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6.144"/>
    </inkml:context>
    <inkml:brush xml:id="br0">
      <inkml:brushProperty name="width" value="0.025" units="cm"/>
      <inkml:brushProperty name="height" value="0.025" units="cm"/>
    </inkml:brush>
  </inkml:definitions>
  <inkml:trace contextRef="#ctx0" brushRef="#br0">130 0 8136,'0'0'9673,"-9"9"-8371,-4 6-905,1 0 0,1 1 0,0 0 0,1 1 0,0 0-1,2 1 1,0 0 0,-10 36 0,14-42-170,0 1 0,1-1-1,0 1 1,1 0 0,0 0 0,1-1 0,1 1 0,0 0 0,2 17 0,-1-28-220,0-1 1,-1 1-1,1-1 1,0 1-1,0-1 1,0 1-1,0-1 1,0 0 0,0 0-1,0 1 1,1-1-1,-1 0 1,0 0-1,1 0 1,-1 0-1,1 0 1,-1-1 0,1 1-1,-1 0 1,1-1-1,0 1 1,-1-1-1,1 0 1,0 1-1,-1-1 1,1 0 0,0 0-1,-1 0 1,1 0-1,0 0 1,-1 0-1,1-1 1,0 1-1,-1 0 1,4-2-1,1 0-131,0 1-1,0-1 1,0-1-1,-1 1 1,1-1-1,-1 0 1,0 0-1,7-6 1,10-16-747,-19 21 735,0-1 0,1 1 0,-1 0 0,1 0 0,0 1 0,0-1 0,0 1 0,1 0-1,4-3 1,-8 8 140,1 0 0,-1-1 0,0 1 0,0 0 0,0 0 0,0 1 0,0-1 0,0 0 0,0 0 0,-1 0-1,1 1 1,-1-1 0,0 3 0,6 13 310,-4-15-277,0 0 0,0 0 0,1 0 1,-1-1-1,1 1 0,0-1 0,0 0 0,0 0 1,0 0-1,0 0 0,0 0 0,1 0 1,-1-1-1,1 0 0,-1 0 0,1 0 1,-1 0-1,1 0 0,0-1 0,-1 1 0,1-1 1,0 0-1,-1 0 0,1-1 0,0 1 1,-1-1-1,1 0 0,0 0 0,-1 0 0,6-2 1,-5 1-17,1 1 0,-1-1 1,0 0-1,0 0 0,-1 0 1,1 0-1,0-1 0,-1 0 1,1 1-1,-1-1 0,0 0 1,0-1-1,0 1 0,0-1 0,-1 1 1,0-1-1,1 0 0,-1 0 1,0 0-1,-1 0 0,1 0 1,-1 0-1,0 0 0,0-1 1,1-5-1,-2 10-22,-1-1 0,1 0 0,0 1 0,0-1 0,-1 0 0,1 1 0,0-1 0,-1 0 0,1 1 0,0-1 0,-1 1 0,1-1 0,-1 0 0,1 1 0,-1-1 0,0 1 0,1 0 0,-1-1 0,1 1 0,-1-1 0,0 1 0,1 0 0,-1 0 0,0-1 0,1 1 0,-1 0 0,0 0 0,0 0 0,1 0 0,-1 0 0,0-1 0,0 2 0,1-1 0,-1 0 0,0 0 0,1 0 0,-1 0 0,0 0 0,0 0 0,1 1 0,-1-1 0,0 0 0,1 1 0,-1-1 0,0 1 0,-2 0-15,1-1 1,0 1-1,0 0 0,0 0 0,0 0 0,-1 1 0,2-1 1,-1 0-1,0 1 0,0-1 0,0 1 0,1 0 1,-1-1-1,0 1 0,-1 3 0,2-3 8,0 1 0,0-1 1,0 0-1,1 0 0,-1 1 0,0-1 0,1 0 0,0 1 1,0-1-1,0 0 0,0 1 0,0-1 0,0 0 0,0 1 0,1-1 1,-1 0-1,1 1 0,0-1 0,-1 0 0,1 0 0,0 0 1,0 1-1,1-1 0,1 3 0,1-2 14,-1-1-1,0 1 1,0-1-1,1 0 1,-1 0-1,1 0 1,0 0-1,0 0 1,0-1-1,0 0 1,0 0-1,0 0 1,5 0-1,1 1 36,0-1 0,0-1 0,0 0 0,0 0 0,0-1 0,0-1 0,-1 1 1,1-1-1,0-1 0,-1 0 0,17-7 0,-24 8 26,0 1-1,0-1 1,0 1 0,0-1 0,0 0-1,0 0 1,-1 0 0,1 0 0,-1 0 0,1 0-1,-1 0 1,0 0 0,0-1 0,0 1 0,0 0-1,0-1 1,0 1 0,-1-1 0,1 1 0,-1-1-1,0 0 1,1 1 0,-1-1 0,0 1 0,-1-1-1,1 1 1,0-1 0,-1 1 0,0-1-1,1 1 1,-1-1 0,0 1 0,0-1 0,0 1-1,-1 0 1,1 0 0,0 0 0,-1 0 0,0 0-1,1 0 1,-1 0 0,-4-3 0,6 5-174,27 0-160,-2 1 313,9 1 8,45-4 0,-70 1-45,1 0 1,-1-1 0,1 0 0,-1-1-1,0 1 1,0-2 0,0 1 0,-1-1-1,13-8 1,-20 11-7,0 1 0,1-1 1,-1 0-1,0 1 0,0-1 0,0 0 0,0 0 0,0 0 1,0 0-1,0 0 0,0 0 0,-1 0 0,1 0 1,0 0-1,-1-1 0,1 1 0,-1 0 0,2-2 0,-3 2-3,1 0-1,0 1 1,0-1-1,-1 1 1,1-1-1,0 1 0,-1-1 1,1 0-1,0 1 1,-1 0-1,1-1 0,-1 1 1,1-1-1,-1 1 1,1-1-1,-1 1 0,1 0 1,-1-1-1,1 1 1,-1 0-1,0 0 0,1 0 1,-1-1-1,1 1 1,-1 0-1,0 0 1,-5-1-14,1 0 0,-1 0 1,1 1-1,-1 0 1,1 0-1,-1 0 1,-6 2-1,6 0 3,0 0 0,1 0 0,-1 1-1,1 0 1,0 0 0,-1 0 0,-5 6 0,10-8 6,-1 0-1,0 1 1,1-1-1,-1 0 1,0 1-1,1-1 1,0 1 0,-1 0-1,1-1 1,0 1-1,0 0 1,0 0 0,0 0-1,0 0 1,0 0-1,1 0 1,-1 0 0,1 0-1,-1 0 1,1 0-1,0 0 1,0 0 0,0 0-1,0 3 1,1-4 4,-1 0 1,1 0 0,0 0-1,0 0 1,0 0 0,0 0-1,0 0 1,0 0 0,0-1 0,1 1-1,-1-1 1,0 1 0,0 0-1,0-1 1,1 0 0,-1 1-1,0-1 1,1 0 0,-1 0-1,0 1 1,0-1 0,3-1-1,40 1 116,-31 0-94,116-14-1,-86 8-132,53-1 1,-95 7 131,0 0 0,1 0-1,-1 0 1,0 0 0,0 1 0,1-1-1,-1 0 1,0 1 0,0-1 0,1 1 0,-1-1-1,0 1 1,0 0 0,0-1 0,0 1-1,0 0 1,0 0 0,0-1 0,0 1 0,0 0-1,0 0 1,-1 0 0,1 0 0,0 1-1,-1-1 1,1 0 0,0 0 0,-1 0 0,0 0-1,1 1 1,-1-1 0,0 0 0,1 0-1,-1 1 1,0-1 0,0 0 0,0 1 0,0-1-1,-1 2 320,3-10-297,1-11-117,0 0 0,2 0 0,12-32 1,-15 45-79,1 0-1,-1 1 1,1-1 0,0 1 0,0-1 0,1 1 0,-1 0 0,1 1 0,0-1 0,0 0 0,0 1 0,0 0 0,1 0 0,-1 0 0,1 1 0,0 0 0,0 0 0,6-2 0,99-22-7930,-71 15 2478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6.556"/>
    </inkml:context>
    <inkml:brush xml:id="br0">
      <inkml:brushProperty name="width" value="0.025" units="cm"/>
      <inkml:brushProperty name="height" value="0.025" units="cm"/>
    </inkml:brush>
  </inkml:definitions>
  <inkml:trace contextRef="#ctx0" brushRef="#br0">1 1 17008,'7'0'1506,"13"0"-353,-1 0-545,14 0-384,2 0-128,-1 0-1505,0-1-5317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7.337"/>
    </inkml:context>
    <inkml:brush xml:id="br0">
      <inkml:brushProperty name="width" value="0.025" units="cm"/>
      <inkml:brushProperty name="height" value="0.025" units="cm"/>
    </inkml:brush>
  </inkml:definitions>
  <inkml:trace contextRef="#ctx0" brushRef="#br0">15 0 6502,'0'0'13682,"-1"11"-13169,-12 262 1462,12-272-1985,1 1-1,0-1 1,0 1-1,0-1 1,0 1-1,1-1 1,-1 1-1,0-1 1,1 0 0,-1 1-1,0-1 1,1 1-1,0-1 1,-1 0-1,1 0 1,0 1-1,0-1 1,0 0 0,0 0-1,-1 0 1,2 0-1,-1 0 1,0 0-1,0 0 1,0 0-1,0 0 1,1 0-1,-1-1 1,0 1 0,1-1-1,-1 1 1,0-1-1,1 1 1,1-1-1,-1 1-112,1-1 0,-1-1 1,0 1-1,1 0 0,-1-1 0,0 1 0,0-1 0,1 1 0,-1-1 0,0 0 0,0 0 0,0 0 1,0 0-1,0-1 0,0 1 0,0 0 0,0-1 0,-1 1 0,1-1 0,2-3 0,3-4-1715,-1 0-1,0 0 1,-1-1-1,7-15 1,-3-11-5908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7.664"/>
    </inkml:context>
    <inkml:brush xml:id="br0">
      <inkml:brushProperty name="width" value="0.025" units="cm"/>
      <inkml:brushProperty name="height" value="0.025" units="cm"/>
    </inkml:brush>
  </inkml:definitions>
  <inkml:trace contextRef="#ctx0" brushRef="#br0">29 43 8488,'0'0'4484,"-5"-9"-2402,-18-24-416,81 47 1104,13-3-2464,-2-1-1215,-27 3-4248,-37-10 951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3.882"/>
    </inkml:context>
    <inkml:brush xml:id="br0">
      <inkml:brushProperty name="width" value="0.025" units="cm"/>
      <inkml:brushProperty name="height" value="0.025" units="cm"/>
    </inkml:brush>
  </inkml:definitions>
  <inkml:trace contextRef="#ctx0" brushRef="#br0">193 0 13901,'0'0'2504,"-6"8"-1202,-22 30-396,2 1-1,2 0 0,-35 78 0,50-95-763,0 1 0,2-1 0,0 1 0,2 0-1,0 1 1,2-1 0,0 1 0,2 0 0,3 43 0,-2-66-137,-1 0 0,1 0 0,0 0 0,0-1 0,0 1 0,1 0 1,-1 0-1,0 0 0,0 0 0,0-1 0,1 1 0,-1 0 0,0 0 0,1 0 0,-1-1 0,0 1 0,1 0 1,-1 0-1,1-1 0,-1 1 0,1 0 0,0-1 0,-1 1 0,1-1 0,0 1 0,-1-1 0,1 1 1,0-1-1,0 1 0,-1-1 0,1 0 0,0 0 0,0 1 0,0-1 0,0 0 0,-1 0 0,1 0 1,0 0-1,0 0 0,0 0 0,0 0 0,0 0 0,-1 0 0,1 0 0,0 0 0,0 0 0,0-1 0,0 1 1,-1 0-1,1-1 0,0 1 0,0-1 0,-1 1 0,1-1 0,0 1 0,-1-1 0,1 1 0,0-1 1,0-1-1,45-42 103,-41 38-277,37-44-1172,-25 29 377,1 0 0,29-26 0,-43 47 1032,-6 8 106,-5 8 315,-8 4-30,11-16-342,0 1-1,0-1 1,0 1-1,1 0 1,-1 0-1,2 1 1,-1-1-1,0 0 1,1 1-1,-2 8 1,16-18 417,0-4-472,-1-1 0,1 0 0,-1 0 0,-1-2 0,0 1 0,-1-1 0,10-14 0,-6 8-51,1 0-1,22-19 1,-36 36 8,1-1 0,0 0-1,0 1 1,-1-1 0,1 1-1,0 0 1,0-1 0,0 1 0,0 0-1,-1-1 1,1 1 0,0 0-1,0 0 1,0 0 0,0 0 0,0 0-1,0 0 1,0 0 0,0 0-1,-1 0 1,1 0 0,0 0 0,0 1-1,0-1 1,0 0 0,1 1-1,23 18 238,-21-16-245,-1 0 0,0 0 0,1 0 0,-1-1 0,1 0 0,0 1 0,6 1 0,2-1-400,0-1-1,0 0 1,1-1-1,-1 0 1,25-3 0,-17 0-1978,-1-1 0,0 0 0,21-8 1,-7-1-4585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8.039"/>
    </inkml:context>
    <inkml:brush xml:id="br0">
      <inkml:brushProperty name="width" value="0.025" units="cm"/>
      <inkml:brushProperty name="height" value="0.025" units="cm"/>
    </inkml:brush>
  </inkml:definitions>
  <inkml:trace contextRef="#ctx0" brushRef="#br0">13 9 11819,'0'0'7880,"46"18"-6311,-1-18-480,10-3-320,2-7-417,0 3-224,-8 1 0,-10 5-96,-9 1-64,-12 0-1473,-9 1-929,-9 6-1474,0 0-2530</inkml:trace>
  <inkml:trace contextRef="#ctx0" brushRef="#br0" timeOffset="1">0 281 12396,'0'0'5797,"54"23"-4099,-15-23-449,6 0-704,-1-1-353,3-4-160,-3 1-160,-11-1-1826,-8-2-2498,-6 1-2275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8.400"/>
    </inkml:context>
    <inkml:brush xml:id="br0">
      <inkml:brushProperty name="width" value="0.025" units="cm"/>
      <inkml:brushProperty name="height" value="0.025" units="cm"/>
    </inkml:brush>
  </inkml:definitions>
  <inkml:trace contextRef="#ctx0" brushRef="#br0">21 0 12172,'0'0'1174,"-4"11"620,1-3-1668,1-2 354,-1 0 0,1 0-1,0 1 1,1-1 0,-1 1-1,0 12 1,2-17-410,0 0 0,1 0 1,-1-1-1,0 1 0,1 0 1,-1-1-1,1 1 0,0 0 1,-1-1-1,1 1 0,0-1 1,0 1-1,0-1 0,0 1 0,0-1 1,1 0-1,-1 0 0,0 1 1,0-1-1,1 0 0,-1 0 1,1 0-1,-1 0 0,1-1 1,-1 1-1,1 0 0,0-1 1,-1 1-1,1-1 0,0 1 1,0-1-1,-1 0 0,1 0 0,0 0 1,0 0-1,2 0 0,16 0 54,1-1-1,-1-1 0,1-1 1,-1-1-1,0 0 0,0-2 0,0 0 1,23-12-1,-9 5-109,46-11-1,-79 24-15,0-1-1,1 1 0,-1-1 0,0 1 0,1-1 0,-1 1 0,1 0 0,-1 0 0,0 0 0,1 0 0,-1 0 0,1 0 0,-1 0 0,0 0 0,1 1 0,-1-1 0,1 0 0,-1 1 0,0-1 0,1 1 0,-1 0 0,0-1 0,0 1 0,0 0 0,1 0 0,-1 0 0,0-1 0,0 1 0,0 1 0,0-1 0,-1 0 0,2 1 0,0 3 43,-1 0 0,0 0 0,-1-1 0,1 1 0,-1 0 0,0 0 0,0 0 1,-1 4-1,0 13 311,1-22-313,0 1-1,0 0 0,0 0 1,0 0-1,0-1 0,1 1 1,-1 0-1,0 0 0,0 0 1,0-1-1,1 1 0,-1 0 1,0 0-1,1-1 0,-1 1 1,1 0-1,-1-1 0,1 1 1,-1 0-1,1-1 0,-1 1 1,1-1-1,0 1 0,-1-1 1,1 1-1,0-1 0,-1 1 1,1-1-1,0 0 0,1 1 0,0-1 34,1 1-1,0-1 1,0 0-1,0 0 0,-1 0 1,1 0-1,0 0 0,0-1 1,4-1-1,63-25 373,-61 22-456,9-2-222,33-17-1334,-31 7-2424,-9-4-4010,-9 4 860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8.730"/>
    </inkml:context>
    <inkml:brush xml:id="br0">
      <inkml:brushProperty name="width" value="0.025" units="cm"/>
      <inkml:brushProperty name="height" value="0.025" units="cm"/>
    </inkml:brush>
  </inkml:definitions>
  <inkml:trace contextRef="#ctx0" brushRef="#br0">11 1 10666,'0'0'9737,"-11"51"-8648,11-35-704,0 0-289,11-2-32,0-1-865,0-5-897,5-1-1569,-7-6-1857,5-1 415</inkml:trace>
  <inkml:trace contextRef="#ctx0" brushRef="#br0" timeOffset="1">141 58 7335,'0'0'5210,"0"9"-3037,-2 19-650,-1 0 0,-14 51 0,-4 34 2188,20-111-3636,1 0 0,0-1 0,-1 1-1,1 0 1,0-1 0,0 1 0,0 0 0,0-1 0,1 1 0,-1-1 0,0 1 0,1 0 0,-1-1 0,1 1 0,-1-1 0,1 1 0,0-1-1,0 1 1,0-1 0,0 1 0,0-1 0,0 0 0,0 1 0,1 0 0,0-1-5,0 0-1,0-1 1,0 1 0,0-1 0,0 1-1,0-1 1,0 0 0,1 1-1,-1-1 1,0 0 0,0-1 0,0 1-1,0 0 1,0 0 0,0-1-1,3 0 1,7-4 66,1 1 0,-1-2-1,0 0 1,20-13 0,-11 5-61,-1-1 1,-1-1 0,26-27 0,-36 33-341,0 0 0,-1-1 0,0 1 0,-1-2 0,0 1 0,-1-1 0,0 0 0,5-16 0,-6 4-2312,-8 11-3489,-4 10-527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19.633"/>
    </inkml:context>
    <inkml:brush xml:id="br0">
      <inkml:brushProperty name="width" value="0.025" units="cm"/>
      <inkml:brushProperty name="height" value="0.025" units="cm"/>
    </inkml:brush>
  </inkml:definitions>
  <inkml:trace contextRef="#ctx0" brushRef="#br0">1 78 9001,'0'0'3726,"8"8"-1687,-2-3-1917,0-1 0,1 0 1,-1 0-1,1 0 0,0-1 0,0 0 1,0 0-1,0-1 0,0 0 0,1 0 1,-1-1-1,1 0 0,-1 0 0,1-1 1,-1 0-1,1 0 0,-1 0 0,1-1 1,12-4-1,-3 2-447,0-2 1,-1 0 0,1-1-1,-1-1 1,-1 0-1,1-1 1,-2-1-1,25-17 1,-37 24 399,0 0 0,-1 0 1,1 0-1,0 0 0,-1-1 1,0 1-1,1 0 0,-1-1 1,0 1-1,0-1 0,1-3 0,-6-5 1699,-15 13-298,13 1-1203,0 0-1,0 1 1,0 0-1,0 0 1,1 1-1,0 0 1,0 0-1,0 0 1,0 0-1,1 1 1,0 0-1,0-1 1,0 2-1,1-1 1,0 0 0,0 1-1,1-1 1,0 1-1,-2 7 1,4-13-257,0 0 0,0 0 1,1 0-1,-1 0 1,0 0-1,1 0 1,-1 0-1,1 0 0,-1 0 1,1 0-1,-1-1 1,1 1-1,-1 0 1,1 0-1,0 0 0,-1-1 1,1 1-1,0-1 1,0 1-1,0 0 0,-1-1 1,1 1-1,0-1 1,0 0-1,0 1 1,0-1-1,0 0 0,0 1 1,0-1-1,0 0 1,0 0-1,1 0 1,42 1 309,-31-1-223,9-2-184,-1-1 1,0-1-1,1-1 0,-2 0 1,1-2-1,-1 0 0,22-12 0,59-18-223,-105 46 334,-7 13 55,11-22-82,-1 1 0,1-1-1,0 0 1,0 0 0,0 1 0,-1-1 0,1 0-1,0 1 1,0-1 0,0 1 0,0-1 0,0 0-1,-1 1 1,1-1 0,0 0 0,0 1 0,0-1-1,0 1 1,0-1 0,0 0 0,0 1 0,0-1 0,1 0-1,-1 1 1,0-1 0,0 1 0,0-1 0,0 0-1,0 1 1,1-1 0,-1 0 0,0 1 0,0-1-1,0 0 1,1 0 0,-1 1 0,15-1 71,-1 0 1,1-1-1,-1-1 1,0 0 0,0-1-1,0 0 1,24-10-1,-16 6-333,-1 0 0,28-3-1,-49 10 257,0 0 1,1 0-1,-1 0 0,1 0 0,-1 0 0,0 0 0,1 0 0,-1 0 0,1 0 1,-1 0-1,0 0 0,1 0 0,-1 0 0,0 0 0,1 0 0,-1 1 0,0-1 0,1 0 1,-1 0-1,0 0 0,1 1 0,-1-1 0,0 0 0,1 0 0,-1 1 0,0-1 0,0 0 1,1 1-1,-1-1 0,0 0 0,0 1 0,0-1 0,0 0 0,1 1 0,-1-1 1,0 1-1,0 18 82,0-18-65,0 0-1,-1 0 0,1 0 0,0 0 1,0 0-1,-1 0 0,1 0 0,0 0 1,0 0-1,0 0 0,0 0 1,1 0-1,-1 1 0,0-1 0,0 0 1,1 0-1,-1 0 0,0 0 0,1 0 1,-1-1-1,1 1 0,-1 0 1,1 0-1,0 0 0,-1 0 0,1 0 1,0-1-1,0 1 0,-1 0 1,1-1-1,0 1 0,2 1 0,11-2-144,1 0 0,0 0 0,0-1 0,-1-1 0,1 0 0,-1-1 0,0-1 0,27-10 0,-19 6-81,0 2 0,30-6 0,-44 12 366,0 0 0,1 0 1,-1 0-1,0 1 0,8 3 0,25 1 485,195-10-1653,-235 6 1017,0-1-1,-1 1 0,1-1 1,0 1-1,-1 0 0,1-1 1,-1 1-1,1 0 1,-1 0-1,1-1 0,-1 1 1,1 0-1,-1 0 0,0 0 1,1 0-1,-1-1 1,0 1-1,0 0 0,0 0 1,0 0-1,0 0 0,0 0 1,0 0-1,0-1 1,0 3-1,0-1 37,0-1 0,0 1 0,0 0 0,0 0 0,0 0-1,1 0 1,-1 0 0,1 0 0,0 0 0,-1 0 0,1-1 0,0 1 0,0 0 0,0-1 0,0 1 0,0 0 0,0-1 0,1 1 0,-1-1 0,0 0-1,3 2 1,6 0 21,0 0 0,1 0 0,0-1 0,0-1 0,0 0 0,-1 0 0,13-2 0,78-6 299,-50-2-1156,26-1-3894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0.334"/>
    </inkml:context>
    <inkml:brush xml:id="br0">
      <inkml:brushProperty name="width" value="0.025" units="cm"/>
      <inkml:brushProperty name="height" value="0.025" units="cm"/>
    </inkml:brush>
  </inkml:definitions>
  <inkml:trace contextRef="#ctx0" brushRef="#br0">9 1 11018,'-4'12'4100,"-1"6"-3235,5 6 929,0 4 256,0 1-385,5 1-672,13-5-224,4-7-321,12-7-255,7-10-1,9-1-32,5-16 0,2-6-736,-5-4-1859,-4 0-1152,-12 1-1666,-8 2 769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0.677"/>
    </inkml:context>
    <inkml:brush xml:id="br0">
      <inkml:brushProperty name="width" value="0.025" units="cm"/>
      <inkml:brushProperty name="height" value="0.025" units="cm"/>
    </inkml:brush>
  </inkml:definitions>
  <inkml:trace contextRef="#ctx0" brushRef="#br0">293 0 10025,'0'0'5990,"-50"32"-4228,27-6-353,0 9 0,-6 4 33,1 5 31,-4 0-192,3 2-416,4-6-224,5-2-225,3-7-352,6-6-64,6-4-288,5-4-1762,0-9-1665,0-3-2531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1.036"/>
    </inkml:context>
    <inkml:brush xml:id="br0">
      <inkml:brushProperty name="width" value="0.025" units="cm"/>
      <inkml:brushProperty name="height" value="0.025" units="cm"/>
    </inkml:brush>
  </inkml:definitions>
  <inkml:trace contextRef="#ctx0" brushRef="#br0">1 238 11627,'0'0'9609,"11"2"-8152,-9-1-1368,2 0-7,0 0-1,0-1 0,0 1 0,0-1 0,0 0 0,-1 0 0,1 0 0,0 0 1,0-1-1,0 1 0,0-1 0,0 0 0,-1 0 0,1-1 0,0 1 0,-1-1 1,1 0-1,-1 0 0,1 0 0,-1 0 0,3-3 0,30-30 403,58-76-1,-33 35-233,-59 112-671,-5-19 482,-1-1 1,-10 27-1,9-31-284,1 0 0,1 1 0,-1-1 1,2 1-1,-2 23 0,21-47-5052,4-15-794,1-7-3946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1.488"/>
    </inkml:context>
    <inkml:brush xml:id="br0">
      <inkml:brushProperty name="width" value="0.025" units="cm"/>
      <inkml:brushProperty name="height" value="0.025" units="cm"/>
    </inkml:brush>
  </inkml:definitions>
  <inkml:trace contextRef="#ctx0" brushRef="#br0">214 1 11115,'0'0'8573,"-7"9"-8109,-28 43 473,2 2 0,3 1 0,-27 65 0,53-101-869,14-21-311,18-23-762,-24 20 943,1-1-1,-1 0 1,0-1-1,-1 1 1,1-1 0,-1 0-1,-1 1 1,1-1-1,-1 0 1,0-1 0,-1 1-1,1-8 1,-2 14 83,-10 15-256,-15 22 292,19-26 313,0 1 0,-2-2-1,1 1 1,-14 13 0,20-23-344,1 0-1,-1 0 1,0 0-1,1 0 1,-1 0-1,1-1 1,-1 1-1,0 0 1,1 0-1,-1 0 1,1-1 0,-1 1-1,1 0 1,-1-1-1,1 1 1,-1 0-1,1-1 1,-1 1-1,1-1 1,0 1-1,-1-1 1,1 1 0,0-1-1,-1 1 1,1-1-1,0 1 1,-1-1-1,1 1 1,0-1-1,0 1 1,0-1-1,0 0 1,0 1 0,-1-1-1,1 1 1,0-1-1,0 0 1,1 0-1,-10-31-151,9 30 190,-4-13-44,-1-4-30,2-1 0,-4-37 0,7 56-4,1 0 0,-1 1 0,0-1 0,0 0 0,1 1 1,-1-1-1,0 1 0,1-1 0,-1 1 0,1-1 1,-1 1-1,1-1 0,-1 1 0,1-1 0,-1 1 0,1-1 1,-1 1-1,1 0 0,0-1 0,-1 1 0,1 0 1,0 0-1,-1 0 0,1-1 0,0 1 0,-1 0 1,1 0-1,0 0 0,-1 0 0,1 0 0,1 0 0,29 0-14,-22 0-9,11 2 100,1 1 0,-1 1-1,0 0 1,0 2-1,0 0 1,24 12-1,16 4-2257,-1-6-4701,-33-12-685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1.848"/>
    </inkml:context>
    <inkml:brush xml:id="br0">
      <inkml:brushProperty name="width" value="0.025" units="cm"/>
      <inkml:brushProperty name="height" value="0.025" units="cm"/>
    </inkml:brush>
  </inkml:definitions>
  <inkml:trace contextRef="#ctx0" brushRef="#br0">172 1 15983,'0'0'6497,"-3"8"-5680,-14 38-197,-34 63 0,25-58 336,-25 70 1,46-105-858,0-1 0,1 1 0,1 0 0,0 0 0,1 1 0,1-1 0,1 0-1,0 1 1,3 18 0,-3-33-207,1 1-1,0-1 1,0 1-1,0-1 1,0 0-1,1 1 1,-1-1-1,0 0 1,1 0-1,0 0 0,-1 0 1,1 0-1,0 0 1,0 0-1,0-1 1,0 1-1,1-1 1,-1 1-1,0-1 1,1 0-1,-1 0 1,0 0-1,1 0 1,3 1-1,1 0-698,1-1 1,0 0-1,-1 0 1,1 0-1,0-1 0,0 0 1,9-1-1,13-6-8818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2.800"/>
    </inkml:context>
    <inkml:brush xml:id="br0">
      <inkml:brushProperty name="width" value="0.025" units="cm"/>
      <inkml:brushProperty name="height" value="0.025" units="cm"/>
    </inkml:brush>
  </inkml:definitions>
  <inkml:trace contextRef="#ctx0" brushRef="#br0">321 19 13357,'0'0'9422,"-10"-5"-8429,7 3-926,-1 0-1,1 1 1,-1-1 0,1 1-1,-1-1 1,0 1 0,1 0 0,-1 1-1,0-1 1,0 1 0,-6-1-1,5 2-36,0 0 0,0 1 0,0-1 0,0 1 0,0 0-1,1 0 1,-1 1 0,1-1 0,0 1 0,-1 0-1,-5 6 1,-12 9 98,1 1 0,2 1 0,0 0 0,1 2-1,-18 28 1,27-37-77,1 0 1,1 1-1,0 0 0,1 0 0,0 0 0,1 1 0,1 0 0,1 0 0,0 0 0,-2 30 1,5-42-50,0 0 1,0-1 0,0 1-1,1 0 1,-1-1 0,1 1 0,0-1-1,0 1 1,0 0 0,0-1 0,0 0-1,0 1 1,1-1 0,-1 0 0,1 1-1,-1-1 1,1 0 0,0 0 0,0 0-1,0-1 1,4 4 0,-1-2 9,0-1 0,1 1 1,-1-1-1,0 0 0,1-1 0,0 1 1,-1-1-1,1 0 0,11 0 0,-2-1 10,0 0 0,1-1 0,-1-1 0,0 0 0,0-1-1,0-1 1,18-7 0,-26 8-2,-1-1 1,0 0-1,0 0 0,0 0 0,0 0 1,-1-1-1,1 0 0,-1 0 1,0-1-1,5-8 0,-9 13-11,0-1 0,0 1 0,0-1 1,0 0-1,-1 1 0,1-1 0,0 0 0,-1 0 0,0 1 0,1-1 1,-1 0-1,0 0 0,0 0 0,0 0 0,0 1 0,0-1 0,0 0 0,-1-2 1,0 2-4,0 0 0,-1 0 0,1 0 0,0 0 0,-1 1 0,1-1 0,-1 1 0,1-1 0,-1 1 0,0-1 0,0 1 0,1 0 0,-1 0 1,0 0-1,0 0 0,0 0 0,0 0 0,0 1 0,-4-1 0,-3-2 27,1 1-1,-1 0 1,0 1-1,0 0 1,0 1-1,0 0 1,0 0 0,0 1-1,-16 3 1,24-4-40,1 0 1,-1 0 0,1 0 0,-1 0-1,1 0 1,-1 0 0,1 0 0,-1 1 0,1-1-1,-1 0 1,1 0 0,-1 0 0,1 1-1,0-1 1,-1 0 0,1 0 0,-1 1-1,1-1 1,0 0 0,-1 1 0,1-1-1,0 1 1,-1-1 0,1 0 0,0 1 0,0-1-1,-1 1 1,1-1 0,0 2 0,13 4-120,24-1 113,-15-7-221,-1-1-1,0-2 1,0 1-1,0-2 1,-1-1-1,0-1 1,30-15 0,44-16-966,-93 39 1190,0-1-1,0 0 1,0 1-1,0 0 1,0-1 0,0 1-1,0 0 1,0-1-1,0 1 1,0 0 0,0 0-1,0 0 1,0 0-1,0 0 1,0 0 0,0 0-1,0 0 1,0 0-1,0 0 1,0 1 0,0-1-1,0 0 1,0 1-1,0-1 1,0 1-1,0-1 1,0 1 0,-1 0-1,1-1 1,1 2-1,-1 1 14,0 0 0,0 0-1,-1 0 1,1 0 0,-1 0-1,0 0 1,0 0 0,0 0-1,-1 4 1,1-1 48,-1 7 34,-1 0 0,0 0 0,-2 0 0,-6 20 0,5-21-89,2 0-1,-1 0 1,2 0 0,-1 0 0,0 18 0,3-29-82,0-1 0,0 1 0,0-1 0,0 1 0,0 0 1,0-1-1,0 1 0,1-1 0,-1 1 0,0-1 0,0 1 0,0-1 0,1 1 0,-1 0 0,0-1 0,1 0 1,-1 1-1,0-1 0,1 1 0,-1-1 0,1 1 0,-1-1 0,0 0 0,1 1 0,-1-1 0,1 0 1,-1 1-1,1-1 0,-1 0 0,1 0 0,0 0 0,-1 1 0,2-1 0,21-4-5310,1-8-1437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3:54.544"/>
    </inkml:context>
    <inkml:brush xml:id="br0">
      <inkml:brushProperty name="width" value="0.025" units="cm"/>
      <inkml:brushProperty name="height" value="0.025" units="cm"/>
    </inkml:brush>
  </inkml:definitions>
  <inkml:trace contextRef="#ctx0" brushRef="#br0">137 112 3748,'0'0'10281,"-10"0"-8658,-1 0-1079,1 0 0,-1 1 1,1 1-1,-17 4 0,24-5-393,0 0 0,-1 0 0,1 0 0,0 0 0,0 1 0,0 0 0,0-1 0,0 1 0,0 0 0,0 1 0,1-1 0,-1 0 0,1 1 0,-1-1 0,1 1 0,0 0 0,0 0 0,0 0 0,1 0 0,-1 0 0,-1 3 0,3-5-151,0-1 0,0 1 0,0-1 0,0 0 0,0 1 1,0-1-1,0 1 0,0-1 0,0 0 0,0 1 0,1-1 0,-1 0 0,0 1 0,0-1 0,0 1 0,0-1 0,1 0 0,-1 1 0,0-1 0,0 0 0,0 0 0,1 1 0,-1-1 1,0 0-1,1 1 0,-1-1 0,0 0 0,1 0 0,-1 0 0,0 1 0,1-1 0,-1 0 0,0 0 0,1 0 0,0 0 0,22 4 43,23-7-483,-29-2-394,-1 0 1,0-1-1,17-9 0,-19 8 52,1 1-1,-1 0 1,29-7-1,-42 13 793,-1 0 0,1 0 0,-1 1-1,0-1 1,0 0 0,1 0 0,-1 0 0,0 0-1,1 0 1,-1 1 0,0-1 0,1 0 0,-1 0-1,0 1 1,0-1 0,0 0 0,1 0-1,-1 1 1,0-1 0,0 0 0,0 1 0,1-1-1,-1 0 1,0 0 0,0 1 0,0-1 0,0 0-1,0 1 1,0-1 0,0 0 0,0 1-1,0-1 1,0 1 0,0-1 0,0 0 0,0 1-1,0-1 1,0 0 0,0 1 0,-1-1-1,-1 17 701,-6 4 162,0-1-1,-22 38 1,-12 26 933,35-61-1500,1 0 0,1 1 1,1 0-1,1 0 0,0 38 0,-1 8-230,4-68-58,0 0 0,0-1 0,0 1 0,0 0 0,0 0 0,0-1 0,-1 1 0,1 0 0,-1 0 1,1-1-1,-1 1 0,0-1 0,1 1 0,-1-1 0,0 1 0,0-1 0,0 1 0,0-1 0,-1 0 0,1 1 0,0-1 0,0 0 1,-1 0-1,1 0 0,-1 0 0,1 0 0,-1 0 0,1-1 0,-1 1 0,0 0 0,1-1 0,-1 1 0,-3 0 0,3-2 26,0 1 0,-1-1 0,1 1 0,0-1 0,0 0 0,0 1 0,0-1 0,0 0 0,0 0 0,0-1 0,0 1 0,0 0 0,0-1 0,1 1 0,-1-1 0,0 1 0,1-1 0,0 0 0,-1 0 0,1 0 0,0 0 0,0 0-1,0 0 1,0 0 0,-1-3 0,-1-3-74,0-1-1,0 0 0,1 1 0,0-1 0,1 0 1,0 0-1,0 0 0,1 0 0,0 0 1,0 0-1,1 0 0,0 0 0,1 0 0,3-10 1,-1 8-25,1 1 1,0 0-1,0 1 0,1-1 1,1 1-1,-1 0 1,1 0-1,1 1 1,0 0-1,9-8 1,18-10-31,1 2 1,1 2 0,1 1-1,70-28 1,-82 38 185,1-1-91,0 2 23,-1-2 1,0 0-1,-1-2 0,0-1 0,43-35 1,-66 48 14,0 1 0,-1-1 1,1 0-1,0 0 1,-1 0-1,0 0 1,1 0-1,-1 0 1,0-1-1,0 1 1,0 0-1,0-1 1,-1 1-1,1 0 1,0-4-1,-1 5-14,0 0 1,-1 0-1,1 0 0,0 0 0,0 0 1,-1 0-1,1 0 0,-1 1 0,1-1 1,-1 0-1,1 0 0,-1 0 0,1 1 1,-1-1-1,0 0 0,1 1 0,-1-1 1,0 0-1,1 1 0,-1-1 0,0 1 1,0-1-1,0 1 0,0 0 0,1-1 1,-1 1-1,0 0 0,0-1 1,0 1-1,0 0 0,0 0 0,0 0 1,0 0-1,0 0 0,0 0 0,0 0 1,-1 1-1,-6-1-23,0 1 1,0 0-1,0 1 1,0 0-1,1 0 1,-1 1-1,1 0 1,-1 0-1,1 0 1,0 1-1,0 0 1,1 1-1,-1 0 1,1 0-1,-11 11 1,11-10 87,-1 1 0,1 1 0,1-1 0,-1 1 1,1 0-1,1 1 0,0-1 0,0 1 0,0-1 1,1 1-1,0 0 0,1 1 0,-2 11 1,4-19-93,0 0 0,0 0 1,0-1-1,0 1 0,0 0 1,0 0-1,1 0 0,-1 0 0,1 0 1,-1 0-1,1 0 0,0-1 1,-1 1-1,1 0 0,0-1 1,0 1-1,1 0 0,-1-1 1,0 1-1,0-1 0,1 0 1,1 2-1,1 0 31,0-1-1,0 0 1,0 0-1,0 0 1,1 0-1,-1-1 1,0 1 0,1-1-1,6 0 1,2 1-580,-1-1 0,1-1 0,0 0 1,0-1-1,0-1 0,15-3 0,14-13-6028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3.142"/>
    </inkml:context>
    <inkml:brush xml:id="br0">
      <inkml:brushProperty name="width" value="0.025" units="cm"/>
      <inkml:brushProperty name="height" value="0.025" units="cm"/>
    </inkml:brush>
  </inkml:definitions>
  <inkml:trace contextRef="#ctx0" brushRef="#br0">91 1 9737,'0'0'7079,"-37"75"-6022,21-39 32,2-1 128,-1 1-448,10-4 160,3-4-545,0-6-320,2-3 0,4-6 0,1-2 32,1-3-736,-6-6-1250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3.484"/>
    </inkml:context>
    <inkml:brush xml:id="br0">
      <inkml:brushProperty name="width" value="0.025" units="cm"/>
      <inkml:brushProperty name="height" value="0.025" units="cm"/>
    </inkml:brush>
  </inkml:definitions>
  <inkml:trace contextRef="#ctx0" brushRef="#br0">1 14 12268,'0'0'11338,"66"-13"-10889,-27 13-289,6 0-64,1 0-96,1 0-1569,-3 0-3204,-1 0-6790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3.843"/>
    </inkml:context>
    <inkml:brush xml:id="br0">
      <inkml:brushProperty name="width" value="0.025" units="cm"/>
      <inkml:brushProperty name="height" value="0.025" units="cm"/>
    </inkml:brush>
  </inkml:definitions>
  <inkml:trace contextRef="#ctx0" brushRef="#br0">209 5 14350,'0'0'7463,"-5"73"-5990,-15-34-448,-7 7-609,1-2-223,-8-1-161,5-5 32,6-5-32,1-9 0,10-5 32,1-11-96,15-28-6791,8-6-1953</inkml:trace>
  <inkml:trace contextRef="#ctx0" brushRef="#br0" timeOffset="1">218 0 12011,'0'0'1282,"7"47"543,-7-12-415,0 3-353,0 6 160,0-3 224,0-1-448,0-2-544,4-5-225,5-5-96,5-5-96,4-7 96,-6-5-64,3-2-1601,-6-5-834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4.202"/>
    </inkml:context>
    <inkml:brush xml:id="br0">
      <inkml:brushProperty name="width" value="0.025" units="cm"/>
      <inkml:brushProperty name="height" value="0.025" units="cm"/>
    </inkml:brush>
  </inkml:definitions>
  <inkml:trace contextRef="#ctx0" brushRef="#br0">1 17 11403,'0'0'5861,"53"42"-5060,-13-38-385,4-4-127,12 0-225,-5 0 0,10 0-416,2-11-1058,-1-1-1248,1-6-1250,-6-4-2274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4.547"/>
    </inkml:context>
    <inkml:brush xml:id="br0">
      <inkml:brushProperty name="width" value="0.025" units="cm"/>
      <inkml:brushProperty name="height" value="0.025" units="cm"/>
    </inkml:brush>
  </inkml:definitions>
  <inkml:trace contextRef="#ctx0" brushRef="#br0">286 3 13261,'-11'-1'2429,"3"0"-2242,-1 1 1,0 0 0,1 0 0,-1 1 0,1 0 0,-1 1-1,1-1 1,-1 2 0,1-1 0,0 1 0,0 0 0,0 1-1,1 0 1,-1 0 0,-7 6 0,2 1 76,0 0-1,0 1 1,1 0 0,1 1-1,0 0 1,1 1 0,-9 15 0,14-20-119,0 1 0,1-1 0,0 1 1,0-1-1,1 1 0,1 0 1,-1 1-1,2-1 0,-1 0 1,2 0-1,-1 1 0,3 20 0,-2-28-133,1 0-1,0 0 0,0 0 1,0-1-1,0 1 0,0 0 0,1 0 1,-1-1-1,1 1 0,0 0 0,0-1 1,0 0-1,0 1 0,0-1 1,0 0-1,0 0 0,1 0 0,-1 0 1,1-1-1,0 1 0,5 2 0,-2-2 12,0 0 0,1 0 0,-1 0-1,1-1 1,0 0 0,-1 0 0,1 0-1,0-1 1,-1 0 0,10-2 0,-10 2 2,0-1 0,0 0-1,-1-1 1,1 1 0,0-1 0,-1-1 0,1 1 0,-1-1 0,0 0 0,1 0 0,6-5 0,-10 6-9,0 0 0,0 0 1,0-1-1,0 1 1,0 0-1,-1-1 0,1 1 1,-1-1-1,1 1 0,-1-1 1,0 0-1,0 0 1,0 1-1,-1-1 0,1 0 1,-1 0-1,1 0 1,-1 0-1,0 0 0,0 0 1,0 1-1,-1-1 1,0-5-1,0 7-16,0-1 0,0 0-1,0 1 1,0 0 0,0-1 0,0 1 0,-1 0-1,1 0 1,-1-1 0,1 1 0,-1 0 0,1 0-1,-1 1 1,1-1 0,-1 0 0,0 0 0,1 1-1,-1-1 1,0 1 0,0 0 0,0-1 0,1 1 0,-1 0-1,0 0 1,0 0 0,0 0 0,-2 1 0,-51 6-38,50-5 76,1 0 0,-1 0 0,1 1 0,0-1 0,0 1 0,0 0 0,0 1 0,-5 5 0,7-8-22,1 0 0,-1 1 1,1-1-1,0 1 0,0-1 0,-1 1 0,1 0 1,0-1-1,1 1 0,-1 0 0,0 0 1,0 0-1,1 0 0,-1 0 0,1 0 1,0 0-1,-1 0 0,1 0 0,0 0 0,0 0 1,0 0-1,1 0 0,-1 0 0,1 2 1,-1-3-5,1 0 0,0 0-1,0 0 1,0-1 0,0 1 0,0 0 0,0 0 0,0 0 0,0-1 0,0 1 0,0-1 0,0 1 0,0-1 0,0 1 0,0-1 0,1 0 0,-1 1 0,0-1 0,0 0 0,1 0 0,0 0 0,33 1 178,-25-2-126,15-1-173,0-1 0,-1-1 0,1-1-1,-1-1 1,0-2 0,-1 0-1,37-18 1,13-5-1131,-73 31 1232,0 0 0,1 0 0,-1 0-1,0-1 1,1 1 0,-1 0 0,0 0-1,1 0 1,-1 0 0,0-1 0,1 1-1,-1 0 1,0 0 0,1 0 0,-1 0-1,0 0 1,1 0 0,-1 0 0,1 0-1,-1 0 1,0 0 0,1 1 0,-1-1-1,0 0 1,1 0 0,-1 0 0,0 0-1,1 0 1,-1 1 0,0-1 0,1 0-1,-1 0 1,0 0 0,0 1 0,1-1-1,-1 0 1,0 1 0,0-1 0,0 0-1,1 1 1,-1-1 0,0 0 0,0 1-1,0-1 1,0 0 0,1 1 0,-1-1-1,0 0 1,0 1 0,-6 27-69,-23 37 229,26-60-162,-4 8 68,1 0-1,0 1 1,-5 21 0,7-2-4202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4.905"/>
    </inkml:context>
    <inkml:brush xml:id="br0">
      <inkml:brushProperty name="width" value="0.025" units="cm"/>
      <inkml:brushProperty name="height" value="0.025" units="cm"/>
    </inkml:brush>
  </inkml:definitions>
  <inkml:trace contextRef="#ctx0" brushRef="#br0">317 1 16720,'0'0'4132,"19"49"-3011,-13-15 320,-1 8-224,-5 6-128,0 8-288,-7 4-256,-11 5-225,-12 3-96,-4 4-128,-9 3-64,-7 0 32,-2-3-800,-7-8-2564,6-10-5348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9.059"/>
    </inkml:context>
    <inkml:brush xml:id="br0">
      <inkml:brushProperty name="width" value="0.025" units="cm"/>
      <inkml:brushProperty name="height" value="0.025" units="cm"/>
    </inkml:brush>
  </inkml:definitions>
  <inkml:trace contextRef="#ctx0" brushRef="#br0">1 81 14670,'0'0'4836,"50"18"-3747,11-18 257,14-6-578,10-9-543,8 2-161,0-1-32,-6 2 0,-12 0-64,-12 7-1153,-17-2-1089,-12 1-1410,-20-2-2017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9.420"/>
    </inkml:context>
    <inkml:brush xml:id="br0">
      <inkml:brushProperty name="width" value="0.025" units="cm"/>
      <inkml:brushProperty name="height" value="0.025" units="cm"/>
    </inkml:brush>
  </inkml:definitions>
  <inkml:trace contextRef="#ctx0" brushRef="#br0">6 0 11371,'0'0'3363,"9"3"-1879,16 7-207,-1 0-1,35 21 1,-46-24-1079,-1 1 1,-1 0 0,1 0-1,-1 1 1,-1 1-1,0 0 1,12 14-1,-19-19-172,0 0 0,-1 1 0,1 0-1,-1-1 1,0 1 0,-1 0 0,1 0-1,-1 0 1,0 0 0,-1 0 0,1 0-1,-1 0 1,-1 1 0,1-1 0,-1 0-1,0 0 1,0 0 0,-1 0 0,1 0-1,-1-1 1,-1 1 0,1 0 0,-6 8-1,-7 12 30,-1-1 0,-1-1 1,-32 34-1,36-42-93,-69 75-3053,51-61-1425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29.966"/>
    </inkml:context>
    <inkml:brush xml:id="br0">
      <inkml:brushProperty name="width" value="0.025" units="cm"/>
      <inkml:brushProperty name="height" value="0.025" units="cm"/>
    </inkml:brush>
  </inkml:definitions>
  <inkml:trace contextRef="#ctx0" brushRef="#br0">33 1 15599,'0'0'352,"-4"49"-384,-3-9 32,0 8 96,-2 4-64,7-2-32,2-4 64,0-6-416,0-7-2563,0-7-192,-3-11-3203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0.309"/>
    </inkml:context>
    <inkml:brush xml:id="br0">
      <inkml:brushProperty name="width" value="0.025" units="cm"/>
      <inkml:brushProperty name="height" value="0.025" units="cm"/>
    </inkml:brush>
  </inkml:definitions>
  <inkml:trace contextRef="#ctx0" brushRef="#br0">1 105 7015,'8'-10'2482,"-1"2"-2106,0 0-1,1 0 1,1 0-1,-1 1 1,1 1 0,0-1-1,0 1 1,1 1 0,0 0-1,15-6 1,-8 6-219,1 2 0,-1 0-1,1 1 1,-1 0 0,1 2 0,0 0 0,0 1 0,-1 1 0,1 0 0,-1 1-1,1 1 1,-1 1 0,19 8 0,-28-10-102,0 1 0,0-1 0,-1 2 0,1-1 0,-1 1 0,0 0 0,0 1 0,0-1 0,-1 1 0,0 1 0,0-1 0,-1 1 0,1 0 0,-2 0 0,1 1 0,-1-1-1,0 1 1,0 0 0,-1 1 0,0-1 0,-1 0 0,0 1 0,0-1 0,-1 1 0,0 0 0,0-1 0,-1 1 0,-1 11 0,-1-4 163,-1-1 0,-1 1 1,0-1-1,-1-1 0,-1 1 0,0-1 0,-1 1 0,-1-2 0,0 1 0,-1-1 1,0-1-1,-1 1 0,-17 16 0,10-12 51,-1-1-1,-1 0 1,0-2 0,-1 0-1,0-1 1,-1-1 0,-1-1-1,-26 10 1,43-19-206,0 0 1,-1 0-1,1-1 0,-1 1 0,0-2 1,1 1-1,-1 0 0,0-1 0,0 0 1,-9-2-1,13 2-155,-1-1 0,1 0 0,0 0 0,0 0 0,0 0 0,0 0 0,0 0 0,0-1 0,0 1 0,0-1 0,1 1 0,-1-1 0,0 0 0,1 0 1,0 0-1,-1 1 0,1-1 0,0-1 0,0 1 0,0 0 0,0 0 0,0 0 0,0 0 0,1-1 0,-1 1 0,1 0 0,-1-5 0,0-27-3496,1-3-2017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7.364"/>
    </inkml:context>
    <inkml:brush xml:id="br0">
      <inkml:brushProperty name="width" value="0.025" units="cm"/>
      <inkml:brushProperty name="height" value="0.025" units="cm"/>
    </inkml:brush>
  </inkml:definitions>
  <inkml:trace contextRef="#ctx0" brushRef="#br0">231 0 13773,'0'0'3897,"-7"12"-1783,-48 68 1713,-40 63 432,81-119-4094,1 1-1,1 0 1,1 0 0,-8 33 0,14-19-942,13-26-3046,-7-13 3368,0 0-1,0 0 1,0 0-1,0 0 0,0 0 1,0 0-1,0 0 1,0 0-1,0 0 1,0 0-1,0-1 0,0 1 1,0 0-1,0-1 1,-1 1-1,1 0 1,0-1-1,2-1 1,11-11-13094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00.098"/>
    </inkml:context>
    <inkml:brush xml:id="br0">
      <inkml:brushProperty name="width" value="0.025" units="cm"/>
      <inkml:brushProperty name="height" value="0.025" units="cm"/>
    </inkml:brush>
  </inkml:definitions>
  <inkml:trace contextRef="#ctx0" brushRef="#br0">11 405 7944,'0'0'2300,"-3"-9"-1734,2 7-538,0-1 0,0 0 0,0 0 0,0 0-1,0 0 1,1 0 0,-1 0 0,1 0 0,0 0 0,0 0 0,0 0-1,0 0 1,0 0 0,1 0 0,0 0 0,-1 0 0,1 0 0,0 1 0,0-1-1,0 0 1,1 0 0,-1 1 0,1-1 0,0 1 0,-1-1 0,1 1-1,0-1 1,0 1 0,0 0 0,1 0 0,2-2 0,43-29 285,1 2 1,1 2-1,2 3 1,72-27-1,227-59-225,-263 90-51,-162 61 465,-613 290 453,657-313-808,29-14-102,7-2-16,50-19-4,118-56 66,226-86-1,-453 189-133,-59 39-1,-5 4-2031,51-34-1240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0.667"/>
    </inkml:context>
    <inkml:brush xml:id="br0">
      <inkml:brushProperty name="width" value="0.025" units="cm"/>
      <inkml:brushProperty name="height" value="0.025" units="cm"/>
    </inkml:brush>
  </inkml:definitions>
  <inkml:trace contextRef="#ctx0" brushRef="#br0">124 0 16143,'-30'49'833,"-3"-1"288,7 0 545,6-6-257,9-4-384,8-12-801,3-9-192,19-10 0,10-7-768,1-3-1090,-1-15-1313,-1-6-1858,-3-3-896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1.010"/>
    </inkml:context>
    <inkml:brush xml:id="br0">
      <inkml:brushProperty name="width" value="0.025" units="cm"/>
      <inkml:brushProperty name="height" value="0.025" units="cm"/>
    </inkml:brush>
  </inkml:definitions>
  <inkml:trace contextRef="#ctx0" brushRef="#br0">0 147 2915,'0'0'4820,"10"6"-3501,-3-2-929,-1 0 0,1-1 1,0 0-1,1 0 0,-1-1 0,0 0 1,1 0-1,-1-1 0,1 0 1,-1 0-1,1-1 0,-1 0 0,1 0 1,0 0-1,-1-1 0,1-1 0,-1 1 1,8-3-1,7-5 425,0-1 0,-1 0-1,33-22 1,-46 26-693,0 1 0,0-1-1,0-1 1,-1 1 0,0-1-1,0-1 1,-1 1-1,0-1 1,0 0 0,-1 0-1,6-12 1,-11 19-110,0 1 0,0 0-1,0-1 1,0 1 0,1 0 0,-1-1-1,0 1 1,0 0 0,0-1 0,0 1-1,0 0 1,0-1 0,0 1 0,0 0-1,0-1 1,0 1 0,0 0 0,0-1 0,-1 1-1,1 0 1,0-1 0,0 1 0,0 0-1,0 0 1,0-1 0,-1 1 0,1 0-1,0-1 1,0 1 0,-1 0 0,1 0-1,0-1 1,0 1 0,-1 0 0,1 0-1,-1 0 1,-15-2 115,-19 10-128,19 2 61,0 0 1,1 1-1,0 1 1,1 0 0,0 1-1,1 1 1,0 0 0,2 0-1,-1 1 1,2 1-1,0 0 1,1 0 0,-8 21-1,15-33-14,0-1-1,1 1 0,0 0 0,0 0 1,0-1-1,0 1 0,0 0 0,1 0 1,0 0-1,0 0 0,0 0 0,0 0 1,0 0-1,2 6 0,0-8-30,-1 0-1,1 0 0,-1 0 1,1-1-1,-1 1 0,1 0 1,0-1-1,0 0 0,0 1 1,0-1-1,0 0 0,0 0 1,0 0-1,0 0 0,0 0 1,0-1-1,1 1 0,-1-1 1,0 1-1,1-1 0,-1 0 1,0 0-1,1 0 0,-1 0 1,4-1-1,1 1-49,0-1 1,0 0-1,0 0 1,0 0-1,0-1 1,0 0-1,0-1 0,0 0 1,-1 0-1,1 0 1,-1-1-1,0 1 1,0-2-1,0 1 0,0-1 1,8-9-1,-7 6-647,0 0-1,0 0 1,-1-1-1,7-15 1,-8 14-1082,0-1 0,-1 0 0,6-22 0,-1-12-3206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1.352"/>
    </inkml:context>
    <inkml:brush xml:id="br0">
      <inkml:brushProperty name="width" value="0.025" units="cm"/>
      <inkml:brushProperty name="height" value="0.025" units="cm"/>
    </inkml:brush>
  </inkml:definitions>
  <inkml:trace contextRef="#ctx0" brushRef="#br0">0 0 1954,'0'0'15951,"39"52"-17040,-1-34-1474,3-3-736,0-2 737,-2-4 96</inkml:trace>
  <inkml:trace contextRef="#ctx0" brushRef="#br0" timeOffset="1">311 111 7655,'0'0'13426,"-11"0"-12652,2 1-666,0 0 0,0 0 0,0 1 0,0 0 0,0 1 0,0 0 0,1 0 0,-10 6 0,14-8-78,0 1 0,0 0-1,1 1 1,-1-1 0,1 1 0,0-1 0,-1 1-1,1 0 1,1 0 0,-1 0 0,0 1 0,1-1-1,-1 1 1,1-1 0,0 1 0,0 0 0,1 0-1,-1 0 1,1 0 0,0 0 0,0 0 0,0 0-1,0 7 1,1-9-69,1 0 0,0 0 0,0 1-1,0-1 1,0 0 0,0 0 0,0 0 0,0 0 0,1 0-1,-1 0 1,1 0 0,0-1 0,-1 1 0,1-1-1,0 1 1,0-1 0,0 1 0,0-1 0,2 1-1,53 28-1287,-36-21 951,-9-2 185,7 2 84,0 2 1,26 20-1,-41-29 108,-1 0 0,0 1 0,1 0 0,-1 0 0,0 0 0,-1 0 0,1 1 0,0-1 0,-1 1 0,0-1 0,0 1 0,0 0 0,0 0 0,-1 0 0,1 0 0,-1 0 0,0 0 0,-1 1-1,2 5 1,-3-6 50,0 0 0,0-1 0,-1 1 0,1 0 0,-1-1-1,0 1 1,0-1 0,0 0 0,0 0 0,-1 0 0,1 0-1,-1 0 1,1 0 0,-1-1 0,0 1 0,0-1 0,-1 0-1,1 0 1,0 0 0,-1 0 0,1 0 0,-6 1-1,1 0 10,0 1-1,-1-2 0,1 1 1,0-1-1,-1 0 0,1-1 0,-1 0 1,0 0-1,-9-1 0,17-1-121,0 1 0,-1 0 0,1-1 0,0 1 0,0 0-1,1-1 1,-1 1 0,0-1 0,0 1 0,0-1 0,0 0 0,0 1 0,0-1 0,1 0-1,-1 0 1,0 0 0,1 1 0,-1-1 0,1 0 0,-1 0 0,0 0 0,1 0 0,0 0-1,-1 0 1,1 0 0,-1-1 0,-3-31-3505,4 28 2672,0-32-5105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1.681"/>
    </inkml:context>
    <inkml:brush xml:id="br0">
      <inkml:brushProperty name="width" value="0.025" units="cm"/>
      <inkml:brushProperty name="height" value="0.025" units="cm"/>
    </inkml:brush>
  </inkml:definitions>
  <inkml:trace contextRef="#ctx0" brushRef="#br0">22 91 10154,'10'0'1655,"10"1"-887,-1 0 1428,0-1 0,0-1 0,25-4 0,-38 3-1709,0 1-1,0-1 0,-1 0 1,1 0-1,-1 0 0,0-1 0,0 0 1,8-5-1,-10 6-472,0-1 0,0 1 1,-1-1-1,0 0 0,1 0 0,-1 0 1,0 0-1,0 0 0,1-5 0,-2 8-9,-1-1 0,0 0 0,1 1 0,-1-1 0,0 1 0,0-1 0,0 0 0,1 1 0,-1-1 0,0 0 0,0 1-1,0-1 1,0 0 0,0 1 0,0-1 0,0 0 0,-1 1 0,1-1 0,0 0 0,0 1 0,0-1 0,-1 0 0,1 1-1,0-1 1,-1 1 0,1-1 0,-1 1 0,1-1 0,0 1 0,-1-1 0,1 1 0,-1-1 0,0 0 0,-27-6-49,-32 11-42,51-2 77,1 1 0,0 0 0,0 1 0,0 0 0,0 0 0,0 1 0,1 0 0,0 0 0,0 0 0,1 1 1,-12 12-1,14-13 3,0-1 1,0 1 0,1 0-1,-1 1 1,1-1 0,0 0-1,0 1 1,1 0 0,-1 0-1,1 0 1,1 0 0,-1 0 0,1 0-1,0 0 1,1 0 0,-1 1-1,1 7 1,1-12-45,-1 1-1,1-1 1,0 0 0,0 0-1,0 0 1,0 1 0,0-1-1,0 0 1,0 0 0,1 0-1,-1 0 1,1-1 0,-1 1-1,1 0 1,0-1 0,0 1-1,-1-1 1,1 1 0,0-1-1,0 0 1,1 0 0,-1 0-1,0 0 1,0 0 0,5 0-1,3 2-1356,0-1 0,0-1 0,0 0 0,18-1 0,18 0-9238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8.375"/>
    </inkml:context>
    <inkml:brush xml:id="br0">
      <inkml:brushProperty name="width" value="0.025" units="cm"/>
      <inkml:brushProperty name="height" value="0.025" units="cm"/>
    </inkml:brush>
  </inkml:definitions>
  <inkml:trace contextRef="#ctx0" brushRef="#br0">0 196 11659,'5'-10'91,"-3"6"-59,37-67 492,-36 65-157,1 1 0,0 0 0,0-1 0,0 1 0,0 0 0,1 1 0,0-1-1,0 1 1,0 0 0,1 1 0,7-5 0,-12 7-346,-1 1-1,1 0 1,-1 0-1,0 0 1,1 0-1,-1 0 1,1 0-1,-1 0 1,0 0 0,1 0-1,-1 1 1,1-1-1,-1 0 1,0 0-1,1 0 1,-1 0-1,0 0 1,1 1-1,-1-1 1,0 0-1,1 0 1,-1 1-1,0-1 1,0 0 0,1 1-1,-1-1 1,0 0-1,0 0 1,1 1-1,-1-1 1,0 1-1,0-1 1,0 0-1,0 1 1,1-1-1,-1 0 1,0 1 0,0-1-1,0 1 1,0-1-1,0 0 1,0 1-1,0-1 1,0 1-1,0 25 151,0-19-1,-2 28 346,-2 0-1,-10 46 1,7-47-334,2 2 0,-3 46 0,8-80-174,0 0 0,0 0 0,0 0 0,0 0 1,1 0-1,-1 1 0,0-1 0,1 0 0,-1 0 0,1 0 0,0 0 0,0 0 0,0 0 1,0-1-1,0 1 0,0 0 0,0 0 0,1-1 0,-1 1 0,3 1 0,-2-2 34,0 0-1,0 0 0,0 0 0,0-1 0,0 1 1,1-1-1,-1 1 0,0-1 0,0 0 0,1 0 1,-1 0-1,0 0 0,0-1 0,1 1 0,-1 0 1,0-1-1,0 0 0,0 1 0,1-1 0,1-1 1,9-5 52,0 0 1,0 0-1,-1-1 1,0-1 0,0 0-1,-1 0 1,17-20 0,-2 1-58,39-58 1,-56 74-21,-1-1-1,0 0 1,0-1-1,-2 1 1,0-1-1,0-1 1,-1 1-1,-1-1 1,-1 0-1,4-28 1,-7 43-22,0 0 0,0 0 0,0-1 0,0 1 1,0 0-1,0 0 0,0-1 0,0 1 0,0 0 0,-1 0 0,1 0 1,0-1-1,0 1 0,0 0 0,0 0 0,0-1 0,0 1 0,0 0 1,-1 0-1,1 0 0,0 0 0,0-1 0,0 1 0,0 0 0,-1 0 1,1 0-1,0 0 0,0 0 0,-1-1 0,1 1 0,0 0 0,0 0 1,0 0-1,-1 0 0,1 0 0,0 0 0,0 0 0,-1 0 0,1 0 1,0 0-1,0 0 0,-1 0 0,1 0 0,0 0 0,0 0 0,-1 0 1,1 0-1,0 0 0,0 1 0,0-1 0,-1 0 0,1 0 0,0 0 1,0 0-1,-1 0 0,1 0 0,0 1 0,0-1 0,0 0 0,0 0 1,0 0-1,-1 1 0,1-1 0,0 0 0,0 0 0,0 0 0,0 1 1,0-1-1,0 0 0,-14 16-71,6 0 77,1 0 0,1 1 1,0 0-1,2 0 0,-1 1 1,2-1-1,1 1 0,0 0 1,1 0-1,1 0 0,2 19 1,-2-36 8,0 1 1,0 0 0,1-1-1,-1 1 1,1 0 0,-1-1-1,1 1 1,-1-1 0,1 1-1,0-1 1,0 1 0,0-1-1,0 1 1,0-1 0,0 0-1,0 1 1,1-1 0,-1 0-1,0 0 1,1 0 0,-1 0-1,0 0 1,1 0 0,-1-1-1,1 1 1,0 0 0,-1-1-1,1 1 1,0-1 0,-1 0-1,1 1 1,0-1 0,-1 0-1,1 0 1,0 0 0,-1 0-1,1-1 1,0 1 0,-1 0-1,3-1 1,4-1 137,-1 1-1,1-1 1,-1-1-1,0 1 1,0-1-1,0-1 1,12-6-1,-4-2 30,-1 0 0,1 0 0,-2-2 1,0 1-1,0-2 0,18-28 0,-25 34-112,0 0 0,-1 0 0,0-1 0,-1 0 0,0 0 1,0 0-1,-1 0 0,0 0 0,-1-1 0,0 1 0,-1-1 0,0 1 0,-1-18 0,0 28-66,-1-1-1,1 1 0,0 0 0,0 0 1,0 0-1,0-1 0,-1 1 0,1 0 1,0 0-1,0 0 0,0-1 0,-1 1 1,1 0-1,0 0 0,0 0 0,-1 0 1,1 0-1,0 0 0,0 0 0,-1 0 1,1-1-1,0 1 0,0 0 0,-1 0 1,1 0-1,0 0 0,0 0 0,-1 0 1,1 0-1,0 0 0,0 1 0,-1-1 1,1 0-1,0 0 0,0 0 0,-1 0 0,1 0 1,0 0-1,0 0 0,-1 1 0,1-1 1,0 0-1,0 0 0,0 0 0,-1 1 1,1-1-1,0 0 0,0 0 0,0 0 1,0 1-1,0-1 0,0 0 0,-1 1 1,-10 10-134,7-4 123,0 0 1,0 1-1,1 0 1,0-1-1,0 1 1,1 0-1,0 1 1,1-1-1,0 0 1,0 1-1,0-1 1,2 12-1,-1-19 12,1 0 0,-1 0 0,1 0 0,-1 0 0,1 0-1,-1 0 1,1 0 0,0 0 0,0 0 0,-1 0 0,1 0-1,0 0 1,0 0 0,0-1 0,0 1 0,0 0 0,0-1 0,0 1-1,0-1 1,0 1 0,1-1 0,-1 1 0,0-1 0,0 0-1,0 0 1,0 1 0,1-1 0,-1 0 0,0 0 0,0 0-1,1 0 1,-1-1 0,0 1 0,0 0 0,0 0 0,0-1-1,1 1 1,-1-1 0,1 0 0,5-1 40,-1 1 0,1-2 1,-1 1-1,0-1 0,10-5 0,-5 0 2,-1-1 0,1 0 0,14-17 0,-22 23-24,1-1 0,-2 0-1,1 0 1,0 0 0,-1 0 0,1 0-1,-1-1 1,0 1 0,-1-1 0,1 1-1,-1-1 1,0 0 0,1-7 0,-2 12-23,-1 0-1,1 0 1,-1-1 0,1 1 0,0 0 0,-1 0-1,1 0 1,-1 0 0,1 0 0,0 0 0,-1 0 0,1 0-1,-1 0 1,1 0 0,0 0 0,-1 0 0,1 0 0,-1 0-1,1 0 1,0 0 0,-1 1 0,1-1 0,-1 0 0,1 0-1,0 0 1,-1 1 0,1-1 0,0 0 0,-1 0 0,1 1-1,0-1 1,0 0 0,-1 1 0,1-1 0,-1 1-1,-13 11-58,7-4 50,1 1 0,0 0-1,0 0 1,1 1 0,0-1 0,1 1 0,0 0 0,0 0 0,1 1 0,1-1 0,0 1-1,0-1 1,0 16 0,2-25 12,0 0 1,0 0-1,1 0 0,-1-1 0,0 1 0,0 0 0,1 0 0,-1-1 1,0 1-1,1 0 0,-1 0 0,1-1 0,-1 1 0,0 0 0,1-1 1,0 1-1,-1-1 0,1 1 0,-1-1 0,1 1 0,0-1 0,-1 1 0,1-1 1,0 1-1,0-1 0,-1 0 0,2 1 0,31 4 46,31-14 103,-3-12-115,-49 16-48,0 0 0,0 1 0,0 0 0,1 1 0,-1 0 0,23-1 0,-34 4 14,-1 0-1,1 1 1,0-1-1,0 0 1,-1 0 0,1 1-1,0-1 1,-1 0 0,1 1-1,0-1 1,-1 1-1,1-1 1,-1 0 0,1 1-1,-1 0 1,1-1 0,-1 1-1,1-1 1,-1 1-1,1 0 1,-1-1 0,0 1-1,1 0 1,-1-1-1,0 1 1,0 0 0,0-1-1,1 1 1,-1 0 0,0 0-1,0-1 1,0 1-1,0 0 1,0 0 0,0-1-1,0 1 1,-1 0 0,1 0-1,0-1 1,0 1-1,0 0 1,-1 1 0,-12 41 127,8-32-143,16-50 502,-2 0 0,-1 0-1,-3-1 1,1-47 0,-6 87-575,0-1-677,0 1 764,0 0 0,0 0 0,-1-1 0,1 1 0,0 0 0,0 0 0,-1 0 0,1-1 0,0 1 0,-1 0 0,1 0 0,0 0 0,0 0 0,-1 0 0,1 0 0,0 0 0,-1 0 0,1 0 0,0-1 0,-1 1 0,1 0 0,0 1 0,-1-1 0,1 0 0,0 0 0,-1 0 0,1 0 0,0 0 0,-1 0 0,1 0 0,0 0 0,-1 1 0,1-1 0,0 0 0,0 0 0,-1 0 0,1 1 0,0-1 0,0 0 0,-1 0 0,1 0 0,0 1 0,0-1 0,-1 1 0,-13 10-164,-1 7 151,2 0 0,-20 35 0,29-44 7,0-1 0,1 1-1,0-1 1,0 1-1,1 0 1,0 0 0,1 0-1,0 0 1,0 17-1,1-24 4,1 0-1,-1 0 1,0 0-1,1 0 1,-1 1-1,1-1 1,-1 0-1,1 0 1,0 0-1,0-1 1,0 1-1,0 0 0,1 0 1,-1 0-1,0-1 1,1 1-1,-1-1 1,1 1-1,-1-1 1,4 3-1,-1-2 56,0 0 1,0 0-1,0-1 0,0 1 0,0-1 0,0 0 0,1 0 1,-1 0-1,0-1 0,5 1 0,-1-1-247,-1-1 0,0 1 0,0-1 0,1 0-1,12-4 1,-17 4-285,1-1-1,0 1 0,-1-1 0,1 1 1,-1-1-1,1 0 0,-1-1 0,0 1 1,0 0-1,3-4 0,7-12-4084,0-2-2136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8.755"/>
    </inkml:context>
    <inkml:brush xml:id="br0">
      <inkml:brushProperty name="width" value="0.025" units="cm"/>
      <inkml:brushProperty name="height" value="0.025" units="cm"/>
    </inkml:brush>
  </inkml:definitions>
  <inkml:trace contextRef="#ctx0" brushRef="#br0">7 0 13485,'-5'1'3331,"3"0"-2050,2 2-160,0 0-801,6 0-223,6 3-1,6 0-32,-2-1-1313,-2-2-3844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9.333"/>
    </inkml:context>
    <inkml:brush xml:id="br0">
      <inkml:brushProperty name="width" value="0.025" units="cm"/>
      <inkml:brushProperty name="height" value="0.025" units="cm"/>
    </inkml:brush>
  </inkml:definitions>
  <inkml:trace contextRef="#ctx0" brushRef="#br0">198 211 17585,'-10'-2'891,"-6"1"-490,3-1-43,1 1 0,-1 0 0,0 1 0,0 0-1,-15 3 1,24-2-319,0 0 1,0 0-1,0 0 1,0 0-1,0 1 0,1 0 1,-1 0-1,0 0 1,1 0-1,-1 1 0,1-1 1,0 1-1,0 0 1,0 0-1,0 0 0,1 0 1,-1 1-1,1-1 1,0 1-1,0-1 0,0 1 1,-2 5-1,3-8-36,0 1 0,1 0 0,-1 0 0,0 0 1,1 0-1,-1 0 0,1 0 0,0 0 0,0 0 0,0 0 0,0 1 0,0-1 0,0 0 0,0 0 0,1 2 1,0-3 6,-1 0 0,1 0 0,-1-1 0,1 1 1,-1 0-1,1-1 0,-1 1 0,1 0 1,0-1-1,-1 1 0,1-1 0,0 1 1,0-1-1,0 1 0,-1-1 0,1 0 0,0 1 1,0-1-1,0 0 0,0 0 0,-1 0 1,1 1-1,0-1 0,1 0 0,3-1 50,0 1 0,1-1-1,-1 0 1,0 0-1,0 0 1,0-1 0,-1 0-1,1 0 1,0 0-1,6-4 1,35-25 10,-2-1 0,-1-2 0,-2-2 1,-2-2-1,-1-1 0,34-47 0,-85 110-57,1-1 1,2 1-1,-15 47 1,22-61 34,1 0 1,0 0 0,0 0 0,1 0-1,0 1 1,1-1 0,0 0 0,1 0 0,2 13-1,-2-19-35,0-1 1,0 1-1,0-1 0,1 0 0,-1 1 0,1-1 0,0 0 0,0 0 0,0 0 0,1 0 0,-1-1 1,1 1-1,-1-1 0,1 1 0,0-1 0,0 0 0,0 0 0,0 0 0,0 0 0,0-1 0,1 1 1,-1-1-1,0 0 0,1 0 0,-1 0 0,1 0 0,0-1 0,-1 0 0,6 1 0,-2-2 5,0 1-1,0-1 1,0 0-1,1-1 0,-1 0 1,-1 0-1,1 0 1,0-1-1,0 0 1,-1-1-1,0 1 0,0-1 1,0 0-1,0-1 1,0 1-1,-1-1 1,0 0-1,0-1 0,0 1 1,-1-1-1,0 0 1,0 0-1,0 0 1,-1-1-1,0 1 0,0-1 1,0 0-1,-1 0 1,0 0-1,-1 0 1,0 0-1,0 0 0,0-8 1,0 14-20,-1 0 0,0 0 1,0 0-1,0-1 0,0 1 0,0 0 1,0 0-1,-1 0 0,1-1 0,0 1 1,-1 0-1,1 0 0,-1 0 0,1 0 1,-1 0-1,1-1 0,-1 1 0,0 0 0,1 0 1,-1 1-1,0-1 0,0 0 0,0 0 1,0 0-1,0 0 0,0 1 0,0-1 1,0 1-1,0-1 0,0 0 0,0 1 1,0 0-1,0-1 0,-1 1 0,1 0 1,0-1-1,0 1 0,0 0 0,-1 0 1,1 0-1,0 0 0,0 0 0,-1 0 0,1 1 1,0-1-1,-2 1 0,-2 0-16,1 0-1,0 1 1,0 0-1,0 0 1,0 0-1,0 0 1,0 0-1,0 1 1,1-1 0,-1 1-1,-5 6 1,6-6 11,1-1 1,0 1-1,0-1 1,1 1-1,-1 0 1,0 0 0,1 0-1,0 0 1,-1 0-1,1 0 1,0 0-1,1 0 1,-1 0 0,1 0-1,-1 0 1,1 1-1,0-1 1,0 0-1,0 0 1,1 1-1,-1-1 1,2 5 0,0-5 5,-1 0 1,1-1 0,0 1-1,0-1 1,0 0 0,0 0 0,0 1-1,1-1 1,-1-1 0,1 1-1,-1 0 1,1-1 0,0 1 0,0-1-1,0 0 1,-1 0 0,1 0-1,0 0 1,0 0 0,0-1 0,0 1-1,1-1 1,4 0 0,12 1 22,0-1 1,1-1-1,-1-1 1,30-6-1,-39 6-14,0-1 0,0-1 0,0 1 0,-1-2 0,1 1 0,-1-2 0,0 1 0,0-1 0,13-12 0,-22 18 2,0-1 0,0 0-1,0 0 1,0 0 0,0 1 0,0-1 0,0 0 0,-1 0-1,1 0 1,0-1 0,0 1 0,-1 0 0,1 0 0,-1 0-1,1 0 1,-1-1 0,0 1 0,1 0 0,-1 0 0,0-1-1,0 1 1,0 0 0,0-2 0,-1 2 0,1 0-1,-1 0 1,1 0 0,-1 0-1,0 0 1,0 0-1,0 0 1,0 0 0,1 0-1,-1 0 1,0 0 0,-1 1-1,1-1 1,0 0 0,0 1-1,0-1 1,0 1 0,-2-1-1,-5-2-149,-1 1 0,1 1 0,0-1 0,-1 1-1,-10 0 1,82 14-9191,-30-12-1266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2.892"/>
    </inkml:context>
    <inkml:brush xml:id="br0">
      <inkml:brushProperty name="width" value="0.025" units="cm"/>
      <inkml:brushProperty name="height" value="0.025" units="cm"/>
    </inkml:brush>
  </inkml:definitions>
  <inkml:trace contextRef="#ctx0" brushRef="#br0">183 21 13036,'0'0'2248,"-9"7"-438,-6 7-1439,0 0 1,2 0-1,0 1 1,0 1-1,2 0 1,0 1-1,0 0 1,2 1-1,-11 27 1,12-26-259,0 1 0,2 0-1,0 0 1,2 0 0,0 1 0,1 0-1,-1 39 1,4-59-104,0 1 0,1 0 0,-1 0 0,0 0 0,1 0 0,-1-1 0,1 1 0,-1 0 1,1 0-1,0-1 0,-1 1 0,1 0 0,0-1 0,0 1 0,0-1 0,1 1 0,-1-1 0,0 0 0,1 0 0,-1 1 0,0-1 0,1 0 0,2 1 0,-1-1 32,0 0-1,0 0 1,0 0 0,0-1-1,0 1 1,0-1 0,1 0-1,-1 0 1,0 0-1,0-1 1,0 1 0,5-2-1,5-1 107,-1-1-1,0-1 0,0 0 1,0 0-1,19-13 0,12-12-26,-1-1-1,61-61 1,-80 69-18,-1-2 0,-1 0 0,-1-2 0,-1 0 1,20-40-1,-21 16-32,-15 36-134,-14 34-102,-25 53 86,8-18 206,3 0 0,-24 75 0,47-124-116,1 0-1,0 0 0,0 0 0,0 0 0,0 1 0,1-1 0,0 0 0,0 0 0,0 0 1,1 0-1,0 0 0,2 10 0,-2-13-13,0-1-1,-1 0 1,1 1 0,0-1-1,0 0 1,0 0 0,0 0 0,0 1-1,0-1 1,0 0 0,1 0 0,-1-1-1,0 1 1,0 0 0,1 0 0,-1-1-1,1 1 1,1 0 0,0 0-21,0-1 0,1 1 0,-1-1 0,0 0 0,1 0 0,-1 0 0,0-1 1,1 1-1,-1-1 0,0 0 0,4-1 0,3-2-193,0 0 0,0-1-1,-1 0 1,0-1 0,0 0 0,0-1 0,-1 1 0,0-2 0,0 1-1,7-10 1,5-7-338,-2 0 0,21-37 0,-15 22 629,-3-1 1,-1-2-1,25-76 1,-48 126 56,-1 0 1,1-1-1,-2 1 1,-9 13-1,-5 8-56,9-12-97,-30 61 833,37-71-721,0-1-1,1 1 0,0-1 1,0 1-1,0 0 0,1 0 1,0 0-1,1 0 0,0 12 1,0-17-84,0-1 1,1 0-1,-1 1 1,1-1-1,0 1 1,-1-1-1,1 0 1,0 0-1,0 0 1,0 1 0,0-1-1,0 0 1,0 0-1,0 0 1,0 0-1,0-1 1,1 1-1,-1 0 1,0 0-1,1-1 1,-1 1-1,0-1 1,1 1 0,-1-1-1,1 1 1,-1-1-1,3 0 1,46 2 170,-39-2-144,26-2 8,-13 1-368,44 2-1,-63-1 294,0 1-1,-1-1 0,1 1 0,0 0 0,-1 0 0,1 1 0,-1-1 0,0 1 0,1 0 1,-1 1-1,0-1 0,0 0 0,0 1 0,-1 0 0,6 5 0,-7-6 45,-1-1 0,0 0-1,0 0 1,0 1 0,-1-1-1,1 1 1,0-1 0,0 1 0,-1-1-1,1 1 1,-1-1 0,1 1 0,-1 0-1,0-1 1,0 1 0,0 0-1,0-1 1,0 1 0,0-1 0,0 1-1,0 0 1,-1-1 0,1 1-1,0 0 1,-2 2 0,0-1 87,0 1 0,-1-1 1,1 0-1,-1 0 0,1 0 0,-1 0 1,0-1-1,0 1 0,-1-1 0,-4 3 1,-7 4 447,0-2 1,0 0 0,-1-1 0,-17 5-1,26-9-376,1-1 0,-1 1 0,1-1 0,-1 0 1,1 0-1,-1-1 0,0 0 0,1 0 0,-13-3 0,16 3-272,1-1 0,0 0 0,0 0 1,0 0-1,0-1 0,0 1 0,0 0 0,0-1 1,1 1-1,-1-1 0,0 0 0,1 0 0,-1 1 1,1-1-1,0 0 0,0 0 0,-1 0 0,1 0 0,1-1 1,-1 1-1,0 0 0,0 0 0,1-1 0,-1 1 1,1 0-1,0 0 0,0-1 0,0 1 0,0 0 1,0-4-1,0 3-319,0 1 1,1 0-1,-1 0 0,0-1 1,1 1-1,-1 0 1,1 0-1,-1-1 0,1 1 1,0 0-1,0 0 1,0 0-1,1 0 0,-1 0 1,0 0-1,1 1 1,2-4-1,-1 3 123,0-1-1,0 1 1,0 0-1,1 1 1,-1-1 0,0 1-1,1-1 1,0 1 0,-1 0-1,5-1 1,11 0 266,0 1-1,0 0 1,33 4 0,-15-2 90,-24 0 468,0-2-1,0 0 0,0 0 1,0-2-1,0 1 1,0-2-1,0 1 1,-1-2-1,0 0 1,0 0-1,0-1 1,-1-1-1,1 0 1,-2 0-1,1-1 1,18-18-1,-28 25-450,0 0-1,0 0 0,-1 0 1,1 1-1,0-1 1,-1 0-1,1 0 0,0 0 1,-1 0-1,1 0 1,-1 0-1,0 0 0,1 0 1,-1-1-1,0 1 1,0 0-1,0 0 0,0 0 1,0 0-1,0-3 1,-6 3 477,-4 12-752,7-8 197,1 0 1,0 0 0,0 0-1,0 1 1,0-1 0,0 0-1,1 1 1,0 0-1,0-1 1,0 1 0,0 0-1,0 0 1,1-1 0,0 1-1,0 0 1,0 0 0,0 0-1,0 0 1,1-1 0,1 6-1,-1-5 13,1-1-1,0 0 0,0 0 0,0 0 0,0 0 1,0-1-1,1 1 0,-1-1 0,1 1 1,0-1-1,0 0 0,-1 0 0,1 0 0,1 0 1,-1-1-1,0 1 0,0-1 0,1 0 0,-1 0 1,0 0-1,1 0 0,4 0 0,13 2 26,1 0-1,-1-1 0,32-2 0,-44-1-22,0 1 0,0-2 0,0 1-1,-1-1 1,1 0 0,0-1-1,-1 0 1,0 0 0,0-1-1,0 0 1,9-5 0,-15 7 45,-1 0 0,1 0 0,0 0 0,0 0 0,-1 0 1,1 0-1,-1 0 0,0 0 0,1-1 0,-1 1 0,0 0 0,-1-1 0,1 1 1,0-1-1,-1 1 0,1-1 0,-1 1 0,0-1 0,1 0 0,-1 1 0,-1-1 1,1 1-1,0-1 0,-1 1 0,1-1 0,-1 1 0,0-1 0,0 1 0,-2-5 0,-3-6 331,0 1 0,-1 0 0,0 1-1,-11-13 1,14 18-269,-5-4 99,7 8-127,-1-1 0,1 0 0,0 0 0,-1 0 0,1 0 0,1 0 0,-1 0 0,0 0 0,-1-5-1,5 7-102,1 1 0,-1-1 0,0 0 0,1 1 0,-1 0 0,0-1 0,1 1 0,-1 0-1,0 0 1,1 0 0,1 1 0,2-1-67,52 0-2393,-17 0-2766,-1 0-3846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3.361"/>
    </inkml:context>
    <inkml:brush xml:id="br0">
      <inkml:brushProperty name="width" value="0.025" units="cm"/>
      <inkml:brushProperty name="height" value="0.025" units="cm"/>
    </inkml:brush>
  </inkml:definitions>
  <inkml:trace contextRef="#ctx0" brushRef="#br0">16 1 10922,'-1'0'229,"-1"1"0,1 0-1,0 0 1,0 0-1,0 0 1,1 0 0,-1 0-1,0 0 1,0 0-1,0 0 1,1 0 0,-1 0-1,1 0 1,-1 0-1,1 1 1,-1-1 0,1 0-1,-1 0 1,1 1-1,0-1 1,0 0 0,0 1-1,0-1 1,0 0-1,0 1 1,0-1-1,0 0 1,1 2 0,2 52 1136,-2-46-685,7 81 1515,6 103 959,-14-184-3076,1 0 0,0 0 0,0 0 0,4 14 0,-5-22-118,1 1-1,-1-1 1,0 0-1,1 0 1,-1 0-1,1 0 1,-1 0-1,1 0 1,-1 0-1,1 0 1,0 0-1,-1 0 1,1 0-1,0 0 1,0 0-1,0 0 1,0-1-1,-1 1 1,1 0-1,0-1 1,0 1-1,1 0 1,-1-1 0,0 0-1,0 1 1,0-1-1,0 0 1,0 1-1,0-1 1,1 0-1,-1 0 1,0 0-1,0 0 1,0 0-1,1 0 1,-1 0-1,0 0 1,0-1-1,0 1 1,0 0-1,0-1 1,1 1-1,-1-1 1,0 1-1,0-1 1,0 0-1,1-1 1,4-3-998,-2 0 1,1 0-1,-1-1 0,1 1 1,-1-1-1,-1 0 1,1 0-1,-1-1 1,0 1-1,2-10 0,7-19-4759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3.720"/>
    </inkml:context>
    <inkml:brush xml:id="br0">
      <inkml:brushProperty name="width" value="0.025" units="cm"/>
      <inkml:brushProperty name="height" value="0.025" units="cm"/>
    </inkml:brush>
  </inkml:definitions>
  <inkml:trace contextRef="#ctx0" brushRef="#br0">1 28 9129,'0'0'2541,"3"8"-64,-2-3-2192,1-1 1,-1 0 0,1 0-1,-1 0 1,1 0 0,1 0 0,-1-1-1,0 1 1,1-1 0,0 1-1,0-1 1,0 0 0,0 0-1,0 0 1,1 0 0,-1-1 0,1 1-1,0-1 1,-1 0 0,1 0-1,0 0 1,0-1 0,1 1-1,-1-1 1,0 0 0,0-1 0,1 1-1,4 0 1,0-1 126,0-1 0,0 0 1,0-1-1,0 1 0,0-2 0,0 1 0,-1-1 1,11-5-1,-17 7-383,1 0 0,-1 0 0,0 0 0,1-1 0,-1 1 1,0 0-1,0-1 0,0 0 0,0 1 0,0-1 0,0 0 0,0 0 0,-1 0 1,1 0-1,-1-1 0,0 1 0,1 0 0,-1-1 0,0 1 0,0-1 0,0 1 1,-1-1-1,1 1 0,-1-1 0,1 1 0,-1-1 0,0 0 0,0 1 0,0-1 1,0 0-1,0 1 0,-2-5 0,1 6-33,0-1 0,0 1 1,0 0-1,0-1 0,0 1 0,0 0 1,0 0-1,-1 0 0,1 0 0,0 0 1,-1 0-1,1 0 0,-1 0 0,1 0 0,-1 1 1,1-1-1,-1 1 0,0-1 0,1 1 1,-1 0-1,0-1 0,1 1 0,-1 0 1,0 0-1,1 0 0,-1 0 0,0 1 0,1-1 1,-1 0-1,-3 2 0,0-2-12,-1 2 0,0-1 0,1 1 0,-1-1 0,1 1 0,-1 1 0,1-1-1,-5 4 1,2 0 6,1 0 0,1 1-1,-1-1 1,1 1-1,0 0 1,1 1 0,0-1-1,0 1 1,1 0-1,-1 0 1,2 1 0,-1-1-1,1 1 1,1 0-1,-1 0 1,2 0 0,-1 0-1,0 17 1,2-24-10,0-1 0,1 1 0,-1 0 0,0-1 0,1 1 0,-1 0 1,1-1-1,0 1 0,-1-1 0,1 1 0,0-1 0,0 1 0,0-1 0,0 1 0,0-1 0,0 0 1,0 0-1,1 0 0,-1 1 0,0-1 0,1 0 0,1 0 0,1 2-175,1-1-1,-1-1 1,1 1-1,-1-1 1,1 1-1,0-1 0,9 0 1,2 0-981,0-1 0,0-1 1,1 0-1,16-5 0,-15 2-752,1-2 0,-2-1 0,1 0 0,-1-1 0,24-14 0,-2-2-4190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01.165"/>
    </inkml:context>
    <inkml:brush xml:id="br0">
      <inkml:brushProperty name="width" value="0.025" units="cm"/>
      <inkml:brushProperty name="height" value="0.025" units="cm"/>
    </inkml:brush>
  </inkml:definitions>
  <inkml:trace contextRef="#ctx0" brushRef="#br0">63 181 9065,'0'0'1761,"12"3"-837,-6-1-779,0-1-20,0 1 0,0-1 0,1 0 1,-1 0-1,0-1 0,0 0 0,1 0 0,-1 0 0,0-1 1,1 0-1,-1 0 0,12-4 0,472-178 788,-848 335-962,121-46 861,169-74 277,68-32-1086,0 0-1,0 0 0,0 0 0,0 0 1,0 0-1,1 0 0,-1 0 0,0 0 0,0 0 1,0 0-1,0 0 0,0 0 0,0 0 1,0 1-1,0-1 0,0 0 0,0 0 0,0 0 1,0 0-1,0 0 0,0 0 0,0 0 1,0 0-1,0 1 0,0-1 0,0 0 1,0 0-1,0 0 0,0 0 0,0 0 0,0 0 1,0 0-1,0 0 0,0 1 0,0-1 1,0 0-1,0 0 0,0 0 0,0 0 0,0 0 1,0 0-1,0 0 0,0 0 0,0 0 1,0 1-1,0-1 0,0 0 0,-1 0 1,1 0-1,0 0 0,0 0 0,0 0 0,0 0 1,0 0-1,0 0 0,0 0 0,-1 0 1,15-1-53,52-12-191,0-4-1,-2-2 1,65-29-1,-37 14-110,25-10-178,-42 14 208,1 4-1,1 2 0,86-13 1,-361 94 300,89-35 903,-114 9 0,306-45-3336,-59 9 2251,1 1 0,0 1 0,0 1 0,30 1 0,-53 2-70,0-1 0,0 0 1,0 1-1,0-1 1,0 1-1,0 0 0,0-1 1,0 1-1,0 0 1,0 0-1,3 3 0,1 0-4349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4.534"/>
    </inkml:context>
    <inkml:brush xml:id="br0">
      <inkml:brushProperty name="width" value="0.025" units="cm"/>
      <inkml:brushProperty name="height" value="0.025" units="cm"/>
    </inkml:brush>
  </inkml:definitions>
  <inkml:trace contextRef="#ctx0" brushRef="#br0">100 73 7079,'0'-8'3406,"-2"-25"133,2 32-3419,0 0 1,0 0-1,-1 0 0,1 0 1,0 0-1,0 0 0,-1 0 1,1 0-1,-1 1 1,1-1-1,-1 0 0,1 0 1,-1 0-1,1 1 0,-1-1 1,0 0-1,1 1 0,-1-1 1,0 0-1,0 1 1,0-1-1,1 1 0,-1-1 1,0 1-1,0 0 0,0-1 1,0 1-1,0 0 0,0-1 1,0 1-1,0 0 1,0 0-1,0 0 0,0 0 1,0 0-1,0 0 0,0 0 1,0 0-1,-1 1 0,-1 0 30,0 0 0,0-1-1,0 1 1,0 1-1,1-1 1,-1 0-1,0 1 1,1-1-1,-1 1 1,-3 3-1,2 0-2,0 0-1,0 1 0,1-1 1,0 1-1,0 0 1,0 0-1,-3 10 0,5-15-134,1 0 0,-1 1 0,1-1 0,-1 0 0,1 1 0,-1-1 0,1 1 0,0-1 0,0 0 0,0 1 0,0-1 0,0 1-1,0-1 1,0 1 0,0-1 0,0 1 0,1-1 0,-1 0 0,1 1 0,-1-1 0,1 0 0,-1 1 0,1-1 0,0 0 0,0 0 0,0 1 0,0-1-1,-1 0 1,1 0 0,1 0 0,-1 0 0,0 0 0,0 0 0,0-1 0,0 1 0,1 0 0,-1 0 0,0-1 0,1 1 0,1 0 0,7 0 21,1 0 0,-1 0 0,0-1 1,1-1-1,-1 0 0,1 0 0,-1-1 1,0 0-1,0 0 0,0-1 0,0-1 1,16-8-1,-24 11-44,-1 1 1,1-1-1,-1 0 1,1 0-1,-1 1 1,1-1-1,0 1 0,-1 0 1,1-1-1,0 1 1,-1 0-1,1 0 0,0 0 1,-1 0-1,1 0 1,0 0-1,-1 1 0,1-1 1,0 1-1,-1-1 1,1 1-1,-1-1 1,1 1-1,-1 0 0,1 0 1,-1 0-1,1 0 1,-1 0-1,0 0 0,1 0 1,-1 0-1,0 0 1,0 1-1,0-1 0,0 0 1,0 1-1,0-1 1,-1 1-1,1-1 1,0 1-1,-1-1 0,1 1 1,0 2-1,2 10-114,-1-1-1,0 0 0,-1 1 1,-1 21-1,1-13 72,0 30 751,-2 0 0,-13 97-1,10-127-476,0 0 1,-2-1-1,-1 1 0,0-1 0,-2 0 1,0-1-1,-2 0 0,0 0 0,-16 21 0,26-40-202,0 1 1,0-1-1,1 0 0,-1 0 0,0 0 0,0 0 0,0 0 0,0 0 0,0 0 0,0 0 0,0-1 1,-1 1-1,1 0 0,0-1 0,0 1 0,-1 0 0,1-1 0,0 0 0,-3 1 0,3-1-11,0 0 1,1-1-1,-1 1 0,0-1 0,1 1 0,-1-1 0,0 1 0,1-1 0,-1 1 0,1-1 0,-1 0 1,0 1-1,1-1 0,0 0 0,-1 1 0,1-1 0,-1 0 0,1 1 0,0-1 0,-1 0 0,1 0 0,0 0 1,0-1-1,-3-10-87,2 0 1,0-1-1,0-16 0,1 17-160,-2-44-1106,3 0 0,8-63 0,-6 99 1149,1 0 1,0 1 0,2-1 0,0 1-1,1 0 1,1 0 0,0 1 0,2 0 0,15-22-1,-22 35 194,0 0 0,1 1-1,0 0 1,0 0 0,0 0-1,1 1 1,-1-1 0,1 1-1,-1 0 1,1 0 0,0 0-1,1 1 1,-1 0-1,11-3 1,-5 3 48,1 1 1,-1 0-1,0 1 0,1 1 1,-1 0-1,15 2 0,-18-2 30,-1-1 1,0 0-1,0 0 0,0-1 0,0 0 1,1 0-1,-1-1 0,0 0 0,-1 0 1,1 0-1,0-1 0,11-6 0,6-6 51,-1-1-1,22-18 0,-8 5-134,-26 20 28,-7 6-25,0-1-1,0 1 1,0 1-1,0-1 1,0 0-1,0 1 0,1 0 1,0 0-1,-1 0 1,10-2-1,-13 7 20,0 0 0,0 1 1,0-1-1,-1 0 0,1 0 0,-1 1 0,0-1 0,0 0 1,0 5-1,0-7 15,-1 9 58,1 1 0,1 0 0,0-1 1,0 0-1,1 1 0,1-1 0,0 0 0,4 12 0,-4-17-69,0-1 1,-1 1-1,1-1 0,1 0 1,-1 0-1,1 0 1,-1-1-1,1 1 0,0-1 1,1 1-1,-1-2 1,0 1-1,1 0 0,-1-1 1,1 0-1,0 0 1,0 0-1,8 2 0,57 6 99,-59-10-259,0 1-1,0 1 1,1 0-1,-1 0 0,21 8 1,-29-8 122,0 0 1,1 0-1,-1 0 1,0 0-1,0 1 1,0-1-1,-1 1 1,1 0-1,-1 0 1,1 0-1,-1 0 1,0 0-1,0 0 1,0 1-1,-1-1 1,1 1-1,-1-1 1,0 1-1,0 0 1,0-1-1,0 1 1,0 4-1,1 6 174,-1 1 0,0-1 0,-1 0-1,0 1 1,-2-1 0,1 0 0,-2 0 0,0 0 0,0 0 0,-1 0-1,-1 0 1,-1-1 0,0 0 0,0 0 0,-1-1 0,-1 0-1,0 0 1,-1 0 0,0-1 0,0 0 0,-2-1 0,1 0-1,-1-1 1,0 0 0,-1-1 0,-13 7 0,23-13-130,-1-1 1,0 1 0,0-1-1,1 0 1,-1 0 0,0 0-1,0 0 1,0-1 0,0 1-1,0-1 1,0 1 0,-1-1-1,1 0 1,0-1 0,0 1-1,0 0 1,0-1 0,-4-1-1,5 1-8,0 0-1,0-1 0,0 1 0,0-1 1,0 0-1,0 1 0,0-1 0,1 0 1,-1 0-1,1 0 0,-1 0 0,1-1 1,0 1-1,0 0 0,0 0 0,0-1 1,-1-3-1,-1-8-10,1 1 1,0-1-1,1 0 0,0 0 1,2 0-1,2-23 0,-1 23-8,0 1-1,1-1 0,1 1 0,0 0 0,0 0 1,2 0-1,0 0 0,0 1 0,1 0 0,0 0 1,1 1-1,1 0 0,0 0 0,0 1 0,12-11 0,1 4-173,0 0 0,1 2 0,1 0 0,0 1 0,1 2 0,42-15 0,-19 7-2657,-5-3-2130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6.136"/>
    </inkml:context>
    <inkml:brush xml:id="br0">
      <inkml:brushProperty name="width" value="0.025" units="cm"/>
      <inkml:brushProperty name="height" value="0.025" units="cm"/>
    </inkml:brush>
  </inkml:definitions>
  <inkml:trace contextRef="#ctx0" brushRef="#br0">0 186 16496,'9'-7'261,"0"0"0,1 0 0,0 1 1,0 0-1,0 1 0,1 0 0,0 1 1,0 0-1,0 0 0,0 1 1,0 1-1,1 0 0,-1 0 0,1 1 1,0 1-1,18 1 0,-27-1-257,-1 1-1,1-1 1,-1 1-1,1 0 1,-1 0-1,0 0 1,0 0-1,1 0 1,-1 0 0,0 0-1,0 1 1,0-1-1,0 1 1,0 0-1,0 0 1,-1-1-1,1 1 1,-1 0-1,1 0 1,-1 0 0,2 3-1,-1 0 9,0 1-1,0-1 1,-1 1 0,0-1 0,0 1-1,0-1 1,0 1 0,-1 0-1,0 6 1,-2 8 23,-1 0-1,0-1 1,-1 1 0,-9 24-1,12-43-35,1 0 0,-1-1 0,1 1 0,0 0 0,-1-1 0,1 1 0,0 0 0,0-1 0,-1 1 0,1 0-1,0 0 1,0-1 0,0 1 0,0 0 0,0 0 0,0-1 0,0 1 0,0 0 0,0-1 0,0 1-1,0 0 1,1 0 0,-1-1 0,0 1 0,0 0 0,1-1 0,-1 1 0,0 0 0,1-1 0,-1 1 0,1 0-1,-1-1 1,1 1 0,0 0 0,1-1 6,0 0-1,0 0 1,0 0-1,0 0 1,-1 0-1,1-1 1,0 1-1,0-1 1,0 1-1,-1-1 1,1 0 0,0 0-1,1-1 1,57-37 140,-25 12-134,-2-1 0,-1-2-1,39-45 1,-56 61-102,-23 36-75,4-11 177,-6 12 13,2 0 0,0 0-1,1 0 1,2 1 0,0 0-1,-2 35 1,7-57 5,0-1-1,0 1 1,0 0 0,0 0 0,0 0-1,0-1 1,1 1 0,-1 0 0,1-1-1,-1 1 1,1 0 0,-1-1-1,1 1 1,0 0 0,0-1 0,0 1-1,0-1 1,0 1 0,0-1 0,0 0-1,1 0 1,-1 1 0,0-1 0,1 0-1,-1 0 1,1 0 0,-1 0-1,1 0 1,-1-1 0,1 1 0,0 0-1,-1-1 1,1 1 0,0-1 0,-1 0-1,1 0 1,0 1 0,0-1-1,0 0 1,-1 0 0,1-1 0,0 1-1,0 0 1,-1 0 0,1-1 0,0 1-1,2-2 1,6-1 227,0 0 0,0-1 0,-1 0 0,1-1 0,-1 1 0,16-12 0,-11 4-90,1 0 0,-2 0-1,1-1 1,-2-1 0,17-23 0,-23 29-109,-1 0 0,0-1 0,0 0 1,-1 0-1,-1-1 0,1 1 0,-1-1 1,-1 1-1,0-1 0,0 0 0,0-18 1,-2 29-62,-1-1 0,1 0 1,0 1-1,0-1 1,0 0-1,-1 1 1,1-1-1,0 0 1,0 0-1,-1 1 1,1-1-1,0 0 1,-1 0-1,1 1 1,0-1-1,-1 0 1,1 0-1,0 0 1,-1 0-1,1 0 0,0 1 1,-1-1-1,1 0 1,-1 0-1,1 0 1,0 0-1,-1 0 1,1 0-1,0 0 1,-1 0-1,1 0 1,-1 0-1,1-1 1,0 1-1,-1 0 1,1 0-1,0 0 1,-1 0-1,1-1 0,0 1 1,-1 0-1,1 0 1,0 0-1,-1-1 1,1 1-1,0 0 1,0-1-1,-1 1 1,1 0-1,0-1 1,0 1-1,0 0 1,0-1-1,-1 1 1,1 0-1,0-1 0,0 1 1,0 0-1,0-1 1,0 1-1,0-1 1,0 1-1,0 0 1,0-1-1,0 1 1,0-1-1,-20 25-53,19-21 51,-1-1-1,1 1 1,0-1-1,0 1 1,0-1 0,0 1-1,0 0 1,0-1-1,1 1 1,-1 0 0,1 0-1,0 0 1,0-1-1,0 1 1,0 0 0,1 0-1,-1 0 1,2 4 0,-1-5 6,0-1 0,0 0 0,1 1 0,-1-1 0,0 0 0,1 0 0,-1 0 1,1 0-1,-1 0 0,1 0 0,0-1 0,-1 1 0,1 0 0,0-1 1,0 1-1,-1-1 0,1 0 0,0 0 0,0 0 0,-1 0 0,1 0 0,0 0 1,0 0-1,0 0 0,-1 0 0,1-1 0,0 1 0,-1-1 0,3-1 0,5-1 17,-1-1-1,0 0 0,0 0 1,0-1-1,0 0 0,-1 0 1,0-1-1,0 0 0,-1 0 0,1-1 1,-1 0-1,-1 0 0,1 0 1,-1-1-1,0 0 0,-1 0 1,0 0-1,4-12 0,-8 20-21,0 0 1,0 0-1,-1 0 0,1 0 1,0 0-1,0 1 0,0-1 1,0 0-1,0 0 0,-1 0 1,1 0-1,0 0 0,0 0 1,0 0-1,0 0 0,-1 0 1,1 0-1,0 0 0,0 0 1,0 0-1,0 0 0,-1 0 1,1 0-1,0 0 0,0 0 1,0 0-1,0-1 0,-1 1 1,1 0-1,0 0 0,0 0 1,0 0-1,0 0 0,0 0 1,0 0-1,-1 0 0,1-1 1,0 1-1,0 0 0,0 0 1,0 0-1,0 0 0,0 0 1,0-1-1,0 1 0,0 0 1,0 0-1,-13 14-129,10-9 121,-7 7 1,2 0 1,0 1-1,0 0 1,2 1-1,-1 0 1,2 0 0,0 0-1,0 1 1,-3 19-1,8-33 8,0 0 0,0 0 0,0-1 0,0 1 0,1 0 1,-1 0-1,0-1 0,0 1 0,0 0 0,1 0 0,-1-1 0,0 1 0,1 0 0,-1-1 0,1 1 0,-1-1 0,0 1 0,1 0 0,-1-1 0,1 1 0,0-1 0,-1 1 0,1-1 0,-1 1 0,1-1 0,0 0 0,0 1 0,-1-1 0,2 1 0,29 2 39,34-14 65,-13-5-96,-33 9-64,0 1 0,0 0 0,0 2 0,1 0 1,0 1-1,0 2 0,23 0 0,-42 1 46,0 0 0,0 0 0,0 0 0,0 0 0,-1 1 0,1-1-1,0 0 1,0 0 0,0 1 0,-1-1 0,1 1 0,0-1 0,0 1 0,-1-1 0,1 1 0,0 0-1,-1-1 1,1 1 0,-1 0 0,1-1 0,-1 1 0,1 0 0,-1 0 0,1-1 0,-1 1 0,0 0-1,1 0 1,-1 0 0,0 0 0,0 1 0,1 1 3,-1 0 0,0-1 0,0 1 0,-1 0 1,1 0-1,0 0 0,-1 0 0,0 0 0,-2 5 0,2-5 42,1 0-1,-2 0 1,1 0 0,0 0-1,0-1 1,-1 1 0,0 0-1,1-1 1,-1 0 0,0 1-1,0-1 1,-1 0 0,1 0-1,0 0 1,-1 0-1,1 0 1,-1-1 0,1 1-1,-1-1 1,0 0 0,-4 2-1,7-8 66,-1 1 1,1-1-1,-1 0 0,1 1 0,1-1 0,-1 0 0,2-5 0,45-221-155,-47 229-11,0 0 0,1 0-1,-1 0 1,0 0 0,1 0-1,0 0 1,-1 0 0,1 0 0,0 1-1,0-1 1,0 0 0,0 1-1,0-1 1,0 0 0,1 1-1,-1 0 1,0-1 0,1 1-1,-1 0 1,1-1 0,0 1 0,-1 0-1,1 0 1,0 0 0,0 1-1,-1-1 1,1 0 0,0 1-1,0-1 1,2 0 0,26-11-4813,-24 6 452,-4-4-2215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6.465"/>
    </inkml:context>
    <inkml:brush xml:id="br0">
      <inkml:brushProperty name="width" value="0.025" units="cm"/>
      <inkml:brushProperty name="height" value="0.025" units="cm"/>
    </inkml:brush>
  </inkml:definitions>
  <inkml:trace contextRef="#ctx0" brushRef="#br0">1 1 13677,'0'0'5285,"66"41"-10890,-37-22 1024,3 4-3522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36.823"/>
    </inkml:context>
    <inkml:brush xml:id="br0">
      <inkml:brushProperty name="width" value="0.025" units="cm"/>
      <inkml:brushProperty name="height" value="0.025" units="cm"/>
    </inkml:brush>
  </inkml:definitions>
  <inkml:trace contextRef="#ctx0" brushRef="#br0">214 222 9769,'0'0'9999,"-12"-3"-9193,11 3-793,-5-2 43,-1 0 0,1 1 0,-1-1 1,0 1-1,0 1 0,1-1 0,-1 1 1,0 1-1,0-1 0,1 1 0,-1 0 1,0 1-1,1-1 0,-1 1 0,1 1 1,0-1-1,-10 6 0,11-5 68,-1 0 0,1 1 0,0 0 0,0 0 0,0 0 0,1 0 0,-1 1 0,1-1 0,0 1 0,0 0 1,1 1-1,-1-1 0,1 1 0,1-1 0,-1 1 0,-2 9 0,5-14-120,0-1 0,0 1 0,0 0 0,0-1 0,0 1 0,0-1 0,0 1 0,0 0 0,1-1 1,-1 1-1,0-1 0,0 1 0,1-1 0,-1 1 0,0-1 0,1 1 0,-1-1 0,1 1 0,-1-1 0,0 1 0,1-1 0,-1 1 1,1-1-1,-1 0 0,1 1 0,-1-1 0,1 0 0,0 0 0,-1 1 0,1-1 0,-1 0 0,2 0 0,30 3 151,31-14 95,-26-3-90,0-2-1,-2-1 1,0-2-1,-1-2 1,0-1-1,-2-1 1,-1-2-1,51-53 1,-79 75-133,3-3 8,-1 1 0,0-1 0,0 0 1,0 0-1,0 0 0,-1-1 0,0 0 1,-1 0-1,6-13 0,-9 20-34,0 0 0,0 0-1,0-1 1,0 1 0,0 0 0,1-1-1,-1 1 1,0 0 0,0-1 0,0 1-1,0-1 1,0 1 0,0 0 0,0-1-1,0 1 1,0 0 0,0-1 0,0 1-1,0 0 1,-1-1 0,1 1 0,0 0-1,0-1 1,0 1 0,0 0 0,0-1-1,-1 1 1,1 0 0,0 0 0,0-1-1,-1 1 1,1 0 0,0 0 0,0-1-1,-1 1 1,-12 4-56,-14 16-56,18-9 153,0 1 0,1-1-1,1 1 1,0 1-1,0-1 1,1 1 0,1 0-1,0 1 1,1-1 0,1 1-1,-3 18 1,5-23-220,0 0 0,1 1 0,0-1 1,0 0-1,1 0 0,0 1 0,1-1 0,0 0 0,1 0 0,3 9 1,-3-12-494,0 1 0,1-1 0,0 0 0,0 0 0,0-1 0,0 1 0,1-1 0,9 8 0,12 6-8596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0.371"/>
    </inkml:context>
    <inkml:brush xml:id="br0">
      <inkml:brushProperty name="width" value="0.025" units="cm"/>
      <inkml:brushProperty name="height" value="0.025" units="cm"/>
    </inkml:brush>
  </inkml:definitions>
  <inkml:trace contextRef="#ctx0" brushRef="#br0">0 542 10698,'0'0'4180,"5"-11"-1762,15-26-1513,2 1 0,1 1 1,1 1-1,43-45 0,20-28-82,-69 83-521,0 0 0,-1-1-1,-2-1 1,0-1 0,18-49-1,-39 93-279,-1 0 0,-15 28 0,-6 11-18,-195 558 1255,218-597-1218,1 0 0,0 1-1,2 0 1,-2 33-1,18-68-1257,69-221-8162,-64 195 5811,1 2 1,43-65 0,-5 35 6939,-56 68-2726,0 0 0,1 0 0,0 0 0,0 0 0,0 1 0,0 0 0,0-1 0,0 1-1,0 0 1,1 0 0,-1 1 0,1-1 0,7-1 0,-10 5-431,0 0-1,-1-1 1,1 1 0,0 0-1,-1 0 1,1 0-1,-1 0 1,0 0 0,0 0-1,0 0 1,0 0-1,0 0 1,0 0-1,-1 3 1,1 0 159,-5 41 918,3-38-1228,0-1 1,1 1 0,0 0-1,1-1 1,0 1 0,0 0-1,1-1 1,2 14 0,-2-20-55,-1 0 1,1 0 0,0 0 0,0 0-1,0 0 1,0 0 0,0 0 0,0 0-1,0 0 1,0 0 0,0-1 0,0 1-1,0 0 1,0-1 0,1 1 0,-1-1-1,0 1 1,0-1 0,1 0 0,-1 0-1,0 1 1,1-1 0,-1 0 0,0 0-1,1 0 1,-1 0 0,0 0-1,1-1 1,1 0 0,40-12 580,-30 4-533,1-1 1,-1 1-1,-1-2 1,0 0 0,14-17-1,-20 22-49,-1 0 1,0 0-1,-1 0 0,1-1 0,-1 0 0,-1 0 1,1 0-1,-1 0 0,-1 0 0,1-1 0,-1 1 1,0-1-1,1-9 0,-23 55-367,14-25 351,0 1-1,2 0 1,-1-1-1,2 2 1,0-1-1,1 0 1,0 1 0,1-1-1,2 28 1,-1-40 13,0 0 1,0 0-1,1 0 1,-1 0 0,1 0-1,0 0 1,0 0-1,-1 0 1,1 0-1,1 0 1,-1 0 0,0 0-1,0 0 1,1-1-1,-1 1 1,1-1 0,-1 1-1,1-1 1,0 1-1,-1-1 1,4 2 0,-1-1 20,1-1 0,-1 1 0,1-1 0,-1 0 0,1 0 0,-1 0 0,1-1 0,0 1 0,8-1 0,-1-1 37,0-1-1,0 0 1,-1 0-1,1-1 1,-1 0-1,1-1 1,14-8-1,-16 7-36,-1-1 1,0 0-1,-1 0 0,0-1 1,0 0-1,0 0 0,-1-1 1,0 0-1,0 0 0,7-13 0,-12 18-19,-1 0-1,1 0 0,-1 0 0,0 0 1,0-1-1,0 1 0,0 0 0,0 0 0,-1-1 1,0 1-1,1-1 0,-1 1 0,0 0 1,-1-1-1,1 1 0,-1 0 0,1-1 1,-1 1-1,0 0 0,0 0 0,-1-1 0,1 1 1,0 0-1,-1 0 0,0 1 0,0-1 1,0 0-1,0 0 0,0 1 0,-1-1 0,1 1 1,-1 0-1,1 0 0,-1 0 0,-6-3 1,-21-13-108,15 7-189,50 8-32,-27 3-302,0 0 1,1-1-1,-1 0 1,1-1-1,10-3 1,-16 4-101,0 0 0,1-1 0,-1 0 0,0 1 0,0-1 0,0 0 0,0 0 0,-1-1 0,4-3 0,7-12-6276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0.703"/>
    </inkml:context>
    <inkml:brush xml:id="br0">
      <inkml:brushProperty name="width" value="0.025" units="cm"/>
      <inkml:brushProperty name="height" value="0.025" units="cm"/>
    </inkml:brush>
  </inkml:definitions>
  <inkml:trace contextRef="#ctx0" brushRef="#br0">1 0 14606,'0'0'5637,"48"11"-5765,-14-2-320,5-4-4101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1.048"/>
    </inkml:context>
    <inkml:brush xml:id="br0">
      <inkml:brushProperty name="width" value="0.025" units="cm"/>
      <inkml:brushProperty name="height" value="0.025" units="cm"/>
    </inkml:brush>
  </inkml:definitions>
  <inkml:trace contextRef="#ctx0" brushRef="#br0">1 319 10186,'11'-12'-470,"19"-18"457,52-56-140,-72 74 973,0 0 0,0-1 1,-1 0-1,-1-1 1,9-17-1,-16 29-582,0 0 0,0 1-1,-1-1 1,1 0-1,0 0 1,-1 0-1,1 0 1,-1 0 0,0 0-1,0 0 1,1 0-1,-1 0 1,-1 0-1,1 0 1,0 0 0,0 0-1,-1 0 1,0-3-1,0 4-144,0 0 0,0 1 1,1-1-1,-1 0 0,0 1 0,0-1 0,0 1 0,0-1 0,0 1 0,0 0 0,0-1 0,0 1 0,0 0 1,0 0-1,0 0 0,0 0 0,0-1 0,0 1 0,0 1 0,0-1 0,0 0 0,0 0 0,0 0 0,0 0 1,-1 1-1,-5 1-3,0 1 1,0 0 0,0 0 0,1 0 0,-1 1-1,1 0 1,0 0 0,-9 7 0,5 0-50,0 0 0,0 0 1,1 1-1,-14 26 0,19-32-24,1 1-1,-1 0 1,2 0 0,-1 1-1,1-1 1,0 0-1,1 1 1,-1 0 0,2-1-1,-1 1 1,1 11-1,0-18-13,1 1 0,-1 0 0,1-1-1,-1 1 1,1-1 0,0 1 0,-1-1-1,1 1 1,0-1 0,0 1-1,0-1 1,0 0 0,0 0 0,1 1-1,-1-1 1,0 0 0,0 0 0,1 0-1,-1 0 1,1-1 0,-1 1 0,1 0-1,-1-1 1,1 1 0,-1 0-1,1-1 1,0 0 0,-1 1 0,1-1-1,0 0 1,-1 0 0,1 0 0,0 0-1,2-1 1,5 1 45,-1-1 0,1 0 0,-1-1 1,1 0-1,14-6 0,0-2-24,-1-1-1,0-1 1,0-1 0,-2-1 0,1-1 0,-2-1-1,0-1 1,-1 0 0,-1-1 0,-1-1 0,0-1 0,23-39-1,-24 18 148,-15 41-173,0 0 0,0 0 0,0 0-1,0-1 1,0 1 0,0 0 0,0 0 0,-1 0-1,1-1 1,0 1 0,0 0 0,0 0 0,0 0-1,0 0 1,-1 0 0,1 0 0,0-1-1,0 1 1,0 0 0,0 0 0,-1 0 0,1 0-1,0 0 1,0 0 0,-1 0 0,1 0 0,0 0-1,0 0 1,0 0 0,-1 0 0,1 0 0,0 0-1,0 0 1,0 0 0,-1 0 0,1 0-1,0 0 1,0 0 0,0 0 0,-1 0 0,1 0-1,0 1 1,0-1 0,0 0 0,0 0 0,-1 0-1,1 0 1,0 0 0,0 1 0,0-1 0,0 0-1,0 0 1,0 0 0,-1 0 0,1 1 0,0-1-1,0 0 1,-7 10-14,0 1-1,1 0 0,0 0 1,0 0-1,1 1 1,1-1-1,-6 24 1,4-16-23,3-9-26,0-1 0,1 1 0,0 0 0,0-1 0,1 1 0,0 0 0,1 12 0,0-20-99,1 0 0,-1 0 1,0 0-1,1 0 0,-1 0 1,1 0-1,0 0 0,0-1 1,0 1-1,0 0 1,0-1-1,0 1 0,0 0 1,0-1-1,1 1 0,-1-1 1,2 2-1,-1-2-246,1 0-1,-1 0 1,0 0 0,1 0-1,-1 0 1,1-1 0,-1 1-1,1-1 1,-1 0 0,1 0-1,0 1 1,-1-2 0,1 1-1,-1 0 1,1 0 0,4-2-1,26-9-4591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1.671"/>
    </inkml:context>
    <inkml:brush xml:id="br0">
      <inkml:brushProperty name="width" value="0.025" units="cm"/>
      <inkml:brushProperty name="height" value="0.025" units="cm"/>
    </inkml:brush>
  </inkml:definitions>
  <inkml:trace contextRef="#ctx0" brushRef="#br0">45 159 7399,'43'-115'4335,"-27"72"1414,-24 61-5407,-11 23 15,2 1 0,2 1-1,2 0 1,1 1 0,-6 57 0,17-99-348,1 0 1,0 0 0,0 0-1,0 0 1,0 0 0,0 0-1,0 0 1,0 0 0,1-1-1,-1 1 1,1 0 0,-1 0-1,1 0 1,0 0 0,0 0-1,0-1 1,0 1 0,0 0 0,0-1-1,0 1 1,1-1 0,-1 1-1,2 1 1,0-2 19,-1 0-1,1 0 1,-1 0-1,1-1 1,-1 1 0,1-1-1,-1 0 1,1 1-1,0-1 1,-1 0 0,1 0-1,0-1 1,-1 1-1,1 0 1,-1-1 0,1 0-1,3-1 1,4-2 40,0 0-1,0-1 1,0 0 0,-1-1-1,0 0 1,0 0-1,14-14 1,52-59-58,-56 56 25,-1-1-1,18-31 0,-30 46-50,0-1 0,-1 0-1,-1 0 1,0 0-1,0-1 1,-1 1 0,0-1-1,-1 0 1,1-15-1,-18 40-288,-7 21 406,2 1 1,1 1-1,2 1 0,2 0 1,-12 44-1,27-80-124,-4 10 189,0 0 0,1 0 0,0 0 0,-2 25 0,5-35-218,0 0 0,0 1 0,1-1 0,-1 0 0,0 0 0,1 0 0,-1 0 0,1 0 0,0 0 0,0 0 0,0 0 0,0 0 0,0 0 0,0-1 0,2 4 0,-1-4-156,-1 0-1,1 0 1,0 1 0,0-1 0,-1-1-1,1 1 1,0 0 0,0 0 0,0-1-1,0 1 1,0-1 0,0 1 0,0-1 0,0 0-1,0 0 1,1 0 0,-1 0 0,0 0-1,2-1 1,0 0-132,-1 1 0,1-1 0,-1 0 0,1 0 0,-1-1 0,1 1 0,-1-1 0,0 0 1,0 1-1,0-1 0,0-1 0,0 1 0,0 0 0,4-6 0,29-45-813,-31 44 1319,1-1 1,0 1 0,0 1 0,10-10 0,-15 17 171,0 0 0,1 0 1,-1 0-1,1 0 0,0 0 0,-1 1 0,1-1 0,0 1 1,-1-1-1,1 1 0,0 0 0,0-1 0,-1 1 0,3 0 1,50 6 2923,-19-1-1887,-20-5-909,-1-1 0,0 0 1,0-1-1,20-5 0,-30 6-355,-1 0 0,1 0 0,-1 0-1,0 0 1,1-1 0,-1 0-1,0 1 1,0-1 0,0 0 0,0 0-1,0-1 1,0 1 0,-1-1-1,1 1 1,-1-1 0,0 0 0,0 0-1,0 0 1,0 0 0,0 0-1,0 0 1,-1-1 0,2-3 0,-3 6-87,0 0 0,-1 0 0,1 0 1,0 0-1,0 0 0,-1 0 1,1 0-1,0 0 0,-1 0 0,1 0 1,-1 0-1,1 0 0,-1 0 1,1 0-1,-1 1 0,0-1 0,0 0 1,1 0-1,-1 1 0,0-1 1,0 0-1,0 1 0,0-1 0,1 1 1,-1-1-1,0 1 0,0 0 1,0-1-1,0 1 0,0 0 0,0 0 1,0 0-1,0-1 0,0 1 1,0 0-1,0 0 0,-1 1 0,1-1 1,-1 0-1,-46 4-27,40-1-3,0 0 1,1 1 0,-1 0-1,1 0 1,0 1 0,0-1 0,0 2-1,0-1 1,1 1 0,0 0 0,-6 9-1,9-13-12,1 1-1,-1 0 1,1 0 0,0 0-1,0 0 1,0 0 0,0 0-1,1 1 1,-1-1-1,1 1 1,0-1 0,0 1-1,0-1 1,1 1 0,-1 0-1,1-1 1,0 1-1,0 0 1,0-1 0,0 1-1,1 0 1,-1-1 0,1 1-1,0 0 1,0-1 0,1 1-1,-1-1 1,3 5-1,-2-6-257,0 1-1,1-1 0,-1 1 0,1-1 0,-1 0 0,1 0 1,0 0-1,0 0 0,0-1 0,0 1 0,0-1 0,0 0 1,6 2-1,28 2-6486,-2-4-5575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7.005"/>
    </inkml:context>
    <inkml:brush xml:id="br0">
      <inkml:brushProperty name="width" value="0.025" units="cm"/>
      <inkml:brushProperty name="height" value="0.025" units="cm"/>
    </inkml:brush>
  </inkml:definitions>
  <inkml:trace contextRef="#ctx0" brushRef="#br0">204 451 5381,'6'-11'1196,"-4"7"-1331,7-13 1431,-1-2 1,-1 1-1,0-1 1,6-31-1,-12 46-966,-1 1-1,1-1 0,-1 0 1,0 0-1,0 0 1,0 1-1,-1-1 0,1 0 1,-1 0-1,0 1 1,0-1-1,0 1 0,-1-1 1,-2-6-1,2 8-241,0 0 0,0 0 0,-1 0 0,1 0-1,0 0 1,-1 1 0,1-1 0,-1 1 0,0-1 0,1 1-1,-1 0 1,0 0 0,0 0 0,0 1 0,0-1 0,0 1-1,0-1 1,0 1 0,0 0 0,0 0 0,0 0 0,-4 1-1,0 1-60,0-1 0,0 1 0,0 1 0,0-1-1,0 1 1,0 1 0,1-1 0,-1 1 0,1 0-1,0 0 1,0 1 0,1 0 0,-1 0-1,1 0 1,0 1 0,0-1 0,1 1 0,0 1-1,-5 7 1,1 0 36,0 1-1,0 0 1,1 0-1,1 1 1,1 0-1,0 0 1,-4 26-1,9-40-49,-1 1 1,1 0-1,0 0 1,-1 0-1,1-1 0,0 1 1,1 0-1,-1 0 0,1 0 1,-1-1-1,1 1 0,0 0 1,0 0-1,0-1 0,0 1 1,0-1-1,2 3 0,-1-3 3,0-1-1,0 0 0,0 0 1,0 0-1,0 0 0,0 0 1,0 0-1,0 0 0,0-1 1,1 1-1,-1-1 0,0 0 1,0 0-1,1 0 0,-1 0 0,0 0 1,0 0-1,1 0 0,-1-1 1,0 1-1,0-1 0,4-1 1,9-3 47,-1-1 0,1 0 0,-1-1 0,0-1 0,0 0 1,-1-1-1,0 0 0,13-13 0,92-94 41,-85 81 193,35-50-1,-60 75-143,-1-1-1,0 0 1,-1-1 0,0 0-1,0 0 1,-2 0 0,1 0-1,-2-1 1,5-22 0,-8 34-144,0 1 1,0 0 0,0-1 0,0 1-1,0-1 1,0 1 0,1 0-1,-1-1 1,0 1 0,0-1 0,0 1-1,0 0 1,0-1 0,-1 1-1,1-1 1,0 1 0,0-1-1,0 1 1,0 0 0,0-1 0,0 1-1,-1 0 1,1-1 0,0 1-1,0-1 1,-1 1 0,1 0 0,0 0-1,-1-1 1,1 1 0,0 0-1,0-1 1,-1 1 0,0 0 0,-12 8 19,-12 23-105,10-3 66,1 2 0,1-1 0,2 2 0,1-1 0,1 1 0,2 1 0,-6 49 0,13-78 4,0 0 0,-1 0 0,1 0 0,0 0 0,1 0 0,-1 0 0,0 0 0,1 0 0,0 0 0,0 0 0,0 0 0,0-1 0,0 1 0,0 0 0,1-1 0,-1 1 0,1-1 0,0 1 0,-1-1 0,5 4-1,-3-4 16,0-1-1,-1 1 0,1-1 0,0 0 0,0 0 1,0 0-1,0 0 0,0-1 0,1 1 1,-1-1-1,0 0 0,0 0 0,0 0 0,0 0 1,0 0-1,1-1 0,-1 1 0,0-1 0,5-2 1,-1 1 6,0-2 0,0 1 0,0-1 0,0 0 1,-1 0-1,1-1 0,-1 1 0,0-2 0,-1 1 1,1-1-1,-1 1 0,0-1 0,0-1 0,5-9 0,-4 6 0,-1 0 0,1 0 1,-2-1-1,1 0 0,-1 0 0,-1 0 0,0 0 0,2-23 0,-5 34-19,0 0 1,-1 0-1,1 1 1,0-1-1,0 0 1,0 0 0,-1 0-1,1 0 1,0 0-1,0 0 1,-1 0 0,1 1-1,0-1 1,-1 0-1,1 0 1,0 0-1,0 0 1,-1 0 0,1 0-1,0 0 1,0 0-1,-1-1 1,1 1 0,0 0-1,-1 0 1,1 0-1,0 0 1,0 0-1,0 0 1,-1 0 0,1-1-1,0 1 1,0 0-1,-1 0 1,1 0 0,0 0-1,0-1 1,0 1-1,0 0 1,-1 0-1,1-1 1,0 1 0,0 0-1,0 0 1,0-1-1,0 1 1,0 0 0,0 0-1,0-1 1,-1 1-1,1 0 1,0 0-1,0-1 1,0 1 0,0 0-1,1-1 1,-1 1-1,-15 20-112,8-6 100,0 1 1,1 0-1,1 0 1,0 0 0,2 1-1,-1-1 1,2 1-1,-1 18 1,2-33 15,1 0 0,0 1 0,0-1 1,0 0-1,0 1 0,0-1 0,0 1 0,1-1 1,-1 0-1,0 0 0,1 1 0,-1-1 0,1 0 1,-1 1-1,1-1 0,-1 0 0,1 0 0,0 0 1,0 0-1,0 0 0,-1 0 0,1 0 0,0 0 1,0 0-1,1 0 0,-1 0 0,0-1 0,0 1 1,0 0-1,0-1 0,1 1 0,-1-1 0,0 1 1,1-1-1,-1 0 0,0 1 0,1-1 0,-1 0 1,0 0-1,1 0 0,-1 0 0,0 0 0,1 0 1,-1-1-1,0 1 0,1 0 0,-1-1 0,0 1 1,1-1-1,-1 1 0,0-1 0,0 1 0,2-2 1,4-1 55,1-1 1,-1 0 0,0 0-1,0 0 1,0-1 0,0 0 0,9-10-1,31-52 396,-34 47-338,-20 38-157,1 1 1,1 0-1,0 1 0,2-1 1,-2 33-1,5-50 40,0-1 1,0 0-1,0 0 1,0 0-1,1 1 0,-1-1 1,0 0-1,1 0 1,-1 0-1,0 0 1,1 0-1,-1 1 0,1-1 1,0 0-1,-1 0 1,1 0-1,0-1 1,0 1-1,0 0 0,-1 0 1,1 0-1,0 0 1,0-1-1,0 1 1,2 0-1,0 0 12,0 0 1,0 0-1,0 0 0,0 0 1,0-1-1,0 0 0,0 1 0,0-1 1,6-1-1,1 0 48,0-1 0,1 0 0,-1 0 0,-1-1 0,14-6 0,-7 1 10,-1 0 0,0-1-1,0-1 1,-1 0 0,17-17-1,-27 24-10,0-1 0,-1 1 0,0-1 0,1 1 0,-1-1 0,0 0 0,-1 0 0,1 0 0,-1 0 0,0-1 0,0 1 0,0-1 0,-1 1 0,1-1 0,-1 0 0,0 0 0,0 1 0,-1-1 0,0 0-1,0 0 1,0 0 0,0 0 0,-1 1 0,0-7 0,-1 9-73,1-1-1,-1 1 0,0-1 0,0 1 1,0-1-1,0 1 0,0 0 0,0 0 1,-1 0-1,1 1 0,-1-1 1,1 0-1,-1 1 0,0 0 0,1-1 1,-1 1-1,0 0 0,0 0 1,0 1-1,0-1 0,0 1 0,0-1 1,0 1-1,-5 0 0,8 1-115,0 1-1,0-1 1,1 0-1,-1 0 1,0 0-1,1 0 1,-1 0 0,1-1-1,-1 1 1,1 0-1,0 0 1,-1 0-1,1 0 1,0 0-1,0-1 1,-1 1-1,1 0 1,0-1-1,0 1 1,1 0 0,13 6-806,0 0 1,1-2-1,0 1 1,0-2-1,0 0 1,0-1-1,0-1 1,18 0-1,-12-1 38,1-1 0,-1-1 0,1 0 0,-1-2 0,32-8-1,-32 4 883,-1 0-1,22-11 1,-39 16 374,1 0 1,0 0-1,-1-1 0,0 0 1,1 0-1,-1 0 0,-1 0 1,1-1-1,0 1 0,-1-1 1,1 0-1,-1 0 0,0 0 0,-1 0 1,4-7-1,-6 10-237,0 0 0,0 1 0,0-1-1,1 1 1,-2-1 0,1 0 0,0 1 0,0-1 0,0 0-1,0 1 1,0-1 0,0 1 0,-1-1 0,1 0-1,0 1 1,0-1 0,-1 1 0,1-1 0,-1 1 0,1-1-1,0 1 1,-1-1 0,1 1 0,-1 0 0,1-1 0,-1 1-1,1 0 1,-1-1 0,1 1 0,-1 0 0,0-1 0,1 1-1,-1 0 1,1 0 0,-1 0 0,0 0 0,1-1-1,-1 1 1,1 0 0,-1 0 0,0 0 0,1 0 0,-1 0-1,1 1 1,-1-1 0,0 0 0,1 0 0,-1 0 0,1 0-1,-2 1 1,-35 7 407,25-2-389,1 0 0,0 1-1,1 0 1,-1 0-1,1 1 1,-15 16 0,19-19-25,1 0 0,1 0 0,-1 1 0,1-1 0,0 1 0,0 0 0,0 0 0,1 1 0,0-1 0,1 1 0,-1 0 0,1-1 0,-2 12 0,4-17-107,0 0 0,0 0 0,0 0 1,1-1-1,-1 1 0,0 0 0,0 0 0,1 0 1,-1 0-1,1-1 0,-1 1 0,1 0 0,-1-1 0,1 1 1,-1 0-1,1-1 0,-1 1 0,1 0 0,0-1 1,-1 1-1,1-1 0,0 1 0,0-1 0,-1 0 0,1 1 1,0-1-1,0 0 0,0 1 0,-1-1 0,1 0 0,0 0 1,0 0-1,0 0 0,0 0 0,1 0 0,35 0 192,-33-1-163,14-1 4,-1-2 0,1 0 0,-1-1 0,0-1 0,0-1 0,0 0-1,-1-1 1,18-11 0,-10 3-29,0-1-1,-1 0 0,-1-2 0,27-29 0,-38 37-1,-2-1 1,0 0-1,0 0 0,7-17 0,-13 24 6,-1 0 1,1 0 0,-1-1 0,0 0-1,-1 1 1,1-1 0,-1 0-1,0 1 1,-1-1 0,0 0-1,1 0 1,-2 0 0,-1-10 0,2 14-16,-1-1 0,0 1 0,0 0 0,0 0 0,-1 0 0,1 0 0,-1 0 0,1 0 0,-1 0 0,1 0 0,-1 0 0,0 1 0,0-1 0,0 1 0,0-1 0,0 1 0,0 0 0,-1 0 0,1 0 0,0 0 0,0 0 0,-1 1 0,1-1 1,-1 1-1,1-1 0,0 1 0,-1 0 0,1 0 0,-6 0 0,3 0-12,0 0 0,0 1 0,0-1 0,1 1 0,-1 0 0,0 1 0,0-1 0,0 1 0,1 0 0,-1 0 0,1 0 0,-1 1 0,-7 5 0,8-4 8,-1 1 0,1 0 0,0 1 0,1-1 0,-1 1 0,1-1 0,0 1 0,0 0 0,1 0 0,0 0 0,0 1-1,0-1 1,1 0 0,0 1 0,0-1 0,0 1 0,1 0 0,0-1 0,0 1 0,1-1 0,0 1 0,0-1 0,1 1 0,-1-1 0,1 0 0,1 0 0,-1 0 0,1 0 0,0 0 0,1 0 0,4 6 0,16 16 0,22 29-855,-26-15-3676,-14-17-1719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8.143"/>
    </inkml:context>
    <inkml:brush xml:id="br0">
      <inkml:brushProperty name="width" value="0.025" units="cm"/>
      <inkml:brushProperty name="height" value="0.025" units="cm"/>
    </inkml:brush>
  </inkml:definitions>
  <inkml:trace contextRef="#ctx0" brushRef="#br0">78 183 12908,'21'-27'3718,"-17"23"-3440,1 0 1,-2-1 0,1 0-1,0 1 1,-1-1 0,0-1-1,0 1 1,-1 0 0,1-1-1,-1 1 1,0-1 0,2-10-1,-5 15-260,1 0-1,0 1 1,-1-1-1,1 0 1,0 0-1,-1 1 0,1-1 1,-1 1-1,1-1 1,-1 0-1,1 1 0,-1-1 1,0 1-1,1-1 1,-1 1-1,0 0 0,1-1 1,-1 1-1,0 0 1,0-1-1,1 1 0,-1 0 1,0 0-1,0-1 1,1 1-1,-1 0 0,0 0 1,0 0-1,0 0 1,1 0-1,-1 0 0,-1 1 1,-28 2 69,24 1-81,-1 0 0,1 0 0,1 0 0,-1 1 0,1-1-1,-1 1 1,1 1 0,1-1 0,-1 1 0,1 0 0,0 0-1,0 0 1,1 0 0,0 1 0,0-1 0,0 1-1,1 0 1,0 0 0,0 0 0,1 0 0,-1 15 0,2-21-5,0 0 0,1 0 0,0 0 1,-1 0-1,1 0 0,0 0 0,0 0 1,-1 0-1,1 0 0,0 0 0,0 0 1,0-1-1,0 1 0,0 0 0,0-1 1,0 1-1,0 0 0,1-1 0,-1 1 1,0-1-1,0 0 0,0 0 0,1 1 1,-1-1-1,0 0 0,0 0 0,1 0 1,-1 0-1,0 0 0,0 0 0,1 0 1,-1-1-1,0 1 0,0 0 0,0-1 1,0 1-1,2-2 0,48-17 202,-31 6-161,-1-1 0,0 0 0,17-19 0,-28 26-28,0-1 1,-1-1 0,0 1-1,-1-1 1,1 0 0,-2-1-1,1 0 1,6-19-1,-34 115-51,4 1 0,-11 150 0,19-137 560,-40 181 0,48-274-513,-21 63 79,21-66-77,0 1 0,0-1 0,0 1 1,0-1-1,-1 0 0,0 0 0,0 0 0,0 0 0,0-1 0,-1 1 0,1-1 0,-5 3 0,7-5 3,1-1-1,-1 0 1,0 1-1,1-1 1,-1 0 0,1 1-1,-1-1 1,0 0-1,1 0 1,-1 0 0,0 0-1,1 0 1,-1 0 0,0 0-1,1 0 1,-1 0-1,0 0 1,1 0 0,-1 0-1,0 0 1,1 0-1,-1 0 1,1-1 0,-1 1-1,0 0 1,1-1 0,-1 1-1,1 0 1,-1-1-1,1 1 1,-1 0 0,1-1-1,-1 1 1,1-1-1,-1 1 1,1-1 0,0 1-1,-1-1 1,1 0 0,0 1-1,-1-1 1,1 1-1,0-1 1,0 0 0,0 1-1,-1-1 1,1 0-1,0 0 1,-4-39 384,4 34-420,0-23 12,2 0 0,0 0 0,2 0 0,2 0 0,0 1 0,2 0 0,1 1 0,1-1 0,2 2 0,27-49 0,16-12-83,116-139-1,-81 113 68,-88 111 25,3-5-5,1 1 1,-1-1-1,0 0 1,-1 0-1,1-1 1,-1 1-1,-1-1 1,1 0 0,-2 0-1,1 0 1,2-14-1,-5 22 2,0 0-1,0-1 1,0 1-1,0-1 0,0 1 1,0 0-1,0-1 1,0 1-1,0 0 1,0-1-1,0 1 0,0-1 1,-1 1-1,1 0 1,0-1-1,0 1 1,0 0-1,-1-1 0,1 1 1,0 0-1,0-1 1,-1 1-1,1 0 1,0 0-1,0-1 0,-1 1 1,1 0-1,0 0 1,-1 0-1,1-1 1,-1 1-1,1 0 0,0 0 1,-1 0-1,0 0 1,-16 4-104,-13 17-26,18-6 139,1 0 0,1 1 0,0 0 0,2 1 0,-1 0 0,2 0 0,0 1 0,1 0 0,1 0 0,1 0 0,1 1 0,0-1 0,1 1 0,1 0 0,2 21 0,-1-38-3,0 0 0,0 0 0,0 0 0,1-1 1,-1 1-1,0 0 0,1 0 0,0 0 0,-1-1 0,1 1 0,0 0 0,0-1 1,0 1-1,0-1 0,0 1 0,1-1 0,-1 1 0,0-1 0,1 0 0,-1 1 1,1-1-1,-1 0 0,1 0 0,0 0 0,3 1 0,-2-1-12,1-1 0,0 1 0,0-1 0,0 0 0,0 0 0,0 0-1,-1 0 1,1-1 0,0 0 0,0 0 0,7-2 0,5-4-420,0 0 0,0-1 0,-1 0 0,21-16 0,-8 2-3425,39-40 0,-22 14-727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03.136"/>
    </inkml:context>
    <inkml:brush xml:id="br0">
      <inkml:brushProperty name="width" value="0.025" units="cm"/>
      <inkml:brushProperty name="height" value="0.025" units="cm"/>
    </inkml:brush>
  </inkml:definitions>
  <inkml:trace contextRef="#ctx0" brushRef="#br0">194 324 10826,'-41'2'348,"28"-1"-101,0 0 0,0 0 0,0-1 0,0-1 0,0 0 0,0-1 1,0 0-1,0-1 0,-15-6 0,28 9-234,-1 0 0,1 0 0,0 0 0,-1 0 0,1 0 0,0 0 1,-1-1-1,1 1 0,0 0 0,-1 0 0,1 0 0,0 0 0,-1-1 0,1 1 0,0 0 0,0 0 0,-1-1 1,1 1-1,0 0 0,0 0 0,-1-1 0,1 1 0,0 0 0,0-1 0,0 1 0,0 0 0,0-1 0,-1 1 1,1 0-1,0-1 0,0 1 0,0 0 0,0-1 0,0 1 0,0 0 0,0-1 0,0 1 0,0 0 0,0-1 1,0 1-1,0 0 0,1-1 0,-1 1 0,0 0 0,0-1 0,0 1 0,0 0 0,1-1 0,-1 1 0,0 0 1,0 0-1,0-1 0,1 1 0,-1 0 0,0 0 0,1-1 0,18-8 6,-19 9-10,54-15 104,0 1-1,103-12 1,118 8 34,-187 14-152,902-32 403,2 53-251,-119 16-124,0-60 39,-756 19-54,157-19-42,-260 22 38,-14-1 85,-22-5 143,-42-8-153,0 4-1,-87-10 0,-137 0 87,286 25-164,-318-12 472,-452 41 0,-315 97-463,202-19 64,705-92 19,-202-9 1,678-29-505,279-32 374,278-20 84,-29 43 6,571-44-1616,-1179 49-2254,-4-11-4442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8.832"/>
    </inkml:context>
    <inkml:brush xml:id="br0">
      <inkml:brushProperty name="width" value="0.025" units="cm"/>
      <inkml:brushProperty name="height" value="0.025" units="cm"/>
    </inkml:brush>
  </inkml:definitions>
  <inkml:trace contextRef="#ctx0" brushRef="#br0">334 1 11563,'0'0'3518,"-11"8"-2536,6-5-880,-2 2 3,0-1 0,1 1-1,0 1 1,0-1 0,0 1 0,0 0 0,1 0-1,0 0 1,0 1 0,-6 13 0,-44 97 850,4 2 1,7 2-1,-41 171 1,83-282-965,-1 2-44,0 1 1,1-1 0,0 22-1,2-33 50,0 0-1,-1 0 1,1 0-1,0 0 1,0 0-1,0 0 1,1 0-1,-1 0 1,0 0-1,0 0 1,0 0-1,1 0 1,-1 0-1,1 0 1,-1 0-1,1 0 1,-1-1-1,1 1 1,-1 0-1,1 0 1,0 0-1,-1-1 1,1 1-1,0 0 1,-1-1-1,1 1 1,0-1-1,0 1 1,0-1-1,0 1 1,0-1-1,0 1 1,0-1-1,0 0 1,0 0-1,0 1 1,0-1-1,0 0 1,0 0-1,0 0 1,0 0-1,0 0 1,0 0-1,0 0 1,0-1-1,0 1 1,-1 0-1,1 0 1,0-1-1,0 1 1,0-1-1,0 1 1,0-1-1,0 1 1,0-1-1,-1 1 1,2-2-1,7-4-84,0 0 0,-1-1 0,0 1 0,0-1 0,-1-1 0,0 1 0,10-15 0,42-68-866,-55 83 888,32-54 4,-4-1 0,-2-2 0,-2-1 0,20-78 0,-63 192 1313,0-5-1000,2 0-1,2 0 1,1 1-1,-3 51 1,13-95-238,0 1 1,0-1-1,0 0 0,0 0 0,0 0 1,0 0-1,0 1 0,0-1 0,0 0 1,1 0-1,-1 0 0,0 0 1,1 0-1,-1 0 0,1 0 0,-1 0 1,1 0-1,-1 0 0,1 0 0,0 0 1,-1 0-1,1 0 0,0 0 0,0 0 1,0-1-1,0 1 0,0 0 1,0-1-1,0 1 0,0-1 0,0 1 1,0-1-1,0 1 0,0-1 0,0 0 1,0 1-1,0-1 0,1 0 0,-1 0 1,0 0-1,0 0 0,0 0 1,0 0-1,0 0 0,1 0 0,-1-1 1,0 1-1,0 0 0,0-1 0,2 0 1,4-2 46,0 1 1,0-2-1,0 1 0,0-1 1,-1 0-1,9-7 1,6-7-31,-1 0 0,-1-1 1,-1-1-1,24-35 0,-35 45-51,0-1-1,0-1 1,-1 1-1,-1-1 1,0 0-1,0 0 1,-2-1-1,1 1 1,-1-1-1,-1 0 1,1-18-1,-4 31 8,1 0 0,-1 0 1,1 0-1,-1 0 0,0 0 0,1 0 0,-1 0 1,1 0-1,-1 0 0,1 1 0,-1-1 1,0 0-1,1 0 0,-1 0 0,1 1 0,-1-1 1,1 0-1,-1 1 0,1-1 0,-1 0 0,1 1 1,0-1-1,-1 1 0,-9 11 22,1 0 0,0 0 1,1 1-1,1 0 0,0 0 0,1 1 0,0 0 1,1 0-1,0 0 0,1 1 0,1 0 1,-2 16-1,5-30-5,0-1 0,0 1 0,0-1 0,0 1 0,0-1 0,0 1 0,0-1 0,1 1 0,-1-1 0,0 1 0,0-1 0,0 1 0,0-1 0,1 0 0,-1 1 0,0-1 0,0 1 0,1-1 0,-1 0 1,0 1-1,1-1 0,-1 0 0,0 1 0,1-1 0,-1 0 0,1 1 0,-1-1 0,0 0 0,1 0 0,-1 0 0,1 1 0,-1-1 0,1 0 0,-1 0 0,1 0 0,-1 0 0,0 0 0,2 0 0,23-6 162,20-22 11,-31 16-325,-1 0 0,-1-1 0,0 0 0,-1-1 0,0 0 1,-1-1-1,-1 0 0,8-17 0,-35 110-1267,14-55 1214,1-11-171,2 1-1,-1-1 0,2 1 1,0 12-1,0-24 258,0 0 0,1-1 0,-1 1-1,0 0 1,0-1 0,0 1 0,1 0 0,-1-1 0,0 1 0,1-1 0,-1 1 0,1 0-1,-1-1 1,1 1 0,-1-1 0,1 1 0,-1-1 0,1 0 0,-1 1 0,1-1-1,0 1 1,-1-1 0,1 0 0,-1 0 0,1 1 0,0-1 0,-1 0 0,1 0 0,0 0-1,0 0 1,-1 1 0,1-1 0,0 0 0,-1 0 0,1-1 0,0 1 0,-1 0-1,1 0 1,0 0 0,0 0 0,-1-1 0,1 1 0,0-1 0,33-14-2446,-8-9-823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9.483"/>
    </inkml:context>
    <inkml:brush xml:id="br0">
      <inkml:brushProperty name="width" value="0.025" units="cm"/>
      <inkml:brushProperty name="height" value="0.025" units="cm"/>
    </inkml:brush>
  </inkml:definitions>
  <inkml:trace contextRef="#ctx0" brushRef="#br0">135 48 1345,'0'0'9439,"-9"4"-8228,2 0-1133,-1 1 0,1-1-1,0 1 1,0 1 0,1-1 0,-1 1-1,1 1 1,1-1 0,-1 1-1,1 0 1,0 0 0,1 0-1,-1 1 1,1-1 0,1 1 0,0 0-1,-3 11 1,0 1 259,0 0 0,-4 28 0,9-42-305,1-1 0,-1 1 1,1 0-1,-1 0 0,2-1 1,-1 1-1,1 0 0,0-1 0,0 1 1,0-1-1,1 1 0,0-1 0,4 10 1,-4-13-27,0 0 1,-1 0 0,2 0-1,-1 0 1,0 0 0,0 0-1,1-1 1,-1 1 0,1-1-1,-1 0 1,1 1 0,-1-1-1,1 0 1,0-1 0,0 1-1,-1 0 1,1-1 0,0 0-1,0 1 1,0-1 0,0 0-1,0 0 1,-1-1 0,1 1-1,0-1 1,0 1 0,0-1-1,-1 0 1,1 0 0,0 0-1,3-3 1,5-1 23,-1 0 0,-1 0-1,1-2 1,-1 1 0,0-1 0,13-13-1,-5 0-18,0-1-1,-2 0 0,-1-1 0,-1-1 0,0 0 0,-2-1 0,-1 0 1,-1-1-1,10-42 0,-15 44 131,2 7 2973,19 11-3241,-30 5-80,4 0 218,0 0 0,0 0 0,0 0 0,0 0 0,0 0 1,0 0-1,0 0 0,0 1 0,-1-1 0,1 0 1,0 1-1,0-1 0,0 1 0,0-1 0,0 1 1,1-1-1,-1 1 0,0 0 0,0-1 0,0 1 1,0 0-1,1 0 0,-1-1 0,0 1 0,1 0 1,-1 0-1,0 0 0,1 0 0,-1 1 0,-12 35 758,9-22 144,6-18 1633,-1 2-2833,3-11 476,-5 7-4890,-5 5-488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0.367"/>
    </inkml:context>
    <inkml:brush xml:id="br0">
      <inkml:brushProperty name="width" value="0.025" units="cm"/>
      <inkml:brushProperty name="height" value="0.025" units="cm"/>
    </inkml:brush>
  </inkml:definitions>
  <inkml:trace contextRef="#ctx0" brushRef="#br0">209 67 8808,'1'-5'604,"5"-35"3530,-10 20 1394,4 20-5500,-1 0-1,1 0 1,-1-1-1,1 1 1,-1 0 0,1 0-1,-1 0 1,1 0-1,-1 0 1,1 0-1,-1 0 1,1 0 0,-1 0-1,0 0 1,1 0-1,-1 0 1,1 0 0,-1 0-1,1 1 1,-1-1-1,1 0 1,-1 0-1,1 1 1,-1-1 0,1 0-1,-1 1 1,1-1-1,0 0 1,-1 1 0,1-1-1,-1 1 1,1-1-1,0 0 1,-1 1-1,1-1 1,0 1 0,-1 0-1,-12 21-167,12-21 188,-37 82 1318,4 2 1,3 1-1,-28 135 1,54-202-1157,2-11-91,0 1-1,1-1 1,1 1-1,-1 0 1,1 0 0,1 0-1,0 15 1,1-23-107,-1 0 0,1 0 1,-1-1-1,1 1 1,-1 0-1,1-1 0,0 1 1,-1-1-1,1 1 1,0 0-1,-1-1 0,1 1 1,0-1-1,-1 0 1,1 1-1,0-1 0,0 0 1,0 1-1,0-1 1,-1 0-1,1 0 0,0 0 1,0 0-1,0 0 1,0 0-1,0 0 1,-1 0-1,1 0 0,0 0 1,0 0-1,0 0 1,0-1-1,-1 1 0,1 0 1,0-1-1,0 1 1,0-1-1,34-13 355,-4-6-325,-2 0 1,0-2 0,-1-2 0,-1 0-1,-1-2 1,-1 0 0,-2-2-1,-1-1 1,-1-1 0,20-37-1,-137 274-367,91-199 318,1 0 0,1 0-1,0 0 1,0 0 0,0 0 0,1 1 0,0-1 0,-1 15 0,4-22-9,-1-1 0,0 1 0,1-1 0,-1 1 0,0 0 0,1-1 1,-1 1-1,1-1 0,-1 1 0,1-1 0,-1 0 0,1 1 0,0-1 0,-1 0 1,1 1-1,-1-1 0,1 0 0,0 1 0,-1-1 0,1 0 0,0 0 0,-1 0 1,1 0-1,0 0 0,-1 0 0,1 0 0,0 0 0,-1 0 0,1 0 0,0 0 0,-1 0 1,1 0-1,0 0 0,-1-1 0,1 1 0,-1 0 0,1 0 0,0-1 0,-1 1 1,1-1-1,28-11-2558,-6-16-4867,-16 11 688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0.899"/>
    </inkml:context>
    <inkml:brush xml:id="br0">
      <inkml:brushProperty name="width" value="0.025" units="cm"/>
      <inkml:brushProperty name="height" value="0.025" units="cm"/>
    </inkml:brush>
  </inkml:definitions>
  <inkml:trace contextRef="#ctx0" brushRef="#br0">132 188 14189,'0'0'5317,"8"-9"-4751,16-16-329,37-44-118,-57 63-75,0 1 0,0 0 0,-1-1 0,0 0 0,0 0 0,-1 0 0,1 0 1,-1 0-1,-1 0 0,1-1 0,-1 1 0,1-8 0,-24 48 741,-19 81 1171,-36 173 1,73-272-1851,1 1 0,0 1 0,1-1 0,1 0 0,1 0 0,2 21 0,-2-38-94,0 1 1,0-1-1,0 1 1,1-1-1,-1 1 0,0 0 1,0-1-1,1 1 1,-1-1-1,0 1 0,1-1 1,-1 0-1,1 1 1,-1-1-1,1 1 0,-1-1 1,1 0-1,-1 1 1,1-1-1,-1 0 0,1 1 1,-1-1-1,1 0 1,-1 0-1,1 0 0,0 1 1,-1-1-1,1 0 1,-1 0-1,1 0 0,0 0 1,-1 0-1,1 0 0,-1 0 1,1 0-1,0-1 1,-1 1-1,1 0 0,-1 0 1,1 0-1,0-1 1,-1 1-1,1 0 0,-1 0 1,1-1-1,-1 1 1,1-1-1,-1 1 0,0 0 1,1-1-1,-1 1 1,1-1-1,-1 1 0,0-1 1,1 1-1,-1-1 1,0 1-1,1-2 0,0-16-97,0 1 0,-1-1-1,-1 1 1,-1-1-1,-1 1 1,0-1-1,-1 1 1,-1 0 0,-9-23-1,1 11-104,-1-1 0,-1 2 0,-1 0 0,-25-32 0,36 54 163,39 13-101,-17-1-60,0 0 1,1-1-1,-1-1 0,1-1 1,34 3-1,-57-10-5904,-1 0 2697,-18-10-9636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1.270"/>
    </inkml:context>
    <inkml:brush xml:id="br0">
      <inkml:brushProperty name="width" value="0.025" units="cm"/>
      <inkml:brushProperty name="height" value="0.025" units="cm"/>
    </inkml:brush>
  </inkml:definitions>
  <inkml:trace contextRef="#ctx0" brushRef="#br0">0 0 17969,'0'0'4228,"73"13"-2274,-32-11-865,4 0-545,7 1-448,-8 2-160,1-1-2338,-13-3-3844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2.168"/>
    </inkml:context>
    <inkml:brush xml:id="br0">
      <inkml:brushProperty name="width" value="0.025" units="cm"/>
      <inkml:brushProperty name="height" value="0.025" units="cm"/>
    </inkml:brush>
  </inkml:definitions>
  <inkml:trace contextRef="#ctx0" brushRef="#br0">1 91 10410,'6'-10'2317,"1"1"-1335,-1 0 1,1 0 0,1 0 0,0 1-1,13-11 1,-19 17-840,0 0 1,1 0-1,-1 1 1,1-1-1,-1 1 0,1 0 1,0-1-1,0 1 0,-1 0 1,1 1-1,0-1 1,0 0-1,0 1 0,0 0 1,0 0-1,0-1 1,0 2-1,0-1 0,0 0 1,0 1-1,0-1 0,0 1 1,-1 0-1,1 0 1,0 0-1,0 0 0,-1 1 1,1-1-1,-1 1 1,1-1-1,3 4 0,-2-1-114,0 0 0,-1 1 0,0-1 0,0 0 0,0 1 0,0 0 0,-1 0-1,1 0 1,-1 0 0,-1 0 0,1 0 0,-1 0 0,0 1 0,0-1 0,0 1 0,-1-1-1,1 1 1,-1-1 0,-1 0 0,1 1 0,-1-1 0,0 1 0,-2 5 0,-2 7 26,0 0 0,-1 0 1,-1-1-1,0 0 0,-14 23 0,-21 22 13,30-48-62,1 1 1,1 0-1,1 1 0,0 0 0,1 1 0,0-1 1,-7 26-1,15-41 14,0 0 1,0 0-1,0 0 1,0-1 0,1 1-1,-1 0 1,0 0-1,0-1 1,0 1-1,1 0 1,-1-1 0,0 1-1,1 0 1,-1-1-1,0 1 1,1 0-1,-1-1 1,1 1 0,-1-1-1,1 1 1,0-1-1,-1 1 1,1-1-1,-1 1 1,1-1 0,0 1-1,-1-1 1,1 0-1,0 1 1,-1-1-1,1 0 1,0 0 0,0 0-1,-1 0 1,1 1-1,0-1 1,0 0-1,0 0 1,0-1-1,39 1 568,-33-1-498,13-1-219,0-2 1,0 0-1,0-1 0,0-1 1,-1-1-1,0-1 1,0-1-1,-1 0 0,0-2 1,30-21-1,-46 30-183,-1 1-1,1-1 1,-1 0-1,1 1 1,-1-1 0,1 0-1,-1 0 1,0 0-1,0 0 1,0 0-1,0 0 1,0-1-1,0 1 1,-1 0 0,1 0-1,-1 0 1,0-1-1,1-2 1,-1-15-5731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2.606"/>
    </inkml:context>
    <inkml:brush xml:id="br0">
      <inkml:brushProperty name="width" value="0.025" units="cm"/>
      <inkml:brushProperty name="height" value="0.025" units="cm"/>
    </inkml:brush>
  </inkml:definitions>
  <inkml:trace contextRef="#ctx0" brushRef="#br0">0 21 10666,'0'0'7415,"10"5"-6529,3 0-825,0-1-1,1 0 1,0-1-1,0-1 1,0 0-1,0-1 1,0 0-1,0-1 1,0-1-1,0 0 1,23-6-1,44-8-2780,66-9-4521,-146 25 7466,0-1 1,1 0 0,-1 0-1,0 1 1,0-1-1,1 1 1,-1-1-1,0 1 1,0-1 0,0 1-1,0 0 1,0-1-1,0 1 1,0 0-1,0 0 1,0 0 0,0 0-1,0 0 1,0 0-1,-1 0 1,1 0-1,0 0 1,-1 1 0,1-1-1,-1 0 1,1 0-1,-1 0 1,1 1-1,-1-1 1,0 0-1,0 1 1,0-1 0,0 0-1,0 1 1,0 1-1,-2 58 3338,1-53-3277,-1 7 151,-1 30 514,3-44-928,0 1-1,0-1 1,0 0 0,1 0-1,-1 0 1,0 1 0,1-1-1,-1 0 1,1 0 0,-1 0-1,1 0 1,0 0 0,-1 0-1,1 0 1,0 0 0,0 0-1,-1 0 1,1 0 0,0-1-1,0 1 1,0 0 0,0-1-1,0 1 1,0 0 0,0-1-1,1 1 1,-1-1 0,0 0-1,0 1 1,0-1 0,3 0 0,5 1 73,1-1 0,0 0 1,-1 0-1,1-1 1,0-1-1,-1 0 0,1 0 1,13-5-1,70-38 71,-72 34-275,0 0 1,1 1-1,32-10 0,-53 20 89,-1 0-1,1-1 1,-1 1 0,1 0 0,0 0-1,-1 0 1,1 0 0,0 0 0,0 0-1,-1 0 1,1 0 0,0 0 0,-1 0 0,1 0-1,0 0 1,-1 1 0,1-1 0,-1 0-1,1 0 1,0 1 0,-1-1 0,1 0 0,-1 1-1,1-1 1,-1 1 0,1-1 0,-1 0-1,1 1 1,-1-1 0,1 1 0,-1 0-1,1-1 1,-1 1 0,0-1 0,1 1 0,-1 0-1,0-1 1,0 1 0,0-1 0,1 1-1,-1 0 1,0-1 0,0 1 0,0 0 0,0 0-1,0-1 1,0 1 0,0 0 0,0-1-1,0 1 1,-1 0 0,1-1 0,0 1-1,-1 0 1,-14 56 115,4-18-431,12-39-61,1 0 1,-1 0 0,1 0 0,-1 0 0,1 0 0,-1 0 0,1-1 0,-1 1 0,1 0 0,-1-1 0,0 1 0,1-1 0,-1 0 0,0 1 0,1-1 0,1-1 0,17-14-4879,2-5-1213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3.030"/>
    </inkml:context>
    <inkml:brush xml:id="br0">
      <inkml:brushProperty name="width" value="0.025" units="cm"/>
      <inkml:brushProperty name="height" value="0.025" units="cm"/>
    </inkml:brush>
  </inkml:definitions>
  <inkml:trace contextRef="#ctx0" brushRef="#br0">1 76 3235,'3'-9'3406,"-1"-1"-2321,0 3-136,-1 0 0,1 1 1,1-1-1,-1 0 0,1 1 1,7-11-1,8 34 1724,1-1-3590,-12-12 676,0-1-1,1 0 1,0 0-1,-1-1 1,1 0 0,0 0-1,0-1 1,0 0-1,1 0 1,-1-1-1,0 0 1,16-3-1,-29 4 3026,2-1-2613,1 1 1,0-1-1,-1 1 0,1-1 0,0 1 0,-1 0 1,1 0-1,0 0 0,0 0 0,0 0 1,0 1-1,0-1 0,0 1 0,0-1 1,0 1-1,1 0 0,-1-1 0,1 1 1,-3 3-1,3-4-144,0 1 0,-1-1 0,1 1 0,0-1 0,0 1 0,0 0 0,0-1 0,0 1 0,0 0 0,1 0 0,-1 0 0,1-1 0,-1 1 0,1 0 0,0 0 0,-1 0-1,1 0 1,0 0 0,0 0 0,0 0 0,1 0 0,-1 0 0,0 0 0,1 0 0,-1-1 0,1 1 0,0 0 0,0 0 0,0 0 0,0-1 0,0 1 0,0 0 0,0-1 0,0 1 0,2 1 0,5 2 130,-1 0 1,1-1-1,0 0 0,0 0 1,0-1-1,15 4 0,5 3-19,0 0-134,-17-7 0,0 1-1,0 0 0,0 1 1,12 8-1,-23-13-1,1 0 0,-1 1 0,1-1 0,-1 0-1,1 0 1,-1 1 0,1-1 0,-1 0 0,1 0 0,-1 1-1,0-1 1,1 1 0,-1-1 0,0 0 0,1 1 0,-1-1-1,0 1 1,1-1 0,-1 1 0,0-1 0,0 1 0,0-1-1,1 1 1,-1-1 0,0 1 0,0-1 0,0 1 0,0-1 0,0 1-1,0-1 1,0 1 0,0 0 0,0-1 0,0 1 0,0-1-1,0 1 1,-1-1 0,1 1 0,0-1 0,0 1 0,-1-1-1,1 1 1,0-1 0,0 0 0,-1 1 0,1-1 0,-1 1-1,1-1 1,0 0 0,-1 1 0,1-1 0,-1 0 0,1 1-1,-1-1 1,1 0 0,-1 0 0,1 1 0,-1-1 0,1 0-1,-1 0 1,-34 10 221,33-9-205,-41 6 387,1-2 1,-63-1 0,105-4-449,0 0 0,-1 1 0,1-1 1,0 0-1,0 0 0,0 0 0,-1 0 0,1 0 1,0 0-1,0 0 0,0 0 0,-1 0 0,1 0 1,0 0-1,0 0 0,0 0 0,0 0 0,-1-1 0,1 1 1,0 0-1,0 0 0,0 0 0,-1 0 0,1 0 1,0 0-1,0 0 0,0 0 0,0-1 0,0 1 1,-1 0-1,1 0 0,0 0 0,0 0 0,0-1 1,0 1-1,0 0 0,0 0 0,0 0 0,0 0 1,0-1-1,0 1 0,0 0 0,0 0 0,0 0 1,0-1-1,0 1 0,0 0 0,0 0 0,0 0 1,0-1-1,8-10-2558,16-9-2566,5 1-481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3.404"/>
    </inkml:context>
    <inkml:brush xml:id="br0">
      <inkml:brushProperty name="width" value="0.025" units="cm"/>
      <inkml:brushProperty name="height" value="0.025" units="cm"/>
    </inkml:brush>
  </inkml:definitions>
  <inkml:trace contextRef="#ctx0" brushRef="#br0">107 13 12268,'0'0'12299,"-9"-3"-12155,7 1-144,-1 1 0,1 0-1,-1 0 1,0 0-1,1 0 1,-1 0 0,0 0-1,0 1 1,0 0 0,1-1-1,-1 1 1,0 0-1,0 0 1,0 1 0,1-1-1,-1 0 1,0 1 0,0 0-1,0 0 1,1 0-1,-1 0 1,1 0 0,-1 0-1,1 1 1,-1-1-1,1 1 1,0-1 0,-1 1-1,1 0 1,0 0 0,0 0-1,1 1 1,-1-1-1,0 0 1,1 0 0,-1 1-1,1-1 1,0 1 0,0 0-1,0-1 1,-1 4-1,2-5-3,0 0 0,-1 0 0,1 1 0,0-1-1,0 0 1,0 0 0,0 0 0,0 1 0,0-1-1,1 0 1,-1 0 0,0 0 0,1 1 0,-1-1-1,0 0 1,1 0 0,0 0 0,-1 0 0,1 0-1,0 0 1,-1 0 0,1 0 0,0 0-1,0 0 1,0 0 0,0-1 0,0 1 0,0 0-1,0-1 1,0 1 0,0 0 0,0-1 0,0 1-1,2 0 1,51 16-160,-34-12 102,8 4 52,-16-7 9,-1 1 0,0 1 0,0 0-1,0 1 1,0 0 0,-1 0 0,0 1 0,0 1 0,15 11-1,-25-17 3,1-1 0,-1 1 0,0 0-1,1-1 1,-1 1 0,1 0 0,-1-1 0,0 1-1,0 0 1,1 0 0,-1 0 0,0-1-1,0 1 1,0 0 0,0 0 0,0 0 0,0-1-1,0 1 1,0 0 0,0 0 0,0 0-1,0-1 1,-1 1 0,1 0 0,0 0-1,0-1 1,-1 1 0,1 0 0,-1-1 0,1 1-1,-1 0 1,1-1 0,-1 1 0,1-1-1,-1 1 1,1 0 0,-1-1 0,0 1 0,1-1-1,-1 0 1,0 1 0,1-1 0,-1 0-1,0 1 1,0-1 0,1 0 0,-1 0 0,0 1-1,0-1 1,0 0 0,-1 0 0,-49 11 189,47-10-191,-1 0-305,-53 4 1146,30-10-2356,27 5 1213,0 0-1,0-1 0,0 1 0,0-1 0,1 1 0,-1-1 1,0 1-1,0-1 0,0 0 0,1 1 0,-1-1 1,0 0-1,1 1 0,-1-1 0,1 0 0,-1 0 1,1 0-1,-1 0 0,1 0 0,-1-1 0,0-17-9529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3.749"/>
    </inkml:context>
    <inkml:brush xml:id="br0">
      <inkml:brushProperty name="width" value="0.025" units="cm"/>
      <inkml:brushProperty name="height" value="0.025" units="cm"/>
    </inkml:brush>
  </inkml:definitions>
  <inkml:trace contextRef="#ctx0" brushRef="#br0">193 74 17905,'0'0'2680,"-10"-4"-1559,6 2-1070,1 0-11,-1 0-1,1 0 0,-1 1 0,0-1 1,0 1-1,0 0 0,0 0 1,0 0-1,0 1 0,0-1 0,0 1 1,0 0-1,0 0 0,0 0 1,0 1-1,0-1 0,0 1 1,0 0-1,0 0 0,0 1 0,0-1 1,1 1-1,-1 0 0,1 0 1,-7 4-1,3 0-4,0 0 0,1 0 1,0 1-1,1 0 0,-1 0 0,1 0 1,1 1-1,-1-1 0,1 1 0,1 0 0,-1 0 1,1 1-1,1-1 0,-4 17 0,6-23-26,0-1-1,0 0 1,0 0 0,1 1-1,-1-1 1,0 0-1,0 0 1,1 1-1,-1-1 1,1 0-1,-1 0 1,1 0-1,-1 0 1,1 0-1,0 0 1,0 0-1,-1 0 1,1 0-1,0 0 1,0 0 0,0 0-1,0 0 1,0-1-1,0 1 1,0 0-1,0-1 1,0 1-1,1-1 1,-1 1-1,0-1 1,0 1-1,0-1 1,1 0-1,1 0 1,50 3 407,-47-3-373,10-3-61,1 0-1,-1 0 0,0-2 1,0 0-1,-1-1 0,1 0 1,-1-2-1,-1 0 0,1 0 1,-2-1-1,1-1 0,-1 0 1,0-1-1,-1 0 0,-1-1 0,1 0 1,-2-1-1,0-1 0,-1 1 1,0-1-1,9-21 0,-16 21-1538,-14 19 1027,-13 21 365,-4 27 108,27-51 5,1 1-1,0-1 1,0 1-1,0 0 1,0-1 0,1 1-1,-1 0 1,1-1-1,0 1 1,-1 0-1,1 0 1,1 0 0,-1-1-1,0 1 1,1 0-1,-1 0 1,1-1-1,0 1 1,1 3 0,-1-5-154,1 1 0,0-1 1,-1 0-1,1 0 1,0 0-1,0 0 1,-1-1-1,1 1 1,0 0-1,0-1 1,0 1-1,0-1 1,0 0-1,0 0 0,0 0 1,0 0-1,0 0 1,0 0-1,0 0 1,0 0-1,3-2 1,45-13-4039,-13-5 528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32.343"/>
    </inkml:context>
    <inkml:brush xml:id="br0">
      <inkml:brushProperty name="width" value="0.025" units="cm"/>
      <inkml:brushProperty name="height" value="0.025" units="cm"/>
    </inkml:brush>
  </inkml:definitions>
  <inkml:trace contextRef="#ctx0" brushRef="#br0">13 179 6406,'0'0'9876,"-13"-2"-9342,69-6-16,1085-113 1852,-744 74-2242,-695 54-432,-655 84-646,948-91 942,-139 22-59,133-15-175,22 0 193,26 1 89,95-1 45,208-15 1,129-42-13,-442 47-61,-2 0-9,457-75 154,-645 74-50,-731 72-48,852-63-20,21-5-34,1 2-1,-1 1 0,1 0 0,0 2 1,0 0-1,-36 15 0,56-20-42,-1 0-1,0 0 0,1 0 1,-1 1-1,0-1 1,1 0-1,-1 0 0,1 0 1,-1 1-1,1-1 1,-1 0-1,0 1 0,1-1 1,-1 1-1,1-1 1,0 1-1,-1-1 1,1 1-1,-1-1 0,1 1 1,0-1-1,-1 1 1,1-1-1,0 1 0,0 0 1,-1-1-1,1 1 1,0-1-1,0 1 0,0 0 1,0-1-1,0 1 1,0 0-1,0-1 0,0 1 1,0 0-1,0-1 1,0 1-1,0-1 0,0 1 1,0 0-1,1-1 1,-1 1-1,0-1 0,1 1 1,-1 0-1,0-1 1,1 1-1,-1-1 0,0 1 1,1-1-1,-1 1 1,1-1-1,-1 0 1,1 1-1,-1-1 0,1 0 1,0 1-1,-1-1 1,1 0-1,-1 1 0,1-1 1,0 0-1,-1 0 1,1 0-1,-1 0 0,2 1 1,44 11-5655,-18-12-377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4.121"/>
    </inkml:context>
    <inkml:brush xml:id="br0">
      <inkml:brushProperty name="width" value="0.025" units="cm"/>
      <inkml:brushProperty name="height" value="0.025" units="cm"/>
    </inkml:brush>
  </inkml:definitions>
  <inkml:trace contextRef="#ctx0" brushRef="#br0">17 248 1505,'12'-15'4602,"-2"2"-3993,58-77 1977,-60 78-1797,0-1 0,-1 1 0,-1-1 0,0 0 0,0 0 0,5-23 0,-11 35-730,0 1-1,0-1 1,0 1 0,0-1 0,0 0 0,0 1 0,0-1-1,0 1 1,0-1 0,0 1 0,0-1 0,0 1 0,0-1-1,0 1 1,0-1 0,0 1 0,-1-1 0,1 1 0,0-1-1,0 1 1,-1-1 0,1 1 0,0 0 0,-1-1 0,1 1-1,0-1 1,-1 1 0,1 0 0,-1-1 0,1 1 0,0 0 0,-1-1-1,1 1 1,-1 0 0,1 0 0,-1 0 0,1-1 0,-1 1-1,1 0 1,-1 0 0,1 0 0,-1 0 0,1 0 0,-1 0-1,0 0 1,1 0 0,-1 0 0,1 0 0,-1 0 0,1 0-1,-1 1 1,1-1 0,-1 0 0,1 0 0,-1 0 0,1 1-1,-1-1 1,1 0 0,0 1 0,-1 0 0,-32 17 57,20-7 212,1 1 1,1 0 0,-1 0 0,2 1 0,-15 24 0,22-33-254,0 0-1,1 1 1,0-1-1,-1 1 1,1 0-1,1-1 1,-1 1 0,1 0-1,0 0 1,0 0-1,0 0 1,1 0 0,0 0-1,0 0 1,0 0-1,0 0 1,1 0 0,0 0-1,0 0 1,0 0-1,1 0 1,0 0-1,2 5 1,2-3-45,0-1 0,0 0 0,0 0 1,0-1-1,1 0 0,0 0 0,0 0 0,1-1 0,-1 0 0,1-1 0,12 5 0,-12-6-35,0 2-1,0-1 0,0 1 1,-1 0-1,1 0 1,-1 1-1,0 0 0,0 1 1,-1-1-1,0 1 0,8 9 1,-13-13-11,1 0 0,-1 0 0,0 1 0,0-1 0,0 0 0,0 1 0,-1-1 0,1 0 0,0 1 1,-1-1-1,0 1 0,0-1 0,1 1 0,-1-1 0,-1 1 0,1-1 0,0 1 0,-1-1 0,1 0 0,-2 4 1,-1 1 64,0-1 1,-1 0-1,0 0 1,0 0-1,-7 8 1,4-6 152,7-7-139,-1-1 0,1 0 0,-1 1 0,1-1 0,0 1 0,-1-1 0,1 0 0,0 1 0,0-1 0,-1 1 0,1-1 0,0 0 0,0 1 0,0-1 1,-1 1-1,1-1 0,0 1 0,0-1 0,0 1 0,0-1 0,0 1 0,0-1 0,0 1 0,0-1 0,0 1 0,0-1 0,0 1 0,0-1 0,1 1 0,-1-1 0,0 1 0,0-1 0,0 1 0,1-1 0,-1 1 0,0-1 0,1 0 0,-1 1 0,0-1 0,1 0 0,-1 1 0,28 6 1260,36-10-499,-51 2-793,1-2-1,-1 1 1,0-2 0,0 0 0,0 0-1,13-8 1,-21 10-343,-1-1-1,0 0 1,0 1-1,0-2 1,0 1-1,0 0 1,-1-1 0,7-7-1,-9 9-274,1-1 0,-1 0 0,1 0 0,-1 1 0,0-1 0,0 0 0,0 0 0,-1 0 0,1 0-1,-1 0 1,1 0 0,-1 0 0,0 0 0,0 0 0,-1-6 0,-7-20-9812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4.461"/>
    </inkml:context>
    <inkml:brush xml:id="br0">
      <inkml:brushProperty name="width" value="0.025" units="cm"/>
      <inkml:brushProperty name="height" value="0.025" units="cm"/>
    </inkml:brush>
  </inkml:definitions>
  <inkml:trace contextRef="#ctx0" brushRef="#br0">32 248 14734,'0'0'4869,"47"-2"-3172,-13 2-608,7 0-512,3 0-225,1 0-224,0 0-64,-6 0-64,-10 0-1729,-12-7-2531,-11-7-6086</inkml:trace>
  <inkml:trace contextRef="#ctx0" brushRef="#br0" timeOffset="1">0 0 16528,'0'0'3235,"52"5"-2787,-18 3-384,5 3-672,1-5-6535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44.918"/>
    </inkml:context>
    <inkml:brush xml:id="br0">
      <inkml:brushProperty name="width" value="0.025" units="cm"/>
      <inkml:brushProperty name="height" value="0.025" units="cm"/>
    </inkml:brush>
  </inkml:definitions>
  <inkml:trace contextRef="#ctx0" brushRef="#br0">25 174 11403,'0'0'4831,"8"3"-3000,4 1-1325,0-1 1,0 0-1,1-1 0,-1-1 1,1 0-1,0 0 0,-1-1 1,1-1-1,0 0 0,19-4 1,-27 4-463,0 0 1,1-1 0,-1 1-1,-1-1 1,1 0-1,0 0 1,0-1 0,-1 1-1,1-1 1,-1 0-1,0-1 1,0 1 0,0 0-1,0-1 1,-1 0 0,1 0-1,-1 0 1,0 0-1,0-1 1,-1 1 0,1-1-1,-1 0 1,0 0-1,0 0 1,-1 0 0,1 0-1,-1 0 1,0 0-1,0-10 1,-1 12-44,0 1 1,0 0-1,0-1 1,0 1-1,-1-1 1,1 1-1,-1 0 1,1-1-1,-1 1 0,0 0 1,0 0-1,0 0 1,0-1-1,-1 1 1,1 0-1,0 1 1,-1-1-1,0 0 1,-2-3-1,0 3-9,0-1 1,1 1-1,-1 0 0,0 0 1,0 0-1,0 0 1,-1 1-1,1 0 0,0 0 1,-6-1-1,0 1-4,1 0 1,0 1-1,-1 0 1,1 1-1,0 0 1,0 0-1,0 1 1,0 0-1,0 0 1,-10 5-1,11-2 9,-1 0-1,1 0 0,0 1 0,1 1 0,0-1 1,0 1-1,0 1 0,1-1 0,0 1 0,0 0 0,1 0 1,-9 17-1,12-21 11,0 0 0,0 0 0,1 0 0,-1 0-1,1 0 1,0 1 0,0-1 0,0 0 0,1 1 0,-1-1 0,1 1 0,0-1 0,0 1 0,1-1 0,-1 0 0,1 1 0,0-1 0,0 0 0,1 1 0,-1-1 0,1 0-1,0 0 1,0 0 0,0 0 0,0-1 0,1 1 0,0 0 0,0-1 0,0 0 0,4 4 0,6 2 36,0-1-1,0 0 1,1-1 0,0 0-1,1-1 1,29 8 0,-16-8-858,0 0 0,54 3 0,-32-8-4700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5.837"/>
    </inkml:context>
    <inkml:brush xml:id="br0">
      <inkml:brushProperty name="width" value="0.025" units="cm"/>
      <inkml:brushProperty name="height" value="0.025" units="cm"/>
    </inkml:brush>
  </inkml:definitions>
  <inkml:trace contextRef="#ctx0" brushRef="#br0">1 0 4420,'10'8'3524,"12"1"-3300,1 1 160,5 5-736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1.738"/>
    </inkml:context>
    <inkml:brush xml:id="br0">
      <inkml:brushProperty name="width" value="0.025" units="cm"/>
      <inkml:brushProperty name="height" value="0.025" units="cm"/>
    </inkml:brush>
  </inkml:definitions>
  <inkml:trace contextRef="#ctx0" brushRef="#br0">161 1 6790,'0'0'10677,"-4"8"-9695,-23 48-438,2 2-1,2 1 0,3 1 0,3 0 0,2 2 1,3 0-1,-4 64 0,15-119-539,1 0 1,0 0-1,0 0 1,1 0-1,0 0 0,0 0 1,0 0-1,1 0 1,5 12-1,-5-16-62,0 0 0,0-1 0,0 1 0,0 0 0,0-1 0,0 1 0,1-1 0,0 0 0,-1 0 0,1 0-1,0 0 1,0 0 0,0-1 0,0 1 0,0-1 0,0 0 0,0 0 0,1 0 0,-1 0 0,0-1 0,7 1 0,0 0-655,0 0 0,1-1 1,-1-1-1,0 0 0,1 0 1,-1-1-1,15-4 0,27-17-5506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2.694"/>
    </inkml:context>
    <inkml:brush xml:id="br0">
      <inkml:brushProperty name="width" value="0.025" units="cm"/>
      <inkml:brushProperty name="height" value="0.025" units="cm"/>
    </inkml:brush>
  </inkml:definitions>
  <inkml:trace contextRef="#ctx0" brushRef="#br0">34 171 8232,'0'0'8093,"-5"10"-6561,-1 8-949,0 1 0,1 0 0,1 0 0,1 0 0,1 0 0,0 1 0,2-1 0,1 21 1,-1-39-583,0 0 1,1 0 0,-1 0-1,0-1 1,0 1 0,0 0-1,1-1 1,-1 1 0,0 0-1,1 0 1,-1-1 0,0 1-1,1-1 1,-1 1 0,1 0-1,-1-1 1,1 1 0,-1-1-1,1 1 1,0-1 0,-1 1-1,1-1 1,0 0 0,-1 1-1,1-1 1,0 0 0,0 1 0,0-1-1,26-2 285,-20 0-160,-1-1 0,0 1 0,-1-1 0,1 0 0,0 0 1,6-5-1,-5 2 61,0-1 0,-1 1 1,1-1-1,-1 0 1,-1-1-1,0 0 1,0 1-1,0-2 0,-1 1 1,0 0-1,0-1 1,-1 0-1,-1 0 0,1 0 1,-1 0-1,-1 0 1,0 0-1,0-17 0,-1 26-187,0 0 0,0 0 0,0 0-1,0 1 1,0-1 0,0 0 0,0 0-1,0 0 1,0 0 0,0 0-1,0 1 1,-1-1 0,1 0 0,0 0-1,0 0 1,0 0 0,0 0 0,0 0-1,0 0 1,-1 0 0,1 1-1,0-1 1,0 0 0,0 0 0,0 0-1,0 0 1,-1 0 0,1 0 0,0 0-1,0 0 1,0 0 0,0 0 0,-1 0-1,1 0 1,0 0 0,0 0-1,0 0 1,0 0 0,-1 0 0,1-1-1,0 1 1,0 0 0,0 0 0,0 0-1,0 0 1,-1 0 0,1 0 0,0 0-1,0 0 1,0-1 0,0 1-1,0 0 1,0 0 0,0 0 0,0 0-1,-1 0 1,1 0 0,0-1 0,0 1-1,0 0 1,0 0 0,-8 13-128,7-8 109,-1 0-1,1 0 0,1 1 0,-1-1 1,1 0-1,0 1 0,0-1 0,0 0 1,1 1-1,1 7 0,-1-12 13,-1 1 0,1-1 0,0 0 0,-1 0 0,1 0 0,0 0 0,0 0 0,0 0 0,-1 0 0,1 0 0,0 0 1,0 0-1,0-1 0,1 1 0,-1 0 0,0-1 0,0 1 0,2 0 0,0 0-12,0-1 0,0 1 1,0-1-1,0 0 0,0 1 1,0-1-1,0-1 0,0 1 0,0 0 1,5-2-1,0-1-501,0 0-1,-1-1 1,0 1-1,1-1 1,-1-1-1,0 1 1,-1-1-1,1-1 1,-1 1-1,8-9 1,-7 6-1079,0-1-1,0 1 1,0-1 0,-1 0 0,-1-1 0,1 1-1,4-15 1,-9 14 5151,-9 16-828,-6 16 1672,15-21-4367,0-1 1,0 0 0,0 1-1,0-1 1,0 1-1,0-1 1,0 1 0,0-1-1,0 1 1,-1 0 0,1-1-1,0 1 1,-1 0-1,1 0 1,0 0 0,-1 0-1,1-1 1,-1 1 0,1 2-1,20 70 800,14 44-441,-27-98-302,-2 0-1,0 0 1,-1 0-1,-1 1 1,0-1-1,-2 1 1,1 31-1,-4-41 41,0-1-1,0 1 1,-1-1-1,0 1 0,-1-1 1,0 0-1,-1 1 1,0-2-1,0 1 1,0 0-1,-1-1 0,-1 0 1,1 0-1,-1 0 1,-1-1-1,1 0 0,-11 8 1,-37 23 448,51-36-499,-1 0 0,0 0 0,0 0-1,0-1 1,0 1 0,0-1 0,-1 0 0,1-1 0,0 1 0,0-1 0,-1 0 0,-7 0 0,11 0-44,0-1-1,0 1 1,0-1 0,0 1-1,0-1 1,0 1 0,0-1-1,0 1 1,0-1 0,0 0-1,0 0 1,0 0 0,0 1-1,0-1 1,1 0 0,-1 0-1,0 0 1,1 0 0,-1 0-1,0 0 1,1-1 0,0 1-1,-1 0 1,1 0 0,0 0-1,-1 0 1,1-2 0,-2-36 146,2 29-161,2-18-196,0 1 0,2-1 1,1 1-1,1 0 0,19-50 1,65-125-1874,-88 199 2034,19-44-87,3 2 1,1 1-1,2 1 0,42-51 0,-61 88 499,-5 8-155,-6 21-83,-15 31-108,2-14 156,1 2 0,2-1 0,-12 64 0,25-103-227,-1 0 1,1 0 0,0 0 0,0 0 0,0 0-1,0 0 1,0 0 0,0 0 0,0 0 0,0 0-1,1 0 1,-1 0 0,1 0 0,0 0-1,0 0 1,-1 0 0,1 0 0,0 0 0,1-1-1,-1 1 1,0 0 0,0-1 0,1 1 0,-1-1-1,1 1 1,-1-1 0,1 0 0,0 0-1,2 2 1,1-1-586,0-1 0,0 1-1,0-1 1,1 0 0,-1-1-1,0 1 1,1-1 0,-1 0-1,1 0 1,5-2 0,19-3-6876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3.054"/>
    </inkml:context>
    <inkml:brush xml:id="br0">
      <inkml:brushProperty name="width" value="0.025" units="cm"/>
      <inkml:brushProperty name="height" value="0.025" units="cm"/>
    </inkml:brush>
  </inkml:definitions>
  <inkml:trace contextRef="#ctx0" brushRef="#br0">30 0 16944,'0'0'3684,"-25"50"-1410,20-36-353,5-1-1312,0-1-577,0-5-64,9-6-2210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3.493"/>
    </inkml:context>
    <inkml:brush xml:id="br0">
      <inkml:brushProperty name="width" value="0.025" units="cm"/>
      <inkml:brushProperty name="height" value="0.025" units="cm"/>
    </inkml:brush>
  </inkml:definitions>
  <inkml:trace contextRef="#ctx0" brushRef="#br0">206 0 14734,'0'0'3780,"-13"69"-2339,-5-33-768,-5 5-289,-7 0-224,1 0-96,1-3 0,4-5 32,3-7 64,7-9-96,8-15-32,19-21-1473,10-14-1249,11-10-1250,0-8-929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4.133"/>
    </inkml:context>
    <inkml:brush xml:id="br0">
      <inkml:brushProperty name="width" value="0.025" units="cm"/>
      <inkml:brushProperty name="height" value="0.025" units="cm"/>
    </inkml:brush>
  </inkml:definitions>
  <inkml:trace contextRef="#ctx0" brushRef="#br0">157 4 9033,'0'0'4938,"-2"8"-3615,-19 80 200,4-26-308,4 2 1,2 0 0,-4 86-1,15-150-1203,0 1 0,-1-1 1,1 0-1,0 1 0,0-1 0,0 1 0,0-1 0,0 1 0,0-1 0,0 0 0,0 1 1,0-1-1,0 1 0,0-1 0,0 1 0,0-1 0,0 0 0,0 1 0,0-1 1,1 1-1,-1-1 0,0 0 0,0 1 0,0-1 0,1 1 0,-1-1 0,0 0 0,1 1 1,-1-1-1,0 0 0,1 0 0,-1 1 0,0-1 0,1 0 0,-1 0 0,0 1 0,1-1 1,-1 0-1,1 0 0,0 0 0,-1 0-13,1-1 0,-1 0 0,1 1 0,-1-1 0,0 0 1,1 1-1,-1-1 0,0 0 0,0 0 0,1 0 0,-1 1 0,0-1 0,0 0 0,0 0 0,0 0 1,0 0-1,0 1 0,0-1 0,0 0 0,0 0 0,-1 0 0,1 1 0,0-2 0,-4-9-317,0 0 1,-1 1-1,0-1 0,-1 1 0,0 1 0,-10-14 0,-16-27-718,31 49 1031,0 0 0,0-1 0,0 1 0,1-1 1,-1 1-1,0-1 0,0 1 0,1-1 0,-1 1 1,1-1-1,0 1 0,-1-1 0,1 0 0,0 1 1,0-1-1,0 0 0,0 1 0,0-1 0,0 0 1,1-2-1,1 3 21,0 0 1,-1 0-1,1 1 1,0-1-1,0 1 1,0-1-1,-1 1 1,1 0-1,0-1 1,0 1-1,0 0 1,0 0-1,0 1 1,2-1-1,19 0 30,-7-1-694,1-1 1,-1-1-1,0-1 1,0 0-1,0-1 1,-1-1-1,1-1 1,-1 0-1,-1 0 1,1-2-1,14-11 1,-16 10 264,0 0 0,-1 0 0,-1-1 0,0-1 0,0 0 0,11-18 0,-17 21 913,1 0 0,-1 0 0,-1-1 0,0 1 0,5-20 0,-10 15 3911,-10 21-3010,-12 21-844,12-8-360,2 0-1,-10 29 1,17-43-163,0 0 1,1 0-1,-1 1 0,1-1 0,0 0 1,1 1-1,0-1 0,0 1 1,0-1-1,1 1 0,0-1 1,0 0-1,3 9 0,-3-13-49,0 1 0,1-1 0,-1 0 0,1 0 0,-1 0 0,1 0-1,0 0 1,0 0 0,0 0 0,0-1 0,0 1 0,0 0 0,0-1-1,0 0 1,1 0 0,-1 1 0,1-1 0,-1-1 0,1 1 0,-1 0-1,5 0 1,6 1 67,1-1-1,-1-1 1,18-1 0,22 2-63,-52 0-18,0-1 0,-1 0-1,1 1 1,0-1 0,0 1 0,0-1-1,0 1 1,0-1 0,-1 1 0,1 0-1,0-1 1,-1 1 0,1 0 0,0 0-1,-1 0 1,1-1 0,-1 1 0,1 0-1,-1 0 1,1 0 0,-1 0 0,0 0-1,1 0 1,-1 0 0,0 0 0,0 0-1,0 0 1,0 0 0,0 0 0,0 0-1,0 0 1,0 0 0,0 0 0,0 0-1,-1 0 1,1 0 0,0 0 0,-1 0-1,1-1 1,0 1 0,-1 0 0,0 1-1,-1 2 42,1 0 0,-1 0-1,0-1 1,0 1-1,0-1 1,-1 1 0,1-1-1,-1 0 1,-4 5 0,-5-1 58,0 0 0,-1-1 0,0-1 1,0 0-1,0-1 0,0 0 1,-1-1-1,1 0 0,-1-1 0,0-1 1,1 0-1,-1-1 0,-25-2 1,38 2-167,-1-1 1,1 1 0,-1 0-1,1-1 1,0 1 0,-1-1-1,1 1 1,-1-1 0,1 0-1,0 0 1,0 0 0,-1 1-1,1-1 1,0 0 0,0 0-1,0-1 1,0 1 0,0 0-1,0 0 1,0 0 0,1-1-1,-1 1 1,0-1 0,1 1-1,-1 0 1,1-1 0,-1 1-1,1-1 1,0 1 0,-1-1-1,1 1 1,0-1 0,0 1-1,0-1 1,0 1 0,1-3-1,0-2-652,0 1 0,0 0 0,0 0 0,1 0 0,0 0 0,0 0-1,0 0 1,0 0 0,4-4 0,14-20-4151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4.522"/>
    </inkml:context>
    <inkml:brush xml:id="br0">
      <inkml:brushProperty name="width" value="0.025" units="cm"/>
      <inkml:brushProperty name="height" value="0.025" units="cm"/>
    </inkml:brush>
  </inkml:definitions>
  <inkml:trace contextRef="#ctx0" brushRef="#br0">85 1 11339,'0'0'9539,"1"12"-8364,0 2-960,0 0-1,-1 1 1,-1-1 0,-1 0-1,0 0 1,-1 0 0,0 0 0,-7 18-1,-11 19 2,12-32-215,1 0 1,1 1-1,1 0 1,0 0-1,-2 24 1,7-43-86,1 0 0,0-1 1,0 1-1,0 0 1,-1 0-1,1 0 0,0 0 1,0 0-1,0-1 0,1 1 1,-1 0-1,0 0 1,0 0-1,0 0 0,1 0 1,-1-1-1,0 1 1,1 0-1,-1 0 0,0-1 1,1 1-1,-1 0 1,1 0-1,0-1 0,-1 1 1,1-1-1,-1 1 0,1 0 1,0-1-1,0 1 1,-1-1-1,1 0 0,0 1 1,0-1-1,-1 1 1,1-1-1,0 0 0,0 0 1,0 0-1,0 1 1,0-1-1,-1 0 0,1 0 1,0 0-1,0 0 0,0 0 1,0-1-1,0 1 1,-1 0-1,1 0 0,0 0 1,0-1-1,1 0 1,4-1-669,-1 0 1,0 0-1,0-1 1,0 1 0,0-2-1,9-5 1,11-16-4470,-6-7-3993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53.494"/>
    </inkml:context>
    <inkml:brush xml:id="br0">
      <inkml:brushProperty name="width" value="0.025" units="cm"/>
      <inkml:brushProperty name="height" value="0.025" units="cm"/>
    </inkml:brush>
  </inkml:definitions>
  <inkml:trace contextRef="#ctx0" brushRef="#br0">1282 173 384,'-9'-7'5643,"-25"-16"-5185,-1 2 1,-2 1-1,1 2 1,-2 1-1,-1 2 1,0 1-1,-68-13 1,77 23-403,0 0 0,0 2 1,-1 2-1,1 0 0,0 2 1,-1 2-1,1 0 1,0 2-1,1 2 0,0 0 1,0 2-1,1 1 1,0 1-1,0 2 0,2 0 1,0 2-1,0 1 1,2 1-1,-41 38 0,36-27-56,1 0 0,2 2-1,1 1 1,1 1-1,2 1 1,1 1-1,1 0 1,3 2-1,1 0 1,1 1-1,2 1 1,2 0-1,2 1 1,-6 55 0,11-61 5,2-1 1,2 1 0,1 0-1,1 0 1,2 0 0,1-1 0,2 1-1,1-2 1,2 1 0,1-1-1,2 0 1,0-1 0,24 37 0,-15-33-9,2-1 0,1-1 0,2-2 0,0 0 0,3-2 1,0-1-1,2-1 0,0-2 0,47 27 0,-52-36 26,2-1-1,0-2 0,0-1 0,1-1 1,1-1-1,0-2 0,0-1 1,1-1-1,0-2 0,-1-2 1,1 0-1,49-5 0,-60 0 16,-1 0 0,1-1 0,-1-2 0,0 0 0,-1-1 0,1-1 0,-1-1 0,-1 0 0,31-21 0,-25 12 190,-1-1 1,-1-1-1,0-1 0,-2-1 1,0-1-1,19-30 0,-10 8 234,-3-1 1,-1-2-1,-3-1 0,-2 0 0,-1-1 0,-4-2 0,13-64 0,-20 72-227,-2-1 1,-1 1 0,-3-1-1,-1 0 1,-3 0-1,-10-68 1,8 89-195,-2 0 0,-1 1 0,0 0 1,-2 0-1,-1 0 0,-1 1 0,0 0 1,-2 1-1,0 1 0,-1 0 0,-2 1 1,0 0-1,-28-25 0,21 26-56,0 1 0,-1 0 1,-1 2-1,-1 1 0,0 1 0,-1 1 0,0 1 0,-55-13 1,41 15-50,0 2 1,0 2 0,0 2 0,0 1 0,-74 7 0,95-2-354,0 0-1,0 2 1,0 0 0,1 1 0,0 0 0,0 2 0,-34 19 0,35-16-932,1 1-1,0 1 1,1 0-1,-21 22 0,-3 11-7047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5.494"/>
    </inkml:context>
    <inkml:brush xml:id="br0">
      <inkml:brushProperty name="width" value="0.025" units="cm"/>
      <inkml:brushProperty name="height" value="0.025" units="cm"/>
    </inkml:brush>
  </inkml:definitions>
  <inkml:trace contextRef="#ctx0" brushRef="#br0">1 178 11147,'0'0'3341,"0"9"-1926,0 2-1067,-1-4-36,1 1 1,0-1 0,1 1-1,0-1 1,0 0 0,3 9-1,-4-13-223,1-1-1,0 0 0,0 0 1,0 0-1,0-1 0,1 1 1,-1 0-1,0 0 0,1-1 1,-1 1-1,1 0 0,0-1 1,-1 0-1,1 1 0,0-1 1,0 0-1,0 0 0,0 0 1,0 0-1,0 0 0,0 0 1,0-1-1,0 1 0,0-1 1,1 0-1,-1 1 1,0-1-1,3 0 0,2 0 83,0-1 0,0 0 0,0 0 0,0 0 1,0-1-1,0 0 0,-1 0 0,1 0 0,9-7 0,-13 8-158,-1 0 0,0 0 1,0-1-1,0 1 0,0-1 1,0 1-1,0-1 0,0 0 0,0 0 1,0 0-1,-1 0 0,1 0 0,-1 0 1,0 0-1,0-1 0,0 1 0,0 0 1,0-1-1,0 1 0,0-1 0,-1 1 1,1-1-1,-1 1 0,0-1 1,0 0-1,0 1 0,0-1 0,0 1 1,-1-5-1,0 6-24,1 0 0,-1 0 0,1 0 0,-1 0 0,0 0 0,1 0 0,-1 0 0,0 1 0,1-1 0,-1 0-1,0 0 1,0 1 0,0-1 0,0 1 0,0-1 0,0 1 0,0-1 0,0 1 0,0-1 0,0 1 0,0 0 0,0 0 0,0-1 0,0 1 0,0 0 0,0 0 0,-1 0 0,1 0 0,0 0 0,0 1 0,0-1 0,0 0 0,0 0 0,0 1 0,0-1 0,0 0 0,0 1 0,-1 0 0,-3 1-58,0 0 1,1 0 0,-1 0-1,1 0 1,0 1 0,0 0-1,-5 4 1,3-1 60,0 0 1,1 0-1,-1 1 0,2 0 1,-1 0-1,1 1 0,0-1 1,0 1-1,1 0 0,0 0 1,1 0-1,0 0 0,0 0 1,0 0-1,0 14 0,3-21 14,0 0-1,-1 0 1,1-1-1,-1 1 1,1 0-1,0 0 1,0-1 0,-1 1-1,1 0 1,0-1-1,0 1 1,0-1-1,0 1 1,0-1-1,0 1 1,0-1-1,0 0 1,0 0-1,0 1 1,0-1 0,0 0-1,0 0 1,0 0-1,0 0 1,0 0-1,0 0 1,0 0-1,0 0 1,0-1-1,0 1 1,2-1 0,35-8 270,-21 0-249,0-1 0,-1 0 0,-1-1 1,0-1-1,0-1 0,-1 0 0,-1 0 0,0-2 1,-1 0-1,20-31 0,-39 57-51,0-1 0,1 1 0,1 1 1,0-1-1,1 1 0,0 0 0,0 0 0,1 0 1,1 0-1,0 1 0,1-1 0,0 17 0,2-28 25,-1 0 0,1 0 1,0 0-1,-1 0 0,1 0 0,0 0 0,0-1 0,-1 1 0,1 0 0,0 0 1,0-1-1,0 1 0,0 0 0,0-1 0,0 1 0,0-1 0,0 1 0,1-1 0,-1 0 1,0 1-1,0-1 0,0 0 0,0 0 0,0 0 0,1 0 0,-1 0 0,0 0 0,0 0 1,0 0-1,0-1 0,1 1 0,0-1 0,41-9 112,-22-2-181,0 0 1,-1-1 0,0-2-1,-2 0 1,0 0-1,0-2 1,-1 0 0,-1-1-1,-1-1 1,-1-1-1,-1 0 1,0 0 0,-1-1-1,-2-1 1,10-24-1,-19 42 59,0 1 0,0-1-1,0 0 1,0 0-1,-1 0 1,1 0-1,-1 0 1,0 0 0,-1-8-1,1 12 5,0 0 0,0 0 0,0-1 0,0 1 0,0 0 0,0-1 0,-1 1 0,1 0 0,0 0 0,0-1 0,0 1 0,0 0 0,-1 0 0,1-1 0,0 1 0,0 0 0,0 0 0,-1 0 0,1-1 0,0 1 0,0 0 0,-1 0 0,1 0 0,0 0 0,-1 0 0,1-1 0,0 1 0,0 0 0,-1 0 0,1 0 0,0 0 0,-1 0 0,1 0 0,0 0 0,-1 0 0,1 0 0,0 0 0,-1 1 0,-19 16-95,5 3 127,0 1 0,1 1 0,1 0 0,1 1 0,1 0 0,1 1 0,1 0 0,1 1 1,1 0-1,2 0 0,0 0 0,-1 36 0,20-66 614,-4-6-604,-1 0 1,0 0 0,-1-1 0,0 0 0,-1 0 0,0-1 0,-1 0-1,0-1 1,-2 1 0,7-26 0,-8-4-111,-3 34-99,0 28 22,0-16 149,0-1 0,1 1 0,0-1 0,-1 1 0,1 0 1,0-1-1,0 0 0,1 1 0,-1-1 0,0 0 0,1 1 0,-1-1 0,1 0 0,0 0 1,0 0-1,0 0 0,0-1 0,0 1 0,0 0 0,0-1 0,1 0 0,-1 1 0,0-1 1,1 0-1,-1 0 0,1 0 0,0-1 0,-1 1 0,1-1 0,3 1 0,12 2 61,-1 0 1,1-2-1,22 0 0,-38-1-49,25-1 100,0 0-1,-1-2 0,52-12 1,-65 11-90,0 0 1,0 0-1,-1-1 1,1-1-1,-1 0 1,0-1-1,-1 0 1,0-1-1,17-14 1,-47 37-45,-15 12-72,30-22 113,0 0-1,0 1 1,0-1-1,1 0 1,0 1-1,0 0 1,0 0-1,1 0 1,-1 0-1,1 0 1,1 1-1,-1-1 1,1 0-1,1 1 1,-1-1-1,1 1 1,0-1-1,0 1 1,1-1-1,0 1 1,0-1-1,0 0 1,1 1-1,0-1 1,1 0-1,-1 0 1,1 0-1,0 0 1,0-1-1,1 1 1,0-1-1,0 0 1,0 0-1,0 0 1,6 4-1,-6-6-4,11 9-10,-2 0 1,1 1 0,-1 0 0,13 18-1,-23-26-6,0 0 0,0-1 1,0 1-1,-1 0 0,0 0 0,0 0 0,0 1 0,-1-1 0,0 0 0,0 1 1,0-1-1,-1 1 0,1-1 0,-1 1 0,0-1 0,-1 1 0,0-1 0,0 1 0,-1 5 1,0-7 42,0 1 0,-1-1 0,1 0 0,-1 0 0,0 0 1,0 0-1,0-1 0,0 1 0,-1-1 0,1 0 0,-1 0 1,0 0-1,0 0 0,0-1 0,0 1 0,-1-1 0,1 0 1,-1-1-1,1 1 0,-1-1 0,0 0 0,-5 1 0,0 0 324,0 0-1,0 0 1,0-1-1,-1-1 1,1 0 0,0 0-1,-1-1 1,1-1-1,-15-3 1,22 4-292,0 0 1,1 0 0,-1 0-1,0-1 1,0 0 0,1 1-1,-1-1 1,1 0 0,-1 0-1,1 0 1,0-1 0,0 1-1,0 0 1,0-1 0,0 0-1,0 1 1,1-1 0,-2-3-1,1 0-41,0 0-1,0-1 1,0 1 0,1-1-1,0 1 1,0-1-1,1 0 1,0-8 0,2-2-210,0-1 1,1 1 0,1-1 0,0 1 0,12-27 0,30-49-1095,-27 58-568,20-51 1,-35 73 210,0-1-1,0 1 1,-2 0-1,3-20 1,-4-22-9922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6.377"/>
    </inkml:context>
    <inkml:brush xml:id="br0">
      <inkml:brushProperty name="width" value="0.025" units="cm"/>
      <inkml:brushProperty name="height" value="0.025" units="cm"/>
    </inkml:brush>
  </inkml:definitions>
  <inkml:trace contextRef="#ctx0" brushRef="#br0">267 25 15310,'-13'-2'209,"1"0"250,-1 0 1,0 1-1,0 1 1,0 0-1,0 0 1,0 1-1,0 1 1,1 0-1,-1 1 1,1 1-1,-1-1 1,-18 10-1,22-7-148,0 0-1,1 0 0,-1 1 1,-11 13-1,19-18-279,-1-1 0,1 1 0,0 0 0,-1-1 0,1 1 0,0 0 0,0 0 0,0 0 0,0 0 0,1 0 0,-1 0 0,1 0 0,-1 3 0,1-3-25,0-1 0,0 0 1,1 0-1,-1 0 0,0 0 0,1 0 0,-1 0 0,1 0 0,-1 0 0,1 0 0,-1 0 0,1-1 0,0 1 0,0 0 0,-1 0 0,1 0 1,0-1-1,0 1 0,0 0 0,0-1 0,0 1 0,0-1 0,0 1 0,0-1 0,0 0 0,0 1 0,0-1 0,1 1 0,17 3-53,1-1 0,-1-1 0,0-1 0,1 0 0,-1-1 0,0-1 0,1-1 0,-1-1 0,0-1 0,35-11 0,-31 7-451,-1-1 1,29-17 0,-46 23 492,1 1 0,-1-2-1,0 1 1,0-1 0,-1 0 0,1 0 0,-1 0-1,0 0 1,0-1 0,0 1 0,-1-1 0,1 0-1,-1-1 1,5-10 0,-8 16 7,0 0 1,0-1-1,0 1 0,0 0 1,0-1-1,0 1 0,0 0 0,0-1 1,0 1-1,-1 0 0,1-1 1,0 1-1,0 0 0,0 0 0,0-1 1,0 1-1,0 0 0,-1-1 1,1 1-1,0 0 0,0 0 0,0-1 1,-1 1-1,1 0 0,0 0 1,0 0-1,-1-1 0,1 1 1,0 0-1,-1 0 0,1 0 0,0 0 1,-1 0-1,1-1 0,0 1 1,0 0-1,-1 0 0,1 0 0,0 0 1,-1 0-1,1 0 0,0 0 1,-1 0-1,1 0 0,0 0 0,-1 0 1,1 1-1,-19 2-48,12 0 73,1 1-1,-1 0 1,0 1-1,1-1 1,0 1-1,0 0 1,1 0 0,-1 1-1,1 0 1,1 0-1,-1 0 1,1 1-1,-5 7 1,4-5 96,1 1 0,-1-1 0,1 1 0,1 0 0,0 0 0,1 0 0,-1 0 0,2 1 0,-1 13 0,2-22-105,0 1 0,1 0 0,-1-1 0,1 1 0,0-1-1,0 1 1,-1-1 0,2 0 0,-1 1 0,0-1 0,0 0 0,1 1 0,-1-1 0,1 0 0,0 0 0,0 0 0,0-1 0,0 1 0,0 0 0,0-1 0,0 1 0,0-1 0,1 0 0,-1 0 0,0 0 0,1 0 0,-1 0 0,1 0 0,-1 0 0,1-1 0,0 0 0,-1 1 0,5-1 0,0 1 11,0-1 0,0 0 0,0 0 0,0 0 0,0-1-1,-1 0 1,1 0 0,0-1 0,0 0 0,0 0 0,-1-1 0,7-3 0,-6 3-7,-1-1-1,1 0 0,-1-1 1,0 1-1,0-1 0,0 0 1,-1-1-1,0 0 0,0 1 1,0-2-1,-1 1 0,0 0 1,0-1-1,-1 0 1,1 0-1,-2 0 0,1 0 1,-1 0-1,0-1 0,0 1 1,0-11-1,-2 18-23,0-1 0,0 1-1,0-1 1,0 1 0,0-1 0,0 1 0,0-1-1,-1 1 1,1-1 0,0 1 0,0 0 0,0-1-1,-1 1 1,1-1 0,0 1 0,-1-1 0,1 1-1,0 0 1,-1-1 0,1 1 0,-1 0 0,1-1-1,-1 1 1,1 0 0,0 0 0,-1 0 0,1-1-1,-1 1 1,1 0 0,-1 0 0,1 0 0,-1 0-1,1 0 1,-1 0 0,1 0 0,-1 0 0,0 0-1,1 0 1,-1 0 0,1 0 0,-1 0 0,1 0-1,-1 0 1,1 1 0,0-1 0,-1 0 0,1 0-1,-1 0 1,1 1 0,-1 0 0,-1-1-8,-1 1 1,1 0 0,0 0-1,0 0 1,0 1 0,1-1-1,-1 0 1,0 1 0,0-1-1,1 1 1,-3 2 0,3-2 6,-1 0 0,1 1 0,0-1 0,0 1 0,0-1 0,0 1 0,0-1 0,0 1 0,0-1 0,1 1 0,0 0 0,-1-1 0,1 1 0,0 0 0,0-1 0,1 1 0,-1 0 0,0-1 0,1 1 0,0-1 0,-1 1 0,1-1 0,2 5 0,0-4 8,-1 0 0,1 0 1,0 0-1,0 0 0,1 0 0,-1-1 0,0 1 1,1-1-1,0 0 0,-1 0 0,1-1 0,0 1 1,7 1-1,6 1 23,0 0 0,1-1 0,-1-1 0,1-1 0,-1-1 0,20-1 0,-36 1-21,1-1 0,-1 1 0,1-1 0,-1 1 1,0-1-1,1 0 0,-1 0 0,0 0 0,1 1 0,-1-1 0,0 0 0,0 0 0,0-1 0,0 1 0,0 0 0,0 0 0,0 0 0,0-1 0,-1 1 0,1 0 0,0-1 0,-1 1 0,1-1 0,-1 1 0,1-1 0,-1 1 0,0-1 0,0 1 0,0-1 0,0 1 0,0-1 0,0 1 0,0-1 1,0 1-1,0-1 0,-1-2 0,-15-66 174,12 57-121,3 9-7,0 1-1,0-1 1,0 0 0,0 0 0,1 1-1,-1-1 1,1 0 0,0 0-1,0 0 1,1 0 0,-1 1-1,1-1 1,0 0 0,0 0-1,0 1 1,2-5 0,-1 6-44,0 0 0,0 0 0,0 0 0,0 0 0,0 0 0,1 1 0,-1-1 0,1 1 0,-1-1 0,1 1 0,0 0 0,-1 0 0,1 0 0,0 1 0,0-1 0,0 1 0,0-1 0,0 1 0,-1 0 0,1 0 0,5 1 1,17 0 17,44 8 0,-23-2-1656,3-4-4062,-1-3-5648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7.082"/>
    </inkml:context>
    <inkml:brush xml:id="br0">
      <inkml:brushProperty name="width" value="0.025" units="cm"/>
      <inkml:brushProperty name="height" value="0.025" units="cm"/>
    </inkml:brush>
  </inkml:definitions>
  <inkml:trace contextRef="#ctx0" brushRef="#br0">47 1 14574,'0'0'2658,"0"76"-1184,-7-34-385,2 3-513,-1 1-159,1 0-257,3-2-128,-1-4 0,3 0-32,0-8-32,0-2-1089,-2-5-929,-3-9-2338,-6-6-1122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7.471"/>
    </inkml:context>
    <inkml:brush xml:id="br0">
      <inkml:brushProperty name="width" value="0.025" units="cm"/>
      <inkml:brushProperty name="height" value="0.025" units="cm"/>
    </inkml:brush>
  </inkml:definitions>
  <inkml:trace contextRef="#ctx0" brushRef="#br0">1 149 10250,'0'0'5125,"46"2"-3972,-10-2 64,9 0-256,10-8-385,6-5-191,1-4 31,1 0-64,-6-1-288,-7 2-32,-11 1-832,-14-1-1378,-11 0-3139,-14 1-2819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7.817"/>
    </inkml:context>
    <inkml:brush xml:id="br0">
      <inkml:brushProperty name="width" value="0.025" units="cm"/>
      <inkml:brushProperty name="height" value="0.025" units="cm"/>
    </inkml:brush>
  </inkml:definitions>
  <inkml:trace contextRef="#ctx0" brushRef="#br0">1 76 12524,'0'0'3139,"82"-51"-2210,-32 39-225,11 4-31,3 3-257,-2 5-255,3 0-97,-6 5-96,-4 7-2082,-9 3-2435,-12 0-4355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8.190"/>
    </inkml:context>
    <inkml:brush xml:id="br0">
      <inkml:brushProperty name="width" value="0.025" units="cm"/>
      <inkml:brushProperty name="height" value="0.025" units="cm"/>
    </inkml:brush>
  </inkml:definitions>
  <inkml:trace contextRef="#ctx0" brushRef="#br0">243 65 11819,'0'0'2424,"0"-8"-129,0 6-2180,0 0-1,0-1 1,0 1 0,0 0-1,-1 0 1,1 0-1,0-1 1,-1 1 0,0 0-1,1 0 1,-1 0-1,0 0 1,0 0-1,0 0 1,0 0 0,0 1-1,-1-1 1,1 0-1,-1 1 1,1-1 0,-1 0-1,1 1 1,-1 0-1,0-1 1,0 1-1,0 0 1,1 0 0,-1 0-1,0 0 1,-1 0-1,1 1 1,0-1-1,0 1 1,0-1 0,0 1-1,0 0 1,-1 0-1,1 0 1,0 0 0,-3 0-1,-3 1-91,0 0 1,0 1-1,0 0 1,0 0-1,0 1 1,0-1-1,1 2 0,-1-1 1,1 1-1,0 1 1,0-1-1,0 1 0,1 0 1,-12 12-1,12-12-23,0 1 0,1 0-1,0 0 1,0 1 0,0-1 0,1 1-1,0 0 1,1 0 0,-1 1 0,1-1-1,0 1 1,1-1 0,0 1 0,0 0-1,0 12 1,2-16-1,1-1 0,-1 1 0,1-1 0,0 0 0,0 0 0,1 1 0,-1-1 0,1 0 0,-1 0 0,1 0 0,0 0 0,0-1 0,0 1 0,1 0 0,-1-1 0,1 0 0,-1 1-1,1-1 1,0 0 0,0 0 0,0-1 0,0 1 0,0 0 0,0-1 0,4 2 0,15 4-29,-1 0 0,42 8 0,-30-7-93,-19-5 105,6 2 1,0 0 0,-1 1-1,0 1 1,19 11 0,-35-17 15,0 0 1,-1 0 0,1 1 0,0-1 0,-1 1 0,1 0 0,-1 0-1,0 0 1,1 0 0,-1 0 0,0 0 0,0 1 0,-1-1 0,1 1-1,0-1 1,-1 1 0,0 0 0,1 0 0,-1-1 0,0 1 0,0 0 0,-1 0-1,1 0 1,-1 0 0,1 0 0,-1 0 0,0 0 0,0 0 0,0 0-1,-1 0 1,1 1 0,-1-1 0,1-1 0,-3 7 0,0-4 113,0-1 0,0 1 0,-1-1 0,1 1 0,-1-1 0,0 0 0,0-1 0,-1 1 0,1-1 0,-1 0 1,1 0-1,-11 5 0,-67 27 1423,71-31-1319,-74 23 753,77-25-956,0 0 0,0-1-1,0 0 1,0 0 0,0-1 0,0 0-1,0-1 1,-16-2 0,23 3-124,0-1 0,0 1 1,0-1-1,0 1 0,0-1 1,0 0-1,0 0 0,0 1 1,0-1-1,0 0 0,0 0 0,0 0 1,1 0-1,-1 0 0,0 0 1,1 0-1,-1 0 0,1 0 1,-1 0-1,1 0 0,0-1 0,-1 1 1,1 0-1,0 0 0,0 0 1,0-1-1,0 1 0,0 0 1,0 0-1,0 0 0,0-1 0,0 1 1,1-2-1,0-1-682,0 0 0,0-1 0,0 1 0,1 0 0,-1 0 0,1 0 0,0 0 0,4-5 0,17-17-4796</inkml:trace>
  <inkml:trace contextRef="#ctx0" brushRef="#br0" timeOffset="1">552 294 15278,'0'0'1698,"54"-5"96,-33 1 352,-3 0-865,2-1-640,-1-3-417,5 2-32,-3-5-256,1-2-2434,-6-4-6151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8.674"/>
    </inkml:context>
    <inkml:brush xml:id="br0">
      <inkml:brushProperty name="width" value="0.025" units="cm"/>
      <inkml:brushProperty name="height" value="0.025" units="cm"/>
    </inkml:brush>
  </inkml:definitions>
  <inkml:trace contextRef="#ctx0" brushRef="#br0">4 1 11179,'0'0'4879,"2"8"-3918,3 41 74,-2 0-1,-3 0 1,-6 66 0,-1 33-156,7-147-847,-1 1 0,1 0 0,0-1 0,0 1 0,0 0 0,1-1 0,-1 1 0,0 0 0,0-1 0,1 1 0,-1 0 0,1-1 0,0 1 0,-1-1 0,1 1 0,0-1 0,0 1 0,0-1-1,0 1 1,0-1 0,0 0 0,1 0 0,-1 0 0,3 2 0,-2-2 26,0-1-1,0 1 1,0-1-1,0 0 0,1 0 1,-1 0-1,0 0 1,0 0-1,0 0 0,1 0 1,-1-1-1,0 1 1,0-1-1,0 0 0,0 0 1,2-1-1,10-5 126,-1 0 0,0-1 0,0-1 0,13-11 0,7-9-55,-1-2-1,46-55 1,-65 70-460,0-1 1,-2-1 0,0 0-1,-1 0 1,-1-1-1,0 0 1,9-34 0,-16 34-2233,-2 19 2310,0-1-1,0 1 1,0-1 0,0 1-1,0-1 1,-1 1 0,1 0-1,0-1 1,0 1-1,0 0 1,-1-1 0,1 1-1,0 0 1,-1-1-1,1 1 1,0 0 0,-1-1-1,1 1 1,0 0 0,-1 0-1,1-1 1,0 1-1,-1 0 1,1 0 0,-1 0-1,1 0 1,0 0-1,-1-1 1,1 1 0,-1 0-1,1 0 1,-1 0 0,1 0-1,-1 0 1,-13 0-8047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6:59.482"/>
    </inkml:context>
    <inkml:brush xml:id="br0">
      <inkml:brushProperty name="width" value="0.025" units="cm"/>
      <inkml:brushProperty name="height" value="0.025" units="cm"/>
    </inkml:brush>
  </inkml:definitions>
  <inkml:trace contextRef="#ctx0" brushRef="#br0">12 205 9769,'-3'7'1399,"2"-1"-1347,-1-2 303,1 0 0,0 0 0,0 1 0,0-1 0,0 0 0,0 1 1,1-1-1,0 9 0,1-12-239,0 1 1,-1 0-1,1-1 1,0 1-1,0-1 1,0 1-1,0-1 1,0 1-1,0-1 1,0 1-1,0-1 1,1 0-1,-1 0 1,1 0-1,-1 0 1,1 0-1,-1 0 1,1 0-1,-1 0 0,1-1 1,0 1-1,-1-1 1,1 1-1,0-1 1,0 1-1,-1-1 1,1 0-1,0 0 1,2 0-1,12 1 23,0 0-1,-1-1 0,1 0 1,0-1-1,0-1 0,-1-1 1,20-5-1,-28 6-105,0 0 0,1-1 0,-1 0-1,-1 0 1,1-1 0,0 0 0,-1 0 0,0 0 0,0-1-1,0 0 1,0 0 0,-1 0 0,0-1 0,0 0-1,0 0 1,-1 0 0,5-9 0,-8 12 61,0 0-1,1 0 1,-1 0 0,-1-1-1,1 1 1,0 0 0,-1 0-1,0-1 1,0 1 0,0 0-1,0 0 1,-1-7 0,0 9-83,1 0 0,0 0 1,-1-1-1,1 1 0,-1 0 1,1 0-1,-1 0 0,1 0 1,-1 0-1,0 0 0,0 1 1,1-1-1,-1 0 0,0 0 1,0 0-1,0 1 0,0-1 1,0 0-1,0 1 1,0-1-1,0 1 0,0-1 1,0 1-1,0 0 0,-1-1 1,1 1-1,0 0 0,0 0 1,0 0-1,0 0 0,-1 0 1,1 0-1,0 0 0,0 0 1,0 0-1,0 1 0,0-1 1,-2 1-1,1 0-5,-1 0 0,1 0-1,-1 1 1,1-1 0,0 1 0,-1 0-1,1 0 1,0 0 0,0 0 0,1 0-1,-1 0 1,0 0 0,0 0 0,1 1-1,0-1 1,-1 1 0,0 4 0,-18 48 598,19-52-516,0 1-21,0 0 1,0 0 0,0 0 0,0 0 0,1 0 0,0 0 0,-1 0 0,2 0 0,0 8-1,-1-10-59,1-1 0,0 0-1,-1 1 1,1-1 0,0 0-1,0 0 1,0 0-1,0 1 1,0-1 0,0 0-1,0 0 1,0 0 0,1-1-1,-1 1 1,0 0-1,0 0 1,1-1 0,-1 1-1,1 0 1,-1-1-1,0 0 1,1 1 0,-1-1-1,1 0 1,-1 0 0,1 0-1,-1 0 1,1 0-1,1 0 1,10-1 25,0 0 0,0 0 1,-1-1-1,1-1 0,-1 0 0,0-1 0,0-1 1,0 1-1,0-2 0,-1 0 0,12-8 0,-4 2-20,-1-1 0,0-1 0,-1 0 0,0-2-1,21-25 1,-33 35 12,-1 0 0,0 0-1,0-1 1,0 1 0,0-1-1,-1 0 1,3-12 0,-6 19-23,0 0 0,0 0 0,0 0 0,0 1 0,0-1 0,0 0 1,-1 0-1,1 0 0,0 0 0,0 0 0,0 0 0,0 0 0,0 1 0,-1-1 0,1 0 1,0 0-1,0 0 0,0 0 0,0 0 0,-1 0 0,1 0 0,0 0 0,0 0 1,0 0-1,-1 0 0,1 0 0,0 0 0,0 0 0,0 0 0,0 0 0,-1 0 1,1-1-1,0 1 0,0 0 0,0 0 0,0 0 0,-1 0 0,1 0 0,0 0 0,0 0 1,0 0-1,0-1 0,0 1 0,0 0 0,0 0 0,-1 0 0,1 0 0,0 0 1,0-1-1,0 1 0,0 0 0,0 0 0,0 0 0,0 0 0,0-1 0,0 1 0,0 0 1,0 0-1,0 0 0,0-1 0,0 1 0,-14 11-69,-2 8 129,0 0 1,1 0 0,0 1 0,2 1-1,1 0 1,0 1 0,-12 35 0,23-56-49,0 1 0,1-1 1,-1 0-1,1 1 1,-1-1-1,1 0 0,-1 1 1,1-1-1,0 1 1,0-1-1,0 0 0,0 1 1,0-1-1,0 1 1,0-1-1,0 0 0,1 1 1,-1-1-1,0 1 1,1-1-1,0 0 0,-1 0 1,1 1-1,-1-1 1,1 0-1,0 0 0,0 0 1,1 2-1,1-2 10,0 0 0,1 0 0,-1 0 0,0-1 0,0 1 0,0-1 0,0 0 0,1 0-1,-1 0 1,0-1 0,5 0 0,11-4 3,0-1-1,0-1 1,-1 0-1,0-1 1,-1-1-1,0-1 1,0-1-1,15-12 1,-1 2-15,-16 11-16,-11 6-4,1 1 0,0-1 0,0 1 0,0 0 1,0 0-1,1 1 0,-1 0 0,1 0 0,-1 0 0,13-2 0,-18 5 4,1 0 0,0-1-1,0 1 1,0 0 0,-1 0 0,1 0-1,0 0 1,-1-1 0,1 1-1,-1 0 1,1 0 0,-1 0 0,0 0-1,1 1 1,-1-1 0,0 0-1,0 0 1,1 0 0,-1 0-1,0 0 1,0 0 0,0 0 0,0 0-1,-1 0 1,1 1 0,0-1-1,-1 2 1,-5 35 92,2-25-81,-5 25-3,33-48 236,-12 0-204,-1-1-1,0-1 1,-1 0 0,0 0-1,-1-1 1,0 0-1,-1 0 1,0-1 0,-1 0-1,-1-1 1,0 0-1,-1 0 1,-1 0 0,0 0-1,-1 0 1,-1-1-1,1-23 1,-3 39-36,0 0 0,1-1 1,-1 1-1,0 0 0,0 0 0,0-1 1,0 1-1,0 0 0,0 0 0,0-1 1,0 1-1,0 0 0,0-1 0,0 1 1,0 0-1,0 0 0,0-1 1,0 1-1,-1 0 0,1 0 0,0-1 1,0 1-1,0 0 0,0 0 0,0-1 1,-1 1-1,1 0 0,0 0 0,0 0 1,0-1-1,-1 1 0,1 0 0,0 0 1,0 0-1,0 0 0,-1-1 0,1 1 1,0 0-1,0 0 0,-1 0 0,1 0 1,0 0-1,-1 0 0,1 0 0,0 0 1,0 0-1,-1 0 0,1 0 1,0 0-1,0 0 0,-1 0 0,1 0 1,0 0-1,-1 0 0,1 0 0,0 0 1,0 1-1,-1-1 0,1 0 0,0 0 1,0 0-1,0 0 0,-1 1 0,-12 13-91,12-11 79,0-1-1,0 1 1,0-1 0,0 1-1,1 0 1,-1 0-1,1-1 1,-1 1 0,1 0-1,0 0 1,0 0-1,0-1 1,1 1 0,-1 0-1,1 0 1,-1-1-1,1 1 1,0 0 0,0-1-1,0 1 1,3 4 0,-2-4 32,1 0 0,0 0 1,0 0-1,0-1 0,1 1 1,-1-1-1,1 1 1,-1-1-1,1 0 0,0-1 1,0 1-1,0 0 1,4 0-1,4 1-407,1 0 1,-1-1-1,24 1 0,29-6-5382,-46-3 84,-2-4-1709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0.064"/>
    </inkml:context>
    <inkml:brush xml:id="br0">
      <inkml:brushProperty name="width" value="0.025" units="cm"/>
      <inkml:brushProperty name="height" value="0.025" units="cm"/>
    </inkml:brush>
  </inkml:definitions>
  <inkml:trace contextRef="#ctx0" brushRef="#br0">43 52 10826,'0'0'7896,"4"10"-7282,-2-6-563,0 1 1,0-1 0,-1 1 0,0-1 0,0 1 0,0 0 0,0-1-1,-1 1 1,1 0 0,-1 0 0,0-1 0,-1 1 0,1 0 0,-1 0-1,0-1 1,0 1 0,-1-1 0,1 1 0,-1-1 0,-4 8 0,-4 6 299,6-13-183,0 1-1,0 0 0,1 0 0,0 0 0,0 0 0,1 0 0,-1 1 0,2-1 0,-1 1 0,0 0 0,1 0 0,1-1 0,-1 8 0,1-13-155,1 0 0,0 0-1,-1-1 1,1 1 0,0 0 0,0-1-1,-1 1 1,1 0 0,0-1 0,0 1-1,0-1 1,0 0 0,0 1 0,0-1-1,0 0 1,0 1 0,0-1 0,0 0-1,0 0 1,0 0 0,0 0-1,0 0 1,1 0 0,30-1 104,-28 0-81,14-2-68,-1 0 0,1-2 1,-1 0-1,-1-1 0,1 0 0,-1-1 1,0-1-1,0-1 0,-1 0 1,0-1-1,-1-1 0,0 0 1,-1-1-1,0-1 0,19-24 0,-30 35 37,0-1-1,-1 1 1,1-1-1,-1 0 1,0 0-1,0 0 1,0 0-1,0 0 1,-1 0-1,1 0 1,0-4-1,-1 6 0,0 1 0,0-1-1,0 1 1,0-1 0,-1 1 0,1-1-1,0 0 1,0 1 0,0-1 0,-1 1-1,1-1 1,0 1 0,0-1 0,-1 1-1,1 0 1,0-1 0,-1 1 0,1-1-1,-1 1 1,1 0 0,0-1 0,-1 1-1,1 0 1,-2-1 0,1 0-6,-1 1 1,1 0-1,-1 0 1,1 0-1,-1 0 1,0 0-1,1 0 0,-1 0 1,1 0-1,-1 0 1,1 1-1,-1-1 1,-2 2-1,2-1 19,-1 1-1,1-1 0,-1 1 0,1-1 1,0 1-1,-1 0 0,1 0 1,0 0-1,0 0 0,1 1 1,-1-1-1,0 0 0,1 1 1,-1 0-1,1-1 0,0 1 1,-2 4-1,3-5-2,-1-1 1,1 0-1,-1 1 1,1-1 0,0 1-1,0-1 1,0 0-1,-1 1 1,1-1-1,0 1 1,1-1-1,-1 1 1,0-1-1,0 0 1,1 1-1,-1-1 1,1 1 0,-1-1-1,1 0 1,-1 1-1,1-1 1,0 0-1,0 0 1,-1 0-1,1 1 1,0-1-1,0 0 1,0 0-1,0 0 1,1-1-1,-1 1 1,0 0 0,0 0-1,0-1 1,1 1-1,-1 0 1,2 0-1,6 1 32,0 0-1,1-1 0,-1 0 1,0 0-1,0-1 1,0-1-1,1 1 0,-1-1 1,0-1-1,0 0 1,0 0-1,0-1 0,-1 0 1,1 0-1,12-7 1,-3 0-24,0-1 0,0-1 0,-1 0 1,-1-1-1,26-26 0,-39 36-7,-1 1-1,0-1 0,0 1 1,0-1-1,0 0 0,-1 0 1,1 1-1,-1-1 0,0 0 1,0-1-1,2-5 0,-3 9-7,0-1-1,0 1 1,0-1-1,0 1 1,0-1 0,0 1-1,0-1 1,0 1-1,0-1 1,0 1-1,-1-1 1,1 1-1,0-1 1,0 1-1,0-1 1,-1 1-1,1-1 1,0 1-1,-1 0 1,1-1-1,0 1 1,-1-1-1,1 1 1,-1 0-1,1 0 1,0-1-1,-2 1 1,1-1-8,-1 1 0,1-1 0,-1 1 0,0 0 0,0 0 0,1 0 1,-1 0-1,0 0 0,1 0 0,-1 1 0,0-1 0,1 0 1,-3 2-1,-5 1 50,0 2 1,1-1-1,-1 1 1,1 0-1,0 1 1,1 0-1,-1 0 1,1 1-1,0-1 1,1 2-1,-1-1 1,2 1-1,-1 0 1,1 0-1,0 0 1,0 1-1,1 0 0,1 0 1,-1 0-1,2 0 1,-1 0-1,1 1 1,-1 15-1,3-22-37,0 0-1,1 0 0,0 0 1,-1 0-1,1 0 0,0 0 0,1 0 1,-1-1-1,0 1 0,1 0 1,0-1-1,-1 1 0,1-1 1,0 0-1,0 1 0,1-1 0,-1 0 1,0 0-1,1 0 0,-1-1 1,1 1-1,-1-1 0,1 1 0,0-1 1,0 0-1,0 0 0,0 0 1,0 0-1,4 0 0,12 3-550,0-1 0,-1 0 0,29-1 1,-42-2 211,39 0-3398,0-4-2488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0.596"/>
    </inkml:context>
    <inkml:brush xml:id="br0">
      <inkml:brushProperty name="width" value="0.025" units="cm"/>
      <inkml:brushProperty name="height" value="0.025" units="cm"/>
    </inkml:brush>
  </inkml:definitions>
  <inkml:trace contextRef="#ctx0" brushRef="#br0">186 0 9289,'0'0'3811,"54"64"-2113,-33-18-385,3 9-352,-1 7-256,-7 8-417,-7 3 289,-9 2 255,-11 4-319,-21 2-129,-9 1-224,-9-2-128,-13-5-1409,-3-8-3652,-3-11-7462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44.215"/>
    </inkml:context>
    <inkml:brush xml:id="br0">
      <inkml:brushProperty name="width" value="0.025" units="cm"/>
      <inkml:brushProperty name="height" value="0.025" units="cm"/>
    </inkml:brush>
  </inkml:definitions>
  <inkml:trace contextRef="#ctx0" brushRef="#br0">68 140 1441,'0'0'5152,"-7"-7"-4602,-35-27 261,100 30 75,-27 4-674,-1-2-1,1-2 1,-1 0-1,49-15 0,-50 10-183,-1 2 0,2 2 0,-1 0-1,43 0 1,-71 5 68,-14 0 491,-15 2-407,-1 1 0,-43 11 0,-2 0 209,42-9-204,-33 5 465,-87 2-1,151-12-707,41-2-70,152-41 500,-23 4-1159,-139 34-1515,56 0 0,-89 5-1109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2.360"/>
    </inkml:context>
    <inkml:brush xml:id="br0">
      <inkml:brushProperty name="width" value="0.025" units="cm"/>
      <inkml:brushProperty name="height" value="0.025" units="cm"/>
    </inkml:brush>
  </inkml:definitions>
  <inkml:trace contextRef="#ctx0" brushRef="#br0">69 1 9929,'-9'4'2275,"9"-4"-2198,-36 17 684,35-16-668,0-1 1,-1 1-1,1 0 1,0-1-1,-1 1 1,1 0-1,0 0 1,0 0-1,0 0 1,0 0-1,0 0 1,0 0-1,0 0 1,0 0-1,0 0 1,0 1-1,0-1 1,1 0-1,-1 0 1,1 1-1,-1-1 1,1 1-1,-1-1 1,1 0-1,0 1 1,0-1-1,-1 1 1,1-1-1,0 1 1,1 2-1,0-3 41,0 1 0,1-1 0,-1 0-1,0 0 1,1 1 0,-1-1 0,1 0-1,-1 0 1,1 0 0,0-1 0,0 1-1,-1 0 1,1-1 0,0 1 0,0-1-1,0 1 1,-1-1 0,4 0 0,40 3 700,-35-3-628,103 3-359,0-5 0,-1-4-1,139-27 1,-243 31-391,0 1 0,0-1 0,0-1 1,0 1-1,0-2 0,9-4 0,-4-7-3764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2.737"/>
    </inkml:context>
    <inkml:brush xml:id="br0">
      <inkml:brushProperty name="width" value="0.025" units="cm"/>
      <inkml:brushProperty name="height" value="0.025" units="cm"/>
    </inkml:brush>
  </inkml:definitions>
  <inkml:trace contextRef="#ctx0" brushRef="#br0">0 6 16496,'0'0'977,"12"0"-545,115-3 1210,-25 0-909,134 13-1,-222-8-725,0 0 0,0 1 0,0 0 0,0 2 0,24 9 0,-36-13-8,1 0 0,-1 1 0,1-1 0,-1 0 1,0 1-1,1 0 0,-1-1 0,0 1 0,0 0 0,0 0 0,-1 0 0,1 0 0,0 1 0,-1-1 0,1 0 0,-1 1 0,0-1 0,0 1 0,0-1 0,0 1 0,0-1 0,-1 1 0,1 0 0,-1-1 1,0 1-1,1 0 0,-1 0 0,0-1 0,-1 1 0,1 0 0,0-1 0,-1 1 0,0 0 0,1-1 0,-1 1 0,0 0 0,0-1 0,-3 4 0,-1 4 35,-1-1 0,0 0-1,0 0 1,-1-1 0,0 0-1,0 0 1,-11 8 0,-65 46 85,56-43-102,-63 42-2027,-130 66 0,107-71-3254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5.582"/>
    </inkml:context>
    <inkml:brush xml:id="br0">
      <inkml:brushProperty name="width" value="0.025" units="cm"/>
      <inkml:brushProperty name="height" value="0.025" units="cm"/>
    </inkml:brush>
  </inkml:definitions>
  <inkml:trace contextRef="#ctx0" brushRef="#br0">23 88 11018,'0'0'6497,"-1"9"-5926,-21 330 6300,23-345-6678,0 0 1,1 0-1,-1 0 1,1 0-1,0 0 0,1 1 1,3-6-1,9-27-181,-9 10 27,0-1 0,0-31 0,-5 53-41,0 0 1,-1 0-1,0 0 1,-1 0 0,1 0-1,-1 0 1,-1 0 0,1 0-1,-1 0 1,-1 0-1,1 0 1,-1 1 0,0-1-1,-5-6 1,8 13-3,0 0 0,0 0 0,0 0 0,0 0 0,0 0 0,0 0 0,0-1 0,0 1 0,0 0 0,-1 0 0,1 0 0,0 0 0,0 0 0,0 0 0,0 0 0,0 0 0,0 0 0,0 0 0,0 0 0,-1 0 0,1-1 0,0 1 0,0 0 0,0 0 0,0 0 0,0 0 0,0 0 0,-1 0 0,1 0 0,0 0 0,0 0 0,0 0 0,0 0 0,0 1 0,0-1 0,-1 0 0,1 0 0,0 0 0,0 0 0,0 0 0,0 0 0,0 0 0,0 0 0,0 0 0,0 0 0,-1 0 0,1 0 0,0 0 0,0 1 0,0-1 0,0 0 0,0 0 0,0 0 1,0 0-1,0 0 0,0 0 0,0 0 0,0 1 0,0-1 0,-3 13-126,4 15 29,0-24 97,0 0 0,0 0 1,0-1-1,0 1 0,1-1 0,0 1 1,0-1-1,0 0 0,0 0 0,0 0 0,1 0 1,-1 0-1,1 0 0,0 0 0,0-1 0,0 0 1,5 4-1,-1-3 6,-1 0 1,1 0-1,0-1 1,0 0-1,0 0 1,0 0 0,0-1-1,14 1 1,-4-2 13,-1-1 0,1 0 1,0-1-1,0-1 0,-1 0 1,0-2-1,22-8 0,-10 1 4,-2-1 0,35-22 0,-50 28-14,-1-1-1,0 0 0,0-1 0,0 1 0,-1-2 1,-1 1-1,15-22 0,-21 29 3,-1-1 0,0 1 0,0-1 1,1 0-1,-1 0 0,-1 0 0,1 1 0,0-1 1,-1 0-1,0 0 0,1 0 0,-1 0 0,-1-5 1,1 7-8,0 0 1,-1 0 0,1 0-1,0 0 1,-1 0 0,1 0-1,-1 0 1,0 1 0,1-1-1,-1 0 1,0 0 0,1 0-1,-1 1 1,0-1 0,0 0-1,0 1 1,0-1 0,1 1-1,-1-1 1,0 1 0,0-1-1,0 1 1,0 0 0,0-1-1,0 1 1,0 0 0,0 0-1,0 0 1,0 0 0,0 0-1,-1 0 1,1 0 0,0 0-1,0 0 1,0 0 0,0 1-1,0-1 1,0 0 0,-1 1-1,-5 2-18,0 0 0,1 0-1,-1 0 1,1 1 0,0-1-1,0 2 1,1-1 0,-1 1-1,1-1 1,0 2 0,0-1-1,0 0 1,-5 9 0,-7 12-3,-25 45-1,11 3-1,29-69 19,1 1-1,0-1 0,-1 1 1,2-1-1,-1 1 1,1-1-1,0 1 0,0-1 1,0 1-1,1-1 0,0 1 1,2 6-1,-2-10-54,0 0 0,0 0 0,1-1 1,-1 1-1,1 0 0,0-1 0,-1 1 0,1-1 0,0 0 0,0 0 1,0 1-1,0-1 0,0 0 0,0-1 0,0 1 0,0 0 0,1 0 1,-1-1-1,0 0 0,0 1 0,1-1 0,-1 0 0,0 0 0,0 0 0,1 0 1,-1-1-1,0 1 0,3-1 0,5 0-654,0-1 0,1-1 1,-1 1-1,18-8 0,-5-2-2510,-1 0-1,26-19 0,-2-2-4443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5.943"/>
    </inkml:context>
    <inkml:brush xml:id="br0">
      <inkml:brushProperty name="width" value="0.025" units="cm"/>
      <inkml:brushProperty name="height" value="0.025" units="cm"/>
    </inkml:brush>
  </inkml:definitions>
  <inkml:trace contextRef="#ctx0" brushRef="#br0">208 0 10378,'0'0'2883,"-8"1"-449,-6 1-1931,0 2 0,1-1 0,0 2 0,0 0 0,0 0 0,1 1 0,0 1-1,0 0 1,0 1 0,1 0 0,0 1 0,1 0 0,-16 17 0,24-25-494,1 1 1,0-1-1,0 1 0,0-1 0,0 1 0,0-1 0,0 1 1,0 0-1,1 0 0,-1-1 0,0 1 0,1 0 0,0 0 0,-1 0 1,1 2-1,0-3-4,0 0 0,1 0 0,-1 0-1,0-1 1,1 1 0,-1 0 0,0 0 0,1-1 0,-1 1 0,1 0 0,0 0 0,-1-1 0,1 1-1,-1-1 1,1 1 0,0 0 0,0-1 0,-1 0 0,1 1 0,0-1 0,0 1 0,-1-1-1,2 1 1,7 1 19,-1 0-1,1-1 0,0 0 0,-1 0 1,13-1-1,6 1-5,50 14-17,-71-13-1,0 0-1,0 0 0,0 0 1,-1 1-1,1 0 1,-1 0-1,1 0 0,-1 1 1,0-1-1,6 7 1,-10-9 15,0 1 0,0-1 0,0 1 1,0-1-1,0 1 0,0 0 1,0-1-1,-1 1 0,1 0 1,0 0-1,-1 0 0,0-1 1,1 1-1,-1 0 0,0 0 0,0 0 1,0 0-1,0 0 0,0-1 1,-1 1-1,1 0 0,0 0 1,-1 0-1,0-1 0,1 1 1,-1 0-1,0 0 0,0-1 0,0 1 1,0-1-1,0 1 0,0-1 1,0 1-1,-1-1 0,1 0 1,0 1-1,-1-1 0,1 0 1,-1 0-1,-1 1 0,-9 7 355,-1-1 0,1 0 0,-26 10 0,33-15-251,3-2-75,-9 5 122,-1-1 0,1 0 0,-1 0 0,0-1 0,-1-1 0,1 0 0,-18 2 0,30-5-195,-1 0 0,1 0 0,0 0 0,-1 0 0,1 0 0,-1 0 0,1 0 0,-1 0 0,1 0 0,0 0 0,-1 0 0,1-1 0,-1 1 0,1 0 0,0 0 0,-1 0 0,1 0 0,-1-1 0,1 1 0,0 0 0,-1 0 0,1-1 0,0 1 0,-1 0 0,1-1 0,0 1 0,0 0 0,-1-1 0,1 1 0,0 0 1,0-1-1,0 1 0,-1-1 0,1 1 0,0 0 0,0-1 0,0 1 0,0-1 0,0 1 0,0 0 0,0-1 0,9-22-2101,26-19-2723,36-17-3705,-31 28 2825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9.272"/>
    </inkml:context>
    <inkml:brush xml:id="br0">
      <inkml:brushProperty name="width" value="0.025" units="cm"/>
      <inkml:brushProperty name="height" value="0.025" units="cm"/>
    </inkml:brush>
  </inkml:definitions>
  <inkml:trace contextRef="#ctx0" brushRef="#br0">69 264 7527,'0'0'9342,"-2"14"-8173,-3 10-683,-1-1-1,-10 23 0,6-19 489,1 1 0,-10 57 0,19-84-951,-1 0-1,1 1 1,0-1 0,0 0 0,0 1 0,0-1-1,0 1 1,0-1 0,0 0 0,1 1-1,-1-1 1,0 1 0,1-1 0,-1 0-1,1 0 1,0 1 0,-1-1 0,1 0 0,0 0-1,0 0 1,0 0 0,-1 1 0,1-1-1,0 0 1,0-1 0,1 1 0,-1 0 0,0 0-1,0 0 1,0-1 0,1 1 0,-1-1-1,0 1 1,0-1 0,1 1 0,-1-1-1,0 0 1,1 1 0,-1-1 0,1 0 0,-1 0-1,0 0 1,1 0 0,-1 0 0,1-1-1,1 1 1,5-1 89,0-1 0,0 0-1,-1 0 1,1-1 0,0 0 0,12-7-1,5-3-81,-1-1 0,-1-2-1,0 0 1,-1-1-1,-1-2 1,-1 0 0,0-1-1,-2-1 1,0-1-1,20-32 1,-37 52-42,1 0 0,-1-1 0,0 1 0,0-1 0,0 0 0,0 1 0,-1-1 0,1 0 0,-1 0 0,1 1 0,-1-7 0,0 9 6,0 0 0,0 0 1,0-1-1,0 1 0,-1 0 1,1 0-1,0-1 0,0 1 0,0 0 1,0 0-1,0-1 0,-1 1 1,1 0-1,0 0 0,0 0 0,0-1 1,-1 1-1,1 0 0,0 0 1,0 0-1,0 0 0,-1 0 0,1 0 1,0-1-1,-1 1 0,1 0 1,0 0-1,0 0 0,-1 0 0,1 0 1,0 0-1,0 0 0,-1 0 1,1 0-1,0 0 0,0 0 0,-1 0 1,-20 13-131,4 3 155,0 2 0,1-1 0,-24 36 0,33-42 107,0-1 0,1 1 0,0 0 0,1 0 0,0 1-1,1-1 1,0 1 0,1 0 0,-2 15 0,5-26-116,-1 1 0,1-1 0,0 0 0,0 0 0,0 1 0,0-1 0,0 0 0,0 0 0,1 1 0,-1-1 0,0 0 0,1 0 0,-1 0 0,1 1 0,-1-1-1,1 0 1,-1 0 0,1 0 0,0 0 0,-1 0 0,1 0 0,0 0 0,0 0 0,0 0 0,0 0 0,0-1 0,0 1 0,0 0 0,2 0 0,0 0 10,0 0-1,0-1 1,0 1 0,0-1-1,1 0 1,-1 0 0,0 0-1,0-1 1,0 1 0,0-1-1,6-1 1,4-2 14,0-1 0,0 0 0,0-1 0,19-13 0,-8 1-24,-1 0 0,-1-2-1,-1 0 1,-1-2 0,0 0 0,18-29 0,85-156 17,-119 198-30,0 0-1,0 0 1,0 0 0,-1-1 0,-1 1 0,0-1-1,0 1 1,-1-1 0,1-15 0,-18 51-403,-1 14 424,-1-2 0,-3 0 1,-1-1-1,-30 39 0,42-61 42,0 0 0,1 1 0,0 0-1,2 0 1,0 1 0,0 0 0,2 0 0,-4 21 0,8-36-55,0 0 1,1 0-1,-1 1 1,1-1-1,0 0 0,0 0 1,0 1-1,0-1 1,0 0-1,0 0 0,1 1 1,-1-1-1,1 0 1,-1 0-1,1 0 0,0 0 1,0 0-1,0 0 1,0 0-1,0 0 1,0 0-1,1 0 0,-1 0 1,0-1-1,1 1 1,0 0-1,-1-1 0,1 0 1,0 1-1,0-1 1,0 0-1,0 0 0,0 0 1,0 0-1,0 0 1,0 0-1,0-1 0,0 1 1,5 0-1,-1-1 12,0 0-1,0 0 1,0-1 0,1 0-1,-1 0 1,0 0-1,-1-1 1,1 1-1,0-2 1,0 1 0,-1-1-1,1 1 1,8-8-1,12-8 9,-2-2-1,31-32 0,-46 42 53,0 0 0,-1 0 0,0-1-1,-1 1 1,0-2 0,0 1-1,-2-1 1,8-18 0,-16 25-46,-7 9-37,-8 8-25,-45 55 197,59-48 1041,3-17-789,5-13-244,21 0-3484,49-72 3143,-52 60 123,-1 0 0,0-2-1,-2 0 1,-1-1 0,29-54 0,-41 66 66,-3 10 10,-2 0 0,1 1 0,0-1 0,-1 0 0,0 0 0,0 1 0,0-1-1,1-6 1,-2 10 16,-4 1-49,1 1-1,-1 0 0,1 0 0,0 1 0,-1-1 1,1 1-1,1 0 0,-1 0 0,0 0 0,1 0 1,-1 0-1,-2 6 0,-2 0 25,-21 28 391,2 2 0,2 2 0,1 0-1,2 1 1,-29 87 0,47-121-354,1 1-1,0 0 1,0 0 0,0 18 0,3-27-42,0 0 0,1 0 0,-1 0 1,0 0-1,0 0 0,1 0 0,-1-1 0,0 1 1,0 0-1,1-1 0,-1 1 0,0-1 1,0 0-1,0 1 0,0-1 0,2-1 0,119-135-1678,-92 122 1751,-5-3-77,-20 14-12,1 1 1,-1-1 0,0 0-1,-1-1 1,1 1-1,0-1 1,-1 0 0,6-8-1,-1 3-7,-7 7 1,-7 9 3,4-5 1,-82 92 469,75-82-409,1-1 0,-1 1 0,2 1 0,-1-1 0,2 1 1,-1 1-1,-4 16 0,10-28-57,0 0 0,-1-1 0,1 1 0,0-1 0,0 1 0,0-1 0,0 1 0,0-1 1,0 1-1,0 0 0,0-1 0,0 1 0,0-1 0,0 1 0,0-1 0,1 1 0,-1 0 0,0-1 0,0 1 0,0-1 1,1 1-1,-1-1 0,0 1 0,1-1 0,-1 1 0,0-1 0,1 0 0,-1 1 0,1-1 0,-1 1 0,1-1 1,-1 0-1,1 0 0,-1 1 0,1-1 0,-1 0 0,2 1 0,27-3 147,29-19-70,-37 9-156,-1 0 0,0-1 0,-1-1 1,0-1-1,-1-1 0,-1-1 0,-1 0 0,0-1 1,18-28-1,-33 45 71,0 0 1,0 0 0,-1 0-1,1 0 1,0 0-1,-1-1 1,1 1 0,-1 0-1,1 0 1,-1 0-1,0-1 1,0 1 0,1 0-1,-1 0 1,0-1-1,0 1 1,0-1 0,-1 1-1,1 1 0,-1 0 0,1-1 0,0 1 0,-1 0 0,1 0 0,-1-1 0,1 1 0,0 0 0,-1 0 0,1 0-1,-1 0 1,1 0 0,-1-1 0,1 1 0,-1 0 0,1 0 0,-1 0 0,1 0 0,-1 0 0,1 1 0,0-1 0,-1 0 0,1 0 0,-1 0 0,1 0 0,-1 0 0,0 1 0,-38 21-155,-17 29 203,52-47-34,0 1-1,0-1 1,1 1 0,0 0 0,-1 0-1,1 0 1,1 0 0,-1 1 0,1-1-1,-2 10 1,4-14-7,0-1-1,1 1 1,-1 0-1,0 0 1,1 0 0,-1 0-1,1-1 1,-1 1-1,1 0 1,-1 0-1,1-1 1,0 1 0,-1 0-1,1-1 1,0 1-1,0-1 1,-1 1 0,1-1-1,0 1 1,0-1-1,0 1 1,0-1-1,-1 0 1,1 1 0,0-1-1,0 0 1,0 0-1,0 0 1,0 0-1,0 0 1,0 0 0,0 0-1,0 0 1,0 0-1,0 0 1,1-1-1,41-3 91,17-13-239,-44 12 76,0 0 0,1 1 0,0 0 0,32-1 0,-48 5 69,-1 1 1,1-1-1,0 1 0,-1-1 1,0 1-1,1-1 1,-1 1-1,1 0 0,-1-1 1,0 1-1,1 0 1,-1-1-1,0 1 0,0 0 1,1-1-1,-1 1 1,0 0-1,0-1 0,0 1 1,0 0-1,0 0 1,0-1-1,0 1 0,0 0 1,0-1-1,0 1 1,-1 0-1,1-1 0,0 1 1,0 0-1,-1-1 1,1 1-1,0 0 0,-1-1 1,1 1-1,0 0 1,-1-1-1,1 1 0,-2 0 1,2 0 7,-1 1 0,1 0 0,-1-1 0,0 1-1,0-1 1,0 1 0,0-1 0,0 1 0,0-1 0,0 0 0,-1 1 0,1-1 0,0 0 0,-1 0 0,1 0 0,-1 0 0,-2 1 0,25-32 244,84-125-368,5-6-143,-110 160 250,0 1 0,1-1 0,-1 1-1,0-1 1,1 0 0,-1 1-1,0-1 1,1 1 0,-1-1-1,1 1 1,-1-1 0,1 1-1,-1-1 1,1 1 0,0-1-1,-1 1 1,1 0 0,-1-1-1,1 1 1,0 0 0,-1 0 0,1-1-1,0 1 1,-1 0 0,2 0-1,-3 18-259,-20 41 44,18-52 272,-11 32 71,1 0 0,1 0 0,3 1 0,1 0 0,2 1 0,-1 51 0,7-91-42,-5-21 380,1-3-453,-2-1 0,0 1 0,-12-30 0,10 35-65,2 0-1,0-1 0,1 0 0,1 0 0,-3-37 1,10 55 46,-1 0 1,1 0 0,-1 0 0,1 0-1,0 1 1,0-1 0,-1 1-1,1-1 1,0 1 0,0 0 0,-1 0-1,1 1 1,5 0 0,-4-1 8,132 11-1262,-136-11 1092,1 0 0,0 0 0,-1 0 0,1 0 0,0 0 0,0 0 0,-1 0 0,1 0 0,0 0 0,0 0 0,-1 0 0,1 0 0,0 0 0,-1-1 0,1 1 0,0 0 0,0 0 0,-1-1 1,1 1-1,-1-1 0,1 1 0,0 0 0,-1-1 0,1 1 0,-1-1 0,1 0 0,-1 1 0,1-1 0,-1 1 0,0-1 0,1 0 0,-1 1 0,0-1 0,1 0 0,-1-1 0,1-16-5939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09.597"/>
    </inkml:context>
    <inkml:brush xml:id="br0">
      <inkml:brushProperty name="width" value="0.025" units="cm"/>
      <inkml:brushProperty name="height" value="0.025" units="cm"/>
    </inkml:brush>
  </inkml:definitions>
  <inkml:trace contextRef="#ctx0" brushRef="#br0">60 21 12908,'-23'-10'2851,"5"2"-129,5 6-896,8 2-448,5 6-1186,0 7-256,12 0-129,4-3-3042,0-5-6694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0.229"/>
    </inkml:context>
    <inkml:brush xml:id="br0">
      <inkml:brushProperty name="width" value="0.025" units="cm"/>
      <inkml:brushProperty name="height" value="0.025" units="cm"/>
    </inkml:brush>
  </inkml:definitions>
  <inkml:trace contextRef="#ctx0" brushRef="#br0">72 19 13837,'0'0'8413,"-6"8"-8194,-3 4-186,1 0 0,1 1 0,0 1 0,1-1 0,0 1 0,1 0 0,0 0 0,2 0 0,-1 1 0,-1 26 0,5-41-32,0 1 0,0-1-1,0 1 1,0-1 0,0 1-1,0-1 1,0 1 0,0-1-1,1 1 1,-1-1-1,0 1 1,0-1 0,0 0-1,1 1 1,-1-1 0,0 1-1,1-1 1,-1 0 0,0 1-1,1-1 1,-1 0 0,0 1-1,1-1 1,-1 0 0,1 0-1,-1 1 1,1-1 0,-1 0-1,0 0 1,1 0 0,-1 1-1,2-1 1,21-2 188,21-15 337,24-29 110,74-63-1,-111 84 187,-31 25-811,0 0 1,0-1-1,0 1 1,0 0-1,1 0 1,-1-1-1,0 1 1,0 0-1,0 0 1,1-1 0,-1 1-1,0 0 1,0 0-1,1 0 1,-1 0-1,0-1 1,1 1-1,-1 0 1,0 0-1,0 0 1,1 0-1,-1 0 1,0 0-1,1 0 1,-1 0 0,0 0-1,1 0 1,-1 0-1,0 0 1,1 0-1,-1 0 1,0 0-1,1 0 1,-1 0-1,0 0 1,1 0-1,-1 1 1,0-1 0,0 0-1,1 0 1,-1 0-1,0 0 1,0 1-1,1-1 1,-1 0-1,0 0 1,0 1-1,0-1 1,1 0-1,-1 1 1,0 22 288,-12 28-57,6-32-226,3-13-12,1 0 0,0 1 1,0-1-1,0 1 0,1-1 0,0 10 1,1-15-4,0-1 0,0 1-1,1-1 1,-1 0 0,0 1 0,0-1 0,1 0 0,-1 1 0,0-1 0,1 0 0,-1 1-1,0-1 1,1 0 0,-1 0 0,0 1 0,1-1 0,-1 0 0,1 0 0,-1 0 0,1 0-1,-1 0 1,0 1 0,1-1 0,-1 0 0,1 0 0,-1 0 0,1 0 0,-1 0 0,1 0-1,-1 0 1,0-1 0,1 1 0,-1 0 0,1 0 0,-1 0 0,1-1 0,20-4 115,-5-4-84,-1 0 0,0-1 0,0 0-1,-1-1 1,25-25 0,-24 22-49,1 0 0,0 1 0,32-21 0,-47 34 0,-1 0 1,0 0-1,0-1 1,1 1-1,-1 0 1,0 0-1,1-1 0,-1 1 1,0 0-1,1 0 1,-1 0-1,0 0 0,1 0 1,-1-1-1,1 1 1,-1 0-1,0 0 0,1 0 1,-1 0-1,0 0 1,1 0-1,-1 0 0,1 0 1,-1 0-1,0 1 1,1-1-1,-1 0 1,0 0-1,1 0 0,-1 0 1,0 0-1,1 1 1,-1-1-1,0 0 0,1 0 1,0 1-1,-2 15-210,-13 18-450,13-33 558,-29 45-3497,4-22-4391,18-19 1552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0.552"/>
    </inkml:context>
    <inkml:brush xml:id="br0">
      <inkml:brushProperty name="width" value="0.025" units="cm"/>
      <inkml:brushProperty name="height" value="0.025" units="cm"/>
    </inkml:brush>
  </inkml:definitions>
  <inkml:trace contextRef="#ctx0" brushRef="#br0">1 54 12908,'0'0'2979,"14"-46"-288,-12 38-898,0 8-640,3 0-1089,4 8-160,7 6-865,2 4-1569,7 2-2883,7-3-2563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0.921"/>
    </inkml:context>
    <inkml:brush xml:id="br0">
      <inkml:brushProperty name="width" value="0.025" units="cm"/>
      <inkml:brushProperty name="height" value="0.025" units="cm"/>
    </inkml:brush>
  </inkml:definitions>
  <inkml:trace contextRef="#ctx0" brushRef="#br0">216 0 8040,'0'0'4441,"-9"0"-1660,0 1-2172,0-1-1,0 2 1,0-1-1,1 1 0,-1 1 1,0-1-1,1 2 1,-10 4-1,14-7-503,0 1 0,1 0 0,-1 0 0,1 1 0,0-1 0,0 1 0,0-1 0,0 1 0,0 0 1,0 0-1,1 0 0,0 1 0,-1-1 0,1 1 0,0-1 0,1 1 0,-1 0 0,1-1 0,-1 1 0,1 0 0,0 0 0,1 0 0,-1 8 0,1-11-98,1 0 0,-1 1 0,1-1 0,-1 0 0,1 0 0,0 0 0,0 0 0,0 0-1,-1 0 1,1 0 0,0 0 0,0-1 0,0 1 0,0 0 0,1 0 0,-1-1 0,0 1 0,0-1 0,0 1-1,1-1 1,-1 1 0,0-1 0,0 0 0,1 0 0,-1 1 0,0-1 0,0 0 0,1 0 0,-1 0 0,0-1-1,2 1 1,54-3-168,-47 2 21,19 5-7,-28-4 149,-1 0 1,1 0-1,-1 1 0,1-1 1,-1 0-1,1 1 1,-1-1-1,0 0 1,1 1-1,-1-1 1,0 1-1,1-1 1,-1 0-1,0 1 1,1-1-1,-1 1 0,0-1 1,0 1-1,0-1 1,1 1-1,-1-1 1,0 1-1,0-1 1,0 1-1,0 0 1,0-1-1,0 1 1,0 0-1,-1 2 28,0-1 1,-1 1-1,1-1 1,-1 1-1,1-1 1,-1 1-1,0-1 1,0 0-1,0 0 1,0 0-1,0 0 0,0 0 1,-1 0-1,1-1 1,-5 3-1,-4 2-32,1 0 0,-1-1 0,0-1 0,0 1 0,-1-2 0,-21 5 0,-12-8-4826,22-6-3446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1.567"/>
    </inkml:context>
    <inkml:brush xml:id="br0">
      <inkml:brushProperty name="width" value="0.025" units="cm"/>
      <inkml:brushProperty name="height" value="0.025" units="cm"/>
    </inkml:brush>
  </inkml:definitions>
  <inkml:trace contextRef="#ctx0" brushRef="#br0">267 173 12812,'0'0'3502,"-9"-3"-1217,4 1-2159,0 1 0,0-1 0,0 1 0,0 0-1,0 0 1,0 0 0,0 1 0,0 0 0,0 0 0,0 0 0,-1 1 0,1-1 0,0 1-1,0 0 1,0 1 0,0-1 0,1 1 0,-1 0 0,0 1 0,1-1 0,-1 1 0,1-1 0,-5 5-1,2-1-24,2-3-56,1 0 1,0 0 0,0 0 0,1 1-1,-1-1 1,1 1 0,0 0 0,0 0-1,0 0 1,0 1 0,1-1 0,-1 0-1,1 1 1,0 0 0,1-1 0,-1 1-1,0 6 1,2-11-45,0 1 0,0-1 0,0 0 0,0 1 0,1-1 0,-1 0 0,0 1 0,0-1 0,1 0 0,-1 0 0,0 1 0,1-1 0,-1 0 0,0 0 0,0 0 0,1 1 0,-1-1 0,1 0 0,-1 0 0,0 0 0,1 0 0,-1 0 0,0 0 0,1 0 0,-1 0 0,0 0 0,1 0 0,-1 0 0,1 0 0,-1 0 0,0 0 0,1 0 0,-1 0 0,0 0 0,1 0 0,-1 0 0,0 0 0,1-1 0,16-4 104,-1-4-60,0 0 1,-1-1-1,-1-1 0,0 0 1,24-25-1,26-21-354,-64 57 284,1-1 1,-1 1 0,0 0 0,0 0-1,1-1 1,-1 1 0,0 0-1,1 0 1,-1 0 0,0-1 0,1 1-1,-1 0 1,0 0 0,1 0 0,-1 0-1,1 0 1,-1 0 0,0 0-1,1 0 1,-1 0 0,0 0 0,1 0-1,-1 0 1,0 0 0,1 0-1,-1 0 1,1 0 0,-1 0 0,0 0-1,1 1 1,-1-1 0,0 0-1,1 0 1,-1 0 0,0 0 0,1 1-1,-1-1 1,0 0 0,0 1-1,1-1 1,-1 0 0,0 0 0,0 1-1,0-1 1,1 0 0,-1 1-1,0 0 1,5 27-217,-9 37 302,-4-10 345,-2 0 0,-3 0 0,-2-2-1,-2 0 1,-3-1 0,-2 0 0,-2-2-1,-2-1 1,-57 80 0,81-126-387,1 0 0,-1 0 0,0-1 0,0 1 0,0-1 0,0 1 0,0-1 1,-1 0-1,1 0 0,-1 0 0,1 0 0,-1 0 0,0-1 0,0 1 0,0-1 0,0 0 0,0 0 1,-5 2-1,7-4 4,1 1-1,-1 0 1,1-1 0,-1 1 0,1 0 0,-1 0 0,1-1 0,-1 1 0,1-1-1,0 1 1,-1-1 0,1 1 0,0 0 0,-1-1 0,1 1 0,0-1 0,0 1 0,-1-1-1,1 0 1,0 1 0,0-1 0,0 1 0,0-1 0,0 1 0,0-1 0,0 1-1,0-1 1,0 0 0,0 0 0,-1-24 166,2 18-135,0-9-53,1 0 1,0 0 0,1 0 0,1 0 0,1 1 0,0-1 0,1 1 0,1 0 0,0 1 0,15-23-1,15-16-22,57-65 0,-57 74 11,72-81 3,-55 66 18,-2-2 0,52-82 0,-96 124 21,-8 19-33,0 1 0,0-1 0,-1 0 0,1 1 0,0-1 0,0 0 0,0 0 0,-1 0 0,1 1 0,0-1 0,0 0 0,-1 0 0,1 0 1,0 1-1,0-1 0,-1 0 0,1 0 0,0 0 0,-1 0 0,1 0 0,0 0 0,0 0 0,-1 0 0,1 0 0,0 0 0,-1 0 0,1 0 0,0 0 0,-1 0 0,1 0 0,0 0 0,-1 0 0,1 0 0,0 0 0,0 0 0,-1 0 0,1-1 0,0 1 0,-1 0 0,1 0 0,0 0 0,0-1 0,-1 1 0,1 0 0,0 0 0,0 0 0,0-1 0,0 1 0,-1 0 0,1-1 0,0 1 0,0 0 0,0 0 0,0-1 0,0 1 0,0 0 0,-1-1 0,1 1 0,0 0 0,0-1 0,0 1 0,0 0 0,0 0 0,0-1 1,0 1-1,1 0 0,-1-1 0,0 1 0,0-1 0,0 1 0,-12 10-16,1-1 1,1 2-1,-1 0 1,1 0-1,1 0 0,-14 24 1,-42 84-54,59-108 69,1-1-17,-20 45-422,24-52 380,0 0 1,0 0-1,0 0 0,0 0 0,1 0 0,-1 0 1,1 0-1,0 0 0,0 0 0,0 0 0,0 0 1,0 0-1,1 0 0,0 0 0,1 5 0,-1-7-76,0 0-1,0 0 0,0 0 1,0-1-1,0 1 0,1 0 1,-1-1-1,0 1 1,0 0-1,1-1 0,-1 0 1,0 1-1,1-1 0,-1 0 1,0 1-1,1-1 0,-1 0 1,0 0-1,1 0 1,-1 0-1,1-1 0,1 1 1,32-8-3224,2-12-2939,4-8-3380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45.151"/>
    </inkml:context>
    <inkml:brush xml:id="br0">
      <inkml:brushProperty name="width" value="0.025" units="cm"/>
      <inkml:brushProperty name="height" value="0.025" units="cm"/>
    </inkml:brush>
  </inkml:definitions>
  <inkml:trace contextRef="#ctx0" brushRef="#br0">329 289 2242,'0'0'37,"-7"-9"33,-12-22 924,1-1 0,2 0 0,1-1 0,-19-64 0,32 87-847,-11-27 1138,13 36-1266,0 1-1,0-1 1,-1 1 0,1-1-1,0 1 1,-1-1 0,1 1-1,-1 0 1,1-1 0,0 1-1,-1 0 1,1-1 0,-1 1-1,1 0 1,-1-1 0,1 1-1,-1 0 1,0 0 0,1 0-1,-1-1 1,1 1 0,-1 0-1,1 0 1,-1 0 0,0 0-1,1 0 1,-1 0 0,1 0-1,-1 0 1,1 0-1,-1 0 1,0 1 0,1-1-1,-1 0 1,1 0 0,-1 1-1,1-1 1,-1 0 0,1 0-1,-1 1 1,1-1 0,-1 0-1,1 1 1,0-1 0,-1 1-1,1-1 1,-1 1 0,1-1-1,0 1 1,0-1 0,-1 1-1,1-1 1,0 1 0,0-1-1,-1 2 1,-21 29 25,0 2 0,2 0-1,2 2 1,1 0 0,2 1 0,1 0 0,2 1 0,1 1-1,2 0 1,2 0 0,1 1 0,3-1 0,0 1 0,3 0-1,1 0 1,2 0 0,2 0 0,14 59 0,4-10-35,-13-45-30,2 0 0,1-1 0,33 68 0,-45-107 40,0-1 0,1 0 0,-1 1 0,0-1 1,1 0-1,0 0 0,0 0 0,-1 0 0,1 0 0,0 0 0,1 0 0,-1-1 0,0 1 1,0-1-1,1 1 0,-1-1 0,1 0 0,-1 0 0,1 0 0,-1-1 0,1 1 0,0 0 1,-1-1-1,1 0 0,0 1 0,-1-1 0,1 0 0,0-1 0,0 1 0,4-1 0,-2-1 72,0 0 0,-1 0 0,1 0-1,-1 0 1,1-1 0,-1 0 0,0 0 0,0 0-1,0 0 1,0 0 0,-1-1 0,0 0-1,1 0 1,-1 0 0,4-7 0,8-20 174,-1 1 0,-1-2 0,-2 0 1,-1 0-1,-2-1 0,-1 0 1,5-56-1,-7-1 80,-11-148 1,2 202-268,-2 0-1,-2 1 1,-1 0 0,-2 0-1,-1 1 1,-1 1 0,-3 0 0,-28-47-1,41 83-488,1 0 0,-1 1 0,1-1-1,0 1 1,0-1 0,0 1 0,0 0 0,-1 5-1,-10 17-2165,2-13 239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1.945"/>
    </inkml:context>
    <inkml:brush xml:id="br0">
      <inkml:brushProperty name="width" value="0.025" units="cm"/>
      <inkml:brushProperty name="height" value="0.025" units="cm"/>
    </inkml:brush>
  </inkml:definitions>
  <inkml:trace contextRef="#ctx0" brushRef="#br0">206 1 14446,'-11'4'1035,"-13"8"-132,0 1 0,0 0 0,1 2 0,1 1 0,1 0 0,-29 29 0,50-45-904,-1 0 0,1 1 0,-1-1 0,1 0 0,0 1 1,-1-1-1,1 1 0,-1-1 0,1 0 0,0 1 0,-1-1 0,1 1 0,0-1 0,0 1 0,-1-1 0,1 1 1,0-1-1,0 1 0,0-1 0,0 1 0,0-1 0,0 1 0,0-1 0,0 1 0,0 0 0,0-1 0,0 1 1,0-1-1,0 1 0,0-1 0,0 1 0,0-1 0,1 1 0,-1-1 0,0 1 0,0-1 0,1 1 0,-1 0 1,26 4-62,47-14-203,-62 7 152,12-1-30,1 1 0,28 1 0,-47 1 142,0 0-1,0 0 1,0 0 0,0 1 0,0 0 0,0 0 0,0 1 0,0-1-1,0 1 1,-1 0 0,1 0 0,-1 0 0,1 1 0,-1 0 0,0 0 0,7 6-1,-10-8 15,0 1 0,1 0-1,-1 0 1,0-1-1,0 1 1,0 0-1,-1 0 1,1 0-1,0 0 1,-1 0-1,1 1 1,-1-1 0,0 0-1,0 0 1,1 0-1,-2 0 1,1 0-1,0 0 1,0 1-1,-1 2 1,-1-1 69,0 0 0,1 1 1,-2-1-1,1 0 0,0 0 0,-1 0 0,0 0 1,0-1-1,-3 4 0,-8 6 390,0-1 0,0-1 0,-26 16 0,31-21-314,0 0 1,0-1-1,-1 1 0,1-2 1,-1 0-1,0 0 1,-1-1-1,-17 4 0,27-7-196,1 0 0,-1 0 0,0 0 0,1 0 0,-1 0 0,0 0 0,1-1 0,-1 1 0,0 0 0,1 0 0,-1-1-1,1 1 1,-1 0 0,0-1 0,1 1 0,-1-1 0,1 1 0,-1-1 0,1 1 0,-1-1 0,1 1 0,0-1 0,-1 1 0,1-1 0,0 1 0,-1-1 0,1 0-1,0 1 1,0-1 0,-1 0 0,1 1 0,0-1 0,0 0 0,0 1 0,0-1 0,0 0 0,0 1 0,0-1 0,0 0 0,0 1 0,0-1 0,0 0 0,1 1-1,-1-1 1,0 1 0,0-1 0,1-1 0,13-32-3441,-7 23 1660,1 1-1,1-1 1,-1 2 0,12-11-1,15-12-4185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3.136"/>
    </inkml:context>
    <inkml:brush xml:id="br0">
      <inkml:brushProperty name="width" value="0.025" units="cm"/>
      <inkml:brushProperty name="height" value="0.025" units="cm"/>
    </inkml:brush>
  </inkml:definitions>
  <inkml:trace contextRef="#ctx0" brushRef="#br0">247 206 9385,'0'0'5301,"-9"6"-3038,-17 12-1476,1 2 1,1 0-1,1 2 0,1 0 0,1 2 0,0 0 0,2 1 0,-22 39 0,39-60-735,-1 1-1,1 0 0,0 0 0,1-1 1,-1 1-1,1 0 0,0 0 0,-1 8 1,2-12-48,0 0 1,0 0-1,1 1 1,-1-1 0,0 0-1,1 0 1,-1 0-1,0 1 1,1-1-1,0 0 1,-1 0 0,1 0-1,-1 0 1,1 0-1,0 0 1,0 0-1,0 0 1,0-1 0,-1 1-1,1 0 1,0 0-1,0-1 1,1 1 0,-1 0-1,0-1 1,0 1-1,0-1 1,0 0-1,0 1 1,1-1 0,-1 0-1,0 1 1,0-1-1,0 0 1,1 0 0,-1 0-1,1-1 1,12 1 24,1-1 0,-1 0 0,-1-2 0,1 1 0,0-2 0,-1 0 0,1 0 0,-1-2 0,0 1 0,-1-2 0,1 1 0,-1-2 0,18-14 0,-4 2 1,-1-1 0,-1-1-1,-1-2 1,36-46 0,-40 40 74,-14 19-69,-12 17-147,-50 71 6,52-69 150,-1 1 1,2 0-1,-1 0 1,1 1 0,0-1-1,1 1 1,-3 14-1,6-23-37,0-1 0,-1 1-1,1 0 1,0 0-1,0 0 1,0 0 0,0 0-1,0 0 1,0-1-1,1 1 1,-1 0 0,0 0-1,0 0 1,1 0-1,-1-1 1,0 1-1,1 0 1,-1 0 0,1-1-1,-1 1 1,1 0-1,-1-1 1,1 1 0,0 0-1,-1-1 1,1 1-1,0-1 1,1 2 0,0-2 18,0 1 0,0 0 0,0-1 0,0 0 0,1 1 0,-1-1 1,0 0-1,0 0 0,1 0 0,-1 0 0,3-1 0,5-1 96,1-1 0,0 0 0,18-8 0,133-75 66,-37 16-107,-153 115-181,-2-13 131,22-26 7,1 1 0,0 1 0,0-1 0,1 1 0,0 0 0,1 1 0,-1-1 0,-3 10 0,9-18-34,0 1 1,0-1-1,0 0 1,0 0-1,0 1 1,0-1-1,-1 0 0,1 0 1,0 1-1,0-1 1,0 0-1,0 0 1,1 1-1,-1-1 1,0 0-1,0 0 0,0 1 1,0-1-1,0 0 1,0 0-1,0 0 1,0 1-1,0-1 0,1 0 1,-1 0-1,0 0 1,0 1-1,0-1 1,0 0-1,1 0 1,-1 0-1,0 0 0,0 1 1,0-1-1,1 0 1,-1 0-1,0 0 1,0 0-1,1 0 1,-1 0-1,0 0 0,0 0 1,1 0-1,-1 0 1,0 0-1,0 0 1,1 0-1,-1 0 1,21-3 110,19-12-23,-17-1-236,0 0 0,26-27 0,-9 9-627,-46 41 681,1-1 0,1 1-1,0 0 1,0 0 0,-5 12 0,4-9 51,4-8 36,-16 40-18,16-42 22,1 1 0,-1 0-1,1 0 1,0 0 0,-1 0 0,1 0 0,-1 0 0,1-1 0,0 1-1,0 0 1,0 0 0,0 0 0,0 0 0,-1 0 0,2 0-1,-1 0 1,0 0 0,0 0 0,0 0 0,0 0 0,1 0 0,-1 0-1,0 0 1,1 0 0,-1-1 0,0 1 0,1 0 0,0 0-1,-1 0 1,1-1 0,-1 1 0,1 0 0,0 0 0,-1-1-1,1 1 1,0-1 0,0 1 0,1 0 0,6-1 31,0 0 0,0 0-1,1-1 1,-1 0 0,0 0 0,0-1 0,0 0 0,0 0-1,0-1 1,-1 0 0,14-7 0,12-9-31,39-29-1,-43 28 0,10-7-34,-1-2 1,-2-2-1,0-1 0,-3-2 1,-1-1-1,-1-2 0,42-66 1,-67 88-74,-15 18-125,-14 20 66,17-13 143,5-7 18,-1-1 1,1 1-1,-1 0 1,1 0-1,0-1 1,0 1-1,0 0 1,0 0-1,1 0 1,-1 5-1,35-54 156,-118 169-463,-79 121 1736,156-234-1366,0 1 0,0 0 1,1 0-1,1 0 0,0 1 0,0 0 1,2 0-1,-1 0 0,1 1 1,-2 20-1,5-33-52,0 0 0,1 0 0,-1 1 1,0-1-1,0 0 0,0 0 0,0 0 0,0 1 0,0-1 1,0 0-1,1 0 0,-1 0 0,0 0 0,0 0 0,0 1 1,0-1-1,1 0 0,-1 0 0,0 0 0,0 0 0,0 0 1,1 0-1,-1 0 0,0 0 0,0 1 0,0-1 1,1 0-1,-1 0 0,0 0 0,0 0 0,1 0 0,-1 0 1,0 0-1,0 0 0,0 0 0,1-1 0,-1 1 0,0 0 1,0 0-1,1 0 0,-1 0 0,0 0 0,0 0 0,0 0 1,0 0-1,1-1 0,-1 1 0,0 0 0,0 0 1,0 0-1,0 0 0,1-1 0,-1 1 0,0 0 0,0 0 1,0 0-1,0-1 0,12-9 143,-6 0-165,0 0-1,-1 0 0,0-1 0,0 0 1,-1 0-1,-1 0 0,0 0 0,0-1 1,1-19-1,-1-13-355,-3-55 0,-1 47 266,1 51 106,0-1 1,0 1-1,-1-1 1,1 0-1,0 1 1,1-1-1,-1 1 1,0-1-1,0 0 1,1 1-1,-1-1 1,1 1-1,-1-1 1,1 1-1,1-3 1,0 4 6,-1 0 0,1-1-1,0 1 1,0 0 0,0 0 0,-1 0 0,1 0 0,0 0 0,0 0 0,-1 1-1,1-1 1,0 0 0,0 1 0,2 1 0,37 8 63,1-2 0,76 5-1,-33-16-7182,-55-4-4187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4.852"/>
    </inkml:context>
    <inkml:brush xml:id="br0">
      <inkml:brushProperty name="width" value="0.025" units="cm"/>
      <inkml:brushProperty name="height" value="0.025" units="cm"/>
    </inkml:brush>
  </inkml:definitions>
  <inkml:trace contextRef="#ctx0" brushRef="#br0">320 40 13645,'-8'-5'469,"0"1"1,0 0-1,0 1 0,0 0 1,-1 0-1,1 1 0,-1 0 1,0 0-1,1 1 0,-1 0 1,-18 1-1,19 1-337,1 1 0,-1-1 0,0 1 0,1 1 0,-1 0-1,1 0 1,0 0 0,0 1 0,0 0 0,0 0 0,1 1 0,-1-1 0,-7 10 0,5-6 9,0 0 1,1 1-1,0 0 1,0 1-1,1-1 1,0 1-1,1 1 1,0 0-1,1-1 1,0 2-1,1-1 1,0 0-1,-2 14 1,6-24-138,0-1 0,-1 1 0,1-1 0,0 1 0,0 0 0,1-1 0,-1 1 0,0-1 0,0 1 0,0-1 0,0 1 0,0 0 0,1-1 0,-1 1 0,0-1 1,0 1-1,1-1 0,-1 1 0,0-1 0,1 1 0,-1-1 0,1 0 0,-1 1 0,0-1 0,1 1 0,-1-1 0,1 0 0,-1 1 0,1-1 0,0 0 0,0 1 1,23 0 108,25-15 103,-15-6-358,0-1 1,-1-1-1,-1-2 1,-2-1-1,29-30 1,-77 77 252,2 0 0,1 2 0,0 0 0,2 0-1,1 2 1,1-1 0,1 2 0,-11 42 0,21-68-99,0 0 0,0 0 0,0-1 0,0 1-1,-1 0 1,1 0 0,0-1 0,0 1 0,1 0 0,-1 0-1,0 0 1,0-1 0,0 1 0,0 0 0,1 0 0,-1-1 0,0 1-1,1 0 1,-1-1 0,0 1 0,1 0 0,-1-1 0,1 1 0,-1 0-1,1-1 1,-1 1 0,1-1 0,0 1 0,-1-1 0,1 1 0,1 0-1,0-1 16,0 1-1,0-1 0,0 0 0,1 0 0,-1 0 0,0 0 0,0 0 0,0 0 0,1 0 0,-1-1 0,3 0 0,6-3 100,0 0 0,0 0 0,16-10 0,7-7-82,0-1 1,-1-2-1,-2-1 1,-1-2-1,-1-1 1,-1-1-1,-1-1 1,25-38-1,-39 46 10,-14 23-58,1-1 1,0 0 0,0 0-1,-1 0 1,1 0 0,0 0 0,0 0-1,-1 0 1,1 1 0,0-1-1,-1 0 1,1 0 0,0 0 0,0 0-1,-1 0 1,1 0 0,0 0-1,0-1 1,-1 1 0,1 0-1,0 0 1,-1 0 0,1 0 0,0 0-1,0 0 1,-1 0 0,1-1-1,0 1 1,0 0 0,0 0-1,-1 0 1,1 0 0,0-1 0,0 1-1,0 0 1,-1 0 0,1-1-1,0 1 1,0 0 0,0 0-1,0-1 1,0 1 0,0 0 0,0 0-1,0-1 1,-1 1 0,1 0-1,0 0 1,0-1 0,0 1 0,0 0-1,0-1 1,1 1 0,-1 0-6,-14 13 41,1 0 1,1 1-1,0 0 1,1 1-1,1 0 1,0 1-1,1 0 1,1 1-1,0 0 1,-5 19-1,12-35-15,1 1-1,-1-1 1,1 0-1,-1 1 0,1-1 1,0 0-1,0 1 1,-1-1-1,1 0 0,0 1 1,0-1-1,1 0 0,-1 1 1,0-1-1,0 0 1,1 1-1,-1-1 0,1 0 1,-1 1-1,1 0 0,0-1-3,0 0 0,0-1-1,0 0 1,-1 1-1,1-1 1,0 1 0,0-1-1,0 0 1,0 0-1,0 1 1,0-1 0,0 0-1,0 0 1,-1 0-1,1 0 1,0 0 0,0 0-1,0 0 1,0 0-1,0-1 1,1 1-1,6-3 46,0 0 0,0 0-1,-1-1 1,1 1-1,7-7 1,13-9-9,-1 0-1,-1-1 1,-1-2 0,-1-1 0,0 0 0,39-54-1,-73 92-95,-5 9 106,0 1 1,1 0 0,1 1-1,2 1 1,-17 54-1,28-80-80,0 0-1,0-1 1,0 1-1,-1-1 1,1 1-1,0 0 1,0-1-1,0 1 1,0 0-1,1-1 1,-1 1-1,0 0 1,0-1-1,0 1 1,0 0 0,1-1-1,-1 1 1,0-1-1,0 1 1,1 0-1,-1-1 1,1 1-1,-1-1 1,0 1-1,1-1 1,-1 0-1,1 1 1,-1-1-1,1 1 1,0-1 0,0 1-1,24-2-1684,26-20-2238,-15-4-326,-1-5-2120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5.180"/>
    </inkml:context>
    <inkml:brush xml:id="br0">
      <inkml:brushProperty name="width" value="0.025" units="cm"/>
      <inkml:brushProperty name="height" value="0.025" units="cm"/>
    </inkml:brush>
  </inkml:definitions>
  <inkml:trace contextRef="#ctx0" brushRef="#br0">176 1 16944,'0'0'4927,"-11"6"-3587,-14 11-414,-37 31 0,53-41-721,1 0-1,0 1 0,0 1 0,0 0 0,1 0 0,0 0 0,1 0 0,-9 19 0,15-27-205,-1 0-1,1 0 1,0 0 0,0 0-1,-1 0 1,1 0-1,0 0 1,0 0 0,0-1-1,0 1 1,0 0 0,0 0-1,0 0 1,1 0-1,-1 0 1,0 0 0,1 0-1,-1 0 1,0 0 0,1 0-1,-1-1 1,1 1-1,-1 0 1,1 0 0,1 1-1,0 0-15,0-1-1,0 1 1,0-1-1,1 0 1,-1 0-1,0 0 1,1 0-1,-1 0 1,6 1-1,8 1-174,1-1 0,26 0 1,-24-2-32,-9 1 118,1 0 0,-1 0 0,0 1 0,-1 1 0,1 0-1,13 5 1,-21-7 122,-1-1 0,1 1 0,0 0 0,0 0 0,-1 0 0,1 0 0,-1 0 0,1 1 0,-1-1 0,0 0 0,1 1 1,-1-1-1,0 1 0,0-1 0,0 1 0,0 0 0,0-1 0,0 1 0,-1 0 0,1 0 0,0-1 0,-1 1 0,0 0 0,1 0 0,-1 0 0,0 0 0,0 0 0,0 0 0,0 0 0,0-1 0,0 1 0,-1 0 0,1 0 0,-1 0 0,1 0 0,-1-1 0,0 1 0,0 0 0,1 0 0,-1-1 0,-3 4 0,-3 3 135,0 1 1,-1-1-1,0-1 1,-1 1-1,1-1 0,-1-1 1,-1 0-1,1 0 1,-1-1-1,0 0 1,-1-1-1,1 0 1,-1 0-1,1-1 0,-1-1 1,0 0-1,-15 1 1,5-7-2385,7-10-4243,8-1-2734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6.129"/>
    </inkml:context>
    <inkml:brush xml:id="br0">
      <inkml:brushProperty name="width" value="0.025" units="cm"/>
      <inkml:brushProperty name="height" value="0.025" units="cm"/>
    </inkml:brush>
  </inkml:definitions>
  <inkml:trace contextRef="#ctx0" brushRef="#br0">88 1 3651,'0'0'15557,"0"9"-14223,3 78 2725,-1 8-1515,-1-79-2803,1 0 1,0 0-1,9 27 0,-23-53-7119,-2-6 4978,-1 0-1,-22-35 0,31 40 3840,-1-1 0,1 1 0,-6-18 0,21 27 1560,15 2-3010,-22 0 274,18 0-51,163-7-643,-155 3-2035,0-1-1,38-11 1,-12-3-2894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6.505"/>
    </inkml:context>
    <inkml:brush xml:id="br0">
      <inkml:brushProperty name="width" value="0.025" units="cm"/>
      <inkml:brushProperty name="height" value="0.025" units="cm"/>
    </inkml:brush>
  </inkml:definitions>
  <inkml:trace contextRef="#ctx0" brushRef="#br0">311 0 12172,'0'0'8199,"-63"68"-6950,29-32-256,-1 2 0,-8 0-32,9 0-640,-2-3-193,9-2-96,4-8 0,12-9-32,6-9-1057,16-14-4260,10-17 544,1-6-1825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6.831"/>
    </inkml:context>
    <inkml:brush xml:id="br0">
      <inkml:brushProperty name="width" value="0.025" units="cm"/>
      <inkml:brushProperty name="height" value="0.025" units="cm"/>
    </inkml:brush>
  </inkml:definitions>
  <inkml:trace contextRef="#ctx0" brushRef="#br0">289 1 13677,'0'0'448,"-14"54"-127,-5-19 672,-5 4 352,1 1 577,2-4 128,3-4-929,7-4-449,11-4-415,0-7-225,11-6 64,12-3 32,4-5-96,3-3-897,-5 0-1217,-5 0-1473,-4-5-1506,-13-3-5605</inkml:trace>
  <inkml:trace contextRef="#ctx0" brushRef="#br0" timeOffset="1">45 324 6822,'0'0'5093,"-45"30"-2690,45-21-482,0 0-1120,16-2-224,9-5 352,9-2-65,11 0-191,8-9-289,1-5-63,3-7-225,4-3-128,-6 0-1474,-5-4-1921,-3 2-1666,-12-3-1793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7.191"/>
    </inkml:context>
    <inkml:brush xml:id="br0">
      <inkml:brushProperty name="width" value="0.025" units="cm"/>
      <inkml:brushProperty name="height" value="0.025" units="cm"/>
    </inkml:brush>
  </inkml:definitions>
  <inkml:trace contextRef="#ctx0" brushRef="#br0">240 8 9897,'0'0'2531,"-9"-2"-508,5 0-1904,0 1 0,0 0 0,-1 0 0,1 1 0,0-1 0,-1 1 0,1 0 0,-1 0 0,1 1 0,-1-1 0,1 1 0,0 0 0,0 0 0,-1 0 0,1 1 0,0 0 0,0-1 0,0 1 0,0 1 0,1-1 0,-1 1 0,0-1 0,-4 6 0,-7 5 507,-1 2-1,2 0 0,0 1 1,-22 34-1,32-44-476,0 0 0,0 1 0,1-1 0,0 1 0,0 0 0,1 0 0,0 0 0,0 0 0,0 1 0,1-1 0,0 0 0,1 1 0,0-1-1,0 1 1,0-1 0,1 1 0,2 9 0,-1-13-117,-1-1 1,1 0-1,0 0 0,0-1 0,0 1 0,1 0 0,-1-1 1,1 1-1,-1-1 0,1 0 0,0 0 0,0 0 1,0 0-1,0 0 0,0 0 0,0-1 0,0 0 0,0 1 1,1-1-1,-1-1 0,1 1 0,-1 0 0,1-1 0,3 0 1,12 2 107,0-1 1,0-1-1,21-3 1,-27 2-117,0-2 0,0 1-1,-1-2 1,1 0 0,21-10 0,-29 12-11,0 0-1,-1 0 1,1-1 0,-1 0-1,0 1 1,0-2 0,0 1-1,0 0 1,0-1 0,-1 0 0,0 0-1,1 0 1,-1 0 0,-1 0-1,1 0 1,-1-1 0,0 0-1,2-5 1,-3 9-5,-1 0-1,0 0 1,0 0 0,0 0-1,0 0 1,0 0-1,0 0 1,0 0-1,0 1 1,0-1 0,0 0-1,-1 0 1,1 0-1,0 0 1,-1 0-1,1 0 1,-1 0 0,1 0-1,-1 1 1,1-1-1,-1 0 1,1 0-1,-1 0 1,0 1 0,1-1-1,-1 1 1,0-1-1,0 0 1,-1 0 0,-1 0-7,0-1 0,-1 1 0,1 0 1,-1 0-1,0 0 0,1 0 1,-1 1-1,-5-1 0,-3 1-13,0 0-1,0 1 0,0 0 1,-14 4-1,-25 16-18,49-20 47,0 0 0,0 0 0,1 0 0,-1 0 0,0 0 0,1 0 0,-1 0 0,0 0 0,1 1 0,0-1 0,-1 1 0,1-1 0,0 1 0,0 0 0,0-1 0,0 1 0,0 0 0,0 0 0,0 0 0,0 0 0,1 0 0,-1 0 0,1 3 0,0-5-6,1 1 0,0 0 0,0-1 0,0 1 1,0-1-1,0 1 0,0-1 0,-1 0 0,1 1 1,0-1-1,0 0 0,0 0 0,0 0 0,0 0 0,0 0 1,0 0-1,0 0 0,0 0 0,0 0 0,0 0 1,2-1-1,2 1 38,16-2-1,1-1 0,-1 0 0,0-2 0,0 0 0,0-2 0,38-17 0,-31 12-223,0 2 1,47-12-1,-74 22 165,0 0 0,-1 0 0,1-1 0,0 1 0,0 0 0,-1 0-1,1 0 1,0 0 0,-1 0 0,1 0 0,0 0 0,0 0-1,-1 1 1,1-1 0,0 0 0,0 0 0,-1 0 0,1 1 0,0-1-1,-1 0 1,1 1 0,0-1 0,-1 1 0,1-1 0,-1 1-1,1-1 1,-1 1 0,1-1 0,-1 1 0,1 0 0,-1-1 0,0 1-1,1 1 1,0 0 2,-1 1 0,1 0 0,-1 0 0,0-1 0,0 1 0,0 0 0,0-1 0,0 1 0,-1 0 0,0 2 0,-27 72 155,24-67-129,-45 114 82,30-71-2424,15-48-2698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8.213"/>
    </inkml:context>
    <inkml:brush xml:id="br0">
      <inkml:brushProperty name="width" value="0.025" units="cm"/>
      <inkml:brushProperty name="height" value="0.025" units="cm"/>
    </inkml:brush>
  </inkml:definitions>
  <inkml:trace contextRef="#ctx0" brushRef="#br0">1 225 8232,'0'0'10831,"9"4"-10169,-3-2-595,0 0-1,0-1 0,0 1 1,0-1-1,0 0 0,0-1 1,0 1-1,0-1 0,0 0 1,0-1-1,0 0 1,0 0-1,0 0 0,0 0 1,0-1-1,-1 0 0,1-1 1,-1 1-1,1-1 0,9-6 1,2-2-36,-1 0 0,0-1 0,24-24-1,-35 31-17,0-1-1,0 0 0,0 0 0,-1 0 1,0-1-1,0 1 0,0-1 0,-1 0 1,0 0-1,0 0 0,-1-1 0,2-10 1,-3 16-10,-1 1 1,0-1 0,0 1 0,0-1 0,0 0 0,0 1-1,0-1 1,0 0 0,0 1 0,-1-1 0,1 1 0,-1-1 0,1 1-1,-1-1 1,1 1 0,-1-1 0,0 1 0,0-1 0,0 1-1,0 0 1,0 0 0,0-1 0,0 1 0,0 0 0,0 0-1,-1 0 1,1 0 0,0 0 0,-1 1 0,1-1 0,-1 0 0,1 0-1,-1 1 1,1-1 0,-1 1 0,1 0 0,-1-1 0,0 1-1,1 0 1,-3 0 0,-1 0-7,0 0 0,-1 0 0,1 0 1,-1 1-1,1 0 0,0 0 0,0 1 0,0-1 0,0 1 0,0 0 0,-6 4 0,-3 3 12,1 1-1,0 0 1,1 2-1,0-1 1,1 1-1,0 1 1,1 0-1,0 0 1,2 1-1,-1 0 1,1 1-1,1 0 1,1 0-1,0 1 1,1-1-1,-3 18 1,7-31-7,1 0 1,0 0-1,-1 0 1,1 1-1,0-1 1,0 0-1,0 0 1,1 0 0,-1 0-1,0 0 1,1 0-1,-1 1 1,1-1-1,0 0 1,0 0-1,0-1 1,0 1 0,0 0-1,0 0 1,0 0-1,1-1 1,-1 1-1,1 0 1,-1-1 0,1 0-1,-1 1 1,1-1-1,0 0 1,0 0-1,0 0 1,0 0-1,-1 0 1,1 0 0,1 0-1,-1-1 1,0 1-1,0-1 1,0 1-1,0-1 1,0 0-1,3 0 1,7 0 21,0 0-1,1 0 1,-1-1-1,0-1 1,0 0-1,12-5 1,12-4-167,-1-2 0,0-2 1,-1-1-1,-1-1 0,-1-2 1,-1-1-1,0-2 0,-1-1 1,-2-1-1,27-30 0,-34 24-855,-17 19 648,-16 16 214,-3 11 274,1 1 0,1 0 0,0 1 0,1 0 0,1 1 0,-10 24 0,18-37-97,-28 63 835,29-64-741,0-1-1,1 1 1,-1-1 0,1 1 0,1 0 0,-1 0 0,1 0-1,-1 0 1,1 0 0,1-1 0,-1 1 0,2 7 0,-1-11-105,0 1 0,0-1 1,0 0-1,1 0 0,-1 0 0,0 0 1,0 0-1,1 0 0,-1 0 1,1 0-1,-1 0 0,1-1 1,-1 1-1,1 0 0,-1-1 0,1 0 1,0 1-1,-1-1 0,1 0 1,0 0-1,-1 0 0,1 0 1,0 0-1,-1 0 0,3-1 1,44-5 531,-18-4-450,0-1-1,-1-2 0,0 0 1,-1-2-1,39-28 1,38-19-60,-104 61-63,1 0-1,-1 1 1,0-1 0,1 0 0,0 1-1,-1-1 1,1 1 0,-1-1-1,1 1 1,0 0 0,-1-1 0,1 1-1,0 0 1,-1 0 0,4 1 0,-5-1 9,1 0 1,-1 1-1,1-1 1,-1 1 0,1-1-1,-1 0 1,1 1 0,-1-1-1,1 1 1,-1-1 0,0 1-1,1 0 1,-1-1-1,0 1 1,1-1 0,-1 1-1,0 0 1,0-1 0,0 1-1,1-1 1,-1 1 0,0 0-1,0-1 1,0 1 0,0 0-1,0 1 1,-2 8 22,1 0 0,-1 0 1,-1 0-1,-4 12 0,-4 16-28,11-37 10,0 0 0,0 0 0,0-1 0,1 1 0,-1 0 0,0-1 0,0 1 0,1 0 0,-1-1 0,0 1 0,1 0 0,-1-1 0,0 1 0,1 0 0,-1-1 0,1 1 0,-1-1 0,1 1 0,-1-1 0,1 1 0,-1-1-1,1 0 1,0 1 0,-1-1 0,1 0 0,0 1 0,-1-1 0,1 0 0,0 0 0,-1 0 0,1 1 0,0-1 0,0 0 0,-1 0 0,1 0 0,0 0 0,-1 0 0,1 0 0,0-1 0,0 1 0,-1 0 0,1 0-1,1-1 1,34-8 172,-11-1-129,-1-2 0,38-24 0,-42 23-72,1 1-1,-1 1 0,44-15 1,-64 25 18,1 1 0,-1 0 0,0 0 0,1 0 0,-1-1 0,1 1 0,-1 0 0,1 0 0,-1 0 0,1 0 1,-1 0-1,0 0 0,1 0 0,-1 0 0,1 0 0,-1 0 0,1 0 0,-1 0 0,1 0 0,-1 0 0,0 0 0,1 1 0,-1-1 0,1 0 1,-1 0-1,0 1 0,1-1 0,-1 0 0,1 0 0,-1 1 0,0-1 0,1 0 0,-1 1 0,0-1 0,0 0 0,1 1 0,-1-1 0,0 1 0,0-1 1,0 0-1,1 2 0,-5 23-23,-22 23 58,26-48-60,-20 18-828,3-15-3679,9-4-2363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8.570"/>
    </inkml:context>
    <inkml:brush xml:id="br0">
      <inkml:brushProperty name="width" value="0.025" units="cm"/>
      <inkml:brushProperty name="height" value="0.025" units="cm"/>
    </inkml:brush>
  </inkml:definitions>
  <inkml:trace contextRef="#ctx0" brushRef="#br0">1 0 15182,'0'0'545,"0"52"-417,5-28-128,19 3-128,2-3-801,6-1-1697,4-3-2756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4:47.227"/>
    </inkml:context>
    <inkml:brush xml:id="br0">
      <inkml:brushProperty name="width" value="0.025" units="cm"/>
      <inkml:brushProperty name="height" value="0.025" units="cm"/>
    </inkml:brush>
  </inkml:definitions>
  <inkml:trace contextRef="#ctx0" brushRef="#br0">242 7 3748,'0'0'3000,"-8"-2"-1959,5 1-962,0 0 1,-1 0 0,1 0-1,0 1 1,0 0 0,-1-1 0,1 1-1,-1 0 1,1 1 0,0-1-1,-1 0 1,1 1 0,0 0-1,0 0 1,-1 0 0,1 0 0,0 0-1,0 1 1,0 0 0,0-1-1,1 1 1,-1 0 0,0 0-1,1 0 1,-1 1 0,1-1-1,-4 5 1,-11 16 97,1 1-1,1 1 1,1 1 0,1 0-1,1 0 1,1 1 0,2 1-1,0 0 1,2 0 0,-6 49-1,8-25-156,2-1-1,3 1 1,1 0 0,3-1-1,13 61 1,92 300 156,-81-317-133,-24-83-22,0 3-50,1 0 0,0 0 1,15 28-1,-19-40 26,1 0 0,0-1 0,-1 1 0,1 0 0,0-1 0,0 0 0,1 1 0,-1-1 0,0 0 0,1 0 0,-1 0-1,1-1 1,0 1 0,-1-1 0,1 1 0,0-1 0,0 0 0,0 0 0,0 0 0,0 0 0,0-1 0,0 1 0,1-1 0,-1 0 0,0 0 0,3 0-1,-2-1 21,-1 0 0,0 0 0,0 0 0,0-1 0,0 1 0,0-1 0,-1 0 0,1 1 0,0-1 0,-1 0 0,1-1 0,-1 1 0,0 0 0,0-1 0,3-3 0,28-46 147,-30 46-140,28-56 117,-3-1-1,-2-1 1,-3-2 0,22-103 0,-38 130-18,-2-1 1,-1 1-1,-2-1 0,-2 1 0,-1-1 0,-3 1 1,-1-1-1,-1 1 0,-3 1 0,-1-1 0,-1 1 1,-28-59-1,35 89-70,1 1-1,-2-1 1,1 1 0,-1 0 0,0 0 0,-1 0 0,1 1 0,-1 0 0,0 0-1,-1 0 1,0 1 0,-8-6 0,4 6 10,1 1 0,-1-1 0,0 2 0,0-1 0,0 2 0,-1-1 0,1 2 0,-16-2 0,2 1-6415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8.912"/>
    </inkml:context>
    <inkml:brush xml:id="br0">
      <inkml:brushProperty name="width" value="0.025" units="cm"/>
      <inkml:brushProperty name="height" value="0.025" units="cm"/>
    </inkml:brush>
  </inkml:definitions>
  <inkml:trace contextRef="#ctx0" brushRef="#br0">294 46 16143,'0'0'3561,"-9"-4"-2109,-4-2-1125,-2-1 20,-1 0 0,0 1 0,-18-5 0,31 10-345,-2 0 0,1 0-1,0 1 1,0-1 0,0 1 0,0 0 0,0 0-1,0 0 1,-1 1 0,1-1 0,0 1 0,0 0-1,0 0 1,0 0 0,0 1 0,1 0 0,-1-1-1,0 1 1,-4 4 0,-2 2 17,0 1 0,1 0 0,0 0 0,1 1 0,0 1 0,1-1 0,-1 1 1,2 0-1,0 1 0,0-1 0,1 1 0,1 0 0,-6 26 0,9-37-12,1 1 0,0 0 1,0 0-1,0-1 0,0 1 0,0 0 0,1-1 1,-1 1-1,0 0 0,1 0 0,0-1 1,-1 1-1,1-1 0,0 1 0,0-1 0,-1 1 1,1-1-1,0 1 0,1-1 0,-1 0 1,0 1-1,0-1 0,2 1 0,1 0 15,-1 0 1,1 0-1,-1 0 0,1-1 0,0 1 1,0-1-1,0 0 0,0 0 0,7 0 0,2 0 10,1-1 0,0 0 0,-1-1 0,1 0 0,15-5 0,-15 3 39,0-2-1,0 0 1,0 0-1,12-8 1,-22 11-283,-1 0 1,1 1 0,-1-1 0,0 0-1,0-1 1,0 1 0,0 0 0,0-1-1,-1 0 1,1 0 0,-1 0 0,0 0-1,0 0 1,0 0 0,0 0 0,0-1-1,-1 1 1,1-1 0,-1 1 0,1-7-1,-1-13-5884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19.897"/>
    </inkml:context>
    <inkml:brush xml:id="br0">
      <inkml:brushProperty name="width" value="0.025" units="cm"/>
      <inkml:brushProperty name="height" value="0.025" units="cm"/>
    </inkml:brush>
  </inkml:definitions>
  <inkml:trace contextRef="#ctx0" brushRef="#br0">25 21 14253,'0'0'5750,"-2"11"-5243,-10 88 958,1 106 1,31-241 1107,-14 19-2517,0-1 0,-1 0 0,-1-1 0,0 1 0,-2-1 0,0 0 0,-1 1 0,-1-1 0,-2-26 0,2 43-59,0 0 0,0 0 0,0 0 0,-1 0-1,1 0 1,0 0 0,-1 0 0,1 0 0,-1 0-1,1 0 1,-1 1 0,0-1 0,0 0 0,0 0-1,0 1 1,0-1 0,-1 0 0,1 1 0,0-1-1,-1 1 1,1 0 0,-1-1 0,1 1 0,-4-2-1,5 4-3,-1-1-1,1 0 0,-1 0 0,1 0 0,0 0 0,-1 1 0,1-1 0,-1 0 1,1 0-1,-1 1 0,1-1 0,0 0 0,-1 1 0,1-1 0,0 0 1,-1 1-1,1-1 0,0 1 0,0-1 0,-1 0 0,1 1 0,0-1 1,0 1-1,0-1 0,-1 1 0,1-1 0,0 1 0,0-1 0,0 1 1,0-1-1,0 1 0,0-1 0,0 1 0,0 0 0,-1 23-32,2-21 24,-1 2 13,0-1 0,1 1-1,-1-1 1,1 1 0,0-1-1,1 1 1,-1-1 0,1 0-1,0 0 1,0 0 0,0 0-1,0 0 1,1 0-1,0 0 1,-1-1 0,1 1-1,1-1 1,-1 0 0,0 0-1,1 0 1,0-1 0,-1 1-1,1-1 1,0 0 0,0 0-1,1 0 1,-1 0 0,0-1-1,1 1 1,-1-1-1,9 1 1,0 0 17,1-1 0,0 1 0,0-2 0,-1 0 0,1-1 0,0 0 0,-1-1 0,1-1 0,21-6-1,-14 1 10,-1-1-1,1 0 0,34-24 0,-46 27-8,1-1-1,-1 0 1,-1-1-1,1 0 1,-2 0-1,1-1 1,-1 0 0,0 0-1,8-14 1,-15 22-12,1 1 0,-1-1 0,1 1 0,-1-1 1,1 1-1,-1-1 0,0 0 0,1 1 0,-1-1 0,0 0 1,1 1-1,-1-1 0,0 0 0,0 1 0,0-1 0,0 0 1,1 1-1,-1-1 0,0 0 0,0 0 0,-1 1 1,1-1-1,0 0 0,0 1 0,0-1 0,0 0 0,0 0 1,-1 1-1,1-1 0,0 0 0,-1 1 0,1-1 0,0 1 1,-1-1-1,1 0 0,-1 1 0,1-1 0,-2 0 0,1 1-11,-1 0 0,1 1 0,0-1 0,-1 0 0,1 1 0,-1-1 0,1 1 0,0-1 0,-1 1 0,1-1 0,0 1 0,-1 0 0,1 0 0,0 0 0,0 0 0,0 0 0,0 0 0,0 0 0,-2 2 0,-15 19-9,1 0 1,0 1-1,2 1 0,1 0 1,1 1-1,-17 45 1,29-67 17,0-1 1,0 0 0,0 0-1,0 1 1,1-1-1,-1 0 1,1 1 0,0-1-1,-1 0 1,1 1-1,0-1 1,1 1-1,-1-1 1,0 0 0,1 1-1,-1-1 1,1 0-1,-1 1 1,1-1 0,0 0-1,0 0 1,0 0-1,3 4 1,-2-4-79,1-1 0,-1 0 1,1 1-1,-1-1 0,1 0 0,-1 0 1,1-1-1,-1 1 0,1 0 0,0-1 0,-1 0 1,1 1-1,0-1 0,0 0 0,-1-1 0,1 1 1,3-1-1,13-3-1136,0-1-1,0 0 1,-1-1-1,26-13 1,17-13-4445,-1-5-2364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0.676"/>
    </inkml:context>
    <inkml:brush xml:id="br0">
      <inkml:brushProperty name="width" value="0.025" units="cm"/>
      <inkml:brushProperty name="height" value="0.025" units="cm"/>
    </inkml:brush>
  </inkml:definitions>
  <inkml:trace contextRef="#ctx0" brushRef="#br0">224 299 9033,'0'0'5418,"-8"-3"-2706,5 2-2611,1 0-1,-1 1 1,1-1 0,-1 1 0,0-1-1,1 1 1,-1 0 0,1 0 0,-1 0-1,1 1 1,-1-1 0,0 0 0,1 1-1,-1 0 1,1 0 0,0 0 0,-1 0-1,1 0 1,0 0 0,-1 0 0,1 1-1,-3 1 1,-4 6 109,0-1 1,1 1-1,0 1 0,-9 14 0,-4 6 556,-29 54-1,44-72-562,1-1 0,0 1 0,1 0 0,1 0 0,0 1 0,0-1 0,1 1 0,-1 17 0,4-29-196,-1 1-1,0-1 0,0 0 0,0 1 1,1-1-1,-1 0 0,1 1 1,-1-1-1,1 0 0,0 0 0,-1 1 1,1-1-1,0 0 0,0 0 1,0 0-1,0 0 0,0 0 0,0 0 1,0 0-1,0 0 0,0 0 1,0-1-1,1 1 0,-1 0 0,0-1 1,0 1-1,1-1 0,-1 0 1,0 1-1,1-1 0,-1 0 0,1 0 1,-1 1-1,0-1 0,1 0 1,-1 0-1,1-1 0,1 1 0,5-1 20,-1 0-1,1 0 0,-1 0 0,0-1 1,0 0-1,11-5 0,0-2-2,0-2-1,0 0 1,-2-1 0,1-1-1,-1 0 1,-1-1 0,16-19-1,-2-1-6,-2-1 0,29-50 1,-42 63 3,-1 0 1,-2 0 0,0-1-1,-1-1 1,-2 1 0,0-2-1,5-27 1,-13 50-19,0 1-1,1-1 0,-1 1 1,0-1-1,0 0 1,0 1-1,0-1 1,0 1-1,0-1 1,0 1-1,0-1 1,-1 0-1,1 1 1,-1-1-1,1 1 1,-1-1-1,0 1 1,1 0-1,-1-1 0,0 1 1,0 0-1,0-1 1,-1 0-1,0 1-9,1 0 0,-1 1 0,1-1 0,-1 1 0,0 0 0,1-1 0,-1 1 0,1 0 0,-1 0 0,0 0 0,1 0 0,-1 0 0,0 0 0,1 1 0,-1-1 0,1 1 0,-1-1 0,-1 1 0,-7 3-31,1 1-1,-1 0 1,1 0 0,1 0 0,-15 13 0,0 2 29,2 0 0,0 2 0,-19 26 0,33-39 4,1 0 1,0 0-1,1 1 0,-1 0 1,2 0-1,-1 0 1,2 1-1,-1-1 1,1 1-1,1 0 1,-2 17-1,4-26-27,0 0 0,0-1 0,1 1 0,-1 0-1,1 0 1,-1 0 0,1-1 0,-1 1 0,1 0 0,0-1 0,0 1 0,0 0 0,0-1 0,0 1 0,0-1-1,0 0 1,1 1 0,-1-1 0,0 0 0,1 0 0,-1 0 0,1 1 0,-1-2 0,1 1 0,0 0 0,-1 0-1,1 0 1,0-1 0,0 1 0,-1-1 0,4 1 0,9 2-192,1-1-1,-1 0 1,20-1-1,16 3-199,-44-2 408,-1 0 1,1 0 0,-1 0-1,0 0 1,0 1-1,0 0 1,0 0 0,0 1-1,0-1 1,-1 1 0,0 0-1,0 0 1,6 7 0,-4-2-35,-1 0 1,0 0-1,0 0 1,-1 1 0,0 0-1,4 13 1,-8-22 17,0-1 0,0 1 1,0-1-1,0 1 0,1-1 1,-1 1-1,0-1 0,0 0 0,0 1 1,1-1-1,-1 1 0,0-1 1,0 0-1,1 1 0,-1-1 1,0 0-1,1 1 0,-1-1 0,0 0 1,1 0-1,-1 1 0,1-1 1,-1 0-1,0 0 0,1 0 1,-1 0-1,1 1 0,-1-1 0,1 0 1,-1 0-1,1 0 0,-1 0 1,0 0-1,2 0 0,16-11-390,18-27-24,-31 32 113,19-24-880,-2 0-1,-1-2 1,-1 0 0,29-68-1,-31 53 1680,-1 0 0,-3 0 0,11-63 0,-20 58 3080,-6 52-3456,1 0 1,-1 0-1,0 0 1,0 0-1,1 0 1,-1 0-1,0 1 1,1-1-1,-1 0 1,0 0 0,1 1-1,-1-1 1,0 0-1,1 1 1,-1-1-1,0 1 1,1-1-1,-1 0 1,1 1-1,-1 0 1,0 0-1,-7 10 4,0-1 0,0 1 0,1 1 0,0 0 0,1-1 0,-5 16 0,-25 83 1,31-92-16,-17 51 482,8-32-361,2 2 1,2-1-1,2 1 0,1 0 1,-2 43-1,6-72-2449,-4-19-106,-8-22-1284,14 28 3387,-33-95-630,27 72 2072,2 1 0,0 0 0,2-1-1,-1-29 1,5 53-1026,-1-1 1,0 1-1,1 0 1,0-1-1,-1 1 0,1 0 1,0 0-1,0-1 1,0 1-1,0 0 1,1 0-1,-1 0 0,1 0 1,-1 1-1,1-1 1,-1 0-1,1 1 0,0-1 1,0 1-1,0-1 1,0 1-1,0 0 1,0 0-1,0 0 0,0 0 1,1 0-1,-1 0 1,0 1-1,1-1 0,-1 1 1,5-1-1,11-1 211,0 0 0,0 1 1,23 2-1,-16 0-315,98 1-2936,-89-2-2307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1.488"/>
    </inkml:context>
    <inkml:brush xml:id="br0">
      <inkml:brushProperty name="width" value="0.025" units="cm"/>
      <inkml:brushProperty name="height" value="0.025" units="cm"/>
    </inkml:brush>
  </inkml:definitions>
  <inkml:trace contextRef="#ctx0" brushRef="#br0">80 0 8936,'-1'1'242,"0"-1"-1,0 1 0,0-1 0,0 1 0,0 0 0,0-1 0,1 1 0,-1 0 0,0 0 1,0-1-1,1 1 0,-1 0 0,1 0 0,-1 0 0,0 0 0,1 0 0,0 0 1,-1 0-1,1 0 0,0 0 0,-1 0 0,1 0 0,0 2 0,-7 32 173,6-30 69,-6 62 1616,2 95-1,2-7-636,-39 274 257,42-724-8504,2-39 5594,-1 321 1523,1 0 0,1-1 0,0 1-1,1 0 1,0 1 0,1-1 0,0 1-1,1 0 1,0 0 0,17-22 0,-20 29-195,1 1 0,0-1 0,1 1 0,-1 0 0,1 0 0,-1 0 0,1 1 0,1-1 1,-1 1-1,0 1 0,1-1 0,-1 1 0,1 0 0,0 0 0,-1 0 0,1 1 0,0 0 0,0 0 0,0 0 1,0 1-1,0 0 0,1 0 0,-1 1 0,0 0 0,0 0 0,8 2 0,-7 0-107,-1 0-1,0 0 0,1 0 1,-2 1-1,1 0 1,0 0-1,-1 0 1,0 1-1,0-1 1,0 1-1,0 1 0,-1-1 1,0 1-1,0-1 1,0 1-1,-1 0 1,0 1-1,0-1 1,0 0-1,-1 1 0,1 7 1,1-2-2,-1 0 0,-1 0-1,0 0 1,-1 1 0,0-1 0,-1 0 0,-1 1 0,1-1 0,-2 1 0,0-1 0,-4 12-1,0-7 218,-2-1-1,0-1 0,-1 0 0,0 0 0,-1 0 0,-1-2 0,0 1 0,-1-1 0,0-1 0,-1 0 0,-1-1 0,0 0 1,0-1-1,-1 0 0,0-2 0,-1 0 0,-29 11 0,43-18-25,22 1-251,-1 1 0,0 1 0,0 1 0,-1 1 1,1 0-1,31 16 0,-29-12-23,-11-6-78,61 25-2138,-23-12-4101,-15-9-4278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2.239"/>
    </inkml:context>
    <inkml:brush xml:id="br0">
      <inkml:brushProperty name="width" value="0.025" units="cm"/>
      <inkml:brushProperty name="height" value="0.025" units="cm"/>
    </inkml:brush>
  </inkml:definitions>
  <inkml:trace contextRef="#ctx0" brushRef="#br0">231 17 13325,'0'0'7361,"-8"-5"-6576,6 3-761,-1 1 0,1 0 0,0-1 0,0 1 0,-1 0 0,1 0 0,-1 1 0,1-1 0,-1 0 0,1 1 0,-1-1 0,1 1 0,-1 0 0,0 0 0,-3 0 0,2 2-3,0 0 0,0-1 0,0 1 0,0 1 0,0-1 0,1 1 0,-1-1 0,1 1-1,-1 0 1,1 0 0,-3 5 0,-6 2 53,1 2 0,0-1 0,1 2 1,1-1-1,0 1 0,0 1 0,-12 28 0,22-41-77,0-1 0,1 1 0,-1 0 0,1-1 0,0 0 0,-1 1 0,1-1 0,-1 0 0,1 0 0,-1 0 0,1 0 0,0 0 0,-1 0 0,1 0 0,2-1 0,21-2-322,-14 1 224,1 0 0,-1 1 0,1 1 0,0 0 0,-1 0 0,17 3 0,-25-2 96,0 0 0,0 0-1,0 1 1,0-1 0,0 1-1,0-1 1,0 1 0,-1 0 0,1 0-1,-1 0 1,1 0 0,-1 1-1,0-1 1,0 1 0,0-1 0,0 1-1,0 0 1,-1 0 0,1-1-1,-1 1 1,0 0 0,0 0-1,0 1 1,0-1 0,0 0 0,-1 0-1,1 0 1,-1 5 0,1-5 57,-1 0 0,0 1 0,0-1 0,0 0 0,-1 0 1,1 0-1,-1 0 0,1 1 0,-1-1 0,0 0 0,0 0 0,0 0 1,-1-1-1,1 1 0,-1 0 0,0 0 0,1-1 0,-5 5 1,2-3 75,-1 0 0,0 0 1,0-1-1,0 1 0,0-1 0,0 0 1,-1 0-1,1-1 0,-8 3 1,-5 0 79,0-1 0,0-1 0,0 0 1,-1-1-1,-31-2 0,49 0-290,0 0 0,0 0 0,0 0 0,0 0 0,0 0 0,-1 0 1,1-1-1,0 1 0,0 0 0,0-1 0,0 1 0,0-1 0,0 1 0,0-1 0,0 0 0,0 1 0,0-1 0,1 0 0,-1 0 1,0 0-1,0 0 0,1 1 0,-1-1 0,0 0 0,1 0 0,-1 0 0,1 0 0,-1 0 0,1-1 0,0 1 0,-1 0 0,1 0 1,0 0-1,0 0 0,0 0 0,0 0 0,0-1 0,0 1 0,0-2 0,1 0-553,-1 0 0,1-1 0,0 1 0,0 0 0,0 0 1,0-1-1,0 1 0,1 0 0,-1 0 0,1 0 0,0 0 0,4-4 0,16-15-4655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3.287"/>
    </inkml:context>
    <inkml:brush xml:id="br0">
      <inkml:brushProperty name="width" value="0.025" units="cm"/>
      <inkml:brushProperty name="height" value="0.025" units="cm"/>
    </inkml:brush>
  </inkml:definitions>
  <inkml:trace contextRef="#ctx0" brushRef="#br0">37 86 13004,'0'0'11382,"-2"12"-11259,-7 39 72,-1-3 484,-5 89 0,15-137-668,0 1-1,0 0 1,0-1 0,0 1 0,0-1-1,0 1 1,0-1 0,0 1-1,0 0 1,0-1 0,0 1-1,0-1 1,1 1 0,-1-1 0,0 1-1,0-1 1,1 1 0,-1-1-1,0 1 1,1-1 0,-1 1 0,1-1-1,-1 0 1,0 1 0,1-1-1,-1 1 1,1-1 0,-1 0 0,1 0-1,-1 1 1,1-1 0,-1 0-1,1 0 1,0 1 0,23-7 521,19-25 162,-33 22-669,-1 0-1,0-1 0,-1 0 1,0-1-1,0 0 0,-1 0 1,-1 0-1,0-1 0,0 0 1,-1 0-1,-1-1 0,0 0 1,-1 1-1,0-1 0,-1 0 1,0-1-1,0-20 0,-11 36-301,5 4 265,2 1 1,-1-1 0,1 1 0,0-1 0,0 1-1,1 0 1,-1 0 0,2-1 0,-1 1 0,1 0-1,0 0 1,0 0 0,1 0 0,0 0 0,0 0-1,1 0 1,0-1 0,0 1 0,4 8-1,-3-13 14,0 1-1,0 0 0,0-1 0,1 0 0,-1 0 0,1 0 0,0 0 0,0-1 0,-1 1 0,1-1 0,0 0 0,0 0 0,0 0 1,0-1-1,0 1 0,1-1 0,-1 0 0,0 0 0,0-1 0,0 1 0,6-2 0,1-1 15,0 1-1,0-2 1,0 0 0,0 0 0,-1 0-1,17-11 1,-14 6-3,-1 0 0,1 0 1,13-15-1,-23 21-6,0-1 0,1 1 0,-1-1 0,-1 0 0,1 0 0,0 0 0,-1 0 0,0 0 0,0 0 0,0-1 0,-1 1 0,1-1 0,-1 1 0,0-1 0,0-4 0,-1 8-9,0 1 0,0-1-1,0 1 1,0-1-1,-1 1 1,1-1 0,0 1-1,-1-1 1,1 1-1,0-1 1,0 1 0,-1 0-1,1-1 1,-1 1-1,1 0 1,-1-1 0,1 1-1,0 0 1,-1-1-1,1 1 1,-1 0 0,1 0-1,-1-1 1,1 1-1,-1 0 1,1 0 0,-1 0-1,0 0 1,1 0-1,-1 0 1,1 0 0,-1 0-1,1 0 1,-1 0 0,1 0-1,-1 0 1,1 0-1,-1 0 1,1 1 0,-1-1-1,1 0 1,-1 0-1,1 1 1,-1-1 0,1 0-1,-1 1 1,1-1-1,-1 0 1,1 1 0,0-1-1,-1 1 1,-27 17-205,21-10 199,0 0 0,1 0 0,-1 0 0,1 1 0,1 0-1,0 1 1,0-1 0,1 1 0,0-1 0,1 1 0,0 1-1,0-1 1,1 0 0,1 1 0,-1-1 0,2 12 0,0-20 8,1 0 0,-1 0 0,1 0 0,0 0 1,0 0-1,0 0 0,0 0 0,0 0 0,0 0 0,1-1 1,-1 1-1,1 0 0,-1-1 0,1 1 0,0-1 1,-1 0-1,1 0 0,0 1 0,0-1 0,0 0 1,0-1-1,0 1 0,0 0 0,0 0 0,0-1 0,0 1 1,0-1-1,3 0 0,9 3 6,0-2 1,1 0-1,14-1 1,-20 0-6,5 0 15,-1 0 1,1-1 0,-1 0-1,1-1 1,23-7 0,-33 8-12,-1 0-1,0 0 1,0-1 0,0 1 0,0-1 0,0 0 0,-1 0-1,1 0 1,0 0 0,-1-1 0,0 1 0,1-1 0,-1 1-1,0-1 1,0 0 0,-1 0 0,1 0 0,-1 0 0,1 0-1,-1 0 1,0 0 0,0-1 0,0 1 0,-1 0 0,1-1-1,-1 1 1,1 0 0,-2-6 0,2-5 40,-2 0 0,0 0 0,-1 1 0,0-1 0,-7-21 0,8 29-44,-1 1 0,-1 0 1,1 1-1,-1-1 0,1 0 1,-1 1-1,-1-1 0,1 1 1,-1 0-1,1 0 0,-1 0 1,-1 1-1,1-1 0,0 1 1,-1 0-1,1 0 0,-9-3 0,-6 2-144,18 4 105,1 1 1,0-1-1,0 0 1,-1 0-1,1 1 0,0-1 1,0 0-1,0 1 1,0-1-1,-1 0 1,1 1-1,0-1 1,0 0-1,0 0 0,0 1 1,0-1-1,0 0 1,0 1-1,0-1 1,0 0-1,0 1 1,0-1-1,0 0 0,0 1 1,0-1-1,0 0 1,0 1-1,1-1 1,-1 0-1,0 1 0,0-1 1,1 1-1,0 1-157,0 0-1,0 0 1,1 1 0,-1-1-1,1 0 1,0 0-1,0-1 1,0 1-1,0 0 1,0 0 0,0-1-1,4 3 1,14 2-1010,-1 0 1,1-2-1,0 0 1,0-1-1,1-1 1,-1-1-1,0-1 0,1-1 1,-1 0-1,35-8 1,-45 7 718,-1-1 0,1-1 1,-1 1-1,0-1 0,13-8 0,5-13 1076,-26 23-225,1 0-1,-1 0 1,0 0 0,0 0 0,0 0 0,0 0 0,0-1 0,-1 1 0,1 0 0,-1-1-1,1 1 1,-1-4 0,0 5-188,0 1-1,0-1 0,0 1 1,0-1-1,0 1 0,0-1 1,0 1-1,-1-1 1,1 1-1,0-1 0,0 1 1,0-1-1,-1 1 1,1-1-1,0 1 0,-1-1 1,1 1-1,0-1 0,-1 1 1,1 0-1,-1-1 1,1 1-1,-1 0 0,1-1 1,0 1-1,-1 0 1,1 0-1,-1-1 0,0 1 1,-21 0 1773,-18 14-933,33-9-916,1 0-1,0 1 1,0-1 0,0 1 0,1 0 0,0 0 0,0 1-1,0 0 1,1 0 0,0 0 0,0 0 0,1 1 0,0-1-1,1 1 1,-1 0 0,1 0 0,-1 10 0,3-17-96,1 1-1,-1-1 1,1 0 0,-1 0 0,1 1 0,0-1 0,0 0 0,-1 0 0,1 0 0,0 0-1,0 0 1,0 0 0,0 0 0,0 0 0,0-1 0,0 1 0,0 0 0,0-1 0,1 1-1,-1 0 1,2 0 0,39 15-312,-17-7-155,-8-1 315,-3-2 3,0 1 1,-1 0-1,0 1 1,21 17-1,-34-25 153,1 0-1,-1 1 1,1-1 0,-1 1-1,1-1 1,-1 0 0,0 1 0,1-1-1,-1 1 1,1-1 0,-1 1-1,0-1 1,0 1 0,1-1-1,-1 1 1,0-1 0,0 1 0,1 0-1,-1-1 1,0 1 0,0-1-1,0 1 1,0 0 0,0-1-1,0 1 1,0-1 0,0 1 0,0 0-1,0-1 1,-1 1 0,1-1-1,0 1 1,0-1 0,0 1-1,-1 0 1,1-1 0,0 1 0,-1-1-1,1 1 1,0-1 0,-1 0-1,1 1 1,-1-1 0,1 1-1,-1-1 1,1 0 0,-1 1 0,1-1-1,-1 0 1,1 1 0,-1-1-1,1 0 1,-1 0 0,1 0 0,-1 1-1,0-1 1,0 0 0,-41 8 764,36-8-738,-10 3 123,0-2-1,0 0 1,-24-2-1,39 1-271,0 0 0,1 0 0,-1-1 0,0 1 0,0-1 1,0 1-1,0 0 0,0-1 0,1 1 0,-1-1 0,0 0 0,0 1 0,1-1 0,-1 0 0,1 1 0,-1-1 0,0 0 0,1 0 0,-1 1 0,1-1 1,0 0-1,-1 0 0,1 0 0,0 0 0,-1 0 0,1 0 0,0 1 0,0-1 0,0-1 0,3-29-6744,10 9 1413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4.053"/>
    </inkml:context>
    <inkml:brush xml:id="br0">
      <inkml:brushProperty name="width" value="0.025" units="cm"/>
      <inkml:brushProperty name="height" value="0.025" units="cm"/>
    </inkml:brush>
  </inkml:definitions>
  <inkml:trace contextRef="#ctx0" brushRef="#br0">41 297 10698,'0'0'3801,"-2"12"-1084,-13 49-410,10-46-1862,0 1-1,1 1 1,0-1-1,2 0 1,0 1-1,0 23 1,2-40-436,1 1 0,-1 0 1,1 0-1,-1-1 0,1 1 1,-1 0-1,1-1 0,-1 1 1,1 0-1,0-1 0,-1 1 1,1-1-1,0 1 0,-1-1 1,1 0-1,0 1 0,0-1 1,-1 1-1,1-1 0,0 0 0,0 0 1,0 0-1,-1 1 0,1-1 1,0 0-1,0 0 0,0 0 1,0 0-1,0 0 0,-1-1 1,2 1-1,29-5 227,-18-1-200,0 0 1,0-1-1,0-1 1,-1 0 0,-1-1-1,18-15 1,-3-1-24,36-44 1,-41 42-5,0-2 0,-2 0 0,22-45 0,-33 57-2,-1-1 0,-1 1-1,0-1 1,-1 0-1,-1-1 1,-1 1-1,0-1 1,-1-19 0,-2 39-7,0-1 0,-1 1 0,1-1 0,0 0-1,-1 1 1,1-1 0,0 1 0,-1-1 0,1 0 0,-1 1 0,1-1 0,0 0 0,-1 0 0,1 1 0,-1-1 0,1 0 0,-1 0 0,1 0 0,-1 1 0,1-1 0,-1 0 0,1 0 0,-1 0 0,1 0 0,-1 0 0,1 0 0,-1 0 0,0 0 0,1 0 0,-1 0 0,1-1 0,-1 1 0,1 0 0,-1 0 0,1 0 0,-1-1 0,1 1 0,0 0 0,-1-1 0,1 1 0,-1 0 0,1-1 0,0 1 0,-1 0 0,1-1 0,0 1 0,-1-1-1,1 1 1,0-1 0,0 1 0,-1 0 0,1-1 0,0 1 0,0-1 0,0 1 0,0-1 0,-1 0 0,1 1 0,0-1 0,0 1 0,0-1 0,0 1 0,0-1 0,1 1 0,-1-1 0,0 1 0,0-2 0,-29 36 2,15-14 183,0 0 0,2 1 0,0 1 0,1 0 0,1 1 0,2 0 0,0 0 0,1 1 0,1 0 0,2 0 0,-3 37 0,7-59-172,0 1 0,0 0 0,0 0 0,0 0 0,1-1 0,-1 1 0,1 0 0,0-1 0,-1 1 0,1 0 0,1-1 0,-1 1 0,0-1 0,1 1 0,-1-1 0,1 0 0,-1 0 0,1 1 0,0-1 0,0 0 0,3 1 0,-2-1 8,1 0 0,-1 0 0,1-1 0,0 1 0,0-1 0,-1 0 0,1 0 0,0-1 0,0 1 0,0-1 0,0 0 1,0 0-1,5-1 0,3 0 9,-1-1 0,0-1 0,0 0 0,0 0 0,0-1 0,-1 0 0,1-1 0,-1-1 0,16-10 0,-15 7-7,0 0-1,0-1 0,-1-1 1,-1 1-1,1-2 1,-2 1-1,0-1 1,0-1-1,7-16 0,-35 66-250,14-27 269,0 1 0,0-1 0,-6 18 0,10-21-4,0-1-1,0 0 1,1 1 0,0-1-1,0 1 1,1-1-1,0 11 1,0-15-26,0 0 0,1-1 0,-1 1 0,1-1 1,-1 1-1,1-1 0,0 1 0,0-1 0,0 0 0,-1 1 1,1-1-1,0 0 0,1 0 0,-1 0 0,0 0 0,0 1 1,0-2-1,1 1 0,-1 0 0,0 0 0,1 0 0,-1-1 1,1 1-1,-1 0 0,1-1 0,-1 0 0,1 1 0,0-1 1,-1 0-1,1 0 0,-1 0 0,1 0 0,0 0 1,2 0-1,7-1 24,0-1 1,0 0-1,-1-1 0,1 0 1,-1 0-1,0-1 1,1 0-1,-2-1 1,1 0-1,-1-1 1,1 0-1,-2 0 0,14-13 1,-13 12-46,-1-1 1,0 1-1,0-2 1,-1 1-1,0-1 1,-1-1-1,0 1 1,0-1-1,-1 0 1,0 0-1,-1 0 1,0-1-1,3-12 1,-7 23-4,0-1 1,0 0 0,1 1-1,-1-1 1,0 1 0,0-1-1,0 0 1,0 1 0,0-1-1,0 1 1,0-1 0,0 0-1,0 1 1,0-1 0,0 1-1,0-1 1,0 0-1,-1 1 1,1-1 0,0 1-1,0-1 1,-1 1 0,1-1-1,0 0 1,-1 1 0,1 0-1,0-1 1,-1 1 0,1-1-1,-1 1 1,0-1 0,-18 7-172,-16 26 106,33-28 92,-1 0 1,1 0-1,0 0 0,0 0 1,0 0-1,1 1 0,-1-1 1,1 0-1,0 1 0,1-1 1,-1 1-1,1 0 0,0-1 1,0 6-1,0-8-6,1 0 0,0 0 0,0-1 0,0 1 1,0 0-1,0 0 0,0 0 0,0-1 0,0 1 0,1-1 0,-1 1 1,1-1-1,-1 1 0,1-1 0,-1 0 0,1 0 0,0 0 0,0 0 0,-1 0 1,1 0-1,0 0 0,0 0 0,0-1 0,0 1 0,0-1 0,0 0 1,0 1-1,0-1 0,0 0 0,0 0 0,3-1 0,2 2 13,0-1 1,0 0-1,0-1 0,0 0 1,0 0-1,13-4 0,-18 5-34,0-1 0,0 0 0,-1 0 0,1 0 0,0 0 0,0 0 0,-1 0 0,1 0 0,-1-1 0,1 1 0,-1 0 0,1-1 0,-1 1 0,0-1-1,0 0 1,0 0 0,0 1 0,0-1 0,0 0 0,0 0 0,-1 0 0,1 0 0,-1 0 0,1 0 0,-1 0 0,0 0 0,0 0 0,0-2 0,0 3-93,0 0 1,0 1-1,-1-1 1,1 0 0,-1 1-1,1-1 1,-1 1-1,1-1 1,-1 1-1,1-1 1,-1 1 0,1-1-1,-1 1 1,0-1-1,1 1 1,-1-1-1,1 1 1,-1 0 0,0 0-1,0-1 1,1 1-1,-1 0 1,0 0-1,0 0 1,1 0 0,-1 0-1,0 0 1,0 0-1,1 0 1,-1 0 0,0 0-1,0 0 1,1 0-1,-1 0 1,0 1-1,1-1 1,-1 0 0,0 0-1,1 1 1,-1-1-1,0 1 1,0 0-1,-33 13-5856,22-8 576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4.392"/>
    </inkml:context>
    <inkml:brush xml:id="br0">
      <inkml:brushProperty name="width" value="0.025" units="cm"/>
      <inkml:brushProperty name="height" value="0.025" units="cm"/>
    </inkml:brush>
  </inkml:definitions>
  <inkml:trace contextRef="#ctx0" brushRef="#br0">0 0 20115,'0'0'2594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5.413"/>
    </inkml:context>
    <inkml:brush xml:id="br0">
      <inkml:brushProperty name="width" value="0.025" units="cm"/>
      <inkml:brushProperty name="height" value="0.025" units="cm"/>
    </inkml:brush>
  </inkml:definitions>
  <inkml:trace contextRef="#ctx0" brushRef="#br0">107 41 8616,'0'0'5675,"1"-7"-2648,2-25-241,-3 32-2743,0 0-1,0 0 1,-1 0-1,1 0 1,0 0-1,0 1 1,0-1-1,0 0 1,0 0-1,0 0 1,0 0-1,0 0 1,-1 0-1,1 1 1,0-1-1,0 0 1,0 0-1,0 0 1,0 0-1,-1 0 1,1 0-1,0 0 1,0 0 0,0 0-1,0 0 1,0 0-1,-1 0 1,1 0-1,0 0 1,0 0-1,0 0 1,0 0-1,-1 0 1,1 0-1,0 0 1,0 0-1,0 0 1,0 0-1,-1 0 1,1 0-1,0 0 1,0 0-1,0 0 1,0-1-1,0 1 1,0 0-1,-1 0 1,1 0-1,0 0 1,0 0-1,0 0 1,0-1-1,0 1 1,0 0-1,0 0 1,0 0-1,0 0 1,0 0-1,0-1 1,-1 1-1,1 0 1,-9 13 113,-9 27-8,1 0-1,2 2 0,2 0 1,-13 72-1,24-109-138,1 1-1,0 0 1,1 0-1,-1 0 1,1 0-1,0 0 1,2 11-1,-2-15 1,1-1 0,0 0-1,0 1 1,-1-1 0,1 0-1,0 1 1,0-1 0,0 0 0,0 0-1,1 0 1,-1 0 0,0 0-1,0 0 1,1 0 0,-1 0 0,0-1-1,1 1 1,-1 0 0,1-1-1,-1 1 1,1-1 0,-1 0 0,1 1-1,-1-1 1,1 0 0,-1 0-1,1 0 1,-1 0 0,1 0 0,-1 0-1,4-1 1,6-1 30,0 0-1,1 0 1,-1-1-1,0-1 1,19-9-1,-22 9-43,0 1-1,0-1 1,0 2-1,0-1 1,0 1-1,1 0 1,-1 0-1,1 1 1,0 0-1,-1 1 1,12 1 0,-19-1 0,0 1 1,1 0-1,-1 0 1,0 0-1,0 0 1,1 0-1,-1 0 1,0 0 0,0 0-1,0 0 1,0 0-1,-1 1 1,1-1-1,0 0 1,0 1-1,-1-1 1,1 1 0,-1-1-1,1 0 1,-1 1-1,0-1 1,1 1-1,-1 0 1,0-1-1,0 1 1,0-1-1,0 1 1,0-1 0,-1 1-1,1-1 1,-1 3-1,1 2 69,-1 1 0,0-1 0,-1 0-1,0 1 1,0-1 0,-3 8 0,-1-5 128,-1 0 1,1 0-1,-2-1 1,1 0 0,-1 0-1,0-1 1,-1 0-1,0 0 1,-18 10-1,20-13-86,-1 1 1,0-2-1,0 1 0,0-1 0,0 0 0,0-1 0,0 0 0,-1 0 0,1-1 1,-1 0-1,1-1 0,-1 0 0,-11-1 0,18 1-128,1-1 1,0 0-1,-1 1 0,1-1 1,0 0-1,-1 0 0,1 0 1,0 0-1,0 0 0,0 0 1,0 0-1,0 0 0,0 0 1,0-1-1,0 1 0,0 0 1,1-1-1,-1 1 0,1 0 1,-1-1-1,1 1 0,-1-1 1,1 1-1,0-1 0,-1 1 1,1-1-1,0 1 0,0-1 1,0 0-1,0 1 0,1-1 1,-1 1-1,0-1 0,1 1 1,0-3-1,0-2-439,1-1 0,-1 1 0,1 0 0,1-1 0,-1 1 0,1 0 0,4-6 0,-4 7-183,2 0 0,-1 0 0,0 1 0,1-1 0,0 1 0,0 0 0,0 0 1,1 1-1,-1-1 0,1 1 0,0 1 0,0-1 0,0 1 0,0 0 0,0 0 0,1 1 0,11-2 1,7 1-1202,0 2 0,0 1 0,35 5 0,5 0 2496,-6-8 4135,-55 2-4254,-1-1-1,0 0 1,0 0 0,0 0-1,0-1 1,0 1-1,0-1 1,0 1 0,0-1-1,0 0 1,-1 0 0,1 0-1,-1-1 1,1 1-1,-1 0 1,0-1 0,0 0-1,0 1 1,0-1 0,-1 0-1,1 0 1,-1 0-1,0 0 1,0 0 0,0-1-1,0 1 1,0 0 0,0-7-1,29 9-819,15 0 98,0-3-1,50-10 1,-90 13 218,-1 0-102,0 0 1,-1 1 0,1-1 0,0 1 0,0 0-1,0 0 1,0 0 0,4 1 0,-7 0 50,0-1 0,0 1 0,0-1 0,0 1 0,0 0 0,0 0 0,0-1 0,0 1 0,0 0 0,-1 0 1,1 0-1,0 0 0,-1 0 0,1 0 0,0 0 0,-1 0 0,1 1 0,-1-1 0,1 0 0,-1 0 0,0 0 0,0 0 1,0 1-1,1-1 0,-1 0 0,0 0 0,0 1 0,0-1 0,-1 2 0,-9 135 16,5-111 60,2 0-1,1 1 0,2 0 0,0-1 1,2 1-1,1-1 0,10 44 0,0-30-14,-7-25-22,-1-1 0,0 1 0,-1 1 0,-1-1 0,2 29 0,-5-43-9,0-1 1,0 1 0,0-1 0,0 0-1,-1 1 1,1-1 0,-1 1 0,1-1-1,-1 0 1,1 1 0,-1-1 0,0 0-1,1 0 1,-1 1 0,0-1 0,0 0-1,0 0 1,0 0 0,0 0 0,0 0-1,-1 0 1,1 0 0,0-1 0,-2 2-1,-1 0 27,0-1 0,-1 1-1,1-1 1,0 0-1,-1 0 1,1 0-1,-1-1 1,-5 1 0,1-1 168,0 0 0,-1-1 0,1 0 1,0-1-1,-1 0 0,1 0 0,-13-5 1,16 4-141,0-1 1,0 0-1,0 0 1,1 0 0,-1 0-1,1-1 1,0 0-1,0 0 1,1 0-1,0-1 1,0 0 0,0 1-1,0-1 1,1-1-1,0 1 1,0 0-1,1-1 1,0 0 0,0 1-1,0-1 1,1 0-1,0 0 1,1 0-1,-1 0 1,1 0 0,0 0-1,1 0 1,0 0-1,0 1 1,1-1-1,-1 0 1,1 0 0,1 1-1,-1-1 1,1 1-1,0 0 1,1 0-1,0 0 1,0 0 0,0 0-1,0 1 1,11-9-1,-1 1-63,1 1-1,0 0 0,1 1 0,0 1 1,30-14-1,89-26-266,-30 13-2726,-65 17-2521,-5-3-5786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6.787"/>
    </inkml:context>
    <inkml:brush xml:id="br0">
      <inkml:brushProperty name="width" value="0.025" units="cm"/>
      <inkml:brushProperty name="height" value="0.025" units="cm"/>
    </inkml:brush>
  </inkml:definitions>
  <inkml:trace contextRef="#ctx0" brushRef="#br0">167 148 14029,'0'0'4218,"-10"12"-3231,0 1-761,-72 96 1119,72-94-1047,0 0 0,1 1 0,1-1 0,1 2 0,0-1 0,-5 18 0,12-33-286,0-1 0,0 1 1,-1-1-1,1 1 0,0-1 0,0 1 0,0-1 1,0 1-1,0-1 0,0 0 0,0 1 1,0-1-1,0 1 0,0-1 0,0 1 0,0-1 1,0 1-1,0-1 0,0 1 0,0-1 0,1 1 1,-1-1-1,0 1 0,0-1 0,1 0 1,-1 1-1,0-1 0,0 1 0,1-1 0,-1 0 1,0 1-1,1-1 0,-1 0 0,1 0 0,-1 1 1,0-1-1,1 0 0,0 1 0,20-7 193,22-21 0,4-10-202,-2-3 0,-1-1-1,-3-2 1,-1-2 0,53-77-1,-90 117 8,1 0 0,-1-1 1,0 1-1,-1-1 0,0 1 0,1-1 0,-2 0 0,1 0 0,1-9 1,-18 23 5,4 4-37,2 1 0,-1 0 0,2 0 1,0 1-1,-9 21 0,-29 80 80,37-93-41,-1 6 40,1 0 1,1 2 0,-4 30-1,12-58-50,-1-1-1,1 0 1,0 1-1,-1-1 0,1 0 1,0 1-1,0-1 0,0 1 1,0-1-1,0 0 0,0 1 1,1-1-1,-1 1 1,0-1-1,1 0 0,-1 1 1,1-1-1,-1 0 0,1 0 1,0 1-1,-1-1 0,1 0 1,0 0-1,0 0 1,0 0-1,0 0 0,0 0 1,0 0-1,0 0 0,0 0 1,1-1-1,-1 1 0,0 0 1,0-1-1,1 1 1,-1-1-1,0 1 0,1-1 1,-1 0-1,0 1 0,1-1 1,-1 0-1,0 0 0,1 0 1,-1 0-1,1 0 1,-1 0-1,0-1 0,1 1 1,-1 0-1,1-1 0,1 0 1,7-2 35,0 0 1,0-1-1,0 0 1,0 0-1,15-11 1,-3 0-27,-1 0 0,-1-2 1,0-1-1,33-37 1,-46 46-30,1 0 0,-1-1 1,-1 0-1,0 0 1,0 0-1,-1-1 1,-1 0-1,1 1 1,-2-2-1,0 1 1,0 0-1,-1-1 1,2-16-1,-4 27 10,0 1-1,0-1 1,0 0 0,0 1-1,0-1 1,0 0-1,0 0 1,0 1 0,0-1-1,0 0 1,-1 1-1,1-1 1,0 0 0,0 1-1,0-1 1,-1 1 0,1-1-1,-1 0 1,1 1-1,0-1 1,-1 1 0,1-1-1,-1 1 1,1-1 0,-1 1-1,1-1 1,-1 1-1,1 0 1,-1-1 0,0 1-1,1 0 1,-1-1 0,0 1-1,1 0 1,-1 0-1,0-1 1,1 1 0,-1 0-1,0 0 1,1 0-1,-1 0 1,0 0 0,1 0-1,-1 0 1,0 0 0,0 1-1,1-1 1,-2 0-1,-1 1-18,0 0 0,0 0-1,0 1 1,1-1-1,-1 1 1,0 0-1,0-1 1,1 1-1,-5 4 1,-9 11-7,2 1 0,-26 38 1,35-48 50,0 1 0,1-1 1,-1 1-1,2 0 0,-1 0 0,1 0 1,1 1-1,0-1 0,-2 17 0,4-25-19,0 0-1,0 0 1,0 0-1,0 0 0,1-1 1,-1 1-1,0 0 0,0 0 1,1 0-1,-1 0 0,1-1 1,-1 1-1,0 0 0,1 0 1,0-1-1,-1 1 0,1 0 1,-1-1-1,1 1 0,0-1 1,-1 1-1,1 0 0,0-1 1,0 0-1,0 1 0,0 0 1,31 4 103,38-13 29,-62 6-139,2 0 5,19-3-44,0 1 1,53-1 0,-75 5 34,0 0 0,0 0 0,0 1 1,-1 0-1,1 1 0,0 0 0,0 0 0,-1 0 0,1 1 1,-1-1-1,0 2 0,1-1 0,-2 1 0,1 0 0,0 0 1,-1 0-1,7 7 0,-5-4 554,-10-16 545,-3-7-286,-7-41-385,-11-95-1,19 112-386,5 34-48,-1-22-620,1 27 591,1 0 0,-1 1 1,1-1-1,-1 0 0,1 1 0,-1-1 0,1 0 1,-1 1-1,1-1 0,-1 1 0,1-1 0,0 1 1,-1-1-1,1 1 0,0-1 0,-1 1 0,1 0 1,0-1-1,0 1 0,0 0 0,-1 0 0,1-1 1,0 1-1,0 0 0,0 0 0,-1 0 0,1 0 0,0 0 1,1 1-1,59 1-5488,-17 1-234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02.975"/>
    </inkml:context>
    <inkml:brush xml:id="br0">
      <inkml:brushProperty name="width" value="0.025" units="cm"/>
      <inkml:brushProperty name="height" value="0.025" units="cm"/>
    </inkml:brush>
  </inkml:definitions>
  <inkml:trace contextRef="#ctx0" brushRef="#br0">299 357 3683,'0'0'2328,"-3"-9"-1837,-95-163 3488,89 157-3895,7 11-52,0 0 1,0 0-1,-1 1 1,1-1-1,-1 1 1,0 0-1,0 0 1,0 0 0,-1 0-1,1 0 1,-1 1-1,1 0 1,-1-1-1,-4-1 1,6 4-32,0 0 0,0 0 0,0 0 0,-1 0 0,1 0 1,0 0-1,0 1 0,0-1 0,0 0 0,0 1 0,0 0 0,0-1 1,0 1-1,1 0 0,-1 0 0,0 0 0,0 1 0,1-1 0,-1 0 0,0 0 1,1 1-1,0-1 0,-1 1 0,1 0 0,0-1 0,0 1 0,-1 0 0,1 0 1,1-1-1,-2 4 0,-12 20 60,2 1 0,1 1 0,1 0 0,2 0 0,0 0 0,2 1 1,-5 46-1,5 11 191,5 106 0,2-176-238,0 1 0,1-1 0,1 0 0,1 0 0,0 0 0,0 0 0,2 0 0,0-1 1,0 0-1,13 20 0,-14-27 2,-1-1 1,2 1-1,-1-1 1,0 0-1,1 0 1,0 0-1,1-1 1,-1 0-1,1 0 1,0 0-1,0-1 1,0 0-1,1-1 1,-1 0-1,1 0 1,0 0-1,0-1 1,0 0-1,0-1 1,1 0-1,9 0 1,-15-1 0,0-1 0,0 1 0,0-1 0,0 0 0,0 0 0,0 0 0,0-1 0,0 1 0,0-1 0,-1 0 0,1 1 1,-1-1-1,1 0 0,-1-1 0,0 1 0,0 0 0,0-1 0,0 1 0,0-1 0,0 1 0,-1-1 0,2-4 0,6-10 157,-2 0-1,10-28 0,-14 34-103,14-49 239,-4-1 0,-1 0-1,-4-1 1,-2 0 0,-3 0 0,-6-78 0,1 111-248,-1-1-1,-1 1 1,-13-46 0,14 65-54,0 0-1,-1 0 1,0 0 0,0 1-1,-1-1 1,-1 1 0,1 0-1,-1 0 1,-1 1 0,0 0-1,0 0 1,0 1 0,-13-10-1,17 15-45,0 0-1,0 0 1,1 0-1,-1 1 1,0-1-1,0 1 1,0 0 0,-1 0-1,1 0 1,0 1-1,0-1 1,0 1-1,-1-1 1,1 1-1,0 0 1,-1 0-1,1 1 1,0-1-1,0 1 1,-1-1-1,1 1 1,0 0 0,0 0-1,0 1 1,0-1-1,0 0 1,0 1-1,0 0 1,1 0-1,-1 0 1,0 0-1,1 0 1,0 0-1,0 1 1,-1-1 0,1 1-1,0 0 1,-1 3-1,-9 12-879,2 1-1,0 0 0,1 1 1,-10 34-1,9-28-1217,-5 14-5059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7.205"/>
    </inkml:context>
    <inkml:brush xml:id="br0">
      <inkml:brushProperty name="width" value="0.025" units="cm"/>
      <inkml:brushProperty name="height" value="0.025" units="cm"/>
    </inkml:brush>
  </inkml:definitions>
  <inkml:trace contextRef="#ctx0" brushRef="#br0">0 1 14189,'0'0'4196,"36"82"-2274,-33-35-897,-3 5-672,0 3-225,0-2-64,0-3-32,-3-8 0,1-4-32,-2-6-993,1-8-865,-3-8-1922,-2-6-960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7.549"/>
    </inkml:context>
    <inkml:brush xml:id="br0">
      <inkml:brushProperty name="width" value="0.025" units="cm"/>
      <inkml:brushProperty name="height" value="0.025" units="cm"/>
    </inkml:brush>
  </inkml:definitions>
  <inkml:trace contextRef="#ctx0" brushRef="#br0">1 187 12172,'0'0'2626,"66"7"-864,-18-7-449,11 0 0,3-9-128,8-6-544,7-3-193,-2-1-159,-6-2-225,-1 0-64,-12 0-833,-17 2-897,-12 2-896,-20 0-2115,-7 1-1921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7.920"/>
    </inkml:context>
    <inkml:brush xml:id="br0">
      <inkml:brushProperty name="width" value="0.025" units="cm"/>
      <inkml:brushProperty name="height" value="0.025" units="cm"/>
    </inkml:brush>
  </inkml:definitions>
  <inkml:trace contextRef="#ctx0" brushRef="#br0">0 78 12492,'0'0'3843,"57"-1"-2305,-12-2-545,7-3-353,12-5-447,-5 1-129,9-2-32,3 0-417,-1 0-2369,-4 2-4549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8.266"/>
    </inkml:context>
    <inkml:brush xml:id="br0">
      <inkml:brushProperty name="width" value="0.025" units="cm"/>
      <inkml:brushProperty name="height" value="0.025" units="cm"/>
    </inkml:brush>
  </inkml:definitions>
  <inkml:trace contextRef="#ctx0" brushRef="#br0">329 4 15919,'-12'-1'1377,"-4"0"-1124,-1 0 0,1 1 0,-1 1 0,1 0 0,0 1-1,0 1 1,0 1 0,0 0 0,0 1 0,-16 7 0,20-5-117,0 0 0,0 1 1,0 0-1,1 1 0,-13 14 1,20-19-130,0 0 0,1 0 0,-1 1 1,1 0-1,0 0 0,0 0 1,0 0-1,1 0 0,0 1 0,0-1 1,0 1-1,1-1 0,0 1 0,0 0 1,0 8-1,1-12-28,1 1 0,-1-1 0,1 0 1,0 0-1,0 0 0,0 0 0,0 0 0,0 0 0,1 0 0,-1 0 1,0 0-1,1 0 0,0-1 0,-1 1 0,1-1 0,0 1 1,0-1-1,0 0 0,0 1 0,0-1 0,0 0 0,0 0 0,0-1 1,0 1-1,3 0 0,66 18-492,-58-17 527,18 5-120,4-1 85,0 2-1,0 1 1,-1 2-1,57 26 0,-89-36 44,1 1 1,0-1-1,-1 0 0,1 1 0,-1 0 0,0 0 0,1 0 0,-1 0 0,0 0 0,0 0 1,0 0-1,0 1 0,-1-1 0,1 0 0,-1 1 0,1 0 0,-1-1 0,0 1 0,0 0 1,0 0-1,0 0 0,-1 0 0,1-1 0,-1 1 0,1 0 0,-1 5 0,-1-3 123,-1-1 0,1 0 0,0 0 0,-1 1-1,0-1 1,0 0 0,0-1 0,-1 1 0,1 0 0,-1-1-1,0 1 1,0-1 0,0 0 0,0 0 0,-1 0-1,-5 4 1,-6 4 121,-1-1 0,0 0-1,0-1 1,0 0 0,-1-2-1,-1 0 1,1-1 0,-1-1-1,0 0 1,0-1 0,0-1 0,-34 1-1,50-4-369,-1 0 1,1-1-1,0 1 0,-1 0 1,1-1-1,0 0 0,-1 1 0,1-1 1,0 0-1,0 0 0,0 0 1,0 0-1,0-1 0,0 1 0,0 0 1,0-1-1,1 1 0,-1-1 0,-2-3 1,-13-26-5259,3-2-4087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8.611"/>
    </inkml:context>
    <inkml:brush xml:id="br0">
      <inkml:brushProperty name="width" value="0.025" units="cm"/>
      <inkml:brushProperty name="height" value="0.025" units="cm"/>
    </inkml:brush>
  </inkml:definitions>
  <inkml:trace contextRef="#ctx0" brushRef="#br0">0 90 4869,'0'0'16335,"64"0"-15150,-28-4-416,2-1-545,6-3-128,12-2-32,1-2-352,5-4-1570,-5-1-1665,-1-1-4036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9.004"/>
    </inkml:context>
    <inkml:brush xml:id="br0">
      <inkml:brushProperty name="width" value="0.025" units="cm"/>
      <inkml:brushProperty name="height" value="0.025" units="cm"/>
    </inkml:brush>
  </inkml:definitions>
  <inkml:trace contextRef="#ctx0" brushRef="#br0">1 1 8680,'0'0'-96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29.336"/>
    </inkml:context>
    <inkml:brush xml:id="br0">
      <inkml:brushProperty name="width" value="0.025" units="cm"/>
      <inkml:brushProperty name="height" value="0.025" units="cm"/>
    </inkml:brush>
  </inkml:definitions>
  <inkml:trace contextRef="#ctx0" brushRef="#br0">187 178 13325,'0'-8'1895,"0"-160"10004,-2 179-11898,0-1-1,-1 1 1,0 0-1,-1-1 1,0 1 0,0-1-1,-11 17 1,0 3 133,-7 18 242,-48 114 642,59-134-896,2 0 1,1 1 0,-7 53-1,17-51-102,-2-31-7,0 1-1,0 0 1,1-1 0,-1 1-1,0-1 1,0 1 0,1 0-1,-1-1 1,0 1-1,1-1 1,-1 1 0,1-1-1,-1 1 1,1-1-1,-1 0 1,1 1 0,-1-1-1,1 1 1,-1-1 0,1 0-1,0 0 1,-1 1-1,1-1 1,0 0 0,2 0 49,0-1 1,0 1 0,-1-1 0,1 0 0,0 0-1,-1 0 1,1 0 0,0 0 0,-1-1 0,0 1-1,1-1 1,-1 1 0,0-1 0,0 0-1,4-4 1,110-102-88,-6-5 0,127-167 0,-225 264 491,-6 5-4261,-23 21-6515,-8 14 3503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30.567"/>
    </inkml:context>
    <inkml:brush xml:id="br0">
      <inkml:brushProperty name="width" value="0.025" units="cm"/>
      <inkml:brushProperty name="height" value="0.025" units="cm"/>
    </inkml:brush>
  </inkml:definitions>
  <inkml:trace contextRef="#ctx0" brushRef="#br0">48 174 7143,'-6'8'4217,"3"-3"-4028,-1 0 546,-1 1 1,1 0 0,1-1 0,-1 2 0,1-1-1,0 0 1,1 1 0,-1-1 0,1 1 0,0 0 0,1 0-1,0 0 1,-1 13 0,2-18-673,1-1 0,-1 0 0,1 0 0,-1 0 0,1 0 0,-1 0 0,1 0 0,-1-1 0,1 1 0,0 0 0,0 0 0,0 0 0,-1-1 0,1 1 0,0 0 0,0-1 0,0 1 0,0 0 0,0-1 0,0 1 0,0-1 0,0 0 0,0 1 0,0-1 0,0 0 0,1 0 0,-1 0 0,0 0 0,0 0 0,0 0 0,2 0 0,39-3 969,-26-1-909,0-1-1,-1-1 1,1-1-1,-1 0 1,-1-1-1,1 0 0,14-12 1,0-2-99,-1-1 0,31-32 0,-52 49-6,-1 0-1,0-1 1,0 0 0,-1 0 0,0-1 0,0 1-1,0-1 1,-1 0 0,0-1 0,-1 1 0,3-10-1,-6 18-18,0 0 0,0 0 0,0 0 0,0 0 0,0 0 0,0-1 0,0 1 0,0 0 0,0 0 0,0 0 0,0 0-1,0 0 1,0 0 0,0-1 0,0 1 0,0 0 0,0 0 0,0 0 0,-1 0 0,1 0 0,0 0 0,0-1 0,0 1 0,0 0-1,0 0 1,0 0 0,0 0 0,-1 0 0,1 0 0,0 0 0,0 0 0,0 0 0,0 0 0,0 0 0,0 0 0,-1 0 0,1 0-1,0 0 1,0 0 0,0 0 0,0 0 0,0 0 0,-1 0 0,1 0 0,0 0 0,0 0 0,0 0 0,0 0 0,0 0 0,0 0-1,-1 0 1,1 0 0,0 0 0,0 0 0,0 0 0,0 0 0,0 1 0,0-1 0,0 0 0,-1 0 0,1 0 0,-14 11-86,-13 15-5,19-16 77,-73 99 96,74-99-22,1 1 0,-1 1 0,2-1 0,0 1 0,0 0 0,1 0 1,0 0-1,-2 17 0,6-29-55,0 1-1,0 0 1,0-1 0,0 1 0,0 0 0,0 0 0,0-1 0,0 1-1,0 0 1,0 0 0,0-1 0,1 1 0,-1 0 0,0-1-1,1 1 1,-1 0 0,0-1 0,1 1 0,-1-1 0,0 1 0,1 0-1,-1-1 1,1 1 0,-1-1 0,1 1 0,0-1 0,-1 0-1,1 1 1,-1-1 0,2 1 0,24 0 241,-18-3-176,-1 0 0,0-1 0,0 1 1,0-1-1,8-5 0,5-5-41,-2 0 0,1-2 1,-2 0-1,0-1 0,-1-1 0,0-1 0,-2 0 0,0-1 0,-1 0 1,11-23-1,-75 104-407,34-39 405,-27 40 168,40-58-181,1 0 0,1 1 0,-1-1 1,1 1-1,0 0 0,0 0 0,1 0 1,0 0-1,-1 11 0,2-16-10,0 0 0,1 0 1,-1 0-1,0-1 0,1 1 0,-1 0 0,1 0 1,-1-1-1,1 1 0,-1 0 0,1-1 0,0 1 1,-1 0-1,1-1 0,0 1 0,-1-1 0,1 1 0,0-1 1,0 0-1,0 1 0,-1-1 0,1 0 0,0 0 1,0 1-1,0-1 0,0 0 0,-1 0 0,1 0 1,0 0-1,0 0 0,0 0 0,0 0 0,0 0 0,0 0 1,1-1-1,35-5 160,-16-3-143,0-1 1,-1-1-1,0-1 1,0-1-1,-2 0 1,29-26 0,-25 20-23,1 1 1,1 1 0,31-17-1,-55 34-4,1-1 0,-1 1-1,1 0 1,0-1-1,-1 1 1,1-1-1,0 1 1,0 0 0,-1 0-1,1-1 1,0 1-1,0 0 1,-1 0-1,1 0 1,0 0 0,0 0-1,-1 0 1,1 0-1,0 0 1,0 0-1,-1 0 1,1 0 0,0 1-1,0-1 1,-1 0-1,1 1 1,0-1-1,0 0 1,-1 1-1,1-1 1,-1 1 0,1-1-1,0 1 1,-1-1-1,1 1 1,-1-1-1,2 2 1,-1 1 1,-1 0 1,1 0-1,0 0 1,-1 0-1,1 0 1,-1 0-1,0 0 0,0 0 1,0 0-1,-1 4 1,-1 7 13,-1 0 1,0 0 0,-9 24-1,4-22-4,3-6 26,1-1 1,-1 1-1,2 0 0,-1 1 1,1-1-1,-3 21 0,6-31-25,0 0 0,0 0 0,0 0 0,0 1 0,0-1 0,0 0 0,0 0 0,1 1-1,-1-1 1,0 0 0,0 0 0,0 0 0,0 1 0,0-1 0,0 0 0,0 0-1,0 0 1,0 1 0,1-1 0,-1 0 0,0 0 0,0 0 0,0 0 0,0 0 0,1 1-1,-1-1 1,0 0 0,0 0 0,0 0 0,1 0 0,-1 0 0,0 0 0,0 0 0,0 0-1,1 0 1,-1 0 0,0 1 0,0-1 0,1 0 0,-1 0 0,0 0 0,0-1-1,0 1 1,1 0 0,-1 0 0,0 0 0,1 0 0,14-7 194,12-14-69,-14 7-85,-1-2 1,0 1-1,-1-2 0,-1 0 0,0 0 0,-1-1 0,-1 0 0,-1 0 0,-1-1 0,8-37 1,-13 56-47,-1-1 1,0 1 0,0-1 0,0 1 0,0-1 0,0 0 0,0 1 0,0-1 0,0 1 0,0-1 0,0 1 0,0-1 0,0 0 0,0 1 0,0-1 0,0 1 0,-1-1 0,1 1 0,0-1 0,0 1 0,-1-1 0,1 1 0,0-1 0,-1 1 0,1-1-1,0 1 1,-1-1 0,1 1 0,-1 0 0,1-1 0,-1 1 0,1 0 0,-1-1 0,1 1 0,-1 0 0,1 0 0,-1-1 0,1 1 0,-1 0 0,0 0 0,1 0 0,-1 0 0,1 0 0,-1 0 0,1 0 0,-1 0 0,0 0 0,1 0 0,-1 0 0,1 0 0,-1 0-1,1 1 1,-1-1 0,0 0 0,-5-1 10,17-12 48,-3 5-64,0 0 0,1 0-1,0 1 1,0 0 0,16-7-1,-24 15-12,1 0-1,-1 1 0,1-1 0,-1 1 1,0 0-1,0 0 0,0-1 1,0 1-1,0 0 0,0 0 1,-1 0-1,1 0 0,0 0 0,0 4 1,10 21 21,-9-25-1,0 0-1,0 0 1,0 0 0,1 0 0,-1-1 0,0 1 0,1-1 0,-1 0 0,1 0 0,0 0-1,-1 0 1,1 0 0,0 0 0,-1-1 0,4 1 0,48-1 71,-49-1-80,0 0-1,0 0 1,1 1 0,-1 0 0,0 0 0,1 0 0,-1 1 0,0 0 0,0 0 0,1 0 0,-1 0-1,0 1 1,0 0 0,0 0 0,7 5 0,-11-6 0,1 1 1,-1-1-1,0 1 0,0 0 0,0-1 1,0 1-1,0 0 0,0 0 0,-1 0 1,1-1-1,-1 1 0,1 0 0,-1 0 1,0 0-1,1 0 0,-1 0 0,0 0 1,0 0-1,0 0 0,-1 0 1,1 0-1,0 0 0,-1 0 0,1 0 1,-1 0-1,0 0 0,0-1 0,0 1 1,0 0-1,-1 2 0,-6 9 79,0-1 0,0-1 0,-13 14-1,6-7 81,5-6-62,7-8-51,0-1-1,0 1 1,0 0 0,0 0-1,0 0 1,1 0-1,0 1 1,0-1 0,0 0-1,0 1 1,1 0 0,-1 6-1,4-11-8,0 1-1,0-1 1,0 0-1,1 0 1,-1 0 0,0 0-1,0-1 1,0 1-1,1-1 1,-1 1-1,0-1 1,3-1-1,15-7-1,-1-1 0,-1-1 0,0-1 0,0 0 0,24-23 0,-30 25-91,-1-1-1,0-1 0,-1 0 0,0 0 1,-1-1-1,-1 0 0,0-1 0,9-18 1,-13 5-404,-4 27 455,0-1 0,0 1 0,0-1 0,0 1 0,0-1 0,0 1 0,0 0 0,0-1 1,0 1-1,0 0 0,-1-1 0,1 1 0,0-1 0,0 1 0,0 0 0,-1-1 0,1 1 0,0 0 0,-1-1 0,1 1 0,0 0 0,-1 0 0,1-1 0,0 1 0,-1 0 0,1 0 0,0 0 0,-1 0 0,1-1 0,0 1 0,-1 0 0,1 0 0,-1 0 0,1 0 0,-1 0 0,1 0 0,0 0 0,-1 0 0,1 0 0,-1 0 0,1 0 0,0 0 0,-1 0 0,1 0 0,-1 1 0,1-1 0,0 0 0,-1 0 0,1 0 0,0 0 0,-1 1 0,1-1 0,0 0 1,-1 1-1,1-1 0,0 0 0,-1 0 0,1 1 0,0 0 0,-3 1 6,0 1 0,0 0 0,0 0 0,1 1 0,0-1 0,-1 0 1,1 1-1,0-1 0,1 1 0,-1 0 0,1 0 0,-1 0 0,1-1 1,-1 9-1,2-9 25,-1-1 0,1 0-1,-1 0 1,1 0 0,0 0 0,0 1 0,0-1 0,0 0 0,0 0 0,0 0 0,1 0 0,-1 1 0,1-1 0,-1 0 0,1 0 0,0 0 0,0 0 0,0 0 0,0 0 0,0-1 0,1 1 0,-1 0-1,0 0 1,1-1 0,-1 1 0,1-1 0,0 1 0,0-1 0,2 2 0,7 0 42,0 0-1,1 0 1,-1-2 0,0 1-1,1-1 1,-1-1 0,1 0-1,-1 0 1,1-2 0,-1 1-1,0-1 1,16-5 0,-5 0-37,0 0 0,-1-2 1,0 0-1,0-2 0,23-15 0,-33 19-15,-1 0 1,0-1-1,-1 0 0,10-10 0,-16 15-10,0-1-1,-1 1 1,0 0-1,1-1 1,-1 1-1,-1-1 1,1 0 0,0 0-1,-1 0 1,0 0-1,0 0 1,0 0-1,0 0 1,-1 0 0,0 0-1,0-5 1,0 7-7,-1 1 1,1 0 0,-1 0-1,1 0 1,-1 0 0,0 0 0,0 0-1,1 0 1,-1 0 0,0 0-1,0 0 1,0 0 0,0 0 0,0 0-1,0 1 1,-1-1 0,1 0-1,0 1 1,0-1 0,0 1-1,-1 0 1,1-1 0,0 1 0,0 0-1,-1 0 1,1-1 0,0 1-1,-1 0 1,1 0 0,0 1 0,-1-1-1,1 0 1,0 0 0,0 1-1,-2 0 1,-52 12-125,40-6 148,-1 1 0,1 1 0,1 0 0,-1 1 1,2 0-1,-17 17 0,24-22 35,1-1 0,1 1 0,-1 0 0,1 1 0,0-1 0,0 1 0,0-1 1,1 1-1,0 0 0,0 1 0,1-1 0,-1 0 0,1 1 0,1-1 0,-1 1 0,1 0 0,0-1 0,1 13 0,1-16-40,0 1 0,0-1-1,1 0 1,-1 0 0,1 0-1,0-1 1,0 1 0,0 0-1,0-1 1,0 1 0,0-1 0,1 1-1,0-1 1,-1 0 0,1 0-1,0-1 1,0 1 0,0 0-1,0-1 1,0 0 0,0 0-1,0 0 1,5 1 0,10 3-171,1 0-1,31 2 1,25-3-6257,-45-4-912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30.924"/>
    </inkml:context>
    <inkml:brush xml:id="br0">
      <inkml:brushProperty name="width" value="0.025" units="cm"/>
      <inkml:brushProperty name="height" value="0.025" units="cm"/>
    </inkml:brush>
  </inkml:definitions>
  <inkml:trace contextRef="#ctx0" brushRef="#br0">142 2 19795,'4'-1'1954,"-4"2"-929,0 23-513,-9 10 1218,-2 10-481,-7 8-609,0 7-287,-3 1-225,5-2-96,-2-1 32,7-6-1089,-1-6-2883,1-10-3555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7:31.286"/>
    </inkml:context>
    <inkml:brush xml:id="br0">
      <inkml:brushProperty name="width" value="0.025" units="cm"/>
      <inkml:brushProperty name="height" value="0.025" units="cm"/>
    </inkml:brush>
  </inkml:definitions>
  <inkml:trace contextRef="#ctx0" brushRef="#br0">40 0 16912,'0'0'13068,"-40"17"-31421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15.240"/>
    </inkml:context>
    <inkml:brush xml:id="br0">
      <inkml:brushProperty name="width" value="0.025" units="cm"/>
      <inkml:brushProperty name="height" value="0.025" units="cm"/>
    </inkml:brush>
  </inkml:definitions>
  <inkml:trace contextRef="#ctx0" brushRef="#br0">49 354 6342,'0'0'2482,"-8"-5"-1499,-25-13-209,32 18-762,1 0 1,0 0 0,-1 0 0,1-1-1,0 1 1,-1 0 0,1 0-1,0 0 1,-1 0 0,1-1 0,0 1-1,0 0 1,-1 0 0,1-1 0,0 1-1,0 0 1,-1-1 0,1 1-1,0 0 1,0-1 0,0 1 0,-1 0-1,1-1 1,0 1 0,0 0 0,0-1-1,0 1 1,0 0 0,0-1-1,0 1 1,0 0 0,0-1 0,0 1-1,0-1 1,0 1 0,0 0 0,0-1-1,0 1 1,0 0 0,1-1-1,-1 1 1,0 0 0,0-1 0,0 1-1,1 0 1,-1 0 0,0-1 0,0 1-1,1 0 1,-1-1 0,0 1-1,0 0 1,1 0 0,-1 0 0,0-1-1,1 1 1,-1 0 0,0 0 0,1 0-1,0 0 1,21-9-66,-21 9 125,66-20 369,1 4 0,117-14 0,141 9-477,-140 11 100,6-10 370,217-53 0,105-14 32,77 58-332,5 38 41,-11 0 23,-301-13-168,181 1 58,0 32 104,-359-16-22,720 54 525,-251-94 848,-199 11-1340,-216 22-4245,-117-5-437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8:49.743"/>
    </inkml:context>
    <inkml:brush xml:id="br0">
      <inkml:brushProperty name="width" value="0.025" units="cm"/>
      <inkml:brushProperty name="height" value="0.025" units="cm"/>
    </inkml:brush>
  </inkml:definitions>
  <inkml:trace contextRef="#ctx0" brushRef="#br0">0 154 2755,'0'0'4788,"9"-6"-4291,3-2-406,0 0 1,0 1-1,0 1 1,1 0-1,0 1 1,20-6-1,48-4 57,98-6-1,11-2 7,-170 16-58,-34 0 120,-35 1 144,-66 6 793,-204 25 0,550-54-645,-41 19-567,-416 43 729,108-13 203,94-16-739,16-1-167,13-2-287,79-6-1,159-30 1,-152 19 245,-70 10 140,-43 3 80,-46 5 89,32 3-92,-56 16 1,-1 0-872,31-15-2490,41-6-3427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0.400"/>
    </inkml:context>
    <inkml:brush xml:id="br0">
      <inkml:brushProperty name="width" value="0.025" units="cm"/>
      <inkml:brushProperty name="height" value="0.025" units="cm"/>
    </inkml:brush>
  </inkml:definitions>
  <inkml:trace contextRef="#ctx0" brushRef="#br0">97 33 5285,'0'0'12721,"-4"-7"-11963,0-1-618,-6-9 147,6 19-138,3 15 23,-24 437 1138,5-188-768,8-90-328,-4 134 341,16-310-374,0-13 257,7-155-273,42-231 1,-24 232-153,6-234 1,-34 375 85,-5 41-200,-7 43-4,-8 103 103,7 1 1,6 191-1,10-346-1,-1-1-3,1 0-1,0-1 0,0 1 0,0 0 1,1-1-1,-1 1 0,1-1 1,1 1-1,-1-1 0,1 0 1,0 1-1,0-1 0,4 7 1,-5-12 2,-1 0 1,1 1-1,-1-1 1,0 0-1,1 0 1,-1 0-1,0 0 1,1 0 0,-1 0-1,1 0 1,-1 0-1,0 0 1,1 0-1,-1 0 1,1 0-1,-1-1 1,0 1-1,1 0 1,-1 0-1,0 0 1,1 0 0,-1-1-1,0 1 1,1 0-1,-1 0 1,0-1-1,1 1 1,-1 0-1,0 0 1,0-1-1,1 1 1,-1 0 0,0-1-1,0 1 1,0-1-1,1 1 1,-1 0-1,0-1 1,0 1-1,0 0 1,0-1-1,0 1 1,0-1-1,0 1 1,0 0 0,0-1-1,7-24 33,-7 22-23,21-118 87,8-185 1,-22-103-73,-11 474-22,-14 83 0,2-34 13,3 0-9,-41 625-6,54-736-133,4 51 360,6-31-1337,-10-22 977,1-1 0,-1 1 0,1-1 0,-1 1 0,1-1 0,-1 0 0,1 1 0,0-1 0,-1 0 0,1 1 0,0-1 0,-1 0 0,1 0 0,0 0 0,-1 1 0,1-1 0,0 0 0,0 0 0,-1 0 0,1 0-1,0 0 1,-1-1 0,1 1 0,0 0 0,-1 0 0,1 0 0,0-1 0,0 1 0,8-10-4866,-3-14-1836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1.123"/>
    </inkml:context>
    <inkml:brush xml:id="br0">
      <inkml:brushProperty name="width" value="0.025" units="cm"/>
      <inkml:brushProperty name="height" value="0.025" units="cm"/>
    </inkml:brush>
  </inkml:definitions>
  <inkml:trace contextRef="#ctx0" brushRef="#br0">16 9 9001,'-15'-8'6720,"41"25"-5161,26 31-761,63 73-1,-72-72-647,98 85 0,-136-129-312,19 14 350,-17-6-2845,-10-12-1887,-7-1 2959,8 0 405,-16 0-4532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1.449"/>
    </inkml:context>
    <inkml:brush xml:id="br0">
      <inkml:brushProperty name="width" value="0.025" units="cm"/>
      <inkml:brushProperty name="height" value="0.025" units="cm"/>
    </inkml:brush>
  </inkml:definitions>
  <inkml:trace contextRef="#ctx0" brushRef="#br0">0 313 9129,'0'0'3582,"7"8"-2178,12 12-564,2-1 0,0-1 0,1 0 1,47 26-1,-23-16-279,-22-13-224,1 0 0,0-2 1,1-1-1,44 15 0,-69-27-268,-1 0 0,1 0-1,0 0 1,0 0-1,0 0 1,0 0-1,0 0 1,0 0-1,0 0 1,0-1-1,0 1 1,0 0-1,0-1 1,0 1-1,0 0 1,0-1-1,0 1 1,0-1-1,-1 0 1,1 1-1,0-1 1,0 0-1,-1 1 1,1-1-1,0 0 1,-1 0 0,1 0-1,-1 1 1,1-1-1,-1 0 1,1 0-1,-1 0 1,0 0-1,1 0 1,-1 0-1,0 0 1,0 0-1,0 0 1,0 0-1,0 0 1,0 0-1,0-2 1,-2-56 1174,1 40-986,-6-50-689,-3 1 0,-30-113 1,21 105-3906,7 26-1941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4.788"/>
    </inkml:context>
    <inkml:brush xml:id="br0">
      <inkml:brushProperty name="width" value="0.025" units="cm"/>
      <inkml:brushProperty name="height" value="0.025" units="cm"/>
    </inkml:brush>
  </inkml:definitions>
  <inkml:trace contextRef="#ctx0" brushRef="#br0">48 117 2242,'0'0'15268,"-3"-5"-14878,3 5-373,-1-1 1,0 0 0,1 0-1,-1 1 1,1-1 0,-1 0-1,1 0 1,0 0 0,-1 0-1,1 0 1,0 1 0,0-1-1,-1 0 1,1 0 0,0 0-1,0 0 1,0 0 0,0 0-1,0 0 1,0 0 0,0 0-1,1 0 1,-1 0 0,0 0-1,0 0 1,1 1 0,-1-1 0,1 0-1,-1 0 1,1 0 0,-1 0-1,1 1 1,0-2 0,2 0 35,1 0 1,-1 0-1,0 1 1,1-1 0,-1 1-1,1 0 1,0 0-1,0 0 1,7-1 0,67-1 270,-57 3-189,-20 0 158,-27 1 2538,23-1-2587,-11 0-73,-19 1 644,1 0 0,-47 10 0,122-38-3418,5-3-3832,-10 9-2896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2:36.273"/>
    </inkml:context>
    <inkml:brush xml:id="br0">
      <inkml:brushProperty name="width" value="0.025" units="cm"/>
      <inkml:brushProperty name="height" value="0.025" units="cm"/>
    </inkml:brush>
  </inkml:definitions>
  <inkml:trace contextRef="#ctx0" brushRef="#br0">18 42 3491,'0'0'13570,"0"-9"-10416,0-22-1466,0 30-1277,-16 64 118,16 8-566,0-70 36,0-1 1,-1 0-1,1 0 1,0 0-1,0 1 1,0-1-1,0 0 1,0 0-1,0 0 1,0 0 0,0 1-1,0-1 1,0 0-1,0 0 1,0 0-1,0 1 1,0-1-1,0 0 1,0 0-1,0 0 1,0 1 0,0-1-1,0 0 1,0 0-1,1 0 1,-1 0-1,0 1 1,0-1-1,0 0 1,0 0-1,0 0 1,0 0-1,1 0 1,-1 1 0,0-1-1,0 0 1,0 0-1,0 0 1,1 0-1,-1 0 1,0 0-1,0 0 1,0 0-1,1 0 1,-1 0 0,0 0-1,0 0 1,0 0-1,0 0 1,1 0-1,8-9 120,6-16 202,-12 18-200,-1 1-1,0 0 1,0 0-1,0-1 1,-1 1-1,0-1 1,0 0-1,-1 1 1,0-1 0,0 0-1,-2-7 1,2 14-115,0-1 0,0 1 0,-1 0 0,1-1 0,0 1 0,0 0 0,-1 0 0,1-1 0,0 1 0,-1 0 0,1 0 0,-1 0 0,1 0 0,0 0 0,-1-1 0,1 1 0,0 0 0,-1 0 0,1 0 0,-1 0 1,1 0-1,0 0 0,-1 0 0,1 0 0,-1 0 0,1 1 0,0-1 0,-1 0 0,1 0 0,0 0 0,-1 0 0,1 0 0,-1 1 0,1-1 0,0 0 0,0 0 0,-1 1 0,1-1 0,0 0 0,-1 0 0,1 1 0,0-1 0,0 0 0,0 1 1,-1-1-1,1 0 0,0 1 0,0-1 0,0 1 0,0-1 0,0 0 0,-1 1 0,1-1 0,0 1 0,-12 20-87,10-12 61,-1-1 0,1 0 0,1 1 0,0-1 0,0 1 1,1 11-1,0-24-324,0 0 0,0 1 0,1-1 0,0 0 0,0 1 0,0-1 0,0 1 0,1-1 0,1-3 1,-3 6 275,0 1 1,0 0-1,0 0 1,0 0-1,0 0 1,1-1-1,-1 1 1,0 0 0,0 0-1,0 0 1,0 0-1,0 0 1,0-1-1,0 1 1,0 0 0,1 0-1,-1 0 1,0 0-1,0 0 1,0 0-1,0-1 1,0 1 0,1 0-1,-1 0 1,0 0-1,0 0 1,0 0-1,0 0 1,1 0 0,-1 0-1,0 0 1,0 0-1,0 0 1,1 0-1,-1 0 1,0 0-1,0 0 1,0 0 0,0 0-1,1 0 1,-1 0-1,0 0 1,0 0-1,0 0 1,0 1 0,1-1-1,-1 0 1,0 0-1,0 0 1,0 0-1,0 0 1,0 0 0,1 1-1,2 24-4270,-3-7-7166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10.738"/>
    </inkml:context>
    <inkml:brush xml:id="br0">
      <inkml:brushProperty name="width" value="0.025" units="cm"/>
      <inkml:brushProperty name="height" value="0.025" units="cm"/>
    </inkml:brush>
  </inkml:definitions>
  <inkml:trace contextRef="#ctx0" brushRef="#br0">0 209 13196,'0'0'6198,"10"-4"-5450,14-7-433,35-17 32,0 3 0,2 2 0,115-26 0,-205 51 775,1-2 1,-1-1 0,-39-6 0,-117-24-441,138 19-95,46 12-561,489-18-1072,-483 18 1038,13-2-40,-14 3 3,-9 1-19,-48 13 202,-1-3-1,0-2 1,-1-2 0,0-3 0,-70-2 0,133-4-4703,0-6 1944,-3 3 342,12-10-6791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12.943"/>
    </inkml:context>
    <inkml:brush xml:id="br0">
      <inkml:brushProperty name="width" value="0.025" units="cm"/>
      <inkml:brushProperty name="height" value="0.025" units="cm"/>
    </inkml:brush>
  </inkml:definitions>
  <inkml:trace contextRef="#ctx0" brushRef="#br0">107 107 5509,'0'0'3897,"-9"-1"-2722,-13-4-511,-39-8 6588,61 13-7171,-1 0-1,0 0 1,1 0-1,-1 1 1,0-1-1,1 0 1,-1 0-1,0 0 1,1 1-1,-1-1 1,1 0-1,-1 1 1,1-1-1,-1 0 1,1 1-1,-1-1 1,1 1-1,-1-1 1,1 1-1,-1-1 0,1 1 1,0-1-1,-1 1 1,1 0-1,0-1 1,-1 1-1,1 0 1,0-1-1,0 1 1,0-1-1,0 1 1,0 0-1,0-1 1,-1 1-1,1 0 1,1-1-1,-1 1 1,0 0-1,0-1 0,0 2 1,0-1-55,0 1 0,0-1 0,1 0 1,-1 1-1,0-1 0,1 0 0,-1 1 0,0-1 1,1 0-1,0 0 0,-1 1 0,1-1 0,0 0 1,0 0-1,-1 0 0,1 0 0,0 0 0,0 0 1,0 0-1,0 0 0,2 1 0,5 1 132,1-1 0,0 0 1,0 0-1,0-1 0,0 0 0,0 0 0,0-1 0,0 0 0,12-2 1,84-19 489,-70 13-572,61-10-20,1 3-1,0 5 1,1 4-1,126 8 1,-96-1 109,-277-9 951,145 8-1114,-233 6 313,185-2-230,0 2 0,-80 21-1,23-5-153,473-70-11,-235 35 69,38 0-616,92-13-641,-229 18 1237,-28 8 34,-1 0 0,0 0 0,0 0 0,0-1-1,0 1 1,0 0 0,1-1 0,-1 1 0,0-1 0,0 1 0,0-1 0,0 0 0,0 1-1,0-1 1,0 0 0,-1 0 0,1 1 0,0-1 0,1-1 0,-5 0 21,0 1 0,-1 0 0,1 0 1,0 0-1,0 1 0,0-1 0,-1 1 0,1 0 0,0 0 1,0 0-1,-1 0 0,-3 1 0,-3 0 41,-90 3 295,-121 22 0,127-12-1249,-140 2 1,232-16 635,0 1 1,-1-1-1,1 0 1,0 0-1,-1 0 1,1-1-1,0 1 1,-1 0-1,1-1 1,0 1-1,-1-1 0,1 0 1,0 0-1,0 0 1,0 0-1,0 0 1,0-1-1,0 1 1,0 0-1,0-1 1,1 0-1,-3-1 1,-8-17-6064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29.535"/>
    </inkml:context>
    <inkml:brush xml:id="br0">
      <inkml:brushProperty name="width" value="0.025" units="cm"/>
      <inkml:brushProperty name="height" value="0.025" units="cm"/>
    </inkml:brush>
  </inkml:definitions>
  <inkml:trace contextRef="#ctx0" brushRef="#br0">0 2506 2114,'0'0'7431,"18"-20"-6550,-3-2 5456,23 1-5981,1 1 0,0 2 1,2 2-1,45-12 1,-2 0-234,160-49-5,-101 34-70,-27 13 279,2 5-1,174-14 1,71-12 236,227-94-441,-238 62-112,57-17 76,-96 13-77,85-28 15,169-73 29,-51 51-53,-51 15 11,-290 70 8,953-262 15,583-91-18,-627 111-11,-1031 278-5,-53 16 251,-14-2-4319,5-6-2631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0.721"/>
    </inkml:context>
    <inkml:brush xml:id="br0">
      <inkml:brushProperty name="width" value="0.025" units="cm"/>
      <inkml:brushProperty name="height" value="0.025" units="cm"/>
    </inkml:brush>
  </inkml:definitions>
  <inkml:trace contextRef="#ctx0" brushRef="#br0">1 37 11371,'0'0'10666,"7"11"-9785,2 2-660,1-1 0,0 0 0,0 0 0,15 12 0,-20-20-185,1 0 1,0 0 0,0 0-1,0 0 1,0-1 0,1 0-1,-1 0 1,1-1 0,-1 0-1,1 0 1,0-1 0,0 1-1,0-1 1,8 0 0,-8-2-240,0 1 0,1-1 0,-1 0 0,0 0 0,10-4 0,-10 2-406,0 0-1,-1 0 1,1 0-1,-1-1 1,0 1-1,0-2 0,0 1 1,-1-1-1,1 1 1,-1-2-1,0 1 1,-1 0-1,1-1 1,-1 0-1,3-7 1,-4 7 718,0 0 0,0 0 1,-1 0-1,0-1 1,0 1-1,-1-1 0,0 0 1,0 1-1,0-11 1,-3 17 2975,-6 6-2049,-3 6-439,0 2 1,1-1-1,1 1 0,0 1 1,-12 27-1,-28 83 970,45-111-1470,0 0 0,1 0 0,1 1 0,0-1 0,1 22 0,1-36-147,0 1 0,-1-1 0,1 1 0,1 0 0,-1-1 0,0 1 0,0 0 0,0-1 0,0 1 0,0-1-1,0 1 1,1-1 0,-1 1 0,0 0 0,1-1 0,-1 1 0,0-1 0,1 1 0,-1-1 0,1 1 0,-1-1 0,0 0 0,1 1 0,-1-1 0,1 1-1,-1-1 1,1 0 0,0 1 0,-1-1 0,1 0 0,-1 0 0,1 0 0,0 1 0,-1-1 0,1 0 0,-1 0 0,1 0 0,0 0 0,-1 0 0,1 0-1,0 0 1,-1 0 0,1 0 0,-1 0 0,1-1 0,0 1 0,-1 0 0,1 0 0,-1-1 0,1 1 0,-1 0 0,1 0 0,0-2 0,2 1-505,0 0 0,0-1 0,0 0 0,0 1 0,-1-1 0,1 0 0,-1-1 0,0 1 0,1 0 0,1-4 0,8-19-4874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9.086"/>
    </inkml:context>
    <inkml:brush xml:id="br0">
      <inkml:brushProperty name="width" value="0.025" units="cm"/>
      <inkml:brushProperty name="height" value="0.025" units="cm"/>
    </inkml:brush>
  </inkml:definitions>
  <inkml:trace contextRef="#ctx0" brushRef="#br0">185 0 3491,'0'0'9417,"0"11"-8824,-5 68 246,-30 144 0,22-154-441,-79 341 72,87-367-473,4-32 32,0 0 0,-1 0 0,0 0 0,0 0 0,-1 0 1,-1-1-1,-5 13 0,1-14 906,6-6-2172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21.312"/>
    </inkml:context>
    <inkml:brush xml:id="br0">
      <inkml:brushProperty name="width" value="0.025" units="cm"/>
      <inkml:brushProperty name="height" value="0.025" units="cm"/>
    </inkml:brush>
  </inkml:definitions>
  <inkml:trace contextRef="#ctx0" brushRef="#br0">122 0 3299,'0'0'-107,"-8"4"-261,-55 18 467,12-15 6870,67 19-6868,13 13 87,-21-27-200,1-1-1,0 0 1,17 16 0,-22-23 90,1-1 1,0 1-1,1-1 1,-1 0-1,0 0 1,1-1-1,0 0 1,0 0-1,-1 0 1,1 0-1,0-1 0,7 0 1,-12 0-67,290 24 2315,-225-22-1847,0-4 0,92-13 0,100-24 425,356-6 0,-55 75-946,-251-8 125,86 16 13,150 4 121,-167-46-8,538 15-95,48 53 14,-392-52 162,-69-5-219,-206 0 53,382-40 1,-221 19-76,-134 9 17,-120-4-69,357-20 41,42 16 46,-481 12 135,-120 0-234,-1 0 1,1 0 0,-1 0 0,1 0 0,-1 0-1,1 0 1,-1 0 0,0 0 0,1 1-1,-1-1 1,1 0 0,-1 0 0,0 0 0,1 1-1,-1-1 1,1 0 0,-1 0 0,0 1-1,1-1 1,-1 0 0,0 1 0,0-1 0,1 1-1,-1-1 1,0 0 0,0 1 0,0-1-1,1 1 1,-1-1 0,0 0 0,0 1 0,0-1-1,0 1 1,0-1 0,0 1 0,0-1-1,0 1 1,0-1 0,0 0 0,0 1 0,0-1-1,0 1 1,0-1 0,0 1 0,-1-1-1,1 1 1,0-1 0,0 0 0,0 1 0,-1-1-1,1 0 1,0 1 0,-1-1 0,1 1 0,-1 1-524,0-1 0,0 1 1,0 0-1,0 0 0,0-1 1,-1 1-1,1-1 0,0 1 1,-1-1-1,1 0 1,-1 0-1,-2 2 0,-15 0-10033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1.079"/>
    </inkml:context>
    <inkml:brush xml:id="br0">
      <inkml:brushProperty name="width" value="0.025" units="cm"/>
      <inkml:brushProperty name="height" value="0.025" units="cm"/>
    </inkml:brush>
  </inkml:definitions>
  <inkml:trace contextRef="#ctx0" brushRef="#br0">1 0 13261,'0'0'10340,"3"11"-9662,6 27-216,6 74 0,-10-67-813,1-1-2773,-5-15-3368,-2-25 1426,-7-3-1869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1.423"/>
    </inkml:context>
    <inkml:brush xml:id="br0">
      <inkml:brushProperty name="width" value="0.025" units="cm"/>
      <inkml:brushProperty name="height" value="0.025" units="cm"/>
    </inkml:brush>
  </inkml:definitions>
  <inkml:trace contextRef="#ctx0" brushRef="#br0">0 99 14894,'0'0'4041,"2"-8"-2690,-1 5-1276,-1 0-1,1 0 1,0 0 0,0 0 0,0 0 0,0 0-1,1 1 1,-1-1 0,1 0 0,0 1 0,0-1-1,2-2 1,0 2 26,1 0 0,-1 0-1,1 0 1,-1 1 0,1-1 0,0 1-1,0 0 1,9-2 0,13-3-27,1 0-1,0 3 1,0 0 0,30 0-1,-40 4-51,-1 0 0,1 1 0,0 1 0,-1 0 0,1 1 0,-1 2 0,28 9 0,-40-12 5,0 0-1,-1 1 0,1-1 1,-1 1-1,0 0 1,0 1-1,0-1 0,0 1 1,0-1-1,-1 1 0,0 0 1,1 0-1,-1 1 0,-1-1 1,1 1-1,-1-1 0,0 1 1,3 9-1,-4-10 8,0 0 1,-1 1-1,1-1 1,-1 0-1,0 0 1,-1 0-1,1 0 0,-1 0 1,1 0-1,-1 0 1,-1 0-1,1 0 1,0 0-1,-1 0 0,0-1 1,0 1-1,0 0 1,0-1-1,0 0 1,-1 1-1,0-1 0,0 0 1,1 0-1,-5 2 1,-8 8 245,-2-1 0,1 0-1,-1-1 1,-1-1 0,0-1 0,0 0 0,-1-1 0,0-2 0,-1 1 0,1-2-1,-1-1 1,0 0 0,-25 0 0,44-4-425,0-1 1,0 1-1,0 0 0,1-1 0,-1 1 0,0-1 1,1 0-1,-1 1 0,1-1 0,-1 1 0,0-1 1,1 0-1,-1 0 0,1 1 0,0-1 0,-1 0 1,1 0-1,-1 1 0,1-1 0,0 0 0,0 0 0,0 0 1,-1 0-1,1 1 0,0-1 0,0 0 0,0 0 1,0 0-1,0 0 0,1 0 0,-1 0 0,0 1 1,0-1-1,0 0 0,1 0 0,0-1 0,-1-3-1223,3-14-6731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2.372"/>
    </inkml:context>
    <inkml:brush xml:id="br0">
      <inkml:brushProperty name="width" value="0.025" units="cm"/>
      <inkml:brushProperty name="height" value="0.025" units="cm"/>
    </inkml:brush>
  </inkml:definitions>
  <inkml:trace contextRef="#ctx0" brushRef="#br0">0 1 12684,'0'0'5189,"11"65"-4741,1-35-255,4 4-161,6-3-481,-1-2-2818,-1-3-2146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2.840"/>
    </inkml:context>
    <inkml:brush xml:id="br0">
      <inkml:brushProperty name="width" value="0.025" units="cm"/>
      <inkml:brushProperty name="height" value="0.025" units="cm"/>
    </inkml:brush>
  </inkml:definitions>
  <inkml:trace contextRef="#ctx0" brushRef="#br0">289 0 12684,'0'0'4655,"-10"9"-4030,-9 10-455,0 1-1,2 2 1,0-1 0,2 2 0,0 0 0,-20 43 0,-61 170 1123,90-219-1234,-26 83 748,30-91-696,0 0-1,1 1 1,0-1 0,0 1 0,1-1 0,0 1-1,0-1 1,4 16 0,-3-23-105,-1 0 1,1-1-1,0 1 0,0 0 0,0 0 1,0-1-1,1 1 0,-1 0 0,0-1 1,1 0-1,-1 1 0,1-1 0,-1 0 1,1 0-1,0 1 0,-1-1 0,1-1 1,0 1-1,0 0 0,0 0 0,0-1 1,0 1-1,0-1 0,3 1 0,52 2 114,-46-3-134,5 0-487,-1-1 0,0-1 0,27-6 0,13-10-3939,-10-4-2654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4.319"/>
    </inkml:context>
    <inkml:brush xml:id="br0">
      <inkml:brushProperty name="width" value="0.025" units="cm"/>
      <inkml:brushProperty name="height" value="0.025" units="cm"/>
    </inkml:brush>
  </inkml:definitions>
  <inkml:trace contextRef="#ctx0" brushRef="#br0">222 7 9417,'0'0'11584,"-11"-2"-11023,10 2-552,-1-1 2,-1 0 0,0 0 0,0 1 0,0-1 1,0 1-1,1 0 0,-1 0 0,0 0 0,0 0 0,0 0 0,0 1 0,0-1 0,1 1 0,-1 0 0,0-1 1,0 1-1,1 1 0,-1-1 0,1 0 0,-1 1 0,1-1 0,-1 1 0,1 0 0,0 0 0,0 0 0,0 0 1,0 0-1,-3 5 0,-16 22 380,2 1-1,1 1 1,-22 52 0,33-67-274,1 0 1,1 0-1,1 0 1,0 1 0,1 0-1,0 0 1,2 0-1,0 0 1,3 29-1,-2-44-105,1 0 0,-1 0-1,1 1 1,0-1-1,0 0 1,0 0 0,0 0-1,0 0 1,1 0 0,-1 0-1,1-1 1,-1 1 0,1 0-1,0-1 1,-1 1-1,1-1 1,0 1 0,0-1-1,0 0 1,0 0 0,0 0-1,0 0 1,0 0 0,1 0-1,-1-1 1,0 1-1,0-1 1,1 0 0,-1 1-1,0-1 1,1 0 0,2-1-1,1 2 39,-1-2-1,0 1 1,1-1 0,-1 1-1,0-2 1,1 1-1,-1 0 1,0-1 0,0 0-1,0 0 1,0-1-1,-1 1 1,6-5 0,-5 2 112,0 0 0,0 0 1,0 0-1,-1-1 0,0 0 0,7-12 1,-10 16-127,0-1 0,0 1 0,0-1 0,0 0 0,0 1 1,0-1-1,-1 0 0,1 1 0,-1-1 0,0 0 0,1 0 0,-1 1 1,-1-1-1,1 0 0,0 0 0,-1 1 0,1-1 0,-1 0 0,0 1 1,-2-5-1,1 5-35,0 0 1,-1 0-1,1 1 1,0-1-1,-1 1 1,1 0-1,-1 0 0,0 0 1,1 0-1,-1 0 1,0 0-1,1 1 1,-1-1-1,0 1 1,0 0-1,0 0 1,1 0-1,-5 0 0,6 0-6,-1 0 0,0 0 0,1 0 0,-1 0 0,0 0 0,1 0 0,-1 0 0,1 1 0,-1-1 0,0 0 0,1 1 0,-1 0 0,1-1 0,-1 1 0,1 0 0,0 0 0,-1-1 0,1 1 0,0 0 0,-1 0 0,1 1 0,0-1 0,0 0 0,0 0 0,0 0 0,0 1 0,0-1-1,0 1 1,1-1 0,-1 1 0,0 2 0,39-4 53,-29-3-33,-1 0 0,1-1 0,-1 0 0,0 0 0,9-7 0,-12 7-25,1 0 0,0 1 1,-1-1-1,2 1 0,-1 1 0,0-1 1,1 1-1,-1 0 0,1 0 0,-1 1 1,1 0-1,8 0 0,-14 1 1,0 0-1,1 1 1,-1 0 0,0-1 0,0 1-1,0 0 1,0 0 0,0 0-1,0-1 1,0 1 0,0 0-1,0 0 1,0 0 0,-1 1 0,1-1-1,0 0 1,-1 0 0,1 0-1,-1 1 1,1-1 0,-1 0-1,1 0 1,-1 1 0,0-1 0,0 0-1,0 1 1,0-1 0,0 3-1,1 50 7,-1-40-12,-2 14 7,2-20-47,-1 0 0,1 1 1,0-1-1,1 1 0,2 12 0,-3-20-73,1-1 0,-1 1 0,0 0 0,1 0 0,-1-1 0,1 1 0,-1 0 0,1-1 0,-1 1 0,1-1 0,0 1 0,-1-1 0,1 1 0,0-1 0,-1 1 0,1-1 0,0 0 0,0 1 0,-1-1 0,1 0 0,0 1 0,0-1 0,0 0-1,0 0 1,-1 0 0,1 0 0,0 0 0,0 0 0,0 0 0,0 0 0,-1 0 0,1 0 0,0-1 0,1 1 0,27-14-5800,-11-5-302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4.665"/>
    </inkml:context>
    <inkml:brush xml:id="br0">
      <inkml:brushProperty name="width" value="0.025" units="cm"/>
      <inkml:brushProperty name="height" value="0.025" units="cm"/>
    </inkml:brush>
  </inkml:definitions>
  <inkml:trace contextRef="#ctx0" brushRef="#br0">34 0 9673,'0'0'11211,"-19"64"-10218,13-37 64,1-1-641,1 1-416,4-1 32,0-1-512,0-2-577,0-3-449,0-1-512,0-7-1121,0-3-1377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5.024"/>
    </inkml:context>
    <inkml:brush xml:id="br0">
      <inkml:brushProperty name="width" value="0.025" units="cm"/>
      <inkml:brushProperty name="height" value="0.025" units="cm"/>
    </inkml:brush>
  </inkml:definitions>
  <inkml:trace contextRef="#ctx0" brushRef="#br0">1 55 13229,'0'0'10217,"53"-34"-10121,-24 29-64,5 1-64,1 2-1409,-1-2-1442,4-2-2690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5.366"/>
    </inkml:context>
    <inkml:brush xml:id="br0">
      <inkml:brushProperty name="width" value="0.025" units="cm"/>
      <inkml:brushProperty name="height" value="0.025" units="cm"/>
    </inkml:brush>
  </inkml:definitions>
  <inkml:trace contextRef="#ctx0" brushRef="#br0">148 34 14670,'0'0'6598,"-2"12"-4970,-1 9-1236,-1 0 0,-1-1 0,-1 0 0,-15 35 0,-1-12-455,-24 47 421,7-40-3291,43-68-2659,-2 5 3577,8-15-1930,3-7-379</inkml:trace>
  <inkml:trace contextRef="#ctx0" brushRef="#br0" timeOffset="1">114 70 7527,'5'-8'3064,"2"-7"-1716,6-11 768,1 5 2706,-13 69-1267,-2 1-2321,0-17-688,1 1 1,7 40-1,-5-62-553,0 1 0,1-1 1,0 0-1,1 0 0,1 0 0,0-1 0,0 1 0,1-1 0,0 0 0,8 9 0,-6-11-738,4 7-867,-9-4-6329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5.740"/>
    </inkml:context>
    <inkml:brush xml:id="br0">
      <inkml:brushProperty name="width" value="0.025" units="cm"/>
      <inkml:brushProperty name="height" value="0.025" units="cm"/>
    </inkml:brush>
  </inkml:definitions>
  <inkml:trace contextRef="#ctx0" brushRef="#br0">1 149 4740,'0'0'19219,"68"-10"-19059,-29 2-128,0-2 0,10-1-577,-1-5-1088,2 0-898,1-6-1088,3-3-1570,-6-6-2466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6.068"/>
    </inkml:context>
    <inkml:brush xml:id="br0">
      <inkml:brushProperty name="width" value="0.025" units="cm"/>
      <inkml:brushProperty name="height" value="0.025" units="cm"/>
    </inkml:brush>
  </inkml:definitions>
  <inkml:trace contextRef="#ctx0" brushRef="#br0">192 0 11531,'-10'5'2034,"-3"2"-1621,0 1-1,1 0 1,0 1 0,1 0-1,0 1 1,0 1 0,1-1-1,0 1 1,1 1 0,0 0-1,1 0 1,0 1 0,1 0-1,1 0 1,0 1 0,1 0-1,0 0 1,1 0 0,1 0-1,0 1 1,1-1 0,-1 26-1,3-38-404,1 1-1,-1 0 0,1 0 0,-1-1 0,1 1 0,0 0 0,0-1 0,1 1 0,-1 0 0,0-1 0,1 0 0,-1 1 0,1-1 0,0 0 0,0 0 0,0 0 0,0 0 0,0 0 0,1 0 0,2 1 0,0 0 42,1 0-1,-1 0 1,0-1 0,1 0 0,-1 0-1,1 0 1,0-1 0,0 0-1,11 1 1,-12-2 26,-1 0-1,1 0 1,-1 0-1,0-1 1,1 1-1,-1-1 1,1 0 0,-1-1-1,0 1 1,0-1-1,0 0 1,8-4-1,-10 5-10,-1-1 0,1 1 0,0-1-1,0 0 1,-1 1 0,1-1 0,-1 0-1,0 0 1,1 0 0,-1 0 0,0-1-1,0 1 1,0 0 0,-1 0 0,1-1-1,0 1 1,-1 0 0,0-1 0,1 1-1,-1 0 1,0-1 0,0 1 0,0-1-1,-1-3 1,0 4-58,0 0-1,-1 0 1,1 0-1,0 0 1,-1 0 0,1 0-1,-1 0 1,0 1-1,1-1 1,-1 0-1,0 1 1,0 0 0,0-1-1,0 1 1,0 0-1,0 0 1,0 0-1,-1 0 1,1 1 0,0-1-1,-1 0 1,1 1-1,0 0 1,-1-1-1,-3 1 1,-4-1-3,0 0 0,0 1 0,0 0 0,-19 3 0,28-4-1,1 1-1,0 0 0,-1 0 0,1 0 1,0 0-1,-1 0 0,1 0 0,0 0 1,-1 0-1,1 0 0,0 0 1,-1 0-1,1 0 0,0 0 0,-1 0 1,1 0-1,0 0 0,-1 0 0,1 0 1,0 1-1,-1-1 0,1 0 0,0 0 1,0 0-1,-1 1 0,1-1 0,0 0 1,0 0-1,-1 0 0,1 1 1,0-1-1,0 0 0,-1 1 0,1-1 1,0 0-1,0 0 0,0 1 0,0-1 1,0 0-1,0 1 0,-1-1 0,1 0 1,0 1-1,0-1 0,0 0 1,0 1-1,0-1 0,0 1 0,0-1 1,0 0-1,1 1 0,-1-1 0,0 0 1,0 1-1,0-1 0,0 0 0,0 0 1,0 1-1,1-1 0,-1 0 1,0 1-1,2 0 7,-1 0-1,0 0 1,0-1 0,1 1-1,-1 0 1,1 0 0,-1-1 0,1 1-1,-1-1 1,1 0 0,-1 1 0,1-1-1,2 0 1,30-1 75,1-1 0,-1-2-1,58-14 1,-87 16-87,0 1 0,-1 0 0,1 0 1,0 0-1,0 0 0,0 1 0,0 0 0,0 0 0,8 1 0,-12 0 3,1 0 0,-1 0 1,0 0-1,1 0 0,-1 1 0,0-1 0,0 0 0,1 1 0,-1-1 0,0 1 0,-1-1 0,1 1 1,0 0-1,0-1 0,-1 1 0,1 0 0,-1 0 0,1-1 0,-1 1 0,0 0 0,0 0 0,0-1 1,0 1-1,0 0 0,0 0 0,0 0 0,-1 2 0,-1 28 455,-8 48 1,2-23-1490,5 0-5245,3-45-3708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3.553"/>
    </inkml:context>
    <inkml:brush xml:id="br0">
      <inkml:brushProperty name="width" value="0.025" units="cm"/>
      <inkml:brushProperty name="height" value="0.025" units="cm"/>
    </inkml:brush>
  </inkml:definitions>
  <inkml:trace contextRef="#ctx0" brushRef="#br0">275 0 6406,'0'0'12172,"-57"55"-11628,25-21 289,-6 4-96,4 2-225,0-3 1,6-6-129,-1-2-96,15-8-128,5-8-128,9-9-384,4-4-1730,15-11-320,8-12-1410,2-9-1056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59.738"/>
    </inkml:context>
    <inkml:brush xml:id="br0">
      <inkml:brushProperty name="width" value="0.025" units="cm"/>
      <inkml:brushProperty name="height" value="0.025" units="cm"/>
    </inkml:brush>
  </inkml:definitions>
  <inkml:trace contextRef="#ctx0" brushRef="#br0">244 139 3908,'1'-12'646,"26"-114"3582,-27 193 60,14 12-3368,-2-31-983,30 71 0,-32-95 78,-1 0 0,-2 0-1,9 47 1,-14-60-9,-1 0 1,0 0-1,-1 0 0,-1 0 0,0 0 0,0 0 0,-1 0 1,0 0-1,-1-1 0,0 1 0,-7 15 0,-7 5 50,-1 0 0,-2-2 0,-40 49-1,-82 73-2049,121-130 1048,-24 21-2262,6-6-2141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00.344"/>
    </inkml:context>
    <inkml:brush xml:id="br0">
      <inkml:brushProperty name="width" value="0.025" units="cm"/>
      <inkml:brushProperty name="height" value="0.025" units="cm"/>
    </inkml:brush>
  </inkml:definitions>
  <inkml:trace contextRef="#ctx0" brushRef="#br0">0 390 4452,'0'0'5851,"14"-7"-5253,44-23 185,1 2 0,102-31 0,146-22-682,-209 62-12,1 5 0,195-4 0,-499 28 1072,-253 44 0,329-35-782,16-5-160,125-16-301,0-2 0,0 0-1,17-8 1,21-8-133,617-164-3463,-645 179 3356,-28 7-295,-42 10 173,-107 31-1179,56-24-448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8:53.018"/>
    </inkml:context>
    <inkml:brush xml:id="br0">
      <inkml:brushProperty name="width" value="0.025" units="cm"/>
      <inkml:brushProperty name="height" value="0.025" units="cm"/>
    </inkml:brush>
  </inkml:definitions>
  <inkml:trace contextRef="#ctx0" brushRef="#br0">1 80 3523,'0'0'225,"50"-32"191,-32 21-192,-2 2 32,2 1-95,-6 4-65,2-1-96,-5 1-64,2-1-641,0 4-1729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8:53.786"/>
    </inkml:context>
    <inkml:brush xml:id="br0">
      <inkml:brushProperty name="width" value="0.025" units="cm"/>
      <inkml:brushProperty name="height" value="0.025" units="cm"/>
    </inkml:brush>
  </inkml:definitions>
  <inkml:trace contextRef="#ctx0" brushRef="#br0">115 179 4132,'0'0'1868,"-8"0"-1014,-2 0-509,7 1-207,0-1 1,0 1-1,0-1 0,0 0 0,0-1 0,-1 1 1,1 0-1,0-1 0,0 0 0,0 1 0,1-1 1,-1 0-1,-4-2 0,7 3-108,0-1 1,0 1-1,0 0 1,0 0-1,0 0 1,-1-1-1,1 1 1,0 0-1,0 0 1,0-1-1,0 1 0,0 0 1,0 0-1,0-1 1,0 1-1,0 0 1,0 0-1,0-1 1,0 1-1,0 0 1,0 0-1,0-1 0,0 1 1,0 0-1,0 0 1,0-1-1,0 1 1,1 0-1,-1 0 1,0 0-1,0-1 1,0 1-1,0 0 0,0 0 1,1 0-1,-1-1 1,0 1-1,0 0 1,0 0-1,1 0 1,-1 0-1,0 0 1,0-1-1,1 1 0,-1 0 1,0 0-1,0 0 1,1 0-1,-1 0 1,0 0-1,0 0 1,1 0-1,-1 0 1,0 0-1,0 0 0,1 0 1,-1 0-1,0 0 1,0 0-1,1 0 1,21-7-112,-20 7 194,149-43 717,219-33 0,-865 160 1081,492-82-2177,8-1 125,24 0 122,42-5 269,304-63-31,-513 77 416,65 2-568,-19 2 127,-168 49-1,239-51-301,34-9-144,42-5 92,-53 2 194,83-12 91,-1-3 1,125-40-1,-88 21-138,-2-1 40,-106 27 92,-22 3 74,-32 4 73,37 1-273,-72 1-271,0 3 1,1 4-1,-1 3 1,2 4-1,-109 35 0,170-47-3037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12.654"/>
    </inkml:context>
    <inkml:brush xml:id="br0">
      <inkml:brushProperty name="width" value="0.025" units="cm"/>
      <inkml:brushProperty name="height" value="0.025" units="cm"/>
    </inkml:brush>
  </inkml:definitions>
  <inkml:trace contextRef="#ctx0" brushRef="#br0">175 415 5381,'0'0'8953,"9"-6"-8505,9-4-322,1 2 0,0 0 0,1 1 0,0 1 1,0 1-1,0 0 0,21-1 0,904-141-257,-858 134-85,281-23-1193,-524 43 2295,-116 37-1730,-558 76 3348,795-116-1931,32-3-335,8-1-40,58-7 101,713-144 29,-298 49-1142,-463 99 777,42-8-687,82-6 1,-220 26 702,-149 34 1,95-15 29,-700 115 1462,566-98-1207,413-65-248,319-83-132,404-74-5234,-792 167 4634,-69 10 539,-9 1 68,-39 6 235,-519 97 1259,-606 193 1,1047-259-3372,10-7-2696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26.026"/>
    </inkml:context>
    <inkml:brush xml:id="br0">
      <inkml:brushProperty name="width" value="0.025" units="cm"/>
      <inkml:brushProperty name="height" value="0.025" units="cm"/>
    </inkml:brush>
  </inkml:definitions>
  <inkml:trace contextRef="#ctx0" brushRef="#br0">590 0 2723,'-54'17'1507,"-1"-3"1,-1-2-1,0-3 1,-98 4-1,146-13-1191,0 1 0,0 0-1,0 0 1,0 0-1,0 1 1,0 0 0,0 1-1,1 0 1,-1 0-1,1 1 1,-10 5 0,8-1 13,0-1 0,0 1 1,1 1-1,0-1 0,0 1 1,1 1-1,-8 13 0,5-8 60,7-11-245,0 0-1,0 0 0,0 0 1,0 0-1,1 1 0,0-1 1,0 1-1,0-1 0,1 1 0,-1 0 1,0 8-1,5-12-98,0 0-1,0 0 0,1-1 1,-1 1-1,0-1 1,0 1-1,1-1 0,-1 0 1,0-1-1,5 0 1,-3 1 64,15-1 71,0-1-1,0-1 1,-1-1 0,0-1 0,26-9-1,94-45 216,-63 24-341,-22 12-42,1 2 1,0 3 0,2 2 0,0 3-1,0 2 1,1 3 0,82-2-1,-109 11 205,-45 2 448,-22 5-532,-391 84 417,225-53-396,166-31-156,0 2 0,-35 14 1,55-18-8,0 1 1,0 1 0,1 1-1,1 0 1,-1 0-1,-19 19 1,34-28 6,0 0 0,-1 0 0,1 0 0,0 0 0,-1 1 0,1-1 0,0 0 0,0 0 0,-1 0 0,1 1 0,0-1 0,0 0 0,0 0 0,-1 1 0,1-1 0,0 0 0,0 1 0,0-1-1,0 0 1,0 0 0,-1 1 0,1-1 0,0 0 0,0 1 0,0-1 0,0 0 0,0 1 0,0-1 0,0 0 0,0 1 0,0-1 0,0 0 0,0 1 0,0-1 0,1 0 0,-1 1 0,0-1 0,0 0 0,0 1 0,0-1 0,1 1 0,16 2-176,27-6-77,33-15 284,-2-4 0,90-37-1,-44 14-7,-19 9-537,2 3 0,174-29 0,-462 78 1343,15 10-693,1 7-1,-185 62 1,467-96-898,229-75 341,-154 30-435,13 6-1944,-220 44 2905,0 1 1,0 0 0,0 2 0,-26 13 0,0 0-58,-44 18 8,-73 29 89,134-57-305,-1-2-1,0-1 0,-53 7 1,76-14-95,-18 1-1403,12-5-2552,5-10-3566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7.223"/>
    </inkml:context>
    <inkml:brush xml:id="br0">
      <inkml:brushProperty name="width" value="0.025" units="cm"/>
      <inkml:brushProperty name="height" value="0.025" units="cm"/>
    </inkml:brush>
  </inkml:definitions>
  <inkml:trace contextRef="#ctx0" brushRef="#br0">252 1 4388,'0'0'11008,"-12"0"-9220,5 0-1557,-1 1-1,0 0 0,1 0 1,-1 0-1,0 1 0,1 0 0,0 1 1,-1 0-1,1 0 0,0 0 1,1 1-1,-1 0 0,-8 6 1,1 2 174,1-1 1,0 2 0,1 0 0,0 1-1,-14 21 1,21-27-270,-1 1-1,2 0 1,-1 0 0,1 0-1,1 1 1,0-1 0,0 1-1,1 0 1,0 0 0,1 0-1,-1 11 1,2-19-126,1 0-1,-1 0 1,0 0-1,1 0 1,0 0-1,-1 0 1,1 0-1,0 0 1,0 0-1,0 0 1,0-1-1,1 1 1,-1 0 0,0-1-1,1 1 1,-1-1-1,1 1 1,-1-1-1,1 0 1,0 1-1,0-1 1,-1 0-1,1 0 1,0 0-1,0-1 1,0 1-1,0 0 1,0-1-1,0 1 1,0-1-1,4 0 1,10 3-702,-1-2 1,1 0-1,20-2 1,-18 1-1866,14 0-3411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7.566"/>
    </inkml:context>
    <inkml:brush xml:id="br0">
      <inkml:brushProperty name="width" value="0.025" units="cm"/>
      <inkml:brushProperty name="height" value="0.025" units="cm"/>
    </inkml:brush>
  </inkml:definitions>
  <inkml:trace contextRef="#ctx0" brushRef="#br0">79 43 15791,'-7'6'2376,"0"0"-2013,-33 29 2767,37-33-2941,1 1-1,0-1 1,0 1 0,0 0 0,0 0 0,0 0 0,1 0 0,-1 0-1,1 1 1,0-1 0,0 0 0,0 1 0,0-1 0,0 6-1,1-8-182,0 0 0,1-1 0,-1 1 0,1 0 0,-1 0 0,1-1 0,-1 1 0,1 0 0,-1-1 0,1 1 0,0 0 0,-1-1 0,1 1 0,0-1 0,0 1 0,-1-1 0,1 1 0,0-1 0,0 0 0,0 1 0,-1-1 0,1 0 0,0 0 0,0 0 0,0 0 0,0 1 0,0-1 0,0 0 0,1-1 0,35 2 186,-29-1-142,0 0-40,-1-1 0,0 1 1,1-1-1,-1-1 0,0 1 0,0-1 0,0 0 0,0-1 0,0 0 1,0 0-1,8-6 0,-12 7-13,0 0 0,-1 0 1,1 0-1,-1-1 0,1 1 0,-1-1 1,0 1-1,0-1 0,0 0 1,0 0-1,0 0 0,-1 0 0,1 0 1,-1-1-1,0 1 0,0 0 1,0-1-1,-1 1 0,1 0 0,-1-1 1,0 1-1,1-1 0,-2 1 0,1-1 1,0 1-1,-2-5 0,1 5 0,0 0-1,-1 1 0,1-1 0,-1 1 1,0-1-1,0 1 0,0 0 1,0-1-1,0 1 0,0 1 1,-1-1-1,1 0 0,0 0 0,-1 1 1,0-1-1,1 1 0,-1 0 1,0 0-1,0 0 0,0 0 0,-2 0 1,3 0-197,0 1 0,0 0 1,0 0-1,1-1 0,-1 1 1,0 0-1,0 1 0,0-1 0,0 0 1,1 0-1,-1 1 0,0-1 1,-1 2-1,2 4-6154,13-3-8544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7.926"/>
    </inkml:context>
    <inkml:brush xml:id="br0">
      <inkml:brushProperty name="width" value="0.025" units="cm"/>
      <inkml:brushProperty name="height" value="0.025" units="cm"/>
    </inkml:brush>
  </inkml:definitions>
  <inkml:trace contextRef="#ctx0" brushRef="#br0">77 0 5509,'0'0'13357,"-43"49"-12044,29-25 128,3 4-384,6-2-192,1-1-512,4-2-257,0-2-64,0-7-32,4-1 0,5-1-192,-4-4-897,-3-3-673,3-2-801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8.268"/>
    </inkml:context>
    <inkml:brush xml:id="br0">
      <inkml:brushProperty name="width" value="0.025" units="cm"/>
      <inkml:brushProperty name="height" value="0.025" units="cm"/>
    </inkml:brush>
  </inkml:definitions>
  <inkml:trace contextRef="#ctx0" brushRef="#br0">0 60 9449,'0'0'8808,"59"-38"-8712,-28 35-64,6-2-32,-3 2-1089,0-2-2786,-6-1-3204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3.943"/>
    </inkml:context>
    <inkml:brush xml:id="br0">
      <inkml:brushProperty name="width" value="0.025" units="cm"/>
      <inkml:brushProperty name="height" value="0.025" units="cm"/>
    </inkml:brush>
  </inkml:definitions>
  <inkml:trace contextRef="#ctx0" brushRef="#br0">49 1 10346,'0'0'6854,"-9"47"-6565,0-8 287,-5 7-127,3 2-33,6 0 32,5 0-191,0-9-129,9-4-64,7-9-32,3-10-224,-3-7-321,-9-7-864,-1-2-2082,-6-4-2851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8.612"/>
    </inkml:context>
    <inkml:brush xml:id="br0">
      <inkml:brushProperty name="width" value="0.025" units="cm"/>
      <inkml:brushProperty name="height" value="0.025" units="cm"/>
    </inkml:brush>
  </inkml:definitions>
  <inkml:trace contextRef="#ctx0" brushRef="#br0">9 0 13837,'0'0'4644,"-1"10"-3934,-6 175 1780,8-149-3817,9 55-1,-9-84-3781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8.971"/>
    </inkml:context>
    <inkml:brush xml:id="br0">
      <inkml:brushProperty name="width" value="0.025" units="cm"/>
      <inkml:brushProperty name="height" value="0.025" units="cm"/>
    </inkml:brush>
  </inkml:definitions>
  <inkml:trace contextRef="#ctx0" brushRef="#br0">6 347 8520,'0'0'9801,"57"16"-8616,-31-16-320,3 0-544,0 0-225,-1-3-32,-3-2-32,-7-1-160,-2-1-929,-7-2-865,-4-3-2787,-6-4-2882</inkml:trace>
  <inkml:trace contextRef="#ctx0" brushRef="#br0" timeOffset="1">0 29 6598,'0'0'13645,"48"-28"-13325,-14 33-191,6 3-65,4-4-321,-6 1-1825,1-4-2914,-7-1-2531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39.316"/>
    </inkml:context>
    <inkml:brush xml:id="br0">
      <inkml:brushProperty name="width" value="0.025" units="cm"/>
      <inkml:brushProperty name="height" value="0.025" units="cm"/>
    </inkml:brush>
  </inkml:definitions>
  <inkml:trace contextRef="#ctx0" brushRef="#br0">147 1 12043,'0'0'3812,"-13"61"-1442,12-36-864,1 1-674,0 0-351,0 1-257,5-2-160,-1-1-32,1-3-64,-1 0-384,-3-5-161,-1-3-191,0-7-994,0-3-2402</inkml:trace>
  <inkml:trace contextRef="#ctx0" brushRef="#br0" timeOffset="1">1 158 10282,'0'0'7110,"50"-3"-6533,-22 1-353,6-1-192,0-2-224,0-2-2114,-6 2-1986,-1-3-4324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0.665"/>
    </inkml:context>
    <inkml:brush xml:id="br0">
      <inkml:brushProperty name="width" value="0.025" units="cm"/>
      <inkml:brushProperty name="height" value="0.025" units="cm"/>
    </inkml:brush>
  </inkml:definitions>
  <inkml:trace contextRef="#ctx0" brushRef="#br0">82 95 2530,'0'0'2493,"0"-9"-742,-1 4-1226,0-42 1727,1 45-1557,0 0 1,0 0-1,1 0 1,-1 0-1,1 0 1,-1 0-1,1 0 1,0 0-1,0 0 1,0 0-1,0 0 1,0 1-1,2-3 1,-3 4-531,0-1 1,0 1 0,1 0-1,-1-1 1,0 1 0,0 0-1,1-1 1,-1 1-1,1 0 1,-1 0 0,0 0-1,1-1 1,-1 1 0,0 0-1,1 0 1,-1 0 0,1 0-1,-1-1 1,1 1 0,-1 0-1,0 0 1,1 0 0,-1 0-1,1 0 1,-1 0 0,1 0-1,-1 0 1,1 1 0,-1-1-1,0 0 1,1 0 0,0 0-1,7 14 1565,-4 18-897,-5-13-458,-2 0-1,0 1 1,-1-1 0,-1 0 0,-11 28 0,10-32-293,1 1 0,0 0-1,1 0 1,0 0-1,1 1 1,1-1 0,1 1-1,1 26 1,0-41-76,1-1-1,-1 1 1,1-1 0,-1 1 0,1-1 0,-1 1 0,1-1 0,0 1 0,0-1 0,0 0-1,0 1 1,0-1 0,0 0 0,0 0 0,0 1 0,0-1 0,0 0 0,1 0-1,-1 0 1,0-1 0,1 1 0,-1 0 0,1 0 0,-1-1 0,1 1 0,-1-1 0,4 1-1,50 3 172,-42-5-129,-12 1 235,-42-7-155,8-41-148,24 35-82,-1-1-1,2 1 1,0-1 0,0-1 0,1 1 0,1-1-1,-6-23 1,11 34 58,-2-8-149,1 0 0,0 0 0,-1-20 0,3 29 164,1 0-1,-1 0 1,0-1-1,1 1 1,0 0 0,-1 0-1,1 0 1,1 0 0,-1 0-1,0 0 1,1 0-1,0 0 1,-1 0 0,1 0-1,0 1 1,0-1-1,5-3 1,36-21-1081,-43 27 1030,-33 32-641,28-24 669,0 0-307,0 0-1,0 1 0,1 0 1,0 0-1,-3 10 0,5 4-4542,4 2-4103,-1-16 229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1.085"/>
    </inkml:context>
    <inkml:brush xml:id="br0">
      <inkml:brushProperty name="width" value="0.025" units="cm"/>
      <inkml:brushProperty name="height" value="0.025" units="cm"/>
    </inkml:brush>
  </inkml:definitions>
  <inkml:trace contextRef="#ctx0" brushRef="#br0">6 0 8552,'0'25'12930,"-2"15"-7755,-1 123-3987,3-162-1180,0 0 0,0 0 0,0 0 0,1 0 0,-1 1 0,0-1 0,1 0 0,-1 0 0,1 0 0,-1 0-1,1 0 1,0 0 0,-1 0 0,1 0 0,0 0 0,0 0 0,0-1 0,0 1 0,0 0 0,0 0 0,0-1 0,0 1 0,0-1 0,0 1 0,0-1 0,0 1 0,0-1 0,0 0 0,0 1-1,0-1 1,1 0 0,-1 0 0,0 0 0,0 0 0,0 0 0,0 0 0,1 0 0,-1 0 0,0 0 0,0-1 0,0 1 0,1-1 0,4 0 7,-1 0 1,0 0-1,0 0 0,0-1 1,-1 0-1,1 0 1,0 0-1,6-5 0,-6 3-358,0 0-1,-1-1 0,0 1 0,0-1 1,0 0-1,4-7 0,-5 5-955,0 1 0,0 0-1,0-1 1,-1 0 0,2-10 0,0-10-6255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1.442"/>
    </inkml:context>
    <inkml:brush xml:id="br0">
      <inkml:brushProperty name="width" value="0.025" units="cm"/>
      <inkml:brushProperty name="height" value="0.025" units="cm"/>
    </inkml:brush>
  </inkml:definitions>
  <inkml:trace contextRef="#ctx0" brushRef="#br0">15 16 13741,'0'0'13901,"-15"-15"-13997,22 16 32,1 7-673,1-2-2242,-4 0-1313,0-3-4292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1.803"/>
    </inkml:context>
    <inkml:brush xml:id="br0">
      <inkml:brushProperty name="width" value="0.025" units="cm"/>
      <inkml:brushProperty name="height" value="0.025" units="cm"/>
    </inkml:brush>
  </inkml:definitions>
  <inkml:trace contextRef="#ctx0" brushRef="#br0">13 175 7527,'0'0'12214,"-2"8"-10174,-6 25-385,6-24-300,13-17 727,6-8-1761,-2-1-1,0-1 0,-1 0 0,-1-1 1,-1 0-1,11-23 0,-10 20-159,0-2-106,-2 2-186,-17 38-44,-3 1 154,1 2 0,1-1 1,1 1-1,0 0 0,2 0 1,0 1-1,-2 25 0,6-44-59,0-1 0,1 0 0,-1 0 1,0 1-1,0-1 0,0 0 0,0 0 0,0 1 0,0-1 0,0 0 0,0 0 0,1 1 0,-1-1 0,0 0 0,0 0 0,0 0 0,1 0 0,-1 1 0,0-1 0,0 0 0,0 0 1,1 0-1,-1 0 0,0 0 0,0 1 0,1-1 0,-1 0 0,0 0 0,0 0 0,1 0 0,-1 0 0,0 0 0,0 0 0,1 0 0,-1 0 0,0 0 0,0 0 0,1 0 0,-1 0 1,0 0-1,1 0 0,-1 0 0,0-1 0,0 1 0,0 0 0,1 0 0,-1 0 0,0 0 0,0 0 0,1-1 0,-1 1 0,0 0 0,0 0 0,0 0 0,0-1 0,1 1 0,-1 0 1,0 0-1,0 0 0,0-1 0,0 1 0,0 0 0,0 0 0,1-1 0,13-15-6591,-8-4-1513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2.145"/>
    </inkml:context>
    <inkml:brush xml:id="br0">
      <inkml:brushProperty name="width" value="0.025" units="cm"/>
      <inkml:brushProperty name="height" value="0.025" units="cm"/>
    </inkml:brush>
  </inkml:definitions>
  <inkml:trace contextRef="#ctx0" brushRef="#br0">1 0 15439,'0'0'3656,"4"10"-2289,21 40 31,-14-32-981,0 2 0,-2-1 0,-1 1 0,0 0 0,-1 1 0,-1 0 0,-2 0 1,4 28-1,-7-28-319,-2-1 1,0 0 0,-1 1 0,-7 25 0,7-37-315,-1 1 0,0-1 1,-1-1-1,0 1 1,0 0-1,-1-1 1,0 0-1,0 0 1,-1-1-1,0 1 0,-10 9 1,6-13-2694,1-3-2040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2.692"/>
    </inkml:context>
    <inkml:brush xml:id="br0">
      <inkml:brushProperty name="width" value="0.025" units="cm"/>
      <inkml:brushProperty name="height" value="0.025" units="cm"/>
    </inkml:brush>
  </inkml:definitions>
  <inkml:trace contextRef="#ctx0" brushRef="#br0">1 0 3683,'0'0'16832,"0"14"-16367,0 34-47,2 65 267,-2-100-648,2 1 0,0-1-1,0 0 1,1 1 0,9 23 0,-1-24-872,-8-24-14933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3.018"/>
    </inkml:context>
    <inkml:brush xml:id="br0">
      <inkml:brushProperty name="width" value="0.025" units="cm"/>
      <inkml:brushProperty name="height" value="0.025" units="cm"/>
    </inkml:brush>
  </inkml:definitions>
  <inkml:trace contextRef="#ctx0" brushRef="#br0">0 39 11563,'0'0'7751,"45"0"-6918,-16 0-352,-1 0-321,4 0-128,0-3-449,2-6-1697,-5-2-3075,1-4-4644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4.474"/>
    </inkml:context>
    <inkml:brush xml:id="br0">
      <inkml:brushProperty name="width" value="0.025" units="cm"/>
      <inkml:brushProperty name="height" value="0.025" units="cm"/>
    </inkml:brush>
  </inkml:definitions>
  <inkml:trace contextRef="#ctx0" brushRef="#br0">0 181 11531,'0'0'7794,"14"1"-6844,2 1-677,25 3 136,0-1-1,42-3 1,-71-1-474,-1-1 1,0 0-1,1-1 0,-1 0 0,0-1 1,0 0-1,-1 0 0,1-1 0,0-1 1,-1 0-1,0 0 0,0-1 0,11-9 1,-19 14 63,-1 0-1,0 0 1,1 0 0,-1 0 0,0-1 0,0 1 0,0 0 0,0-1-1,0 1 1,0 0 0,0-1 0,0 1 0,-1-1 0,1 0 0,-1 1-1,1-1 1,-1 1 0,1-1 0,-1 0 0,0 1 0,0-1 0,0 0-1,0 0 1,0 1 0,-1-4 0,1 5 11,0-1-1,0 1 1,-1 0 0,1-1 0,0 1-1,-1 0 1,1-1 0,0 1 0,-1 0-1,1-1 1,0 1 0,-1 0 0,1 0-1,-1-1 1,1 1 0,-1 0-1,1 0 1,0 0 0,-1 0 0,1 0-1,-1-1 1,1 1 0,-1 0 0,1 0-1,-1 0 1,1 0 0,-1 0 0,0 1-1,-20 12 187,-13 35 178,32-45-322,1-1-1,-1 1 1,1 0-1,0 0 1,0 0-1,0-1 1,0 1-1,0 0 1,1 0-1,-1 0 1,1 0-1,0 1 1,0-1-1,0 0 0,0 0 1,2 5-1,-1-7 22,1 1 0,0-1 0,-1 0 0,1 0 0,0 1 0,0-1 0,0 0 0,0 0 0,0-1 0,0 1 0,0 0 0,0-1 0,0 1 0,0-1 0,0 0 0,0 0 0,0 1 0,0-1 0,0-1 0,1 1-1,-1 0 1,2-1 0,51-9 796,-42 5-817,1-1 0,-1 0 0,0-2 0,0 1 0,15-14 0,-22 17-29,1-1-1,-2-1 1,1 1-1,0-1 0,-1 0 1,0 0-1,-1 0 1,1-1-1,-1 0 1,0 0-1,4-12 1,-8 19-23,0 0 0,1 0 0,-1 0-1,0 0 1,0 0 0,0-1 0,0 1 0,1 0 0,-1 0 0,0 0 0,0 0 0,0 0 0,0-1 0,0 1 0,0 0 0,0 0 0,0 0 0,1 0 0,-1-1 0,0 1 0,0 0 0,0 0 0,0 0 0,0-1 0,0 1 0,0 0 0,0 0 0,0 0 0,0-1 0,0 1-1,0 0 1,0 0 0,0 0 0,0-1 0,-1 1 0,1 0 0,0 0 0,0 0 0,0 0 0,0-1 0,0 1 0,0 0 0,0 0 0,-1 0 0,1 0 0,0 0 0,0 0 0,0-1 0,0 1 0,0 0 0,-1 0 0,1 0 0,0 0 0,0 0 0,0 0 0,-1 0 0,1 0-1,0 0 1,0 0 0,0 0 0,0 0 0,-1 0 0,1 0 0,-14 12-36,-13 22-27,23-27 72,0-1 0,0 1 0,1 0-1,0 0 1,1 1 0,-3 7 0,5-13-9,-1-1 0,1 0 1,0 0-1,0 1 0,0-1 0,-1 0 1,2 0-1,-1 1 0,0-1 1,0 0-1,0 1 0,0-1 1,1 0-1,-1 0 0,1 1 0,-1-1 1,1 0-1,-1 0 0,1 0 1,0 0-1,-1 0 0,1 0 1,0 0-1,0 0 0,0 0 0,0 0 1,0 0-1,0 0 0,0-1 1,0 1-1,0 0 0,0-1 1,0 1-1,0-1 0,1 1 1,-1-1-1,0 1 0,0-1 0,1 0 1,-1 0-1,0 0 0,1 0 1,1 0-1,7 0-677,0 0-1,0-1 1,0 0 0,1-1 0,-1 0-1,-1 0 1,1-1 0,0-1-1,-1 1 1,1-2 0,-1 1 0,0-1-1,-1-1 1,10-6 0,-6 2-444,0 0 0,0 0 0,-1-1 0,15-19 0,7-25 843,-32 54 510,0 0-1,-1 0 0,1 0 1,0 0-1,-1-1 1,0 1-1,1 0 1,-1 0-1,0-1 1,1 1-1,-1 0 0,0 0 1,0-1-1,0 1 1,0 0-1,0 0 1,-1-1-1,1 1 1,-1-3-1,1 4-20,-1-1-1,0 1 1,1-1-1,-1 1 0,1-1 1,-1 1-1,0 0 1,0-1-1,1 1 1,-1 0-1,0-1 1,0 1-1,1 0 1,-1 0-1,0 0 1,0 0-1,1-1 1,-1 1-1,0 0 1,0 1-1,0-1 1,-1 0-1,-25 7 2969,5 2-3539,16-6 477,-3 1 239,-1 1-1,1 0 1,0 0 0,0 1 0,0 0-1,1 1 1,-10 10 0,17-17-355,1 1 1,0-1 0,0 0-1,0 1 1,-1-1-1,1 1 1,0-1 0,0 1-1,0-1 1,0 0-1,0 1 1,0-1 0,0 1-1,0-1 1,0 1-1,0-1 1,0 1 0,0-1-1,1 0 1,-1 1-1,0-1 1,0 1 0,0-1-1,1 0 1,-1 1-1,0-1 1,0 1 0,1-1-1,-1 0 1,0 1-1,1-1 1,-1 0 0,0 0-1,1 1 1,-1-1-1,0 0 1,1 0 0,-1 1-1,1-1 1,-1 0-1,0 0 1,1 0 0,-1 0-1,1 0 1,-1 0-1,1 0 1,-1 0 0,1 0-1,-1 0 1,1 0-1,32 6 40,-26-6-88,24 4-653,55 9-2408,-82-12 2989,1 1-1,0-1 0,0 1 1,0 0-1,-1 0 0,1 0 1,-1 0-1,0 1 0,0 0 1,0 0-1,0 0 0,0 0 1,5 7-1,-8-9 159,-1 0 0,1-1 0,-1 1 0,0 0 0,1 0 0,-1-1 0,0 1 0,0 0 0,0 0 0,0-1 0,0 1 0,0 0 0,0 0 0,0 0 0,0-1 0,0 1 0,0 0 0,0 0 0,0-1 0,0 1 0,-1 0 0,1 0 0,0-1 0,-1 1 0,1 0 0,-1-1 0,1 1 0,0 0 0,-1-1 0,1 1-1,-1-1 1,0 1 0,1-1 0,-1 1 0,1-1 0,-1 1 0,0-1 0,0 1 0,1-1 0,-1 0 0,0 0 0,1 1 0,-1-1 0,0 0 0,0 0 0,0 0 0,-45 12 1503,41-11-1483,-36 5 312,-83 2 0,137-16-5647,-3 1 3292,18-7-2522,5-1-165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3.392"/>
    </inkml:context>
    <inkml:brush xml:id="br0">
      <inkml:brushProperty name="width" value="0.025" units="cm"/>
      <inkml:brushProperty name="height" value="0.025" units="cm"/>
    </inkml:brush>
  </inkml:definitions>
  <inkml:trace contextRef="#ctx0" brushRef="#br0">162 1 14798,'-9'5'1553,"-2"1"-1232,0 0 0,1 1-1,0 0 1,0 1-1,1 1 1,0-1-1,1 1 1,-1 1-1,2-1 1,-1 1 0,1 1-1,1-1 1,0 1-1,1 1 1,0-1-1,0 1 1,1-1-1,1 1 1,0 1 0,-2 20-1,4-27-259,1 0 0,0 1 0,0-1 0,0 0-1,1 0 1,0 0 0,0 0 0,4 9 0,-4-13-45,0 0 1,1 0 0,-1 0-1,1 0 1,0 0-1,0 0 1,-1-1-1,1 1 1,0-1-1,1 0 1,-1 1 0,0-1-1,0 0 1,0 0-1,1 0 1,-1-1-1,0 1 1,1 0-1,-1-1 1,1 0-1,-1 1 1,1-1 0,4-1-1,-5 2 13,1-1 0,-1 0-1,1 0 1,-1 0 0,0 0 0,1 0-1,-1-1 1,1 1 0,-1-1-1,0 0 1,1 0 0,-1 1 0,0-1-1,0-1 1,0 1 0,0 0 0,0 0-1,0-1 1,0 1 0,0-1 0,0 0-1,2-2 1,-3 1 96,1 0 0,-1-1 1,0 1-1,0 0 0,0 0 0,0-1 0,0 1 1,-1 0-1,0-1 0,1 1 0,-1-1 0,0 1 0,-1 0 1,1-1-1,-2-4 0,2 7-102,-1-1 0,0 1 0,0 0 0,1-1 0,-1 1-1,0 0 1,0 0 0,0 0 0,0-1 0,-1 1 0,1 0 0,0 0 0,0 1 0,-1-1 0,1 0 0,0 0-1,-1 1 1,1-1 0,-1 1 0,1-1 0,-1 1 0,1-1 0,-1 1 0,1 0 0,-1 0 0,1 0 0,-1 0 0,1 0-1,-4 0 1,4 0-30,0 0 0,-1 0-1,1 0 1,-1 1 0,1-1-1,0 0 1,-1 0 0,1 1-1,-1-1 1,1 1 0,0-1-1,-1 1 1,1 0 0,0-1-1,0 1 1,0 0 0,-1 0-1,1 0 1,0 0-1,0 0 1,0 0 0,0 0-1,1 0 1,-1 0 0,0 0-1,0 1 1,1-1 0,-1 0-1,1 1 1,-1-1 0,1 0-1,-1 1 1,1 2 0,0-3 0,1 0 1,0 0 0,0 0 0,0 0-1,0 0 1,0 0 0,0 0-1,0 0 1,1 0 0,-1 0 0,0-1-1,0 1 1,1 0 0,-1-1-1,0 1 1,1-1 0,-1 0 0,0 1-1,1-1 1,-1 0 0,1 0-1,-1 0 1,1 0 0,-1 0 0,0 0-1,4-1 1,43-1 53,-38 0-116,0 0 0,0-1 0,-1 0 1,1-1-1,-1 0 0,12-7 0,13-5-100,-33 17 143,-1-1 0,1 1 1,-1 0-1,1 0 0,-1 0 1,0 0-1,1 0 1,-1 0-1,0 0 0,0 0 1,0 0-1,1 0 0,-1 0 1,0 0-1,0 0 1,-1-1-1,1 1 0,0 0 1,0 2-1,-12 35 33,10-31-52,-1 1 1,1-1-1,0 1 0,1-1 0,-2 12 1,3-19-62,0 0 0,0 1 1,0-1-1,0 0 1,0 0-1,0 1 1,0-1-1,0 0 1,0 0-1,0 1 1,1-1-1,-1 0 1,0 0-1,0 1 1,0-1-1,0 0 1,0 0-1,0 1 1,0-1-1,1 0 0,-1 0 1,0 1-1,0-1 1,0 0-1,1 0 1,-1 0-1,0 0 1,0 1-1,1-1 1,-1 0-1,0 0 1,0 0-1,1 0 1,-1 0-1,0 0 1,0 0-1,1 0 0,-1 0 1,0 0-1,0 0 1,1 0-1,-1 0 1,0 0-1,1 0 1,-1 0-1,0 0 1,0 0-1,1 0 1,-1 0-1,0 0 1,0 0-1,1 0 1,-1 0-1,0-1 0,0 1 1,1 0-1,-1 0 1,14-12-6154,-5-5-1210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3.737"/>
    </inkml:context>
    <inkml:brush xml:id="br0">
      <inkml:brushProperty name="width" value="0.025" units="cm"/>
      <inkml:brushProperty name="height" value="0.025" units="cm"/>
    </inkml:brush>
  </inkml:definitions>
  <inkml:trace contextRef="#ctx0" brushRef="#br0">84 1 9513,'0'0'9193,"-14"47"-8008,12-27-577,-1-1-159,3 1-385,0-3-32,0-2-64,0-2-1025,0-1-673,3-7-1313,-3-1-736</inkml:trace>
  <inkml:trace contextRef="#ctx0" brushRef="#br0" timeOffset="1">0 127 5862,'0'0'14766,"24"-26"-14638,2 25-96,3-1 0,0-2-32,6-2-1217,-3-3-3011,4-4-5061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4.083"/>
    </inkml:context>
    <inkml:brush xml:id="br0">
      <inkml:brushProperty name="width" value="0.025" units="cm"/>
      <inkml:brushProperty name="height" value="0.025" units="cm"/>
    </inkml:brush>
  </inkml:definitions>
  <inkml:trace contextRef="#ctx0" brushRef="#br0">113 0 13261,'0'0'4868,"-32"49"-3042,19-25-417,1 4-352,-2-1-64,3 1-544,2-2-321,-2-4-64,2-4-32,7-5-32,2-4-481,0-6-896,13-7-4517,-1-12 866,3-8-4069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4.457"/>
    </inkml:context>
    <inkml:brush xml:id="br0">
      <inkml:brushProperty name="width" value="0.025" units="cm"/>
      <inkml:brushProperty name="height" value="0.025" units="cm"/>
    </inkml:brush>
  </inkml:definitions>
  <inkml:trace contextRef="#ctx0" brushRef="#br0">210 1 8520,'0'0'8024,"-3"10"-6348,2-1-1450,-5 18 1441,-3 54-1,8-74-1576,1-1 0,0 1 0,0 0-1,1-1 1,0 1 0,0 0 0,0-1 0,1 1 0,0-1 0,0 1-1,1-1 1,0 0 0,0 0 0,0 0 0,5 6 0,-6-11-687,1 4 361</inkml:trace>
  <inkml:trace contextRef="#ctx0" brushRef="#br0" timeOffset="1">1 244 10025,'0'0'12845,"67"-5"-12429,-36 2-224,-1 0-128,4 0-32,-4-1-416,3-2-1218,-3-1-1953,2-2-3396,-2-7 738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4.832"/>
    </inkml:context>
    <inkml:brush xml:id="br0">
      <inkml:brushProperty name="width" value="0.025" units="cm"/>
      <inkml:brushProperty name="height" value="0.025" units="cm"/>
    </inkml:brush>
  </inkml:definitions>
  <inkml:trace contextRef="#ctx0" brushRef="#br0">138 1 11627,'0'0'2728,"-8"0"-331,3 0-2233,1 1 0,-1-1 0,1 1 0,-1 0 0,1 0-1,0 0 1,0 1 0,-1-1 0,1 1 0,0 0 0,0 0 0,1 1 0,-1-1 0,0 1 0,1 0 0,-1 0 0,1 0 0,0 0 0,0 1 0,0-1-1,1 1 1,-1 0 0,-3 6 0,1 1 194,-1 0-1,1 0 0,1 0 1,0 0-1,1 1 0,0-1 1,-3 21-1,6-29-332,-1 0 0,1 0 0,0-1 0,0 1 0,0 0 0,0 0 0,1 0 0,-1-1-1,1 1 1,-1 0 0,1 0 0,0-1 0,0 1 0,0-1 0,1 1 0,-1-1 0,0 1 0,1-1 0,0 0 0,0 0 0,-1 0 0,1 0 0,0 0-1,0 0 1,1 0 0,-1 0 0,0-1 0,1 0 0,-1 1 0,1-1 0,-1 0 0,1 0 0,0 0 0,-1 0 0,1-1 0,0 1 0,4 0 0,-4-1 4,1 1 0,-1-1 0,0 1 0,0-1 0,0 0 1,1 0-1,-1-1 0,0 1 0,0-1 0,0 1 0,0-1 0,0 0 1,0 0-1,0 0 0,0-1 0,0 1 0,0-1 0,0 1 1,-1-1-1,1 0 0,-1 0 0,1 0 0,-1-1 0,0 1 1,0 0-1,0-1 0,0 0 0,0 1 0,-1-1 0,1 0 1,-1 0-1,0 0 0,0 0 0,0 0 0,0 0 0,0 0 1,0 0-1,-1 0 0,0-1 0,0-3 0,0 6-22,-1-1 0,1 1 0,-1 0 0,0 0 0,0 0 0,1 0 0,-1 0 0,0-1 0,0 2 0,0-1 0,0 0 0,0 0 0,-1 0 0,1 0 0,0 1 0,0-1 0,0 0 0,-1 1 0,1-1 0,0 1 0,-1-1 0,1 1-1,0 0 1,-1 0 0,1 0 0,-1 0 0,1 0 0,-2 0 0,-3-1-35,1 1 0,-1-1 0,0 1 0,1 1 0,-1-1 0,-6 2 0,3 3-119,16-1 17,18 0 172,52-18-208,-76 15 144,0 0-1,0 0 1,0 0 0,0 0-1,0 0 1,0 0-1,-1 1 1,1-1 0,-1 0-1,1 0 1,-1 0 0,1 1-1,-1-1 1,1 0-1,-1 1 1,0-1 0,0 0-1,0 1 1,0-1-1,0 0 1,0 1 0,-1 1-1,1 48 61,0-38-207,0-8-58,0 14-1488,4-8-2605,6-4-6442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5.924"/>
    </inkml:context>
    <inkml:brush xml:id="br0">
      <inkml:brushProperty name="width" value="0.025" units="cm"/>
      <inkml:brushProperty name="height" value="0.025" units="cm"/>
    </inkml:brush>
  </inkml:definitions>
  <inkml:trace contextRef="#ctx0" brushRef="#br0">409 99 3651,'3'-8'5814,"0"2"-5808,0 0 1123,-1 0-1,1 0 1,-1 0 0,0-1 0,1-11 0,-2 17-961,-1-1 0,0 1 0,0 0 0,0-1 1,0 1-1,-1 0 0,1-1 0,0 1 0,0 0 0,-1 0 1,1-1-1,-1 1 0,1 0 0,-1 0 0,0 0 1,1-1-1,-1 1 0,0 0 0,0 0 0,0 0 0,1 0 1,-1 0-1,0 1 0,-1-1 0,1 0 0,0 0 1,0 1-1,0-1 0,0 0 0,0 1 0,-1-1 1,1 1-1,0 0 0,-1-1 0,1 1 0,0 0 0,0 0 1,-1 0-1,-1 0 0,-10 0-70,0 0 0,1 1 0,-1 1 0,1 0 0,-1 1 0,1 0 0,0 1 0,0 0 0,0 1 0,0 0 0,-12 8 0,-13 10 400,-65 50 1,87-61-310,1 0 0,1 1 0,-16 19 0,26-29-170,0 0-1,1 0 1,-1 0 0,1 0-1,0 1 1,0-1 0,0 1-1,0 0 1,1 0 0,0-1-1,-1 1 1,2 0 0,-1 0-1,0 0 1,1 0-1,-1 0 1,1 0 0,0 0-1,1 1 1,-1-1 0,1 0-1,1 4 1,-1-6-14,0 0 1,0-1 0,1 1-1,0 0 1,-1 0-1,1-1 1,0 1-1,-1-1 1,1 1-1,0-1 1,0 0-1,0 0 1,0 0 0,1 0-1,-1 0 1,0 0-1,3 0 1,45 10 7,-35-8-89,-7-1-76,9 0-87,1 2-1,-1 0 0,-1 1 1,1 1-1,31 15 0,-45-19 237,0 0-1,0 1 0,1-1 1,-2 0-1,1 1 0,0 0 1,0 0-1,-1 0 1,0 0-1,0 0 0,0 1 1,0-1-1,0 0 0,0 1 1,-1 0-1,0-1 0,0 1 1,0 0-1,0 0 1,0-1-1,-1 1 0,0 0 1,1 0-1,-1 0 0,-1 0 1,1 0-1,-1-1 0,1 1 1,-1 0-1,0 0 1,-1-1-1,1 1 0,-4 6 1,-1 4 110,-1 0 0,-1 0 0,0-1 0,-1 0 0,0-1 0,-12 12 0,-72 68 1034,50-52-677,35-32 8,-6 6-1939,32-25-1841,-14 7 3102,1 1-1,0 0 1,0 0-1,0 1 1,0-1 0,0 1-1,0 0 1,1 1-1,-1-1 1,1 1 0,-1 0-1,1 1 1,-1-1-1,1 1 1,0 0-1,-1 0 1,10 2 0,-14-1 205,0 1 1,0-1-1,1 1 1,-1-1-1,0 1 1,-1-1 0,1 1-1,0-1 1,0 1-1,-1 0 1,1 0-1,-1-1 1,1 1 0,-1 0-1,0 0 1,0 0-1,0-1 1,0 1-1,0 0 1,0 0 0,0 0-1,-1 2 1,-8 44 1056,-1-23-281,-2 1 0,-1-2 0,-1 0-1,-32 43 1,-20 33 1890,66-99-2651,-1 0 0,0 0 0,0 1 0,1-1-1,-1 0 1,1 1 0,-1-1 0,1 0 0,-1 1-1,1-1 1,0 1 0,0-1 0,0 1-1,0-1 1,0 1 0,0-1 0,0 0 0,0 1-1,1 2 1,0-3-1,0-1-1,-1 1 0,1 0 1,0 0-1,0 0 1,-1 0-1,1-1 1,0 1-1,0 0 0,0-1 1,0 1-1,0-1 1,0 1-1,0-1 1,0 1-1,1-1 0,-1 0 1,0 0-1,1 1 1,8 0-45,0-1 1,-1 0-1,1 0 0,15-3 1,-23 2-10,12-1-1187,-1-1 0,0-1 1,0 0-1,0-1 0,20-10 0,-2-2-3699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6.376"/>
    </inkml:context>
    <inkml:brush xml:id="br0">
      <inkml:brushProperty name="width" value="0.025" units="cm"/>
      <inkml:brushProperty name="height" value="0.025" units="cm"/>
    </inkml:brush>
  </inkml:definitions>
  <inkml:trace contextRef="#ctx0" brushRef="#br0">209 0 12684,'0'0'7217,"-6"8"-6378,-65 90 621,41-54-1354,-2-1 0,-37 38-1,70-107-5956,7 0 1351,6-7-171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6.718"/>
    </inkml:context>
    <inkml:brush xml:id="br0">
      <inkml:brushProperty name="width" value="0.025" units="cm"/>
      <inkml:brushProperty name="height" value="0.025" units="cm"/>
    </inkml:brush>
  </inkml:definitions>
  <inkml:trace contextRef="#ctx0" brushRef="#br0">0 0 7207,'0'0'9203,"5"11"-7393,0 10-1202,-1 0 0,0 0-1,-1 0 1,-1 0 0,-2 0 0,-2 42 0,-1-23 342,4 43 0,-1-81-944,0-1 0,0 1 0,0 0 0,1-1 0,-1 1 0,0-1 0,1 1 0,0-1 0,-1 1 0,1-1 0,0 1 0,0-1 0,0 0 0,0 1 0,0-1 0,0 0 0,0 0 0,0 1 0,3 0-1,10 2-3589,-13-11-6884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7.047"/>
    </inkml:context>
    <inkml:brush xml:id="br0">
      <inkml:brushProperty name="width" value="0.025" units="cm"/>
      <inkml:brushProperty name="height" value="0.025" units="cm"/>
    </inkml:brush>
  </inkml:definitions>
  <inkml:trace contextRef="#ctx0" brushRef="#br0">1 51 10410,'0'0'7879,"48"26"-7238,-9-26-193,4 0-384,7-5 0,-2-9-1409,2-2-1794,-2-4-640,-10-2-1763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3:47.403"/>
    </inkml:context>
    <inkml:brush xml:id="br0">
      <inkml:brushProperty name="width" value="0.025" units="cm"/>
      <inkml:brushProperty name="height" value="0.025" units="cm"/>
    </inkml:brush>
  </inkml:definitions>
  <inkml:trace contextRef="#ctx0" brushRef="#br0">230 13 6951,'0'0'4131,"-7"-3"-1323,4 1-2673,-1 1-1,1 0 0,0-1 0,-1 1 1,1 1-1,-1-1 0,1 1 0,-1-1 0,1 1 1,-1 0-1,1 0 0,-1 0 0,1 1 1,-1-1-1,1 1 0,-1 0 0,1 0 0,0 0 1,0 0-1,-1 1 0,1-1 0,0 1 1,0 0-1,0 0 0,0 0 0,1 0 0,-6 6 1,-7 6 435,1 2 1,1 0-1,0 0 0,1 2 1,-12 21-1,19-30-363,0 0 0,1 1 0,0 0 0,0 0 0,1 0 0,0 0 0,1 1 0,0-1 0,1 1-1,0-1 1,0 1 0,2 12 0,-1-22-203,1 1 0,-1-1 0,0 0 0,1 1 0,-1-1 0,1 0-1,0 0 1,-1 0 0,1 0 0,0 1 0,0-1 0,0 0 0,0 0 0,0-1 0,0 1 0,0 0-1,0 0 1,0 0 0,0-1 0,0 1 0,3 1 0,35 5 151,-29-7-110,0 0 1,0-1-1,1 0 0,-1-1 0,14-4 1,27-20-170,-48 24 135,0 0 1,0 0 0,0 0 0,0 0 0,0-1 0,-1 1 0,0-1 0,1 0 0,-1 0 0,0 0 0,0 0 0,-1 0-1,4-6 1,-6 8-4,1 0 0,0 0 0,0 1 0,-1-1 0,1 0 0,-1 0 0,1 1 0,0-1 0,-1 0 0,0 1 0,1-1 0,-1 0 0,1 1 0,-1-1 0,0 1 0,1-1 0,-1 1 0,0-1 0,0 1 0,1 0 0,-1-1 0,0 1-1,0 0 1,1 0 0,-1-1 0,0 1 0,0 0 0,0 0 0,0 0 0,1 0 0,-1 0 0,0 0 0,0 0 0,-1 1 0,-39-2 94,35 1-66,-41 1 237,38 0-215,32-1-176,-13-1 52,1 0 0,-1-1-1,1 0 1,-1-1-1,14-5 1,-14 4-175,0 1-1,0 0 1,1 1-1,-1 0 1,15-1-1,-24 4 234,-1-1 0,1 1 0,-1-1 1,1 1-1,-1-1 0,1 1 0,-1 0 0,1-1 0,-1 1 0,0-1 0,1 1 0,-1 0 0,0 0 0,1-1 0,-1 1 0,0 0 1,0 0-1,0-1 0,0 1 0,0 0 0,0 0 0,0-1 0,0 1 0,0 0 0,0 0 0,0-1 0,-1 3 0,-2 24 358,-14 35 139,13-49-834,0 1 1,0-1-1,2 1 0,-1-1 0,1 16 0,2-17-5319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4.803"/>
    </inkml:context>
    <inkml:brush xml:id="br0">
      <inkml:brushProperty name="width" value="0.025" units="cm"/>
      <inkml:brushProperty name="height" value="0.025" units="cm"/>
    </inkml:brush>
  </inkml:definitions>
  <inkml:trace contextRef="#ctx0" brushRef="#br0">25 28 11018,'0'0'12369,"9"-6"-12166,28-14-64,-36 19-135,-1 1 0,0 0 0,1 0 0,-1 0 0,1 0 0,-1 0 0,1 0 0,-1 0 0,1 0 0,-1 0 0,1 0 0,-1 0 0,1 0 0,-1 0 0,1 0 0,-1 0 0,1 0 0,-1 1 0,0-1 0,1 0 0,-1 0 0,1 1 0,-1-1 0,1 0 0,-1 0 0,0 1-1,1-1 1,-1 0 0,0 1 0,1-1 0,-1 1 0,0-1 0,1 1 0,3 21 197,-9 21 285,1-35-370,0-1 0,0 1 0,-1-1 0,0 1-1,0-1 1,-9 8 0,9-10-6,0 0 0,1 1 0,-1 0 0,1 0 0,0 0 0,0 1 0,1-1 0,0 1 0,-3 11 0,5-17-95,1 0-1,0-1 0,1 1 0,-1 0 1,0 0-1,0 0 0,0 0 1,0-1-1,1 1 0,-1 0 0,0 0 1,1-1-1,-1 1 0,0 0 0,1 0 1,-1-1-1,1 1 0,-1 0 0,1-1 1,0 1-1,-1-1 0,1 1 1,0-1-1,-1 1 0,1-1 0,0 1 1,0-1-1,-1 0 0,1 1 0,0-1 1,0 0-1,-1 0 0,1 1 0,0-1 1,0 0-1,0 0 0,0 0 1,1 0-1,43 0 153,-33 0-133,2 0-90,0-1 0,0 0 0,-1-1-1,20-5 1,-28 5-384,0 1-1,0-1 1,0 0 0,0-1 0,0 1-1,0-1 1,-1 0 0,8-6-1,-11 8 3,0 0 0,0-1 0,0 1 0,-1 0 0,1 0 0,0 0 0,0-1 0,-1 1 0,1 0 0,-1-1 0,1 1 0,-1 0 0,1-1 0,-1 1 0,0-1 0,0 1 0,0 0 0,0-1 0,0-1 0,0-12-8269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29.068"/>
    </inkml:context>
    <inkml:brush xml:id="br0">
      <inkml:brushProperty name="width" value="0.025" units="cm"/>
      <inkml:brushProperty name="height" value="0.025" units="cm"/>
    </inkml:brush>
  </inkml:definitions>
  <inkml:trace contextRef="#ctx0" brushRef="#br0">320 1 3203,'-13'5'427,"-60"24"168,-67 25 5767,75-29-2514,64-24-3668,-1-1 0,1 1-1,-1-1 1,1 1 0,0-1 0,-1 1 0,1 0 0,0 0-1,-1-1 1,1 1 0,0 0 0,0 0 0,0 0-1,0 1 1,0-1 0,0 0 0,0 0 0,0 0 0,0 1-1,1-1 1,-1 0 0,0 1 0,1-1 0,-1 1-1,1-1 1,0 1 0,-1-1 0,1 1 0,0-1 0,0 1-1,0 2 1,1-1-80,0-1 0,-1 0 0,2 1 0,-1-1 0,0 0 1,0 0-1,1 0 0,-1 0 0,1 0 0,0 0 0,-1 0 0,1 0 0,0-1 0,0 1 0,0 0 0,0-1 0,1 0 0,3 2 0,6 2 5,0 0 0,0-2 0,0 1 0,1-1 0,-1-1 0,1 0 0,0-1 0,-1 0 0,1-1 0,0-1 0,21-3 0,-6-1-30,0-1-1,-1-1 1,1-2 0,28-13 0,-27 8-33,-16 8-15,1-1 0,-1 2-1,1 0 1,17-4 0,-30 9 58,-11 2 615,-10 7-570,-1 2 0,1 0 0,-22 17 0,-10 6-4,-2-3 148,-2-2 0,-117 43 0,283-139-381,195-92 213,-274 144-84,-61 32-30,1 2 1,-50 40-1,31-17-2528,4 1-3313,31-31 383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32.245"/>
    </inkml:context>
    <inkml:brush xml:id="br0">
      <inkml:brushProperty name="width" value="0.025" units="cm"/>
      <inkml:brushProperty name="height" value="0.025" units="cm"/>
    </inkml:brush>
  </inkml:definitions>
  <inkml:trace contextRef="#ctx0" brushRef="#br0">28 16 4516,'0'0'6871,"-6"-3"-5894,-16-9-328,39 27 282,47 35-24,117 67-187,26 19-505,-146-89-270,227 191 1583,-60-44-1441,8 7 429,281 261 552,-429-390-1056,2-3-1,127 72 1,15 12 81,366 219-93,-481-302 7,117 93 0,95 101 22,92 67-8,765 568 40,-1008-760-58,463 312-53,-555-393 20,319 230-408,-243-153 2787,-89-62-2114,-70-66-1999,-4-4-3951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6.860"/>
    </inkml:context>
    <inkml:brush xml:id="br0">
      <inkml:brushProperty name="width" value="0.025" units="cm"/>
      <inkml:brushProperty name="height" value="0.025" units="cm"/>
    </inkml:brush>
  </inkml:definitions>
  <inkml:trace contextRef="#ctx0" brushRef="#br0">15 1 10570,'0'0'2146,"-14"47"-1537,14-29 223,0 5-319,9 0-289,-2 3-160,0-1-1057,4 5-3331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04.869"/>
    </inkml:context>
    <inkml:brush xml:id="br0">
      <inkml:brushProperty name="width" value="0.025" units="cm"/>
      <inkml:brushProperty name="height" value="0.025" units="cm"/>
    </inkml:brush>
  </inkml:definitions>
  <inkml:trace contextRef="#ctx0" brushRef="#br0">0 79 4068,'0'0'13394,"3"8"-13090,12 24-74,-15-31-197,1-1 1,-1 1 0,0-1 0,0 1-1,1-1 1,-1 1 0,1-1-1,-1 1 1,1-1 0,-1 1-1,0-1 1,1 1 0,-1-1 0,1 0-1,0 1 1,-1-1 0,1 0-1,-1 1 1,1-1 0,0 0 0,-1 0-1,1 0 1,-1 0 0,1 0-1,0 1 1,-1-1 0,1 0-1,0 0 1,-1-1 0,1 1 0,-1 0-1,1 0 1,0 0 0,-1 0-1,1 0 1,0-1 0,-1 1 0,1 0-1,-1-1 1,1 1 0,-1 0-1,1-1 1,-1 1 0,1 0-1,-1-1 1,1 1 0,-1-1 0,1 1-1,-1-1 1,0 1 0,1-1-1,-1 0 1,0 1 0,0-1 0,1 0-1,14-29 2521,-12 1-605,-3 29-1886,0-1 0,0 0 0,0 0 0,0 0 0,0 0 1,0 1-1,0-1 0,0 0 0,0 0 0,0 0 0,0 0 0,-1 1 1,1-1-1,0 0 0,-1 0 0,1 1 0,0-1 0,-1 0 0,1 0 1,-1 1-1,1-1 0,-1 0 0,0 1 0,1-1 0,-1 1 0,0-1 1,1 1-1,-2-2 0,2 7-343,0-4 274,-1-1 0,1 1 1,0-1-1,0 1 1,0-1-1,0 1 0,0-1 1,0 1-1,0 0 1,0-1-1,0 1 0,0-1 1,0 1-1,0-1 1,0 1-1,0-1 0,0 1 1,1-1-1,-1 1 1,0-1-1,0 1 0,1-1 1,-1 1-1,0-1 1,0 1-1,1-1 0,-1 0 1,1 1-1,-1-1 1,1 1-1,0-1 22,0 0-1,0 0 1,0 0 0,-1 0-1,1 0 1,0-1 0,0 1-1,0 0 1,0 0 0,0-1-1,0 1 1,-1-1 0,1 1-1,0-1 1,0 1-1,-1-1 1,1 1 0,0-1-1,-1 1 1,1-1 0,0 0-1,-1 0 1,1 1 0,-1-1-1,1 0 1,-1 0 0,0 1-1,1-1 1,-1 0 0,1-1-1,1-30 1753,-2 25-1234,0 7-536,0 0 0,0 0 1,-1-1-1,1 1 1,0 0-1,-1 0 0,1-1 1,0 1-1,0 0 0,-1 0 1,1 0-1,0 0 1,-1 0-1,1 0 0,0-1 1,-1 1-1,1 0 0,-1 0 1,1 0-1,0 0 0,-1 0 1,1 0-1,0 0 1,-1 0-1,1 1 0,0-1 1,-1 0-1,1 0 0,0 0 1,-1 0-1,1 0 1,0 1-1,-1-1 0,1 0 1,0 0-1,0 0 0,-1 1 1,1-1-1,0 0 1,0 0-1,-1 1 0,1-1 1,0 0-1,0 1 0,0-1 1,0 0-1,-1 1 0,1-1 1,0 0-1,0 1 1,0-1-1,0 0 0,0 1 1,0-1-1,0 0 0,0 1 1,0-1-1,0 1 1,-5 59-69,5-60 268,-5-26-447,2 17-770,2 26 258,-4 3-3892,-1 2-6399,4-16 6034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9:06.451"/>
    </inkml:context>
    <inkml:brush xml:id="br0">
      <inkml:brushProperty name="width" value="0.025" units="cm"/>
      <inkml:brushProperty name="height" value="0.025" units="cm"/>
    </inkml:brush>
  </inkml:definitions>
  <inkml:trace contextRef="#ctx0" brushRef="#br0">8 106 14253,'0'0'7688,"-1"6"-7614,1-6-64,-5 17 20,5-16-23,0-1 0,0 0 0,0 1 0,-1-1 0,1 0 0,0 1 0,0-1 0,0 0 0,0 1 0,0-1 0,0 1 0,0-1 0,0 0 0,0 1 0,0-1 0,0 1 0,0-1 0,0 0-1,0 1 1,0-1 0,0 1 0,0-1 0,0 0 0,1 1 0,-1-1 0,0 0 0,0 1 0,0-1 0,1 0 0,-1 1 0,0-1 0,0 0 0,1 0 0,-1 1 0,0-1 0,1 0 0,-1 1 0,1-2 112,0 0 1,0 1-1,0-1 1,-1 0-1,1 1 1,0-1-1,-1 0 0,1 0 1,-1 0-1,1 0 1,-1 1-1,1-1 1,-1 0-1,0 0 1,1 0-1,-1 0 1,0 0-1,0 0 1,0 0-1,1 0 0,-1 0 1,0 0-1,-1 0 1,1 0-1,0 0 1,0-2-1,-2-2 1206,3 23-1471,0-15 141,-1-1 1,0 1-1,1 0 0,-1-1 0,1 1 1,0 0-1,0-1 0,0 1 1,0-1-1,1 1 0,-1-1 1,1 0-1,-1 0 0,1 1 0,0-1 1,0 0-1,0 0 0,0-1 1,0 1-1,0 0 0,4 1 1,-4-2 9,-1-1 0,1 0 0,0 1 1,0-1-1,-1 0 0,1 0 0,0-1 1,-1 1-1,1 0 0,0 0 0,0-1 1,-1 1-1,1-1 0,0 0 0,-1 1 0,1-1 1,-1 0-1,1 0 0,-1 0 0,0 0 1,1 0-1,-1 0 0,0 0 0,1-1 1,-1 1-1,0 0 0,0-1 0,0 1 1,0-1-1,-1 1 0,1-1 0,0 1 1,0-1-1,0-2 0,2-3 43,1 1-1,-1-2 1,0 1 0,-1 0-1,1 0 1,-2-1-1,1 1 1,-1-1 0,0 0-1,0 1 1,-1-1 0,-1-15-1,1 23-37,0-1 0,0 1-1,0-1 1,0 1-1,0-1 1,0 1 0,0-1-1,0 0 1,0 1 0,-1-1-1,1 1 1,0-1-1,0 1 1,0-1 0,-1 1-1,1-1 1,0 1 0,-1-1-1,1 1 1,0-1-1,-1 1 1,1-1 0,0 1-1,-1 0 1,1-1 0,-1 1-1,1 0 1,-1-1 0,1 1-1,-1 0 1,1 0-1,-1-1 1,1 1 0,-1 0-1,1 0 1,-1 0 0,0 0-1,1 0 1,-1 0-1,1 0 1,-1 0 0,1 0-1,-1 0 1,0 0 0,1 0-1,-1 0 1,1 0-1,-1 1 1,1-1 0,-1 0-1,1 0 1,-1 1 0,1-1-1,-1 1 1,-1 0-11,0 0 0,0 1 0,1-1 0,-1 0 1,1 1-1,-1 0 0,1-1 0,0 1 0,0 0 0,-1 0 1,1 0-1,0 0 0,0 2 0,-1 5-1,1 0 0,0 0 0,1 0 0,1 18-1,-1-27 4,0 1-1,0-1 0,0 0 1,0 1-1,1-1 0,-1 1 1,0-1-1,0 0 0,1 1 1,-1-1-1,0 0 0,0 1 1,1-1-1,-1 0 0,0 1 1,1-1-1,-1 0 0,0 0 1,1 0-1,-1 1 0,1-1 1,-1 0-1,0 0 0,1 0 1,-1 0-1,1 0 0,-1 0 1,0 1-1,1-1 0,-1 0 1,1 0-1,-1 0 0,1 0 1,-1-1-1,0 1 0,1 0 1,-1 0-1,1 0 0,-1 0 1,0 0-1,1 0 0,-1-1 1,1 1-1,-1 0 0,0 0 1,1-1-1,-1 1 0,19-13 48,-15 10-26,0-1 0,0-1-1,0 1 1,-1-1 0,0 1-1,0-1 1,0 0 0,-1 0-1,1 0 1,-1-1 0,-1 1-1,1 0 1,-1-1 0,1 1-1,-2-1 1,1 1 0,-1-12-1,0 16-18,0 1 0,0-1 0,0 1 0,-1-1 0,1 1 0,0-1 0,-1 1 0,1-1 1,0 1-1,-1-1 0,1 1 0,-1 0 0,1-1 0,-1 1 0,1 0 0,-1-1 0,1 1 0,-1 0 0,1 0 0,-1-1 0,1 1 0,-1 0 0,1 0 0,-1 0 0,0 0 0,1 0 0,-1 0 0,1 0 0,-1 0 0,0 0 0,1 0 0,-1 0 0,1 0 0,-1 0 0,1 0 1,-1 1-1,1-1 0,-1 0 0,1 0 0,-1 1 0,1-1 0,-1 0 0,1 1 0,-1-1 0,-21 17-108,14-6 96,1 0 0,0 1 0,-8 18 0,9-2-3692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28.926"/>
    </inkml:context>
    <inkml:brush xml:id="br0">
      <inkml:brushProperty name="width" value="0.025" units="cm"/>
      <inkml:brushProperty name="height" value="0.025" units="cm"/>
    </inkml:brush>
  </inkml:definitions>
  <inkml:trace contextRef="#ctx0" brushRef="#br0">22 0 4356,'0'0'6855,"-7"64"-5927,2-37-351,1 4-385,-1-1-96,5 3-32,0-2-32,0-3 32,0-6-96,0-1-32,0-5-288,5-5-545,0-3-961,-1-2-3875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7.220"/>
    </inkml:context>
    <inkml:brush xml:id="br0">
      <inkml:brushProperty name="width" value="0.025" units="cm"/>
      <inkml:brushProperty name="height" value="0.025" units="cm"/>
    </inkml:brush>
  </inkml:definitions>
  <inkml:trace contextRef="#ctx0" brushRef="#br0">47 1 6502,'0'0'1666,"-21"63"864,13-32-448,1-2-1121,2-3-449,1-1-383,3-3-65,1 0 0,0-5-32,0-1-32,0-3-801,0-1-961,1 2-928,-1 1-6215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9.508"/>
    </inkml:context>
    <inkml:brush xml:id="br0">
      <inkml:brushProperty name="width" value="0.025" units="cm"/>
      <inkml:brushProperty name="height" value="0.025" units="cm"/>
    </inkml:brush>
  </inkml:definitions>
  <inkml:trace contextRef="#ctx0" brushRef="#br0">1 1 6983,'0'12'76,"0"93"-109,20 166 0,-14-222 2842,-1 66 0,-5-44-2768,0-24-3180,0-18-448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50.278"/>
    </inkml:context>
    <inkml:brush xml:id="br0">
      <inkml:brushProperty name="width" value="0.025" units="cm"/>
      <inkml:brushProperty name="height" value="0.025" units="cm"/>
    </inkml:brush>
  </inkml:definitions>
  <inkml:trace contextRef="#ctx0" brushRef="#br0">2 0 3812,'0'14'2375,"-1"80"-1133,2 130-594,1-179-675,3-1 0,1 1 1,13 44-1,-8-46 142,-3 1 0,-1 0 0,2 65 1,-14 131 4538,4 57-1436,9-208-3527,5 111-529,-17-103 1012,-2-43-2478,-2 1 0,-16 53 1,20-87 2528,1-1 1,1 1-1,1 1 1,3 30-1,-2 34 68,-14 169 4972,22-84-4765,-5-147-574,16 114-1122,-16-119 71,0-1 1,-1 29 0,-8 82 909,-6-34 3164,5-47-1354,-1 64 0,8-54-378,8-85-4430,-7 11-2451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0.380"/>
    </inkml:context>
    <inkml:brush xml:id="br0">
      <inkml:brushProperty name="width" value="0.025" units="cm"/>
      <inkml:brushProperty name="height" value="0.025" units="cm"/>
    </inkml:brush>
  </inkml:definitions>
  <inkml:trace contextRef="#ctx0" brushRef="#br0">0 50 6534,'0'0'7271,"57"16"-6790,-37-16-129,5 0-128,0-2-128,4-8-32,-1 0-64,6-3-1217,-2 0-1089,0 4-513,-1 0-928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5.178"/>
    </inkml:context>
    <inkml:brush xml:id="br0">
      <inkml:brushProperty name="width" value="0.025" units="cm"/>
      <inkml:brushProperty name="height" value="0.025" units="cm"/>
    </inkml:brush>
  </inkml:definitions>
  <inkml:trace contextRef="#ctx0" brushRef="#br0">0 1 9321,'0'0'10698,"73"15"-10346,-23-14-256,2-1-96,2 0-832,-3 0-1891,-10-4-2050,-1-4-608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0.753"/>
    </inkml:context>
    <inkml:brush xml:id="br0">
      <inkml:brushProperty name="width" value="0.025" units="cm"/>
      <inkml:brushProperty name="height" value="0.025" units="cm"/>
    </inkml:brush>
  </inkml:definitions>
  <inkml:trace contextRef="#ctx0" brushRef="#br0">1 35 5605,'0'0'2979,"68"16"-1730,-45-15-640,7-1-225,-1 0 1,1 0 95,-1 0-192,4 0-95,-4 0-97,3-4-64,-3 1 0,3-3 0,-4 0-257,3-3-1120,-3 1-929,5-1-256,-3 2-3172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1.081"/>
    </inkml:context>
    <inkml:brush xml:id="br0">
      <inkml:brushProperty name="width" value="0.025" units="cm"/>
      <inkml:brushProperty name="height" value="0.025" units="cm"/>
    </inkml:brush>
  </inkml:definitions>
  <inkml:trace contextRef="#ctx0" brushRef="#br0">1 0 4388,'0'0'3742,"9"8"-2471,-4-3-1103,0 0-1,1 0 1,-1-1 0,1 0-1,0 0 1,1-1 0,-1 1-1,1-2 1,-1 1 0,1 0-1,0-1 1,0-1 0,0 1 0,0-1-1,0 0 1,13 0 0,-6-3-94,-1 0 0,1-1 0,24-9 0,-26 8-72,0 0-1,1 1 1,0 0-1,22-1 1,-31 4 27,0-1 1,0 1-1,0 1 0,1-1 1,-1 0-1,0 1 0,0 0 1,0 0-1,0 0 0,0 1 1,0-1-1,0 1 1,0 0-1,-1 0 0,1 0 1,-1 1-1,1-1 0,-1 1 1,4 4-1,-7-7 0,0 1 0,1-1 1,-1 0-1,1 1 0,-1-1 0,1 1 0,-1-1 1,1 0-1,-1 1 0,1-1 0,-1 0 0,1 0 1,-1 1-1,1-1 0,-1 0 0,1 0 0,0 0 1,-1 0-1,1 0 0,-1 0 0,1 0 0,0 0 1,-1 0-1,1 0 0,-1 0 0,1 0 0,0 0 1,-1 0-1,1-1 0,-1 1 0,1 0 0,-1 0 1,1-1-1,-1 1 0,1 0 0,-1-1 0,1 1 1,-1-1-1,1 1 0,-1 0 0,0-1 0,1 1 1,-1-1-1,0 1 0,1-1 0,-1 1 0,0-1 1,1 0-1,6-8-1711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7.335"/>
    </inkml:context>
    <inkml:brush xml:id="br0">
      <inkml:brushProperty name="width" value="0.025" units="cm"/>
      <inkml:brushProperty name="height" value="0.025" units="cm"/>
    </inkml:brush>
  </inkml:definitions>
  <inkml:trace contextRef="#ctx0" brushRef="#br0">1 52 3716,'0'0'6993,"7"-1"-5675,44-3 1334,-37 4-2021,0 0-1,0-1 1,18-4 0,-27 3-975,1 1-1,-1-1 0,1 0 1,-1-1-1,0 1 1,0-1-1,4-4 1,7-3-3089,0 1-1494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7.665"/>
    </inkml:context>
    <inkml:brush xml:id="br0">
      <inkml:brushProperty name="width" value="0.025" units="cm"/>
      <inkml:brushProperty name="height" value="0.025" units="cm"/>
    </inkml:brush>
  </inkml:definitions>
  <inkml:trace contextRef="#ctx0" brushRef="#br0">1 54 6566,'0'0'203,"8"0"-85,32-4 51,74-17 1,-73 11-835,0 3 0,62-4 1,41 11-1215,-123 0 256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8.024"/>
    </inkml:context>
    <inkml:brush xml:id="br0">
      <inkml:brushProperty name="width" value="0.025" units="cm"/>
      <inkml:brushProperty name="height" value="0.025" units="cm"/>
    </inkml:brush>
  </inkml:definitions>
  <inkml:trace contextRef="#ctx0" brushRef="#br0">0 11 1730,'0'0'4804,"56"0"-2946,-39 0-737,-1 0-609,-1 0-223,-1 0-161,0-2 0,-3-1-64,3 1-32,-5 0-256,-3 1-2499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8.394"/>
    </inkml:context>
    <inkml:brush xml:id="br0">
      <inkml:brushProperty name="width" value="0.025" units="cm"/>
      <inkml:brushProperty name="height" value="0.025" units="cm"/>
    </inkml:brush>
  </inkml:definitions>
  <inkml:trace contextRef="#ctx0" brushRef="#br0">0 82 11403,'0'0'6662,"50"-19"-6598,-35 6 0,6 1-160,-3 1-1409,1-2-1474,-1 6-673,4 1-5156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8.755"/>
    </inkml:context>
    <inkml:brush xml:id="br0">
      <inkml:brushProperty name="width" value="0.025" units="cm"/>
      <inkml:brushProperty name="height" value="0.025" units="cm"/>
    </inkml:brush>
  </inkml:definitions>
  <inkml:trace contextRef="#ctx0" brushRef="#br0">1 4 3876,'0'0'1409,"64"3"-1185,-44-3-352,3-6-2530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39.081"/>
    </inkml:context>
    <inkml:brush xml:id="br0">
      <inkml:brushProperty name="width" value="0.025" units="cm"/>
      <inkml:brushProperty name="height" value="0.025" units="cm"/>
    </inkml:brush>
  </inkml:definitions>
  <inkml:trace contextRef="#ctx0" brushRef="#br0">1 0 14798,'0'0'4420,"55"28"-4228,-43-28-96,5 0-31,-1 0-706,-4-4-1025,2 0-2434,-6-1-4548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0.822"/>
    </inkml:context>
    <inkml:brush xml:id="br0">
      <inkml:brushProperty name="width" value="0.025" units="cm"/>
      <inkml:brushProperty name="height" value="0.025" units="cm"/>
    </inkml:brush>
  </inkml:definitions>
  <inkml:trace contextRef="#ctx0" brushRef="#br0">52 18 4068,'0'0'4228,"-8"-3"-3849,-1-1-188,7 2 37,-1 1 0,1 0 0,-1 0 1,0 0-1,0 0 0,0 0 0,1 0 0,-1 1 1,0-1-1,-5 1 0,32 24 1107,73 63 417,64 59 302,203 140 1,47-21 230,-161-79 176,-37-24-1367,293 192 807,-335-223-1647,-114-83-113,3-3-1,1-2 1,88 45 0,-57-38-113,137 99 0,-78-47-10,515 401 13,-602-450-40,284 222 43,142 119-191,56 37 149,-271-222 16,214 151-14,135 108-15,-542-402 36,2-3-1,124 68 0,-203-129-799,4 5-6229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5.676"/>
    </inkml:context>
    <inkml:brush xml:id="br0">
      <inkml:brushProperty name="width" value="0.025" units="cm"/>
      <inkml:brushProperty name="height" value="0.025" units="cm"/>
    </inkml:brush>
  </inkml:definitions>
  <inkml:trace contextRef="#ctx0" brushRef="#br0">6 0 17809,'0'0'1697,"-5"65"-1216,5-40-97,0 4-320,2-2 0,6 1 0,1 0-64,-3-3 32,-1 1-32,0-1-1024,-5-1-1123,4-3-3586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5.505"/>
    </inkml:context>
    <inkml:brush xml:id="br0">
      <inkml:brushProperty name="width" value="0.025" units="cm"/>
      <inkml:brushProperty name="height" value="0.025" units="cm"/>
    </inkml:brush>
  </inkml:definitions>
  <inkml:trace contextRef="#ctx0" brushRef="#br0">186 8 4068,'-8'0'5808,"6"0"-5611,-18 0 1826,0 1 1,-26 4 0,41-4-1724,-1 0 0,0 0 1,1 1-1,-1-1 0,1 1 1,0 1-1,-1-1 0,1 1 1,0 0-1,0 0 0,1 0 1,-1 1-1,1 0 1,-6 6-1,9-10-279,1 0 1,-1 1-1,1-1 1,-1 1-1,1-1 1,-1 0-1,1 1 1,-1-1-1,1 1 1,0-1-1,-1 1 1,1 0-1,0-1 1,0 1-1,-1-1 1,1 1-1,0-1 1,0 1-1,0 0 1,0-1-1,-1 1 1,1 0-1,0-1 1,0 1-1,0-1 1,0 1-1,1 0 1,-1-1-1,0 1 1,0 0-1,0-1 1,0 1-1,1-1 1,-1 1-1,0-1 1,1 1-1,-1-1 1,0 1 0,1-1-1,-1 1 1,1-1-1,-1 1 1,0-1-1,1 1 1,-1-1-1,1 0 1,0 1-1,-1-1 1,1 0-1,-1 1 1,1-1-1,-1 0 1,1 0-1,0 0 1,0 1-1,40 1 117,-33-2-39,3 0-471,1-1-1,0 0 1,-1 0 0,0-1-1,1 0 1,-1-1-1,0-1 1,0 0-1,0 0 1,-1-1-1,1 0 1,-1-1 0,-1 0-1,1-1 1,-1 0-1,9-9 1,-11 5 619,-18 14 341,-17 16 392,27-17-934,-24 32 746,24-33-728,0 1 1,0 0 0,0-1-1,0 1 1,0 0 0,1 0-1,-1 0 1,1 0-1,-1 0 1,1 0 0,0 0-1,-1-1 1,1 1 0,0 0-1,0 0 1,1 0 0,-1 0-1,1 3 1,0-4-57,0-1 0,0 1 0,0 0 0,0 0 0,1-1 0,-1 1 0,0-1 0,0 1 0,1-1 0,-1 1 0,0-1 0,1 0 0,-1 0 0,0 0 0,1 0 0,-1 0 0,0 0 0,1 0 0,-1 0 0,0 0 0,3-1 0,32-7-1385,-26 2-251,-1 1 1,1-2-1,-1 1 1,0-1 0,0-1-1,12-13 1,4-8-5132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6.037"/>
    </inkml:context>
    <inkml:brush xml:id="br0">
      <inkml:brushProperty name="width" value="0.025" units="cm"/>
      <inkml:brushProperty name="height" value="0.025" units="cm"/>
    </inkml:brush>
  </inkml:definitions>
  <inkml:trace contextRef="#ctx0" brushRef="#br0">1 166 9545,'0'0'13965,"68"-17"-12972,-25 2-673,7 1-223,0-6-65,1 1 0,-2 1 0,-14 1-897,-6 4-1313,-13 1-1121,-14 0-1538,-2 3-128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6.367"/>
    </inkml:context>
    <inkml:brush xml:id="br0">
      <inkml:brushProperty name="width" value="0.025" units="cm"/>
      <inkml:brushProperty name="height" value="0.025" units="cm"/>
    </inkml:brush>
  </inkml:definitions>
  <inkml:trace contextRef="#ctx0" brushRef="#br0">0 128 12396,'0'0'12011,"72"-46"-11466,-28 32-257,6 1-160,2 0-128,-2 1 0,-4 4-1602,-1 0-2081,-6 2-2467,-1-1-5060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6.740"/>
    </inkml:context>
    <inkml:brush xml:id="br0">
      <inkml:brushProperty name="width" value="0.025" units="cm"/>
      <inkml:brushProperty name="height" value="0.025" units="cm"/>
    </inkml:brush>
  </inkml:definitions>
  <inkml:trace contextRef="#ctx0" brushRef="#br0">175 6 16784,'0'0'3993,"-9"-2"-2536,6 1-1416,0 1-1,0-1 0,-1 0 0,1 1 1,0 0-1,-1 0 0,1 0 0,0 0 1,-1 0-1,1 1 0,0-1 0,0 1 1,-1 0-1,1 0 0,0 0 0,0 0 1,0 1-1,0-1 0,0 1 0,1 0 0,-1 0 1,0 0-1,1 0 0,-1 0 0,-2 4 1,-3 3 39,1 1 1,0 0 0,0 0-1,1 1 1,-7 16 0,10-21-42,1 0 0,0-1 1,0 1-1,1 0 1,0 0-1,0 0 0,0 0 1,0 0-1,1 0 1,0 0-1,1 0 1,-1 0-1,2 8 0,0-11-34,-1 0 0,1-1 0,0 1 0,0 0 0,0 0 0,0-1 0,0 1 0,0-1 0,1 0 0,-1 0 0,1 0 0,0 0 0,-1 0 0,1-1 0,4 3 0,52 19-223,-43-17-23,19 5-338,-13-4 431,0 0 0,23 12-1,-41-17 144,0 0 0,0 0-1,-1 0 1,1 0-1,-1 0 1,0 1 0,0-1-1,0 1 1,0 0-1,0 0 1,0 0 0,-1 1-1,0-1 1,1 1-1,-1-1 1,0 1 0,-1 0-1,2 4 1,-2-6 23,-1 0 1,0 0-1,0 0 0,0 0 1,0 0-1,0 0 1,0 0-1,0 0 0,-1 0 1,1 0-1,-1 0 0,1 0 1,-1 0-1,0-1 1,0 1-1,0 0 0,0 0 1,0-1-1,-2 3 1,0 0 108,-1-1 1,0 1 0,0-1 0,0 0-1,0 0 1,-1 0 0,-6 3 0,-5 1 463,0-1-1,0-1 1,-28 6 0,29-7-303,0-2 0,0 0 0,0 0 1,-16-2-1,26 0-459,-1-1-1,1 0 1,0 0 0,0 0-1,0 0 1,-8-4-1,10 3-335,0 0-1,0 1 0,0-1 1,1 0-1,-1 0 0,0-1 0,1 1 1,0 0-1,-1-1 0,1 0 1,-2-3-1,-5-10-6304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7.079"/>
    </inkml:context>
    <inkml:brush xml:id="br0">
      <inkml:brushProperty name="width" value="0.025" units="cm"/>
      <inkml:brushProperty name="height" value="0.025" units="cm"/>
    </inkml:brush>
  </inkml:definitions>
  <inkml:trace contextRef="#ctx0" brushRef="#br0">127 47 13357,'0'0'1372,"4"-8"629,11-23 156,-11 24-267,-4 11-1679,0 0 0,-1 0 0,0 0 1,0 0-1,0 0 0,0 0 0,-1 0 0,0 0 0,-4 7 0,2-2-37,-21 52 146,2 1 0,3 0 1,2 2-1,3 0 0,4 1 1,2 1-1,-1 68 0,10-127-326,0 1-1,1-1 1,-1 0-1,1 1 1,1-1-1,0 0 1,0 0-1,0 0 0,1 0 1,0 0-1,0 0 1,0-1-1,1 0 1,0 1-1,0-1 1,1-1-1,0 1 1,6 5-1,-6-7-245,1 0 0,0 0 0,0-1 0,0 1 0,0-1 0,0-1 0,1 1 0,0-1 0,-1 0 0,1 0 0,0-1 0,11 1 0,2-1-2485,0 0 0,33-4 0,-6-7-4293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7.442"/>
    </inkml:context>
    <inkml:brush xml:id="br0">
      <inkml:brushProperty name="width" value="0.025" units="cm"/>
      <inkml:brushProperty name="height" value="0.025" units="cm"/>
    </inkml:brush>
  </inkml:definitions>
  <inkml:trace contextRef="#ctx0" brushRef="#br0">246 0 11403,'0'0'12177,"-7"11"-11190,-66 91 610,-79 123-861,138-204-1159,15-25-2352,22-39-4506,-12 20 5396,28-52-5909,-17 36 1340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7.786"/>
    </inkml:context>
    <inkml:brush xml:id="br0">
      <inkml:brushProperty name="width" value="0.025" units="cm"/>
      <inkml:brushProperty name="height" value="0.025" units="cm"/>
    </inkml:brush>
  </inkml:definitions>
  <inkml:trace contextRef="#ctx0" brushRef="#br0">1 35 6598,'0'0'15487,"3"-5"-14825,6-9-775,-6 3 1583,-9 8 2821,4 2-4178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8.377"/>
    </inkml:context>
    <inkml:brush xml:id="br0">
      <inkml:brushProperty name="width" value="0.025" units="cm"/>
      <inkml:brushProperty name="height" value="0.025" units="cm"/>
    </inkml:brush>
  </inkml:definitions>
  <inkml:trace contextRef="#ctx0" brushRef="#br0">332 78 6502,'0'0'4089,"8"-7"-1606,-6 6-1982,34-27 1724,-33 26-1633,-1 0 0,0 0 0,1 0 0,-1 0 0,0 0-1,0-1 1,-1 1 0,1-1 0,0 1 0,-1-1 0,1 0 0,-1 0 0,2-5 0,-8 8-324,1-1 0,0 0 1,0 1-1,-1 0 0,1 0 0,0 0 1,-6 2-1,-3 1-221,0 1 0,0 1 0,1 0 0,0 0 0,-1 1 0,2 1 1,-1 0-1,-18 16 0,-6 8 429,-36 39 1,54-51-345,1 0-1,1 1 1,2 1-1,-18 29 1,27-41-121,1 0 0,0 0 1,0 1-1,1-1 0,0 1 1,0 0-1,1-1 0,1 1 1,-1 0-1,2 0 0,-1 0 1,1 0-1,1 1 0,2 10 1,-2-18-7,0-1 0,1 1 0,-1 0 0,1 0 0,0-1 0,0 1 0,0-1 0,0 1 0,0-1 0,1 0 0,-1 0 0,1 0 0,0 0 0,-1 0 1,1-1-1,0 1 0,0-1 0,0 0 0,0 0 0,0 0 0,0 0 0,0 0 0,0-1 0,0 0 0,6 1 0,-1 0 21,0 0 0,0-1 0,0 0-1,0 0 1,0-1 0,0 0 0,0-1 0,-1 1-1,12-5 1,-11 2-4,0-1 1,0 0-1,-1 0 0,0 0 0,0-1 0,0 0 0,-1-1 1,0 1-1,7-11 0,-11 14 9,1 0 1,-1 0-1,0-1 1,0 1-1,0-1 1,0 1-1,-1-1 1,1 0-1,-1 0 1,0 1-1,0-1 1,0 0-1,-1 0 1,0 0-1,1 0 0,-1 0 1,-1 0-1,1 0 1,0 0-1,-1 0 1,0 0-1,0 0 1,-2-6-1,1 9-29,1-1 0,0 0 0,-1 1 0,0-1 0,1 1 0,-1 0 0,0 0 0,1-1 0,-1 1 0,0 0 0,0 0 0,0 0 0,0 1 0,0-1 0,0 0 0,0 1 0,0 0 0,0-1 0,0 1 0,-1 0 0,1 0 0,0 0 0,0 0 0,0 0 0,0 1 0,0-1 0,0 1 0,0-1 0,-3 2 0,2-1-14,0-1 0,0 1 0,0 0 0,0 1 0,0-1-1,0 0 1,0 1 0,1 0 0,-1 0 0,1 0 0,-1 0-1,1 0 1,-1 0 0,1 0 0,0 1 0,0-1 0,0 1 0,-2 5-1,3-7 11,1 0-1,-1 0 1,1 0-1,0 0 0,-1 0 1,1 1-1,0-1 1,0 0-1,0 0 1,0 0-1,0 0 0,0 0 1,0 0-1,0 0 1,1 0-1,-1 1 0,0-1 1,1 0-1,-1 0 1,1 0-1,-1 0 1,1 0-1,-1 0 0,1-1 1,0 1-1,-1 0 1,1 0-1,1 1 0,0-1 8,0 0-1,0 0 1,1 0 0,-1 0-1,0-1 1,1 1-1,-1 0 1,1-1-1,-1 0 1,0 0-1,1 1 1,3-2-1,5 0 24,0 0 0,0-1 0,0 0-1,20-7 1,-7-2 5,42-25 1,-43 22-68,43-19 1,-66 33 31,1-1-1,-1 1 1,1 0-1,-1 0 1,1-1-1,0 1 1,-1 0-1,1 0 1,0 0-1,-1 0 0,1 0 1,-1 0-1,1 0 1,0 0-1,-1 0 1,1 0-1,0 0 1,-1 0-1,1 1 1,-1-1-1,1 0 1,0 0-1,-1 1 1,1-1-1,-1 0 1,1 1-1,-1-1 1,1 0-1,-1 1 1,1-1-1,-1 1 1,0-1-1,1 1 1,-1-1-1,1 1 1,-1-1-1,0 1 1,0-1-1,1 1 1,-1 0-1,3 36-182,-18 40-71,6-51 280,6-19-52,1 0 0,-1 0 0,1 1 0,0-1 0,1 1 0,0-1 0,0 1 1,0-1-1,1 1 0,1 9 0,-1-16-99,1-1 1,-1 1-1,1-1 1,-1 0-1,1 1 1,-1-1 0,1 1-1,-1-1 1,1 0-1,-1 0 1,1 1-1,-1-1 1,1 0-1,0 0 1,-1 0 0,1 0-1,-1 1 1,1-1-1,0 0 1,-1 0-1,1 0 1,-1 0-1,1-1 1,0 1 0,-1 0-1,1 0 1,-1 0-1,1 0 1,0-1-1,-1 1 1,2-1-1,17-6-3327,3-14-3998,1-8-6332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8.720"/>
    </inkml:context>
    <inkml:brush xml:id="br0">
      <inkml:brushProperty name="width" value="0.025" units="cm"/>
      <inkml:brushProperty name="height" value="0.025" units="cm"/>
    </inkml:brush>
  </inkml:definitions>
  <inkml:trace contextRef="#ctx0" brushRef="#br0">57 1 17328,'0'0'5926,"-34"68"-4517,26-40-224,2 2-480,6 0-577,0-1-96,4-2-32,6 0-480,-2-5-930,-5-3-511,-3-2 159,0-6-128,0-5-1345,-9-6-1377,-1 0 1185,-5-2-705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9.066"/>
    </inkml:context>
    <inkml:brush xml:id="br0">
      <inkml:brushProperty name="width" value="0.025" units="cm"/>
      <inkml:brushProperty name="height" value="0.025" units="cm"/>
    </inkml:brush>
  </inkml:definitions>
  <inkml:trace contextRef="#ctx0" brushRef="#br0">74 466 448,'-48'-65'9842,"44"60"-9032,1-1 1,0 0 0,0 0 0,1 0-1,-1 0 1,1 0 0,1-1-1,-1 1 1,1-1 0,0-7 0,1 13-675,1-1 1,0 0 0,-1 0 0,1 1 0,0-1 0,0 1 0,0-1 0,1 1 0,-1-1 0,0 1-1,0 0 1,1-1 0,-1 1 0,1 0 0,-1 0 0,1 0 0,0 0 0,-1 0 0,1 0 0,0 1 0,-1-1-1,4 0 1,48-15 328,-46 14-347,175-50-1680,-65 5-7494,-62 20 2276</inkml:trace>
  <inkml:trace contextRef="#ctx0" brushRef="#br0" timeOffset="1">670 1 9353,'0'0'11563,"-34"55"-9834,7-20-351,-1 2-417,-4 1-161,7 1-159,3-3-289,1 1-256,7-6-64,3-2 0,2-7-672,4-9-1602,5-6-801,3-17-7111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9.441"/>
    </inkml:context>
    <inkml:brush xml:id="br0">
      <inkml:brushProperty name="width" value="0.025" units="cm"/>
      <inkml:brushProperty name="height" value="0.025" units="cm"/>
    </inkml:brush>
  </inkml:definitions>
  <inkml:trace contextRef="#ctx0" brushRef="#br0">221 1 15278,'0'0'6161,"-1"10"-4586,-1 6-871,-1 0-385,1-1-1,0 0 1,2 0-1,-1 1 1,2-1 0,0 1-1,1-1 1,6 27-1,17 9-263,-14-29-1167,16 44 1,-25-57-331,1 0 1,-2 0 0,1 0 0,0 18 0,-4-15-3348,-9-3-74</inkml:trace>
  <inkml:trace contextRef="#ctx0" brushRef="#br0" timeOffset="1">123 396 5894,'-9'-3'4676,"-9"-2"-3019,6 2-380,0 0 0,0-1 0,1 0 0,-1-1 0,1 0 1,-14-9-1,25 14-1211,0 0 0,0-1 0,0 1 1,0 0-1,0-1 0,0 1 0,1 0 1,-1-1-1,0 1 0,0 0 0,0-1 0,0 1 1,1 0-1,-1 0 0,0-1 0,0 1 1,1 0-1,-1 0 0,0 0 0,0-1 0,1 1 1,-1 0-1,0 0 0,1 0 0,-1 0 1,0-1-1,0 1 0,1 0 0,-1 0 1,0 0-1,1 0 0,-1 0 0,1 0 0,-1 0 1,0 0-1,1 0 0,-1 0 0,0 0 1,1 0-1,-1 0 0,0 0 0,0 0 1,1 1-1,-1-1 0,0 0 0,1 0 0,26-1-373,-24 1 529,41-3-561,0-1 1,-1-2 0,47-13-1,-51 8-3137,63-27-1,-43 10-2000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5.876"/>
    </inkml:context>
    <inkml:brush xml:id="br0">
      <inkml:brushProperty name="width" value="0.025" units="cm"/>
      <inkml:brushProperty name="height" value="0.025" units="cm"/>
    </inkml:brush>
  </inkml:definitions>
  <inkml:trace contextRef="#ctx0" brushRef="#br0">109 1 10346,'0'0'6288,"-10"11"-4825,-48 61 37,52-64-1212,1 0 0,1 0 0,-1 1-1,1-1 1,1 1 0,-1 0-1,2 0 1,-1 1 0,-1 14 0,4-22-288,0 0-1,0 0 1,0-1 0,0 1 0,0 0 0,0 0 0,1 0 0,-1 0 0,1 0 0,0-1 0,-1 1 0,1 0 0,0-1 0,0 1 0,0 0 0,0-1-1,0 1 1,0-1 0,1 1 0,-1-1 0,0 0 0,1 0 0,-1 1 0,3 0 0,1 1-21,0-1 0,-1 0-1,1 0 1,0-1 0,0 0 0,0 1 0,0-2-1,0 1 1,7 0 0,-1-1-20,0 0-1,0 0 0,0-1 1,0-1-1,0 0 1,0 0-1,0-1 1,13-6-1,-24 9 51,0 0 0,0 0 0,0 1 0,0-1 0,0 0 0,0 0 0,0 0 0,0 0 0,0 1 0,0-1 0,0 0 0,0 0 0,0 0 0,0 0 0,0 1 0,0-1 0,0 0 0,0 0 0,0 0 0,0 0 0,0 0 0,0 1 0,0-1 0,0 0 0,0 0 0,0 0 0,1 0 0,-1 0 0,0 1 0,0-1 0,0 0-1,0 0 1,0 0 0,0 0 0,1 0 0,-1 0 0,0 0 0,0 0 0,0 0 0,0 0 0,0 0 0,1 1 0,-1-1 0,0 0 0,0 0 0,0 0 0,0 0 0,1 0 0,-1 0 0,0 0 0,0 0 0,0 0 0,0-1 0,1 1 0,-16 28 1087,10-21-854,0 0 0,1 1 0,0 0 0,1-1 0,0 1 0,-4 16-1,7-23-252,0 0-1,1 0 0,-1 0 1,1-1-1,-1 1 0,1 0 1,-1 0-1,1-1 0,0 1 0,-1 0 1,1-1-1,0 1 0,-1-1 1,1 1-1,0-1 0,0 1 1,0-1-1,0 0 0,-1 1 0,1-1 1,0 0-1,0 1 0,0-1 1,0 0-1,0 0 0,0 0 1,0 0-1,0 0 0,0 0 0,0 0 1,-1 0-1,1 0 0,0-1 1,2 0-1,37-8-4036,-10-7-2668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49.783"/>
    </inkml:context>
    <inkml:brush xml:id="br0">
      <inkml:brushProperty name="width" value="0.025" units="cm"/>
      <inkml:brushProperty name="height" value="0.025" units="cm"/>
    </inkml:brush>
  </inkml:definitions>
  <inkml:trace contextRef="#ctx0" brushRef="#br0">284 11 10090,'0'0'4270,"-12"-3"-2471,6 2-1616,2-1-35,0 1-1,-1 0 1,1 0 0,-1 1 0,1-1-1,-1 1 1,0 0 0,1 0 0,-1 0-1,1 1 1,-1 0 0,1 0-1,-1 0 1,1 0 0,-1 1 0,1-1-1,0 1 1,-8 5 0,-7 6 415,0 1 0,1 1 0,0 0 0,1 2 1,-17 20-1,28-29-430,1 0 0,0 0 0,0 0 0,0 0 0,1 1 1,0-1-1,1 1 0,0 0 0,1 0 0,0 1 0,0-1 0,1 0 1,0 1-1,0-1 0,2 17 0,0-23-121,-1 1 0,1 0 0,1-1 0,-1 0 0,0 1 0,1-1 0,0 0 0,0 0 0,0 1 0,0-1 1,0-1-1,0 1 0,1 0 0,0-1 0,-1 1 0,1-1 0,0 0 0,0 0 0,0 0 0,1 0 0,-1 0 0,0-1 0,1 1 0,-1-1 0,1 0 0,-1 0 0,1-1 0,-1 1 0,1-1 0,0 1 0,3-1 0,-1 0 8,0 1 0,-1-1 0,1 0-1,0-1 1,0 1 0,-1-1-1,1 0 1,0-1 0,-1 1-1,1-1 1,-1 0 0,0 0 0,0-1-1,0 0 1,0 0 0,0 0-1,0 0 1,-1-1 0,7-6-1,-9 8-5,0-1 0,0 0 0,0 1 0,0-1 0,-1 0 0,1 0 0,-1 0-1,0 0 1,0-1 0,0 1 0,0 0 0,0 0 0,-1-1 0,0 1 0,1 0 0,-1-1-1,0 1 1,-1-4 0,0 5-14,0 0-1,0 0 1,0 0 0,0 0-1,0 1 1,-1-1-1,1 0 1,0 1-1,-1 0 1,1-1 0,-1 1-1,0 0 1,1-1-1,-1 1 1,0 0-1,0 0 1,0 0-1,0 1 1,0-1 0,0 0-1,0 1 1,0-1-1,0 1 1,0 0-1,0 0 1,0 0 0,0 0-1,0 0 1,-3 0-1,-3 0 9,-33 3-66,40-3 67,-1 1 0,1-1 1,0 0-1,0 1 0,0-1 0,-1 0 1,1 1-1,0 0 0,0-1 0,0 1 1,0 0-1,0-1 0,0 1 0,0 0 0,0 0 1,0 0-1,0 0 0,1 0 0,-1 0 1,0 0-1,1 0 0,-1 0 0,0 0 1,1 1-1,-1-1 0,1 0 0,-1 3 1,1-4-4,1 1 0,-1 0 1,0-1-1,1 1 1,-1-1-1,0 1 1,1 0-1,-1-1 1,1 1-1,-1-1 1,1 1-1,-1-1 1,1 1-1,-1-1 1,1 0-1,-1 1 1,1-1-1,0 1 1,-1-1-1,1 0 1,0 0-1,-1 1 1,1-1-1,0 0 1,-1 0-1,1 0 1,0 0-1,-1 0 1,1 0-1,0 0 1,0 0-1,1 0 1,31 0 92,-25 0-71,8-1-38,0-1-1,0-1 0,-1 0 1,1-1-1,-1 0 1,29-13-1,44-12-374,-88 29 374,1 0-1,0-1 1,0 1-1,-1 0 1,1 0 0,0 0-1,0 0 1,-1 0-1,1 0 1,0 0 0,0 0-1,0 0 1,-1 0-1,1 0 1,0 1 0,0-1-1,-1 0 1,1 0-1,0 1 1,-1-1 0,1 1-1,0-1 1,-1 1-1,1-1 1,0 1 0,-1-1-1,1 1 1,0 0-1,0 1 9,-1-1-1,1 1 0,-1 0 0,1-1 1,-1 1-1,0 0 0,0 0 0,0-1 0,0 1 1,0 0-1,0 0 0,-1 2 0,-18 59 332,15-53-233,-2 8-203,1 1 0,0-1 1,1 1-1,2 0 0,-2 30 1,4-48-49,-1-1 0,1 0 0,0 1 1,0-1-1,0 0 0,0 0 0,0 1 0,0-1 1,0 0-1,0 1 0,0-1 0,0 0 0,0 1 1,0-1-1,0 0 0,0 1 0,0-1 0,0 0 1,0 0-1,0 1 0,1-1 0,-1 0 0,0 1 1,0-1-1,0 0 0,0 0 0,1 1 0,-1-1 1,0 0-1,0 0 0,1 0 0,-1 1 0,0-1 1,0 0-1,1 0 0,-1 0 0,0 0 0,0 1 1,1-1-1,-1 0 0,0 0 0,1 0 0,-1 0 1,0 0-1,1 0 0,-1 0 0,0 0 0,1 0 1,-1 0-1,0 0 0,0 0 0,1 0 0,0 0 1,8-2-9465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5:50.175"/>
    </inkml:context>
    <inkml:brush xml:id="br0">
      <inkml:brushProperty name="width" value="0.025" units="cm"/>
      <inkml:brushProperty name="height" value="0.025" units="cm"/>
    </inkml:brush>
  </inkml:definitions>
  <inkml:trace contextRef="#ctx0" brushRef="#br0">291 1 9449,'0'0'5637,"14"51"-3555,3-18 961,0 6-1025,5 4-288,-4 6-321,1 4-864,-10 6-353,-3 4-96,-6 3-64,-13 6 32,-17 5 0,-18 1 0,-6-2-64,-12 0-609,0-7-864,-2-10-1666,0-12-4484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4.860"/>
    </inkml:context>
    <inkml:brush xml:id="br0">
      <inkml:brushProperty name="width" value="0.025" units="cm"/>
      <inkml:brushProperty name="height" value="0.025" units="cm"/>
    </inkml:brush>
  </inkml:definitions>
  <inkml:trace contextRef="#ctx0" brushRef="#br0">127 36 7623,'0'0'7634,"-10"-7"-5621,-30-18-930,39 24-1065,1 1 0,-1 0-1,0-1 1,1 1 0,-1 0-1,1 0 1,-1-1 0,1 1-1,-1 0 1,0 0-1,1 0 1,-1 0 0,0 0-1,1 0 1,-1 0 0,1 0-1,-1 0 1,0 0 0,1 0-1,-1 1 1,1-1 0,-1 0-1,0 0 1,1 0 0,-1 1-1,1-1 1,-1 0-1,1 1 1,-1-1 0,1 1-1,-1-1 1,1 0 0,0 1-1,-1-1 1,1 1 0,-1-1-1,1 1 1,0-1 0,0 1-1,-1-1 1,1 1-1,0 1 1,-6 24 135,6-23-104,-7 59 879,4-1-1,5 74 1,-1 3-86,-23 223 647,32-1052-416,-10 681-1056,1 4 44,-1 1 1,0-1 0,0 0-1,-1 1 1,1-1-1,-1 0 1,-1 1 0,1-1-1,-1 1 1,-3-7-1,2 26-146,5 184-98,-10 306 526,4-470-168,2-16-94,0-1 0,1 0 0,1 1 1,0-1-1,5 27 0,-5-43-100,0-1-1,1 1 1,-1-1 0,0 1-1,0-1 1,0 1-1,0 0 1,1-1 0,-1 1-1,0-1 1,0 1 0,1-1-1,-1 0 1,0 1-1,1-1 1,-1 1 0,1-1-1,-1 0 1,0 1 0,1-1-1,-1 0 1,1 1-1,-1-1 1,1 0 0,-1 1-1,1-1 1,-1 0 0,1 0-1,0 0 1,-1 0-1,1 0 1,-1 0 0,1 0-1,-1 0 1,1 0 0,-1 0-1,1 0 1,0 0-1,-1 0 1,1 0 0,-1 0-1,1 0 1,-1-1 0,1 1-1,-1 0 1,1 0-1,-1-1 1,1 1 0,-1 0-1,1-1 1,0 0 0,20-22-5140,-13-3-1220,-2-7-4837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29.287"/>
    </inkml:context>
    <inkml:brush xml:id="br0">
      <inkml:brushProperty name="width" value="0.025" units="cm"/>
      <inkml:brushProperty name="height" value="0.025" units="cm"/>
    </inkml:brush>
  </inkml:definitions>
  <inkml:trace contextRef="#ctx0" brushRef="#br0">6 1 8456,'0'0'416,"-5"56"225,5-29-321,0-3-288,5-1-192,10 0-1505,-8 0-3044</inkml:trace>
  <inkml:trace contextRef="#ctx0" brushRef="#br0" timeOffset="1">51 518 2050,'0'0'-192,"-11"76"-449,6-34 993,0-2 225,1 2 608,-1-4-96,1-3-865,2-5-256,2-1-2786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29.817"/>
    </inkml:context>
    <inkml:brush xml:id="br0">
      <inkml:brushProperty name="width" value="0.025" units="cm"/>
      <inkml:brushProperty name="height" value="0.025" units="cm"/>
    </inkml:brush>
  </inkml:definitions>
  <inkml:trace contextRef="#ctx0" brushRef="#br0">10 0 2883,'-1'13'1884,"-3"135"1398,11 17-3361,-3-90 885,-5 76 0,-7-55-5381,4-29 5032,3 1 0,7 66 0,1 27 3436,-6-66-3113,2-37 1564,-3 0-1,-3 0 0,-12 65 1,14-77-1955,2-30-5081,-1-24 133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2.673"/>
    </inkml:context>
    <inkml:brush xml:id="br0">
      <inkml:brushProperty name="width" value="0.025" units="cm"/>
      <inkml:brushProperty name="height" value="0.025" units="cm"/>
    </inkml:brush>
  </inkml:definitions>
  <inkml:trace contextRef="#ctx0" brushRef="#br0">4 0 14350,'0'0'4115,"-1"9"-2705,0-4-1291,0-1-1,1 0 1,0 0 0,-1 0-1,2 1 1,-1-1 0,0 0 0,1 0-1,0 0 1,0 0 0,0 1 0,0-2-1,1 1 1,0 0 0,0 0 0,0 0-1,0-1 1,0 1 0,1-1-1,-1 1 1,1-1 0,0 0 0,0 0-1,0-1 1,1 1 0,-1 0 0,1-1-1,6 3 1,-2-1-146,0-1 1,1 0-1,-1 0 0,1-1 0,0 0 1,0-1-1,0 0 0,-1 0 0,1-1 0,0 0 1,0-1-1,14-2 0,-15 1-646,0 0 0,0 0 0,-1-1 0,1 0 0,-1 0 0,8-5 0,-10 5-605,0-1 1,0 1 0,0-1 0,0 0 0,-1-1-1,0 1 1,0-1 0,5-7 0,1-6-4590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3.018"/>
    </inkml:context>
    <inkml:brush xml:id="br0">
      <inkml:brushProperty name="width" value="0.025" units="cm"/>
      <inkml:brushProperty name="height" value="0.025" units="cm"/>
    </inkml:brush>
  </inkml:definitions>
  <inkml:trace contextRef="#ctx0" brushRef="#br0">170 0 7175,'0'0'11915,"-48"34"-10313,34-9-321,-6 2-256,6 3-160,-6-1-257,6 4-256,0-2-127,3 0-161,4-3-32,5-2-64,-3-5-1826,5-7-1825,0-7-3524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3.671"/>
    </inkml:context>
    <inkml:brush xml:id="br0">
      <inkml:brushProperty name="width" value="0.025" units="cm"/>
      <inkml:brushProperty name="height" value="0.025" units="cm"/>
    </inkml:brush>
  </inkml:definitions>
  <inkml:trace contextRef="#ctx0" brushRef="#br0">0 234 12268,'0'0'8771,"9"-12"-8307,22-28-178,5-6 713,54-90 1,-101 202-605,2-34-364,2 0 0,0 1 0,2-1 0,0 50 0,5-82-171,0 1-1,1-1 1,-1 1 0,1-1 0,-1 0 0,0 1 0,1-1 0,-1 1 0,1-1 0,-1 0 0,1 0 0,-1 1-1,1-1 1,-1 0 0,1 0 0,0 0 0,-1 0 0,1 0 0,-1 1 0,1-1 0,-1 0 0,1 0-1,0 0 1,-1 0 0,1-1 0,-1 1 0,1 0 0,-1 0 0,1 0 0,-1 0 0,1-1 0,-1 1-1,1 0 1,-1 0 0,1-1 0,0 0 0,6-10-5914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4.660"/>
    </inkml:context>
    <inkml:brush xml:id="br0">
      <inkml:brushProperty name="width" value="0.025" units="cm"/>
      <inkml:brushProperty name="height" value="0.025" units="cm"/>
    </inkml:brush>
  </inkml:definitions>
  <inkml:trace contextRef="#ctx0" brushRef="#br0">74 0 13357,'0'0'9780,"-6"9"-9668,1-1-91,-48 81 305,85-107-182,37-48-924,-79 113 444,-6-6 519,8-21 140,0 0-1,-1-1 1,-16 25-1,25-44-312,0 0-1,0 1 0,0-1 0,0 0 0,0 0 0,0 0 0,0 0 0,-1 0 0,1 1 0,0-1 0,0 0 1,0 0-1,0 0 0,0 0 0,0 0 0,-1 0 0,1 0 0,0 1 0,0-1 0,0 0 0,0 0 1,0 0-1,-1 0 0,1 0 0,0 0 0,0 0 0,0 0 0,0 0 0,-1 0 0,1 0 0,0 0 0,0 0 1,0 0-1,0 0 0,-1 0 0,1 0 0,0 0 0,0 0 0,0 0 0,0 0 0,0-1 0,-1 1 0,1 0 1,0 0-1,0 0 0,0 0 0,0 0 0,0 0 0,0 0 0,-1 0 0,1-1 0,0 1 0,0 0 1,0 0-1,0 0 0,0 0 0,0 0 0,0-1 0,0 1 0,0 0 0,0 0 0,-5-19 99,2-22-290,3 40 189,0-10-18,-1 0-1,0 0 1,0 0 0,-1 0-1,-1 1 1,0-1 0,-6-13-1,9 25 6,0 0 0,0 0 0,1 1 0,-1-1 0,0 0 0,0 0 0,1 0 0,-1 0 0,1 0 0,-1 0 0,1 0 0,-1 0 0,1 0 0,-1 0 0,1 0 0,0 0 0,0 0 0,-1 0 0,1-1 0,0 1 0,0 0 0,0-1 0,0 1 0,0 0 0,0-1-1,0 1 1,0-1 0,0 0 0,0 1 0,2-1 0,18 8-16,0 0-1,42 7 1,-26-9-2916,-1-3-4216,-17-3-2070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5.003"/>
    </inkml:context>
    <inkml:brush xml:id="br0">
      <inkml:brushProperty name="width" value="0.025" units="cm"/>
      <inkml:brushProperty name="height" value="0.025" units="cm"/>
    </inkml:brush>
  </inkml:definitions>
  <inkml:trace contextRef="#ctx0" brushRef="#br0">201 1 14798,'0'0'8536,"-6"9"-8077,-25 34 128,2 2-1,3 1 0,1 1 1,3 1-1,-32 97 0,52-141-582,1 0-1,0 1 1,0-1-1,0 1 1,1-1-1,-1 1 1,1-1 0,0 1-1,0 0 1,1-1-1,-1 1 1,1-1-1,0 1 1,0-1-1,2 6 1,-1-8-72,0 0 0,1 1-1,-1-1 1,0 0 0,0 0 0,1 0 0,0-1 0,-1 1 0,1 0-1,0-1 1,-1 0 0,1 0 0,0 0 0,0 0 0,0 0-1,0 0 1,0-1 0,0 1 0,1-1 0,-1 0 0,0 0 0,3-1-1,2 2-427,43-2-3417,-19-7-1580,-7-5-2654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6.206"/>
    </inkml:context>
    <inkml:brush xml:id="br0">
      <inkml:brushProperty name="width" value="0.025" units="cm"/>
      <inkml:brushProperty name="height" value="0.025" units="cm"/>
    </inkml:brush>
  </inkml:definitions>
  <inkml:trace contextRef="#ctx0" brushRef="#br0">83 1 13741,'0'0'5760,"-9"3"-3923,6-2-1714,-1 1 1,0 0 0,1 0-1,0 0 1,-1 0 0,1 0-1,0 1 1,0-1 0,0 1-1,1 0 1,-1 0 0,0 0-1,1 0 1,0 0 0,0 1-1,0-1 1,0 1 0,1-1-1,-1 1 1,1 0 0,0-1-1,0 1 1,-1 8 0,-3 8 220,2 0 1,0 1-1,1 0 1,0-1 0,4 35-1,-2-51-354,0 1 0,1 0 0,-1-1 0,1 1 0,0-1 0,0 0 0,1 1 0,0-1 0,-1 0 0,1 0 0,1 0 0,-1 0 0,0 0-1,1 0 1,0-1 0,0 1 0,0-1 0,0 0 0,1 0 0,-1 0 0,1 0 0,0 0 0,0-1 0,0 0 0,0 0 0,0 0 0,0 0 0,0-1 0,1 1-1,-1-1 1,9 1 0,-3-1-399,-1-1-1,1 0 1,0-1 0,0 0-1,0 0 1,-1-1-1,1 0 1,0-1-1,-1 0 1,0 0 0,0-1-1,0 0 1,0-1-1,14-9 1,-14 7 429,0-1-1,0 1 1,-1-2 0,9-10-1,-18 21 81,-1-1 0,1 1-1,0 0 1,0 0 0,0-1-1,0 1 1,0 0 0,0 0-1,1 0 1,-1 0 0,1 0-1,-1 0 1,1 0 0,0 0-1,-1 1 1,1-1 0,0 0-1,1 0 1,-1 0 0,0 0-1,1 0 1,0 3 0,0-2-76,1-1 0,-1 1 0,1-1 0,0 1 0,-1-1 0,1 0 0,0 0 0,0 0 0,1 0 0,-1 0 0,0-1 0,0 1 0,1 0 0,-1-1 0,1 0 0,0 0 0,-1 0 0,6 2 1,44 8-759,-40-9 442,1 1 1,-1 0-1,1 1 0,22 9 1,-32-11 289,1 0-1,-1 0 1,0 0 0,0 1-1,0-1 1,-1 1 0,1-1 0,-1 1-1,1 0 1,-1 0 0,0 0-1,0 1 1,0-1 0,0 0-1,-1 1 1,1-1 0,-1 1 0,0-1-1,0 1 1,0 0 0,0 5-1,-1-2 93,0 1-1,0-1 0,0 1 1,-1-1-1,0 0 0,-1 1 1,1-1-1,-1 0 0,-1 0 1,1 0-1,-1 0 0,-1-1 0,1 1 1,-1-1-1,0 0 0,-1 0 1,1 0-1,-1 0 0,0-1 1,-1 0-1,1 0 0,-1 0 1,0-1-1,0 0 0,0 0 0,-1 0 1,0-1-1,1 0 0,-1 0 1,0-1-1,0 0 0,-1 0 1,1 0-1,0-1 0,-1-1 1,-10 1-1,16-1-27,0-1 0,0 1 0,0-1 0,1 0 0,-1 0 0,0 0 0,0 0 0,1 0 0,-1 0 0,1 0 0,-1 0 1,1-1-1,-1 1 0,1-1 0,0 1 0,0-1 0,0 1 0,0-1 0,0 0 0,0 0 0,0 1 0,0-1 0,1 0 0,-1 0 0,1 0 0,-1 0 0,1 0 0,0 0 1,0 1-1,0-4 0,-2-10 103,2 0 1,1-27-1,0 29-124,0-2-30,1 0-1,0 1 1,1-1-1,0 1 1,10-26 0,-11 36-37,-1 0 1,1 1 0,-1-1 0,1 0-1,0 1 1,1-1 0,-1 1 0,1 0 0,-1 0-1,1 0 1,0 0 0,0 0 0,0 1-1,0-1 1,1 1 0,-1 0 0,1 0-1,-1 0 1,1 0 0,0 1 0,0 0-1,0-1 1,-1 1 0,1 1 0,8-2-1,30 2-5424,-17 0-2264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5.770"/>
    </inkml:context>
    <inkml:brush xml:id="br0">
      <inkml:brushProperty name="width" value="0.025" units="cm"/>
      <inkml:brushProperty name="height" value="0.025" units="cm"/>
    </inkml:brush>
  </inkml:definitions>
  <inkml:trace contextRef="#ctx0" brushRef="#br0">212 55 6983,'0'0'3801,"-1"-8"-401,1 5-2991,0-1 0,0 1 0,-1 0-1,0 0 1,0 0 0,0 0 0,0 0 0,-2-6-1,2 8-283,0 0-1,0 0 1,0 0 0,0 0-1,0 0 1,0 1-1,0-1 1,0 0 0,0 0-1,-1 1 1,1-1-1,0 1 1,0-1-1,-1 1 1,1 0 0,0-1-1,0 1 1,-1 0-1,1 0 1,0 0 0,-1 0-1,1 0 1,0 0-1,-1 0 1,1 0-1,0 0 1,-1 1 0,1-1-1,0 1 1,-1-1-1,1 1 1,0-1 0,0 1-1,-2 1 1,-3 1 8,-1 2 0,1-1 0,0 1 1,0 0-1,0 0 0,1 0 0,0 1 1,0 0-1,0 0 0,-4 8 0,-40 71 537,45-76-446,-2 1-97,0 2-1,1-1 0,0 0 1,1 1-1,1 0 0,0 0 1,0 0-1,1 1 0,0-1 1,1 0-1,1 20 0,1-30-112,0 0-1,0 0 1,0 0-1,0 0 0,0 0 1,1 0-1,-1 0 1,1-1-1,-1 1 0,1 0 1,-1-1-1,1 1 1,0-1-1,0 0 0,0 0 1,0 1-1,0-1 1,0-1-1,0 1 1,0 0-1,0 0 0,0-1 1,0 1-1,1-1 1,-1 0-1,0 1 0,0-1 1,1 0-1,-1 0 1,4-1-1,2 1 31,-1 0 0,0-1 0,0 0 0,1 0 0,-1-1 0,0 0 0,0 0 0,11-5 0,-15 5-22,0 1 0,0-1 0,0 0 1,0-1-1,-1 1 0,1-1 0,0 1 0,-1-1 1,0 0-1,0 0 0,0 0 0,0 0 0,0 0 1,0 0-1,-1 0 0,0-1 0,1 1 1,-1-1-1,0 1 0,-1-1 0,1 1 0,-1-1 1,1 1-1,-1-6 0,-1 9-20,1-1 1,-1 0-1,1 0 0,-1 1 1,0-1-1,1 0 0,-1 1 1,0-1-1,1 1 1,-1-1-1,0 1 0,0-1 1,1 1-1,-1-1 0,0 1 1,0 0-1,0-1 0,0 1 1,0 0-1,1 0 0,-1 0 1,0 0-1,0 0 1,0 0-1,0 0 0,0 0 1,-1 0-1,-30 2-47,27 0 57,-1 0-1,1-1 1,0 1-1,0 1 0,0-1 1,0 1-1,1 0 0,-1 0 1,1 1-1,-1-1 1,1 1-1,0 0 0,0 0 1,-4 6-1,9-9-8,1 0 1,-1 0-1,1-1 0,-1 1 0,1-1 1,-1 0-1,1 1 0,-1-1 1,1 0-1,-1 0 0,1 0 0,-1 0 1,1 0-1,-1 0 0,1 0 0,-1 0 1,3-1-1,8-2-3,1-1-1,-1 0 1,0 0 0,0-2 0,0 1 0,0-1-1,19-15 1,-14 10-134,-1 1-1,27-10 0,-43 19 133,1 1 0,-1 0 0,1-1 0,-1 1 0,1 0-1,-1 0 1,1 0 0,-1 0 0,1-1 0,0 1 0,-1 0 0,1 0-1,-1 0 1,1 0 0,0 0 0,-1 0 0,1 0 0,-1 1 0,1-1 0,0 0-1,-1 0 1,1 0 0,-1 1 0,1-1 0,-1 0 0,1 0 0,-1 1-1,1-1 1,0 1 0,1 19-100,-20 40-109,9-32 150,9-28 10,0 1 0,0-1-1,-1 1 1,1-1 0,0 1-1,0-1 1,0 1 0,0-1-1,0 1 1,0-1 0,0 1-1,0-1 1,0 1 0,0-1-1,0 1 1,0-1 0,0 1-1,0-1 1,0 1 0,0-1-1,0 1 1,1-1 0,-1 1-1,0-1 1,0 1 0,1-1 0,-1 0-1,0 1 1,1-1 0,-1 1-1,0-1 1,1 0 0,-1 1-1,1-1 1,-1 0 0,0 0-1,1 1 1,-1-1 0,1 0-1,-1 0 1,1 0 0,-1 1-1,1-1 1,-1 0 0,1 0-1,-1 0 1,1 0 0,-1 0-1,1 0 1,-1 0 0,1 0-1,23-14-5307,-8-4-1347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6.115"/>
    </inkml:context>
    <inkml:brush xml:id="br0">
      <inkml:brushProperty name="width" value="0.025" units="cm"/>
      <inkml:brushProperty name="height" value="0.025" units="cm"/>
    </inkml:brush>
  </inkml:definitions>
  <inkml:trace contextRef="#ctx0" brushRef="#br0">79 1 15471,'0'0'929,"-36"52"1217,20-25-129,4 0-703,3-1-257,3-3-449,6-5-512,0-2 0,0-3-64,9-4-192,-3-2-929,-3-3-736,1-3-962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6.488"/>
    </inkml:context>
    <inkml:brush xml:id="br0">
      <inkml:brushProperty name="width" value="0.025" units="cm"/>
      <inkml:brushProperty name="height" value="0.025" units="cm"/>
    </inkml:brush>
  </inkml:definitions>
  <inkml:trace contextRef="#ctx0" brushRef="#br0">0 125 12332,'0'0'8488,"72"0"-8136,-44-4-256,3 0-64,1-1-352,3-3-1506,-1 2-1601,6-3 544,-1-2-800,4-1-2051</inkml:trace>
  <inkml:trace contextRef="#ctx0" brushRef="#br0" timeOffset="1">520 0 5669,'0'0'15188,"-1"10"-13699,-1-3-1308,1-1-1,-1 1 1,0-1-1,0 1 0,-1-1 1,0 0-1,0 0 0,0 0 1,-1 0-1,-4 5 0,-53 55 1120,47-54-1156,1 1 0,1 1 0,0 0 0,1 0 0,-16 29 0,27-39-1694,7-7 69,9-10-1456,-2-9-2567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6.832"/>
    </inkml:context>
    <inkml:brush xml:id="br0">
      <inkml:brushProperty name="width" value="0.025" units="cm"/>
      <inkml:brushProperty name="height" value="0.025" units="cm"/>
    </inkml:brush>
  </inkml:definitions>
  <inkml:trace contextRef="#ctx0" brushRef="#br0">239 0 16464,'0'0'1932,"0"10"-234,-4 16-540,-3 58 2547,7-78-3610,0 1-1,0-1 1,1 1 0,0-1-1,0 0 1,1 1-1,-1-1 1,2 0 0,-1 0-1,6 11 1,2-4-439,8 13 568,-12-9-9500</inkml:trace>
  <inkml:trace contextRef="#ctx0" brushRef="#br0" timeOffset="1">0 261 12204,'0'0'9897,"50"13"-9064,-21-13-481,5 0-32,0-4-160,0-3-95,3-1-1,-1-3-96,-2 2-1025,0 0-1666,-1-3-2530,0-2-2819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7.300"/>
    </inkml:context>
    <inkml:brush xml:id="br0">
      <inkml:brushProperty name="width" value="0.025" units="cm"/>
      <inkml:brushProperty name="height" value="0.025" units="cm"/>
    </inkml:brush>
  </inkml:definitions>
  <inkml:trace contextRef="#ctx0" brushRef="#br0">201 5 13837,'0'0'2813,"-9"-1"-362,6 1-2293,-3-1 75,0 0-1,1 0 1,-1 0-1,0 1 1,0 0-1,1 1 1,-1-1-1,0 1 0,1 0 1,-1 0-1,0 1 1,1 0-1,0 0 1,-1 0-1,1 0 0,0 1 1,0 0-1,-6 4 1,4 0-32,0 1 0,0-1 0,0 1 0,1 1 1,0-1-1,1 1 0,0 0 0,0 0 0,1 0 0,0 1 1,0 0-1,1 0 0,1 0 0,0 0 0,0 0 0,1 0 1,0 0-1,1 18 0,1-25-192,0 0 0,0 0 1,0 0-1,0 0 0,0 0 0,1 0 0,-1-1 1,1 1-1,0-1 0,0 1 0,0-1 0,0 0 1,0 1-1,0-1 0,1 0 0,-1-1 0,1 1 0,-1 0 1,1-1-1,0 1 0,5 1 0,-4-1 21,1 0-1,-1-1 0,1 0 1,0 0-1,0 0 1,-1 0-1,1-1 0,0 1 1,0-1-1,0-1 1,-1 1-1,1-1 1,6-1-1,-9 2-18,-1-1 0,0 1 0,0 0-1,0-1 1,0 1 0,0-1 0,0 1 0,0-1 0,0 0 0,0 1 0,0-1-1,0 0 1,0 0 0,-1 0 0,1 0 0,0 1 0,0-1 0,-1 0 0,1 0-1,-1-1 1,1 1 0,-1 0 0,1 0 0,-1 0 0,0 0 0,1 0 0,-1 0-1,0 0 1,0-1 0,0 1 0,0 0 0,0 0 0,0 0 0,0-1 0,-1-1-1,1 1-7,-1 1 1,0-1-1,1 0 0,-1 1 0,0-1 0,0 0 0,0 1 0,0-1 0,0 1 0,0 0 0,0-1 0,-1 1 0,1 0 0,0 0 1,-1-1-1,1 1 0,-1 0 0,0 0 0,1 1 0,-1-1 0,-2-1 0,-40-3-67,42 5 57,1 0 0,0-1 0,-1 1 0,1 0 0,-1 0 0,1 0 0,-1 0 0,1 0 0,0 0 0,-1 0 0,1 0 0,-1 1 0,1-1-1,0 1 1,-1-1 0,1 1 0,0-1 0,0 1 0,-1 0 0,1-1 0,0 1 0,0 0 0,0 0 0,-2 2 0,5-2 10,0-1 0,0 1-1,0-1 1,1 1 0,-1-1 0,0 0 0,0 1 0,0-1 0,0 0-1,1 0 1,2-1 0,0 1 11,12-1 6,1-1-1,-1 0 1,1-1 0,-1-1-1,26-10 1,81-38-880,-117 49 753,-6 2 102,-1 1 1,0 0-1,0 0 0,0 0 1,1-1-1,-1 1 0,0 0 1,0 0-1,1 0 1,-1 0-1,0 0 0,0 0 1,1-1-1,-1 1 0,0 0 1,0 0-1,1 0 0,-1 0 1,0 0-1,1 0 0,-1 0 1,0 0-1,0 0 0,1 0 1,-1 0-1,0 0 0,1 1 1,-1-1-1,0 0 0,0 0 1,1 0-1,-1 0 1,0 0-1,0 1 0,1-1 1,-1 0-1,0 0 0,0 0 1,0 1-1,0-1 0,1 0 1,-1 0-1,0 0 0,0 1 1,0-1-1,1 1 0,-5 17-27,-18 30 220,18-41-141,-5 13 37,3-10-58,0 1 0,1 0-1,0 0 1,1 1-1,0 0 1,1-1 0,1 1-1,-2 17 1,4-29-82,0 0 1,0 0-1,0 1 1,0-1-1,0 0 1,0 0-1,0 0 0,0 1 1,0-1-1,0 0 1,0 0-1,0 0 0,0 1 1,0-1-1,0 0 1,0 0-1,0 0 1,0 0-1,0 1 0,0-1 1,1 0-1,-1 0 1,0 0-1,0 0 0,0 1 1,0-1-1,0 0 1,1 0-1,-1 0 1,0 0-1,0 0 0,0 0 1,0 0-1,1 0 1,-1 1-1,0-1 1,0 0-1,0 0 0,1 0 1,-1 0-1,0 0 1,0 0-1,1 0 0,10-6-2781,8-12-5776,-6-6-4808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37.661"/>
    </inkml:context>
    <inkml:brush xml:id="br0">
      <inkml:brushProperty name="width" value="0.025" units="cm"/>
      <inkml:brushProperty name="height" value="0.025" units="cm"/>
    </inkml:brush>
  </inkml:definitions>
  <inkml:trace contextRef="#ctx0" brushRef="#br0">193 0 17104,'0'0'5381,"25"66"-3747,-14-40-257,-2 4-672,-2 1-353,-6 6 65,-1 2-129,-1 3-192,-21 7 32,-6 6-64,-12 6 0,-10 1-128,2-1-2402,-9-11-4933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5.752"/>
    </inkml:context>
    <inkml:brush xml:id="br0">
      <inkml:brushProperty name="width" value="0.025" units="cm"/>
      <inkml:brushProperty name="height" value="0.025" units="cm"/>
    </inkml:brush>
  </inkml:definitions>
  <inkml:trace contextRef="#ctx0" brushRef="#br0">80 387 8808,'-4'-12'54,"-5"-32"353,2 0 0,-3-67 0,6 10 3504,4 26 4335,3 844-4146,1-743-4021,-4-26-78,0 0 1,0 0-1,0 1 0,0-1 1,0 0-1,0 0 0,0 0 1,0 1-1,0-1 0,1 0 1,-1 0-1,0 0 0,0 0 1,0 1-1,0-1 0,0 0 1,1 0-1,-1 0 0,0 0 1,0 0-1,0 0 0,1 1 1,-1-1-1,0 0 0,0 0 1,0 0-1,1 0 0,-1 0 1,0 0-1,0 0 0,1 0 1,-1 0-1,0 0 0,0 0 1,0 0-1,1 0 0,-1 0 1,0 0-1,0 0 0,1 0 1,-1-1-1,0 1 0,0 0 1,0 0-1,1 0 0,1-3 24,0 1-1,0-1 0,0 0 0,0 0 0,-1 0 0,1 0 0,-1 0 0,0 0 0,0 0 0,2-7 0,5-28 51,-1-1-1,-2 1 1,-2-1 0,-1 0-1,-2 0 1,-6-40-1,-4 2-121,-40-151-1,39 197-2,11 30 48,0 0 0,0 0 1,0 0-1,-1 0 0,1 0 1,0 1-1,-1-1 0,1 0 1,0 0-1,-1 0 0,1 1 0,-1-1 1,0 0-1,1 0 0,-1 1 1,1-1-1,-1 0 0,0 1 1,0-1-1,1 1 0,-1-1 1,0 1-1,0-1 0,0 1 1,0 0-1,-1-1 0,1 5-33,-1 0 1,1-1-1,0 1 0,1 0 0,-1 0 0,0 0 1,1 0-1,0 8 0,0-4 1,-5 324-62,8-182 160,-3 69 209,-1-218-299,1 0 1,0 0 0,0-1 0,0 1 0,0 0 0,0 0 0,0 0 0,0 0 0,0 0 0,0-1 0,0 1 0,0 0 0,1 0 0,-1 0 0,0 0 0,1-1 0,-1 1 0,0 0-1,1 0 1,-1 0 0,1-1 0,-1 1 0,1 0 0,0-1 0,-1 1 0,1-1 0,0 1 0,-1-1 0,1 1 0,1 0 0,-1-1-125,0-1 0,0 1 0,0-1 1,0 0-1,0 1 0,-1-1 0,1 0 1,0 0-1,0 1 0,-1-1 0,1 0 0,0 0 1,-1 0-1,1 0 0,-1 0 0,1 0 0,-1 0 1,1 0-1,-1 0 0,0 0 0,0 0 1,1 0-1,-1 0 0,0-1 0,0 0 0,5-32-3992,-1-11-3764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6.940"/>
    </inkml:context>
    <inkml:brush xml:id="br0">
      <inkml:brushProperty name="width" value="0.025" units="cm"/>
      <inkml:brushProperty name="height" value="0.025" units="cm"/>
    </inkml:brush>
  </inkml:definitions>
  <inkml:trace contextRef="#ctx0" brushRef="#br0">33 2483 4292,'-25'-1'7619,"24"1"-7489,1 0 1,0 0 0,-1 0-1,1 0 1,0 0-1,0 0 1,-1 0 0,1-1-1,0 1 1,-1 0 0,1 0-1,0 0 1,0-1-1,-1 1 1,1 0 0,0 0-1,0 0 1,-1-1 0,1 1-1,0 0 1,0-1-1,0 1 1,0 0 0,-1 0-1,1-1 1,0 1 0,0 0-1,0-1 1,0 1-1,0 0 1,0-1 0,0 1-1,0-1 1,1-2-14,1 0 0,0 0 0,-1 0 0,1 0 0,1 0-1,-1 0 1,0 0 0,1 1 0,-1-1 0,5-2 0,193-178 465,394-277 0,-148 184 106,774-351 1,-69 201-570,42 130 408,-196 137-970,-971 153-287,-21 5-2864,-19-5-2567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7.922"/>
    </inkml:context>
    <inkml:brush xml:id="br0">
      <inkml:brushProperty name="width" value="0.025" units="cm"/>
      <inkml:brushProperty name="height" value="0.025" units="cm"/>
    </inkml:brush>
  </inkml:definitions>
  <inkml:trace contextRef="#ctx0" brushRef="#br0">215 197 6822,'12'-14'1522,"2"-1"-1012,64-73 3359,-27 23 2242,-145 190-1360,-167 187-3523,246-292-1434,23-21-1079,32-31-876,23-39-1103,-23 19-3392,44-76 0,-18 11 6339,-26 47 7233,-41 78 1218,-11 36-6404,-2 5-1430,7-18-62,0-1 0,2 1 1,2-1-1,0 41 0,3-57-209,1 1 0,1-1-1,0 0 1,1 0 0,0 0 0,1-1 0,1 1 0,0-1 0,0 0 0,2 0 0,11 18 0,-17-30 335,9 14 834,3 6-5466,-12-13-1466,-19-19 1303,-6-8-876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8.265"/>
    </inkml:context>
    <inkml:brush xml:id="br0">
      <inkml:brushProperty name="width" value="0.025" units="cm"/>
      <inkml:brushProperty name="height" value="0.025" units="cm"/>
    </inkml:brush>
  </inkml:definitions>
  <inkml:trace contextRef="#ctx0" brushRef="#br0">69 72 2883,'0'0'8744,"-48"5"-6598,33 3 128,10 4-993,5-2-640,0-1-96,18-1 415,10-3-287,8-2-32,14-3-225,2 0-160,12-4-192,-1-8 0,1-3-448,4-4-1410,0-4-992,-1-3-1282,1-7-801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6.861"/>
    </inkml:context>
    <inkml:brush xml:id="br0">
      <inkml:brushProperty name="width" value="0.025" units="cm"/>
      <inkml:brushProperty name="height" value="0.025" units="cm"/>
    </inkml:brush>
  </inkml:definitions>
  <inkml:trace contextRef="#ctx0" brushRef="#br0">1 185 12332,'0'0'10095,"12"-3"-9508,10-3-486,0-1 0,-1-1 0,36-19 0,-47 22-74,1-2 1,-2 1-1,1-1 0,13-13 0,-20 17-23,0-1 0,0 1 0,0-1 0,0 0 0,0 0 0,-1 0 0,0 0 0,0 0 0,0 0 0,0-1 0,-1 1 0,2-8 0,-3 11-5,1 0 0,-1 0 0,0 0 0,0 0 0,0 0 0,0 0 0,0 0 0,0 0 0,0 0-1,0 0 1,0 0 0,0 0 0,-1 0 0,1 0 0,0 0 0,-1 0 0,1 0 0,0 1 0,-1-1 0,0 0-1,1 0 1,-1 0 0,1 0 0,-1 1 0,0-1 0,1 0 0,-1 1 0,0-1 0,-1 0 0,0 0-5,0 1 0,0-1 1,0 1-1,-1 0 1,1-1-1,0 1 0,0 0 1,0 0-1,0 1 1,-1-1-1,1 0 1,-4 2-1,-1 0-10,-1 1-1,0 0 1,1 0 0,0 0 0,0 1 0,-10 7-1,11-6 27,1 0-1,0 0 1,1 1-1,-1-1 1,1 1-1,-4 7 0,7-11 6,0-1-1,1 0 1,-1 0-1,0 0 1,1 1-1,-1-1 1,1 0-1,0 0 1,-1 1-1,1-1 1,0 0-1,0 1 1,-1-1-1,1 1 1,0-1-1,1 0 1,-1 1-1,0-1 1,0 0-1,0 1 1,1-1-1,-1 0 1,1 1-1,-1-1 1,1 0-1,-1 0 1,1 1-1,0-1 1,0 0-1,0 0 1,-1 0-1,1 0 1,0 0-1,0 0 1,1 0-1,-1 0 1,0-1-1,0 1 1,2 1-1,9 2 44,-1-1 0,1 0 0,0 0 0,0-1 0,1 0-1,-1-2 1,0 1 0,15-2 0,10-1 130,53-11 0,-50 3-301,61-22-1,-49 14 69,-52 18 44,0 1-1,0-1 1,1 1 0,-1-1-1,0 1 1,0-1 0,0 1 0,0-1-1,0 1 1,0-1 0,0 0-1,-1 1 1,1-1 0,0 1-1,0-1 1,0 1 0,0-1-1,-1 1 1,1-1 0,0 1-1,0-1 1,-1 0 0,1 1 0,0-1-1,0 0 1,-1 1 0,1-1-1,-1 0 1,1 1 0,0-1-1,-1 0 1,1 0 0,-1 1-1,0-1 1,-14 19 154,11-16-102,1 1 0,0 0 0,0 1 0,0-1 0,0 0 0,1 1 0,-4 8 0,6-12-76,-1 0 0,1-1-1,0 1 1,0 0 0,0 0 0,0 0-1,0-1 1,0 1 0,0 0 0,0 0-1,0 0 1,0 0 0,0-1 0,0 1-1,1 0 1,-1 0 0,0-1 0,1 1-1,-1 0 1,0 0 0,1 0 0,0 0-128,1 0 0,-1 0 0,0-1 1,0 1-1,0 0 0,1-1 0,-1 1 1,0-1-1,1 1 0,-1-1 0,1 0 1,-1 1-1,0-1 0,1 0 0,-1 0 1,3 0-1,22-1-4919,1-5-4734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8.609"/>
    </inkml:context>
    <inkml:brush xml:id="br0">
      <inkml:brushProperty name="width" value="0.025" units="cm"/>
      <inkml:brushProperty name="height" value="0.025" units="cm"/>
    </inkml:brush>
  </inkml:definitions>
  <inkml:trace contextRef="#ctx0" brushRef="#br0">337 32 11691,'0'0'6972,"-11"-6"-5771,3 1-1031,5 3-124,0-1-1,0 1 0,0 0 1,-1 0-1,1 1 0,0-1 0,-1 1 1,0-1-1,1 1 0,-1 0 0,0 1 1,0-1-1,0 1 0,1-1 1,-1 1-1,0 0 0,0 1 0,0-1 1,0 1-1,-6 1 0,-5 5 90,-1 1 0,1 0 0,1 2 0,0 0 0,0 0 1,1 1-1,0 1 0,0 0 0,2 0 0,-13 18 0,15-18-7,1 0 1,0 0-1,1 0 0,0 1 1,1 0-1,0 1 1,1 0-1,1-1 1,0 1-1,1 1 0,0-1 1,0 20-1,3-30-109,0-1-1,0 0 1,1 1-1,-1-1 1,1 0-1,0 1 1,0-1 0,0 0-1,0 0 1,1 0-1,-1 0 1,1 0-1,0 0 1,-1 0-1,1-1 1,1 1-1,3 3 1,-2-2 11,1 0 1,0-1-1,0 0 1,1 0-1,-1 0 1,1 0-1,-1-1 1,1 0-1,7 1 1,10 2 99,1-2 0,0-1 0,44 0 1,-65-2-116,10-1 109,0 0 0,0 0 1,0-1-1,17-6 0,-24 7 18,-1-1 0,0 0 0,0 0 0,0 0 0,0-1 0,0 0 0,0 0-1,-1 0 1,1 0 0,-1-1 0,0 0 0,6-7 0,-9 10-81,0 0 0,0 0 0,-1 0-1,1 0 1,0 0 0,-1-1 0,1 1 0,0 0 0,-1-1-1,0 1 1,1 0 0,-1-1 0,0 1 0,0 0 0,1-1 0,-1 1-1,0-1 1,-1 1 0,1 0 0,0-1 0,0 1 0,0 0-1,-1-1 1,1 1 0,-1 0 0,0-2 0,-1 1-20,0-1 1,0 1-1,0 0 0,0 0 0,0 0 1,0 0-1,0 1 0,-1-1 1,1 1-1,-1-1 0,-5-1 1,-5-2-37,0 1 1,-1 0 0,1 1 0,-16-1-1,-15 2-127,43 2 74,18 0-91,21-2 118,-1-2 1,0-2-1,0-1 1,67-24-1,-71 21-207,-24 8 178,18-4-125,-27 6 164,1 1 0,0-1 0,-1 0 0,1 0 0,-1 1 0,1-1 0,0 0 0,-1 1 0,1-1 0,-1 0 0,1 1 0,-1-1 0,1 1 0,-1-1 0,1 1 0,-1-1 0,0 1 0,1 0 1,-1-1-1,0 1 0,0-1 0,1 1 0,-1 0 0,0-1 0,0 1 0,0-1 0,1 1 0,-1 0 0,0-1 0,0 1 0,0 0 0,0-1 0,0 1 0,-1 0 0,1 0 0,-1 11 0,-1 0-1,-1 0 0,0 0 0,0-1 0,-1 1 1,-1-1-1,0 0 0,-8 14 0,7-16 7,1 0-1,0 0 1,1 1 0,0 0-1,1 0 1,0 0 0,0 0-1,1 1 1,0-1-1,1 1 1,0 17 0,1-27-72,0-1 0,0 0 0,0 0 0,1 1 0,-1-1 0,0 0 0,0 0 0,0 1 0,1-1 0,-1 0 0,0 0 0,0 0 1,0 1-1,1-1 0,-1 0 0,0 0 0,1 0 0,-1 0 0,0 0 0,0 1 0,1-1 0,-1 0 0,0 0 0,1 0 0,-1 0 0,0 0 0,1 0 1,-1 0-1,0 0 0,0 0 0,1 0 0,-1 0 0,0 0 0,1 0 0,-1-1 0,0 1 0,1 0 0,-1 0 0,0 0 0,0 0 0,1 0 0,-1-1 1,0 1-1,14-10-5923,-4-10-3108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39.220"/>
    </inkml:context>
    <inkml:brush xml:id="br0">
      <inkml:brushProperty name="width" value="0.025" units="cm"/>
      <inkml:brushProperty name="height" value="0.025" units="cm"/>
    </inkml:brush>
  </inkml:definitions>
  <inkml:trace contextRef="#ctx0" brushRef="#br0">38 55 8872,'0'0'3876,"0"-8"-481,1-25-224,-4 19 203,-6 17-2113,-5 18-867,9 8 31,1 0 1,2 0-1,1 0 1,1 1-1,1-1 1,2 0-1,1 0 1,1-1-1,15 49 1,-15-64-334,0 0 0,1-1 0,0 0 1,1 0-1,0 0 0,1-1 0,0 0 1,1-1-1,12 12 0,-18-19-57,1 0 1,0 1-1,0-2 1,0 1-1,0 0 0,0-1 1,1 0-1,-1 0 1,1 0-1,0 0 0,-1-1 1,1 0-1,0 0 0,0 0 1,0 0-1,0-1 1,0 0-1,0 0 0,-1 0 1,1-1-1,0 1 1,0-1-1,0-1 0,0 1 1,-1-1-1,1 1 0,0-1 1,7-5-1,-2 1-256,-1-1 0,-1 0-1,1 0 1,-1-1 0,-1 0 0,1-1-1,-1 0 1,-1 0 0,10-17-1,1-4-5742,21-62 0,-19 39-4419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40.114"/>
    </inkml:context>
    <inkml:brush xml:id="br0">
      <inkml:brushProperty name="width" value="0.025" units="cm"/>
      <inkml:brushProperty name="height" value="0.025" units="cm"/>
    </inkml:brush>
  </inkml:definitions>
  <inkml:trace contextRef="#ctx0" brushRef="#br0">638 60 16592,'0'0'1548,"-3"10"603,-76 211 5071,-72 118-5866,97-221-1141,49-102-394,18-34 138,23-36-6,60-120-909,118-294 0,-210 459 956,-2 5 7,-1 0-1,1-1 1,-1 1 0,1 0 0,-1-1-1,0 1 1,0-6 0,-14 21 169,-13 27-192,2 2 0,-30 67 0,18-33 64,-30 53 68,-103 209 788,163-324-822,0 0 1,1 0 0,1 1 0,0 0-1,1 0 1,0 0 0,-1 20 0,4-33-81,0 1 0,-1-1 1,1 1-1,0-1 0,0 1 1,0-1-1,0 1 0,0-1 1,0 1-1,0-1 0,0 1 1,0-1-1,0 1 0,1-1 1,-1 1-1,0-1 0,0 1 1,0-1-1,0 1 0,1-1 1,-1 1-1,0-1 1,1 0-1,-1 1 0,0-1 1,1 1-1,-1-1 0,0 0 1,1 1-1,-1-1 0,1 0 1,-1 0-1,1 1 0,0-1 1,17-8 120,16-25 147,-9 0-210,-2-1 0,-1-1 1,-1-1-1,-3-1 1,21-55-1,53-205-473,-75 234 202,-30 100 127,-2-1-1,-33 56 1,-58 88-154,19-45 242,-66 113 24,149-242-20,1 1 0,-1-1 0,1 1 0,1 0 0,-1 0 0,1 1 0,0-1 0,1 0 0,-2 14 0,3-21-9,1 0 0,-1 1 0,0-1 0,0 0 0,0 0 0,0 1 0,0-1 0,0 0 0,1 1 0,-1-1 0,0 0 0,0 0 0,0 0-1,1 1 1,-1-1 0,0 0 0,0 0 0,1 0 0,-1 1 0,0-1 0,0 0 0,1 0 0,-1 0 0,0 0 0,0 0 0,1 0 0,-1 0 0,0 1 0,1-1 0,-1 0 0,0 0 0,1 0 0,-1 0 0,0 0 0,1-1-1,-1 1 1,0 0 0,0 0 0,1 0 0,-1 0 0,0 0 0,1 0 0,-1 0 0,0 0 0,0-1 0,1 1 0,-1 0 0,0 0 0,0 0 0,0-1 0,1 1 0,-1 0 0,0 0 0,0-1 0,0 1 0,1 0 0,-1 0 0,0-1-1,17-14 101,7-15-46,-1 0 0,-2-2 0,25-50 0,-18 32-147,361-699-2559,-595 1117 3085,-28-18-166,47-74 39,166-245-276,10-15-5,0 0-1,0 1 0,2 0 1,0 1-1,1 0 0,-10 31 1,18-49-25,0 1 1,0-1 0,0 0-1,0 0 1,0 1 0,0-1-1,0 0 1,0 1 0,0-1-1,0 0 1,0 1 0,0-1-1,0 0 1,0 0 0,0 1-1,0-1 1,0 0 0,1 1-1,-1-1 1,0 0-1,0 0 1,0 1 0,0-1-1,1 0 1,-1 0 0,0 0-1,0 1 1,1-1 0,-1 0-1,0 0 1,0 0 0,1 0-1,-1 0 1,0 1 0,1-1-1,-1 0 1,0 0 0,0 0-1,1 0 1,-1 0 0,0 0-1,1 0 1,-1 0 0,0 0-1,1 0 1,-1 0 0,0 0-1,0 0 1,1 0 0,-1 0-1,0 0 1,1-1 0,-1 1-1,0 0 1,0 0 0,1 0-1,-1 0 1,0-1 0,0 1-1,1 0 1,-1 0 0,0 0-1,0-1 1,0 1 0,0 0-1,1 0 1,-1-1 0,0 1-1,0-1 1,21-15-8,-12 4-547,-1 0 1,0 0-1,0-1 1,-2-1-1,0 1 1,0-1-1,5-20 1,-1-4-3984,8-64 0,-12 33-1740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41.002"/>
    </inkml:context>
    <inkml:brush xml:id="br0">
      <inkml:brushProperty name="width" value="0.025" units="cm"/>
      <inkml:brushProperty name="height" value="0.025" units="cm"/>
    </inkml:brush>
  </inkml:definitions>
  <inkml:trace contextRef="#ctx0" brushRef="#br0">25 121 10890,'0'-12'2381,"0"2"-1627,-1-2 325,1 0 1,0 0 0,1 0 0,0 0 0,1 0-1,3-15 1,0 57 105,34 283 271,-30-265-1367,3-1 0,1 0 0,3-1 0,30 63 0,-43-101-51,-1-5-12,-1 1 0,1-1 0,-1 1 1,1-1-1,0 1 0,1-1 0,-1 0 1,1 0-1,-1 0 0,1 0 0,0 0 0,5 3 1,-7-18 1409,-6-42-1208,-2-1 1,-2 1 0,-3 1-1,-24-70 1,24 85-166,10 29-84,-4-13-60,0 0 0,-2 0 0,0 0 0,-2 1 0,-23-38 0,33 58 76,-1 0 1,1 0-1,-1 0 1,0 0-1,0 0 0,1 1 1,-1-1-1,0 0 1,0 0-1,0 1 0,0-1 1,0 0-1,0 1 1,0-1-1,0 1 0,0-1 1,0 1-1,0 0 0,-1-1 1,1 1-3,1 1 0,-1-1 0,0 0 0,1 0 0,-1 1 0,1-1 0,-1 0 0,1 1 0,-1-1 0,1 1 0,0-1 0,-1 1 0,1-1 0,-1 1 0,1-1 0,0 1 0,0-1 0,-1 1 0,1-1 0,0 1 0,0 0 0,-1-1 0,1 1 0,0 0 0,-4 46-216,4-45 227,2 24-8,1-1-1,1 1 0,1-1 0,1 0 1,1-1-1,1 1 0,1-1 1,2-1-1,0 0 0,1 0 0,2-1 1,0-1-1,1 0 0,1-1 1,1-1-1,32 29 0,-46-45 9,0-1 0,0 0-1,0 1 1,0-1 0,0 0-1,0-1 1,1 1 0,-1 0-1,1-1 1,-1 0 0,1 0 0,4 1-1,-6-24 312,-5-5-283,-1 0 0,-2 1 0,0-1 0,-2 1-1,-21-49 1,8 19-9,17 47-17,-49-125-24,46 120-21,0 0-1,-1 0 1,0 1 0,-1 0 0,-1 1 0,0 0-1,-12-12 1,21 23 30,0 0 0,0 0 0,0 0 0,0 0 0,0 0 0,0 0 0,-1 0-1,1 0 1,0 0 0,-1 0 0,1 1 0,-1-1 0,1 0 0,-1 1 0,1-1 0,-1 1 0,1 0 0,-1 0 0,1-1 0,-1 1-1,1 0 1,-1 0 0,0 1 0,1-1 0,-1 0 0,1 0 0,-3 1 0,2 1-4,1-1 0,-1 1-1,1 0 1,0 0 0,-1 0 0,1 0 0,0-1 0,0 2-1,0-1 1,0 0 0,0 0 0,1 0 0,-1 0 0,1 0-1,-1 1 1,1 2 0,-2 11-18,1 0-1,1-1 1,0 1-1,4 19 1,2-9 22,2 1 1,1-1-1,1-1 0,1 0 1,1 0-1,1-1 0,1 0 1,2-2-1,0 0 1,1 0-1,1-2 0,21 19 1,-33-32 6,1 0 1,0-1-1,0 0 1,1-1-1,0 0 1,0 0 0,0 0-1,0-1 1,1-1-1,11 5 1,-19-9 9,0 1 1,0-1-1,0 0 1,0 1-1,0-1 1,-1 0-1,1 1 1,0-1-1,0 0 1,-1 0 0,1 0-1,-1 0 1,1 0-1,0 0 1,-1 0-1,0 0 1,1 0-1,-1 0 1,0 0-1,1 0 1,-1 0-1,0 0 1,0 0-1,0 0 1,0 0 0,0 0-1,0 0 1,0 0-1,0 0 1,-1 0-1,1-2 1,-3-41 97,-6 2-204,-1 1 0,-2 0 1,-33-71-1,27 66-243,12 31 155,2 2 100,-1 0 0,0 1 0,-1-1 0,-1 1 0,1 0 0,-2 1 0,0 0-1,-18-21 1,26 32 85,0 0 0,-1-1-1,1 1 1,0 0 0,-1-1-1,1 1 1,0 0-1,-1 0 1,1-1 0,-1 1-1,1 0 1,0 0-1,-1 0 1,1-1 0,-1 1-1,1 0 1,-1 0-1,1 0 1,0 0 0,-1 0-1,1 0 1,-1 0-1,1 0 1,-1 0 0,1 0-1,-1 0 1,1 0 0,0 0-1,-1 1 1,1-1-1,-1 0 1,1 0 0,-1 0-1,1 0 1,0 1-1,-1-1 1,1 0 0,0 1-1,-1-1 1,1 0-1,0 1 1,-1-1 0,1 0-1,0 1 1,0-1-1,-1 0 1,1 1 0,0-1-1,0 1 1,-1 0 0,-2 25-51,3-26 52,0 31 40,1-1 0,2-1 0,1 1 1,1 0-1,2-1 0,0 0 1,3 0-1,19 43 0,-6-25-234,2 0 0,2-2-1,2-1 1,37 43 0,-29-46-2925,-12-17-2602,-1-5-6488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0.084"/>
    </inkml:context>
    <inkml:brush xml:id="br0">
      <inkml:brushProperty name="width" value="0.025" units="cm"/>
      <inkml:brushProperty name="height" value="0.025" units="cm"/>
    </inkml:brush>
  </inkml:definitions>
  <inkml:trace contextRef="#ctx0" brushRef="#br0">37 1 16624,'0'0'1681,"-3"10"-645,-3 24-30,-4 7 141,3 0 0,-3 52 0,10-92-1108,0 0 0,0 0 1,0-1-1,0 1 0,0 0 0,0 0 0,0 0 1,0 0-1,0-1 0,1 1 0,-1 0 1,0 0-1,1-1 0,-1 1 0,0 0 0,1 0 1,-1-1-1,1 1 0,-1 0 0,1-1 1,-1 1-1,1-1 0,0 1 0,-1-1 0,1 1 1,0-1-1,-1 1 0,1-1 0,0 0 1,0 1-1,0-1 0,0 1 0,2-1 48,0 0 0,0 0-1,-1 0 1,1 0 0,0 0-1,0-1 1,0 1 0,-1-1-1,6-2 1,4-1 117,0-2 1,0 1-1,15-11 1,73-65 69,-18 14-137,-82 67-136,30-18 219,-30 18-214,1 0 0,-1 0 1,1 0-1,0 0 1,-1 0-1,1 0 0,-1 0 1,1 0-1,0 0 0,-1 0 1,1 0-1,-1 0 1,1 0-1,0 1 0,-1-1 1,1 0-1,-1 0 1,1 1-1,-1-1 0,1 0 1,-1 1-1,1-1 0,-1 1 1,1-1-1,-1 1 1,1-1-1,-1 1 0,0-1 1,1 1-1,-1-1 1,0 1-1,0-1 0,1 1 1,-1-1-1,0 1 0,0-1 1,0 1-1,0 0 1,0-1-1,1 1 0,-1 0 1,0-1-1,0 1 1,-1-1-1,1 1 0,0 0 1,0-1-1,0 1 1,0 4 23,0 0 0,0-1-1,1 1 1,-1 0 0,1-1 0,0 1 0,1-1 0,-1 1 0,4 5 0,-4-8-24,1-1 0,-1 1 0,1 0 0,0-1 0,-1 0 0,1 1 0,0-1 0,0 0 0,0 0 0,0 0 0,0 0 0,0 0 0,0 0 0,1-1 0,-1 1 0,0-1 0,0 1 0,0-1 0,1 0 0,-1 0 0,0 0 0,3-1 0,8 0 35,1-1-1,-1 0 0,0-1 0,0-1 0,0 0 1,0-1-1,-1 0 0,18-11 0,-16 9-44,0 0 0,0 1-1,0 0 1,1 1-1,0 1 1,19-3-1,-33 7 3,1 0-1,-1 0 0,1 0 0,-1 0 1,1 0-1,0 0 0,-1 0 1,1 1-1,-1-1 0,1 0 0,-1 1 1,1 0-1,-1-1 0,0 1 1,1 0-1,-1 0 0,0 0 0,1-1 1,-1 1-1,0 1 0,0-1 0,0 0 1,0 0-1,0 0 0,0 1 1,0-1-1,0 0 0,0 1 0,-1-1 1,1 1-1,-1-1 0,1 1 1,-1-1-1,1 1 0,-1 2 0,2 7-20,-1 0 1,-1 0-1,0 0 0,-2 15 0,1-1 6,1-25-1,0 0 0,0-1 0,0 1 0,0 0 0,0 0 0,0 0 1,0-1-1,1 1 0,-1 0 0,0 0 0,0 0 0,0-1 0,0 1 0,1 0 0,-1 0 1,0 0-1,0 0 0,1-1 0,-1 1 0,0 0 0,0 0 0,0 0 0,1 0 1,-1 0-1,0 0 0,0 0 0,1 0 0,-1 0 0,0 0 0,0 0 0,1 0 0,-1 0 1,0 0-1,0 0 0,1 0 0,-1 0 0,0 0 0,0 0 0,1 0 0,-1 0 0,0 1 1,0-1-1,1 0 0,-1 0 0,0 0 0,0 0 0,0 0 0,1 1 0,-1-1 1,0 0-1,0 0 0,0 0 0,0 1 0,0-1 0,1 0 0,-1 0 0,0 1 0,0-1 1,0 0-1,0 0 0,0 1 0,0-1 0,0 0 0,0 1 0,14-19-2561,-11 11 1175,0 0 0,0 0 0,-1 0 0,0 0 0,2-9 0,0-16-5841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0.416"/>
    </inkml:context>
    <inkml:brush xml:id="br0">
      <inkml:brushProperty name="width" value="0.025" units="cm"/>
      <inkml:brushProperty name="height" value="0.025" units="cm"/>
    </inkml:brush>
  </inkml:definitions>
  <inkml:trace contextRef="#ctx0" brushRef="#br0">1 0 15118,'0'0'9834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0.790"/>
    </inkml:context>
    <inkml:brush xml:id="br0">
      <inkml:brushProperty name="width" value="0.025" units="cm"/>
      <inkml:brushProperty name="height" value="0.025" units="cm"/>
    </inkml:brush>
  </inkml:definitions>
  <inkml:trace contextRef="#ctx0" brushRef="#br0">1 1 6822,'0'0'14425,"1"14"-13854,0 261 2234,-3-127-1964,2-145-767,0 0 0,0 0-1,0-1 1,0 1 0,1 0-1,-1 0 1,1-1 0,-1 1 0,1 0-1,0-1 1,0 1 0,0-1-1,2 3 1,-2-4-28,0 0 0,0 0-1,1-1 1,-1 1 0,0-1-1,0 1 1,1-1 0,-1 1-1,0-1 1,1 0 0,-1 0-1,0 0 1,1 0 0,-1 0-1,0 0 1,1 0 0,-1 0-1,0 0 1,1 0 0,-1-1-1,0 1 1,1-1 0,-1 1-1,0-1 1,0 1 0,0-1-1,1 0 1,-1 1 0,1-3-1,10-4 236,-1 0 0,0-1-1,-1 0 1,0-1-1,0 0 1,13-17-1,51-73 158,-45 59-309,-23 32-120,37-50-32,39-70-1,-82 129-968,-4 6-5472,-12 14-392,-4-5-1023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1.151"/>
    </inkml:context>
    <inkml:brush xml:id="br0">
      <inkml:brushProperty name="width" value="0.025" units="cm"/>
      <inkml:brushProperty name="height" value="0.025" units="cm"/>
    </inkml:brush>
  </inkml:definitions>
  <inkml:trace contextRef="#ctx0" brushRef="#br0">9 0 12620,'0'0'1698,"-9"54"287,9-31-287,0-4-641,13-1 96,3-6-416,2-5-545,7-4-96,2-3-737,-1 0-1793,-2-11-2659,-3-7-2017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1.858"/>
    </inkml:context>
    <inkml:brush xml:id="br0">
      <inkml:brushProperty name="width" value="0.025" units="cm"/>
      <inkml:brushProperty name="height" value="0.025" units="cm"/>
    </inkml:brush>
  </inkml:definitions>
  <inkml:trace contextRef="#ctx0" brushRef="#br0">27 119 3267,'0'0'16325,"-5"8"-15364,-16 23-75,21-30-871,0-1 0,0 1 0,0-1-1,0 0 1,0 1 0,0-1 0,0 1 0,0-1 0,0 1 0,0-1-1,0 1 1,0-1 0,0 0 0,0 1 0,0-1 0,0 1 0,0-1-1,0 1 1,1-1 0,-1 0 0,0 1 0,0-1 0,1 1 0,-1-1-1,0 0 1,0 1 0,1-1 0,-1 0 0,0 0 0,1 1 0,-1-1-1,0 0 1,1 0 0,-1 1 0,1-1 0,-1 0 0,1 0 0,-1 0-1,0 0 1,1 1 0,-1-1 0,1 0 0,-1 0 0,1 0 0,-1 0-1,0 0 1,1 0 0,-1 0 0,1 0 0,-1-1 0,1 1 0,-1 0-1,1 0 1,25-2 502,-13-2-443,-1 0 1,1-1 0,-1-1-1,0 0 1,0 0 0,0-1 0,-1-1-1,0 0 1,-1 0 0,0-1 0,0 0-1,-1-1 1,0 0 0,11-16 0,-20 26-60,1-1 0,-1 1 1,1-1-1,-1 1 1,0 0-1,1-1 0,-1 1 1,0-1-1,1 1 1,-1-1-1,0 1 1,1-1-1,-1 1 0,0-1 1,0 1-1,0-1 1,0 0-1,0 1 0,1-1 1,-1 1-1,0-1 1,0 1-1,0-1 0,0 0 1,-1 1-1,1-1 1,0 1-1,0-1 0,0 1 1,0-1-1,-1 1 1,1-1-1,0 1 1,0-1-1,-1 1 0,1-1 1,0 1-1,-2-2 1,1 2-11,0 0 1,0 0 0,0 0-1,0 1 1,0-1 0,0 0-1,0 0 1,0 1 0,0-1-1,0 1 1,0-1 0,0 1-1,0-1 1,0 1 0,0-1 0,0 1-1,0 0 1,0-1 0,1 1-1,-1 0 1,-1 1 0,-6 6 6,1 0 0,0 0 0,1 1 0,0 0 1,0 0-1,0 0 0,2 1 0,-1-1 0,1 1 1,0 0-1,1 1 0,0-1 0,-2 21 0,5-30-8,0 0-1,0 0 0,1-1 1,-1 1-1,0 0 0,1 0 1,-1 0-1,1 0 0,-1-1 1,1 1-1,-1 0 0,1 0 1,-1-1-1,1 1 0,0 0 0,-1-1 1,1 1-1,0-1 0,0 1 1,-1-1-1,1 1 0,0-1 1,0 1-1,0-1 0,0 0 1,0 0-1,-1 1 0,1-1 1,0 0-1,0 0 0,0 0 0,0 0 1,0 0-1,0 0 0,0 0 1,0 0-1,1-1 0,39-7 229,-28 2-211,0-1-1,0 0 1,-1-1 0,0 0-1,-1-1 1,0-1 0,15-14-1,64-81-1078,-84 96 851,-3 9-961,-6 12 836,-12 27 634,10-26-395,2-6 162,1-1-45,0-1 0,0 1 0,0-1-1,1 1 1,-1 0 0,1 7 0,1-10-21,0-1 1,0 0 0,1 0-1,-1 1 1,1-1 0,0 0-1,0 0 1,-1 0 0,2 1-1,-1-1 1,0 0 0,0 0-1,0-1 1,1 1 0,-1 0-1,1 0 1,0-1 0,-1 1-1,5 2 1,3 3-3,0 1 0,0 1-1,-1-1 1,0 1 0,-1 0-1,0 1 1,0 0 0,-1 0-1,0 1 1,-1-1 0,0 1-1,-1 0 1,0 1 0,0-1 0,-1 1-1,-1 0 1,0-1 0,-1 1-1,0 0 1,-1 0 0,0 0-1,-3 16 1,1-20 26,0-1 1,0 1-1,-1 0 0,0-1 0,-1 1 0,0-1 1,0 0-1,-5 7 0,8-12 87,-1 0-1,1 1 0,-1-1 1,1 0-1,-1 0 1,1 0-1,-1 0 0,0 0 1,0-1-1,0 1 1,0-1-1,0 1 1,-1-1-1,1 0 0,0 1 1,-1-1-1,1 0 1,-1-1-1,1 1 0,-1 0 1,1-1-1,-1 1 1,1-1-1,-1 0 1,0 0-1,1 0 0,-1 0 1,-3-1-1,5 0-51,-1 0 0,0-1 1,1 1-1,-1 0 0,1-1 0,0 1 0,0-1 0,-1 0 0,1 1 0,0-1 0,0 0 1,1 0-1,-1 1 0,0-1 0,0 0 0,1 0 0,-1 0 0,1 0 0,0 0 1,0-2-1,-3-46-40,3 42 18,2-13-75,0 0 1,1-1 0,1 1-1,1 1 1,1-1 0,1 1-1,1 0 1,0 0 0,2 1-1,0 0 1,1 1 0,1 0-1,0 0 1,2 2 0,0-1-1,1 2 1,0 0-1,1 1 1,1 0 0,0 2-1,1 0 1,30-16 0,-45 27-21,-1 0 1,0-1 0,1 1-1,-1 0 1,1 0 0,0 1-1,-1-1 1,1 1 0,0-1-1,-1 1 1,1 0 0,0 0-1,-1 0 1,1 0 0,0 0 0,-1 1-1,1-1 1,0 1 0,2 1-1,-4-1 50,1 0-1,-1 1 1,0-1 0,0 0-1,0 1 1,0 0-1,0-1 1,0 1-1,0 0 1,0-1 0,-1 1-1,1 0 1,-1 0-1,1 0 1,-1-1-1,0 1 1,1 0 0,-1 0-1,0 0 1,0 0-1,-1 0 1,1 0-1,0 0 1,0-1-1,-1 1 1,0 0 0,0 2-1,-8 23 55,7-20 27,0-1-1,0 0 1,0 0-1,1 0 1,-1 12-1,2-17-67,0-1 0,0 1 0,1-1 0,-1 1 0,0-1 0,1 1 0,-1-1 0,0 0 0,0 1 0,1-1 0,-1 0 1,1 1-1,-1-1 0,0 0 0,1 1 0,-1-1 0,1 0 0,-1 0 0,1 0 0,-1 1 0,1-1 0,-1 0 0,1 0 0,-1 0 0,1 0 0,-1 0 0,1 0 0,-1 0 0,1 0 0,-1 0 0,1 0 0,-1 0 0,1 0 0,-1 0 0,1 0 0,-1-1 1,0 1-1,1 0 0,-1 0 0,1-1 0,0 1 0,23-9 311,22-24-118,-38 26-203,1 1-1,1-1 0,-1 1 0,1 1 0,0 0 0,13-5 0,-23 10-7,0 0 0,0 0 1,0-1-1,1 1 0,-1 0 0,0 0 0,1 0 0,-1 0 0,0 0 0,0 0 1,1 0-1,-1 0 0,0 0 0,0 0 0,1 0 0,-1 0 0,0 0 0,1 0 0,-1 0 1,0 1-1,0-1 0,1 0 0,-1 0 0,0 0 0,0 0 0,0 0 0,1 0 1,-1 1-1,0-1 0,0 0 0,0 0 0,1 0 0,-1 1 0,0-1 0,0 0 1,0 0-1,0 1 0,0-1 0,1 0 0,-1 0 0,0 1 0,0-1 0,0 0 1,0 0-1,0 1 0,0-1 0,0 1 0,-4 18 231,-6 4-1438,1-10-3569,2-7-2368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2.660"/>
    </inkml:context>
    <inkml:brush xml:id="br0">
      <inkml:brushProperty name="width" value="0.025" units="cm"/>
      <inkml:brushProperty name="height" value="0.025" units="cm"/>
    </inkml:brush>
  </inkml:definitions>
  <inkml:trace contextRef="#ctx0" brushRef="#br0">22 195 11082,'-2'1'311,"0"0"0,1 0 0,-1 1-1,1-1 1,-1 1 0,1-1 0,0 1-1,0-1 1,0 1 0,0 0-1,0-1 1,0 1 0,0 0 0,0 0-1,1 0 1,-1 0 0,1 0 0,-1 0-1,1 0 1,0 0 0,0-1-1,0 1 1,0 0 0,0 0 0,0 0-1,1 0 1,-1 2 0,2-2-176,0-1 0,-1 1 0,1-1 0,0 0 1,-1 0-1,1 1 0,0-1 0,0-1 0,0 1 0,0 0 0,0 0 1,0-1-1,0 1 0,0-1 0,0 0 0,0 1 0,1-1 1,-1 0-1,0 0 0,0-1 0,0 1 0,0 0 0,0-1 0,0 1 1,4-2-1,3-1 140,0-1 0,0 1 0,0-2 0,-1 1-1,1-1 1,-1 0 0,0-1 0,-1 0 0,1 0 0,7-9 0,-9 9-163,-1 1 1,0-1-1,0 0 0,-1 0 1,1 0-1,-1 0 0,0-1 0,-1 0 1,0 0-1,0 0 0,0 0 1,-1 0-1,2-12 0,-4 18-105,1 0 0,-1 0 0,0 0-1,0 0 1,0 1 0,0-1 0,0 0 0,0 0 0,-1 0 0,1 0-1,0 0 1,0 0 0,-1 0 0,1 0 0,0 1 0,-1-1-1,1 0 1,-1 0 0,1 1 0,-1-1 0,1 0 0,-1 0-1,0 1 1,1-1 0,-1 1 0,0-1 0,1 0 0,-1 1 0,-2-1-1,1 0-16,0 1-1,0 0 1,0 0-1,0 0 1,0 0-1,0 0 1,0 0-1,0 0 1,0 1-1,0-1 1,0 1-1,-4 1 1,0 1-21,-1 0-1,1 0 1,0 1 0,0 0-1,0 0 1,0 0 0,-6 7 0,6-3 31,1 0 0,0 0 1,0 0-1,0 1 0,-4 13 1,7-18-51,1 0 0,0 0 0,0 0 0,0 0 0,0 0 1,1 0-1,-1 0 0,1 0 0,0 0 0,0 1 0,1-1 0,-1 0 1,1 0-1,0 0 0,1 5 0,0-8-49,-1 1-1,0-1 0,0 0 1,1 0-1,-1 0 1,1 0-1,-1 0 1,1 0-1,-1-1 0,1 1 1,0 0-1,-1-1 1,1 1-1,0-1 1,-1 0-1,1 1 0,0-1 1,0 0-1,-1 0 1,1 0-1,2-1 1,40-4-1736,-28 1 1011,-1-2 0,0 0 0,0 0 0,-1-2 0,1 0 0,-2 0 0,1-1 0,-1-1 0,-1 0 1,21-22-1,-24 23 938,0-1 0,-1 0 1,0-1-1,-1 0 0,0-1 1,-1 1-1,0-1 0,5-15 1,-10 26 118,0 0-1,-1-1 1,1 1 0,-1 0 0,1-1 0,-1 1 0,0-1 0,1 1 0,-1-1-1,0 1 1,0 0 0,0-1 0,0 1 0,0-1 0,-1 1 0,1-1 0,0 1-1,-1-2 1,0 3-138,0 0-1,1 0 1,-1 0-1,0 0 0,0 0 1,1 0-1,-1 0 0,0 0 1,0 1-1,1-1 1,-1 0-1,0 0 0,1 1 1,-1-1-1,0 0 1,1 1-1,-1-1 0,1 1 1,-1-1-1,0 1 0,1-1 1,-1 1-1,0 0 1,-37 45 550,34-41-635,1 1 0,0-1 0,0 1 0,1 0 0,0 0 1,0 0-1,0 1 0,0-1 0,0 13 0,2-19-2,1 1 0,-1 0 0,1 0 0,-1 0 0,1-1 0,0 1 0,-1 0 0,1 0 0,0-1 0,0 1 0,-1-1 0,1 1 0,0 0-1,0-1 1,0 0 0,0 1 0,0-1 0,0 0 0,-1 1 0,1-1 0,0 0 0,0 0 0,0 0 0,0 0 0,0 0 0,0 0 0,0 0 0,2 0 0,39 0 252,-33-1-249,2 1-28,-1 0 0,1 1 0,-1 0 0,18 5 0,-27-6 22,0 0-1,0 1 0,1-1 1,-1 0-1,0 1 0,0-1 1,0 1-1,0 0 0,1-1 1,-1 1-1,0 0 0,0-1 1,0 1-1,0 0 0,-1 0 0,1 0 1,0 0-1,0 0 0,0 0 1,-1 0-1,1 0 0,0 0 1,-1 0-1,1 1 0,-1-1 1,0 0-1,1 0 0,-1 0 1,0 1-1,0-1 0,0 0 0,1 1 1,-1-1-1,-1 0 0,1 0 1,0 1-1,0-1 0,0 0 1,-1 0-1,1 1 0,-1-1 1,1 0-1,-1 0 0,1 0 1,-1 0-1,1 0 0,-1 0 1,0 0-1,0 0 0,0 0 0,0 0 1,-1 1-1,-4 6 121,-1-1 0,-1 0 1,0 0-1,0-1 0,0 0 0,-1 0 0,1-1 1,-1 0-1,-11 4 0,15-7-699,0 0 0,0 0 0,0-1 0,-1 0 1,1 0-1,-8 1 0,-1-2-6500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11.692"/>
    </inkml:context>
    <inkml:brush xml:id="br0">
      <inkml:brushProperty name="width" value="0.025" units="cm"/>
      <inkml:brushProperty name="height" value="0.025" units="cm"/>
    </inkml:brush>
  </inkml:definitions>
  <inkml:trace contextRef="#ctx0" brushRef="#br0">6 1151 5285,'0'0'97,"0"0"0,0 1 0,0-1 0,0 0 0,0 0 0,0 0 0,1 0 0,-1 0 0,0 1 1,0-1-1,0 0 0,0 0 0,0 0 0,0 0 0,0 1 0,0-1 0,0 0 0,0 0 0,0 0 0,0 0 0,0 0 0,0 1 0,0-1 0,0 0 0,0 0 0,0 0 0,0 0 0,0 1 0,0-1 1,-1 0-1,1 0 0,0 0 0,0 0 0,0 0 0,0 1 0,0-1 0,0 0 0,0 0 0,-1 0 0,1 0 0,0 0 0,0 0 0,0 0 0,0 0 0,0 0 0,-1 1 0,1-1 0,0 0 0,0 0 1,0 0-1,0 0 0,0 0 0,-1 0 0,1 0 0,0 0 0,0 0 0,0 0 0,0 0 0,-1 0 0,1 0 0,0 0 0,0-1 0,0 1 0,0 0 0,-1 0 0,1 0 0,0 0 0,18 4 1682,29 0-1167,44-8 477,103-18 1,-12 1-701,272 23-134,-107 7-131,-155-25 2,29 0 207,-197 16-337,33 2 31,-1-3 1,0-3-1,0-1 1,87-22-1,-103 15 1,-11 3 17,0 1 0,1 1 0,43-4 0,-71 11 18,-1-1 0,1 0 1,0 1-1,-1-1 0,1 0 0,-1 0 0,1 0 0,-1-1 0,1 1 0,-1 0 0,0 0 0,1-1 0,-1 1 0,0-1 0,0 1 0,0-1 0,0 0 0,0 1 0,-1-1 0,2-2 0,16-45 696,-12 32-696,202-631 327,-190 587-92,-4 19 114,10-60-1,-23 93-287,0 4 107,-3 7 7,1-1-221,0 0 0,0 1-1,0-1 1,-1 0 0,1 0-1,0 0 1,-1 0 0,1 0 0,-1 0-1,1-1 1,-1 1 0,0 0-1,1-1 1,-3 1 0,-16 1 16,1 0 1,0-2-1,-1-1 1,1 0 0,-27-6-1,-34-1-42,-546 14 27,0 36 120,442-28 21,-8 4-73,-175 6 121,352-23-170,11-1 8,-1 1 0,0-1-1,0 0 1,0-1 0,0 1 0,0-1-1,0 0 1,1 0 0,-1-1-1,-5-1 1,9 2-93,27 1-449,77-6 531,-1-4 0,189-45 0,78-9-723,357 46-110,-497 20 755,-228-2 86,-16 1 60,-173 32-190,5 1 128,-709 109-393,826-129 389,0-3-1,-1-3 0,0-2 0,-79-5 1,129-3 22,0-2 1,0 0 0,1-1 0,0 0-1,0-2 1,0 0 0,1 0-1,0-2 1,-19-12 0,103 18-641,232 26 415,3 0-974,515-94-1074,-443 25 1686,-165 16 518,22-1 140,-172 28-119,-61 3-48,0 0 0,0 1-1,-1-1 1,1 0 0,0 0 0,0 0-1,-1 0 1,1 0 0,0 0-1,0 0 1,-1 1 0,1-1 0,0 0-1,0 0 1,0 0 0,-1 1 0,1-1-1,0 0 1,0 0 0,0 0-1,0 1 1,-1-1 0,1 0 0,0 0-1,0 1 1,0-1 0,0 0-1,0 0 1,0 1 0,0-1 0,0 0-1,0 1 1,0-1 0,0 0 0,0 0-1,0 1 1,0-1 0,0 0-1,0 0 1,0 1 0,0-1 0,0 0-1,1 1 1,-1-1 0,0 0-1,0 0 1,0 0 0,0 1 0,0-1-1,1 0 1,-1 0 0,0 0 0,0 1-1,0-1 1,1 0 0,-1 0-1,0 0 1,0 0 0,1 0 0,-1 1-1,0-1 1,0 0 0,1 0-1,-1 0 1,0 0 0,1 0 0,-1 0-1,0 0 1,1 0 0,-19 15-1596,-11-3-1564,-8-4-1852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7.253"/>
    </inkml:context>
    <inkml:brush xml:id="br0">
      <inkml:brushProperty name="width" value="0.025" units="cm"/>
      <inkml:brushProperty name="height" value="0.025" units="cm"/>
    </inkml:brush>
  </inkml:definitions>
  <inkml:trace contextRef="#ctx0" brushRef="#br0">63 0 15086,'0'0'7175,"-9"5"-6059,5-2-903,-1 0 0,0 0 0,1 0 1,0 1-1,0 0 0,0 0 0,0 0 0,-6 9 1,9-11-158,-1 0 1,1 0 0,0 0-1,0 0 1,0 0 0,1 0-1,-1 0 1,0 1-1,1-1 1,0 0 0,-1 0-1,1 1 1,0-1 0,0 0-1,0 0 1,1 1 0,-1-1-1,0 0 1,1 0 0,0 1-1,-1-1 1,1 0 0,0 0-1,0 0 1,0 0-1,0 0 1,1 0 0,-1 0-1,0 0 1,1-1 0,1 3-1,2 0-34,-1-1 0,1 1 0,0-1 0,0 0 0,0-1 0,1 1 0,-1-1 0,1 0-1,-1 0 1,1 0 0,0-1 0,-1 0 0,11 0 0,82 1-50,-84-3-26,-2 1-34,1-1 1,-1 0 0,0-1-1,1 0 1,-1-1 0,0 0-1,-1-1 1,1 0 0,0-1 0,-1-1-1,0 1 1,0-2 0,-1 0-1,0 0 1,0 0 0,10-12-1,-19 19 91,-1 0-1,0 0 1,0 0-1,0 0 0,0 0 1,0 0-1,1 0 1,-1 0-1,0-1 1,0 1-1,0 0 0,0 0 1,0 0-1,1 0 1,-1 0-1,0 0 0,0 1 1,0-1-1,0 0 1,0 0-1,1 0 0,-1 0 1,0 0-1,0 0 1,0 0-1,0 0 0,0 0 1,0 0-1,1 0 1,-1 0-1,0 0 1,0 1-1,0-1 0,0 0 1,0 0-1,0 0 1,0 0-1,0 0 0,0 0 1,1 1-1,-1-1 1,0 0-1,0 0 0,0 0 1,0 0-1,0 0 1,0 1-1,0-1 0,0 0 1,0 0-1,0 0 1,0 0-1,0 0 0,0 1 1,0-1-1,0 0 1,0 0-1,-1 0 1,1 0-1,0 0 0,0 1 1,0-1-1,0 0 1,0 0-1,0 0 0,0 0 1,0 0-1,0 2 14,0-1-1,0 1 1,0-1-1,0 0 1,1 1-1,-1-1 0,1 0 1,-1 1-1,1-1 1,-1 0-1,1 0 1,0 0-1,0 1 1,0-1-1,-1 0 1,1 0-1,0 0 1,0 0-1,0 0 1,1 0-1,-1-1 0,0 1 1,0 0-1,0-1 1,3 2-1,18 2-415,0-2 0,0 0 0,0-1 0,33-3 0,-41 1-803,16-3-2384,-7-9-1976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3.180"/>
    </inkml:context>
    <inkml:brush xml:id="br0">
      <inkml:brushProperty name="width" value="0.025" units="cm"/>
      <inkml:brushProperty name="height" value="0.025" units="cm"/>
    </inkml:brush>
  </inkml:definitions>
  <inkml:trace contextRef="#ctx0" brushRef="#br0">0 0 16239,'0'0'5894,"8"60"-5446,-8-31-320,0-1-95,0-3-1,3-5 0,-1-6-833,7-10-897,-2-4-928,0-6-1730,-1-15-2371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3.553"/>
    </inkml:context>
    <inkml:brush xml:id="br0">
      <inkml:brushProperty name="width" value="0.025" units="cm"/>
      <inkml:brushProperty name="height" value="0.025" units="cm"/>
    </inkml:brush>
  </inkml:definitions>
  <inkml:trace contextRef="#ctx0" brushRef="#br0">1 1 12940,'0'0'6727,"3"64"-8681,19-47-1730,1-1-1024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3.964"/>
    </inkml:context>
    <inkml:brush xml:id="br0">
      <inkml:brushProperty name="width" value="0.025" units="cm"/>
      <inkml:brushProperty name="height" value="0.025" units="cm"/>
    </inkml:brush>
  </inkml:definitions>
  <inkml:trace contextRef="#ctx0" brushRef="#br0">50 113 6054,'0'0'13506,"-6"8"-13164,5-7-346,-29 41 605,29-40-561,-1 0-1,1 0 0,0 0 0,-1 0 0,1 0 0,0 0 1,1 0-1,-1 0 0,0 0 0,1 1 0,-1-1 0,1 0 0,-1 0 1,1 1-1,0-1 0,0 0 0,0 1 0,0-1 0,1 0 0,-1 1 1,1-1-1,-1 0 0,2 3 0,0-4 6,-1 0 0,1 0 0,0 0 1,0 0-1,0-1 0,0 1 0,0 0 0,0-1 0,0 1 0,0-1 1,0 0-1,0 0 0,1 0 0,-1 0 0,0 0 0,0 0 0,0-1 0,0 1 1,0-1-1,0 1 0,2-2 0,45-15 403,-5-6-366,-28 15-116,0-1 0,1 2 1,31-10-1,-47 17 24,0 0 0,0 0 1,0 0-1,0 0 0,0 1 1,-1-1-1,1 0 0,0 1 0,0-1 1,0 1-1,-1-1 0,1 1 1,0-1-1,-1 1 0,1-1 0,0 1 1,-1 0-1,1-1 0,-1 1 0,1 0 1,-1 0-1,1-1 0,-1 1 1,0 0-1,1 0 0,-1 0 0,0 0 1,1-1-1,-1 1 0,0 0 0,0 0 1,0 0-1,0 0 0,0 0 1,0 0-1,0-1 0,0 1 0,-1 1 1,1 46 189,-1-40-200,1-6 24,-1-1 0,1 1 1,0 0-1,0 0 0,0 0 0,0 0 0,0-1 1,0 1-1,1 0 0,-1 0 0,1 0 0,-1-1 0,1 1 1,0 0-1,-1-1 0,1 1 0,0 0 0,0-1 1,0 1-1,2 1 0,-1-3 25,-1 1-1,1-1 1,0 0 0,0 1-1,0-1 1,0 0 0,0 0 0,0 0-1,0 0 1,0 0 0,0-1-1,0 1 1,0-1 0,0 1 0,0-1-1,0 0 1,0 0 0,-1 1-1,4-3 1,8-4 52,0-1 1,0 0-1,-1-1 0,12-10 1,30-21-366,-49 43-351,-4 10 265,1 5 583,-2-18-185,0 1 0,0-1 0,0 0 0,0 0 0,1 1-1,-1-1 1,0 0 0,0 0 0,0 0 0,0 1 0,1-1 0,-1 0 0,0 0 0,0 0 0,1 0-1,-1 1 1,0-1 0,0 0 0,1 0 0,-1 0 0,0 0 0,0 0 0,1 0 0,-1 0 0,0 0-1,1 0 1,-1 0 0,0 0 0,0 0 0,1 0 0,-1 0 0,0 0 0,1 0 0,-1 0-1,0 0 1,0 0 0,1 0 0,-1 0 0,0-1 0,0 1 0,1 0 0,-1 0 0,0 0 0,0 0-1,0-1 1,1 1 0,-1 0 0,0 0 0,0-1 0,13-10 436,-2-1 0,1 0 1,-2 0-1,13-20 0,-2 4-233,5-9-7,16-18 59,-55 108-657,8-36 390,-2 1-18,2-1 0,0 1 1,1 0-1,1 0 0,-1 24 1,4-41 6,0-1 1,0 0-1,0 1 1,0-1 0,0 1-1,0-1 1,0 0-1,0 1 1,0-1 0,1 0-1,-1 1 1,0-1-1,0 0 1,0 1 0,0-1-1,1 0 1,-1 1-1,0-1 1,0 0 0,1 1-1,-1-1 1,0 0 0,0 0-1,1 1 1,-1-1-1,0 0 1,1 0 0,-1 0-1,0 0 1,1 1-1,-1-1 1,0 0 0,1 0-1,-1 0 1,1 0-1,0 0 1,18-4 260,13-14-24,-30 16-337,0 0 1,-1 0-1,1 0 1,-1 0-1,1 0 1,-1-1-1,0 1 1,0 0-1,0-1 0,0 1 1,-1-1-1,2-3 1,0-31-5161,-2 28 3625,0-16-4333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4.295"/>
    </inkml:context>
    <inkml:brush xml:id="br0">
      <inkml:brushProperty name="width" value="0.025" units="cm"/>
      <inkml:brushProperty name="height" value="0.025" units="cm"/>
    </inkml:brush>
  </inkml:definitions>
  <inkml:trace contextRef="#ctx0" brushRef="#br0">0 1 15278,'0'0'4293,"0"47"-2852,0-28-640,2 1-129,7 1-351,4-2-225,-1-2 0,6-3-833,2-5-2050,-1-4-2434,6-5-1088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4.672"/>
    </inkml:context>
    <inkml:brush xml:id="br0">
      <inkml:brushProperty name="width" value="0.025" units="cm"/>
      <inkml:brushProperty name="height" value="0.025" units="cm"/>
    </inkml:brush>
  </inkml:definitions>
  <inkml:trace contextRef="#ctx0" brushRef="#br0">133 0 8584,'0'0'5963,"-9"5"-3689,-115 66 3924,177-58-6710,-49-12 425,18 3-142,0 1 0,0 1-1,-1 1 1,0 1-1,21 11 1,-41-18 242,0-1 1,1 1-1,-1-1 0,0 1 1,0 0-1,0 0 0,0 0 1,0-1-1,0 1 1,0 0-1,0 0 0,0 1 1,0-1-1,0 0 0,-1 0 1,1 0-1,0 0 0,-1 1 1,1-1-1,-1 0 1,1 1-1,-1-1 0,0 0 1,0 1-1,1-1 0,-1 0 1,0 1-1,-1 1 0,0 0 54,0-1 0,0 1 0,0-1 0,0 0 0,-1 1 0,1-1 0,-1 0 0,0 0 0,0 0 0,0 0 0,0 0 0,0-1 0,-4 3 0,-3 3 46,-1-1-1,-1-1 1,1 1 0,-1-2 0,0 0-1,-11 3 1,1-6-131,19-11-3246,23-18-4328,-1 8 2611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5.033"/>
    </inkml:context>
    <inkml:brush xml:id="br0">
      <inkml:brushProperty name="width" value="0.025" units="cm"/>
      <inkml:brushProperty name="height" value="0.025" units="cm"/>
    </inkml:brush>
  </inkml:definitions>
  <inkml:trace contextRef="#ctx0" brushRef="#br0">144 146 10858,'0'0'7757,"-11"7"-7437,-5 3 1,1 2 0,0-1 0,-24 26 0,34-32-182,1-1 1,0 1 0,0 0 0,0 0 0,1 0 0,-1 0 0,1 1 0,0-1-1,1 1 1,-1 0 0,1 0 0,1 0 0,-1 0 0,1 0 0,0 0-1,0 1 1,0 11 0,2-16-107,0-1-1,0 0 1,-1 1 0,1-1-1,0 0 1,0 0 0,0 0-1,0 0 1,0 0-1,0 0 1,1 0 0,-1 0-1,0 0 1,0 0 0,1-1-1,-1 1 1,1 0-1,-1-1 1,0 1 0,1-1-1,-1 0 1,1 1 0,-1-1-1,1 0 1,-1 0-1,1 0 1,-1 0 0,1 0-1,-1 0 1,1-1 0,1 1-1,52-11 1011,-37 4-970,0-1 0,0-1-1,0-1 1,-1 0-1,0-1 1,-1-1-1,-1-1 1,28-28 0,-31 29-80,-1-1 1,-1 0-1,0-1 1,-1 0 0,0 0-1,-1-1 1,-1 0 0,0 0-1,-1-1 1,0 0-1,2-17 1,-7 32-24,-1-1 1,0 0-1,1 1 1,-1-1-1,0 0 0,0 1 1,0-1-1,0 0 1,-1 1-1,1-1 0,0 0 1,-1 1-1,1-1 1,-1 0-1,0-1 0,1 3 18,-1-1-1,1 1 1,-1-1-1,1 1 1,-1 0-1,1-1 1,-1 1-1,1 0 1,-1-1-1,0 1 1,1 0-1,-1 0 1,1 0-1,-1 0 0,1-1 1,-1 1-1,0 0 1,1 0-1,-1 0 1,0 0-1,1 0 1,-1 1-1,1-1 1,-1 0-1,1 0 1,-1 0-1,0 1 1,-4 1-16,0 0 0,0 1 1,1 0-1,-1 0 1,1 0-1,0 0 0,0 1 1,-4 4-1,-6 7 28,1 0 0,0 1-1,2 1 1,-13 22 0,20-31 10,-1 1 0,1 0 0,1 0-1,0 0 1,0 0 0,0 1 0,1-1 0,1 1 0,0 0 0,0 0 0,1 9-1,0-16-3,1-1-1,0 1 0,0-1 0,0 1 1,0-1-1,0 0 0,0 1 0,1-1 1,-1 0-1,1 0 0,-1 0 0,1 0 1,0 0-1,0 0 0,0-1 0,0 1 1,0-1-1,0 1 0,0-1 0,1 0 1,-1 0-1,0 0 0,1 0 0,-1 0 1,1 0-1,-1-1 0,1 1 0,0-1 1,-1 0-1,1 1 0,4-2 0,4 2 2,-1-1 0,0-1 0,1 0 0,-1 0 1,0-1-1,0 0 0,10-4 0,-5-1-41,0 0 0,-1-1 0,1 0 0,18-16-1,1 0 142,-34 24-87,1-1 0,-1 1 0,1 0 0,-1-1 0,0 1 0,1 0 1,-1-1-1,1 1 0,-1 0 0,1 0 0,-1 0 0,1 0 0,-1 0 0,1-1 1,-1 1-1,1 0 0,-1 0 0,1 0 0,-1 0 0,1 0 0,-1 0 0,1 1 1,-1-1-1,1 0 0,-1 0 0,1 0 0,-1 0 0,1 1 0,-1-1 0,1 0 1,0 1-1,8 15 157,-8-14-163,0 0-1,0 1 0,0-1 0,0 0 0,0 0 1,1 0-1,-1 0 0,1 0 0,-1-1 0,1 1 1,-1 0-1,1-1 0,0 1 0,3 1 0,2 0 65,1 0 0,0-1 0,-1 0 0,1-1-1,0 0 1,0 0 0,0-1 0,0 1 0,15-3-1,76-16-400,-69 11-361,0-1-4559,-21 4-335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5.962"/>
    </inkml:context>
    <inkml:brush xml:id="br0">
      <inkml:brushProperty name="width" value="0.025" units="cm"/>
      <inkml:brushProperty name="height" value="0.025" units="cm"/>
    </inkml:brush>
  </inkml:definitions>
  <inkml:trace contextRef="#ctx0" brushRef="#br0">360 26 13036,'0'-1'154,"0"-1"-1,-1 1 1,1 0 0,0 0-1,-1 0 1,0-1-1,1 1 1,-1 0-1,0 0 1,1 0-1,-1 0 1,0 0-1,0 0 1,0 0 0,0 0-1,0 1 1,0-1-1,0 0 1,0 0-1,0 1 1,0-1-1,-1 1 1,-1-1-1,0 0 59,-1 0 0,1 1 0,-1-1 0,1 1 0,-1 0 0,1 0 0,-1 1-1,-6 1 1,1 0-16,0 0 0,0 1-1,0 1 1,0-1-1,1 1 1,-10 7 0,-7 7 85,2 1 0,0 1 0,1 1 1,-29 35-1,41-43-116,0 0-1,1 0 1,1 1 0,0 1 0,0-1-1,2 1 1,0 0 0,0 1-1,-6 31 1,12-44-152,-1 0-1,0 0 1,1 0 0,0 0-1,0 0 1,0 0-1,0 0 1,0 0 0,0 0-1,1 0 1,0 0 0,-1 0-1,1 0 1,1 0-1,-1 0 1,0 0 0,0 0-1,1-1 1,0 1 0,0 0-1,-1-1 1,1 0-1,1 1 1,3 2 0,-1-2 2,0 0 1,1-1-1,-1 0 1,1 0-1,0-1 1,0 1-1,-1-1 1,1 0-1,0-1 1,0 1-1,10-2 1,-1 0-5,0 0-1,-1-1 1,0 0 0,1-1-1,-1-1 1,0 0 0,-1-1-1,1 0 1,-1-1 0,0-1-1,0 0 1,-1-1 0,0 0-1,0-1 1,20-20 0,-31 28-9,0 0 0,-1 0 0,1 0 0,0 0 1,0 0-1,0 0 0,-1 0 0,1 0 0,-1 0 1,1-1-1,-1 1 0,1 0 0,-1-1 0,1 1 0,-1 0 1,0-1-1,0 1 0,0 0 0,0-1 0,0 0 1,0 1 1,-1 0 1,1 0 0,-1 0-1,1 1 1,-1-1 0,0 0 0,1 1-1,-1-1 1,0 0 0,1 1-1,-1-1 1,0 1 0,0-1 0,0 1-1,1-1 1,-1 1 0,0 0-1,0-1 1,0 1 0,0 0 0,-1 0-1,-3-1 13,0 0-1,0 1 1,0 0-1,1 0 1,-1 0-1,0 1 1,0 0-1,0 0 1,1 0-1,-7 2 1,-41 28 399,49-30-398,1 0-1,0 0 1,0 1-1,0-1 0,0 1 1,0 0-1,0-1 1,1 1-1,-1 0 1,0 0-1,1 0 1,0 0-1,-1 1 1,1-1-1,0 0 1,0 0-1,0 1 1,0-1-1,1 1 1,-1-1-1,0 4 1,28-6 120,-14-4-88,-1 0-1,1 0 0,-1-2 0,0 1 1,0-2-1,20-13 0,-22 13-101,0 0-1,1 1 1,-1 1-1,1-1 1,1 2 0,-1-1-1,22-4 1,-32 9 42,1 0 1,-1 0 0,0 0 0,0 0 0,0 0 0,0 0-1,0 0 1,0 1 0,0-1 0,0 0 0,0 1-1,0-1 1,0 1 0,0-1 0,0 1 0,0 0 0,0-1-1,0 1 1,-1 0 0,1-1 0,0 1 0,0 0-1,-1 0 1,1 0 0,-1 0 0,1 0 0,-1 0 0,1 0-1,-1 0 1,1 0 0,-1 0 0,0 0 0,1 0-1,-1 0 1,0 0 0,0 2 0,1 47 41,-1-36-39,-9 104 60,9-118-77,0 1-1,0-1 1,0 0-1,0 0 1,0 0 0,0 1-1,0-1 1,0 0-1,0 0 1,0 0 0,0 0-1,0 1 1,0-1-1,1 0 1,-1 0 0,0 0-1,0 0 1,0 0-1,0 1 1,0-1 0,0 0-1,1 0 1,-1 0-1,0 0 1,0 0 0,0 0-1,0 0 1,1 0-1,-1 0 1,0 0-1,0 1 1,0-1 0,0 0-1,1 0 1,-1 0-1,0 0 1,0 0 0,0 0-1,1 0 1,-1 0-1,0 0 1,0-1 0,0 1-1,0 0 1,1 0-1,-1 0 1,0 0 0,0 0-1,0 0 1,0 0-1,1 0 1,-1 0 0,0-1-1,0 1 1,0 0-1,0 0 1,0 0 0,0 0-1,0 0 1,1-1-1,-1 1 1,0 0 0,0 0-1,0 0 1,0-1-1,11-10-1802,19-36-5065,-13 15 2077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6.897"/>
    </inkml:context>
    <inkml:brush xml:id="br0">
      <inkml:brushProperty name="width" value="0.025" units="cm"/>
      <inkml:brushProperty name="height" value="0.025" units="cm"/>
    </inkml:brush>
  </inkml:definitions>
  <inkml:trace contextRef="#ctx0" brushRef="#br0">35 280 2659,'0'0'15209,"-3"8"-14628,-4 15-153,1-8 241,1 1 0,1 0 1,0 0-1,-1 25 1,5-40-662,0 0 0,0 0 0,0 0 0,1-1 0,-1 1-1,0 0 1,1 0 0,-1-1 0,1 1 0,-1 0 0,1 0 0,-1-1 0,1 1 0,-1-1 0,1 1 0,0-1 0,-1 1 0,1-1 0,0 1 0,-1-1 0,1 1 0,0-1 0,0 0 0,0 1 0,-1-1 0,1 0 0,0 0 0,0 0 0,0 1 0,-1-1 0,1 0 0,0 0 0,0 0-1,0 0 1,0-1 0,0 1 0,-1 0 0,1 0 0,0 0 0,0-1 0,0 1 0,-1 0 0,1-1 0,1 0 0,38-16 109,40-44-2331,-33 22 237,-47 39 1965,0 0 0,0 0 1,0 0-1,1 0 0,-1 0 0,0-1 0,0 1 0,0 0 0,0 0 1,1 0-1,-1 0 0,0 0 0,0 0 0,0 0 0,0 0 0,1 0 0,-1 0 1,0 0-1,0 0 0,0 0 0,1 0 0,-1 0 0,0 0 0,0 0 1,0 0-1,0 0 0,1 0 0,-1 0 0,0 0 0,0 0 0,0 0 1,0 0-1,1 1 0,-1-1 0,0 0 0,0 0 0,0 0 0,0 0 0,0 0 1,1 0-1,-1 1 0,0-1 0,0 0 0,0 0 0,0 0 0,0 0 1,0 1-1,0-1 0,0 0 0,3 17-138,-4 28 501,0-31-194,1-14-140,0 0 0,0 1 0,0-1 0,0 0 0,0 0-1,0 1 1,0-1 0,0 0 0,0 1 0,0-1 0,0 0-1,1 0 1,-1 1 0,0-1 0,0 0 0,0 0 0,0 1 0,1-1-1,-1 0 1,0 0 0,0 0 0,0 1 0,1-1 0,-1 0-1,0 0 1,0 0 0,1 0 0,-1 0 0,0 1 0,0-1-1,1 0 1,-1 0 0,0 0 0,1 0 0,-1 0 0,0 0 0,0 0-1,1 0 1,-1 0 0,1 0 0,17-5 623,11-12 303,-4-3-826,-2-1-1,0 0 0,-1-2 0,-1-1 1,-2 0-1,0-1 0,-2-2 0,0 1 0,-2-2 1,-1 0-1,-2-1 0,16-49 0,-97 263-340,60-158 429,1 1-1,2 0 1,0 1 0,2-1-1,-1 38 1,5-65-183,0-1 1,0 1 0,0-1-1,0 1 1,0-1 0,0 0-1,0 1 1,0-1 0,0 1-1,0-1 1,1 1-1,-1-1 1,0 1 0,0-1-1,0 1 1,0-1 0,1 1-1,-1-1 1,0 0 0,0 1-1,1-1 1,-1 0-1,0 1 1,1-1 0,-1 0-1,1 1 1,-1-1 0,0 0-1,1 1 1,-1-1-1,1 0 1,-1 0 0,0 0-1,1 0 1,-1 1 0,1-1-1,-1 0 1,1 0 0,-1 0-1,1 0 1,-1 0-1,1 0 1,0 0 40,0-1-1,0 1 1,0 0-1,0-1 1,0 1-1,0 0 1,-1-1-1,1 0 1,0 1-1,0-1 1,0 1-1,-1-1 1,1 0-1,0 1 1,-1-1 0,1 0-1,-1 0 1,1 0-1,-1 1 1,1-1-1,0-1 1,3-14 94,0-1 0,0 1 0,-2 0 0,0-1 0,-1 0 0,-2-25 0,1 22-125,-3 8-125,-2 17-114,4-4 193,1 0 0,-1 1 0,1-1 0,0 0 0,0 0 0,-1 1-1,1-1 1,0 0 0,0 1 0,0-1 0,0 0 0,1 1 0,-1-1 0,0 0 0,0 0 0,1 1-1,-1-1 1,1 0 0,-1 0 0,1 0 0,0 1 0,0 0 0,3 1 18,0-1 0,0 0 0,0 1 0,0-1 0,0-1 0,1 1 0,-1 0 1,1-1-1,-1 0 0,1 0 0,-1-1 0,1 1 0,0-1 0,6 0 0,1 0 22,0 0 0,0-1 1,0-1-1,19-4 0,-21 2 0,1-1 0,-1 0-1,1-1 1,-1 0 0,14-12 0,-23 21-60,0 0 0,0 0 0,-1-1 1,1 1-1,-1 0 0,0 0 0,0 0 0,0-1 1,0 1-1,0 0 0,-2 5 0,-2 17 34,0-3 2,1 0 0,-1 26-1,4-48 6,0 0 0,0 0-1,1 1 1,-1-1-1,0 0 1,0 0-1,0 0 1,1 1 0,-1-1-1,0 0 1,0 0-1,0 0 1,1 0-1,-1 0 1,0 0 0,0 1-1,1-1 1,-1 0-1,0 0 1,0 0-1,1 0 1,-1 0 0,0 0-1,1 0 1,-1 0-1,0 0 1,0 0-1,1 0 1,-1 0 0,0 0-1,0 0 1,1 0-1,-1-1 1,0 1-1,0 0 1,1 0 0,-1 0-1,0 0 1,0 0-1,0-1 1,1 1-1,-1 0 1,0 0 0,0 0-1,0-1 1,1 1-1,-1 0 1,0 0-1,0 0 1,0-1 0,0 1-1,12-10 197,0-10-91,-1 0 1,16-41-1,-20 44-108,0 0 1,1 0-1,1 1 0,0 0 1,14-17-1,-19 30-50,0 0 1,0 0-1,0 0 0,1 0 0,0 0 1,-1 1-1,1 0 0,0 0 0,0 0 1,0 1-1,0 0 0,1-1 0,-1 2 1,0-1-1,0 1 0,1 0 0,-1 0 1,0 0-1,7 2 0,7-2-1180,-19 0 1082,1 0-1,-1 0 1,0 0-1,1 0 1,-1 0-1,0 0 1,1-1-1,-1 1 1,0 0-1,0 0 1,1 0-1,-1-1 1,0 1-1,0 0 1,0 0-1,1 0 1,-1-1-1,0 1 0,0 0 1,0 0-1,1-1 1,-1 1-1,0 0 1,0-1-1,0 1 1,0 0-1,0-1 1,0 1-1,0 0 1,0 0-1,0-1 1,0 1-1,0 0 1,0-1-1,0 1 1,0 0-1,0-1 1,0 1-1,0 0 1,0-1-1,0 1 1,0 0-1,-1 0 1,1-1-1,0 1 1,0 0-1,0 0 0,-1-1 1,1 1-1,0 0 1,0 0-1,0-1 1,-1 1-1,1 0 1,-1 0-1,-14-13-7104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7.225"/>
    </inkml:context>
    <inkml:brush xml:id="br0">
      <inkml:brushProperty name="width" value="0.025" units="cm"/>
      <inkml:brushProperty name="height" value="0.025" units="cm"/>
    </inkml:brush>
  </inkml:definitions>
  <inkml:trace contextRef="#ctx0" brushRef="#br0">0 13 11531,'0'0'3427,"66"-8"-1569,-25 5-1089,4 2-321,5 0-288,-9 1-1505,-2 5-7335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7.696"/>
    </inkml:context>
    <inkml:brush xml:id="br0">
      <inkml:brushProperty name="width" value="0.025" units="cm"/>
      <inkml:brushProperty name="height" value="0.025" units="cm"/>
    </inkml:brush>
  </inkml:definitions>
  <inkml:trace contextRef="#ctx0" brushRef="#br0">12 0 13805,'0'0'8755,"-1"12"-8435,-9 152 625,10-162-940,0 0 0,0-1-1,0 1 1,0 0 0,0-1 0,0 1-1,1 0 1,-1-1 0,1 1 0,-1 0-1,1-1 1,-1 1 0,1-1 0,0 1-1,0-1 1,0 1 0,0-1 0,0 0-1,0 1 1,0-1 0,0 0 0,1 0-1,-1 0 1,0 0 0,3 2-1,-1-2 40,0 0-1,0-1 0,0 1 0,0-1 0,0 1 0,0-1 0,0 0 0,1 0 0,-1-1 0,0 1 1,0 0-1,0-1 0,3-1 0,6-1 90,0-2 1,-1 1-1,0-1 0,0-1 1,0 0-1,12-9 0,68-74 129,-91 89-263,0 0 0,0 0 0,0 0 0,0 0 0,0 0 0,1 0 1,-1 0-1,0 0 0,0 0 0,0 0 0,0 0 0,1 0 0,-1 0 0,0 0 0,0 0 0,0 0 0,1 0 0,-1 0 0,0 0 0,0 0 1,0 0-1,0 0 0,1 0 0,-1 0 0,0 0 0,0 0 0,0 0 0,0 0 0,0 0 0,1 0 0,-1 1 0,0-1 0,0 0 0,0 0 0,0 0 1,0 0-1,0 0 0,1 0 0,-1 1 0,0-1 0,0 0 0,0 0 0,0 0 0,0 0 0,0 1 0,0-1 0,4 16-93,-1 27-109,-2-29 165,-1-12-8,0-1 1,0 1-1,1 0 1,-1-1-1,0 1 0,1-1 1,-1 1-1,1-1 0,0 1 1,-1-1-1,1 1 1,0-1-1,0 1 0,0-1 1,0 0-1,0 0 0,0 1 1,0-1-1,0 0 1,1 0-1,-1 0 0,0 0 1,1 0-1,-1-1 1,0 1-1,3 0 0,-1 0-231,1 0 0,0-1 0,0 1 0,0-1-1,0 0 1,-1 0 0,1-1 0,0 1 0,0-1 0,7-2 0,9-4-1641,0-1 1,0-1-1,21-12 1,-36 18 1397,26-16-6741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7.611"/>
    </inkml:context>
    <inkml:brush xml:id="br0">
      <inkml:brushProperty name="width" value="0.025" units="cm"/>
      <inkml:brushProperty name="height" value="0.025" units="cm"/>
    </inkml:brush>
  </inkml:definitions>
  <inkml:trace contextRef="#ctx0" brushRef="#br0">1 0 16624,'0'0'8840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58.535"/>
    </inkml:context>
    <inkml:brush xml:id="br0">
      <inkml:brushProperty name="width" value="0.025" units="cm"/>
      <inkml:brushProperty name="height" value="0.025" units="cm"/>
    </inkml:brush>
  </inkml:definitions>
  <inkml:trace contextRef="#ctx0" brushRef="#br0">151 367 5189,'0'0'10202,"-8"2"-8014,-1 1-1779,0 0 0,0 0 0,0 1 0,0 1 0,1-1 0,0 1 0,-13 11-1,15-12-177,1 0 0,0 0 0,0 1 0,0 0-1,1 0 1,-1 0 0,1 1 0,1-1 0,-1 1-1,1 0 1,0 0 0,0 0 0,-3 10-1,7-15-225,0 0-1,-1 0 1,1-1-1,0 1 1,-1 0-1,1-1 1,0 1-1,0-1 0,0 1 1,-1-1-1,1 1 1,0-1-1,0 0 1,0 0-1,0 1 1,0-1-1,0 0 0,0 0 1,0 0-1,0 0 1,0 0-1,0 0 1,0 0-1,0 0 0,0 0 1,1-1-1,31 0 53,41-18-2229,-61 14 1560,1 1 0,-1 1-1,0 0 1,1 0-1,16 0 1,-7 25 612,-19-21 9,0 0-1,1 0 0,-1-1 1,0 1-1,0-1 1,1 0-1,-1-1 1,0 1-1,0-1 1,0 0-1,1 0 1,-1 0-1,0 0 1,0-1-1,0 1 1,-1-1-1,1 0 1,0 0-1,-1-1 0,1 1 1,-1-1-1,0 0 1,4-3-1,11-11-177,-1 0 0,25-34 0,-39 47 89,15-19 77,-1-1 1,-1-1 0,-2 0-1,0-1 1,-1-1-1,-2 0 1,-1-1 0,10-39-1,-34 92 192,1 1 0,-14 43-1,24-57-155,-1 0 0,2 1 1,0-1-1,0 1 0,1-1 0,1 1 0,0 0 0,0-1 0,3 14 0,-2-24-39,0-1 0,-1 1 0,1-1 1,0 1-1,0-1 0,1 1 0,-1-1 0,0 0 0,0 1 0,1-1 0,-1 0 0,0 0 0,1 0 0,-1 0 1,1 0-1,0 0 0,-1-1 0,1 1 0,0 0 0,-1-1 0,1 1 0,0-1 0,-1 0 0,1 1 0,0-1 1,0 0-1,0 0 0,-1 0 0,1-1 0,0 1 0,0 0 0,3-1 0,2-1 20,-1 1 0,1-1 1,0 0-1,0-1 0,-1 0 0,12-6 0,1-4-53,-1-2 0,-1 0 1,-1 0-1,0-2 0,0 0 0,-2 0 0,15-25 0,-8 8 138,-1-1 0,-1-2 0,15-43 1,-30 63 1443,-14 35-1236,-16 39-380,16-24 93,2 1-1,1 0 0,2 1 1,-1 42-1,5-65 8,1 0 1,0 0-1,1 0 0,1-1 1,-1 1-1,2-1 0,0 1 0,0-1 1,1 0-1,0 0 0,1 0 0,0 0 1,1-1-1,0 0 0,1 0 1,9 10-1,-14-18 18,-1 0 1,1 0 0,-1 0-1,1-1 1,0 1-1,0-1 1,0 1 0,0-1-1,0 0 1,0 0-1,0 0 1,0 0 0,1 0-1,-1 0 1,0-1 0,1 1-1,-1-1 1,0 1-1,1-1 1,-1 0 0,0 0-1,1 0 1,-1 0-1,1-1 1,-1 1 0,3-1-1,-3-1 6,0 1-1,0-1 1,0 1 0,0-1-1,-1 0 1,1 0-1,0 0 1,-1 0-1,0 0 1,1 0-1,-1 0 1,0-1 0,0 1-1,0 0 1,0-1-1,-1 1 1,1 0-1,0-1 1,-1 1-1,0-1 1,0 1 0,0-1-1,0-4 1,-1-6-93,-1 1 0,0-1 1,-1 1-1,0 0 0,-1 0 1,0 0-1,-1 1 0,0-1 0,-1 1 1,0 0-1,-1 0 0,-12-15 1,8 12 3,-1 0 0,-1 1 1,0 0-1,-1 1 0,0 0 1,-1 1-1,-32-18 0,18 20 276,21 7 41,18 4 90,26 5-282,0-1 0,0-2 0,57-1 0,-7-5-3157,-31-2-3288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3.137"/>
    </inkml:context>
    <inkml:brush xml:id="br0">
      <inkml:brushProperty name="width" value="0.025" units="cm"/>
      <inkml:brushProperty name="height" value="0.025" units="cm"/>
    </inkml:brush>
  </inkml:definitions>
  <inkml:trace contextRef="#ctx0" brushRef="#br0">60 91 11307,'0'0'7836,"-7"3"-7291,2-2-443,3-1-72,1 0-1,-1 0 1,0 0-1,0 1 1,0-1-1,0 1 1,0-1-1,1 1 1,-1 0 0,0 0-1,1 0 1,-1 0-1,0 0 1,1 0-1,-1 0 1,1 0-1,0 1 1,-1-1-1,1 0 1,0 1-1,0-1 1,0 1-1,0 0 1,0-1-1,0 1 1,0 0-1,0 2 1,1-3 242,5-40 1185,1-24 871,-9 62-1591,-2 8-599,-3 12-271,7-8 112,1 1 0,-1-1 1,3 19-1,-1-28 17,-1 1 0,0-1 0,1 0-1,-1 0 1,1 0 0,0 0 0,0 0 0,0 0 0,0 0 0,0 0 0,3 3 0,-4-4 4,1 0 0,0-1 0,0 0-1,-1 1 1,1-1 0,0 1 0,0-1 0,0 0 0,-1 0 0,1 1 0,0-1 0,0 0 0,0 0 0,0 0 0,0 0 0,0 0 0,-1 0 0,1 0 0,0 0 0,0 0 0,0-1 0,0 1 0,0 0 0,-1 0 0,1-1 0,0 1 0,0-1 0,-1 1 0,1-1 0,1 0 0,1-2 77,0 1 1,-1-1 0,1 0 0,-1 0 0,0 0-1,0 0 1,0 0 0,0-1 0,-1 1-1,1-1 1,-1 1 0,0-1 0,0 1 0,0-1-1,0-7 1,5-57 1373,-8 66-1369,-3 12-186,-2 16-114,5-10 202,1 0 0,0-1 0,1 1 0,4 30 0,1-41-123,1-13 155,1-12 113,-5 6-75,0-1 0,-1 0 0,-1 0 1,-1 1-1,-3-25 0,4 39-55,0-1-1,0 1 1,0-1-1,0 1 1,0 0-1,0-1 1,-1 1-1,1-1 1,0 1-1,0 0 1,0-1-1,-1 1 1,1 0-1,0-1 1,0 1-1,-1 0 1,1-1 0,0 1-1,-1 0 1,1 0-1,0-1 1,-1 1-1,1 0 1,0 0-1,-1 0 1,1 0-1,0-1 1,-1 1-1,1 0 1,-1 0-1,1 0 1,-1 0-1,1 0 1,0 0-1,-1 0 1,1 0-1,-1 0 1,1 0-1,0 0 1,-1 0-1,1 0 1,-1 0-1,1 1 1,0-1 0,-1 0-1,1 0 1,0 0-1,-1 1 1,1-1-1,0 0 1,-1 0-1,1 1 1,0-1-1,-1 0 1,1 1-1,0-1 1,0 0-1,-1 1 1,1-1-1,0 0 1,0 1-1,0-1 1,0 1-1,-1-1 1,1 1-1,-14 27-284,11-9 271,0 0 0,1 0 1,1 30-1,24-102 10,-11-3 414,-3 9-4411,-12 53 254,-9 6-1558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5.648"/>
    </inkml:context>
    <inkml:brush xml:id="br0">
      <inkml:brushProperty name="width" value="0.025" units="cm"/>
      <inkml:brushProperty name="height" value="0.025" units="cm"/>
    </inkml:brush>
  </inkml:definitions>
  <inkml:trace contextRef="#ctx0" brushRef="#br0">1 5 5125,'0'0'9705,"53"9"-9160,-19-9-257,9 0-160,2 0-64,-1-5-769,-1 3-704,2 0-449,-8 0 65,2-1-1378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6.005"/>
    </inkml:context>
    <inkml:brush xml:id="br0">
      <inkml:brushProperty name="width" value="0.025" units="cm"/>
      <inkml:brushProperty name="height" value="0.025" units="cm"/>
    </inkml:brush>
  </inkml:definitions>
  <inkml:trace contextRef="#ctx0" brushRef="#br0">1 9 12300,'0'0'704,"62"5"-512,-39-5-95,8 0-1,6 0-64,3 0-32,-1 0-545,0 0 33,0 0 191,-3 0-383,-2 0-225,0 0-961,-2 0-1986</inkml:trace>
  <inkml:trace contextRef="#ctx0" brushRef="#br0" timeOffset="1">608 22 2370,'0'0'11243,"50"0"-10699,-34 0 97,0 0-481,4-2-128,3-1 0,7 0-640,-1 1-898,-1 0-352,1 0-63,-4-2-866,2 1-1313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6.347"/>
    </inkml:context>
    <inkml:brush xml:id="br0">
      <inkml:brushProperty name="width" value="0.025" units="cm"/>
      <inkml:brushProperty name="height" value="0.025" units="cm"/>
    </inkml:brush>
  </inkml:definitions>
  <inkml:trace contextRef="#ctx0" brushRef="#br0">1 17 2915,'0'0'12299,"25"0"-11402,-22 0-384,-1 0-289,3 0-64,-1 0-64,1-3-1313,-5-10-3940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7.565"/>
    </inkml:context>
    <inkml:brush xml:id="br0">
      <inkml:brushProperty name="width" value="0.025" units="cm"/>
      <inkml:brushProperty name="height" value="0.025" units="cm"/>
    </inkml:brush>
  </inkml:definitions>
  <inkml:trace contextRef="#ctx0" brushRef="#br0">20 0 8104,'-2'11'1313,"-3"16"-183,0 1 0,2 1 0,1 38 0,10 3-2239,-2-36 725,-3-1 0,-1 1 0,-1 0-1,-2 0 1,-9 60 0,-1 55-1144,14 23 2099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8.366"/>
    </inkml:context>
    <inkml:brush xml:id="br0">
      <inkml:brushProperty name="width" value="0.025" units="cm"/>
      <inkml:brushProperty name="height" value="0.025" units="cm"/>
    </inkml:brush>
  </inkml:definitions>
  <inkml:trace contextRef="#ctx0" brushRef="#br0">41 210 10570,'0'0'10837,"-4"0"-10730,-10 1-47,13-1-60,1 0 1,0 0 0,-1 0 0,1 0 0,0 0 0,0 0 0,-1 0 0,1 0 0,0 0 0,0 0 0,-1 0 0,1 0 0,0 0 0,0 0-1,-1 0 1,1 0 0,0 0 0,0 1 0,-1-1 0,1 0 0,0 0 0,0 0 0,-1 0 0,1 1 0,0-1 0,0 0 0,0 0 0,0 0-1,-1 1 1,1-1 0,0 0 0,0 0 0,0 1 0,0-1 0,0 0 0,0 0 0,0 1 0,0-1 0,0 0 0,0 0 0,0 1 0,0-1-1,0 0 1,0 0 0,0 1 0,0-1 0,0 0 0,0 1 0,0-1 0,0 0 0,0 0 0,0 1 0,0-1 0,0 0 0,1 0 0,-1 0 0,0 1-1,0-1 1,0 0 0,0 0 0,1 1 0,-1-1 11,1 0-1,-1 0 1,1 0 0,0 0-1,-1 0 1,1 0-1,-1 0 1,1 0 0,-1 0-1,1 0 1,-1 0 0,1 0-1,-1 0 1,1-1-1,0 1 1,-1 0 0,1 0-1,-1-1 1,0 1-1,1 0 1,-1-1 0,1 1-1,-1 0 1,1-1 0,-1 1-1,0-1 1,1 1-1,-1 0 1,0-1 0,1 1-1,-1-1 1,0 1-1,0-1 1,0 1 0,1-1-1,-1 0 1,0 1 0,0-1-1,0 1 1,0-1-1,10-24 180,-7 16-96,-2-1 0,1 0 0,-2 0 1,1-13-1,-1 23-93,0 0 0,0 0 0,0 1 1,-1-1-1,1 0 0,0 0 0,0 0 1,0 1-1,0-1 0,-1 0 0,1 0 1,0 0-1,0 1 0,0-1 0,-1 0 1,1 0-1,0 0 0,0 0 0,0 0 1,-1 1-1,1-1 0,0 0 0,0 0 1,-1 0-1,1 0 0,0 0 0,0 0 1,-1 0-1,1 0 0,0 0 0,0 0 1,-1 0-1,1 0 0,0 0 0,0 0 1,-1 0-1,1-1 0,0 1 0,0 0 1,-1 0-1,1 0 0,0 0 0,0 0 1,-1 0-1,1-1 0,0 1 0,0 0 1,0 0-1,0 0 0,-1-1 0,1 1 1,0 0-1,0 0 0,0 0 1,0-1-1,0 1 0,0 0 0,0 0 1,-1-1-1,1 1 0,0 0 0,0 0 1,0-1-1,0 1 0,0 0 0,0 0 1,0-1-1,0 1 0,0-1 0,-13 18-10,9-7 196,0 1 1,1 0-1,0 0 0,1 0 1,0 1-1,1-1 0,1 0 0,-1 1 1,2-1-1,1 15 0,-2-25-170,0-1-1,0 1 1,1-1-1,-1 1 1,0-1-1,0 1 1,1-1-1,-1 1 1,0-1-1,1 1 1,-1-1-1,1 1 1,-1-1-1,0 0 1,1 1-1,-1-1 1,1 0-1,-1 1 1,1-1-1,-1 0 1,1 0-1,-1 1 1,1-1-1,0 0 1,-1 0-1,1 0 1,-1 0-1,1 0 1,-1 0-1,1 0 1,0 0-1,-1 0 1,1 0-1,-1 0 1,1 0-1,-1 0 1,1 0-1,-1 0 1,1-1-1,-1 1 1,1 0-1,0 0 1,-1-1-1,0 1 1,1 0-1,0-1 1,21-17 761,-18 10-685,1 0 0,-1-1 0,0 1 1,-1-1-1,0 0 0,-1 0 0,1 0 0,-2 0 0,1 0 1,-1 0-1,-1-1 0,0 1 0,-1-12 0,1 20-111,0 0 0,0 0 0,0 0-1,0 0 1,0 0 0,-1 0-1,1 0 1,0 0 0,-1 0-1,1 0 1,0 0 0,-1 0 0,1 0-1,-1 0 1,0 0 0,1 0-1,-1 1 1,0-1 0,0 0 0,1 0-1,-1 1 1,0-1 0,0 1-1,0-1 1,0 0 0,0 1-1,0 0 1,1-1 0,-1 1 0,0 0-1,0-1 1,-1 1 0,1 0-1,0 0 1,0 0 0,0 0 0,0 0-1,0 0 1,0 0 0,-1 0-1,0 1-17,0-1 0,-1 1 0,1 0 0,0 0-1,0 0 1,0 0 0,0 0 0,0 0 0,1 0 0,-1 0-1,0 1 1,0-1 0,1 1 0,-1-1 0,1 1 0,0 0-1,-1 0 1,0 2 0,-1 2 36,0-1 0,0 2 1,1-1-1,0 0 0,1 0 0,-1 1 0,1-1 0,0 0 0,1 1 1,0-1-1,0 1 0,0-1 0,2 9 0,-2-14 6,0-1 1,1 1-1,-1-1 0,0 1 0,1-1 0,-1 1 1,1-1-1,-1 1 0,1-1 0,-1 0 0,1 1 1,-1-1-1,1 0 0,-1 1 0,1-1 0,0 0 1,-1 0-1,1 1 0,-1-1 0,1 0 0,0 0 1,-1 0-1,1 0 0,0 0 0,-1 0 0,1 0 1,-1 0-1,1 0 0,0 0 0,-1 0 0,1-1 1,0 1-1,-1 0 0,1 0 0,-1 0 0,1-1 1,-1 1-1,1 0 0,0-1 0,-1 1 0,0-1 1,1 1-1,-1-1 0,1 1 0,0-1 0,23-20 169,-18 14-153,-1-1 0,1 0 0,-1-1 0,0 1 0,-1-1 0,0 0-1,-1 0 1,0 0 0,0 0 0,-1-1 0,0 1 0,0-1 0,-1-17 0,-1 27-27,0 0 1,0-1 0,0 1 0,0-1 0,0 1-1,0 0 1,0-1 0,0 1 0,-1 0 0,1-1-1,0 1 1,0 0 0,0 0 0,-1-1 0,1 1-1,0 0 1,0 0 0,-1-1 0,1 1 0,0 0 0,-1 0-1,1 0 1,0-1 0,-1 1 0,1 0 0,0 0-1,-1 0 1,1 0 0,0 0 0,-1 0 0,1 0-1,0 0 1,-1 0 0,1 0 0,0 0 0,-1 0-1,1 0 1,0 0 0,-1 0 0,1 0 0,-1 0-1,1 0 1,0 0 0,-1 0 0,1 1 0,0-1-1,0 0 1,-1 0 0,1 0 0,0 1 0,-1-1 0,1 0-1,0 0 1,0 1 0,-1-1 0,1 1 0,-19 15-157,14-8 184,0 1 0,1 0 0,0 0 0,1 0 0,0 1 0,0-1 0,1 1 0,0-1 0,1 1 0,0 0 0,1 14 0,0-24-20,0 0-1,-1 0 1,1 0 0,0 1-1,0-1 1,0 0 0,0 0-1,0 0 1,0 0-1,1 1 1,-1-1 0,0 0-1,0 0 1,0 0 0,0 0-1,0 1 1,0-1 0,0 0-1,0 0 1,0 0-1,0 0 1,0 0 0,1 1-1,-1-1 1,0 0 0,0 0-1,0 0 1,0 0-1,0 0 1,0 0 0,1 0-1,-1 0 1,0 1 0,0-1-1,0 0 1,0 0-1,1 0 1,-1 0 0,0 0-1,0 0 1,0 0 0,0 0-1,1 0 1,-1 0-1,0 0 1,0 0 0,0 0-1,0 0 1,1 0 0,-1 0-1,0-1 1,13-7 129,7-12 42,-15 11-147,0 0 0,-1 0 0,0 0 0,0-1 0,-1 0 0,0 1 0,-1-1 1,0-1-1,-1 1 0,0 0 0,0 0 0,-1 0 0,0-1 0,-3-15 0,2 25-39,1 1 0,0-1 1,-1 0-1,1 0 0,0 0 0,-1 1 0,1-1 0,-1 0 0,0 1 0,1-1 0,-1 0 0,1 1 0,-1-1 0,0 1 0,1-1 0,-1 1 0,0-1 0,0 1 0,1-1 0,-1 1 0,0 0 0,0-1 0,0 1 0,0 0 0,0 0 0,1 0 0,-1 0 0,0-1 1,0 1-1,0 0 0,0 1 0,0-1 0,0 0 0,1 0 0,-1 0 0,0 0 0,-1 1 0,0 0-27,1-1-1,-1 1 1,0 0-1,0 0 1,1 0 0,-1 0-1,0 0 1,1 0 0,-1 0-1,1 1 1,0-1 0,-1 0-1,1 1 1,0-1-1,-1 3 1,-15 50-1391,12-18-3254,4-23-1942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4:49.148"/>
    </inkml:context>
    <inkml:brush xml:id="br0">
      <inkml:brushProperty name="width" value="0.025" units="cm"/>
      <inkml:brushProperty name="height" value="0.025" units="cm"/>
    </inkml:brush>
  </inkml:definitions>
  <inkml:trace contextRef="#ctx0" brushRef="#br0">10 1 10282,'0'0'2850,"-9"54"-2497,9-27 95,5 3 33,0 2-225,1-1-32,-3 0 128,4 1 193,-5 0-353,9 5-128,-2-1-608,-4 5-2211,-1 1-1633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01.682"/>
    </inkml:context>
    <inkml:brush xml:id="br0">
      <inkml:brushProperty name="width" value="0.025" units="cm"/>
      <inkml:brushProperty name="height" value="0.025" units="cm"/>
    </inkml:brush>
  </inkml:definitions>
  <inkml:trace contextRef="#ctx0" brushRef="#br0">111 169 5157,'1'-48'2490,"0"19"321,-1-1 0,-4-32-1,4 97-97,1 43-2682,11 577 3159,-12-615-3022,0-33-144,0 3 34,0 0 1,0 0-1,1-1 0,0 1 0,4 13 1,-5-24-57,0 1 0,0 0 0,0-1 0,0 1 0,0 0 0,0-1 0,0 1 1,1 0-1,-1 0 0,0-1 0,0 1 0,0 0 0,0 0 0,1-1 0,-1 1 1,0 0-1,0 0 0,0-1 0,1 1 0,-1 0 0,0 0 0,0 0 0,1 0 1,-1-1-1,0 1 0,1 0 0,-1 0 0,0 0 0,1 0 0,-1 0 0,0 0 0,0 0 1,1 0-1,-1 0 0,0 0 0,1 0 0,-1 0 0,0 0 0,1 0 0,-1 0 1,0 0-1,1 0 0,-1 0 0,0 1 0,0-1 0,1 0 0,-1 0 0,0 0 0,0 0 1,1 1-1,-1-1 0,0 0 0,0 0 0,1 0 0,-1 1 0,0-1 0,0 0 1,0 0-1,0 1 0,1-1 0,-1 0 0,0 1 0,0-1 0,0 1 0,10-29 141,-10 26-124,12-48-36,-1-1 1,-4 0 0,3-102-1,-11 59 10,-17-121 0,17 205 5,-1-6 12,-1 0 0,0 0-1,-10-29 1,10 48-38,-1 16-37,-3 28-8,6-44 79,-96 514 975,64-362-254,26-104-636,42-191-274,-5 29-526,-10 14 130,21-80-368,-31 156 857,-5 28-54,-3 37 201,-3 94 413,4 167-433,5-254-836,5-21-2555,-2-18-3132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02.854"/>
    </inkml:context>
    <inkml:brush xml:id="br0">
      <inkml:brushProperty name="width" value="0.025" units="cm"/>
      <inkml:brushProperty name="height" value="0.025" units="cm"/>
    </inkml:brush>
  </inkml:definitions>
  <inkml:trace contextRef="#ctx0" brushRef="#br0">113 81 8008,'-2'-8'2276,"-9"-34"3548,11 40-5536,-1 0-1,0 0 1,0 0-1,0 0 0,0 0 1,0 0-1,0 0 1,0 0-1,-1 0 1,1 1-1,0-1 1,-1 0-1,0 1 1,1-1-1,-3 0 1,4 2-236,-1 0 1,0 0 0,1 0-1,-1 0 1,1 0 0,-1 0-1,1 0 1,-1 0 0,1 0-1,-1 0 1,1 0 0,-1 1-1,1-1 1,-1 0 0,1 0-1,-1 1 1,1-1 0,-1 0-1,1 1 1,0-1 0,-1 0 0,1 1-1,0-1 1,-1 0 0,1 1-1,0-1 1,-1 1 0,1-1-1,0 1 1,0-1 0,0 1-1,-1-1 1,1 1 0,0-1-1,0 1 1,0-1 0,0 1-1,0-1 1,0 1 0,0 0-1,-4 27 83,4-25-43,-38 616 1878,38-534-1324,14-142-1198,-3-1-1,7-93 1,-10-121 354,-5 96 505,-3 246 1046,0 14-1154,-14 109 0,-49 152 842,119-715-6065,-51 299 4350,13-92 499,-28 299 2594,-17-13-1644,-7 41 1775,53-298-4018,18-186-4404,-40 395 6998,-20 106-1,11-107-710,-3 111-1,15-164-2448,-2-17-3090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8.204"/>
    </inkml:context>
    <inkml:brush xml:id="br0">
      <inkml:brushProperty name="width" value="0.025" units="cm"/>
      <inkml:brushProperty name="height" value="0.025" units="cm"/>
    </inkml:brush>
  </inkml:definitions>
  <inkml:trace contextRef="#ctx0" brushRef="#br0">76 235 10218,'0'0'7511,"4"-9"-5253,9-28-603,-13 37-1612,0-1 0,0 1 0,0 0 0,0 0 0,1 0 0,-1-1 0,0 1 1,0 0-1,0 0 0,0-1 0,0 1 0,0 0 0,0 0 0,0-1 0,0 1 0,0 0 0,0 0 0,0-1 0,0 1 1,0 0-1,0 0 0,0-1 0,0 1 0,0 0 0,-1 0 0,1 0 0,0-1 0,0 1 0,0 0 0,0 0 1,0-1-1,-1 1 0,1 0 0,0 0 0,0 0 0,0 0 0,-1-1 0,1 1 0,0 0 0,-1 0 0,-11 2 380,-9 7-434,16-6 39,1-1 0,-1 1 1,1 0-1,-1 0 0,1 1 0,0-1 0,0 1 1,1 0-1,-1 0 0,1 0 0,0 1 0,0-1 1,-3 6-1,6-10-25,0 0 0,0 1 0,0-1 1,1 1-1,-1-1 0,0 0 0,0 1 0,0-1 0,0 1 1,0-1-1,0 0 0,0 1 0,1-1 0,-1 0 0,0 1 1,0-1-1,1 0 0,-1 1 0,0-1 0,0 0 0,1 0 1,-1 1-1,0-1 0,1 0 0,-1 0 0,0 1 0,1-1 1,-1 0-1,0 0 0,1 0 0,-1 0 0,1 0 0,-1 0 1,0 1-1,1-1 0,-1 0 0,1 0 0,-1 0 0,0 0 1,1-1-1,23 2 71,-17-2-33,10 0-78,-1-1 0,1 0 0,-1-2-1,0 0 1,0-1 0,0 0-1,0-1 1,-1-1 0,0-1-1,16-10 1,-14 7-54,0 0 0,-1-1 1,0-1-1,-1-1 0,0 0 0,-1-1 0,23-32 0,-35 43 95,1 0-1,-1 1 0,0-1 1,-1 0-1,1 0 1,-1-1-1,0 1 0,0 0 1,1-5-1,-2 8-4,0 1 1,0 0-1,0-1 1,0 1-1,0-1 1,0 1-1,0-1 0,0 1 1,0 0-1,0-1 1,0 1-1,-1-1 1,1 1-1,0 0 0,0-1 1,0 1-1,-1 0 1,1-1-1,0 1 1,0 0-1,-1-1 0,1 1 1,0 0-1,-1-1 1,1 1-1,0 0 1,-1 0-1,1-1 0,0 1 1,-1 0-1,1 0 1,-1 0-1,-1 0 3,0 0 1,0 0-1,1 0 1,-1 1-1,0-1 0,0 0 1,1 1-1,-1 0 1,0-1-1,1 1 0,-1 0 1,1 0-1,-2 1 0,-7 5 71,0 0 1,0 0-1,1 1 0,0 1 0,1-1 0,0 1 0,0 1 0,1 0 0,0 0 0,1 0 0,0 1 0,1-1 0,0 2 0,0-1 0,1 0 0,1 1 0,0 0 0,-2 18 0,5-28-53,0 0-1,0 1 0,1-1 0,-1 0 0,0 0 0,1 1 0,0-1 0,-1 0 0,1 0 0,0 0 1,0 0-1,0 0 0,1 0 0,-1 0 0,0 0 0,1 0 0,-1-1 0,1 1 0,0 0 0,-1-1 1,4 3-1,-1-2 8,1 0 0,-1 1 0,1-1 1,0-1-1,0 1 0,0-1 0,-1 0 1,1 0-1,9 0 0,-5 0-8,0-1 1,0 0-1,0-1 0,0 0 0,0 0 1,0-1-1,-1 0 0,1 0 0,-1-1 1,1-1-1,10-5 0,-14 5-10,-1 1 0,1-1 0,-1 0 0,-1-1 0,1 1-1,0-1 1,-1 0 0,0 1 0,0-1 0,-1-1 0,1 1 0,-1 0 0,0-1 0,2-10 0,-3 14-8,-1 0 0,0 0 0,0 0 0,0 0 0,0 0 1,0 0-1,0 1 0,0-1 0,-1 0 0,1 0 0,-1 0 1,1 0-1,-1 0 0,0 1 0,0-1 0,0 0 0,0 1 1,-2-4-1,1 4-8,0-1 0,0 1 0,0 0 0,0 0 0,0-1 0,0 1 0,0 1 0,-1-1 0,1 0 0,0 1 0,-1-1 0,1 1 0,0-1 0,-1 1 0,1 0 0,-1 0 0,1 0 0,0 1 0,-3-1 0,1 1 2,1 0-1,0 0 1,-1 0 0,1 0 0,0 0-1,0 0 1,0 1 0,0 0 0,0-1-1,0 1 1,0 0 0,1 1 0,-1-1-1,1 0 1,-1 1 0,1-1 0,0 1-1,0 0 1,0 0 0,-2 5 0,3-6 5,0 0 0,0-1 0,1 1 0,-1 0 1,1 0-1,-1-1 0,1 1 0,0 0 1,0 0-1,0 0 0,0 0 0,0-1 0,0 1 1,0 0-1,1 0 0,-1 0 0,1-1 1,-1 1-1,1 0 0,0-1 0,-1 1 0,1 0 1,0-1-1,0 1 0,0-1 0,1 1 1,-1-1-1,0 0 0,0 1 0,1-1 0,-1 0 1,1 0-1,-1 0 0,1 0 0,-1 0 1,1 0-1,0-1 0,-1 1 0,4 0 1,20 7-174,0-2 1,1-1 0,0-1 0,0-1 0,0-1 0,1-1-1,38-5 1,-65 4 188,1 0-1,-1-1 1,0 1-1,0 0 1,1-1 0,-1 1-1,0 0 1,0-1-1,1 1 1,-1-1-1,0 1 1,0 0-1,0-1 1,1 1 0,-1-1-1,0 1 1,0-1-1,0 1 1,0 0-1,0-1 1,0 1-1,0-1 1,0 1 0,0-1-1,0 1 1,-1-1-1,1 1 1,0 0-1,0-1 1,0 1-1,0-1 1,-1 1 0,1 0-1,0-1 1,0 1-1,-1-1 1,-8-20 358,8 18-304,-2-3 32,0 0 0,1 0 0,0-1 0,0 0 0,1 1 0,0-1 1,0 0-1,0 0 0,1 0 0,0-8 0,1 14-96,-1-1-1,0 0 1,1 1-1,-1-1 1,1 1-1,-1-1 1,1 1-1,0-1 1,-1 1-1,1-1 1,0 1-1,0 0 1,0-1-1,0 1 1,0 0 0,1 0-1,-1 0 1,2-2-1,-1 2-27,1 0 1,-1 1-1,0-1 0,1 0 1,-1 1-1,0-1 0,1 1 1,-1 0-1,0 0 0,1 0 1,-1 0-1,1 0 0,-1 1 0,0-1 1,1 1-1,3 1 0,88 39-7547,-60-31-295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1.233"/>
    </inkml:context>
    <inkml:brush xml:id="br0">
      <inkml:brushProperty name="width" value="0.025" units="cm"/>
      <inkml:brushProperty name="height" value="0.025" units="cm"/>
    </inkml:brush>
  </inkml:definitions>
  <inkml:trace contextRef="#ctx0" brushRef="#br0">16 4747 5701,'0'0'4079,"-4"-8"-3673,2 5-373,1 0 1,-1 0 0,1 0 0,0 0 0,0 0-1,0 0 1,0-1 0,1 1 0,-1 0 0,1 0 0,0 0-1,0-1 1,0 1 0,0 0 0,1 0 0,-1-1-1,1 1 1,0 0 0,0 0 0,0 0 0,0 0-1,1 0 1,-1 0 0,1 0 0,0 1 0,2-5 0,108-136 46,173-173 1,-212 239-66,-13 18 175,2 2 1,2 4-1,110-70 1,232-100 1422,-336 192-1520,1 4-1,92-24 0,154-20 25,-28 7 66,897-248 452,-282 55-591,106-28 8,-619 180-17,604-250 0,-697 217-14,-5-12 0,-8-12 1,-7-13-1,-8-12 0,-9-11 1,406-399-1,-584 514 477,-4-3 1,97-136-1,-160 188 131,-19 23-516,-15 13-444,7 11-1503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1.580"/>
    </inkml:context>
    <inkml:brush xml:id="br0">
      <inkml:brushProperty name="width" value="0.025" units="cm"/>
      <inkml:brushProperty name="height" value="0.025" units="cm"/>
    </inkml:brush>
  </inkml:definitions>
  <inkml:trace contextRef="#ctx0" brushRef="#br0">113 131 10282,'-10'-1'-54,"-92"-3"1720,101 4-929,28 2 880,1-1-1343,1-1 0,-1-2 0,0 0 0,52-13 0,102-40-122,-18 3-62,-163 52-91,0-1-1,0 1 1,0 0-1,0-1 1,0 1-1,0 0 1,0 0 0,0 0-1,0 0 1,0 0-1,0 0 1,0 0-1,0 0 1,0 0-1,0 0 1,-1 0-1,1 1 1,0-1-1,0 0 1,0 1-1,0-1 1,1 1-1,-1 0 13,-1 0-1,0 0 1,0 0-1,0-1 0,0 1 1,0 0-1,1 0 1,-2 0-1,1-1 1,0 1-1,0 0 0,0 0 1,0 0-1,0-1 1,-1 1-1,1 0 0,0 0 1,-1 0-1,1-1 1,-1 1-1,0 0 1,-36 49 600,29-40-537,-25 30 59,5-7-55,-28 44 1,50-68-107,0 0 0,1 1 0,1 0 0,-1 0 1,1 0-1,1 0 0,0 0 0,1 1 1,0 0-1,-1 11 0,4 3-1509,7-14-2344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4.101"/>
    </inkml:context>
    <inkml:brush xml:id="br0">
      <inkml:brushProperty name="width" value="0.025" units="cm"/>
      <inkml:brushProperty name="height" value="0.025" units="cm"/>
    </inkml:brush>
  </inkml:definitions>
  <inkml:trace contextRef="#ctx0" brushRef="#br0">168 115 4708,'-3'-12'2275,"2"8"-1873,-12-49 427,12 50-571,1 0 0,-1 1 0,0-1 0,0 0 0,0 1 0,0-1 0,-1 1 0,1 0 0,-1-1 0,1 1 0,-1 0 0,0 0 0,0 0 0,0 0 0,0 0 0,0 0 0,0 1 0,-5-3 0,6 4-151,1 0-1,-1 0 0,0 1 1,1-1-1,-1 0 0,0 1 1,1-1-1,-1 1 0,0-1 1,1 1-1,-1-1 1,1 1-1,-1-1 0,1 1 1,-1 0-1,1-1 0,-1 1 1,1 0-1,0-1 0,-1 1 1,1 0-1,0 0 0,0-1 1,-1 1-1,1 0 0,0 0 1,0 0-1,0-1 0,0 1 1,0 1-1,-4 35 271,3-29-138,-19 193 714,-49 349 1821,61-505-2523,5-29-158,5-24-128,41-205 650,16-91-610,-46 201 48,0-112 0,-20 229-122,-5 40 51,2 0 0,-4 82 0,7-57 72,-10 59 179,5-45 45,-1 101 1,12-190-430,1 0-1,-1-1 1,1 1 0,0 0 0,1 0-1,-1-1 1,1 1 0,-1 0 0,1-1-1,0 1 1,0 0 0,1-1 0,-1 1-1,1-1 1,0 0 0,0 0 0,0 1-1,0-1 1,0 0 0,4 3 0,7 1-5156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4.899"/>
    </inkml:context>
    <inkml:brush xml:id="br0">
      <inkml:brushProperty name="width" value="0.025" units="cm"/>
      <inkml:brushProperty name="height" value="0.025" units="cm"/>
    </inkml:brush>
  </inkml:definitions>
  <inkml:trace contextRef="#ctx0" brushRef="#br0">1 623 1730,'17'-337'2828,"-8"209"1126,-5 25 4489,-4 204-7470,-1 91-200,27 221 0,-17-383-726,-9-30-47,0 0 0,0 0 1,1 1-1,-1-1 0,0 0 0,0 0 1,1 0-1,-1 1 0,0-1 0,0 0 1,1 0-1,-1 0 0,0 0 0,1 0 1,-1 0-1,0 0 0,0 1 0,1-1 1,-1 0-1,0 0 0,1 0 0,-1 0 1,0 0-1,1 0 0,-1 0 0,0-1 1,1 1-1,-1 0 0,0 0 1,1 0-1,-1 0 0,0 0 0,0 0 1,1-1-1,-1 1 0,0 0 0,1 0 1,-1 0-1,0-1 0,1 1 0,2-4 27,-1 0-1,1 0 0,-1 0 1,1-1-1,-1 1 0,0-1 0,-1 1 1,3-10-1,27-108 165,-6-2 0,-6 0 0,8-249-1,-41 538 433,2-57-541,3 11-28,-14 274 367,61-530-58,54-393-299,-91 505-265,-1 51-308,-7 166-1953,-15 0-5512,10-127 2844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5.930"/>
    </inkml:context>
    <inkml:brush xml:id="br0">
      <inkml:brushProperty name="width" value="0.025" units="cm"/>
      <inkml:brushProperty name="height" value="0.025" units="cm"/>
    </inkml:brush>
  </inkml:definitions>
  <inkml:trace contextRef="#ctx0" brushRef="#br0">115 136 3683,'0'-10'3502,"-4"-76"-1474,0 47-182,4 39-1803,0 0 1,0 0-1,0 0 1,0 0-1,0 0 1,0 0-1,0 0 1,0 0-1,0 0 1,0 0-1,0 0 1,0 0-1,0 0 1,0 0-1,0 0 1,0 0-1,0 0 1,-1 0-1,1 0 1,0 0-1,0 0 1,0 0-1,0 0 1,0 0-1,0 0 1,0 0-1,0 0 1,0 0-1,0 0 1,0 0-1,0 0 1,0 0-1,-2 18 1850,-22 320 2506,-3 131-4228,43-56-70,5 579 65,-52-522-28,23-376-127,-14 106 58,8-104-90,5 2 0,4 122-1,5-219 12,0 0 0,0-1 0,0 1 0,0 0 0,0 0 0,0-1 0,0 1 0,0 0 0,0 0 0,0 0 0,0-1 0,0 1 0,1 0 0,-1 0 0,0-1 0,1 1 0,-1 0 0,0-1-1,1 1 1,-1 0 0,1-1 0,-1 1 0,1 0 0,-1-1 0,1 1 0,-1-1 0,1 1 0,0-1 0,-1 1 0,1-1 0,0 0 0,0 1 0,-1-1 0,1 0 0,0 0 0,-1 1 0,2-1 0,0 0-4,-1-1 0,0 0 0,0 1 0,0-1 0,0 0 0,0 1 0,0-1 0,0 0 1,0 0-1,0 0 0,0 0 0,-1 0 0,1 0 0,0 0 0,0 0 0,-1 0 0,1 0 0,-1 0 1,1-1-1,-1 1 0,0 0 0,1 0 0,-1-2 0,33-159-4273,-25 98 481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16.650"/>
    </inkml:context>
    <inkml:brush xml:id="br0">
      <inkml:brushProperty name="width" value="0.025" units="cm"/>
      <inkml:brushProperty name="height" value="0.025" units="cm"/>
    </inkml:brush>
  </inkml:definitions>
  <inkml:trace contextRef="#ctx0" brushRef="#br0">111 67 5733,'-1'-8'3508,"1"2"-2752,0 2-415,0 0 0,0 0 0,0 0-1,-1-1 1,1 1 0,-1 0 0,0 0 0,0 0 0,-1 0 0,1 0 0,-3-4 0,0 38 871,19 224 118,-1-65-936,-10 172 255,-47 415-1,18-540-567,-26 312 94,43-372-161,15 194-1,5-264-355,49 189 1,-44-224-1154,-16-68 499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0.302"/>
    </inkml:context>
    <inkml:brush xml:id="br0">
      <inkml:brushProperty name="width" value="0.025" units="cm"/>
      <inkml:brushProperty name="height" value="0.025" units="cm"/>
    </inkml:brush>
  </inkml:definitions>
  <inkml:trace contextRef="#ctx0" brushRef="#br0">88 137 3651,'-8'0'5894,"2"0"-5075,1 1-396,0 0 1,0-1 0,0 0-1,0 0 1,0 0-1,0-1 1,0 1 0,0-1-1,0 0 1,0-1 0,0 1-1,-7-5 1,11 6-353,1-1 0,0 1 0,0-1 0,0 1 1,0 0-1,-1-1 0,1 1 0,0-1 0,0 1 0,0-1 0,0 1 0,0-1 0,0 1 1,0-1-1,0 1 0,1 0 0,-1-1 0,0 1 0,0-1 0,0 1 0,0-1 0,1 1 1,-1 0-1,0-1 0,0 1 0,1-1 0,-1 1 0,0 0 0,1-1 0,-1 1 0,0 0 1,1 0-1,-1-1 0,1 1 0,-1 0 0,0 0 0,1-1 0,-1 1 0,1 0 0,-1 0 1,1 0-1,-1 0 0,0 0 0,1 0 0,-1 0 0,1 0 0,0 0 0,28-9-165,-27 8 320,67-14 370,-1 3 1,84-4 0,141 8-4,-159 7-378,184-23 0,-318 24-191,0-1-1,0 1 1,0 0 0,0 0-1,0 0 1,0 0 0,0 0-1,0 0 1,0 0 0,0 0-1,0 0 1,0-1-1,0 1 1,0 0 0,0 0-1,0 0 1,0 0 0,0 0-1,0 0 1,0 0 0,0 0-1,0 0 1,0 0 0,1-1-1,-1 1 1,0 0 0,0 0-1,0 0 1,0 0 0,0 0-1,0 0 1,0 0-1,0 0 1,0 0 0,0 0-1,1 0 1,-1 0 0,0 0-1,0 0 1,0 0 0,0 0-1,-16-4-525,-21-7-5343,29 3 693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6.727"/>
    </inkml:context>
    <inkml:brush xml:id="br0">
      <inkml:brushProperty name="width" value="0.025" units="cm"/>
      <inkml:brushProperty name="height" value="0.025" units="cm"/>
    </inkml:brush>
  </inkml:definitions>
  <inkml:trace contextRef="#ctx0" brushRef="#br0">1 20 10154,'0'0'4932,"73"15"-4868,-16-12 96,16 0-63,13-1-65,14-2-353,14 0 161,11 0-320,6 0-737,4-4-289,10-5 577,-9 0-64,-6-1-704,-7 0-609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7.088"/>
    </inkml:context>
    <inkml:brush xml:id="br0">
      <inkml:brushProperty name="width" value="0.025" units="cm"/>
      <inkml:brushProperty name="height" value="0.025" units="cm"/>
    </inkml:brush>
  </inkml:definitions>
  <inkml:trace contextRef="#ctx0" brushRef="#br0">1 1 6342,'71'0'1826,"-14"0"-161,-5 0 129,0 4 256,-4 5-256,6-1-930,-1-2-607,6 2-193,7-6-64,4-2-2787,7-2-5092</inkml:trace>
  <inkml:trace contextRef="#ctx0" brushRef="#br0" timeOffset="1">1611 113 14446,'50'16'3843,"4"-7"-2786,14-3-865,12-4-320,11-3-4772,9-1-9610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8.289"/>
    </inkml:context>
    <inkml:brush xml:id="br0">
      <inkml:brushProperty name="width" value="0.025" units="cm"/>
      <inkml:brushProperty name="height" value="0.025" units="cm"/>
    </inkml:brush>
  </inkml:definitions>
  <inkml:trace contextRef="#ctx0" brushRef="#br0">71 0 9449,'0'0'13650,"0"12"-13036,-4 27-38,-1-1 1,-19 65-1,13-64-170,3 1 0,0 0 0,-2 58 0,10-98-449,0 1 0,0 0-1,0-1 1,-1 1 0,1-1 0,0 1 0,0 0 0,0-1 0,0 1 0,0-1 0,0 1 0,0 0 0,0-1 0,1 1 0,-1-1 0,0 1 0,0 0 0,0-1 0,1 1 0,-1-1 0,0 1 0,1-1 0,-1 1 0,0-1 0,1 1 0,-1-1 0,1 1 0,-1-1 0,0 1 0,1-1-1,-1 0 1,1 1 0,0-1 0,-1 0 0,1 0 0,-1 1 0,1-1 0,-1 0 0,1 0 0,0 0 0,-1 0 0,1 1 0,-1-1 0,1 0 0,0 0 0,-1 0 0,1 0 0,-1-1 0,1 1 0,0 0 0,-1 0 0,1 0 0,-1 0 0,1-1 0,0 1 0,-1 0 0,1 0 0,-1-1-1,1 1 1,-1 0 0,1-1 0,-1 1 0,1-1 0,0 0 0,2-2-616,1 1-1,-1-1 1,0 0-1,0-1 0,0 1 1,0 0-1,0-1 1,2-4-1,8-27-7198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8.938"/>
    </inkml:context>
    <inkml:brush xml:id="br0">
      <inkml:brushProperty name="width" value="0.025" units="cm"/>
      <inkml:brushProperty name="height" value="0.025" units="cm"/>
    </inkml:brush>
  </inkml:definitions>
  <inkml:trace contextRef="#ctx0" brushRef="#br0">0 34 14029,'12'-4'1580,"16"-4"-487,0 1 0,1 2 0,41-3-1,-49 7-673,0 0 0,0 1 0,-1 2 0,1 0 0,-1 1-1,26 7 1,-43-9-377,1 0-1,-1 0 0,0 0 0,0 0 1,0 1-1,0 0 0,-1-1 0,1 1 1,0 0-1,-1 0 0,1 0 0,-1 1 1,0-1-1,1 1 0,-1-1 0,0 1 1,-1 0-1,4 5 0,-5-5-28,1-1 1,-1 1-1,1-1 0,-1 1 0,0-1 1,0 1-1,0-1 0,-1 1 1,1-1-1,-1 1 0,1-1 0,-1 0 1,0 1-1,0-1 0,0 0 1,0 1-1,0-1 0,0 0 0,-1 0 1,1 0-1,-1 0 0,1 0 1,-1 0-1,-4 3 0,-21 19 196,-44 29 0,48-37-155,0 1 1,1 1-1,-33 35 0,54-52-16,0 1-1,-1-1 0,1 1 1,0-1-1,0 1 0,0-1 1,0 1-1,0 0 0,0-1 1,0 1-1,1 0 0,-1 0 1,1 0-1,-1 0 0,1 0 1,0 0-1,-1-1 0,1 5 1,1-5-18,-1 0 1,1 0 0,0 0-1,-1 0 1,1 0 0,0 0-1,0 0 1,-1 0 0,1 0-1,0 0 1,0 0 0,0 0-1,0-1 1,0 1 0,0 0-1,1-1 1,-1 1 0,0-1-1,0 1 1,0-1 0,2 1-1,9 1 53,0 0 0,0 0-1,1-2 1,18 0 0,-19 0-58,18 0-258,-1-2-1,0-1 0,34-7 1,-50 7 16,-1 0 1,1-1-1,-1-1 0,0 0 1,0 0-1,-1-1 1,0-1-1,0 0 0,17-13 1,-26 18 220,0 0 0,0 0 0,0 1 0,0-1 0,0-1 0,0 1 0,-1 0 1,1 0-1,-1-1 0,1 1 0,-1-1 0,0 1 0,0-1 0,0 1 0,0-1 0,-1 0 0,1 1 1,0-7-1,-2 9 31,1-1-1,-1 0 1,1 1 0,-1-1 0,0 1 0,1-1 0,-1 1 0,0 0 0,1-1-1,-1 1 1,0-1 0,1 1 0,-1 0 0,0 0 0,0-1 0,1 1 0,-1 0-1,0 0 1,0 0 0,0 0 0,1 0 0,-1 0 0,0 0 0,0 0 0,-1 1-1,-21 2 269,18-2-228,0 1-1,0 0 1,0 1 0,1-1-1,-1 1 1,1 0 0,-1 0-1,1 0 1,0 1-1,0-1 1,0 1 0,1 0-1,-1 0 1,1 1 0,0-1-1,0 1 1,1-1-1,-4 8 1,6-12-46,1 1 0,-1 0 0,0-1 0,0 1-1,0 0 1,0 0 0,0-1 0,1 1 0,-1 0 0,0-1 0,1 1 0,-1-1 0,1 1 0,-1 0-1,0-1 1,1 1 0,-1-1 0,1 1 0,-1-1 0,1 1 0,0-1 0,-1 1 0,1-1 0,-1 0-1,1 1 1,0-1 0,-1 0 0,1 0 0,0 1 0,0-1 0,-1 0 0,1 0 0,0 0-1,-1 0 1,1 0 0,0 0 0,0 0 0,38 0 316,-28 0-235,3-1-67,0 0-1,0-1 0,-1 0 1,1-1-1,-1 0 1,0-1-1,19-9 1,-25 10-53,0 0 0,0-1 0,0 0 1,0-1-1,0 1 0,-1-1 0,0 0 0,0-1 1,-1 0-1,1 0 0,-1 0 0,0 0 0,-1-1 1,5-8-1,-28 26-450,12-5 459,1 0-1,1 0 1,-1 1 0,1 0 0,-6 10-1,10-15 28,0 1-1,-1-1 0,1 0 0,0 1 1,0-1-1,0 1 0,0-1 0,1 1 1,-1-1-1,1 1 0,-1 0 0,1-1 0,0 1 1,0 0-1,0-1 0,0 1 0,1 0 1,-1-1-1,1 1 0,-1-1 0,1 1 1,1 2-1,0-3-4,-1-1 0,1 0 1,-1 0-1,1 1 0,-1-1 0,1 0 1,0 0-1,0-1 0,-1 1 0,1 0 1,0-1-1,0 1 0,0-1 0,0 1 1,0-1-1,0 0 0,3 0 0,42 0 204,-29-1-178,-12 2-394,-1-1 1,1-1 0,0 1 0,-1-1 0,1 0 0,-1 0-1,1-1 1,-1 1 0,0-1 0,0 0 0,1-1-1,-2 1 1,1-1 0,0 0 0,0 0 0,-1-1-1,7-5 1,-1-10-5895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8.615"/>
    </inkml:context>
    <inkml:brush xml:id="br0">
      <inkml:brushProperty name="width" value="0.025" units="cm"/>
      <inkml:brushProperty name="height" value="0.025" units="cm"/>
    </inkml:brush>
  </inkml:definitions>
  <inkml:trace contextRef="#ctx0" brushRef="#br0">11 4 17424,'0'0'8937,"-10"-3"-8969,15 8-96,9 3-1666,-8-3-1345,-5 2-1601,1-2-2723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9.119"/>
    </inkml:context>
    <inkml:brush xml:id="br0">
      <inkml:brushProperty name="width" value="0.025" units="cm"/>
      <inkml:brushProperty name="height" value="0.025" units="cm"/>
    </inkml:brush>
  </inkml:definitions>
  <inkml:trace contextRef="#ctx0" brushRef="#br0">164 1 7207,'0'0'14867,"-3"12"-14130,-19 49 643,-3-1 0,-57 102 0,50-103-1201,33-62 22,72-177-2709,-68 157 2262,1-2-198,-4 41 211,-6 52 180,1-49 144,2 0 1,0 0 0,1 1 0,5 29 0,2-30 632,-3-36 5,-3-34-303,-5 31-412,-2-1 1,0 1 0,-1 1-1,-1-1 1,-1 1 0,0 1 0,-23-33-1,37 56-95,0-1-1,0 0 0,0 0 0,0 0 1,1 0-1,0-1 0,0 0 0,-1 0 1,2-1-1,-1 0 0,0 0 1,0 0-1,1-1 0,7 1 0,52 6-3036,-8-10-3834,-22-5 530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9.448"/>
    </inkml:context>
    <inkml:brush xml:id="br0">
      <inkml:brushProperty name="width" value="0.025" units="cm"/>
      <inkml:brushProperty name="height" value="0.025" units="cm"/>
    </inkml:brush>
  </inkml:definitions>
  <inkml:trace contextRef="#ctx0" brushRef="#br0">227 1 15503,'0'0'1110,"-9"11"54,-31 43 2533,-61 104 0,89-137-3565,1 1 0,1 0 1,1 1-1,1 0 0,1 1 0,1 0 0,1 0 1,-3 48-1,7-69-280,1 0 0,0 1 0,1-1 0,-1 0 0,0 0 0,1 1 0,0-1 0,0 0-1,0 0 1,0 0 0,0 0 0,1 0 0,-1 0 0,1 0 0,0-1 0,0 1 0,0 0 0,0-1 0,0 0 0,4 3 0,-2-2-595,0-1 0,1 0 0,-1 1-1,1-2 1,0 1 0,0-1 0,-1 1 0,1-1 0,0-1 0,0 1 0,0-1 0,8 0 0,14 0-4041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9.901"/>
    </inkml:context>
    <inkml:brush xml:id="br0">
      <inkml:brushProperty name="width" value="0.025" units="cm"/>
      <inkml:brushProperty name="height" value="0.025" units="cm"/>
    </inkml:brush>
  </inkml:definitions>
  <inkml:trace contextRef="#ctx0" brushRef="#br0">230 0 15631,'-11'4'1831,"1"0"-1571,1 0 0,-1 0 0,1 1 0,0 0 0,0 1-1,0 0 1,1 1 0,0 0 0,0 0 0,1 0 0,0 1 0,-11 15 0,3 0 420,1 0 0,0 2-1,-16 43 1,24-53-447,2 0 1,-1 0-1,2 1 0,0-1 1,1 1-1,1 0 0,0 30 1,2-43-221,-1-1 0,0 1 1,1 0-1,0-1 1,-1 1-1,1 0 0,0-1 1,0 1-1,1-1 0,-1 0 1,0 1-1,1-1 0,-1 0 1,1 0-1,0 0 1,0 0-1,0 0 0,0 0 1,3 2-1,-1-1 17,1-1 1,-1 0-1,1 0 1,-1 0-1,1-1 1,0 0-1,0 0 1,-1 0-1,1 0 1,7 0-1,-2-1 10,0 0 0,0-1 0,0 0 0,0-1 0,0 0 0,-1 0-1,1-1 1,0 0 0,-1-1 0,11-6 0,-14 6-10,0 0 0,0-1 0,-1 1 0,0-1 0,0-1 0,0 1 0,0-1 0,-1 0 1,7-12-1,-10 17-13,-1-1 0,1 1 0,0-1 1,-1 1-1,1-1 0,-1 1 0,0-1 1,0 1-1,1-1 0,-1 1 0,0-1 0,0 0 1,0 1-1,-1-1 0,1 1 0,0-1 1,0 1-1,-1-1 0,1 1 0,-2-2 1,1 1 8,0 1 0,-1-1 0,0 1 0,1-1 0,-1 1 0,0 0 0,1 0 1,-1 0-1,0 0 0,0 0 0,0 0 0,0 1 0,0-1 0,0 0 0,0 1 0,0 0 1,0-1-1,-1 1 0,-2 0 0,-7-1-2,0 1 1,0 0-1,0 1 1,0 0-1,-14 4 1,21-4 26,0 0 1,0 1 0,1-1-1,-1 1 1,1 0-1,-1 0 1,1 1-1,0 0 1,0-1-1,0 1 1,0 0-1,0 1 1,1-1-1,0 1 1,-6 6-1,9-9-47,1-1-1,-1 0 1,0 1-1,0-1 1,0 1 0,0-1-1,0 0 1,1 1-1,-1-1 1,0 0-1,0 1 1,1-1-1,-1 0 1,0 1-1,1-1 1,-1 0-1,0 0 1,1 1-1,-1-1 1,0 0-1,1 0 1,-1 0-1,0 1 1,1-1-1,-1 0 1,1 0-1,-1 0 1,0 0-1,1 0 1,-1 0 0,1 0-1,-1 0 1,1 0-1,-1 0 1,0 0-1,1 0 1,-1 0-1,1 0 1,-1 0-1,0 0 1,1-1-1,0 1 1,23-2 143,-10-1-205,0-1 0,0-1 0,0-1 0,-1 0 0,0-1 0,19-12 0,27-13-1559,-59 31 1603,1 1 0,-1 0-1,0 0 1,1 0 0,-1 0 0,0-1-1,0 1 1,1 0 0,-1 0-1,0 0 1,1 0 0,-1 0 0,0 0-1,1 0 1,-1 0 0,0 0 0,1 0-1,-1 0 1,0 0 0,1 0-1,-1 0 1,0 0 0,1 0 0,-1 0-1,0 0 1,1 0 0,-1 1 0,0-1-1,0 0 1,1 0 0,-1 0 0,0 1-1,0-1 1,1 0 0,-1 0-1,0 1 1,0-1 0,0 0 0,1 0-1,-1 1 1,0-1 0,0 0 0,0 0-1,1 1 1,-2 22-182,-15 31 335,14-47-139,-20 49 339,16-45-292,1 1-1,0 0 1,1 0 0,0 0-1,1 1 1,0-1 0,1 1-1,1 0 1,-1 15 0,3-27-294,0 0 0,0-1 1,0 1-1,0 0 0,0-1 1,0 1-1,0-1 0,0 1 0,0-1 1,0 0-1,0 1 0,0-1 1,0 0-1,0 0 0,0 0 1,1 0-1,-1 0 0,0 0 0,0 0 1,0 0-1,0 0 0,0-1 1,0 1-1,1 0 0,-1-1 0,0 1 1,1-1-1,17-12-5855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0.247"/>
    </inkml:context>
    <inkml:brush xml:id="br0">
      <inkml:brushProperty name="width" value="0.025" units="cm"/>
      <inkml:brushProperty name="height" value="0.025" units="cm"/>
    </inkml:brush>
  </inkml:definitions>
  <inkml:trace contextRef="#ctx0" brushRef="#br0">3 7 8616,'0'0'13880,"11"0"-13400,-10 0-459,46-5 379,-45 4-371,0 1 0,0 0 0,0-1 0,0 1 0,0 0 0,0 0 0,0 1 0,0-1 0,0 0 0,0 1 0,0-1 0,0 1 0,0-1 0,0 1 0,0 0 0,-1 0 0,1 0-1,0 0 1,-1 0 0,1 0 0,0 1 0,-1-1 0,3 3 0,-3 0 47,0 0-1,0 0 1,-1 0 0,0 0-1,1 0 1,-1 0-1,-1 0 1,1 0 0,0 0-1,-1 0 1,0 0 0,0 0-1,0 0 1,-1-1-1,1 1 1,-4 5 0,-2 2 154,-1 0-1,0-1 1,-16 17 0,17-20-97,0 0 1,1 1-1,-1-1 1,2 1-1,-1 1 1,-8 16-1,14-24-127,0-1 0,0 0 0,0 1 0,0-1-1,0 1 1,0-1 0,0 0 0,0 1 0,0-1 0,0 1 0,0-1-1,0 0 1,0 1 0,0-1 0,0 1 0,0-1 0,1 0 0,-1 1-1,0-1 1,0 0 0,0 1 0,1-1 0,-1 0 0,0 0 0,1 1-1,-1-1 1,0 0 0,0 1 0,1-1 0,-1 0 0,0 0 0,1 0 0,-1 0-1,1 1 1,-1-1 0,0 0 0,1 0 0,-1 0 0,0 0 0,1 0-1,-1 0 1,1 0 0,-1 0 0,0 0 0,1 0 0,-1 0 0,1 0-1,-1 0 1,0 0 0,1 0 0,-1 0 0,0-1 0,1 1 0,-1 0-1,0 0 1,1 0 0,-1-1 0,0 1 0,1-1 0,26-9-123,-19 5-1010,0-1 0,0 0 0,-1-1 0,0 1 0,0-2 0,-1 1 0,10-14-1,4-14-6239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0.579"/>
    </inkml:context>
    <inkml:brush xml:id="br0">
      <inkml:brushProperty name="width" value="0.025" units="cm"/>
      <inkml:brushProperty name="height" value="0.025" units="cm"/>
    </inkml:brush>
  </inkml:definitions>
  <inkml:trace contextRef="#ctx0" brushRef="#br0">192 0 12812,'0'0'7463,"11"67"-5989,-8-32 31,6 6-224,-7 9-288,-2 5-192,0 8-225,-14 4-287,-11 5-193,-4 4-96,-1-1 64,-8-4-641,-1-10-3394,-2-7-5991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2.227"/>
    </inkml:context>
    <inkml:brush xml:id="br0">
      <inkml:brushProperty name="width" value="0.025" units="cm"/>
      <inkml:brushProperty name="height" value="0.025" units="cm"/>
    </inkml:brush>
  </inkml:definitions>
  <inkml:trace contextRef="#ctx0" brushRef="#br0">386 0 4644,'0'0'19752,"-7"7"-19218,-122 141 745,-120 181-1,288-409-5751,10-12-3391,-24 40 1971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2.585"/>
    </inkml:context>
    <inkml:brush xml:id="br0">
      <inkml:brushProperty name="width" value="0.025" units="cm"/>
      <inkml:brushProperty name="height" value="0.025" units="cm"/>
    </inkml:brush>
  </inkml:definitions>
  <inkml:trace contextRef="#ctx0" brushRef="#br0">0 0 13421,'0'0'7836,"2"10"-6779,21 72 1035,57 140-1,0-5-1789,-80-216-375,0-1-1,0 1 1,0-1 0,0 0 0,0 1 0,0-1 0,-1 1 0,1-1 0,0 0 0,0 1 0,-1-1 0,1 1-1,0-1 1,-1 0 0,1 1 0,0-1 0,-1 0 0,1 0 0,-1 1 0,1-1 0,0 0 0,-1 0 0,1 0-1,-1 1 1,1-1 0,-1 0 0,1 0 0,0 0 0,-1 0 0,1 0 0,-1 0 0,1 0 0,-1 0 0,1 0-1,-1 0 1,1 0 0,-1 0 0,-26 0-1962,21 0 1013,-65-5-7632,27-2 2238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2.930"/>
    </inkml:context>
    <inkml:brush xml:id="br0">
      <inkml:brushProperty name="width" value="0.025" units="cm"/>
      <inkml:brushProperty name="height" value="0.025" units="cm"/>
    </inkml:brush>
  </inkml:definitions>
  <inkml:trace contextRef="#ctx0" brushRef="#br0">36 40 9065,'0'0'5210,"-7"9"-3069,-19 27-390,26-35-1674,-1-1 0,1 1 1,0 0-1,-1 0 0,1-1 1,0 1-1,0 0 0,-1 0 1,1 0-1,0 0 1,0-1-1,0 1 0,0 0 1,0 0-1,0 0 0,0 0 1,1-1-1,-1 1 0,0 0 1,0 0-1,1-1 1,-1 1-1,0 0 0,1 0 1,-1-1-1,1 1 0,-1 0 1,1-1-1,-1 1 0,1 0 1,-1-1-1,1 1 1,0-1-1,-1 1 0,1-1 1,0 1-1,-1-1 0,1 0 1,0 1-1,0-1 0,0 0 1,-1 1-1,1-1 1,0 0-1,0 0 0,0 0 1,-1 0-1,1 0 0,2 0 1,46 5 1778,-45-5-1585,40 0 392,-1-1 1,1-3-1,84-18 1,-43-1-2791,-4-6-3493,-42 10-18,-1-2-1707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3.262"/>
    </inkml:context>
    <inkml:brush xml:id="br0">
      <inkml:brushProperty name="width" value="0.025" units="cm"/>
      <inkml:brushProperty name="height" value="0.025" units="cm"/>
    </inkml:brush>
  </inkml:definitions>
  <inkml:trace contextRef="#ctx0" brushRef="#br0">297 26 13581,'0'0'4724,"-9"-5"-3165,5 2-1450,1 1-28,0 0 1,0 0-1,0 0 0,-1 1 1,1-1-1,-1 1 1,1-1-1,-1 1 0,1 0 1,-1 1-1,0-1 1,1 0-1,-1 1 0,0 0 1,1 0-1,-1 0 0,0 1 1,0-1-1,1 1 1,-1 0-1,1 0 0,-1 0 1,1 0-1,-1 0 1,1 1-1,-4 2 0,-7 7 86,0 2 0,1-1 0,1 2 0,0-1 0,1 2 0,0 0 0,1 0-1,1 1 1,0 0 0,-9 23 0,7-11 209,2 0-1,0 0 1,2 0-1,1 1 1,-4 50 0,10-73-334,0 0 1,0 0-1,0 0 1,0 0-1,1 0 1,0-1 0,0 1-1,1 0 1,0 0-1,0-1 1,0 1 0,6 9-1,-6-11-3,1-1 0,0 0 1,1 1-1,-1-1 0,0-1 0,1 1 0,0 0 0,-1-1 0,1 0 1,0 0-1,0 0 0,1 0 0,-1-1 0,0 1 0,0-1 0,1 0 0,-1 0 1,5-1-1,1 2 29,1-1 0,-1-1 0,0 0 0,0 0 1,0-1-1,1 0 0,-1-1 0,0 0 0,18-7 1,-25 8-26,0-1 0,1 0 1,-1 1-1,0-1 1,0-1-1,0 1 1,0 0-1,-1-1 1,1 1-1,0-1 0,-1 0 1,0 0-1,0 0 1,0 0-1,0 0 1,0 0-1,-1-1 1,1 1-1,-1-1 0,0 1 1,0-1-1,0 1 1,0-1-1,-1 0 1,0 1-1,1-1 1,-1 0-1,-1 0 0,1 1 1,-2-7-1,2 7-35,-1 0-1,0 0 0,0 0 0,-1 0 0,1 0 1,0 1-1,-1-1 0,0 0 0,0 1 0,0-1 1,0 1-1,0-1 0,0 1 0,-1 0 1,1 0-1,-1 0 0,1 0 0,-1 1 0,0-1 1,0 1-1,0-1 0,0 1 0,0 0 0,-5-1 1,-4-1-37,1 1-1,-1 0 1,1 0 0,-1 1 0,-17 1 0,28 0 24,1 0 1,0 0-1,-1 0 1,1 0-1,0 0 0,-1 0 1,1 0-1,0 0 1,-1 0-1,1 0 1,0 0-1,-1 0 1,1 0-1,0 0 1,0 0-1,-1 1 1,1-1-1,0 0 1,-1 0-1,1 0 1,0 1-1,0-1 0,-1 0 1,1 0-1,0 0 1,0 1-1,0-1 1,-1 0-1,1 0 1,0 1-1,0-1 1,0 0-1,0 1 1,0-1-1,-1 0 1,1 1-1,0-1 1,1 1-1,-1-1 0,0 1 0,0-1 0,1 1 0,-1-1 0,0 0 0,1 1 0,-1-1 0,1 0 1,-1 1-1,0-1 0,1 0 0,-1 1 0,1-1 0,-1 0 0,1 0 0,-1 0 0,1 1 1,-1-1-1,1 0 0,-1 0 0,1 0 0,-1 0 0,1 0 0,-1 0 0,2 0 0,15 0 17,-1-1 0,1-1-1,-1 0 1,17-6 0,-14 4-9,0 1 1,34-2 0,-51 5-17,-1 0 0,1 1 0,-1-1 0,1 1 0,-1 0 0,1-1 0,-1 1 0,1 0 0,-1 0 0,0 0 0,1 0 0,-1 0 0,0 1 0,0-1 0,0 0 0,0 0 0,0 1 0,0-1 0,0 1 0,0-1 0,0 1 0,-1-1 0,1 1 0,-1-1 0,1 1 0,-1 0 0,0-1 0,1 1 0,-1 0 0,0-1 0,0 1 0,-1 3 0,0 65-35,0-62 66,-3 19 246,-12 50 1,-1-3-1815,12-22-4823,5-38-2030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9.379"/>
    </inkml:context>
    <inkml:brush xml:id="br0">
      <inkml:brushProperty name="width" value="0.025" units="cm"/>
      <inkml:brushProperty name="height" value="0.025" units="cm"/>
    </inkml:brush>
  </inkml:definitions>
  <inkml:trace contextRef="#ctx0" brushRef="#br0">86 1 11563,'0'0'6876,"-1"10"-5921,-9 42 1482,-28 85 0,14-57-1161,21-68-1150,0 0-1,1 1 1,0-1-1,1 1 0,0 20 1,1-32-105,0 0 0,0 0 0,0 0 0,0 0 1,1 0-1,-1-1 0,0 1 0,1 0 0,-1 0 0,0 0 0,1 0 1,-1 0-1,1 0 0,0-1 0,-1 1 0,1 0 0,0 0 0,-1-1 1,1 1-1,0 0 0,0-1 0,-1 1 0,1-1 0,0 1 0,0-1 1,0 1-1,0-1 0,1 1 0,2 0 72,0-1 0,-1 1 0,1-1 0,0 0 0,0 0 0,0 0 0,-1 0 1,5-1-1,4-2 100,1 1 1,-1-2-1,0 0 1,11-5-1,7-6-221,-2 0-1,1-2 0,-2-1 1,-1-1-1,0-2 0,-1 0 1,-2-2-1,0 0 0,-1-2 1,20-30-1,-38 49-189,-3 5 68,0-1-1,1 0 1,-1 1 0,0-1-1,-1 0 1,1 0-1,0 0 1,0 0 0,-1 0-1,1 0 1,-1 0 0,0-3-1,-3 5-712,0-1-1,0 1 0,0 0 0,0 0 0,-1 0 0,1 0 0,0 1 0,0-1 0,0 1 0,0 0 0,-5 1 0,-19 10-5163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9.286"/>
    </inkml:context>
    <inkml:brush xml:id="br0">
      <inkml:brushProperty name="width" value="0.025" units="cm"/>
      <inkml:brushProperty name="height" value="0.025" units="cm"/>
    </inkml:brush>
  </inkml:definitions>
  <inkml:trace contextRef="#ctx0" brushRef="#br0">0 15 11115,'0'0'8552,"68"25"-7720,-16-25-415,12 0-321,4 0-64,1 0-128,-1-4-865,-2-1-1057,-12-3-1537,-6 0-641,-12-6-289</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9.630"/>
    </inkml:context>
    <inkml:brush xml:id="br0">
      <inkml:brushProperty name="width" value="0.025" units="cm"/>
      <inkml:brushProperty name="height" value="0.025" units="cm"/>
    </inkml:brush>
  </inkml:definitions>
  <inkml:trace contextRef="#ctx0" brushRef="#br0">291 1 13997,'0'0'3353,"15"6"-2755,-8-3-540,9 5 41,2-1 1,-1-1-1,1 0 0,31 5 1,-9-6 11,-21-4-72,0 1 0,-1 1-1,1 0 1,-1 1 0,0 1 0,0 1 0,31 15 0,-47-20-36,0 1 0,-1-1 0,1 0 1,0 1-1,-1-1 0,0 1 0,1 0 1,-1-1-1,0 1 0,0 0 0,0 0 1,0 0-1,0 0 0,0 0 0,-1 0 1,1 0-1,-1 0 0,1 0 0,-1 0 1,0 0-1,0 0 0,0 0 0,0 0 1,0 0-1,0 0 0,0 0 0,-1 0 1,1 0-1,-2 4 0,-1 1 54,0 0 0,0 0 1,-1-1-1,0 1 0,0-1 0,-1 0 1,-5 6-1,-53 52 374,-138 107 0,33-32-364,31-10-2678,74-74-2247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04.157"/>
    </inkml:context>
    <inkml:brush xml:id="br0">
      <inkml:brushProperty name="width" value="0.025" units="cm"/>
      <inkml:brushProperty name="height" value="0.025" units="cm"/>
    </inkml:brush>
  </inkml:definitions>
  <inkml:trace contextRef="#ctx0" brushRef="#br0">7 67 4164,'0'0'15716,"-6"-15"-12764,6 15-2949,0 1 0,0 0 0,0 0-1,0-1 1,0 1 0,0 0 0,0-1-1,0 1 1,0 0 0,0-1 0,0 1-1,1 0 1,-1-1 0,0 1 0,0 0-1,1-1 1,-1 1 0,0-1 0,1 1-1,-1-1 1,0 1 0,1 0 0,-1-1-1,1 1 1,-1-1 0,1 0 0,-1 1-1,1-1 1,0 1 0,-1-1 0,1 0-1,0 1 1,1-1 10,-1 0 0,1 0-1,-1-1 1,1 1 0,-1 0-1,0-1 1,1 1 0,-1-1 0,0 1-1,1-1 1,-1 0 0,0 0 0,0 1-1,0-1 1,2-1 0,-1 0 13,1-1 1,0 1 0,-1-1-1,1 1 1,-1-1 0,0 0-1,0 0 1,0 0-1,0 0 1,0 0 0,-1-1-1,1 1 1,-1 0 0,2-8-1,-3 11-22,0 0-1,0-1 0,0 1 1,0 0-1,0-1 0,0 1 1,0-1-1,0 1 0,0 0 1,0-1-1,0 1 0,0 0 1,0-1-1,0 1 0,-1 0 1,1-1-1,0 1 0,0 0 0,0-1 1,0 1-1,-1 0 0,1 0 1,0-1-1,0 1 0,-1 0 1,1-1-1,0 1 0,0 0 1,-1 0-1,1 0 0,0-1 1,-1 1-1,1 0 0,0 0 1,-1 0-1,0 0 0,-13 6 175,-10 19 50,18-9-72,8-15 188,-1-3-305,0 0 0,0 0 1,0 0-1,-1 0 0,1 0 0,0 0 0,-1 0 0,1 0 0,-1 0 0,0 0 0,1 0 1,-1-3-1,-7 14 494,-1 1-571,11-21 151,-2 20-3428,-1-1-1233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9.422"/>
    </inkml:context>
    <inkml:brush xml:id="br0">
      <inkml:brushProperty name="width" value="0.025" units="cm"/>
      <inkml:brushProperty name="height" value="0.025" units="cm"/>
    </inkml:brush>
  </inkml:definitions>
  <inkml:trace contextRef="#ctx0" brushRef="#br0">47 0 6342,'0'0'16416,"-5"13"-15851,1-6-509,-2 5 236,0 0-1,1 1 0,0 0 1,1 0-1,0 1 0,1-1 0,-1 18 1,4-30-267,0 0 0,1 0 1,-1 0-1,0 0 0,0 0 1,1 0-1,-1 0 1,1-1-1,-1 1 0,1 0 1,-1 0-1,1 0 0,0-1 1,-1 1-1,1 0 0,0-1 1,0 1-1,-1 0 1,1-1-1,0 1 0,0-1 1,0 0-1,0 1 0,0-1 1,-1 0-1,1 1 0,0-1 1,0 0-1,0 0 1,0 0-1,0 0 0,0 0 1,0 0-1,0 0 0,0 0 1,0 0-1,0 0 0,0 0 1,0-1-1,1 0 1,43-12 407,-26 1-373,0 0 0,0-2-1,-1 0 1,31-31 0,-48 52-49,-1 1-1,0 0 1,-1 0 0,0 0-1,-1 8 1,1-15-7,1 0 0,-1 0 0,1 0 0,-1 0 0,1 0 0,0 0 0,0 1 0,-1-1 0,1 0 0,0 0 0,0 0 0,0 0 0,0 0-1,1 0 1,-1 0 0,0 1 0,0-1 0,1 0 0,-1 0 0,0 0 0,1 0 0,-1 0 0,1 0 0,-1 0 0,1 0 0,0 0 0,-1-1 0,1 1 0,0 0 0,0 0 0,0 0 0,-1-1 0,3 2 0,1-1 24,1 0 1,-1-1-1,0 1 1,1-1-1,-1 0 0,0 0 1,8-1-1,-9 1-11,10-2 21,1-1-1,-1 0 0,0-1 1,0-1-1,0 0 1,20-11-1,-21 9-39,1 1 0,0 1 1,0 0-1,0 1 0,26-5 0,-38 8-2,-1 1-1,1 0 1,0 0-1,-1 0 1,1 0-1,0 0 1,-1 0 0,1 1-1,0-1 1,-1 0-1,1 0 1,-1 0-1,1 1 1,0-1 0,-1 0-1,1 1 1,-1-1-1,1 0 1,0 1-1,-1-1 1,1 1 0,-1-1-1,0 1 1,1-1-1,-1 1 1,1-1-1,-1 1 1,0-1 0,1 1-1,-1-1 1,0 1-1,0 0 1,1-1-1,-1 1 1,0 0 0,0 0-1,0 31 355,0-8-109,1-23-230,0 0 0,0-1 0,0 1 0,0 0 0,1 0 0,-1-1 0,0 1 0,0-1 0,0 1 0,0-1 0,1 0 0,-1 1 0,0-1 0,0 0 0,1 0 0,-1 0 0,0 0 0,0 0 0,1 0 0,-1 0 1,0-1-1,0 1 0,1 0 0,1-1 0,32-8 210,35-25-98,-60 27-151,1 1 0,-1 0 0,1 1 1,0 0-1,1 1 0,-1 0 0,1 1 0,-1 0 1,18-1-1,-28 11 3,0 0 1,0 0-1,-1 0 0,1 0 1,-2 10-1,1-12-233,13-5-6035,-8-2 842,5-9-7276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9.556"/>
    </inkml:context>
    <inkml:brush xml:id="br0">
      <inkml:brushProperty name="width" value="0.025" units="cm"/>
      <inkml:brushProperty name="height" value="0.025" units="cm"/>
    </inkml:brush>
  </inkml:definitions>
  <inkml:trace contextRef="#ctx0" brushRef="#br0">41 177 7719,'-3'0'519,"0"1"-1,0 0 0,0 0 1,0 0-1,0 0 0,0 0 1,0 1-1,0-1 1,1 1-1,-1 0 0,-2 2 1,4-4-403,1 0 1,0 1 0,0-1 0,-1 0 0,1 0 0,0 0 0,0 1 0,0-1 0,-1 0 0,1 0 0,0 1-1,0-1 1,0 0 0,0 0 0,0 1 0,0-1 0,0 0 0,-1 1 0,1-1 0,0 0 0,0 1-1,0-1 1,0 0 0,0 0 0,0 1 0,0-1 0,1 0 0,-1 1 0,0-1 0,0 0 0,0 1 0,0-1-1,0 0 1,0 0 0,1 1 0,-1-1 0,0 0 0,0 1 0,25 5 1296,-14-6-1215,0-1 0,0 0-1,0 0 1,0-1 0,0 0-1,-1-1 1,1-1 0,-1 1-1,0-2 1,0 1 0,0-1-1,16-12 1,-21 14-169,0-1 0,0 1 0,0-1 0,0-1 0,-1 1 0,1-1 0,-1 0 1,0 0-1,-1 0 0,1 0 0,-1-1 0,0 1 0,0-1 0,-1 0 0,0 0 0,0 0 0,0 0 0,-1 0 0,0 0 0,0 0 0,0-1 0,-1 1 0,-1-12 0,1 17-14,0 0-1,0 0 1,-1-1-1,1 1 1,-1 0 0,1 0-1,-1 0 1,0-1-1,1 1 1,-1 0-1,0 0 1,0 0-1,0 0 1,0 1-1,0-1 1,0 0-1,0 0 1,0 0 0,0 1-1,0-1 1,0 1-1,0-1 1,-1 1-1,1-1 1,0 1-1,0-1 1,-1 1-1,1 0 1,0 0-1,0 0 1,-1 0 0,1 0-1,0 0 1,-1 0-1,1 0 1,0 0-1,0 1 1,-1-1-1,1 0 1,0 1-1,0-1 1,-2 2-1,-3 0-8,0 0-1,1 0 0,-1 1 1,1 0-1,-1 0 0,1 0 0,-9 8 1,2 0 48,1 1 0,1 1 0,0 0 0,1 0 1,-9 16-1,14-21-8,0 0 1,1 0 0,0 1-1,0-1 1,0 1 0,1 0-1,1 0 1,0 0-1,0-1 1,0 18 0,1-25-43,1 1 1,-1-1-1,0 0 1,0 1-1,1-1 1,-1 1 0,1-1-1,-1 0 1,1 0-1,0 1 1,-1-1-1,1 0 1,0 0-1,0 0 1,0 0 0,0 0-1,0 0 1,0 0-1,0 0 1,0 0-1,0 0 1,1 0-1,0 0 1,2 0 14,0 1 0,-1-1 0,1 0 0,0 0 0,0-1 1,0 1-1,0-1 0,6 0 0,1-1 26,1 0-1,-1-1 1,0 0 0,0 0 0,15-7 0,-6 0-38,-1 0 0,-1-1 0,1-2 1,-2 0-1,20-16 0,-27 19-27,0 0 0,0 0 1,-1-2-1,0 1 0,-1-1 0,0 0 0,-1-1 0,0 1 1,6-16-1,-50 75-87,29-37 194,0 1 0,1 1 0,0 0-1,1 0 1,1 0 0,0 0 0,0 1 0,2 0 0,0 0 0,-2 16 0,5-29-73,1 1 1,-1-1-1,1 0 1,0 1 0,-1-1-1,1 0 1,0 0 0,0 0-1,-1 1 1,1-1-1,0 0 1,0 0 0,0 0-1,1 0 1,-1-1 0,0 1-1,0 0 1,0 0 0,1-1-1,-1 1 1,0-1-1,1 1 1,-1-1 0,0 1-1,1-1 1,-1 0 0,1 0-1,-1 0 1,0 0-1,1 0 1,-1 0 0,1 0-1,1 0 1,52-4 283,-36-1-342,-1-1-1,0 0 1,0-1 0,-1-1 0,23-14 0,-18 10-98,0 1 1,33-12 0,-55 23 145,1 0-1,-1 0 1,0 0-1,1 0 1,-1 0 0,1 0-1,-1 0 1,0 1-1,1-1 1,-1 0-1,1 0 1,-1 0-1,0 0 1,1 1-1,-1-1 1,0 0-1,1 0 1,-1 1-1,0-1 1,1 0 0,-1 0-1,0 1 1,0-1-1,1 0 1,-1 1-1,0-1 1,0 0-1,0 1 1,1-1-1,-1 0 1,0 1-1,0-1 1,0 1-1,0-1 1,0 0 0,0 1-1,0-1 1,0 1-1,0-1 1,0 0-1,0 1 1,0-1-1,0 1 1,0-1-1,0 0 1,0 1-1,-1-1 1,1 1 0,0-1-1,0 0 1,0 1-1,-1-1 1,-8 36 412,5-17-224,6-18-180,1 0-1,-1-1 1,1 1 0,-1 0 0,1-1 0,-1 0-1,1 0 1,0 0 0,-1 0 0,1 0 0,-1 0 0,1 0-1,2-2 1,7-1-39,0 0-1,-1-1 1,0 0-1,18-11 1,-21 11-60,1-1 0,-1 1 0,1 1 1,0-1-1,0 1 0,1 1 0,-1 0 1,13-1-1,-21 4 104,-1 1 0,0-1 0,1 1 1,-1-1-1,0 1 0,0 0 0,0-1 0,0 1 0,0 0 0,0-1 1,-1 1-1,1-1 0,0 1 0,-1-1 0,1 1 0,-1-1 0,0 1 0,-1 2 1,1-2-39,-3 6-57,-1 0 1,0 0-1,0 0 1,-1-1-1,-9 10 1,15-21-6308,0-6 2969,0-9-4693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9.917"/>
    </inkml:context>
    <inkml:brush xml:id="br0">
      <inkml:brushProperty name="width" value="0.025" units="cm"/>
      <inkml:brushProperty name="height" value="0.025" units="cm"/>
    </inkml:brush>
  </inkml:definitions>
  <inkml:trace contextRef="#ctx0" brushRef="#br0">1 0 14253,'0'0'4581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0.259"/>
    </inkml:context>
    <inkml:brush xml:id="br0">
      <inkml:brushProperty name="width" value="0.025" units="cm"/>
      <inkml:brushProperty name="height" value="0.025" units="cm"/>
    </inkml:brush>
  </inkml:definitions>
  <inkml:trace contextRef="#ctx0" brushRef="#br0">60 118 14542,'0'0'10255,"10"-5"-9636,-7 3-574,62-34 191,-62 34-223,1 0 1,-1 0 0,0 0-1,0-1 1,0 1-1,0-1 1,0 0 0,-1 0-1,1 0 1,-1 0-1,0 0 1,0-1 0,0 1-1,0-1 1,-1 1-1,1-1 1,-1 0 0,2-6-1,-4 10-9,1-1 0,0 0 1,0 1-1,-1-1 0,1 0 0,-1 1 0,1-1 0,0 1 0,-1-1 0,1 1 1,-1-1-1,1 1 0,-1-1 0,0 1 0,1-1 0,-1 1 0,1 0 0,-1-1 1,0 1-1,1 0 0,-1-1 0,0 1 0,1 0 0,-1 0 0,0 0 0,1 0 1,-1 0-1,0 0 0,0 0 0,1 0 0,-1 0 0,0 0 0,1 0 0,-1 0 1,0 0-1,-1 1 0,-27 6-45,19-2 54,1 0-1,1 0 1,-1 1 0,1 0-1,-1 1 1,2 0-1,-1 0 1,1 1-1,0 0 1,1 0-1,0 1 1,0-1-1,1 1 1,0 1 0,0-1-1,1 1 1,0-1-1,1 1 1,-2 13-1,4-21-10,1 0 0,0 0 0,0 0 0,0 0 0,0 0 0,0 0-1,1 0 1,-1 0 0,1 1 0,-1-1 0,1-1 0,0 1 0,0 0 0,0 0 0,0 0-1,0 0 1,0 0 0,0-1 0,1 1 0,-1-1 0,3 3 0,0-1 42,-1-1 1,1 1-1,0-1 1,1 0-1,-1 0 1,0 0-1,0-1 1,1 0-1,6 2 0,49 2-1318,-10-8-3842,-11-3-3415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0.619"/>
    </inkml:context>
    <inkml:brush xml:id="br0">
      <inkml:brushProperty name="width" value="0.025" units="cm"/>
      <inkml:brushProperty name="height" value="0.025" units="cm"/>
    </inkml:brush>
  </inkml:definitions>
  <inkml:trace contextRef="#ctx0" brushRef="#br0">67 0 13645,'0'0'5349,"-3"9"-3593,-11 31-1160,1 2 0,3 0-1,1 0 1,2 1-1,2 0 1,0 73 0,5-116-608,0 1 1,0-1-1,0 0 1,0 1-1,-1-1 1,1 1-1,0-1 1,0 0-1,0 1 1,0-1-1,0 1 1,0-1-1,0 1 1,0-1 0,0 0-1,0 1 1,0-1-1,1 1 1,-1-1-1,0 0 1,0 1-1,0-1 1,0 1-1,1-1 1,-1 0-1,0 1 1,0-1-1,1 0 1,-1 1 0,0-1-1,0 0 1,1 0-1,-1 1 1,0-1-1,1 0 1,-1 0-1,1 1 1,-1-1-1,0 0 1,1 0-1,-1 0 1,1 0-1,-1 0 1,0 0 0,1 0-1,-1 0 1,1 0-1,-1 0 1,0 0-1,1 0 1,-1 0-1,1 0 1,0-1-100,0 1 1,1-1 0,-2 0-1,1 0 1,0 0 0,0 0-1,0 0 1,0 0-1,0 0 1,-1 0 0,1 0-1,0 0 1,-1 0 0,1 0-1,-1-1 1,0 1 0,1-2-1,2-20-2497,-1 0 0,0 0 0,-4-34-1,1 8-1702,1 7-419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0.946"/>
    </inkml:context>
    <inkml:brush xml:id="br0">
      <inkml:brushProperty name="width" value="0.025" units="cm"/>
      <inkml:brushProperty name="height" value="0.025" units="cm"/>
    </inkml:brush>
  </inkml:definitions>
  <inkml:trace contextRef="#ctx0" brushRef="#br0">4 100 3043,'-1'-3'1191,"0"-1"0,1 0 0,-1 0 1,1 0-1,0 0 0,0 0 0,0 0 0,0 0 0,1 0 1,1-7-1,-1 10-825,-1 0 0,1 0 0,0 0 0,0 0 0,0 0 0,0 0 0,0 0 1,0 0-1,0 0 0,0 1 0,0-1 0,0 0 0,0 1 0,0-1 0,1 1 0,0-1 1,23-5-353,169-18 2690,-65 18-6129,-129 6 3313,0 0 1,0 0-1,0 0 0,0 0 0,0 0 1,-1 0-1,1 0 0,0 1 1,0-1-1,0 0 0,0 0 0,0 0 1,0 0-1,0 0 0,0 0 0,0 0 1,0 0-1,-1 0 0,1 0 0,0 0 1,0 1-1,0-1 0,0 0 0,0 0 1,0 0-1,0 0 0,0 0 0,0 0 1,0 0-1,0 0 0,0 1 1,0-1-1,0 0 0,0 0 0,0 0 1,0 0-1,0 0 0,0 0 0,0 0 1,0 0-1,0 1 0,0-1 0,0 0 1,0 0-1,0 0 0,0 0 0,0 0 1,1 0-1,-1 0 0,0 0 0,0 0 1,0 1-1,0-1 0,0 0 1,0 0-1,0 0 0,0 0 0,0 0 1,1 0-1,-11 6-2526,-12 1-2252</inkml:trace>
  <inkml:trace contextRef="#ctx0" brushRef="#br0" timeOffset="1">38 164 9513,'0'0'7719,"-19"49"-6085,42-48-97,11-1 1,5 0-545,6-7-481,3-4-224,-5 1-159,-9 4-97,-2 3-128,-14 3-1186,-8 0-1056,-10 3-1441,-5 7-2211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1.319"/>
    </inkml:context>
    <inkml:brush xml:id="br0">
      <inkml:brushProperty name="width" value="0.025" units="cm"/>
      <inkml:brushProperty name="height" value="0.025" units="cm"/>
    </inkml:brush>
  </inkml:definitions>
  <inkml:trace contextRef="#ctx0" brushRef="#br0">40 47 8616,'0'0'8328,"-39"47"-6983,49-47-288,19 0-64,7 0-416,5-12-417,3-1-96,1-4-384,-2 2-1826,-9-4-2371,-9 1-1344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00.368"/>
    </inkml:context>
    <inkml:brush xml:id="br0">
      <inkml:brushProperty name="width" value="0.025" units="cm"/>
      <inkml:brushProperty name="height" value="0.025" units="cm"/>
    </inkml:brush>
  </inkml:definitions>
  <inkml:trace contextRef="#ctx0" brushRef="#br0">1 330 11339,'0'0'3144,"0"8"-496,-1-6-2513,1 0 1,0 0-1,0 0 1,1 0 0,-1 0-1,0 0 1,1 0-1,-1 0 1,1 0-1,-1 0 1,1 0-1,0-1 1,0 1-1,0 0 1,0 0-1,0-1 1,0 1-1,1-1 1,-1 1-1,0-1 1,1 0 0,2 3-1,0-2 164,1 0 0,0 0 0,0-1 0,0 1 0,0-1 0,0 0 0,0-1 0,0 1 0,10-1 0,3 0-76,0 0 0,0-2 1,-1 0-1,1-1 0,31-9 0,-42 10-232,0 0 0,-1-1 0,1 0 0,-1 0 0,1-1-1,-1 1 1,0-2 0,0 1 0,-1 0 0,1-1 0,-1 0-1,0 0 1,0-1 0,-1 1 0,0-1 0,0 0 0,4-9-1,-5 1-241,-14 23 115,-13 21 86,21-26 94,1-1 0,0 1 0,1 0-1,-1 0 1,1 0 0,-1 0 0,1 0 0,0 0 0,1 0 0,-1 0 0,1 1 0,0-1 0,0 0 0,0 0 0,0 0 0,3 9 0,-2-11 9,0 1 1,0-1-1,1 1 0,-1-1 1,1 0-1,-1 0 1,1 0-1,0 0 0,0 0 1,0 0-1,0-1 1,0 1-1,1 0 0,-1-1 1,0 0-1,1 1 0,-1-1 1,1 0-1,-1-1 1,1 1-1,0 0 0,-1-1 1,1 1-1,0-1 1,-1 0-1,5 0 0,8 1-153,0-1 1,0-1-1,0 0 0,0-1 0,0 0 0,0-2 0,-1 0 0,1 0 0,-1-1 0,0-1 0,0 0 0,-1-1 0,0-1 0,0 0 0,-1 0 0,0-1 0,20-21 0,-30 29-655,-4 5 320,-7 24 316,9-27 123,0 0 0,0 0 0,0-1 1,0 1-1,0 0 0,0 0 0,1-1 1,-1 1-1,0 0 0,0-1 1,1 1-1,-1 0 0,0 0 0,1-1 1,-1 1-1,1-1 0,-1 1 0,1 0 1,-1-1-1,1 1 0,-1-1 0,1 1 1,-1-1-1,1 1 0,0-1 0,-1 0 1,1 1-1,0-1 0,-1 0 1,1 1-1,0-1 0,0 0 0,-1 0 1,1 0-1,0 0 0,0 0 0,-1 0 1,1 0-1,0 0 0,0 0 0,0 0 1,0 0-1,15-1-222,-1-1 1,0 0-1,0-1 1,1-1-1,-2 0 1,1-1-1,-1-1 1,1 0-1,-1-1 1,-1 0-1,20-15 0,-19 12 111,0-1-1,0 0 0,-1-1 0,-1-1 0,0 0 0,0 0 1,-2-1-1,1-1 0,14-30 0,-17 18 426,-9 27-303,1 0-1,0 0 0,0-1 1,0 1-1,-1 0 1,1 0-1,0 0 0,0-1 1,-1 1-1,1 0 1,0 0-1,-1 0 0,1 0 1,0-1-1,0 1 1,-1 0-1,1 0 0,0 0 1,-1 0-1,1 0 1,0 0-1,-1 0 0,1 0 1,0 0-1,-1 0 1,1 0-1,0 0 0,-1 0 1,1 0-1,0 0 0,0 0 1,-1 0-1,1 1 1,0-1-1,-1 0 0,1 0 1,0 0-1,0 0 1,-1 1-1,-5 2 27,0 1 1,1 0-1,0 0 1,-1 1-1,-5 6 1,-1 2 39,1 0 0,1 1 0,0 0 0,1 1 0,-12 25 0,18-33-54,0 0 1,0 1-1,1-1 0,0 1 1,0-1-1,1 1 0,0 0 1,0-1-1,1 1 1,-1 0-1,2 0 0,-1-1 1,1 1-1,4 14 0,-4-19-15,1-1 1,-1 1-1,1 0 0,0 0 0,0-1 0,0 0 0,0 1 0,0-1 0,1 0 0,-1 0 0,1 0 0,-1 0 0,1 0 0,0-1 0,0 1 0,0-1 0,0 0 0,0 0 0,0 0 1,0 0-1,0 0 0,0-1 0,0 1 0,0-1 0,0 0 0,1 0 0,3 0 0,2-1 15,-1 1 0,1-1 0,-1 0 0,0-1 0,0 0 1,0-1-1,0 1 0,0-1 0,11-6 0,6-10-85,0 0-1,-2-1 1,0-2 0,-1 0 0,-1-2-1,-2 0 1,0-1 0,-1-1 0,-2 0-1,-1-1 1,23-58 0,-27 37-187,-10 47 239,-1 0-1,0 0 1,0 0 0,0 0-1,0 0 1,0 0-1,0 0 1,0 0-1,-1 0 1,1 0 0,0 0-1,0 0 1,-1 0-1,1 0 1,-1 0 0,1 0-1,-1 1 1,0-2-1,0 2 1,1 0 0,-1-1 0,0 1-1,0 0 1,0 0 0,0 0 0,1 0 0,-1 0-1,0 0 1,0 0 0,0 1 0,1-1 0,-1 0-1,0 0 1,0 1 0,1-1 0,-1 0 0,0 1-1,0-1 1,1 1 0,-1-1 0,0 1 0,1-1-1,-1 1 1,1-1 0,-2 2 0,-4 4 20,1 0 1,-1 1 0,1-1-1,0 1 1,1 0-1,0 1 1,0-1-1,0 1 1,1-1-1,0 1 1,1 0 0,-1 0-1,2 0 1,-2 10-1,-2 16 125,1 69 0,4-80-131,1-1 0,1 0-1,6 32 1,-6-46 48,0-1 0,1 1 1,-1-1-1,1 1 0,1-1 0,0 0 0,0 0 0,0-1 0,0 1 1,1-1-1,0 0 0,1 0 0,6 6 0,-11-11-22,0 0-1,1 0 1,-1 0-1,0 0 1,0 0 0,0 0-1,1 0 1,-1 0-1,1 0 1,-1-1 0,0 1-1,1-1 1,-1 1-1,1-1 1,-1 1 0,1-1-1,0 0 1,-1 0-1,1 0 1,2 0 0,-3 0-16,0-1 0,-1 0 0,1 0 0,0 1 0,-1-1 1,1 0-1,-1 0 0,1 0 0,-1 1 0,0-1 1,1 0-1,-1 0 0,0 0 0,1 0 0,-1 0 0,0 0 1,0 0-1,0 0 0,0 0 0,0 0 0,0 0 1,0 0-1,0-1 0,-1-7 3,-1 1-1,1 0 1,-1 0 0,0 0-1,-1 0 1,-5-10 0,-16-22-256,-50-63 0,51 75 548,1-1-1,2-1 1,1-1 0,-16-37 0,34 67-298,1 0-1,-1 0 1,1 0 0,-1 0 0,1 0-1,-1 0 1,1 0 0,0 0-1,0 0 1,0 0 0,-1 0-1,1-1 1,0 1 0,0 0 0,0 0-1,1 0 1,-1 0 0,0 0-1,0 0 1,1-1 0,-1 1-1,0 0 1,1 0 0,-1 0 0,1 0-1,0-1 1,1 1 11,-1 0-1,1 0 1,-1 1 0,1-1-1,-1 1 1,1-1 0,0 1-1,-1-1 1,1 1 0,-1 0-1,1 0 1,0 0 0,-1 0-1,1 0 1,0 0 0,1 1-1,13 1 124,-1 2-1,1 0 0,15 7 1,-22-8-129,117 37-2620,-92-31 152,0-2 1,0-1-1,60 2 0,-37-8-8640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1.661"/>
    </inkml:context>
    <inkml:brush xml:id="br0">
      <inkml:brushProperty name="width" value="0.025" units="cm"/>
      <inkml:brushProperty name="height" value="0.025" units="cm"/>
    </inkml:brush>
  </inkml:definitions>
  <inkml:trace contextRef="#ctx0" brushRef="#br0">36 251 10442,'0'0'1772,"-5"9"636,-15 22-470,18-30-1750,1 1 0,0 0 0,0-1 0,0 1 0,0 0 0,1-1 0,-1 1 0,0 0 0,1 0 0,-1 0-1,1-1 1,0 1 0,0 0 0,-1 0 0,1 0 0,0 0 0,1 0 0,-1 0 0,0-1 0,0 1 0,1 0 0,-1 0 0,2 2 0,2-2 0,1-1 1,-1 0-1,1 0 1,-1-1-1,1 1 1,0-1-1,-1 0 1,1 0-1,-1-1 1,1 1-1,4-2 1,-6 2-103,17-4 68,0-1-1,-1-1 0,37-15 0,-41 14-151,1 0 1,0 2-1,0 0 1,0 0-1,1 2 1,31-3-1,-47 6 27,-1 0 0,1 0 0,0 0 0,0 0-1,-1 0 1,1 0 0,0 0 0,0 0-1,-1 1 1,1-1 0,0 0 0,0 1-1,-1-1 1,1 1 0,0-1 0,-1 0 0,1 1-1,-1-1 1,1 1 0,-1 0 0,1-1-1,-1 1 1,1-1 0,-1 1 0,1 0-1,-1-1 1,0 1 0,1 0 0,-1 0 0,0-1-1,1 2 1,0 27 988,-1-19-782,1-10-213,-1 1 0,1-1 1,0 1-1,-1-1 0,1 1 0,0-1 0,0 1 1,-1-1-1,1 1 0,0-1 0,0 0 0,0 0 0,0 1 1,-1-1-1,1 0 0,0 0 0,0 0 0,0 0 0,0 0 1,0 0-1,-1 0 0,1 0 0,0 0 0,0-1 0,0 1 1,0 0-1,1-1 0,27-6 30,-27 7-568,25-13-581,-19 7-3349,-5 0-5313</inkml:trace>
  <inkml:trace contextRef="#ctx0" brushRef="#br0" timeOffset="1">413 67 12139,'0'0'7143,"0"-54"-4644,0 46-1026,7 3-608,0 5-641,7 0-256,-5 0-32,0 0-2242,-2 0-5830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2.050"/>
    </inkml:context>
    <inkml:brush xml:id="br0">
      <inkml:brushProperty name="width" value="0.025" units="cm"/>
      <inkml:brushProperty name="height" value="0.025" units="cm"/>
    </inkml:brush>
  </inkml:definitions>
  <inkml:trace contextRef="#ctx0" brushRef="#br0">10 0 15182,'0'0'4650,"1"8"-3662,3 61 619,-11 122 0,0-23 512,7-167-2066,0 0-1,0 0 1,0 0 0,0-1 0,0 1 0,0 0 0,0 0 0,0 0 0,0 0-1,1-1 1,-1 1 0,0 0 0,0 0 0,1 0 0,-1 0 0,1-1 0,-1 1-1,0 0 1,1-1 0,0 1 0,-1 0 0,1-1 0,-1 1 0,1 0 0,0-1-1,-1 1 1,1-1 0,0 0 0,0 1 0,-1-1 0,1 1 0,1-1 0,1 1 44,-1-1 1,1-1-1,-1 1 1,1 0-1,-1 0 1,1-1-1,-1 0 1,1 1-1,-1-1 1,0 0-1,4-2 1,7-4 197,0-1 0,23-17 1,19-22-469,-3-2 0,-1-2 0,-3-2 0,48-69 0,-101 122-7407,-23 14-887,4 5-2045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2.393"/>
    </inkml:context>
    <inkml:brush xml:id="br0">
      <inkml:brushProperty name="width" value="0.025" units="cm"/>
      <inkml:brushProperty name="height" value="0.025" units="cm"/>
    </inkml:brush>
  </inkml:definitions>
  <inkml:trace contextRef="#ctx0" brushRef="#br0">2 0 10666,'0'0'4869,"-1"49"-2243,10-36-1056,7-2-353,5-5-609,2 2-447,6-5-193,3-2-1250,-2-1-992,4 0-2050,-2-9-513,-3-4-2626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2.770"/>
    </inkml:context>
    <inkml:brush xml:id="br0">
      <inkml:brushProperty name="width" value="0.025" units="cm"/>
      <inkml:brushProperty name="height" value="0.025" units="cm"/>
    </inkml:brush>
  </inkml:definitions>
  <inkml:trace contextRef="#ctx0" brushRef="#br0">100 1 6598,'0'0'16597,"-10"0"-16132,4 1-372,0 0 0,0-1 0,1 2 0,-1-1 0,0 1 0,1 0 0,-11 5 0,14-6-23,-1 1 0,1-1 0,0 1 0,0 0 1,0 0-1,0 0 0,0 0 0,0 0 0,0 0 1,0 0-1,1 1 0,-1-1 0,1 0 1,0 1-1,0 0 0,0-1 0,0 1 0,0 0 1,0-1-1,1 1 0,0 0 0,-1 0 0,1 4 1,1-6-45,-1 0 1,1 0-1,0 0 1,0-1-1,-1 1 1,1 0-1,0 0 1,0-1-1,0 1 1,0 0-1,0-1 1,0 1-1,0-1 1,0 1-1,0-1 1,0 0-1,0 1 1,0-1-1,0 0 1,1 0-1,-1 0 1,0 0-1,0 0 1,0 0-1,0 0 1,0 0-1,2 0 0,37-3 461,-18-1-443,0-2 1,-1 0-1,34-15 1,-38 13-50,-1 1 0,1 1 0,0 1 0,1 1 0,-1 0 1,31-2-1,-48 6 4,1 0 0,0 1 0,-1-1 1,1 1-1,-1-1 0,1 1 0,-1-1 1,1 1-1,-1 0 0,0-1 0,1 1 1,-1-1-1,0 1 0,1 0 0,-1-1 0,0 1 1,0 0-1,1 0 0,-1-1 0,0 1 1,0 0-1,0-1 0,0 1 0,0 0 1,0 0-1,0-1 0,0 1 0,-1 0 1,1-1-1,0 1 0,0 0 0,0-1 1,-1 1-1,0 1 0,1-2 1,0 1 0,-1 0 1,1 0-1,0 0 0,0 0 0,0-1 1,0 1-1,0 0 0,0 0 0,0 0 0,0 0 1,0 0-1,0 0 0,0-1 0,0 1 1,1 0-1,-1 0 0,0 0 0,1-1 0,-1 1 1,0 0-1,1 0 0,0 0 0,10 1 35,1-1 0,-1-1 0,0 1-1,0-2 1,1 0 0,-1 0-1,0-1 1,0 0 0,19-8 0,43-5 98,-70 15-152,1-1 0,-1 1 0,1-1 0,-1 1 1,0 0-1,1 0 0,-1 1 0,1-1 0,-1 1 1,0 0-1,5 1 0,-6 0 16,-1-1 0,0 1 0,0 0 1,0-1-1,0 1 0,0 0 0,0 0 0,0 0 0,-1 0 0,1 0 1,-1 0-1,1 0 0,-1 0 0,0 0 0,0 0 0,0 0 0,0 0 1,0 0-1,-1 3 0,1-5-48,0 1 0,1-1 0,-1 1 0,0-1 0,0 1 0,1-1-1,-1 0 1,0 1 0,1-1 0,-1 1 0,0-1 0,1 0 0,-1 1 0,0-1 0,1 0 0,-1 1 0,1-1 0,-1 0 0,1 0 0,-1 1 0,1-1 0,-1 0 0,1 0 0,-1 0 0,1 0 0,-1 1 0,1-1 0,-1 0-1,1 0 1,-1 0 0,1 0 0,-1 0 0,1-1 0,-1 1 0,1 0 0,-1 0 0,1 0 0,-1 0 0,1 0 0,-1-1 0,1 1 0,-1 0 0,0 0 0,1-1 0,-1 1 0,1 0 0,-1-1 0,1 0 0,25-14-8333,-10 2-2026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3.238"/>
    </inkml:context>
    <inkml:brush xml:id="br0">
      <inkml:brushProperty name="width" value="0.025" units="cm"/>
      <inkml:brushProperty name="height" value="0.025" units="cm"/>
    </inkml:brush>
  </inkml:definitions>
  <inkml:trace contextRef="#ctx0" brushRef="#br0">0 57 288,'0'0'2632,"8"-8"822,3-4-1791,7-8 364,4 4 6198,-20 22-1949,-1 27-4822,-3-18-975,2-10-387,-1-1 0,0 1 0,1 0 0,0-1 0,0 1 0,1 0 0,0 5 0,0-9-82,-1 0 1,1 0-1,-1 1 1,1-1-1,0 0 0,0 0 1,0 0-1,-1 0 1,1 0-1,0 0 0,0 0 1,0 0-1,1-1 1,-1 1-1,0 0 0,0 0 1,0-1-1,0 1 1,1-1-1,-1 1 0,0-1 1,1 0-1,-1 1 1,0-1-1,1 0 0,-1 0 1,0 0-1,1 0 1,1 0-1,14-1 39,1-1-1,-1 0 1,0-2 0,-1 0-1,1 0 1,-1-2-1,1 0 1,-2 0 0,18-11-1,-8 5-32,-25 12-18,1-1 0,-1 1 1,1 0-1,0-1 0,-1 1 0,1 0 0,-1-1 1,1 1-1,0 0 0,0 0 0,-1 0 0,1-1 1,0 1-1,-1 0 0,1 0 0,0 0 1,-1 0-1,1 0 0,0 0 0,0 0 0,-1 1 1,1-1-1,0 0 0,-1 0 0,1 1 1,0-1-1,-1 0 0,1 0 0,-1 1 0,1-1 1,0 1-1,-1-1 0,1 1 0,-1-1 0,1 1 1,-1-1-1,1 1 0,-1-1 0,0 1 1,1 0-1,-1-1 0,0 1 0,1-1 0,-1 1 1,0 0-1,0-1 0,1 1 0,-1 1 0,-1 43-129,0-25 110,35-21-2403,3-21-7012,-31 18 6647,10-8-6270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3.580"/>
    </inkml:context>
    <inkml:brush xml:id="br0">
      <inkml:brushProperty name="width" value="0.025" units="cm"/>
      <inkml:brushProperty name="height" value="0.025" units="cm"/>
    </inkml:brush>
  </inkml:definitions>
  <inkml:trace contextRef="#ctx0" brushRef="#br0">0 100 7559,'0'0'12006,"9"1"-10362,10-1-1393,0-1 0,0-1 0,-1 0 0,1-1 0,-1-1 0,0-1 0,0-1 0,0-1 0,-1 0-1,0-1 1,0-1 0,18-12 0,-21 5-88,-14 16-154,0 0 0,0-1 1,0 1-1,0 0 0,0-1 0,0 1 0,0 0 0,0-1 0,0 1 0,0 0 0,0 0 0,0-1 0,-1 1 0,1 0 0,0 0 0,0-1 0,0 1 1,0 0-1,-1 0 0,1-1 0,0 1 0,0 0 0,-1 0 0,1 0 0,0-1 0,0 1 0,-1 0 0,1 0 0,0 0 0,0 0 0,-1 0 0,1-1 1,0 1-1,-1 0 0,-2 0 31,0-1 1,0 1 0,0 0 0,1 0-1,-1 0 1,0 0 0,0 0 0,0 1-1,0 0 1,-5 1 0,-1 2-27,0 0 0,-1 1 1,2 0-1,-1 0 0,0 1 0,1 0 1,0 1-1,1 0 0,-1 0 0,1 1 1,1-1-1,0 2 0,0-1 0,-7 12 1,13-19-16,-1 0 1,1 0 0,0 0 0,-1 0-1,1-1 1,0 1 0,0 0 0,0 0-1,-1 0 1,1 0 0,0 0 0,0 0 0,0 0-1,1-1 1,-1 1 0,0 0 0,0 0-1,0 0 1,1 0 0,-1 0 0,0-1-1,1 1 1,-1 0 0,1 0 0,-1 0-1,1-1 1,-1 1 0,1 0 0,-1-1 0,2 2-1,0-1-64,0 0 0,0 0-1,0-1 1,0 1 0,0 0-1,0-1 1,1 1 0,-1-1-1,0 0 1,0 1 0,5-2-1,3 1-1025,0-1 0,0 0 0,-1-1 1,18-5-1,5-6-4242,3-4-1271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3.968"/>
    </inkml:context>
    <inkml:brush xml:id="br0">
      <inkml:brushProperty name="width" value="0.025" units="cm"/>
      <inkml:brushProperty name="height" value="0.025" units="cm"/>
    </inkml:brush>
  </inkml:definitions>
  <inkml:trace contextRef="#ctx0" brushRef="#br0">134 1 11211,'0'0'9433,"-10"0"-8457,1 0-681,-1 0-1,1 1 0,0 0 1,0 1-1,-16 5 0,22-6-253,0-1-1,0 1 1,1 0 0,-1 1-1,0-1 1,1 0 0,-1 1-1,1-1 1,0 1 0,-1 0-1,1 0 1,0 0 0,0 0-1,0 0 1,0 0 0,0 0-1,1 1 1,-1-1 0,1 1-1,-1-1 1,1 1 0,0 0-1,0-1 1,0 1 0,1 0-1,-1 0 1,0 4 0,1-6-56,1 0 1,-1 0 0,1-1 0,-1 1 0,1 0 0,0 0 0,-1 0 0,1 0 0,0-1 0,-1 1-1,1 0 1,0-1 0,0 1 0,0 0 0,0-1 0,0 1 0,-1-1 0,1 0 0,0 1-1,0-1 1,0 0 0,0 1 0,0-1 0,0 0 0,1 0 0,0 0 0,37 5-712,-27-3 268,9 0 59,0 2 0,0 1 0,37 13 0,-57-18 445,-1 1 1,1-1-1,-1 0 0,1 0 0,-1 0 0,1 0 0,-1 0 0,1 0 1,-1 1-1,0-1 0,1 0 0,-1 0 0,1 1 0,-1-1 0,1 0 1,-1 1-1,0-1 0,1 0 0,-1 1 0,0-1 0,0 0 1,1 1-1,-1-1 0,0 1 0,0-1 0,1 1 0,-1-1 0,0 1 1,0-1-1,0 1 0,0-1 0,0 0 0,0 1 0,0-1 0,0 1 1,0-1-1,0 1 0,0-1 0,0 2 0,-19 11 1173,-29 3-200,41-15-1151,-38 7 460,14-6-3999,18-2-1902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4.690"/>
    </inkml:context>
    <inkml:brush xml:id="br0">
      <inkml:brushProperty name="width" value="0.025" units="cm"/>
      <inkml:brushProperty name="height" value="0.025" units="cm"/>
    </inkml:brush>
  </inkml:definitions>
  <inkml:trace contextRef="#ctx0" brushRef="#br0">5 1 12364,'0'0'6182,"0"7"-5611,-2 20-15,1-11-166,0 1-1,1 0 1,1-1-1,3 23 0,-3-38-329,0 1-1,0 0 0,0-1 0,0 1 0,1-1 1,-1 1-1,0-1 0,1 0 0,-1 1 0,1-1 1,-1 0-1,1 0 0,0 0 0,0 0 0,-1-1 1,1 1-1,0 0 0,0-1 0,0 1 0,0-1 1,0 1-1,-1-1 0,1 0 0,0 0 0,0 0 1,0 0-1,0 0 0,0 0 0,0-1 0,4 0 1,3-1 76,0 0 1,0 0 0,0-1 0,18-7 0,-7-2-93,-16 9-42,0 0 0,0 1 0,1-1 0,-1 1 0,0 0 0,1 0 0,-1 1 0,1-1 0,5 0 0,-10 31-50,-17 38 363,17-66-327,1-1 1,-1 1-1,1-1 0,-1 1 0,1-1 0,-1 1 0,1-1 1,-1 0-1,1 0 0,-1 1 0,1-1 0,-1 0 0,1 0 1,0 1-1,-1-1 0,1 0 0,-1 0 0,1 0 1,0 0-1,-1 0 0,1 0 0,0 0 0,-1 0 0,1 0 1,-1 0-1,1 0 0,0 0 0,0-1 0,22-3-1396,26-19-4870,-20 6 630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5.031"/>
    </inkml:context>
    <inkml:brush xml:id="br0">
      <inkml:brushProperty name="width" value="0.025" units="cm"/>
      <inkml:brushProperty name="height" value="0.025" units="cm"/>
    </inkml:brush>
  </inkml:definitions>
  <inkml:trace contextRef="#ctx0" brushRef="#br0">161 3 13068,'0'0'5798,"-9"-1"-4175,1 0-1426,0 1 1,0 0-1,0 0 1,0 1-1,0 0 1,-1 0-1,1 1 1,1 0-1,-1 0 1,0 1-1,1 0 1,-1 0-1,1 1 1,0 0 0,0 0-1,0 1 1,-9 8-1,15-13-197,1 1 0,0-1 0,-1 0 0,1 1 0,0-1 0,-1 1 0,1-1 0,0 0 0,-1 1 0,1-1 0,0 1 0,0-1 0,0 1 0,0-1 0,-1 1 1,1-1-1,0 1 0,0-1 0,0 1 0,0-1 0,0 1 0,0-1 0,0 1 0,0-1 0,0 1 0,1-1 0,-1 1 0,0-1 0,0 1 0,0-1 0,1 1 0,-1-1 0,0 1 0,0-1 0,1 1 0,-1-1 0,0 0 0,1 1 0,-1-1 0,0 0 0,1 1 0,-1-1 0,1 0 0,-1 1 0,1-1 0,-1 0 0,0 0 0,1 0 0,-1 1 0,1-1 0,-1 0 1,1 0-1,-1 0 0,1 0 0,0 0 0,0 0 0,42 8-318,-25-6-71,-12 1 329,0-1-1,0 1 1,0 0-1,0 0 1,0 1-1,-1 0 1,0 0-1,0 0 1,0 1-1,7 7 1,-11-11 81,0 1 0,1-1 0,-1 1 1,0-1-1,0 1 0,0-1 0,0 1 0,0 0 0,0-1 1,0 1-1,-1 0 0,1 0 0,-1 0 0,1-1 0,-1 1 1,0 0-1,0 0 0,0 0 0,0 0 0,0 0 0,0 0 1,0 0-1,0 0 0,-1-1 0,1 1 0,-1 0 0,0 0 1,1 0-1,-1-1 0,0 1 0,0 0 0,0-1 1,0 1-1,0 0 0,0-1 0,-1 0 0,1 1 0,-3 1 1,-1 1 104,-1 0 1,0 0-1,0 0 1,0-1-1,0 1 1,-1-2-1,1 1 1,-1-1 0,1 0-1,-1 0 1,0-1-1,0 0 1,0 0-1,0 0 1,0-1-1,-9-1 1,16 1-374,-1-1 1,1 1-1,-1-1 1,0 0-1,1 1 0,-1-1 1,1 0-1,-1 1 0,1-1 1,0 0-1,-1 0 1,1 1-1,0-1 0,0 0 1,-1 0-1,1 0 1,0 1-1,0-1 0,0 0 1,0 0-1,0 0 1,0 0-1,0 1 0,0-1 1,0 0-1,0 0 1,1-1-1,-1-3-2308,0-10-5468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6.002"/>
    </inkml:context>
    <inkml:brush xml:id="br0">
      <inkml:brushProperty name="width" value="0.025" units="cm"/>
      <inkml:brushProperty name="height" value="0.025" units="cm"/>
    </inkml:brush>
  </inkml:definitions>
  <inkml:trace contextRef="#ctx0" brushRef="#br0">0 228 9801,'0'0'8590,"11"-2"-7005,6-2-1203,0-1-1,-1 0 0,0-2 1,0 0-1,-1 0 0,17-12 1,-27 16-311,1 0 1,-1 0 0,0-1 0,0 0-1,0 0 1,0 0 0,-1-1-1,1 0 1,-1 1 0,-1-2 0,1 1-1,-1 0 1,0-1 0,0 1-1,0-1 1,-1 0 0,0 0-1,0 0 1,0 0 0,-1 0 0,0-1-1,1-6 1,-2 12-62,-1 0 0,1 0 0,0 0 0,0 0 1,-1 0-1,1 0 0,0 0 0,-1 0 0,1 0 0,-1 1 0,1-1 0,-1 0 1,0 0-1,1 1 0,-1-1 0,0 0 0,1 1 0,-1-1 0,0 0 0,0 1 1,0-1-1,0 1 0,1-1 0,-1 1 0,0 0 0,0-1 0,0 1 0,0 0 1,0 0-1,0 0 0,0 0 0,0 0 0,0 0 0,0 0 0,0 0 0,0 0 1,0 0-1,0 0 0,0 0 0,0 1 0,0-1 0,1 0 0,-2 1 0,-3 0-22,1 1-1,-1-1 0,1 1 1,0 0-1,0 0 0,0 0 0,0 0 1,-5 5-1,3-2 2,0 1 1,0 0-1,1 0 0,0 1 1,0-1-1,0 1 0,1 0 1,0 0-1,1 1 0,-1 0 1,1-1-1,1 1 0,0 0 0,-3 14 1,5-21 10,1 1-1,-1-1 1,0 0 0,1 0 0,-1 0 0,1 0 0,-1 0 0,1 0-1,-1 0 1,1 0 0,0 0 0,0 0 0,-1 0 0,1 0-1,0 0 1,0 0 0,0 0 0,0-1 0,0 1 0,0 0-1,0-1 1,0 1 0,0-1 0,1 1 0,-1-1 0,0 0-1,0 1 1,0-1 0,0 0 0,1 0 0,-1 0 0,0 0-1,0 0 1,2 0 0,55 0 265,-42-1-241,38-1 32,-31 1-82,0 0 0,44 6 0,-65-5 46,-1 0-1,1 1 0,0-1 0,0 1 0,-1-1 0,1 1 0,-1 0 0,1-1 0,-1 1 1,1 0-1,-1 0 0,1 0 0,-1 0 0,0 0 0,1 1 0,-1-1 0,0 0 0,0 1 1,0-1-1,0 0 0,0 1 0,0-1 0,-1 1 0,1 0 0,0-1 0,-1 1 0,1 0 1,-1-1-1,0 1 0,1 3 806,-1-13 1919,0-22-2194,0 26-524,1-33 58,2 0-1,13-65 1,-16 101-119,1 0 1,-1 0-1,1 0 0,-1 0 0,1 1 0,0-1 0,-1 0 0,1 0 0,0 1 0,-1-1 0,1 0 0,0 1 0,0-1 0,0 1 1,-1-1-1,1 1 0,0-1 0,0 1 0,0 0 0,0-1 0,0 1 0,0 0 0,0 0 0,0 0 0,0-1 0,0 1 0,0 0 0,0 0 1,0 1-1,0-1 0,0 0 0,0 0 0,0 0 0,0 1 0,1 0 0,45 16-2575,-29-10 563,15-1-2972,2-5-4905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00.728"/>
    </inkml:context>
    <inkml:brush xml:id="br0">
      <inkml:brushProperty name="width" value="0.025" units="cm"/>
      <inkml:brushProperty name="height" value="0.025" units="cm"/>
    </inkml:brush>
  </inkml:definitions>
  <inkml:trace contextRef="#ctx0" brushRef="#br0">119 1 15150,'0'0'4228,"-6"68"-3427,21-21-192,-6 8-33,5 5-448,-2 3-64,-1 0-1121,-6-4-2946,-5-8-3428</inkml:trace>
  <inkml:trace contextRef="#ctx0" brushRef="#br0" timeOffset="1">38 913 12780,'0'0'7912,"-26"49"-5798,20-38-353,1-7-1056,5-2-481,0-11-3203,9-13-9641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7.455"/>
    </inkml:context>
    <inkml:brush xml:id="br0">
      <inkml:brushProperty name="width" value="0.025" units="cm"/>
      <inkml:brushProperty name="height" value="0.025" units="cm"/>
    </inkml:brush>
  </inkml:definitions>
  <inkml:trace contextRef="#ctx0" brushRef="#br0">28 0 14253,'0'0'4074,"-4"11"-3615,-4 25-129,2-1 0,1 1 0,2 1-1,2 44 1,1-77-290,0-1-1,0 1 0,0-1 0,1 1 0,-1-1 1,1 1-1,0-1 0,0 0 0,0 1 0,1-1 1,-1 0-1,1 0 0,-1 0 0,1 0 0,0 0 1,0 0-1,1 0 0,-1-1 0,0 1 1,1-1-1,0 1 0,-1-1 0,1 0 0,0 0 1,0 0-1,0-1 0,1 1 0,-1-1 0,0 0 1,1 1-1,-1-1 0,7 0 0,0 1 24,1-1 0,-1-1 0,1 0-1,0 0 1,-1-1 0,1 0 0,-1-1 0,1-1-1,18-6 1,-28 9-30,-1-1 0,1 1 0,0 0-1,-1-1 1,1 1 0,0 0 0,0-1 0,-1 1 0,1 0-1,0 0 1,0 0 0,0 0 0,-1 0 0,1 0-1,0 0 1,0 0 0,-1 0 0,1 0 0,0 0 0,0 0-1,-1 1 1,1-1 0,0 0 0,0 0 0,-1 1-1,1-1 1,0 1 0,-1-1 0,1 0 0,0 1-1,-1-1 1,1 1 0,-1 0 0,1-1 0,-1 1 0,1-1-1,0 2 1,2 33 903,1 7-277,-4-40-647,0-1 1,1 0 0,0 0 0,-1 1-1,1-1 1,-1 0 0,1 0-1,0 0 1,0 0 0,0 0 0,0 0-1,0 0 1,0 0 0,0 0-1,0-1 1,0 1 0,0 0 0,0-1-1,0 1 1,1-1 0,-1 1 0,0-1-1,0 1 1,1-1 0,-1 0-1,0 0 1,3 1 0,3-1 69,0 0 0,-1-1 0,1 1 0,-1-1 0,1-1 0,-1 1 0,1-1 0,-1 0 0,0-1 0,0 1 0,0-1 0,7-4 1,6-6-89,0-1 1,19-19-1,-7 8-14,-31 24-22,1 1-1,0-1 1,0 1-1,0-1 1,0 1-1,0-1 1,0 1 0,-1 0-1,1 0 1,0-1-1,0 1 1,0 0-1,0 0 1,0 0-1,0 0 1,0 0-1,0 0 1,0 0 0,0 0-1,0 1 1,0-1-1,0 0 1,0 1-1,0-1 1,0 0-1,0 1 1,0-1-1,-1 1 1,1-1 0,0 1-1,0 0 1,-1-1-1,1 1 1,0 0-1,-1 0 1,1-1-1,0 2 1,1 0-18,-1-1 0,1 1 0,-1-1 0,1 0 0,0 0 0,0 0 0,0 0 0,-1 0 0,1 0 0,0 0 0,4 1 0,4-2 2,0 0 0,0 0 0,0-1 0,0 0 0,0 0 0,13-5 0,39-3-844,-61 9 873,-1 1 0,1-1 0,0 1 0,-1-1 0,1 1 0,-1-1 0,1 1 0,-1-1 0,1 1 0,-1 0 0,0-1 0,1 1 0,-1 0 0,0-1 0,1 1 0,-1 0 0,0 0 0,0-1 0,0 1 0,1 0 0,-1 0 0,0-1 0,0 1 0,0 0 0,-1 1 0,2 31 66,-1-21-67,5 62 30,0-14 0,-2 1 0,-7 83 0,2-136 32,0 0 1,0 1-1,-1-1 1,0-1-1,0 1 0,-1 0 1,-4 7-1,6-13 55,1 0 0,0 0 0,-1 0-1,0-1 1,1 1 0,-1 0 0,0-1-1,0 1 1,0-1 0,0 1 0,0-1 0,-4 2-1,5-3 9,-1 1 0,1-1 0,0 0 0,-1 0 0,1 0 0,0 0 0,-1 0-1,1 0 1,0 0 0,-1-1 0,1 1 0,0 0 0,0-1 0,-1 1 0,1-1-1,0 0 1,0 1 0,0-1 0,0 0 0,0 0 0,0 1 0,0-1 0,0 0 0,0 0-1,-1-2 1,-2-3 46,0 0-1,0 0 1,1 0-1,-1-1 1,2 1-1,-1-1 1,1 0-1,0 0 1,0 0 0,1 0-1,0 0 1,0 0-1,1-9 1,-1-3-77,2-1 1,0 0 0,6-31-1,-5 42-78,0 0 0,1 0 0,0 0 0,0 0-1,0 0 1,2 1 0,-1-1 0,1 1 0,0 0-1,0 0 1,1 1 0,0 0 0,1 0-1,-1 0 1,1 1 0,1 0 0,13-9 0,-13 11-497,0 0 1,0 0-1,0 1 0,1 1 1,-1-1-1,1 1 1,13-1-1,5 0-2793,-2-2-2787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8.422"/>
    </inkml:context>
    <inkml:brush xml:id="br0">
      <inkml:brushProperty name="width" value="0.025" units="cm"/>
      <inkml:brushProperty name="height" value="0.025" units="cm"/>
    </inkml:brush>
  </inkml:definitions>
  <inkml:trace contextRef="#ctx0" brushRef="#br0">143 84 11211,'-2'-2'541,"-1"1"1,0-1 0,0 1 0,0-1 0,0 1 0,0 0 0,0 0 0,0 0-1,0 1 1,-1-1 0,1 1 0,-6-1 0,5 2-256,-1-1 0,1 1 1,0-1-1,0 1 0,0 1 1,0-1-1,0 0 0,1 1 0,-7 3 1,7-3-234,-1 0 0,0 1 1,1 0-1,-1 0 1,1 0-1,0 0 1,0 0-1,0 0 1,0 1-1,1 0 0,0-1 1,-1 1-1,1 0 1,0 0-1,1 0 1,-1 0-1,1 1 0,0-1 1,-1 8-1,2-12-42,0 1-1,0 0 1,0 0-1,1-1 1,-1 1-1,0 0 1,1-1-1,-1 1 1,0 0-1,1-1 1,-1 1-1,1 0 1,-1-1-1,1 1 1,-1-1-1,1 1 1,0-1-1,-1 1 1,1-1-1,0 1 1,-1-1-1,1 0 1,0 1-1,-1-1 1,1 0-1,0 0 1,0 0-1,-1 1 1,1-1-1,0 0 1,0 0-1,-1 0 1,1 0-1,0 0 1,0 0-1,-1-1 1,1 1-1,0 0 1,0 0-1,0-1 1,35-6 573,-22 0-523,-1 0 0,0 0 0,0-1 0,-1-1 0,0 0 0,-1-1 0,0 0 0,0-1 0,-1 0 0,-1 0 0,1-1 0,-2 0 0,14-27 0,-30 59-76,0 0 1,2 1-1,0 0 1,1 0-1,1 0 1,-1 31-1,5-51 22,0 1 0,0-1-1,0 0 1,0 0 0,0 0 0,0 0-1,0 0 1,0 0 0,1 0-1,-1 0 1,0 0 0,1 0-1,-1 0 1,1 0 0,-1 0 0,1 0-1,-1 0 1,1 0 0,0-1-1,-1 1 1,1 0 0,0 0-1,0-1 1,0 1 0,-1 0 0,3 0-1,-1 0 23,0-1-1,0 0 1,0 1-1,0-1 0,0 0 1,0 0-1,0 0 1,0 0-1,0-1 1,0 1-1,0 0 1,0-1-1,3 0 1,2-2 73,0 0 1,-1 0-1,1 0 1,0-1-1,-1 0 1,12-9 0,-8 3-106,0 0 0,0-1 0,-1 0 0,0-1 0,-1 0 0,0 0 0,-1 0 0,10-26 0,-16 36-205,-20 42-326,15-31 533,0 0 1,0 0-1,1 0 0,0 1 1,1-1-1,0 1 1,0-1-1,0 11 0,3-19 12,-1 0 0,0 0 0,0 0 0,1-1 0,-1 1 0,1 0 0,-1 0 0,1 0-1,-1-1 1,1 1 0,-1 0 0,1-1 0,0 1 0,-1 0 0,1-1 0,0 1 0,0-1-1,-1 1 1,1-1 0,0 1 0,0-1 0,0 0 0,-1 1 0,1-1 0,0 0-1,0 0 1,0 0 0,0 0 0,0 0 0,0 0 0,0 0 0,0 0 0,0 0 0,-1 0-1,1 0 1,1-1 0,38-7 515,-25 0-472,0 0 0,0-1 0,-1-1-1,0-1 1,-1 0 0,0-1 0,-1 0-1,0 0 1,-1-2 0,-1 1 0,0-2 0,0 1-1,8-19 1,-19 34-72,-9 21-14,1 1-1,1 1 0,1-1 1,1 1-1,-4 34 1,10-57-5,0 1 1,0-1-1,0 0 1,0 1-1,1-1 1,-1 1-1,0-1 1,0 0-1,1 1 1,-1-1 0,1 0-1,-1 1 1,1-1-1,0 0 1,0 0-1,-1 1 1,1-1-1,0 0 1,0 0 0,0 0-1,0 0 1,0 0-1,0 0 1,0 0-1,3 0 1,-2 0-254,1 0 0,0 0 1,0 0-1,0-1 0,0 0 1,-1 1-1,1-1 0,0 0 1,0-1-1,0 1 0,0 0 1,3-1-1,3-2-1479,1 0 1,-1 0-1,0 0 1,0-1-1,0 0 1,13-10-1,8-10-6794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48.780"/>
    </inkml:context>
    <inkml:brush xml:id="br0">
      <inkml:brushProperty name="width" value="0.025" units="cm"/>
      <inkml:brushProperty name="height" value="0.025" units="cm"/>
    </inkml:brush>
  </inkml:definitions>
  <inkml:trace contextRef="#ctx0" brushRef="#br0">176 0 10826,'0'0'12359,"-9"0"-11847,5 1-442,-1-1 0,0 1 1,1 0-1,-1 0 0,1 0 0,-1 1 0,1 0 1,0 0-1,0 0 0,0 0 0,0 0 0,0 1 1,0 0-1,1 0 0,-1 0 0,1 0 0,0 0 0,0 1 1,0-1-1,0 1 0,0 0 0,1 0 0,0 0 1,0 0-1,0 1 0,-2 7 0,4-10-67,0-1 1,0 0-1,0 0 0,0 1 0,1-1 0,-1 0 1,1 0-1,-1 0 0,1 1 0,-1-1 0,1 0 1,0 0-1,-1 0 0,1 0 0,0 0 0,0 0 1,0 0-1,0 0 0,0-1 0,0 1 1,0 0-1,0 0 0,0-1 0,0 1 0,0-1 1,0 1-1,0-1 0,1 0 0,-1 1 0,0-1 1,0 0-1,1 0 0,-1 1 0,3-1 0,56 5 72,-45-5-187,-8 1 16,63 9-324,-68-10 422,-1 0 0,1 1-1,0-1 1,0 0 0,-1 1-1,1 0 1,0-1 0,-1 1 0,1 0-1,-1 0 1,1 0 0,-1 0-1,1 0 1,-1 0 0,0 0 0,1 0-1,-1 0 1,0 1 0,0-1-1,0 1 1,0-1 0,0 1 0,0-1-1,0 1 1,-1-1 0,1 1 0,0 0-1,-1 0 1,0-1 0,1 1-1,-1 0 1,0 2 0,0-2 58,-1 0 0,0 0 0,0 0 0,0 0 0,0 0-1,0 0 1,0 0 0,0 0 0,-1-1 0,1 1 0,-1 0 0,1-1 0,-1 1 0,0-1 0,1 0 0,-5 2 0,-35 19 598,30-17-509,11-5-164,-37 17-142,-55 19 1,33-24-9184,34-10-3093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4.517"/>
    </inkml:context>
    <inkml:brush xml:id="br0">
      <inkml:brushProperty name="width" value="0.025" units="cm"/>
      <inkml:brushProperty name="height" value="0.025" units="cm"/>
    </inkml:brush>
  </inkml:definitions>
  <inkml:trace contextRef="#ctx0" brushRef="#br0">40 1 9641,'0'0'8349,"-5"7"-7249,0-1-718,1 1-1,0-1 1,0 1 0,1-1-1,0 1 1,0 0 0,-2 11-1,4-14-274,0 0 0,1 0 0,-1 0-1,1 0 1,0 0 0,0 0 0,0 0-1,0 0 1,1 0 0,0 0 0,0 0 0,0 0-1,0 0 1,1 0 0,-1 0 0,1-1 0,0 1-1,3 4 1,2-1-188,0 1 0,0-1 0,1-1 1,0 0-1,0 0 0,0 0 0,1-1 0,0-1 0,0 1 0,0-1 0,0-1 0,1 0 0,0 0 0,-1-1 0,1 0 0,0 0 1,0-1-1,17-1 0,-25 0-368,0 0 1,0 0-1,0-1 1,0 1 0,0-1-1,1 1 1,-1-1-1,-1 0 1,1 0 0,0 0-1,0 0 1,0 0-1,0 0 1,-1-1-1,1 1 1,0 0 0,-1-1-1,1 1 1,-1-1-1,0 0 1,1 0-1,-1 1 1,0-1 0,0 0-1,0 0 1,1-3-1,10-20-5914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4.862"/>
    </inkml:context>
    <inkml:brush xml:id="br0">
      <inkml:brushProperty name="width" value="0.025" units="cm"/>
      <inkml:brushProperty name="height" value="0.025" units="cm"/>
    </inkml:brush>
  </inkml:definitions>
  <inkml:trace contextRef="#ctx0" brushRef="#br0">272 1 11018,'0'0'8718,"-5"9"-7688,-15 40 796,-21 75 0,13-44-1842,-3-1 0,-80 143 0,79-163-2146,29-51 1024,10-22-10579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5.298"/>
    </inkml:context>
    <inkml:brush xml:id="br0">
      <inkml:brushProperty name="width" value="0.025" units="cm"/>
      <inkml:brushProperty name="height" value="0.025" units="cm"/>
    </inkml:brush>
  </inkml:definitions>
  <inkml:trace contextRef="#ctx0" brushRef="#br0">0 0 8456,'0'0'8835,"9"2"-7105,-7-1-1620,1-1 0,-1 0 0,1 1 0,-1 0 0,1 0-1,-1 0 1,0 0 0,1 0 0,-1 0 0,0 1 0,0-1 0,0 1 0,0-1 0,0 1 0,0 0 0,0 0 0,0 0 0,-1 0 0,1 0 0,-1 0 0,1 0 0,-1 0 0,0 1 0,0-1 0,0 0 0,0 1 0,-1-1 0,1 1 0,-1-1 0,1 1 0,-1 0 0,0-1 0,0 1 0,0 3 0,1 36 458,-2 0 0,-2 1 0,-10 56 0,1-13-470,12-87-203,0 1 0,0 0 0,-1 0-1,1 0 1,0 0 0,0 0 0,0 0 0,0-1 0,0 1 0,0 0 0,-1 0 0,1 0 0,0 0 0,0 0-1,0 0 1,0 0 0,0 0 0,-1 0 0,1 0 0,0 0 0,0 0 0,0 0 0,0 0 0,-1 0-1,1 0 1,0 0 0,0 0 0,0 0 0,0 0 0,-1 0 0,1 0 0,0 0 0,0 0 0,0 0 0,0 0-1,0 0 1,-1 0 0,1 0 0,0 1 0,0-1 0,0 0 0,0 0 0,0 0 0,0 0 0,-1 0 0,1 0-1,0 1 1,0-1 0,0 0 0,0 0 0,-8-19-3480,7 16 2526,-11-22-4312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55.674"/>
    </inkml:context>
    <inkml:brush xml:id="br0">
      <inkml:brushProperty name="width" value="0.025" units="cm"/>
      <inkml:brushProperty name="height" value="0.025" units="cm"/>
    </inkml:brush>
  </inkml:definitions>
  <inkml:trace contextRef="#ctx0" brushRef="#br0">0 203 11563,'0'0'12209,"2"-5"-11526,-2 3-613,1 0 0,0 0 0,0 1 0,0-1 0,0 0 0,0 1 0,0-1 0,0 1 0,0-1 0,1 1 0,-1 0 0,0-1 0,1 1 0,0 0 0,-1 0 0,1 0 0,-1 0 0,1 0 0,2 0 0,47-16 794,-1 1-283,-31 7-490,-1-1 0,-1 0 0,0-1 0,0-1-1,-1-1 1,-1 0 0,0-1 0,24-30-1,-38 82-405,0-17 355,0-1-1,1 0 1,2 0 0,0 0-1,12 34 1,-12-42-375,0-1 0,2 0 1,-1 1-1,1-2 1,1 1-1,0-1 0,0 0 1,1 0-1,1-1 1,14 14-1,3-8-6119,-2-9-6646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1.137"/>
    </inkml:context>
    <inkml:brush xml:id="br0">
      <inkml:brushProperty name="width" value="0.025" units="cm"/>
      <inkml:brushProperty name="height" value="0.025" units="cm"/>
    </inkml:brush>
  </inkml:definitions>
  <inkml:trace contextRef="#ctx0" brushRef="#br0">48 38 3171,'0'0'7837,"3"-8"-4239,1-2-3642,6-10 4911,-7 58-524,-6-7-3759,0-1 1,-2 1 0,-2 0-1,-14 44 1,-7 29 763,28-103-1338,0 0 1,0 0-1,1 0 1,-1 0 0,0-1-1,1 1 1,-1 0 0,1 0-1,-1 0 1,1 0 0,-1-1-1,1 1 1,-1 0 0,1 0-1,0-1 1,0 1 0,-1-1-1,1 1 1,0-1 0,0 1-1,0-1 1,-1 1 0,1-1-1,0 0 1,0 1-1,0-1 1,0 0 0,0 0-1,0 1 1,0-1 0,0 0-1,0 0 1,0 0 0,0 0-1,0-1 1,0 1 0,1 0-1,52-3 431,-43 2-406,33-1-651,-18 2-1116,-1-1 1,0-2-1,0 0 1,0-2-1,0 0 1,42-17-1,-34 4-7728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1.689"/>
    </inkml:context>
    <inkml:brush xml:id="br0">
      <inkml:brushProperty name="width" value="0.025" units="cm"/>
      <inkml:brushProperty name="height" value="0.025" units="cm"/>
    </inkml:brush>
  </inkml:definitions>
  <inkml:trace contextRef="#ctx0" brushRef="#br0">131 93 10666,'0'0'5771,"-8"9"-3903,-3 4-1294,0 1 0,1 1 0,0-1 0,1 2 0,1-1 0,1 1-1,-6 17 1,-1 4 295,8-25-515,1 1 0,1 0 0,0 0 0,1 1 0,0-1 0,-1 20 0,27-66 244,-16 19-574,-2 0-1,1 0 1,-2 0-1,0-1 1,-1 0-1,3-22 0,-1-93 6,-6 108-40,1 24 10,0 1-1,1 0 1,-1-1 0,0 1 0,1 0 0,0-1-1,-1 1 1,1 0 0,0-1 0,0 1 0,1-1-1,-1 0 1,0 1 0,1-1 0,-1 0-1,1 0 1,0 0 0,0 0 0,3 3 0,-1-2 34,0-1 0,1 1 0,-1-1 1,1 0-1,-1 0 0,1 0 1,0-1-1,0 1 0,9 0 0,0 0 51,0-2 0,0 1 0,1-2 1,-1 0-1,0-1 0,22-5 0,-21 3-59,-1-2 1,0 1-1,0-2 1,-1 1-1,1-2 1,-2 0-1,1-1 0,-1 0 1,0-1-1,-1 0 1,0 0-1,17-23 1,-22 19 94,-11 12 67,-17 20-163,4 5 12,2 0 0,-25 47 0,36-59-223,0-1-1,1 1 0,0 1 1,0-1-1,2 0 1,-1 1-1,1 0 1,1 0-1,0 18 1,1-29-74,0-1 1,0 1 0,0 0 0,0 0 0,0 0-1,1-1 1,-1 1 0,0 0 0,0 0 0,1-1-1,-1 1 1,0 0 0,1 0 0,-1-1 0,1 1-1,-1 0 1,1-1 0,-1 1 0,1-1 0,-1 1-1,1-1 1,0 1 0,-1-1 0,1 1-1,0-1 1,-1 1 0,1-1 0,0 0 0,0 1-1,-1-1 1,1 0 0,0 0 0,0 0 0,1 1-1,14 0-10944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2.236"/>
    </inkml:context>
    <inkml:brush xml:id="br0">
      <inkml:brushProperty name="width" value="0.025" units="cm"/>
      <inkml:brushProperty name="height" value="0.025" units="cm"/>
    </inkml:brush>
  </inkml:definitions>
  <inkml:trace contextRef="#ctx0" brushRef="#br0">0 14 4228,'0'0'21300,"63"-5"-21044,-24 6-160,4-1-96,-4 0-32,-3 0-2338,-4 0-2466,-3-9-5895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04.475"/>
    </inkml:context>
    <inkml:brush xml:id="br0">
      <inkml:brushProperty name="width" value="0.025" units="cm"/>
      <inkml:brushProperty name="height" value="0.025" units="cm"/>
    </inkml:brush>
  </inkml:definitions>
  <inkml:trace contextRef="#ctx0" brushRef="#br0">1 176 8360,'8'0'3459,"148"-5"-1855,172-27 0,-72 5-183,984-63 1451,-866 69-2357,716 53 0,6 19 178,3-66 39,-592-8-587,97-3-29,0 43 29,417 35 1104,-1020-53-1250,0 1-1,0-1 1,-1 0-1,1 1 0,0-1 1,-1 0-1,1 0 1,-1 1-1,1-1 1,0 0-1,-1 0 1,0 0-1,1 0 1,-1 1-1,1-1 0,-1 0 1,0 0-1,0 0 1,0 0-1,1 0 1,-1 0-1,0 0 1,0 0-1,0 0 1,-1 0-1,1 0 0,0 0 1,-1-2-1,1 1-524,0-1 0,0 0 0,0 1 0,-1-1 0,0 0 0,1 1 0,-1-1 0,0 1-1,0-1 1,0 1 0,-2-4 0,-12-5-5720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2.607"/>
    </inkml:context>
    <inkml:brush xml:id="br0">
      <inkml:brushProperty name="width" value="0.025" units="cm"/>
      <inkml:brushProperty name="height" value="0.025" units="cm"/>
    </inkml:brush>
  </inkml:definitions>
  <inkml:trace contextRef="#ctx0" brushRef="#br0">54 1 16560,'0'0'720,"-3"8"674,-10 30-569,3 1 1,1 0 0,2 0-1,1 1 1,1 73 0,5-113-791,-1 1-1,1-1 1,0 0 0,0 1 0,1-1 0,-1 0 0,0 1 0,0-1 0,0 0 0,0 1 0,0-1-1,0 0 1,0 0 0,0 1 0,0-1 0,1 0 0,-1 0 0,0 1 0,0-1 0,0 0 0,1 0-1,-1 1 1,0-1 0,0 0 0,1 0 0,-1 0 0,0 1 0,0-1 0,1 0 0,-1 0 0,0 0-1,1 0 1,-1 0 0,0 0 0,0 0 0,1 0 0,-1 0 0,0 0 0,1 0 0,16-5 718,12-12-222,15-19-234,52-58 1,21-17 559,-101 103-972,-14 17-1845,-16 23-4251,-1-16 1039,-2-2-1731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3.698"/>
    </inkml:context>
    <inkml:brush xml:id="br0">
      <inkml:brushProperty name="width" value="0.025" units="cm"/>
      <inkml:brushProperty name="height" value="0.025" units="cm"/>
    </inkml:brush>
  </inkml:definitions>
  <inkml:trace contextRef="#ctx0" brushRef="#br0">8 70 9929,'0'0'1986,"-1"9"294,-1 4-1752,0-5 22,1-1 0,0 1-1,1 0 1,0-1 0,0 9-1,0-14-467,0-1-1,1 1 1,-1-1-1,0 0 1,1 1-1,-1-1 1,1 0-1,-1 1 1,1-1-1,-1 0 1,1 0-1,0 1 0,0-1 1,0 0-1,0 0 1,0 0-1,0 0 1,0 0-1,0 0 1,0 0-1,0 0 1,0-1-1,1 1 1,-1 0-1,0-1 1,1 1-1,-1-1 1,0 1-1,1-1 1,-1 0-1,1 1 1,-1-1-1,0 0 1,4 0-1,3-1 64,1-1-1,-1 0 1,0 0 0,1 0 0,-1-1-1,0 0 1,0-1 0,-1 0-1,1 0 1,-1-1 0,0 1-1,0-2 1,10-9 0,9-9 8,41-51 1,-56 58 953,-11 17-1083,0 0 1,0 0-1,0 0 0,1 0 0,-1 0 1,0 0-1,0 0 0,0-1 1,0 1-1,0 0 0,0 0 0,0 0 1,0 0-1,0 0 0,0 0 0,0-1 1,0 1-1,0 0 0,0 0 1,0 0-1,0 0 0,-1 0 0,1 0 1,0-1-1,0 1 0,0 0 0,0 0 1,0 0-1,0 0 0,0 0 1,0 0-1,0 0 0,0 0 0,0 0 1,-1-1-1,1 1 0,0 0 0,0 0 1,0 0-1,0 0 0,0 0 1,0 0-1,0 0 0,-1 0 0,1 0 1,0 0-1,0 0 0,0 0 0,0 0 1,0 0-1,0 0 0,-1 0 1,1 0-1,0 0 0,0 0 0,0 0 1,-2 1 19,-1 0 0,1 0 0,0 0 0,0 1 0,0-1 0,0 1 0,0-1 1,1 1-1,-1-1 0,0 1 0,1 0 0,-2 2 0,-3 3-27,1-1 1,0 1-1,1 0 0,0 0 0,0 0 1,0 1-1,1-1 0,0 1 0,0 0 1,1 0-1,0 0 0,-1 16 0,3-24-13,0 1 1,0 0-1,0 0 0,0 0 0,1 0 0,-1 0 0,0 0 0,1 0 0,-1 0 0,0-1 0,1 1 0,-1 0 0,1 0 0,0-1 0,-1 1 0,1 0 0,-1-1 0,1 1 0,0 0 1,0-1-1,-1 1 0,1-1 0,0 1 0,0-1 0,0 1 0,0-1 0,1 1 0,34 4 150,-26-6-129,0 0 0,-1 0 0,1 0-1,0-1 1,12-5 0,-10 2-6,-1-1-1,1-1 1,-1 0 0,16-14 0,-24 18-9,1 1 1,-1-1 0,0 0 0,0-1 0,0 1-1,0-1 1,-1 1 0,1-1 0,-1 0 0,0 0 0,0 0-1,0 0 1,-1 0 0,1 0 0,-1 0 0,1-9-1,-2 13-10,0 0 0,-1-1-1,1 1 1,0 0 0,-1 0-1,1-1 1,-1 1 0,1 0-1,0 0 1,-1 0-1,1 0 1,-1-1 0,1 1-1,0 0 1,-1 0 0,1 0-1,-1 0 1,1 0 0,-1 0-1,1 0 1,-1 0 0,1 0-1,0 0 1,-1 0-1,1 1 1,-1-1 0,1 0-1,-1 0 1,1 0 0,0 1-1,-1-1 1,1 0 0,-1 1-1,-16 6-61,8 0 80,0 0 0,1 1 0,0 0 1,-14 17-1,18-21 26,1 1 1,-1-1-1,1 1 1,0 0-1,1 0 1,-1 0-1,1 1 0,0-1 1,0 1-1,1-1 1,-2 11-1,3-15-28,1-1-1,0 1 0,0-1 0,0 1 1,0-1-1,0 1 0,0-1 0,-1 1 1,1-1-1,0 0 0,0 1 0,0-1 1,1 0-1,-1 0 0,0 0 0,0 0 1,0 0-1,0 0 0,0 0 0,0 0 1,1 0-1,29-3 268,-19-1-266,0-1 0,0 0 0,0-1 0,-1 0-1,0-1 1,14-10 0,-15 9-10,-1 1 0,2 0 0,-1 1 0,1 1 0,0-1 1,0 2-1,0 0 0,13-4 0,-23 8-8,-1 0 0,1 0 0,0 0 0,-1 0 0,1 0 0,0 0 0,-1 0 0,1 0 0,-1 0 0,1 1 0,0-1 1,-1 0-1,1 0 0,-1 0 0,1 1 0,0-1 0,-1 0 0,1 1 0,-1-1 0,1 0 0,-1 1 0,1-1 0,-1 1 0,0-1 0,1 1 0,-1-1 0,1 1 0,-1 0 0,6 23-66,-12 42-87,3-37 115,3-29 40,0 1 1,0-1-1,0 1 1,0-1-1,1 1 1,-1-1 0,0 1-1,0-1 1,0 1-1,1-1 1,-1 1-1,0-1 1,0 1-1,1-1 1,-1 1 0,0-1-1,1 0 1,-1 1-1,1-1 1,-1 0-1,0 1 1,1-1-1,-1 0 1,1 1-1,-1-1 1,1 0 0,-1 0-1,1 1 1,-1-1-1,1 0 1,-1 0-1,1 0 1,0 0-1,27-2 116,23-16 61,-41 12-166,-1 0 0,0-1 1,0 0-1,0-1 1,10-11-1,-15 15 16,-1 0 0,0 0 0,0 0 1,-1 0-1,1 0 0,-1-1 0,0 1 0,0-1 0,0 0 0,-1 0 1,1 0-1,-1 0 0,0 0 0,0-6 0,-1 10-17,0 0-1,0 1 0,0-1 0,0 1 1,0-1-1,0 1 0,-1-1 1,1 1-1,0-1 0,0 1 1,0-1-1,-1 1 0,1-1 1,0 1-1,0-1 0,-1 1 1,1-1-1,0 1 0,-1 0 1,1-1-1,-1 1 0,1-1 1,0 1-1,-1 0 0,1 0 1,-1-1-1,1 1 0,-1 0 1,1 0-1,-1-1 0,0 1 1,-22 2 15,20-1-29,-1 0-1,1 1 0,-1-1 0,1 1 0,0 0 0,-1-1 0,1 2 1,0-1-1,0 0 0,-3 4 0,5-5 8,1-1 0,-1 1-1,1-1 1,-1 1 0,1 0-1,-1 0 1,1-1 0,-1 1-1,1 0 1,0 0 0,-1 0 0,1-1-1,0 1 1,0 0 0,0 0-1,-1 0 1,1 0 0,0 0-1,0-1 1,0 1 0,1 0 0,-1 0-1,0 0 1,0 0 0,0 0-1,1-1 1,-1 1 0,0 0-1,1 1 1,0-1 6,1-1-1,-1 1 1,0 0-1,0-1 1,1 1-1,-1-1 0,0 1 1,1-1-1,-1 0 1,1 0-1,-1 1 1,0-1-1,1 0 1,-1 0-1,3-1 1,3 0 20,0 1 0,0-2 1,-1 1-1,1-1 1,-1 0-1,10-5 0,3-4 9,-2-1 0,0-1-1,20-19 1,-37 31-76,1 38-204,-1-35 246,1 0 0,0 0-1,0 0 1,0-1 0,0 1-1,0 0 1,0-1 0,0 1-1,1 0 1,-1-1 0,0 0-1,1 1 1,-1-1 0,1 0-1,0 0 1,-1 0-1,1 0 1,0 0 0,0 0-1,0 0 1,0 0 0,0-1-1,0 1 1,0-1 0,-1 0-1,1 1 1,1-1 0,-1 0-1,0 0 1,0 0-1,3-1 1,2 1 16,1 0 0,-1-1 0,0 1-1,0-2 1,1 1 0,-1-1 0,12-4-1,-13 3 2,-3 2-14,0 0 0,0-1 1,0 1-1,0-1 0,0 1 1,0-1-1,0 0 0,-1 0 0,1 0 1,-1 0-1,1-1 0,-1 1 1,0-1-1,0 1 0,0-1 1,0 0-1,1-3 0,-4 6-2,1-1 0,-1 1 0,1 0 0,-1-1 0,0 1-1,1 0 1,-1 0 0,0 0 0,1-1 0,-1 1 0,0 0 0,0 0-1,1 0 1,-1 0 0,0 0 0,1 1 0,-1-1 0,0 0 0,1 0-1,-1 0 1,0 0 0,1 1 0,-1-1 0,0 0 0,1 1 0,-2 0-1,-19 7-72,16-5 82,-1 0 0,1 1 0,0 0 0,0 0-1,0 0 1,1 1 0,-1-1 0,1 1 0,0 0 0,1 0 0,-1 1 0,1-1-1,0 1 1,0-1 0,1 1 0,-4 12 0,6-16-73,-1 1-1,1-1 1,0 1 0,-1-1-1,2 1 1,-1 0-1,0-1 1,0 1 0,1-1-1,-1 1 1,1-1 0,0 1-1,0-1 1,0 0 0,0 1-1,0-1 1,3 4 0,-2-3-261,1-1-1,0 1 1,0-1 0,0 0 0,0 1 0,0-1-1,0-1 1,1 1 0,-1 0 0,0-1 0,1 0 0,0 0-1,-1 0 1,1 0 0,5 0 0,21 1-7262,3-2-7670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5.297"/>
    </inkml:context>
    <inkml:brush xml:id="br0">
      <inkml:brushProperty name="width" value="0.025" units="cm"/>
      <inkml:brushProperty name="height" value="0.025" units="cm"/>
    </inkml:brush>
  </inkml:definitions>
  <inkml:trace contextRef="#ctx0" brushRef="#br0">1 45 1730,'16'-7'3829,"11"-17"-604,-15 11 1785,-35 18-1602,9-3-10841,6-2 3558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5.831"/>
    </inkml:context>
    <inkml:brush xml:id="br0">
      <inkml:brushProperty name="width" value="0.025" units="cm"/>
      <inkml:brushProperty name="height" value="0.025" units="cm"/>
    </inkml:brush>
  </inkml:definitions>
  <inkml:trace contextRef="#ctx0" brushRef="#br0">0 1 10186,'0'0'1153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6.537"/>
    </inkml:context>
    <inkml:brush xml:id="br0">
      <inkml:brushProperty name="width" value="0.025" units="cm"/>
      <inkml:brushProperty name="height" value="0.025" units="cm"/>
    </inkml:brush>
  </inkml:definitions>
  <inkml:trace contextRef="#ctx0" brushRef="#br0">131 0 9865,'0'0'10031,"0"9"-9428,-2 58 1011,-12 74-1,8-99-690,1 0 0,2 0 0,5 62 0,-8-126-1622,-1 1 0,0-1 0,-18-31 0,-2-10-402,14 36 1378,10 23-169,1 0 0,0 0 0,0 0 0,0 0 0,0 0 0,1 0 0,0-1 0,-2-7 0,9 11 57,-1 1 0,0-1-1,1 1 1,-1-1 0,1 2-1,9 0 1,45 11-4,18 3-798,-25-11-3809,-24-4-1116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6.977"/>
    </inkml:context>
    <inkml:brush xml:id="br0">
      <inkml:brushProperty name="width" value="0.025" units="cm"/>
      <inkml:brushProperty name="height" value="0.025" units="cm"/>
    </inkml:brush>
  </inkml:definitions>
  <inkml:trace contextRef="#ctx0" brushRef="#br0">109 12 15759,'0'0'10410,"-9"-4"-10464,6 3 54,0 0 0,0 0 0,0 0 0,-1 0 0,1 0-1,0 1 1,0-1 0,-1 1 0,1 0 0,0 0 0,-1 0-1,1 0 1,0 1 0,0 0 0,-1-1 0,1 1 0,0 0-1,0 0 1,0 1 0,0-1 0,0 1 0,0-1 0,1 1-1,-1 0 1,0 0 0,1 0 0,-1 1 0,1-1 0,0 0-1,0 1 1,-3 4 0,5-7-22,0 0-1,-1 0 1,1 1 0,0-1-1,0 0 1,0 1-1,-1-1 1,1 0 0,0 1-1,0-1 1,0 0 0,0 1-1,-1-1 1,1 0-1,0 1 1,0-1 0,0 0-1,0 1 1,0-1 0,0 1-1,0-1 1,0 0-1,0 1 1,0-1 0,1 0-1,-1 1 1,0-1 0,0 0-1,0 1 1,0-1-1,0 0 1,1 1 0,-1-1-1,0 0 1,0 1 0,1-1-1,18 11-1054,43 5-1120,-28-8 1249,-24-5 794,-1 1 0,1 1 1,-1-1-1,16 12 0,-23-15 183,0 0 0,-1 1-1,1-1 1,-1 0 0,1 1 0,-1-1 0,0 1-1,0 0 1,0-1 0,0 1 0,0 0 0,0 0-1,0 0 1,0 2 0,0-3 35,-1 0-1,0 0 1,-1 1 0,1-1-1,0 0 1,0 0 0,-1 1-1,1-1 1,0 0 0,-1 0-1,1 0 1,-1 0 0,1 0-1,-1 0 1,0 0 0,0 0-1,1 0 1,-1 0 0,0 0-1,0 0 1,0 0 0,0 0 0,0-1-1,0 1 1,-2 1 0,-9 6 291,-1 1 0,0-2 0,0 0 0,-1 0 0,0-1 0,0-1 0,-1 0 0,1-1 0,-26 4 0,39-8-357,1 0 0,-1 0 0,0 0 0,0 0 1,1 0-1,-1 0 0,0 0 0,1 0 0,-1 0 1,0 0-1,1-1 0,-1 1 0,0 0 0,1 0 1,-1-1-1,0 1 0,1 0 0,-1-1 1,1 1-1,-1-1 0,0 1 0,1 0 0,-1-1 1,1 1-1,-1-1 0,1 0 0,0 1 0,-1-1 1,0 0-1,3-23-1423,21-24-2387,7 4-250,4-8-2296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7.780"/>
    </inkml:context>
    <inkml:brush xml:id="br0">
      <inkml:brushProperty name="width" value="0.025" units="cm"/>
      <inkml:brushProperty name="height" value="0.025" units="cm"/>
    </inkml:brush>
  </inkml:definitions>
  <inkml:trace contextRef="#ctx0" brushRef="#br0">84 1 13773,'0'0'2376,"-3"7"-337,-42 110 3049,36-91-4767,2 0 0,1 1 0,1-1 0,2 1 0,-1 35 1,4-62-315,-1 1 1,1-1 0,0 1 0,0-1-1,0 0 1,0 1 0,0-1 0,0 1 0,0-1-1,0 1 1,0-1 0,0 1 0,0-1-1,0 1 1,0-1 0,0 1 0,0-1 0,0 1-1,0-1 1,1 1 0,-1-1 0,0 1-1,0-1 1,1 0 0,-1 1 0,0-1 0,1 1-1,-1-1 1,0 0 0,1 1 0,-1-1-1,1 0 1,-1 1 0,0-1 0,1 0 0,-1 0-1,1 0 1,0 1 0,15-15 307,11-31-69,-24 36-236,1 0 0,-2 0 1,1-1-1,-1 1 0,-1-1 0,1 1 0,-2-1 0,1-11 0,-1 20-13,0 1 0,0 0 0,0 0 0,0-1 0,0 1 0,0 0 0,0 0 0,0-1 0,0 1 0,0 0 0,-1 0 0,1-1 0,0 1 0,0 0 0,0 0 0,0-1 0,0 1 0,0 0-1,0 0 1,-1 0 0,1-1 0,0 1 0,0 0 0,0 0 0,-1 0 0,1 0 0,0-1 0,0 1 0,0 0 0,-1 0 0,1 0 0,0 0 0,0 0 0,-1 0 0,1 0 0,0 0 0,0 0 0,-1 0 0,1 0 0,0 0 0,0 0 0,-1 0 0,1 0 0,0 0 0,0 0 0,-1 0 0,1 0 0,0 0 0,0 0 0,-1 0-1,1 0 1,0 0 0,0 0 0,-1 1 0,1-1 0,0 0 0,0 0 0,0 0 0,-1 0 0,1 1 0,0-1 0,0 0 0,0 0 0,-1 1 0,-12 13-56,12-11 72,0-1 1,-1 0 0,1 1-1,0 0 1,1-1-1,-1 1 1,0-1-1,1 1 1,-1 0-1,1 0 1,0-1 0,0 1-1,0 0 1,0 0-1,1-1 1,-1 1-1,1 0 1,-1-1-1,1 1 1,0-1 0,0 1-1,0-1 1,1 1-1,-1-1 1,0 1-1,1-1 1,0 0-1,-1 0 1,1 0 0,0 0-1,0 0 1,0 0-1,0-1 1,1 1-1,-1-1 1,0 1-1,1-1 1,-1 0 0,1 0-1,-1 0 1,1 0-1,-1 0 1,1-1-1,3 1 1,8 3 42,0-2 1,1 0-1,-1-1 1,0 0 0,1-1-1,-1-1 1,19-3-1,-21 2-36,0-1-1,-1-1 1,1 0-1,-1-1 1,0 0 0,-1-1-1,1 0 1,-1-1-1,0 0 1,-1 0 0,11-11-1,-20 18-18,1 0 0,-1 0-1,1-1 1,-1 1 0,1 0 0,-1-1-1,1 1 1,-1 0 0,1-1 0,-1 1 0,0-1-1,1 1 1,-1-1 0,1 1 0,-1-1-1,0 1 1,0-1 0,1 1 0,-1-1-1,0 1 1,0-1 0,0 1 0,0-1 0,0 1-1,0-1 1,1 0 0,-1 1 0,0-1-1,-1 1 1,1-1 0,0 0 0,0 1-1,0-1 1,0 1 0,0-1 0,-1 0 0,0 1-7,0 0 0,0 0 0,0-1 0,0 1 0,0 0 0,0 0 0,0 1 0,0-1 0,0 0 0,-1 0 0,1 0 0,0 1 0,0-1 0,0 0 0,0 1 0,0-1 0,1 1 0,-1-1 0,-2 2 0,-4 3 37,0 1 0,0 0-1,0 0 1,0 0 0,1 1-1,-8 11 1,11-14-3,0 0 0,0 0 0,1 0 0,-1 1 0,1-1 0,0 0 0,1 1 0,-1-1 0,1 1 0,0 0 0,0 0 0,0-1 1,1 1-1,-1 5 0,2-8-11,0 0 1,0-1 0,0 1 0,0-1 0,0 1-1,0-1 1,0 1 0,1-1 0,-1 0 0,1 1-1,-1-1 1,1 0 0,-1 0 0,1 0 0,-1 0 0,1 0-1,0-1 1,-1 1 0,1-1 0,0 1 0,0-1-1,0 1 1,0-1 0,-1 0 0,1 0 0,0 0-1,0 0 1,3 0 0,55-3 197,-48 1-220,0-1 1,0 0-1,-1-1 1,1-1-1,-1 0 1,0 0-1,0-1 1,0 0-1,-1-1 1,0 0-1,0-1 1,11-11-1,-14 8-150,-13 10-96,-15 12-5,-10 30 198,30-39 21,-1 0 0,1 0-1,0 1 1,0-1-1,0 0 1,1 0 0,-1 1-1,0-1 1,1 0-1,-1 1 1,1-1-1,0 0 1,0 1 0,0-1-1,0 0 1,0 1-1,1-1 1,-1 1 0,1 2-1,0-5-87,-1 1 0,1-1 0,-1 1 0,1-1 0,0 0 0,-1 1 0,1-1 0,-1 0 0,1 1 0,0-1 0,-1 0 0,1 1 0,0-1 1,0 0-1,-1 0 0,1 0 0,0 0 0,-1 0 0,1 0 0,0 0 0,0 0 0,-1 0 0,1 0 0,0 0 0,-1 0 0,1-1 0,0 1 0,-1 0 0,1 0 0,0-1 0,-1 1 0,1 0 0,0-1 0,20-15-3527,-15 7 2464,0-2 0,0 1-1,-1-1 1,-1 1-1,0-1 1,0 0-1,-1-1 1,0 1 0,1-18-1,1-42 289,-5 3 4573,0 40-429,-4 13 1188,-4 15-1779,7 1-2583,-1 1 1,1-1 0,0 0 0,0 0 0,0 0-1,0 1 1,0-1 0,0 0 0,1 1 0,-1-1 0,0 1-1,1-1 1,-1 1 0,0 3 0,0-3-255,1 0 0,0 0 1,0 0-1,-1 0 0,1 0 0,0 0 0,1 0 1,-1 0-1,0 0 0,1 0 0,-1 0 1,1 0-1,-1 0 0,1-1 0,0 1 1,0 0-1,0 0 0,0 0 0,0-1 1,0 1-1,0 0 0,1-1 0,-1 1 1,1-1-1,2 3 0,15 6-4994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8.377"/>
    </inkml:context>
    <inkml:brush xml:id="br0">
      <inkml:brushProperty name="width" value="0.025" units="cm"/>
      <inkml:brushProperty name="height" value="0.025" units="cm"/>
    </inkml:brush>
  </inkml:definitions>
  <inkml:trace contextRef="#ctx0" brushRef="#br0">135 19 14061,'0'0'3646,"-9"-3"-790,-1 0-2085,-1 0 0,0 0-1,-1 1 1,1 0-1,-12 1 1,21 0-741,1 1 0,-1 0 1,0 0-1,1 0 0,-1 0 0,0 0 0,1 0 0,-1 0 1,0 1-1,1-1 0,-1 0 0,0 1 0,1-1 0,-1 1 1,1 0-1,-1 0 0,1 0 0,-1-1 0,1 1 0,0 1 1,-1-1-1,1 0 0,0 0 0,0 0 0,0 1 1,0-1-1,0 0 0,0 1 0,0-1 0,0 1 0,0-1 1,1 1-1,-1 0 0,1-1 0,-1 1 0,1-1 0,0 1 1,0 0-1,-1 0 0,1-1 0,0 1 0,0 0 0,1-1 1,-1 1-1,0 0 0,1-1 0,-1 1 0,1 0 0,-1-1 1,1 1-1,1 2 0,1 1-137,1 0 0,0 0 0,0 0 1,0-1-1,0 1 0,1-1 0,0 0 0,0 0 0,0-1 1,0 1-1,0-1 0,1-1 0,6 4 0,23 14-693,-28-14 785,0 0 0,0 0-1,0 0 1,-1 1 0,0 0-1,0 0 1,-1 1 0,0-1-1,0 1 1,-1 1-1,0-1 1,3 11 0,-5-15 52,-1 1 1,0-1 0,0 1-1,-1-1 1,1 1 0,-1-1-1,0 1 1,0 0 0,-1-1-1,0 1 1,1-1 0,-1 1-1,-1-1 1,1 1 0,-1-1-1,1 0 1,-1 0 0,0 0-1,-1 0 1,1 0 0,-1 0-1,0-1 1,0 1 0,0-1-1,-7 6 1,4-3 194,-1 0-1,0 0 1,-1-1 0,1 0 0,-1-1 0,0 0-1,0 0 1,-1-1 0,1 1 0,-1-2-1,-17 4 1,25-6-218,1 0 1,-1 0-1,1 0 0,-1 0 1,1-1-1,-1 1 0,0 0 1,1 0-1,-1 0 0,1-1 0,-1 1 1,1 0-1,-1-1 0,1 1 1,-1 0-1,1-1 0,0 1 1,-1-1-1,1 1 0,-1 0 0,1-1 1,0 1-1,-1-1 0,1 1 1,0-1-1,0 0 0,-1 1 1,1-1-1,0 1 0,0-1 0,0 1 1,0-1-1,0 0 0,0 1 1,0-1-1,0 1 0,0-1 1,0 0-1,0 1 0,0-1 0,0 1 1,0-1-1,1 1 0,-1-1 1,0 1-1,1-2 0,11-29-93,15-12-1100,2 1 0,65-73-1,-58 73 516,-20 24 448,-11 10 207,0 1 0,1 0 0,0 1 0,1-1 0,0 1 0,0 0 0,11-6 0,-18 14 188,1 0 0,-1 0 0,0 1 0,0-1-1,0 1 1,-1-1 0,1 0 0,-1 0 0,1 1 0,-1-1-1,-1 4 1,0-1-92,0-1 0,1 1 0,-1 0 0,1 0 0,0-1 1,1 1-1,-1 0 0,1 0 0,0 0 0,1 9 0,0-12-67,-1 0 0,1 0 0,0 0 0,0 0 0,0 0-1,0 0 1,0 0 0,1-1 0,-1 1 0,1 0 0,-1-1 0,1 1 0,-1-1 0,1 1 0,0-1 0,0 0 0,-1 0 0,1 0 0,0 0 0,0 0 0,0 0 0,0 0 0,0-1 0,1 1-1,-1-1 1,0 0 0,3 1 0,16 2-2,0-1 1,1 0-1,-1-2 0,0 0 0,23-4 0,-34 2-159,0 1-1,0-2 1,1 1 0,-1-1-1,-1-1 1,1 0-1,-1 0 1,1-1-1,-1 0 1,0-1 0,-1 0-1,12-9 1,-14 7 1651,-3 1-3467,-2 6 1454,-1 0-1,0 0 1,1 0-1,-1 0 1,1 0-1,-1 1 1,1-1-1,-1 0 1,1 0-1,0 1 1,-1-1 0,1 0-1,0 1 1,0-1-1,-1 0 1,1 1-1,0-1 1,0 1-1,0 0 1,0-1-1,0 1 1,0 0 0,0-1-1,0 1 1,-1 0-1,3 0 1,19-4-3410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59.019"/>
    </inkml:context>
    <inkml:brush xml:id="br0">
      <inkml:brushProperty name="width" value="0.025" units="cm"/>
      <inkml:brushProperty name="height" value="0.025" units="cm"/>
    </inkml:brush>
  </inkml:definitions>
  <inkml:trace contextRef="#ctx0" brushRef="#br0">98 107 15503,'0'0'5189,"-9"-1"-3753,-38 5 409,45-3-1753,0-1 0,-1 1 0,1 0 0,0 0 0,0 0 0,0 0 0,0 0 0,0 0 0,0 0 0,0 1 0,0-1-1,1 1 1,-1-1 0,0 1 0,1 0 0,0-1 0,-1 1 0,1 0 0,0 0 0,0 0 0,0 0 0,0 0 0,-1 4-1,2-5-80,0-1 0,0 1-1,0 0 1,0-1-1,0 1 1,1 0-1,-1-1 1,0 1-1,0 0 1,1-1-1,-1 1 1,1 0-1,-1-1 1,0 1-1,1-1 1,-1 1 0,1-1-1,-1 1 1,1-1-1,-1 1 1,1-1-1,0 0 1,-1 1-1,1-1 1,0 0-1,-1 1 1,1-1-1,0 0 1,-1 0-1,1 0 1,0 1 0,-1-1-1,1 0 1,0 0-1,0 0 1,-1 0-1,1 0 1,0-1-1,37 3 197,-31-3-157,10 0-191,0-1 0,0 0 0,-1-2 0,1 0 0,-1-1 0,0 0 0,0-1 0,-1-1 0,0-1 0,0 0 0,-1-1 0,0 0 0,0-1 0,-1-1 0,0 0 0,17-20 0,-20 10 293,-10 20-133,0 1 0,0 0 0,0-1 0,0 1 0,0-1 0,0 1 0,0 0 0,0-1 0,0 1 0,0 0 0,-1-1 0,1 1 0,0 0 0,0-1 0,0 1 0,-1 0 0,1 0 0,0-1 0,0 1 0,-1 0 0,1 0 0,0-1 0,-1 1 0,1 0 0,0 0 0,-1 0 0,1 0 0,0-1 0,-1 1 0,1 0 0,0 0 0,-1 0 0,-2 0 28,1 0 0,-1 0 0,1 0 0,0 1 0,-1-1 0,1 0 0,0 1 0,-1 0 0,1 0 0,0 0 0,0 0 0,0 0 0,-1 0 0,-2 3 0,-4 2 62,1 2 0,-1-1 0,1 1 0,-9 12 0,15-18-84,0 0 0,1 0-1,-1 0 1,1 1 0,-1-1-1,1 1 1,0-1 0,0 1-1,0-1 1,0 1 0,0 0-1,0-1 1,1 1-1,-1 0 1,1-1 0,0 1-1,0 0 1,0 0 0,0 0-1,1-1 1,-1 1 0,1 0-1,0 3 1,1-5-8,-1 1-1,0-1 1,0 0 0,0 0-1,1 1 1,-1-1 0,1 0-1,-1-1 1,1 1 0,-1 0-1,1 0 1,-1-1 0,1 1-1,0-1 1,-1 1 0,1-1-1,0 0 1,0 1 0,3-1 0,40 0 128,-32-1-117,3-1-133,0-1 1,0 0-1,-1-1 1,1-1-1,-1 0 0,0-1 1,0-1-1,-1 0 0,17-11 1,-30 31 10,-2-11 137,1 0-1,0 0 1,0 0-1,-1 0 1,1 0 0,0 0-1,0-1 1,1 1-1,-1 0 1,0 0-1,1 0 1,-1 0 0,1 0-1,-1 0 1,1-1-1,0 1 1,0 0 0,2 3-1,11-1 43,0-1 0,0 0 1,1-1-1,-1-1 0,1 0 0,-1-1 0,1 0 0,18-3 1,-11 1-52,0 0-122,1-1 0,38-12 0,-6 2 5,-53 12 136,-3 2-24,0 0 0,1 1 0,-1-1 0,1 0 0,-1 0 0,1 0 0,-1 0 0,1 1 0,0-1 0,-1 0 0,1 0 0,0 1 0,0-1 0,0 0 0,0 0 0,0 1 0,0-1 0,1 0 1,-1 0-1,0 1 0,1-1 0,0 2 0,5-1 4,1 0 1,-1 0 0,1-1 0,0 0 0,0 0-1,-1-1 1,1 1 0,0-2 0,0 1 0,7-2 0,9 1-65,-4 1-749,0-1-1,32-5 1,-42 4-619,-1 0-1,1-1 1,-1 0 0,13-7 0,5-6-7233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6.442"/>
    </inkml:context>
    <inkml:brush xml:id="br0">
      <inkml:brushProperty name="width" value="0.025" units="cm"/>
      <inkml:brushProperty name="height" value="0.025" units="cm"/>
    </inkml:brush>
  </inkml:definitions>
  <inkml:trace contextRef="#ctx0" brushRef="#br0">54 1 7399,'0'0'12855,"4"13"-11836,1 18-609,-1 1 0,-1-1 0,-1 0 0,-5 54 0,-3-20-331,-13 87-542,8-128-3951,11-23 4184,-1-1 0,1 1-1,0-1 1,-1 1 0,1-1 0,-1 0-1,1 1 1,-1-1 0,1 0-1,-1 1 1,1-1 0,-1 0 0,1 0-1,-1 1 1,1-1 0,-1 0-1,1 0 1,-1 0 0,0 0 0,1 0-1,-1 0 1,1 0 0,-1 0-1,0 0 1,1 0 0,-1 0 0,1 0-1,-1 0 1,0 0 0,1-1-1,-1 1 1,1 0 0,-1 0 0,1-1-1,-1 1 1,1 0 0,-1-1-1,1 1 1,-1 0 0,1-1 0,0 1-1,-1-1 1,1 1 0,-1-1-1,-8-14-7194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07.818"/>
    </inkml:context>
    <inkml:brush xml:id="br0">
      <inkml:brushProperty name="width" value="0.025" units="cm"/>
      <inkml:brushProperty name="height" value="0.025" units="cm"/>
    </inkml:brush>
  </inkml:definitions>
  <inkml:trace contextRef="#ctx0" brushRef="#br0">97 128 10186,'0'0'2418,"9"-9"-1062,2-1-845,0 0 1,1 1-1,0 1 1,0 0-1,1 0 1,0 1-1,0 1 1,0 0 0,1 1-1,26-7 1,28 7-16,-54 4 346,-11 1 72,-6 0 437,-55 1-865,-1 3 0,1 2-1,0 3 1,-61 17 0,213-24-198,-40-8-170,74-18 0,-72 12-92,67-6 0,-121 18-36,-44 4 78,-1 2 1,1 1 0,-47 16-1,64-16 56,1-2 0,-30 4 0,98-12-87,0-2-1,0-1 1,44-14 0,-30 7-40,-78 15 64,1 0 0,-1-2 1,-31-2-1,-1-1 36,23 4-218,-37-1 1152,47-1-1782,25-3-2067,22-5-1303,5-2-2579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6.835"/>
    </inkml:context>
    <inkml:brush xml:id="br0">
      <inkml:brushProperty name="width" value="0.025" units="cm"/>
      <inkml:brushProperty name="height" value="0.025" units="cm"/>
    </inkml:brush>
  </inkml:definitions>
  <inkml:trace contextRef="#ctx0" brushRef="#br0">1 408 7239,'0'0'13132,"1"-6"-12811,2-1-254,1 0 0,0 0 1,0 1-1,0 0 0,1 0 1,0 0-1,0 0 1,1 1-1,-1-1 0,1 2 1,0-1-1,8-4 0,21-21 109,-1-2-62,-2-3 0,-1 0 0,-2-2 0,-1-1 0,39-74 0,-67 112-108,0 0 1,0 0-1,0 0 1,0 1-1,1-1 1,-1 0-1,0 0 1,0 0-1,0 1 1,0-1-1,0 0 1,0 0-1,1 0 1,-1 0-1,0 0 1,0 0-1,0 1 1,1-1-1,-1 0 1,0 0-1,0 0 1,0 0-1,0 0 1,1 0-1,-1 0 1,0 0-1,0 0 1,1 0-1,-1 0 1,0 0-1,0 0 1,0 0-1,1 0 1,-1 0-1,0 0 1,0 0-1,0 0 1,1 0-1,-1 0 1,0 0-1,0-1 1,0 1-1,1 0 1,-1 0-1,0 0 1,0 0-1,0 0 1,0 0-1,0-1 1,1 1-1,-1 0 1,0 0-1,0 0 1,0-1-1,0 1 1,0 0-1,0 0 1,0 0-1,0 0 1,0-1-1,0 1 1,0 0-1,0 0 1,0-1-1,0 1 1,5 31 85,-4 62-186,-1-72 174,-1 11-292,1 15 229,7 62 0,-4-92-1115,0 0-1,1-1 1,1 1 0,7 15-1,3 4-6236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9.112"/>
    </inkml:context>
    <inkml:brush xml:id="br0">
      <inkml:brushProperty name="width" value="0.025" units="cm"/>
      <inkml:brushProperty name="height" value="0.025" units="cm"/>
    </inkml:brush>
  </inkml:definitions>
  <inkml:trace contextRef="#ctx0" brushRef="#br0">59 44 9929,'0'0'3630,"-8"0"-1419,-21 0-665,7 0 1616,22 0-3134,1 0 0,-1 0 0,0 1 0,0-1 0,0 0 0,0 0 0,1 0 0,-1 0 0,0 0 0,0 0 0,0 0 0,0 0 0,0 0 0,1 1 0,-1-1 0,0 0 0,0 0 0,0 0 0,0 0-1,0 0 1,0 1 0,0-1 0,0 0 0,1 0 0,-1 0 0,0 0 0,0 1 0,0-1 0,0 0 0,0 0 0,0 0 0,0 0 0,0 1 0,0-1 0,0 0 0,0 0 0,0 0 0,0 0 0,0 1 0,0-1 0,-1 0 0,1 0 0,0 0 0,0 0 0,0 1 0,0-1 0,0 0 0,0 0 0,0 0 0,0 0 0,-1 0 0,1 1 0,0-1 0,0 0-1,0 0 1,0 0 0,0 0 0,-1 0 0,1 0 0,0 0 0,0 0 0,14 10 384,2-4 126,0-1 0,1-1 0,-1 0 0,1-1 0,27 2 0,92-4 646,-71-2-855,-4 1-371,-1-3 1,0-2-1,111-24 1,-155 19-2765,-14-16-8534,-2 24 10224,-1-12-6657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9.467"/>
    </inkml:context>
    <inkml:brush xml:id="br0">
      <inkml:brushProperty name="width" value="0.025" units="cm"/>
      <inkml:brushProperty name="height" value="0.025" units="cm"/>
    </inkml:brush>
  </inkml:definitions>
  <inkml:trace contextRef="#ctx0" brushRef="#br0">107 8 12588,'0'0'3902,"11"-2"-2471,2 0-895,0 0 0,0 1 0,0 1 1,0 0-1,0 1 0,21 3 0,-30-3-454,0-1 1,0 2-1,0-1 1,0 0-1,0 1 0,-1-1 1,1 1-1,0 0 0,-1 0 1,1 1-1,-1-1 1,0 1-1,0 0 0,0-1 1,0 1-1,0 1 1,-1-1-1,1 0 0,-1 1 1,0-1-1,0 1 0,0 0 1,0-1-1,-1 1 1,0 0-1,1 0 0,-2 0 1,1 0-1,0 5 1,0 3-23,-2-1 1,0 1 0,0 0 0,-1-1 0,0 1-1,-1-1 1,0 1 0,-1-1 0,0 0 0,-1 0-1,0-1 1,-1 1 0,0-1 0,-1-1 0,0 1-1,-12 12 1,-4 3-85,-2 0 0,0-2 0,-2-1 0,-40 26-1,32-30-2067,13-12-4256,10-5-8380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19.949"/>
    </inkml:context>
    <inkml:brush xml:id="br0">
      <inkml:brushProperty name="width" value="0.025" units="cm"/>
      <inkml:brushProperty name="height" value="0.025" units="cm"/>
    </inkml:brush>
  </inkml:definitions>
  <inkml:trace contextRef="#ctx0" brushRef="#br0">221 1 13837,'0'0'6070,"-9"11"-5237,-26 32 101,3 1 0,-41 72 1,62-97-781,1 1 0,1 0 0,0 1 1,2 0-1,0 1 0,2-1 0,0 1 1,1 0-1,-1 38 0,5-58-147,0 0-1,1 0 1,-1 1 0,0-1-1,1 0 1,-1 0 0,1 0-1,0 0 1,0 0 0,0 0-1,0-1 1,0 1 0,0 0-1,0 0 1,1-1 0,-1 1-1,1-1 1,-1 1-1,4 2 1,-1-2 5,0 0 0,0 0 1,0 0-1,0 0 0,0 0 0,1-1 0,-1 0 0,0 0 1,5 0-1,5 1-456,0-2 0,-1 0 1,1 0-1,0-2 0,20-3 0,-21 1-900,0 0 0,-1 0-1,0-1 1,0-1 0,19-12-1,9-11-4906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0.319"/>
    </inkml:context>
    <inkml:brush xml:id="br0">
      <inkml:brushProperty name="width" value="0.025" units="cm"/>
      <inkml:brushProperty name="height" value="0.025" units="cm"/>
    </inkml:brush>
  </inkml:definitions>
  <inkml:trace contextRef="#ctx0" brushRef="#br0">84 0 11499,'0'0'1996,"-9"12"433,1-2-2095,1-3 23,0 0 0,1 1 0,0 0 0,0 0 0,1 1 0,0 0 0,1 0 1,0 0-1,0 0 0,1 0 0,0 1 0,0 0 0,-1 11 0,5-20-346,-1 0-1,1 0 0,-1 1 1,1-1-1,-1 0 0,1 0 0,-1 0 1,1 0-1,0 0 0,0 0 1,0 0-1,0 0 0,0 0 0,0 0 1,0 0-1,0-1 0,0 1 1,0 0-1,0-1 0,0 1 1,0-1-1,1 1 0,-1-1 0,0 1 1,0-1-1,1 0 0,-1 0 1,0 1-1,0-1 0,3-1 0,48 3 255,-43-2-235,0 0-20,0 0 0,0 0 0,0-1-1,0-1 1,-1 1 0,1-1 0,10-4-1,-17 4 130,1 1-1,-1 0 1,1-1-1,-1 1 1,1-1-1,-1 1 1,0-1-1,0 0 1,0 0-1,0 0 1,0-1-1,-1 1 1,1 0-1,0-1 1,-1 1-1,0-1 0,0 1 1,1-1-1,-2 0 1,1 1-1,0-1 1,0 0-1,-1 0 1,0 1-1,1-1 1,-1-5-1,-1 4-68,1 0 0,-1 0 0,1 0 0,-1 0 0,-1 0-1,1 1 1,0-1 0,-1 0 0,0 1 0,0-1 0,0 1-1,0 0 1,0-1 0,-1 1 0,1 0 0,-1 0 0,0 1-1,0-1 1,0 0 0,0 1 0,-1 0 0,1 0 0,-1 0 0,1 0-1,-1 1 1,0-1 0,1 1 0,-1 0 0,0 0 0,0 0-1,0 0 1,0 1 0,0 0 0,0 0 0,-5 0 0,43 5-7311,5 0 3671,-23-5 1264,0-1 0,0 0 0,19-5 0,11-7-2691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0.649"/>
    </inkml:context>
    <inkml:brush xml:id="br0">
      <inkml:brushProperty name="width" value="0.025" units="cm"/>
      <inkml:brushProperty name="height" value="0.025" units="cm"/>
    </inkml:brush>
  </inkml:definitions>
  <inkml:trace contextRef="#ctx0" brushRef="#br0">203 9 6150,'0'0'11990,"-10"-3"-9828,3 2-1961,0-1 0,0 1 1,0 0-1,0 1 0,0 0 0,0 0 1,0 1-1,0-1 0,0 1 0,0 1 1,0 0-1,0 0 0,1 0 0,-1 0 1,1 1-1,-1 0 0,1 1 1,0 0-1,-8 6 0,-23 21 545,36-30-742,0 0 0,0 0-1,0 0 1,0 0-1,0 1 1,0-1 0,0 0-1,0 1 1,1-1-1,-1 0 1,0 1 0,1-1-1,-1 1 1,1-1-1,0 1 1,-1-1 0,1 1-1,0-1 1,0 1-1,0 0 1,0-1-1,0 1 1,0-1 0,1 1-1,-1-1 1,1 3-1,1-3-20,-1 1-1,1-1 1,-1 0-1,1 0 1,-1 0-1,1 0 0,0 0 1,0-1-1,-1 1 1,1 0-1,0-1 0,0 1 1,0-1-1,0 0 1,3 1-1,35 1-551,-33-1 411,23 0-61,-8-1 11,1 1 1,-1 1 0,0 1-1,0 0 1,32 11 0,-53-14 216,0 1 0,0-1 0,0 0 1,0 1-1,0-1 0,0 1 0,0-1 1,0 1-1,0-1 0,0 1 0,0 0 0,0-1 1,0 1-1,0 0 0,-1 0 0,1 0 0,0 0 1,-1 0-1,1 0 0,-1-1 0,1 1 1,-1 0-1,1 1 0,-1-1 0,0 0 0,1 0 1,-1 0-1,0 0 0,0 2 0,0-1 40,-1 1-1,0-1 0,0 0 0,0 0 1,0 0-1,0 1 0,0-1 1,0 0-1,-1 0 0,1 0 0,-1-1 1,-3 4-1,-8 6 318,0 0 1,-28 16-1,38-25-341,-17 11 51,10-6-77,0-1 0,-1 0 0,0 0 0,0-1 0,-16 6 0,21-16-1437,9-8 257,7-13-919,39-67-5422,-21 33 1788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0.977"/>
    </inkml:context>
    <inkml:brush xml:id="br0">
      <inkml:brushProperty name="width" value="0.025" units="cm"/>
      <inkml:brushProperty name="height" value="0.025" units="cm"/>
    </inkml:brush>
  </inkml:definitions>
  <inkml:trace contextRef="#ctx0" brushRef="#br0">105 1 9513,'0'0'8894,"7"8"-7469,-3-4-1290,0 1 0,-1 0 0,1 0 0,-1 1 0,0-1 0,-1 1 0,1-1 0,-1 1 0,0 0 0,0 0 0,-1 0 0,0 0 0,0 0 1,0 0-1,-1 1 0,-1 11 0,3 27 205,9 48 1,-5-48-190,0 49-1,-7-98-153,0 0 1,0 0-1,-1 0 0,1 1 1,-1-1-1,0 0 1,0 1-1,0-1 0,-1 1 1,-4-5-1,-3-6-203,-124-186-509,134 199 746,-1 1 0,1-1 0,0 1-1,-1-1 1,1 1 0,0-1 0,-1 0 0,1 1 0,0-1 0,0 0 0,0 1 0,-1-1 0,1 0 0,0 1 0,0-1 0,0 0 0,0 1 0,0-1 0,0 0 0,0 1 0,1-1 0,-1 0 0,0 1 0,0-1 0,0 0 0,1 1 0,-1-1 0,0 1 0,1-1 0,0 0 0,21-8 248,50 9-491,-49 1 311,-14-1-118,60 0-4206,-63-2-35,-5-4-2386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1.350"/>
    </inkml:context>
    <inkml:brush xml:id="br0">
      <inkml:brushProperty name="width" value="0.025" units="cm"/>
      <inkml:brushProperty name="height" value="0.025" units="cm"/>
    </inkml:brush>
  </inkml:definitions>
  <inkml:trace contextRef="#ctx0" brushRef="#br0">1 12 13068,'0'0'4741,"53"-8"-3844,-17 8-321,7 0-448,-1 0-416,-2-4-4933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2.553"/>
    </inkml:context>
    <inkml:brush xml:id="br0">
      <inkml:brushProperty name="width" value="0.025" units="cm"/>
      <inkml:brushProperty name="height" value="0.025" units="cm"/>
    </inkml:brush>
  </inkml:definitions>
  <inkml:trace contextRef="#ctx0" brushRef="#br0">120 152 9321,'0'0'9470,"-10"1"-9032,6-1-414,0 1 1,0-1 0,1 1-1,-1 0 1,0 0 0,1 0-1,-1 1 1,0-1-1,1 1 1,0 0 0,-1 0-1,1 0 1,0 0-1,-4 4 1,2-1 73,1 1 0,0-1 1,0 1-1,0 0 0,1 0 0,0 0 0,0 0 0,0 1 0,-2 8 0,2-4 132,0-1 0,0 0-1,1 1 1,0 0-1,0 11 1,2-21-219,1-1 0,-1 1 0,0-1 0,0 1 0,0-1 0,0 1 0,0 0 0,1-1 0,-1 1 0,0-1 0,1 1 0,-1-1 0,0 1 0,1-1 0,-1 1 0,0-1 0,1 0 0,-1 1 0,1-1 1,-1 0-1,1 1 0,-1-1 0,1 0 0,-1 1 0,1-1 0,-1 0 0,1 0 0,-1 0 0,1 1 0,0-1 0,-1 0 0,1 0 0,-1 0 0,1 0 0,-1 0 0,1 0 0,1 0 0,24-5 440,-5-6-266,-1 0-1,-1-2 1,0 0 0,0-1-1,-1-1 1,23-25 0,-27 26-159,19-17 63,-2-1 0,-1-2 1,44-65-1,-153 245 176,69-123-178,0 1-1,1 0 1,2 0 0,1 1-1,-6 35 1,12-58-78,0 0 0,-1 0 0,1 0 0,0 0 0,0 0 0,0 0-1,0 0 1,1 0 0,-1 0 0,0-1 0,1 1 0,-1 0 0,1 0 0,0 0 0,0 0 0,-1-1 0,1 1 0,0 0 0,1-1 0,-1 1 0,0-1-1,2 3 1,-1-4 4,-1 1-1,1 0 0,0 0 1,0-1-1,0 1 0,0-1 1,0 0-1,0 1 0,-1-1 0,1 0 1,0 0-1,0 0 0,0-1 1,0 1-1,0 0 0,0-1 1,0 1-1,2-2 0,4-1 19,1 0 1,0-1-1,-1-1 0,0 0 1,0 0-1,0 0 0,-1-1 0,7-6 1,2-5 2,-1 0 0,18-28 0,-28 38-11,-1 1-1,0-1 1,0-1 0,-1 1 0,0 0-1,-1-1 1,1 0 0,-1 1-1,-1-1 1,2-14 0,-4 27-24,0 0 0,-1 0-1,1 0 1,-1 0 0,-1 0 0,1 0 0,0-1 0,-6 8-1,-8 16-19,13-19 27,0 1 1,0 0-1,1 0 1,-2 16-1,3-25-4,1 1-1,0 0 1,0-1 0,-1 1-1,1-1 1,0 1 0,1-1-1,-1 1 1,0-1 0,0 1-1,1 0 1,-1-1 0,1 1 0,-1-1-1,1 0 1,0 1 0,-1-1-1,1 1 1,0-1 0,0 0-1,0 0 1,0 1 0,0-1-1,0 0 1,0 0 0,1 0-1,-1 0 1,0 0 0,0-1 0,1 1-1,-1 0 1,1-1 0,-1 1-1,1-1 1,-1 1 0,1-1-1,2 1 1,1-1 8,0 0 0,0 0 0,0 0 0,0-1 0,1 0-1,-1 0 1,0 0 0,0-1 0,0 1 0,-1-1 0,1 0 0,0-1 0,-1 1 0,1-1 0,-1 0 0,7-6 0,3-4-28,-1 0 0,0-2 0,13-19 0,4-5 12,-29 38-42,-11 55-342,8-48 388,0-1-1,0 1 1,1 0 0,0-1 0,0 1-1,0 0 1,1 0 0,0 0-1,0 0 1,0-1 0,1 1 0,0 0-1,2 7 1,-2-11 3,0 0 0,0 0 1,1-1-1,-1 1 0,1-1 0,0 1 1,-1-1-1,1 1 0,0-1 0,0 0 1,0 0-1,0 0 0,0 0 0,0 0 1,0 0-1,0-1 0,0 1 0,0-1 1,0 1-1,0-1 0,1 0 0,-1 0 1,0 0-1,0 0 0,0 0 0,1-1 1,-1 1-1,4-2 0,0 1 11,0 0 0,0-1 0,0 0 0,0 0-1,0-1 1,-1 1 0,1-1 0,-1 0 0,6-5 0,-7 4 45,1 0 0,-1-1-1,-1 0 1,1 0 0,-1 0 0,1 0 0,-1-1 0,-1 1 0,1-1 0,-1 1 0,0-1-1,0 0 1,-1 0 0,1-7 0,-1 9-20,-1 1 0,1 0 0,-1-1 0,0 1 0,-1 0 0,1-1 0,0 1 0,-1 0 0,0 0 0,0-1 0,0 1 0,0 0 0,0 0 0,-1 0 0,1 0 0,-1 0 0,0 1 0,0-1 0,0 0 0,0 1 0,0-1 0,-1 1 0,1 0 0,-1 0 1,1 0-1,-1 0 0,-4-2 0,20 9-1526,0 1 0,1-2 0,-1 0 0,1-1 0,0 0 1,0-1-1,1 0 0,24-1 0,8-1-4137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2.958"/>
    </inkml:context>
    <inkml:brush xml:id="br0">
      <inkml:brushProperty name="width" value="0.025" units="cm"/>
      <inkml:brushProperty name="height" value="0.025" units="cm"/>
    </inkml:brush>
  </inkml:definitions>
  <inkml:trace contextRef="#ctx0" brushRef="#br0">168 178 5285,'0'0'7468,"-8"0"-3373,2 0-3836,0 0 1,1 0-1,-1 1 0,0 0 1,0 0-1,1 1 0,-1-1 0,0 1 1,1 1-1,0-1 0,-1 1 1,1 0-1,0 0 0,1 0 1,-1 0-1,0 1 0,-6 7 1,5-5-110,1 0 0,-1 0 0,1 1 0,1 0 0,-1 0 0,1 0 0,0 1 0,1-1 1,0 1-1,0 0 0,0 0 0,1 0 0,-1 10 0,3-16-141,0-1-1,0 1 1,0 0-1,1-1 1,-1 1-1,1 0 1,-1-1-1,1 1 1,-1-1-1,1 1 1,0-1 0,0 1-1,0-1 1,0 1-1,0-1 1,0 0-1,0 0 1,0 1-1,0-1 1,1 0-1,-1 0 1,0 0 0,1 0-1,-1-1 1,1 1-1,-1 0 1,1-1-1,0 1 1,-1 0-1,1-1 1,-1 0-1,1 1 1,0-1 0,-1 0-1,1 0 1,0 0-1,2 0 1,6 0 19,0 0 1,0 0 0,0 0-1,0-2 1,14-2-1,-9-1-75,-1 0 0,1-1 0,-1-1 0,-1 0 0,1-1 0,-1-1 0,0 0 0,-1 0 0,0-1 0,-1-1 0,0 0 0,0-1 0,-1 0 0,-1 0 0,0-1 0,-1 0 0,0-1-1,-1 1 1,-1-2 0,0 1 0,-1-1 0,0 0 0,-1 0 0,-1 0 0,0 0 0,0-19 0,-3 32 65,0 0 1,0 1-1,0-1 0,0 0 0,0 1 1,-1-1-1,1 1 0,-1-1 1,1 0-1,-1 1 0,0-1 1,1 1-1,-1-1 0,0 1 1,0 0-1,0-1 0,0 1 0,0 0 1,0 0-1,0 0 0,-1 0 1,1 0-1,0 0 0,-1 0 1,1 0-1,-1 0 0,1 0 1,-1 1-1,1-1 0,-1 1 0,1-1 1,-1 1-1,0 0 0,1-1 1,-1 1-1,0 0 0,1 0 1,-1 0-1,0 0 0,1 0 0,-1 1 1,1-1-1,-3 1 0,0 0-15,0 0 0,0 0-1,0 0 1,1 0-1,-1 0 1,0 1-1,1 0 1,-1 0-1,1 0 1,0 0 0,0 0-1,-1 1 1,2-1-1,-1 1 1,0 0-1,0 0 1,1 0 0,-3 3-1,3 1-14,-1 0 1,1-1-1,0 1 1,0 0-1,1 0 0,0 0 1,0 0-1,1 0 0,0 0 1,1 11-1,3 5 5,0-1 1,7 21-1,7 32 6,-13-11 371,-3-31-1227,2-2-3760,-2-21-3097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09.827"/>
    </inkml:context>
    <inkml:brush xml:id="br0">
      <inkml:brushProperty name="width" value="0.025" units="cm"/>
      <inkml:brushProperty name="height" value="0.025" units="cm"/>
    </inkml:brush>
  </inkml:definitions>
  <inkml:trace contextRef="#ctx0" brushRef="#br0">18 64 9001,'0'0'5962,"-3"8"-5897,-1 6-46,1 0 0,0 0 0,1 0 0,-1 27 1,3-41-23,0 0 1,0 1-1,1-1 1,-1 0 0,0 0-1,0 1 1,0-1-1,0 0 1,0 0-1,0 0 1,1 1 0,-1-1-1,0 0 1,0 0-1,0 0 1,1 1-1,-1-1 1,0 0 0,0 0-1,1 0 1,-1 0-1,0 1 1,0-1-1,1 0 1,-1 0 0,0 0-1,0 0 1,1 0-1,-1 0 1,0 0-1,1 0 1,-1 0 0,0 0-1,0 0 1,1 0-1,-1 0 1,0 0-1,0 0 1,1 0 0,-1 0-1,0-1 1,0 1-1,1 0 1,-1 0-1,0 0 1,0 0 0,1 0-1,-1-1 1,0 1-1,0 0 1,0 0-1,1 0 1,-1-1 0,0 1-1,0 0 1,0 0-1,0-1 1,1 1-1,13-13-131,2-9-234,-1 0 0,-1-1 1,11-25-1,-3 7 419,-40 112 744,14-60-706,1-1 0,1 1 0,-2 20-1,3-29-140,1 0 0,0 0-1,0 0 1,1 0 0,-1 0-1,0 0 1,1 0 0,-1 0-1,1 0 1,-1 0 0,1 0-1,1 2 1,-1-3-77,-1 0 0,1-1 1,0 1-1,-1-1 0,1 1 0,0-1 0,0 1 0,-1-1 1,1 1-1,0-1 0,0 0 0,0 1 0,0-1 0,0 0 0,-1 0 1,1 0-1,0 1 0,0-1 0,0 0 0,0 0 0,0 0 1,0-1-1,0 1 0,-1 0 0,1 0 0,0 0 0,0-1 1,0 1-1,1-1 0,19-9-4841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5.192"/>
    </inkml:context>
    <inkml:brush xml:id="br0">
      <inkml:brushProperty name="width" value="0.025" units="cm"/>
      <inkml:brushProperty name="height" value="0.025" units="cm"/>
    </inkml:brush>
  </inkml:definitions>
  <inkml:trace contextRef="#ctx0" brushRef="#br0">21 0 12107,'0'0'9033,"-2"11"-8729,-4 9-183,2 1-1,1 0 1,0 1-1,1-1 1,2 0-1,2 31 1,-2-50-114,1-1 0,-1 0 0,1 0 0,0 0 0,-1 1 0,1-1 1,0 0-1,0 0 0,0 0 0,0 0 0,0 0 0,0 0 0,0-1 0,0 1 1,0 0-1,0 0 0,0-1 0,1 1 0,-1-1 0,0 1 0,0-1 0,1 1 1,-1-1-1,0 0 0,1 0 0,-1 0 0,0 0 0,1 0 0,-1 0 0,0 0 1,1 0-1,-1 0 0,2-1 0,3 0 48,0 0 1,0 0-1,-1-1 0,1 0 1,0 0-1,8-4 1,4-7-3,0 0 1,0-1-1,-1-1 1,-1-1-1,-1 0 1,22-30 0,-3 5 142,-51 91 268,10-34-451,1 0-1,0 1 0,1 0 0,1 0 0,1 0 1,-2 18-1,5-34-24,1 0 1,-1-1-1,0 1 1,0-1-1,0 1 1,1 0 0,-1-1-1,0 1 1,1-1-1,-1 1 1,0-1-1,1 1 1,-1-1-1,1 1 1,-1-1-1,1 1 1,-1-1 0,1 1-1,-1-1 1,1 0-1,0 1 1,-1-1-1,1 0 1,-1 0-1,1 1 1,0-1-1,-1 0 1,1 0 0,0 0-1,-1 0 1,1 0-1,-1 0 1,1 0-1,0 0 1,-1 0-1,1 0 1,0 0-1,-1 0 1,1-1 0,0 1-1,-1 0 1,2-1-1,30-12-2618,-25 8 1033,0-1 0,0 0 0,-1 0 0,0-1-1,8-9 1,6-17-6053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5.551"/>
    </inkml:context>
    <inkml:brush xml:id="br0">
      <inkml:brushProperty name="width" value="0.025" units="cm"/>
      <inkml:brushProperty name="height" value="0.025" units="cm"/>
    </inkml:brush>
  </inkml:definitions>
  <inkml:trace contextRef="#ctx0" brushRef="#br0">90 1 13741,'0'0'6059,"-7"10"-4644,2-2-1311,-6 6 299,1 0-1,1 1 1,1 0-1,0 0 0,0 1 1,2 0-1,0 0 1,-5 24-1,11-39-399,0 0 0,0 0 0,0 1 0,0-1 0,0 0 0,0 0 0,1 0 0,-1 1 1,0-1-1,1 0 0,-1 0 0,1 0 0,-1 0 0,1 0 0,-1 0 0,1 0 0,0 0 0,-1 0 0,1 0 0,0 0 0,0 0 0,0-1 0,1 2 0,1 0-29,0-1 0,0 1-1,0-1 1,0 0-1,0 0 1,0 0-1,0 0 1,7 0 0,8 0-484,0-1 1,29-3 0,-27 1-356,-15 2 741,1-1 30,-1 1-1,1 0 0,0 0 0,-1 0 1,1 1-1,-1-1 0,1 1 0,5 2 0,-10-2 102,1 0-1,-1 0 0,1 1 1,-1-1-1,1 0 0,-1 1 1,0-1-1,0 1 0,0-1 1,1 1-1,-2 0 1,1-1-1,0 1 0,0 0 1,0 0-1,-1 0 0,1-1 1,-1 1-1,0 0 0,1 0 1,-1 0-1,0 0 0,0 0 1,0 0-1,-1 3 0,0 0 169,1-1-1,-1 1 0,0-1 0,0 0 1,-1 0-1,1 1 0,-1-1 0,0 0 1,0 0-1,0-1 0,-1 1 0,1 0 0,-1-1 1,0 1-1,0-1 0,0 0 0,-1 0 1,1 0-1,-7 3 0,6-3-24,0 0 0,0 0 0,-1-1-1,0 0 1,1 0 0,-1 0 0,0 0 0,0-1 0,0 0 0,0 0-1,0 0 1,0 0 0,0-1 0,0 0 0,0 0 0,-1-1-1,-4 0 1,8 0-262,0 0-1,0 0 1,0 0-1,0-1 1,0 1-1,1 0 1,-1-1-1,0 1 1,1-1-1,-1 0 1,1 0-1,0 1 1,-1-1 0,1 0-1,0 0 1,0 0-1,0 0 1,0-1-1,1 1 1,-1 0-1,1 0 1,-1 0-1,1-1 1,-1-2-1,1 1-823,-1 0 1,1 0-1,0 0 0,0 0 0,0 0 0,1 0 0,-1 0 1,1 0-1,0 1 0,0-1 0,0 0 0,1 0 0,3-6 1,14-9-8280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5.956"/>
    </inkml:context>
    <inkml:brush xml:id="br0">
      <inkml:brushProperty name="width" value="0.025" units="cm"/>
      <inkml:brushProperty name="height" value="0.025" units="cm"/>
    </inkml:brush>
  </inkml:definitions>
  <inkml:trace contextRef="#ctx0" brushRef="#br0">51 120 9353,'0'0'3710,"8"-4"262,-6 3-3554,28-16 2361,-28 16-2491,-1 0 1,1 0 0,0 0-1,-1-1 1,0 1-1,1 0 1,-1 0 0,0-1-1,1 1 1,-1-1-1,0 1 1,0-1 0,0 0-1,0 1 1,-1-1-1,1 0 1,1-3 0,-3 5-274,1-1 0,-1 1 0,1 0 0,-1 0 0,1 0 0,-1-1 0,1 1 0,-1 0 0,1 0 0,-1 0 0,0 0 0,1 0 0,-1 0-1,1 0 1,-1 0 0,1 0 0,-1 1 0,1-1 0,-1 0 0,1 0 0,-1 0 0,1 1 0,-1-1 0,1 0 0,-1 0 0,1 1 0,-1-1 0,1 0 0,0 1 0,-1 0 0,-17 9-84,7 0 61,1 0 1,0 0-1,-17 23 0,25-31 5,0 1 0,-1 0-1,1 0 1,1 1-1,-1-1 1,0 0 0,1 1-1,-1-1 1,1 1 0,0-1-1,0 1 1,1-1-1,-1 1 1,1 0 0,0 0-1,0-1 1,0 1-1,0 0 1,0-1 0,2 6-1,-1-7 3,0-1-1,1 1 0,-1-1 0,0 0 0,1 0 0,-1 0 1,1 0-1,-1 0 0,1 0 0,-1 0 0,1 0 1,0-1-1,0 1 0,-1 0 0,1-1 0,0 0 0,0 1 1,-1-1-1,1 0 0,0 0 0,2 0 0,48-1 63,-40 0-50,10-1-1,0-1 0,0-1 0,0-1 0,-1-1 0,0 0 0,34-17 0,-55 23-2,1 0 1,0 0-1,-1-1 0,1 1 1,-1 0-1,1 0 0,0-1 1,-1 1-1,1-1 1,-1 1-1,1-1 0,-1 1 1,1-1-1,-1 1 0,1-1 1,-1 1-1,0-1 1,1 1-1,-1-1 0,0 0 1,1 1-1,-1-1 1,0 0-1,0 1 0,1-1 1,-1 0-1,0 1 0,0-1 1,0 0-1,0 1 1,0-1-1,0 0 0,0 1 1,0-1-1,-1 0 0,1 0 1,0 1-1,0-1 1,0 0-1,-1 1 0,1-1 1,0 1-1,-1-1 1,1 0-1,-1 1 0,1-1 1,0 1-1,-1-1 0,1 1 1,-1-1-1,0 1 1,1 0-1,-1-1 0,-1 0 1,-44-30 449,26 18-64,15 9-307,0 1 0,1-1 0,0-1 0,0 1 0,0-1 0,0 1 0,-4-11 0,7 14-87,1 0-1,-1 1 0,1-1 1,-1 0-1,1 0 1,0 0-1,-1 0 1,1 0-1,0-1 0,0 1 1,0 0-1,0 0 1,0 0-1,0 0 1,0 0-1,0 0 1,1 0-1,-1 0 0,0 0 1,1 0-1,-1 0 1,0 0-1,1 0 1,-1 0-1,1 0 0,0 1 1,-1-1-1,1 0 1,0 0-1,-1 0 1,1 1-1,0-1 0,0 0 1,-1 1-1,1-1 1,0 1-1,0-1 1,0 1-1,0-1 1,0 1-1,0 0 0,0-1 1,0 1-1,0 0 1,0 0-1,0 0 1,0 0-1,0 0 0,0 0 1,2 0-1,70-5 2,1 1-420,-30-8-2958,-37 6-1049,-6-1-2823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6.299"/>
    </inkml:context>
    <inkml:brush xml:id="br0">
      <inkml:brushProperty name="width" value="0.025" units="cm"/>
      <inkml:brushProperty name="height" value="0.025" units="cm"/>
    </inkml:brush>
  </inkml:definitions>
  <inkml:trace contextRef="#ctx0" brushRef="#br0">1 20 16528,'0'0'5028,"59"-12"-3778,-22 6-738,2 4-416,3 2-128,-1 0-2370,-4 0-5125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6.908"/>
    </inkml:context>
    <inkml:brush xml:id="br0">
      <inkml:brushProperty name="width" value="0.025" units="cm"/>
      <inkml:brushProperty name="height" value="0.025" units="cm"/>
    </inkml:brush>
  </inkml:definitions>
  <inkml:trace contextRef="#ctx0" brushRef="#br0">53 236 10282,'0'0'6208,"3"-9"-3549,1-1-1819,-3 6-505,1 0 1,-1 0-1,0 0 1,0 1-1,0-1 1,-1 0-1,1 0 1,-1-5-1,0 9-288,-1 0-1,1-1 0,0 1 0,0 0 0,0 0 0,-1 0 0,1-1 0,0 1 0,0 0 0,-1 0 0,1 0 0,0 0 0,0 0 0,-1-1 0,1 1 0,0 0 1,0 0-1,-1 0 0,1 0 0,0 0 0,-1 0 0,1 0 0,0 0 0,0 0 0,-1 0 0,1 0 0,0 0 0,-1 0 0,1 0 0,0 1 0,0-1 0,-1 0 1,1 0-1,0 0 0,0 0 0,-1 0 0,1 1 0,0-1 0,0 0 0,0 0 0,-1 0 0,1 1 0,0-1 0,0 0 0,0 0 0,0 1 0,-1-1 0,1 0 1,-14 13 60,8-2-100,0 1 1,0 0-1,1 1 0,1-1 0,0 1 0,1 0 0,0 0 0,1 0 0,0 1 1,1-1-1,1 19 0,0-30-4,0 0 0,0 0-1,0-1 1,0 1 0,1 0 0,-1 0 0,0 0 0,1 0 0,0 0 0,-1-1-1,1 1 1,0 0 0,0-1 0,0 1 0,0 0 0,0-1 0,0 1 0,0-1-1,1 1 1,-1-1 0,0 0 0,1 0 0,-1 1 0,1-1 0,0 0 0,-1 0-1,1-1 1,0 1 0,-1 0 0,1-1 0,0 1 0,0-1 0,0 1 0,0-1-1,-1 0 1,1 1 0,0-1 0,0 0 0,0-1 0,3 1 0,2-1 26,1 0-1,-1-1 1,0 0 0,1 0 0,-1 0-1,0-1 1,0 0 0,-1-1 0,9-4-1,13-12 4,0-1 0,-2-2 0,0 0 0,34-41-1,-45 46 23,-1-1-1,0 0 1,-2-1-1,0 0 1,-2-1 0,0 0-1,12-38 1,-21 57-34,0 0 1,-1 0-1,1 0 1,0-1-1,-1 1 1,1 0-1,-1-1 1,0 1-1,0 0 1,0 0-1,0-1 1,-1-3-1,-13 20 369,-22 47 114,24-37-487,1 0 0,0 0 0,2 1 0,1 0 0,1 1 0,-5 38 0,12-62-42,-1 0-1,1 0 1,0 0 0,0 0-1,0 0 1,1 0 0,-1 0-1,0 0 1,1 0-1,0 0 1,-1 0 0,1 0-1,0-1 1,0 1-1,0 0 1,0-1 0,0 1-1,0 0 1,0-1 0,1 1-1,-1-1 1,1 0-1,-1 1 1,1-1 0,-1 0-1,1 0 1,2 1 0,-1 0-502,0-1 1,0 0 0,1 0 0,-1-1 0,1 1 0,-1 0 0,1-1 0,-1 0 0,1 0 0,-1 0 0,1 0 0,-1-1 0,1 1 0,-1-1 0,4-1 0,16-10-7902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7.408"/>
    </inkml:context>
    <inkml:brush xml:id="br0">
      <inkml:brushProperty name="width" value="0.025" units="cm"/>
      <inkml:brushProperty name="height" value="0.025" units="cm"/>
    </inkml:brush>
  </inkml:definitions>
  <inkml:trace contextRef="#ctx0" brushRef="#br0">12 14 16976,'0'0'3555,"-2"8"-1782,-7 28-663,8-35-1085,1 0-1,0 0 0,0 0 1,1 0-1,-1 0 1,0 0-1,0 0 1,0-1-1,0 1 0,1 0 1,-1 0-1,1 0 1,-1 0-1,0 0 0,1-1 1,-1 1-1,1 0 1,0-1-1,-1 1 1,1 0-1,-1-1 0,1 1 1,0 0-1,0-1 1,-1 1-1,1-1 1,0 0-1,0 1 0,0-1 1,0 1-1,-1-1 1,1 0-1,0 0 0,0 0 1,0 1-1,0-1 1,0 0-1,0 0 1,0 0-1,0 0 0,-1-1 1,1 1-1,0 0 1,0 0-1,1-1 1,42-7 218,1-21-105,-43 27-120,0 0 1,0 0 0,0 0 0,0 0-1,0 0 1,0 0 0,0-1 0,-1 1-1,1-1 1,-1 1 0,1-1 0,-1 1-1,0-1 1,0 0 0,1-5 0,-19 14 13,11 0-36,0 1 1,0 0 0,0 0 0,1 1 0,0 0-1,1 0 1,0 0 0,0 0 0,1 1 0,0 0-1,0-1 1,1 1 0,0 0 0,-1 13 0,3-21 8,0 0 1,0 0 0,0-1 0,0 1 0,1 0 0,-1 0 0,0 0 0,0-1 0,1 1-1,-1 0 1,0 0 0,1-1 0,-1 1 0,1 0 0,-1-1 0,1 1 0,-1 0 0,1-1-1,-1 1 1,1-1 0,0 1 0,-1-1 0,1 1 0,0-1 0,0 0 0,-1 1 0,1-1 0,1 1-1,29 2 126,32-16 16,3-13-122,-43 16-274,0 0 1,1 2 0,0 1-1,48-8 1,-71 15 243,0 0-1,-1-1 1,1 1 0,0 0 0,0 0 0,0 0-1,0 0 1,0 0 0,-1 0 0,1 0 0,0 1-1,0-1 1,0 0 0,0 0 0,0 1 0,-1-1-1,1 0 1,0 1 0,0-1 0,-1 1 0,1-1-1,0 1 1,-1-1 0,1 1 0,0 0 0,-1-1-1,1 1 1,-1 0 0,1-1 0,-1 1 0,1 0-1,-1 0 1,0-1 0,1 1 0,-1 0 0,1 1-1,-5 36 757,3-35-641,0 1 0,0-1 0,1 0 1,-1 1-1,1-1 0,0 1 0,0-1 1,0 1-1,1 4 0,4-7-31,0 0 1,-1-1-1,1 0 1,-1 0-1,1 0 0,0 0 1,5-2-1,2 0-33,0-1 0,-1 0-1,1-1 1,12-6-1,-16 6-117,1 0 1,0 0-1,0 1 0,1 1 0,-1 0 0,1 0 0,10 0 0,-20 2-151,1 1 1,0 0-1,-1 0 0,1 0 0,-1 0 0,0 0 1,1 0-1,-1 0 0,0 0 0,0 0 0,1 0 1,-1 0-1,0 0 0,0 1 0,0-1 0,0 0 0,0 0 1,-1 0-1,1 2 0,0 0-3905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8.223"/>
    </inkml:context>
    <inkml:brush xml:id="br0">
      <inkml:brushProperty name="width" value="0.025" units="cm"/>
      <inkml:brushProperty name="height" value="0.025" units="cm"/>
    </inkml:brush>
  </inkml:definitions>
  <inkml:trace contextRef="#ctx0" brushRef="#br0">12 33 14414,'0'0'3235,"3"12"-1319,3 14-1200,-1 1-1,-1-1 0,-2 1 1,-1 0-1,0 0 0,-7 45 1,-11 19-317,8-55-692,7-31-489,3-12-619,7-220-6605,-8 132 7103,-1 16 4447,-2 166-1845,0-48-1050,2-1 1,2 1 0,6 40-1,-6-73-549,0 0 0,1-1 0,-1 0 0,1 1-1,1-1 1,-1 0 0,1 0 0,0 0 0,0 0 0,0 0-1,0-1 1,1 1 0,0-1 0,0 0 0,0 0-1,1-1 1,6 5 0,-8-6-13,1 0 0,-1-1 0,1 1 0,-1-1 0,1 0 0,0 0 0,-1 0 0,1-1 0,0 1 0,0-1 0,0 0 0,-1 0 0,1 0 0,0-1 0,0 1 0,-1-1 0,1 0 0,0 0 0,-1 0 0,1-1 0,-1 1 0,1-1 1,-1 0-1,0 0 0,1 0 0,-1 0 0,3-3 0,4-5 59,0 0 0,0 0 0,-1-1 0,0-1 0,-1 1 1,0-1-1,-1 0 0,-1-1 0,0 0 0,9-27 0,-9 20-71,0 0 0,-2-1-1,0 0 1,-2 0-1,0 0 1,-2-37 0,0 57-78,0 0 0,0 0 0,0 0 0,0 0 0,0 0 0,0 0 1,-1 0-1,1 0 0,0 0 0,0 0 0,-1 1 0,1-1 0,-1 0 1,1 0-1,-1 0 0,1 0 0,-1 1 0,0-1 0,1 0 0,-1 1 1,0-1-1,1 0 0,-1 1 0,0-1 0,0 1 0,0-1 0,1 1 1,-1 0-1,0-1 0,0 1 0,0 0 0,0-1 0,0 1 0,0 0 1,-1 0-1,0 0-11,1 0 0,-1 0 0,0 1 0,1-1 0,-1 1 0,1-1 0,-1 1 0,1-1 1,-1 1-1,1 0 0,-1 0 0,1 0 0,0 0 0,0 0 0,-1 0 0,1 0 0,0 0 0,0 0 0,0 1 1,-1 1-1,-3 6-391,1 0 0,0 1 0,1-1 0,-1 1 0,2 0 0,0 0 0,0 0 0,1 0 0,0 0 0,0 15 0,1-18-507,1 0-1,-1-1 1,1 1 0,1 0 0,-1-1 0,1 1 0,0-1 0,0 0-1,1 1 1,3 5 0,12 12-6359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8.585"/>
    </inkml:context>
    <inkml:brush xml:id="br0">
      <inkml:brushProperty name="width" value="0.025" units="cm"/>
      <inkml:brushProperty name="height" value="0.025" units="cm"/>
    </inkml:brush>
  </inkml:definitions>
  <inkml:trace contextRef="#ctx0" brushRef="#br0">96 3 13773,'0'0'8686,"-9"-2"-7683,6 2-945,1 0-1,-1-1 0,0 1 1,0 0-1,1 1 0,-1-1 1,0 0-1,0 1 0,1-1 1,-1 1-1,0 0 1,1 0-1,-1 0 0,1 0 1,-1 1-1,1-1 0,0 1 1,-3 1-1,2 0 28,0 1 1,0 0-1,0 0 0,0 0 1,1 0-1,-1 0 1,1 0-1,0 0 0,1 1 1,-1-1-1,1 1 0,-2 8 1,2-10-64,0 0 1,1 0-1,-1 0 1,1 0-1,-1 0 1,1 0-1,0 0 1,0 0-1,0 0 1,1 0-1,-1 0 1,1 1-1,0-1 1,0-1 0,0 1-1,0 0 1,0 0-1,1 0 1,-1 0-1,1-1 1,2 4-1,-1-4-7,-1 0 0,1-1 0,0 1 0,0-1-1,0 0 1,-1 0 0,1 0 0,1 0 0,-1 0 0,0-1-1,0 1 1,0-1 0,0 0 0,0 0 0,0 0 0,0-1 0,1 1-1,-1-1 1,0 1 0,0-1 0,5-2 0,-3 1-28,1 0 0,-1-1 0,0 1 0,0-1 0,0 0 0,0-1 0,-1 1 0,0-1 0,1 0 0,-1 0 0,0 0 0,-1-1 0,1 1 0,-1-1 0,0 0 0,0 0 0,0 0 0,-1-1 0,0 1 0,0 0 0,0-1 0,2-10 0,-5 15-86,-1 1 1,1 0-1,0 0 1,0 0-1,0 0 1,0 0-1,0 1 1,0-1-1,0 0 1,0 0-1,0 1 1,0-1-1,0 1 1,0-1-1,0 1 1,0-1-1,0 1 1,0-1-1,-1 2 1,1-1-116,0 1 1,0-1-1,0 0 1,0 0-1,0 1 1,0-1-1,0 1 1,0-1-1,1 1 1,-1-1-1,1 1 1,-1-1-1,1 1 1,-1-1-1,1 1 1,0 0-1,0-1 1,0 3-1,0-3-114,1 0-1,-1 0 1,1 0-1,-1 0 1,1 0-1,0 0 0,-1 0 1,1 0-1,0 0 1,-1 0-1,1-1 1,0 1-1,0 0 0,0-1 1,0 1-1,0 0 1,0-1-1,0 1 0,0-1 1,1 1-1,37 6-6775,-14-8 5883,8-4-925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8.910"/>
    </inkml:context>
    <inkml:brush xml:id="br0">
      <inkml:brushProperty name="width" value="0.025" units="cm"/>
      <inkml:brushProperty name="height" value="0.025" units="cm"/>
    </inkml:brush>
  </inkml:definitions>
  <inkml:trace contextRef="#ctx0" brushRef="#br0">50 337 4324,'0'0'15444,"-8"5"-14846,-24 18 48,22-9-213,18-6-217,22-5 5,-27-3-178,5-1-24,0-1-1,0 1 1,1-2 0,-1 1 0,0-1 0,-1 0 0,1 0 0,0-1 0,-1 0-1,0-1 1,0 0 0,0 0 0,-1 0 0,0-1 0,0 0 0,6-7 0,3-4-5,-1 0 0,-1-1 0,0 0 0,-2-1 0,11-22 0,-16 28 1,-1 0-1,0 0 1,-1-1-1,0 1 1,-1-1-1,-1 0 0,0 1 1,0-1-1,-2-21 1,0 33-15,0 1 0,0-1 0,-1 1 0,1 0 0,0-1 0,-1 1 0,1-1 0,-1 1 0,0 0 0,1-1 0,-1 1 0,0 0 0,0 0 0,0-1 0,0 1 0,0 0 0,0 0 0,0 0 0,0 0 0,0 0 0,-1 0 0,1 1 0,0-1 0,-1 0 1,1 1-1,0-1 0,-1 1 0,1-1 0,-1 1 0,1 0 0,-1-1 0,1 1 0,0 0 0,-1 0 0,1 0 0,-3 0 0,0 1-1,0-1 1,0 1-1,0 0 1,0 0-1,0 0 1,1 0-1,-1 1 1,1-1-1,-1 1 1,1 0-1,-1 0 1,-5 5-1,1 2-21,0 0 0,1 0 0,0 1 0,1-1 0,0 2 0,1-1-1,0 1 1,0-1 0,1 1 0,1 0 0,-1 1 0,2-1 0,0 1 0,0-1 0,1 1-1,0 0 1,1 0 0,1-1 0,0 1 0,0 0 0,1-1 0,1 1 0,0-1-1,0 0 1,1 0 0,1 0 0,5 11 0,-1-6-975,27 43-2605,-6-28-1846,-17-26 1637,2-5-3861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29.456"/>
    </inkml:context>
    <inkml:brush xml:id="br0">
      <inkml:brushProperty name="width" value="0.025" units="cm"/>
      <inkml:brushProperty name="height" value="0.025" units="cm"/>
    </inkml:brush>
  </inkml:definitions>
  <inkml:trace contextRef="#ctx0" brushRef="#br0">167 1 11243,'0'0'6998,"-5"11"-6282,-16 51 107,2 1 0,-12 76 0,4-22 663,4-32-852,8-30 734,-11 69-1,26-124-1337,1 0 0,-1 0 0,0 0 0,0 0 0,0 0 0,0 0 0,0 0 1,1 0-1,-1 0 0,0 0 0,0 0 0,0 0 0,0 0 0,0 0 0,1 0 0,-1 0 0,0 0 0,0 0 0,0 0 1,0 0-1,0 0 0,1 0 0,-1 0 0,0 0 0,0 0 0,0 1 0,0-1 0,0 0 0,0 0 0,1 0 0,-1 0 1,0 0-1,0 0 0,0 0 0,0 1 0,0-1 0,0 0 0,0 0 0,0 0 0,0 0 0,0 0 0,0 1 0,0-1 1,0 0-1,0 0 0,0 0 0,0 0 0,0 0 0,0 1 0,0-1 0,0 0 0,0 0 0,0 0 0,0 0 0,0 0 1,0 1-1,0-1 0,0 0 0,0 0 0,15-19 665,27-48-799,-28 43 196,5-7-220,-7 9-329,2 0 0,1 1 0,0 0 0,21-20 0,-36 40 445,1 0 0,-1 0 0,1 1 0,0-1 1,0 0-1,-1 0 0,1 0 0,0 1 0,0-1 0,0 0 1,0 1-1,0-1 0,0 0 0,0 1 0,0-1 1,0 1-1,0 0 0,0-1 0,0 1 0,0 0 1,0 0-1,1 0 0,-1 0 0,0 0 0,0 0 1,0 0-1,0 0 0,0 0 0,0 0 0,1 1 0,-1-1 1,0 0-1,0 1 0,0-1 0,0 1 0,0-1 1,0 1-1,0 0 0,0-1 0,-1 1 0,1 0 1,0-1-1,0 1 0,0 0 0,-1 0 0,1 0 1,0 0-1,-1 0 0,1 0 0,-1 0 0,1 0 0,-1 0 1,0 0-1,1 2 0,0 1 9,0-1 0,0 0 0,-1 1 0,1-1 0,-1 1 0,0-1 0,0 1 0,0-1-1,0 1 1,0-1 0,-1 0 0,0 1 0,0-1 0,0 0 0,0 1 0,0-1 0,-3 4 0,23-37 148,-2-1 1,-2 0-1,17-48 1,-31 78-153,-1 1 1,0 0-1,1-1 1,-1 1-1,0 0 1,1-1 0,-1 1-1,1 0 1,-1-1-1,1 1 1,-1 0-1,1 0 1,-1 0-1,1-1 1,-1 1-1,1 0 1,-1 0-1,1 0 1,-1 0-1,1 0 1,-1 0 0,1 0-1,-1 0 1,1 0-1,-1 0 1,1 0-1,-1 0 1,1 1-1,-1-1 1,1 0-1,-1 0 1,1 1-1,-1-1 1,1 0-1,-1 0 1,0 1 0,1 0-1,25 15-523,-16-10-328,3 0-521,0-1-1,0-1 0,0 0 1,1-1-1,-1 0 0,1-1 1,0 0-1,19-1 0,10-1-3403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42.077"/>
    </inkml:context>
    <inkml:brush xml:id="br0">
      <inkml:brushProperty name="width" value="0.025" units="cm"/>
      <inkml:brushProperty name="height" value="0.025" units="cm"/>
    </inkml:brush>
  </inkml:definitions>
  <inkml:trace contextRef="#ctx0" brushRef="#br0">300 297 4324,'0'0'5563,"-8"6"-4885,2-2-529,0 0-1,1 0 1,0 0 0,0 1 0,1 0 0,-1 0 0,1 0-1,0 0 1,0 1 0,0-1 0,1 1 0,0 0 0,0 0 0,1 0-1,0 1 1,-3 8 0,-44 227 2273,-92 385-205,132-593-2140,2 0 0,1 1 0,1-1 0,0 46-1,5-79-71,0 0-1,0 0 0,0 0 0,0-1 0,1 1 0,-1 0 1,0 0-1,0 0 0,0 0 0,1-1 0,-1 1 0,1 0 0,-1 0 1,0-1-1,1 1 0,-1 0 0,1-1 0,0 1 0,-1 0 0,1-1 1,-1 1-1,1-1 0,0 1 0,-1-1 0,1 1 0,0-1 0,0 0 1,0 1-1,1-1 0,31 1 283,30-20 252,-13-1-508,1 2 0,1 2 0,1 3 0,0 2 0,98-7 1,1103-167-16,-536 75-513,-391 68 390,-150 22-82,224 2-1,-343 19 195,43 0 16,-1-3 1,1-5-1,110-22 1,-205 27 32,0 0 0,0 0 0,0 0 0,0-1 0,0 0 0,-1 0 0,1-1 0,9-7 0,-1 0 544,8-3-653,-14 9 100,0-1 0,0 1 0,-1-1 0,1-1 0,-1 1 0,-1-1 0,1 0 0,-1-1 0,8-13 0,20-47 43,-3-1 0,-4-1 0,21-83 0,-17 55 243,-13 46 341,-9 31-482,-2-1 1,0 0-1,-1 0 1,-2 0 0,4-39-1,-8 60-193,0 0 0,0 0 0,-1 0 0,1 0 0,0 0 0,-1 0 0,1 0 0,-1 1 0,1-1 1,-1 0-1,1 0 0,-1 1 0,0-1 0,1 0 0,-1 1 0,0-1 0,0 0 0,1 1 0,-1-1 0,0 1 0,0-1 0,0 1 0,0 0 0,0-1 0,0 1 0,1 0 0,-1 0 0,0 0 0,0-1 0,0 1 0,0 0 0,-1 0 0,-42-1-50,25 2 87,-188-27 19,37 3-90,-1588-75-1047,975 107 1075,610 4 3,1 7 0,-256 65 0,319-55 20,-138 58-1,247-88-54,0 0 0,0 0 1,0 0-1,0 0 0,0 0 0,0 0 1,0 0-1,0 0 0,0 0 0,1 0 0,-1 1 1,0-1-1,0 0 0,0 0 0,0 0 1,0 0-1,0 0 0,0 0 0,0 0 0,0 0 1,0 0-1,0 0 0,0 0 0,0 0 1,0 0-1,0 0 0,0 0 0,0 0 0,0 0 1,1 1-1,-1-1 0,0 0 0,0 0 1,0 0-1,0 0 0,0 0 0,0 0 0,0 0 1,0 0-1,0 0 0,16-1-1765,28-9-2905,-1-11-777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10.264"/>
    </inkml:context>
    <inkml:brush xml:id="br0">
      <inkml:brushProperty name="width" value="0.025" units="cm"/>
      <inkml:brushProperty name="height" value="0.025" units="cm"/>
    </inkml:brush>
  </inkml:definitions>
  <inkml:trace contextRef="#ctx0" brushRef="#br0">45 87 10762,'-2'7'780,"-13"33"-213,9-27-187,1 1 0,0 0-1,1 0 1,-3 18 0,7-32-379,0 0 0,0 1 1,0-1-1,0 0 0,0 1 1,0-1-1,0 0 0,0 0 0,0 1 1,0-1-1,0 0 0,0 0 0,1 1 1,-1-1-1,0 0 0,0 0 1,0 1-1,0-1 0,1 0 0,-1 0 1,0 0-1,0 1 0,1-1 0,-1 0 1,0 0-1,0 0 0,1 0 0,-1 0 1,0 1-1,0-1 0,1 0 1,-1 0-1,0 0 0,0 0 0,1 0 1,-1 0-1,0 0 0,1 0 0,-1 0 1,0 0-1,0 0 0,1 0 1,-1 0-1,0 0 0,1 0 0,-1-1 1,0 1-1,0 0 0,1 0 0,-1 0 1,0-1-1,17-6 243,0-8-106,0-1 1,0 0 0,-2-1 0,0-1 0,24-36 0,-13 16-102,-11 17-9,3-3 39,-17 29 79,-7 18 141,1-6-300,1 0 0,0 0-1,1 0 1,1 0-1,1 32 1,4-29-2245,13-13-3401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0.067"/>
    </inkml:context>
    <inkml:brush xml:id="br0">
      <inkml:brushProperty name="width" value="0.025" units="cm"/>
      <inkml:brushProperty name="height" value="0.025" units="cm"/>
    </inkml:brush>
  </inkml:definitions>
  <inkml:trace contextRef="#ctx0" brushRef="#br0">138 28 9673,'0'0'3139,"-8"-1"-667,1 1-2140,0 1 1,0-1-1,1 1 1,-1 1 0,0 0-1,1-1 1,-1 2-1,1-1 1,-13 7-1,16-7-207,0 0 0,-1 0 1,1 0-1,0 0 0,0 0 0,0 1 0,1-1 0,-1 1 0,0 0 0,1 0 1,0 0-1,0 0 0,0 0 0,0 1 0,0-1 0,0 0 0,1 1 0,0 0 1,0-1-1,0 1 0,0 0 0,0 6 0,1-9-118,0-1 0,0 1 0,0-1 0,0 1 1,0-1-1,0 1 0,1 0 0,-1-1 0,0 1 0,0-1 0,1 1 0,-1-1 1,0 1-1,1-1 0,-1 1 0,0-1 0,1 1 0,-1-1 0,1 0 0,-1 1 0,1-1 1,-1 0-1,1 1 0,-1-1 0,1 0 0,-1 0 0,1 1 0,-1-1 0,1 0 1,0 0-1,0 0 0,27 0 37,-21-1-208,0 0-1,0-1 1,0 0-1,0-1 0,9-4 1,8-11-1340,33-33 1,-41 38 1814,-24 25-31,0 0 1,2 1-1,-1 0 1,2 0-1,0 0 1,0 1-1,1-1 1,1 1 0,1 0-1,-2 19 1,1 17 96,8 81 0,-1-26-347,-11-69 470,6-34-397,1-1 0,-1 0 0,1 0 0,-1 0 0,0 0 0,1 1 0,-1-1 0,0 0 0,0 0 0,1 0 0,-1 0 0,0-1 0,0 1 0,0 0 0,0 0 0,-1 0 0,1-1 0,0 1 0,0-1 0,0 1 0,0-1 0,-1 1 0,1-1 0,-3 1 0,3-2-42,1 0 0,-1-1 0,0 1-1,0 0 1,1 0 0,-1 0 0,1-1 0,-1 1 0,1 0 0,0 0 0,-1-1-1,1 1 1,0 0 0,0-1 0,0 1 0,0 0 0,0-1 0,0 1-1,0-1 1,1-1 0,-1 0 28,1-18-281,1 0 0,0 0-1,2 0 1,1 0 0,0 0 0,1 1 0,2 0 0,0 0 0,1 1 0,19-31 0,-4 14-245,2 1 0,1 2 0,1 0 0,43-36 0,-66 64 484,-2 3 44,0 0 1,0 0-1,0 0 1,-1 0-1,1-1 1,-1 1 0,0-1-1,0 0 1,0 0-1,0 0 1,0 0 0,0 0-1,-1 0 1,2-5-1,-3 7-38,-1 1-1,1 0 1,-1-1-1,0 1 0,1 0 1,-1 0-1,0 0 1,1-1-1,-1 1 1,0 0-1,1 0 1,-1 0-1,1 0 1,-1 0-1,0 0 0,1 1 1,-1-1-1,0 0 1,1 0-1,-1 0 1,0 0-1,1 1 1,-1-1-1,1 0 0,-1 1 1,0 0-1,-18 8 75,14-5-5,-1 1-1,1-1 0,0 1 1,0 0-1,0 0 1,1 0-1,0 1 1,0-1-1,0 1 1,-5 11-1,8-15-77,0 0-1,0 0 0,1 0 0,-1 1 0,0-1 1,1 0-1,0 0 0,-1 1 0,1-1 1,0 0-1,0 0 0,0 1 0,0-1 1,1 0-1,-1 0 0,1 1 0,-1-1 1,1 0-1,0 0 0,0 0 0,0 0 1,0 0-1,0 0 0,0 0 0,0 0 0,1 0 1,-1 0-1,1-1 0,-1 1 0,1-1 1,0 1-1,0-1 0,0 0 0,0 1 1,0-1-1,2 1 0,7 3-70,0-1 0,0 0 0,0-1 0,0-1 0,0 1 0,1-2 0,15 2 0,45-6-5725,-31-7-3040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0.955"/>
    </inkml:context>
    <inkml:brush xml:id="br0">
      <inkml:brushProperty name="width" value="0.025" units="cm"/>
      <inkml:brushProperty name="height" value="0.025" units="cm"/>
    </inkml:brush>
  </inkml:definitions>
  <inkml:trace contextRef="#ctx0" brushRef="#br0">119 32 10410,'2'-10'1594,"0"-9"5998,-2 19-7529,-1 0 0,1-1 1,0 1-1,-1 0 0,1 0 0,-1 0 1,1-1-1,-1 1 0,1 0 1,-1 0-1,1 0 0,-1 0 1,1 0-1,-1 0 0,1 0 0,0 0 1,-1 0-1,1 0 0,-1 0 1,1 0-1,-1 0 0,1 0 1,-1 0-1,1 1 0,-1-1 0,1 0 1,-1 0-1,1 0 0,0 1 1,-1-1-1,1 0 0,-1 1 1,1-1-1,0 0 0,-1 1 0,1-1 1,0 0-1,0 1 0,-1 0 1,-9 5 42,1 1-1,0 0 1,1 1 0,-1 0 0,1 0 0,1 0 0,-1 1 0,2 1 0,-1-1 0,1 1 0,1 0 0,-7 14 0,12-23-100,0-1-1,0 1 1,0-1 0,-1 1-1,1-1 1,0 1 0,0-1-1,0 1 1,0-1 0,0 1 0,0-1-1,0 1 1,0-1 0,0 1-1,0 0 1,0-1 0,1 1-1,-1-1 1,0 1 0,0-1 0,0 1-1,1-1 1,-1 1 0,0-1-1,0 0 1,1 1 0,-1-1-1,1 1 1,-1-1 0,0 0 0,1 1-1,-1-1 1,1 0 0,-1 1-1,1-1 1,24 2 208,24-16 88,-35 6-248,-1 1 1,-1-2 0,0 0-1,0-1 1,-1 0 0,0 0 0,15-19-1,-30 75-182,4-42 60,-1 26-3266,1-29 3075,0 0 0,1 0 0,-1 0-1,0 0 1,0 0 0,1 0 0,-1 0-1,0-1 1,1 1 0,-1 0 0,1 0-1,-1 0 1,1-1 0,-1 1 0,1 0-1,0 0 1,-1-1 0,1 1 0,0-1-1,-1 1 1,1-1 0,0 1 0,0-1-1,0 1 1,-1-1 0,1 1 0,2-1-1,11 1-12012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1.913"/>
    </inkml:context>
    <inkml:brush xml:id="br0">
      <inkml:brushProperty name="width" value="0.025" units="cm"/>
      <inkml:brushProperty name="height" value="0.025" units="cm"/>
    </inkml:brush>
  </inkml:definitions>
  <inkml:trace contextRef="#ctx0" brushRef="#br0">193 50 7399,'0'0'6379,"5"-8"-3181,15-23-684,-20 30-2459,1 1-1,-1 0 0,0 0 1,0 0-1,0-1 0,0 1 1,1 0-1,-1 0 1,0 0-1,0-1 0,0 1 1,0 0-1,0 0 0,0-1 1,0 1-1,0 0 0,0 0 1,0 0-1,0-1 0,0 1 1,0 0-1,0 0 0,0-1 1,0 1-1,0 0 0,0 0 1,0-1-1,0 1 0,0 0 1,0 0-1,0-1 0,-1 1 1,1 0-1,0 0 0,0 0 1,0-1-1,0 1 0,0 0 1,-1 0-1,1 0 0,0 0 1,0-1-1,0 1 0,-1 0 1,1 0-1,0 0 0,0 0 1,-1 0-1,1 0 0,0 0 1,0 0-1,-1 0 0,1 0 1,0 0-1,0 0 0,0 0 1,-1 0-1,1 0 1,0 0-1,0 0 0,-1 0 0,-14 2 192,14-2-156,-14 6 99,1 0 0,-1 1 1,1 1-1,0 0 0,1 1 0,0 0 0,0 1 0,-21 23 0,17-17 31,13-13-199,2-2-14,-1 1-1,1 0 1,-1 1-1,1-1 0,0 0 1,0 1-1,0-1 1,0 1-1,0 0 0,0 0 1,1 0-1,-1-1 1,1 1-1,-2 6 1,6-8-60,1 0 1,-1 0 0,0 0 0,0-1 0,1 0 0,-1 0 0,0 0 0,7 0 0,-6-1-77,42-1-1035,38 1-437,-77 1 1411,-1 0 0,1 1 0,0 0 0,-1 0 0,0 1-1,1 0 1,-1 0 0,0 0 0,8 5 0,-13-7 178,-1 1-1,1-1 1,0 1 0,0-1 0,0 1-1,-1 0 1,1-1 0,0 1 0,-1 0-1,1-1 1,-1 1 0,1 0 0,-1 0-1,1-1 1,-1 1 0,1 0 0,-1 0-1,0 0 1,1 0 0,-1 0 0,0 0-1,0 0 1,0-1 0,0 1 0,0 0-1,0 0 1,0 1 0,0 0 87,-1 0 1,0 0 0,0 0-1,0 0 1,0 0-1,0-1 1,0 1 0,0 0-1,0-1 1,-1 1-1,-2 2 1,-45 30 1885,48-34-1956,-10 6 169,-1 0 0,1 0 0,-1-1-1,0-1 1,0 0 0,-1-1 0,1 0 0,-18 1-1,29-4-271,0 0-1,1 0 0,-1-1 0,1 1 0,-1 0 1,0 0-1,1-1 0,-1 1 0,1 0 0,-1-1 0,1 1 1,-1-1-1,1 1 0,-1 0 0,1-1 0,0 1 1,-1-1-1,1 1 0,0-1 0,-1 0 0,1 1 0,0-1 1,-1 1-1,1-1 0,0 0 0,0 1 0,0-1 1,0 1-1,0-1 0,0 0 0,0 1 0,0-1 0,0 0 1,0 1-1,0-1 0,0 1 0,0-1 0,0 0 1,1 1-1,-1-1 0,0 1 0,1-2 0,11-29-6542,8 5-2274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2.352"/>
    </inkml:context>
    <inkml:brush xml:id="br0">
      <inkml:brushProperty name="width" value="0.025" units="cm"/>
      <inkml:brushProperty name="height" value="0.025" units="cm"/>
    </inkml:brush>
  </inkml:definitions>
  <inkml:trace contextRef="#ctx0" brushRef="#br0">0 311 8968,'0'0'7586,"2"8"-6427,-1 6-804,6 27 427,-6-40-762,-1 1 0,1-1 0,0 1 0,0-1 0,0 0-1,0 1 1,0-1 0,1 0 0,-1 0 0,0 0 0,0 0-1,1 0 1,-1 0 0,1 0 0,-1 0 0,1 0 0,-1-1-1,1 1 1,0-1 0,-1 1 0,1-1 0,0 0 0,-1 1-1,4-1 1,6 0 15,1-1 1,-1 0-1,0 0 0,1-1 0,-1-1 0,0 0 0,0 0 0,0-1 0,0 0 1,-1-1-1,0-1 0,0 1 0,0-2 0,-1 1 0,0-1 0,0-1 0,0 1 1,13-17-1,-14 14 72,0 0 0,0 0 0,-1 0 0,0-1 0,-1 0 0,0 0 0,-1-1 0,0 1 0,-1-1 0,0 0 1,-1-1-1,0 1 0,-1-1 0,0 1 0,-1-1 0,-1-23 0,-1 32-91,-1 0 0,1-1 0,-1 1 0,0 0 1,0 0-1,0 0 0,-1 0 0,1 0 0,-1 1 0,0-1 0,0 1 0,0 0 0,-1-1 1,1 1-1,-1 1 0,1-1 0,-1 1 0,0-1 0,0 1 0,0 0 0,0 0 1,-1 1-1,1-1 0,0 1 0,-1 0 0,1 0 0,-1 1 0,1-1 0,-1 1 0,-5 0 1,5 0-15,1-1 1,0 1-1,0 0 1,-1 0-1,1 1 1,0-1-1,0 1 1,0 0-1,0 0 0,0 0 1,0 1-1,0 0 1,0-1-1,0 1 1,0 0-1,1 1 1,-1-1-1,1 1 1,0 0-1,-1-1 1,1 1-1,1 1 1,-1-1-1,0 0 1,1 1-1,0-1 1,-1 1-1,1 0 1,1 0-1,-1 0 1,1 0-1,-3 7 1,4-6-5,0 0 1,0 1-1,0-1 1,0 0-1,1 0 1,0 0-1,0 0 0,0 0 1,0 0-1,1 0 1,5 9-1,34 46 61,-35-53-59,1 1 1,-1 0-1,-1 0 0,1 0 0,-2 1 0,1 0 1,-1 0-1,0 0 0,-1 0 0,3 13 1,-5 54-450,-2-59-594,1-1 1,0 0 0,3 18 0,-2-33 864,-1 0 0,0-1 0,1 1 0,-1-1-1,0 0 1,1 1 0,-1-1 0,0 1 0,1-1 0,-1 1 0,1-1 0,-1 0 0,1 1 0,-1-1 0,1 0 0,-1 0-1,1 1 1,0-1 0,-1 0 0,1 0 0,-1 0 0,1 0 0,-1 0 0,1 1 0,0-1 0,-1 0 0,1-1 0,-1 1-1,1 0 1,0 0 0,-1 0 0,1 0 0,-1 0 0,1 0 0,-1-1 0,1 1 0,-1 0 0,2-1 0,20-8-4856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2.699"/>
    </inkml:context>
    <inkml:brush xml:id="br0">
      <inkml:brushProperty name="width" value="0.025" units="cm"/>
      <inkml:brushProperty name="height" value="0.025" units="cm"/>
    </inkml:brush>
  </inkml:definitions>
  <inkml:trace contextRef="#ctx0" brushRef="#br0">96 2 8808,'0'0'8414,"-8"2"-7187,3 0-1099,0-1 0,0 1 0,0 1-1,1-1 1,-1 1 0,1 0 0,-1 0-1,1 0 1,0 0 0,1 1 0,-1-1-1,0 1 1,1 0 0,0 0 0,0 1-1,0-1 1,0 1 0,1-1 0,0 1-1,0 0 1,0 0 0,1 0-1,-1 0 1,1 0 0,0 0 0,1 0-1,-1 6 1,1-9-106,-1 0-1,1 0 0,0 0 1,0-1-1,0 1 0,0 0 1,0 0-1,1 0 0,-1 0 1,1 0-1,-1-1 1,1 1-1,-1 0 0,1 0 1,0-1-1,0 1 0,0 0 1,0-1-1,0 1 1,0-1-1,1 1 0,-1-1 1,2 2-1,-1-2-1,1 0 0,-1 0 1,1 0-1,-1 0 0,1-1 0,-1 1 1,1-1-1,-1 1 0,1-1 0,0 0 1,-1 0-1,1 0 0,0 0 0,4-1 1,2-1 4,0-1 1,0 1-1,0-1 1,-1-1-1,1 0 1,-1 0-1,0-1 1,13-8 0,-8 2 0,-1-1 0,0 0 0,0-1 0,-2-1 0,1 1 0,-2-2 0,12-21 0,-44 77-24,12-25 157,2 1 1,-11 25-1,18-37-126,0 0 1,0 0-1,1 0 1,0 0 0,0 0-1,0 1 1,1-1-1,0 0 1,0 1 0,0-1-1,0 0 1,1 1-1,2 8 1,-2-13-96,-1 0 0,1 0 1,0 0-1,0 0 0,-1-1 0,1 1 1,0 0-1,0 0 0,0 0 0,0-1 0,0 1 1,0 0-1,0-1 0,0 1 0,0-1 1,1 1-1,-1-1 0,0 0 0,0 1 0,0-1 1,1 0-1,-1 0 0,0 0 0,2 0 1,33-1-5264,-32 1 3967,21-3-5870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3:33.264"/>
    </inkml:context>
    <inkml:brush xml:id="br0">
      <inkml:brushProperty name="width" value="0.025" units="cm"/>
      <inkml:brushProperty name="height" value="0.025" units="cm"/>
    </inkml:brush>
  </inkml:definitions>
  <inkml:trace contextRef="#ctx0" brushRef="#br0">85 0 9289,'0'0'10121,"-1"13"-9373,-9 63 264,3-42-620,2 0-1,2 0 1,1 67-1,3-100-380,0 1 0,-1 0 0,1-1 0,0 1 0,0-1 0,0 1 0,0-1 0,0 1 0,1-1 0,-1 0 0,0 0 0,0 1 0,1-1 0,-1 0 0,1 0 0,-1 0 0,1 0 0,0-1 0,-1 1 0,1 0 0,0-1 0,-1 1 0,1-1 0,0 0 0,0 1 0,-1-1 0,1 0 0,3 0 0,63 0 221,-45-2-265,-21 2 41,1 0 0,-1 1 0,1-1 0,-1 0 0,1 1 0,-1-1 0,0 1 0,1 0 0,-1 0 0,0 0 1,0 0-1,1 0 0,-1 0 0,0 1 0,0-1 0,0 1 0,0-1 0,-1 1 0,1 0 0,0 0 0,-1 0 0,2 2 0,-2-2 74,0-1 1,-1 1-1,1 0 0,-1 0 1,1-1-1,-1 1 0,0 0 0,0 0 1,0 0-1,0-1 0,0 1 1,0 0-1,0 0 0,-1 0 1,1-1-1,-1 1 0,1 0 0,-1-1 1,0 1-1,1 0 0,-1-1 1,0 1-1,0-1 0,0 1 1,0-1-1,-1 1 0,1-1 0,0 0 1,0 0-1,-1 1 0,-2 0 1,-6 6 132,-1-1 1,0 0 0,0-1-1,0 0 1,-1-1 0,0-1-1,0 1 1,0-2 0,0 0-1,-1 0 1,1-1 0,-1-1-1,0 0 1,-21-1 0,33 0-266,0 0 1,0 0-1,0 0 1,0-1-1,0 1 1,-1 0 0,1-1-1,0 1 1,0-1-1,0 1 1,0-1-1,0 1 1,0-1-1,1 0 1,-1 1 0,0-1-1,0 0 1,0 0-1,1 1 1,-1-1-1,0 0 1,1 0-1,-1 0 1,0 0-1,1 0 1,0 0 0,-1 0-1,1 0 1,0-1-1,-1 1 1,1 0-1,0 0 1,0 0-1,0-1 1,0-1-822,0 0 1,0 0-1,0 0 1,1 0 0,-1 0-1,1 0 1,0 0-1,0 0 1,0 0-1,0 0 1,1 1-1,2-6 1,15-14-12797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5.864"/>
    </inkml:context>
    <inkml:brush xml:id="br0">
      <inkml:brushProperty name="width" value="0.025" units="cm"/>
      <inkml:brushProperty name="height" value="0.025" units="cm"/>
    </inkml:brush>
  </inkml:definitions>
  <inkml:trace contextRef="#ctx0" brushRef="#br0">17 36 3683,'0'0'11553,"3"-8"-8964,6-18 210,-7 24-307,-6 23-1729,-2 8-478,0-4 16,1 0 0,0 0 0,2 1 1,1 0-1,2 33 0,0-58-292,1 0 0,-1-1 0,0 1 0,0 0 0,1 0 0,-1 0 0,1 0 0,-1-1 0,1 1 0,-1 0 0,1 0 1,-1-1-1,1 1 0,0-1 0,-1 1 0,1 0 0,0-1 0,0 1 0,0-1 0,-1 1 0,1-1 0,0 0 0,0 1 0,0-1 0,0 0 0,-1 0 0,1 1 0,0-1 0,0 0 0,0 0 0,0 0 0,0 0 0,0 0 0,0 0 0,0-1 0,0 1 0,-1 0 0,1 0 0,0-1 0,0 1 0,1-1 0,38-16 488,-25 5-445,0-1 0,0 0 0,-2-1 0,0 0 0,0-1 1,-1 0-1,-1-1 0,-1 0 0,0-1 0,-1 0 0,-1-1 1,7-21-1,-33 86 94,8-28-56,2 1 1,1 0-1,0 1 1,1 0-1,2 0 1,-4 29-1,8-49-146,0 0 0,0 0 0,0 0 0,1 0 0,-1 0 0,0 0 0,1 0 0,-1 0 0,0 0 0,1 0 0,0 0-1,-1 0 1,1 0 0,-1 0 0,1-1 0,0 1 0,-1 0 0,1 0 0,0-1 0,0 1 0,0 0 0,0-1 0,0 1 0,0-1 0,0 1 0,0-1 0,0 0 0,0 1 0,0-1 0,0 0-1,0 0 1,0 1 0,0-1 0,0 0 0,0 0 0,0 0 0,0 0 0,0-1 0,0 1 0,0 0 0,0 0 0,0-1 0,0 1 0,0 0 0,0-1 0,0 1 0,1-1 0,4-1-561,-1 0 0,0 0 1,1 0-1,-1-1 1,0 0-1,0 0 0,8-6 1,8-17-5037,-3-5-2360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6.237"/>
    </inkml:context>
    <inkml:brush xml:id="br0">
      <inkml:brushProperty name="width" value="0.025" units="cm"/>
      <inkml:brushProperty name="height" value="0.025" units="cm"/>
    </inkml:brush>
  </inkml:definitions>
  <inkml:trace contextRef="#ctx0" brushRef="#br0">63 0 4965,'0'0'20670,"-5"9"-19309,4-7-1307,-39 80 1970,37-74-1947,0 0 0,0 1 1,1-1-1,0 1 0,1 0 1,-1-1-1,2 1 0,-1 0 1,2 14-1,-1-22-78,1 0 1,-1 0-1,1 0 1,0 1-1,0-1 1,-1 0-1,1 0 1,0 0-1,0 0 0,0-1 1,0 1-1,0 0 1,0 0-1,0-1 1,0 1-1,0 0 1,0-1-1,0 1 0,1-1 1,-1 1-1,0-1 1,0 0-1,0 1 1,1-1-1,-1 0 1,0 0-1,3 0 1,43-1-177,-32 0-53,8 0 58,-14 0 33,0 1 0,0 0 1,0 0-1,0 1 0,17 3 0,-24-3 122,0-1 0,0 1 0,0 0 0,0 0 0,0 0 0,0 0 0,-1 1 0,1-1 0,0 1 0,-1-1 0,1 1 0,0-1 0,-1 1 0,0 0 0,1-1 0,-1 1 0,0 0-1,0 0 1,0 0 0,0 0 0,-1 0 0,1 0 0,0 1 0,-1-1 0,0 0 0,1 0 0,-1 0 0,0 0 0,0 3 0,0 1 91,-1-1-1,0 0 1,0 1-1,0-1 1,-1 1-1,1-1 1,-1 0-1,-1 0 1,1 0-1,-1 0 1,0 0-1,0-1 1,0 1-1,0-1 1,-1 0-1,0 0 1,0 0-1,0 0 1,0-1-1,-1 0 1,1 0-1,-1 0 1,0 0-1,0-1 1,0 1 0,0-1-1,0-1 1,0 1-1,-1-1 1,1 0-1,-1 0 1,1 0-1,-1-1 1,-7 0-1,12 0-246,-1 0 0,1-1 0,-1 1 0,1-1 0,0 1 0,-1-1 0,1 0 0,0 1 0,0-1 0,-1 0 0,1 0 0,0 0 0,0 0 0,0 0-1,0 0 1,0 0 0,0 0 0,1-1 0,-1 1 0,0 0 0,0 0 0,1-1 0,-1 1 0,1 0 0,-1-1 0,1 1 0,0-1 0,-1 1 0,1 0 0,0-1 0,0 1 0,0-1 0,0 1 0,0-1 0,1 1-1,0-3 1,-1 0-858,0 0-1,0 0 0,1 0 1,0 0-1,-1 0 0,1 1 1,1-1-1,-1 0 0,1 1 1,-1-1-1,1 1 0,0-1 0,3-2 1,10-6-4697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6.599"/>
    </inkml:context>
    <inkml:brush xml:id="br0">
      <inkml:brushProperty name="width" value="0.025" units="cm"/>
      <inkml:brushProperty name="height" value="0.025" units="cm"/>
    </inkml:brush>
  </inkml:definitions>
  <inkml:trace contextRef="#ctx0" brushRef="#br0">0 76 1441,'0'0'3732,"12"1"-817,1 1-2504,12 3 1820,1-2 0,-1-1 0,37-2 0,-54-1-1631,-1 0-1,0 0 1,0 0-1,0-1 1,-1 0-1,1-1 1,0 1-1,6-5 1,-10 6-408,-1-1 0,1 0 0,0 0 0,-1 0 0,1-1 0,-1 1 0,0 0 0,0-1 0,0 0 0,0 1 0,0-1 0,0 0 0,-1 0 0,0 0 0,1 0 0,-1-1 0,1-5 1,-2 9-182,0 0 0,1 0 0,-1-1 0,0 1 0,0 0 0,0 0 0,0 0 0,0 0 0,0 0 1,0-1-1,1 1 0,-1 0 0,0 0 0,0 0 0,0 0 0,0 0 0,0-1 0,0 1 0,0 0 0,0 0 1,0 0-1,0 0 0,0-1 0,0 1 0,0 0 0,0 0 0,0 0 0,0 0 0,0-1 0,0 1 1,-1 0-1,1 0 0,0 0 0,0 0 0,0-1 0,0 1 0,0 0 0,0 0 0,0 0 0,0 0 1,-1 0-1,1 0 0,0 0 0,0-1 0,0 1 0,0 0 0,0 0 0,-1 0 0,1 0 0,0 0 1,0 0-1,0 0 0,0 0 0,-1 0 0,1 0 0,0 0 0,0 0 0,0 0 0,0 0 0,-1 0 1,-11 10 52,-11 20-202,20-25 139,1-1-1,-1 1 1,1-1 0,0 1 0,1 0 0,-1 0-1,1 0 1,0 0 0,0 0 0,0 0 0,1 0-1,0 9 1,0-13 0,0 1 1,1-1-1,-1 1 0,1-1 0,0 0 0,-1 0 1,1 1-1,0-1 0,0 0 0,-1 0 0,1 0 0,0 0 1,0 0-1,0 0 0,1 0 0,-1 0 0,2 1 0,0 0 5,1-1-1,-1 1 1,0-1-1,1 0 0,-1-1 1,1 1-1,-1-1 0,1 1 1,6-1-1,-1 0 5,0-1 0,0 0 0,1-1 0,-1 0 0,-1 0 0,1-1 0,0 0 0,-1 0 0,1-1 0,13-9 0,-19 12 44,0-1 1,0-1-1,0 1 0,0 0 1,-1-1-1,1 1 0,0-1 1,-1 0-1,0 0 0,0 0 0,0 0 1,0 0-1,0 0 0,-1 0 1,0-1-1,1 1 0,-1-1 1,0 1-1,-1-1 0,1 1 1,0-1-1,-1 1 0,0-1 1,0 0-1,0 1 0,0-1 1,-1 0-1,0 1 0,1-1 1,-3-3-1,45 6-326,-20 0 161,-11 0-2405,-24-15-16745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6.957"/>
    </inkml:context>
    <inkml:brush xml:id="br0">
      <inkml:brushProperty name="width" value="0.025" units="cm"/>
      <inkml:brushProperty name="height" value="0.025" units="cm"/>
    </inkml:brush>
  </inkml:definitions>
  <inkml:trace contextRef="#ctx0" brushRef="#br0">0 42 15375,'0'0'6822,"92"-33"-6822,-39 28-865,1 2-5541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06.821"/>
    </inkml:context>
    <inkml:brush xml:id="br0">
      <inkml:brushProperty name="width" value="0.025" units="cm"/>
      <inkml:brushProperty name="height" value="0.025" units="cm"/>
    </inkml:brush>
  </inkml:definitions>
  <inkml:trace contextRef="#ctx0" brushRef="#br0">1453 241 8136,'-9'-7'235,"-8"-3"-124,0 0 0,-1 1 1,0 1-1,0 1 0,-1 0 1,-33-7-1,-2 3-68,2 0 497,-89-7-1,123 17-493,1 1-1,0 1 0,-1 1 0,1 0 1,0 1-1,0 1 0,0 0 0,1 1 1,-21 10-1,-8 8-61,2 3-1,0 1 1,2 2 0,-39 35-1,-140 149-56,173-162 113,1 2 1,4 2-1,1 2 0,3 2 0,-34 71 1,57-98-19,1 0 0,1 1 0,2 1 0,1 0 0,2 1 0,2-1 0,1 2 1,1-1-1,2 0 0,1 1 0,9 68 0,-6-91-12,1 1 0,1-1-1,0 0 1,0-1 0,1 1-1,1-1 1,0 0 0,1 0 0,0-1-1,1 0 1,0 0 0,1 0-1,0-1 1,0-1 0,1 0 0,0 0-1,1-1 1,0 0 0,1-1-1,-1 0 1,1-1 0,0 0 0,15 4-1,-2-1 30,1-2-1,1-1 1,-1-1-1,1-2 1,0 0-1,0-2 1,0-1-1,0-1 1,0-1-1,45-10 1,-25 0 4,0-2 1,-1-2 0,-1-2-1,-1-2 1,0-3-1,-2-1 1,60-44 0,-41 22-20,-3-3 0,-2-3 0,-2-2 0,53-69 1,-69 74 9,-2-2 0,-3-1 0,-2-2 0,-2-1 1,27-74-1,-40 84 146,-2-1 0,-2-1-1,-2 0 1,-2-1 0,-2 1 0,-2-1 0,-4-64 0,-1 94-29,0 0 1,-2 1 0,0-1-1,-1 0 1,0 1 0,-2 0 0,0 0-1,-1 0 1,0 1 0,-2 0-1,-14-22 1,15 28-101,-1 0 0,1 1 0,-2 0-1,1 0 1,-1 1 0,-1 0 0,1 1 0,-1 0 0,-1 1 0,1 0 0,-1 1 0,0 0-1,0 1 1,0 0 0,-1 1 0,-21-3 0,10 4-239,-1 0 0,1 2 0,-1 1 0,1 1 0,-1 1 1,1 1-1,0 1 0,0 1 0,0 1 0,1 1 0,0 2 0,1 0 0,0 1 0,-40 28 0,-29 21-3084,6-5-1565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7.455"/>
    </inkml:context>
    <inkml:brush xml:id="br0">
      <inkml:brushProperty name="width" value="0.025" units="cm"/>
      <inkml:brushProperty name="height" value="0.025" units="cm"/>
    </inkml:brush>
  </inkml:definitions>
  <inkml:trace contextRef="#ctx0" brushRef="#br0">23 191 4036,'0'0'20798,"-1"5"-20595,-7 23-192,5-21-19,0 0 0,1 1 0,0-1 0,1 0 0,0 1 0,0-1 0,0 9 0,1-15 6,1-1 0,-1 1 0,0-1 0,0 0 0,1 1 0,-1-1 0,0 0 0,1 1 0,-1-1 0,1 0 0,-1 1 0,0-1 0,1 0 0,-1 0 0,1 1 0,-1-1 0,1 0 0,-1 0-1,1 0 1,-1 0 0,1 0 0,-1 0 0,1 0 0,-1 0 0,1 0 0,-1 0 0,1 0 0,-1 0 0,1 0 0,-1 0 0,1 0 0,-1 0 0,1 0 0,-1-1 0,0 1 0,1 0 0,0-1 0,20-8 73,-6-3-48,-1 0-1,0-1 0,-1-1 0,0 0 1,-1 0-1,-1-1 0,10-18 0,-6 8 59,-2 0 0,0 0 0,-2-1-1,9-31 1,-31 93-18,2 1 0,2 0 0,1 1 0,0 38 0,6-74-90,0 0 0,0 1 0,0-1 1,1 0-1,-1 0 0,1 1 0,0-1 0,-1 0 0,1 0 0,0 0 0,0 0 0,0 0 0,1 0 1,-1 0-1,0 0 0,1 0 0,-1-1 0,1 1 0,0-1 0,0 1 0,-1-1 0,1 1 0,0-1 1,0 0-1,0 0 0,0 0 0,1 0 0,-1 0 0,0-1 0,0 1 0,0-1 0,1 1 0,-1-1 0,0 0 1,3 0-1,1 1-492,0-1-1,0 0 1,0-1 0,0 0 0,0 1 0,0-2-1,-1 1 1,1-1 0,0 0 0,-1 0 0,0 0-1,1-1 1,5-4 0,13-12-4782,-3-3-1527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7.847"/>
    </inkml:context>
    <inkml:brush xml:id="br0">
      <inkml:brushProperty name="width" value="0.025" units="cm"/>
      <inkml:brushProperty name="height" value="0.025" units="cm"/>
    </inkml:brush>
  </inkml:definitions>
  <inkml:trace contextRef="#ctx0" brushRef="#br0">46 9 10410,'0'0'12203,"10"5"-11413,28 13 81,-37-18-816,0 0 0,0 0 0,0 0 0,0 0 0,0 0 1,0 0-1,0-1 0,0 1 0,0 0 0,0 0 1,0-1-1,0 1 0,0 0 0,0-1 0,0 1 0,-1-1 1,1 1-1,0-1 0,0 0 0,0 1 0,-1-1 0,1 0 1,0 1-1,-1-1 0,1 0 0,-1 0 0,1 0 0,-1 0 1,2-1-1,-2 2-35,0-1-1,0 1 1,0-1 0,0 1 0,0-1 0,1 1 0,-1-1 0,0 1 0,0-1 0,0 1-1,0-1 1,0 1 0,0-1 0,-1 1 0,1-1 0,0 1 0,0-1 0,0 1 0,0-1-1,-1 1 1,1 0 0,0-1 0,0 1 0,-1-1 0,1 1 0,0 0 0,-1-1 0,1 1-1,0-1 1,-1 1 0,1 0 0,0 0 0,-1-1 0,1 1 0,-1 0 0,1 0 0,-1-1-1,1 1 1,-1 0 0,1 0 0,-1 0 0,1 0 0,-1 0 0,1 0 0,-1 0-1,1 0 1,-1 0 0,1 0 0,-1 0 0,1 0 0,0 0 0,-1 0 0,1 0 0,-1 0-1,1 1 1,-1-1 0,1 0 0,-1 0 0,1 1 0,0-1 0,-1 1 0,-4 0-21,1 1 0,0 0 0,1 0 1,-1 1-1,0-1 0,0 1 1,1-1-1,0 1 0,-1 1 0,1-1 1,0 0-1,1 1 0,-4 4 0,-29 53 44,33-56-25,-1-1 1,1 1 0,1 0-1,-1 1 1,1-1 0,-1 0 0,2 0-1,-1 1 1,0 5 0,2-10-15,-1 0 0,1-1 0,-1 1 0,1 0 0,0-1 0,-1 1 0,1-1 0,0 1 0,-1-1 1,1 0-1,0 1 0,0-1 0,0 1 0,-1-1 0,1 0 0,0 0 0,0 0 0,0 0 0,0 1 1,-1-1-1,1 0 0,0 0 0,0 0 0,0-1 0,0 1 0,0 0 0,27-3 104,-13 0-79,-1-2-1,1 0 0,-1-1 0,0 0 0,21-15 0,-25 15-28,0-1-1,1 2 0,-1-1 0,1 2 0,0-1 1,1 1-1,-1 1 0,1 0 0,-1 1 0,24-2 1,-34 4-5,0 0 0,0 0 0,1 0 0,-1 1 1,0-1-1,0 0 0,1 1 0,-1-1 1,0 1-1,0-1 0,0 1 0,0 0 0,0-1 1,0 1-1,0 0 0,0 0 0,0 0 0,0 0 1,0 0-1,0 0 0,-1 0 0,1 0 1,0 0-1,-1 0 0,2 2 0,6 38 42,1 1 43,-9-40-81,1-1 1,-1 0-1,1 0 1,0 0-1,0 1 1,-1-1-1,1 0 1,0 0-1,0 0 1,0 0-1,0 0 1,0-1-1,1 1 1,-1 0-1,0 0 1,0-1-1,0 1 1,1-1-1,-1 1 1,0-1-1,1 1 1,-1-1-1,0 0 1,1 0-1,-1 1 1,2-1-1,1 0-107,22-4-3836,-7-10-2157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8.564"/>
    </inkml:context>
    <inkml:brush xml:id="br0">
      <inkml:brushProperty name="width" value="0.025" units="cm"/>
      <inkml:brushProperty name="height" value="0.025" units="cm"/>
    </inkml:brush>
  </inkml:definitions>
  <inkml:trace contextRef="#ctx0" brushRef="#br0">206 100 2787,'3'-8'2103,"-2"4"-1186,12-45 6778,-12 48-7457,-1 0 0,1-1 0,-1 1 0,0 0 0,0 0 0,0 0 0,0-1 0,0 1 0,0 0 0,0 0 0,0-1 0,0 1 0,0 0-1,-1 0 1,1-1 0,0 1 0,-1 0 0,1 0 0,-1 0 0,0 0 0,1 0 0,-1 0 0,0 0 0,1 0 0,-1 0 0,0 0 0,0 0 0,0 0 0,0 0 0,0 1-1,0-1 1,0 0 0,0 1 0,0-1 0,-1 1 0,1-1 0,-1 1 0,-4 0-113,0 0-1,1 1 1,-1 0 0,1 0 0,-1 0-1,1 1 1,-1-1 0,1 1-1,0 1 1,-1-1 0,1 1-1,1 0 1,-1 0 0,0 1 0,1-1-1,0 1 1,-1 0 0,1 0-1,1 0 1,-1 1 0,1-1-1,-4 7 1,-5 6-101,1 1 1,1 1-1,0-1 0,-12 36 0,17-38 21,0 0-1,1 0 0,0 0 0,-1 29 0,4-42-38,1 0 0,0 0 0,-1-1 0,1 1 0,1 0 0,-1 0 0,0-1 0,1 1 0,-1 0 0,1-1 0,0 1 0,0-1 0,0 1 0,0-1 0,0 1 0,1-1 0,-1 0 0,1 1 0,0-1 0,-1 0 0,1 0 0,0 0 0,0 0 0,0-1 0,1 1 0,-1 0 0,0-1 0,1 0 0,-1 1 0,0-1 0,1 0 0,0 0 0,-1-1 1,1 1-1,0 0 0,4 0 0,5-1 35,1 1 0,0-2 1,0 0-1,-1 0 1,1-1-1,-1-1 1,1 0-1,11-5 1,-18 6-31,1 0 1,-1-1-1,0 0 1,-1 0 0,1 0-1,0-1 1,-1 0-1,0 0 1,0 0 0,0-1-1,0 1 1,-1-1-1,0 0 1,0-1 0,0 1-1,-1-1 1,4-7-1,-6 12-9,-1 1 0,1-1-1,-1 1 1,0-1 0,1 0-1,-1 1 1,0-1 0,1 1-1,-1-1 1,0 0 0,0 1-1,0-1 1,1 0 0,-1 1-1,0-1 1,0 0 0,0 0-1,0 1 1,0-1 0,0 0-1,-1 1 1,1-1 0,0 0-1,0 1 1,0-1-1,-1 0 1,1 1 0,0-1-1,-1 1 1,1-1 0,0 0-1,-1 1 1,1-1 0,-1 1-1,1-1 1,-1 1 0,1-1-1,-1 1 1,1 0 0,-1-1-1,0 1 1,1 0 0,-1-1-1,1 1 1,-1 0 0,0 0-1,1-1 1,-1 1 0,0 0-1,1 0 1,-1 0-1,0 0 1,1 0 0,-1 0-1,0 0 1,0 0 0,0 1-1,-3-1-3,0 1-1,0 0 0,1 0 1,-1 0-1,0 0 0,1 1 1,0-1-1,-1 1 1,-4 3-1,4-2 47,-1 1 0,1 0 0,0-1 0,0 1 0,0 1-1,1-1 1,-1 0 0,1 1 0,0 0 0,0 0 0,1 0 0,-3 7 0,5-12-38,0 1-1,0-1 0,0 1 1,0-1-1,1 1 1,-1-1-1,0 1 1,0-1-1,1 1 1,-1-1-1,0 1 0,1-1 1,-1 0-1,1 1 1,-1-1-1,0 0 1,1 1-1,-1-1 1,1 0-1,-1 0 0,1 1 1,-1-1-1,1 0 1,-1 0-1,1 0 1,-1 0-1,1 1 1,0-1-1,-1 0 0,1 0 1,-1 0-1,1 0 1,-1 0-1,1 0 1,-1-1-1,1 1 1,-1 0-1,1 0 0,-1 0 1,1 0-1,-1-1 1,1 1-1,-1 0 1,1 0-1,0-1 1,29-9 202,8-14-83,-31 20-128,-1-1 1,1 1 0,-1 0 0,1 0 0,1 1 0,-1 0 0,0 0 0,1 1 0,-1 0 0,15-2 0,-22 4-7,1 0 0,0 0 0,0 0 0,0 1 0,0-1 0,-1 0 0,1 1 0,0-1 0,0 0 0,-1 1 0,1-1 0,0 1 0,-1-1 0,1 1 0,0-1 1,-1 1-1,1-1 0,-1 1 0,1 0 0,-1-1 0,1 1 0,-1 0 0,1 0 0,-1-1 0,1 2 0,6 29-47,-9 33 67,-2-50-137,-1 14-97,8-14-3656,0-14-627,6-7 33,5-8-3396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9.065"/>
    </inkml:context>
    <inkml:brush xml:id="br0">
      <inkml:brushProperty name="width" value="0.025" units="cm"/>
      <inkml:brushProperty name="height" value="0.025" units="cm"/>
    </inkml:brush>
  </inkml:definitions>
  <inkml:trace contextRef="#ctx0" brushRef="#br0">1 278 12684,'0'0'7591,"9"6"-6448,-5-4-1023,-1 1-28,0-1 1,0 1-1,1-1 0,-1 0 1,1 0-1,-1-1 0,1 1 1,0-1-1,0 1 0,0-1 1,0 0-1,-1-1 0,1 1 1,1-1-1,-1 0 0,0 0 1,0 0-1,0 0 1,0-1-1,0 1 0,0-1 1,0 0-1,-1 0 0,7-3 1,0 0 96,-1-1 1,1 0 0,-1-1-1,0 0 1,0 0 0,-1-1 0,0 0-1,0-1 1,-1 0 0,0 0-1,0 0 1,11-19 0,-16 12 147,-12 15-91,-15 18-194,17-9-55,0 1-1,1 0 1,0 0-1,1 1 1,0 0 0,1 0-1,0 0 1,0 1-1,1-1 1,1 1-1,0 0 1,1 0 0,-2 19-1,4-30 5,0 1-1,0-1 1,0 1-1,0-1 1,1 0-1,-1 1 0,0-1 1,0 0-1,1 1 1,-1-1-1,1 0 1,-1 1-1,1-1 1,0 0-1,0 0 1,-1 0-1,1 1 1,0-1-1,0 0 1,0 0-1,0 0 1,0-1-1,0 1 1,2 1-1,-1-1 5,1 0 1,-1 0-1,1-1 0,-1 1 1,1-1-1,-1 1 0,1-1 1,-1 0-1,1 0 0,0 0 1,-1 0-1,4-2 0,3 0 13,0 0-1,0-1 0,-1 0 1,1 0-1,-1-1 1,15-9-1,-2-5-1,0-1 1,-1 0-1,0-2 1,-2 0-1,-1-2 1,0 0-1,-2 0 0,-1-2 1,0 0-1,-2 0 1,-1-1-1,10-37 1,-14 29-19,-7 34 3,-1 1 0,1-1 0,0 0 0,0 1 0,-1-1 0,1 0 0,0 0-1,-1 1 1,1-1 0,0 0 0,-1 0 0,1 0 0,-1 1 0,1-1 0,0 0 0,-1 0 0,1 0 0,-1 0 0,1 0 0,0 0 0,-1 0 0,1 0 0,-1 0-1,1 0 1,0 0 0,-1 0 0,1 0 0,-1 0 0,1 0 0,-1 0 0,1 0 0,0 0 0,-1-1 0,1 1 0,0 0 0,-1 0 0,1-1 0,0 1 0,-1 0-1,1 0 1,0-1 0,-1 1 0,1 0 0,0-1 0,0 1 0,-1 0 0,1-1 0,0 1 0,0-1 0,0 1 0,0 0 0,-1-1 0,1 1 0,0-1 0,0 1-1,0 0 1,0-1 0,0 1 0,0-1 0,0 1 0,0 0 0,0-1 0,0 1 0,0-1 0,0 1 0,1-1 0,-1 1 0,0 0 0,0-1 0,-8 8-7,0 1 1,1 0 0,-1 0-1,1 1 1,1 0-1,0 0 1,-9 18 0,-30 75 133,41-91-102,1 0 1,0 0-1,0 0 0,1 0 1,0 1-1,1 18 0,1-28-123,0 1 0,0-1-1,0 1 1,0 0 0,0-1 0,1 1-1,-1-1 1,1 1 0,0-1 0,0 1-1,0-1 1,0 0 0,0 1-1,1-1 1,-1 0 0,1 0 0,-1 0-1,1 0 1,0 0 0,0 0 0,0-1-1,0 1 1,0 0 0,0-1-1,0 0 1,0 1 0,1-1 0,-1 0-1,0 0 1,1 0 0,-1-1 0,1 1-1,4 0 1,1 0-1161,-1 0 1,1-1-1,-1 0 1,1-1-1,-1 0 1,10-2-1,17-11-7331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29.437"/>
    </inkml:context>
    <inkml:brush xml:id="br0">
      <inkml:brushProperty name="width" value="0.025" units="cm"/>
      <inkml:brushProperty name="height" value="0.025" units="cm"/>
    </inkml:brush>
  </inkml:definitions>
  <inkml:trace contextRef="#ctx0" brushRef="#br0">109 156 13325,'0'0'3742,"-10"9"-774,-4 2-2108,0 1 0,-17 19 1,27-26-619,-1 0 0,2 0 0,-1 1 0,0-1 0,1 1 0,0 0 0,1 0 1,-1 0-1,1 0 0,0 0 0,0 1 0,-1 10 0,3-16-238,0-1 0,0 1 0,0 0-1,0-1 1,0 1 0,0-1 0,0 1 0,0 0 0,1-1-1,-1 1 1,0 0 0,0-1 0,0 1 0,1-1 0,-1 1-1,0-1 1,1 1 0,-1-1 0,0 1 0,1-1 0,-1 1-1,1-1 1,-1 1 0,1-1 0,-1 1 0,1-1 0,-1 0-1,1 1 1,-1-1 0,1 0 0,0 1 0,24-3 85,-18 0-86,-1 0 0,1-1 0,-1 0 0,0 0 0,10-7 0,1-6-50,0-1 1,-1 0-1,-1-1 1,0-1 0,-2 0-1,0-1 1,-1-1-1,-1 0 1,-1 0 0,-1-1-1,-1 0 1,9-41-1,-50 109 939,14-10-205,-23 62 0,38-87-754,0 0 0,1 1 0,0-1-1,1 0 1,1 1 0,0-1 0,0 1 0,1 0 0,0-1-1,4 20 1,6-14-3798,8-9-3331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0.014"/>
    </inkml:context>
    <inkml:brush xml:id="br0">
      <inkml:brushProperty name="width" value="0.025" units="cm"/>
      <inkml:brushProperty name="height" value="0.025" units="cm"/>
    </inkml:brush>
  </inkml:definitions>
  <inkml:trace contextRef="#ctx0" brushRef="#br0">1 129 3171,'4'-9'-988,"12"-16"-115,18-32 2180,-18 20 5793,-19 53 2804,1 9-4402,-1 117-2147,3-137-3082,0 1 1,0 0-1,0-1 1,1 1 0,0-1-1,0 1 1,0-1-1,3 8 1,-3-11-25,1-1 0,-1 1 0,0-1 1,0 0-1,1 1 0,-1-1 0,1 0 0,-1 0 0,1 0 1,-1 0-1,1 0 0,0 0 0,0 0 0,-1 0 0,1-1 1,0 1-1,0-1 0,0 1 0,0-1 0,0 0 0,0 0 1,0 0-1,-1 0 0,1 0 0,0 0 0,0-1 0,3 0 1,2 0 36,1-1 1,0 0-1,-1-1 1,0 1-1,1-2 1,-1 1-1,-1-1 1,1 0-1,0 0 1,-1-1-1,0 0 1,8-7-1,9-12-35,33-40 0,-37 40 30,-12 16-51,-6 6 0,1-1 1,0 1-1,0 0 0,0-1 1,0 1-1,0 0 1,1 0-1,-1 1 1,0-1-1,1 0 1,5-2-1,-5 44-496,-9 48 576,6-87-76,0-1 0,0 1 0,0 0 1,0-1-1,0 1 0,0 0 0,1-1 0,-1 1 0,0 0 1,0-1-1,0 1 0,1 0 0,-1-1 0,0 1 1,1-1-1,-1 1 0,0 0 0,1-1 0,-1 1 0,1-1 1,-1 1-1,1-1 0,-1 1 0,1-1 0,-1 0 0,1 1 1,-1-1-1,1 0 0,0 1 0,-1-1 0,1 0 1,1 1-1,26-5 184,24-23-2,-29 8-224,35-22-772,-55 39 455,1 0 0,-1 1 0,1-1 0,0 1 0,-1 0 0,1 0 0,0 0 0,0 1 0,4-1 0,-7 1 3,0 1 0,0-1 0,0 0 0,0 1 0,1-1 0,-1 1 0,0-1 1,0 1-1,0-1 0,0 1 0,0 0 0,0 0 0,0-1 0,-1 1 1,1 0-1,0 0 0,0 0 0,-1 0 0,1 0 0,0 0 0,-1 0 1,1 0-1,-1 0 0,1 0 0,-1 2 0,2 1-1208,2 5-2999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0.833"/>
    </inkml:context>
    <inkml:brush xml:id="br0">
      <inkml:brushProperty name="width" value="0.025" units="cm"/>
      <inkml:brushProperty name="height" value="0.025" units="cm"/>
    </inkml:brush>
  </inkml:definitions>
  <inkml:trace contextRef="#ctx0" brushRef="#br0">72 244 9769,'0'0'8328,"-9"6"-6251,6-5-1960,-36 28 973,38-27-1042,-1-1 1,0 1-1,0 0 1,1 0-1,-1 0 1,1 0-1,0 0 1,-1 0-1,1 0 1,0 0-1,0 1 1,0-1-1,1 0 1,-1 1-1,1-1 1,-1 0-1,1 1 1,0-1-1,0 1 1,0-1-1,0 6 1,1-7-42,0-1-1,-1 1 1,1 0 0,0 0-1,0 0 1,0-1 0,-1 1-1,1 0 1,0-1 0,0 1 0,0-1-1,0 1 1,0-1 0,0 1-1,1-1 1,-1 0 0,0 0-1,0 1 1,0-1 0,0 0-1,0 0 1,0 0 0,0 0-1,1 0 1,-1 0 0,0-1 0,0 1-1,0 0 1,0 0 0,0-1-1,0 1 1,2-2 0,35-12-95,-37 13 76,3-2-63,1 0-1,-1 1 0,1-1 0,0 1 1,0 0-1,0 0 0,0 1 1,0-1-1,1 1 0,-1 0 0,0 0 1,1 1-1,-1 0 0,9 0 1,-2 14-136,-11-13 214,-1 0 0,1 0 0,-1 0 0,1 0 0,-1 0 0,1 0 0,0 0 0,0 0 0,-1-1 0,1 1 0,0 0 0,0 0 1,0-1-1,0 1 0,0 0 0,0-1 0,0 1 0,0-1 0,0 1 0,0-1 0,0 0 0,0 1 0,0-1 0,1 0 0,-1 0 0,2 0 0,2 0 9,0-1 0,0 0 0,-1 0 0,1-1-1,0 0 1,-1 1 0,1-2 0,-1 1-1,0 0 1,1-1 0,-1 0 0,0 0-1,-1 0 1,1 0 0,5-7 0,49-63-50,-53 65 26,-4 8 10,44-70-248,-41 63 102,-1 1 0,0-1 0,0 0 0,0 0-1,-1-1 1,0 1 0,0 0 0,1-15 0,-13 24-71,2 9 294,0-1 1,1 1-1,0 1 1,0-1-1,2 1 0,-1 0 1,1 0-1,1 1 1,1-1-1,-1 1 0,2 0 1,0 0-1,0 0 1,1 1-1,2 23 0,-1-35-75,0 0-1,0-1 1,1 1-1,-1 0 1,0-1-1,1 1 0,-1 0 1,1-1-1,0 1 1,-1-1-1,1 1 1,0-1-1,0 1 1,0-1-1,0 0 0,0 1 1,0-1-1,0 0 1,1 0-1,-1 0 1,0 1-1,1-2 1,-1 1-1,1 0 0,-1 0 1,1 0-1,-1-1 1,1 1-1,-1-1 1,1 1-1,0-1 1,-1 1-1,1-1 0,0 0 1,0 0-1,-1 0 1,1 0-1,0 0 1,-1 0-1,1-1 0,2 0 1,3 0 12,0-1 0,-1 0 0,1 0 0,-1 0 0,1-1 0,-1 0 0,0 0 0,0-1 0,7-5-1,10-13 29,-2-1-1,0 0 0,-2-2 0,-1 0 0,-1-1 0,-1 0 1,-1-2-1,21-54 0,-33 70 844,-10 19-666,-12 21-228,12-10 37,0 0 0,2 0 0,0 0 0,1 0 0,1 1 0,1-1 1,-1 32-1,3-44-13,1 0 0,-1 1 0,1-1 0,0 1 0,0-1 0,1 0 0,0 0 1,0 0-1,0 0 0,1 0 0,0 0 0,0-1 0,0 1 0,1-1 0,0 0 1,0 0-1,0 0 0,0 0 0,1-1 0,0 0 0,0 0 0,0 0 0,1 0 0,-1-1 1,11 5-1,-14-7-2,0-1 0,0 1 0,0 0 0,0 0 1,0-1-1,0 1 0,0-1 0,0 0 0,0 0 1,0 0-1,0 0 0,0 0 0,0 0 0,0 0 1,0-1-1,3 0 0,-4 1 4,0-1 0,-1 1 0,1-1 0,0 0 1,0 0-1,0 1 0,0-1 0,-1 0 0,1 0 0,0 0 0,0 1 0,-1-1 1,1 0-1,-1 0 0,1 0 0,-1 0 0,0 0 0,1 0 0,-1-1 0,0 1 1,1-2-1,-1 0-4,0-1 0,0 0 0,0 1 0,-1-1 0,0 1 0,1-1 0,-1 0 0,0 1 0,0 0 0,-1-1 0,1 1 0,-1 0 0,0 0 0,0-1 0,0 1 0,-4-5 0,-18-13 287,-1 0 1,-1 2 0,-1 0 0,0 2-1,-32-15 1,57 31-191,90 2 1366,-78 0-1490,12 0-616,-1-1 1,1-1 0,36-5-1,-16-10-4466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2.911"/>
    </inkml:context>
    <inkml:brush xml:id="br0">
      <inkml:brushProperty name="width" value="0.025" units="cm"/>
      <inkml:brushProperty name="height" value="0.025" units="cm"/>
    </inkml:brush>
  </inkml:definitions>
  <inkml:trace contextRef="#ctx0" brushRef="#br0">107 84 1858,'10'-4'1574,"0"-1"1,-1 0 0,17-12 0,-24 15-845,1 0 1,-1 0 0,0 0 0,0 0 0,0 0 0,0 0-1,0-1 1,0 1 0,0-1 0,-1 1 0,1-1-1,-1 0 1,0 0 0,0 1 0,0-1 0,0 0 0,0 0-1,0-5 1277,-14 9-688,-1 5-1183,0 1 0,0 0 0,1 1 0,-19 14 0,-1 0 614,10-2-302,23-20-445,0 0 0,0 0-1,0 0 1,0 1 0,0-1 0,0 0-1,-1 1 1,1-1 0,0 0 0,0 0 0,0 1-1,0-1 1,0 0 0,0 0 0,0 1-1,1-1 1,-1 0 0,0 0 0,0 1 0,0-1-1,0 0 1,0 0 0,0 1 0,0-1-1,1 0 1,-1 0 0,0 1 0,0-1 0,0 0-1,0 0 1,1 0 0,-1 0 0,0 1-1,0-1 1,1 0 0,-1 0 0,0 0 0,0 0-1,1 0 1,-1 0 0,0 0 0,0 1-1,1-1 1,-1 0 0,0 0 0,51 2-349,-26-3 52,-12 2 5,1 0-1,-1 1 0,0 1 1,0 0-1,0 1 0,20 8 1,-30-11 265,0 1 1,0 0-1,0-1 1,0 1-1,0 0 1,-1 1-1,1-1 1,-1 0-1,1 1 1,-1-1-1,0 1 1,0 0-1,3 5 1,-4-6 31,-1 0 0,1 1-1,0-1 1,-1 1 0,0-1 0,0 1 0,0-1 0,0 1 0,0-1 0,0 1-1,0-1 1,-1 1 0,1-1 0,-1 1 0,0-1 0,0 0 0,0 1-1,0-1 1,0 0 0,0 0 0,-3 3 0,0 0 238,0 0 0,-1 0 1,1-1-1,-1 1 0,0-1 1,0 0-1,-1 0 0,0-1 0,1 0 1,-1 0-1,0 0 0,0-1 1,0 1-1,-11 1 0,-2 0 444,1 0 0,-1-1 0,-36 0 0,53-3-718,-1 0-1,0 0 1,1 0-1,-1-1 1,1 1 0,-1 0-1,1-1 1,-1 0-1,1 0 1,-1 0 0,1 0-1,0 0 1,0 0-1,-1 0 1,1-1 0,0 1-1,0-1 1,0 0-1,0 1 1,1-1 0,-1 0-1,0 0 1,1 0-1,-2-3 1,2 3-293,0 0 0,1 0 0,0-1 0,-1 1 0,1 0 0,0 0 0,0 0 0,0 0 0,0 0 0,1 0 0,-1 0 0,0 0 0,1 0 0,0 0 0,-1 0 0,1 0 0,0 0 0,0 0 0,0 0 0,0 1 0,0-1 0,1 0 0,-1 1 0,1-1 0,-1 1 0,1-1 0,-1 1 0,1 0 0,0-1 0,2 0 0,20-14-5439,-1-1-1815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3.331"/>
    </inkml:context>
    <inkml:brush xml:id="br0">
      <inkml:brushProperty name="width" value="0.025" units="cm"/>
      <inkml:brushProperty name="height" value="0.025" units="cm"/>
    </inkml:brush>
  </inkml:definitions>
  <inkml:trace contextRef="#ctx0" brushRef="#br0">116 1 11915,'0'0'10762,"-4"9"-10399,-10 29 233,1 2-1,2 0 0,2 0 0,1 1 1,3 0-1,1 1 0,3 82 0,1-124-574,0 1 0,-1-1 1,1 1-1,0 0 0,0-1 0,0 1 0,0 0 0,0-1 0,0 1 0,0 0 0,0-1 0,1 1 0,-1 0 1,0-1-1,0 1 0,0 0 0,1-1 0,-1 1 0,0-1 0,1 1 0,-1-1 0,0 1 0,1 0 0,-1-1 0,1 0 1,-1 1-1,1-1 0,-1 1 0,1-1 0,-1 1 0,1-1 0,-1 0 0,1 0 0,0 1 0,-1-1 0,2 0 0,-1 0 14,0-1-1,-1 1 0,1-1 1,0 0-1,0 1 0,-1-1 0,1 0 1,-1 0-1,1 1 0,0-1 0,-1 0 1,0 0-1,1 0 0,-1 0 0,0 0 1,1 0-1,-1 0 0,0 0 0,0 0 1,0 0-1,0 0 0,1 1 0,-2-1 1,1 0-1,0-2 0,0-13 7,-1-1 0,0 1 1,-1 0-1,-6-22 0,6 31-45,0 0 1,-1 0-1,0 0 1,0 1-1,0-1 1,-1 1-1,0 0 1,0 0-1,-1 0 1,0 0-1,0 1 1,-7-6-1,21 14-335,1 1 0,-1-1 0,1-1 0,0 0 0,0 0 0,18 1 0,-12-2-2155,1-1 0,27-2 1,-8-6-5371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5.100"/>
    </inkml:context>
    <inkml:brush xml:id="br0">
      <inkml:brushProperty name="width" value="0.025" units="cm"/>
      <inkml:brushProperty name="height" value="0.025" units="cm"/>
    </inkml:brush>
  </inkml:definitions>
  <inkml:trace contextRef="#ctx0" brushRef="#br0">1 333 4292,'0'0'16437,"9"-3"-15524,0-1-751,1-1 1,-1 0-1,0 0 0,0-1 1,0 0-1,15-15 0,-19 17-77,-1 0 1,0 0-1,1 0 0,-2-1 0,1 0 0,0 0 0,-1 0 0,0 0 0,0-1 0,-1 1 1,1-1-1,-1 0 0,-1 1 0,1-1 0,1-12 0,-4 18-75,0 0 0,0 1 0,0-1 0,0 1 0,0-1-1,0 1 1,0-1 0,0 1 0,0-1 0,0 1 0,0 0 0,0-1 0,0 1-1,1 0 1,-1 0 0,0 0 0,1 0 0,-1 0 0,-1 2 0,-4 7-5,0 1 0,1 1-1,0-1 1,0 1 0,1 0 0,1 0 0,0 0 0,1 0 0,0 1 0,1-1 0,0 1 0,2 19 0,-1-30 3,1-1 1,-1 0-1,1 0 1,-1 0-1,1 0 1,0 0-1,0 0 1,-1 0-1,1 0 1,0 0 0,0 0-1,0 0 1,0 0-1,0 0 1,0-1-1,0 1 1,0 0-1,1-1 1,-1 1-1,0-1 1,0 1-1,0-1 1,1 0-1,-1 0 1,0 1-1,1-1 1,-1 0-1,0 0 1,0 0 0,1 0-1,-1 0 1,0-1-1,1 1 1,0-1-1,4 1 77,1-2-1,-1 1 1,0-1 0,0 0-1,11-5 1,6-7-16,0-1 0,-2-1 0,1-2 0,-2 0 0,25-29 0,-13 15-8,-32 32-65,0 0 0,1-1-1,-1 1 1,0 0 0,0 0 0,0 0 0,0 0 0,0-1-1,1 1 1,-1 0 0,0 0 0,0 0 0,0 0 0,1 0-1,-1-1 1,0 1 0,0 0 0,1 0 0,-1 0 0,0 0-1,0 0 1,0 0 0,1 0 0,-1 0 0,0 0 0,0 0-1,1 0 1,-1 0 0,0 0 0,0 0 0,1 0 0,-1 0-1,0 0 1,0 0 0,0 1 0,1-1 0,-1 0 0,0 0-1,0 0 1,0 0 0,1 0 0,-1 0 0,0 1 0,0-1-1,0 0 1,0 0 0,1 0 0,-1 1 0,0-1 0,0 0-1,0 0 1,5 21-35,-5 38 265,0-45-121,0-10-41,0-1 1,0 1 0,0 0 0,0 0 0,1-1-1,0 1 1,-1 0 0,1-1 0,1 1-1,2 5 1,-3-8-42,0 0 0,0 0 0,0 0-1,0 0 1,1 0 0,-1 0 0,0 0 0,1-1 0,-1 1-1,1-1 1,-1 1 0,0-1 0,1 1 0,-1-1 0,1 0-1,0 0 1,-1 0 0,1 0 0,-1 0 0,1 0-1,-1 0 1,1 0 0,-1-1 0,1 1 0,-1 0 0,1-1-1,-1 1 1,0-1 0,1 0 0,1-1 0,2 0-7,0 0 0,0-1 0,0 1 1,0-1-1,-1-1 0,1 1 0,-1-1 1,0 1-1,7-9 0,-6 5-554,1 0-1,-2-1 1,1 1-1,-1-1 1,6-16 0,-6 15-504,-1 0 0,-1-1 0,0 1 0,0-1 0,-1 1 0,0-1 0,-1 1 0,0-1 0,0 0 0,-1 1 1,0-1-1,-4-12 0,-15-6 425,20 28 739,0-1-1,-1 1 1,1-1-1,0 1 0,-1-1 1,1 1-1,0-1 1,-1 1-1,1-1 0,-1 1 1,1-1-1,-1 1 1,1-1-1,-1 1 1,1 0-1,-1-1 0,0 1 1,1 0-1,-1 0 1,1-1-1,-1 1 0,0 0 1,1 0-1,-1 0 1,0 0-1,1 0 1,-1 0-1,0 0 0,1 0 1,-1 0-1,0 0 1,1 0-1,-1 0 0,1 1 1,-1-1-1,0 0 1,1 0-1,-1 1 1,1-1-1,-1 0 0,1 1 1,-1-1-1,0 0 1,1 1-1,0-1 0,-1 1 1,1-1-1,-1 2 1,0-2-73,1 1 0,-1 0 1,1 0-1,0 0 0,0-1 1,-1 1-1,1 0 1,0 0-1,0 0 0,0 0 1,0 0-1,0 0 0,0-1 1,0 1-1,0 0 0,0 0 1,0 0-1,0 0 0,1 0 1,-1-1-1,0 1 0,1 0 1,-1 0-1,0 0 0,1-1 1,-1 1-1,2 1 0,22 10-1677,36-7-3546,-59-5 5085,48-9-1034,-20 2 4307,-26 14 1803,-3 30-3680,-5 16-502,2 1 0,3 0 0,2 0 0,11 69 0,-9-103-787,-2 0 0,0 0-1,-1 23 1,-1-37-3,-1-1-1,1 1 1,-1 0-1,0 0 0,-1 0 1,1-1-1,-1 1 1,0-1-1,0 1 1,-1-1-1,0 0 1,0 0-1,0 0 1,-7 8-1,9-12-9,1-1 0,0 1 0,0 0 0,-1-1 0,1 1 0,-1-1 0,1 1 0,-1-1 0,1 1 0,0-1 0,-1 1 0,0-1 0,1 1 0,-1-1 0,1 0 0,-1 1 0,1-1 0,-1 0 0,0 0 0,1 1 0,-1-1 0,0 0 0,1 0 0,-1 0 0,0 0 0,1 0-1,-1 0 1,0 0 0,1 0 0,-1 0 0,0 0 0,1 0 0,-1 0 0,0 0 0,1-1 0,-1 1 0,0 0 0,1 0 0,-1-1 0,1 1 0,-1 0 0,0-1 0,1 1 0,-1-1 0,1 1 0,-1-1 0,1 1 0,0-1 0,-1 1 0,1-1 0,-1 1 0,1-1 0,0 0-1,0 1 1,-1-1 0,1 0 0,0 1 0,0-1 0,0 0 0,0 1 0,-1-2 0,-3-44 168,6 18-343,0-1 0,3 1 0,0 0 1,2 0-1,0 0 0,2 1 0,21-42 0,6-3-175,65-97-1,1 27 405,-120 197 741,9-31-658,2 1-1,0 0 0,2 0 0,1 1 0,0-1 1,2 1-1,1 0 0,5 45 0,-3-65-123,0-1 0,1 1 0,0 0 0,0-1-1,0 1 1,6 9 0,-7-13-19,0 0 0,0 0 1,1 0-1,-1 0 0,0-1 0,1 1 0,-1 0 0,1 0 0,0-1 0,-1 1 1,1-1-1,0 0 0,0 0 0,0 1 0,0-1 0,0 0 0,0-1 0,0 1 1,1 0-1,2 0 0,-5-26-213,-1 17 211,0 1-1,0-1 1,-1 1-1,0 0 1,-1 0-1,0 0 1,0 0-1,-7-12 1,-41-55 416,8 13 438,43 61-824,-1-1 1,1 1-1,-1-1 0,1 1 0,0-1 0,-1 1 0,1-1 0,0 0 0,-1 1 0,1-1 0,0 1 0,0-1 0,0 0 0,0 1 0,0-1 1,-1 0-1,1 1 0,0-1 0,0 0 0,1 1 0,-1-1 0,0 1 0,0-1 0,0 0 0,0 1 0,0-1 0,1 1 0,-1-1 0,0 0 1,1 1-1,-1-1 0,0 1 0,1-1 0,-1 1 0,1-1 0,-1 1 0,0-1 0,1 1 0,-1 0 0,1-1 0,0 1 0,-1 0 0,1-1 1,-1 1-1,1 0 0,-1-1 0,1 1 0,0 0 0,-1 0 0,1 0 0,0 0 0,-1 0 0,1 0 0,-1 0 0,1 0 0,0 0 0,-1 0 1,1 0-1,0 0 0,-1 0 0,2 1 0,55 6-484,-39-3 335,76-2-6476,-42-4-2077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16.779"/>
    </inkml:context>
    <inkml:brush xml:id="br0">
      <inkml:brushProperty name="width" value="0.025" units="cm"/>
      <inkml:brushProperty name="height" value="0.025" units="cm"/>
    </inkml:brush>
  </inkml:definitions>
  <inkml:trace contextRef="#ctx0" brushRef="#br0">2 286 8296,'0'0'1116,"-1"-9"-481,1 4-617,-1 1 0,1-1 0,0 0 0,1 0 1,-1 1-1,1-1 0,0 0 0,0 1 0,1-1 0,-1 1 0,1-1 1,0 1-1,0 0 0,0 0 0,1 0 0,0 0 0,-1 0 1,1 0-1,6-5 0,10-9 121,0 0 1,1 1-1,1 2 1,1 0-1,0 1 0,1 1 1,0 1-1,1 1 1,0 1-1,1 1 1,0 1-1,0 1 0,1 2 1,-1 0-1,1 2 1,47 0-1,108 11 326,-245-7-295,1 3 0,0 2 0,-1 3 0,2 3 0,0 2 0,1 3 1,-83 35-1,113-34-187,32-13-79,17-2 81,27-5 144,58-11 0,-59 7-934,57-2 1,-85 9-621,-9 5-700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5.786"/>
    </inkml:context>
    <inkml:brush xml:id="br0">
      <inkml:brushProperty name="width" value="0.025" units="cm"/>
      <inkml:brushProperty name="height" value="0.025" units="cm"/>
    </inkml:brush>
  </inkml:definitions>
  <inkml:trace contextRef="#ctx0" brushRef="#br0">150 192 4676,'1'-2'870,"0"-1"0,0 1 1,0 0-1,0-1 0,0 1 0,-1 0 0,1-1 0,-1 1 0,0-1 0,0 1 0,0-1 0,0 1 0,0-1 0,0 1 0,-2-4 0,2 5-629,-1 0 0,1 0 1,-1 0-1,1 0 0,-1 1 1,0-1-1,1 0 0,-1 1 0,0-1 1,0 0-1,0 1 0,1-1 1,-1 1-1,0-1 0,0 1 0,0 0 1,0-1-1,0 1 0,0 0 1,0 0-1,0-1 0,0 1 0,0 0 1,0 0-1,-2 0 0,-1 1-143,-1 0-1,0 0 1,0 0 0,1 0-1,-1 1 1,1 0-1,-1 0 1,1 0 0,0 0-1,0 1 1,0 0-1,0-1 1,0 2 0,-4 3-1,2-1-97,0 0-1,0 0 0,1 1 0,0 0 1,0 0-1,1 0 0,-1 0 1,2 1-1,-1 0 0,1 0 0,0 0 1,1 0-1,0 0 0,-2 11 1,5-19 1,-1 1 0,0-1 0,1 1 0,-1-1 0,1 1 0,-1-1 0,1 0 0,-1 1 0,1-1 0,-1 1 0,1-1 0,-1 0 0,1 1 0,-1-1 0,1 0 0,0 0 0,-1 0 0,1 1 0,-1-1 0,1 0 0,0 0 0,-1 0 0,1 0 0,0 0 0,-1 0 0,1 0 0,-1 0 0,1 0 0,0-1 0,-1 1 0,1 0 0,0 0 0,-1 0 0,1-1 0,-1 1 0,1 0 0,-1-1 0,2 0 0,26-11 146,-8-1-156,-1-1 0,-1-1-1,0 0 1,-1-2 0,23-27-1,-10 6-58,42-70 0,-58 90-131,-18 42-75,1-11 251,-18 66 57,14-56-31,0 0 0,2 1-1,1 0 1,-3 37 0,7-60-62,0 0 1,1 1-1,-1-1 1,0 0-1,0 0 1,1 0-1,-1 1 1,1-1-1,-1 0 1,1 0-1,-1 0 1,1 0 0,0 0-1,-1 0 1,1 0-1,0 0 1,0 0-1,0 0 1,0-1-1,0 1 1,0 0-1,0 0 1,0-1-1,0 1 1,0-1-1,0 1 1,0-1-1,0 1 1,1-1-1,-1 0 1,0 0-1,0 1 1,0-1-1,1 0 1,-1 0-1,0 0 1,0 0-1,1 0 1,-1-1-1,0 1 1,0 0-1,0-1 1,0 1 0,2-1-1,4-1-824,-1 1 0,0-1 0,0 0 1,0-1-1,0 0 0,0 0 0,9-6 0,13-15-4946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6.849"/>
    </inkml:context>
    <inkml:brush xml:id="br0">
      <inkml:brushProperty name="width" value="0.025" units="cm"/>
      <inkml:brushProperty name="height" value="0.025" units="cm"/>
    </inkml:brush>
  </inkml:definitions>
  <inkml:trace contextRef="#ctx0" brushRef="#br0">159 167 10570,'0'0'6497,"-10"7"-4618,-10 9-1140,1 0 0,-29 31 0,42-40-523,-1 0 0,1 1 0,1 0 0,-1 0 0,1 0 0,0 0 0,1 1 0,0 0 1,1 0-1,0 0 0,-4 16 0,7-24-210,0 0 0,0 0 0,0 0 1,0 0-1,0 0 0,0 0 0,0 0 1,0 0-1,0-1 0,1 1 0,-1 0 1,0 0-1,1 0 0,-1 0 0,0 0 0,1-1 1,-1 1-1,1 0 0,-1 0 0,1-1 1,0 1-1,-1 0 0,1-1 0,0 1 1,-1-1-1,2 2 0,26 2 200,-19-5-161,-1-1 0,0 1 1,1-2-1,-1 1 0,8-4 1,2-4-216,-1 0 0,0 0 0,15-14 0,-15 11-34,1 0 0,24-12 0,-42 25 200,1-1 0,-1 1 0,0 0 1,1-1-1,-1 1 0,1 0 0,-1 0 0,1-1 0,-1 1 1,1 0-1,-1 0 0,1 0 0,-1 0 0,1 0 0,0 0 1,-1 0-1,1 0 0,-1 0 0,1 0 0,-1 0 0,1 0 1,-1 0-1,1 0 0,-1 0 0,1 0 0,-1 1 0,1-1 1,-1 0-1,1 0 0,-1 1 0,1-1 0,-1 0 0,1 1 1,-1-1-1,0 0 0,1 1 0,-1-1 0,1 1 0,-1-1 1,0 1-1,0-1 0,1 1 0,-1-1 0,0 1 1,0-1-1,1 1 0,-1 0 0,2 38 174,-1 1 336,-1-39-476,0 0 0,0 0 1,0 0-1,0 0 0,1 0 0,-1-1 0,0 1 0,0 0 1,1 0-1,-1 0 0,1 0 0,-1-1 0,1 1 0,-1 0 0,1 0 1,-1-1-1,1 1 0,0 0 0,-1-1 0,1 1 0,0-1 0,-1 1 1,1-1-1,0 1 0,0-1 0,0 1 0,0-1 0,1 1 0,7-1 50,0-1 0,-1 0 0,1 0-1,0-1 1,-1 0 0,0 0-1,1-1 1,-1 0 0,0 0-1,0-1 1,0 0 0,12-9 0,-11 7-85,1 0 0,0 1 0,0 0 1,1 1-1,-1 0 0,1 1 0,12-3 1,-22 6-4,0 0 1,0 0 0,0 0-1,1 0 1,-1 1 0,0-1-1,0 0 1,0 1 0,0-1-1,0 0 1,0 1 0,0-1-1,0 1 1,0 0 0,0-1-1,0 1 1,0 0 0,-1-1-1,1 1 1,0 0 0,0 0-1,-1 0 1,1 0 0,0 0-1,-1 0 1,1 0 0,-1 0-1,0 0 1,1 0 0,-1 0-1,0 0 1,1 0 0,-1 0-1,0 0 1,0 0 0,0 1-1,0-1 1,0 2 0,-3 57 434,0-34-98,4-26-315,-1 1 1,0-1-1,1 1 1,-1-1-1,0 1 1,1-1-1,-1 1 1,0-1-1,1 1 1,-1-1-1,1 1 1,-1-1-1,1 0 1,-1 1-1,1-1 1,-1 0-1,1 0 1,-1 1 0,1-1-1,0 0 1,-1 0-1,1 0 1,-1 0-1,1 1 1,0-1-1,-1 0 1,1 0-1,0 0 1,-1 0-1,1-1 1,-1 1-1,1 0 1,0 0-1,-1 0 1,1 0-1,-1-1 1,1 1-1,0 0 1,27-9 278,-14 1-253,0-1 0,-1 0-1,-1 0 1,14-14 0,-12 11-224,-1 1 0,28-17 1,-40 30 146,0 0-1,0 0 1,-1 1 0,1-1 0,0 0 0,-1 1 0,0-1 0,1 0 0,-1 0-1,0 1 1,0-1 0,0 0 0,-1 1 0,1-1 0,-1 4 0,0 14 118,2-19-72,-1 0 0,1 0 0,0-1 0,0 1 0,-1 0-1,1-1 1,0 1 0,0 0 0,0-1 0,0 1 0,-1-1 0,1 1-1,0-1 1,0 0 0,0 1 0,0-1 0,0 0 0,0 0 0,0 0-1,0 0 1,0 1 0,0-2 0,0 1 0,0 0 0,2 0 0,27-3 150,-18-2-151,0 0 1,-1-1-1,1 0 0,-1-1 1,-1 0-1,1 0 0,-1-1 1,11-12-1,-11 11-83,-22 46-758,11-35 832,-1 0 0,1-1-1,1 1 1,-1 0 0,0-1-1,0 1 1,1 0 0,-1 0-1,1 0 1,-1 0 0,1 0-1,0-1 1,0 1 0,0 0-1,0 0 1,0 0 0,0 0 0,0 0-1,1 0 1,-1 0 0,1-1-1,-1 1 1,2 3 0,0-5 8,-1 1-1,1 0 1,-1-1 0,1 1 0,-1-1 0,1 1 0,0-1-1,-1 0 1,1 1 0,-1-1 0,1 0 0,0 0 0,-1 0 0,1-1-1,0 1 1,-1 0 0,1-1 0,-1 1 0,1-1 0,2 0-1,11-5 5,1-1 0,-2 0-1,27-17 1,-15 6-420,-1-1 0,0-2 1,-2-1-1,33-37 0,-46 47 370,-2 1-1,1-1 1,-1 0-1,-1-1 1,0 0-1,-1 0 1,0 0-1,-1-1 1,-1 0-1,0 0 1,-1 0-1,2-18 1,-9 21 200,-5 18-86,-9 16-39,9-5 191,1 0 0,0 1 0,2 0 0,0 0 0,1 0-1,1 0 1,1 1 0,1 0 0,0-1 0,2 1 0,2 33 0,-1-49-211,0 0-1,0 1 1,1-1 0,0 0 0,-1 0 0,1-1-1,0 1 1,1 0 0,-1-1 0,1 1 0,0-1-1,-1 0 1,2 0 0,-1 0 0,0 0 0,0 0 0,1-1-1,0 1 1,-1-1 0,1 0 0,0 0 0,0 0-1,0-1 1,0 0 0,0 1 0,7 0 0,-10-3-33,-1 1 1,0-1-1,1 1 0,-1 0 1,1-1-1,-1 1 1,0-1-1,1 1 0,-1-1 1,0 1-1,0-1 0,1 1 1,-1-1-1,0 0 1,0 1-1,0-1 0,0 1 1,0-1-1,1 1 1,-1-1-1,0 0 0,0 1 1,-1-1-1,1 1 1,0-1-1,0 1 0,0-1 1,0 0-1,0 1 1,-1-1-1,1 1 0,0-1 1,0 1-1,-1-1 1,0 0-1,-9-23-731,-4 4 119,-1 2-1,0 0 0,-2 0 0,-28-23 0,29 28 1296,0 1 0,-1 1 0,-19-10 0,58 27-522,1 0 0,0-2 0,-1 0 0,2-2 0,42-1 1,-56 0-1163,19-2-1788,-28 0 2496,-1 1-1,1 0 1,0 0-1,-1-1 1,1 1-1,-1 0 1,1 0-1,-1-1 1,1 1-1,-1-1 1,1 1-1,-1-1 1,1 1-1,-1-1 1,1 1-1,-1-1 1,0 1-1,1-1 0,-1 1 1,0-1-1,1 1 1,-1-2-1,1-15-10045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7.205"/>
    </inkml:context>
    <inkml:brush xml:id="br0">
      <inkml:brushProperty name="width" value="0.025" units="cm"/>
      <inkml:brushProperty name="height" value="0.025" units="cm"/>
    </inkml:brush>
  </inkml:definitions>
  <inkml:trace contextRef="#ctx0" brushRef="#br0">24 10 13901,'-16'-5'897,"9"0"3747,8 5-4099,15 0-545,8 2-192,2 1-3556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7.548"/>
    </inkml:context>
    <inkml:brush xml:id="br0">
      <inkml:brushProperty name="width" value="0.025" units="cm"/>
      <inkml:brushProperty name="height" value="0.025" units="cm"/>
    </inkml:brush>
  </inkml:definitions>
  <inkml:trace contextRef="#ctx0" brushRef="#br0">0 0 2947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7.936"/>
    </inkml:context>
    <inkml:brush xml:id="br0">
      <inkml:brushProperty name="width" value="0.025" units="cm"/>
      <inkml:brushProperty name="height" value="0.025" units="cm"/>
    </inkml:brush>
  </inkml:definitions>
  <inkml:trace contextRef="#ctx0" brushRef="#br0">47 155 3683,'18'-21'4122,"-12"15"-2628,0 0 0,-1 0 1,0 0-1,0 0 0,-1-1 0,1 0 1,-2 0-1,1 0 0,-1-1 0,4-12 1,-7 19-1422,-1 1 1,0 0-1,0-1 1,0 1 0,0 0-1,0-1 1,0 1 0,0 0-1,0 0 1,0 0-1,-1 0 1,1 0 0,0 0-1,0 0 1,0 0 0,0 0-1,0 0 1,0 1-1,0-1 1,0 0 0,0 1-1,0-1 1,-1 2 0,-4 2-119,0 0 0,0 1 0,0 0 1,1 0-1,-1 1 0,1-1 1,1 1-1,-1 0 0,1 1 1,0-1-1,-5 11 0,5-7-48,0-1 0,0 1 0,0 0 0,2 0 0,-1 0 0,1 0-1,-1 20 1,3-29 71,0 0-1,1 1 1,-1-1-1,1 0 1,-1 0-1,1 0 1,-1 1-1,1-1 0,0 0 1,0 0-1,-1 0 1,1 0-1,0 0 1,0 0-1,0 0 1,0-1-1,0 1 1,0 0-1,1 0 0,-1-1 1,0 1-1,0-1 1,2 1-1,40 15-457,-6-2-378,-29-9 825,-1 0 0,0 1 1,-1 0-1,1 0 0,-1 1 0,0 0 0,0 0 0,-1 0 0,0 1 0,-1-1 0,1 1 0,-1 0 0,-1 1 0,0-1 0,0 1 0,0-1 1,-1 1-1,-1 0 0,1 0 0,-1 0 0,-1 10 0,0-10 208,0 0 0,-1 0 0,0-1-1,0 1 1,-1 0 0,0-1 0,-1 1 0,0-1 0,0 0 0,-1 0 0,0 0-1,0 0 1,-1-1 0,1 1 0,-2-1 0,1 0 0,-1-1 0,0 1 0,-1-1 0,0-1-1,-10 8 1,15-11-117,0-1-1,1 0 0,-1 1 0,0-1 1,0 0-1,0 0 0,0 0 0,0-1 1,0 1-1,0 0 0,0-1 1,0 1-1,0-1 0,-1 0 0,1 0 1,0 1-1,0-1 0,0-1 0,-1 1 1,1 0-1,0-1 0,0 1 1,0-1-1,0 1 0,-3-3 0,2 1-41,1 0-1,0 0 0,0-1 0,1 1 0,-1-1 0,0 1 1,1-1-1,0 0 0,-1 0 0,1 1 0,0-1 1,0 0-1,1 0 0,-1 0 0,0-6 0,0-7-219,0-1 0,1 0 0,1 1 0,1-1 0,5-24-1,-2 23 81,1 0-1,0 1 1,1 0 0,2 1-1,-1-1 1,2 1-1,0 1 1,22-26-1,7 0 101,67-55 0,-9 10 71,-95 83-38,25-26-11,-26 28 9,0 0-1,0 0 1,0 0 0,0 0-1,0 0 1,0-1 0,-1 1 0,1 0-1,0 0 1,-1-1 0,1 1 0,-1 0-1,0-1 1,1 1 0,-1 0 0,0-1-1,0 1 1,0-1 0,0 1 0,0-1-1,0-1 1,-1 2-3,0 1-1,0-1 1,1 1-1,-1-1 1,0 1-1,0 0 1,0-1-1,0 1 1,0 0-1,0 0 1,0-1-1,1 1 1,-1 0-1,0 0 1,0 0-1,0 0 1,0 0-1,0 0 1,0 1-1,0-1 1,0 0-1,0 0 1,-1 1-1,-22 8 57,16-3-53,-1 1 1,1 0-1,0 1 0,1-1 0,0 2 0,0-1 0,1 1 0,0 0 0,0 0 0,1 1 1,0-1-1,1 1 0,0 0 0,0 1 0,1-1 0,1 1 0,-2 12 0,3-21-21,1 0 0,0 1-1,0-1 1,1 0-1,-1 0 1,0 0-1,1 0 1,-1 0 0,1 0-1,0 0 1,-1 0-1,1-1 1,0 1 0,0 0-1,0 0 1,1-1-1,-1 1 1,0 0-1,1-1 1,-1 1 0,1-1-1,-1 0 1,1 1-1,0-1 1,-1 0-1,1 0 1,0 0 0,0 0-1,0-1 1,0 1-1,0 0 1,0-1 0,0 1-1,0-1 1,0 0-1,0 1 1,0-1-1,0 0 1,0 0 0,2-1-1,8 1-272,0 0 1,0-1-1,-1-1 0,1 0 1,21-6-1,-12 0-2596,1-1 0,28-16 1,-5-2-6210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8.419"/>
    </inkml:context>
    <inkml:brush xml:id="br0">
      <inkml:brushProperty name="width" value="0.025" units="cm"/>
      <inkml:brushProperty name="height" value="0.025" units="cm"/>
    </inkml:brush>
  </inkml:definitions>
  <inkml:trace contextRef="#ctx0" brushRef="#br0">139 1 9353,'0'0'1415,"-9"4"-967,-2 0-372,8-3-71,-1 0 0,1 0 0,0 0-1,0 0 1,-1 1 0,1-1 0,0 1 0,0 0 0,1 0 0,-1 0 0,0 0 0,1 1 0,-1-1 0,1 1 0,-6 6 8905,9-19-3941,-4 24-4921,-2 5 150,0 0-1,-1-1 0,-12 26 1,-12 38 1019,30-82-1212,0 1 0,0-1 0,0 0-1,0 0 1,0 0 0,0 0-1,0 0 1,0 1 0,0-1-1,0 0 1,0 0 0,0 0 0,0 0-1,0 1 1,0-1 0,0 0-1,0 0 1,0 0 0,0 0-1,0 0 1,0 0 0,0 1 0,1-1-1,-1 0 1,0 0 0,0 0-1,0 0 1,0 0 0,0 0-1,0 0 1,1 0 0,-1 0 0,0 1-1,0-1 1,0 0 0,0 0-1,0 0 1,1 0 0,-1 0-1,0 0 1,0 0 0,0 0 0,0 0-1,0 0 1,1 0 0,-1 0-1,0 0 1,0 0 0,0 0-1,1-1 1,13-2 122,10-9 19,23-19-33,41-25-687,-80 52 496,0 0 0,1 0 0,-1 1 0,0 0 0,1 0-1,0 1 1,0 1 0,16-2 0,-24 3 73,0 1-1,0 0 1,0-1-1,0 1 1,0 0-1,0 0 1,-1 0-1,1 0 1,0 0-1,0 0 1,-1 0-1,1 0 1,-1 0-1,1 0 1,-1 0-1,1 0 1,-1 0-1,1 0 1,-1 1-1,0-1 1,0 0-1,0 0 1,0 0-1,0 1 1,0-1-1,0 0 1,0 0-1,0 0 1,0 1-1,-1 0 1,-4 40 106,4-39-57,0 0-1,0 0 1,0 0 0,1 0-1,-1 0 1,1-1 0,0 1 0,0 0-1,0 5 1,9-3 390,13-12-211,55-40-53,-64 37-273,1 1 0,0 0 0,1 1 0,0 1 0,23-9 0,-38 16 95,0 0 0,1 0 0,-1-1 0,1 1 0,-1 0 0,0 0 0,1 0 0,-1 0 0,1 0 0,-1 0 0,0 0 0,1 0 0,-1 0 0,1 0 0,-1 0 0,0 0 0,1 1 0,-1-1 0,0 0 0,1 0 0,-1 0 1,0 0-1,1 1 0,-1-1 0,0 0 0,1 0 0,-1 1 0,0-1 0,1 0 0,-1 0 0,0 1 0,0-1 0,0 0 0,1 1 0,-1 0 0,1 17-27,-13 27 225,9-37-181,2-5 9,0 0-1,0 1 1,0-1 0,0 1 0,1-1-1,-1 1 1,1-1 0,0 1 0,0-1-1,0 1 1,1-1 0,0 4 0,0-5-5,0-1 1,0 0-1,0 0 1,0 0-1,0 0 1,0 0 0,1-1-1,-1 1 1,0 0-1,1 0 1,-1-1-1,0 1 1,1-1 0,-1 1-1,1-1 1,-1 0-1,1 0 1,-1 0-1,1 1 1,-1-1 0,1 0-1,-1-1 1,1 1-1,-1 0 1,1 0-1,-1-1 1,1 1 0,-1-1-1,0 1 1,3-2-1,2 0-163,1 0-1,-1 0 1,1-1-1,-1 0 0,11-7 1,11-13-4696,-13 6-1656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9.469"/>
    </inkml:context>
    <inkml:brush xml:id="br0">
      <inkml:brushProperty name="width" value="0.025" units="cm"/>
      <inkml:brushProperty name="height" value="0.025" units="cm"/>
    </inkml:brush>
  </inkml:definitions>
  <inkml:trace contextRef="#ctx0" brushRef="#br0">67 190 4068,'0'0'23569,"-8"1"-23446,4 0-119,0-1 1,0 1 0,0 0 0,0 0 0,0 1-1,0-1 1,0 1 0,-5 4 0,7-5-6,1 0 0,0 0 0,0 0 0,-1 0 0,1 0 0,0 0 0,0 1 0,0-1 0,0 0 0,1 1 0,-1-1 0,0 1 0,0-1 0,1 1 0,-1-1 0,1 1 0,-1 0-1,1-1 1,0 1 0,0-1 0,0 1 0,0 0 0,0-1 0,0 1 0,0 0 0,0-1 0,1 1 0,-1-1 0,0 1 0,1 0 0,1 2 0,-1-3 5,0 0-1,-1-1 0,1 1 0,0 0 1,0-1-1,0 1 0,0-1 1,0 1-1,0-1 0,0 1 0,0-1 1,0 0-1,0 1 0,0-1 1,0 0-1,0 0 0,0 0 0,1 0 1,-1 0-1,0 0 0,0 0 1,0 0-1,0 0 0,0 0 1,0-1-1,0 1 0,0 0 0,2-2 1,31-11 119,82-77-924,-116 90 795,0 0 0,0 0 0,0 0 0,1-1 0,-1 1 0,0 0 0,0 0 0,1 0 0,-1 0 0,0 0 0,0-1 0,1 1 0,-1 0 0,0 0 0,0 0 0,1 0 0,-1 0 0,0 0 0,1 0 0,-1 0 0,0 0 0,0 0 0,1 0 0,-1 0 0,0 0 0,1 0 0,-1 0 0,0 1 0,0-1 0,1 0 0,-1 0 0,0 0 0,0 0 0,1 0 0,-1 1 0,0-1 0,0 0 0,0 0 0,1 0 0,-1 1 0,0-1 0,0 0 0,0 0 0,1 1 0,1 18-390,-9 22-117,-29 60 711,24-73-103,1 1-1,2 0 1,-8 42-1,17-70-125,-1 0 1,1 1-1,0-1 0,0 1 0,1-1 1,-1 0-1,0 1 0,0-1 0,1 0 0,-1 1 1,1-1-1,-1 0 0,1 1 0,-1-1 1,1 0-1,0 0 0,0 0 0,1 2 1,-2-3 15,0 1 0,1-1 0,-1 0 1,1 0-1,-1 1 0,1-1 0,-1 0 0,1 0 1,-1 1-1,1-1 0,-1 0 0,1 0 1,-1 0-1,1 0 0,-1 0 0,1 0 1,0 0-1,-1 0 0,1 0 0,-1 0 0,1 0 1,-1 0-1,1 0 0,-1 0 0,1-1 1,-1 1-1,1 0 0,-1 0 0,1-1 1,-1 1-1,1 0 0,-1-1 0,1 1 0,-1 0 1,0-1-1,1 1 0,-1-1 0,1 1 1,-1 0-1,0-1 0,0 1 0,1-1 1,-1 1-1,0-2 0,-2 3-303,0 0 343,0-1 0,0 1 0,1 0 1,-1-1-1,0 1 0,0 0 0,1 0 1,-1 0-1,1 0 0,-1 1 0,1-1 1,-1 0-1,1 1 0,0-1 0,-1 0 1,1 1-1,0 0 0,0-1 1,-1 3-1,4-10 45,0 0 1,1 1-1,-1-1 1,1 1 0,0-1-1,0 1 1,1 0-1,-1 0 1,9-7-1,1-5-38,55-79-186,4 2 1,124-126 0,-188 213 53,-5 3 49,1 1-1,-1 0 1,1 0 0,-1 0 0,1 1 0,0-1 0,0 1 0,4-2 0,-9 15-371,-35 33 401,29-38 109,1 1 1,1-1-1,-1 1 1,1 0-1,0 1 1,-5 10-1,10-17-89,0-1 0,0 1 1,0 0-1,0-1 0,0 1 0,0 0 0,1-1 0,-1 1 0,0 0 1,1-1-1,-1 1 0,0 0 0,1-1 0,-1 1 0,1-1 0,-1 1 1,1-1-1,-1 1 0,1-1 0,-1 1 0,1-1 0,-1 0 1,1 1-1,-1-1 0,1 0 0,0 1 0,-1-1 0,1 0 0,0 0 1,-1 0-1,1 1 0,0-1 0,-1 0 0,1 0 0,1 0 1,36 7-509,-25-4 119,-2 0 255,1 1 1,-1 0-1,0 0 0,0 2 0,0-1 0,-1 1 1,11 9-1,-19-14 211,0 0 0,-1 0 0,1 1 0,0-1 0,-1 1 0,1-1 0,-1 1 0,0-1 0,1 1 0,-1 0 1,0 0-1,0-1 0,0 1 0,0 0 0,0 0 0,-1 0 0,1 0 0,-1 0 0,1 0 0,-1 0 0,0 1 0,1-1 0,-1 0 0,0 0 1,-1 0-1,1 0 0,0 0 0,0 0 0,-1 0 0,0 0 0,1 0 0,-1 0 0,0 0 0,0 0 0,0 0 0,0 0 0,0 0 1,0-1-1,-1 1 0,1 0 0,0-1 0,-1 1 0,0-1 0,1 1 0,-1-1 0,0 0 0,-1 1 0,-5 4 250,1-1-1,-1 0 1,0-1-1,0 0 1,0 0-1,0 0 1,-1-1-1,0-1 1,1 1-1,-17 1 0,19-3-438,1-1 0,-1 0 0,0 0 0,0 0 0,1 0-1,-1-1 1,0 0 0,1 0 0,-1-1 0,1 1-1,-1-1 1,1-1 0,0 1 0,0-1 0,0 1-1,0-1 1,-7-6 0,-35-47-11466,28 34 4420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39.798"/>
    </inkml:context>
    <inkml:brush xml:id="br0">
      <inkml:brushProperty name="width" value="0.025" units="cm"/>
      <inkml:brushProperty name="height" value="0.025" units="cm"/>
    </inkml:brush>
  </inkml:definitions>
  <inkml:trace contextRef="#ctx0" brushRef="#br0">0 1 13741,'0'0'7111,"77"51"-6471,-41-47-512,1-4-128,2 0-2434,-5-11-6470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4:40.588"/>
    </inkml:context>
    <inkml:brush xml:id="br0">
      <inkml:brushProperty name="width" value="0.025" units="cm"/>
      <inkml:brushProperty name="height" value="0.025" units="cm"/>
    </inkml:brush>
  </inkml:definitions>
  <inkml:trace contextRef="#ctx0" brushRef="#br0">130 163 993,'0'0'15364,"0"-8"-12615,1 6-2498,-1 0 0,-1-1 0,1 1 0,0-1 0,-1 1 0,1 0-1,-1-1 1,0 1 0,1 0 0,-1-1 0,0 1 0,-1 0 0,-1-3 0,3 5-167,-1-1 1,1 1-1,-1-1 1,1 1-1,-1-1 1,0 1-1,1 0 1,-1-1-1,0 1 1,1 0-1,-1 0 1,0-1-1,1 1 1,-1 0-1,0 0 1,1 0-1,-1 0 1,0 0-1,0 0 1,1 0-1,-1 0 1,-1 0-1,-24 16 524,18-9-597,0 1 0,1 0 0,0 0-1,0 0 1,1 1 0,0 0-1,1 1 1,0-1 0,0 1-1,1 0 1,-5 18 0,9-28-13,0 1 1,-1 0 0,1 0 0,0-1 0,0 1 0,0 0-1,0 0 1,0-1 0,0 1 0,0 0 0,0 0 0,1-1-1,-1 1 1,0 0 0,0 0 0,1-1 0,-1 1 0,0 0-1,1-1 1,-1 1 0,0 0 0,1-1 0,-1 1 0,1-1-1,-1 1 1,1-1 0,0 1 0,-1-1 0,2 2 0,24-1 80,-18-3-43,0-1 0,0 0 0,0 0 0,13-7 0,6-9-40,-1-1 0,-1-1 0,-1-2 1,-1 0-1,-1-2 0,32-45 0,-12 16-1,-47 89-550,-17 23 519,16-44 34,1-1 0,0 1 1,0 0-1,2 1 0,0-1 0,-2 27 1,5-40 5,0 1 0,1-1 0,-1 0 0,1 0 0,-1 0 1,1 0-1,0 0 0,-1 0 0,1 0 0,0-1 1,0 1-1,0 0 0,-1 0 0,1 0 0,0-1 0,0 1 1,0 0-1,0-1 0,0 1 0,1-1 0,-1 0 1,0 1-1,0-1 0,0 0 0,0 1 0,0-1 0,1 0 1,-1 0-1,0 0 0,0 0 0,0 0 0,0 0 1,1-1-1,-1 1 0,0 0 0,1-1 0,4 1 23,0-1 0,0 0-1,0 0 1,0-1 0,0 0 0,6-2-1,-3-2-17,-1 1 0,0-2 1,0 1-1,0-1 0,-1 0 0,8-9 0,28-26-9,-43 42-8,1 1 0,-1-1 1,1 1-1,-1-1 0,0 1 0,1-1 0,-1 1 0,0-1 0,1 1 0,-1 0 0,0-1 0,0 1 0,1-1 0,-1 1 0,0 0 1,0-1-1,0 1 0,0 0 0,0-1 0,0 1 0,0-1 0,0 1 0,0 0 0,0-1 0,0 1 0,0 0 0,-1-1 1,1 1-1,0 0 0,-3 26-214,-2-1 221,2-17 0,1 0 0,0 1 0,1-1 0,0 0 0,0 1 0,1-1 0,0 1 0,1-1 0,2 13 0,-2-21 5,0 0 0,-1 0-1,1 0 1,0 0 0,0 0-1,0 0 1,-1 0 0,1 0-1,0 0 1,1 0 0,-1-1-1,0 1 1,0 0-1,0-1 1,0 1 0,0-1-1,1 1 1,-1-1 0,0 0-1,0 1 1,1-1 0,-1 0-1,0 0 1,1 0 0,-1 0-1,0 0 1,0 0-1,1 0 1,-1-1 0,0 1-1,0 0 1,1-1 0,-1 1-1,0-1 1,0 1 0,2-2-1,1 1 12,-1-1-1,1 1 1,-1-1-1,1 0 0,-1 0 1,0 0-1,1-1 1,-1 1-1,0-1 1,4-5-1,-3 1 156,-1 0 0,-1 0 0,0 0 0,0 0 0,0-1 0,-1 1-1,0 0 1,0-1 0,0 1 0,-1 0 0,-2-12 0,2 10-48,0-1 0,0 1 0,1-1 0,0 0 0,4-17 0,-3 26-157,1 0 1,-1-1-1,0 1 0,1 0 1,-1 0-1,0 1 1,1-1-1,-1 1 1,1-1-1,0 1 0,-1 0 1,1-1-1,-1 1 1,1 1-1,-1-1 0,1 0 1,3 2-1,4-2-495,61-1-5198,-30-6-897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0.096"/>
    </inkml:context>
    <inkml:brush xml:id="br0">
      <inkml:brushProperty name="width" value="0.025" units="cm"/>
      <inkml:brushProperty name="height" value="0.025" units="cm"/>
    </inkml:brush>
  </inkml:definitions>
  <inkml:trace contextRef="#ctx0" brushRef="#br0">35 0 10314,'0'0'13773,"0"11"-12940,1 37-245,2-16-350,-3 0 0,0 1 0,-2-1-1,-9 46 1,10-75-519,-5 12-634,-4-10-6014,2-4-1329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19.429"/>
    </inkml:context>
    <inkml:brush xml:id="br0">
      <inkml:brushProperty name="width" value="0.025" units="cm"/>
      <inkml:brushProperty name="height" value="0.025" units="cm"/>
    </inkml:brush>
  </inkml:definitions>
  <inkml:trace contextRef="#ctx0" brushRef="#br0">0 51 20916,'0'0'544,"68"-18"-416,-29 9-31,4-1-97,5 3 32,2 3-32,0 2 0,-3 2-321,-8 0-95,-7 0-417,-14 4-224,-11 6-512,-7 3-962,-19-1-768,-10 1-577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0.427"/>
    </inkml:context>
    <inkml:brush xml:id="br0">
      <inkml:brushProperty name="width" value="0.025" units="cm"/>
      <inkml:brushProperty name="height" value="0.025" units="cm"/>
    </inkml:brush>
  </inkml:definitions>
  <inkml:trace contextRef="#ctx0" brushRef="#br0">0 1 9289,'0'0'13773,"50"0"-12460,-14 7-480,1-4-481,6-2-224,2-1-64,-2 0-128,-10-1-1377,-8 1-1186,-5 0-896,-16 0-1730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0.768"/>
    </inkml:context>
    <inkml:brush xml:id="br0">
      <inkml:brushProperty name="width" value="0.025" units="cm"/>
      <inkml:brushProperty name="height" value="0.025" units="cm"/>
    </inkml:brush>
  </inkml:definitions>
  <inkml:trace contextRef="#ctx0" brushRef="#br0">25 1 10922,'0'0'9449,"-14"52"-8103,33-48-193,10-4-289,5 0-351,9 0-289,-2-3-128,2-2-64,-9 1-320,-9 4-1281,-9 0-1378,-13 0-801,-3 7-2145</inkml:trace>
  <inkml:trace contextRef="#ctx0" brushRef="#br0" timeOffset="1">0 207 9545,'0'0'11307,"70"35"-10795,-27-45-384,3-2 0,-5-1-128,4 3-480,-8 1-2467,-12 2-3427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1.222"/>
    </inkml:context>
    <inkml:brush xml:id="br0">
      <inkml:brushProperty name="width" value="0.025" units="cm"/>
      <inkml:brushProperty name="height" value="0.025" units="cm"/>
    </inkml:brush>
  </inkml:definitions>
  <inkml:trace contextRef="#ctx0" brushRef="#br0">22 1 14286,'0'0'9117,"-2"9"-8145,1-1-846,-6 24 1247,-5 64 0,12-95-1367,0-1-1,0 1 1,0 0 0,0-1-1,0 1 1,1 0-1,-1-1 1,0 1 0,0 0-1,0-1 1,0 1-1,1 0 1,-1-1 0,0 1-1,1-1 1,-1 1 0,0-1-1,1 1 1,-1-1-1,1 1 1,-1-1 0,1 1-1,-1-1 1,1 1-1,-1-1 1,1 0 0,0 1-1,-1-1 1,1 0 0,-1 1-1,2-1 1,25-3 206,22-20 37,-12-8-303,-28 22-5,1 1 1,1-1-1,0 2 0,21-13 1,-32 20 49,1 0 0,-1 0 0,0 0 0,0 0 0,1 0 0,-1 0 0,0 0 0,0 0 0,1 0 1,-1 0-1,0 0 0,0 0 0,1 0 0,-1 0 0,0 0 0,1 0 0,-1 0 0,0 0 0,0 0 0,1 0 0,-1 1 1,0-1-1,0 0 0,1 0 0,-1 0 0,0 0 0,0 0 0,0 1 0,1-1 0,-1 0 0,0 0 0,0 1 0,0-1 1,0 0-1,0 0 0,1 0 0,-1 1 0,0-1 0,0 0 0,0 1 0,4 16-87,-4-15 99,0-1 0,0 1 0,0-1 0,0 1 0,0-1 0,1 1 0,-1-1 0,0 1 0,1-1 0,-1 1-1,1-1 1,-1 0 0,1 1 0,0-1 0,-1 0 0,1 0 0,0 1 0,0-1 0,0 0 0,0 0 0,0 0 0,0 0 0,1 0-1,-1 0 1,0 0 0,0-1 0,1 1 0,-1 0 0,2 0 0,7-2-62,0-1-1,0 0 1,0-1 0,0 1 0,-1-2-1,1 0 1,-1 0 0,0 0 0,14-10-1,-12 7-195,0 1-1,0 0 1,1 1-1,0 0 1,0 1 0,15-3-1,-26 7 247,-1 0 1,0 0-1,1 0 0,-1 0 1,1 0-1,-1 0 0,0 0 1,1 1-1,-1-1 0,0 0 0,1 0 1,-1 0-1,0 1 0,1-1 1,-1 0-1,0 0 0,0 1 1,1-1-1,-1 0 0,0 1 1,0-1-1,1 0 0,-1 1 0,0-1 1,0 0-1,0 1 0,0-1 1,0 0-1,0 1 0,1-1 1,-1 1-1,0-1 0,0 0 0,0 1 1,0-1-1,0 1 0,0-1 1,-1 0-1,1 1 0,0-1 1,0 0-1,0 1 0,0-1 1,0 1-1,-1-1 0,1 0 0,0 1 1,0-1-1,0 0 0,-1 1 1,1-1-1,-1 0 0,-10 22-1003,-11-11-6937,14-10 368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1.561"/>
    </inkml:context>
    <inkml:brush xml:id="br0">
      <inkml:brushProperty name="width" value="0.025" units="cm"/>
      <inkml:brushProperty name="height" value="0.025" units="cm"/>
    </inkml:brush>
  </inkml:definitions>
  <inkml:trace contextRef="#ctx0" brushRef="#br0">0 1 9833,'0'0'10410,"47"17"-18642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1.934"/>
    </inkml:context>
    <inkml:brush xml:id="br0">
      <inkml:brushProperty name="width" value="0.025" units="cm"/>
      <inkml:brushProperty name="height" value="0.025" units="cm"/>
    </inkml:brush>
  </inkml:definitions>
  <inkml:trace contextRef="#ctx0" brushRef="#br0">91 1 12716,'0'0'4757,"-7"10"-3241,-9 18-191,1 1 0,-11 31 1,20-47-1001,2 0 0,-1 1 0,2-1 0,0 1 1,0 0-1,2 0 0,0 0 0,0 23 0,2-36-314,-1-1-1,0 1 1,0 0 0,0 0-1,1 0 1,-1-1 0,0 1-1,1 0 1,-1 0-1,1-1 1,-1 1 0,1 0-1,-1-1 1,1 1 0,0 0-1,-1-1 1,1 1-1,0-1 1,-1 1 0,1-1-1,0 0 1,0 1 0,-1-1-1,1 0 1,0 1-1,0-1 1,0 0 0,-1 0-1,1 0 1,0 0 0,0 0-1,0 0 1,0 0-1,-1 0 1,1 0 0,0 0-1,0 0 1,0 0 0,0 0-1,-1-1 1,1 1-1,0 0 1,0-1 0,-1 1-1,1-1 1,0 1 0,0-1-1,38-24 420,165-208-505,-189 213-331,-17 20-2347,0 1 1682,0 0-1,-1 0 1,1 0-1,0 1 1,0-1-1,0 0 1,0 1-1,0 0 1,-3 3-1,1-2-1373,-13 13-7800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2.389"/>
    </inkml:context>
    <inkml:brush xml:id="br0">
      <inkml:brushProperty name="width" value="0.025" units="cm"/>
      <inkml:brushProperty name="height" value="0.025" units="cm"/>
    </inkml:brush>
  </inkml:definitions>
  <inkml:trace contextRef="#ctx0" brushRef="#br0">2 55 10634,'0'0'6278,"0"8"-4116,0-7-2127,0 1 57,-1-1-1,1 1 0,0 0 0,-1-1 1,1 1-1,0 0 0,0-1 0,0 1 1,1 0-1,-1 0 0,0-1 0,1 1 1,-1-1-1,1 1 0,-1 0 0,1-1 1,0 1-1,0-1 0,-1 1 1,1-1-1,0 1 0,0-1 0,1 0 1,-1 0-1,0 1 0,0-1 0,1 0 1,-1 0-1,0 0 0,1 0 0,-1-1 1,1 1-1,-1 0 0,1-1 0,0 1 1,-1-1-1,1 1 0,0-1 1,-1 0-1,1 1 0,0-1 0,-1 0 1,1 0-1,0 0 0,2-1 0,8 1-164,-1 0-1,0-1 0,0-1 1,12-2-1,-14 1-545,1 0 0,-1 0-1,0-1 1,0 0 0,0 0 0,0-1-1,-1 0 1,0-1 0,0 0 0,0 0-1,-1-1 1,0 0 0,12-15-1,-13 6 2675,-14 11 1157,5 5-2972,1 0-1,-1 0 1,1 0-1,0 1 1,-1-1-1,1 1 0,-1-1 1,1 1-1,0 0 1,-5 2-1,-2 4 110,-1 0 0,1 0-1,1 1 1,-1-1 0,-8 12 0,14-15-233,0-1 0,0 1 0,0 0 0,1 0 0,-1 0 0,1 0 0,0 1 0,0-1 0,1 1 0,-1-1 0,1 1 0,0-1 0,0 1 0,0 9 0,1-13-105,1 0-1,0 0 0,0-1 1,-1 1-1,1 0 0,0-1 0,0 1 1,0 0-1,0-1 0,0 1 1,0-1-1,0 1 0,0-1 1,0 0-1,0 1 0,0-1 1,0 0-1,0 0 0,0 0 1,1 0-1,-1 0 0,0 0 0,0 0 1,0 0-1,0 0 0,2-1 1,34-4 105,-13-3-403,-1-1 0,-1-1 0,26-16 0,32-14-49,-80 40 361,1 0 0,-1-1-1,1 1 1,-1 0 0,1-1 0,-1 1-1,1 0 1,0 0 0,-1 0 0,1-1-1,-1 1 1,1 0 0,0 0 0,-1 0-1,1 0 1,-1 0 0,1 0 0,0 0-1,-1 0 1,1 0 0,0 0 0,-1 1-1,1-1 1,-1 0 0,1 0 0,-1 0-1,1 1 1,-1-1 0,1 0 0,-1 1-1,1-1 1,-1 1 0,1-1 0,-1 0-1,1 1 1,-1-1 0,0 1 0,1-1-1,-1 1 1,0-1 0,1 1 0,-1 0-1,0-1 1,1 1 0,-2 32 1004,0-19-871,34-12 109,-22-5-315,-1 0-1,1 0 1,-1-1 0,0 0 0,19-11-1,-21 10-38,0 0 0,0 1 0,1 1 0,-1-1 0,1 1 0,0 0 0,0 1 0,18-2 0,-27 4 109,0 1 0,1-1-1,-1 0 1,1 1 0,-1-1 0,0 1 0,1-1-1,-1 1 1,0-1 0,1 1 0,-1-1 0,0 1-1,0-1 1,1 1 0,-1-1 0,0 1 0,0 0-1,0-1 1,0 1 0,0-1 0,0 1 0,0 0 0,0-1-1,0 1 1,0-1 0,0 1 0,0-1 0,-1 1-1,1 0 1,0 0 0,-1-1-9,1 1 0,0 0 1,0-1-1,-1 1 0,1 0 0,0-1 1,0 1-1,0 0 0,0-1 0,0 1 1,0 0-1,0-1 0,0 1 0,0 0 1,0-1-1,1 1 0,-1 0 0,0-1 1,0 1-1,0 0 0,1-1 0,-1 1 1,1-1-1,-1 1 0,0 0 0,1-1 1,-1 1-1,1-1 0,-1 1 0,1-1 1,-1 1-1,1-1 0,1 1 0,8-2 2,1-1-1,-1 0 0,1 0 0,-1-1 0,0 0 0,0-1 0,18-10 0,-19 9-88,1 1 0,0 0 0,0 0 0,0 0-1,0 2 1,1-1 0,19-1 0,-29 4 116,-1 1 0,0 0 0,1-1 0,-1 1 0,0 0 0,0-1 0,1 1 0,-1 0 0,0-1 0,0 1 0,0 0 0,0 0 0,0-1 0,0 1 0,0 0 0,0-1 0,0 1 0,0 0 0,-1 0 0,1-1 0,0 1-1,0 0 1,-1-1 0,1 1 0,0 0 0,-1-1 0,0 1 0,-7 20 198,1-3 491,6-10-2056,6-8-6436,5-8-1175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3.125"/>
    </inkml:context>
    <inkml:brush xml:id="br0">
      <inkml:brushProperty name="width" value="0.025" units="cm"/>
      <inkml:brushProperty name="height" value="0.025" units="cm"/>
    </inkml:brush>
  </inkml:definitions>
  <inkml:trace contextRef="#ctx0" brushRef="#br0">0 1 4292,'0'0'17008,"2"7"-15438,-2 67 1147,29-74-2402,22-24-314,-46 20-27,0 1 0,0-1 0,1 1 0,-1 1 0,1-1 0,0 1 0,0 0 0,0 0 0,0 1 0,0 0 0,0 0 0,0 0 0,9 1 0,-14 0 41,0 1-1,0-1 1,-1 1 0,1-1-1,-1 1 1,1-1 0,0 1 0,-1 0-1,1 0 1,-1-1 0,0 1-1,1 0 1,-1 0 0,0-1-1,1 1 1,-1 0 0,0 0 0,0 0-1,1-1 1,-1 1 0,0 0-1,0 0 1,0 0 0,0 0 0,0 0-1,-1 1 1,1-1-1,0 0 1,0 0-1,-1 0 0,1 0 1,0 0-1,0 0 1,0 0-1,1 0 0,-1 0 1,0 0-1,0 0 0,0 0 1,1 0-1,-1 0 1,1 0-1,-1 0 0,1 0 1,-1 0-1,1 0 0,-1-1 1,1 1-1,0 0 0,-1 0 1,1-1-1,0 1 1,0 0-1,-1-1 0,1 1 1,0 0-1,0-1 0,0 0 1,0 1-1,0-1 1,0 1-1,0-1 0,1 0 1,14-1-313,0-1 0,0 0 0,-1-1 0,1-1 0,-1-1 0,0 0 0,0-1 0,-1 0 0,0-1 0,23-15 0,-35 33-128,-2-8 248,0-1 1,0 0-1,0 0 1,0 1-1,1-1 1,-1 0-1,1 0 1,-1 0-1,1 1 1,0-1 0,0 0-1,2 3 1,2-4-708,-1 0 1,1 0 0,0-1-1,0 0 1,-1 0-1,1 0 1,0-1 0,5 0-1,5-5-4790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3.564"/>
    </inkml:context>
    <inkml:brush xml:id="br0">
      <inkml:brushProperty name="width" value="0.025" units="cm"/>
      <inkml:brushProperty name="height" value="0.025" units="cm"/>
    </inkml:brush>
  </inkml:definitions>
  <inkml:trace contextRef="#ctx0" brushRef="#br0">5 32 9161,'0'0'13474,"33"-11"-12828,-19-5-532,-16 11-83,0 6-26,0-1 0,0 1 0,0 0 0,1 0 0,-1 0 0,0 0 0,1 0 0,-1 0 0,1 1 0,-1-1 0,1 0 0,0 1 0,0-1-1,-1 1 1,1-1 0,-1 4 0,-1-1 30,0 1-1,0-1 0,1 1 0,-1 0 1,1 0-1,0 0 0,1 0 1,-2 6-1,3-11-26,0 1 0,0 0 0,0 0 0,0 0 0,0 0 0,0-1 0,0 1 0,0 0 0,1 0 0,-1 0 0,0-1 0,1 1 0,-1 0 0,0 0 0,1-1 0,-1 1 0,1 0 0,-1-1 0,1 1 0,-1-1 0,2 2 0,0-1 6,0 0 1,-1 0-1,1-1 1,0 1-1,0 0 1,0-1-1,0 1 1,0-1-1,0 0 0,0 1 1,0-1-1,3 0 1,9-1-53,-1-1 0,1 0 0,-1-1 0,0-1 0,0 0 0,0 0 0,0-1 0,14-9 0,-9 6-235,0 0 1,1 1 0,19-4 0,-38 11 293,1 0 0,0-1 0,-1 1-1,1 0 1,-1 0 0,1 0 0,0 0-1,-1 0 1,1 0 0,-1 0 0,1 0 0,0 0-1,-1 0 1,1 0 0,-1 0 0,1 1-1,0-1 1,-1 0 0,1 0 0,-1 1 0,1-1-1,-1 0 1,1 0 0,-1 1 0,1-1 0,-1 1-1,1-1 1,-1 1 0,0-1 0,1 0-1,-1 1 1,0 0 0,1-1 0,-1 1 0,0-1-1,1 1 1,-1-1 0,0 1 0,0 0-1,1 32 1219,-1 3-90,0-35-1134,0 0 1,0 0-1,1 0 1,-1 0-1,0 0 0,0 0 1,1-1-1,-1 1 0,1 0 1,-1 0-1,1-1 0,-1 1 1,1 0-1,-1 0 0,1-1 1,0 1-1,-1-1 0,1 1 1,0-1-1,0 1 1,-1-1-1,1 1 0,0-1 1,0 1-1,0-1 0,-1 0 1,1 0-1,0 1 0,0-1 1,0 0-1,1 0 0,1 0-131,28-1-1685,-30 0 1345,0 1 0,0-1 1,0 1-1,0-1 0,0 1 0,0-1 0,0 0 0,0 1 0,0-1 0,-1 0 0,1 0 0,0 1 0,0-1 0,-1 0 0,1 0 0,0-1 1,6-14-13393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5.252"/>
    </inkml:context>
    <inkml:brush xml:id="br0">
      <inkml:brushProperty name="width" value="0.025" units="cm"/>
      <inkml:brushProperty name="height" value="0.025" units="cm"/>
    </inkml:brush>
  </inkml:definitions>
  <inkml:trace contextRef="#ctx0" brushRef="#br0">122 35 5573,'0'0'16843,"-10"3"-16811,3-1-17,1 0 1,-1 0-1,1 1 0,0 0 1,0 0-1,0 1 0,0 0 1,0 0-1,1 0 0,0 0 1,0 1-1,0 0 0,0 0 1,1 1-1,-6 7 0,-7 20 854,21-24-282,15-12-377,-5-3-155,0-1-1,-1-1 1,0-1 0,0 1 0,-1-2-1,0 0 1,-1 0 0,0-1 0,-1-1-1,0 0 1,10-16 0,-19 27 9,-3 14-27,-3-2-41,0 0 0,1 0 0,1 1 0,0 0 0,1-1 0,0 1 0,-1 21 0,4-32 11,-1 0 1,0 1-1,1-1 1,-1 0-1,0 0 0,1 0 1,-1 1-1,1-1 1,0 0-1,-1 0 0,1 0 1,0 0-1,0 0 0,0 0 1,0 0-1,0 0 1,0 0-1,0 0 0,0-1 1,0 1-1,0 0 1,0-1-1,0 1 0,1-1 1,-1 1-1,0-1 0,0 0 1,1 1-1,-1-1 1,0 0-1,1 0 0,-1 0 1,0 0-1,1 0 1,-1 0-1,0 0 0,0 0 1,3-1-1,4 0 43,0 0 0,0-1 0,0 0 0,-1 0-1,11-4 1,4-5-78,0-2 0,-1 0 0,0-1-1,-1-1 1,-1-1 0,29-29 0,-33 23 22,-14 21-4,-7 12-86,-6 9 176,-12 19 128,23-38-162,0 1 0,0-1 0,0 1 0,1 0 0,-1-1 0,1 1 0,-1 0 0,1-1 0,0 1 0,0 0 0,0-1 0,-1 1 0,2 0 0,-1 0 0,0-1 0,0 1 0,0 0 0,1-1 0,-1 1 0,2 1 0,-1-2-21,0 0 1,0 0-1,1-1 0,-1 1 1,1-1-1,-1 1 0,0-1 1,1 0-1,-1 1 0,1-1 1,-1 0-1,1 0 0,-1 0 1,1 0-1,-1 0 0,1 0 1,-1 0-1,1-1 0,-1 1 1,0 0-1,1-1 0,1 0 1,34-13 235,-18 3-216,0-1 1,0-1 0,26-24 0,-27 22-37,-17 15-47,-7 25-474,-10 32-280,15-19-3226,1-38 3791,0 1 0,0 0 0,0-1-1,0 1 1,0-1 0,0 1 0,1-1 0,-1 1-1,0-1 1,0 1 0,1-1 0,-1 1 0,0-1 0,1 1-1,-1-1 1,0 1 0,1-1 0,-1 1 0,1-1 0,-1 0-1,0 1 1,1-1 0,-1 0 0,1 0 0,-1 1-1,1-1 1,-1 0 0,1 0 0,0 1 0,-1-1 0,1 0-1,-1 0 1,1 0 0,-1 0 0,2 0 0,15 1-5368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5.673"/>
    </inkml:context>
    <inkml:brush xml:id="br0">
      <inkml:brushProperty name="width" value="0.025" units="cm"/>
      <inkml:brushProperty name="height" value="0.025" units="cm"/>
    </inkml:brush>
  </inkml:definitions>
  <inkml:trace contextRef="#ctx0" brushRef="#br0">158 122 11499,'0'0'3432,"-12"5"-1745,2-2-1369,1 1 0,0 0-1,0 1 1,0 0 0,0 0-1,1 1 1,0 0-1,0 1 1,1 0 0,0 0-1,-10 12 1,15-15-157,-25 40 1733,26-42-1842,0 1 0,0-1 0,0 0-1,1 1 1,-1-1 0,1 1 0,-1-1 0,1 1 0,0-1 0,0 1 0,0-1 0,0 1 0,0-1 0,0 1 0,1-1 0,-1 1 0,3 3-1,-2-4-33,1 0 0,0-1 0,0 0 0,0 1 0,0-1 0,0 0 0,0 0 0,0 0 0,0 0 0,0-1 0,1 1 0,-1-1 0,0 1 0,0-1 0,1 0 0,-1 1 0,0-1 0,1-1 0,-1 1 0,5-1 0,49-8 213,-41 3-265,1 0-1,-1-2 1,-1 1 0,1-2 0,-1 0-1,-1-1 1,0 0 0,20-21-1,-23 21 54,-1 0-1,0 0 0,0-1 0,-1 0 0,-1-1 0,0 0 1,-1 0-1,0 0 0,-1-1 0,0 0 0,3-13 0,-7 24 19,-1 0 0,1 0 1,-1 1-1,1-1 0,-1 0 0,0 0 0,0 0 0,0 0 0,0 0 0,0 1 0,0-1 0,0 0 0,-1 0 0,1 0 1,-1 1-1,1-1 0,-1 0 0,0 0 0,1 1 0,-1-1 0,0 0 0,0 1 0,0-1 0,0 1 0,-1-1 0,1 1 1,0 0-1,-1 0 0,1-1 0,-1 1 0,1 0 0,-3-1 0,1 1-33,-1 1 1,1-1-1,-1 1 1,1 0-1,-1 0 0,1 0 1,-1 0-1,1 1 0,0-1 1,-1 1-1,1 0 1,-1 0-1,1 0 0,0 1 1,0-1-1,0 1 0,-4 1 1,-5 5-15,0 0 0,0 1 0,0 0 0,-10 11 0,18-17 15,0 1-1,1-1 1,-1 1 0,1 0 0,0 0 0,1 0-1,-1 1 1,1-1 0,-1 1 0,1-1 0,0 1-1,1 0 1,-1 0 0,1 0 0,-1 6 0,3-10-3,-1 1 0,1 0 0,-1 0 0,1-1 1,0 1-1,0 0 0,0-1 0,0 1 1,0-1-1,0 1 0,0-1 0,0 0 0,0 1 1,1-1-1,-1 0 0,0 0 0,1 0 1,-1 0-1,1 0 0,0 0 0,-1 0 0,4 1 1,48 18-178,-31-13-145,-16-5 137,0 0-1,1 1 0,-2 0 0,1 1 1,0-1-1,-1 1 0,1 0 0,-1 0 0,0 1 1,0 0-1,4 6 0,-7-8-376,0 0 0,0 0 0,-1 0 1,1 0-1,-1 1 0,0-1 0,0 0 0,1 6 0,-1 1-6001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19.759"/>
    </inkml:context>
    <inkml:brush xml:id="br0">
      <inkml:brushProperty name="width" value="0.025" units="cm"/>
      <inkml:brushProperty name="height" value="0.025" units="cm"/>
    </inkml:brush>
  </inkml:definitions>
  <inkml:trace contextRef="#ctx0" brushRef="#br0">0 53 13261,'0'0'8231,"68"13"-7334,-14-13-544,5-4-257,9-6-128,-2-4-1154,-9-3-3042,-11-4-4067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7.033"/>
    </inkml:context>
    <inkml:brush xml:id="br0">
      <inkml:brushProperty name="width" value="0.025" units="cm"/>
      <inkml:brushProperty name="height" value="0.025" units="cm"/>
    </inkml:brush>
  </inkml:definitions>
  <inkml:trace contextRef="#ctx0" brushRef="#br0">132 143 3683,'1'-1'865,"1"-1"-1,-1 0 0,0 1 1,0-1-1,0 0 0,-1 0 0,1 1 1,0-1-1,-1 0 0,1 0 0,-1 0 1,0 0-1,0 0 0,1 0 0,-2-3 1,1 4-621,0 0 0,0 1 0,-1-1 0,1 0 0,0 0 0,-1 0 0,1 0 0,-1 0 0,1 0 0,-1 1 0,0-1 0,1 0 0,-1 1 0,0-1 0,1 0 0,-1 1 0,0-1 0,0 1 0,0-1 0,0 1 0,1-1 0,-3 1 0,1-1-181,-1 0 0,0 1-1,0-1 1,0 1 0,0 0 0,0 0-1,0 0 1,0 0 0,0 1 0,0-1-1,0 1 1,1-1 0,-1 1 0,0 0-1,0 0 1,0 1 0,1-1 0,-5 3-1,1 0-70,0 1-1,1-1 0,0 1 1,0 0-1,0 0 0,0 1 1,1-1-1,0 1 0,0 0 1,1 0-1,-1 0 0,1 1 1,1-1-1,-1 1 0,-1 8 1,4-14 7,0 0 1,0-1 0,0 1 0,0 0 0,1 0 0,-1-1-1,0 1 1,1 0 0,-1-1 0,0 1 0,1 0-1,-1-1 1,1 1 0,-1 0 0,1-1 0,-1 1 0,1-1-1,0 1 1,-1-1 0,1 0 0,0 1 0,-1-1 0,1 1-1,0-1 1,-1 0 0,1 0 0,0 1 0,0-1 0,-1 0-1,1 0 1,0 0 0,0 0 0,-1 0 0,1 0 0,0 0-1,0 0 1,-1 0 0,1 0 0,0 0 0,0-1-1,1 1 1,37-9 194,-20-1-190,1 0-1,-2-2 0,0 0 1,0-1-1,-2-1 0,1 0 0,-2-2 1,0 1-1,-1-2 0,0 0 1,-1-1-1,11-22 0,-35 62 88,0 0 0,1 1-1,-9 33 1,18-53-60,0 0 1,0 0-1,1 0 1,-1 0-1,1 0 0,0 0 1,0 0-1,0 0 0,0 0 1,1 0-1,-1 0 0,1 0 1,-1-1-1,1 1 1,0 0-1,0 0 0,1 0 1,-1-1-1,1 1 0,-1 0 1,1-1-1,3 4 0,-2-4-6,0-1 0,1 1-1,-1-1 1,1 1-1,-1-1 1,1 0-1,-1 0 1,1-1 0,0 1-1,0-1 1,-1 0-1,1 0 1,0 0 0,0 0-1,-1 0 1,1-1-1,6-2 1,-4 2-21,-1-1-1,0 0 1,0 0 0,0 0-1,0-1 1,0 0 0,-1 0-1,1 0 1,-1 0 0,0-1 0,0 0-1,0 1 1,0-2 0,-1 1-1,1 0 1,-1-1 0,0 1-1,0-1 1,-1 0 0,0 0-1,0 0 1,0 0 0,0 0 0,-1-1-1,1-5 1,-3 11-11,0 0 0,0 1 0,0-1 0,0 0 0,0 0 0,0 1 0,0-1 0,0 1 0,0-1 0,0 1 0,0-1 0,0 1 0,0-1 0,0 1 0,0 0 0,1 0 0,-1-1 0,-1 2 0,0 1 11,0-1 1,1 1-1,-1-1 1,0 1 0,1 0-1,-1-1 1,1 1-1,0 0 1,0 0 0,0 0-1,1 0 1,-1 0 0,1 0-1,-1 0 1,1 1-1,0-1 1,0 0 0,0 0-1,1 0 1,-1 0 0,1 0-1,0 0 1,0 0-1,0 0 1,0 0 0,0 0-1,0 0 1,1-1-1,0 1 1,-1-1 0,1 1-1,0-1 1,0 1 0,0-1-1,1 0 1,-1 0-1,1 0 1,-1 0 0,1-1-1,-1 1 1,1 0-1,0-1 1,0 0 0,0 0-1,0 0 1,0 0 0,0 0-1,0-1 1,0 1-1,0-1 1,6 0 0,-3 1 3,0-1 0,-1 1 0,1-1-1,0 0 1,-1-1 0,1 0 0,0 0 0,-1 0 0,1 0 0,-1-1 0,1 0 0,-1 0 0,0-1 0,8-4 0,-9 4 114,-1 0-1,0 0 1,0 0 0,-1-1-1,1 1 1,-1-1 0,1 0-1,-1 1 1,0-1 0,-1 0-1,1 0 1,-1-1 0,1 1-1,-1 0 1,0 0 0,-1-1 0,1 1-1,-1 0 1,0-1 0,0-4-1,0 4 19,0 1-44,0 1-1,1 0 1,-1 0 0,0-1 0,-1 1-1,1 0 1,-1 0 0,1-1 0,-1 1-1,0 0 1,0 0 0,0 0-1,-1 0 1,1 0 0,-1 0 0,-2-3-1,3 5-137,9 2-524,71 10-4512,-23-10-1717,0-6-5056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7.723"/>
    </inkml:context>
    <inkml:brush xml:id="br0">
      <inkml:brushProperty name="width" value="0.025" units="cm"/>
      <inkml:brushProperty name="height" value="0.025" units="cm"/>
    </inkml:brush>
  </inkml:definitions>
  <inkml:trace contextRef="#ctx0" brushRef="#br0">49 126 3011,'0'0'7922,"-6"-8"-6358,-19-25-74,24 32-1320,0-1 0,0 1 0,0-1 0,0 1 0,0-1 0,0 0 0,0 1 0,1-1-1,-1 0 1,1 0 0,-1 0 0,1 1 0,0-1 0,0 0 0,0 0 0,0 0 0,0 0 0,0 0 0,0 0 0,1 1 0,-1-1 0,1 0 0,-1 0 0,1 1 0,-1-1 0,1 0 0,0 0 0,0 1 0,0-1 0,0 1 0,0-1 0,1 1 0,-1 0 0,0-1 0,1 1 0,-1 0 0,1 0 0,-1 0 0,1 0 0,-1 0 0,3-1 0,1-1 118,0 1 0,0 0 0,0 0 0,1 0 1,-1 0-1,1 1 0,-1 0 0,1 0 0,-1 0 0,12 1 0,-13 1-251,0 1 0,1 0 0,-1 0 0,0 0 0,0 0 0,0 1 1,-1 0-1,1-1 0,0 1 0,-1 1 0,0-1 0,0 0 0,0 1 0,0 0 0,0-1 0,-1 1 0,0 0 0,0 0 1,0 1-1,0-1 0,-1 0 0,1 1 0,-1-1 0,0 1 0,0-1 0,-1 1 0,1-1 0,-1 1 0,0 0 0,-1-1 0,1 1 1,-1-1-1,0 1 0,0-1 0,0 1 0,-4 8 0,-5 0-3,-1 0 1,0 0-1,-1-1 0,-1-1 1,0 0-1,-27 17 0,-19 17 41,115-45-6,-17-6-62,0-2 0,0-2-1,52-20 1,-90 30-104,-1 0 1,0 0-1,1 0 0,-1 0 1,1 0-1,-1 0 0,0 0 0,1 0 1,-1-1-1,0 1 0,1 0 1,-1 0-1,0 0 0,1 0 1,-1-1-1,0 1 0,1 0 0,-1 0 1,0-1-1,0 1 0,1 0 1,-1 0-1,0-1 0,0 1 1,0 0-1,1-1 0,-1 1 0,0 0 1,0-1-1,0 1 0,0-1 1,0 1-1,0 0 0,0-1 1,0 1-1,0 0 0,0-1 0,0 1 1,0-1-1,0 1 0,0 0 1,0-1-1,0 1 0,0 0 1,0-1-1,0 1 0,0 0 0,-1-1 1,1 1-1,0 0 0,0-1 1,0 1-1,-1 0 0,1-1 1,-1 1-1,-20-13-7967,-2 5 2352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8.084"/>
    </inkml:context>
    <inkml:brush xml:id="br0">
      <inkml:brushProperty name="width" value="0.025" units="cm"/>
      <inkml:brushProperty name="height" value="0.025" units="cm"/>
    </inkml:brush>
  </inkml:definitions>
  <inkml:trace contextRef="#ctx0" brushRef="#br0">1 0 7623,'0'0'8232,"66"20"-8136,-41-19-64,7-1-2146,-5 0-1537,1 0-3044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8.411"/>
    </inkml:context>
    <inkml:brush xml:id="br0">
      <inkml:brushProperty name="width" value="0.025" units="cm"/>
      <inkml:brushProperty name="height" value="0.025" units="cm"/>
    </inkml:brush>
  </inkml:definitions>
  <inkml:trace contextRef="#ctx0" brushRef="#br0">1 1 9097,'0'0'9000,"8"4"-7767,-3-1-1117,2 1-6,1 0 0,0 0 0,1-1 0,-1 0 0,0-1 0,1 0 0,-1 0-1,18 1 1,-2-4-268,-1-1-1,1-1 1,27-9-1,-46 11 163,-4 1 10,1-1 0,-1 1 0,1-1 0,-1 1 0,1-1-1,-1 1 1,1 0 0,0 0 0,-1 0 0,1 0 0,-1 0-1,1 0 1,0 0 0,-1 0 0,1 1 0,-1-1 0,1 1 0,0-1-1,-1 1 1,1 0 0,-1-1 0,0 1 0,1 0 0,0 1-1,-1 0 147,0 1 1,0-1-1,0 1 0,0-1 0,-1 0 0,1 1 0,-1-1 0,0 1 0,0 0 0,0-1 0,0 5 0,1 20 627,-1-26-777,0-1 1,1 1-1,-1 0 1,1-1-1,-1 1 1,1-1-1,-1 1 1,1-1-1,0 1 1,-1-1-1,1 1 1,0-1-1,-1 1 0,1-1 1,0 0-1,0 1 1,-1-1-1,1 0 1,0 0-1,0 0 1,-1 1-1,1-1 1,0 0-1,0 0 1,0 0-1,-1 0 1,1 0-1,0 0 0,0-1 1,0 1-1,-1 0 1,1 0-1,1-1 1,27-8-367,-2-20-2869,-15 4-3170,-1 0-4954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8.785"/>
    </inkml:context>
    <inkml:brush xml:id="br0">
      <inkml:brushProperty name="width" value="0.025" units="cm"/>
      <inkml:brushProperty name="height" value="0.025" units="cm"/>
    </inkml:brush>
  </inkml:definitions>
  <inkml:trace contextRef="#ctx0" brushRef="#br0">1 1 12043,'0'0'4762,"10"6"-4559,40 16-626,-40-19-357,1 0-1,-1-1 1,1-1 0,19 1 0,7-2-471,-18 1 1313,1 0 0,-1-2-1,30-5 7405,-54 7-3683,-41 11-2355,43-11-1239,-36 21 1145,38-22-1327,0 1 0,0-1 0,-1 1 0,1 0 0,0 0 1,0-1-1,0 1 0,0 0 0,0 0 0,0 0 0,0 0 0,0 0 1,0 0-1,1 0 0,-1 1 0,0-1 0,1 0 0,-1 0 0,1 1 0,-1-1 1,1 0-1,0 1 0,-1-1 0,1 0 0,0 2 0,4 0-249,0-1 1,0 1-1,0-1 0,1 0 0,-1-1 0,1 1 0,-1-1 0,1 0 0,0 0 1,8 1-1,5 1-386,-9 0 502,48 17-266,-55-19 435,0 0 0,0-1 0,0 1 0,0 0 0,-1 0 0,1 1 0,0-1 0,0 0 0,-1 1 0,1-1 0,-1 1-1,1-1 1,-1 1 0,0 0 0,0-1 0,0 1 0,0 0 0,0 0 0,0 0 0,0 0 0,0 0 0,0 4 0,-2-4 67,1 0 1,-1 0 0,-1 0-1,1 0 1,0-1 0,0 1 0,-1 0-1,1-1 1,0 1 0,-1 0-1,0-1 1,1 0 0,-1 1 0,0-1-1,0 0 1,0 0 0,0 0-1,0 0 1,0 0 0,0-1-1,0 1 1,0-1 0,0 1 0,0-1-1,-4 1 1,-59 6 176,65-7-284,-1 1-144,1-1 1,0 0-1,-1 0 1,1 0-1,-1 1 1,1-1-1,-1 0 1,1 0-1,-1 0 0,1 0 1,-1 0-1,1 0 1,-1 0-1,1 0 1,-1 0-1,1 0 1,-1 0-1,1 0 1,-1 0-1,1-1 1,-1 1-1,1 0 1,-1 0-1,1-1 1,-1 1-1,1 0 1,0 0-1,-1-1 1,1 1-1,-1 0 0,1-1 1,0 1-1,-1-1 1,1 1-1,0 0 1,0-1-1,-1 1 1,1-1-1,0 1 1,0-1-1,0 1 1,-1-1-1,1 1 1,0-1-1,0 1 1,0-1-1,0 1 1,0-1-1,0 1 0,0-1 1,0 1-1,0-1 1,1 0-1,-1-12-7412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9.113"/>
    </inkml:context>
    <inkml:brush xml:id="br0">
      <inkml:brushProperty name="width" value="0.025" units="cm"/>
      <inkml:brushProperty name="height" value="0.025" units="cm"/>
    </inkml:brush>
  </inkml:definitions>
  <inkml:trace contextRef="#ctx0" brushRef="#br0">116 1 12748,'0'0'12417,"-9"2"-11878,-53 17-50,59-18-467,0 0 1,1 0-1,-1 0 0,1 0 1,-1 1-1,1 0 0,0-1 1,0 1-1,-1 0 0,1 0 0,0 0 1,1 0-1,-1 0 0,0 1 1,1-1-1,-1 0 0,1 1 1,0-1-1,-1 1 0,1 0 0,1-1 1,-1 1-1,0 0 0,0 3 1,2-5-12,0 0 1,-1 0-1,1 0 1,0 1-1,0-2 1,0 1-1,0 0 1,0 0-1,0 0 1,0 0-1,0-1 1,1 1-1,-1 0 1,0-1-1,0 1 1,1-1-1,-1 1 1,0-1-1,0 0 1,1 0-1,-1 1 1,0-1-1,1 0 1,-1 0 0,1 0-1,-1-1 1,0 1-1,2 0 1,43-3 97,-30-1-112,0-1 1,0-1 0,0-1-1,-1 0 1,0-1-1,-1 0 1,0-1 0,25-21-1,-42 33 63,0 1 0,0 0 0,0 0 0,0 0 0,0 0-1,1 0 1,0 1 0,-2 4 0,-2 18-1066,6-26 732,0 0 1,0 0-1,0 0 1,0 0 0,0 0-1,0 0 1,0 0-1,1 0 1,-1 0-1,0 0 1,1 0 0,-1 0-1,1 0 1,-1-1-1,1 1 1,-1 0-1,1 0 1,0 0 0,1 1-1,9 2-7317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9.580"/>
    </inkml:context>
    <inkml:brush xml:id="br0">
      <inkml:brushProperty name="width" value="0.025" units="cm"/>
      <inkml:brushProperty name="height" value="0.025" units="cm"/>
    </inkml:brush>
  </inkml:definitions>
  <inkml:trace contextRef="#ctx0" brushRef="#br0">82 0 11627,'0'0'9283,"-5"11"-8124,-8 13-617,1 0 1,2 1-1,1 1 1,0 0-1,2 0 1,1 1-1,-5 50 1,11-75-532,0-1-1,0 1 1,1-1 0,-1 1 0,0-1 0,1 1-1,-1-1 1,0 0 0,1 1 0,0-1-1,-1 1 1,1-1 0,0 0 0,0 0-1,0 0 1,-1 1 0,1-1 0,0 0-1,1 0 1,-1 0 0,0 0 0,0-1-1,0 1 1,1 0 0,-1 0 0,2 0-1,2 1 1,-1-1 0,1 0 0,0 1 0,0-2 0,0 1 0,0-1 0,0 1 0,6-2-1,1 1-195,1-2-1,-1 0 0,0 0 0,0-1 0,0 0 0,12-6 0,-8 0 37,-27 12-14,7-2 150,0 1-1,0-1 1,0 1 0,1 0-1,-1 1 1,1-1-1,-1 1 1,-4 4 0,8-6 30,-1 0 1,1-1-1,-1 1 1,1 0-1,0 0 1,-1-1 0,1 1-1,0 0 1,0 0-1,0 0 1,0 0-1,0-1 1,0 1 0,0 0-1,0 0 1,0 0-1,0 0 1,0-1-1,0 1 1,0 0-1,1 0 1,-1 0 0,0-1-1,1 1 1,-1 0-1,1 0 1,-1-1-1,1 1 1,-1 0-1,1-1 1,-1 1 0,1 0-1,0-1 1,-1 1-1,1-1 1,0 1-1,-1-1 1,1 0-1,0 1 1,0-1 0,-1 0-1,1 1 1,0-1-1,0 0 1,0 0-1,0 0 1,-1 0-1,1 1 1,0-1 0,1-1-1,51 8 626,-47-7-590,26 2-30,63 2 350,-87-4-574,0-1 0,0 0-1,0 0 1,0 0 0,0-1 0,-1 0-1,1-1 1,12-5 0,-5-6-3330,-14 13 3103,-1 0-1,1 0 1,-1 0 0,0 0 0,1 0-1,-1 0 1,0 0 0,0 0 0,0 0 0,0 0-1,0 0 1,0 0 0,0 0 0,0 0-1,0 0 1,0 0 0,0 0 0,-1 1-1,1-1 1,-1-1 0,-9-12-9662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09.971"/>
    </inkml:context>
    <inkml:brush xml:id="br0">
      <inkml:brushProperty name="width" value="0.025" units="cm"/>
      <inkml:brushProperty name="height" value="0.025" units="cm"/>
    </inkml:brush>
  </inkml:definitions>
  <inkml:trace contextRef="#ctx0" brushRef="#br0">81 21 6822,'0'0'2050,"-56"-18"160,39 15 865,9 3 1602,14 0-3876,13 0 95,10 2 161,8 2-384,5 1-289,2-2-223,-1 2-129,0-1-161,2 1-1440,-8-4-2435,-1-1-2434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10.312"/>
    </inkml:context>
    <inkml:brush xml:id="br0">
      <inkml:brushProperty name="width" value="0.025" units="cm"/>
      <inkml:brushProperty name="height" value="0.025" units="cm"/>
    </inkml:brush>
  </inkml:definitions>
  <inkml:trace contextRef="#ctx0" brushRef="#br0">33 193 13741,'0'0'13741,"-1"10"-13517,-4 20-2,-15 45-1,19-71-210,-1-1 1,1 1-1,0 0 0,1-1 0,-1 1 0,1 0 0,-1-1 1,1 1-1,0 0 0,0 0 0,1-1 0,-1 1 0,3 6 0,-2-8-6,0 0-1,0 0 1,0-1-1,1 1 1,-1-1-1,1 1 1,-1-1-1,1 0 1,0 1-1,-1-1 1,1 0-1,0 0 1,0 0-1,0-1 0,0 1 1,0 0-1,0-1 1,0 1-1,0-1 1,0 1-1,0-1 1,0 0-1,0 0 1,0 0-1,3-1 1,1 1-354,0 0 0,0 0 1,0-1-1,0 0 0,11-3 1,-12 2-144,-1 0 1,0 0-1,0 0 1,0 0 0,0 0-1,0-1 1,-1 0-1,1 0 1,-1 0 0,0 0-1,0-1 1,0 1-1,0-1 1,0 1 0,-1-1-1,0 0 1,0 0 0,0 0-1,0-1 1,0 1-1,-1 0 1,1-5 0,4-25-6626</inkml:trace>
  <inkml:trace contextRef="#ctx0" brushRef="#br0" timeOffset="1">78 0 15022,'0'0'11723,"-5"24"-11659,21-13-1601,-2-2-3107,-3-9-6631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11.185"/>
    </inkml:context>
    <inkml:brush xml:id="br0">
      <inkml:brushProperty name="width" value="0.025" units="cm"/>
      <inkml:brushProperty name="height" value="0.025" units="cm"/>
    </inkml:brush>
  </inkml:definitions>
  <inkml:trace contextRef="#ctx0" brushRef="#br0">22 1 4036,'0'0'18225,"18"68"-17008,-18-40-384,0-2-609,0-3-128,0 0-64,0-3 0,-2-4-32,-2-3-512,-1-1-1026,0-4-1633,-4-6-2434,-6-2-2146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0.089"/>
    </inkml:context>
    <inkml:brush xml:id="br0">
      <inkml:brushProperty name="width" value="0.025" units="cm"/>
      <inkml:brushProperty name="height" value="0.025" units="cm"/>
    </inkml:brush>
  </inkml:definitions>
  <inkml:trace contextRef="#ctx0" brushRef="#br0">1 25 18001,'0'0'2995,"9"-3"-2782,29-5-128,0 2 0,0 2-1,1 1 1,-1 2 0,1 2-1,44 6 1,-78-6-91,0 0 1,0 0-1,0 0 1,1 0-1,-1 1 1,0 0-1,-1 0 0,1 0 1,0 0-1,0 1 1,-1 0-1,0 0 1,1 0-1,-1 1 1,-1-1-1,1 1 0,0 0 1,3 5-1,-5-5 13,-1 0 0,1 0-1,-1 0 1,0 0 0,0 0-1,0 0 1,0 0 0,-1 1-1,1-1 1,-1 0 0,0 1-1,-1-1 1,1 0 0,-1 0 0,0 0-1,0 1 1,0-1 0,0 0-1,-1 0 1,0 0 0,0 0-1,-4 6 1,-10 17-252,-2-1 0,0 0 1,-2-2-1,-1 0 0,-1-1 0,-46 37 0,37-37-4837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11.530"/>
    </inkml:context>
    <inkml:brush xml:id="br0">
      <inkml:brushProperty name="width" value="0.025" units="cm"/>
      <inkml:brushProperty name="height" value="0.025" units="cm"/>
    </inkml:brush>
  </inkml:definitions>
  <inkml:trace contextRef="#ctx0" brushRef="#br0">0 273 11851,'0'0'10522,"11"-2"-9230,7-3-978,0-1-1,0 0 1,-1-2-1,1 0 1,-2-1-1,1 0 1,-1-2-1,-1 0 1,0 0-1,15-16 1,-18 17-269,-1-2 0,0 1 0,-1-1 0,0-1 0,-1 0 0,0 0 1,-1-1-1,0 0 0,-2 0 0,7-19 0,-13 45-110,-1 0 0,1 0 0,1-1 0,0 1 0,0 0 1,2 0-1,5 18 0,-1-4-159,1 0 0,23 46 1,-9-36-2399,-2-18-1888,6-7-5009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0.262"/>
    </inkml:context>
    <inkml:brush xml:id="br0">
      <inkml:brushProperty name="width" value="0.025" units="cm"/>
      <inkml:brushProperty name="height" value="0.025" units="cm"/>
    </inkml:brush>
  </inkml:definitions>
  <inkml:trace contextRef="#ctx0" brushRef="#br0">1 26 11819,'0'0'10442,"62"8"-9449,-24-8-481,5-1-415,1-6-33,4 3-32,-7 0-64,-5-2-1057,-4 4-1121,-10-3-1698,-6 1-2819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0.655"/>
    </inkml:context>
    <inkml:brush xml:id="br0">
      <inkml:brushProperty name="width" value="0.025" units="cm"/>
      <inkml:brushProperty name="height" value="0.025" units="cm"/>
    </inkml:brush>
  </inkml:definitions>
  <inkml:trace contextRef="#ctx0" brushRef="#br0">88 2 10090,'0'0'10142,"9"-1"-9058,0 0-968,0 1 0,0 0 0,-1 1 0,1 0 0,0 0 0,0 1 0,0 0 0,-1 0 0,13 6 0,-17-7-112,-1 1 0,1 0 1,-1 0-1,1 1 0,-1-1 0,0 1 1,0-1-1,0 1 0,0 0 0,0 0 1,-1 0-1,1 0 0,-1 1 1,0-1-1,0 1 0,0 0 0,-1-1 1,1 1-1,-1 0 0,0 0 0,0 0 1,0 0-1,0 0 0,-1 0 0,0 7 1,0-5 15,-1-1 0,-1 1 0,1-1 0,-1 0 0,0 1 1,0-1-1,-1 0 0,0 0 0,0-1 0,0 1 0,0 0 0,-1-1 0,1 0 1,-1 0-1,0 0 0,0 0 0,-1 0 0,1-1 0,-1 0 0,0 0 1,0 0-1,-6 2 0,-59 25-1562,5-14-3956,26-11-3433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1.853"/>
    </inkml:context>
    <inkml:brush xml:id="br0">
      <inkml:brushProperty name="width" value="0.025" units="cm"/>
      <inkml:brushProperty name="height" value="0.025" units="cm"/>
    </inkml:brush>
  </inkml:definitions>
  <inkml:trace contextRef="#ctx0" brushRef="#br0">145 223 12332,'0'0'2343,"5"-9"-336,-2 2-1244,1-1-1,-1 1 1,-1-1 0,4-15-1,-6 22-653,0 0 0,0 0-1,0 0 1,0 0 0,0 0 0,0 0-1,0 0 1,0 0 0,0 0 0,0 0 0,0 0-1,-1 0 1,1 0 0,0 0 0,-1 1 0,1-1-1,-1 0 1,1 0 0,-1 0 0,1 0-1,-1 1 1,0-1 0,0-1 0,-1 2-76,0-1-1,0 1 1,1-1 0,-1 1 0,0 0 0,0 0-1,0 0 1,0 0 0,1 0 0,-1 0 0,0 0-1,0 1 1,0-1 0,1 1 0,-1-1 0,0 1-1,0-1 1,-2 3 0,-3 1-42,0 0-1,1 0 1,-1 1 0,1-1-1,0 2 1,0-1-1,1 1 1,0-1 0,-7 11-1,2-2 44,0 1 1,1 0-1,-8 19 0,15-31-20,0 0 0,1 1 1,0-1-1,0 0 0,0 0 1,0 0-1,0 1 0,1-1 1,-1 0-1,1 1 0,0-1 1,0 1-1,1-1 0,-1 0 1,1 5-1,0-7-9,0 1-1,0-1 1,1 0-1,-1 0 1,0 1-1,0-1 1,1 0-1,-1 0 1,1 0-1,-1-1 1,1 1-1,-1 0 1,1 0-1,-1-1 1,1 1-1,0-1 1,-1 0-1,1 1 1,0-1-1,0 0 1,-1 0-1,1 0 1,0 0-1,-1 0 1,1 0-1,0-1 1,-1 1-1,1-1 1,0 1-1,-1-1 1,2 0 0,11-3 19,-1-1 1,0 0 0,0-1 0,-1 0 0,1-1 0,-2 0 0,1-1 0,-1-1 0,0 0-1,11-11 1,0-3-54,-1 0-1,-1-1 0,26-41 0,-39 56 66,-1-1 0,-1-1 0,0 1-1,0-1 1,-1 0 0,0 0 0,-1 0-1,0-1 1,1-15 0,-4 27-27,0 0 0,1 0 0,-1-1 0,0 1 1,0 0-1,0 0 0,0 0 0,0 0 0,-1-1 0,1 1 0,0 0 0,0 0 0,0 0 0,0 0 1,0 0-1,0-1 0,0 1 0,0 0 0,0 0 0,0 0 0,0 0 0,0 0 0,-1-1 1,1 1-1,0 0 0,0 0 0,0 0 0,0 0 0,0 0 0,0 0 0,-1 0 0,1 0 0,0 0 1,0 0-1,0-1 0,0 1 0,-1 0 0,1 0 0,0 0 0,0 0 0,0 0 0,0 0 1,0 0-1,-1 0 0,1 0 0,0 0 0,0 0 0,-1 1 0,-10 5 89,-7 10-167,5 1 152,0 1 0,1 0-1,1 1 1,1 0 0,1 1 0,1 0-1,0 0 1,1 1 0,-6 35 0,13-55-67,-1 1 1,1-1 0,0 1 0,0-1 0,0 1-1,0-1 1,0 1 0,1-1 0,-1 1 0,0-1-1,1 1 1,-1-1 0,1 1 0,-1-1 0,1 0-1,0 1 1,-1-1 0,1 0 0,0 0 0,0 1 0,0-1-1,0 0 1,0 0 0,2 1 0,-1-1 15,0 0 0,1 0-1,-1 0 1,1 0 0,-1-1 0,0 1 0,1-1 0,-1 0 0,1 1-1,-1-1 1,1 0 0,-1 0 0,4-1 0,4-1 24,0 0 0,-1-1 1,0 0-1,0 0 0,0-1 0,14-8 0,-8 2-28,-1-1 0,0 0 0,0-1 0,-1-1 0,-1 0 0,0-1 0,-1 0-1,14-23 1,-38 67-185,-12 44-1,23-68 167,-1 3-13,1 0 0,-1 1 0,2-1 0,-2 12 0,3-20 5,0 1 0,0-1 0,0 1 0,0-1 0,0 1 0,0-1 0,1 1 0,-1-1 0,0 1-1,1-1 1,-1 0 0,1 1 0,-1-1 0,1 1 0,0-1 0,-1 0 0,1 0 0,0 1 0,0-1 0,0 0 0,0 0 0,0 0 0,0 0 0,1 0-1,-1 0 1,0 0 0,0-1 0,1 1 0,-1 0 0,0-1 0,1 1 0,-1-1 0,1 1 0,1-1 0,7 1 27,0 0 0,1-1 0,-1-1 0,0 0 0,0 0 1,0-1-1,0-1 0,0 1 0,0-1 0,-1-1 0,1 0 1,-1 0-1,0-1 0,0 0 0,8-7 0,-6 4-11,0 0 1,-1 0-1,0-1 0,0-1 0,-1 0 0,0 0 0,-1 0 1,0-1-1,-1-1 0,0 1 0,5-14 0,-11 24-8,0 0 0,-1 0 0,1 0-1,-1 0 1,0 0 0,1 0 0,-1 0-1,0 0 1,0-1 0,1 1 0,-1 0-1,0 0 1,0 0 0,-1-1 0,1 1-1,0-2 1,-1 3-8,1-1-1,0 1 1,-1 0-1,1 0 1,-1-1-1,1 1 1,0 0-1,-1 0 1,1 0-1,-1 0 1,1 0-1,0-1 1,-1 1-1,1 0 1,-1 0-1,1 0 1,-1 0-1,1 0 1,-1 0-1,1 1 1,0-1 0,-1 0-1,1 0 1,-1 0-1,1 0 1,0 0-1,-1 1 1,0-1-1,-34 25-121,22-12 152,2 0 0,-19 27 0,27-35 33,-1 1 0,1 0 0,0 0-1,0 0 1,1 1 0,0-1 0,0 0 0,0 1 0,1-1 0,-1 12-1,2-17-57,0 0 0,0 0 0,0 0 0,0 1-1,1-1 1,-1 0 0,0 0 0,1 0-1,-1 0 1,1 0 0,-1 0 0,1 0-1,0 0 1,-1 0 0,1 0 0,0 0-1,0 0 1,0 0 0,0 0 0,0-1 0,0 1-1,0 0 1,0-1 0,1 2 0,2-1 20,0 1-1,0-1 1,0 0 0,1 0 0,-1 0 0,0 0 0,6 0 0,-1-1-95,1 0-1,-1-1 1,0 0 0,0 0 0,-1 0-1,18-6 1,9-17-2505,-32 22 1983,-1-1 0,1 0 0,-1 0 0,0 0 1,0 0-1,0 0 0,0-1 0,-1 1 0,3-6 0,3-24-6621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2.180"/>
    </inkml:context>
    <inkml:brush xml:id="br0">
      <inkml:brushProperty name="width" value="0.025" units="cm"/>
      <inkml:brushProperty name="height" value="0.025" units="cm"/>
    </inkml:brush>
  </inkml:definitions>
  <inkml:trace contextRef="#ctx0" brushRef="#br0">0 0 14574,'0'0'8712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2.754"/>
    </inkml:context>
    <inkml:brush xml:id="br0">
      <inkml:brushProperty name="width" value="0.025" units="cm"/>
      <inkml:brushProperty name="height" value="0.025" units="cm"/>
    </inkml:brush>
  </inkml:definitions>
  <inkml:trace contextRef="#ctx0" brushRef="#br0">196 75 8936,'0'0'4821,"0"-8"-2696,1 0-1927,-1 4 203,1 1 0,-1-1 0,0 1 1,0-1-1,-1 0 0,1 1 0,-1-1 0,0 1 0,-1-7 0,1 9-321,-1 0 0,1-1 0,0 1 0,0 0 0,0 0 0,-1 0 0,1 0 0,-1 0 0,1 0 0,-1 0 0,1 0 0,-1 1 0,1-1 0,-1 1 0,0-1 0,1 1 0,-1-1 0,0 1 0,1 0 0,-1 0 0,0 0 0,1 0 0,-1 0 0,0 0 0,0 1 0,1-1 0,-1 0 0,-1 1 0,-10 3-65,0 1 1,1 0-1,0 0 1,0 1-1,1 1 1,-1 0-1,2 1 1,-1 0-1,1 0 1,-12 13-1,22-21-19,-1 1 0,0-1 0,1 0 0,-1 1-1,1-1 1,-1 1 0,1-1 0,-1 1 0,1 0-1,-1-1 1,1 1 0,-1 0 0,1-1 0,0 1-1,0 0 1,-1-1 0,1 1 0,0 0 0,0-1 0,0 1-1,-1 0 1,1 0 0,0-1 0,0 1 0,0 0-1,0 0 1,1-1 0,-1 1 0,0 0 0,0 0-1,0-1 1,1 1 0,-1 0 0,0-1 0,1 1-1,-1 0 1,0-1 0,1 1 0,-1 0 0,1-1 0,-1 1-1,1-1 1,-1 1 0,1-1 0,-1 1 0,1-1-1,0 0 1,-1 1 0,1-1 0,0 0 0,-1 1-1,1-1 1,0 0 0,0 0 0,1 1 0,49 9-346,-38-8 299,-7-1 43,1 1-1,0 0 1,-1 0 0,1 0-1,-1 1 1,0 0 0,0 0-1,0 1 1,0 0 0,-1 0-1,1 0 1,-1 1 0,9 9-1,-13-12 54,1 1-1,0-1 0,-1 1 0,0 0 1,1 0-1,-1 0 0,0 0 1,-1 0-1,1 0 0,0 0 1,-1 0-1,0 0 0,1 0 1,-1 0-1,-1 0 0,1 0 0,0 0 1,-1 0-1,1 0 0,-1 0 1,0 0-1,0 0 0,0 0 1,-1 0-1,1 0 0,0 0 1,-1-1-1,0 1 0,0-1 0,0 1 1,0-1-1,-4 3 0,3-1 68,-1 0 0,1 0-1,-1 0 1,0-1-1,0 1 1,-1-1 0,1-1-1,-1 1 1,0 0 0,1-1-1,-1 0 1,0 0-1,0-1 1,0 1 0,-1-1-1,1 0 1,0 0 0,0-1-1,-1 1 1,1-1-1,-7-1 1,11 0-181,-1 0-1,1 0 1,0 0 0,0 1-1,0-1 1,0-1 0,0 1-1,0 0 1,0 0 0,0 0-1,0 0 1,1-1-1,-1 1 1,1 0 0,-1-1-1,1 1 1,-1 0 0,1-1-1,-1 1 1,1-1 0,0 1-1,0-1 1,0 1 0,0 0-1,0-1 1,0 1 0,0-1-1,1 1 1,-1-1-1,0 1 1,1 0 0,-1-1-1,2-2 1,19-47-5559,0 15 332,5-7-795</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3.380"/>
    </inkml:context>
    <inkml:brush xml:id="br0">
      <inkml:brushProperty name="width" value="0.025" units="cm"/>
      <inkml:brushProperty name="height" value="0.025" units="cm"/>
    </inkml:brush>
  </inkml:definitions>
  <inkml:trace contextRef="#ctx0" brushRef="#br0">46 1 12204,'0'0'7954,"4"12"-6887,-1 3-824,-1 0 0,0 0-1,0 1 1,-2-1-1,0 0 1,-1 0 0,0 0-1,-4 18 1,-9 23 463,-21 121 638,34-176-1304,1 0 1,0 0 0,-1 0 0,1 0-1,0 0 1,0 0 0,0 0 0,0 0-1,0 0 1,0 0 0,0 0 0,0 0-1,0 0 1,0 0 0,1 0-1,-1 0 1,0 0 0,1 0 0,-1 0-1,1 0 1,-1 0 0,2 1 0,-1-2 3,0 0 0,-1-1 1,1 1-1,0 0 0,0 0 1,0-1-1,-1 1 1,1 0-1,0-1 0,0 1 1,-1-1-1,1 1 1,0-1-1,-1 1 0,1-1 1,0 1-1,-1-1 0,1 0 1,0-1-1,29-40 529,-22 23-483,-1 1 0,8-35 0,-6 22-106,-6 25-120,-2 9-121,0 3 260,-1-1 1,1 0 0,1 0-1,-1 0 1,1 0-1,-1 0 1,1 0 0,1 0-1,-1 0 1,1-1-1,0 1 1,0-1 0,0 0-1,0 0 1,1 0-1,0 0 1,-1 0 0,1-1-1,1 0 1,-1 0-1,0 0 1,1 0 0,0-1-1,0 0 1,-1 1-1,1-2 1,0 1 0,1-1-1,-1 0 1,0 0-1,0 0 1,1 0 0,-1-1-1,0 0 1,0 0-1,1-1 1,-1 0 0,0 0-1,0 0 1,0 0-1,1-1 1,4-2 0,0 0 12,0 0 1,0-1 0,0 0-1,-1-1 1,0 0 0,12-10 0,-17 13 2,0 0 0,-1 0 0,1-1 0,-1 1 1,0-1-1,0 0 0,0 0 0,-1 0 0,1 0 0,-1 0 1,0-1-1,0 1 0,0-1 0,-1 1 0,1-1 1,0-9-1,-3 13-25,0 1 0,0-1-1,-1 1 1,1 0 0,0-1 0,0 1 0,-1 0 0,1 0 0,0 0 0,-1 0 0,1 0 0,0 0-1,0 1 1,-1-1 0,1 0 0,0 0 0,0 1 0,-1-1 0,1 1 0,-1 0 0,-6 5 6,0 1 0,1 0 1,0 0-1,0 0 0,1 1 0,0 0 1,0 0-1,1 1 0,0 0 1,0 0-1,1 0 0,0 0 1,1 1-1,0-1 0,0 1 0,1 0 1,-1 16-1,3-25 14,1 1-1,0-1 1,0 0-1,0 0 1,0 0 0,1 0-1,-1 0 1,0 0-1,0 0 1,1 0 0,-1-1-1,0 1 1,1 0-1,-1-1 1,1 1-1,-1-1 1,0 1 0,1-1-1,-1 0 1,1 0-1,0 1 1,-1-1 0,1 0-1,-1 0 1,1-1-1,1 1 1,-2 0-1,1 0-1,-1 0 1,1 0 0,-1 0 0,0 0 0,1 0-1,-1 0 1,0 0 0,1 0 0,-1-1-1,0 1 1,1 0 0,-1-1 0,0 0-1,0 1 1,1-1 0,-1 0 0,0 1-1,0-1 1,0 0 0,0 0 0,0 0-1,0 0 1,0 0 0,0 0 0,0 0-1,-1 0 1,1 0 0,0-1 0,-1 1-1,1 0 1,0 0 0,0-3 0,-7 2-283,1 1 0,-1-1 0,1 1 0,-1 1 0,1-1 0,-1 1 0,0 0 0,-7 1 0,10-1-445,-27-1-6390,13-1 630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4.349"/>
    </inkml:context>
    <inkml:brush xml:id="br0">
      <inkml:brushProperty name="width" value="0.025" units="cm"/>
      <inkml:brushProperty name="height" value="0.025" units="cm"/>
    </inkml:brush>
  </inkml:definitions>
  <inkml:trace contextRef="#ctx0" brushRef="#br0">255 75 9513,'0'0'5002,"4"-9"-2125,0 1-2206,-2 6-488,0-1-1,0 0 0,-1 0 1,1 1-1,-1-1 1,0 0-1,0 0 0,0 0 1,0-1-1,-1 1 1,1 0-1,-1 0 0,0-6 1,0 8-126,0 0 1,-1 1 0,1-1-1,0 1 1,-1-1 0,1 1-1,0-1 1,-1 1-1,1-1 1,-1 1 0,1-1-1,-1 1 1,1-1-1,-1 1 1,0 0 0,1-1-1,-1 1 1,1 0 0,-1 0-1,0-1 1,1 1-1,-1 0 1,0 0 0,1 0-1,-1 0 1,0 0 0,1 0-1,-1 0 1,0 0-1,1 0 1,-1 0 0,0 0-1,1 0 1,-1 0-1,-1 1 1,-26 9 334,13-1-268,1 1 1,0 1-1,0 0 0,2 1 1,-1 1-1,-11 15 0,-61 87 1003,82-110-1092,-2 1-17,1-1 1,0 1-1,1 0 0,-1 0 1,1 1-1,0-1 1,1 1-1,0-1 0,-3 11 1,5-17-16,1 1 1,-1 0-1,0-1 1,0 1-1,1 0 1,-1-1-1,0 1 1,1-1-1,-1 1 1,0 0-1,1-1 1,-1 1 0,1-1-1,-1 1 1,1-1-1,-1 0 1,1 1-1,0-1 1,-1 1-1,1-1 1,-1 0-1,1 0 1,0 1-1,-1-1 1,1 0 0,0 0-1,-1 0 1,1 0-1,0 0 1,-1 0-1,1 0 1,0 0-1,0 0 1,-1 0-1,1 0 1,0 0-1,-1 0 1,1 0-1,0-1 1,-1 1 0,1 0-1,-1 0 1,1-1-1,0 0 1,34-11 216,-14-1-213,-1-2 0,0 0 1,-1-1-1,-1-1 1,0-1-1,-2 0 0,0-1 1,-1-1-1,-1 0 1,0-1-1,-2-1 0,14-32 1,-50 164-409,0-22 610,3 1-1,-9 94 0,27-163-187,-1 0 1,-1 0-1,-7 20 0,11-37 25,0 1-1,0-1 0,0 1 1,0-1-1,-1 0 1,0 0-1,0 0 0,0 0 1,0 0-1,0 0 0,0 0 1,-1 0-1,1-1 1,-1 0-1,0 1 0,0-1 1,0 0-1,0 0 0,0 0 1,0-1-1,0 1 1,-1-1-1,1 0 0,0 0 1,-7 1-1,9-2-14,0-1 0,0 1-1,0 0 1,0-1 0,0 0-1,0 1 1,0-1 0,0 0 0,0 1-1,0-1 1,0 0 0,0 0-1,0 0 1,0 0 0,1 0 0,-1 0-1,0 0 1,1 0 0,-1 0 0,1 0-1,-1-1 1,1 1 0,-1 0-1,1 0 1,0 0 0,0-1 0,0 1-1,0 0 1,0-2 0,-3-45-19,3 43 20,0-8-32,1 0-1,0 0 0,1 0 0,1 0 1,0 0-1,0 0 0,1 1 0,1 0 1,0-1-1,1 2 0,0-1 1,1 1-1,0 0 0,12-14 0,7-3-31,2 1 0,0 1-1,48-33 1,-43 35 55,-1-1 0,-1-2 0,29-33 0,-59 59-14,2-1 10,-1-1 0,0 1 1,0-1-1,0 0 1,0 0-1,0 1 0,0-1 1,-1-1-1,1 1 0,-1 0 1,0 0-1,0 0 1,0-1-1,0-4 0,-13 11 147,4 4-186,1 1 0,-1 0 1,1 1-1,1 0 0,0 0 1,0 1-1,0-1 0,-4 14 0,-1-1 6,0-3 20,-20 40 3,29-55-19,1 0-1,-1 0 0,1 0 1,0 0-1,0 0 0,1 0 1,-1 0-1,1 1 0,0-1 1,0 0-1,0 0 0,2 8 1,-1-11-54,0 0 1,1 0-1,-1 1 0,0-1 1,1 0-1,-1 0 0,1 0 1,-1-1-1,1 1 0,-1 0 1,1-1-1,0 1 0,-1-1 1,1 1-1,0-1 1,-1 1-1,1-1 0,0 0 1,0 0-1,-1 0 0,1 0 1,2-1-1,43-2-3181,-37 1 1942,-1-1 0,0 0-1,0 0 1,0 0 0,-1-1-1,9-6 1,21-12-5092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4.690"/>
    </inkml:context>
    <inkml:brush xml:id="br0">
      <inkml:brushProperty name="width" value="0.025" units="cm"/>
      <inkml:brushProperty name="height" value="0.025" units="cm"/>
    </inkml:brush>
  </inkml:definitions>
  <inkml:trace contextRef="#ctx0" brushRef="#br0">186 28 7911,'0'0'13918,"-8"-7"-12691,6 6-1197,1 0 10,-1-1 0,1 0 0,-1 1 0,0-1 0,0 1 0,0-1 0,1 1 0,-1 0 0,-1 0 0,1 0 0,0 0 0,0 0 0,0 1 0,0-1 0,-1 1 0,1-1 0,0 1 0,-1 0 0,1 0 0,0 0 1,-1 0-1,1 0 0,0 0 0,0 1 0,-1-1 0,1 1 0,0-1 0,0 1 0,0 0 0,0 0 0,-1 0 0,1 0 0,1 1 0,-1-1 0,0 0 0,0 1 0,0-1 0,-1 4 0,-29 26 275,30-29-316,1-1 1,0 1-1,0 0 1,0-1-1,0 1 1,0 0-1,0 0 1,0 0-1,0 0 1,1 0-1,-1 0 1,1 0-1,0 0 1,-1 0-1,1 0 1,0 0-1,0 1 1,0-1-1,1 3 1,0-4-2,0 1 0,0-1 0,0 0 0,0 0 0,0 0 0,1 0 1,-1 0-1,0 0 0,1 0 0,-1-1 0,0 1 0,1 0 0,-1-1 1,1 1-1,-1-1 0,1 0 0,-1 1 0,1-1 0,-1 0 0,1 0 1,1 0-1,44 2-190,-33-2-51,0 0 117,-1 2-1,1-1 0,23 8 0,-35-9 127,0 1 0,-1-1 0,1 1 0,-1-1 0,1 1 0,-1 0 1,1 0-1,-1 0 0,0 0 0,1 0 0,-1 0 0,0 0 0,0 0 0,0 0 0,0 0 1,0 1-1,0-1 0,1 2 0,-2-2 14,0 1 0,0-1 0,0 1 0,0-1 0,-1 1 0,1-1 0,0 1 0,-1-1 0,1 1 0,-1-1 0,1 0 0,-1 1 0,0-1 0,1 0 0,-1 0 0,0 1 0,0-1 0,0 0 0,0 0 1,0 0-1,0 0 0,0 0 0,0 0 0,-3 1 0,-10 9 249,0 0 0,-1-1 1,0-1-1,0 0 0,-1-1 1,-1-1-1,1-1 1,-1 0-1,0-1 0,0 0 1,-20 1-1,37-6-316,-1 0 1,0 0-1,1 0 1,-1 1-1,0-2 1,0 1-1,1 0 0,-1 0 1,0 0-1,1 0 1,-1 0-1,0 0 1,1-1-1,-1 1 1,1 0-1,-1-1 0,0 1 1,1 0-1,-1-1 1,1 1-1,-1-1 1,1 1-1,-1-1 0,1 1 1,-1-1-1,1 1 1,0-1-1,-1 1 1,1-1-1,0 0 1,-1 1-1,1-1 0,0 1 1,0-1-1,0 0 1,-1 1-1,1-1 1,0 0-1,0 0 0,0 1 1,0-1-1,0 0 1,0 1-1,0-1 1,1 0-1,-1 1 1,0-1-1,0 0 0,0 1 1,1-1-1,-1 1 1,0-1-1,1 0 1,-1 1-1,0-1 0,1 1 1,0-1-1,22-38-4713,2 5 458,3-6-769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5.380"/>
    </inkml:context>
    <inkml:brush xml:id="br0">
      <inkml:brushProperty name="width" value="0.025" units="cm"/>
      <inkml:brushProperty name="height" value="0.025" units="cm"/>
    </inkml:brush>
  </inkml:definitions>
  <inkml:trace contextRef="#ctx0" brushRef="#br0">153 0 13261,'0'0'5071,"-5"10"-3710,-4 11-792,-72 171 3347,67-154-3502,1 1-1,3 1 1,-8 50-1,18-85-392,-2 33 396,8-28-67,9-17 53,-6-3-336,-1 0 0,-1-1 0,0 0 0,0 0 1,-1-1-1,0 0 0,6-18 0,-1 3-22,-2 2-39,-7 19-9,0 0 0,0 1 0,0-1 1,1 1-1,6-11 0,-10 52-380,2-18 392,-4 3 2,2-13-13,0 1 0,1-1 0,-1 1 0,2 0 0,0 8 0,0-15 5,-1 0-1,0-1 1,1 1 0,-1 0-1,1-1 1,0 1-1,0-1 1,-1 1 0,1-1-1,0 1 1,0-1 0,0 1-1,1-1 1,-1 0-1,0 0 1,0 0 0,1 0-1,-1 0 1,0 0 0,1 0-1,-1 0 1,1 0-1,0-1 1,-1 1 0,1 0-1,0-1 1,-1 0 0,1 1-1,0-1 1,2 0 0,6 0 29,0 0 1,0-1 0,0 0 0,0-1-1,0-1 1,0 1 0,0-1 0,0-1 0,-1 0-1,0 0 1,0-1 0,0 0 0,12-9 0,-9 5-8,1 0 1,-1-1-1,-1-1 1,0 0-1,-1-1 1,0 0-1,0 0 1,9-17-1,-37 52-163,-11 22 164,27-42-8,0 1-1,1 0 1,-1-1-1,1 1 1,0 0 0,0 0-1,0 0 1,0 0-1,0 0 1,1 0-1,0 0 1,0 0 0,1 6-1,-1-9-8,0-1-1,1 1 0,-1 0 1,1 0-1,-1 0 0,1 0 1,-1-1-1,1 1 1,-1 0-1,1 0 0,0-1 1,-1 1-1,1-1 0,0 1 1,0 0-1,-1-1 1,1 1-1,0-1 0,0 0 1,0 1-1,1-1 0,1 1 13,0-1 0,1 1 0,-1-1 0,0 0 1,0 0-1,0 0 0,0-1 0,0 1 0,5-2 0,2-2-8,0 0 1,0 0-1,0-1 0,-1 0 1,1-1-1,-1 0 1,-1 0-1,1-1 1,9-10-1,-7 6 17,0 0 0,-1-1 0,-1 0 0,0-1 1,14-25-1,-21 23 67,-13 19-185,-14 17-55,18-14 145,2 1 0,-1 0 1,1 0-1,0 0 0,1 1 0,0 0 0,1-1 0,-1 1 0,2 0 1,-1 1-1,1-1 0,1 0 0,-1 1 0,1 14 0,1-23-62,0 0 0,0 0-1,1 0 1,-1-1 0,0 1 0,0 0 0,1 0-1,-1 0 1,0 0 0,1 0 0,-1-1-1,1 1 1,-1 0 0,1 0 0,-1-1-1,1 1 1,-1 0 0,1-1 0,0 1 0,-1-1-1,1 1 1,0-1 0,0 1 0,-1-1-1,1 1 1,0-1 0,0 0 0,0 1-1,0-1 1,0 0 0,-1 0 0,1 1 0,0-1-1,0 0 1,0 0 0,0 0 0,0 0-1,0 0 1,0-1 0,-1 1 0,1 0 0,0 0-1,0-1 1,0 1 0,0 0 0,1-1-1,1 0-763,-1 0 0,1-1 0,0 1 0,0-1-1,0 0 1,-1 1 0,1-1 0,-1 0-1,1 0 1,-1-1 0,4-4 0,5-15-7339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0.443"/>
    </inkml:context>
    <inkml:brush xml:id="br0">
      <inkml:brushProperty name="width" value="0.025" units="cm"/>
      <inkml:brushProperty name="height" value="0.025" units="cm"/>
    </inkml:brush>
  </inkml:definitions>
  <inkml:trace contextRef="#ctx0" brushRef="#br0">29 1 9865,'0'0'13426,"-2"10"-12817,-2 25-102,-15 210 102,22-170-310,1-4-5168,-6-68 855,-7-2-2296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5.724"/>
    </inkml:context>
    <inkml:brush xml:id="br0">
      <inkml:brushProperty name="width" value="0.025" units="cm"/>
      <inkml:brushProperty name="height" value="0.025" units="cm"/>
    </inkml:brush>
  </inkml:definitions>
  <inkml:trace contextRef="#ctx0" brushRef="#br0">0 1 11275,'0'0'11851,"14"56"-23734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6.428"/>
    </inkml:context>
    <inkml:brush xml:id="br0">
      <inkml:brushProperty name="width" value="0.025" units="cm"/>
      <inkml:brushProperty name="height" value="0.025" units="cm"/>
    </inkml:brush>
  </inkml:definitions>
  <inkml:trace contextRef="#ctx0" brushRef="#br0">177 0 929,'0'0'15038,"-10"4"-12732,4-2-2076,0 0-1,0 1 1,0-1-1,1 1 1,-1 0 0,1 1-1,-1 0 1,1-1-1,0 2 1,1-1-1,-1 0 1,1 1-1,0 0 1,0 0 0,0 0-1,1 1 1,-1-1-1,1 1 1,1 0-1,-1 0 1,1 0-1,0 0 1,-1 8 0,1-3-188,0-1 1,1 2 0,1-1 0,0 0 0,0 0 0,1 0 0,0 0 0,5 16 0,0-7-25,1-1 0,1 0 0,17 30 1,-19-39-21,-1 1 0,0-1 0,-1 1 0,0 0 1,-1 0-1,0 0 0,2 15 0,-4-23 77,-1-1-1,0 0 1,0 1-1,0-1 0,-1 1 1,1-1-1,0 1 1,-1-1-1,0 0 1,1 1-1,-1-1 0,0 0 1,0 0-1,-1 1 1,1-1-1,0 0 1,-1 0-1,1 0 0,-1-1 1,1 1-1,-1 0 1,0 0-1,0-1 1,0 1-1,0-1 0,0 0 1,0 0-1,0 1 1,-1-1-1,1-1 1,0 1-1,-1 0 0,1 0 1,0-1-1,-1 0 1,1 1-1,-1-1 1,1 0-1,-5 0 0,4 0-2,0 0 0,0 0 0,0 0-1,0 0 1,0 0 0,1 0-1,-1-1 1,0 1 0,0-1-1,0 0 1,0 0 0,1 0 0,-1 0-1,0 0 1,1-1 0,-1 1-1,1-1 1,0 1 0,-1-1-1,1 0 1,0 0 0,0 0 0,0-1-1,0 1 1,1 0 0,-3-3-1,1-2-71,1-1-1,-1 1 0,1 0 0,0-1 0,1 1 0,0-1 0,0 0 0,1 1 0,0-10 1,1 6-127,0-1-1,1 1 1,1 0 0,-1-1 0,2 1 0,0 1 0,0-1 0,1 1 0,0-1 0,1 1 0,0 1 0,1-1 0,7-8 0,18-19-226,64-58 0,-60 62 510,-27 25-142,-6 6 3,-1 0-1,1 0 1,-1 0 0,0 0 0,0 0-1,0 0 1,0 0 0,0-1 0,0 1-1,-1-1 1,1 1 0,-1-1 0,0 0-1,0 0 1,2-3 0,-23 21 169,13-6-191,1 0 0,0 0 1,0 0-1,-5 13 0,10-19 15,-1 0-1,1 0 1,0 0-1,0 0 1,0 1-1,0-1 1,0 0-1,1 0 1,-1 1 0,1-1-1,0 1 1,0-1-1,1 0 1,-1 1-1,0-1 1,1 0-1,0 0 1,1 5-1,0-7-2,0 1 0,-1-1 0,1 1-1,0-1 1,0 0 0,-1 0 0,1 0-1,0 0 1,0 0 0,0 0-1,1-1 1,-1 1 0,0-1 0,0 1-1,0-1 1,0 0 0,0 0 0,5 0-1,43-2 120,-48 2-128,15-3 17,-1-1 1,0 0 0,21-8 0,-22 6-6,0 1 0,0 1 1,27-4-1,-42 8-12,1 0 1,-1 0-1,1 0 1,-1 0-1,1 0 1,-1 0 0,1 0-1,0 0 1,-1 1-1,1-1 1,-1 0-1,1 0 1,-1 1-1,0-1 1,1 0 0,-1 0-1,1 1 1,-1-1-1,1 0 1,-1 1-1,0-1 1,1 1-1,-1-1 1,0 1 0,1-1-1,-1 0 1,0 1-1,0-1 1,0 1-1,1-1 1,-1 1-1,0-1 1,0 1 0,0-1-1,0 1 1,0 0-1,0 0 1,0 29-34,0-27 32,-1 0 0,1-1 0,-1 1 0,1-1 0,0 1 0,0 0 0,1-1 0,-1 1 0,0-1 0,1 1 0,0 0 0,-1-1 0,1 0 1,3 5-1,-2-5 9,0-1 1,1 0 0,-1 0 0,1 0-1,-1 0 1,1-1 0,0 1-1,-1-1 1,1 1 0,0-1 0,-1 0-1,1 0 1,0 0 0,-1 0 0,1-1-1,0 1 1,-1-1 0,4-1 0,47-17 63,-30 7-136,36-27 0,-10 6-333,-49 33 385,1 0-1,-1 0 1,1-1-1,-1 1 1,1 0-1,-1 0 1,0 0 0,1 0-1,-1 0 1,1 0-1,-1 0 1,1-1-1,-1 1 1,1 1 0,-1-1-1,1 0 1,-1 0-1,0 0 1,1 0-1,-1 0 1,1 0 0,-1 0-1,1 1 1,-1-1-1,0 0 1,1 0-1,-1 1 1,1-1 0,-1 0-1,0 0 1,1 1-1,-1-1 1,0 0 0,0 1-1,1-1 1,-1 1-1,1 0 1,13 8 5,-5-9 26,-1 0 0,1-1 0,-1 0 0,1 0-1,-1-1 1,1 0 0,-1-1 0,0 1 0,0-2 0,14-7-1,-14 7-25,1 0 0,0 0 0,-1 1 0,2 0 0,-1 0-1,0 1 1,0 1 0,11-2 0,-18 8-18,-1 1 1,0-1-1,0 0 1,-1 1-1,1-1 0,-1 0 1,-1 10-1,1-3 1,0-11 27,0 0 0,0 0-1,0 0 1,1 1 0,-1-1-1,0 0 1,1 0 0,-1 0-1,1 0 1,0 1-1,-1-1 1,1 0 0,0 0-1,0 0 1,-1-1 0,1 1-1,0 0 1,0 0 0,0 0-1,0-1 1,0 1-1,3 1 1,33 7 82,-23-9-52,0 0 1,0-1-1,18-4 0,-14 1-422,1 0 0,0-2 1,27-12-1,-38 14-1152,0 0 0,0-1 0,0 0 1,-1 0-1,12-10 0,-4-2-8078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7.052"/>
    </inkml:context>
    <inkml:brush xml:id="br0">
      <inkml:brushProperty name="width" value="0.025" units="cm"/>
      <inkml:brushProperty name="height" value="0.025" units="cm"/>
    </inkml:brush>
  </inkml:definitions>
  <inkml:trace contextRef="#ctx0" brushRef="#br0">29 38 11243,'4'-4'850,"0"1"0,0 0 0,0 0 1,0 0-1,0 1 0,0 0 0,1-1 1,-1 2-1,9-4 0,0 2 87,1 1-1,-1 1 1,1-1 0,18 2-1,-31 0-911,0 0-1,1 0 1,-1 0-1,0 0 1,0 0-1,1 0 1,-1 0-1,0 1 0,0-1 1,0 0-1,1 1 1,-1-1-1,0 1 1,0-1-1,0 1 1,0-1-1,0 1 1,0 0-1,0-1 0,0 1 1,0 0-1,0 0 1,-1 0-1,1 0 1,0 0-1,0 0 1,-1 0-1,1 0 0,-1 0 1,1 0-1,-1 1 1,1-1-1,-1 0 1,0 0-1,1 0 1,-1 0-1,0 1 1,0-1-1,0 0 0,0 0 1,0 1-1,0-1 1,0 0-1,-1 0 1,1 0-1,0 1 1,-1-1-1,1 0 0,-2 2 1,0 4 62,-1 0-1,0 0 1,-1 0 0,1 0 0,-1-1-1,0 0 1,-7 8 0,-49 41 166,46-45-164,1 1 1,1 1-1,0 0 1,0 1-1,-17 25 1,28-37-81,0-1-1,1 1 1,-1-1-1,1 1 1,-1 0-1,1 0 1,-1-1 0,1 1-1,0 0 1,-1 0-1,1-1 1,0 1 0,0 0-1,-1 0 1,1 0-1,0-1 1,0 1-1,0 0 1,0 0 0,0 0-1,0 0 1,0-1-1,0 1 1,1 0 0,-1 0-1,0 0 1,0-1-1,1 1 1,-1 0-1,0 0 1,1 0 0,-1-1-1,1 1 1,-1 0-1,1-1 1,-1 1 0,1-1-1,0 1 1,-1 0-1,1-1 1,0 1-1,-1-1 1,1 0 0,0 1-1,0-1 1,-1 0-1,1 1 1,1-1-1,46 4 314,-36-5-221,17 1-58,1-2 0,-1-1 0,0-1-1,0-2 1,-1-1 0,0-1-1,0-1 1,34-17 0,-47 14-720,-19 1-3075,-28-3-4492,2 6 1811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7.401"/>
    </inkml:context>
    <inkml:brush xml:id="br0">
      <inkml:brushProperty name="width" value="0.025" units="cm"/>
      <inkml:brushProperty name="height" value="0.025" units="cm"/>
    </inkml:brush>
  </inkml:definitions>
  <inkml:trace contextRef="#ctx0" brushRef="#br0">1 47 11659,'0'0'11947,"59"-30"-11434,-31 23-385,8 1-64,-4 2-32,-2 4-192,3 0-1826,-5 0-1409,-3 0-2691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7.762"/>
    </inkml:context>
    <inkml:brush xml:id="br0">
      <inkml:brushProperty name="width" value="0.025" units="cm"/>
      <inkml:brushProperty name="height" value="0.025" units="cm"/>
    </inkml:brush>
  </inkml:definitions>
  <inkml:trace contextRef="#ctx0" brushRef="#br0">56 1 11755,'0'0'11237,"-8"10"-10313,-25 35-177,31-43-703,1 1 0,-1-1-1,1 0 1,-1 0-1,1 1 1,0-1-1,0 0 1,0 1 0,0-1-1,1 1 1,-1-1-1,1 1 1,-1 0 0,1-1-1,0 1 1,0 0-1,0-1 1,0 1 0,1 3-1,0-4-20,0-1 0,0 1 0,1-1-1,-1 1 1,0-1 0,0 1 0,1-1 0,-1 0-1,1 0 1,-1 1 0,1-1 0,-1 0 0,1 0-1,0-1 1,-1 1 0,1 0 0,0 0 0,0-1-1,3 1 1,6 1 25,0-1-1,0 0 1,-1-1-1,1 0 1,0-1-1,19-3 1,-2-3-16,0-1 0,30-15 1,17-4 30,-63 25-69,-11 2 10,-1 0 0,0 1 0,0-1 0,1 0 0,-1 1 0,0-1 0,0 0 0,0 1 0,1-1 0,-1 1 0,0-1-1,0 1 1,0-1 0,0 0 0,0 1 0,0-1 0,0 1 0,0-1 0,0 1 0,0-1 0,0 0 0,0 1 0,0-1 0,0 1-1,-1-1 1,1 0 0,0 1 0,0-1 0,0 1 0,-1-1 0,1 0 0,0 1 0,0-1 0,-1 0 0,1 1 0,-8 14 191,-9 26 281,17-40-468,-1-1 0,1 1 0,-1 0 1,1 0-1,0 0 0,0 0 1,-1 0-1,1 0 0,0-1 1,0 1-1,0 0 0,0 0 0,0 0 1,0 0-1,0 0 0,0 0 1,0 0-1,0 0 0,1-1 1,-1 1-1,0 0 0,1 0 0,-1 0 1,1 0-1,-1-1 0,1 1 1,-1 0-1,1 0 0,-1-1 1,1 1-1,-1 0 0,1-1 0,0 1 1,0-1-1,-1 1 0,1-1 1,0 1-1,0-1 0,0 1 1,-1-1-1,1 0 0,1 1 0,12-1 0,0 0 0,-1-1 0,1 0-1,0-1 1,-1 0 0,1-1-1,-1-1 1,15-6 0,-20 7-633,1-1-1,-1 0 1,0 0 0,-1-1 0,1 0 0,-1 0 0,0 0-1,7-8 1,-12 11 86,-1 1 0,0 0 0,0-1 0,0 1-1,0 0 1,0-1 0,-1 0 0,1 1 0,0-1-1,-1 1 1,1-1 0,-1 0 0,0 1 0,1-1 0,-1-1-1,0-11-7190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8.123"/>
    </inkml:context>
    <inkml:brush xml:id="br0">
      <inkml:brushProperty name="width" value="0.025" units="cm"/>
      <inkml:brushProperty name="height" value="0.025" units="cm"/>
    </inkml:brush>
  </inkml:definitions>
  <inkml:trace contextRef="#ctx0" brushRef="#br0">0 0 3107,'0'0'15497,"9"8"-15171,7 3-343,0 0-1,1 0 1,0-1 0,34 13 0,-39-19-606,1 1 0,0-2 1,1 1-1,-1-2 0,19 2 1,-31-4 667,24 0-504,-13-2 1324,-11-3 2944,-3 4-3653,1 0 1,-1 0 0,1 1 0,-1-1-1,0 0 1,1 1 0,-1 0 0,0-1-1,0 1 1,1 0 0,-1 0 0,0 0-1,0 0 1,0 0 0,1 1 0,-1-1-1,0 0 1,1 1 0,-4 1 0,-30 14 295,33-15-435,0 0 1,0 1-1,0 0 0,0-1 0,0 1 1,1 0-1,-1 0 0,0 0 0,1 0 1,0 0-1,-1 0 0,1 0 0,0 1 0,0-1 1,0 0-1,1 1 0,-1-1 0,0 0 1,1 1-1,0-1 0,-1 1 0,1-1 1,0 1-1,1 4 0,0-4-7,1 1 0,-1-1 1,1 0-1,0 0 0,0 0 0,0 0 0,0 0 0,0 0 0,1-1 0,-1 1 1,1-1-1,0 1 0,0-1 0,0 0 0,0 0 0,4 1 0,3 3-45,0 0 0,0 1 0,-1 0 0,12 11 0,-20-17 76,0-1-1,0 1 0,0 0 0,0 0 0,0 0 0,0 0 0,0 0 0,0 0 0,-1 1 0,1-1 0,0 0 0,-1 0 0,1 1 0,-1-1 0,1 0 0,-1 1 0,1-1 0,-1 0 0,0 1 0,0-1 0,0 0 0,0 1 0,0-1 0,0 1 0,0-1 0,0 0 0,0 1 0,-1-1 0,1 0 0,-1 1 0,1-1 0,-1 0 0,1 1 0,-1-1 0,0 0 0,0 0 0,1 0 0,-1 0 0,0 0 0,0 0 0,0 0 0,0 0 0,0 0 0,0 0 0,-1 0 0,1-1 0,-2 2 0,-6 3 7,1 0 0,-1-1 0,0-1 0,-1 1 0,1-1 0,0-1 0,-1 0 0,0 0 0,-17 0 0,27-2-317,-1 0 1,0 0 0,1 0 0,-1 0-1,0 0 1,0 0 0,1 0 0,-1 0-1,0-1 1,1 1 0,-1 0-1,1 0 1,-1-1 0,0 1 0,1 0-1,-1-1 1,1 1 0,-1-1-1,1 1 1,-1-1 0,1 1 0,-1-1-1,1 1 1,-1-1 0,1 1 0,0-1-1,-1 0 1,1 1 0,0-1-1,0 1 1,-1-1 0,1 0 0,0 0-1,-1-18-11928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28.559"/>
    </inkml:context>
    <inkml:brush xml:id="br0">
      <inkml:brushProperty name="width" value="0.025" units="cm"/>
      <inkml:brushProperty name="height" value="0.025" units="cm"/>
    </inkml:brush>
  </inkml:definitions>
  <inkml:trace contextRef="#ctx0" brushRef="#br0">0 89 9225,'0'0'6091,"8"0"-3481,7 0-1637,-1-1-1,1-1 0,0 0 0,-1-1 0,16-5 1,-21 6-858,-1-1 1,-1 0 0,1 0 0,0-1 0,-1 0-1,0 0 1,1 0 0,-2-1 0,1 0 0,-1-1-1,9-9 1,-14 15-104,-1 0 1,0-1-1,1 1 0,-1 0 0,0 0 0,0-1 0,1 1 1,-1 0-1,0 0 0,0-1 0,1 1 0,-1 0 1,0-1-1,0 1 0,0 0 0,0-1 0,0 1 1,0-1-1,1 1 0,-1 0 0,0-1 0,0 1 1,0 0-1,0-1 0,0 1 0,0 0 0,-1-1 1,1 1-1,0-1 0,0 1 0,0 0 0,0-1 0,0 1 1,0 0-1,-1-1 0,1 1 0,0 0 0,0-1 1,-17 0 143,-21 11-83,27-4-42,1 0 1,1 0-1,-1 1 0,1 1 1,-11 10-1,16-15-10,1 1 0,-1 0 0,1 0 0,0 0 0,0 1 0,0-1 0,1 1-1,0 0 1,0-1 0,0 1 0,0 0 0,1 0 0,-1 0 0,1 7 0,1-11-15,0 0 0,0 0 0,0 0 0,0 0 0,0 0 0,0 0 1,0 0-1,1 0 0,-1 0 0,1 0 0,-1 0 0,0 0 1,1 0-1,0-1 0,-1 1 0,1 0 0,-1 0 0,1 0 0,0-1 1,0 1-1,-1 0 0,1-1 0,0 1 0,0-1 0,0 1 0,1 0 1,35 7 147,36-14 1,-54 2-176,-1-2 1,30-11-1,-35 11 9,0 1 1,0 0-1,1 1 0,-1 1 0,1 0 0,19-1 1,-31 53 1110,-2-44-987,1-2-94,-1-1-1,0 0 1,1 1-1,0-1 1,0 0-1,0 1 1,0-1-1,0 0 1,0 0-1,0 0 1,1 0-1,-1 0 1,1 0-1,-1-1 1,1 1-1,0 0 1,0-1-1,0 1 1,0-1-1,0 0 1,0 1-1,0-1 1,0 0-1,0 0 1,0-1-1,1 1 1,-1 0-1,0-1 1,1 1-1,-1-1 1,4 0-1,13 3 8,0-1 0,39-2 0,-39-1-56,98-9-2366,-116 10 886,-12 0-3961,-2 0-550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2.925"/>
    </inkml:context>
    <inkml:brush xml:id="br0">
      <inkml:brushProperty name="width" value="0.025" units="cm"/>
      <inkml:brushProperty name="height" value="0.025" units="cm"/>
    </inkml:brush>
  </inkml:definitions>
  <inkml:trace contextRef="#ctx0" brushRef="#br0">141 24 9001,'1'-1'274,"-1"1"0,0-1 0,1 0 1,-1 1-1,0-1 0,0 0 1,0 1-1,0-1 0,1 0 1,-1 1-1,0-1 0,0 0 1,0 0-1,0 1 0,-1-1 0,1 0 1,0 1-1,0-1 0,0 0 1,0 1-1,-1-1 0,1 0 1,0 1-1,-1-1 0,1 1 1,-1-1-1,1 0 0,0 1 1,-1-1-1,1 1 0,-2-1 0,1 0-125,-1 1-1,1-1 1,-1 1 0,0 0-1,1 0 1,-1 0-1,1 0 1,-1 0-1,1 0 1,-1 0-1,1 1 1,-1-1-1,-2 1 1,-3 2-66,-1 0-1,1 0 1,0 0 0,1 1 0,-9 5 0,-25 32 1301,37-38-1301,1 0 0,-1 0 0,1 0-1,0 1 1,1-1 0,-1 0 0,0 1 0,1 0 0,0-1 0,0 1 0,0 0-1,-1 5 1,33-9 932,-16-4-921,-1-1 0,0-1 0,0-1 0,0 0 0,-1 0 0,0-1 1,0-1-1,-1-1 0,0 1 0,17-21 0,-30 33-94,-6 8-14,0 0 1,1 0 0,0 0-1,1 1 1,1 0 0,0 0 0,0 0-1,1 1 1,-3 24 0,6-36 10,0 0 0,0 0-1,0 0 1,1 0 0,-1 0 0,0 0 0,0 0 0,0 0 0,1 0 0,-1-1-1,1 1 1,-1 0 0,0 0 0,1 0 0,0 0 0,-1-1 0,1 1 0,-1 0 0,1-1-1,0 1 1,-1 0 0,1-1 0,0 1 0,0-1 0,0 1 0,-1-1 0,1 0-1,0 1 1,1-1 0,1 1-73,1 0-1,-1-1 0,0 1 1,1-1-1,-1 0 0,1 0 1,-1 0-1,6-1 1,0-1-558,0 0 0,0-1 0,0 1 1,0-2-1,14-6 0,13-17-4587,1-5-4196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3.301"/>
    </inkml:context>
    <inkml:brush xml:id="br0">
      <inkml:brushProperty name="width" value="0.025" units="cm"/>
      <inkml:brushProperty name="height" value="0.025" units="cm"/>
    </inkml:brush>
  </inkml:definitions>
  <inkml:trace contextRef="#ctx0" brushRef="#br0">163 1 16047,'-11'9'705,"5"-5"-691,-16 14 1794,-39 40 1,55-52-1516,0 1 0,1 0 0,-1 0 0,1 1 1,1-1-1,0 1 0,0 0 0,0 0 0,1 1 0,0-1 0,1 0 0,-2 11 1,4-17-289,0-1 0,0 0 0,0 0 0,0 0 0,0 1 0,1-1 1,-1 0-1,1 0 0,-1 0 0,1 0 0,-1 1 0,1-1 0,-1 0 1,1 0-1,0 0 0,0 0 0,0-1 0,-1 1 0,1 0 0,0 0 1,0 0-1,0-1 0,0 1 0,0 0 0,0-1 0,1 1 1,-1-1-1,0 1 0,0-1 0,0 0 0,0 1 0,1-1 0,-1 0 1,0 0-1,2 0 0,54 2 206,-42-3-191,19-1-117,-25 1 61,1 0-1,-1 1 1,1 0 0,-1 0-1,16 4 1,-23-3 29,-1 0 0,0 0 0,1 1 0,-1-1-1,0 0 1,0 1 0,0-1 0,0 1 0,0 0 0,0-1 0,0 1 0,-1 0-1,1-1 1,-1 1 0,1 0 0,-1 0 0,1 0 0,-1-1 0,0 1 0,0 0-1,0 0 1,0 0 0,0 0 0,-1-1 0,0 4 0,1 1 18,-1 1 0,0-1 0,0 0 1,0 0-1,-1 0 0,-4 10 0,-1-6 100,-1-1 0,0 0 0,0 0 0,-1-1 0,-1 0 0,1-1 0,-1 0 0,0 0 0,-1-1 0,1 0 0,-1-1 0,0 0 0,-1-1 0,1 0 0,-1-1 0,0 0 0,0-1 0,-14 1 0,26-3-160,0 0 0,-1 0 0,1 1 0,0-1 0,0 0 0,-1 0 0,1 0 1,0 0-1,-1 0 0,1 0 0,0 0 0,-1-1 0,1 1 0,0 0 0,-1 0 0,1 0 0,0 0 0,0 0 0,-1 0 0,1-1 1,0 1-1,0 0 0,-1 0 0,1 0 0,0 0 0,0-1 0,-1 1 0,1 0 0,0 0 0,0-1 0,0 1 0,0 0 0,-1-1 1,1 1-1,0 0 0,0 0 0,0-1 0,0 1 0,0 0 0,0-1 0,0 1 0,8-16-3066,19-12-3903,-2 6 692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4.129"/>
    </inkml:context>
    <inkml:brush xml:id="br0">
      <inkml:brushProperty name="width" value="0.025" units="cm"/>
      <inkml:brushProperty name="height" value="0.025" units="cm"/>
    </inkml:brush>
  </inkml:definitions>
  <inkml:trace contextRef="#ctx0" brushRef="#br0">142 49 5285,'0'0'13068,"3"-8"-10703,-2 6-2220,0 0-1,0 0 0,0-1 1,0 1-1,0 0 0,-1 0 1,1-1-1,-1 1 0,0 0 1,1-1-1,-1-3 0,-1 5-109,1 1-1,0-1 1,0 1-1,0-1 1,-1 1-1,1-1 1,0 1-1,-1-1 0,1 1 1,0-1-1,-1 1 1,1 0-1,-1-1 1,1 1-1,-1 0 1,1-1-1,-1 1 0,1 0 1,-1 0-1,1-1 1,-1 1-1,1 0 1,-1 0-1,0 0 1,-28 3 222,18 0-206,1 1 0,-1 1 1,1-1-1,0 2 0,1 0 0,-1 0 1,1 0-1,0 1 0,-13 14 0,22-21-50,0 0 0,0 0 0,-1 0 0,1 1 0,0-1 0,0 0 0,0 0 0,0 0 0,0 1 0,0-1 0,0 0-1,-1 0 1,1 0 0,0 1 0,0-1 0,0 0 0,0 0 0,0 1 0,0-1 0,0 0 0,0 0 0,0 0 0,0 1-1,0-1 1,0 0 0,1 0 0,-1 1 0,0-1 0,0 0 0,0 0 0,0 0 0,0 1 0,0-1 0,0 0 0,1 0-1,-1 0 1,0 0 0,0 1 0,0-1 0,0 0 0,1 0 0,-1 0 0,15 5 89,26-2-7,-33-3-151,-3 1-64,11 0-138,0 0 1,29 7-1,-42-7 260,-1-1 0,0 1-1,1-1 1,-1 1-1,0 0 1,0 0-1,0 0 1,0 0-1,0 0 1,0 0-1,0 0 1,0 1-1,0-1 1,0 1-1,-1-1 1,1 1-1,-1 0 1,1 0-1,-1 0 1,0 0 0,1 0-1,-1 0 1,0 0-1,0 0 1,-1 0-1,1 0 1,0 1-1,0 2 1,-2-2 65,0-1 0,0 1 1,0-1-1,0 0 0,0 1 0,-1-1 1,1 0-1,-1 0 0,1 0 0,-1 0 1,0 0-1,0-1 0,0 1 0,0 0 1,0-1-1,0 0 0,0 1 0,-1-1 1,1 0-1,0 0 0,-1 0 0,1 0 1,-1-1-1,-2 1 0,-64 15 1495,67-15-1577,-40 0 580,29-7-936,13 5 297,0 0-1,0 0 1,0 0 0,0 1 0,0-1-1,0 0 1,1 0 0,-1 0-1,0 1 1,0-1 0,1 0-1,-1 0 1,1 1 0,-1-1-1,0 0 1,1 1 0,-1-1-1,1 0 1,0 1 0,-1-1-1,1 1 1,0-2 0,7-5-1284,1-1 0,0 1-1,0 0 1,14-6 0,19-11-6005,-39 23 6701,30-16-8497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0.772"/>
    </inkml:context>
    <inkml:brush xml:id="br0">
      <inkml:brushProperty name="width" value="0.025" units="cm"/>
      <inkml:brushProperty name="height" value="0.025" units="cm"/>
    </inkml:brush>
  </inkml:definitions>
  <inkml:trace contextRef="#ctx0" brushRef="#br0">1 169 14990,'0'0'6679,"9"1"-5761,58 2-168,0-3 1,82-10-1,-114 5-863,-1-1-1,0-1 1,0-2-1,-1-1 1,0-2 0,44-22-1,-77 33 90,5-1-343,0-1 1,0 0-1,0 0 0,-1 0 1,1-1-1,6-7 1,-10 10-129,0-1 1,1 1 0,-1-1-1,-1 0 1,1 1-1,0-1 1,0 0 0,-1 0-1,1 0 1,-1 1-1,1-1 1,-1 0 0,0 0-1,0 0 1,0-3-1,-1-13-8596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4.520"/>
    </inkml:context>
    <inkml:brush xml:id="br0">
      <inkml:brushProperty name="width" value="0.025" units="cm"/>
      <inkml:brushProperty name="height" value="0.025" units="cm"/>
    </inkml:brush>
  </inkml:definitions>
  <inkml:trace contextRef="#ctx0" brushRef="#br0">57 74 4228,'0'0'17254,"-6"1"-17110,6-1-149,-33 13 492,32-13-470,0 1 0,0-1-1,0 1 1,0-1 0,0 0 0,0 1 0,1 0 0,-1-1-1,0 1 1,0 0 0,0-1 0,1 1 0,-1 0-1,0 0 1,1-1 0,-1 1 0,1 0 0,-1 0-1,1 0 1,-1 0 0,1 0 0,-1 0 0,1 0-1,0 0 1,0 0 0,0 0 0,-1 0 0,1 0 0,0 0-1,0 0 1,0 0 0,1 0 0,-1 0 0,0 0-1,0 0 1,0 0 0,1 2 0,4 0 16,-1-1-1,0 0 1,0 1 0,1-2-1,-1 1 1,1 0 0,0-1 0,0 0-1,-1 0 1,1 0 0,0-1 0,8 0-1,4 2-19,43 10 72,-30-5 381,1-2 0,49 3 1,-82-8-338,-1-1 1,0 1 0,1-1-1,-1 0 1,1 0 0,-1 0-1,1 0 1,0-1-1,0 1 1,-1 0 0,1-1-1,0 0 1,0 1 0,0-1-1,0 0 1,1 0 0,-1 0-1,1 0 1,-1-1 0,1 1-1,-2-4 1,0 1-37,0 0 1,1-1-1,0 1 1,0-1 0,0 1-1,1-1 1,0 0-1,-1-9 1,1 12-102,1 0 1,0 0-1,0 0 1,0 0-1,0 0 1,0 1-1,1-1 0,-1 0 1,1 0-1,0 0 1,0 0-1,0 1 1,0-1-1,0 1 1,1-1-1,-1 0 1,1 1-1,2-3 1,0 3-317,0 0 1,0 0-1,1 1 1,-1-1-1,0 1 1,1 0-1,-1 0 1,1 1-1,-1-1 1,1 1-1,6 1 1,46-7-7418,-24 0 849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4.846"/>
    </inkml:context>
    <inkml:brush xml:id="br0">
      <inkml:brushProperty name="width" value="0.025" units="cm"/>
      <inkml:brushProperty name="height" value="0.025" units="cm"/>
    </inkml:brush>
  </inkml:definitions>
  <inkml:trace contextRef="#ctx0" brushRef="#br0">152 0 13100,'0'0'3641,"-8"1"-982,3 0-2490,0 0 1,0 0 0,0 1 0,0 0-1,0 0 1,0 0 0,0 0-1,1 1 1,-1 0 0,1 0 0,0 0-1,-1 0 1,2 1 0,-1 0 0,0 0-1,1 0 1,0 0 0,0 0-1,0 1 1,0-1 0,1 1 0,-1 0-1,1 0 1,0 0 0,1 0-1,0 0 1,-1 0 0,1 6 0,0-8-155,1 0 0,-1 0 0,1 1 0,0-1 1,0 0-1,1 1 0,-1-1 0,1 0 0,-1 0 1,1 1-1,0-1 0,0 0 0,1 0 0,-1 0 1,0 0-1,1 0 0,0-1 0,3 5 0,-1-4-51,0 0 0,1 0 0,-1 0 0,1-1 0,0 0 0,0 0 0,0 0 0,0 0 0,0-1 0,0 0 0,7 1 0,-6-1-135,5 1-123,1 0-1,-1 1 1,17 7-1,-26-10 307,-1 0-1,1 1 1,-1-1-1,0 1 1,1 0-1,-1-1 1,0 1 0,0 0-1,1-1 1,-1 1-1,0 0 1,0 0-1,0 0 1,0 0-1,0 0 1,0 1 0,0-1-1,-1 0 1,1 0-1,0 0 1,-1 1-1,1-1 1,-1 0-1,1 1 1,-1-1 0,1 1-1,-1-1 1,0 1-1,0-1 1,0 0-1,0 1 1,0-1-1,0 1 1,0-1 0,0 1-1,-1-1 1,1 0-1,0 1 1,-2 1-1,0 0 132,0-1-1,-1 1 0,1-1 0,-1 1 0,1-1 1,-1 0-1,0 0 0,0 0 0,0 0 1,0-1-1,-1 1 0,1-1 0,-5 1 0,-49 13 1439,57-15-1577,-10 3 187,0-1 0,0 0 0,0-1 0,0-1 1,-1 1-1,1-2 0,0 1 0,-11-3 0,21 3-314,-1-1 0,0 0 0,0 1 0,0-1 1,1 1-1,-1-1 0,0 0 0,1 0 0,-1 1 0,1-1 0,-1 0 0,1 0 1,-1 0-1,1 0 0,0 1 0,-1-1 0,1 0 0,0 0 0,0 0 0,-1 0 0,1 0 1,0 0-1,0 0 0,0 0 0,0 0 0,0 0 0,0 0 0,1 0 0,-1 0 0,0 0 1,0 1-1,1-1 0,-1 0 0,1 0 0,-1 0 0,0 0 0,1 0 0,0 1 0,-1-1 1,1 0-1,-1 0 0,1 1 0,0-1 0,0 0 0,1 0 0,33-33-8611,-6 18 3791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5.801"/>
    </inkml:context>
    <inkml:brush xml:id="br0">
      <inkml:brushProperty name="width" value="0.025" units="cm"/>
      <inkml:brushProperty name="height" value="0.025" units="cm"/>
    </inkml:brush>
  </inkml:definitions>
  <inkml:trace contextRef="#ctx0" brushRef="#br0">29 0 9513,'0'0'14131,"3"12"-12919,0-2-969,-2-7-177,1 1 1,-1 0 0,0 0-1,0 0 1,0 0-1,-1 0 1,1 0-1,-1 0 1,0 0-1,0 0 1,-1 0 0,1 0-1,-1 0 1,0 0-1,0 0 1,0 0-1,-3 6 1,0-3 61,0 0-81,0 0 0,0-1 0,1 1 0,0 1 0,0-1 0,1 0 0,0 1 0,0-1 0,-1 14 0,3-20-68,0-1 0,0 0 0,0 0-1,0 1 1,0-1 0,0 0 0,1 0 0,-1 1 0,0-1 0,0 0 0,0 0 0,0 1 0,0-1 0,0 0 0,0 0-1,0 0 1,1 1 0,-1-1 0,0 0 0,0 0 0,0 0 0,0 1 0,1-1 0,-1 0 0,0 0 0,0 0 0,1 0 0,-1 0-1,0 0 1,0 1 0,0-1 0,1 0 0,-1 0 0,0 0 0,0 0 0,1 0 0,-1 0 0,0 0 0,0 0 0,1 0-1,-1 0 1,1 0 0,15-6-880,13-13-921,-10-2 89,0-1 1,-1-1 0,26-43-1,-45 68 1901,0-1-1,0 1 0,0-1 1,0 1-1,0 0 0,1-1 0,-1 1 1,0 0-1,1 0 0,0-1 0,-1 1 1,1 0-1,0 0 0,0 0 1,0 0-1,0 0 0,0-1 0,0 1 1,1 0-1,-1 0 0,1 0 0,-1-1 1,2 4-1,-1-3-63,1-1 0,-1 1 0,1-1 0,0 1 1,-1-1-1,1 0 0,0 0 0,0 0 0,0 0 0,0 0 0,0 0 0,0 0 0,0-1 0,0 1 0,0-1 1,0 1-1,0-1 0,0 0 0,1 0 0,-1 0 0,2 0 0,9 0 110,-1-1 0,1 0 0,-1-1 0,21-5 1,-27 5-194,-1 1 1,0-1 0,0-1 0,0 1 0,0-1 0,0 0 0,0 0 0,-1 0 0,1-1 0,-1 1 0,0-1 0,7-8 0,-11 12-20,0-1-1,1 1 1,-1 0 0,0 0 0,0 0-1,0 0 1,1-1 0,-1 1 0,0 0-1,0 0 1,0 0 0,0-1-1,1 1 1,-1 0 0,0 0 0,0-1-1,0 1 1,0 0 0,0 0-1,0-1 1,0 1 0,0 0 0,0-1-1,0 1 1,0 0 0,0 0 0,0-1-1,0 1 1,0 0 0,0 0-1,0-1 1,0 1 0,0 0 0,0 0-1,0-1 1,0 1 0,-1 0-1,1 0 1,0-1 0,0 1 0,0 0-1,-1-1 1,-13 2 88,-18 14 18,28-12-94,0 1-1,1-1 0,0 1 1,-1 0-1,2 0 0,-1 0 1,0 1-1,1-1 0,-4 9 1,6-12-11,0 0 0,-1 0 1,1 0-1,0 0 0,0 0 1,0 0-1,-1 0 0,1 1 1,0-1-1,1 0 0,-1 0 0,0 0 1,0 0-1,0 0 0,1 0 1,-1 0-1,0 0 0,1 0 1,-1 0-1,1 0 0,-1 0 1,1 0-1,0-1 0,-1 1 1,1 0-1,0 0 0,0 0 0,-1-1 1,1 1-1,0 0 0,0-1 1,0 1-1,0-1 0,0 1 1,0-1-1,0 1 0,0-1 1,0 0-1,0 0 0,0 1 0,0-1 1,0 0-1,0 0 0,0 0 1,0 0-1,0 0 0,0 0 1,1 0-1,0-1 0,24 2 62,-14 0-59,-1 0 1,1-1-1,-1-1 0,21-2 0,-31 2 7,0 1 0,-1 0 0,1 0 0,-1-1 0,0 1 0,1 0 0,-1-1 0,1 1 0,-1 0 0,1-1 0,-1 1 0,0-1 0,1 1 0,-1 0 0,0-1 0,1 1 0,-1-1 0,0 1 0,0-1 0,0 1 0,1-1 0,-1 0 0,0 1 0,0-1 0,0 1 0,0-1 0,0 1 0,0-1 0,0 1 0,0-1 0,0 0 0,0 1 0,0-1 0,-1 1 0,1-1 0,0 1 0,0-1 0,0 1 0,-1-1 0,1 1 0,0-1 0,-1 1 0,1-1 0,0 1 0,-1 0 0,1-1 0,0 1 0,-1-1 0,1 1 0,-1 0 0,0-1 0,-5-11 396,6 12-395,0-1-1,0 1 0,0 0 0,0-1 0,0 1 0,0 0 0,0-1 0,0 1 0,0 0 0,0 0 0,1-1 0,-1 1 0,0 0 0,0 0 0,0-1 0,0 1 0,1 0 0,-1 0 0,0-1 0,0 1 0,0 0 0,1 0 0,-1 0 0,0 0 1,0-1-1,1 1 0,-1 0 0,0 0 0,0 0 0,1 0 0,-1 0 0,0 0 0,1 0 0,-1 0 0,0 0 0,0 0 0,1 0 0,-1 0 0,1 0 0,67-7 524,-54 7-510,0 0-1,0-2 1,0 1-1,0-2 0,0 0 1,-1 0-1,1-1 1,-1-1-1,0 0 0,0-1 1,21-13-1,-29 14-1331,-7 4 515,-12 8 273,6 3 614,9-10-108,-1 1 0,1 0-1,0-1 1,-1 1 0,1-1 0,0 0 0,0 1 0,0-1 0,-1 0 0,1 1 0,0-1 0,0 0 0,0 0-1,0 1 1,0-1 0,0 0 0,-1 0 0,1 0 0,0 0 0,0 0 0,0-1 0,1 1 0,69-6-737,-71 41 519,0-32 254,-1-1-1,1 0 1,0 1 0,0-1 0,0 1 0,0-1-1,1 0 1,-1 1 0,1-1 0,-1 0 0,1 1 0,0-1-1,0 0 1,0 0 0,0 0 0,0 1 0,0-1-1,1 0 1,-1-1 0,1 1 0,-1 0 0,1 0 0,0-1-1,0 1 1,0-1 0,0 1 0,0-1 0,0 0-1,0 0 1,0 0 0,0 0 0,0 0 0,1 0 0,-1-1-1,0 1 1,5 0 0,9 2 137,1 0 0,0-1 0,-1-1 0,34-2 0,-41 1-153,0-1 0,0 0 0,0-1-1,-1 0 1,1 0 0,0-1 0,-1 0 0,0-1 0,0 0 0,15-9 0,-22 12-82,0 1 0,1-1 0,-1 0 0,0 1 1,0-1-1,0 0 0,0 0 0,0 0 1,-1 0-1,1 0 0,0 0 0,0 0 0,-1 0 1,1 0-1,0-1 0,-1 1 0,1 0 0,-1 0 1,1 0-1,-1-1 0,0 1 0,0 0 1,0-1-1,1 1 0,-1 0 0,0-1 0,-1 1 1,1 0-1,0-1 0,0 1 0,0 0 1,-1 0-1,1-1 0,-1 1 0,1 0 0,-1 0 1,1 0-1,-1-1 0,-1 0 0,-2-2-932,1 0-1,-1 1 0,-1 0 0,1 0 0,0 0 1,-1 0-1,0 0 0,-5-1 0,-18-9-5090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6.131"/>
    </inkml:context>
    <inkml:brush xml:id="br0">
      <inkml:brushProperty name="width" value="0.025" units="cm"/>
      <inkml:brushProperty name="height" value="0.025" units="cm"/>
    </inkml:brush>
  </inkml:definitions>
  <inkml:trace contextRef="#ctx0" brushRef="#br0">1 1 10250,'9'0'1505,"-2"0"-1377,0 0-96,2 0-2210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6.993"/>
    </inkml:context>
    <inkml:brush xml:id="br0">
      <inkml:brushProperty name="width" value="0.025" units="cm"/>
      <inkml:brushProperty name="height" value="0.025" units="cm"/>
    </inkml:brush>
  </inkml:definitions>
  <inkml:trace contextRef="#ctx0" brushRef="#br0">173 267 10410,'0'0'7084,"-4"-8"-5162,-12-26-705,14 32-1173,1 1 0,-1-1 0,0 1 0,0-1 0,0 1 0,0 0 1,0 0-1,0 0 0,0 0 0,0 1 0,0-1 0,-1 0 0,1 1 0,0 0 0,0-1 1,-1 1-1,1 0 0,0 0 0,0 0 0,-1 1 0,1-1 0,0 0 0,-4 2 0,-2-1 3,3 0-24,1 0 0,-1 0 1,0 0-1,0 0 0,1 1 0,-1 0 0,1 0 1,-1 0-1,1 1 0,0-1 0,0 1 0,0 0 1,0 0-1,1 0 0,-1 1 0,1-1 0,0 1 1,0 0-1,0 0 0,0 0 0,1 0 1,-3 5-1,5-8-9,1-1 1,-1 1-1,0-1 1,0 1-1,0-1 1,1 1-1,-1-1 1,0 0-1,1 1 0,-1-1 1,0 1-1,1-1 1,-1 0-1,0 1 1,1-1-1,-1 0 1,1 0-1,-1 1 1,0-1-1,1 0 1,-1 0-1,1 0 1,-1 0-1,1 1 0,-1-1 1,1 0-1,-1 0 1,1 0-1,-1 0 1,1 0-1,-1 0 1,1 0-1,-1 0 1,1 0-1,-1-1 1,1 1-1,21-1 269,-21 1-252,16-4 50,0 0 0,0 0 0,0-2 0,-1 0 0,0-1 0,0-1 1,20-13-1,-3 0-70,-1-2 0,35-32 1,-52 41 31,-4 7 89,-2-2-1,1 1 1,-1-1 0,0-1 0,-1 0 0,0 0 0,0-1-1,-1 1 1,5-14 0,-12 24-119,0 0 0,0 0 0,0 0 0,0 1 0,0-1 0,0 0 0,0 0 0,0 0-1,-1 0 1,1 0 0,0 0 0,0 0 0,0 0 0,0 0 0,0 0 0,0 0 0,-1 0 0,1 0 0,0 0 0,0 0-1,0 0 1,0-1 0,0 1 0,0 0 0,0 0 0,0 0 0,-1 0 0,1 0 0,0 0 0,0 0 0,0 0 0,0 0 0,0 0-1,0 0 1,0-1 0,0 1 0,0 0 0,0 0 0,0 0 0,0 0 0,0 0 0,-1 0 0,1 0 0,0 0 0,0-1 0,0 1-1,0 0 1,0 0 0,0 0 0,0 0 0,0 0 0,0 0 0,0 0 0,0-1 0,1 1 0,-1 0 0,0 0 0,0 0 0,0 0-1,0 0 1,0 0 0,0 0 0,0-1 0,0 1 0,0 0 0,0 0 0,0 0 0,0 0 0,1 0 0,-14 9 180,-11 15-234,-2 5 109,-42 63 0,61-82-3,1 0-1,0 1 0,1 0 1,0 0-1,1 0 0,0 1 0,1 0 1,0 0-1,0 0 0,0 17 1,3-27-83,0 0 1,0-1-1,1 1 1,-1-1 0,0 1-1,1 0 1,-1-1-1,1 1 1,-1-1 0,1 0-1,0 1 1,0-1-1,0 1 1,0-1 0,0 0-1,0 0 1,0 0-1,0 1 1,0-1 0,0 0-1,1 0 1,-1-1-1,0 1 1,1 0 0,-1 0-1,1-1 1,-1 1-1,1 0 1,-1-1-1,1 0 1,-1 1 0,1-1-1,0 0 1,-1 0-1,1 0 1,-1 0 0,1 0-1,0 0 1,-1 0-1,3-1 1,34-8-3202,-9-7-3317,-5-8-3207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7.686"/>
    </inkml:context>
    <inkml:brush xml:id="br0">
      <inkml:brushProperty name="width" value="0.025" units="cm"/>
      <inkml:brushProperty name="height" value="0.025" units="cm"/>
    </inkml:brush>
  </inkml:definitions>
  <inkml:trace contextRef="#ctx0" brushRef="#br0">0 59 10025,'0'0'10955,"11"6"-9354,-3-2-1396,-1 0-1,1-1 0,0 0 0,0 0 1,0-1-1,0 0 0,1 0 0,-1-1 1,1 0-1,-1 0 0,0-1 1,1 0-1,-1-1 0,1 1 0,-1-2 1,0 1-1,1-1 0,10-4 0,34-23 359,-51 28-538,1-1 0,-1 1 0,1-1 0,-1 0 0,0 1 0,1-1 1,-1 0-1,0 0 0,0-1 0,-1 1 0,1 0 0,0-1 0,-1 1 0,0-1 0,1 1 0,-1-1 1,1-5-1,-2 7-25,-1 1 0,0-1 0,1 1 0,-1-1 0,0 1 0,0-1 0,1 1 1,-1-1-1,0 1 0,0 0 0,0 0 0,0-1 0,0 1 0,0 0 0,1 0 1,-1 0-1,0 0 0,0 0 0,0 0 0,0 0 0,0 0 0,0 0 0,0 1 0,0-1 1,1 0-1,-1 0 0,-1 1 0,-27 6-105,12 1 99,0 0 1,1 0-1,0 2 0,1 0 0,0 0 0,0 2 0,1 0 0,1 0 0,-19 24 1,31-36 6,0 1 0,1 0 0,-1-1 0,0 1 0,1 0 0,-1 0 0,1 0 1,-1-1-1,1 1 0,-1 0 0,1 0 0,0 0 0,0 0 0,-1 0 1,1 0-1,0 0 0,0 0 0,0 0 0,0 0 0,0 0 0,0 0 0,0 0 1,0 0-1,0 0 0,0-1 0,1 1 0,-1 0 0,0 0 0,1 0 1,-1 0-1,1 0 0,-1 0 0,1 0 0,-1-1 0,1 1 0,0 1 1,2-1 6,0 0 1,0 0 0,0 1 0,0-2 0,0 1 0,0 0 0,0-1 0,0 1 0,0-1 0,0 0 0,5 0 0,9-1 24,1-1 1,-1 0-1,22-7 0,-8-2-26,50-27-1,-55 25 6,-1 1 0,43-13-1,-110 96 160,42-70-161,0-1 0,0 1 0,0-1 0,0 1 0,0-1-1,0 1 1,0 0 0,0-1 0,1 1 0,-1-1 0,0 1-1,0-1 1,0 1 0,1-1 0,-1 1 0,0-1 0,1 1-1,-1-1 1,0 1 0,1-1 0,-1 1 0,1-1 0,-1 0-1,0 1 1,1-1 0,-1 0 0,1 1 0,-1-1 0,1 0-1,-1 0 1,1 1 0,-1-1 0,1 0 0,0 0 0,-1 0-1,1 0 1,-1 0 0,1 0 0,-1 0 0,1 0 0,0 0-1,-1 0 1,2 0 0,35 0 227,-26 0-175,3-2-25,1 0-1,-1 0 1,0-1 0,0-1 0,0-1 0,0 0 0,-1 0-1,0-1 1,25-16 0,-45 27-45,1 0 0,0 0 1,0 1-1,1 0 0,-1 0 0,1 1 1,1 0-1,-1 0 0,1 0 0,-5 11 1,31-15 361,-7-4-1576,-8-5-3644,-3-9-6184,-4 8 218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8.596"/>
    </inkml:context>
    <inkml:brush xml:id="br0">
      <inkml:brushProperty name="width" value="0.025" units="cm"/>
      <inkml:brushProperty name="height" value="0.025" units="cm"/>
    </inkml:brush>
  </inkml:definitions>
  <inkml:trace contextRef="#ctx0" brushRef="#br0">292 34 12684,'0'0'11056,"-11"-6"-10939,4 0-105,4 4-8,0 0-1,0-1 0,0 1 0,0 0 1,0 1-1,0-1 0,-1 1 0,1-1 1,0 1-1,-1 0 0,1 0 0,-1 1 0,0-1 1,1 1-1,-1-1 0,1 1 0,-1 0 1,0 0-1,1 1 0,-6 0 0,-17 7 265,-1 2 0,1 0 0,1 1 0,0 2-1,-39 26 1,64-39-267,-1 0 0,1 0 0,0 0 0,0 0-1,-1 0 1,1 0 0,0 0 0,0 1 0,0-1 0,-1 0-1,1 0 1,0 0 0,0 0 0,0 0 0,0 1 0,-1-1-1,1 0 1,0 0 0,0 0 0,0 1 0,0-1 0,0 0-1,0 0 1,-1 0 0,1 1 0,0-1 0,0 0 0,0 0-1,0 1 1,0-1 0,0 0 0,0 0 0,0 1 0,0-1-1,0 0 1,0 0 0,0 0 0,0 1 0,1-1 0,-1 0-1,0 0 1,0 1 0,0-1 0,0 0 0,0 0 0,0 0-1,0 1 1,1-1 0,-1 0 0,0 0 0,0 0 0,0 0-1,0 1 1,1-1 0,-1 0 0,0 0 0,0 0 0,0 0-1,1 0 1,-1 0 0,25 4 80,30-6 27,-36-3-113,-1 0 0,0-1-1,34-16 1,17-6 0,-69 29-5,1-1 0,-1 1 0,1-1 1,-1 1-1,0-1 0,1 1 0,-1-1 0,0 1 1,0-1-1,1 1 0,-1-1 0,0 1 0,0 0 1,0-1-1,0 1 0,0-1 0,0 1 0,0-1 1,0 1-1,0 0 0,0-1 0,0 1 0,0-1 1,0 1-1,0 0 0,-1-1 0,1 1 0,-1 0 1,-3 21 84,3-20-73,0 0-1,0 1 0,1-1 0,-1 0 0,0 1 0,1-1 0,0 1 0,0-1 0,-1 1 0,2-1 0,-1 1 0,0-1 0,1 4 0,-1-5 5,1 0 0,-1 0 0,1 0-1,-1 0 1,1 0 0,0 0 0,-1 0 0,1 0-1,0 0 1,0 0 0,0 0 0,0-1-1,-1 1 1,1 0 0,0-1 0,0 1-1,0-1 1,1 1 0,-1-1 0,2 1 0,1 0 8,0 0 0,1-1 1,-1 0-1,1 0 1,-1 0-1,1-1 1,-1 1-1,0-1 0,1 0 1,-1 0-1,0-1 1,1 1-1,-1-1 0,4-2 1,12-6 18,0-1-1,-1 0 1,0-1 0,0-1 0,-2-1 0,23-22-1,-42 39-31,0-1-1,0 1 1,0 0-1,0-1 1,1 1-1,-1 0 1,1 0-1,0 0 1,0 0-1,0 0 1,0 1-1,1-1 1,-1 0-1,1 6 1,0-7 5,0-1 0,0 1 0,0-1 0,1 1 0,-1-1 0,0 1 0,1-1 0,-1 0 0,1 1 0,0-1 0,-1 0 0,1 1 0,0-1 0,0 0 0,0 0 0,0 0 0,0 1 1,0-1-1,0 0 0,0-1 0,1 1 0,-1 0 0,0 0 0,1 0 0,-1-1 0,0 1 0,1-1 0,-1 1 0,1-1 0,-1 1 0,1-1 0,-1 0 0,1 0 0,2 0 0,16 1 48,0 0-1,0-2 0,1-1 1,-1 0-1,34-10 1,-51 17 363,-3-4-409,0 0-1,0 0 0,0-1 0,1 1 1,-1 0-1,0-1 0,0 1 0,1 0 1,-1-1-1,0 1 0,1 0 0,-1-1 1,1 1-1,-1-1 0,0 1 0,1 0 1,-1-1-1,1 1 0,0-1 0,-1 0 1,1 1-1,-1-1 0,1 1 0,0-1 1,-1 0-1,1 0 0,0 1 0,0-1 1,0 0-1,4 0-404,1 0 0,-1-1 0,0 1 0,0-1 0,0 0 0,9-4 0,27-19-10005,-23 9 1146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38.986"/>
    </inkml:context>
    <inkml:brush xml:id="br0">
      <inkml:brushProperty name="width" value="0.025" units="cm"/>
      <inkml:brushProperty name="height" value="0.025" units="cm"/>
    </inkml:brush>
  </inkml:definitions>
  <inkml:trace contextRef="#ctx0" brushRef="#br0">74 1 7944,'0'0'15369,"-8"7"-14206,3-2-992,-31 29 983,33-32-1047,1 1 0,-1 0-1,1-1 1,0 1 0,1 0 0,-1 0-1,0 1 1,1-1 0,-1 0-1,1 0 1,0 1 0,0-1-1,0 6 1,1-7-95,1-1-1,-1 0 0,0 0 1,1 0-1,0 1 1,-1-1-1,1 0 0,0 0 1,0 0-1,-1 0 1,1 0-1,0 0 0,0 0 1,0 0-1,0 0 1,0-1-1,0 1 1,1 0-1,-1 0 0,0-1 1,0 1-1,0-1 1,1 0-1,-1 1 0,0-1 1,1 0-1,-1 1 1,0-1-1,1 0 0,-1 0 1,2 0-1,53 1 161,-43-2-148,13 1-33,1-2 0,-1-1 0,1-2 0,-1 0 0,42-15 0,-67 20 1,-1 0 1,0 0-1,0 0 0,0 0 0,0 0 0,1 0 0,-1 0 0,0 0 1,0 0-1,0 0 0,0 1 0,1-1 0,-1 0 0,0 0 1,0 0-1,0 0 0,0 0 0,0 0 0,0 1 0,0-1 0,1 0 1,-1 0-1,0 0 0,0 0 0,0 1 0,0-1 0,0 0 0,0 0 1,0 0-1,0 0 0,0 1 0,0-1 0,0 0 0,0 0 0,0 0 1,0 1-1,0-1 0,0 0 0,0 0 0,0 0 0,0 0 0,0 1 1,-1-1-1,1 0 0,0 0 0,0 0 0,0 0 0,0 0 0,0 1 1,0-1-1,0 0 0,-1 0 0,-7 22 490,-16 24-5112,18-37-1792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0.218"/>
    </inkml:context>
    <inkml:brush xml:id="br0">
      <inkml:brushProperty name="width" value="0.025" units="cm"/>
      <inkml:brushProperty name="height" value="0.025" units="cm"/>
    </inkml:brush>
  </inkml:definitions>
  <inkml:trace contextRef="#ctx0" brushRef="#br0">71 1 13933,'0'0'1068,"-7"11"42,-5 8-84,1 1 0,-12 34-1,19-45-767,1 0 0,0 1 0,1 0 0,0-1 0,0 1 0,1 0 0,0 0 0,1 0 0,0 0 0,2 11 0,-2-20-230,1 0-1,-1 0 1,0 0 0,1 0-1,-1 0 1,1 0-1,-1 0 1,1 0-1,-1 0 1,1 0 0,0 0-1,-1 0 1,1-1-1,0 1 1,0 0 0,0 0-1,-1-1 1,1 1-1,0 0 1,0-1-1,0 1 1,0-1 0,0 1-1,2 0 1,0-1 58,0 1 0,1-1 0,-1 0 0,0 0 0,0 0 1,0 0-1,1 0 0,4-2 0,1 0 67,0 0-1,0-1 1,0-1 0,-1 1-1,11-7 1,-8 4-106,-1-1-1,0-1 0,0 0 1,0 0-1,-1-1 1,0 0-1,-1-1 0,0 1 1,0-2-1,-1 1 1,0-1-1,8-20 0,-21 50 78,1-1 1,1 0-1,0 1 0,1 0 0,1 0 0,1 0 0,2 21 0,-1-39-112,0 0-1,0 0 1,1 0-1,-1 0 0,0 0 1,1-1-1,-1 1 1,0 0-1,1 0 1,-1 0-1,1-1 0,-1 1 1,1 0-1,0 0 1,-1-1-1,1 1 1,0 0-1,-1-1 0,1 1 1,0-1-1,0 1 1,0-1-1,0 1 1,-1-1-1,1 0 0,2 1 1,31 1 287,-23-4-214,0 0 1,0-1 0,18-7 0,-4-2-61,0-2 0,26-19 0,-19 12-52,-32 21 21,1-1 1,-1 1 0,0-1 0,1 1 0,-1-1 0,1 1-1,-1-1 1,1 1 0,-1 0 0,1-1 0,-1 1 0,1 0 0,-1-1-1,1 1 1,-1 0 0,1 0 0,0 0 0,-1-1 0,1 1 0,-1 0-1,1 0 1,0 0 0,-1 0 0,1 0 0,-1 0 0,1 0-1,0 0 1,-1 0 0,1 1 0,-1-1 0,1 0 0,0 0 0,-1 0-1,1 1 1,-1-1 0,1 0 0,-1 1 0,1-1 0,-1 0-1,1 1 1,-1-1 0,0 1 0,1-1 0,-1 0 0,1 1 0,-1-1-1,0 1 1,1 0 0,-1-1 0,0 1 0,0-1 0,1 1-1,-1-1 1,0 1 0,0 0 0,0-1 0,0 1 0,0-1 0,0 1-1,0 0 1,0 0 0,-6 52-178,2-26-1487,4-26 1440,0-1 0,1 1 0,-1 0 1,1-1-1,-1 1 0,0 0 0,1-1 0,-1 1 1,1 0-1,0-1 0,-1 1 0,1-1 0,-1 1 0,1-1 1,0 0-1,-1 1 0,1-1 0,0 0 0,0 1 1,-1-1-1,1 0 0,0 0 0,0 1 0,-1-1 1,1 0-1,0 0 0,0 0 0,0 0 0,-1 0 0,1 0 1,0 0-1,0-1 0,0 1 0,-1 0 0,1 0 1,0-1-1,0 1 0,-1 0 0,1-1 0,0 0 1,20-6-5665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0.561"/>
    </inkml:context>
    <inkml:brush xml:id="br0">
      <inkml:brushProperty name="width" value="0.025" units="cm"/>
      <inkml:brushProperty name="height" value="0.025" units="cm"/>
    </inkml:brush>
  </inkml:definitions>
  <inkml:trace contextRef="#ctx0" brushRef="#br0">158 1 14029,'0'0'5136,"-11"7"-3679,-5 4-803,0 2-1,0 0 0,-25 29 1,35-36-477,0 0 1,1 1 0,0 0 0,0 1 0,0-1 0,1 1 0,0 0-1,1 0 1,0 0 0,0 0 0,0 0 0,1 1 0,-1 13 0,3-21-160,1 0 1,-1-1-1,0 1 0,1 0 1,-1-1-1,1 1 1,-1-1-1,1 1 1,0-1-1,-1 1 0,1-1 1,0 1-1,-1-1 1,1 1-1,0-1 1,-1 0-1,1 0 0,0 1 1,0-1-1,-1 0 1,1 0-1,0 0 1,0 0-1,-1 0 0,1 0 1,0 0-1,0 0 1,0 0-1,-1 0 1,1 0-1,0 0 0,0-1 1,-1 1-1,1 0 1,0 0-1,0-1 1,0 0-1,31-11 275,-16-4 39,-19 13-1333,-10 6-3033,0 0-376,2 0-2402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1.104"/>
    </inkml:context>
    <inkml:brush xml:id="br0">
      <inkml:brushProperty name="width" value="0.025" units="cm"/>
      <inkml:brushProperty name="height" value="0.025" units="cm"/>
    </inkml:brush>
  </inkml:definitions>
  <inkml:trace contextRef="#ctx0" brushRef="#br0">0 95 9801,'0'0'12748,"54"-37"-11563,5 35-256,8-2-672,8-1-161,6-1-64,-4-2-769,-8-7-2594,-3-2-4837</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1.062"/>
    </inkml:context>
    <inkml:brush xml:id="br0">
      <inkml:brushProperty name="width" value="0.025" units="cm"/>
      <inkml:brushProperty name="height" value="0.025" units="cm"/>
    </inkml:brush>
  </inkml:definitions>
  <inkml:trace contextRef="#ctx0" brushRef="#br0">13 2 5733,'0'0'9545,"-11"-2"-15726,9 2 3490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1.831"/>
    </inkml:context>
    <inkml:brush xml:id="br0">
      <inkml:brushProperty name="width" value="0.025" units="cm"/>
      <inkml:brushProperty name="height" value="0.025" units="cm"/>
    </inkml:brush>
  </inkml:definitions>
  <inkml:trace contextRef="#ctx0" brushRef="#br0">90 1 9801,'0'0'11868,"-4"12"-11447,-19 55 1005,3 2-1,-21 136 0,40-204-1414,1 0 0,0 0 0,0 0 0,-1 0-1,1 0 1,0 1 0,0-1 0,0 0 0,0 0 0,0 0 0,0 0-1,1 0 1,-1 0 0,0 0 0,1 0 0,-1 0 0,0 0-1,1 0 1,-1 0 0,1 0 0,0 0 0,-1 0 0,1 0-1,0 0 1,-1 0 0,1-1 0,0 1 0,0 0 0,0 0-1,0-1 1,1 2 0,1-2 13,-1 0 1,1 0-1,-1 0 0,1 0 0,-1 0 0,1-1 1,-1 1-1,1-1 0,-1 0 0,1 0 0,-1 1 1,0-2-1,1 1 0,1-2 0,57-42 100,-1 0-611,-56 42 417,1 0 0,-1 1 0,1 0 0,0 0 1,0 0-1,0 0 0,1 1 0,-1-1 0,0 1 0,9 0 1,-12 1 67,-1 1 0,0-1 0,0 1 1,0 0-1,0-1 0,0 1 1,0 0-1,0 0 0,0-1 0,0 1 1,-1 0-1,1 0 0,0 0 1,0 0-1,-1 0 0,1 0 0,-1 0 1,1 0-1,-1 1 0,1-1 1,-1 0-1,1 0 0,-1 0 0,0 0 1,0 1-1,0-1 0,0 0 1,0 0-1,0 1 0,0-1 1,0 2-1,-3 41 179,1-36 3,-1 0-1,0 0 0,0 0 1,-1-1-1,0 1 0,0-1 1,-1 0-1,0 0 0,0-1 1,-11 12-1,12-14-63,0 0 1,0-1-1,0 1 1,0-1-1,-1 0 0,1 0 1,-1 0-1,0 0 1,0-1-1,0 0 0,0 0 1,0-1-1,0 1 1,-1-1-1,1 0 0,0 0 1,-9 0-1,13-2-218,-1 1 0,1-1-1,0 0 1,0 1 0,0-1-1,0 0 1,-1 0 0,1 1-1,0-1 1,0 0 0,1 0-1,-1 0 1,0 0 0,0-1-1,0 1 1,1 0 0,-1 0-1,0 0 1,1-1 0,-1 1-1,1 0 1,0 0 0,-1-1-1,1 1 1,0 0 0,0-1 0,0 1-1,0-1 1,0 1 0,0 0-1,0-1 1,0 1 0,1 0-1,-1-1 1,1-1 0,-1 0-507,1-1 1,-1 1 0,1 0 0,0 0 0,0-1-1,0 1 1,1 0 0,-1 0 0,1 0-1,-1 0 1,1 0 0,0 0 0,0 1 0,3-4-1,-2 5-233,0-1 0,0 1-1,0-1 1,0 1-1,0 0 1,1 0 0,-1 1-1,0-1 1,4 0-1,11-1-4025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2.286"/>
    </inkml:context>
    <inkml:brush xml:id="br0">
      <inkml:brushProperty name="width" value="0.025" units="cm"/>
      <inkml:brushProperty name="height" value="0.025" units="cm"/>
    </inkml:brush>
  </inkml:definitions>
  <inkml:trace contextRef="#ctx0" brushRef="#br0">0 255 5637,'8'-1'2141,"16"-4"-308,25-13 5128,-46 17-6594,0 0 0,0 0 1,0-1-1,0 0 0,0 1 0,-1-1 0,1 0 1,0 0-1,-1-1 0,1 1 0,-1-1 1,0 1-1,0-1 0,0 1 0,0-1 0,-1 0 1,1 0-1,-1 0 0,1 0 0,-1 0 0,0 0 1,0-1-1,-1 1 0,1-4 0,-1 7-353,0 0 0,-1 0 0,1 0 0,-1-1 0,1 1 0,-1 0 0,1 0 0,-1 0 0,1 0 0,-1 0 0,1 0 0,-1 0 0,1 0 0,-1 0 0,1 1 0,-1-1 0,1 0 0,-1 0 0,1 0 0,0 0 0,-1 1 0,1-1 0,-1 0 0,1 0 0,-1 1 0,1-1 0,0 0 0,-1 1 0,1-1 0,0 1 0,-1-1 0,1 0 0,0 1 0,-16 12-95,15-12 80,0-1-1,-1 1 0,1 1 0,0-1 0,0 0 0,0 0 0,0 0 0,0 0 0,0 1 0,1-1 1,-1 0-1,0 1 0,1-1 0,-1 1 0,1-1 0,-1 1 0,1-1 0,0 1 0,-1-1 1,1 1-1,0-1 0,0 1 0,0-1 0,0 1 0,1 0 0,-1-1 0,0 1 0,1-1 1,0 2-1,1 0 7,0-1 0,1 0 0,-1-1 0,0 1 1,1 0-1,0-1 0,-1 1 0,1-1 0,0 0 1,0 0-1,-1 0 0,1 0 0,6 0 0,121 41 1613,-134-74 186,0 11-1802,1 0 0,1 0 0,1 0-1,0 0 1,4-32 0,-2 51-24,-1 0-1,1 0 1,-1 0-1,1 0 1,0 0 0,-1 0-1,1 0 1,0 0-1,0 1 1,0-1 0,1 0-1,-1 1 1,0-1-1,1 1 1,-1 0-1,1-1 1,-1 1 0,1 0-1,-1 0 1,1 0-1,2-2 1,44-10-534,-42 13 48,-1-1 1,0 0-1,0-1 1,1 1 0,-1-1-1,0 0 1,7-4-1,-11 6 378,-1-1 0,0 1-1,0 0 1,1 0 0,-1-1-1,0 1 1,0 0 0,0-1 0,0 1-1,1 0 1,-1 0 0,0-1-1,0 1 1,0 0 0,0-1 0,0 1-1,0 0 1,0-1 0,0 1-1,0 0 1,0-1 0,0 1 0,0 0-1,0-1 1,0 1 0,0 0-1,0-1 1,-1 1 0,1 0 0,0 0-1,0-1 1,0 1 0,0 0-1,-1-1 1,1 1 0,0 0 0,0 0-1,-1-1 1,1 1 0,0 0-1,0 0 1,-1 0 0,1 0 0,0-1-1,-1 1 1,-13-9-4965,-12-3-5613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2.615"/>
    </inkml:context>
    <inkml:brush xml:id="br0">
      <inkml:brushProperty name="width" value="0.025" units="cm"/>
      <inkml:brushProperty name="height" value="0.025" units="cm"/>
    </inkml:brush>
  </inkml:definitions>
  <inkml:trace contextRef="#ctx0" brushRef="#br0">0 0 8872,'0'0'9898,"50"0"-8521,-9 4-448,6 3-609,3-1-256,-4-3-288,-1-2-3139,-2-1-9898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3.520"/>
    </inkml:context>
    <inkml:brush xml:id="br0">
      <inkml:brushProperty name="width" value="0.025" units="cm"/>
      <inkml:brushProperty name="height" value="0.025" units="cm"/>
    </inkml:brush>
  </inkml:definitions>
  <inkml:trace contextRef="#ctx0" brushRef="#br0">48 1 12908,'0'0'12343,"1"12"-12253,4 399 1661,-8-357-1613,1-47 101,1-36 14,1 2-324,-1 0-1,-1 0 1,-2 0 0,0 0-1,-2 1 1,-1-1-1,-12-26 1,15 50-8,3 13-102,1-7 151,0-1-1,0 0 1,1 1 0,-1-1 0,1 0 0,-1 1-1,1-1 1,0 0 0,0 1 0,1 2-1,3 0-102,0 0-1,1-1 0,-1 0 1,1 0-1,0 0 0,0 0 1,0-1-1,0 0 0,1-1 1,-1 1-1,1-1 0,0 0 1,-1-1-1,1 0 0,0 0 0,0 0 1,0-1-1,0 0 0,0 0 1,9-2-1,-2 1-569,0-1 0,0 0 0,0-1 0,0-1-1,-1 0 1,1 0 0,-1-2 0,0 0 0,15-9 0,-22 11 148,1-1-1,-1-1 1,0 1 0,0-1 0,0 0 0,7-11 0,-11 14 785,0 0 1,0 0 0,-1 0 0,0 0 0,1 0 0,-1 0 0,0 0 0,0-1-1,-1 1 1,1 0 0,0-5 0,-2 8-156,1-1-1,0 1 0,0 0 1,0 0-1,-1-1 1,1 1-1,0 0 0,0 0 1,-1-1-1,1 1 1,0 0-1,0 0 0,-1 0 1,1-1-1,0 1 1,-1 0-1,1 0 1,0 0-1,-1 0 0,1 0 1,0 0-1,-1 0 1,1 0-1,0 0 0,-1 0 1,1 0-1,0 0 1,-1 0-1,1 0 1,0 0-1,-1 0 0,1 0 1,0 0-1,-1 0 1,1 0-1,0 1 0,-1-1 1,1 0-1,0 0 1,0 0-1,-1 1 0,1-1 1,0 0-1,0 0 1,-1 1-1,1-1 1,0 0-1,0 0 0,0 1 1,-1-1-1,1 0 1,0 1-1,-16 14 199,-15 41 826,29-51-947,0-1 1,0 0 0,1 1 0,0 0-1,0-1 1,0 1 0,0 0-1,1-1 1,-1 1 0,1 0-1,1 6 1,-1-10-138,1-1 0,-1 1 0,1-1 0,-1 1 0,1-1 0,-1 0 0,1 1-1,-1-1 1,1 0 0,-1 1 0,1-1 0,0 0 0,-1 0 0,1 1 0,0-1 0,-1 0 0,1 0-1,-1 0 1,1 0 0,0 0 0,-1 0 0,1 0 0,0 0 0,-1 0 0,1 0 0,0 0 0,-1 0-1,2-1 1,19-5 311,-7-2-459,-1-1-1,0-1 1,0 0 0,-1-1-1,0 0 1,-1 0-1,0-2 1,-1 1 0,9-16-1,21-23 70,-47 86-102,5-14 187,-6 5-27,6-21 1,-1 1 0,1 0 0,0 1 0,1-1 1,-1 0-1,1 1 0,0-1 0,1 1 0,0-1 0,0 0 0,0 1 0,1-1 1,2 11-1,-3-17-37,1 1 1,0 0 0,-1 0-1,1 0 1,0-1-1,0 1 1,-1 0 0,1-1-1,0 1 1,0-1-1,0 1 1,0-1 0,0 1-1,0-1 1,0 0 0,0 1-1,0-1 1,0 0-1,0 0 1,0 0 0,0 0-1,0 0 1,0 0-1,0 0 1,0 0 0,0 0-1,0 0 1,0 0 0,0-1-1,0 1 1,1-1-1,31-16-3224,19-34-3834,-28 17 1126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3.849"/>
    </inkml:context>
    <inkml:brush xml:id="br0">
      <inkml:brushProperty name="width" value="0.025" units="cm"/>
      <inkml:brushProperty name="height" value="0.025" units="cm"/>
    </inkml:brush>
  </inkml:definitions>
  <inkml:trace contextRef="#ctx0" brushRef="#br0">93 0 10474,'0'0'5893,"-6"11"-4777,0 1-1009,-50 112 2025,51-112-1884,1 0 0,0 1-1,1-1 1,0 1 0,1 0-1,0-1 1,1 1 0,1 24-1,0-36-236,1 0-1,-1 0 0,1 0 1,0 0-1,-1 0 0,1 0 1,0 0-1,0 0 0,0-1 0,-1 1 1,1 0-1,0 0 0,0-1 1,0 1-1,0-1 0,0 1 0,1-1 1,-1 1-1,0-1 0,0 0 1,0 1-1,0-1 0,0 0 1,1 0-1,-1 0 0,0 0 0,0 0 1,0 0-1,0 0 0,1 0 1,-1 0-1,0-1 0,0 1 1,0 0-1,0-1 0,0 1 0,2-2 1,44-18 265,-29 8-384,-1-1 0,0 0 1,-1-1-1,-1-1 0,0-1 0,-1 0 1,0-1-1,-2 0 0,0-1 0,11-23 1,-18 26 406,-11 20 331,-13 24-225,7-3-219,0 1 1,2 0-1,1 1 0,1 0 0,2 0 0,0 1 0,-2 45 1,8-72-215,0-1-1,0 1 1,1-1 0,-1 1 0,0-1 0,0 1 0,1-1 0,-1 1 0,0-1 0,1 0 0,0 1 0,-1-1-1,1 0 1,0 1 0,0-1 0,0 0 0,-1 0 0,1 0 0,0 0 0,1 0 0,-1 0 0,0 0-1,0 0 1,0 0 0,3 1 0,-3-2-403,1 1 1,0-1-1,-1 1 0,1-1 0,0 0 0,-1 0 1,1 0-1,0 0 0,-1 0 0,1 0 0,0 0 1,-1-1-1,1 1 0,-1-1 0,4 0 0,7-7-6274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4.257"/>
    </inkml:context>
    <inkml:brush xml:id="br0">
      <inkml:brushProperty name="width" value="0.025" units="cm"/>
      <inkml:brushProperty name="height" value="0.025" units="cm"/>
    </inkml:brush>
  </inkml:definitions>
  <inkml:trace contextRef="#ctx0" brushRef="#br0">0 41 8648,'0'0'11179,"11"7"-10154,36 24-241,-44-30-743,-1 0-1,1 0 0,0 0 0,0 0 0,0-1 0,0 0 1,0 1-1,0-1 0,0 0 0,0 0 0,0-1 0,0 1 0,0 0 1,0-1-1,-1 0 0,1 0 0,0 0 0,0 0 0,0 0 0,-1-1 1,1 1-1,-1-1 0,4-2 0,0 0 42,-1 0 1,1-1-1,-1 0 1,0 0-1,-1 0 1,1 0-1,6-11 0,-7-2 1241,-15 16-566,-20 21-627,27-15-141,0 1 0,0-1-1,1 1 1,0 0-1,0 0 1,0 0 0,0 0-1,1 0 1,0 1 0,0-1-1,0 1 1,1-1-1,-1 1 1,1 10 0,1-15 8,0 0 0,1 0 0,-1 0 1,1-1-1,-1 1 0,1 0 0,-1-1 0,1 1 1,-1 0-1,1-1 0,0 1 0,-1-1 1,1 1-1,0-1 0,-1 1 0,1-1 0,0 1 1,0-1-1,0 0 0,-1 0 0,1 1 1,0-1-1,0 0 0,0 0 0,0 0 1,0 0-1,-1 0 0,1 0 0,0 0 0,0 0 1,1 0-1,33-3 156,-20-1-149,-1 0 1,1-1-1,-1-1 0,20-11 1,-25 11-79,0 1 0,0 0 0,1 1 0,-1 0 0,1 0 0,0 1 0,0 1 0,0 0 0,1 0 0,-1 1 0,0 0 0,13 0 0,-22 2 72,1 0 0,-1-1 0,1 1 0,-1 0 0,0 0 1,1 0-1,-1 0 0,0 0 0,0 0 0,0 0 0,0 0 0,0 0 0,0 0 0,0 1 0,0-1 0,0 0 0,0 1 0,-1-1 0,1 1 1,-1-1-1,1 1 0,-1-1 0,1 1 0,-1-1 0,0 1 0,0-1 0,0 1 0,0 0 0,0-1 0,0 1 0,0 1 0,7 29-720,-7-30 546,1-1 1,0 0 0,0 0-1,-1 0 1,1 0 0,0 0-1,0 0 1,0-1 0,0 1-1,1 0 1,-1 0 0,0-1-1,0 1 1,0-1 0,0 1 0,1-1-1,-1 1 1,0-1 0,1 0-1,-1 0 1,0 0 0,1 1-1,-1-1 1,2-1 0,19-1-4053,4-8-2216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4.756"/>
    </inkml:context>
    <inkml:brush xml:id="br0">
      <inkml:brushProperty name="width" value="0.025" units="cm"/>
      <inkml:brushProperty name="height" value="0.025" units="cm"/>
    </inkml:brush>
  </inkml:definitions>
  <inkml:trace contextRef="#ctx0" brushRef="#br0">91 0 16239,'0'0'1607,"-10"10"-470,6-6-1130,-4 2 308,2 0 0,-1 1 0,0 0 0,1 0 0,1 1-1,-1-1 1,1 1 0,0 1 0,1-1 0,0 1 0,0-1-1,1 1 1,-3 13 0,6-21-302,0 0 1,0 0-1,0 0 0,0 0 1,0 0-1,0-1 0,0 1 0,0 0 1,1 0-1,-1 0 0,0-1 0,1 1 1,-1 0-1,0 0 0,1-1 1,-1 1-1,1 0 0,0 0 0,-1-1 1,1 1-1,-1-1 0,1 1 0,0-1 1,-1 1-1,1-1 0,0 1 1,0-1-1,0 1 0,32 5 202,-22-6-184,-1-1-1,0 0 1,0 0-1,15-5 1,-10 0-210,0 0 1,0-1-1,-1-1 1,24-17-1,-31 20 37,0 0-1,0-1 1,-1 0-1,0 0 0,0 0 1,0-1-1,-1 0 1,0 0-1,0 0 0,5-11 1,-10 18 148,0-1-1,1 1 1,-1 0 0,0 0-1,0 0 1,0-1 0,0 1 0,0 0-1,1 0 1,-1 0 0,0-1-1,0 1 1,0 0 0,0 0 0,0-1-1,0 1 1,0 0 0,0 0-1,0-1 1,0 1 0,0 0 0,0 0-1,0-1 1,0 1 0,0 0-1,0 0 1,0-1 0,0 1 0,0 0-1,0 0 1,-1-1 0,1 1-1,0 0 1,0 0 0,0 0 0,0-1-1,0 1 1,-1 0 0,1 0-1,0 0 1,0 0 0,0-1 0,-1 1-1,1 0 1,0 0 0,0 0-1,0 0 1,-1 0 0,1 0 0,0 0-1,-1-1 1,-16 8 115,-17 17-96,28-18 40,1 1 0,-1-1 0,1 1 0,1 1 0,-1-1 0,1 1 0,0 0 0,1 0 0,0 0 1,0 0-1,1 0 0,0 1 0,0-1 0,1 1 0,-1 9 0,2-17-44,0 0-1,1 1 1,-1-1-1,0 0 1,0 0-1,1 1 1,-1-1 0,1 0-1,-1 0 1,1 0-1,0 0 1,-1 0-1,1 0 1,0 0 0,0 0-1,-1 0 1,1 0-1,0 0 1,0 0-1,0 0 1,0-1 0,0 1-1,2 1 1,0-1 5,1 0 1,-1 0-1,1 0 1,-1 0 0,1 0-1,0 0 1,-1-1-1,6 0 1,0 0-11,0 0 0,0-1-1,0-1 1,0 1 0,-1-2 0,14-4-1,-1-2-31,-1-2 1,27-18-1,-41 25 21,1-1 0,-1 1 1,0-1-1,0-1 0,-1 1 0,0-1 1,0 0-1,0-1 0,-1 1 1,7-12-1,-14 15 1112,-7 9-882,-9 11-258,16-14 40,1 0 0,1 0 0,-1 0-1,0 0 1,1 1 0,-1-1 0,1 0-1,0 1 1,0-1 0,1 1 0,-1-1-1,1 1 1,-1-1 0,1 1 0,0-1-1,1 1 1,-1 0 0,0-1 0,1 1-1,1 3 1,-1-5-10,1 1 0,-1-1 0,1 1 0,0-1 0,0 0 0,0 1-1,0-1 1,0 0 0,0 0 0,0 0 0,1-1 0,-1 1 0,1-1 0,0 1 0,-1-1 0,1 0 0,0 0 0,0 0 0,0 0-1,-1 0 1,1-1 0,0 1 0,6-1 0,74 3-346,-42-10-2300,-6-12-4798,-16 0-4756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5.097"/>
    </inkml:context>
    <inkml:brush xml:id="br0">
      <inkml:brushProperty name="width" value="0.025" units="cm"/>
      <inkml:brushProperty name="height" value="0.025" units="cm"/>
    </inkml:brush>
  </inkml:definitions>
  <inkml:trace contextRef="#ctx0" brushRef="#br0">1 7 6246,'0'0'7399,"68"8"-4644,-29-8-1442,4 0-961,1-2-384,-1-10-4612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6.002"/>
    </inkml:context>
    <inkml:brush xml:id="br0">
      <inkml:brushProperty name="width" value="0.025" units="cm"/>
      <inkml:brushProperty name="height" value="0.025" units="cm"/>
    </inkml:brush>
  </inkml:definitions>
  <inkml:trace contextRef="#ctx0" brushRef="#br0">83 0 6822,'0'0'12813,"-3"10"-11853,-4 9-846,-44 154 1679,44-145-1540,2 0 0,1 0 0,1 1 0,1 43 0,16-50-6329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2.500"/>
    </inkml:context>
    <inkml:brush xml:id="br0">
      <inkml:brushProperty name="width" value="0.025" units="cm"/>
      <inkml:brushProperty name="height" value="0.025" units="cm"/>
    </inkml:brush>
  </inkml:definitions>
  <inkml:trace contextRef="#ctx0" brushRef="#br0">264 0 14926,'0'0'9561,"-9"11"-9422,-29 37 572,1 3 0,-53 98 0,75-120-617,2 0 1,1 0-1,1 2 0,1-1 1,2 1-1,1 1 1,-5 53-1,12-82-86,-1 0 0,1 0 0,0 0 0,0 1 0,0-1 0,0 0 0,1 0 0,0 0 0,-1 0 0,1 0 0,0 0 0,0 0 0,1 0 0,-1-1 0,0 1 0,1 0 0,0-1 0,0 1 0,0-1 0,0 1 0,0-1 0,0 0 0,0 0 0,1 0 0,4 3 0,0-3-79,-1 1-1,1-1 1,0-1 0,0 1-1,0-1 1,0-1 0,0 1-1,0-1 1,0 0 0,11-2-1,-7 1-477,0-1-1,1-1 1,-1 0-1,0 0 1,-1-1-1,21-10 1,28-24-4973,-12-2-2822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6.328"/>
    </inkml:context>
    <inkml:brush xml:id="br0">
      <inkml:brushProperty name="width" value="0.025" units="cm"/>
      <inkml:brushProperty name="height" value="0.025" units="cm"/>
    </inkml:brush>
  </inkml:definitions>
  <inkml:trace contextRef="#ctx0" brushRef="#br0">1 46 13901,'0'0'5702,"64"36"-4325,-27-34-224,8-2-512,3 0-289,-1-6-160,-8-2-128,-5-1-32,-7 0-576,-13-1-898,-9-1-1344,-5-4-2563,-1-1-2307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6.722"/>
    </inkml:context>
    <inkml:brush xml:id="br0">
      <inkml:brushProperty name="width" value="0.025" units="cm"/>
      <inkml:brushProperty name="height" value="0.025" units="cm"/>
    </inkml:brush>
  </inkml:definitions>
  <inkml:trace contextRef="#ctx0" brushRef="#br0">0 1 11082,'0'0'9001,"52"0"-8809,-13 8-96,8-1-64,1-2-32,-2-1-1922,-5-3-2786,2-2-2275</inkml:trace>
  <inkml:trace contextRef="#ctx0" brushRef="#br0" timeOffset="1">443 80 8840,'-2'9'2429,"-9"31"263,-11 40 3277,20-73-5571,1 0 1,0 1 0,0-1 0,0 1 0,1-1 0,0 1 0,3 13 0,-3-20-392,1 0 0,0 0 1,0 0-1,0-1 1,0 1-1,0 0 0,0 0 1,1-1-1,-1 1 1,0 0-1,0-1 0,0 0 1,0 1-1,1-1 1,-1 0-1,0 1 0,1-1 1,-1 0-1,0 0 1,0 0-1,1 0 0,-1 0 1,0 0-1,1 0 1,0-1-1,37-6 116,-28 3-377,-2-1 1,1 0 0,16-12 0,-19 11 92,1 1 0,-1 1 0,1-1-1,0 1 1,0 1 0,12-4 0,-19 7 194,-1 1 0,1-1 0,0 1 0,-1-1 0,1 1 0,-1 0 1,1-1-1,-1 1 0,1 0 0,-1-1 0,1 1 0,-1 0 0,0 0 0,1-1 0,-1 1 0,0 0 1,0 0-1,0 0 0,1 0 0,-1-1 0,0 1 0,0 0 0,0 0 0,0 0 0,-1 0 0,1 0 1,0-1-1,0 1 0,0 0 0,-1 0 0,1 1 0,-5 31 888,3-29-886,1-1 0,1 1-1,-1 0 1,0 0-1,1 0 1,0 1-1,0-1 1,0 0 0,0 0-1,1 0 1,0 4-1,0-7-80,0 0-1,0 0 0,0 0 1,0 0-1,0 0 0,0 0 0,1 0 1,-1 0-1,0 0 0,0-1 1,1 1-1,-1 0 0,0-1 0,1 1 1,-1-1-1,1 1 0,-1-1 1,0 0-1,1 0 0,-1 0 0,1 0 1,-1 0-1,1 0 0,-1 0 1,1 0-1,-1 0 0,0-1 0,1 1 1,-1 0-1,1-1 0,-1 0 1,3 0-1,1-2-1096,1 0 0,0 1-1,-1-2 1,0 1 0,0-1 0,0 0-1,0 0 1,0 0 0,7-9 0,-11 11 766,22-22-7561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7.216"/>
    </inkml:context>
    <inkml:brush xml:id="br0">
      <inkml:brushProperty name="width" value="0.025" units="cm"/>
      <inkml:brushProperty name="height" value="0.025" units="cm"/>
    </inkml:brush>
  </inkml:definitions>
  <inkml:trace contextRef="#ctx0" brushRef="#br0">62 0 11659,'0'0'3497,"-8"12"-2275,7-11-1217,-38 71 2017,37-67-1903,0 0 1,0 0-1,0 0 0,1 1 0,-1-1 0,1 1 1,1-1-1,-1 1 0,1-1 0,0 1 0,0-1 1,1 1-1,-1-1 0,1 1 0,2 6 1,-2-10-87,-1-1 1,1 1 0,0-1-1,0 1 1,0-1 0,0 0-1,0 0 1,0 1 0,0-1-1,0 0 1,0 0 0,1 0-1,-1 0 1,0 0 0,1 0-1,-1-1 1,1 1 0,-1 0-1,1-1 1,-1 1 0,1-1-1,-1 1 1,1-1 0,0 0-1,-1 0 1,1 0 0,0 0-1,-1 0 1,1 0 0,-1 0-1,1 0 1,0-1 0,-1 1-1,1 0 1,-1-1 0,1 0-1,-1 1 1,1-1 0,2-1-1,2-1 28,-1-1-1,1 1 0,-1-1 1,1 0-1,-1 0 0,0 0 1,0-1-1,6-8 0,-7 7 60,-1-1 0,1 1 0,-1-1 0,-1 0-1,5-13 1,-7 18-7,0 0-1,1 0 1,-1 1-1,0-1 1,0 0-1,0 0 1,0 0 0,0 0-1,0 1 1,0-1-1,-1 0 1,0-3-1,0 4-67,1 1-1,-1-1 0,1 0 1,-1 1-1,1-1 0,-1 1 1,0-1-1,1 1 1,-1-1-1,0 1 0,1-1 1,-1 1-1,0 0 0,0-1 1,0 1-1,1 0 0,-1 0 1,0-1-1,0 1 0,0 0 1,1 0-1,-1 0 1,0 0-1,0 0 0,0 0 1,0 0-1,1 0 0,-1 1 1,-1-1-1,2 0-47,0 0-1,-1 1 1,1-1 0,0 0 0,0 0-1,0 0 1,-1 1 0,1-1 0,0 0-1,0 0 1,0 1 0,0-1 0,0 0-1,0 0 1,-1 1 0,1-1 0,0 0-1,0 0 1,0 1 0,0-1-1,0 0 1,0 0 0,0 1 0,0-1-1,0 0 1,0 0 0,0 1 0,0-1-1,1 0 1,-1 0 0,0 1 0,0-1-1,0 0 1,0 0 0,0 1 0,0-1-1,1 0 1,-1 0 0,0 0-1,0 1 1,0-1 0,0 0 0,1 0-1,-1 1 1,9 9 6,0-7 15,0 0 0,0 0 0,0-1 0,1 0 0,-1-1 0,1 0 0,-1 0 0,1-1 0,0 0 0,-1-1 0,1 0 0,-1-1 0,0 0 1,1 0-1,-1-1 0,0 0 0,0 0 0,0-1 0,-1-1 0,15-8 0,-20 10-3,-1 2 0,0-1 0,0 1 0,0-1 0,0 1 0,-1-1 0,1 0 0,0 0 0,-1 0 0,1 0 0,-1 0-1,0 0 1,1 0 0,-1 0 0,0-1 0,0 1 0,-1 0 0,1-1 0,0-2 0,-1 4-8,0 1 0,-1-1 0,1 1 0,0-1 0,-1 1 0,1 0 0,0-1 0,-1 1 0,1 0 0,-1-1 0,1 1 0,0 0 0,-1-1 1,1 1-1,-1 0 0,1 0 0,-1 0 0,1 0 0,-1-1 0,1 1 0,-1 0 0,1 0 0,-1 0 0,0 0 0,1 0 0,-1 0 0,1 0 0,-1 0 0,1 0 0,-1 1 0,1-1 0,-1 0 0,1 0 1,-1 0-1,1 1 0,-1-1 0,1 0 0,0 0 0,-1 1 0,1-1 0,-1 1 0,-23 11-63,18-6 52,-1 0 0,1 1 0,0-1-1,0 1 1,1 1 0,0-1 0,1 1 0,-1 0 0,1 0 0,1 0-1,-1 1 1,2-1 0,-1 1 0,1 0 0,0-1 0,1 1-1,-1 15 1,2-23 5,0 0-1,0 0 1,1 0-1,-1 0 1,0 1-1,0-1 1,1 0-1,-1 0 1,1 0-1,-1 0 0,1 0 1,-1 0-1,1 0 1,-1 0-1,1 0 1,0 0-1,0-1 1,0 1-1,-1 0 1,1 0-1,0-1 1,0 1-1,2 1 0,31 6-429,-24-8-261,-1 0 0,0 0 0,0-1-1,0 0 1,16-5 0,-17 3-592,-1-1 0,1 0 0,-1 0 0,0 0 0,0-1 0,7-7 1,12-10-3593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7.563"/>
    </inkml:context>
    <inkml:brush xml:id="br0">
      <inkml:brushProperty name="width" value="0.025" units="cm"/>
      <inkml:brushProperty name="height" value="0.025" units="cm"/>
    </inkml:brush>
  </inkml:definitions>
  <inkml:trace contextRef="#ctx0" brushRef="#br0">50 54 6822,'0'0'3759,"1"-7"-6,3-25-364,-4 32-3229,0-1-1,0 1 0,0-1 1,0 1-1,0-1 0,0 1 1,0-1-1,0 1 0,0-1 1,0 0-1,0 1 0,0-1 1,0 1-1,-1-1 0,1 1 1,0-1-1,0 1 0,0-1 1,-1 1-1,1-1 0,0 1 1,-1 0-1,1-1 0,0 1 0,-1-1 1,1 1-1,-1 0 0,1-1 1,-1 1-1,-17 1 1176,16 0-1321,0 0-1,-1 0 0,1 0 1,0 0-1,0 0 0,-1 1 1,1-1-1,0 1 1,1 0-1,-1-1 0,0 1 1,-3 4-1,5-5-48,0 0 1,0 1-1,-1-1 0,1 0 0,0 1 1,0-1-1,0 0 0,0 1 0,0-1 0,1 0 1,-1 0-1,0 1 0,0-1 0,1 0 1,-1 1-1,1-1 0,-1 0 0,1 0 1,0 0-1,0 0 0,-1 0 0,1 0 1,0 0-1,0 0 0,0 0 0,0 0 1,0 0-1,0 0 0,0-1 0,0 1 1,0 0-1,1-1 0,-1 1 0,2 0 1,60 20-866,-25-9 945,-31-9-43,-1 0 0,0 0 1,-1 1-1,1 0 0,-1 0 0,0 0 1,0 1-1,0 0 0,7 8 0,-11-11 65,0-1-1,0 1 0,0-1 0,-1 1 0,1-1 0,0 1 0,-1 0 0,1-1 0,-1 1 0,1 0 0,-1 0 0,0-1 0,1 1 0,-1 0 0,0 0 0,0 0 1,-1-1-1,1 1 0,0 0 0,-1 0 0,1-1 0,-1 1 0,1 0 0,-1-1 0,0 1 0,1 0 0,-1-1 0,0 1 0,0-1 0,0 1 0,0-1 0,-1 0 1,1 0-1,0 1 0,-1-1 0,1 0 0,-1 0 0,1 0 0,-1 0 0,1 0 0,-3 0 0,-2 3 61,0 0 0,0-1 1,-1 0-1,0 0 0,1-1 0,-1 0 0,0 0 0,0 0 0,0-1 1,-14 1-1,20-3-348,0 0 1,0 0 0,0 0-1,1 0 1,-1 0-1,0 0 1,0 0 0,1 0-1,-1 0 1,1 0 0,-1-1-1,1 1 1,-1 0-1,1 0 1,0 0 0,-1-1-1,1 1 1,0 0-1,0 0 1,0-1 0,0 1-1,0 0 1,1-1 0,-1 1-1,0 0 1,0 0-1,1-2 1,0-6-1916,-1-23-5348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8.030"/>
    </inkml:context>
    <inkml:brush xml:id="br0">
      <inkml:brushProperty name="width" value="0.025" units="cm"/>
      <inkml:brushProperty name="height" value="0.025" units="cm"/>
    </inkml:brush>
  </inkml:definitions>
  <inkml:trace contextRef="#ctx0" brushRef="#br0">2 0 4068,'0'0'12316,"1"11"-10720,-2 86 1735,-1-51-2502,3 0 0,6 50 1,-8-96-814,1 1 0,0 0 0,0 0 1,0-1-1,1 1 0,-1 0 0,0 0 1,0 0-1,0-1 0,0 1 1,1 0-1,-1-1 0,0 1 0,1 0 1,-1-1-1,0 1 0,1 0 0,-1-1 1,1 1-1,-1 0 0,1-1 1,0 1-1,-1-1 0,1 1 0,1 0 1,9-13 522,6-32-348,-15 31-426,0 0 0,0 0 0,-1 0 0,-1-1 0,-2-25 0,-2 30 192,1 15 235,-1 15 246,4-18-399,0-1-1,1 1 1,-1 0-1,0-1 0,1 1 1,-1 0-1,1-1 0,0 1 1,0 0-1,0-1 0,0 1 1,1-1-1,-1 0 0,1 1 1,-1-1-1,1 0 1,0 0-1,0 0 0,0 0 1,4 3-1,-2-2 0,1-1 1,0 1-1,0-1 1,0 0-1,0 0 1,1-1-1,-1 1 0,0-1 1,1-1-1,5 1 1,2 0-6,0-1 0,0 0 0,0-1 0,0-1 1,0 0-1,-1-1 0,1 0 0,15-7 0,-26 9-30,7-2 17,0-1 0,-1 0 0,0 0 0,0-1 0,0 0 0,0 0 0,-1-1 0,0 0 0,9-10 0,-54 62 445,36-43-451,1 0 0,-1 1 0,1-1 0,0 0 1,0 0-1,0 1 0,0-1 0,0 1 1,1-1-1,0 1 0,-1-1 0,1 1 0,1 6 1,0-9-13,0 1 1,-1-1 0,1 1 0,0-1-1,0 0 1,0 1 0,0-1-1,0 0 1,0 0 0,0 0-1,0 0 1,1 0 0,-1 0 0,0 0-1,1 0 1,-1 0 0,0 0-1,1-1 1,-1 1 0,1-1-1,-1 1 1,1-1 0,0 1 0,-1-1-1,1 0 1,-1 0 0,1 0-1,0 0 1,-1 0 0,3 0-1,0-1-358,0 1 0,0 0-1,0-1 1,0 0 0,0 0-1,0 0 1,0 0-1,0-1 1,7-3 0,28-26-8791,-19 6-425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8.589"/>
    </inkml:context>
    <inkml:brush xml:id="br0">
      <inkml:brushProperty name="width" value="0.025" units="cm"/>
      <inkml:brushProperty name="height" value="0.025" units="cm"/>
    </inkml:brush>
  </inkml:definitions>
  <inkml:trace contextRef="#ctx0" brushRef="#br0">57 0 9929,'0'0'10869,"-3"8"-10047,-5 22-327,2 1-1,0 0 0,2 0 0,2 0 0,0 0 1,5 48-1,-3-77-480,0 0 1,0 0-1,1 0 1,-1 0 0,1 0-1,-1 0 1,1 0-1,-1 0 1,1 0-1,0 0 1,0-1-1,0 1 1,0 0 0,0-1-1,1 1 1,-1 0-1,0-1 1,1 1-1,-1-1 1,1 0-1,2 2 1,-5-44-901,-1 33 868,0 1 1,-1-1-1,0 1 0,-1 0 1,0 0-1,0 0 1,0 0-1,-1 1 0,-10-13 1,11 18 11,14 6 101,0-1 0,1 0 0,-1 0 0,1-1 0,0-1 0,0 1 1,0-2-1,0 1 0,16-1 0,6-1-41,55-7 0,-79 6-4,0-1 0,0 0 0,0-1 0,0 1 0,-1-2 1,0 1-1,1-1 0,-1 0 0,0-1 0,-1 0 0,9-7 1,-27 22 541,1 1 1,0 0-1,-17 24 0,24-31-573,0 0-1,1 0 1,0 1-1,-1-1 0,2 1 1,-1-1-1,0 1 1,1 0-1,0 0 1,0 0-1,0-1 0,1 1 1,0 0-1,0 0 1,0 0-1,0 0 0,2 8 1,-1-12-14,-1-1 0,1 1 0,-1 0 1,0 0-1,1 0 0,-1-1 0,1 1 0,0 0 0,-1 0 1,1-1-1,0 1 0,-1 0 0,1-1 0,0 1 0,0-1 1,-1 1-1,1-1 0,0 1 0,0-1 0,0 0 0,0 1 1,0-1-1,-1 0 0,1 0 0,0 0 0,0 0 0,0 0 1,0 0-1,0 0 0,0 0 0,0 0 0,0 0 0,0 0 1,0 0-1,0-1 0,-1 1 0,1 0 0,0-1 1,0 1-1,0 0 0,0-1 0,0 0 0,4-1-199,-1 0 0,0-1 0,0 1 0,0-1 0,0 0 0,-1 0 1,5-4-1,10-22-3256,-8-5-3462,-5 7-1315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8.933"/>
    </inkml:context>
    <inkml:brush xml:id="br0">
      <inkml:brushProperty name="width" value="0.025" units="cm"/>
      <inkml:brushProperty name="height" value="0.025" units="cm"/>
    </inkml:brush>
  </inkml:definitions>
  <inkml:trace contextRef="#ctx0" brushRef="#br0">4 0 13773,'0'0'11211,"-4"55"-10411,4-44-575,0-1-129,4-4-32,5-5-1666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49.576"/>
    </inkml:context>
    <inkml:brush xml:id="br0">
      <inkml:brushProperty name="width" value="0.025" units="cm"/>
      <inkml:brushProperty name="height" value="0.025" units="cm"/>
    </inkml:brush>
  </inkml:definitions>
  <inkml:trace contextRef="#ctx0" brushRef="#br0">182 18 8168,'0'0'11776,"-9"-4"-10100,8 4-1644,-2-2 47,0 0 0,0 0 0,-1 1-1,1 0 1,-1-1 0,1 1 0,-1 1 0,0-1-1,1 0 1,-1 1 0,0 0 0,0 0 0,1 0-1,-1 0 1,0 1 0,1-1 0,-1 1 0,0 0 0,1 0-1,-1 0 1,1 1 0,0-1 0,-1 1 0,-4 3-1,1 0-11,1 1 0,-1-1 0,1 1 0,1 0 0,-1 0 0,1 1 0,0 0-1,1 0 1,-1 0 0,1 0 0,1 0 0,-1 1 0,1 0 0,1 0 0,-1 0 0,0 11-1,2-19-63,2 1 0,-1 0 0,0 0 0,0 0-1,0 0 1,0 0 0,0-1 0,1 1-1,-1 0 1,0 0 0,1 0 0,-1-1 0,1 1-1,-1 0 1,1-1 0,-1 1 0,1 0 0,-1-1-1,1 1 1,0-1 0,-1 1 0,1 0-1,0-1 1,-1 0 0,1 1 0,0-1 0,0 1-1,1-1 1,32 6 129,35-15 88,-47 2-205,-1 0 1,0-2 0,-1 0-1,25-16 1,5-1 109,-49 25-109,-1 1 0,0 0 0,1 0 0,-1 0 0,0-1 0,1 1 0,-1 0 0,0 0 0,0 0 0,1 0 0,-1 0 1,0 0-1,1 0 0,-1 0 0,0 0 0,1 0 0,-1 0 0,1 0 0,-1 0 0,0 0 0,0 0 0,1 0 0,-1 0 0,0 1 0,1-1 1,-1 0-1,0 0 0,1 0 0,-1 0 0,0 1 0,0-1 0,1 0 0,-1 0 0,0 1 0,0-1 0,1 0 0,-1 1 0,3 17 457,-8 37 56,2-26-492,3-28-27,1 0 0,-1 0-1,1 0 1,-1 0 0,1 0-1,0 0 1,-1 0 0,1 0-1,0 0 1,0-1 0,0 1-1,0 0 1,0 0 0,0-1-1,0 1 1,0-1 0,0 1-1,0-1 1,0 1 0,0-1-1,0 1 1,0-1 0,1 0-1,-1 0 1,0 0 0,0 0-1,0 0 1,1 0 0,-1 0 0,0 0-1,0 0 1,0 0 0,2-1-1,45-7 153,-33 3-237,-1-2-1,0 0 0,0-1 0,21-15 0,-20 12-157,0 2 0,30-15 0,-45 24 232,0 0 0,0 0 0,0-1 0,1 1 0,-1 0 0,0 0 0,0 0 0,0 0 1,1 0-1,-1 0 0,0 0 0,0 0 0,0 0 0,1 0 0,-1 0 0,0 0 0,0 0 0,0 0 0,0 0 0,1 0 0,-1 0 0,0 0 0,0 1 0,0-1 0,1 0 0,-1 0 1,0 0-1,0 0 0,0 0 0,0 0 0,0 0 0,1 1 0,-1-1 0,0 0 0,0 0 0,0 0 0,0 0 0,0 1 0,0-1 0,0 0 0,0 0 0,0 0 0,1 0 1,-1 1-1,0-1 0,0 0 0,0 0 0,0 0 0,0 1 0,-2 15-86,-8 19-53,9-33 136,-8 45-262,11-47-321,0 0 0,0 0 0,0 0 0,0 0 0,0 0 0,0 0 1,0-1-1,0 1 0,0-1 0,0 0 0,0 1 0,-1-1 1,3-1-1,15-13-7661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0.041"/>
    </inkml:context>
    <inkml:brush xml:id="br0">
      <inkml:brushProperty name="width" value="0.025" units="cm"/>
      <inkml:brushProperty name="height" value="0.025" units="cm"/>
    </inkml:brush>
  </inkml:definitions>
  <inkml:trace contextRef="#ctx0" brushRef="#br0">45 39 10154,'0'0'14568,"8"-2"-14445,23-8-32,-18 0 155,-19 1-150,-18 2-230,20 7 116,1 1 0,0-1 0,0 1 0,0 0 0,0 0 0,0 0 0,0 1 0,0-1-1,1 1 1,-1-1 0,0 1 0,1 0 0,-1 0 0,1 0 0,0 0 0,-1 0 0,1 1 0,0-1 0,0 1 0,1 0 0,-1-1 0,0 1 0,1 0 0,0 0 0,0 0 0,0 0 0,0 0 0,0 0 0,0 0 0,1 0 0,0 0 0,-1 1 0,1-1 0,0 0 0,1 0 0,0 6-1,0-8 19,0 0 0,-1 0 0,1 0 0,0 0 0,0 0 0,0 0 0,0 0-1,0 0 1,0 0 0,0-1 0,1 1 0,-1 0 0,0-1 0,0 1-1,1-1 1,-1 1 0,0-1 0,0 0 0,1 0 0,-1 1 0,0-1-1,2 0 1,36-1 68,-28 1-47,2-2-13,1 0 0,-1-1-1,0 0 1,0-1 0,22-10 0,-23 9-3,-1 1 1,1 0-1,0 0 1,0 1-1,0 1 1,18-2-1,-28 7 76,-1 1-1,0-1 0,0 0 1,0 1-1,-1-1 0,1 1 1,-1 0-1,0-1 1,0 1-1,0-1 0,-1 5 1,1 2-5,0-8-66,0 0 0,0-1 0,0 1 0,1-1 0,-1 1 0,1-1 0,-1 1-1,1-1 1,0 1 0,-1-1 0,1 0 0,0 1 0,0-1 0,0 0 0,0 0 0,0 1-1,0-1 1,1 0 0,-1 0 0,0 0 0,0-1 0,3 2 0,0 0 12,0 0 0,1 0 1,-1-1-1,0 0 0,1 0 0,-1 0 1,1-1-1,4 1 0,2-1-20,0 0-1,-1-1 0,1 0 1,-1-1-1,1 0 1,13-5-1,12-11-1400,-7-7-3624,-18 6-1068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0.400"/>
    </inkml:context>
    <inkml:brush xml:id="br0">
      <inkml:brushProperty name="width" value="0.025" units="cm"/>
      <inkml:brushProperty name="height" value="0.025" units="cm"/>
    </inkml:brush>
  </inkml:definitions>
  <inkml:trace contextRef="#ctx0" brushRef="#br0">1 12 13164,'0'0'7656,"68"-12"-21301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45.141"/>
    </inkml:context>
    <inkml:brush xml:id="br0">
      <inkml:brushProperty name="width" value="0.025" units="cm"/>
      <inkml:brushProperty name="height" value="0.025" units="cm"/>
    </inkml:brush>
  </inkml:definitions>
  <inkml:trace contextRef="#ctx0" brushRef="#br0">64 313 4644,'1'7'2931,"6"55"-2131,-3 0 0,-3 0 0,-10 92-1,4-75-741,-4 0-17,6-57-32,0 0-1,1 0 0,1 0 0,1 0 0,4 31 0,-3-50-4,0-1 0,0 1 1,0-1-1,0 0 0,1 1 0,-1-1 0,1 0 0,-1 0 0,1 0 0,0 0 0,-1 0 0,1 0 0,0-1 0,0 1 1,0-1-1,1 1 0,-1-1 0,0 0 0,1 0 0,-1 0 0,0 0 0,1 0 0,-1 0 0,1-1 0,5 1 0,7 1 153,0 0-1,0-1 0,19-2 1,-27 1-77,55-6 255,-1-3-1,-1-3 1,1-2 0,58-23 0,-13 6 9,493-103 418,-470 116-767,1 5 0,223 7 0,-280 19-240,-62-10 223,0 0 0,0-1 0,0 0 0,0-1 0,0 0-1,0 0 1,21-3 0,-29 1 54,1-1-1,-1 1 1,0-1-1,0 0 1,0 0 0,0 0-1,0 0 1,0 0-1,0-1 1,-1 1-1,1-1 1,-1 0-1,0 0 1,0 0-1,0 0 1,2-5 0,23-54 430,-16 26 87,-3 0 1,0-1 0,2-57 0,-6-114 1000,-4 145-1312,-1 57-213,0 0-1,0 0 0,-1 0 0,0 0 1,0 0-1,0 1 0,-1-1 0,1 0 1,-1 1-1,-1 0 0,1 0 0,-1 0 1,0 0-1,0 0 0,0 1 0,-1 0 1,0 0-1,0 0 0,-8-5 0,-1 0-71,-1 0 0,0 1 0,0 0 0,-1 1-1,0 1 1,-19-5 0,-26 0-117,0 3 0,0 3 0,-103 4 0,97 1 121,-792 73 61,495-29 87,261-32-54,28-2-20,-81-1-1,178-9-1027,0-1 1,39-7-1,14-14-3492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2.861"/>
    </inkml:context>
    <inkml:brush xml:id="br0">
      <inkml:brushProperty name="width" value="0.025" units="cm"/>
      <inkml:brushProperty name="height" value="0.025" units="cm"/>
    </inkml:brush>
  </inkml:definitions>
  <inkml:trace contextRef="#ctx0" brushRef="#br0">96 1 17521,'0'0'2914,"-46"58"-1440,34-26-481,-1 4 288,-1 1-352,8-2-641,1-3-192,5-6-96,0-5 32,0-10-32,9-7-64,2-4-544,3-4-994,-3-16-1537,-1-7-3427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3.880"/>
    </inkml:context>
    <inkml:brush xml:id="br0">
      <inkml:brushProperty name="width" value="0.025" units="cm"/>
      <inkml:brushProperty name="height" value="0.025" units="cm"/>
    </inkml:brush>
  </inkml:definitions>
  <inkml:trace contextRef="#ctx0" brushRef="#br0">0 1 1217,'0'0'577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5.393"/>
    </inkml:context>
    <inkml:brush xml:id="br0">
      <inkml:brushProperty name="width" value="0.025" units="cm"/>
      <inkml:brushProperty name="height" value="0.025" units="cm"/>
    </inkml:brush>
  </inkml:definitions>
  <inkml:trace contextRef="#ctx0" brushRef="#br0">34 45 9801,'0'0'3945,"1"-8"-1425,7-28-401,-8 37-889,2 21 1391,3 67-2062,-5-51-79,1 35 435,-3-1 0,-18 112-1,24-217-739,-2-1-1,-1 0 0,-2 0 1,-1 0-1,-12-60 1,6 75-247,8 19 68,0 0 1,0-1-1,0 1 1,0 0-1,-1 0 1,1 0-1,0 0 1,0 0-1,0 0 1,0 0-1,-1 0 1,1 0-1,0 0 1,0 0-1,0 0 1,-1 0-1,1 0 1,0 0-1,0 0 1,0 0-1,-1 0 0,1 0 1,0 0-1,0 0 1,0 0-1,0 0 1,-1 1-1,1-1 1,0 0-1,0 0 1,0 0-1,0 0 1,0 0-1,-1 0 1,1 1-1,0-1 1,0 0-1,0 0 1,0 0-1,0 0 1,0 1-1,0-1 1,0 0-1,0 0 1,-1 0-1,1 3-17,-1-1 0,0 0 0,0 1 0,1-1 0,0 1 0,-1-1 0,1 0 0,0 1 0,0-1 0,0 1 0,0-1-1,2 4 1,-1-1 19,0-1 0,1 0 0,-1 1 0,1-1 0,0 0-1,1 0 1,-1 0 0,1 0 0,-1 0 0,1 0 0,0-1 0,1 1-1,-1-1 1,1 0 0,-1 0 0,1 0 0,0-1 0,0 0-1,0 1 1,0-1 0,1 0 0,-1-1 0,1 1 0,-1-1-1,1 0 1,-1 0 0,1 0 0,-1-1 0,1 0 0,0 1-1,9-2 1,-5 0 15,1 0-1,-1-1 1,1 1-1,-1-2 0,1 1 1,-1-2-1,0 1 1,0-1-1,-1 0 1,1-1-1,-1 0 1,0 0-1,0-1 0,11-11 1,-14 13 2,-1-1-1,0 1 1,0-1 0,-1 0 0,1 0-1,-1 0 1,0-1 0,0 1 0,-1-1-1,0 0 1,0 1 0,0-1 0,-1 0 0,0 0-1,0 0 1,0-7 0,-1 12-14,0 1-1,1 0 1,-1 0 0,0 0-1,0-1 1,0 1 0,0 0-1,0 0 1,0-1 0,0 1 0,0 0-1,-1 0 1,1-1 0,0 1-1,0 0 1,0 0 0,0 0-1,0-1 1,0 1 0,0 0 0,-1 0-1,1 0 1,0-1 0,0 1-1,0 0 1,0 0 0,-1 0-1,1 0 1,0-1 0,0 1 0,0 0-1,-1 0 1,1 0 0,0 0-1,0 0 1,0 0 0,-1 0-1,1 0 1,0 0 0,0 0 0,-1 0-1,1 0 1,-13 5-45,-7 15-76,14-11 111,0 1-1,1-1 1,1 1-1,0 0 0,0 0 1,1 1-1,0-1 0,0 1 1,2-1-1,-1 1 1,1 0-1,1 0 0,0 0 1,1 11-1,0-21 13,-1 1-1,1-1 1,0 0-1,-1 0 1,1 0-1,0 0 1,0 0-1,0 0 1,0 0-1,0 0 1,0-1-1,0 1 1,0 0-1,0-1 1,0 1-1,0 0 1,0-1-1,1 1 1,-1-1-1,0 0 1,0 1-1,1-1 1,-1 0-1,0 0 1,0 0-1,1 0 1,-1 0-1,0 0 1,1 0-1,-1 0 1,0 0-1,2-1 1,43-12 128,-25 1-111,-1-2 1,0 0 0,-1-1 0,0-1-1,-2 0 1,0-2 0,29-37-1,-39 50-235,-8 17 78,-12 32 34,7-25 110,0 4-15,2-12 3,1 0 0,0 0 0,0 0-1,1 0 1,0 1 0,1-1 0,1 0 0,0 1 0,3 21 0,-3-31 9,1-1 1,0 0-1,-1 0 0,1 0 1,0 0-1,0 0 0,0-1 1,0 1-1,0 0 0,0 0 1,0-1-1,0 1 0,0 0 1,1-1-1,-1 1 0,0-1 0,0 0 1,1 1-1,-1-1 0,0 0 1,0 0-1,1 1 0,-1-1 1,0 0-1,1 0 0,-1-1 1,0 1-1,0 0 0,1 0 1,-1-1-1,0 1 0,0 0 1,3-2-1,0 1 14,1-1 0,-1 0 0,0 1 0,0-1 0,1-1 0,-1 1 1,-1-1-1,5-3 0,-4 3-223,-1-1 1,0 1 0,0-1 0,-1 0-1,1 0 1,-1 0 0,1 0-1,-1 0 1,-1 0 0,1-1 0,-1 1-1,2-7 1,-1-36-8372,-3 19-1097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5.785"/>
    </inkml:context>
    <inkml:brush xml:id="br0">
      <inkml:brushProperty name="width" value="0.025" units="cm"/>
      <inkml:brushProperty name="height" value="0.025" units="cm"/>
    </inkml:brush>
  </inkml:definitions>
  <inkml:trace contextRef="#ctx0" brushRef="#br0">1 0 16432,'0'0'7334,"52"38"-16654,-42-33-1378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6.127"/>
    </inkml:context>
    <inkml:brush xml:id="br0">
      <inkml:brushProperty name="width" value="0.025" units="cm"/>
      <inkml:brushProperty name="height" value="0.025" units="cm"/>
    </inkml:brush>
  </inkml:definitions>
  <inkml:trace contextRef="#ctx0" brushRef="#br0">96 1 12492,'0'0'11621,"-3"12"-11535,-84 388 2642,85-383-2688,0 0 0,1 0 0,2 28 0,-1-44-38,0 0 1,0 0-1,0 0 0,1 0 1,-1 0-1,0 0 1,0 0-1,1 0 0,-1-1 1,1 1-1,-1 0 0,1 0 1,-1 0-1,1-1 1,-1 1-1,1 0 0,-1 0 1,1-1-1,0 1 0,0-1 1,-1 1-1,1-1 1,0 1-1,0-1 0,0 1 1,-1-1-1,1 1 0,0-1 1,0 0-1,0 0 1,0 1-1,0-1 0,0 0 1,0 0-1,0 0 0,0 0 1,0 0-1,-1 0 1,1 0-1,0-1 0,0 1 1,0 0-1,0 0 0,0-1 1,0 1-1,0-1 1,-1 1-1,2-1 0,2-1-193,1 0-1,-1 0 1,0 0-1,-1 0 1,1-1 0,0 0-1,-1 0 1,6-5-1,20-41-3813,-13-5-3959,-12 30 3357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6.837"/>
    </inkml:context>
    <inkml:brush xml:id="br0">
      <inkml:brushProperty name="width" value="0.025" units="cm"/>
      <inkml:brushProperty name="height" value="0.025" units="cm"/>
    </inkml:brush>
  </inkml:definitions>
  <inkml:trace contextRef="#ctx0" brushRef="#br0">1 57 10570,'0'0'10202,"11"-4"-9386,-9 3-804,15-6 309,0 1 0,1 1 0,-1 0 0,1 2 0,0 0 0,18-1 0,-35 4-308,0 1 0,0-1-1,1 1 1,-1-1 0,0 1 0,0 0 0,0-1 0,0 1 0,0 0 0,0 0 0,0-1 0,0 1 0,0 0 0,0 0 0,-1 0 0,1 0 0,0 0 0,-1 1 0,1-1 0,0 0 0,-1 0 0,0 0 0,1 0 0,-1 1 0,0-1 0,1 0 0,-1 0 0,0 1 0,0-1 0,0 0 0,0 0 0,0 1 0,0-1 0,-1 0 0,0 3 0,-8 48 512,-12-4-209,16-39-286,0 1 0,1 0 0,0 0 0,0 1 0,1-1 0,1 1 0,-3 18 0,5-28-26,1-1 0,-1 1 1,0-1-1,0 1 0,1-1 1,-1 1-1,0-1 0,0 1 1,1-1-1,-1 0 0,1 1 1,-1-1-1,0 0 0,1 1 1,-1-1-1,1 0 0,-1 0 1,1 1-1,-1-1 0,1 0 1,-1 0-1,1 0 0,-1 0 1,1 1-1,-1-1 0,1 0 1,-1 0-1,1 0 0,-1 0 1,1 0-1,-1 0 0,1 0 1,-1-1-1,1 1 1,-1 0-1,1 0 0,-1 0 1,1 0-1,-1-1 0,1 1 1,-1 0-1,0 0 0,1-1 1,-1 1-1,1-1 0,24-11 176,7-14-177,-1-2 1,-2-1 0,37-45-1,-42 47-7,-37 75-220,9-38 224,0 2 0,1-1 0,0 0 0,1 1 0,0-1 0,1 1 0,0 0 0,0-1 0,2 1 0,1 17 0,-1-27 4,0-1 0,0 1 0,-1 0 0,1-1 0,0 1 0,0-1 0,1 0 0,-1 1 0,0-1 0,0 0-1,1 0 1,-1 1 0,0-1 0,1 0 0,0 0 0,-1-1 0,1 1 0,-1 0 0,1-1 0,0 1 0,-1 0 0,1-1 0,0 0 0,0 1 0,0-1 0,-1 0-1,1 0 1,0 0 0,0 0 0,-1-1 0,1 1 0,0 0 0,0-1 0,-1 1 0,4-2 0,2 0 13,-1 1 0,1-1 0,-1-1-1,0 1 1,0-1 0,0-1 0,0 1 0,8-7 0,-5 2 4,-1 0 0,0-1 0,-1 0 0,0-1 0,0 0 0,-1 0 0,0 0 0,-1-1 0,0 0 0,0 0 0,-2 0 0,1-1 1,-1 1-1,-1-1 0,0 0 0,-1 1 0,0-15 0,-1 25-22,0 0 1,0 0 0,0 1-1,0-1 1,-1 0-1,1 0 1,0 1 0,-1-1-1,1 0 1,0 1-1,-1-1 1,1 0-1,-1 1 1,1-1 0,-1 1-1,1-1 1,-1 1-1,0-1 1,1 1 0,-1-1-1,0 1 1,1-1-1,-1 1 1,0 0 0,0-1-1,1 1 1,-1 0-1,0 0 1,0 0 0,1 0-1,-1 0 1,0-1-1,0 1 1,0 0-1,1 1 1,-1-1 0,0 0-1,0 0 1,1 0-1,-1 0 1,0 1 0,0-1-1,1 0 1,-1 1-1,0-1 1,0 0 0,1 1-1,-1-1 1,1 1-1,-1-1 1,0 1-1,1 0 1,-1-1 0,1 1-1,-1-1 1,1 1-1,0 0 1,-1-1 0,1 1-1,0 0 1,-1 0-1,1-1 1,0 1 0,-1 1-1,0 1 2,0 1 0,0 0 0,0 0 1,0-1-1,0 1 0,1 0 0,-1 0 0,1 0 0,0-1 0,0 1 0,1 0 0,-1 0 0,1 0 0,1 6 1,0-8 8,0 0-1,0 0 1,0 0 0,0-1 0,0 1 0,0-1 0,1 1 0,-1-1 0,0 0 0,1 0 0,-1 0 0,1 0 0,-1 0 0,1-1 0,-1 1 0,1-1 0,0 1 0,-1-1 0,1 0 0,0 0 0,-1 0 0,5-1 0,5 0 9,1-1 0,-1 0 0,0-1 0,1 0 0,-1 0 0,-1-2 0,1 1 1,-1-2-1,1 1 0,-1-2 0,-1 1 0,1-1 0,-1-1 0,-1 0 0,1 0 0,-2-1 0,1 0 1,8-12-1,-11 8 160,-14 13 1,-16 17-176,13-6 4,2 0 0,-1 1 0,1 1 1,-12 22-1,18-28 32,0-1 0,0 0 0,1 1 0,-1 0 0,1-1 0,1 1-1,0 0 1,0 0 0,0 0 0,1 0 0,0 0 0,1 12 0,-1-18-32,1 0-1,0 0 0,-1 0 1,1 0-1,0 0 1,0 0-1,0 0 0,0 0 1,0 0-1,0 0 1,0 0-1,0-1 0,0 1 1,0 0-1,0-1 1,0 1-1,0-1 0,1 1 1,-1-1-1,0 1 1,0-1-1,1 0 0,-1 0 1,0 0-1,1 0 1,-1 0-1,0 0 0,0 0 1,3 0-1,40-7 150,-31 2-139,0 0-1,0-1 0,-1 0 0,0-1 1,0-1-1,19-15 0,59-61-85,-65 58 58,-32 37-5,1 0 0,1 0 0,0 1 0,-7 22 0,11-30 21,-2 5-3,1 1 0,0 0 1,0-1-1,1 1 0,0 0 1,1 0-1,1 16 0,-1-25-26,1-1 1,-1 1-1,0 0 0,1 0 0,-1 0 0,1 0 1,-1 0-1,1 0 0,-1-1 0,1 1 0,0 0 1,-1-1-1,1 1 0,0 0 0,0-1 0,-1 1 1,1-1-1,0 1 0,0-1 0,0 1 0,0-1 1,0 0-1,0 1 0,0-1 0,-1 0 0,1 0 1,0 1-1,0-1 0,0 0 0,0 0 0,0 0 1,0 0-1,0-1 0,0 1 0,0 0 0,0 0 1,0 0-1,0-1 0,0 1 0,0-1 0,0 1 1,-1-1-1,3 0 0,2-1-621,0 0 1,0 0-1,0-1 0,0 0 0,0 0 1,6-6-1,12-15-3952,-7-4-2366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7.191"/>
    </inkml:context>
    <inkml:brush xml:id="br0">
      <inkml:brushProperty name="width" value="0.025" units="cm"/>
      <inkml:brushProperty name="height" value="0.025" units="cm"/>
    </inkml:brush>
  </inkml:definitions>
  <inkml:trace contextRef="#ctx0" brushRef="#br0">68 60 7783,'0'0'7111,"-28"-55"-3780,19 51-1217,-2 4-1217,2 0-705,0 5-192,7 6 0,2 3-128,0-1-1377,7-2-1538,11 0-1537,2-4-353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7.533"/>
    </inkml:context>
    <inkml:brush xml:id="br0">
      <inkml:brushProperty name="width" value="0.025" units="cm"/>
      <inkml:brushProperty name="height" value="0.025" units="cm"/>
    </inkml:brush>
  </inkml:definitions>
  <inkml:trace contextRef="#ctx0" brushRef="#br0">112 1 1666,'0'0'22362,"-9"7"-22095,8-6-288,-56 48 542,52-45-417,1 1 0,-1 1 0,1-1 0,0 0 0,0 1 0,0 0 0,1 0 0,0 0 0,1 0 0,-4 12 0,5-17-101,1 0 0,0-1-1,0 1 1,0 0 0,0 0-1,0 0 1,1 0 0,-1-1 0,0 1-1,0 0 1,0 0 0,1 0-1,-1-1 1,0 1 0,1 0 0,-1 0-1,1-1 1,-1 1 0,1 0 0,-1-1-1,1 1 1,-1-1 0,1 1-1,0 0 1,-1-1 0,1 1 0,0-1-1,0 0 1,-1 1 0,1-1-1,0 0 1,0 1 0,-1-1 0,1 0-1,0 0 1,0 0 0,0 1-1,0-1 1,-1 0 0,2 0-1,43-1-81,-32 0-204,57-5-1345,-48 3 1222,0 1 1,41 2-1,-62 0 429,0-1 0,0 1 0,0 0 0,0 0 0,0 0 0,1 1 0,-1-1 0,0 0 0,0 0-1,0 1 1,0-1 0,0 0 0,0 1 0,0-1 0,0 1 0,0-1 0,0 1 0,0 0 0,0-1 0,0 1 0,0 0 0,0 0 0,-1 0 0,1 0 0,0-1 0,-1 1 0,1 0 0,0 0 0,-1 0 0,1 0-1,-1 0 1,0 1 0,1-1 0,-1 0 0,0 0 0,0 0 0,0 0 0,1 0 0,-1 0 0,0 1 0,0-1 0,-1 0 0,1 0 0,0 0 0,-1 2 0,0 1 160,-1 0 0,1 0 0,-1-1-1,0 1 1,-1-1 0,1 1 0,0-1 0,-1 0 0,0 0 0,0 0 0,-4 4 0,-8 4 51,1 0 0,-2-1 0,1-1 0,-1-1 0,-1 0 0,1-1 0,-1-1 0,-1 0 0,1-2 0,-1 0 0,-30 3 0,47-7-328,0 0 0,1 0 0,-1 0 1,0 0-1,0 0 0,1 0 0,-1-1 0,0 1 0,0 0 1,1-1-1,-1 1 0,0 0 0,1-1 0,-1 1 0,1-1 0,-1 1 1,0-1-1,1 1 0,-1-1 0,1 1 0,-1-1 0,1 0 1,0 1-1,-1-1 0,1 0 0,0 1 0,-1-1 0,1 0 0,0 1 1,0-1-1,-1 0 0,1 0 0,0 1 0,0-1 0,0-1 1,3-30-6149,4 8-644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5:57.875"/>
    </inkml:context>
    <inkml:brush xml:id="br0">
      <inkml:brushProperty name="width" value="0.025" units="cm"/>
      <inkml:brushProperty name="height" value="0.025" units="cm"/>
    </inkml:brush>
  </inkml:definitions>
  <inkml:trace contextRef="#ctx0" brushRef="#br0">0 93 11563,'0'0'2269,"12"3"368,17 4-963,1-1 0,-1-2 0,1 0 1,36-2-1,-55-2-1433,0-1 1,0 0-1,0 0 1,-1-1 0,1-1-1,0 0 1,-1 0-1,0-1 1,0 0-1,0-1 1,0 0-1,-1 0 1,1-1-1,-1-1 1,15-14-1,-22 20-214,-1 0-1,0 0 1,0 0-1,0 0 1,0-1-1,0 1 1,0 0-1,0-1 0,0 1 1,-1 0-1,1-1 1,0 1-1,-1-1 1,1 1-1,-1-1 0,0 0 1,1 1-1,-1-1 1,0-2-1,0 3-17,-1 0 0,1 0 0,-1 0 0,1 1 0,-1-1 0,0 0 0,1 0 0,-1 0 0,0 1 0,1-1 0,-1 0-1,0 1 1,0-1 0,0 1 0,1-1 0,-1 1 0,0-1 0,0 1 0,0-1 0,0 1 0,0 0 0,-2-1 0,-3 0-13,0 0 0,0 1 0,-1-1 0,1 1 0,-1 0 1,1 1-1,0 0 0,-10 2 0,8 0-2,-1 0 0,1 1 0,1 1 1,-1-1-1,0 1 0,1 0 0,0 1 0,0 0 1,1 0-1,-7 8 0,10-12 1,1 1 0,-1 0 1,1 0-1,-1 0 0,1 0 0,0 0 1,0 0-1,1 1 0,-1-1 0,1 1 1,-1-1-1,1 1 0,0 0 0,0-1 1,1 1-1,-1 0 0,1 0 0,0-1 1,0 1-1,0 0 0,0 0 0,1 0 1,0-1-1,-1 1 0,1 0 0,2 4 1,0-5 2,0 0 0,0-1 0,0 1 0,0 0 1,0-1-1,0 0 0,1 0 0,-1 0 0,1 0 1,-1-1-1,1 1 0,0-1 0,0 0 0,-1 0 1,1 0-1,0 0 0,0-1 0,5 0 1,73 1-2394,-47-7-2084,2-11-3828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1.945"/>
    </inkml:context>
    <inkml:brush xml:id="br0">
      <inkml:brushProperty name="width" value="0.025" units="cm"/>
      <inkml:brushProperty name="height" value="0.025" units="cm"/>
    </inkml:brush>
  </inkml:definitions>
  <inkml:trace contextRef="#ctx0" brushRef="#br0">143 134 12364,'0'-1'304,"0"0"0,0-1 1,0 1-1,0 0 0,0 0 1,0 0-1,-1 0 0,1 0 1,0 0-1,-1 0 0,1 0 1,-1 0-1,1 1 0,-1-1 1,1 0-1,-1 0 0,1 0 1,-1 0-1,0 1 0,0-1 1,1 0-1,-1 1 0,0-1 0,0 0 1,0 1-1,-1-1 0,0 0-101,-1 0-1,1 1 0,-1-1 0,1 1 1,0-1-1,-1 1 0,1 0 0,-1 0 1,1 1-1,-1-1 0,-2 1 0,0 0-204,-1 0-1,0 1 1,1-1-1,0 1 0,-1 1 1,1-1-1,0 1 1,0 0-1,-7 6 1,7-4 28,1 0 0,0 0 0,0 1 0,0 0 0,-4 9 0,7-12 2,0-1-1,0 1 1,0-1-1,0 1 1,0-1-1,1 1 1,-1-1-1,1 1 1,0-1-1,-1 1 1,1 0-1,0-1 1,1 1-1,-1-1 1,0 1-1,1 0 1,0 2-1,0-5-16,0 1 0,0 0 0,-1 0-1,1-1 1,0 1 0,0 0 0,0-1 0,0 1 0,0-1-1,0 1 1,0-1 0,0 0 0,0 1 0,0-1 0,0 0-1,0 0 1,0 0 0,0 0 0,0 0 0,0 0 0,1 0-1,-1 0 1,0 0 0,0 0 0,0-1 0,0 1 0,1-1-1,29-9 162,-12-1-141,0-1-1,-1-1 1,-1 0-1,0-2 1,-1 0 0,0-1-1,-1 0 1,-1-1-1,0-1 1,17-31-1,-30 49-14,0-1-1,-1 0 0,1 1 0,-1-1 0,1 1 0,-1-1 0,1 0 0,-1 1 0,0-1 1,1 0-1,-1 1 0,0-1 0,1 0 0,-1 0 0,0 1 0,0-1 0,0 0 0,0 0 0,0 0 1,0 1-1,0-1 0,0 0 0,0 0 0,0 1 0,0-1 0,0 0 0,-1 0 0,1 1 1,0-1-1,0 0 0,-1 0 0,1 1 0,-1-1 0,1 0 0,0 1 0,-2-2 0,1 2 10,0 0 0,0 0 0,-1 0 0,1 1 0,0-1-1,-1 0 1,1 0 0,0 1 0,-1-1 0,1 1-1,0-1 1,0 1 0,0 0 0,0-1 0,-1 1 0,1 0-1,0 0 1,0-1 0,0 1 0,1 0 0,-3 2 0,-6 7 5,0 1 1,1 0 0,1 0 0,-1 1 0,2 0 0,-9 20 0,12-24-23,0-1 0,0 0 0,1 1-1,0-1 1,1 1 0,0 0 0,0-1 0,0 1-1,1 0 1,0 0 0,1 0 0,0-1-1,1 9 1,-1-14-2,1 0 0,-1 0 1,0 0-1,1-1 0,-1 1 0,1-1 0,-1 1 0,1-1 1,0 1-1,0-1 0,-1 0 0,1 0 0,0 0 0,0 0 1,0 0-1,0 0 0,0-1 0,1 1 0,-1 0 0,0-1 1,0 0-1,0 0 0,0 1 0,1-1 0,-1-1 0,0 1 1,0 0-1,0 0 0,1-1 0,-1 1 0,2-2 0,7 0 32,0-1-1,0 0 1,0 0-1,17-10 1,-6 0-17,-1-2 0,0 0 0,-1-1 1,32-35-1,-47 46-15,-4 5 15,-12 33-85,8-28 70,1 0 1,-1 0 0,1 0-1,0 0 1,1 1-1,0-1 1,-1 1-1,2-1 1,-1 1 0,1 0-1,-1-1 1,2 8-1,0-12-2,0 0 0,-1 0 0,1 0 0,0 0-1,0 0 1,0 0 0,0-1 0,0 1 0,0 0 0,0 0-1,0-1 1,0 1 0,1-1 0,-1 1 0,0-1-1,0 0 1,1 1 0,-1-1 0,0 0 0,0 0 0,1 0-1,-1 0 1,0 0 0,0 0 0,1 0 0,-1 0-1,0-1 1,0 1 0,1 0 0,1-2 0,40-11 86,-15 0-52,41-29 0,-62 37-30,1 0-1,-1 0 1,0-1-1,0-1 1,-1 1 0,0-1-1,0 0 1,-1 0-1,0-1 1,5-8 0,-10 16-2,1-1 0,-1 1 0,0 0 0,0 0 1,1-1-1,-1 1 0,0 0 0,0-1 0,0 1 1,0 0-1,1-1 0,-1 1 0,0 0 0,0-1 1,0 1-1,0 0 0,0-1 0,0 1 0,0-1 0,0 1 1,0 0-1,0-1 0,0 1 0,0 0 0,0-1 1,-1 1-1,1 0 0,0-1 0,0 1 0,0 0 1,0-1-1,-1 1 0,1 0 0,0-1 0,-12 6 99,-14 16-53,20-13 39,0 1 0,1 0 0,0 0-1,1 1 1,0-1 0,0 1 0,1 0-1,0 0 1,1 0 0,0 0 0,1 1-1,-1 12 1,2-22-85,0 0 1,0 0-1,0 0 0,0 0 0,0 0 0,0 1 0,1-1 1,-1 0-1,0 0 0,0 0 0,1 0 0,-1 0 0,1-1 1,-1 1-1,1 0 0,-1 0 0,1 0 0,0 0 1,-1 0-1,1-1 0,0 1 0,0 0 0,0-1 0,-1 1 1,1 0-1,0-1 0,1 1 0,1 0 14,-1-1-1,0 1 1,1-1-1,-1 1 1,1-1-1,-1 0 1,1 0-1,-1 0 1,0-1-1,1 1 1,3-1-1,0-1-166,1 0 0,-1 0 0,1-1-1,-1 1 1,0-1 0,0-1-1,0 1 1,6-6 0,-8 5-773,1-1 1,-1 0-1,0-1 1,0 1-1,0-1 1,-1 1-1,0-1 1,0 0-1,0-1 1,-1 1-1,3-13 1,3-14-6080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2.321"/>
    </inkml:context>
    <inkml:brush xml:id="br0">
      <inkml:brushProperty name="width" value="0.025" units="cm"/>
      <inkml:brushProperty name="height" value="0.025" units="cm"/>
    </inkml:brush>
  </inkml:definitions>
  <inkml:trace contextRef="#ctx0" brushRef="#br0">31 0 13741,'0'0'9609,"-30"50"-12972,39-48-6951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3.191"/>
    </inkml:context>
    <inkml:brush xml:id="br0">
      <inkml:brushProperty name="width" value="0.025" units="cm"/>
      <inkml:brushProperty name="height" value="0.025" units="cm"/>
    </inkml:brush>
  </inkml:definitions>
  <inkml:trace contextRef="#ctx0" brushRef="#br0">0 0 17617,'0'0'8360,"27"7"-10603,-13-7-1504,0 0-3620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2.887"/>
    </inkml:context>
    <inkml:brush xml:id="br0">
      <inkml:brushProperty name="width" value="0.025" units="cm"/>
      <inkml:brushProperty name="height" value="0.025" units="cm"/>
    </inkml:brush>
  </inkml:definitions>
  <inkml:trace contextRef="#ctx0" brushRef="#br0">22 35 8776,'0'0'11852,"5"-7"-10619,-2 0-993,11-13 548,-9 21-285,-4 17 85,-4 15 264,-2-1 0,-11 45 1,8-47-638,2 0 0,1-1 0,-2 42 0,7-70-221,0-27-4067,0-50-9374,0 43 6459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3.217"/>
    </inkml:context>
    <inkml:brush xml:id="br0">
      <inkml:brushProperty name="width" value="0.025" units="cm"/>
      <inkml:brushProperty name="height" value="0.025" units="cm"/>
    </inkml:brush>
  </inkml:definitions>
  <inkml:trace contextRef="#ctx0" brushRef="#br0">0 5 10794,'0'0'12524,"9"2"-11707,20 2-532,-1-1 0,0-1 0,1-1 0,33-4 0,17-10-7449,-84 13-358,-7 0 2638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3.550"/>
    </inkml:context>
    <inkml:brush xml:id="br0">
      <inkml:brushProperty name="width" value="0.025" units="cm"/>
      <inkml:brushProperty name="height" value="0.025" units="cm"/>
    </inkml:brush>
  </inkml:definitions>
  <inkml:trace contextRef="#ctx0" brushRef="#br0">86 1 3651,'0'0'11179,"-23"48"-8424,28-39-898,11-1-351,6-3-353,3-4-288,3-1-65,5 0-255,-1 0-417,-9-3-32,-3-2-192,-4 5-1185,-7 0-1282</inkml:trace>
  <inkml:trace contextRef="#ctx0" brushRef="#br0" timeOffset="1">1 238 11339,'0'0'10570,"50"6"-8680,-22-16-801,4-2-449,-1-1-191,1 3-97,-7 1-256,0 1-96,-7 3-769,-6 3-1345,-5 1-1313,-1 1-2915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4.815"/>
    </inkml:context>
    <inkml:brush xml:id="br0">
      <inkml:brushProperty name="width" value="0.025" units="cm"/>
      <inkml:brushProperty name="height" value="0.025" units="cm"/>
    </inkml:brush>
  </inkml:definitions>
  <inkml:trace contextRef="#ctx0" brushRef="#br0">242 214 6054,'0'0'5349,"4"-9"-2632,12-28 161,-15 36-2631,0 0 1,0-1 0,-1 1 0,1-1 0,0 1-1,-1-1 1,0 1 0,1-1 0,-1 1 0,0-1-1,0 1 1,0-1 0,0 1 0,0-1 0,0 0-1,0 1 1,0-1 0,-1 1 0,1-1 0,-1 1-1,1-1 1,-1 1 0,1-1 0,-1 1 0,0 0-1,0-1 1,0 1 0,0 0 0,0 0 0,-1-2-1,-3 1-118,0 1 0,0-1 0,0 1 0,-1 0 0,1 0-1,0 0 1,-1 1 0,1 0 0,0 0 0,-1 0 0,1 1 0,-1-1-1,1 1 1,-8 3 0,4-1-34,1 1 0,-1 0 0,1 0 0,0 1 0,0 0 1,0 0-1,1 1 0,-8 7 0,6-5 8,1 1 0,0 1-1,0-1 1,0 1 0,2 0 0,-1 1 0,1 0 0,1 0 0,-1 0 0,2 1 0,0-1 0,-5 24 0,9-34-93,0 1 0,-1-1-1,1 0 1,0 1 0,0-1 0,0 0 0,0 1 0,0-1-1,0 0 1,1 1 0,-1-1 0,0 0 0,1 1 0,-1-1-1,1 0 1,-1 0 0,1 0 0,0 1 0,-1-1 0,1 0-1,0 0 1,0 0 0,0 0 0,0 0 0,0 0 0,1 1-1,1-1 12,-1 0 0,0-1 0,1 1 0,-1-1 0,1 1 0,-1-1 0,1 0 0,-1 1 0,1-1 0,-1-1 0,1 1 0,-1 0 0,4-1 0,4-2 30,0 0-1,0 0 1,-1 0-1,1-2 1,-1 1-1,9-6 1,8-9-4,-1 0 1,-1-2-1,-1-1 1,23-27 0,-35 37-31,-1 0 0,0-1 0,-1-1 0,-1 1 1,0-1-1,-1-1 0,-1 1 0,0-1 0,-1-1 1,4-15-1,-10 2 137,1 29-152,0 0 0,0-1 0,-1 1 0,1 0 0,0 0 1,0-1-1,-1 1 0,1 0 0,0 0 0,0 0 0,-1-1 1,1 1-1,0 0 0,-1 0 0,1 0 0,0 0 0,-1 0 1,1-1-1,0 1 0,-1 0 0,1 0 0,0 0 0,-1 0 0,1 0 1,0 0-1,-1 0 0,1 0 0,0 0 0,-1 0 0,1 0 1,0 1-1,-1-1 0,1 0 0,0 0 0,-1 0 0,1 0 1,0 1-1,-1-1 0,-3 3-8,1 0-1,-1 0 1,0 0 0,1 0-1,0 1 1,-1 0 0,2 0 0,-4 4-1,-6 10 41,1 0 0,0 0 0,1 1 0,2 1 0,0 0 0,1 0 0,0 0 0,2 1 0,1 0 0,-4 35 0,8-54-23,0 0 1,0 0-1,0 0 1,1-1-1,-1 1 0,0 0 1,1 0-1,-1 0 1,1-1-1,0 1 1,-1 0-1,1-1 0,0 1 1,0 0-1,0-1 1,0 1-1,0-1 0,1 0 1,-1 1-1,0-1 1,1 0-1,2 2 0,-1-1 5,1-1 0,-1 1 0,0-1 0,1 0 0,-1 0 0,0-1 0,1 1 0,-1-1 0,1 0 0,0 0 0,4 0 0,1-1 4,-1 0 0,0 0 0,1-1-1,-1 0 1,0-1 0,-1 0-1,1 0 1,0-1 0,13-8-1,-9 2-2,-1-1 0,0 0 0,0 0 0,-1-1 0,12-19 0,-17 23 5,0 0 0,-1 0 0,0 0-1,0 0 1,-1-1 0,0 1 0,-1-1 0,0 0-1,0 0 1,1-13 0,-3 21-22,0 1 0,-1 0 0,1 0 0,0-1 0,0 1 0,0 0 0,0 0 0,0-1 0,0 1 0,0 0 0,0 0 0,0 0 0,-1-1 0,1 1 0,0 0 0,0 0 0,0 0 0,0 0 1,-1-1-1,1 1 0,0 0 0,0 0 0,0 0 0,-1 0 0,1 0 0,0 0 0,0 0 0,-1 0 0,1 0 0,0-1 0,0 1 0,-1 0 0,1 0 0,0 0 0,0 0 0,-1 0 0,1 0 0,0 1 0,0-1 0,0 0 0,-1 0 0,1 0 0,0 0 0,0 0 0,-1 0 0,1 0 0,0 0 0,0 0 0,0 1 0,-1-1 0,1 0 0,0 0 0,0 0 0,0 0 0,0 1 1,0-1-1,-1 0 0,1 0 0,0 0 0,0 1 0,0-1 0,-14 13-45,4 0 39,0 0 1,1 1-1,0 0 0,1 1 0,1 0 1,0 0-1,1 0 0,0 1 0,2 0 0,0 0 1,-4 33-1,8-48 8,1 0 0,-1 0-1,0 0 1,1 0 0,-1 0 0,1 0 0,-1 0 0,1 0-1,0 0 1,-1 0 0,1 0 0,0 0 0,0 0 0,0 0-1,0 0 1,-1-1 0,1 1 0,0 0 0,0-1 0,1 1-1,-1-1 1,0 1 0,0-1 0,0 1 0,0-1 0,0 0-1,0 0 1,1 1 0,-1-1 0,0 0 0,0 0 0,0 0-1,0 0 1,1-1 0,-1 1 0,0 0 0,0 0 0,0-1-1,2 0 1,4 0 12,0 0-1,0 0 1,0-1 0,0 0-1,10-5 1,46-35-14,11-6-8,-68 44-12,0 1 0,0 1 0,0-1-1,0 1 1,1 0 0,-1 1 0,1-1 0,-1 1 0,1 0-1,7 1 1,-13 0 15,0 1 1,-1-1-1,1 1 0,0 0 1,0-1-1,-1 1 0,1 0 1,0 0-1,-1-1 0,1 1 1,-1 0-1,1 0 0,-1 0 1,1 0-1,-1 0 0,1 0 1,-1 0-1,0 0 0,0 0 1,0 0-1,1 0 0,-1 0 1,0 0-1,0 0 0,0 0 1,-1 0-1,1 1 0,-2 31-77,-23 28 226,15-48-45,15-43-54,2-1-41,-1 1 0,-2-1 1,-2-1-1,0-39 0,28 61-7947,-20 0 3245,0-4-2605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5.145"/>
    </inkml:context>
    <inkml:brush xml:id="br0">
      <inkml:brushProperty name="width" value="0.025" units="cm"/>
      <inkml:brushProperty name="height" value="0.025" units="cm"/>
    </inkml:brush>
  </inkml:definitions>
  <inkml:trace contextRef="#ctx0" brushRef="#br0">0 1 12908,'0'0'9001,"56"55"-16368,-38-37 1922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5.501"/>
    </inkml:context>
    <inkml:brush xml:id="br0">
      <inkml:brushProperty name="width" value="0.025" units="cm"/>
      <inkml:brushProperty name="height" value="0.025" units="cm"/>
    </inkml:brush>
  </inkml:definitions>
  <inkml:trace contextRef="#ctx0" brushRef="#br0">22 64 17008,'0'0'10832,"4"4"-10517,-2-3-288,-1 1 0,1-1 0,-1 0 1,1 0-1,0 0 0,-1 0 0,1-1 1,0 1-1,0 0 0,-1-1 0,1 1 1,0-1-1,0 0 0,0 0 0,0 0 0,0 1 1,0-2-1,0 1 0,-1 0 0,1 0 1,0-1-1,0 1 0,0-1 0,0 1 1,2-2-1,2-1 1,0 0 0,-1 0 0,0 0 0,1-1 0,-1 0 0,-1 0 0,1 0 0,6-7 1,-10 9-17,1 1 1,-1-1 0,1 0 0,-1 0 0,0 1-1,0-1 1,0 0 0,0 0 0,0 0 0,0 0-1,1-4 1,-2 6-11,0-1 0,0 1 1,0-1-1,0 1 0,0 0 0,0-1 0,-1 1 0,1 0 0,0-1 0,0 1 1,0-1-1,0 1 0,-1 0 0,1-1 0,0 1 0,0 0 0,-1 0 0,1-1 1,0 1-1,0 0 0,-1-1 0,1 1 0,0 0 0,-1 0 0,1 0 0,0-1 0,-1 1 1,1 0-1,0 0 0,-1 0 0,1 0 0,-1 0 0,1 0 0,0 0 0,-1 0 1,0 0-1,-2 0-8,0 0 1,0 0-1,0 1 1,-1 0-1,1 0 1,0-1-1,0 2 0,0-1 1,0 0-1,1 1 1,-1-1-1,0 1 1,-4 4-1,-2 0-9,2 2 0,-1-1-1,1 1 1,0 0 0,1 1 0,0 0-1,0 0 1,1 0 0,0 0-1,1 1 1,0 0 0,0 0-1,1 0 1,-2 13 0,5-22-19,0 0 0,0 0 0,0 0 0,0 0 0,0 0 0,1 0 1,-1 0-1,0 0 0,1 0 0,-1 0 0,1 0 0,-1 0 0,1 0 0,-1 0 0,1 0 1,0-1-1,-1 1 0,1 0 0,0 0 0,0-1 0,-1 1 0,1 0 0,0-1 1,0 1-1,0-1 0,0 1 0,0-1 0,0 1 0,0-1 0,0 0 0,0 1 0,0-1 1,0 0-1,0 0 0,0 0 0,0 0 0,0 0 0,0 0 0,1 0 0,-1 0 0,0 0 1,0-1-1,0 1 0,0 0 0,0-1 0,1 0 0,6-1-560,-1 0 0,0 0 0,0-1 0,0 0 0,11-6 0,10-8-4349,-2-2-1,31-27 1,-19 10 21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5.990"/>
    </inkml:context>
    <inkml:brush xml:id="br0">
      <inkml:brushProperty name="width" value="0.025" units="cm"/>
      <inkml:brushProperty name="height" value="0.025" units="cm"/>
    </inkml:brush>
  </inkml:definitions>
  <inkml:trace contextRef="#ctx0" brushRef="#br0">176 9 6758,'0'0'9828,"-12"8"-8333,-4 4-1090,1 1-1,0 1 0,1 0 1,0 1-1,-16 22 1,23-27-230,0 0 0,1 1 0,0-1 0,0 1 0,1 0 0,0 1 0,1-1 0,1 1 0,0 0 0,0 0 0,-1 21 0,4-32-171,0 0 0,0 0 1,0 0-1,0 0 0,0-1 0,0 1 0,0 0 1,0 0-1,1 0 0,-1 0 0,0 0 0,1 0 0,-1 0 1,1-1-1,-1 1 0,1 0 0,-1 0 0,1-1 1,-1 1-1,1 0 0,0 0 0,-1-1 0,1 1 1,0-1-1,0 1 0,0-1 0,-1 1 0,2 0 0,1-1-25,-1 1 0,1-1-1,-1 0 1,1 1-1,-1-1 1,1 0-1,-1-1 1,1 1-1,-1 0 1,5-2-1,2 0-450,-1-1 0,1 0 0,-1-1 0,1 0 0,8-5 0,41-35-4752,-54 39 5304,1 1 0,-1 0-1,-1-1 1,1 0 0,6-10 1825,-24 41 1133,13-25-2994,0 0 0,1 0 0,-1 0 0,0 1 0,1-1 0,0 0 0,-1 1 0,1-1 0,0 0 0,-1 1 0,1-1 0,0 0 0,0 1 0,0-1 0,0 0 0,1 1 0,-1-1 0,1 2 0,-1-2-5,1 0-1,-1-1 1,1 1-1,-1 0 0,1-1 1,0 1-1,-1-1 1,1 0-1,0 1 1,-1-1-1,1 1 1,0-1-1,0 0 1,-1 1-1,1-1 1,0 0-1,0 0 1,0 0-1,-1 0 1,1 0-1,0 0 0,1 0 1,3 0 58,0-1 0,0 0 0,0 0 0,0 0 0,0 0 0,0-1 0,0 0 0,6-3 0,11-9 2,0 0-1,-1-1 0,0-1 1,18-19-1,-29 25-76,0 0 0,-1-1-1,0 0 1,-1-1 0,0 0 0,0 0 0,-2 0 0,11-27 0,-15 24 110,-10 16 96,-11 20 84,10-7-270,1 0 0,0 0 0,2 1 0,-1-1 0,2 2 0,0-1 0,1 1 0,0-1 0,2 1 0,-1 0 0,2 0 0,0 0 0,3 29 0,-2-44-50,1 1 0,-1 0 0,1 0 0,-1-1 1,1 1-1,0 0 0,0-1 0,0 1 0,0-1 0,0 1 1,0-1-1,0 1 0,0-1 0,1 0 0,-1 1 0,0-1 1,1 0-1,-1 0 0,1 0 0,0 0 0,-1 0 0,1-1 1,0 1-1,-1 0 0,1-1 0,0 1 0,0-1 0,-1 0 1,4 1-1,-5-2-18,1 1-1,-1-1 1,0 1 0,1 0 0,-1-1-1,1 1 1,-1-1 0,0 1 0,1-1-1,-1 0 1,0 1 0,1-1-1,-1 1 1,0-1 0,0 1 0,0-1-1,1 0 1,-1 1 0,0-1 0,0 0-1,0 1 1,0-1 0,0 1 0,0-1-1,0 0 1,-1 1 0,1-1 0,0 0-1,0 1 1,0-1 0,-1 1 0,1-1-1,0 1 1,0-1 0,-1 0 0,-9-25-332,-3 7 582,2-1 1,0-1-1,1 0 0,1 0 0,-8-31 0,17 52-198,0-1-1,0 1 0,0-1 1,0 1-1,0-1 0,0 1 0,0-1 1,0 1-1,0-1 0,0 1 0,0-1 1,0 1-1,0-1 0,0 1 0,1-1 1,-1 1-1,0-1 0,0 1 0,1-1 1,-1 1-1,0 0 0,1-1 1,-1 1-1,0-1 0,1 1 0,-1 0 1,0-1-1,1 1 0,-1 0 0,1 0 1,-1-1-1,1 1 0,-1 0 0,1 0 1,-1 0-1,1-1 0,-1 1 0,1 0 1,-1 0-1,1 0 0,-1 0 1,1 0-1,-1 0 0,1 0 0,-1 0 1,1 0-1,-1 0 0,1 0 0,-1 1 1,1-1-1,-1 0 0,1 0 0,0 1 1,35 9-246,-32-8 303,58 14-835,-18-12-2580,-5-3-3207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6.948"/>
    </inkml:context>
    <inkml:brush xml:id="br0">
      <inkml:brushProperty name="width" value="0.025" units="cm"/>
      <inkml:brushProperty name="height" value="0.025" units="cm"/>
    </inkml:brush>
  </inkml:definitions>
  <inkml:trace contextRef="#ctx0" brushRef="#br0">46 157 8232,'0'0'6769,"-8"9"-4586,-22 31-581,29-40-1545,0 1 0,1-1-1,-1 1 1,1 0 0,-1-1 0,1 1 0,-1 0 0,1-1 0,0 1 0,-1 0 0,1-1 0,0 1 0,-1 0-1,1 0 1,0 0 0,0-1 0,0 1 0,0 0 0,0 0 0,0 0 0,0-1 0,0 1 0,0 0-1,0 0 1,0 0 0,0-1 0,1 1 0,-1 0 0,0 0 0,0-1 0,1 1 0,-1 0 0,1 0-1,-1-1 1,1 1 0,-1 0 0,1-1 0,-1 1 0,1-1 0,-1 1 0,1-1 0,0 1 0,-1-1-1,1 1 1,0-1 0,0 0 0,-1 1 0,1-1 0,0 0 0,0 0 0,-1 1 0,1-1 0,0 0 0,0 0-1,0 0 1,-1 0 0,1 0 0,0 0 0,0 0 0,1-1 0,46-3 1655,-30-3-1526,0-1-1,0 0 1,-1-1-1,0-1 1,-1-1-1,0 0 1,-1-1-1,0-1 1,-1 0-1,0-1 1,18-24-1,-29 34-165,0-1 0,0 0-1,-1 0 1,0 0 0,1 0 0,-2 0-1,1 0 1,0-1 0,0-5-1,-2 10-14,0 0-1,0 0 1,0 0-1,0 0 1,0 0-1,0 0 1,0 0 0,0 0-1,0 0 1,0 1-1,-1-1 1,1 0-1,0 0 1,-1 0-1,1 0 1,-1 1 0,1-1-1,-1 0 1,1 0-1,-1 1 1,1-1-1,-1 0 1,0 0-1,-1 0-6,0 1-1,1-1 1,-1 1-1,1 0 0,-1 0 1,0-1-1,1 1 0,-1 0 1,1 0-1,-1 0 1,0 1-1,1-1 0,-1 0 1,1 1-1,-1-1 1,0 1-1,1-1 0,-2 2 1,-4 1-12,1 1 0,-1 0 1,1 0-1,1 0 0,-1 1 1,0 0-1,1 0 1,0 0-1,0 1 0,1 0 1,0 0-1,-6 11 0,4-7 8,0 0 1,1 1-1,0 0 0,1 0 0,0 1 0,1-1 0,-2 13 0,5-22 3,-1 0 0,1 0 0,-1 1 0,1-1 0,0 0 0,0 0 0,0 1 0,0-1-1,0 0 1,1 0 0,-1 1 0,1-1 0,-1 0 0,1 0 0,0 0 0,0 0 0,0 0-1,0 0 1,0 0 0,0 0 0,0 0 0,1 0 0,-1 0 0,1-1 0,0 1 0,2 1-1,1-1 9,0 0 0,0-1 0,0 0-1,0 0 1,1 0 0,-1 0 0,0-1-1,1 0 1,-1 0 0,8-1-1,3-1-24,1-1-1,-1-1 0,-1 0 1,1-1-1,-1 0 0,1-1 0,26-16 1,3-5-87,46-37 0,-91 64 108,1-1-1,-1 1 1,0 0 0,0 0-1,0-1 1,0 1-1,0 0 1,0 0-1,1 0 1,-1-1-1,0 1 1,0 0-1,0 0 1,1 0-1,-1 0 1,0-1-1,0 1 1,0 0-1,1 0 1,-1 0-1,0 0 1,0 0-1,1 0 1,-1 0-1,0 0 1,0 0-1,1 0 1,-1 0-1,0 0 1,0 0 0,1 0-1,-1 0 1,0 0-1,0 0 1,1 0-1,-1 0 1,0 0-1,0 0 1,1 0-1,-1 0 1,0 1-1,0-1 1,0 0-1,1 0 1,-1 0-1,0 0 1,0 0-1,0 1 1,0-1-1,1 0 1,-1 0-1,0 0 1,0 1-1,0-1 1,0 0 0,0 0-1,0 1 1,0-1-1,1 0 1,-1 0-1,0 1 1,0-1-1,0 0 1,0 0-1,0 1 1,0-1-1,0 0 1,-2 12 118,-7 12 76,7-20-160,0 0 0,0-1 0,1 1 0,-1 0 0,1 1 0,0-1-1,0 0 1,1 0 0,-1 0 0,1 1 0,0-1 0,0 0-1,0 1 1,0-1 0,2 5 0,0-8-6,0 0 1,0 1-1,0-1 0,0 0 1,0 0-1,0 0 0,1-1 0,-1 1 1,0 0-1,1-1 0,-1 0 1,0 1-1,1-1 0,-1 0 1,0 0-1,1 0 0,-1-1 1,1 1-1,2-1 0,4 0 47,9-1-38,-1 0-1,1-2 1,-1 0 0,0-1-1,27-11 1,-29 9-40,2 1 0,-1 0 1,1 2-1,0 0 0,0 1 0,22-2 0,-38 6 4,1-1-1,-1 1 1,0-1-1,0 1 1,0-1-1,-1 1 1,1-1-1,0 1 1,0 0-1,0 0 1,0 0-1,-1-1 1,1 1-1,0 0 1,-1 0-1,1 0 1,0 0-1,-1 0 1,0 0-1,1 0 1,-1 0-1,1 0 1,-1 0-1,0 0 1,0 1-1,0-1 1,0 0-1,0 0 1,0 0-1,0 0 1,0 0-1,0 0 1,0 1-1,-1 1 1,-7 53 94,6-43-84,3 3-489,8-18-760,10-25-2366,-10 4-1207,-3-5-2253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7.320"/>
    </inkml:context>
    <inkml:brush xml:id="br0">
      <inkml:brushProperty name="width" value="0.025" units="cm"/>
      <inkml:brushProperty name="height" value="0.025" units="cm"/>
    </inkml:brush>
  </inkml:definitions>
  <inkml:trace contextRef="#ctx0" brushRef="#br0">51 6 14862,'0'0'7912,"-47"-5"-9162,44 6-3298</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7.646"/>
    </inkml:context>
    <inkml:brush xml:id="br0">
      <inkml:brushProperty name="width" value="0.025" units="cm"/>
      <inkml:brushProperty name="height" value="0.025" units="cm"/>
    </inkml:brush>
  </inkml:definitions>
  <inkml:trace contextRef="#ctx0" brushRef="#br0">43 1 11403,'0'0'5909,"8"0"-3448,-5 0-2334,-1 0 0,0 0-1,0 0 1,0 0 0,0 0 0,0 1-1,0-1 1,0 1 0,0-1-1,0 1 1,0 0 0,0 0-1,0 0 1,0 0 0,2 2-1,-2-1 27,0 0 0,-1 1-1,0-1 1,1 1-1,-1 0 1,0-1-1,-1 1 1,1 0 0,0 0-1,-1-1 1,1 1-1,-1 0 1,0 0-1,0 0 1,-1 4 0,-1 36 364,-3 0 1,-2 0 0,-1-1 0,-3 0 0,-1 0 0,-21 47-1,34-96-2342,-1-1 0,-1 0-1,1 1 1,-1-1-1,-3-11 1,-1-13-1487,-3-83-1476,6-1 8578,2 113-3386,0 1-1,0-1 1,1 1-1,-1-1 1,0 1-1,1-1 1,0 1 0,0 0-1,-1-1 1,2 1-1,-1 0 1,0-1 0,0 1-1,1 0 1,-1 0-1,1 0 1,-1 0 0,1 0-1,0 0 1,3-2-1,-1 2 18,1-1-1,-1 1 1,1 0-1,0 0 0,-1 0 1,1 0-1,0 1 1,0 0-1,9-1 0,8 1 126,1 1 0,-1 1 0,36 5 0,-54-5-494,99 6 262,-80-7-4788,0 1-4738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3.534"/>
    </inkml:context>
    <inkml:brush xml:id="br0">
      <inkml:brushProperty name="width" value="0.025" units="cm"/>
      <inkml:brushProperty name="height" value="0.025" units="cm"/>
    </inkml:brush>
  </inkml:definitions>
  <inkml:trace contextRef="#ctx0" brushRef="#br0">72 0 15983,'0'0'7495,"4"10"-7303,29 65-97,35 95-42,-60-145-40,-1 0-1,-1 0 1,-1 1 0,-2 0 0,1 32 0,-4-34 214,-1-1 0,-1 1 0,0-1 0,-2 1 0,-12 41 0,14-60-181,0 1 0,0 0 0,-1 0 0,0-1 0,0 0 1,0 1-1,0-1 0,-1 0 0,0-1 0,0 1 0,0-1 0,-1 0 0,1 0 0,-1 0 0,0 0 1,0-1-1,-1 0 0,1 0 0,-1 0 0,1-1 0,-1 1 0,0-2 0,0 1 0,0-1 0,0 1 1,0-1-1,-11 0 0,-9-4-2272,4-12-2558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8.020"/>
    </inkml:context>
    <inkml:brush xml:id="br0">
      <inkml:brushProperty name="width" value="0.025" units="cm"/>
      <inkml:brushProperty name="height" value="0.025" units="cm"/>
    </inkml:brush>
  </inkml:definitions>
  <inkml:trace contextRef="#ctx0" brushRef="#br0">103 0 8712,'0'0'10218,"-18"47"-8617,41-47-191,0 0-449,11 0-353,-5 0 1,-1-3-129,1 0-352,-8 1-128,-8 2-416,-4 0-1250,-9 6-992,0 5-1090,-9 1-2626</inkml:trace>
  <inkml:trace contextRef="#ctx0" brushRef="#br0" timeOffset="1">1 251 8840,'0'0'13677,"84"36"-13292,-38-47-257,3 0-96,-7 5 0,-2-1-1217,-8-2-3075,-5-3-7143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8.692"/>
    </inkml:context>
    <inkml:brush xml:id="br0">
      <inkml:brushProperty name="width" value="0.025" units="cm"/>
      <inkml:brushProperty name="height" value="0.025" units="cm"/>
    </inkml:brush>
  </inkml:definitions>
  <inkml:trace contextRef="#ctx0" brushRef="#br0">26 5 10858,'0'0'9561,"2"8"-8573,0 13-518,-1 0 1,0 0-1,-2-1 0,0 1 0,-1 0 1,-9 33-1,5-21 81,-4 68-1,10-100-526,0 0-1,0 0 0,0 0 1,0 0-1,0 0 0,0-1 0,0 1 1,1 0-1,-1 0 0,0 0 1,0 0-1,1-1 0,-1 1 0,1 0 1,-1 0-1,1 0 0,-1-1 1,1 1-1,-1 0 0,1-1 0,-1 1 1,1-1-1,0 1 0,0-1 1,-1 1-1,1-1 0,1 1 0,0 0 48,0-1-1,0 1 0,1-1 0,-1 0 0,0 0 0,0 0 0,0 0 1,0 0-1,0 0 0,1 0 0,1-2 0,5 0 141,-1-1-1,1 0 1,-1 0-1,15-10 1,7-7-115,0-2 1,-1-1-1,44-46 1,-61 57-101,0-2 0,-1 0 0,-1 0 0,0-1 0,0 0 0,-2 0 1,0-1-1,-1-1 0,9-30 0,-16 47-103,1 0 0,-1 0 0,0-1 0,0 1 1,0 0-1,0 0 0,0-1 0,0 1 0,0 0 0,0 0 1,0-1-1,0 1 0,0 0 0,0 0 0,0-1 0,0 1 1,0 0-1,0-1 0,0 1 0,0 0 0,0 0 0,0-1 1,0 1-1,-1 0 0,1 0 0,0 0 0,0-1 0,0 1 1,0 0-1,0 0 0,-1 0 0,1-1 0,0 1 0,0 0 1,-1 0-1,1 0 0,0 0 0,0-1 0,0 1 0,-1 0 1,1 0-1,0 0 0,-1 0 0,1 0 0,0 0 0,0 0 1,-1 0-1,1 0 0,0 0 0,0 0 0,-1 0 0,1 0 1,0 0-1,0 0 0,-1 0 0,1 0 0,0 0 0,0 0 1,-1 1-1,1-1 0,0 0 0,0 0 0,-1 0 0,1 0 1,0 0-1,-1 1 0,-16 9-6310,16-9 6149,-16 12-9138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9.395"/>
    </inkml:context>
    <inkml:brush xml:id="br0">
      <inkml:brushProperty name="width" value="0.025" units="cm"/>
      <inkml:brushProperty name="height" value="0.025" units="cm"/>
    </inkml:brush>
  </inkml:definitions>
  <inkml:trace contextRef="#ctx0" brushRef="#br0">11 48 993,'-2'9'9913,"0"0"-9018,0-2-15,0 0 1,1 0-1,0 0 1,1 0-1,-1 10 1,1-16-710,0 1-1,1 0 1,-1 0 0,0 0 0,1-1 0,-1 1-1,1 0 1,-1 0 0,1-1 0,0 1 0,0 0-1,0-1 1,0 1 0,0-1 0,0 1-1,0-1 1,1 0 0,-1 1 0,0-1 0,1 0-1,-1 0 1,1 0 0,0 0 0,-1 0 0,1 0-1,0-1 1,-1 1 0,4 0 0,6 2-140,1-1 1,0-1-1,0 0 1,0-1-1,-1 0 1,1-1-1,0 0 1,0-1-1,0-1 1,-1 1-1,0-2 1,20-7-1,-14 4-1047,-1-1 0,0-1 0,0 0 0,-1-1 0,0-1 0,-1 0 0,22-22 0,-17 3-105,-20 18 2185,-17 13 557,10 2-1188,0 2 0,0-1 0,0 1 0,1 1 1,-1-1-1,1 1 0,0 0 0,1 1 0,0 0 0,0 0 1,0 0-1,1 0 0,-9 17 0,15-24-394,-1 1 0,1 0-1,0-1 1,-1 1 0,1-1-1,0 0 1,-1 1 0,1-1 0,0 0-1,-1 1 1,1-1 0,0 0-1,0 0 1,-1 1 0,1-1 0,0 0-1,0 0 1,-1 0 0,1 0-1,0 0 1,0 0 0,-1 0 0,1 0-1,1-1 1,25 0 376,-1-4-316,-1-1 0,0-1 0,39-16 0,-44 15-103,1 0 0,-1 1 0,1 1 0,0 1 0,1 1 0,26-1 0,-47 5 32,-1 1 1,1-1-1,0 1 0,-1-1 1,1 1-1,-1-1 0,1 1 0,0-1 1,-1 1-1,1 0 0,-1-1 1,0 1-1,1 0 0,-1 0 0,0-1 1,1 1-1,-1 0 0,0 0 1,0-1-1,1 1 0,-1 0 0,0 0 1,0 0-1,0-1 0,0 1 1,0 0-1,-1 1 0,1 33 832,0-25-595,1-9-224,0 0-1,0 0 1,1-1 0,-1 1 0,0 0 0,1-1 0,-1 1 0,1-1 0,-1 0 0,1 1 0,-1-1 0,1 0 0,-1 0 0,1 0 0,-1 0 0,1 0 0,-1 0 0,3-1 0,33 0 408,-15-4-396,0 0-1,-1-2 0,23-9 0,-28 9-59,1 1-1,-1 1 0,1 0 0,0 1 1,1 1-1,18-1 0,-35 4 8,0 0 0,-1 0-1,1 0 1,0 0 0,-1 0-1,1 1 1,0-1 0,-1 0-1,1 1 1,-1-1 0,1 0-1,0 1 1,-1-1 0,1 1-1,-1-1 1,1 1-1,-1-1 1,1 1 0,-1-1-1,0 1 1,1-1 0,-1 1-1,0 0 1,1-1 0,-1 1-1,0 0 1,0-1 0,0 1-1,1 0 1,-1-1 0,0 1-1,0 0 1,0-1 0,0 1-1,0 0 1,0-1 0,0 1-1,-1 0 1,1-1 0,0 1-1,0 0 1,0-1 0,-1 1-1,1 0 1,-1 0 11,1 0 0,0 0-1,-1-1 1,1 1 0,0 0 0,0 0 0,0 0-1,0-1 1,0 1 0,0 0 0,0 0 0,0 0-1,0-1 1,0 1 0,0 0 0,0 0 0,1 0-1,-1-1 1,0 1 0,0 0 0,1 0 0,-1-1-1,1 1 1,-1 0 0,1-1 0,-1 1-1,1-1 1,-1 1 0,1 0 0,-1-1 0,1 1-1,0-1 1,-1 1 0,1-1 0,0 0 0,0 1-1,-1-1 1,2 1 0,13-1 13,-1 0 0,1-1 0,-1 0 0,1-1 0,-1-1-1,1 0 1,-1-1 0,0 0 0,18-9 0,-12 5-607,0 2 0,0 0 0,29-5 0,-49 11 571,0 0-1,1 0 1,-1 0-1,0 0 1,0 0-1,1 0 0,-1 0 1,0 0-1,0 0 1,0 0-1,1 0 1,-1 0-1,0 0 1,0 0-1,1 0 1,-1 0-1,0 0 1,0 0-1,1 0 0,-1 0 1,0 0-1,0 0 1,1 0-1,-1 1 1,0-1-1,0 0 1,0 0-1,0 0 1,1 0-1,-1 0 0,0 1 1,0-1-1,0 0 1,0 0-1,1 0 1,-1 1-1,0-1 1,0 0-1,0 0 1,0 1-1,0-1 0,0 0 1,0 0-1,0 0 1,0 1-1,0-1 1,-5 14 240,-1 2-1086,6-16 764,0 1 0,0-1 1,0 0-1,0 1 1,0-1-1,0 0 0,0 1 1,0-1-1,0 0 1,1 1-1,-1-1 0,0 0 1,0 0-1,0 1 1,0-1-1,0 0 0,1 0 1,-1 1-1,0-1 0,0 0 1,1 0-1,-1 1 1,0-1-1,0 0 0,1 0 1,-1 0-1,0 0 1,0 0-1,1 1 0,-1-1 1,0 0-1,1 0 1,-1 0-1,0 0 0,1 0 1,-1 0-1,0 0 1,1 0-1,-1 0 0,0 0 1,1 0-1,-1 0 1,0 0-1,38-2-7193,-9-9 1746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09.741"/>
    </inkml:context>
    <inkml:brush xml:id="br0">
      <inkml:brushProperty name="width" value="0.025" units="cm"/>
      <inkml:brushProperty name="height" value="0.025" units="cm"/>
    </inkml:brush>
  </inkml:definitions>
  <inkml:trace contextRef="#ctx0" brushRef="#br0">7 1 12172,'0'0'10073,"-1"8"-9657,0-2-382,0-5-21,0 0 0,1 0 0,0 0 0,-1 0 0,1 0 0,0 0 0,-1 0 0,1 0 0,0 0 0,0 0 0,0 0 0,0 1 0,0-1 0,0 0 0,0 0 0,0 0 0,0 0 0,1 0 0,-1 0 0,0 0 0,1 0 0,-1 0 0,1 0 0,-1 0 0,1 0 0,0 0 1,-1 0-1,1 0 0,0 0 0,-1-1 0,1 1 0,0 0 0,0 0 0,0-1 0,0 1 0,0-1 0,0 1 0,0-1 0,0 1 0,0-1 0,0 0 0,0 1 0,0-1 0,0 0 0,0 0 0,0 0 0,0 0 0,0 0 0,1 0 0,-1 0 0,0 0 0,0 0 0,2-1 0,37-1-116,0-2-1,73-16 0,-37 4-562,-75 16 684,0-1 0,1 1 0,-1 0-1,0-1 1,1 1 0,-1 0 0,0 0 0,1 0-1,-1 0 1,1 0 0,-1 0 0,0 0-1,1 0 1,-1 0 0,1 1 0,-1-1 0,0 1-1,1-1 1,-1 1 0,2 1 0,-3-1 59,0 0 0,1 0 0,-1 0 1,0 0-1,0 0 0,0 1 0,0-1 1,-1 0-1,1 0 0,0 0 0,0 0 0,-1 0 1,1 1-1,0-1 0,-1 0 0,0 1 1,-6 26 910,8-28-977,-1 1 0,0 0 0,1-1 0,-1 1 0,1-1 0,-1 1 1,1-1-1,-1 0 0,1 1 0,0-1 0,-1 0 0,1 1 0,-1-1 0,1 0 0,0 0 1,-1 1-1,1-1 0,0 0 0,-1 0 0,1 0 0,0 0 0,-1 0 0,1 0 1,0 0-1,0 0 0,0 0 0,27 0-189,-20-1-206,-2 1 59,-3 1-185,0-1-1,0 0 1,0 0 0,0 0 0,-1 0 0,1-1-1,0 1 1,0-1 0,-1 0 0,1 0-1,0 0 1,-1 0 0,4-2 0,6-8-7311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0.390"/>
    </inkml:context>
    <inkml:brush xml:id="br0">
      <inkml:brushProperty name="width" value="0.025" units="cm"/>
      <inkml:brushProperty name="height" value="0.025" units="cm"/>
    </inkml:brush>
  </inkml:definitions>
  <inkml:trace contextRef="#ctx0" brushRef="#br0">1 114 10794,'0'0'12807,"10"4"-11857,-4-1-894,0-1 0,0-1 0,1 1 0,-1-1 0,1 0 1,-1-1-1,1 0 0,-1 0 0,1 0 0,-1 0 0,1-1 0,-1 0 0,0-1 0,1 0 0,-1 0 0,0 0 0,0 0 0,0-1 0,0 0 0,-1 0 0,9-7 0,-8 6-27,0 0-1,0-1 1,0 0-1,-1-1 1,6-6-1,-9 11-22,-1-1 0,0 1 0,1-1-1,-1 0 1,0 0 0,0 0 0,0 0-1,0 0 1,0 0 0,-1 0 0,1 0 0,-1 0-1,1 0 1,-1 0 0,0 0 0,1 0 0,-1 0-1,0-1 1,-1 1 0,1 0 0,0 0-1,-1 0 1,0-2 0,1 3-10,-1 0 1,0 0-1,1 0 1,-1 1-1,0-1 1,0 0-1,0 1 1,1-1-1,-1 0 1,0 1-1,0-1 0,0 1 1,0 0-1,0-1 1,0 1-1,0 0 1,0-1-1,0 1 1,0 0-1,0 0 1,0 0-1,-1 0 0,1 0 1,0 0-1,0 0 1,0 0-1,0 1 1,0-1-1,0 0 1,0 0-1,-1 2 1,-31 14-135,27-12 127,1 1-1,0 0 1,0 0-1,1 0 1,0 0-1,0 1 0,0 0 1,0 0-1,1 0 1,0 0-1,0 1 1,1-1-1,0 1 1,0-1-1,0 1 1,1 0-1,0 0 1,0 7-1,1-13 10,1 1 0,-1 0 0,1 0 0,0-1 1,-1 1-1,1-1 0,0 1 0,0 0 0,0-1 0,0 0 0,0 1 0,0-1 0,0 0 0,1 1 0,-1-1 0,1 0 0,-1 0 0,0 0 0,1 0 0,0 0 1,-1 0-1,1-1 0,0 1 0,-1 0 0,1-1 0,0 1 0,-1-1 0,1 0 0,0 0 0,0 0 0,0 0 0,2 0 0,70 0 93,-61-1-86,11-2-74,0 0 0,0-2 0,-1-1 0,29-11 0,-25 8-200,0 1-1,39-7 1,-65 15 247,-1 0 0,1 0 0,-1 0-1,1-1 1,-1 1 0,1 0 0,-1 0-1,1 0 1,-1 0 0,1 0 0,0 0 0,-1 0-1,1 0 1,-1 0 0,1 0 0,-1 1-1,1-1 1,-1 0 0,1 0 0,-1 0-1,1 1 1,-1-1 0,1 0 0,-1 1 0,1-1-1,-1 0 1,0 1 0,1-1 0,-1 1-1,1-1 1,-1 0 0,0 1 0,1-1 0,-1 1-1,0-1 1,0 1 0,1-1 0,-1 2-1,-4 21-1393,0-5-1671,4-18 2911,0 1 0,0-1 0,0 1 1,0-1-1,1 0 0,-1 1 0,0-1 0,0 0 0,1 1 1,-1-1-1,0 0 0,0 1 0,1-1 0,-1 0 1,0 0-1,1 1 0,-1-1 0,0 0 0,1 0 1,-1 0-1,0 1 0,1-1 0,-1 0 0,0 0 0,1 0 1,-1 0-1,1 0 0,-1 0 0,1 0 0,25 1-2788,-21-1 2122,23 0-3092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0.736"/>
    </inkml:context>
    <inkml:brush xml:id="br0">
      <inkml:brushProperty name="width" value="0.025" units="cm"/>
      <inkml:brushProperty name="height" value="0.025" units="cm"/>
    </inkml:brush>
  </inkml:definitions>
  <inkml:trace contextRef="#ctx0" brushRef="#br0">99 18 10570,'0'0'8355,"-9"-4"-7485,-31-9-387,12 12-115,28 2-360,-1-1 0,0 0 0,1 0 1,-1 1-1,0-1 0,1 0 0,-1 1 0,0-1 1,1 1-1,-1-1 0,1 1 0,-1-1 0,1 1 0,-1-1 1,1 1-1,-1 0 0,1-1 0,0 1 0,-1 0 1,1-1-1,0 1 0,-1 0 0,1-1 0,0 1 1,0 0-1,0 0 0,0-1 0,0 1 0,0 0 1,0 1-1,0-1 1,1 0 1,-1 0 0,1-1-1,0 1 1,-1 0-1,1 0 1,0 0 0,0 0-1,0-1 1,0 1-1,0 0 1,0-1 0,0 1-1,0-1 1,0 1-1,0-1 1,0 1 0,0-1-1,0 0 1,2 1-1,31 8 1,-24-6-88,28 8-77,-8-4-110,-1 2 0,52 25 0,-80-34 289,0 0 0,-1 0 1,1 0-1,0 0 0,-1 1 0,1-1 0,-1 0 1,1 1-1,-1-1 0,1 0 0,-1 1 0,1-1 0,-1 1 1,1-1-1,-1 0 0,1 1 0,-1-1 0,0 1 1,1 0-1,-1-1 0,0 1 0,0-1 0,1 1 1,-1-1-1,0 1 0,0 0 0,0-1 0,1 1 0,-1 0 1,0-1-1,0 2 0,-17 10 1727,-29 0 1255,-68 2-848,38-13-4717,69-4-1914,3-5-3871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1.533"/>
    </inkml:context>
    <inkml:brush xml:id="br0">
      <inkml:brushProperty name="width" value="0.025" units="cm"/>
      <inkml:brushProperty name="height" value="0.025" units="cm"/>
    </inkml:brush>
  </inkml:definitions>
  <inkml:trace contextRef="#ctx0" brushRef="#br0">202 28 12011,'0'0'6027,"-10"-5"-4884,5 2-1064,2 1-22,-1-1-1,0 1 0,0 0 1,0 0-1,0 0 0,0 1 1,-1-1-1,1 1 0,0 0 1,-1 0-1,1 1 0,-1-1 1,1 1-1,-1 0 1,1 0-1,-1 1 0,1-1 1,0 1-1,-9 3 0,-1 1 72,8-3-52,1 0-1,0 0 0,0 0 0,0 0 1,1 1-1,-1 0 0,0 0 1,1 0-1,-8 7 0,40-8 331,-15-2-388,7 0-24,1 0 1,0 1 0,0 1-1,23 6 1,-40-7 1,0 0 0,0 0 0,-1 0 0,1 0 0,0 1 0,-1 0 0,1-1 0,-1 1 0,0 1 0,1-1 0,-1 0 0,0 1 0,0-1 0,-1 1 0,1 0 0,-1 0 0,1 0 0,-1 0 0,0 1 0,0-1 0,0 1 1,0-1-1,-1 1 0,0-1 0,1 1 0,-1 0 0,-1 0 0,1 0 0,0 4 0,-1-5 54,0-1 0,0 1 0,-1 0 0,1-1 1,-1 1-1,1-1 0,-1 1 0,0 0 0,0-1 1,0 1-1,0-1 0,0 0 0,-1 1 0,1-1 0,-1 0 1,0 0-1,-2 3 0,-1-1 131,0 0 0,0 1-1,-1-2 1,1 1 0,-1-1-1,-11 5 1,-3 0 274,0-2 0,-1 0 0,-30 4-1,44-8-427,-1-1-1,0 0 0,0-1 1,0 1-1,0-2 0,-11 0 0,18 0-124,0 1-1,0 0 1,0-1-1,0 1 1,0 0-1,0-1 1,0 0-1,0 1 0,0-1 1,0 1-1,0-1 1,0 0-1,0 0 1,0 0-1,1 1 1,-1-1-1,0 0 1,0 0-1,1 0 0,-1-2 1,0 1-269,1 0 0,-1 0 0,1 0 0,0 0 0,0-1 0,0 1 0,0 0 0,0 0 0,1 0 0,-1 0 1,1 0-1,-1-1 0,1 1 0,0 0 0,1-2 0,15-24-5719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2.215"/>
    </inkml:context>
    <inkml:brush xml:id="br0">
      <inkml:brushProperty name="width" value="0.025" units="cm"/>
      <inkml:brushProperty name="height" value="0.025" units="cm"/>
    </inkml:brush>
  </inkml:definitions>
  <inkml:trace contextRef="#ctx0" brushRef="#br0">86 0 14798,'0'0'1388,"-1"9"-534,-4 25 831,-2-1-1,-20 56 1,17-60-1302,1 1 0,1 0-1,1 1 1,2-1 0,-1 36 0,5-66-374,1 0 1,0 0-1,0 0 1,0 1-1,0-1 1,0 0-1,0 0 0,0 1 1,0-1-1,0 0 1,0 0-1,0 1 1,0-1-1,0 0 0,0 0 1,0 0-1,0 1 1,0-1-1,1 0 1,-1 0-1,0 0 0,0 1 1,0-1-1,0 0 1,0 0-1,0 0 1,1 1-1,-1-1 0,0 0 1,0 0-1,0 0 1,1 0-1,-1 0 0,0 0 1,0 1-1,0-1 1,1 0-1,-1 0 1,0 0-1,0 0 0,0 0 1,1 0-1,9-7 380,7-17-51,-13-1-318,0 0-1,-1 1 1,-2-1 0,0 0 0,-2 0 0,-4-25 0,2 37-120,0 24-97,-1 22-19,4-29 213,0 0 0,1 1-1,-1-1 1,1 0 0,0 0 0,0 0-1,0 1 1,0-1 0,1 0 0,0 0 0,0-1-1,0 1 1,0 0 0,0-1 0,1 1-1,0-1 1,4 5 0,-1-4 26,0 1-1,-1-1 1,2 0 0,-1-1 0,0 1 0,1-1-1,0-1 1,0 1 0,11 2 0,4-1 57,-1-1 0,1-1 0,0-1 1,-1-1-1,1-1 0,23-4 0,-33 3-60,0-1-1,0 0 0,0-1 0,-1-1 0,22-11 0,-30 15 0,1-1 0,0 0 0,-1 0-1,0 0 1,1-1 0,-1 1 0,0-1 0,0 0-1,-1 1 1,1-2 0,0 1 0,-1 0 0,0 0 0,0-1-1,0 1 1,0-1 0,0 0 0,-1 1 0,0-1-1,1 0 1,0-5 0,-3 8-18,1 1-1,0-1 1,0 1-1,0 0 1,-1-1-1,1 1 1,0-1-1,-1 1 1,1 0-1,0-1 1,-1 1-1,1 0 1,0-1 0,-1 1-1,1 0 1,0 0-1,-1-1 1,1 1-1,-1 0 1,1 0-1,-1 0 1,1-1-1,-1 1 1,1 0-1,-1 0 1,1 0 0,-1 0-1,1 0 1,-1 0-1,1 0 1,-1 0-1,1 0 1,0 0-1,-1 0 1,1 1-1,-1-1 1,1 0-1,-1 0 1,1 0 0,-1 1-1,1-1 1,0 0-1,-1 0 1,0 1-1,-22 12-88,19-10 113,1 0 1,-1 1-1,1-1 0,-1 1 0,1 0 1,0 0-1,1 1 0,-1-1 1,1 0-1,0 1 0,0 0 0,0-1 1,0 1-1,1 0 0,0 0 1,0 0-1,1 0 0,-1 8 0,1-12-5,1 0-1,-1 0 1,1 0-1,-1 0 0,1 0 1,0 0-1,-1 0 1,1 0-1,0 0 0,0 0 1,0-1-1,0 1 1,0 0-1,0-1 0,0 1 1,0 0-1,0-1 1,0 1-1,0-1 0,0 0 1,0 1-1,0-1 1,0 0-1,0 0 0,1 1 1,0-1-1,38 1 281,-32-1-253,7-3-38,0 1 0,0-2 0,0 0 1,-1-1-1,0 0 0,0-1 0,0 0 1,-1-2-1,0 1 0,0-2 0,0 1 1,-2-2-1,1 0 0,19-21 0,-36 38-85,1 1-1,-1 0 1,1 0-1,1 0 1,-4 14-1,5-17 69,0 1-1,1-1 0,-1 1 0,1 0 0,1 0 0,-1-1 0,1 1 0,0 0 0,0 0 0,1 0 0,1 6 0,-2-11-111,1 0-1,-1-1 0,1 1 0,0 0 0,0 0 1,-1 0-1,1 0 0,0 0 0,0-1 0,0 1 1,0 0-1,0-1 0,0 1 0,0-1 1,0 1-1,0-1 0,0 0 0,0 1 0,0-1 1,0 0-1,0 0 0,0 1 0,0-1 0,1 0 1,-1 0-1,0 0 0,0 0 0,0-1 0,2 1 1,0-1-572,-1 1 0,1 0 0,-1-1 0,1 0 0,-1 0 0,0 0 0,1 0 0,-1 0 0,0 0 0,1 0 0,-1-1 0,2-2 0,12-13-6302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2.545"/>
    </inkml:context>
    <inkml:brush xml:id="br0">
      <inkml:brushProperty name="width" value="0.025" units="cm"/>
      <inkml:brushProperty name="height" value="0.025" units="cm"/>
    </inkml:brush>
  </inkml:definitions>
  <inkml:trace contextRef="#ctx0" brushRef="#br0">1 1 9865,'0'0'2627,"30"50"-3876,-7-35-961,2 1 672,4-5-800,-2-2-2178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3.376"/>
    </inkml:context>
    <inkml:brush xml:id="br0">
      <inkml:brushProperty name="width" value="0.025" units="cm"/>
      <inkml:brushProperty name="height" value="0.025" units="cm"/>
    </inkml:brush>
  </inkml:definitions>
  <inkml:trace contextRef="#ctx0" brushRef="#br0">180 80 3555,'0'0'16635,"2"-8"-15872,-5 11-701,0-1 0,0 0 0,1 1 0,-1-1 0,1 1 0,0 0 0,-1-1 0,1 1 0,1 1 0,-1-1 0,0 0 0,1 0 0,0 0 0,-2 5 0,-16 55 1133,15-24-987,2 0 1,2 0-1,7 62 1,1 27-157,-9-124-22,1-1 0,-1 0 0,1 1 0,-1-1 0,0 0 1,0 0-1,0 0 0,-1 0 0,1 0 0,-1 0 0,0 0 0,0 0 0,0 0 0,0-1 0,0 1 0,0-1 1,-1 0-1,1 0 0,-1 1 0,0-2 0,0 1 0,1 0 0,-1 0 0,0-1 0,-1 0 0,1 0 0,0 1 1,0-2-1,-5 2 0,5-1 36,1-1 0,-1 1 0,1-1 0,0 0 1,-1 0-1,1 0 0,-1 0 0,1 0 0,-1 0 1,1 0-1,0-1 0,-1 0 0,1 1 0,0-1 0,-1 0 1,1 0-1,0 0 0,0 0 0,0-1 0,0 1 1,0 0-1,0-1 0,0 0 0,0 1 0,1-1 0,-1 0 1,1 0-1,-1 0 0,1 0 0,0 0 0,-1 0 1,1 0-1,0-1 0,0 1 0,1 0 0,-1 0 1,0-1-1,1 1 0,-1-5 0,1-6-178,0 0-1,1-1 1,1 1 0,0 0 0,1-1-1,0 1 1,1 0 0,0 1-1,1-1 1,0 1 0,1 0-1,14-21 1,6-4-1186,0 2 0,50-51 0,-61 70 1197,-7 7 166,-1 0 0,1 1 0,1-1 0,-1 2 0,2-1 0,-1 1 0,1 1 0,0 0 0,12-6 0,-21 12-11,1 1 0,-1-1 0,0 0 0,0 1 0,0-1 0,0 1 0,0-1 0,0 1 0,-1 0 0,1-1 0,0 1 0,0 0-1,0 0 1,-1-1 0,1 1 0,0 0 0,-1 0 0,1 0 0,0 0 0,-1 0 0,1 0 0,-1 0 0,0 0 0,1 0 0,-1 0-1,0 0 1,0 0 0,1 2 0,-1 0-29,1-1 0,1 1 0,-1 0-1,0-1 1,1 1 0,-1-1 0,1 1 0,0-1-1,0 0 1,2 3 0,2-2 47,1 0 0,-1-1 0,1 1 0,0-1 0,0-1 0,0 1 0,0-1 1,0 0-1,0-1 0,0 0 0,0 0 0,7-1 0,4 0-61,-1-2 1,0 0-1,30-9 0,-20 2-262,1-2 0,-2-1 0,38-24 1,-64 42 218,1 0 0,0 0 1,0 0-1,0 0 0,1 0 1,0 0-1,0-1 1,0 1-1,0-1 0,1 1 1,-1-1-1,5 5 0,3-4-163,0-1-1,1 0 0,0 0 0,0-1 0,0-1 0,0 0 0,0 0 0,0-1 0,23-1 0,-22 0-133,-1 0 1,1 1-1,0 0 1,0 1-1,-1 0 1,1 1-1,-1 0 0,20 9 1,-29-10 408,0 0 1,0 0 0,0 0-1,-1 0 1,1 1 0,-1-1-1,1 1 1,-1-1-1,0 1 1,0-1 0,0 1-1,0 0 1,0-1-1,-1 1 1,1 0 0,-1 0-1,0 0 1,1-1 0,-1 1-1,-1 0 1,1 0-1,-1 4 1,-1 8 188,0-1 0,-1 0 0,-4 15 1,2-14-71,-1 0 0,0 0 0,-10 19 0,14-31-182,1 0 0,-1 0 1,0 0-1,0 0 0,0 0 0,-1 0 0,1-1 1,-1 1-1,1-1 0,-1 0 0,0 0 0,0 0 0,0 0 1,0 0-1,0 0 0,0-1 0,0 1 0,-1-1 1,1 0-1,0 0 0,-7 0 0,9-1 16,-1-1 0,1 1 0,-1-1 0,0 0 0,1 1 0,-1-1 0,1 0 0,0 0 0,-1 0 0,1 0 0,0-1 0,-1 1 0,1 0 0,0 0 0,0-1 0,0 1 0,0-1 0,0 1 0,1-1 0,-1 1 0,0-1 0,1 1 0,-1-1 0,1 0 0,-1 1 0,1-1 0,0 0 0,0 0 0,0-2 0,-5-54 810,5 57-840,1-14 19,-1 0 0,2 1 0,0-1 0,1 1 0,1-1 0,0 1 0,0 0 0,2 0 0,0 1 0,13-23 0,-2 11 93,0 2 0,1 0 0,2 1 0,33-29 0,-29 22 1282,-24 18-709,-20 9-819,18 3 113,-1 0 1,0 0-1,1 0 0,0 1 1,-1-1-1,1 1 0,0-1 1,-1 1-1,1 0 0,0-1 1,0 1-1,0 0 0,1 1 1,-1-1-1,0 0 0,1 0 1,-1 1-1,1-1 0,0 1 1,0-1-1,0 1 0,0 0 1,0-1-1,1 1 0,-1 0 1,1 0-1,0-1 0,0 1 1,0 0-1,0 0 0,0-1 1,0 1-1,1 0 0,0 0 1,-1-1-1,1 1 0,0-1 1,0 1-1,0-1 0,1 1 1,2 3-1,3 1-818,0-1-1,1 0 1,0 0 0,0-1 0,15 8-1,25 3-6359,-22-12-198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3.894"/>
    </inkml:context>
    <inkml:brush xml:id="br0">
      <inkml:brushProperty name="width" value="0.025" units="cm"/>
      <inkml:brushProperty name="height" value="0.025" units="cm"/>
    </inkml:brush>
  </inkml:definitions>
  <inkml:trace contextRef="#ctx0" brushRef="#br0">0 634 12204,'0'0'7975,"9"3"-6448,-4-2-1376,1-1 1,-1 1-1,0-1 0,1 0 1,-1 0-1,1-1 0,-1 1 1,1-1-1,-1-1 0,0 1 1,0-1-1,1 0 0,-1 0 1,0 0-1,-1 0 0,1-1 1,0 0-1,4-4 0,18-13 110,46-42-1,-50 41-224,30-27-58,-2-3-1,48-61 0,-81 89-76,-1 0 0,-1-1 0,-2-1 0,0-1 0,-1 0 1,-2 0-1,16-57 0,-24 49 125,-3 34-25,0-1 1,0 1-1,0 0 0,0 0 0,0-1 1,0 1-1,0 0 0,-1-1 0,1 1 0,0 0 1,0 0-1,0-1 0,0 1 0,-1 0 1,1 0-1,0-1 0,0 1 0,0 0 0,-1 0 1,1 0-1,0 0 0,0-1 0,-1 1 1,1 0-1,0 0 0,-1 0 0,1 0 0,0 0 1,0 0-1,-1 0 0,1 0 0,0 0 1,-1 0-1,1 0 0,0 0 0,-1 0 0,1 0 1,0 0-1,0 0 0,-1 0 0,1 0 1,0 0-1,-1 0 0,1 0 0,-1 1 0,-3 2 7,0 0 0,1 0 0,-1 1-1,1 0 1,-1-1 0,1 1 0,0 0 0,0 1-1,-3 6 1,-14 28 139,2 1 1,1 1-1,3 0 0,-13 57 1,-24 181 640,36-181-749,13-85-47,0-8-16,1 0 0,0 1 0,1-1 0,-1 1 0,1-1 0,0 1 0,0-1 0,2 9 0,-1-14-70,-1 1 1,0-1-1,0 1 0,1-1 0,-1 0 1,1 1-1,-1-1 0,0 0 0,1 1 1,-1-1-1,1 0 0,-1 1 0,1-1 1,-1 0-1,1 0 0,-1 0 0,1 1 1,-1-1-1,1 0 0,-1 0 0,1 0 1,-1 0-1,1 0 0,-1 0 0,1 0 1,-1 0-1,1 0 0,-1 0 0,1 0 1,-1-1-1,1 1 0,-1 0 0,1 0 1,-1 0-1,1-1 0,-1 1 0,1 0 1,-1 0-1,0-1 0,1 1 0,-1 0 1,1-1-1,-1 1 0,0-1 0,1 0 1,19-17-4467,1-11-2930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4.179"/>
    </inkml:context>
    <inkml:brush xml:id="br0">
      <inkml:brushProperty name="width" value="0.025" units="cm"/>
      <inkml:brushProperty name="height" value="0.025" units="cm"/>
    </inkml:brush>
  </inkml:definitions>
  <inkml:trace contextRef="#ctx0" brushRef="#br0">0 40 12908,'6'-3'7301,"1"1"-3487,21 4-3662,-10 0 400,22-4-646,0-2 0,0-1 1,0-2-1,40-13 0,-80 20 89,1 0 0,-1 0 0,0 0 0,1-1 0,-1 1 0,1 0 0,-1 0 0,0 0 0,1 0 0,-1 0 0,1 0 0,-1 0 0,1 0 0,-1 0 0,0 0 0,1 1 0,-1-1 0,1 0 0,-1 0 0,0 0 0,1 0 0,-1 1 0,0-1 0,1 0 0,-1 0 0,0 1 0,1-1 0,-1 0 0,0 0 0,1 1 0,-1-1 0,0 0 0,0 1 0,1 0 0,-1 18-354,-15 34-384,9-36 621,-2 23 125,2 1 0,1-1 1,2 1-1,2 43 0,2-78 5,0-1 1,0 1-1,0-1 0,0 0 0,1 1 1,0-1-1,0 0 0,0 0 0,1 0 1,4 6-1,-4-6-8,0-1-1,-1 1 1,1-1-1,-1 1 0,0 0 1,0 0-1,-1 0 1,0 0-1,0 0 1,1 6-1,-3-9 4,1 0 0,-1-1 0,1 1 0,-1 0 0,0-1-1,0 1 1,0-1 0,0 1 0,0-1 0,0 0 0,0 1 0,0-1-1,0 0 1,-1 0 0,1 0 0,-1 0 0,1 0 0,0 0 0,-1 0-1,0 0 1,1-1 0,-1 1 0,1-1 0,-1 1 0,0-1 0,0 1-1,1-1 1,-1 0 0,-3 0 0,-56 4 422,56-4-338,-2 0 98,-1 0 0,0 0-1,1-1 1,-1 0 0,1-1 0,-1 0-1,1 0 1,0 0 0,0-1-1,0 0 1,-10-6 0,14 7-156,1 0 0,-1 0 0,1-1 0,0 1 0,0 0 0,0-1 0,0 0 0,0 1 0,0-1 0,1 0 0,-1 0 0,1 0-1,0 0 1,0 0 0,0 0 0,0-1 0,1 1 0,-1 0 0,1 0 0,0-1 0,0 1 0,0 0 0,0 0 0,1-1 0,-1 1 0,1 0 0,0 0 0,0 0 0,1-5 0,1 3-37,-1-1 0,1 1 0,0 0 0,0 0 0,1 0 0,0 1 0,-1-1 0,2 1 0,-1 0 0,9-7 0,54-35-15,-59 42 16,116-66 19,-67 41 6,76-55 0,-110 63-1878,-22 21 1768,-1 0-1,1 0 1,-1 0-1,1-1 1,-1 1 0,0 0-1,1 0 1,-1-1-1,0 1 1,1 0-1,-1-1 1,0 1 0,1 0-1,-1-1 1,0 1-1,0-1 1,1 1-1,-1 0 1,0-1 0,0 1-1,0-1 1,0 1-1,1-1 1,-1 1 0,0-1-1,0 1 1,0-1-1,0 1 1,0 0-1,0-1 1,0 1 0,0-1-1,-1 1 1,1-1-1,0 1 1,0-1-1,0 1 1,0-1 0,-1 1-1,1 0 1,0-1-1,0 1 1,-1 0 0,1-1-1,0 1 1,-1-1-1,1 1 1,0 0-1,-1 0 1,1-1 0,0 1-1,-1 0 1,1 0-1,-1-1 1,0 1-1,-17-2-8330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8.533"/>
    </inkml:context>
    <inkml:brush xml:id="br0">
      <inkml:brushProperty name="width" value="0.025" units="cm"/>
      <inkml:brushProperty name="height" value="0.025" units="cm"/>
    </inkml:brush>
  </inkml:definitions>
  <inkml:trace contextRef="#ctx0" brushRef="#br0">1 60 7976,'0'0'2786,"7"-8"-309,-2 1-1698,1 1 0,0 0-1,0 1 1,0 0 0,14-9-1,-19 13-672,1 0-1,-1 0 1,1 0 0,-1 0-1,1 1 1,-1-1-1,1 0 1,-1 1-1,1 0 1,0-1-1,-1 1 1,1 0 0,0 0-1,-1 0 1,1 0-1,0 0 1,-1 0-1,1 0 1,0 1-1,-1-1 1,1 0 0,-1 1-1,1 0 1,0-1-1,-1 1 1,1 0-1,-1 0 1,0 0-1,1 0 1,-1 0 0,0 0-1,1 0 1,-1 0-1,0 0 1,0 1-1,0-1 1,0 0 0,0 1-1,-1-1 1,1 1-1,0-1 1,0 1-1,-1 0 1,1 2-1,5 18 164,-1 0-1,-1 1 1,-1-1-1,-1 1 1,-2 0-1,0 0 1,-3 24-1,1 19-195,2-52-245,0 0 0,-2 1 0,1-1 0,-5 16 0,5-26-277,-1 0 1,1 0 0,-1 1 0,0-1-1,0 0 1,0-1 0,-5 6 0,6-7-243,-1 0 1,0 0 0,0 0 0,0-1 0,0 1-1,0 0 1,0-1 0,-1 0 0,1 0 0,0 1-1,-1-1 1,1-1 0,-5 2 0,-10 1-6912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8.879"/>
    </inkml:context>
    <inkml:brush xml:id="br0">
      <inkml:brushProperty name="width" value="0.025" units="cm"/>
      <inkml:brushProperty name="height" value="0.025" units="cm"/>
    </inkml:brush>
  </inkml:definitions>
  <inkml:trace contextRef="#ctx0" brushRef="#br0">0 155 9801,'0'0'9866,"8"2"-8195,14 4-932,1-1 1,-1-1-1,1-1 1,32 0 0,102-10 83,-139 6-986,0 0 0,0-2 1,0 0-1,-1-1 0,1-1 0,-1-1 0,22-10 1,-38 15-67,1 0 1,-1 0-1,1 0 1,-1 0-1,0 0 1,0 0-1,1-1 1,-1 1-1,0 0 1,0-1-1,0 1 1,0-1 0,0 0-1,-1 1 1,1-1-1,0 1 1,-1-1-1,1 0 1,-1 0-1,0 1 1,1-1-1,-1 0 1,0 0-1,0 1 1,0-1-1,0 0 1,-1 0 0,1 0-1,0 1 1,-1-1-1,0-2 1,-1-1-716,-1-1 1,1 1 0,-1-1 0,-1 1 0,1 0-1,-1 0 1,-6-7 0,-20-20-3472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9.239"/>
    </inkml:context>
    <inkml:brush xml:id="br0">
      <inkml:brushProperty name="width" value="0.025" units="cm"/>
      <inkml:brushProperty name="height" value="0.025" units="cm"/>
    </inkml:brush>
  </inkml:definitions>
  <inkml:trace contextRef="#ctx0" brushRef="#br0">1 0 12172,'0'0'7815,"57"15"-6438,-2-4-448,13-2-480,11-3-65,-2 0-224,1-2-128,-6-1-32,-14-1-1345,-13-2-2563,-13-4-3267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9.580"/>
    </inkml:context>
    <inkml:brush xml:id="br0">
      <inkml:brushProperty name="width" value="0.025" units="cm"/>
      <inkml:brushProperty name="height" value="0.025" units="cm"/>
    </inkml:brush>
  </inkml:definitions>
  <inkml:trace contextRef="#ctx0" brushRef="#br0">68 0 12236,'0'0'8701,"1"8"-8423,-1 53 733,-2 0 0,-3 0 1,-21 94-1,5-34-294,18-107-718,1-16-2870,-2-24-6281,2 9 4600,-1-8-4401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19.970"/>
    </inkml:context>
    <inkml:brush xml:id="br0">
      <inkml:brushProperty name="width" value="0.025" units="cm"/>
      <inkml:brushProperty name="height" value="0.025" units="cm"/>
    </inkml:brush>
  </inkml:definitions>
  <inkml:trace contextRef="#ctx0" brushRef="#br0">33 1 9801,'0'0'4041,"-4"8"-2396,-1 6-911,-1 0 0,2 1 1,0 0-1,1 0 1,0 0-1,1 0 0,1 0 1,1 20-1,1-11-6,0-1 0,2 0-1,1 1 1,1-1 0,8 25-1,-12-44-600,1 0 0,-1-1 0,1 1 0,-1-1-1,1 1 1,0-1 0,0 0 0,0 0 0,1 0 0,-1 0-1,1 0 1,0 0 0,0-1 0,0 1 0,0-1 0,0 0-1,0 0 1,1 0 0,-1 0 0,1-1 0,-1 1-1,6 1 1,-5-3-2,0 0 0,1 0-1,-1 0 1,0 0 0,0 0 0,0-1-1,1 0 1,-1 0 0,0 0-1,0 0 1,0-1 0,0 1 0,-1-1-1,1 0 1,0 0 0,-1-1-1,1 1 1,-1-1 0,0 1 0,5-6-1,12-15 41,0 0 0,-2-2 0,0 0-1,16-33 1,25-35-770,-44 77-295,-6 13-2966,-2 9-8178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7.122"/>
    </inkml:context>
    <inkml:brush xml:id="br0">
      <inkml:brushProperty name="width" value="0.025" units="cm"/>
      <inkml:brushProperty name="height" value="0.025" units="cm"/>
    </inkml:brush>
  </inkml:definitions>
  <inkml:trace contextRef="#ctx0" brushRef="#br0">104 88 5509,'15'-39'7827,"5"-10"324,-18 103-6710,-6-11-950,-3 0-1,-15 56 0,9-48 296,-6 52 0,17-90-208,1-30-1413,-4-42-2410,-29-22-464,31 75 3776,0 1-1,-1-1 0,0 1 0,0-1 0,0 1 0,-6-6 1,9 11 659,29 13 1097,-17-5-1394,6-1-273,0-1 0,0 0 0,0-2-1,0 1 1,1-2 0,-1-1 0,1 0 0,0-1-1,0-1 1,24-2 0,-37 1-143,-1 0 1,1 0-1,0-1 1,0 1-1,-1-1 1,1 0-1,-1 0 1,0 0-1,7-6 1,-8 7 1,-1-1 1,0 1-1,0-1 0,0 0 1,0 0-1,-1 0 1,1 0-1,0 0 0,-1 0 1,0 0-1,1 0 1,-1-1-1,0 1 1,0-1-1,0 1 0,0-1 1,-1 1-1,1-1 1,-1-3-1,0 6-20,0-1-1,0 1 1,0 0-1,0-1 1,-1 1 0,1 0-1,0-1 1,0 1-1,-1 0 1,1-1 0,0 1-1,-1 0 1,1 0-1,0 0 1,-1-1 0,1 1-1,0 0 1,-1 0-1,1 0 1,0 0-1,-1 0 1,1 0 0,0 0-1,-1-1 1,1 1-1,-1 0 1,1 0 0,0 0-1,-1 1 1,1-1-1,-1 0 1,1 0 0,0 0-1,-1 0 1,1 0-1,0 0 1,-1 0 0,1 1-1,0-1 1,-1 0-1,1 0 1,0 1 0,-1-1-1,1 0 1,0 0-1,0 1 1,-1-1-1,-17 12-92,-17 35 75,33-44 33,1-1 1,-1 1 0,1 0 0,0 0 0,0 0 0,0 0-1,0 0 1,0 0 0,1 0 0,-1 0 0,1 1-1,0-1 1,0 0 0,0 0 0,0 0 0,1 4 0,0-6 8,-1-1 1,1 1 0,0 0 0,0-1 0,0 1 0,-1-1 0,1 1-1,0-1 1,0 1 0,0-1 0,0 1 0,0-1 0,0 0 0,0 0-1,0 0 1,0 1 0,0-1 0,0 0 0,0 0 0,0 0 0,0 0 0,1-1-1,27-1 326,-28 2-319,13-3 14,0-1 0,0 0 0,-1-1-1,1-1 1,-1 0 0,0 0 0,-1-2 0,0 1 0,0-2 0,0 1-1,-1-2 1,-1 1 0,0-2 0,15-18 0,-32 42 44,1 0-1,0 1 1,1-1 0,1 1 0,0 0 0,0 0 0,2 1-1,0-1 1,-1 26 0,3-40-107,0 1 0,1 0 0,-1-1 0,0 1 0,0 0 0,0-1 0,1 1 0,-1-1 0,0 1 0,1 0 0,-1-1 0,0 1 0,1-1 0,-1 1 0,1-1 0,-1 1 0,1-1 0,-1 1 0,1-1 0,-1 1 0,1-1 0,0 0 0,-1 1 0,1-1 0,0 0 0,-1 0 0,1 1 0,0-1 0,-1 0 0,1 0 0,0 0 0,-1 0 0,1 0 0,0 0 0,0 0 0,0 0-289,0 0 1,0 0-1,0 0 0,0 0 1,0-1-1,0 1 1,0 0-1,0-1 0,0 1 1,0 0-1,0-1 1,0 1-1,0-1 0,-1 0 1,1 1-1,0-1 1,0 0-1,-1 1 0,1-1 1,0 0-1,-1 0 1,1 0-1,0-1 0,5-14-6403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7.484"/>
    </inkml:context>
    <inkml:brush xml:id="br0">
      <inkml:brushProperty name="width" value="0.025" units="cm"/>
      <inkml:brushProperty name="height" value="0.025" units="cm"/>
    </inkml:brush>
  </inkml:definitions>
  <inkml:trace contextRef="#ctx0" brushRef="#br0">0 1 14670,'0'0'10954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7.830"/>
    </inkml:context>
    <inkml:brush xml:id="br0">
      <inkml:brushProperty name="width" value="0.025" units="cm"/>
      <inkml:brushProperty name="height" value="0.025" units="cm"/>
    </inkml:brush>
  </inkml:definitions>
  <inkml:trace contextRef="#ctx0" brushRef="#br0">77 0 4420,'0'0'17115,"2"12"-16037,-1 10-621,-1 1-1,-1 0 1,-1-1-1,-1 0 1,-1 1-1,-1-1 0,-10 29 1,3-15-406,2 0-1,1 1 1,2 0 0,2 1-1,-2 40 1,7-78-170,0 0 0,0 0-1,0-1 1,1 1 0,-1 0-1,0 0 1,0 0 0,0 0-1,0 0 1,0-1 0,0 1-1,0 0 1,0 0 0,0 0-1,0 0 1,0 0 0,1 0-1,-1-1 1,0 1 0,0 0-1,0 0 1,0 0 0,0 0-1,0 0 1,1 0 0,-1 0 0,0 0-1,0 0 1,0 0 0,0 0-1,0 0 1,1-1 0,-1 1-1,0 0 1,0 0 0,0 0-1,0 0 1,1 1 0,-1-1-1,0 0 1,0 0 0,0 0-1,0 0 1,0 0 0,1 0-1,-1 0 1,0 0 0,0 0 0,0 0-1,0 0 1,0 0 0,1 0-1,-1 1 1,0-1 0,0 0-1,0 0 1,0 0 0,0 0-1,0 0 1,0 0 0,0 1-1,0-1 1,0 0 0,1 0-1,-1 0 1,0 0 0,0 1 0,8-12-4996,1-9-3966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8.615"/>
    </inkml:context>
    <inkml:brush xml:id="br0">
      <inkml:brushProperty name="width" value="0.025" units="cm"/>
      <inkml:brushProperty name="height" value="0.025" units="cm"/>
    </inkml:brush>
  </inkml:definitions>
  <inkml:trace contextRef="#ctx0" brushRef="#br0">0 27 7751,'0'0'16896,"10"-2"-16010,0 1-689,48-8 247,-54 9-434,0-1-1,0 1 1,1 0 0,-1 0 0,0 1 0,1-1-1,-1 1 1,0 0 0,0 0 0,0 0 0,7 4 0,-10-4-14,1 1 0,-1 0 0,0-1 0,0 1 0,0 0 0,0 0 0,0 0 0,0 0 0,0 0 0,0 0 0,-1 0 0,1 0 0,-1 0 0,0 0 0,1 0 1,-1 1-1,0-1 0,0 0 0,-1 0 0,1 0 0,0 0 0,-1 0 0,1 0 0,-1 0 0,1 0 0,-3 3 0,-22 53 116,5-30-49,15-21-56,-1 0 0,1 1 0,0-1 0,1 1 0,0 0 0,0 1 0,1-1 0,-1 0 0,-2 16 0,7-23 4,-1 0 0,1 0 0,0-1 0,-1 1 0,1-1 0,0 1 0,0-1-1,0 1 1,0-1 0,-1 1 0,1-1 0,0 0 0,0 1 0,0-1 0,0 0-1,0 0 1,0 0 0,0 0 0,0 1 0,0-1 0,0-1 0,0 1 0,0 0 0,0 0-1,0 0 1,0 0 0,-1-1 0,1 1 0,0 0 0,1-1 0,33-9 207,-12 0-194,-1-1 1,-1-1 0,0-1 0,0-1-1,-1 0 1,-1-2 0,-1 0 0,0-1-1,-1-1 1,15-21 0,-39 49-69,1 0 1,0 0 0,0 0-1,2 1 1,-1 0 0,1 0-1,-4 18 1,8-27 55,-1 0 0,1 0 0,-1 0 0,1 0 0,0 1 0,0-1 0,0 0 1,0 0-1,1 0 0,-1 0 0,0 0 0,1 0 0,0 1 0,-1-1 0,1 0 0,0-1 0,0 1 1,0 0-1,0 0 0,1 0 0,-1 0 0,0-1 0,1 1 0,-1-1 0,1 1 0,2 1 0,1-1 60,-1-1 0,0 1 0,1-1 0,-1 0 0,1-1 0,-1 1 0,1-1 0,-1 0 0,1 0 0,-1 0 0,8-2 0,-3 0-9,0-1-1,-1 1 0,1-2 0,-1 1 1,0-1-1,0 0 0,0 0 0,-1-1 1,1 0-1,-1-1 0,9-8 0,-8 6-37,1-1 0,-1 0 0,0 0-1,-1 0 1,0-1 0,-1 0-1,10-21 1,-14 28-18,-1 0 0,0-1 0,-1 1 0,1-1-1,0 0 1,-1 1 0,0-1 0,0 0 0,0 1 0,0-1-1,0 1 1,-1-1 0,-1-6 0,1 9-15,1 0 1,-1 0 0,1 0-1,-1 0 1,0 0-1,0 0 1,1 0-1,-1 1 1,0-1-1,0 0 1,0 0-1,0 0 1,0 1-1,0-1 1,0 1-1,0-1 1,0 1 0,0-1-1,0 1 1,0-1-1,0 1 1,0 0-1,0 0 1,-1-1-1,1 1 1,0 0-1,0 0 1,0 0-1,0 0 1,-1 1-1,1-1 1,0 0 0,0 0-1,0 1 1,0-1-1,0 1 1,0-1-1,0 1 1,0-1-1,0 1 1,0 0-1,0-1 1,0 1-1,-1 1 1,0-1 15,0 0-1,0 0 1,1-1 0,-1 1-1,1 1 1,-1-1-1,1 0 1,-1 0 0,1 1-1,-1-1 1,1 0 0,0 1-1,0-1 1,0 1 0,0 0-1,0-1 1,0 1 0,0 0-1,1 0 1,-1 0 0,1-1-1,-1 1 1,1 0 0,0 0-1,-1 0 1,1 0 0,0 0-1,0 0 1,1 0-1,-1-1 1,0 1 0,0 0-1,1 0 1,-1 0 0,1 0-1,0-1 1,0 1 0,0 0-1,-1 0 1,1-1 0,1 1-1,-1-1 1,0 1 0,0-1-1,1 1 1,-1-1 0,0 0-1,1 0 1,-1 0 0,1 0-1,0 0 1,-1 0-1,1 0 1,0 0 0,0 0-1,0-1 1,-1 1 0,1-1-1,3 1 1,13 1 66,1 0 0,0-1 0,0-1 0,0-1 0,0-1 0,29-6 0,-37 6-58,0-1 1,0-1-1,0 1 1,-1-2-1,1 1 1,-1-2-1,0 1 0,0-1 1,-1-1-1,0 0 1,17-16-1,-26 23-13,1-1 0,0 1-1,0-1 1,-1 0-1,1 1 1,0-1-1,-1 0 1,1 0 0,-1 1-1,1-1 1,-1 0-1,1 0 1,-1 0-1,0 0 1,1 0 0,-1 1-1,0-1 1,0 0-1,1 0 1,-1 0-1,0 0 1,0 0 0,0 0-1,-1-2 1,1 3-10,-1-1 0,0 0 0,0 1-1,1 0 1,-1-1 0,0 1 0,0-1 0,0 1 0,0 0 0,0 0 0,0 0 0,1-1 0,-1 1 0,0 0 0,0 0-1,0 0 1,0 0 0,0 0 0,-2 1 0,-4 0-33,0 0 1,1 1-1,-1-1 1,0 2-1,-11 4 0,7 0 29,-1 0 1,1 2-1,1-1 0,-14 14 0,21-19 10,0 0 0,0 0 0,1 0 0,-1 1 1,0-1-1,1 1 0,0 0 0,0 0 0,0 0 1,1 0-1,-1 0 0,1 0 0,0 0 0,0 0 0,0 1 1,1-1-1,-1 8 0,2-11 4,-1 0 0,1 0 0,-1 0 0,1 1-1,-1-1 1,1 0 0,0 0 0,0 0 0,-1 0 0,1 0 0,0-1 0,0 1 0,0 0 0,0 0-1,0 0 1,0-1 0,0 1 0,0-1 0,0 1 0,1-1 0,-1 1 0,0-1 0,0 1 0,0-1 0,1 0-1,-1 0 1,0 0 0,2 0 0,43 1 125,-37-1-110,3-1-36,0-1 1,0 0 0,0-1-1,0 0 1,0 0 0,0-2-1,-1 1 1,0-1 0,14-9-1,5-6 4,52-41-1,-88 65 6,0 0 0,1 0-1,0 0 1,0 1 0,0 0 0,1 0 0,-1 0 0,1 1 0,1-1 0,-1 1 0,1 0 0,0 0 0,0 0 0,0 1 0,1-1-1,0 0 1,0 1 0,1 0 0,-1 13 0,2-18 5,1-1 0,0 1 0,-1 0 0,1-1 1,0 1-1,0-1 0,0 0 0,0 1 0,0-1 0,1 0 0,-1 1 0,0-1 0,1 0 0,-1 0 0,1 0 0,-1 0 0,1 0 0,-1 0 1,1-1-1,-1 1 0,1 0 0,0-1 0,0 0 0,-1 1 0,1-1 0,0 0 0,0 0 0,-1 0 0,1 0 0,0 0 0,2 0 0,3 0-787,1 0 0,-1 0 0,1-1 0,0 0 0,-1 0-1,11-4 1,-12 3-616,0-1 0,0-1 0,-1 1 0,1-1 0,0 0 0,8-8 0,8-11-5442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4.332"/>
    </inkml:context>
    <inkml:brush xml:id="br0">
      <inkml:brushProperty name="width" value="0.025" units="cm"/>
      <inkml:brushProperty name="height" value="0.025" units="cm"/>
    </inkml:brush>
  </inkml:definitions>
  <inkml:trace contextRef="#ctx0" brushRef="#br0">95 14 16592,'0'0'3475,"-10"7"-2482,1 0-753,-1 1 0,1 0-1,0 0 1,-14 18 0,20-22-166,1-1 0,-1 0 0,1 1 0,0 0 1,0-1-1,0 1 0,0 0 0,1 0 0,0 0 0,0 0 0,0 0 0,0 0 0,0 1 0,1-1 1,0 0-1,0 0 0,0 0 0,0 1 0,1-1 0,0 0 0,1 5 0,-1-7-63,0 0-1,1 0 0,-1-1 0,1 1 1,-1 0-1,1-1 0,0 1 0,-1-1 1,1 0-1,0 0 0,0 0 0,0 0 1,0 0-1,0 0 0,0 0 0,0 0 1,1-1-1,-1 1 0,0-1 0,0 0 1,0 0-1,1 1 0,-1-1 0,0-1 1,0 1-1,3-1 0,4 1 39,0-1 0,0 0 0,0-1 0,0 0 0,11-5 0,0-4-77,0-1 0,-1-1 0,0 0 0,-1-1 0,-1-1 0,0-1 0,-1-1 0,22-29 0,-28 34 35,-13 32 64,-8 15 178,10-32-221,-17 66 406,17-65-400,0 1 0,1 0 1,-1 0-1,1 0 0,0 0 1,1-1-1,-1 1 0,1 0 1,0 0-1,0-1 0,0 1 0,3 5 1,-2-7-22,-1-1 1,1 0-1,0 0 1,0 0 0,0 0-1,0-1 1,0 1-1,1-1 1,-1 1-1,0-1 1,1 0-1,-1 1 1,1-1-1,-1 0 1,1-1 0,0 1-1,-1 0 1,1-1-1,0 0 1,0 1-1,-1-1 1,1 0-1,0-1 1,-1 1 0,1 0-1,0-1 1,0 1-1,2-2 1,2 0 1,0 1 0,-1-1 0,0 0 1,1-1-1,-1 0 0,0 0 0,0 0 1,-1 0-1,1-1 0,7-7 0,-12 10 16,1 0 0,-1-1 0,1 1-1,-1-1 1,0 0 0,1 1 0,-1-1-1,0 0 1,0 0 0,0 0 0,0 0 0,-1 0-1,1 0 1,0 0 0,-1 0 0,0 0-1,1 0 1,-1 0 0,0 0 0,0 0-1,0 0 1,0 0 0,-1 0 0,1-1 0,-1-2-1,-2 0 217,0 0-1,0 0 0,0 0 0,-1 0 1,0 1-1,1 0 0,-8-6 0,7 6-160,3 3-65,1 1 1,-1-1-1,1 1 0,-1 0 0,1-1 0,0 1 0,-1-1 0,1 1 0,0-1 0,-1 1 0,1-1 1,0 1-1,0-1 0,-1 1 0,1-1 0,0 1 0,0-1 0,0 0 0,0 1 0,0-1 0,0 1 1,0-1-1,0 1 0,0-1 0,0 0 0,0 1 0,0-1 0,0 1 0,0-1 0,0 1 1,1-1-1,-1 0 0,0 1 0,0-1 0,1 0 0,23-13 132,41-1-618,-59 14 396,-5 0 25,58-12-3193,-23-1-3262,-16-1-3542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9.055"/>
    </inkml:context>
    <inkml:brush xml:id="br0">
      <inkml:brushProperty name="width" value="0.025" units="cm"/>
      <inkml:brushProperty name="height" value="0.025" units="cm"/>
    </inkml:brush>
  </inkml:definitions>
  <inkml:trace contextRef="#ctx0" brushRef="#br0">78 89 8360,'0'-10'3726,"0"3"-2814,-1 0-1,0 0 1,0 0-1,0 0 1,-4-9-1,5 14-782,0 1 0,-1 0-1,1-1 1,-1 1 0,1 0 0,-1-1 0,0 1-1,1 0 1,-1 0 0,0 0 0,0-1 0,0 1-1,0 0 1,0 0 0,0 0 0,0 0 0,0 1-1,0-1 1,-1 0 0,1 0 0,0 1 0,0-1-1,-1 1 1,1-1 0,-1 1 0,1-1-1,0 1 1,-1 0 0,1 0 0,-1 0 0,1-1-1,0 2 1,-1-1 0,1 0 0,-1 0 0,1 0-1,-1 1 1,1-1 0,0 0 0,-1 1 0,1-1-1,0 1 1,-2 1 0,2-2-171,0 1 1,0-1 0,-1 1-1,1-1 1,0 1-1,0 0 1,1 0-1,-1-1 1,0 1-1,0 0 1,0 0-1,0 0 1,1 0-1,-1 0 1,0 0-1,1 0 1,-1 0-1,1 0 1,-1 0-1,1 1 1,0-1-1,-1 0 1,1 0-1,0 0 1,0 0-1,0 1 1,0-1-1,0 0 1,0 0-1,0 1 1,0-1 0,0 0-1,1 0 1,-1 0-1,0 0 1,1 1-1,-1-1 1,1 0-1,-1 0 1,1 0-1,0 0 1,-1 0-1,1 0 1,0 0-1,0 0 1,1 1-1,1 1-823,0 0-1,0 0 1,0 0-1,1 0 1,-1 0-1,1-1 0,-1 1 1,1-1-1,0 0 1,0 0-1,0-1 1,4 2-1,44 1-3741,-35-7 8587,-3-4 7970,-38 28-8971,23-20-2955,-1 0 0,0 1 0,1-1 0,-1 0 0,1 1 0,0-1-1,-1 1 1,1 0 0,0 0 0,0-1 0,0 1 0,0 0 0,1 0 0,-1 0 0,0 0 0,1 0 0,-1 0 0,1 0 0,0 0 0,-1 0 0,1 0 0,0 3 0,2-3-66,-1 1 1,1-1-1,-1 0 1,1 0-1,0 0 0,0 0 1,0 0-1,0-1 1,0 1-1,0 0 0,1-1 1,-1 0-1,0 1 1,1-1-1,-1 0 0,1 0 1,3 0-1,32 13-508,-26-12 505,-1 2-1,0-1 1,0 2 0,-1-1-1,1 2 1,-1-1 0,0 1-1,0 1 1,11 9 0,-21-15 56,1-1 1,-1 0 0,0 1 0,1-1 0,-1 1 0,0-1-1,1 1 1,-1-1 0,0 1 0,0 0 0,0-1 0,1 1-1,-1-1 1,0 1 0,0-1 0,0 1 0,0 0 0,0-1-1,0 1 1,0-1 0,0 1 0,0 0 0,0-1 0,-1 1-1,1-1 1,0 1 0,0-1 0,0 1 0,-1-1-1,1 1 1,0-1 0,-1 1 0,1-1 0,0 1 0,-1-1-1,1 1 1,-1-1 0,1 0 0,0 1 0,-1-1 0,1 1-1,-1-1 1,1 0 0,-1 0 0,0 1 0,1-1 0,-1 0-1,1 0 1,-1 0 0,1 0 0,-1 0 0,0 1 0,0-1-1,-41 8 983,35-7-886,-38 3 757,-59 0-1,91-9-2191,13 4 1072,-1 1-1,1-1 1,0 0-1,0 1 1,0-1-1,-1 0 1,1 1-1,0-1 1,0 0-1,0 1 1,0-1-1,0 0 1,0 0-1,1 1 1,-1-1-1,0 0 1,0 1-1,0-1 1,1 0-1,-1 1 1,0-1-1,1 1 1,-1-1-1,0 0 1,1 1-1,-1-1 1,1 1-1,-1-1 1,1 1-1,-1-1 1,1 1-1,0-1 1,18-13-7064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9.380"/>
    </inkml:context>
    <inkml:brush xml:id="br0">
      <inkml:brushProperty name="width" value="0.025" units="cm"/>
      <inkml:brushProperty name="height" value="0.025" units="cm"/>
    </inkml:brush>
  </inkml:definitions>
  <inkml:trace contextRef="#ctx0" brushRef="#br0">1 53 16496,'0'0'6576,"10"0"-4915,26 0-435,67-1 268,-92 0-1462,0 0 0,1 0 1,-1-2-1,0 1 1,0-1-1,18-8 1,-28 11-27,0 0 0,-1-1 1,1 1-1,0 0 0,0-1 1,0 1-1,0-1 0,-1 1 0,1-1 1,0 1-1,0-1 0,-1 0 1,1 1-1,0-1 0,-1 0 1,1 1-1,-1-1 0,1 0 1,-1 0-1,1 0 0,-1 1 1,0-1-1,1-2 0,-1 2-6,-1 1 0,1-1 0,-1 1-1,1-1 1,-1 0 0,0 1 0,1-1 0,-1 1-1,0-1 1,1 1 0,-1-1 0,0 1-1,1 0 1,-1-1 0,0 1 0,0 0-1,0 0 1,1-1 0,-1 1 0,-1 0-1,-47-5-119,40 6 111,0 0-1,-1 0 0,1 1 1,0 1-1,0-1 0,1 1 1,-1 1-1,-15 8 1,21-11 7,1 0 0,-1 0 1,1 1-1,-1-1 0,1 1 0,0 0 1,0-1-1,0 1 0,0 0 1,0 0-1,0 0 0,0 1 1,0-1-1,1 0 0,-1 1 1,1-1-1,0 1 0,0-1 0,0 1 1,0 0-1,0-1 0,0 1 1,1 0-1,-1 0 0,1 0 1,0-1-1,0 1 0,0 0 1,0 0-1,1 0 0,-1 0 0,1-1 1,0 4-1,1-3-2,0-1 0,0 1-1,-1-1 1,1 0 0,1 0 0,-1 0 0,0 0 0,0 0-1,1 0 1,-1-1 0,1 1 0,0-1 0,-1 0-1,1 1 1,0-1 0,5 1 0,50 9-1986,-16-10-1917,4-1-3273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1.930"/>
    </inkml:context>
    <inkml:brush xml:id="br0">
      <inkml:brushProperty name="width" value="0.025" units="cm"/>
      <inkml:brushProperty name="height" value="0.025" units="cm"/>
    </inkml:brush>
  </inkml:definitions>
  <inkml:trace contextRef="#ctx0" brushRef="#br0">83 253 10250,'0'0'4463,"2"-7"-1890,2-2-1775,-3 6-493,0 1 1,0-1 0,0 0-1,0-1 1,0 1 0,0 0-1,-1 0 1,1 0-1,-1-5 1,-1 8-215,0 0 0,0 0 1,-1 0-1,1 0 0,0 0 0,0 0 1,0 0-1,0 0 0,-1 0 0,1 0 1,0 1-1,0-1 0,0 0 0,0 1 1,0-1-1,0 1 0,0-1 0,0 1 1,0-1-1,0 1 0,-1 1 0,-5 5-7,0 0 0,0 0 0,1 1 0,1 0 0,-1 0 0,1 1 0,0-1 0,1 1 0,0 0 0,0 1 0,1-1 0,0 1 0,1-1 0,-1 13 0,3-21-82,0-1 0,0 1 0,0-1 0,0 1 0,0-1 0,0 1 0,1-1 0,-1 1 0,0-1 0,0 1 0,1-1 0,-1 1 0,0-1 0,1 1 0,-1-1 0,0 0 0,1 1 0,-1-1 0,1 0 0,-1 1 0,1-1 0,-1 0 0,1 1 0,-1-1 0,1 0 0,-1 0 0,1 0 0,-1 1 0,1-1 0,-1 0 0,1 0 0,-1 0 0,1 0 0,-1 0 0,1 0 0,-1 0 0,1 0-1,0 0 1,-1 0 0,1-1 0,0 1 0,25-8 198,-9-3-174,-1 0 0,-1-1 0,1 0 1,-2-2-1,0 0 0,-1 0 0,0-1 0,-1-1 0,-1 0 0,0-1 0,-1 0 1,-1 0-1,-1-1 0,0 0 0,-1-1 0,-1 1 0,-1-1 0,3-22 0,-8 40 0,1-1-1,-1 0 0,0 0 0,1 0 0,-1 1 0,0-1 0,0 0 0,0 0 0,-1 0 0,1 0 0,0 0 0,-1 1 0,1-1 0,-1 0 0,1 0 0,-2-1 0,1 3-6,0 0-1,1 0 0,-1 0 1,0 1-1,0-1 0,1 0 1,-1 0-1,0 1 0,1-1 0,-1 1 1,0-1-1,1 0 0,-1 1 1,0-1-1,1 1 0,-1 0 1,1-1-1,-1 1 0,1-1 0,-1 1 1,1 0-1,0-1 0,-1 1 1,1 1-1,-31 60 107,27-49-127,1 0 0,0 1 0,1-1-1,-2 23 1,4-33 5,0-1 0,0 1 0,0-1 0,0 1 0,0-1 0,0 1 0,1-1 0,-1 1 0,1-1 0,-1 1 0,1-1 0,0 1 0,0-1 0,0 0 0,1 0 0,-1 0 1,0 1-1,1-1 0,0 0 0,-1-1 0,1 1 0,0 0 0,0 0 0,0-1 0,0 1 0,0-1 0,0 0 0,0 0 0,1 1 0,-1-1 0,5 1 0,2-1 7,0-1 0,0 1 1,0-1-1,0-1 0,-1 0 0,1 0 1,0-1-1,0 0 0,-1 0 1,1-1-1,-1 0 0,0-1 0,0 0 1,0 0-1,0-1 0,-1 1 0,1-2 1,-1 1-1,-1-1 0,1 0 0,-1-1 1,0 1-1,0-1 0,-1 0 1,6-11-1,-16 27-45,1 1 1,0 0-1,1 0 1,0 0-1,0 1 1,1-1 0,0 1-1,1-1 1,0 1-1,2 13 1,-1-21 39,0-1 1,1 0-1,0 0 1,-1 0-1,1 0 1,0 0-1,0 0 1,0 0-1,1 0 1,-1 0-1,0-1 1,1 1-1,-1 0 1,1-1-1,-1 1 1,1-1-1,0 0 1,0 1-1,0-1 1,-1 0-1,1 0 1,0 0-1,1 0 1,-1 0-1,0-1 1,0 1-1,0-1 1,0 1-1,0-1 1,1 0-1,-1 0 1,0 0-1,4 0 1,3 0 21,0-1 0,0 1 1,0-1-1,0-1 0,0 0 1,-1 0-1,12-4 0,-4-2-11,1-1 0,-1 0 0,-1 0 0,0-2 0,15-12-1,-25 19-3,0-1 0,0 1 0,0-1 0,-1 0 0,1 0 0,-1-1 0,0 1 0,-1-1 0,1 0 0,-1 0 0,0 0 0,-1 0 0,1-1 0,-1 1 0,-1-1 0,3-11 0,-4 17-10,0 1 0,0-1 1,0 1-1,0-1 0,-1 1 0,1-1 0,0 0 0,0 1 0,0-1 0,0 1 0,-1-1 0,1 1 0,0-1 0,0 1 0,-1-1 0,1 1 0,0-1 0,-1 1 0,1 0 0,-1-1 0,1 1 0,0 0 0,-1-1 0,1 1 0,-1 0 0,1-1 0,-1 1 0,1 0 0,-1 0 1,1-1-1,-1 1 0,0 0 0,-24 2-61,19-1 37,0 1 0,0 1 0,0-1 1,1 1-1,-10 6 0,8-4 22,1 0 0,1 1 0,-1 0 1,1 0-1,-6 9 0,9-12 1,1-1 0,-1 0 1,1 1-1,0-1 0,0 0 0,0 1 0,0-1 1,1 1-1,-1 0 0,0-1 0,1 1 0,0 0 1,0-1-1,0 1 0,0 0 0,0-1 1,0 1-1,1 0 0,-1-1 0,2 4 0,-1-5-50,1 1-1,-1-1 1,0 1-1,1-1 1,0 0-1,-1 0 0,1 1 1,0-1-1,-1 0 1,1 0-1,0-1 1,0 1-1,0 0 0,0-1 1,0 1-1,0-1 1,0 1-1,0-1 1,0 0-1,0 0 1,2 0-1,46-2-3146,-23-8-3253,-6-9-6070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2.305"/>
    </inkml:context>
    <inkml:brush xml:id="br0">
      <inkml:brushProperty name="width" value="0.025" units="cm"/>
      <inkml:brushProperty name="height" value="0.025" units="cm"/>
    </inkml:brush>
  </inkml:definitions>
  <inkml:trace contextRef="#ctx0" brushRef="#br0">63 9 12204,'0'0'6950,"-53"-8"-5669,44 8-672,9 4-673,0 3-1281,0-3-5478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3.681"/>
    </inkml:context>
    <inkml:brush xml:id="br0">
      <inkml:brushProperty name="width" value="0.025" units="cm"/>
      <inkml:brushProperty name="height" value="0.025" units="cm"/>
    </inkml:brush>
  </inkml:definitions>
  <inkml:trace contextRef="#ctx0" brushRef="#br0">40 441 4484,'0'0'6449,"8"-5"-4431,26-21 267,-22 11 1006,-18 10-1085,4 5-2105,0 0 0,0 0 0,0 0 0,0 0 0,0 1 0,0-1 0,0 0 1,0 1-1,0 0 0,1 0 0,-5 1 0,0 4-30,1 0-1,-1 0 1,1 0 0,0 1-1,1 0 1,0 0 0,0 0-1,0 0 1,1 1 0,0-1-1,0 1 1,1 0 0,0 0-1,0 0 1,1 0 0,0 14-1,0-22-65,1 1-1,0 0 1,0 0 0,1 0-1,-1 0 1,0 0-1,0 0 1,0 0-1,0-1 1,1 1-1,-1 0 1,1 0 0,-1 0-1,0-1 1,1 1-1,-1 0 1,1 0-1,-1-1 1,1 1 0,0 0-1,-1-1 1,1 1-1,0-1 1,0 1-1,-1-1 1,1 1 0,1 0-1,1 0 17,-1-1 0,0 1 1,1-1-1,-1 0 0,0 0 0,1 0 0,-1 0 0,1 0 0,-1 0 1,4-1-1,2-1 40,0-1 0,1 0-1,-1 0 1,-1 0 0,11-6 0,-1-2-28,0-1-1,-1 0 0,24-25 1,-35 32-24,-1 0 1,0 0 0,0 0-1,0 0 1,0-1-1,-1 0 1,0 1-1,0-1 1,0 0 0,-1-1-1,0 1 1,0 0-1,-1-1 1,0 1 0,1-9-1,-2 15-8,0-1 0,0 1 1,0-1-1,0 1 0,0-1 0,0 1 0,0-1 0,0 1 1,0-1-1,0 1 0,0-1 0,0 1 0,0-1 0,-1 1 0,1-1 1,0 1-1,0 0 0,-1-1 0,1 1 0,0-1 0,0 1 1,-1 0-1,1-1 0,-1 1 0,1 0 0,0-1 0,-1 1 0,1 0 1,-1-1-1,1 1 0,-1 0 0,1 0 0,0 0 0,-1-1 1,1 1-1,-1 0 0,1 0 0,-1 0 0,1 0 0,-1 0 0,1 0 1,-1 0-1,1 0 0,-1 0 0,1 0 0,-1 0 0,1 0 0,-1 0 1,1 1-1,-1-1 0,1 0 0,-1 0 0,1 1 0,-1-1 1,1 0-1,0 0 0,-1 1 0,1-1 0,-1 0 0,1 1 0,-1 0 1,-24 22-106,21-19 100,2 0 0,-1 0 0,0 0 0,1 1 0,0-1 0,0 1 0,0 0 0,1 0 0,0 0 0,0-1 0,0 1 0,0 0 0,1 0 0,-1 0 0,2 10 0,0-14 10,-1-1 0,1 1 0,-1-1 0,1 1 0,-1-1 1,1 1-1,0-1 0,-1 0 0,1 1 0,0-1 0,0 0 0,-1 1 0,1-1 0,0 0 0,-1 0 0,1 0 0,0 0 0,0 1 1,0-1-1,-1 0 0,1 0 0,0-1 0,0 1 0,-1 0 0,1 0 0,0 0 0,0 0 0,-1-1 0,2 0 0,25-8 170,-10 0-155,0-1 1,-1-1-1,0-1 0,-1 0 1,0-1-1,25-29 1,-19 17-139,-1-1 1,-2-1 0,23-41 0,-16 9-413,-64 130-117,10-23 652,19-29 20,0 0-1,1 0 1,2 1 0,-1 0 0,2 0 0,1 1-1,1 0 1,0 0 0,2 0 0,0 0 0,2 36-1,0-56-22,0 0 0,0 0 0,0 0 0,0 0 0,0 0 0,0 0 0,0 0-1,0 0 1,0 0 0,1 0 0,-1 0 0,0 0 0,1 0 0,-1 0 0,0-1 0,1 1 0,-1 0-1,1 0 1,0 0 0,-1-1 0,1 1 0,0 0 0,-1-1 0,1 1 0,0 0 0,0-1 0,-1 1-1,1-1 1,0 1 0,0-1 0,0 0 0,0 1 0,0-1 0,0 0 0,-1 0 0,1 1-1,0-1 1,0 0 0,0 0 0,0 0 0,0 0 0,0 0 0,0 0 0,0-1 0,0 1 0,0 0-1,0 0 1,0-1 0,0 1 0,0 0 0,-1-1 0,1 1 0,0-1 0,0 1 0,0-1 0,-1 0-1,2 0 1,5-4 48,0 0 1,-1 0-1,0-1 0,0 1 0,6-8 0,32-43-22,-2-1 0,-4-2 0,-1-2 0,-4-1 0,-2-2 0,25-74 0,-49 120-53,-9 30-41,-10 32-33,-217 575 387,225-607-303,0-1 0,1 1 0,0 0 0,-1 15 0,33-67-8645,-12 2 2526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4.170"/>
    </inkml:context>
    <inkml:brush xml:id="br0">
      <inkml:brushProperty name="width" value="0.025" units="cm"/>
      <inkml:brushProperty name="height" value="0.025" units="cm"/>
    </inkml:brush>
  </inkml:definitions>
  <inkml:trace contextRef="#ctx0" brushRef="#br0">33 13 12396,'0'0'1212,"-3"10"442,0-4-1395,-17 59 1903,18-59-1947,1 0 1,0 0-1,0 0 1,0 0-1,1 0 1,0 0-1,0 1 1,1-1-1,1 11 0,-1-16-176,0 0 0,0 0 0,0 0 0,0 0 0,0 0 0,1 0 0,-1 0-1,0 0 1,0-1 0,0 1 0,1 0 0,-1-1 0,0 1 0,1-1 0,-1 1-1,1-1 1,-1 0 0,1 0 0,-1 0 0,0 0 0,1 0 0,-1 0 0,1 0-1,-1 0 1,1 0 0,-1-1 0,0 1 0,3-1 0,41-14 1268,-30 4-1248,0-1 0,0-1 1,-1 0-1,-1-1 0,0 0 0,-1-1 1,-1-1-1,0 0 0,11-21 0,-74 163 593,48-116-551,2-5-7,0-1 1,0 0-1,1 1 1,0-1-1,0 1 1,0-1-1,0 1 1,0 0-1,1 5 1,1-10-78,-1 1-1,0 0 1,1-1 0,-1 1 0,1 0 0,0-1-1,-1 1 1,1-1 0,-1 1 0,1-1-1,0 1 1,0-1 0,-1 0 0,1 1-1,0-1 1,0 0 0,-1 0 0,1 1 0,0-1-1,0 0 1,-1 0 0,1 0 0,0 0-1,0 0 1,0 0 0,0 0 0,-1 0-1,1 0 1,0 0 0,1-1 0,27-4 328,-10-1-288,-1-1 1,0-1-1,0 0 0,25-17 1,-27 15-65,2 0-1,-1 2 1,1-1 0,28-7 0,-45 15-1,-1 1 0,1 0 0,0 0 0,0-1 0,-1 1 1,1 0-1,0 0 0,0 0 0,-1 0 0,1 0 0,0 0 1,0 0-1,-1 0 0,1 1 0,0-1 0,0 0 0,-1 0 1,1 1-1,0-1 0,-1 0 0,1 1 0,0-1 0,-1 0 1,1 1-1,-1-1 0,1 1 0,-1-1 0,1 1 0,-1 0 1,1-1-1,-1 1 0,1-1 0,-1 1 0,1 1 0,0 0 2,-1 1-1,1 0 0,-1 0 1,1 0-1,-1 0 1,0 0-1,0 0 0,0-1 1,-1 6-1,-18 61 43,18-67-27,0 1-1,0-1 0,0 1 1,1-1-1,-1 1 0,0-1 1,1 1-1,0 0 0,-1-1 1,1 1-1,1 4 0,-1-7 3,0 0 0,0 1 0,1-1 0,-1 0 0,0 1 0,0-1 0,1 0 0,-1 1 0,0-1 0,1 0 0,-1 0 0,0 1 0,1-1 0,-1 0 0,1 0 0,-1 0 0,0 0 0,1 1 0,-1-1 0,1 0 0,-1 0 0,1 0 0,-1 0 0,0 0 0,1 0 0,-1 0 0,1 0 0,-1 0 0,0 0 0,1 0 0,-1 0 0,1-1 0,-1 1 0,1 0 0,-1 0 0,0 0 0,1 0 0,0-1 0,7-4-403,0 0 0,1 0 0,-2-1 1,13-10-1,9-16-4573,-14 6-1815,-6 4-1254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5.186"/>
    </inkml:context>
    <inkml:brush xml:id="br0">
      <inkml:brushProperty name="width" value="0.025" units="cm"/>
      <inkml:brushProperty name="height" value="0.025" units="cm"/>
    </inkml:brush>
  </inkml:definitions>
  <inkml:trace contextRef="#ctx0" brushRef="#br0">121 0 10634,'0'0'12513,"-2"9"-12187,-16 59 565,4 1 1,2 1-1,-4 134 1,16-223-821,1 13-183,-1 1 1,1-1-1,-1 0 0,-1 0 0,1 1 1,-1-1-1,0 0 0,-1 1 0,-1-6 1,-49-105-594,59 122 676,1-1-1,0 1 1,0-1 0,0-1 0,1 1-1,0-1 1,0-1 0,0 0 0,0 0-1,0-1 1,1 0 0,-1 0 0,1-1-1,0-1 1,-1 1 0,1-2-1,-1 1 1,1-1 0,-1-1 0,1 0-1,-1 0 1,0-1 0,1 0 0,-1 0-1,11-7 1,-6 4-75,0-2 1,0 0-1,-1-1 0,0 0 0,-1-1 1,0 0-1,0-1 0,-1 0 1,-1-1-1,0 0 0,-1-1 0,0 0 1,0-1-1,11-25 0,-19 37 131,0 0 0,-1 0 0,1 0 0,0 0 0,-1 0-1,1 0 1,-1 0 0,0 0 0,0 0 0,0 0 0,0 0 0,0-3 0,0 5-9,0-1-1,-1 1 1,1 0 0,0-1 0,0 1 0,-1 0-1,1 0 1,0-1 0,0 1 0,-1 0 0,1-1 0,0 1-1,-1 0 1,1 0 0,0 0 0,-1-1 0,1 1-1,0 0 1,-1 0 0,1 0 0,0 0 0,-1 0 0,1 0-1,-1 0 1,1 0 0,0 0 0,-1 0 0,1 0-1,0 0 1,-1 0 0,1 0 0,-1 0 0,1 0-1,0 0 1,-1 0 0,0 1 0,-2 0 18,0 1 1,0-1-1,0 1 1,0 0-1,0 0 1,0 0-1,0 1 1,0-1-1,1 1 1,-1 0-1,-3 5 1,-3 6 31,0 0 0,2 0 0,-1 0 0,2 1 0,0 0 0,1 1 0,0-1 0,1 1 0,1 0 0,0 0 0,2 0-1,0 0 1,0 1 0,3 23 0,-2-39-55,1 1-1,-1 0 1,1-1-1,-1 0 1,1 1-1,-1-1 1,1 1-1,0-1 1,0 0-1,0 1 1,0-1 0,0 0-1,0 0 1,0 0-1,0 0 1,0 0-1,0 0 1,0 0-1,1 0 1,-1 0-1,1 0 1,1 0-1,1 0 20,-1 0-1,1 0 0,-1-1 1,1 1-1,0-1 1,-1 0-1,1 0 1,0 0-1,5-1 0,0-1 6,1 0 0,-1-1 0,0 0 0,0 0-1,0-1 1,15-9 0,-14 6-20,1-1 0,-1 0 0,0 0 0,-1-1 0,0 0 0,0-1 0,-1 0 0,0 0 0,-1-1 0,11-21 0,-45 61 20,21-20 2,1-1 0,1 1 0,0 1 0,0-1 0,0 0 0,1 1 0,1 0 0,0 0 0,-2 18 0,4-28-30,0 1-1,0 0 1,0 0 0,0-1-1,0 1 1,0 0 0,0-1 0,0 1-1,0 0 1,1-1 0,-1 1-1,0 0 1,0-1 0,1 1 0,-1-1-1,0 1 1,1 0 0,-1-1 0,1 1-1,-1-1 1,1 1 0,-1-1-1,1 1 1,-1-1 0,1 0 0,-1 1-1,1-1 1,0 0 0,-1 1 0,1-1-1,0 1 1,25-5-871,-21 2 29,0 0 0,0 0-1,0-1 1,0 0 0,-1 0-1,1 0 1,-1 0 0,5-5-1,7-17-7648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5.529"/>
    </inkml:context>
    <inkml:brush xml:id="br0">
      <inkml:brushProperty name="width" value="0.025" units="cm"/>
      <inkml:brushProperty name="height" value="0.025" units="cm"/>
    </inkml:brush>
  </inkml:definitions>
  <inkml:trace contextRef="#ctx0" brushRef="#br0">1 0 14574,'0'0'3811,"2"60"-3715,19-43-2242,2 0-1505,1-4-2179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5.885"/>
    </inkml:context>
    <inkml:brush xml:id="br0">
      <inkml:brushProperty name="width" value="0.025" units="cm"/>
      <inkml:brushProperty name="height" value="0.025" units="cm"/>
    </inkml:brush>
  </inkml:definitions>
  <inkml:trace contextRef="#ctx0" brushRef="#br0">57 149 10282,'0'0'2888,"-9"10"-1233,-26 29-48,34-38-1493,-1 0 0,1 0 0,0 1 0,0-1 0,1 0 0,-1 0 0,0 1 0,0-1 0,1 0 0,-1 1 0,0-1 0,1 0 0,-1 1 0,1-1 0,0 1 0,-1-1 1,1 1-1,0 2 0,1-3-84,-1-1 0,1 1-1,-1-1 1,1 0 0,-1 1 0,1-1 0,-1 1 0,1-1 0,0 0 0,-1 1 0,1-1 0,0 0 0,-1 0 0,1 1 0,0-1-1,-1 0 1,1 0 0,0 0 0,-1 0 0,1 0 0,0 0 0,-1 0 0,1 0 0,0 0 0,1-1 0,46-13 212,-22 0-297,-2-2 0,43-32 0,-60 41 58,1 1-1,-1-1 1,0 0-1,-1-1 1,1 0 0,-1 0-1,-1 0 1,0-1-1,0 1 1,-1-1 0,7-18-1,-11 26 12,0 0-1,1 1 1,-1-1 0,0 0-1,0 0 1,1 0 0,-1 1-1,0-1 1,0 0 0,0 0-1,0 0 1,0 0 0,0 1-1,0-1 1,-1 0 0,1 0-1,0 0 1,0 0 0,0 1-1,-1-1 1,1 0 0,-1 0 0,1 1-1,0-1 1,-1 0 0,1 1-1,-1-1 1,0 0 0,1 1-1,-2-2 1,1 2 4,-1 0 0,0-1-1,1 1 1,-1 0 0,1 0 0,-1 0 0,0 0 0,1 0 0,-1 0 0,0 0 0,1 1-1,-1-1 1,1 1 0,-3 0 0,-4 2 11,1 0 1,0 0-1,0 1 0,0 0 0,0 0 1,-5 6-1,4-4 54,1 1 1,1 0-1,-1 0 1,1 1-1,0-1 0,1 2 1,0-1-1,0 0 1,0 1-1,1 0 0,1 0 1,0 0-1,0 0 1,0 1-1,0 11 1,3-19-79,0 1 0,0-1 0,1 0 0,-1 1 0,1-1 0,0 0 1,-1 0-1,1 0 0,0 1 0,0-1 0,1 0 0,-1 0 0,0 0 1,1-1-1,-1 1 0,1 0 0,-1 0 0,1-1 0,0 1 0,0-1 0,0 0 1,0 1-1,0-1 0,0 0 0,0 0 0,0 0 0,0 0 0,1-1 1,-1 1-1,0-1 0,1 1 0,2-1 0,11 3-174,1-1-1,-1-1 1,25-1 0,-26 0-236,20 0-695,46-6 1,-30-4 4157,-34 7-2842,0 1-1,0 1 1,0 1-1,0 0 1,0 2 0,0-1-1,-1 2 1,1 0-1,0 1 1,16 7 0,28 4-127,-50-12 133,-1-2 0,0 0 0,1 0 0,-1-1 1,0 0-1,14-2 0,17-11-600,-37 12-184,-1-1 1,1-1-1,-1 1 1,1-1-1,-1 1 1,0-1-1,5-5 1,3-7-5930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6.213"/>
    </inkml:context>
    <inkml:brush xml:id="br0">
      <inkml:brushProperty name="width" value="0.025" units="cm"/>
      <inkml:brushProperty name="height" value="0.025" units="cm"/>
    </inkml:brush>
  </inkml:definitions>
  <inkml:trace contextRef="#ctx0" brushRef="#br0">1 13 9225,'0'0'9064,"67"0"-7430,-15 0-673,14 0-577,9 0-320,4 0-192,3-3-3363,-5-6-9193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4.911"/>
    </inkml:context>
    <inkml:brush xml:id="br0">
      <inkml:brushProperty name="width" value="0.025" units="cm"/>
      <inkml:brushProperty name="height" value="0.025" units="cm"/>
    </inkml:brush>
  </inkml:definitions>
  <inkml:trace contextRef="#ctx0" brushRef="#br0">237 65 11403,'0'0'10463,"-8"-5"-8498,5 3-1888,0 0 0,0 0 1,0 0-1,0 0 1,0 1-1,0-1 0,0 1 1,-1 0-1,1 0 1,0 0-1,-1 0 0,1 1 1,-1 0-1,1-1 1,-1 1-1,1 0 0,-1 1 1,1-1-1,-1 1 1,1-1-1,0 1 0,-1 0 1,1 0-1,0 1 1,-1-1-1,1 0 1,-4 4-1,-13 6 207,0 1 0,-20 18 0,35-26-209,1-1-1,-1 2 1,1-1-1,0 0 1,0 1-1,0 0 1,1 0-1,-1 0 1,1 0-1,1 0 1,-1 1-1,1-1 1,-3 11-1,4-15-69,1 0 0,0 0-1,1 0 1,-1 0 0,0 0 0,0 0 0,0 0 0,0 0-1,1-1 1,-1 1 0,0 0 0,1 0 0,-1 0-1,1 0 1,-1-1 0,1 1 0,-1 0 0,1 0 0,-1-1-1,1 1 1,0 0 0,-1-1 0,1 1 0,0-1-1,0 1 1,0-1 0,-1 1 0,1-1 0,0 0-1,0 1 1,0-1 0,0 0 0,0 0 0,0 1 0,-1-1-1,1 0 1,0 0 0,0 0 0,0 0 0,1-1-1,45-1 166,-43 2-142,15-5-9,-1 0-1,1-1 1,-1-1-1,-1 0 1,1-2-1,-1 0 1,0 0-1,-1-2 1,-1 0-1,1-1 1,-2-1-1,0 0 1,0-1-1,16-21 1,-30 35-20,2-3-2,1 0 1,-1 0-1,0 0 0,-1 0 0,1 0 0,0 0 0,-1 0 0,2-7 0,-3 10 2,0 0 1,0 0-1,0-1 0,0 1 1,0 0-1,0 0 0,0 0 0,0-1 1,0 1-1,0 0 0,0 0 1,0 0-1,0 0 0,0-1 1,0 1-1,0 0 0,0 0 1,0 0-1,0-1 0,0 1 1,-1 0-1,1 0 0,0 0 0,0 0 1,0 0-1,0-1 0,0 1 1,-1 0-1,1 0 0,0 0 1,0 0-1,0 0 0,0 0 1,-1 0-1,1 0 0,0 0 0,0 0 1,0-1-1,-1 1 0,1 0 1,0 0-1,0 0 0,0 0 1,-1 0-1,1 0 0,0 0 1,0 1-1,0-1 0,0 0 1,-1 0-1,1 0 0,0 0 0,0 0 1,0 0-1,-1 0 0,1 0 1,0 0-1,0 0 0,0 1 1,0-1-1,-1 0 0,-8 5-105,-1 4 78,1-1 1,1 1-1,-1 0 1,2 1-1,-1 0 1,1 0-1,-8 18 1,10-20 20,1 0 0,1 0 1,-1 1-1,1-1 1,1 1-1,0 0 1,0 0-1,1 0 0,0 0 1,0 0-1,1 10 1,0-17 6,0-1-1,1 0 1,-1 0 0,0 0 0,1 1 0,-1-1 0,1 0 0,-1 0 0,1 0 0,-1 0 0,1 0 0,0 0 0,0 0 0,-1 0 0,1 0 0,0 0 0,0-1-1,0 1 1,0 0 0,0 0 0,0-1 0,0 1 0,0-1 0,1 1 0,0 0 0,2 0-22,0 0 1,0-1-1,-1 1 0,1-1 1,0 0-1,0 0 1,0 0-1,5-1 0,3-2-443,0 1-1,-1-1 0,1-1 0,16-7 1,20-19-4259,-17 6-1886,6-10-6117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27.491"/>
    </inkml:context>
    <inkml:brush xml:id="br0">
      <inkml:brushProperty name="width" value="0.025" units="cm"/>
      <inkml:brushProperty name="height" value="0.025" units="cm"/>
    </inkml:brush>
  </inkml:definitions>
  <inkml:trace contextRef="#ctx0" brushRef="#br0">0 32 4837,'0'0'14573,"49"-9"-13964,-1 6-33,11-3-191,7 2-129,-2 0-160,4 2-64,-9 0-32,-11 2 0,-5-1-384,-18 1-1090,-14 0-2177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27.834"/>
    </inkml:context>
    <inkml:brush xml:id="br0">
      <inkml:brushProperty name="width" value="0.025" units="cm"/>
      <inkml:brushProperty name="height" value="0.025" units="cm"/>
    </inkml:brush>
  </inkml:definitions>
  <inkml:trace contextRef="#ctx0" brushRef="#br0">0 68 13100,'0'0'5638,"66"3"-5350,-5-7-224,3-4-32,10 1-32,1 0-673,-4-2-2049,-3 0-321,-11-4-352,-11 0-929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28.177"/>
    </inkml:context>
    <inkml:brush xml:id="br0">
      <inkml:brushProperty name="width" value="0.025" units="cm"/>
      <inkml:brushProperty name="height" value="0.025" units="cm"/>
    </inkml:brush>
  </inkml:definitions>
  <inkml:trace contextRef="#ctx0" brushRef="#br0">52 7 10570,'0'0'7015,"9"-2"-6706,2 0-187,-1 1 0,0 0 0,1 1 0,-1 0 0,1 0 0,-1 1 0,1 1 0,19 5 0,-26-7-69,-1 1 1,1 0-1,0 0 1,0 1-1,0-1 1,-1 1-1,1 0 1,-1 0-1,1 0 1,-1 0-1,0 1 0,0-1 1,0 1-1,0 0 1,0 0-1,-1 0 1,1 0-1,-1 0 1,0 1-1,0-1 1,0 1-1,0-1 0,-1 1 1,1 0-1,-1 0 1,0-1-1,0 1 1,0 8-1,-1-6-22,-2-1 0,1 1 0,0 0 1,-1-1-1,0 0 0,-1 1 0,1-1 0,-1 0 0,0 0 0,0-1 0,0 1 0,-1 0 1,0-1-1,-5 5 0,-68 60 19,60-55-145,4-3-997,-2 0 0,1-2 1,-25 13-1,5-8-5576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29.177"/>
    </inkml:context>
    <inkml:brush xml:id="br0">
      <inkml:brushProperty name="width" value="0.025" units="cm"/>
      <inkml:brushProperty name="height" value="0.025" units="cm"/>
    </inkml:brush>
  </inkml:definitions>
  <inkml:trace contextRef="#ctx0" brushRef="#br0">142 35 4420,'0'0'18845,"0"-7"-18226,0 6-603,0 0-1,0 0 1,0 0 0,0 0 0,0 0-1,0 0 1,0 0 0,0 0 0,0 0-1,-1 0 1,1 0 0,0 0 0,-1 0-1,1 0 1,-1 0 0,1 0 0,-1 0-1,1 1 1,-1-1 0,0 0 0,1 0-1,-1 1 1,0-1 0,0 0 0,0 1-1,1-1 1,-1 0 0,0 1 0,0-1-1,0 1 1,0 0 0,-1-1 0,-2 1 3,1 1 1,0 0-1,0 0 1,-1 0-1,1 0 1,0 0 0,0 1-1,0 0 1,0-1-1,1 1 1,-1 0-1,-3 3 1,-31 29 70,35-32-92,1-1-1,-1 1 1,1 0-1,0 0 1,0 0-1,0 0 1,0 0-1,0 0 1,0 0-1,0 0 1,1 0-1,-1 0 1,1 0-1,-1 1 1,1-1-1,0 0 0,0 0 1,0 0-1,0 1 1,1 2-1,0-4 2,0 0 0,0 0 0,-1 0 0,2 0 0,-1 0 0,0 0 0,0 0 0,0-1 0,0 1 0,0 0 0,1 0 0,-1-1 0,0 1 0,1-1-1,-1 0 1,0 1 0,1-1 0,-1 0 0,1 1 0,1-1 0,34 3-1,-31-3-22,27 1-144,-23-2 149,0 1 1,0 0 0,0 1-1,0 0 1,0 1-1,-1 0 1,1 0 0,0 1-1,12 6 1,-21-9 15,0 0-1,0 1 1,0-1 0,-1 0 0,1 1 0,0-1-1,0 1 1,-1-1 0,1 1 0,0-1-1,-1 1 1,1 0 0,-1-1 0,1 1-1,-1 0 1,1-1 0,-1 1 0,1 0-1,-1 0 1,1-1 0,-1 1 0,0 0-1,0 0 1,1 0 0,-1 0 0,0-1-1,0 1 1,0 0 0,0 0 0,0 0-1,0 0 1,0 1 0,-1-1 36,0 1 0,0 0 0,-1 0 0,1-1 1,0 1-1,-1-1 0,1 1 0,-1-1 0,1 0 0,-1 0 0,0 1 1,-3 0-1,-55 23 1453,42-19-1042,5-2-306,0 0 1,0 0 0,-1-1 0,1 0-1,-1-2 1,1 1 0,-1-2-1,0 0 1,-18-2 0,32 2-200,0 0 0,-1 0 0,1 0 0,0 0 0,-1 0 0,1-1 1,0 1-1,-1 0 0,1 0 0,0 0 0,0-1 0,-1 1 0,1 0 0,0 0 0,0-1 0,-1 1 1,1 0-1,0-1 0,0 1 0,0 0 0,0 0 0,-1-1 0,1 1 0,0 0 0,0-1 1,0 1-1,0 0 0,0-1 0,0 1 0,0-1 0,0 1 0,0 0 0,0-1 0,0 1 1,0 0-1,0-1 0,0 1 0,0 0 0,0-1 0,1 1 0,-1 0 0,0-1 0,0 1 0,0 0 1,0-1-1,1 1 0,-1 0 0,0 0 0,0-1 0,1 1 0,-1 0 0,0 0 0,0 0 1,1-1-1,-1 1 0,0 0 0,1 0 0,-1 0 0,17-14-2859,30-7-5573,-16 11 3699</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29.955"/>
    </inkml:context>
    <inkml:brush xml:id="br0">
      <inkml:brushProperty name="width" value="0.025" units="cm"/>
      <inkml:brushProperty name="height" value="0.025" units="cm"/>
    </inkml:brush>
  </inkml:definitions>
  <inkml:trace contextRef="#ctx0" brushRef="#br0">141 11 10666,'0'0'11632,"-8"-3"-10890,5 1-712,0 1-1,0 0 0,0 0 0,0 0 1,0 0-1,0 1 0,-1 0 0,1-1 1,0 1-1,0 0 0,0 0 0,-1 1 0,-4 0 1,4 1 36,0 0 0,0-1 0,0 2 1,0-1-1,0 0 0,1 1 0,-1 0 1,1 0-1,0 0 0,0 0 0,0 0 1,-3 6-1,0-2 185,0 1 0,1 0 0,1 0 1,-6 12-1,9-18-215,1 0 1,-1 0 0,1 0-1,-1 0 1,1 0-1,-1 0 1,1 0 0,0-1-1,0 1 1,0 0 0,0 0-1,1 3 1,-1-4-32,1 0 0,-1 0 0,1-1 0,-1 1 0,1 0 0,-1 0 0,1-1 0,-1 1 1,1 0-1,0-1 0,-1 1 0,1 0 0,0-1 0,0 1 0,-1-1 0,1 0 0,0 1 0,0-1 0,0 1 0,0-1 0,0 0 0,0 0 0,0 0 1,-1 1-1,1-1 0,0 0 0,2 0 0,9 0 38,0 0-1,0-1 1,-1 0 0,1-1-1,0 0 1,0-1 0,-1 0 0,19-9-1,8-5-32,41-27-1,8-3 26,-87 47-36,0 0 0,-1 1 1,1-1-1,0 1 0,0-1 1,0 1-1,-1-1 1,1 0-1,0 1 0,0-1 1,0 1-1,0-1 0,0 1 1,0-1-1,0 1 1,0-1-1,0 1 0,0-1 1,0 1-1,0-1 0,1 1 1,-1-1-1,0 1 1,0-1-1,0 0 0,1 1 1,-1-1-1,0 1 1,0-1-1,1 0 0,-1 1 1,0-1-1,1 0 0,-1 1 1,1-1-1,-1 0 1,0 1-1,1-1 0,-1 0 1,1 0-1,-1 0 0,1 1 1,-1-1-1,0 0 1,1 0-1,-1 0 0,1 0 1,-1 0-1,1 0 0,-1 0 1,1 0-1,-1 0 1,1 0-1,-1 0 0,1 0 1,-1 0-1,1 0 0,-1-1 1,1 1-1,-1 0 1,0 0-1,1-1 0,-1 1 1,1 0-1,-1 0 1,1-1-1,-24 54 349,9-22-3,14-31-341,0 1 0,0-1 1,0 1-1,0 0 0,0-1 0,0 1 1,0 0-1,0-1 0,0 1 0,0 0 1,0-1-1,0 1 0,0-1 0,0 1 1,1 0-1,-1-1 0,0 1 0,0-1 1,1 1-1,-1 0 0,0-1 0,1 1 1,-1-1-1,1 1 0,-1-1 0,1 0 1,-1 1-1,1-1 0,-1 1 0,1-1 1,0 1-1,25 1 149,28-17-15,9-18-120,-45 22-63,0 1 0,23-9-1,-40 19 40,-1 1-1,0-1 1,0 0-1,1 0 1,-1 0-1,0 1 0,0-1 1,0 0-1,1 1 1,-1-1-1,0 0 0,0 0 1,0 1-1,0-1 1,0 0-1,1 1 1,-1-1-1,0 0 0,0 1 1,0-1-1,0 0 1,0 1-1,0-1 1,0 0-1,0 1 0,0-1 1,-1 0-1,1 1 1,0-1-1,0 0 1,0 1-1,0-1 0,0 0 1,0 0-1,-1 1 1,1-1-1,0 0 0,0 0 1,0 1-1,-1-1 1,-5 16 19,4-13-11,0 1-1,0-1 1,0 1-1,1 0 1,0-1-1,0 1 1,0 0-1,0 0 1,0 0-1,1-1 1,0 1-1,0 0 1,0 6 0,1-9 2,0 0 0,0 0 1,1 0-1,-1-1 1,0 1-1,0 0 0,0-1 1,1 1-1,-1-1 1,0 0-1,1 1 1,-1-1-1,0 0 0,1 0 1,-1 0-1,1 0 1,-1 0-1,0 0 0,1 0 1,-1-1-1,0 1 1,2-1-1,33-6 119,-19 0-119,-1-2 1,0 0-1,0 0 1,-1-2-1,20-17 1,0 1-102,-43 35 56,1 0 0,1 1-1,0 0 1,0 1-1,1-1 1,0 1 0,-4 12-1,8-21 28,0 1 1,0 0-1,0-1 0,0 1 0,1 0 0,-1 0 0,1 0 0,0-1 0,-1 1 0,1 0 0,0 0 0,0 0 0,0 0 1,0 0-1,0-1 0,0 1 0,1 0 0,-1 0 0,1 0 0,0 2 0,0-3-17,0 0 0,0-1 0,0 1 0,0 0 0,0-1 0,0 1 0,0-1 0,1 1 0,-1-1 0,0 1 0,0-1 0,0 0 0,1 1 0,-1-1 0,0 0 0,0 0 0,0 0 0,1 0 0,-1 0 0,0 0 0,0-1 0,2 1 0,6-2-181,-1-1-1,0 1 0,0-1 1,0-1-1,0 1 0,0-1 1,9-7-1,49-50-6332,-65 60 6006,-4 4 484,0-1 1,1 1-1,-1-1 1,1 1-1,0 0 1,0 0-1,0 0 1,0 0-1,-2 6 1,3-6 6,-1-1-33,1 0 1,-1 1-1,1-1 0,0 1 0,0-1 1,0 1-1,1-1 0,-1 1 0,1 0 1,-1-1-1,1 4 0,0-5-61,0 0 1,1-1-1,-1 1 1,0 0-1,1-1 0,-1 1 1,0-1-1,1 1 0,-1 0 1,1-1-1,-1 1 0,1-1 1,-1 0-1,1 1 0,-1-1 1,1 1-1,0-1 1,-1 0-1,1 1 0,0-1 1,-1 0-1,1 0 0,0 1 1,-1-1-1,1 0 0,0 0 1,-1 0-1,1 0 0,0 0 1,0 0-1,-1 0 0,1 0 1,0 0-1,-1-1 1,1 1-1,0 0 0,-1 0 1,1 0-1,0-1 0,-1 1 1,1 0-1,-1-1 0,2 0 1,18-9-3169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0.364"/>
    </inkml:context>
    <inkml:brush xml:id="br0">
      <inkml:brushProperty name="width" value="0.025" units="cm"/>
      <inkml:brushProperty name="height" value="0.025" units="cm"/>
    </inkml:brush>
  </inkml:definitions>
  <inkml:trace contextRef="#ctx0" brushRef="#br0">144 98 2146,'6'-11'5765,"5"-22"-3720,-1 3 1295,-1 6 4162,-49 102-5320,29-59-1822,1 0-1,1 0 0,-11 33 1,15-34-249,0 1 1,2 0-1,0 1 1,1-1-1,1 1 0,0-1 1,4 24-1,-25-78-50,14 24-19,0 0-1,1 0 1,0-1-1,1 1 0,-9-24 1,15 34-12,1 1 0,-1-1 0,0 1 0,0-1 1,0 1-1,0-1 0,0 1 0,1-1 0,-1 1 0,0-1 0,0 1 0,1-1 1,-1 1-1,0 0 0,1-1 0,-1 1 0,0 0 0,1-1 0,-1 1 0,1 0 1,-1-1-1,1 1 0,-1 0 0,0 0 0,1-1 0,-1 1 0,1 0 0,-1 0 1,1 0-1,-1 0 0,1 0 0,-1 0 0,1 0 0,-1 0 0,1 0 0,0 0 1,0 0-1,29 0-69,-20 0 139,67 1 119,22 0-201,-36-3-2967,-63 2 2785,0 0-1,0 0 0,1 0 0,-1 0 0,0 0 0,1 0 1,-1 0-1,0 0 0,1 0 0,-1 0 0,0 0 0,0 0 0,1 0 1,-1 0-1,0-1 0,1 1 0,-1 0 0,0 0 0,0 0 1,0 0-1,1-1 0,-1 1 0,0 0 0,0 0 0,1 0 0,-1-1 1,0 1-1,0 0 0,0-1 0,0 1 0,0 0 0,1 0 1,-1-1-1,0 1 0,0 0 0,0-1 0,0 1 0,0 0 0,0 0 1,0-1-1,0 1 0,0 0 0,0-1 0,0 1 0,0 0 1,0-1-1,0 1 0,0 0 0,-1 0 0,1-1 0,0 1 0,0 0 1,0 0-1,0-1 0,-1 1 0,1 0 0,0-1 0,-9-11-10479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0.719"/>
    </inkml:context>
    <inkml:brush xml:id="br0">
      <inkml:brushProperty name="width" value="0.025" units="cm"/>
      <inkml:brushProperty name="height" value="0.025" units="cm"/>
    </inkml:brush>
  </inkml:definitions>
  <inkml:trace contextRef="#ctx0" brushRef="#br0">0 0 15118,'0'0'7591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7.910"/>
    </inkml:context>
    <inkml:brush xml:id="br0">
      <inkml:brushProperty name="width" value="0.025" units="cm"/>
      <inkml:brushProperty name="height" value="0.025" units="cm"/>
    </inkml:brush>
  </inkml:definitions>
  <inkml:trace contextRef="#ctx0" brushRef="#br0">1 83 6502,'22'-55'6443,"-11"27"1589,-13 68-6454,-3 5-1506,1-20-27,0 0-1,3 1 0,0-1 0,3 33 0,-2-57-33,0 0 0,0 1 0,1-1 0,-1 0 0,0 0 0,0 0 0,1 0 0,-1 1 0,1-1 0,-1 0 0,1 0 0,-1 0 0,1 0-1,0 0 1,-1 0 0,1 0 0,0-1 0,0 1 0,0 0 0,0 0 0,0-1 0,0 1 0,0 0 0,0-1 0,0 1 0,0-1 0,0 1 0,2 0 0,0-1 35,0 0 1,0 0 0,1 0 0,-1 0 0,0-1-1,0 1 1,0-1 0,0 0 0,0 1-1,6-4 1,4-2 94,-1-1-1,1 0 0,20-16 1,-19 12-126,-2 0 0,1-1 0,-2-1 0,16-20 0,-22 27 77,-1-1 1,0 1-1,0-1 1,-1 0-1,1-1 1,-2 1-1,1-1 1,-1 1-1,0-1 1,0 0-1,0-15 1,-2 23-74,0 0 1,0-1 0,1 1-1,-1 0 1,0-1 0,0 1-1,0 0 1,0-1-1,0 1 1,0-1 0,0 1-1,0 0 1,-1-1 0,1 1-1,0 0 1,0-1-1,0 1 1,0 0 0,0-1-1,-1 1 1,1 0 0,0 0-1,0-1 1,0 1 0,-1 0-1,1-1 1,0 1-1,0 0 1,-1 0 0,1 0-1,0-1 1,-1 1 0,1 0-1,0 0 1,-1 0-1,1 0 1,0 0 0,-1-1-1,-14 9 146,-11 21-161,1 27 215,21-24-34,4-31-178,0 0-1,1-1 0,-1 1 1,0 0-1,0 0 0,1 0 0,-1-1 1,1 1-1,-1 0 0,1-1 0,-1 1 1,1 0-1,-1-1 0,1 1 0,-1 0 1,1-1-1,0 1 0,-1-1 1,1 1-1,0-1 0,0 0 0,-1 1 1,1-1-1,0 0 0,0 1 0,-1-1 1,1 0-1,0 0 0,1 1 1,9-1 47,-1 1 0,1-1 1,0-1-1,0 0 0,-1 0 1,1-1-1,-1-1 1,1 0-1,-1 0 0,18-9 1,-22 9-42,0 1 0,0-2 0,0 1 0,0-1 1,0 0-1,-1 0 0,0-1 0,0 1 0,0-1 1,-1 0-1,1 0 0,-1-1 0,-1 1 0,1-1 1,-1 0-1,0 0 0,0 0 0,3-11 0,-6 17-14,1-1-1,-1 1 1,0 0-1,0-1 1,0 1-1,1-1 1,-1 1-1,0-1 1,0 1-1,0-1 1,0 1-1,0-1 1,0 1-1,0-1 1,0 1-1,0-1 1,0 1-1,0-1 1,-1 1-1,1-1 1,0 1-1,0-1 1,0 1-1,-1-1 1,1 1-1,0-1 0,0 1 1,-1 0-1,1-1 1,0 1-1,-1-1 1,1 1-1,-1 0 1,1-1-1,0 1 1,-1 0-1,1 0 1,-1-1-1,1 1 1,-1 0-1,1 0 1,-1 0-1,1 0 1,-1-1-1,1 1 1,-1 0-1,1 0 1,-1 0-1,1 0 1,-1 0-1,1 0 1,-1 0-1,1 1 1,-1-1-1,1 0 1,-1 0-1,1 0 1,-1 0-1,1 1 1,-1-1-1,1 0 1,0 0-1,-1 1 1,1-1-1,-1 0 1,1 1-1,0-1 1,-1 1-1,-32 21-139,29-17 136,-27 30-9,30-34 11,0 1 1,0-1-1,0 0 1,0 0-1,0 0 1,1 1-1,-1-1 0,0 1 1,1-1-1,-1 0 1,1 1-1,-1-1 1,1 1-1,0-1 0,-1 1 1,1-1-1,0 1 1,0-1-1,0 1 1,0-1-1,1 1 1,-1-1-1,0 1 0,1-1 1,0 2-1,2-1-1,0-1-1,0 0 1,0 0-1,0 0 1,0 0 0,0 0-1,1-1 1,-1 1-1,0-1 1,1 0-1,-1 0 1,0 0-1,7-2 1,2 2 18,239-7 579,-252 3-287,0-1 0,-1 1 0,1-1 0,-1 1 0,0-1 0,0 1-1,0 0 1,-5-6 0,-7-17-203,10 17-692,-4-12 1810,11 16-3462,8 8-4579,30 9-3617,-16-7 2915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8.580"/>
    </inkml:context>
    <inkml:brush xml:id="br0">
      <inkml:brushProperty name="width" value="0.025" units="cm"/>
      <inkml:brushProperty name="height" value="0.025" units="cm"/>
    </inkml:brush>
  </inkml:definitions>
  <inkml:trace contextRef="#ctx0" brushRef="#br0">158 166 6919,'0'0'10367,"-10"-2"-8590,-33-5-527,40 7-1184,-1 0 0,1 0 0,-1 1 0,0 0 0,1 0 1,-1 0-1,1 0 0,-1 0 0,1 0 0,0 1 0,0 0 1,-1 0-1,1 0 0,0 0 0,1 0 0,-1 1 0,0-1 1,1 1-1,-1 0 0,-3 5 0,1-2 99,1 0 1,0 1-1,1-1 0,-1 0 1,1 1-1,0 0 0,1 0 1,-3 12-1,4-18-150,1 0-1,0 0 1,0 0 0,0 0-1,0 0 1,0 0 0,0 0 0,0 0-1,0 0 1,0 0 0,0 0-1,0 0 1,1 0 0,-1 0 0,0 0-1,1-1 1,-1 1 0,1 0-1,-1 0 1,1 0 0,-1 0 0,1-1-1,-1 1 1,1 0 0,0 0-1,0-1 1,-1 1 0,1-1 0,0 1-1,0-1 1,1 1 0,0 0 14,1 0 0,0-1 0,0 1 0,0-1 0,0 0 0,-1 0 0,1 0 0,0 0 0,0 0 0,5-2 0,3 0 23,-1-1-1,1-1 1,-1 1-1,0-2 1,12-6 0,-5-1-39,0-1 1,-1-1 0,0 0 0,-1-1-1,21-28 1,-27 32 43,-1-1-1,-1 0 0,1 0 1,-2-1-1,0 0 0,0 0 1,-1-1-1,-1 0 0,3-15 1,-7 28-34,0 1 0,0 0 0,1 0 1,-1-1-1,0 1 0,0 0 0,0-1 0,0 1 1,0 0-1,0-1 0,0 1 0,0-1 1,0 1-1,0 0 0,0-1 0,0 1 1,0 0-1,0-1 0,0 1 0,0 0 1,0-1-1,-1 1 0,1 0 0,0-1 1,0 1-1,0 0 0,-1 0 0,1-1 0,0 1 1,0 0-1,0 0 0,-1-1 0,1 1 1,0 0-1,-1-1 0,-11 8 165,-12 17-262,-6 13 116,-28 45 0,48-66 41,1 0 0,0 1 0,1 0 0,1 1 0,-9 32 0,15-49-79,1 1 0,-1 0 1,1 0-1,-1-1 1,1 1-1,0 0 0,0 0 1,0 0-1,0-1 0,0 1 1,0 0-1,1 0 1,-1 0-1,1-1 0,-1 1 1,1 0-1,0-1 0,-1 1 1,1 0-1,0-1 0,0 1 1,0-1-1,0 1 1,2 1-1,-1-2 7,1 0-1,-1 0 1,0 0 0,1 0-1,-1 0 1,1 0 0,-1 0 0,1-1-1,-1 0 1,1 1 0,-1-1-1,1 0 1,-1 0 0,1 0-1,2-1 1,8-1 20,0-1 0,0 0-1,0-1 1,0-1-1,19-9 1,5-9-38,-29 17-6,0 1 1,0 0-1,0 0 0,0 1 1,1-1-1,-1 2 1,1 0-1,0 0 0,14-3 1,-22 7 7,0-1 1,0 1 0,0 0-1,0-1 1,0 1-1,0 0 1,0 0 0,-1-1-1,1 1 1,0 0-1,0 0 1,-1 0 0,1 0-1,-1 0 1,1 0-1,-1 0 1,1 0 0,-1 0-1,0 0 1,1 0-1,-1 1 1,0-1 0,0 0-1,0 0 1,0 0 0,0 0-1,0 0 1,0 2-1,0 45 75,0-37-71,2 3 645,4-26 326,3-26-240,-1-79-319,-8 116-481,0 1 0,1 0 0,-1-1 0,0 1 0,1-1 1,-1 1-1,1 0 0,-1-1 0,1 1 0,-1 0 1,1 0-1,-1-1 0,1 1 0,-1 0 0,1 0 1,-1 0-1,1 0 0,-1 0 0,1 0 0,-1 0 0,1 0 1,0 0-1,-1 0 0,1 0 0,-1 0 0,1 0 1,-1 0-1,1 0 0,-1 0 0,1 1 0,-1-1 0,1 0 1,0 1-1,22 5-1795,-4 0 267,-1-1 1,1 0 0,28 2-1,23-3-5470,-30-4 1740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9.596"/>
    </inkml:context>
    <inkml:brush xml:id="br0">
      <inkml:brushProperty name="width" value="0.025" units="cm"/>
      <inkml:brushProperty name="height" value="0.025" units="cm"/>
    </inkml:brush>
  </inkml:definitions>
  <inkml:trace contextRef="#ctx0" brushRef="#br0">178 13 7944,'0'0'9160,"-9"-3"-7329,8 3-1807,-2-2 57,-1 1 0,1-1 0,-1 1-1,0 0 1,1 0 0,-1 0 0,0 1 0,0-1-1,1 1 1,-1 0 0,0 0 0,0 0 0,1 1-1,-1-1 1,0 1 0,0 0 0,1 0 0,-1 0-1,1 1 1,-1-1 0,1 1 0,0 0 0,-1 0-1,1 0 1,-4 3 0,-4 5 307,1 0 0,0 1 0,-8 12 0,15-19-304,1-1 1,-1 0-1,1 1 0,0-1 0,1 1 0,-1 0 0,1-1 0,-1 1 1,1 0-1,0 0 0,0 0 0,1 0 0,-1 0 0,1 0 1,0 7-1,1-10-72,0 0 1,0 0-1,1 0 1,-1 0 0,0-1-1,0 1 1,0 0-1,1 0 1,-1-1-1,0 1 1,1-1 0,-1 1-1,0-1 1,1 0-1,-1 1 1,1-1-1,-1 0 1,1 0 0,-1 0-1,0 0 1,1 0-1,1-1 1,36-2 199,-29-1-259,-1 0-1,1 0 0,-1-1 0,0 0 0,0-1 0,0 0 0,-1 0 0,0-1 0,8-8 0,33-24-167,-49 39 215,0 0-1,0 0 0,0 0 0,0 0 1,1-1-1,-1 1 0,0 0 0,0 0 1,0 0-1,0 0 0,0 0 0,1 0 0,-1 0 1,0 0-1,0 0 0,0 0 0,0 0 1,0 0-1,1-1 0,-1 1 0,0 0 1,0 0-1,0 0 0,0 0 0,1 1 0,-1-1 1,0 0-1,0 0 0,0 0 0,0 0 1,1 0-1,-1 0 0,0 0 0,0 0 0,0 0 1,0 0-1,0 0 0,0 0 0,1 0 1,-1 1-1,0-1 0,0 0 0,0 0 1,0 0-1,0 0 0,0 0 0,0 0 0,0 1 1,1-1-1,-1 0 0,0 0 0,0 0 1,0 1-1,-1 12-83,-7 16 39,5-24 135,1 0 1,0 1-1,0-1 1,0 1-1,1 0 1,0 0-1,0-1 1,0 12 0,1-16-64,1 1 0,-1-1 0,0 0 1,1 0-1,-1 0 0,0 0 1,1 0-1,-1 0 0,1 0 1,0 0-1,-1 0 0,1 0 1,0 0-1,0 0 0,-1 0 0,1-1 1,0 1-1,2 1 0,-1-1 11,1 0-1,-1 0 1,1 0-1,0 0 1,-1 0-1,1-1 1,0 1-1,-1-1 0,1 0 1,5 0-1,10-2-36,0 0 0,-1-1 0,1-1 0,-1 0-1,0-2 1,0 0 0,-1 0 0,32-19 0,12-4-468,-59 29 464,-1 0-1,0-1 0,0 1 1,0 0-1,1 0 1,-1 0-1,0 0 0,0 0 1,0 0-1,0 0 0,1 0 1,-1 0-1,0 0 1,0 0-1,0 0 0,1 0 1,-1 0-1,0 1 1,0-1-1,0 0 0,0 0 1,1 0-1,-1 0 0,0 0 1,0 0-1,0 0 1,0 0-1,1 1 0,-1-1 1,0 0-1,0 0 1,0 0-1,0 0 0,0 1 1,0-1-1,0 0 0,0 0 1,0 0-1,1 0 1,-1 1-1,0-1 0,0 0 1,0 0-1,0 0 1,0 1-1,0-1 0,0 0 1,0 0-1,0 0 0,0 1 1,0-1-1,0 0 1,-1 0-1,0 19 72,1 2 70,4-20-127,1 1 0,-1-1-1,0 0 1,1-1 0,-1 1 0,0-1 0,1 0 0,-1 0-1,1 0 1,-1 0 0,6-2 0,49-12-830,-45 9 493,-10 3 258,-1 0 0,1 1 0,0-1 0,0 1 0,0 0 1,0 0-1,0 0 0,0 1 0,0-1 0,7 1 0,-11 49-55,-8 8 332,-3 0-1,-23 67 0,34-122-175,0-1 0,-1 1 0,1-1 0,-1 0 0,1 1 0,-1-1 1,0 0-1,1 1 0,-1-1 0,0 0 0,0 0 0,0 1 0,0-1 0,0 0 0,0 0 0,0 0 0,-3 1 0,4-2-17,-1-1 0,0 1 0,1 0-1,-1-1 1,0 1 0,1-1 0,-1 1 0,1-1-1,-1 1 1,1-1 0,-1 1 0,1-1 0,0 1-1,-1-1 1,1 0 0,0 1 0,-1-1-1,1 0 1,0 1 0,0-1 0,-1 0 0,1 1-1,0-1 1,0 0 0,0 0 0,0 1-1,0-1 1,0 0 0,0 1 0,0-1 0,0 0-1,1 0 1,-1 1 0,0-2 0,1-11-63,1 1-1,0-1 1,0 1 0,1-1 0,1 1-1,0 0 1,1 0 0,0 0 0,8-13-1,13-18-274,32-40-1,-23 33 368,-6 8 350,-28 40-48,-9 12 69,4-4-381,-22 31-20,25-36-12,0 0 0,0 0 0,1 1 1,-1-1-1,0 0 0,1 1 0,-1-1 1,1 0-1,-1 1 0,1-1 0,0 0 0,0 1 1,0-1-1,-1 1 0,1-1 0,0 1 1,1-1-1,-1 1 0,0-1 0,0 0 1,1 1-1,-1-1 0,0 1 0,1-1 0,0 2 1,6-2 60,-1 1 0,0-1-1,1 0 1,-1 0 0,1 0 0,-1-1 0,1 0 0,0-1 0,10-1 0,-7 1-52,91-11-18,-57 6 447,52 0-1,-46 22 810,-27-16-1222,56-2 320,-73 1-543,-1 0 0,1 0 0,-1 0 0,0-1 0,1 1 0,-1-1 0,0 0-1,0-1 1,0 1 0,-1-1 0,8-5 0,-11 7-117,0 0 1,0 0-1,0-1 0,0 1 0,-1 0 1,1-1-1,0 1 0,0 0 1,-1-1-1,1 1 0,-1-1 0,1 1 1,-1-1-1,0 0 0,0 1 1,0-1-1,1 1 0,-1-1 0,-1 1 1,1-1-1,0 0 0,0 1 0,-1-1 1,1 1-1,0-1 0,-1 1 1,-1-3-1,-14-15-6425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5.345"/>
    </inkml:context>
    <inkml:brush xml:id="br0">
      <inkml:brushProperty name="width" value="0.025" units="cm"/>
      <inkml:brushProperty name="height" value="0.025" units="cm"/>
    </inkml:brush>
  </inkml:definitions>
  <inkml:trace contextRef="#ctx0" brushRef="#br0">157 38 12620,'0'0'7751,"-3"8"-7073,-129 357 4047,126-345-4604,1 0 0,-5 41 0,10-60-119,0-1 0,0 1 0,0-1 1,0 1-1,0-1 0,0 1 0,0-1 1,0 0-1,0 1 0,0-1 0,0 1 1,0-1-1,0 1 0,0-1 0,0 0 1,1 1-1,-1-1 0,0 1 0,0-1 0,1 0 1,-1 1-1,0-1 0,0 0 0,1 1 1,-1-1-1,0 0 0,1 0 0,-1 1 1,1-1-1,-1 0 0,0 0 0,1 0 1,-1 1-1,1-1 0,-1 0 0,0 0 1,1 0-1,-1 0 0,1 0 0,-1 0 0,1 0 1,-1 0-1,1 0 0,-1 0 0,0 0 1,1 0-1,-1 0 0,1 0 0,0-1 1,23-8 8,-11 1-513,-2-1 0,1 0 0,-1-1 1,0 0-1,-1 0 0,-1-1 1,1-1-1,7-13 0,60-105-7042,-75 126 7325,64-123-7891,-29 55 5788,0 3 6556,-31 61 3657,-11 26-5257,-16 32-1131,-8 11-233,0 0 107,-22 66 0,45-109-1229,0 1 1,2 0-1,0 0 1,1 1-1,1-1 0,1 0 1,0 1-1,3 23 0,-2-42-152,1 0-1,-1 1 1,0-1-1,0 0 1,1 0-1,-1 0 1,1 0-1,-1 1 0,1-1 1,0 0-1,-1 0 1,1 0-1,0 0 1,0 0-1,-1 0 1,1-1-1,0 1 1,0 0-1,0 0 0,0-1 1,0 1-1,0 0 1,1-1-1,-1 1 1,0-1-1,0 1 1,0-1-1,0 0 0,1 0 1,-1 1-1,0-1 1,0 0-1,1 0 1,-1 0-1,0 0 1,0 0-1,0 0 0,1-1 1,-1 1-1,0 0 1,0-1-1,0 1 1,1-1-1,-1 1 1,2-2-1,2 0-611,0 0 0,0-1 0,1 1-1,-2-1 1,1-1 0,0 1 0,-1 0 0,8-8 0,13-22-7141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39.969"/>
    </inkml:context>
    <inkml:brush xml:id="br0">
      <inkml:brushProperty name="width" value="0.025" units="cm"/>
      <inkml:brushProperty name="height" value="0.025" units="cm"/>
    </inkml:brush>
  </inkml:definitions>
  <inkml:trace contextRef="#ctx0" brushRef="#br0">11 44 8680,'-7'-6'4164,"3"-1"-1633,4 3-33,16-2-1537,8 2-289,8 0-287,7 3-289,4-1-64,1 2-192,-4-4-2242,3-2-5926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0.969"/>
    </inkml:context>
    <inkml:brush xml:id="br0">
      <inkml:brushProperty name="width" value="0.025" units="cm"/>
      <inkml:brushProperty name="height" value="0.025" units="cm"/>
    </inkml:brush>
  </inkml:definitions>
  <inkml:trace contextRef="#ctx0" brushRef="#br0">0 1 7399,'0'0'14446,"1"12"-14073,-1-2-373,0 1 191,1 0 0,0-1 0,0 1 0,4 13 0,-5-21-142,1 0-1,0-1 1,0 1-1,0 0 1,1-1-1,-1 1 1,0-1-1,1 1 1,0-1-1,-1 0 1,1 1-1,0-1 1,0 0-1,0 0 1,1 0-1,-1-1 1,0 1 0,1-1-1,-1 1 1,1-1-1,0 0 1,-1 0-1,5 2 1,3-1 38,0-1 0,0 0 0,1 0 0,-1-1 1,0 0-1,1-1 0,-1 0 0,19-5 0,0-2 28,47-21 0,-69 26-99,-7 2 2,1 1 1,-1-1-1,1 1 1,0 0-1,-1-1 1,1 1-1,-1 0 1,1 0-1,0-1 1,-1 1-1,1 0 1,0 0-1,-1 0 1,1 0-1,0 0 1,-1 0-1,1 0 1,0 0-1,-1 0 1,1 0-1,0 0 1,-1 0-1,1 1 1,0-1-1,-1 0 1,1 0-1,-1 1 1,1-1-1,0 0 1,0 1-1,0 18 621,-2-18-626,1 0 0,0 0 0,-1 0 0,1 0 0,0 0 0,0 0 1,0 0-1,0 0 0,0 1 0,0-1 0,0 0 0,0 0 0,0 0 1,0 0-1,0 0 0,1 0 0,-1 0 0,1 0 0,-1 0 0,0 0 0,1 0 1,0 0-1,-1 0 0,1 0 0,-1-1 0,1 1 0,0 0 0,0 0 1,0-1-1,-1 1 0,1 0 0,0-1 0,0 1 0,0-1 0,0 1 0,1 0 1,7 0 41,0-1 1,1 0 0,-1 0 0,0-1-1,0 0 1,0 0 0,0-1 0,0 0-1,14-6 1,80-40 708,-55 25-612,-23 10-156,-16 8-7,0 0 0,-1 1 1,2 0-1,-1 0 0,0 1 0,1 0 0,-1 1 1,1 0-1,0 0 0,0 1 0,13 0 1,-22 2 2,0-1 1,0 1 0,0-1-1,0 1 1,0 0 0,0-1-1,0 1 1,0 0 0,-1-1 0,1 1-1,0 0 1,0 0 0,-1 0-1,1 0 1,-1 0 0,1 0-1,-1 0 1,1 0 0,-1 0-1,0 0 1,1 0 0,-1 0 0,0 0-1,0 0 1,0 0 0,1 0-1,-2 2 1,1 37 91,0-28-102,0-11-351,14-15-6197,-8-1 1180,2-5-2520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1.298"/>
    </inkml:context>
    <inkml:brush xml:id="br0">
      <inkml:brushProperty name="width" value="0.025" units="cm"/>
      <inkml:brushProperty name="height" value="0.025" units="cm"/>
    </inkml:brush>
  </inkml:definitions>
  <inkml:trace contextRef="#ctx0" brushRef="#br0">1 0 15951,'0'0'10762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1.629"/>
    </inkml:context>
    <inkml:brush xml:id="br0">
      <inkml:brushProperty name="width" value="0.025" units="cm"/>
      <inkml:brushProperty name="height" value="0.025" units="cm"/>
    </inkml:brush>
  </inkml:definitions>
  <inkml:trace contextRef="#ctx0" brushRef="#br0">0 0 9097,'0'0'9705,"2"46"-7815,2-20-769,-4 4-449,1 4-415,3 0-193,1-2-32,3-2 32,-1-6-32,-2-3-545,4-6-448,-4-1-672,-5-5-1090,-3-3-3555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2.008"/>
    </inkml:context>
    <inkml:brush xml:id="br0">
      <inkml:brushProperty name="width" value="0.025" units="cm"/>
      <inkml:brushProperty name="height" value="0.025" units="cm"/>
    </inkml:brush>
  </inkml:definitions>
  <inkml:trace contextRef="#ctx0" brushRef="#br0">32 345 13196,'0'0'6278,"58"0"-4612,-19 0-481,9-2-544,6-5-257,-1-1-160,-3 0-192,-7 0-32,-9 0-993,-16 2-768,-11-1-1667,-7-2-2657</inkml:trace>
  <inkml:trace contextRef="#ctx0" brushRef="#br0" timeOffset="1">0 26 9833,'0'0'9673,"66"-26"-9480,-23 27-97,13 7-96,-1-1-1089,0-1-2435,-3-5-2081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2.367"/>
    </inkml:context>
    <inkml:brush xml:id="br0">
      <inkml:brushProperty name="width" value="0.025" units="cm"/>
      <inkml:brushProperty name="height" value="0.025" units="cm"/>
    </inkml:brush>
  </inkml:definitions>
  <inkml:trace contextRef="#ctx0" brushRef="#br0">241 1 9033,'0'0'5674,"-11"-1"-3170,0 1-2212,-1 1-1,1 0 1,0 0 0,0 1-1,0 0 1,0 1 0,1 1 0,-1-1-1,1 2 1,0-1 0,0 1-1,0 1 1,-9 7 0,10-7-185,1 1 0,1 0 0,-1 0 0,1 1 0,1 0 0,-9 11 0,14-18-112,0 1 1,0-1 0,0 0 0,0 1 0,0-1 0,0 1-1,0 0 1,1-1 0,-1 1 0,1 0 0,-1-1 0,1 1 0,-1 0-1,1 0 1,0-1 0,0 1 0,0 0 0,0 0 0,0 0-1,0-1 1,1 1 0,-1 0 0,0 0 0,1-1 0,-1 1-1,1 0 1,0-1 0,0 1 0,0 0 0,0-1 0,0 1 0,0-1-1,0 0 1,0 1 0,0-1 0,1 0 0,-1 0 0,0 0-1,1 0 1,-1 0 0,1 0 0,-1 0 0,3 1 0,22 8-437,-1-1 1,31 6-1,-38-11 138,0 0 0,-1 2 0,1 0 0,-1 1 0,-1 0 0,32 20-1,-47-27 323,1 1-1,-1 0 0,1 1 1,-1-1-1,1 0 1,-1 0-1,1 1 0,-1-1 1,0 0-1,0 1 0,0 0 1,0-1-1,0 1 0,0-1 1,0 1-1,-1 0 0,1 0 1,0-1-1,-1 1 0,0 0 1,1 0-1,-1 0 0,0 0 1,0 0-1,0-1 1,0 4-1,-2-2 60,1 1 0,0-1 0,-1 0 0,0 0 1,0-1-1,0 1 0,0 0 0,0-1 0,-1 1 0,1-1 0,-1 1 1,1-1-1,-5 2 0,-8 6 248,0-1 0,-1 0 0,-1-2 0,-23 9-1,32-13-430,-1-1-1,0 0 0,0 0 0,-1 0 0,-16 0 0,26-2-6,-1 0 1,1 0-1,-1 0 0,1 0 1,-1 0-1,1 0 0,0-1 0,-1 1 1,1 0-1,-1 0 0,1 0 0,-1 0 1,1 0-1,-1-1 0,1 1 1,0 0-1,-1 0 0,1-1 0,-1 1 1,1 0-1,0-1 0,-1 1 0,1 0 1,0-1-1,0 1 0,-1-1 1,1 1-1,0 0 0,0-1 0,-1 1 1,1-1-1,0 1 0,0-1 0,0 1 1,0-1-1,0 1 0,0-1 1,0 1-1,0-1 0,0 1 0,0-1 1,0 1-1,0 0 0,0-1 0,0 1 1,0-1-1,1 0 0,-1-2-685,0-20-5460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2.750"/>
    </inkml:context>
    <inkml:brush xml:id="br0">
      <inkml:brushProperty name="width" value="0.025" units="cm"/>
      <inkml:brushProperty name="height" value="0.025" units="cm"/>
    </inkml:brush>
  </inkml:definitions>
  <inkml:trace contextRef="#ctx0" brushRef="#br0">0 48 10634,'0'0'2659,"55"-9"63,-28 6-320,-2 0-832,2 2-289,2 1-704,-1-2-449,1-2-160,-1 0-1314,1-5-1953,-1-3-5061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3.080"/>
    </inkml:context>
    <inkml:brush xml:id="br0">
      <inkml:brushProperty name="width" value="0.025" units="cm"/>
      <inkml:brushProperty name="height" value="0.025" units="cm"/>
    </inkml:brush>
  </inkml:definitions>
  <inkml:trace contextRef="#ctx0" brushRef="#br0">105 0 12780,'0'0'8403,"-2"12"-7149,-8 26-224,-23 56 0,19-62-715,3 1 0,0 0 0,2 1 0,-5 42 1,14-74-311,-1-1 1,1 0 0,0 0 0,0 1-1,0-1 1,1 0 0,-1 0-1,0 0 1,0 1 0,1-1 0,-1 0-1,1 0 1,-1 0 0,1 0-1,-1 0 1,1 0 0,0 0 0,-1 0-1,1 0 1,0 0 0,0 0-1,0 0 1,0 0 0,0-1 0,0 1-1,2 1 1,0-1 8,0 1 0,0-1 1,1 0-1,-1-1 0,1 1 0,-1-1 1,1 1-1,-1-1 0,6 0 0,7-2 15,-1 0-1,0 0 1,24-8 0,-19 3-389,108-37 816,-111 36-2846,-1 0 0,28-19 0,-25 12-4144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3.455"/>
    </inkml:context>
    <inkml:brush xml:id="br0">
      <inkml:brushProperty name="width" value="0.025" units="cm"/>
      <inkml:brushProperty name="height" value="0.025" units="cm"/>
    </inkml:brush>
  </inkml:definitions>
  <inkml:trace contextRef="#ctx0" brushRef="#br0">52 34 1922,'0'0'17440,"-5"9"-15513,-4 11-1489,1 1-1,1 0 0,1 1 0,1 0 0,1-1 0,0 2 0,0 32 0,6-25-285,4-40-53,5-49-318,-4-39 30,-4 41 179,0 41 351,1 14 366,-1 5-655,1 0 0,0 0 0,-1-1 0,1 0 0,0 0 0,0 0 1,0 0-1,1 0 0,-1-1 0,0 0 0,1 0 0,-1 0 0,1 0 0,-1-1 0,10 1 0,4-1-4,0 0 0,29-5 0,-38 3-22,0-1-1,0 0 1,0 0 0,-1-1 0,1 0 0,-1-1-1,11-7 1,16-9 222,-40 43-72,0-11-133,-10 20 163,-14 47-1,26-68-247,0 0 0,1 0 0,0 0-1,1 1 1,0-1 0,1 0 0,0 0-1,1 1 1,2 14 0,-3-23-275,1 1 1,0-1 0,0 0-1,0 1 1,0-1 0,0 0-1,0 0 1,1 1 0,-1-1-1,1 0 1,0 0-1,-1 0 1,1-1 0,0 1-1,0 0 1,0-1 0,0 1-1,3 0 1,13 2-7142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3.983"/>
    </inkml:context>
    <inkml:brush xml:id="br0">
      <inkml:brushProperty name="width" value="0.025" units="cm"/>
      <inkml:brushProperty name="height" value="0.025" units="cm"/>
    </inkml:brush>
  </inkml:definitions>
  <inkml:trace contextRef="#ctx0" brushRef="#br0">4 1 10346,'-3'0'6054,"12"0"-4453,12 3-288,8-2-192,5-1-384,1 0-513,6 0-160,2 0-64,-2 0-865,-7 0-1441,-2 0-2434,-8-1-3300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5.844"/>
    </inkml:context>
    <inkml:brush xml:id="br0">
      <inkml:brushProperty name="width" value="0.025" units="cm"/>
      <inkml:brushProperty name="height" value="0.025" units="cm"/>
    </inkml:brush>
  </inkml:definitions>
  <inkml:trace contextRef="#ctx0" brushRef="#br0">149 0 10282,'0'0'7714,"-5"9"-6220,-18 40 382,1 2 0,-21 76-1,33-87-1663,1 0-1,2 1 0,2 0 1,0 47-1,5-87-211,0 0 0,-1-1 0,1 1 0,0 0 0,0 0 0,0 0 0,0 0 0,0-1 0,0 1 0,0 0 0,0 0 0,1 0 0,-1-1 0,0 1 0,0 0 0,1 0 0,-1-1 0,0 1 0,1 0 0,-1 0 0,1-1 0,-1 1 0,1-1 0,-1 1 0,1 0 0,0-1 0,-1 1 0,2 0 0,-1-2-59,0 1 1,-1-1 0,1 1 0,0-1-1,-1 0 1,1 0 0,-1 1-1,1-1 1,-1 0 0,1 0-1,-1 0 1,0 1 0,1-1 0,-1 0-1,0 0 1,0 0 0,1 0-1,-1 0 1,0 0 0,0 0-1,0 0 1,0 1 0,0-1 0,0 0-1,-1-1 1,0-23-1468,-2 0-1,-11-47 1,9 47 2143,0 0 0,-3-49 0,9 72-541,-1 1-1,0-1 1,1 1 0,-1-1-1,1 1 1,-1-1-1,1 1 1,0-1 0,-1 1-1,1 0 1,0-1-1,0 1 1,0 0 0,0 0-1,0 0 1,0 0-1,1 0 1,-1 0 0,0 0-1,1 0 1,-1 0-1,0 0 1,1 1 0,-1-1-1,1 0 1,-1 1-1,1 0 1,-1-1 0,1 1-1,-1 0 1,1 0-1,2 0 1,62-2 184,-48 3-218,14 1-77,26-1-721,-27-7-3182,-23-5-2255,-7-5-5626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4.797"/>
    </inkml:context>
    <inkml:brush xml:id="br0">
      <inkml:brushProperty name="width" value="0.025" units="cm"/>
      <inkml:brushProperty name="height" value="0.025" units="cm"/>
    </inkml:brush>
  </inkml:definitions>
  <inkml:trace contextRef="#ctx0" brushRef="#br0">83 72 9545,'0'0'4805,"-5"10"-3519,-11 26-591,2 2 0,2-1 0,1 2 0,2-1 0,-6 60-1,32-120 1035,6-21-1675,-15 20-27,-1 0-1,-1 0 0,-1-1 0,-1 1 0,-2-1 0,0 0 0,-1 0 0,-4-40 0,-7 28 41,10 36-57,0-1-1,0 0 1,0 0-1,-1 1 0,1-1 1,0 0-1,-1 1 1,1-1-1,-1 0 1,1 1-1,0-1 1,-1 1-1,1-1 1,-1 1-1,0-1 1,1 1-1,-1-1 1,1 1-1,-1-1 1,0 1-1,1 0 1,-1-1-1,0 1 1,0 0-1,1-1 1,-1 1-1,0 0 1,0 0-1,1 0 1,-1 0-1,0 0 1,0 0-1,1 0 1,-1 0-1,0 0 1,0 0-1,1 0 1,-1 1-1,0-1 1,0 0-1,1 1 1,-2-1-1,0 2 25,1 0-1,0 0 1,-1 0-1,1 1 1,0-1-1,0 0 0,0 0 1,0 1-1,1-1 1,-1 0-1,1 1 0,-1-1 1,1 0-1,0 1 1,0-1-1,0 4 1,5 41 155,-4-43-174,1 0-1,-1-1 0,1 1 0,0 0 0,1-1 0,-1 1 0,0-1 0,1 0 0,0 0 0,0 0 0,0 0 0,0 0 0,0-1 0,1 1 0,-1-1 0,1 0 0,6 3 0,-3-3 18,-1 0 0,1 0 0,0 0-1,0-1 1,1 0 0,-1 0 0,0-1 0,0 0-1,14-1 1,-13 0 0,-1 0 0,0 0 0,1-1-1,-1 0 1,0 0 0,0 0 0,0-1 0,-1 0-1,1-1 1,0 1 0,-1-1 0,0 0 0,0-1-1,0 0 1,-1 0 0,0 0 0,0 0 0,0-1-1,0 0 1,6-12 0,-14 26-85,-38 109-97,37-104 118,2 0 1,-1 0 0,2 0 0,0 0-1,0 0 1,1 0 0,3 21-1,-3-32-87,1-1-1,0 1 0,0-1 1,0 1-1,0 0 1,0-1-1,0 0 1,0 1-1,0-1 0,0 0 1,1 1-1,-1-1 1,0 0-1,1 0 0,-1 0 1,1 0-1,0 0 1,-1-1-1,1 1 0,0 0 1,-1-1-1,1 1 1,0-1-1,0 0 0,-1 1 1,1-1-1,0 0 1,0 0-1,0 0 1,2-1-1,3 1-581,-1 0-1,0-1 1,0 0-1,1 0 1,-1 0-1,0-1 1,0 0 0,5-3-1,3-2-134,-1-2 0,0 0 0,0-1-1,-1 0 1,16-17 0,-22 20 1198,1 0 0,-2 0 0,1-1 0,-1 1 0,0-1 0,-1 0 0,0-1 0,0 1 0,-1-1-1,5-15 1,-9 25-279,1-1-1,0 0 1,0 0-1,-1 1 1,1-1-1,0 0 1,-1 0-1,1 0 1,0 0-1,-1 1 1,1-1-1,0 0 1,-1 0-1,1 0 1,0 0-1,-1 0 1,1 0-1,0 0 1,-1 0-1,1 0 1,0 0-1,-1 0 1,1 0-1,-1 0 1,1 0-1,0 0 1,-1-1-1,1 1 1,0 0-1,0 0 1,-1 0-1,1 0 1,0-1-1,-1 1 1,1 0-1,0 0 1,0-1-1,-1 1 1,1 0-1,0 0 1,0-1-1,0 1 1,-1 0-1,1-1 1,0 1-1,0 0 1,0-1-1,0 1 1,0 0-1,0-1 1,0 1-1,0 0 1,-1-1-1,1 1 1,0 0-1,1-1 1,-1 1-1,0 0 1,0-1-1,0 1 1,0 0-1,0-1 1,0 1-1,0 0 1,0-1-1,1 1 1,-1 0-1,0-1 1,0 1-1,-21 18 848,18-15-838,-15 17 1136,-30 45 1,45-60-1123,0 0 0,0-1 0,0 2 0,1-1 0,0 0 0,0 0 0,0 1 0,0 0 0,1-1 0,0 1 0,0 0 0,1-1 0,-1 1 0,1 0 0,1 0 0,0 7 0,0-12-92,0 0 1,0 0-1,0 0 0,0 0 0,0 0 1,0 0-1,0 0 0,0 0 0,0 0 0,0 0 1,1 0-1,-1-1 0,0 1 0,1-1 0,-1 1 1,0-1-1,1 1 0,-1-1 0,1 0 1,-1 0-1,1 1 0,-1-1 0,0 0 0,1-1 1,-1 1-1,1 0 0,-1 0 0,3-1 0,0 1 18,1-1-1,0 0 0,-1 0 0,1 0 1,0-1-1,-1 1 0,8-5 0,-8 2-3,1 0 0,-1 0 0,0-1 0,0 0 0,0 0 0,-1 0 0,1 0 0,-1 0 0,-1-1 0,4-8-1,-4 12-93,-1-1-1,0 0 0,0 1 0,-1-1 0,1 1 0,0-1 1,-1 0-1,0 0 0,1 1 0,-1-1 0,0 0 0,-1 0 0,1 1 1,0-1-1,-1 0 0,1 1 0,-1-1 0,0 0 0,0 1 1,0-1-1,0 1 0,-1-1 0,1 1 0,0 0 0,-3-4 0,-12 0-2345,15 6 2181,0 1 0,1-1 0,-1 0 0,1 1-1,-1-1 1,1 0 0,-1 1 0,1-1 0,-1 1 0,1-1-1,-1 1 1,1-1 0,0 1 0,-1-1 0,1 1-1,0-1 1,-1 1 0,1 0 0,0-1 0,0 1 0,0-1-1,-1 1 1,1 0 0,0-1 0,0 1 0,0 0 0,0-1-1,0 1 1,0-1 0,0 1 0,1 0 0,-1-1-1,0 1 1,0 0 0,0-1 0,0 1 0,1-1 0,-1 1-1,0-1 1,1 1 0,-1-1 0,0 1 0,1-1 0,-1 1-1,1-1 1,-1 1 0,1-1 0,-1 1 0,1-1-1,-1 0 1,1 1 0,0-1 0,16 9-5711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5.162"/>
    </inkml:context>
    <inkml:brush xml:id="br0">
      <inkml:brushProperty name="width" value="0.025" units="cm"/>
      <inkml:brushProperty name="height" value="0.025" units="cm"/>
    </inkml:brush>
  </inkml:definitions>
  <inkml:trace contextRef="#ctx0" brushRef="#br0">165 133 1666,'0'0'14520,"-10"-3"-12897,6 2-1538,1 0 0,-1 0 0,0 0 0,1 1 0,-1 0 0,0-1 0,1 1 0,-1 1 0,0-1 0,0 0 0,1 1 0,-1 0 0,0 0 0,1 0 1,-1 0-1,1 1 0,0-1 0,-1 1 0,1 0 0,0 0 0,0 0 0,0 0 0,0 1 0,0-1 0,1 1 0,-1 0 0,1-1 0,-3 5 0,-37 49 1158,40-53-1191,1 0 0,-1 0 0,1 0 0,-1 0-1,1 0 1,0 0 0,0 0 0,0 0 0,1 1-1,-1-1 1,1 0 0,0 0 0,0 1 0,0-1 0,0 0-1,0 1 1,1-1 0,-1 0 0,2 4 0,0-5-39,-1-1 1,0 0 0,0 0-1,1 0 1,-1 0 0,1 0 0,-1 0-1,1-1 1,-1 1 0,1 0-1,-1-1 1,1 1 0,0-1 0,-1 1-1,1-1 1,0 0 0,-1 0-1,1 0 1,0 0 0,0 0 0,-1 0-1,1 0 1,0-1 0,-1 1-1,4-2 1,42-13 163,-27 1-162,0-1 0,-1 0 0,-1-2-1,0 0 1,-1-1 0,-1 0-1,-1-2 1,-1 0 0,-1 0-1,0-1 1,15-37 0,-21 30 102,-17 34 102,-8 14 12,1 1 0,1 1 0,1 0 0,1 1-1,1 0 1,1 1 0,-13 37 0,23-53-150,-1 1-1,1-1 1,1 0 0,-1 0-1,1 12 1,1-18-94,0-1 0,0 1 0,0-1 0,0 1 0,0-1 0,0 1 0,0-1 0,1 1 0,-1-1 0,1 1 0,-1-1 0,1 1 0,-1-1 0,1 0 0,0 1 0,0-1 0,0 0 0,0 1 0,0-1 0,0 0 0,0 0 0,0 0 0,0 0 0,0 0 0,1 0 0,-1 0 0,0-1 0,1 1 0,-1 0 0,1-1 0,-1 1 0,0-1 0,1 0 0,-1 1 0,3-1 0,33 0-2941,-2-12-3322,-11-6-445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45.853"/>
    </inkml:context>
    <inkml:brush xml:id="br0">
      <inkml:brushProperty name="width" value="0.025" units="cm"/>
      <inkml:brushProperty name="height" value="0.025" units="cm"/>
    </inkml:brush>
  </inkml:definitions>
  <inkml:trace contextRef="#ctx0" brushRef="#br0">28 244 6790,'0'0'6220,"-4"8"-3685,2-5-2467,-17 35 3240,19-37-3228,0 0-1,-1-1 0,1 1 0,0 0 0,0 0 1,-1 0-1,1 0 0,0 0 0,0-1 0,0 1 0,0 0 1,0 0-1,0 0 0,0 0 0,1 0 0,-1 0 0,0-1 1,0 1-1,1 0 0,-1 0 0,0 0 0,1-1 1,-1 1-1,1 0 0,-1 0 0,1-1 0,-1 1 0,1 0 1,-1-1-1,1 1 0,0-1 0,-1 1 0,1-1 0,0 1 1,0-1-1,0 1 0,-1-1 0,1 0 0,0 1 1,0-1-1,0 0 0,0 0 0,-1 1 0,1-1 0,0 0 1,0 0-1,0 0 0,0 0 0,1-1 0,8 1 119,1-1-1,-1-1 1,0 1-1,0-2 0,1 0 1,-2 0-1,1 0 1,0-2-1,14-7 0,-18 9-164,-1 0-1,1 0 0,-1-1 0,0 0 0,0 0 0,-1 0 0,1-1 0,-1 1 0,0-1 0,0 0 0,0 0 1,-1 0-1,0-1 0,0 1 0,0-1 0,0 0 0,2-9 0,-5 14-33,0 0 0,0 0 0,0 0 0,0 1 0,0-1 0,0 0 0,0 0 0,0 0 0,0 0 0,0 0 0,0 0 0,0 1 0,-1-1 0,1 0 0,0 0 0,-1 0 0,1 1 0,-1-1 0,1 0 0,-1 0 0,1 1 0,-1-1 0,1 0 0,-1 1 0,0-1 0,1 1 0,-1-1 0,0 1 0,1-1 0,-1 1 0,0-1 0,0 1 0,0 0 0,1-1 0,-1 1 0,0 0 0,0 0 0,0-1 0,0 1 0,0 0 0,1 0 0,-1 0 0,0 0 0,0 0 0,-1 1 0,-2-1-16,0 0 0,0 1-1,0 0 1,0-1 0,1 2-1,-1-1 1,0 0 0,1 1-1,-7 3 1,-4 5 0,0 1 0,1 1 0,0 0 0,1 0 0,-18 25 0,23-29 56,1 1 1,0 1 0,1-1 0,0 1 0,0 0 0,1 1 0,0-1 0,1 1 0,0-1 0,-2 14 0,5-23-31,0 0 1,0 0-1,0 1 1,0-1-1,0 0 1,1 0 0,-1 0-1,0 0 1,0 0-1,1 0 1,-1 0 0,0 0-1,1 0 1,-1 0-1,1 0 1,0 0 0,-1 0-1,1-1 1,0 1-1,-1 0 1,1 0-1,0 0 1,0-1 0,0 1-1,0-1 1,1 2-1,1-1 21,0 0-1,1 1 1,-1-1-1,1-1 1,-1 1-1,0 0 1,1-1 0,5 0-1,3 0 36,1-1 0,-1 0 0,0-1-1,15-5 1,5-5-48,0-1-1,-2-2 0,1-1 1,-2-2-1,0 0 1,-1-2-1,-1-1 0,-1-1 1,-1-2-1,-1 0 0,-1-2 1,-2 0-1,0-1 0,22-41 1,-38 61-17,12-27 16,-16 33-15,-1 0-1,1 0 1,0-1-1,-1 1 1,1 0-1,-1-1 1,0 1-1,0 0 1,1-1-1,-1 1 1,0 0-1,0-1 1,0 1-1,0 0 1,0-1-1,-1 1 1,1 0-1,0-1 1,-1 1-1,0-2 1,0 3-8,0-1 0,0 1 1,0-1-1,0 1 1,-1 0-1,1 0 1,0-1-1,0 1 1,-1 0-1,1 0 1,0 0-1,0 0 1,-1 1-1,1-1 1,0 0-1,0 0 0,0 1 1,-1-1-1,1 1 1,0-1-1,0 1 1,0-1-1,0 1 1,0 0-1,0-1 1,-1 3-1,-29 18-51,4 2 117,1 1 0,-31 37 0,49-53-24,2 1 0,-1 0 0,1 0 0,0 0 0,1 1 0,0 0 0,1 0 0,0 0 0,0 1 0,1-1 1,-3 21-1,6-29-30,0 0 0,0-1 0,0 1 0,0-1 0,0 1 0,1 0 0,-1-1 0,0 1 0,1-1 0,-1 1 0,1-1 0,0 1 0,-1-1 1,1 1-1,0-1 0,0 0 0,0 1 0,0-1 0,0 0 0,0 0 0,0 0 0,0 0 0,2 1 0,1 0 14,-1 0 0,1 0-1,-1-1 1,1 1 0,0-1 0,0 0-1,-1 0 1,1-1 0,6 1-1,3 0 21,-1-1-1,0-1 1,0 0-1,0 0 0,21-6 1,-11-2-16,1 0 0,-1-1 1,-1-1-1,0-1 0,0 0 1,29-26-1,-17 10 10,-1-2 0,49-57-1,-79 85-25,0 0 0,-1 1 0,0-1 0,1 0 0,-1 0 0,0 0 0,0 0 0,0 0 0,0 0-1,0 0 1,0 0 0,0-3 0,-1 5-6,-1-1 0,1 1 1,0 0-1,0-1 0,0 1 0,0 0 0,-1-1 0,1 1 1,0 0-1,0 0 0,-1-1 0,1 1 0,0 0 0,-1 0 1,1-1-1,0 1 0,-1 0 0,1 0 0,0 0 0,-1 0 1,1-1-1,0 1 0,-1 0 0,1 0 0,0 0 0,-1 0 1,1 0-1,-1 0 0,1 0 0,0 0 0,-1 0 0,1 0 1,0 0-1,-1 0 0,1 1 0,0-1 0,-1 0 0,1 0 1,-1 0-1,-5 2-10,1 0 0,-1 0 0,0 1 0,1-1 0,0 1-1,-1 0 1,-6 6 0,0 1 15,0 1 0,0 1-1,1 0 1,1 1-1,-14 20 1,20-26-73,0 0 1,0 0-1,1 0 1,0 1 0,0-1-1,0 1 1,1 0-1,1 0 1,-1-1-1,1 1 1,1 0-1,-1 0 1,2 12 0,-1-18-113,1-1 1,-1 1 0,1 0-1,-1 0 1,1 0 0,0 0-1,-1 0 1,1-1 0,0 1 0,0 0-1,0-1 1,0 1 0,1-1-1,-1 1 1,2 1 0,18 6-6210,-2-8-3654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8.105"/>
    </inkml:context>
    <inkml:brush xml:id="br0">
      <inkml:brushProperty name="width" value="0.025" units="cm"/>
      <inkml:brushProperty name="height" value="0.025" units="cm"/>
    </inkml:brush>
  </inkml:definitions>
  <inkml:trace contextRef="#ctx0" brushRef="#br0">49 0 13805,'0'0'4228,"-20"64"-2594,11-29-321,-1 5-544,1-1-385,9-1-256,0-1-64,0-2 0,0-5-32,9-1-416,-2-4-833,-2-7-1025,-5-9-3460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8.450"/>
    </inkml:context>
    <inkml:brush xml:id="br0">
      <inkml:brushProperty name="width" value="0.025" units="cm"/>
      <inkml:brushProperty name="height" value="0.025" units="cm"/>
    </inkml:brush>
  </inkml:definitions>
  <inkml:trace contextRef="#ctx0" brushRef="#br0">0 59 13965,'0'0'2691,"50"4"-1186,-12-3-448,4-1-544,12 0-321,0 0-128,-1-6-32,-6-2 32,-6-2-609,-13-2-1024,-8 0-2018,-15-3-962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8.819"/>
    </inkml:context>
    <inkml:brush xml:id="br0">
      <inkml:brushProperty name="width" value="0.025" units="cm"/>
      <inkml:brushProperty name="height" value="0.025" units="cm"/>
    </inkml:brush>
  </inkml:definitions>
  <inkml:trace contextRef="#ctx0" brushRef="#br0">0 68 13453,'0'0'3299,"82"-24"-1794,-26 13-640,6 3-513,4 1-223,4 2-97,-4 1-225,-9 0-2017,-10-1-5125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6:59.209"/>
    </inkml:context>
    <inkml:brush xml:id="br0">
      <inkml:brushProperty name="width" value="0.025" units="cm"/>
      <inkml:brushProperty name="height" value="0.025" units="cm"/>
    </inkml:brush>
  </inkml:definitions>
  <inkml:trace contextRef="#ctx0" brushRef="#br0">4 0 13741,'0'0'6550,"0"9"-6069,-1 19-7,-1-9-198,2 1 1,0-1-1,4 30 1,-3-48-245,0 0 0,-1 0 0,1 1 0,0-1 0,0 0 0,0 0 0,0 0 1,0 0-1,1 0 0,-1 0 0,0 0 0,0-1 0,1 1 0,-1 0 0,0-1 0,1 1 0,-1-1 0,0 1 1,1-1-1,-1 0 0,1 1 0,-1-1 0,1 0 0,-1 0 0,1 0 0,-1 0 0,1 0 0,-1-1 1,1 1-1,-1 0 0,0-1 0,1 1 0,-1-1 0,1 1 0,1-2 0,5 0 171,0-1-1,0 0 0,-1 0 1,15-9-1,91-81 5,-100 82-174,-13 10-33,1 1 0,-1-1-1,0 1 1,0 0-1,1-1 1,-1 1-1,1 0 1,-1-1 0,0 1-1,1 0 1,-1-1-1,1 1 1,-1 0 0,1 0-1,-1 0 1,1-1-1,-1 1 1,1 0-1,-1 0 1,1 0 0,-1 0-1,1 0 1,-1 0-1,1 0 1,-1 0 0,1 0-1,-1 0 1,1 0-1,-1 0 1,1 1-1,-1-1 1,1 0 0,-1 0-1,1 0 1,-1 1-1,0-1 1,1 1 0,7 21 243,-9 45 482,0-55-578,-2 64 189,4-75-350,-1-1 1,1 1-1,-1-1 0,0 1 0,1-1 0,-1 1 0,1-1 0,-1 0 0,1 1 0,-1-1 0,1 0 0,-1 1 0,1-1 0,0 0 0,-1 0 0,1 1 0,-1-1 0,1 0 0,0 0 0,-1 0 0,1 0 0,0 0 0,-1 0 0,1 0 0,-1 0 0,1 0 0,0 0 0,-1 0 0,1 0 0,0 0 0,0-1 0,20-6-4973,-13-6-2449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0.172"/>
    </inkml:context>
    <inkml:brush xml:id="br0">
      <inkml:brushProperty name="width" value="0.025" units="cm"/>
      <inkml:brushProperty name="height" value="0.025" units="cm"/>
    </inkml:brush>
  </inkml:definitions>
  <inkml:trace contextRef="#ctx0" brushRef="#br0">11 75 5509,'0'0'15327,"-2"9"-14532,2-6-724,-3 15 346,0 1 0,1 0-1,2 0 1,1 26 0,-1-41-386,0-1 1,0 1 0,1-1 0,-1 1 0,1-1-1,0 1 1,0-1 0,0 0 0,1 1-1,-1-1 1,1 0 0,-1 0 0,1 0 0,0 0-1,0 0 1,1-1 0,-1 1 0,0-1-1,1 1 1,0-1 0,-1 0 0,1 0 0,0 0-1,0 0 1,0 0 0,0-1 0,1 1 0,-1-1-1,0 0 1,1 0 0,-1 0 0,1-1-1,6 1 1,-3-1 3,0-1 0,0 1 0,0-2 0,-1 1 0,1-1 0,0 0 0,0 0 0,-1-1 0,1 0 0,-1 0 0,0 0 1,0-1-1,0 0 0,-1 0 0,1 0 0,-1-1 0,0 0 0,7-9 0,-6 7-10,-1 1 1,-1-1-1,1 0 1,-1 0-1,0 0 1,-1-1-1,0 0 0,0 1 1,0-1-1,-1 0 1,-1 0-1,1-1 1,-1 1-1,0 0 1,-1-14-1,0 22-23,0-1-1,0 1 1,0 0 0,0-1-1,0 1 1,0-1-1,-1 1 1,1 0 0,0-1-1,0 1 1,0 0-1,0-1 1,0 1 0,-1 0-1,1 0 1,0-1-1,0 1 1,0 0-1,-1-1 1,1 1 0,0 0-1,0 0 1,-1-1-1,1 1 1,0 0 0,-1 0-1,1 0 1,0 0-1,-1-1 1,1 1 0,0 0-1,-1 0 1,1 0-1,0 0 1,-1 0 0,1 0-1,0 0 1,-1 0-1,1 0 1,0 0 0,-1 0-1,1 0 1,0 0-1,-1 0 1,1 0 0,0 0-1,-1 1 1,1-1-1,0 0 1,-1 0-1,1 0 1,0 0 0,-1 1-1,1-1 1,0 0-1,0 0 1,-1 1 0,1-1-1,0 0 1,0 1-1,-1-1 1,1 1 0,-15 20-92,14-20 95,0 1-1,1 0 1,-1 0-1,1 0 1,0 1 0,0-1-1,-1 0 1,1 0-1,1 0 1,-1 0 0,0 0-1,0 0 1,1 0-1,-1 0 1,1 0 0,0 0-1,0 0 1,-1 0-1,1-1 1,0 1 0,1 0-1,-1 0 1,0-1-1,0 1 1,1-1 0,-1 1-1,1-1 1,-1 1-1,1-1 1,2 2 0,0-2 16,-1-1 0,1 1 0,0 0 0,-1-1 0,1 0 0,0 0 1,0 0-1,-1 0 0,1-1 0,0 1 0,0-1 0,-1 0 0,1 0 0,-1-1 0,1 1 1,6-4-1,6-3 7,-1-1 0,1-1 1,25-21-1,-35 27-12,0-2 1,0 1-1,-1-1 0,0 0 1,0 0-1,-1 0 0,1-1 1,-1 1-1,-1-1 1,1 0-1,3-12 0,-7 19-9,1-1 0,-1 1 0,0-1-1,0 1 1,0-1 0,0 1 0,1-1-1,-1 1 1,0-1 0,0 1 0,0-1-1,0 1 1,0-1 0,0 1 0,0-1-1,0 1 1,-1-1 0,1 1 0,0-1-1,0 1 1,0-1 0,-1 1 0,1-1 0,0 1-1,0-1 1,-1 1 0,1 0 0,0-1-1,-1 1 1,1-1 0,0 1 0,-1 0-1,0-1 1,-17 3-23,-20 21-80,30-17 118,1 1 0,0 1-1,0-1 1,0 1 0,1 1 0,1-1 0,-1 1 0,1 0 0,1 0 0,-1 0 0,2 1-1,-1-1 1,1 1 0,1 0 0,0 0 0,0 0 0,1 0 0,0 0 0,2 20 0,-1-28-59,1 1 1,-1 0-1,1-1 1,0 1-1,0-1 1,0 1-1,0-1 1,1 1-1,-1-1 1,1 0-1,-1 0 1,1 0-1,0 0 1,0 0-1,0 0 1,0 0-1,0 0 1,0-1-1,1 1 1,-1-1-1,1 0 1,-1 1 0,1-1-1,-1-1 1,1 1-1,-1 0 1,1 0-1,3 0 1,39 1-3525,-5-13-4093,-6-8-3899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0.923"/>
    </inkml:context>
    <inkml:brush xml:id="br0">
      <inkml:brushProperty name="width" value="0.025" units="cm"/>
      <inkml:brushProperty name="height" value="0.025" units="cm"/>
    </inkml:brush>
  </inkml:definitions>
  <inkml:trace contextRef="#ctx0" brushRef="#br0">150 74 10378,'0'0'4553,"2"-9"-1771,1 0-1935,-1 6-586,-1 0-1,0-1 0,0 1 1,0 0-1,0 0 1,-1-1-1,1 1 1,-1 0-1,0-1 1,0 1-1,0-1 1,-1-5-1,0 8-171,0 1 0,1-1-1,-1 1 1,0-1 0,0 0-1,0 1 1,1-1 0,-1 1 0,0 0-1,0-1 1,0 1 0,0 0 0,0 0-1,0-1 1,0 1 0,0 0 0,0 0-1,0 0 1,0 0 0,0 0-1,0 0 1,0 0 0,0 1 0,0-1-1,1 0 1,-1 0 0,-2 1 0,-27 9-60,21-5-28,1 0-1,0 0 1,0 1-1,0 0 0,1 0 1,0 1-1,0 0 0,0 1 1,1-1-1,0 1 0,1 0 1,0 1-1,0-1 0,-3 10 1,8-17-10,0-1 0,0 1 1,1 0-1,-1-1 0,1 1 0,-1-1 0,1 1 1,-1-1-1,1 1 0,-1 0 0,1-1 1,-1 0-1,1 1 0,-1-1 0,1 1 1,0-1-1,-1 0 0,1 1 0,0-1 1,-1 0-1,1 0 0,0 0 0,0 0 0,-1 1 1,1-1-1,0 0 0,0 0 0,-1 0 1,1 0-1,0-1 0,-1 1 0,2 0 1,35 0-269,-29 0 154,132 0-528,-140-1 651,1 1 1,0 0-1,0 0 0,0 0 1,0-1-1,0 1 1,0 0-1,0 0 0,0 1 1,0-1-1,0 0 0,0 0 1,0 0-1,0 1 1,0-1-1,0 0 0,0 1 1,0-1-1,-1 1 1,1-1-1,0 1 0,0-1 1,0 1-1,-1 0 0,1-1 1,0 1-1,-1 0 1,1 0-1,0-1 0,-1 1 1,1 0-1,-1 0 1,0 0-1,1 0 0,-1 0 1,0 0-1,1 0 1,-1 0-1,0 0 0,0-1 1,0 1-1,0 0 0,0 0 1,0 0-1,0 0 1,0 0-1,0 0 0,-1 1 1,0 2 101,0 0 1,-1-1-1,1 0 1,-1 1-1,0-1 1,0 0-1,0 0 1,-1 0-1,1 0 1,-1 0 0,-4 4-1,-3 0 24,0 0-1,0-1 1,-1 0 0,0-1 0,0 0-1,0 0 1,0-1 0,-1-1-1,1 0 1,-18 2 0,28-5-177,0 0-1,0 0 1,1 0 0,-1 0 0,0-1 0,0 1 0,0 0 0,1-1 0,-1 1 0,0 0-1,0-1 1,1 1 0,-1-1 0,0 1 0,1-1 0,-1 1 0,0-1 0,1 1 0,-1-1 0,1 0-1,-1 0 1,1 1 0,-1-1 0,1 0 0,0 1 0,-1-1 0,1 0 0,0 0 0,-1 0-1,1 0 1,0 1 0,0-1 0,0 0 0,0 0 0,0 0 0,0 0 0,0-1 0,5-37-3031,21-19-2234,-11 26 1963,9-24-2626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1.458"/>
    </inkml:context>
    <inkml:brush xml:id="br0">
      <inkml:brushProperty name="width" value="0.025" units="cm"/>
      <inkml:brushProperty name="height" value="0.025" units="cm"/>
    </inkml:brush>
  </inkml:definitions>
  <inkml:trace contextRef="#ctx0" brushRef="#br0">11 1 11563,'0'0'7351,"2"10"-6155,1 44-146,-2 0 0,-3 0 1,-10 65-1,11-96-741,0-12 646,1-24-303,0-126-422,0 138-283,10 21-332,-8-16 391,1-1-1,-1 1 0,1-1 0,0 0 0,-1 0 1,2 0-1,-1 0 0,0-1 0,0 1 1,1-1-1,-1 0 0,1 0 0,0 0 1,0-1-1,0 1 0,0-1 0,0 0 1,0 0-1,0 0 0,0-1 0,0 1 0,0-1 1,1 0-1,-1 0 0,0 0 0,0-1 1,0 0-1,6-1 0,-2 0 18,0-1-1,0 0 0,0-1 1,-1 0-1,1 0 1,-1 0-1,0-1 0,0 0 1,0-1-1,-1 1 1,0-1-1,11-13 0,-17 18 42,-16 32-85,9-16 96,0 1 1,1-1-1,1 1 0,0 1 1,1-1-1,1 0 0,1 1 1,-1 28-1,3-45-68,0 1 0,0-1 0,0 1 0,0-1-1,0 1 1,0 0 0,0-1 0,0 1 0,0-1 0,1 1 0,-1-1 0,0 1 0,0-1-1,1 1 1,-1-1 0,0 1 0,1-1 0,-1 0 0,0 1 0,1-1 0,-1 0 0,1 1-1,-1-1 1,0 0 0,1 1 0,-1-1 0,1 0 0,-1 0 0,1 1 0,0-1 0,-1 0-1,1 0 1,0 0 0,25-2 269,20-18-1549,-14-11-4203,-17 4-2229,-4 1-4765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6.172"/>
    </inkml:context>
    <inkml:brush xml:id="br0">
      <inkml:brushProperty name="width" value="0.025" units="cm"/>
      <inkml:brushProperty name="height" value="0.025" units="cm"/>
    </inkml:brush>
  </inkml:definitions>
  <inkml:trace contextRef="#ctx0" brushRef="#br0">0 38 16015,'0'0'4613,"72"-26"-4613,-21 23 0,1-1-353,2 0-4996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2.072"/>
    </inkml:context>
    <inkml:brush xml:id="br0">
      <inkml:brushProperty name="width" value="0.025" units="cm"/>
      <inkml:brushProperty name="height" value="0.025" units="cm"/>
    </inkml:brush>
  </inkml:definitions>
  <inkml:trace contextRef="#ctx0" brushRef="#br0">35 1 12364,'0'0'11595,"0"11"-11206,-14 116 1121,-5 126 392,18-253-1896,1 0 0,0 0 1,0 1-1,0-1 0,0 0 1,0 0-1,0 0 0,0 0 1,0 0-1,0 0 0,0 1 1,0-1-1,0 0 0,0 0 1,0 0-1,0 0 0,0 0 1,0 1-1,0-1 0,0 0 1,0 0-1,0 0 1,0 0-1,0 0 0,0 0 1,0 1-1,0-1 0,0 0 1,0 0-1,1 0 0,-1 0 1,0 0-1,0 0 0,0 0 1,0 1-1,0-1 0,0 0 1,0 0-1,1 0 0,-1 0 1,0 0-1,0 0 0,0 0 1,0 0-1,0 0 0,0 0 1,1 0-1,-1 0 0,0 0 1,0 0-1,0 0 0,0 0 1,0 0-1,1 0 0,-1 0 1,0 0-1,0 0 1,8-9 204,6-15-27,-9-1-496,-2 0-1,0-1 1,-2-46 0,-2 76 308,1-1 0,0 0 1,-1 0-1,1 1 0,1-1 1,-1 0-1,0 1 0,1-1 1,0 0-1,0 0 0,0 0 1,0 0-1,0 0 0,0 0 1,1 0-1,3 5 0,-3-6 19,1 0 0,0-1 0,0 1 0,0 0 0,0-1 0,1 0 0,-1 0 0,0 0 0,1 0 0,-1 0 0,0 0 0,1-1 0,-1 0 0,1 0 0,-1 0 0,4 0 0,1-1 17,0 0 0,0 0 0,0-1 0,0 0 0,0 0 0,-1-1 0,1 0 0,13-7-1,-17 8-16,-1 0-1,1 0 0,0-1 0,-1 1 0,0-1 0,1 0 0,-1 0 0,0 0 0,-1 0 0,1 0 0,0 0 1,-1-1-1,0 0 0,0 1 0,0-1 0,0 0 0,-1 0 0,3-6 0,-32 57-222,26-41 251,0 0-1,0 1 1,1-1 0,0 1 0,0-1-1,0 1 1,1-1 0,1 12-1,-1-17-26,1-1-1,-1 1 0,1 0 1,0-1-1,-1 1 0,1-1 1,-1 1-1,1-1 0,0 1 1,0-1-1,-1 1 0,1-1 1,0 0-1,0 1 1,-1-1-1,1 0 0,0 0 1,0 1-1,0-1 0,-1 0 1,1 0-1,0 0 0,0 0 1,0 0-1,0 0 0,1-1 1,26-3 221,-23 1-400,0 1 0,0-1 0,0 0 1,-1 0-1,1-1 0,-1 1 0,0-1 1,0 0-1,0 0 0,0-1 0,-1 1 1,1-1-1,-1 0 0,0 0 0,-1 0 1,4-9-1,-1 2-1829,-2 0 0,0-1 1,0 1-1,-1-1 0,-1 1 0,0-20 0,-1-1-3228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2.417"/>
    </inkml:context>
    <inkml:brush xml:id="br0">
      <inkml:brushProperty name="width" value="0.025" units="cm"/>
      <inkml:brushProperty name="height" value="0.025" units="cm"/>
    </inkml:brush>
  </inkml:definitions>
  <inkml:trace contextRef="#ctx0" brushRef="#br0">50 8 3331,'0'0'13869,"-50"-7"-12588,50 20-448,0 4-480,0-2-225,13 3-64,8-2-160,0-3-1314,3 0-1697,-1-5-928,4-3-450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2.764"/>
    </inkml:context>
    <inkml:brush xml:id="br0">
      <inkml:brushProperty name="width" value="0.025" units="cm"/>
      <inkml:brushProperty name="height" value="0.025" units="cm"/>
    </inkml:brush>
  </inkml:definitions>
  <inkml:trace contextRef="#ctx0" brushRef="#br0">690 142 3299,'0'0'16976,"-9"11"-15294,2-3-1427,0 0 83,0 0-1,0 0 1,0 0-1,1 1 0,1 0 1,0 0-1,0 1 1,1-1-1,-5 13 1,9-21-322,0 0 0,0 0-1,0 0 1,0 0 0,0 0 0,0 0 0,0 0-1,0-1 1,0 1 0,0 0 0,1 0 0,-1 0 0,0 0-1,1-1 1,-1 1 0,0 0 0,1 0 0,-1 0 0,1-1-1,-1 1 1,1 0 0,0-1 0,-1 1 0,1 0-1,0-1 1,-1 1 0,3 0 0,28 7 234,37-13-79,-68 5-170,63-14-81,-44 9-5,1 1 1,0 1 0,29-1 0,-48 4 84,0 0 0,0 0 0,0 0 0,0 0 0,-1 0 0,1 0 0,0 0 0,0 0 0,-1 1 0,1-1 0,0 0 0,0 1-1,-1-1 1,1 1 0,0-1 0,-1 0 0,1 1 0,0 0 0,-1-1 0,1 1 0,-1-1 0,1 1 0,-1 0 0,1-1 0,-1 1 0,1 0 0,-1-1 0,0 1-1,1 0 1,-1 0 0,0-1 0,0 1 0,1 1 0,-2 35 468,0-34-412,1 1 1,-1 0-1,1-1 1,0 1-1,0-1 1,0 1-1,1 0 1,-1-1-1,2 6 1,0-8-36,-1 0 0,1 0 1,-1-1-1,1 1 0,-1 0 0,1-1 1,0 1-1,-1-1 0,1 1 1,0-1-1,-1 0 0,1 0 1,0 0-1,0 0 0,-1 0 1,3 0-1,32-3 145,-35 3-161,15-2-340,0-1-1,0-1 0,0-1 1,-1 0-1,1-1 0,-1-1 0,-1 0 1,20-13-1,-33 20 169,-1 0 1,1-1-1,-1 1 1,1 0-1,-1-1 0,1 1 1,-1-1-1,1 1 1,-1-1-1,1 1 0,-1-1 1,0 1-1,1-1 1,-1 1-1,0-1 1,0 0-1,1 1 0,-1-1 1,0 1-1,0-1 1,0 0-1,0 1 0,0-1 1,0 0-1,0 1 1,0-1-1,0 0 1,0 1-1,0-1 0,0 1 1,0-1-1,0 0 1,-1 1-1,1-1 0,0 1 1,-1-1-1,1 0 1,-1 0-1,-12-7-5935</inkml:trace>
  <inkml:trace contextRef="#ctx0" brushRef="#br0" timeOffset="1">1 0 15983,'0'0'2787,"57"6"-2595,-29-6-673,-1-1-6725</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7.041"/>
    </inkml:context>
    <inkml:brush xml:id="br0">
      <inkml:brushProperty name="width" value="0.025" units="cm"/>
      <inkml:brushProperty name="height" value="0.025" units="cm"/>
    </inkml:brush>
  </inkml:definitions>
  <inkml:trace contextRef="#ctx0" brushRef="#br0">1 62 3171,'5'-21'5278,"-5"18"-4522,0 0-1,1-1 0,-1 1 0,1 0 1,0-1-1,0 1 0,1 0 0,-1 0 1,0 0-1,5-6 0,-5 25 884,1 214 2642,-5-112-2332,5-116-1306,3-9-407,3-11-154,-5 8-63,-1-1 0,0 0-1,0 0 1,-1 0 0,-1 0 0,0 0 0,0 0 0,-1 0 0,-1 0-1,0 0 1,0 0 0,-1 1 0,0-1 0,-8-15 0,11 26-25,0-1 0,0 1 1,0-1-1,0 1 0,0-1 1,0 1-1,0-1 0,0 1 1,0-1-1,0 1 0,0-1 0,1 1 1,-1-1-1,0 1 0,0-1 1,0 1-1,1-1 0,-1 1 1,0 0-1,1-1 0,-1 1 1,0-1-1,1 1 0,-1 0 0,0-1 1,1 1-1,-1 0 0,1-1 1,-1 1-1,0 0 0,1 0 1,-1-1-1,1 1 0,-1 0 0,1 0 1,-1 0-1,1 0 0,-1 0 1,1 0-1,-1 0 0,1 0 1,-1 0-1,1 0 0,0 0 1,-1 0-1,1 0 0,0 0 0,41-1 11,-21 1-3,-1-2 11,1-1 0,-1-1 0,33-12 0,-44 14 20,-1-1 0,0-1 0,0 1 0,0-2 0,-1 1 0,1-1 0,-1 0 0,0 0 0,0-1 0,-1 0 0,8-8 0,-14 13-21,1 0-1,0 1 0,-1-1 1,1 0-1,0 1 1,-1-1-1,1 0 0,-1 0 1,0 0-1,1 0 0,-1 0 1,0 0-1,1 1 1,-1-1-1,0 0 0,0 0 1,0 0-1,0 0 0,0 0 1,0 0-1,0 0 1,0-1-1,-1 1 8,1 1-1,-1 0 1,1-1 0,-1 1-1,1 0 1,-1-1 0,0 1-1,1 0 1,-1 0 0,0 0-1,1-1 1,-1 1 0,0 0-1,1 0 1,-1 0 0,0 0 0,1 0-1,-1 0 1,0 0 0,1 1-1,-1-1 1,-1 0 0,-2 1 45,0 0 0,0 1 1,-1-1-1,1 1 0,0 0 1,1 0-1,-1 0 0,-7 6 1,4-1-61,0 0-1,0 1 1,1 0 0,0 0-1,1 0 1,0 1 0,0 0-1,0 0 1,1 0 0,1 1-1,0-1 1,0 1 0,1 0-1,0 0 1,-1 10 0,3-19-11,0 0 1,0 0 0,0 0 0,0 1-1,0-1 1,1 0 0,-1 0 0,0 0 0,1 0-1,-1 0 1,0 0 0,1 0 0,-1 0 0,1 0-1,0 0 1,-1 0 0,1 0 0,0 0-1,0 0 1,-1 0 0,1 0 0,0-1 0,0 1-1,0 0 1,0-1 0,0 1 0,2 0-1,0 0-150,0 0-1,-1-1 0,1 1 0,0-1 0,1 0 0,-1 0 1,0 0-1,0 0 0,0 0 0,5-2 0,0 0-717,1 0 1,0-1-1,0 0 0,-1-1 0,1 0 0,11-8 0,-6 1-1091,0-1 0,-2 0 0,1 0 0,16-23 1,1-18 1475,-28 48 1285,0-1 1,0 0-1,-1 0 1,1 0-1,-1 0 1,0-13-1,-6 23 5782,-18 25-5568,3 18-456,3 1 0,1 0 1,3 1-1,2 0 0,2 1 0,2 0 0,0 93 1,8-153-374,1 0 1,0 0-1,1 0 1,0 1 0,1-1-1,0 1 1,0-1 0,6-8-1,10-23-103,11-38-48,-7 15-79,2 1-1,49-83 1,-74 145 43,0-1 0,0 0 1,0 0-1,1 0 0,-1 1 1,1-1-1,-1 0 0,1 1 1,0 0-1,-1-1 0,1 1 1,0 0-1,0 0 0,3-1 1,-4 1-8,0 1 1,0 0 0,0 0-1,0 0 1,0 0-1,0 0 1,1 0-1,-1 0 1,0 0 0,0 0-1,0 1 1,0-1-1,0 0 1,0 1-1,0-1 1,0 1 0,0-1-1,0 1 1,0-1-1,1 2 1,1 1-1,-1 0 1,1 0 0,-1 0-1,0 0 1,0 0 0,0 1-1,0-1 1,0 1 0,-1-1-1,0 1 1,1 0 0,-2-1-1,1 1 1,0 5 0,0-2 23,-1-1-1,0 1 1,0-1 0,-1 1 0,0-1 0,0 1 0,0-1-1,-1 0 1,0 0 0,0 1 0,-1-1 0,1 0 0,-1-1-1,-1 1 1,1-1 0,-1 1 0,0-1 0,0 0 0,-1 0-1,1-1 1,-1 1 0,0-1 0,0 0 0,-1 0 0,1-1-1,-1 0 1,0 0 0,0 0 0,0 0 0,0-1 0,0 0-1,-1-1 1,1 1 0,0-1 0,-1 0 0,1-1 0,-8 0-1,14 1-52,-1-1 0,0 0 0,1 0 0,-1 0 0,0 0-1,1 0 1,-1 0 0,0-1 0,1 1 0,-1 0-1,1 0 1,-1 0 0,0-1 0,1 1 0,-1 0 0,1 0-1,-1-1 1,1 1 0,-1-1 0,0 1 0,1 0-1,0-1 1,-1 1 0,1-1 0,-1 1 0,1-1-1,0 1 1,-1-1 0,1 0 0,0 1 0,-1-1 0,1 0-1,5-23-3306,23-19-5648,-6 25 3473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8.004"/>
    </inkml:context>
    <inkml:brush xml:id="br0">
      <inkml:brushProperty name="width" value="0.025" units="cm"/>
      <inkml:brushProperty name="height" value="0.025" units="cm"/>
    </inkml:brush>
  </inkml:definitions>
  <inkml:trace contextRef="#ctx0" brushRef="#br0">1 99 7719,'0'0'12225,"4"11"-10698,-1-1-1245,0 0 0,0 1 0,-1-1-1,0 1 1,-1 0 0,0 0 0,-1-1 0,0 1 0,-3 15 0,-3 2 54,-4 35 107,10-63-437,0 0 0,0 0 0,-1 1 0,1-1 0,0 0-1,0 0 1,0 0 0,0 1 0,0-1 0,0 0 0,0 0 0,0 0 0,0 1 0,0-1-1,0 0 1,0 0 0,0 0 0,0 1 0,0-1 0,0 0 0,1 0 0,-1 0 0,0 0 0,0 1-1,0-1 1,0 0 0,0 0 0,0 0 0,0 0 0,1 1 0,-1-1 0,0 0 0,0 0 0,0 0-1,0 0 1,1 0 0,-1 0 0,0 0 0,0 1 0,0-1 0,0 0 0,1 0 0,-1 0-1,0 0 1,0 0 0,0 0 0,1 0 0,-1 0 0,0 0 0,10-9 238,8-17-36,-13 13-188,0 0-1,-1 0 0,-1 0 0,0 0 1,0-1-1,-2 1 0,1-1 0,-2 0 0,-1-24 1,1 38-24,-1 1 0,1-1 0,0 0 1,0 0-1,0 0 0,0 1 1,0-1-1,0 0 0,-1 0 0,1 0 1,0 1-1,0-1 0,0 0 1,0 0-1,-1 0 0,1 0 0,0 0 1,0 0-1,0 1 0,-1-1 0,1 0 1,0 0-1,0 0 0,-1 0 1,1 0-1,0 0 0,0 0 0,0 0 1,-1 0-1,1 0 0,0 0 1,0 0-1,-1 0 0,1 0 0,0 0 1,0 0-1,0 0 0,-1-1 1,1 1-1,0 0 0,0 0 0,-1 0 1,1 0-1,0 0 0,0 0 0,0-1 1,0 1-1,-1 0 0,1 0 1,0 0-1,0-1 0,0 1 0,0 0 1,0 0-1,0 0 0,0-1 1,-1 1-1,1 0 0,0 0 0,0 0 1,0-1-1,0 1 0,0 0 0,0 0 1,0-1-1,0 1 0,0 0 1,0 0-1,0-1 0,0 2-5,0-1 0,-1 1 0,1 0 0,0-1 1,0 1-1,-1 0 0,1-1 0,0 1 0,0 0 0,0-1 0,0 1 0,0 0 0,0-1 0,0 1 0,0 0 0,0-1 0,0 1 0,0 0 0,0-1 1,0 1-1,1 0 0,-1-1 0,0 1 0,0 0 0,1-1 0,-1 1 0,0-1 0,1 1 0,-1-1 0,1 1 0,-1-1 0,1 2 0,3 0-214,-1-1-1,0 1 0,0 0 0,0-1 1,1 0-1,-1 0 0,1 0 0,-1 0 0,1 0 1,-1-1-1,1 1 0,3-1 0,52-1-1893,-37 0 1357,-9 0 345,0 0 0,0 0 0,0-1 1,16-5-1,-25 6 459,0 0 0,-1 0 0,1-1 1,-1 1-1,1-1 0,-1 1 0,0-1 0,0 0 0,0 0 1,0-1-1,0 1 0,0-1 0,0 1 0,-1-1 0,1 0 1,-1 0-1,0 0 0,0 0 0,2-5 0,-4 8 28,0-1 0,0 1 0,0 0 0,0-1 0,0 1 0,0-1 0,0 1 0,0 0 0,0-1 0,-1 1 0,1-1 0,0 1 0,0 0 0,0-1 0,-1 1 0,1 0 0,0-1 0,-1 1 0,1 0 0,0 0 0,0-1 0,-1 1 0,1 0 1,0 0-1,-1-1 0,1 1 0,-1 0 0,1 0 0,0 0 0,-1 0 0,1 0 0,-1-1 0,1 1 0,0 0 0,-1 0 0,1 0 0,-1 0 0,1 0 0,-1 0 0,1 0 0,0 1 0,-1-1 0,1 0 0,-1 0 0,1 0 0,0 0 0,-1 1 0,-23 5 368,15-1-239,1 0 0,0 1-1,0 1 1,1-1 0,0 1 0,0 0-1,1 1 1,0 0 0,0 0-1,0 0 1,1 0 0,1 1 0,-1 0-1,-4 16 1,9-25-195,0 1 1,0-1-1,-1 1 1,1-1-1,0 1 0,0-1 1,0 1-1,0-1 1,0 1-1,0-1 0,0 1 1,0-1-1,0 1 0,1-1 1,-1 1-1,0-1 1,0 1-1,0-1 0,1 1 1,-1-1-1,0 1 1,0-1-1,1 1 0,-1-1 1,0 0-1,1 1 1,-1-1-1,1 1 0,-1-1 1,0 0-1,1 0 0,-1 1 1,2-1-1,19-1 210,22-17 24,27-40-250,-64 52 10,0 1-1,-1-2 0,0 1 0,0-1 1,0 1-1,-1-1 0,0 0 0,6-16 1,-21 42-293,7-12 284,0 0 0,0 0 0,0 0 1,1 0-1,0 0 0,0 1 0,-2 12 1,4-18-50,1 0 1,0 0 0,-1-1-1,1 1 1,0 0 0,0 0-1,0 0 1,0 0 0,1-1-1,-1 1 1,0 0 0,1 0-1,-1 0 1,1-1 0,0 1-1,-1 0 1,1-1 0,0 1-1,0-1 1,0 1 0,0-1-1,3 3 1,-1-3-117,-1 0 0,1 0 0,-1-1 0,1 1 0,-1-1 0,1 0 0,-1 0 0,1 0 0,0 0 0,-1 0 0,1 0 0,-1-1 0,1 1 1,-1-1-1,1 0 0,3-1 0,4-2-699,0-1 0,0 1 1,-1-1-1,0-1 0,0 0 1,0 0-1,0-1 1,7-8-1,1-2-253,-1 0 0,22-31 0,-11 1 1878,-20 14 4683,-7 33-5337,0-1 1,0 1-1,-1 0 1,1-1-1,0 1 1,-1 0-1,1-1 0,0 1 1,-1 0-1,1 0 1,0-1-1,-1 1 1,1 0-1,0 0 1,-1 0-1,1-1 1,-1 1-1,1 0 1,-1 0-1,1 0 1,0 0-1,-1 0 0,1 0 1,-1 0-1,1 0 1,-1 0-1,1 0 1,-1 0-1,1 0 1,0 1-1,-1-1 1,1 0-1,-1 0 1,1 0-1,0 0 0,-1 1 1,1-1-1,-1 1 1,-18 7 524,9-1-186,0 0 1,1 1-1,-14 14 1,21-20-372,0 0 0,0 1 0,0-1 0,0 0 0,0 1 0,0-1 0,1 1 0,-1 0 0,1 0 0,0-1 0,0 1 0,0 0 0,0 0 0,0 0-1,1 0 1,-1 0 0,1 0 0,0 1 0,0 5 0,2-8-64,0 0 1,0 0-1,0 0 0,0 0 0,1 0 1,-1 0-1,0 0 0,0 0 0,0-1 1,1 1-1,-1-1 0,0 0 0,1 0 0,-1 0 1,0 0-1,1 0 0,4-1 0,2 1-218,-2 0 9,1 0 85,0 0 0,1 1 0,-1-1 0,0 2 0,0-1 0,0 1 0,0 0 0,0 1 0,0 0 0,-1 0 0,12 7 0,-18-9 141,0 0 0,0 0-1,-1 1 1,1-1 0,0 0 0,-1 0-1,1 0 1,-1 1 0,1-1 0,-1 0-1,1 1 1,-1-1 0,0 0 0,0 1-1,0-1 1,0 0 0,0 1 0,0-1-1,0 0 1,0 1 0,0-1 0,-1 0-1,1 1 1,0-1 0,-1 0 0,0 0-1,1 1 1,-1-1 0,1 0 0,-1 0-1,0 0 1,0 0 0,0 0 0,0 0-1,0 0 1,0 0 0,0 0 0,-2 1-1,-46 36 1280,44-35-1229,-10 8 206,10-7-322,0 0-1,0 0 1,-1 0 0,1 0-1,-1-1 1,0 0-1,0 0 1,0-1 0,0 0-1,0 0 1,-13 2 0,19-5-142,0 1-1,0-1 1,-1 1 0,1-1 0,0 1 0,0-1 0,0 1 0,0-1 0,0 0 0,-1 1 0,1-1 0,0 1 0,1-1 0,-1 1 0,0-1 0,0 0 0,0 1 0,0-1 0,0 1 0,0-1 0,1 1 0,-1-1 0,0 1-1,1-1 1,-1 1 0,0-1 0,1 1 0,-1-1 0,0 1 0,1-1 0,10-17-4157,7-3-2407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9.465"/>
    </inkml:context>
    <inkml:brush xml:id="br0">
      <inkml:brushProperty name="width" value="0.025" units="cm"/>
      <inkml:brushProperty name="height" value="0.025" units="cm"/>
    </inkml:brush>
  </inkml:definitions>
  <inkml:trace contextRef="#ctx0" brushRef="#br0">1 224 8392,'0'0'14045,"8"5"-13490,-2-2-408,0 0 0,0-1-1,1 1 1,-1-1 0,1 0-1,-1-1 1,1 0 0,0 0-1,0 0 1,8-1 0,-12 1-112,1-2 0,-1 1 0,1 0 0,-1-1 0,0 1 0,1-1 1,-1 0-1,0 0 0,1-1 0,-1 1 0,0 0 0,0-1 1,0 0-1,-1 0 0,1 0 0,0 0 0,-1 0 0,1-1 1,-1 1-1,1-1 0,-1 1 0,0-1 0,0 0 0,-1 0 0,1 0 1,2-6-1,-4 9-23,0 0 0,0 0 0,0-1 0,0 1 1,0 0-1,0 0 0,0 0 0,0 0 0,0-1 0,0 1 0,0 0 0,0 0 1,0 0-1,0-1 0,0 1 0,0 0 0,0 0 0,0 0 0,0 0 1,0-1-1,0 1 0,0 0 0,0 0 0,0 0 0,-1 0 0,1-1 0,0 1 1,0 0-1,0 0 0,0 0 0,0 0 0,0 0 0,-1-1 0,1 1 1,0 0-1,0 0 0,0 0 0,-1 0 0,1 0 0,0 0 0,0 0 0,0 0 1,0 0-1,-1 0 0,1 0 0,0 0 0,0 0 0,0 0 0,-1 0 1,1 0-1,-17 2 87,-15 10-198,30-10 100,-1 0 1,1 1-1,-1-1 0,1 0 1,0 1-1,0-1 0,0 1 1,0 0-1,1 0 0,-1 0 1,1 0-1,-1 0 0,1 0 1,0 0-1,0 0 0,1 0 1,-1 1-1,1-1 0,-1 0 1,1 0-1,0 1 0,0-1 1,1 6-1,1-8 7,-1 0 0,0 0 1,1 0-1,-1 0 0,1 0 0,-1 0 0,1-1 0,-1 1 1,1-1-1,-1 1 0,1-1 0,0 1 0,-1-1 1,1 0-1,0 0 0,-1 1 0,1-1 0,0-1 0,2 1 1,41-2 147,-40 1-140,14-1 6,1-2 0,-2-1-1,25-8 1,-28 8-52,-1 0 0,1 1 0,1 0 0,-1 2 0,0-1 1,28 1-1,-42 2 3,1 1 0,-1-1 0,1 0 1,-1 1-1,1 0 0,-1-1 1,1 1-1,-1 0 0,0-1 0,1 1 1,-1 0-1,0 0 0,0 0 0,0 0 1,0 1-1,0-1 0,0 0 1,2 3-1,-2-3-111,0 0 0,0 1 0,0-1 0,0 0 0,0 1 0,0-1 0,0 0 0,1 0 0,-1 0 0,0 0 0,1 0 0,-1 0 0,1-1 0,-1 1 0,1 0 0,-1-1 0,1 1 0,0-1 0,-1 0 0,3 1 0,2-2-578,0 1 0,-1-2 0,1 1 0,0 0 0,-1-1 0,1 0 1,-1 0-1,1-1 0,-1 0 0,0 0 0,0 0 0,0 0 0,-1-1 0,1 0 0,-1 0 0,0 0 1,0 0-1,0-1 0,5-7 0,28-47-3215,-13 3 5583,-8-1 2146,-15 53-2891,-1 1 1,1-1 0,-1 1 0,0-1 0,0 1 0,-1-1 0,1 0 0,-2-4-1,0 8-713,0 1 0,0 0 0,1 0-1,-1 0 1,0 0 0,0 0-1,1 1 1,-1-1 0,1 1-1,-1-1 1,1 1 0,-1-1 0,0 3-1,-6 9 66,0 0-1,1 0 0,1 0 1,0 1-1,-3 15 1,6-21-219,1-1 0,1 1 0,-1 0 1,2 0-1,-1 0 0,1 0 1,0 0-1,0 0 0,1 0 1,0 0-1,3 8 0,-4-14-29,0 0 0,1-1 1,-1 1-1,1-1 0,-1 1 0,1-1 0,0 1 0,0-1 0,0 1 0,-1-1 0,1 0 1,1 1-1,-1-1 0,0 0 0,0 0 0,0 0 0,1 0 0,-1 0 0,0 0 0,1 0 1,-1 0-1,1 0 0,-1-1 0,1 1 0,-1-1 0,1 1 0,0-1 0,-1 0 0,1 1 1,0-1-1,-1 0 0,1 0 0,0 0 0,-1 0 0,1 0 0,0-1 0,-1 1 0,1 0 1,-1-1-1,1 0 0,2 0 0,0-1 12,-1 0 1,0 1 0,0-1-1,0-1 1,0 1 0,0 0-1,0-1 1,0 1-1,-1-1 1,1 0 0,-1 0-1,0 0 1,0 0-1,0-1 1,0 1 0,0 0-1,1-6 1,-1-12 359,-2 20-370,1 1 0,-1 0-1,0-1 1,0 1 0,0 0 0,0-1 0,-1 1 0,1 0-1,0-1 1,0 1 0,0 0 0,0-1 0,0 1 0,0 0-1,0 0 1,-1-1 0,1 1 0,0 0 0,0-1 0,0 1-1,-1 0 1,1 0 0,0-1 0,0 1 0,-1 0 0,1 0-1,0 0 1,0-1 0,-1 1 0,1 0 0,0 0 0,-1 0-1,1 0 1,0 0 0,-1 0 0,1 0 0,0 0 0,-1-1-1,1 1 1,0 0 0,-1 0 0,1 1 0,0-1 0,-1 0-1,1 0 1,0 0 0,0 0 0,-1 0 0,1 0 0,0 0-1,-1 0 1,1 1 0,0-1 0,-1 0 0,1 0-12,-1 1 0,1-1 0,0 0 1,-1 1-1,1-1 0,0 0 0,-1 1 0,1-1 1,0 1-1,-1-1 0,1 1 0,0-1 0,0 0 0,0 1 1,-1-1-1,1 1 0,0-1 0,0 1 0,0-1 1,0 1-1,0-1 0,0 1 0,0-1 0,0 1 1,0-1-1,0 1 0,0-1 0,0 1 0,1-1 1,-1 1-1,0-1 0,0 1 0,0-1 0,1 0 1,-1 1-1,1 0 0,13 13 158,-3-12-101,1 0 0,0-1 0,-1 0 0,1-1 0,0 0 0,0-1 0,12-2 0,-17 2-44,0 0 0,-1 0 0,1-1 0,0 0 0,-1-1 1,0 1-1,1-1 0,-1 0 0,0-1 0,-1 1 0,1-1 0,-1 0 0,9-8 1,-18 14 63,1 0 1,0 0 0,-1 0 0,1 1 0,1-1 0,-1 1 0,0 0 0,-4 5 0,4-4-33,0 1 0,-1 0 0,2-1 0,-1 1 0,0 0 1,1 0-1,0 1 0,1-1 0,-1 0 0,1 1 0,0-1 1,0 1-1,0-1 0,1 1 0,0-1 0,1 11 0,0-15-33,0 1-1,0-1 0,0 0 0,0 1 1,1-1-1,-1 0 0,1 0 1,-1 1-1,1-1 0,-1 0 1,1-1-1,-1 1 0,1 0 0,0 0 1,0-1-1,-1 1 0,1-1 1,0 0-1,0 1 0,-1-1 0,1 0 1,0 0-1,0 0 0,0 0 1,0 0-1,-1 0 0,3-1 0,5 0 29,0 0-1,-1 0 0,1-1 0,12-4 0,-5-1-122,0-2 0,0 0 0,-1 0 0,-1-1 1,25-23-1,-47 61-333,8-28 420,-1 1 1,1 0-1,0 0 1,0 0-1,-1 0 1,1 0-1,0 0 0,0-1 1,0 1-1,0 0 1,0 0-1,0 0 1,0 0-1,1 0 1,-1 0-1,0 0 0,0-1 1,1 1-1,-1 0 1,0 0-1,1 0 1,-1 0-1,1-1 1,-1 1-1,1 0 0,0-1 1,-1 1-1,1 0 1,0-1-1,-1 1 1,1-1-1,0 1 1,0-1-1,-1 1 0,2-1 1,8 1-27,-1-2 0,1 1 1,-1-2-1,1 1 0,-1-1 1,0 0-1,0-1 0,0 0 0,0-1 1,0 0-1,-1 0 0,1-1 0,-1 0 1,0 0-1,11-11 0,1 0-100,-1-2-1,-1 0 0,0-1 1,23-34-1,-37 48 112,-1 0 1,1 0-1,-2-1 0,1 1 0,0-1 1,-1 0-1,0 0 0,-1 0 0,1 0 0,-1 0 1,1-10-1,-2 15 9,0 1 0,0 0 0,0 0 0,0 0 0,0-1 0,0 1 0,0 0 0,0 0 0,0 0 0,0-1 0,0 1 0,0 0 0,0 0 0,0 0 0,0-1 0,0 1 0,0 0 0,-1 0 0,1 0 0,0 0 0,0-1-1,0 1 1,0 0 0,0 0 0,0 0 0,-1 0 0,1 0 0,0-1 0,0 1 0,0 0 0,0 0 0,-1 0 0,1 0 0,0 0 0,0 0 0,0 0 0,-1 0 0,1 0 0,0 0 0,0 0 0,0 0 0,-1 0 0,1 0 0,-11 5-42,-7 13-13,13-8 62,1 0 0,0 0-1,1 1 1,0 0 0,0 0 0,1-1 0,0 1 0,1 20 0,6 95 117,-2-83-123,-2-21-144,-3-37 165,-1 0 0,-1 0 1,0 0-1,-1 1 0,-1-1 1,0 1-1,-1 1 1,0-1-1,-1 1 0,-1 0 1,0 1-1,-14-15 0,10 10-193,25 16 19,13 2 227,100-1-357,-125 0 147,1 0 0,-1 0 0,1-1 0,-1 1 0,1 0-1,-1 0 1,1 0 0,-1 0 0,0 0 0,1-1 0,-1 1-1,1 0 1,-1-1 0,0 1 0,1 0 0,-1 0 0,1-1-1,-1 1 1,0-1 0,0 1 0,1 0 0,-1-1 0,0 1-1,1-1 1,-1 1 0,0 0 0,0-1 0,0 1 0,0-1-1,0 1 1,1-1 0,-1 1 0,0-1 0,0 1-1,0-1 1,0 1 0,0-1 0,0 1 0,-1-1 0,1 1-1,0-1 1,0 1 0,0-1 0,0 1 0,-1 0 0,1-1-1,0 1 1,0-1 0,-1 1 0,1-1 0,0 1 0,0 0-1,-1-1 1,1 1 0,-1 0 0,1-1 0,0 1 0,-1 0-1,1 0 1,-1-1 0,-16-13-7124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09.815"/>
    </inkml:context>
    <inkml:brush xml:id="br0">
      <inkml:brushProperty name="width" value="0.025" units="cm"/>
      <inkml:brushProperty name="height" value="0.025" units="cm"/>
    </inkml:brush>
  </inkml:definitions>
  <inkml:trace contextRef="#ctx0" brushRef="#br0">6 10 17809,'-5'-3'1409,"5"-1"-96,5 3-288,17 0-224,4 1 0,5 0-481,3 0-320,-2 0-704,-4 0-4774</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0.798"/>
    </inkml:context>
    <inkml:brush xml:id="br0">
      <inkml:brushProperty name="width" value="0.025" units="cm"/>
      <inkml:brushProperty name="height" value="0.025" units="cm"/>
    </inkml:brush>
  </inkml:definitions>
  <inkml:trace contextRef="#ctx0" brushRef="#br0">127 172 12780,'0'0'342,"-8"1"250,3-1-399,0 1-1,0-1 1,0 1-1,0 1 1,0-1-1,0 1 1,0 0-1,1 0 0,-1 0 1,1 1-1,-1 0 1,1 0-1,0 0 1,0 0-1,0 0 1,1 1-1,-1 0 1,-4 6-1,-19 24 1187,24-29 9,20-21-477,80-98 204,-86 99-844,0-1 1,-1-1-1,-1 1 1,0-1 0,11-33-1,-30 78-141,-1 0 1,-17 30-1,18-39-133,1 1 1,0-1 0,1 1-1,1 1 1,1-1-1,-4 27 1,10-46 4,0 0 0,-1 1 0,1-1 0,0 0 0,0 0 0,0 0 0,0 1-1,0-1 1,0 0 0,0 0 0,0 0 0,1 0 0,-1 1 0,0-1 0,1 0 0,-1 0 0,1 0 0,-1 0 0,1 0 0,-1 0 0,1 0 0,0 0 0,0 0 0,-1 0 0,1 0 0,0-1 0,0 1 0,0 0-1,0 0 1,0-1 0,0 1 0,0-1 0,0 1 0,0-1 0,0 1 0,0-1 0,1 1 0,-1-1 0,0 0 0,0 0 0,0 0 0,0 0 0,1 0 0,-1 0 0,0 0 0,0 0 0,0 0 0,1 0 0,-1-1 0,0 1-1,0 0 1,0-1 0,0 1 0,2-2 0,6-1 32,-1 0 0,0-1-1,0 0 1,0 0 0,14-11-1,-12 6-3,1-1 0,-1 0 0,0 0 0,-1-2 0,-1 1 0,0-1 0,0 0 0,-1 0 0,0-1 0,-1 0 0,-1 0 0,5-18 0,-37 57 376,-3 34-441,29-56 45,-1 0-1,1 0 0,-1 0 0,1 1 1,1-1-1,-1 1 0,0-1 0,1 0 0,0 1 1,0-1-1,0 1 0,2 6 0,-1-9 1,0-1-1,0 0 0,0 1 0,1-1 1,-1 0-1,0 0 0,1 0 1,-1 0-1,0 0 0,1 0 1,-1 0-1,1 0 0,0-1 0,-1 1 1,1 0-1,0-1 0,-1 0 1,1 1-1,0-1 0,-1 0 0,1 0 1,0 0-1,0 0 0,-1 0 1,1 0-1,0 0 0,0-1 1,-1 1-1,4-2 0,3 1 33,1-1-1,-1-1 0,0 1 1,14-8-1,-15 7-26,0-2-1,-1 1 1,1-1 0,-1 0 0,0 0-1,-1 0 1,1-1 0,-1 0-1,0 0 1,0-1 0,-1 1-1,0-1 1,0 0 0,0 0-1,4-14 1,-32 57-207,20-26 183,0 0 4,0-1 0,1 1 1,0 0-1,1 0 0,-2 11 1,4-20 10,0 1 0,0-1 0,0 1 0,0-1 0,0 1 0,0-1-1,0 1 1,1-1 0,-1 1 0,1-1 0,-1 0 0,1 1 0,-1-1 0,1 0 0,0 1 0,-1-1 0,1 0 0,0 0 0,0 0 0,0 1 0,0-1 0,0 0 0,0 0 0,0 0 0,1-1 0,-1 1 0,0 0 0,1 0 0,-1-1 0,0 1 0,1-1 0,-1 1 0,0-1 0,1 1 0,-1-1 0,1 0 0,-1 0 0,1 0-1,-1 0 1,1 0 0,2 0 0,6 0 16,0-1 0,0 0 1,0-1-1,0 1 0,-1-2 0,1 0 0,-1 0 0,1 0 0,-1-1 0,0-1 0,-1 1 0,1-2 0,-1 1 0,14-13 0,-21 16-1,0 0 0,0 0 0,-1 0 0,0-1 0,1 1 0,-1 0 0,0 0 0,0-1 0,0 1 0,0 0 0,0 0 0,-1-1 0,1 1 0,-1 0 0,0 0 0,1 0 0,-1 0 0,0 0 0,0 0 0,0 0 0,-1 0 0,1 0 0,0 0 0,-2-1 0,-10-30-60,13 32-75,1 1-1,-1-1 1,1 1-1,0-1 1,-1 1-1,1-1 0,0 1 1,-1 0-1,1-1 1,0 1-1,-1 0 1,1-1-1,0 1 1,0 0-1,0 0 1,-1 0-1,1 0 1,0-1-1,0 1 1,0 0-1,-1 1 1,1-1-1,0 0 1,0 0-1,-1 0 1,1 0-1,1 1 0,26 3-1819,36 8-4482,-27-9 1627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1.206"/>
    </inkml:context>
    <inkml:brush xml:id="br0">
      <inkml:brushProperty name="width" value="0.025" units="cm"/>
      <inkml:brushProperty name="height" value="0.025" units="cm"/>
    </inkml:brush>
  </inkml:definitions>
  <inkml:trace contextRef="#ctx0" brushRef="#br0">120 186 12684,'0'0'2360,"-9"-1"-636,6 0-1576,-1 0 1,0 1-1,0 0 1,0 0 0,0 0-1,0 0 1,0 0-1,0 1 1,1 0-1,-1 0 1,0 0-1,0 0 1,1 0-1,-1 1 1,1 0-1,-1 0 1,1 0-1,0 0 1,0 0 0,-1 1-1,2-1 1,-1 1-1,0 0 1,0 0-1,1 0 1,0 0-1,0 0 1,0 0-1,0 1 1,0-1-1,0 1 1,1 0-1,-2 5 1,2-7-109,1 0-1,-1-1 1,0 1-1,1 0 1,0 0-1,-1-1 1,1 1-1,0 0 1,0 0 0,0 0-1,0-1 1,0 1-1,0 0 1,1 0-1,-1 0 1,0-1-1,1 1 1,0 0 0,-1 0-1,1-1 1,0 1-1,0-1 1,0 1-1,0 0 1,0-1-1,0 0 1,0 1 0,1-1-1,-1 0 1,0 0-1,1 1 1,-1-1-1,4 1 1,0 0-12,0-1 1,0 0-1,0 0 1,0-1-1,1 1 1,-1-1-1,0 0 1,0 0-1,1-1 1,-1 0-1,6-1 1,0-1-12,0 0 1,-1-1-1,1-1 1,-1 1-1,0-2 0,0 1 1,0-1-1,-1-1 1,0 0-1,0 0 1,-1-1-1,0 0 0,14-18 1,-16 18-5,1 0 1,-2-1-1,1 0 1,-1 0-1,0 0 1,-1-1-1,0 0 0,-1 0 1,0 0-1,-1 0 1,0 0-1,0 0 1,-1-1-1,0 1 1,-1-15-1,-1 23-10,1 0-1,-1 0 1,1 0-1,-1 0 1,0 0-1,0 0 1,0 0 0,0 0-1,0 1 1,0-1-1,-1 0 1,1 1 0,0-1-1,-1 0 1,1 1-1,-1 0 1,0-1-1,0 1 1,1 0 0,-1 0-1,0 0 1,0 0-1,0 0 1,0 0 0,0 1-1,0-1 1,0 1-1,0-1 1,0 1-1,0 0 1,-1 0 0,1 0-1,0 0 1,0 0-1,0 0 1,0 1-1,-4 0 1,-3 1-12,0-1 0,0 1 0,0 1 0,1 0 0,-1 0 1,1 0-1,-14 9 0,11-4 61,1-1 0,0 2 1,-17 17-1,24-24-25,1 1 0,0-1-1,0 1 1,0-1-1,0 1 1,0 0 0,1 0-1,-1 0 1,1 0 0,0 0-1,0 0 1,0 0-1,0 0 1,1 0 0,-1 1-1,1-1 1,0 0 0,0 0-1,0 1 1,0-1-1,1 4 1,0-5-21,0 0 1,1 0-1,-1 1 0,1-1 1,0 0-1,-1-1 0,1 1 1,0 0-1,0 0 0,0-1 1,0 1-1,1-1 0,-1 0 1,0 0-1,0 0 0,1 0 1,4 2-1,51 12 52,-41-11-144,19 4-1073,46 19 0,-70-22 44,0 1 1,-1 0-1,1 0 1,11 10-1,-5-1-4207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1.927"/>
    </inkml:context>
    <inkml:brush xml:id="br0">
      <inkml:brushProperty name="width" value="0.025" units="cm"/>
      <inkml:brushProperty name="height" value="0.025" units="cm"/>
    </inkml:brush>
  </inkml:definitions>
  <inkml:trace contextRef="#ctx0" brushRef="#br0">151 58 12780,'0'0'9358,"-2"9"-8130,-4 5-1020,0 0 0,-1-1-1,0 0 1,-1-1 0,-1 0-1,0 0 1,0 0 0,-1-1 0,-1-1-1,-16 13 1,-12 8-934,56-57-4833,-10 13 4269,74-121-4261,-46 74 7584,-35 59-1893,1 1 1,-1-1-1,0 1 0,0-1 1,0 1-1,0-1 0,1 1 1,-1-1-1,0 1 1,1-1-1,-1 1 0,0 0 1,1-1-1,-1 1 0,0-1 1,1 1-1,-1 0 1,1-1-1,-1 1 0,0 0 1,1 0-1,-1-1 0,1 1 1,-1 0-1,1 0 1,-1 0-1,1-1 0,0 1 1,-1 0-1,1 0 1,-1 0-1,1 0 0,5 17 1726,-5 43-1402,-2-48 37,1 5-205,1 1 0,0 0 0,1 0 0,8 30 0,-8-42-284,0 0 1,0-1 0,1 1-1,-1 0 1,1-1 0,1 1 0,-1-1-1,1 0 1,0 0 0,0 0-1,0-1 1,1 1 0,-1-1-1,1 0 1,0-1 0,0 1-1,8 3 1,-66-35-9639,-7-4 3669,30 18 1494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7.019"/>
    </inkml:context>
    <inkml:brush xml:id="br0">
      <inkml:brushProperty name="width" value="0.025" units="cm"/>
      <inkml:brushProperty name="height" value="0.025" units="cm"/>
    </inkml:brush>
  </inkml:definitions>
  <inkml:trace contextRef="#ctx0" brushRef="#br0">0 219 14125,'0'0'6166,"6"-8"-5162,-4 4-935,1 0 0,-1 0 0,1 1 0,0 0-1,0-1 1,0 1 0,1 0 0,-1 0 0,1 1 0,-1-1 0,1 1 0,0 0 0,0 0 0,0 0 0,1 0 0,-1 1 0,0-1 0,0 1 0,1 0 0,-1 1-1,1-1 1,7 1 0,-8-1-64,-1 1 0,1 0 0,0 0 0,0 0 0,-1 0-1,1 0 1,0 1 0,-1 0 0,1 0 0,-1 0 0,1 0 0,-1 0-1,1 1 1,-1 0 0,0-1 0,0 1 0,1 0 0,4 5 0,-5-2 10,-1-1 1,1 0 0,-1 1 0,0-1 0,-1 1 0,1-1 0,-1 1 0,1 0 0,-2 0 0,1 0 0,0 0 0,-1 0-1,0-1 1,-1 7 0,0 17 213,0-20-50,0 0 0,1 0 1,0 1-1,0-1 1,1 0-1,3 15 0,-3-22-157,0 0-1,0 0 0,-1 0 0,1 0 1,0 0-1,0 0 0,0 0 0,0-1 1,0 1-1,0 0 0,1-1 0,-1 1 1,0-1-1,0 1 0,0-1 1,1 0-1,-1 1 0,0-1 0,0 0 1,1 0-1,-1 0 0,0 0 0,0 0 1,1 0-1,-1 0 0,0 0 0,0 0 1,1-1-1,-1 1 0,0-1 0,0 1 1,0-1-1,2 0 0,41-21 196,-17 2-238,0-1 1,0-1-1,-2-1 0,-1-2 0,-1 0 1,-1-1-1,27-44 0,-48 68-5,-21 42-285,17-34 291,-1 3 62,0 1 1,0 0 0,1 0 0,0 1-1,1-1 1,0 1 0,1 0-1,-1 11 1,2-21-28,1 0 1,-1 0-1,0 0 0,1 0 0,-1 0 1,1 0-1,-1 0 0,1 0 0,0 0 1,-1 0-1,1 0 0,0-1 0,0 1 1,-1 0-1,1 0 0,0-1 0,0 1 1,0 0-1,0-1 0,0 1 0,0-1 1,0 1-1,0-1 0,0 0 0,0 1 1,0-1-1,0 0 0,0 0 0,0 0 0,1 0 1,-1 0-1,0 0 0,0 0 0,0 0 1,0 0-1,0 0 0,0-1 0,1 1 1,47-14 297,-33 6-312,0-1 1,0-1-1,-1 0 1,26-25-1,-33 29-37,-2-1 1,1 1-1,-1-2 0,0 1 0,0 0 1,-1-1-1,0 0 0,-1-1 0,0 1 0,0-1 1,4-13-1,-8 21 32,0 1 1,0 0-1,1 0 0,-1 0 0,0 0 1,0 0-1,0-1 0,0 1 1,0 0-1,0 0 0,0 0 1,0 0-1,0-1 0,1 1 0,-1 0 1,0 0-1,0 0 0,0 0 1,0-1-1,0 1 0,0 0 1,0 0-1,0 0 0,0-1 1,-1 1-1,1 0 0,0 0 0,0 0 1,0 0-1,0-1 0,0 1 1,0 0-1,0 0 0,0 0 1,0 0-1,0 0 0,-1-1 0,1 1 1,0 0-1,0 0 0,0 0 1,0 0-1,0 0 0,-1 0 1,1 0-1,0-1 0,0 1 1,0 0-1,0 0 0,-1 0 0,1 0 1,0 0-1,0 0 0,0 0 1,0 0-1,-1 0 0,-11 10-72,-12 19 43,21-24 29,-2 2 52,0 1 0,1 0-1,0-1 1,0 2 0,0-1 0,1 0 0,0 1 0,1-1 0,0 1 0,-1 12 0,3-20-38,0 0 0,0 1 0,1-1 0,-1 0 0,0 0 0,1 0 0,-1 0 1,1 0-1,-1 0 0,1 0 0,0 0 0,-1 0 0,1 0 0,0 0 0,0-1 0,0 1 0,-1 0 0,1 0 1,0-1-1,0 1 0,0 0 0,0-1 0,0 1 0,0-1 0,1 0 0,-1 1 0,0-1 0,0 0 0,0 1 1,0-1-1,0 0 0,0 0 0,1 0 0,-1 0 0,0 0 0,0 0 0,1-1 0,49-6 162,-23-1-228,0-2 0,26-12 0,-36 13-101,0 1-1,1 1 1,0 1 0,0 0 0,0 1 0,1 2 0,24-3 0,-43 6 155,0 0 0,0 0 0,0 0 0,0 0 0,0 0 0,0 0 0,0 0 0,0 1 0,0-1 0,0 0 0,0 1 0,0-1 0,0 0 0,-1 1 0,1-1 0,0 1 0,0 0 0,0-1 0,-1 1 0,1 0 0,0-1 0,0 1 0,-1 0 1,1 0-1,-1 0 0,1-1 0,-1 1 0,1 1 0,2 29 552,-3-22-269,0-9 50,6-24 1009,2-14-1252,6-62 0,-14 98-192,0 1 0,0-1 0,0 1 1,1-1-1,-1 1 0,0-1 0,1 1 0,-1 0 0,1-1 1,0 1-1,0 0 0,-1-1 0,1 1 0,0 0 1,0 0-1,0 0 0,0 0 0,0 0 0,0 0 1,1 0-1,-1 0 0,0 0 0,0 0 0,2 0 1,36-6-7575,-29 6 4637,22-3-11197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2.286"/>
    </inkml:context>
    <inkml:brush xml:id="br0">
      <inkml:brushProperty name="width" value="0.025" units="cm"/>
      <inkml:brushProperty name="height" value="0.025" units="cm"/>
    </inkml:brush>
  </inkml:definitions>
  <inkml:trace contextRef="#ctx0" brushRef="#br0">1 13 6278,'0'0'13132,"80"37"-12843,-32-37-193,0-2-64,1-11-64,-5-2-3139,-5-4-5542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2.615"/>
    </inkml:context>
    <inkml:brush xml:id="br0">
      <inkml:brushProperty name="width" value="0.025" units="cm"/>
      <inkml:brushProperty name="height" value="0.025" units="cm"/>
    </inkml:brush>
  </inkml:definitions>
  <inkml:trace contextRef="#ctx0" brushRef="#br0">209 1 15054,'0'0'1196,"-11"0"870,4 0-1796,-1-1 1,1 1-1,0 1 1,-1 0-1,1 0 1,0 0-1,0 1 1,0 0-1,0 0 1,0 1-1,0 0 1,1 0-1,-1 0 1,1 1-1,0 0 1,0 0-1,-6 7 1,4-3-221,1 1 1,0 0 0,1 0-1,0 1 1,1 0 0,0 0 0,0 0-1,1 1 1,0 0 0,1-1-1,0 1 1,1 0 0,0 1 0,1-1-1,0 21 1,1-30-24,1 1 0,-1-1 0,0 1 0,1 0 1,0-1-1,-1 1 0,1-1 0,0 0 0,0 1 0,0-1 0,1 0 0,-1 0 0,1 1 0,-1-1 1,1 0-1,0 0 0,-1-1 0,1 1 0,0 0 0,3 1 0,0 0 5,0 0 0,0 0 0,0 0 0,0-1 0,1 0 0,-1 0 0,1-1 0,0 1 0,7 0 0,-6-1 9,0-1-1,0 0 1,0 0 0,-1 0-1,1-1 1,0 0 0,12-3-1,-16 3-5,0 0-1,0 0 1,0-1-1,0 1 0,0-1 1,0 1-1,-1-1 1,1 0-1,0 0 0,-1 0 1,0 0-1,1 0 0,-1-1 1,0 1-1,0-1 1,2-3-1,-4 5-10,1 0 0,-1 0 1,1 0-1,-1 0 0,1 0 0,-1 0 1,0 0-1,1-1 0,-1 1 0,0 0 0,0 0 1,0 0-1,0 0 0,0-1 0,0 1 1,0 0-1,-1 0 0,1 0 0,0 0 0,0-1 1,-1 1-1,1 0 0,-1 0 0,1 0 1,-1 0-1,0 0 0,1 0 0,-1 0 0,0 0 1,0 0-1,1 1 0,-1-1 0,0 0 0,0 0 1,0 1-1,0-1 0,0 0 0,0 1 1,0-1-1,0 1 0,-1-1 0,1 1 0,0 0 1,0 0-1,0-1 0,0 1 0,-1 0 1,0 0-1,-11-2-28,1 1 0,-1 0 0,-20 1 0,22 0 40,-2 0-35,-29 2-10,40-2 7,1 0 0,-1 0 0,1 1 0,0-1 0,-1 1 0,1-1 0,0 1 0,-1-1 0,1 1 0,0 0 0,0 0 0,0 0 0,0-1 0,0 1 0,0 0 0,0 0 1,0 1-1,0-1 0,0 0 0,0 0 0,0 0 0,1 1 0,-1-1 0,1 0 0,-1 2 0,1-2 2,0-1 0,0 1 0,0-1 0,0 1 1,0-1-1,0 0 0,1 1 0,-1-1 0,0 1 0,0-1 0,0 0 0,1 1 1,-1-1-1,0 0 0,1 1 0,-1-1 0,0 0 0,1 1 0,-1-1 1,0 0-1,1 0 0,-1 1 0,1-1 0,-1 0 0,0 0 0,1 0 1,-1 0-1,1 0 0,-1 0 0,1 1 0,-1-1 0,1 0 0,-1 0 1,0 0-1,1 0 0,0-1 0,23 2 43,-19-1-27,24-2 9,0-1 0,0-1 0,0-2 1,-1 0-1,37-15 0,16-3-16,-80 24-12,-1 0 0,1-1 0,-1 1 0,1 0 0,-1 0 0,1 0 0,-1 0 0,1 0 0,-1 0 1,1 0-1,-1 0 0,1 0 0,0 0 0,-1 0 0,1 0 0,-1 0 0,1 1 0,-1-1 0,1 0 0,-1 0 0,0 0 0,1 1 0,-1-1 0,1 0 0,-1 1 0,1-1 0,-1 0 0,0 1 0,1-1 1,-1 1-1,0-1 0,1 0 0,-1 1 0,0-1 0,0 1 0,0-1 0,1 1 0,-1-1 0,0 1 0,0-1 0,0 1 0,0-1 0,0 1 0,0-1 0,0 1 0,0-1 0,0 1 0,0-1 0,0 1 0,0 0 1,0-1-1,0 1 0,0-1 0,-1 1 0,1-1 0,0 0 0,0 1 0,-1-1 0,1 1 0,-1 0 0,-15 38 72,14-36-33,-95 201-1221,88-188-2733,1-10-3689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5.785"/>
    </inkml:context>
    <inkml:brush xml:id="br0">
      <inkml:brushProperty name="width" value="0.025" units="cm"/>
      <inkml:brushProperty name="height" value="0.025" units="cm"/>
    </inkml:brush>
  </inkml:definitions>
  <inkml:trace contextRef="#ctx0" brushRef="#br0">48 1 10025,'0'0'5963,"-3"10"-4815,-3 9-544,-3 3 113,1 1-1,2 1 0,0-1 0,-4 40 1,10-62-684,0-1 1,1 1 0,-1 0 0,0-1 0,0 1 0,0-1 0,1 1 0,-1-1 0,0 1 0,1-1 0,-1 1 0,1-1-1,-1 1 1,0-1 0,1 1 0,-1-1 0,1 1 0,-1-1 0,1 0 0,-1 1 0,1-1 0,-1 0 0,1 0 0,0 1-1,-1-1 1,1 0 0,-1 0 0,1 0 0,0 0 0,-1 0 0,1 1 0,-1-1 0,1 0 0,0-1 0,-1 1 0,1 0 0,0 0-1,-1 0 1,1 0 0,-1 0 0,1-1 0,-1 1 0,1 0 0,0 0 0,0-1 0,31-13 1416,-9-2-1320,-1-1 0,0 0-1,-2-2 1,0-1 0,-1 0-1,30-42 1,-59 79-86,1 0-1,1 1 1,1 0 0,0 0-1,1 1 1,1 0 0,1 0-1,0 0 1,2 1 0,-1 27-1,3-46-43,0 0 0,0 1 0,0-1 0,0 0 0,0 0 0,0 1 0,1-1 0,-1 0 0,0 0 0,1 0 0,-1 0 0,1 0 0,0 0-1,-1 0 1,1 0 0,0 0 0,-1 0 0,1 0 0,0 0 0,0 0 0,0 0 0,0 0 0,0-1 0,0 1 0,2 0 0,-1 0 14,0 0 1,1-1 0,-1 1-1,0-1 1,1 0 0,-1 0-1,1 0 1,-1 0-1,1 0 1,-1-1 0,0 1-1,4-1 1,2-2-153,-1 1-1,1-1 1,-1-1 0,0 1-1,1-1 1,-2-1-1,9-5 1,-4-1-1125,-1 0 0,0 0 0,-1-1 0,0-1 0,-1 1 0,0-2 0,-1 1 0,-1-1 0,0 0 0,0 0 0,5-27 0,0-7-3354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6.146"/>
    </inkml:context>
    <inkml:brush xml:id="br0">
      <inkml:brushProperty name="width" value="0.025" units="cm"/>
      <inkml:brushProperty name="height" value="0.025" units="cm"/>
    </inkml:brush>
  </inkml:definitions>
  <inkml:trace contextRef="#ctx0" brushRef="#br0">119 1 9897,'0'0'5750,"-9"1"-3871,4 0-1697,0 0 0,0 0 0,0 1 0,0-1 0,0 1 0,1 0-1,-1 0 1,1 1 0,-1 0 0,1-1 0,0 1 0,0 1 0,0-1 0,1 1 0,-1-1 0,1 1 0,0 0 0,0 0 0,0 1 0,0-1-1,1 0 1,0 1 0,0 0 0,-2 6 0,1-6-100,1 1 0,0 0 0,0 0 0,1 0 0,0 1 1,0-1-1,0 0 0,1 0 0,0 1 0,1 8 0,-1-13-70,1 1 1,0-1 0,-1 0-1,1 0 1,0 0 0,0 1-1,1-1 1,-1 0-1,0 0 1,1 0 0,-1 0-1,1-1 1,-1 1 0,1 0-1,0-1 1,0 1-1,0-1 1,0 0 0,0 1-1,0-1 1,0 0-1,0 0 1,1 0 0,-1-1-1,0 1 1,1 0 0,-1-1-1,0 0 1,4 1-1,22 1 138,-1-2-1,51-4 0,7-1-132,-84 5 8,0-1 1,0 1-1,0 0 0,0 0 1,-1 0-1,1 0 0,0 0 1,0 0-1,0 0 0,-1 1 1,1-1-1,0 0 0,0 0 1,0 1-1,-1-1 1,1 0-1,0 1 0,0-1 1,-1 1-1,1-1 0,0 1 1,-1-1-1,1 1 0,-1-1 1,1 1-1,-1 0 0,1-1 1,-1 1-1,1 0 0,-1-1 1,1 1-1,-1 0 1,0 0-1,0 0 0,1-1 1,-1 1-1,0 0 0,0 0 1,0 0-1,0-1 0,0 1 1,0 0-1,0 0 0,0 0 1,0 0-1,0-1 0,0 1 1,-1 0-1,1 0 1,0-1-1,0 1 0,-1 0 1,1 0-1,-1-1 0,1 1 1,-1 1-1,-1 2 127,-1 0 0,0 1 0,1-1 0,-1 0 0,-1 0 0,1 0 0,0-1 0,-6 5 0,-3 0-51,1 0-1,-1-1 1,0-1 0,0 0-1,-1-1 1,0 0-1,0-1 1,0 0 0,-1-1-1,1-1 1,-1 0 0,-15 0-1,29-2-221,0 0 1,-1-1-1,1 1 1,0 0-1,-1 0 0,1 0 1,0 0-1,0 0 1,-1-1-1,1 1 0,0 0 1,0 0-1,-1-1 1,1 1-1,0 0 0,0 0 1,0-1-1,-1 1 1,1 0-1,0 0 0,0-1 1,0 1-1,0 0 1,0-1-1,0 1 0,-1 0 1,1-1-1,0 1 1,0 0-1,0-1 0,0 1 1,0 0-1,0-1 1,0 1-1,0 0 0,1-1 1,-1 1-1,0 0 1,0-1-1,0 1 0,0 0 1,0 0-1,0-1 1,1 1-1,-1-1 0,10-14-5937,7 7 496,2 1-823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6.646"/>
    </inkml:context>
    <inkml:brush xml:id="br0">
      <inkml:brushProperty name="width" value="0.025" units="cm"/>
      <inkml:brushProperty name="height" value="0.025" units="cm"/>
    </inkml:brush>
  </inkml:definitions>
  <inkml:trace contextRef="#ctx0" brushRef="#br0">1 167 7303,'0'0'15385,"7"-7"-14910,13-9-149,45-40-1,-62 52-198,1 0 1,-1 1-1,0-1 1,0 0-1,0 0 0,0-1 1,-1 1-1,0 0 1,0-1-1,0 0 1,0 1-1,-1-1 1,0 0-1,1-8 1,-5 15-102,0-1 0,0 1 0,0-1 0,0 1 1,0 0-1,0 1 0,0-1 0,1 0 1,-1 1-1,-2 3 0,-8 12-39,0 1-1,-10 22 1,20-35 13,0 1 0,0-1-1,0 1 1,1 0 0,1 0 0,-1 0-1,1 0 1,0 0 0,0 0 0,1 12-1,1-17 3,-1-1-1,1 0 0,-1 0 1,1 0-1,-1 0 0,1 1 0,0-1 1,0 0-1,-1 0 0,1 0 1,0 0-1,0-1 0,0 1 1,0 0-1,0 0 0,0-1 1,0 1-1,1 0 0,-1-1 1,0 1-1,0-1 0,0 1 1,1-1-1,-1 0 0,0 0 1,0 1-1,1-1 0,-1 0 1,2 0-1,48-1 152,-39 1-132,11-3-22,0-1-1,-1 0 1,1-2 0,-1 0 0,0-2 0,0 0-1,-1-2 1,20-12 0,-136 80-106,153-135 529,-50 67-651,-1 1-1,2 0 0,-1 0 1,1 1-1,1 0 1,-1 0-1,1 1 1,1 1-1,-1 0 1,1 0-1,0 1 0,16-6 1,-10 3-2750,-8-6-3624,-9 2-401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7.017"/>
    </inkml:context>
    <inkml:brush xml:id="br0">
      <inkml:brushProperty name="width" value="0.025" units="cm"/>
      <inkml:brushProperty name="height" value="0.025" units="cm"/>
    </inkml:brush>
  </inkml:definitions>
  <inkml:trace contextRef="#ctx0" brushRef="#br0">1 55 13196,'0'0'2243,"73"-6"95,-28-3-961,10 1-544,-3 1-609,5 0-192,-7-1-2594,-6-1-5574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19.818"/>
    </inkml:context>
    <inkml:brush xml:id="br0">
      <inkml:brushProperty name="width" value="0.025" units="cm"/>
      <inkml:brushProperty name="height" value="0.025" units="cm"/>
    </inkml:brush>
  </inkml:definitions>
  <inkml:trace contextRef="#ctx0" brushRef="#br0">130 102 4676,'0'0'16400,"-8"-5"-16016,6 3-372,1 1 0,-1-1 0,0 1-1,0 0 1,1 0 0,-1 0 0,0 0 0,0 0-1,0 0 1,0 0 0,0 1 0,0-1 0,0 1-1,-1-1 1,1 1 0,0 0 0,0 0 0,0 0-1,0 0 1,0 0 0,0 0 0,-1 1 0,1-1-1,0 1 1,0 0 0,0-1 0,0 1 0,0 0-1,0 0 1,1 0 0,-1 0 0,0 1 0,0-1-1,1 0 1,-1 1 0,1-1 0,-1 1-1,1 0 1,0-1 0,-1 1 0,1 0 0,-2 4-1,-6 7 337,5-9-250,1 0 0,0 1 0,0-1 0,0 0-1,1 1 1,0-1 0,-1 1 0,2 0 0,-1 0-1,0 0 1,1 0 0,0 0 0,0 0 0,0 7 0,2-12-90,-1 1 0,1-1 1,-1 1-1,1-1 0,0 0 1,-1 1-1,1-1 0,-1 0 1,1 1-1,0-1 0,-1 0 1,1 0-1,0 0 0,-1 0 1,1 1-1,0-1 0,-1 0 1,1 0-1,0 0 0,-1 0 1,1-1-1,0 1 0,0 0 1,-1 0-1,1 0 0,0 0 1,-1-1-1,1 1 0,-1 0 1,1-1-1,0 0 0,23-8 227,-12 1-203,-1-1 0,1-1 0,-2 0 0,1 0 0,-1-1 0,-1-1 1,0 1-1,0-1 0,-2-1 0,1 0 0,-2 0 0,1 0 0,6-24 0,-11 25 698,-4 13-312,-11 25-223,-13 44-300,25-63 97,-1-1 0,1 1-1,1 0 1,-1 0 0,1 0-1,1 9 1,-1-15 11,1 1 0,-1-1 0,0 1 0,1-1 0,0 1 0,-1-1 0,1 0 0,0 1 0,0-1 0,0 0 0,0 1 0,0-1 0,0 0 0,0 0 0,0 0 0,0 0 0,0 0 0,1 0 0,-1 0 0,0-1 0,1 1 0,-1 0 0,1-1 0,-1 1 0,1-1 0,-1 1 0,1-1 0,-1 0 0,1 1 0,-1-1 0,4 0 0,2 0 18,1-1 1,-1 0 0,1 0 0,-1 0 0,0-1 0,0 0 0,0-1 0,0 1-1,0-1 1,0-1 0,-1 1 0,1-1 0,-1 0 0,8-8 0,-7 7-8,0-1 1,-1 0-1,0 0 1,0 0 0,-1-1-1,0 0 1,0 0-1,0 0 1,-1-1 0,0 0-1,-1 0 1,4-10-1,-10 29 551,-1-2-532,1 1 0,0 0 0,0-1 0,1 1 0,1 1 0,-2 16 0,4-26-27,-1 0-1,0 0 1,0 0 0,0 0 0,1 0 0,-1 0-1,1 0 1,-1 0 0,1-1 0,-1 1 0,1 0-1,-1 0 1,1 0 0,0-1 0,-1 1 0,1 0-1,0-1 1,0 1 0,-1 0 0,1-1 0,0 1-1,0-1 1,0 0 0,1 1 0,31 3 211,-23-5-156,-1-1 0,1 1 0,0-2 0,12-4 0,-9 2-34,0-2 1,0 0-1,0 0 0,-1-1 0,0-1 0,0 0 0,-1 0 1,-1-1-1,1-1 0,9-13 0,-23 32-22,-1-1 1,2 0-1,-1 1 0,1 0 1,0-1-1,1 1 0,0 0 1,0 0-1,0 14 0,11-19-3195,-4-8-1702,-6-8-441,0-5-2610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0.146"/>
    </inkml:context>
    <inkml:brush xml:id="br0">
      <inkml:brushProperty name="width" value="0.025" units="cm"/>
      <inkml:brushProperty name="height" value="0.025" units="cm"/>
    </inkml:brush>
  </inkml:definitions>
  <inkml:trace contextRef="#ctx0" brushRef="#br0">47 68 6182,'0'0'10762,"-30"-59"-7751,19 52-224,8 5-1058,1 2-1248,2 5-449,0 12-64,5-1-417,8-2-2273,-2-2-5190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0.910"/>
    </inkml:context>
    <inkml:brush xml:id="br0">
      <inkml:brushProperty name="width" value="0.025" units="cm"/>
      <inkml:brushProperty name="height" value="0.025" units="cm"/>
    </inkml:brush>
  </inkml:definitions>
  <inkml:trace contextRef="#ctx0" brushRef="#br0">124 66 4965,'0'0'19367,"-8"-5"-19271,6 5-94,1-2-3,-1 1-1,1 0 1,-1 0-1,0 0 1,1 0 0,-1 0-1,0 0 1,0 1-1,0-1 1,0 0-1,0 1 1,0-1-1,0 1 1,0 0-1,0 0 1,0 0-1,0 0 1,0 0-1,1 0 1,-1 1-1,0-1 1,0 1-1,0-1 1,0 1-1,0-1 1,0 1-1,0 0 1,1 0 0,-1 0-1,0 0 1,1 1-1,-1-1 1,1 0-1,-1 1 1,1-1-1,0 0 1,-1 1-1,1 0 1,0-1-1,-2 5 1,0 10-62,14-14-44,19-16-38,-27 11 143,30-21-85,-33 23 83,1 1 0,0 0 0,-1-1 0,1 1 0,0-1 1,-1 1-1,1 0 0,0 0 0,-1-1 0,1 1 0,0 0 1,0 0-1,-1 0 0,1 0 0,0 0 0,0 0 0,-1 0 1,1 0-1,0 0 0,0 0 0,-1 0 0,1 0 0,0 1 1,0-1-1,-1 0 0,1 1 0,0-1 0,-1 0 0,1 1 1,0-1-1,-1 1 0,1-1 0,-1 1 0,1-1 1,-1 1-1,1-1 0,-1 1 0,1 0 0,-1-1 0,0 1 1,1 0-1,-1-1 0,0 1 0,1 1 0,7 33-25,-1 0 0,-1 0 0,-2 1 0,-2-1 0,-1 1 0,-7 60 0,2-73 156,0-1-1,-2 1 0,-1 0 1,0-1-1,-2-1 0,0 1 1,-1-1-1,-21 30 0,29-47-59,-1-1 0,1 0-1,-1 0 1,0 0-1,0 0 1,0-1 0,0 1-1,0-1 1,-1 0-1,1 0 1,-7 3-1,9-4-24,0-1-1,0 0 0,0 0 0,0 0 1,1 1-1,-1-1 0,0 0 0,0 0 1,0 0-1,0 0 0,0-1 0,0 1 0,0 0 1,0 0-1,0-1 0,0 1 0,1 0 1,-1-1-1,0 1 0,-1-1 0,0-1-13,1 1 0,0 0 0,0-1-1,0 1 1,0-1 0,0 1 0,0-1 0,1 0 0,-1 1-1,0-1 1,1 0 0,-1 1 0,1-1 0,-1-3-1,-1-11-22,1 1 0,0 0 0,1 0 0,1-1 0,0 1 0,1 0 0,0 0 0,1 0 0,1 0 0,1 1 0,0-1 0,1 1 0,0 0 0,1 1 0,13-20 0,-1 7-7,2 2 0,0 0 0,2 1-1,0 1 1,1 1 0,39-25-1,-53 40 4,8-6 5,0 0 0,-1-1 0,-1-1 0,0 0 0,0-2 0,24-31 0,-39 46-2,0 0 0,-1 0 0,1-1 1,0 1-1,-1 0 0,1-1 0,-1 1 0,1 0 0,-1-1 0,1 1 0,-1-1 0,0 1 0,0-1 1,0-2-1,0 4-3,0 0 0,0-1 1,0 1-1,-1 0 0,1-1 0,0 1 1,0 0-1,-1-1 0,1 1 1,0 0-1,-1-1 0,1 1 0,0 0 1,-1 0-1,1 0 0,-1-1 1,1 1-1,0 0 0,-1 0 1,1 0-1,-1 0 0,1 0 0,0 0 1,-1 0-1,1 0 0,-1 0 1,1 0-1,0 0 0,-1 0 0,1 0 1,-1 0-1,-3 1-8,0-1 0,1 1 0,-1 1 0,1-1 0,-1 0 0,1 1-1,-1 0 1,1 0 0,-5 4 0,-8 7-7,0 2 1,1 0-1,-13 17 0,22-25 5,1 1 0,-1 0 0,1 0 0,1 1 0,-1-1 1,1 1-1,1 0 0,0 0 0,-3 11 0,6-19-39,0 0 0,0 0 1,0 0-1,0 0 0,0 0 0,0 0 0,0 0 1,0 0-1,0 0 0,0 0 0,1 0 0,-1 0 1,0 0-1,1 0 0,-1-1 0,1 1 0,-1 0 1,1 0-1,-1 0 0,1 0 0,-1-1 0,1 1 1,0 0-1,0 0 0,-1-1 0,1 1 0,0 0 1,0-1-1,1 1 0,1 1-220,1-1 0,-1 0 0,0 0 0,1-1-1,-1 1 1,1 0 0,-1-1 0,8 0 0,0-1-1725,1 0 1,-1-1-1,0 0 0,22-7 1,5-8-6582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1.285"/>
    </inkml:context>
    <inkml:brush xml:id="br0">
      <inkml:brushProperty name="width" value="0.025" units="cm"/>
      <inkml:brushProperty name="height" value="0.025" units="cm"/>
    </inkml:brush>
  </inkml:definitions>
  <inkml:trace contextRef="#ctx0" brushRef="#br0">184 1 13837,'0'0'2274,"-10"0"-619,4 0-1470,0 0 1,0 0-1,-1 1 0,1 0 1,0 0-1,0 1 0,0 0 0,0 0 1,0 0-1,1 1 0,-1 0 0,1 0 1,-1 0-1,1 1 0,0 0 1,-5 4-1,4-2 12,-36 34 682,40-37-856,-1 0-1,1 0 1,0 0 0,0 0-1,0 0 1,1 0-1,-1 0 1,1 1 0,0-1-1,-1 1 1,1-1 0,1 1-1,-2 5 1,3-8-34,-1 0 0,1 0 0,0-1 0,-1 1 0,1 0 0,0 0 0,-1-1 0,1 1 0,0 0 0,0-1-1,0 1 1,0-1 0,-1 1 0,1-1 0,0 1 0,0-1 0,0 0 0,0 1 0,0-1 0,0 0 0,0 0 0,0 0 0,0 0 0,0 0 0,0 0 0,0 0-1,2 0 1,40-1-429,-32 1 240,34-2-245,-33 1 447,0 0-1,0 0 0,1 2 1,-1-1-1,0 1 0,0 1 1,0 0-1,17 6 0,-28-8 36,-1 1-1,1-1 0,0 0 0,-1 1 0,1-1 0,0 1 0,-1-1 1,1 0-1,-1 1 0,1 0 0,-1-1 0,1 1 0,-1-1 0,1 1 1,-1 0-1,0-1 0,1 1 0,-1 0 0,0-1 0,0 1 0,1 0 1,-1-1-1,0 1 0,0 0 0,0 0 0,0-1 0,0 1 0,0 0 1,0 0-1,0-1 0,0 1 0,0 0 0,0-1 0,-1 1 0,1 0 1,0 0-1,0-1 0,-1 1 0,1 0 0,0-1 0,-1 1 0,1-1 1,-1 1-1,1 0 0,-1-1 0,1 1 0,-1-1 0,1 1 0,-1-1 1,0 1-1,1-1 0,-1 0 0,-1 1 0,-35 25 1466,36-25-1432,-13 8 264,-1-2 1,1 0-1,-1 0 1,0-1-1,-26 5 1,40-10-362,1-1 0,-1 0 0,0 0 0,1 0 0,-1 0 1,1-1-1,-1 1 0,1 0 0,-1 0 0,1 0 0,-1 0 0,1 0 0,-1-1 0,1 1 0,-1 0 0,1 0 1,0-1-1,-1 1 0,1 0 0,-1-1 0,1 1 0,0-1 0,-1 1 0,1 0 0,0-1 0,-1 1 0,1-1 1,0 1-1,0-1 0,-1 1 0,1-1 0,0 1 0,0-1 0,0 1 0,0-1 0,0 1 0,0-1 0,0 1 1,0-1-1,0 1 0,0-1 0,0 1 0,0-1 0,0 0 0,0 1 0,0-1 0,0 1 0,1-1 0,7-28-2380,35-46-4476,-20 38 2763,5-7-529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0.825"/>
    </inkml:context>
    <inkml:brush xml:id="br0">
      <inkml:brushProperty name="width" value="0.025" units="cm"/>
      <inkml:brushProperty name="height" value="0.025" units="cm"/>
    </inkml:brush>
  </inkml:definitions>
  <inkml:trace contextRef="#ctx0" brushRef="#br0">11 0 4869,'0'0'16725,"4"3"-16309,-2 0-364,0 0-1,1 0 1,-1 1-1,-1-1 1,1 0 0,0 1-1,-1-1 1,0 1-1,1-1 1,-1 1-1,-1 0 1,1 0 0,-1-1-1,1 1 1,-1 6-1,-2 76-4,1-44 5,2-26 253,-1 15-2283,-1-30 1652,1-1 0,0 1 0,0 0 0,-1 0 0,1-1 0,0 1 0,-1 0 1,1-1-1,0 1 0,-1 0 0,1-1 0,-1 1 0,1 0 0,-1-1 0,0 1 0,1-1 0,-1 1 1,1-1-1,-1 0 0,0 1 0,1-1 0,-1 1 0,0-1 0,0 0 0,1 0 0,-1 1 0,0-1 0,0 0 1,0 0-1,1 0 0,-1 0 0,-1 0 0,-12 0-4831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7.530"/>
    </inkml:context>
    <inkml:brush xml:id="br0">
      <inkml:brushProperty name="width" value="0.025" units="cm"/>
      <inkml:brushProperty name="height" value="0.025" units="cm"/>
    </inkml:brush>
  </inkml:definitions>
  <inkml:trace contextRef="#ctx0" brushRef="#br0">132 1 14446,'0'0'4943,"-9"9"-4249,0-1-658,-27 27 1302,-35 45 0,70-79-1343,1-1-1,-1 0 1,1 1-1,0-1 1,-1 0 0,1 1-1,-1-1 1,1 1 0,0-1-1,-1 1 1,1-1 0,0 1-1,0-1 1,-1 1 0,1-1-1,0 1 1,0-1-1,0 1 1,0 0 0,0-1-1,0 1 1,0-1 0,0 1-1,0-1 1,0 1 0,0 0-1,0-1 1,0 1-1,0-1 1,0 1 0,1-1-1,-1 1 1,0-1 0,0 1-1,1-1 1,-1 1 0,0-1-1,1 1 1,-1-1 0,1 1-1,-1-1 1,0 0-1,1 1 1,-1-1 0,1 0-1,-1 1 1,1-1 0,-1 0-1,1 0 1,-1 1 0,1-1-1,-1 0 1,2 0 0,37 4-948,-29-4 556,4 1-33,27 0-2611,-1 3-1,44 9 1,-19 9 2036,-63-21 1123,-1-1 0,1 1 0,-1 0 0,1 0 0,-1-1 0,1 1 0,-1 0 0,0 0 0,1 1 1,-1-1-1,0 0 0,0 0 0,0 1 0,0-1 0,0 0 0,0 1 0,0-1 0,-1 1 0,1-1 0,0 1 1,-1 0-1,1-1 0,-1 1 0,1 3 0,-2-2 163,1-1-1,-1 1 1,1 0-1,-1-1 1,0 1 0,0 0-1,0-1 1,-1 1-1,1-1 1,-1 1 0,1-1-1,-1 0 1,-3 3-1,-5 6 561,-1-1-1,0 0 0,-1-1 1,-18 11-1,-51 24 1560,74-41-2169,-1 0-1,1 0 0,-1-1 1,1 0-1,-1 0 0,0-1 0,0 0 1,0-1-1,-11 1 0,19-2-238,-1 1 1,0 0-1,0 0 0,1-1 0,-1 1 1,0-1-1,0 1 0,1 0 0,-1-1 0,0 0 1,1 1-1,-1-1 0,1 1 0,-1-1 0,1 0 1,-1 1-1,1-1 0,-1 0 0,1 1 0,0-1 1,-1 0-1,1 0 0,0 1 0,-1-1 0,1 0 1,0 0-1,0 0 0,0 1 0,0-1 1,0 0-1,0 0 0,0 0 0,0 0 0,0 1 1,0-1-1,1-1 0,8-33-1695,-1 17-136,1 1 0,17-23 0,-12 19-128,24-39-4690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1.897"/>
    </inkml:context>
    <inkml:brush xml:id="br0">
      <inkml:brushProperty name="width" value="0.025" units="cm"/>
      <inkml:brushProperty name="height" value="0.025" units="cm"/>
    </inkml:brush>
  </inkml:definitions>
  <inkml:trace contextRef="#ctx0" brushRef="#br0">0 75 1890,'11'-15'3226,"-9"10"-2151,1 0-1,0 0 1,0 0-1,1 1 1,-1-1-1,1 1 1,0 0-1,0 0 1,1 0-1,-1 1 1,1 0-1,8-5 1,-13 8-1003,1 0 1,-1 0-1,0 0 0,1 0 1,-1 1-1,1-1 1,-1 0-1,0 0 0,1 0 1,-1 1-1,0-1 1,1 0-1,-1 0 0,0 1 1,1-1-1,-1 0 1,0 1-1,0-1 0,1 0 1,-1 1-1,0-1 1,0 1-1,0-1 0,0 0 1,0 1-1,1-1 1,-1 1-1,0-1 0,0 0 1,0 1-1,0-1 1,0 1-1,0-1 0,0 1 1,0-1-1,-1 1 1,2 23 260,-2-17 39,0 13 42,-2 0-1,0 0 1,-2 0-1,0 0 1,-9 22-1,7-23-35,1 1 1,1 0-1,0 0 1,2 0-1,-2 24 0,5-43-369,0-1 0,0 0 0,0 0-1,0 0 1,0 1 0,0-1 0,0 0 0,0 0-1,0 0 1,0 0 0,0 1 0,0-1-1,0 0 1,0 0 0,0 0 0,0 0-1,0 1 1,0-1 0,1 0 0,-1 0 0,0 0-1,0 0 1,0 0 0,0 0 0,0 1-1,0-1 1,1 0 0,-1 0 0,0 0-1,0 0 1,0 0 0,0 0 0,1 0 0,-1 0-1,0 0 1,0 0 0,0 0 0,0 0-1,1 0 1,-1 0 0,0 0 0,0 0-1,0 0 1,1 0 0,-1 0 0,0 0-1,0 0 1,1 0 0,11-7 304,9-10-20,-14 8-285,0-1 1,0 0-1,-1 0 1,0 0-1,-1-1 0,0 1 1,-1-2-1,0 1 1,-1 0-1,0-1 0,-1 1 1,0-1-1,0-12 1,-2 23-127,0 15-197,-1-7 300,1 0 0,1 0-1,-1 0 1,1 0 0,0-1 0,1 1-1,4 13 1,-5-18 17,1 1 1,-1-1-1,1 0 0,-1 0 1,1 0-1,0 0 0,0 0 1,0 0-1,0 0 0,0-1 1,1 1-1,-1-1 0,0 1 1,1-1-1,-1 0 0,1 0 1,-1 0-1,1 0 0,0-1 0,-1 1 1,1-1-1,0 0 0,0 1 1,3-1-1,3 0 26,0-1-1,0 0 1,0 0-1,0 0 1,0-1-1,0-1 1,-1 1 0,1-2-1,14-6 1,-19 8-21,0 0 1,0 0 0,-1 0-1,1-1 1,-1 1 0,1-1-1,-1 0 1,0 0-1,0 0 1,0 0 0,-1 0-1,1-1 1,-1 1 0,0-1-1,0 0 1,0 0 0,0 0-1,-1 0 1,1 0 0,-1 0-1,0 0 1,0 0 0,0-5-1,-4 10-40,1 0-1,-1 1 1,1-1-1,-1 1 1,1 0-1,0 0 1,0 0-1,0 0 1,0 0-1,-3 4 1,0 2 28,1 0 1,1 0 0,-1 0-1,1 0 1,1 0 0,-1 1-1,1 0 1,1-1-1,0 1 1,0 10 0,1-19 5,0 1 1,0-1-1,0 1 1,0-1 0,0 1-1,0-1 1,0 1-1,0 0 1,0-1 0,1 1-1,-1-1 1,0 0-1,0 1 1,1-1-1,-1 1 1,0-1 0,1 1-1,-1-1 1,0 0-1,1 1 1,-1-1-1,1 0 1,-1 1 0,1-1-1,-1 0 1,1 1-1,-1-1 1,1 0 0,-1 0-1,1 0 1,-1 0-1,1 1 1,24-3 114,22-15 68,-31 8-242,-1 0 1,0-1-1,-1-1 0,0 0 0,0-1 1,-1-1-1,-1 0 0,0 0 0,-1-1 1,11-18-1,-55 68-503,29-31 567,0 2-1,0-1 0,1 0 1,0 1-1,0 0 0,1-1 1,0 1-1,0 0 0,0 0 1,1 0-1,0 1 0,0-1 1,1 0-1,0 8 0,1-14-49,-1-1-1,0 1 1,0 0-1,0-1 1,1 1-1,-1 0 1,0-1-1,1 1 1,-1 0-1,1-1 0,-1 1 1,1-1-1,-1 1 1,1-1-1,-1 1 1,1-1-1,-1 1 1,1-1-1,0 0 1,-1 1-1,1-1 1,-1 0-1,1 1 1,0-1-1,0 0 0,-1 0 1,1 0-1,0 0 1,-1 1-1,1-1 1,0 0-1,0 0 1,-1-1-1,1 1 1,0 0-1,-1 0 1,1 0-1,0 0 1,0 0-1,0-1 0,1 0-349,0 1-1,0-1 0,-1 0 1,1 0-1,0 0 0,-1 0 1,1 0-1,0 0 0,-1 0 1,0-1-1,1 1 0,-1 0 1,0-1-1,2-1 0,5-17-5626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2.252"/>
    </inkml:context>
    <inkml:brush xml:id="br0">
      <inkml:brushProperty name="width" value="0.025" units="cm"/>
      <inkml:brushProperty name="height" value="0.025" units="cm"/>
    </inkml:brush>
  </inkml:definitions>
  <inkml:trace contextRef="#ctx0" brushRef="#br0">26 1 5605,'0'0'12204,"-25"49"-18194,39-35 353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3.021"/>
    </inkml:context>
    <inkml:brush xml:id="br0">
      <inkml:brushProperty name="width" value="0.025" units="cm"/>
      <inkml:brushProperty name="height" value="0.025" units="cm"/>
    </inkml:brush>
  </inkml:definitions>
  <inkml:trace contextRef="#ctx0" brushRef="#br0">173 4 4388,'0'0'14894,"-10"-1"-13693,6 0-1128,0 0-1,1 1 1,-1 0-1,0 0 1,0 0-1,0 0 1,0 0-1,1 1 1,-1 0 0,0 0-1,0 0 1,1 0-1,-1 0 1,1 1-1,-1 0 1,1-1-1,-1 1 1,1 0-1,0 1 1,0-1-1,0 1 1,0-1-1,-3 5 1,1-2-33,1 1 0,-1 0 1,1-1-1,0 2 0,1-1 0,-1 0 1,1 1-1,0-1 0,1 1 0,0 0 1,0 0-1,0 0 0,1 0 1,0 0-1,0 0 0,1 0 0,0 1 1,0-1-1,1 0 0,0 0 1,0 0-1,0 0 0,1 0 0,0 0 1,1 0-1,0-1 0,0 1 1,0-1-1,0 1 0,1-1 0,0 0 1,6 6-1,1 1-40,-1-1 12,0 1 0,17 29 1,-25-39-2,-1 1 1,1 0-1,0-1 1,-1 1 0,0 0-1,0 0 1,0 0-1,-1 0 1,1 0 0,-1 0-1,0 1 1,0-1-1,0 0 1,0 0 0,-1 0-1,0 0 1,-1 5 0,0-7 71,1 0 1,-1 0 0,1 0-1,-1 0 1,0 0 0,0-1-1,1 1 1,-1-1 0,-1 1-1,1-1 1,0 0 0,0 0-1,0 0 1,-1 0 0,1 0-1,0 0 1,-1-1 0,1 1-1,0-1 1,-1 1 0,1-1-1,-1 0 1,1 0 0,-3-1-1,1 2 23,1-1-1,0 0 0,0-1 1,-1 1-1,1 0 0,0-1 1,0 0-1,0 0 0,0 0 1,0 0-1,0 0 0,0 0 1,0-1-1,0 0 0,1 1 1,-1-1-1,-4-4 0,4 1-130,0-1 0,0 1 0,1 0 0,0-1-1,0 0 1,0 1 0,1-1 0,0 0 0,0 0-1,0 0 1,1 0 0,0 0 0,0 0 0,0 0 0,1 0-1,0 0 1,0 0 0,0 1 0,1-1 0,0 0-1,0 1 1,0-1 0,6-7 0,0-2-129,1 1 0,0 1 0,1 0 0,1 0 0,0 1 0,1 0 0,15-12 0,12-4 172,-30 22 25,1 0-1,-1 0 1,0-1-1,0-1 1,-1 1-1,0-1 1,0-1-1,-1 1 0,12-19 1,-20 26-32,1 1 1,0 0-1,0 0 1,-1-1-1,1 1 0,0 0 1,-1 0-1,1-1 1,0 1-1,0 0 0,-1 0 1,1 0-1,0 0 1,-1 0-1,1 0 0,-1 0 1,1-1-1,0 1 1,-1 0-1,1 0 0,0 0 1,-1 0-1,1 0 1,0 1-1,-1-1 0,1 0 1,0 0-1,-1 0 1,1 0-1,0 0 0,-1 0 1,1 1-1,0-1 1,-1 0-1,1 0 0,0 0 1,-1 1-1,1-1 1,0 0-1,0 0 0,-1 1 1,-16 7-96,-17 29 30,32-36 58,1 0 0,0 0 0,0 0 0,0 1 0,0-1 0,0 1 0,0-1 0,1 1 0,-1-1 0,0 1 0,1-1 0,-1 1 0,1 0 0,0-1 0,-1 1 0,1 0 0,0-1 0,0 1 0,0 0 0,0-1 0,0 1-1,0 0 1,1-1 0,-1 1 0,1 0 0,0 2 0,2-3 14,-1 0 0,1 1 0,-1-1 1,1-1-1,0 1 0,0 0 0,-1-1 0,1 1 0,0-1 0,0 0 0,0 0 0,-1 0 0,5-1 0,43-3 103,-48 4-121,72-14 33,-50 8-42,-1 2-1,47-3 1,-69 7 10,0 0-1,-1 0 0,1 0 0,0 0 0,-1 0 0,1 0 0,-1 1 0,1-1 0,0 0 0,-1 0 0,1 0 1,-1 1-1,1-1 0,0 0 0,-1 1 0,1-1 0,-1 0 0,1 1 0,-1-1 0,1 1 0,-1-1 0,0 1 1,1-1-1,-1 1 0,0-1 0,1 1 0,-1 0 0,0-1 0,1 1 0,-1-1 0,0 1 0,0 0 0,0-1 1,0 1-1,0 0 0,-2 31 300,2-29-275,-1 0 1,1-1-1,-1 1 0,1 0 0,0 0 0,0-1 1,0 1-1,0 0 0,0 0 0,1-1 0,-1 1 1,1 0-1,1 4 0,0-6-5,-1 0 1,1-1-1,-1 1 0,1 0 0,-1-1 1,1 1-1,0-1 0,-1 0 0,1 1 1,-1-1-1,1 0 0,0 0 0,-1 0 1,1 0-1,0 0 0,-1-1 0,1 1 1,2-1-1,30-8 97,-23 3-116,-1 1 0,0-1 1,0-1-1,15-13 0,30-18-504,-55 38 333,1 7-43,-1-5 214,0-1 0,0 1 0,0-1 0,0 1 0,0-1 0,0 1-1,0-1 1,0 0 0,1 1 0,-1-1 0,1 1 0,-1-1 0,1 1-1,-1-1 1,1 0 0,2 3 0,7-1 30,0-1 0,0-1 0,0 1 0,0-2 0,0 1 0,1-1 0,-1-1 1,0 0-1,0 0 0,18-5 0,38-15-155,-50 15 72,1 1 0,-1 0 0,1 1-1,19-1 1,-35 5 41,-1 0 0,1 1 0,-1-1 0,1 0 0,-1 1 1,0-1-1,1 1 0,-1-1 0,1 1 0,-1-1 0,0 1 0,1-1 0,-1 1 0,0-1 0,0 1 0,1-1 0,-1 1 0,0 0 0,0-1 0,0 1 0,0-1 0,0 1 0,0 0 0,0-1 0,0 1 0,0-1 0,0 1 0,0 0 0,0-1 0,0 1 0,-1 0 0,-3 32 108,3-19-19,1-13-59,0 0-1,0 0 1,0 0-1,0 0 1,1 1-1,-1-1 0,0 0 1,1 0-1,-1 0 1,1 0-1,-1 0 1,1 0-1,-1 0 1,1 0-1,0 0 1,0 0-1,-1 0 1,1-1-1,0 1 1,0 0-1,0 0 1,0-1-1,0 1 0,2 0 1,35 8 254,-23-9-235,0-1 0,0 0-1,18-4 1,-19 3-404,-1-1-1,0 0 0,0-1 0,0-1 0,-1 0 0,23-12 1,-35 16 48,1 1 1,0-1 0,-1 1 0,1-1 0,-1 1-1,0-1 1,1 1 0,-1-1 0,1 1 0,-1-1-1,0 0 1,0 1 0,1-1 0,-1 0 0,0 1 0,0-1-1,0 0 1,1 1 0,-1-1 0,0 0 0,0 1-1,0-1 1,-1 0 0,1-9-9228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4.082"/>
    </inkml:context>
    <inkml:brush xml:id="br0">
      <inkml:brushProperty name="width" value="0.025" units="cm"/>
      <inkml:brushProperty name="height" value="0.025" units="cm"/>
    </inkml:brush>
  </inkml:definitions>
  <inkml:trace contextRef="#ctx0" brushRef="#br0">14 61 7239,'1'-2'732,"0"-1"1,0 1 0,-1-1-1,1 0 1,-1 1-1,0-1 1,0 1-1,0-1 1,0 0 0,0 1-1,0-1 1,-1 0-1,0-3 1,0 5-548,1 0 0,0 0 0,0 0 0,-1 0 0,1 0 0,0 0 0,-1 0-1,1 0 1,-1 0 0,0 1 0,1-1 0,-1 0 0,0 0 0,1 0 0,-1 1 0,0-1 0,0 0 0,0 1 0,1-1 0,-1 1 0,0-1 0,-2 0 0,30 1 224,-8-1-128,1 0-1,-1 2 1,1 1 0,36 7-1,-53-8-189,1 0-1,0 0 1,-1 0-1,1 1 1,-1-1-1,0 1 1,1 0-1,-1 0 1,0 0-1,0 1 1,0-1-1,0 1 1,-1-1-1,1 1 1,-1 0-1,1 0 1,-1 0-1,0 1 1,0-1-1,0 0 1,-1 1-1,1-1 1,-1 1-1,0-1 1,0 1-1,0 0 1,-1 0-1,1-1 1,-1 1-1,0 0 1,0 6-1,-1-5 1,0-1 1,0 1-1,0 0 0,-1 0 1,1-1-1,-1 1 0,-1-1 1,1 0-1,0 0 0,-1 0 1,0 0-1,0 0 0,0 0 1,-7 5-1,-63 50-10,37-31 38,36-28-118,-1 0 0,0 0 0,1 1 1,-1-1-1,1 0 0,-1 1 1,1-1-1,0 0 0,-1 1 1,1-1-1,-1 1 0,1-1 1,0 1-1,-1-1 0,1 1 1,0-1-1,0 1 0,-1-1 1,1 1-1,0-1 0,0 1 1,0 0-1,-1-1 0,1 1 1,0-1-1,0 1 0,0-1 1,0 1-1,0 0 0,0-1 1,1 1-1,-1-1 0,0 1 0,0 0 1,22 8 81,39-6 29,-56-3-119,14 0-82,66-3 262,-79 2-465,0 0 0,0 0 0,1 0 0,-1-1 0,0 0 0,0-1 0,0 1 0,-1-1 0,1 0 0,8-6 0,-13 9 84,-1-1-1,1 1 0,-1-1 1,1 1-1,-1 0 0,0-1 1,1 1-1,-1-1 1,0 1-1,1-1 0,-1 1 1,0-1-1,1 0 1,-1 1-1,0-1 0,0 1 1,0-1-1,1 0 1,-1 1-1,0-1 0,0 1 1,0-1-1,0 0 1,0 1-1,0-1 0,0 0 1,0 1-1,-1-1 1,1 1-1,0-1 0,0 0 1,0 1-1,-1-1 0,1 1 1,0-1-1,-1 1 1,1-1-1,0 1 0,-1-1 1,1 1-1,-1-1 1,1 1-1,-1 0 0,1-1 1,-1 1-1,1-1 1,-1 1-1,1 0 0,-1 0 1,1-1-1,-2 1 1,-19-10-5366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4.441"/>
    </inkml:context>
    <inkml:brush xml:id="br0">
      <inkml:brushProperty name="width" value="0.025" units="cm"/>
      <inkml:brushProperty name="height" value="0.025" units="cm"/>
    </inkml:brush>
  </inkml:definitions>
  <inkml:trace contextRef="#ctx0" brushRef="#br0">0 21 3940,'0'0'16623,"88"-17"-16206,-38 17-161,-2 0-224,-3 0-96,-3 0-1698,-8 0-4131,-9-3-4485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4.799"/>
    </inkml:context>
    <inkml:brush xml:id="br0">
      <inkml:brushProperty name="width" value="0.025" units="cm"/>
      <inkml:brushProperty name="height" value="0.025" units="cm"/>
    </inkml:brush>
  </inkml:definitions>
  <inkml:trace contextRef="#ctx0" brushRef="#br0">0 80 13229,'0'0'9230,"9"5"-9012,-1-2-190,-1 1-1,1-1 0,0-1 0,0 0 0,0 0 0,0 0 0,0-1 0,0 0 0,1-1 0,-1 0 1,0 0-1,11-2 0,3-2 2,-13 2-23,0 0-1,1 1 1,-1-1 0,0 2-1,0-1 1,0 1-1,1 1 1,-1 0 0,10 2-1,-18-2 65,0 0-1,0 0 0,0 0 1,0 0-1,0 1 1,0-1-1,-1 0 0,1 1 1,0-1-1,-1 0 0,1 1 1,-1-1-1,1 1 1,-1-1-1,1 1 0,-1-1 1,0 1-1,0-1 1,0 1-1,0-1 0,0 1 1,-1 1-1,-4 45 1310,3-33-1268,2-14-94,0-1 1,0 1-1,0-1 1,0 1-1,0 0 1,0-1-1,0 1 1,0-1-1,1 1 1,-1-1-1,0 1 1,0-1-1,0 1 1,1-1-1,-1 0 1,0 1-1,0-1 1,1 1-1,-1-1 1,1 0-1,-1 1 1,0-1-1,1 1 1,-1-1-1,1 0 1,-1 0-1,1 1 1,-1-1-1,0 0 1,1 0-1,-1 0 1,1 1-1,-1-1 1,1 0-1,1 0 1,27-1 304,28-15-228,-49 13-472,68-26-1590,-51 17-2144,-3-2-4020</inkml:trace>
  <inkml:trace contextRef="#ctx0" brushRef="#br0" timeOffset="1">418 0 4036,'0'0'15631,"64"18"-22518,-41-9 865</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5.127"/>
    </inkml:context>
    <inkml:brush xml:id="br0">
      <inkml:brushProperty name="width" value="0.025" units="cm"/>
      <inkml:brushProperty name="height" value="0.025" units="cm"/>
    </inkml:brush>
  </inkml:definitions>
  <inkml:trace contextRef="#ctx0" brushRef="#br0">142 12 5894,'0'0'15326,"-9"-3"-14157,4 1-1060,0 0 1,-1 1-1,1 0 0,0 0 1,-1 0-1,1 1 0,-1-1 0,-10 2 1,13 0-72,0-1 1,1 1 0,-1 0-1,0 0 1,1 0 0,-1 0-1,1 0 1,-1 1 0,1-1-1,0 1 1,-1 0 0,1 0-1,0-1 1,0 1-1,0 1 1,0-1 0,1 0-1,-1 0 1,0 1 0,1-1-1,0 1 1,0-1 0,-2 5-1,3-6-46,-1 0 0,1 0 0,0 1-1,0-1 1,0 0 0,-1 0 0,1 0-1,0 1 1,1-1 0,-1 0 0,0 0-1,0 1 1,0-1 0,1 0 0,-1 0-1,1 0 1,-1 0 0,1 0 0,-1 1-1,1-1 1,0 0 0,-1 0 0,1 0-1,0-1 1,0 1 0,0 0 0,0 0-1,0 0 1,0-1 0,0 1 0,0 0-1,0-1 1,0 1 0,0-1 0,0 1-1,0-1 1,1 1 0,0-1 0,58 13-1364,-43-10 877,1 0 305,1 1 1,-1 1-1,-1 1 1,1 0-1,20 11 1,-38-16 215,1-1 1,0 0 0,-1 0 0,1 1 0,-1-1 0,1 1 0,0-1 0,-1 0 0,1 1 0,-1-1 0,1 1-1,-1-1 1,1 1 0,-1 0 0,1-1 0,-1 1 0,0-1 0,1 1 0,-1 0 0,0-1 0,0 1 0,1 0 0,-1-1-1,0 1 1,0 0 0,0 0 0,0-1 0,0 1 0,0 0 0,0-1 0,0 2 0,-1-1 55,0 1-1,0-1 1,0 0 0,0 0-1,0 0 1,0 0 0,0 0 0,0 0-1,0 0 1,-1 0 0,1 0 0,0 0-1,-3 0 1,-48 16 1427,51-16-1505,-31 5 61,0 0 0,-1-2 1,-47-1-1,80-3-206,-1 1 0,1-1 1,0 0-1,-1 0 0,1 0 0,0 0 0,-1 0 0,1 0 1,0 0-1,-1 0 0,1 0 0,0 0 0,-1 0 0,1 0 1,0 0-1,-1 0 0,1 0 0,0 0 0,-1 0 0,1 0 1,0-1-1,-1 1 0,1 0 0,0 0 0,-1 0 1,1-1-1,0 1 0,0 0 0,-1 0 0,1 0 0,0-1 1,0 1-1,0 0 0,-1-1 0,1 1 0,0 0 0,0-1 1,0 1-1,0 0 0,0-1 0,0 1 0,-1 0 0,1-1 1,0 1-1,0 0 0,0-1 0,0 1 0,0 0 0,0-1 1,0 1-1,0 0 0,1-1 0,-1 1 0,0-5-2173,0-8-7556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6.079"/>
    </inkml:context>
    <inkml:brush xml:id="br0">
      <inkml:brushProperty name="width" value="0.025" units="cm"/>
      <inkml:brushProperty name="height" value="0.025" units="cm"/>
    </inkml:brush>
  </inkml:definitions>
  <inkml:trace contextRef="#ctx0" brushRef="#br0">0 118 7559,'0'0'12983,"9"6"-11771,-3-3-1061,0 0 0,-1 0 0,1-1 1,1 0-1,-1 0 0,0 0 0,0-1 0,1 0 0,-1 0 1,1 0-1,-1-1 0,1 0 0,-1 0 0,0-1 1,1 0-1,-1 0 0,1 0 0,-1-1 0,0 0 0,0 0 1,9-5-1,-1 0-55,0 0 0,-1-1 1,17-12-1,-26 17-59,-1 1-1,0-1 1,0 1-1,0-1 0,-1 0 1,1 0-1,-1 0 1,0-1-1,1 1 1,-1 0-1,-1-1 1,1 1-1,0-1 1,-1 0-1,0 0 1,0 0-1,0 1 1,0-7-1,-1 9-34,-1 0 0,0 0 0,1 0-1,-1 0 1,0-1 0,0 1 0,0 0 0,0 0-1,0 0 1,0 1 0,0-1 0,-1 0 0,1 0 0,0 1-1,0-1 1,-1 0 0,1 1 0,0 0 0,0-1-1,-1 1 1,1 0 0,-1-1 0,1 1 0,0 0-1,-1 0 1,1 0 0,-1 0 0,1 0 0,0 1 0,-3 0-1,-49 6-238,47-4 223,1-1 0,0 1 0,-1 0 0,1 1 0,0-1 0,1 1-1,-1 0 1,0 0 0,1 0 0,0 1 0,0 0 0,1-1 0,-1 1 0,1 1 0,0-1 0,0 0 0,1 1 0,-1-1 0,1 1 0,1 0 0,-1 0 0,1 0 0,-1 10 0,2-15 12,0 0 1,0 0-1,1 0 0,-1-1 0,0 1 0,1 0 0,-1 0 0,0 0 0,1 0 0,-1 0 1,1 0-1,0 0 0,-1-1 0,1 1 0,0 0 0,-1-1 0,1 1 0,0 0 1,0-1-1,0 1 0,-1-1 0,1 1 0,0-1 0,0 1 0,0-1 0,0 0 1,0 1-1,0-1 0,0 0 0,0 0 0,0 0 0,0 0 0,2 0 0,40-1 108,-34 0-100,16-2 5,0-2 0,0-1 0,0-1 0,-1-1 0,28-13 0,43-14-7,-95 34 10,1 1 0,-1 0 1,1 0-1,0-1 0,-1 1 1,1 0-1,-1 0 0,1 0 1,-1 0-1,1 0 0,0 0 1,-1 0-1,1 0 0,-1 0 1,1 0-1,-1 0 0,1 0 0,0 0 1,-1 0-1,1 0 0,-1 1 1,1-1-1,-1 0 0,1 0 1,-1 1-1,1-1 0,-1 0 1,1 1-1,-1-1 0,0 1 1,1-1-1,-1 1 0,1-1 1,-1 0-1,1 2 0,1 23 451,-3-24-447,1 1-1,0 0 1,-1 0-1,1 0 0,0-1 1,0 1-1,0 0 1,0 0-1,0 0 0,1-1 1,-1 1-1,0 0 1,1 0-1,0-1 0,-1 1 1,1 0-1,0-1 1,0 1-1,0 0 0,0-1 1,0 1-1,0-1 1,0 0-1,0 1 0,1-1 1,-1 0-1,0 0 1,1 0-1,-1 0 0,1 0 1,2 1-1,18 2 37,0-2 1,0 0-1,0-2 0,0 0 1,23-4-1,34-1-882,-71 8-915,0 0-4393,1-3-1888</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7.651"/>
    </inkml:context>
    <inkml:brush xml:id="br0">
      <inkml:brushProperty name="width" value="0.025" units="cm"/>
      <inkml:brushProperty name="height" value="0.025" units="cm"/>
    </inkml:brush>
  </inkml:definitions>
  <inkml:trace contextRef="#ctx0" brushRef="#br0">97 288 3940,'0'0'19197,"-11"-4"-19000,4 2-149,4 1 4,0-1 0,0 1 0,-1 0 0,1 0 0,-1 0 0,1 1 0,-1-1-1,1 1 1,-1 0 0,1 0 0,-1 0 0,0 0 0,1 1 0,-1-1 0,1 1 0,-1 0 0,1 0 0,0 0 0,-1 1 0,1-1 0,-3 3 0,20-14 509,138-100 567,-121 86-1125,-2-2 1,-1 0-1,39-49 0,-57 61 34,-14 15-86,-20 25-61,23-24 105,-69 97-91,63-88 96,1 0-1,0 0 1,1 0 0,0 0 0,1 1 0,0 0 0,-3 21 0,6-31 3,1 0 0,0-1-1,0 1 1,0-1 0,0 1-1,0-1 1,1 1 0,-1 0-1,0-1 1,1 1 0,-1-1-1,1 1 1,-1-1 0,1 0 0,0 1-1,0-1 1,0 0 0,0 1-1,0-1 1,0 0 0,0 0-1,0 0 1,0 0 0,3 2-1,-1-1 12,1 0 0,0-1-1,-1 1 1,1-1 0,0 0 0,0 0-1,0-1 1,0 1 0,8 0-1,1-2 20,1 1 0,-1-2 0,0 0-1,1 0 1,16-6 0,-9 0-48,0 0 0,-1-2 0,37-23 0,-49 28 11,-1 0 0,1 0 0,-1-1 0,-1 0 0,1 0 0,-1-1 0,0 0 0,-1 0 0,0 0 0,0-1 0,0 0 0,4-12 0,-11 20-8,0 0 1,0 0-1,0 0 1,0 0-1,0 0 1,0 0-1,0 0 1,0 1 0,0-1-1,0 1 1,0-1-1,0 1 1,-3 1-1,-16 12 82,1 1-1,1 0 1,1 1-1,0 1 0,1 1 1,-15 21-1,31-38-46,0-1 0,0 1 0,0 0 0,0 0-1,1-1 1,-1 1 0,0 0 0,1 0 0,-1 0 0,1 0 0,-1 0 0,1 0-1,-1 0 1,1 0 0,0 0 0,-1 0 0,1 0 0,0 0 0,0 1-1,0-1 1,0 0 0,0 0 0,0 2 0,1-2-3,0-1 1,0 1-1,-1-1 0,1 1 1,0-1-1,0 0 0,0 1 1,0-1-1,0 0 0,0 1 1,0-1-1,0 0 0,-1 0 1,1 0-1,0 0 0,0 0 1,0 0-1,0 0 0,0 0 1,2-1-1,4 0 33,-1-1-1,1 0 1,0 0 0,-1 0 0,1-1 0,9-5-1,-13 6-17,-2 2 6,0-1 1,0 0-1,0 1 0,0-1 0,0 0 0,0 0 1,0 0-1,0 0 0,0 1 0,0-1 0,-1 0 1,1-1-1,0 1 0,-1 0 0,1 0 0,0 0 1,-1 0-1,0 0 0,1-1 0,-1 1 0,0 0 1,1-2-1,-1 3-63,-2 0-229,1 1 250,-1 0 0,1 0 1,0 0-1,-1 1 0,1-1 1,0 0-1,0 0 0,-1 1 1,1-1-1,0 1 0,0-1 1,1 1-1,-1-1 0,0 1 1,0-1-1,1 1 0,-1 0 1,1-1-1,0 1 0,-1 0 1,1 0-1,0-1 0,0 4 1,-3 47 7,3-52-8,0 2 4,-1 0-1,1-1 1,0 1 0,0 0-1,0 0 1,0-1 0,1 1 0,-1 0-1,0-1 1,1 1 0,-1 0 0,1-1-1,-1 1 1,1-1 0,0 1-1,0-1 1,0 1 0,0-1 0,1 2-1,1-2 13,-1 0-1,1 0 1,0 0-1,0-1 1,0 1-1,0-1 1,0 1-1,0-1 0,0 0 1,5-1-1,3 0-2,0 0 0,0-1 0,0 0-1,0-1 1,-1-1 0,1 1 0,-1-1-1,1-1 1,13-9 0,90-64-11,-79 53-40,-21 15 36,29-25 17,-41 33-10,0 0 1,0 0-1,0-1 0,0 1 1,-1-1-1,1 1 0,-1-1 1,1 0-1,-1 0 0,0 1 1,0-1-1,-1 0 0,1 0 1,0 0-1,-1-6 0,0 9-11,0-1-1,0 1 1,0 0-1,-1-1 0,1 1 1,0 0-1,-1-1 0,1 1 1,0 0-1,-1-1 0,1 1 1,0 0-1,-1-1 1,1 1-1,-1 0 0,1 0 1,-1 0-1,1 0 0,0-1 1,-1 1-1,1 0 0,-1 0 1,1 0-1,-1 0 0,1 0 1,-1 0-1,1 0 1,-1 0-1,1 0 0,-1 0 1,1 0-1,-1 0 0,1 1 1,0-1-1,-1 0 0,1 0 1,-1 0-1,1 1 1,0-1-1,-1 0 0,1 0 1,-1 1-1,1-1 0,0 0 1,-1 1-1,1-1 0,0 1 1,-23 14-128,14-5 102,-46 65-57,51-68 116,0 0 1,1-1-1,0 1 0,0 1 0,1-1 0,0 0 0,0 1 1,1-1-1,0 1 0,-1 9 0,3-16-16,-1 1 0,0-1 0,1 0 0,-1 1-1,1-1 1,-1 0 0,1 0 0,0 1 0,0-1 0,-1 0 0,1 0 0,0 0-1,0 0 1,0 0 0,0 0 0,0 0 0,1 0 0,-1-1 0,0 1 0,0 0-1,0 0 1,1-1 0,-1 1 0,0-1 0,1 0 0,-1 1 0,0-1 0,1 0-1,-1 0 1,3 0 0,51 3 187,-46-3-171,-6 0-65,11 1 40,0-1-1,0-1 0,0-1 0,0 0 0,15-4 0,-25 5-201,-1 0 0,1-1 0,0 0-1,-1 0 1,1 0 0,-1 0 0,0 0-1,1-1 1,3-4 0,-5 4-290,1 0 1,-1 0-1,0 0 0,0 0 0,0-1 1,0 1-1,-1-1 0,1 0 1,-1 1-1,0-1 0,1-5 0,1-22-5968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7.981"/>
    </inkml:context>
    <inkml:brush xml:id="br0">
      <inkml:brushProperty name="width" value="0.025" units="cm"/>
      <inkml:brushProperty name="height" value="0.025" units="cm"/>
    </inkml:brush>
  </inkml:definitions>
  <inkml:trace contextRef="#ctx0" brushRef="#br0">43 16 16464,'-16'-8'1441,"5"2"160,1 4 289,4 2-929,6 13-961,0 0-96,0-1-2338,0-7-6471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8.157"/>
    </inkml:context>
    <inkml:brush xml:id="br0">
      <inkml:brushProperty name="width" value="0.025" units="cm"/>
      <inkml:brushProperty name="height" value="0.025" units="cm"/>
    </inkml:brush>
  </inkml:definitions>
  <inkml:trace contextRef="#ctx0" brushRef="#br0">92 0 5765,'0'0'12674,"-5"10"-12034,-9 17 155,1 1-1,1 0 0,1 1 1,-7 34-1,16-50-520,-4 16-47,1-1 1,0 35 0,5-57-160,-1-1-1,1 0 1,0 0 0,1 1 0,-1-1-1,1 0 1,0 0 0,1 0-1,-1 0 1,1 0 0,0 0 0,0 0-1,0 0 1,1-1 0,0 1 0,0-1-1,0 0 1,0 0 0,5 5 0,-6-8-17,-1 1 0,1-1 0,-1 0 1,1 0-1,0 0 0,-1 0 0,1 0 1,0-1-1,0 1 0,0 0 1,-1-1-1,1 0 0,0 1 0,0-1 1,0 0-1,0 0 0,0 0 0,0 0 1,0 0-1,0 0 0,0-1 0,-1 1 1,1-1-1,2 0 0,-1-1-22,-1 1 1,1-1-1,-1 0 0,0 0 0,1 0 0,-1-1 0,0 1 1,0 0-1,-1-1 0,1 0 0,0 1 0,-1-1 0,2-4 1,2-4-39,-2 0 1,1-1 0,-1 0 0,-1 1 0,0-1 0,0-17 0,-1 27-1,-1 0 0,0 0 0,0 1 0,0-1 1,0 0-1,0 0 0,0 0 0,0 1 0,-1-1 0,1 0 0,0 1 0,-1-1 0,0 0 0,1 1 0,-1-1 0,0 0 0,0 1 0,0-1 0,0 1 0,0 0 0,0-1 1,0 1-1,-1 0 0,1 0 0,0-1 0,-1 1 0,1 0 0,-1 0 0,1 1 0,-1-1 0,0 0 0,1 0 0,-1 1 0,0-1 0,1 1 0,-1 0 0,0-1 1,0 1-1,1 0 0,-1 0 0,0 0 0,-2 0 0,3 1 2,0-1-1,0 0 1,0 1-1,0-1 1,1 1 0,-1-1-1,0 1 1,0 0 0,0-1-1,1 1 1,-1 0 0,0-1-1,1 1 1,-1 0 0,1 0-1,-1 0 1,1 0 0,-1-1-1,1 1 1,0 0 0,-1 0-1,1 0 1,0 0 0,0 0-1,-1 0 1,1 0 0,0 0-1,0 0 1,0 0 0,0 0-1,1 0 1,-1 0 0,0 0-1,1 1 1,-1 1 2,0-1 0,1 0 0,-1 1 0,1-1 0,-1 0 0,1 0 0,0 0 0,0 0 1,0 1-1,0-1 0,0 0 0,1-1 0,-1 1 0,3 2 0,1-1 17,1 0-1,0-1 1,1 1 0,-1-1-1,0-1 1,0 1 0,1-1-1,-1-1 1,1 1 0,-1-1 0,1 0-1,6-1 1,0 0 12,0 0 1,0-1-1,-1-1 1,0 0-1,17-6 1,-14 2-41,0 0-1,0-1 1,24-17 0,-33 20 0,0 1-1,0-1 1,-1 0-1,0-1 1,0 1-1,0-1 1,-1 0 0,0-1-1,0 1 1,5-13-1,-9 12-62,-9 11-19,-9 13-2,12-10 178,1 0 1,0 1 0,1 0-1,-1 0 1,1 0 0,1 0-1,0 0 1,0 1 0,0 0-1,1 0 1,1-1-1,-1 1 1,1 0 0,1 11-1,0-19-62,0 0-1,0 0 0,1 0 1,-1 0-1,0 0 0,1 1 1,-1-1-1,1 0 1,-1 0-1,1 0 0,0 0 1,-1 0-1,1-1 0,0 1 1,0 0-1,0 0 0,0 0 1,-1-1-1,1 1 0,0 0 1,0-1-1,0 1 0,0-1 1,2 1-1,0 0 12,1 0 1,-1 0-1,1-1 0,-1 1 1,1-1-1,-1 0 0,0 0 1,6-1-1,1-1 13,0 0 0,0 0 0,-1-1 0,1 0 1,9-6-1,0-2-186,0-1 1,0-1 0,-2 0 0,0-1 0,0-2-1,-1 1 1,-1-2 0,-1 0 0,13-19 0,-36 48 210,1 1 1,1 0-1,0 1 1,1-1-1,1 1 1,0 0-1,0 1 1,2-1-1,0 1 1,-3 28-1,6-42-104,0-1 1,1 1-1,-1-1 0,0 1 0,0-1 0,0 1 0,0-1 1,0 1-1,0-1 0,1 0 0,-1 1 0,0-1 0,0 1 0,1-1 1,-1 0-1,0 1 0,1-1 0,-1 0 0,0 1 0,1-1 1,-1 0-1,0 0 0,1 1 0,-1-1 0,1 0 0,-1 0 1,1 0-1,-1 1 0,0-1 0,1 0 0,-1 0 0,1 0 1,-1 0-1,1 0 0,-1 0 0,1 0 0,-1 0 0,1 0 1,-1 0-1,0 0 0,1 0 0,-1 0 0,1-1 0,-1 1 0,1 0 1,-1 0-1,1 0 0,-1-1 0,0 1 0,1 0 0,-1 0 1,0-1-1,1 1 0,-1 0 0,0-1 0,1 1 0,-1-1 1,1 0-1,21-21-4679,-11-6-1042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8.544"/>
    </inkml:context>
    <inkml:brush xml:id="br0">
      <inkml:brushProperty name="width" value="0.025" units="cm"/>
      <inkml:brushProperty name="height" value="0.025" units="cm"/>
    </inkml:brush>
  </inkml:definitions>
  <inkml:trace contextRef="#ctx0" brushRef="#br0">104 4 4036,'0'0'16036,"-8"13"-15491,-2 4-268,1 0 0,0 1-1,1 0 1,1 1 0,1-1 0,-4 23 0,4-3 96,-7 34 1447,-4 125 1,18-205-1641,1 1-1,1 0 1,-1-1 0,1 1-1,0 0 1,1 1 0,0-1-1,6-8 1,4-8-99,10-21-183,2 0 1,2 2-1,1 1 1,3 2 0,1 0-1,55-48 1,-84 83 82,1 0 0,0 0 0,0 0 0,0 1 0,0 0 0,1 0 0,0 0 0,-1 1 0,1 0 0,0 0 0,0 0 0,0 0 0,0 1-1,0 0 1,8 0 0,-13 1 11,-1 0 0,1 0-1,0 1 1,0-1-1,0 0 1,0 0-1,0 0 1,0 1 0,0-1-1,-1 0 1,1 1-1,0-1 1,0 0-1,0 1 1,-1 0 0,1-1-1,0 1 1,0-1-1,-1 1 1,1 0-1,-1-1 1,1 1 0,-1 0-1,1 0 1,-1-1-1,1 1 1,-1 0-1,1 1 1,0 1-2,-1-1 0,1 1 0,-1 0 0,0 0 0,0-1 0,0 1 0,0 0 0,-1-1 0,0 6 0,-1-1 2,0-1 1,0 0-1,0 0 0,-1 0 1,0 0-1,0 0 0,-6 9 1,-6-2 20,0-1 0,-1-1 0,0 0 0,0-1 0,-1 0 0,0-2-1,-1 0 1,0-1 0,0 0 0,-1-2 0,0 0 0,0-1 0,-35 2 0,51-10-1228,9-4 175,12-6-975,20-6-3572,47-18 0,-33 18 153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29.346"/>
    </inkml:context>
    <inkml:brush xml:id="br0">
      <inkml:brushProperty name="width" value="0.025" units="cm"/>
      <inkml:brushProperty name="height" value="0.025" units="cm"/>
    </inkml:brush>
  </inkml:definitions>
  <inkml:trace contextRef="#ctx0" brushRef="#br0">99 97 4484,'0'0'16934,"-7"8"-16214,5-6-667,-11 12 352,0 1 0,2 1 0,-1-1 0,2 2 0,0-1 0,-9 25 0,18-40-370,1-1 0,0 0-1,0 0 1,0 0-1,0 1 1,0-1 0,0 0-1,-1 0 1,1 1 0,0-1-1,0 0 1,0 0-1,0 0 1,0 1 0,0-1-1,0 0 1,0 0 0,0 1-1,0-1 1,0 0-1,0 0 1,0 1 0,1-1-1,-1 0 1,0 0 0,0 1-1,0-1 1,0 0-1,0 0 1,0 0 0,1 1-1,-1-1 1,0 0 0,0 0-1,0 0 1,0 1 0,1-1-1,-1 0 1,0 0-1,0 0 1,0 0 0,1 0-1,-1 0 1,0 0 0,1 1-1,13-7 643,14-14-347,28-39-237,-53 55-85,0 0 0,0 0 0,0-1 0,0 0 0,-1 1 0,1-1 0,-1 0 0,0 0 1,-1 0-1,1-1 0,-1 1 0,1-10 0,-2 15-16,-1 0 1,1-1 0,0 1-1,0 0 1,0 0 0,-1 0-1,1-1 1,0 1 0,-1 0-1,1 0 1,0 0 0,0 0-1,-1 0 1,1 0-1,0-1 1,-1 1 0,1 0-1,0 0 1,0 0 0,-1 0-1,1 0 1,0 0 0,-1 0-1,1 0 1,0 0 0,-1 0-1,1 1 1,0-1 0,0 0-1,-1 0 1,1 0 0,0 0-1,-1 0 1,1 0 0,0 1-1,0-1 1,-1 0 0,1 0-1,0 0 1,0 1-1,0-1 1,-1 0 0,1 0-1,0 1 1,0-1 0,-13 10-77,9-7 91,1 0 1,0 0-1,0 0 1,1 1-1,-1-1 1,1 1-1,-1 0 1,1-1-1,0 1 1,1 0-1,-1 0 1,1 0-1,0 0 1,0 1-1,0-1 0,0 0 1,1 1-1,-1-1 1,1 5-1,1-9 6,0 1 1,0 0-1,0 0 0,0 0 0,1-1 0,-1 1 0,0-1 0,0 1 0,0-1 0,0 1 0,1-1 1,-1 0-1,0 1 0,0-1 0,1 0 0,-1 0 0,0 0 0,1 0 0,-1 0 0,0 0 0,2-1 0,30-1 159,-22-1-160,0-1 1,0 0-1,0-1 1,0 0 0,-1-1-1,0 0 1,0-1 0,12-9-1,40-25 3,-62 41-17,0 0 0,0 0 0,0 0 1,0 0-1,0 0 0,1 0 1,-1 0-1,0 0 0,0 0 1,0 0-1,0-1 0,0 1 0,0 0 1,1 0-1,-1 0 0,0 0 1,0 0-1,0 0 0,0 0 0,0 0 1,0 0-1,1 0 0,-1 1 1,0-1-1,0 0 0,0 0 0,0 0 1,0 0-1,0 0 0,0 0 1,1 0-1,-1 0 0,0 0 0,0 0 1,0 0-1,0 0 0,0 0 1,0 1-1,0-1 0,0 0 0,0 0 1,1 0-1,-1 0 0,0 0 1,0 0-1,0 0 0,0 1 0,0-1 1,0 0-1,0 0 0,0 0 1,0 0-1,0 0 0,0 0 0,0 1 1,0-1-1,0 0 0,0 0 1,-3 14-191,-7 11-76,9-23 264,0 0 0,0 0 1,0 0-1,0 0 0,0 0 0,0 0 0,1 0 1,-1 1-1,1-1 0,0 0 0,-1 0 0,1 1 1,0-1-1,0 0 0,1 1 0,-1-1 0,0 0 1,1 0-1,0 3 0,1-3-3,-1 0 0,1-1 0,0 1 0,-1-1 0,1 0 0,0 1 0,0-1 0,0 0 0,0 0 0,0 0 1,0 0-1,0 0 0,0-1 0,0 1 0,0-1 0,1 1 0,-1-1 0,3 0 0,15 3 119,-1-1 1,1-1-1,0 0 1,31-5-1,-45 4-98,1-1 0,-1 0-1,1-1 1,-1 0 0,0 0-1,0 0 1,0-1 0,0 0-1,0 0 1,0 0 0,-1-1-1,1 0 1,-1 0 0,0 0-1,-1-1 1,1 1 0,-1-1-1,5-7 1,-7 9-9,-1 1 0,0-1 1,0 0-1,-1 0 0,1 1 0,0-1 0,-1 0 0,0 0 1,0 0-1,0 0 0,0 0 0,0 0 0,0 0 1,-1 1-1,1-1 0,-1 0 0,0 0 0,0 0 1,0 1-1,0-1 0,-1 0 0,1 1 0,-1-1 0,1 1 1,-1 0-1,0 0 0,0-1 0,0 1 0,0 0 1,0 0-1,-5-2 0,-2-4-60,0 1 0,-1 0 0,1 1 0,-1 0 0,-1 1 0,-17-7 0,34 12-6323,7-1 2952,-5 1-180,3-1-3174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0.236"/>
    </inkml:context>
    <inkml:brush xml:id="br0">
      <inkml:brushProperty name="width" value="0.025" units="cm"/>
      <inkml:brushProperty name="height" value="0.025" units="cm"/>
    </inkml:brush>
  </inkml:definitions>
  <inkml:trace contextRef="#ctx0" brushRef="#br0">23 117 4356,'0'0'6764,"10"4"-5414,11 5-606,0-2-1,0-1 1,29 6-1,-80 5 2364,-38 23 475,64-37-3408,0-1 0,0 1 0,1 1 0,-1-1 0,1 0 0,0 1 0,0 0 0,0-1 0,0 1 0,1 0 0,-1 1 0,1-1 0,0 0 0,-2 8 0,4-11-148,0-1 0,0 1 0,0 0 0,0 0-1,0 0 1,0 0 0,0-1 0,0 1-1,0 0 1,0 0 0,1 0 0,-1 0 0,0-1-1,1 1 1,-1 0 0,0 0 0,1-1-1,-1 1 1,1 0 0,-1-1 0,1 1 0,0-1-1,-1 1 1,1 0 0,0-1 0,-1 1 0,1-1-1,0 0 1,-1 1 0,1-1 0,0 1-1,0-1 1,0 0 0,-1 0 0,1 0 0,0 1-1,1-1 1,38 2 435,-30-3-369,3 1-83,1 0 1,-1-2 0,0 0-1,0 0 1,0-1 0,0-1 0,0 0-1,-1-1 1,1 0 0,-1-1 0,0 0-1,-1-1 1,0 0 0,0-1 0,0 0-1,-1-1 1,0 0 0,-1-1-1,0 0 1,-1 0 0,0-1 0,0 0-1,-1 0 1,0-1 0,-1 0 0,-1 0-1,0 0 1,0-1 0,-2 0 0,1 0-1,-1 0 1,-1 0 0,1-22 0,-6 61-34,-1 0 0,-12 41 0,5-27 3,-9 75 1,21-81 747,5-29 326,7-19-249,-8 6-740,-1-1-1,0 1 1,-1-1 0,0 1-1,-1-1 1,1 0-1,-2 0 1,1 0 0,-1-1-1,-1 1 1,0-12 0,0 20-161,0 3-192,0 0 272,0 0 0,0 0 0,0 0 0,0 0 0,0 0 0,1 0 0,-1 0-1,1 0 1,-1 0 0,1-1 0,0 1 0,0 0 0,1 2 0,3 0 22,0 0 0,1 0 0,-1 0-1,1-1 1,0 0 0,0 0 0,1 0 0,-1-1 0,0 0 0,12 2-1,-17-4 183,-1-11-666,0-33-3886,-5-1-3710,-1 19 1434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1.097"/>
    </inkml:context>
    <inkml:brush xml:id="br0">
      <inkml:brushProperty name="width" value="0.025" units="cm"/>
      <inkml:brushProperty name="height" value="0.025" units="cm"/>
    </inkml:brush>
  </inkml:definitions>
  <inkml:trace contextRef="#ctx0" brushRef="#br0">68 0 9961,'-9'10'7911,"3"21"-6607,5-22-119,-30 169 3950,21-97-3969,-1 107 1,11-185-1142,1 1 1,-1-1-1,1 1 1,-1-1-1,1 0 1,0 1-1,1-1 1,-1 0-1,1 0 0,-1 0 1,4 5-1,-4-7-16,-1-1 0,1 1 0,-1-1 0,1 1 0,-1 0 0,1-1-1,0 1 1,-1-1 0,1 1 0,0-1 0,-1 0 0,1 1 0,0-1 0,0 0-1,-1 0 1,1 1 0,0-1 0,0 0 0,0 0 0,-1 0 0,1 0 0,0 0 0,0 0-1,0 0 1,-1 0 0,1 0 0,0 0 0,0 0 0,-1-1 0,1 1 0,0 0-1,0-1 1,-1 1 0,1 0 0,0-1 0,-1 1 0,1-1 0,0 1 0,-1-1-1,1 1 1,-1-1 0,1 0 0,-1 1 0,1-1 0,-1 1 0,1-1 0,-1 0-1,0 0 1,1 1 0,-1-1 0,0 0 0,0 0 0,1-1 0,4-7-510,-1-1 1,1 0-1,-2 0 1,0 0-1,0-1 0,0 1 1,1-19-1,-4 22 6,1-1 0,-1 1 0,0 0 0,-1 0-1,0 0 1,0 0 0,0 0 0,-1 0 0,0 0-1,-1 1 1,1-1 0,-6-10 0,8 18 515,0-1-1,0 0 1,-1 1 0,1-1-1,0 0 1,0 1 0,0-1-1,0 0 1,0 1 0,0-1-1,0 0 1,-1 1 0,1-1 0,0 0-1,0 0 1,-1 1 0,1-1-1,0 0 1,0 0 0,-1 1-1,1-1 1,0 0 0,0 0-1,-1 0 1,1 0 0,0 1-1,-1-1 1,1 0 0,0 0 0,-1 0-1,1 0 1,0 0 0,-1 0-1,1 0 1,0 0 0,-1 0-1,1 0 1,0 0 0,-1 0-1,1 0 1,0 0 0,-1 0-1,1 0 1,0-1 0,-1 1 0,1 0-1,0 0 1,-1 0 0,1 0-1,0-1 1,0 1 0,-1 0-1,1 0 1,0-1 0,0 1-1,-1 0 1,1 0 0,0-1-1,0 1 1,0 0 0,0-1 0,0 1-1,-1 0 1,1-1 0,0 30 1556,1-26-1477,1-1 1,0 1 0,0 0-1,0 0 1,0-1-1,0 1 1,1-1-1,-1 1 1,1-1 0,-1 0-1,1 0 1,0 0-1,0-1 1,0 1-1,0-1 1,0 1 0,0-1-1,1 0 1,-1 0-1,0-1 1,5 2-1,9 0 182,1 0 0,29 0 0,-42-2-218,3 0 32,0-1 0,0 1 0,0-1 1,0-1-1,0 0 0,0 0 0,-1 0 0,1-1 0,-1 0 0,13-7 0,-17 8-57,1 0-1,-1-1 0,0 0 1,0 1-1,0-1 0,0 0 1,-1 0-1,1-1 1,-1 1-1,1 0 0,-1-1 1,0 0-1,-1 1 1,1-1-1,-1 0 0,1 0 1,-1 0-1,0 0 0,-1 0 1,1 0-1,-1 0 1,1-5-1,-2 8-40,1 0 0,0 0-1,-1 0 1,1 0 0,0 0 0,-1 1 0,0-1 0,1 0-1,-1 0 1,1 0 0,-1 0 0,0 1 0,1-1 0,-1 0-1,0 1 1,0-1 0,0 0 0,0 1 0,0-1-1,0 1 1,1-1 0,-1 1 0,0 0 0,0-1 0,0 1-1,0 0 1,0 0 0,-1 0 0,1 0 0,0 0 0,0 0-1,0 0 1,0 0 0,0 0 0,0 0 0,0 1 0,0-1-1,0 0 1,0 1 0,-1 0 0,-3-1-20,0 1 1,0 1 0,0-1-1,0 1 1,0 0-1,1 0 1,-7 4-1,6-2 25,1 0 1,0 0-1,0 1 0,0 0 0,1-1 0,-1 1 0,1 0 0,-3 8 0,5-12 9,0 0-1,1 1 0,-1-1 0,1 0 0,-1 0 1,1 1-1,-1-1 0,1 0 0,0 1 1,0-1-1,0 1 0,-1-1 0,1 0 0,1 1 1,-1-1-1,0 0 0,0 1 0,0-1 0,1 0 1,-1 1-1,1-1 0,-1 0 0,1 1 0,-1-1 1,1 0-1,0 0 0,0 0 0,-1 0 1,1 0-1,0 0 0,0 0 0,0 0 0,0 0 1,0 0-1,0 0 0,1 0 0,-1-1 0,0 1 1,0 0-1,3 0 0,17 4 51,1-1 1,-1-1-1,1-1 1,0-1-1,0-1 0,30-3 1,4 1-225,42-3-13,-97 7 175,1-1 0,-1 1-1,0 0 1,0-1 0,0 1 0,0 0 0,-1 0 0,1 0 0,0-1-1,-1 1 1,1 0 0,-1 0 0,1 0 0,-1 0 0,0 0 0,0 4-1,5 18 113,-3-22-158,-1-1 1,0 1-1,0-1 1,0 0-1,1 0 1,-1 0 0,0 0-1,1 0 1,-1 0-1,1 0 1,0 0-1,-1 0 1,1-1 0,0 1-1,-1-1 1,1 1-1,0-1 1,-1 0-1,1 1 1,2-1 0,23-1-7473,-7-4-5266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2.097"/>
    </inkml:context>
    <inkml:brush xml:id="br0">
      <inkml:brushProperty name="width" value="0.025" units="cm"/>
      <inkml:brushProperty name="height" value="0.025" units="cm"/>
    </inkml:brush>
  </inkml:definitions>
  <inkml:trace contextRef="#ctx0" brushRef="#br0">25 0 7527,'0'3'9001,"0"14"-8585,-5 4-384,-2 7 320,0 9 481,1 4 416,6 3-736,0-4-289,0-4-96,6-1 32,3-9-192,5-6 64,-3-5 0,-2-3-993,-4-6-1953,-1-5-2820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2.427"/>
    </inkml:context>
    <inkml:brush xml:id="br0">
      <inkml:brushProperty name="width" value="0.025" units="cm"/>
      <inkml:brushProperty name="height" value="0.025" units="cm"/>
    </inkml:brush>
  </inkml:definitions>
  <inkml:trace contextRef="#ctx0" brushRef="#br0">0 102 7143,'0'0'11755,"84"34"-10794,-30-42-641,5-5-224,-2-3-32,-4-3-32,-4 2-320,-14 2-865,-11 2-1057,-14 2-641,-10 0-416,-7-1-673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2.786"/>
    </inkml:context>
    <inkml:brush xml:id="br0">
      <inkml:brushProperty name="width" value="0.025" units="cm"/>
      <inkml:brushProperty name="height" value="0.025" units="cm"/>
    </inkml:brush>
  </inkml:definitions>
  <inkml:trace contextRef="#ctx0" brushRef="#br0">0 39 4965,'0'0'12620,"77"11"-11788,-31-11-511,12 0-193,-1-4-32,2-7-929,-11-5-3139,-4-2-4163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3.472"/>
    </inkml:context>
    <inkml:brush xml:id="br0">
      <inkml:brushProperty name="width" value="0.025" units="cm"/>
      <inkml:brushProperty name="height" value="0.025" units="cm"/>
    </inkml:brush>
  </inkml:definitions>
  <inkml:trace contextRef="#ctx0" brushRef="#br0">34 1 12300,'0'0'6609,"-3"7"-5905,-20 58-139,21-58-463,0 0-1,1-1 1,0 1-1,0 0 1,1 0-1,-1 0 1,1 1-1,1-1 1,1 9-1,-1-15-74,-1-1-1,1 1 1,0 0-1,0 0 1,0 0-1,0 0 1,0-1-1,0 1 1,0-1-1,0 1 1,0-1-1,0 1 1,0-1-1,1 1 1,-1-1-1,0 0 1,0 0-1,0 1 0,1-1 1,-1 0-1,0 0 1,0 0-1,0 0 1,1-1-1,-1 1 1,0 0-1,0 0 1,0-1-1,0 1 1,1-1-1,-1 1 1,0-1-1,0 1 1,0-1-1,0 0 1,0 0-1,0 1 1,-1-1-1,1 0 1,0 0-1,0 0 0,0 0 1,-1 0-1,1 0 1,0 0-1,-1 0 1,1 0-1,-1 0 1,1-2-1,-1 4 46,-1 0 0,1 0 0,-1 0 0,1 0 0,-1 0 0,1 0 0,-1 0 0,0 0 0,1 0 0,-1 0 0,0 0 0,0 0 0,0 0 0,0-1-1,0 1 1,0 0 0,0 0 0,0-1 0,0 1 0,-2 0 0,2-1 9,0 1 1,-1 0-1,1-1 0,0 1 1,0 0-1,-1 0 0,1 0 0,0 0 1,0 0-1,0 0 0,0 0 1,0 0-1,0 0 0,0 0 0,1 1 1,-1-1-1,0 0 0,1 1 1,-1-1-1,1 0 0,-1 3 0,1-3-78,0-1 0,0 0-1,0 1 1,0-1 0,0 0-1,0 0 1,0 1-1,0-1 1,0 0 0,0 1-1,0-1 1,0 0-1,0 0 1,0 1 0,0-1-1,0 0 1,0 0 0,1 1-1,-1-1 1,0 0-1,0 0 1,0 1 0,0-1-1,1 0 1,-1 0 0,0 0-1,0 1 1,1-1-1,-1 0 1,0 0 0,0 0-1,1 0 1,-1 0 0,0 0-1,0 1 1,1-1-1,-1 0 1,0 0 0,0 0-1,1 0 1,14-6 236,13-16 140,13-21-331,-19 19-51,1 1-1,36-28 1,-59 50-5,1 1 1,-1 0-1,1-1 0,-1 1 1,1-1-1,-1 1 0,1-1 1,-1 1-1,1 0 0,-1-1 1,1 1-1,-1 0 0,1 0 1,0 0-1,-1-1 1,1 1-1,-1 0 0,1 0 1,0 0-1,-1 0 0,1 0 1,0 0-1,-1 0 0,1 0 1,0 0-1,-1 0 1,1 0-1,-1 1 0,1-1 1,0 0-1,-1 0 0,1 1 1,-1-1-1,1 0 0,-1 1 1,1-1-1,-1 0 0,1 1 1,0 0-1,0 2 5,0-1-1,0 0 1,0 1 0,-1 0-1,1-1 1,-1 1 0,1-1-1,-1 1 1,0 0-1,0 3 1,-10 63 132,3-51-83,-3 14 415,10-32-327,0-1-1299,4-7 3990,-2 3-5733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4.291"/>
    </inkml:context>
    <inkml:brush xml:id="br0">
      <inkml:brushProperty name="width" value="0.025" units="cm"/>
      <inkml:brushProperty name="height" value="0.025" units="cm"/>
    </inkml:brush>
  </inkml:definitions>
  <inkml:trace contextRef="#ctx0" brushRef="#br0">53 2 5285,'-2'0'419,"1"-1"0,0 1 1,0 0-1,0-1 0,-1 1 0,1 0 1,0 0-1,0 0 0,-1 0 0,1 0 0,0 0 1,0 1-1,-1-1 0,1 0 0,0 1 0,0-1 1,0 0-1,0 1 0,-1 0 0,1-1 1,0 1-1,0 0 0,0-1 0,0 1 0,-1 1 1,0 1-119,0-1 0,1 1 0,-1 0 0,0 0 0,1 0 0,0 0 0,0 0 0,0 0 0,0 0 0,0 3 0,-2 13-362,1-1 0,2 36 1,0-41 1112,0-10-990,0-1 0,0 1 0,0 0 0,0 0 0,0-1 0,1 1 0,0-1 0,-1 1 0,1 0 0,0-1 0,0 1 0,0-1 0,1 0 0,-1 1 0,0-1 0,1 0 0,0 0 0,0 0 0,-1 0 0,1 0 0,0 0 0,0 0 0,1-1 0,-1 1 1,0-1-1,0 1 0,1-1 0,-1 0 0,1 0 0,-1 0 0,1 0 0,0-1 0,-1 1 0,1-1 0,0 1 0,-1-1 0,1 0 0,0 0 0,5-1 0,-1 0 8,0 1 0,0-2-1,0 1 1,0-1 0,0 0 0,0 0 0,0-1 0,0 0 0,-1 0-1,0-1 1,1 1 0,-1-2 0,-1 1 0,8-7 0,-8 7-37,-1-1 0,1 0 1,-1 0-1,0 0 0,0 0 1,0-1-1,-1 0 1,0 0-1,0 0 0,0 0 1,-1 0-1,0-1 0,0 1 1,-1 0-1,0-1 0,0 0 1,0 1-1,-1-1 1,0-10-1,0 17-23,-1-1 0,1 1-1,0-1 1,0 1 0,0 0 0,0-1 0,0 1-1,0 0 1,0-1 0,-1 1 0,1 0 0,0-1-1,0 1 1,0 0 0,-1 0 0,1-1 0,0 1-1,0 0 1,-1 0 0,1-1 0,0 1 0,-1 0-1,1 0 1,0 0 0,-1 0 0,1-1 0,0 1-1,-1 0 1,1 0 0,0 0 0,-1 0 0,1 0-1,0 0 1,-1 0 0,1 0 0,0 0 0,-1 0-1,1 0 1,-1 0 0,1 0 0,0 0 0,-1 0-1,1 1 1,0-1 0,-1 0 0,1 0 0,0 0-1,-1 0 1,1 1 0,0-1 0,0 0 0,-1 0-1,1 1 1,0-1 0,0 0 0,-1 1 0,-11 18-115,11-17 110,1 0 1,0 0 0,0 0-1,-1 0 1,1 0 0,1 1-1,-1-1 1,0 0 0,0 0-1,1 0 1,-1 0 0,1 0-1,0 0 1,-1-1 0,1 1 0,0 0-1,0 0 1,0 0 0,0-1-1,1 1 1,-1 0 0,0-1-1,1 1 1,-1-1 0,1 0-1,-1 1 1,3 0 0,1 0 26,1-1 0,-1 0 0,1 0 0,-1 0 0,1-1 1,0 1-1,-1-1 0,1-1 0,6 0 0,-3 0-23,-1 0-1,1-1 1,-1-1 0,0 1-1,1-1 1,-1-1-1,0 1 1,12-9 0,-15 9-7,0 0 0,0 0 0,-1-1 0,1 1 0,-1-1 0,0-1 0,0 1 0,0 0 0,-1-1 0,1 0 1,-1 0-1,0 0 0,3-9 0,-6 14-3,0 0 0,0 0 1,0 0-1,0 0 0,0 0 1,0-1-1,0 1 0,0 0 0,0 0 1,0 0-1,0 0 0,-1 0 1,1-1-1,0 1 0,0 0 1,0 0-1,0 0 0,0 0 0,0 0 1,-1 0-1,1 0 0,0 0 1,0-1-1,0 1 0,0 0 0,-1 0 1,1 0-1,0 0 0,0 0 1,0 0-1,0 0 0,-1 0 0,1 0 1,0 0-1,0 0 0,0 0 1,0 0-1,-1 0 0,1 0 1,0 0-1,0 1 0,0-1 0,0 0 1,0 0-1,-1 0 0,1 0 1,0 0-1,0 0 0,0 0 0,0 0 1,0 1-1,0-1 0,-1 0 1,1 0-1,0 0 0,0 0 0,0 0 1,0 1-1,0-1 0,0 0 1,0 0-1,0 0 0,0 1 1,-12 7-94,0 6 111,-1 0-1,2 2 1,-11 16 0,18-25-6,0 0 1,0 1-1,1-1 1,0 1-1,0-1 1,1 1-1,0 0 1,0 0-1,0 14 1,2-21-25,0-1 0,0 1 1,0-1-1,0 1 0,0 0 1,0-1-1,1 1 1,-1-1-1,0 1 0,0-1 1,1 1-1,-1 0 0,0-1 1,1 1-1,-1-1 0,0 1 1,1-1-1,-1 0 1,1 1-1,-1-1 0,1 1 1,-1-1-1,1 0 0,-1 1 1,1-1-1,-1 0 0,1 0 1,-1 1-1,1-1 1,0 0-1,25 1-1067,24-16-2579,-21-4-1812,-1-5-1822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4.640"/>
    </inkml:context>
    <inkml:brush xml:id="br0">
      <inkml:brushProperty name="width" value="0.025" units="cm"/>
      <inkml:brushProperty name="height" value="0.025" units="cm"/>
    </inkml:brush>
  </inkml:definitions>
  <inkml:trace contextRef="#ctx0" brushRef="#br0">104 1 5157,'0'0'9315,"-9"5"-6491,6-4-2822,-56 37 2884,57-36-2763,-1 0 1,1 0-1,0 0 1,0 0-1,0 0 1,0 0-1,0 0 1,0 1-1,0-1 1,1 1-1,-1-1 1,1 1-1,0 0 1,-1 0-1,1-1 0,1 1 1,-1 0-1,0 0 1,1 0-1,-1 0 1,1 0-1,0 0 1,0 5-1,1-7-125,0 0 1,-1 0-1,1 0 0,0 0 1,0 0-1,0 0 0,0 0 0,0 0 1,0 0-1,0 0 0,0 0 0,0-1 1,0 1-1,0 0 0,1-1 0,-1 1 1,0-1-1,0 0 0,1 1 0,-1-1 1,0 0-1,1 0 0,-1 1 0,2-1 1,40 0-218,-30 0-69,6 0 90,-1 1-1,34 6 0,-48-6 176,1 0 1,0 1 0,-1-1-1,1 1 1,-1 0 0,1 0-1,-1 0 1,0 0-1,0 1 1,0 0 0,0 0-1,0 0 1,-1 0 0,0 0-1,1 1 1,2 4-1,-5-6 65,0 0 0,0 1-1,0-1 1,0 1 0,0-1-1,-1 1 1,1 0 0,-1-1-1,0 1 1,0-1 0,0 1-1,0 0 1,0-1 0,0 1-1,-1 0 1,1-1-1,-1 1 1,0-1 0,0 1-1,0-1 1,0 0 0,0 1-1,0-1 1,-1 0 0,1 0-1,-1 1 1,0-1 0,-2 2-1,1 0 38,0-1 0,-1 0 0,1 0 0,-1 0 0,1-1 0,-1 1 0,0-1 0,0 0 0,0 0 0,0 0 0,0-1 0,0 1 0,-1-1 0,1 0 0,-8 1 0,11-3-105,1 1 0,-1-1 0,1 1 0,-1 0-1,1-1 1,-1 0 0,1 1 0,-1-1 0,1 1 0,-1-1-1,1 0 1,0 1 0,-1-1 0,1 0 0,0 1 0,0-1-1,-1 0 1,1 1 0,0-1 0,0 0 0,0 1 0,0-1 0,0 0-1,0 0 1,0 1 0,0-1 0,0 0 0,1 0 0,1-26-2019,18-46-6651,-6 28 2541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8.545"/>
    </inkml:context>
    <inkml:brush xml:id="br0">
      <inkml:brushProperty name="width" value="0.025" units="cm"/>
      <inkml:brushProperty name="height" value="0.025" units="cm"/>
    </inkml:brush>
  </inkml:definitions>
  <inkml:trace contextRef="#ctx0" brushRef="#br0">1 0 8456,'0'0'5573,"1"64"-5477,15-45-800,6-4-449,3-4-1986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5.741"/>
    </inkml:context>
    <inkml:brush xml:id="br0">
      <inkml:brushProperty name="width" value="0.025" units="cm"/>
      <inkml:brushProperty name="height" value="0.025" units="cm"/>
    </inkml:brush>
  </inkml:definitions>
  <inkml:trace contextRef="#ctx0" brushRef="#br0">57 27 4036,'0'0'12785,"-1"9"-11840,-4 20 152,-16 50 0,15-60-824,0 1 1,1 0-1,0-1 1,2 2-1,0-1 1,2 0-1,0 0 1,3 31-1,-2-50-259,1-1 0,-1 1 0,0 0 0,1 0 0,-1-1 0,0 1 0,1 0 0,-1-1 0,1 1 0,-1 0 0,1-1 0,-1 1 0,1-1 0,0 1 0,-1-1 0,1 1 0,0-1 0,-1 0 0,1 1 0,0-1 0,-1 0 0,1 1 0,0-1 0,0 0 0,-1 0 0,1 0 0,0 0 0,0 0 0,0 0 0,-1 0 0,1 0 0,0 0 0,0 0 0,-1 0 0,1 0 0,0 0 0,0-1 0,1 1 0,0-1 12,1 0-1,-1 0 1,1 0-1,-1 0 1,0 0 0,1 0-1,-1 0 1,0-1-1,0 1 1,3-4 0,1-4 42,-1 0-1,0-1 1,0 1 0,-1-1 0,0 0 0,-1-1 0,0 1 0,-1 0 0,0-1-1,0 1 1,-1-1 0,-1 0 0,0-12 0,0 22 332,0 17-266,-1-12-124,1-1 1,0 1-1,0 0 0,0 0 1,1 0-1,-1 0 1,1 0-1,0 0 0,0 0 1,0-1-1,1 1 1,-1 0-1,1-1 0,0 1 1,0-1-1,0 0 1,1 0-1,-1 0 0,1 0 1,-1 0-1,1 0 1,0 0-1,0-1 0,0 0 1,1 1-1,-1-1 1,1-1-1,-1 1 0,1 0 1,-1-1-1,1 0 1,0 1-1,0-2 0,0 1 1,0 0-1,-1-1 1,1 1-1,6-2 0,0 2 20,1-1 0,-1-1 0,0 0 0,1 0-1,-1-1 1,0-1 0,17-5 0,-23 6-26,1 0 1,-1 0 0,1 0-1,-1-1 1,0 1-1,0-1 1,0 0 0,0-1-1,0 1 1,-1 0-1,0-1 1,1 0 0,-1 0-1,-1 0 1,1 0-1,-1-1 1,1 1-1,1-6 1,-4 10-7,0 0 0,0-1 1,0 1-1,0 0 0,0 0 0,0-1 0,0 1 0,0 0 1,0 0-1,0 0 0,0-1 0,0 1 0,0 0 0,0 0 0,0 0 1,-1 0-1,1-1 0,0 1 0,0 0 0,0 0 0,0 0 1,0 0-1,-1-1 0,1 1 0,0 0 0,0 0 0,0 0 1,0 0-1,-1 0 0,1 0 0,0 0 0,0-1 0,0 1 0,0 0 1,-1 0-1,1 0 0,0 0 0,0 0 0,-1 0 0,1 0 1,0 0-1,0 0 0,0 0 0,-1 0 0,1 0 0,0 0 1,0 0-1,0 0 0,-1 1 0,1-1 0,0 0 0,0 0 0,0 0 1,0 0-1,-1 0 0,1 0 0,0 0 0,0 1 0,0-1 1,0 0-1,0 0 0,-1 0 0,1 0 0,0 1 0,0-1 1,0 0-1,0 0 0,0 1 0,-15 8-213,10-2 201,0 0 0,0 1 0,0 0 0,1 0 0,-4 10 0,7-15 27,-1 1 1,1 0 0,0 0 0,0 0 0,0 0 0,1 0-1,-1 0 1,1 0 0,0 0 0,0 0 0,0 0 0,1 0 0,0 0-1,1 5 1,-1-8 1,0 0-1,0 0 0,0 0 0,0 0 1,0 0-1,0 0 0,1 0 1,-1-1-1,0 1 0,1 0 1,-1-1-1,0 1 0,1-1 1,-1 0-1,1 1 0,-1-1 0,1 0 1,-1 0-1,0 0 0,1 0 1,-1 0-1,1 0 0,-1 0 1,1-1-1,-1 1 0,2-1 1,41-11 153,-26 3-683,-1 0-1,-1-1 0,0-1 1,0-1-1,-1 0 1,0-1-1,-1-1 0,-1 0 1,16-21-1,-20 22 279,0 1-1,-1-1 1,0 0-1,-1-1 1,-1 0 0,0 0-1,-1 0 1,0-1-1,-1 0 1,-1 0 0,0 0-1,1-21 1,-4 36 264,0-1 1,0 1-1,0 0 1,0-1-1,1 1 0,-1 0 1,0-1-1,0 1 0,0-1 1,0 1-1,0 0 1,0-1-1,0 1 0,-1 0 1,1-1-1,0 1 1,0 0-1,0-1 0,0 1 1,0 0-1,0-1 1,-1 1-1,1 0 0,0 0 1,0-1-1,0 1 1,-1 0-1,1 0 0,0-1 1,0 1-1,-1 0 1,1 0-1,0-1 0,-1 1 1,1 0-1,0 0 1,-1 0-1,1 0 0,0 0 1,-1 0-1,1-1 0,0 1 1,-1 0-1,1 0 1,-1 0-1,-16 13 371,-13 24-268,20-21 47,1 0 0,1 0 0,1 1-1,0 0 1,1 1 0,1-1 0,-3 20 0,6-24-85,1 0 1,0-1 0,1 1 0,1 0-1,0 0 1,0 0 0,2-1-1,-1 1 1,2-1 0,8 23 0,-19-67 482,-1 1 0,-2 0 0,-19-42 0,31 86 5,-2-11-582,0-1 1,0 1-1,0-1 0,0 1 1,0-1-1,0 1 0,1-1 1,-1 0-1,0 1 1,1-1-1,-1 1 0,1-1 1,0 0-1,-1 0 0,1 1 1,0-1-1,1 2 0,2 0 32,0 0 0,0 0 0,0 0 1,0 0-1,1 0 0,-1-1 0,1 0 0,0 0 0,0 0 0,-1-1 0,1 1 0,0-1 0,0-1 0,0 1 0,0 0 0,1-1 0,-1 0 0,0-1 0,0 1 1,0-1-1,0 0 0,6-2 0,-3 1 6,-1 0 0,0-1 0,0 0 0,0 0 0,0-1 0,-1 0 1,1 0-1,-1 0 0,0-1 0,0 0 0,-1 0 0,1-1 0,-1 1 0,4-8 0,-9 15 165,-7 11-143,0 2-1,2-1 1,-1 0-1,2 1 1,0 0-1,-2 22 1,6-36-50,0-1 1,0 1 0,0 0 0,0 0-1,0-1 1,0 1 0,1 0-1,-1 0 1,0-1 0,1 1 0,-1 0-1,0 0 1,1-1 0,-1 1-1,1-1 1,-1 1 0,1 0 0,-1-1-1,1 1 1,0-1 0,-1 1-1,1-1 1,0 1 0,-1-1 0,1 0-1,0 1 1,-1-1 0,3 1-1,29 1 198,-24-3-183,1-1 1,-1 1-1,0-1 0,0-1 0,12-4 1,-9 1-137,48-29-399,-56 33 383,0 0 1,-1 0-1,1 0 1,0 0-1,-1-1 1,1 1 0,-1-1-1,0 1 1,0-1-1,0 0 1,0 0-1,-1 0 1,1 0 0,-1 0-1,3-7 1,-5 10-75,1-1-1,0 0 1,0 0 0,0 1 0,-1-1-1,1 0 1,0 0 0,0 1 0,-1-1-1,1 0 1,-1 1 0,1-1 0,-1 0 0,1 1-1,-1-1 1,1 0 0,-1 1 0,0-1-1,1 1 1,-1 0 0,0-1 0,1 1-1,-1-1 1,0 1 0,0 0 0,1 0 0,-1-1-1,0 1 1,0 0 0,1 0 0,-1 0-1,0 0 1,0 0 0,0 0 0,-1 0 0,-15-5-7536,11-2-1047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6.100"/>
    </inkml:context>
    <inkml:brush xml:id="br0">
      <inkml:brushProperty name="width" value="0.025" units="cm"/>
      <inkml:brushProperty name="height" value="0.025" units="cm"/>
    </inkml:brush>
  </inkml:definitions>
  <inkml:trace contextRef="#ctx0" brushRef="#br0">25 18 4324,'-9'-9'10570,"4"5"-8424,0 0-32,3 3-961,-2 1-32,4 6-1153,4 4 64,3 2-897,4 0-1505,0 1-3107,5 0-5189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6.430"/>
    </inkml:context>
    <inkml:brush xml:id="br0">
      <inkml:brushProperty name="width" value="0.025" units="cm"/>
      <inkml:brushProperty name="height" value="0.025" units="cm"/>
    </inkml:brush>
  </inkml:definitions>
  <inkml:trace contextRef="#ctx0" brushRef="#br0">85 1 9961,'0'0'6972,"-9"5"-5189,7-4-1642,-42 24 1781,42-24-1779,0 0 0,0 0-1,0 0 1,0 1 0,1-1 0,-1 0 0,0 1 0,1 0 0,-1-1 0,1 1 0,0 0 0,-1 0 0,1-1 0,0 1 0,0 0 0,0 0 0,0 0 0,1 1 0,-1-1 0,0 0 0,1 0 0,0 0 0,-1 3 0,4-4-55,-1 1 1,1-1-1,-1 0 1,1-1-1,0 1 1,-1 0-1,1-1 1,0 0-1,-1 1 1,1-1-1,0 0 1,0-1-1,-1 1 1,6-1-1,0 1 106,15-2-99,-1-1 1,1 0-1,41-13 1,-41 10-108,-1 0 1,1 2 0,44-3-1,-66 6 20,-1 1 0,1 0-1,0 0 1,0 0 0,-1 0 0,1 1-1,0-1 1,-1 0 0,1 0 0,0 0-1,-1 0 1,1 1 0,0-1-1,-1 0 1,1 1 0,-1-1 0,1 0-1,-1 1 1,1-1 0,0 1-1,-1-1 1,1 1 0,-1-1 0,0 1-1,1-1 1,-1 1 0,1 0 0,-1-1-1,1 2 1,-1 22 419,0-23-414,0 0 0,-1 0-1,1 0 1,0 0 0,-1 0 0,1 0 0,0 0-1,0 1 1,0-1 0,0 0 0,0 0-1,0 0 1,0 0 0,1 0 0,-1 0 0,0 0-1,1 1 1,-1-1 0,1 0 0,-1 0 0,1 0-1,-1 0 1,1-1 0,-1 1 0,1 0-1,0 0 1,0 0 0,0 0 0,-1-1 0,1 1-1,0 0 1,0-1 0,0 1 0,0 0-1,0-1 1,1 1 0,12 0 60,0 0-1,-1-2 1,1 1 0,0-2-1,20-4 1,39-2-3958,-72 8 3195,4-1-2468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7.414"/>
    </inkml:context>
    <inkml:brush xml:id="br0">
      <inkml:brushProperty name="width" value="0.025" units="cm"/>
      <inkml:brushProperty name="height" value="0.025" units="cm"/>
    </inkml:brush>
  </inkml:definitions>
  <inkml:trace contextRef="#ctx0" brushRef="#br0">1 140 3587,'0'0'17863,"9"2"-16988,-1 0-719,0 0-1,0-1 1,0 0-1,1-1 1,-1 1-1,0-2 1,0 1-1,1-1 1,-1-1-1,0 1 1,0-1-1,0-1 1,0 1-1,10-6 1,-9 3-112,1-1 0,-1 0 0,0 0 1,0-1-1,9-9 0,-15 13-18,0 0 0,-1-1 0,1 1 0,-1-1 1,1 0-1,-1 1 0,-1-1 0,1 0 0,0 0 0,-1-1 1,0 1-1,0 0 0,0 0 0,0-1 0,0-7 0,-1 11-27,0 1-1,0-1 0,0 1 0,0-1 0,0 1 1,0-1-1,-1 1 0,1-1 0,0 1 0,0 0 1,0-1-1,0 1 0,-1-1 0,1 1 0,0-1 1,0 1-1,-1-1 0,1 1 0,0 0 0,-1-1 1,1 1-1,0 0 0,-1-1 0,1 1 0,-1 0 1,1 0-1,-1-1 0,1 1 0,0 0 1,-1 0-1,1 0 0,-2-1 0,-18 3-88,-18 18-22,34-17 99,0 1 0,0 0 0,0 0 0,0 0-1,1 1 1,0-1 0,0 1 0,0 0 0,0 0 0,1 0 0,0 0 0,0 0 0,0 0 0,0 1 0,1-1 0,0 1 0,0 9 0,1-14 8,0 0 1,1 0 0,-1 0-1,0 0 1,1 0 0,0 0-1,-1 0 1,1 0 0,-1 0-1,1 0 1,0 0 0,0-1-1,0 1 1,-1 0-1,1 0 1,0-1 0,0 1-1,0-1 1,0 1 0,0-1-1,0 1 1,0-1 0,0 1-1,0-1 1,0 0-1,0 0 1,1 0 0,-1 1-1,0-1 1,0 0 0,2-1-1,45 2 103,-41-2-83,16-1-3,1-2-1,-1-1 0,32-10 1,-35 8-56,1 2 1,-1 0 0,1 1 0,30-1-1,-50 5 39,0-1-1,0 1 1,0 0-1,0 1 0,-1-1 1,1 0-1,0 0 0,0 0 1,0 0-1,-1 1 1,1-1-1,0 0 0,0 1 1,-1-1-1,1 0 1,0 1-1,-1-1 0,1 1 1,0-1-1,-1 1 1,1-1-1,-1 1 0,1 0 1,0-1-1,-1 1 1,0 0-1,1-1 0,-1 1 1,1 1-1,1 26 108,0 2 78,-2-30-178,1 1-1,-1 0 0,0 0 0,1 0 1,0 0-1,-1-1 0,1 1 0,-1 0 0,1 0 1,0-1-1,0 1 0,-1-1 0,1 1 1,0 0-1,0-1 0,0 1 0,-1-1 0,1 0 1,0 1-1,0-1 0,0 0 0,0 0 0,0 1 1,0-1-1,0 0 0,0 0 0,0 0 1,1 0-1,12-1 70,-1 0-1,0-1 1,0 0 0,1-2 0,-1 1-1,15-7 1,-14 5-396,0 0-1,0 1 1,0 1-1,0 0 1,26-1-1,-36 5-214,0 0-1362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9.351"/>
    </inkml:context>
    <inkml:brush xml:id="br0">
      <inkml:brushProperty name="width" value="0.025" units="cm"/>
      <inkml:brushProperty name="height" value="0.025" units="cm"/>
    </inkml:brush>
  </inkml:definitions>
  <inkml:trace contextRef="#ctx0" brushRef="#br0">1 157 2306,'24'-23'2852,"-1"-1"0,-2-1-1,0 0 1,21-34 0,-72 125 6565,14-22-8946,2 1 0,1 1 0,-11 86 0,24-35-1207,-1-117-12327,-2 4 4890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39.691"/>
    </inkml:context>
    <inkml:brush xml:id="br0">
      <inkml:brushProperty name="width" value="0.025" units="cm"/>
      <inkml:brushProperty name="height" value="0.025" units="cm"/>
    </inkml:brush>
  </inkml:definitions>
  <inkml:trace contextRef="#ctx0" brushRef="#br0">32 117 12812,'0'0'3999,"-8"3"-1469,7-3-2389,-1 0 1,1 1-1,0-1 0,-1 1 1,1-1-1,-1 1 1,1-1-1,-1 1 0,1 0 1,0-1-1,0 1 0,-1 0 1,1 0-1,0 0 0,0 0 1,-2 2-1,25 1 2005,66-12-396,189-28-827,82-8-677,-335 43-256,-17 1-57,-1 0 0,0 0 0,1 0 0,-1-1 0,0 0 0,1 0 0,-1-1 0,12-4-1,-65-4-5932,-19-4-636,26 1 1917</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7:40.050"/>
    </inkml:context>
    <inkml:brush xml:id="br0">
      <inkml:brushProperty name="width" value="0.025" units="cm"/>
      <inkml:brushProperty name="height" value="0.025" units="cm"/>
    </inkml:brush>
  </inkml:definitions>
  <inkml:trace contextRef="#ctx0" brushRef="#br0">48 141 10474,'0'0'3876,"-48"-14"-1826,48 10 576,4 1-352,21-1-1377,14-3-256,18 0 255,13-3 33,16-2-384,12 0-193,3-1-224,-2 3-96,-10 1 32,-10 1-256,-15 2-1505,-11-2-1923,-19-6-3074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1.109"/>
    </inkml:context>
    <inkml:brush xml:id="br0">
      <inkml:brushProperty name="width" value="0.025" units="cm"/>
      <inkml:brushProperty name="height" value="0.025" units="cm"/>
      <inkml:brushProperty name="color" value="#E71224"/>
    </inkml:brush>
  </inkml:definitions>
  <inkml:trace contextRef="#ctx0" brushRef="#br0">1 24 6726,'0'0'12460,"59"13"-11403,-20-21-672,4 0-289,11 1-64,-6 1-32,2 4-673,-2 0-1249,-12 1-3107,-8-2-1184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1.467"/>
    </inkml:context>
    <inkml:brush xml:id="br0">
      <inkml:brushProperty name="width" value="0.025" units="cm"/>
      <inkml:brushProperty name="height" value="0.025" units="cm"/>
      <inkml:brushProperty name="color" value="#E71224"/>
    </inkml:brush>
  </inkml:definitions>
  <inkml:trace contextRef="#ctx0" brushRef="#br0">0 1 12876,'0'0'7661,"11"1"-7517,5 2-106,1 0 0,-1 1 0,0 1 0,29 14 0,-35-15-25,0 1-1,-1 0 1,0 0 0,0 1 0,-1 0 0,1 1 0,-1 0-1,-1 0 1,1 0 0,8 13 0,-14-17 0,-1 0 0,0 0 0,0 0 0,0 1 1,-1-1-1,1 0 0,-1 0 0,1 0 0,-1 1 0,0-1 0,0 0 1,-1 0-1,1 1 0,-1-1 0,1 0 0,-1 0 0,0 0 0,0 0 0,-1 0 1,1 0-1,0 0 0,-1 0 0,0 0 0,0-1 0,-3 4 0,-7 10 15,-1-1-1,-30 28 0,28-29-215,-11 9-1798,4-8-2669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2.170"/>
    </inkml:context>
    <inkml:brush xml:id="br0">
      <inkml:brushProperty name="width" value="0.025" units="cm"/>
      <inkml:brushProperty name="height" value="0.025" units="cm"/>
      <inkml:brushProperty name="color" value="#E71224"/>
    </inkml:brush>
  </inkml:definitions>
  <inkml:trace contextRef="#ctx0" brushRef="#br0">319 81 2018,'0'0'8264,"4"-8"-5462,-2 2-2992,0 3 702,0-1 0,-1 0 0,0 0 1,1 1-1,-1-1 0,-1 0 0,1 0 0,0-6 0,-1 9-383,-1 0 0,1-1 0,0 1 0,-1 0-1,1 0 1,-1-1 0,1 1 0,-1 0-1,0 0 1,0 0 0,1-1 0,-1 1-1,0 0 1,0 0 0,0 0 0,0 1-1,0-1 1,0 0 0,-1 0 0,1 0-1,0 1 1,0-1 0,0 1 0,-1-1 0,1 1-1,0-1 1,-1 1 0,1 0 0,0 0-1,-1-1 1,1 1 0,0 0 0,-1 0-1,-1 1 1,-8-2-36,0 1-1,0 1 0,0 0 1,0 1-1,0 0 0,0 1 1,0 0-1,1 0 0,-1 1 1,1 1-1,0-1 0,0 2 1,1-1-1,-1 2 0,1-1 1,1 1-1,-1 0 0,-12 15 1,11-11-1,0 0 1,1 1 0,1 0 0,0 0 0,0 1-1,1 0 1,1 0 0,0 0 0,1 1 0,1 0-1,0 0 1,0 1 0,-2 26 0,6-38-105,0 0 0,0 0 1,1 0-1,-1 0 0,1 0 1,-1 0-1,1 1 0,0-2 0,0 1 1,0 0-1,1 0 0,-1 0 1,1 0-1,0-1 0,-1 1 1,1-1-1,0 1 0,0-1 1,1 0-1,-1 0 0,0 0 0,1 0 1,0 0-1,-1 0 0,1-1 1,0 1-1,0-1 0,0 0 1,-1 0-1,1 0 0,1 0 1,-1 0-1,0-1 0,0 1 0,4-1 1,11 2-647,0-1 0,0-1 0,0-1 0,34-5 1,-34 2-881,0-1 1,0 0-1,-1-1 1,24-12-1,11-9-4377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8.916"/>
    </inkml:context>
    <inkml:brush xml:id="br0">
      <inkml:brushProperty name="width" value="0.025" units="cm"/>
      <inkml:brushProperty name="height" value="0.025" units="cm"/>
    </inkml:brush>
  </inkml:definitions>
  <inkml:trace contextRef="#ctx0" brushRef="#br0">105 0 11243,'0'0'2167,"-3"9"-555,-5 8-1234,0-1 760,1 1 0,1 0 0,-5 21 0,9-32-1020,1 0 1,0 0-1,1 0 0,-1 0 0,1 0 1,1 0-1,-1 0 0,1 0 1,0 0-1,0 0 0,1 0 1,-1-1-1,1 1 0,1 0 0,2 5 1,5 6-30,0-2-173,-1 1 0,-1 0 0,0 0 0,9 30 0,-16-43 76,0 0 0,0 0 1,-1 0-1,1 0 0,-1 0 0,0 1 0,0-1 0,0 0 0,0 0 0,0 0 0,-1 0 0,1 0 0,-1 0 0,0 0 0,0 0 0,0 0 0,0 0 0,-1 0 0,1 0 0,-1-1 0,1 1 0,-1 0 1,0-1-1,0 0 0,0 1 0,-1-1 0,1 0 0,0 0 0,-1 0 0,0-1 0,1 1 0,-1 0 0,0-1 0,-3 2 0,4-2 45,0 0 0,-1 0 1,1 0-1,0 0 0,-1 0 0,1-1 0,0 1 0,-1-1 1,1 1-1,-1-1 0,1 0 0,-1 0 0,1 0 0,0 0 1,-1 0-1,1-1 0,-1 1 0,1-1 0,0 0 0,-1 0 1,1 1-1,0-1 0,0-1 0,-1 1 0,1 0 0,0 0 1,0-1-1,0 0 0,1 1 0,-1-1 0,0 0 0,0 0 1,1 0-1,0 0 0,-1 0 0,1 0 0,0 0 0,0 0 1,0 0-1,0-1 0,0 1 0,0 0 0,0-5 0,-1-3-69,0 0-1,1 0 0,0 0 0,0 0 1,1 0-1,0 0 0,1 0 0,0-1 1,5-15-1,0 10-133,1 0-1,0 1 1,1 0 0,1 0-1,0 1 1,1 0 0,0 0 0,2 1-1,-1 1 1,1 0 0,1 0-1,25-16 1,-37 26 191,0 1-1,0 0 1,0 0-1,0 1 1,0-1 0,1 0-1,-1 0 1,0 0-1,1 1 1,-1-1-1,1 1 1,-1-1 0,1 1-1,-1 0 1,1-1-1,-1 1 1,1 0 0,-1 0-1,1 0 1,-1 0-1,1 0 1,-1 1 0,3-1-1,-3 2 57,0-1 0,0 1-1,0 0 1,0-1 0,0 1 0,0 0-1,0 0 1,0 0 0,-1-1-1,1 1 1,-1 0 0,1 0 0,-1 3-1,4 10 74,-4-14-127,1 1 0,0 0 1,0-1-1,0 1 0,0-1 0,0 1 1,1-1-1,-1 0 0,0 1 0,1-1 1,-1 0-1,1 0 0,-1 0 0,1 0 1,0 0-1,-1 0 0,1-1 1,0 1-1,-1 0 0,1-1 0,0 0 1,0 1-1,0-1 0,0 0 0,3 0 1,54-1 309,-54 0-332,73-10-649,-42 5-438,61-2 0,-96 8 615,0 0-1,0 0 0,0 0 0,0 0 0,0-1 1,0 1-1,0 0 0,0-1 0,0 1 0,0-1 0,0 1 1,0-1-1,0 0 0,0 1 0,0-1 0,0 0 1,-1 0-1,2-1 0,12-13-9157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3.064"/>
    </inkml:context>
    <inkml:brush xml:id="br0">
      <inkml:brushProperty name="width" value="0.025" units="cm"/>
      <inkml:brushProperty name="height" value="0.025" units="cm"/>
      <inkml:brushProperty name="color" value="#E71224"/>
    </inkml:brush>
  </inkml:definitions>
  <inkml:trace contextRef="#ctx0" brushRef="#br0">13 1 12588,'0'0'6652,"-3"8"-5841,0 14-325,1 0-1,0 0 1,2 0 0,0 0-1,7 40 1,1 45 3150,-8-150-1522,0 13-2011,1 15-64,0-1 0,-2 1 0,0 0 1,-1-1-1,0 1 0,-1 0 0,-8-23 1,13 42-62,0 1 0,0-1 0,1 0 0,-1 1 0,1-1 1,0 0-1,0-1 0,0 1 0,1-1 0,-1 1 0,1-1 1,0 0-1,-1 0 0,2 0 0,7 3 0,-4-3 22,-1 0-1,1-1 1,0 0 0,-1 0-1,1-1 1,0 0-1,0-1 1,0 0-1,8 0 1,13-4 21,0-1 1,0-1 0,0-2-1,31-12 1,-56 18-37,-1 1 0,1 0 0,-1 0 0,1 0 0,0 0 0,-1 0 1,1 1-1,0 0 0,-1 0 0,6 0 0,-8 0 10,0 1-1,0 0 1,-1-1 0,1 1 0,0 0 0,0 0-1,0 0 1,0 0 0,-1 0 0,1 0-1,0 0 1,-1 0 0,1 0 0,-1 0 0,1 0-1,-1 0 1,1 0 0,-1 0 0,0 0-1,0 0 1,1 1 0,-1-1 0,0 0 0,0 0-1,0 0 1,0 1 0,-1-1 0,1 0-1,0 0 1,0 0 0,-1 0 0,1 0 0,-1 2-1,-1 3 15,0 1 0,0-1 0,0 0-1,-1 0 1,0 0 0,-1-1 0,1 1 0,-1-1-1,-4 6 1,4-7-9,1 0 0,-1 1 0,1 0-1,0 0 1,0 0 0,1 0 0,-1 0 0,1 0-1,0 1 1,1-1 0,-1 1 0,0 10 0,5-15 8,1 0 0,-1 0 0,1 0 0,0-1 0,-1 0 0,1 1 0,0-1 0,-1 0 0,1-1 0,0 1 0,5-2 0,3-2 5,0-1 1,-1-1 0,1 1-1,-2-2 1,1 0-1,-1 0 1,1-1-1,-2 0 1,13-13 0,11-9 21,-30 81-329,-3-46 295,0 1-1,0-1 1,0 1-1,1 0 1,-1-1 0,1 1-1,1-1 1,2 7-1,-3-10 2,0 0 0,1 0-1,-1 0 1,1-1-1,0 1 1,-1-1-1,1 1 1,0-1-1,0 0 1,0 0 0,0 0-1,0 0 1,0 0-1,0 0 1,0 0-1,0-1 1,1 1-1,-1-1 1,0 0 0,0 1-1,1-1 1,-1 0-1,5-1 1,1 2 46,0-1 1,0-1-1,0 1 1,1-1-1,-1-1 1,0 0-1,0 0 1,0 0-1,10-5 0,-15 5 16,0 0-1,0 0 0,0 0 0,0 0 1,-1-1-1,1 1 0,-1-1 0,1 0 1,-1 1-1,0-1 0,0 0 0,0 0 1,-1 0-1,1-1 0,-1 1 0,1 0 1,-1-1-1,0 1 0,0 0 0,-1-1 1,1 1-1,-1-1 0,0 0 0,0-5 1,-5-18-246,0 16-6267,3 7 3065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3.752"/>
    </inkml:context>
    <inkml:brush xml:id="br0">
      <inkml:brushProperty name="width" value="0.025" units="cm"/>
      <inkml:brushProperty name="height" value="0.025" units="cm"/>
      <inkml:brushProperty name="color" value="#E71224"/>
    </inkml:brush>
  </inkml:definitions>
  <inkml:trace contextRef="#ctx0" brushRef="#br0">216 106 6502,'40'-40'6107,"-38"38"-5538,0-1 1,-1 0 0,1 1-1,0-1 1,-1 0-1,0 0 1,1 0-1,-1 0 1,0 0 0,-1 0-1,1-1 1,-1 1-1,1 0 1,-1 0-1,0-4 1,-1 6-475,1 0 0,-1 0-1,1 0 1,-1 0 0,0 0 0,1 0 0,-1 1-1,0-1 1,0 0 0,0 0 0,1 1 0,-1-1 0,0 1-1,0-1 1,0 1 0,0-1 0,0 1 0,0 0-1,0-1 1,0 1 0,0 0 0,0 0 0,0 0 0,-1-1-1,1 1 1,0 0 0,0 1 0,-1-1 0,-36 1 367,35-1-354,-7 2-34,0 0 0,0 1 0,0 0 0,1 1 0,-1 0 0,1 0 0,0 1 0,0 0 0,0 0 0,1 1 0,0 1 0,0-1 0,1 1 0,-8 8 0,9-8 5,0 0 0,0 0 0,0 0 0,1 1 1,0 0-1,0 0 0,1 0 0,0 0 0,1 1 0,0 0 0,0-1 0,1 1 1,0 0-1,0 0 0,0 14 0,3-21-67,-1 0 1,1 0-1,0 0 0,-1 0 1,1 0-1,0-1 0,0 1 1,0 0-1,0-1 0,0 1 1,1-1-1,-1 1 0,0-1 1,1 0-1,-1 1 0,1-1 1,-1 0-1,1 0 0,0 0 1,0 0-1,-1 0 0,1 0 1,0-1-1,0 1 1,0-1-1,0 1 0,0-1 1,-1 0-1,1 0 0,0 1 1,0-1-1,0-1 0,3 1 1,7 0 187,1 0 1,0-1 0,23-5-1,-22 3-98,0-2-1,-1 0 0,0 0 0,0-1 1,0-1-1,0 0 0,-1-1 0,16-13 0,-20 14-26,0 1 0,-1-1 0,0 0 0,0-1 0,-1 0 0,1 0 0,-2 0-1,1-1 1,-1 0 0,-1 0 0,1 0 0,4-17 0,-8 24-73,-1 0 0,0 1-1,0-1 1,0 0 0,0 1 0,0-1 0,0 1-1,0-1 1,0 0 0,-1 1 0,1-1 0,0 0-1,-1 1 1,0-1 0,1 1 0,-1-1 0,0 1 0,0-1-1,0 1 1,0 0 0,0-1 0,0 1 0,0 0-1,0 0 1,0 0 0,-1 0 0,1 0 0,0 0 0,-1 0-1,1 0 1,-1 1 0,1-1 0,-1 0 0,1 1-1,-1-1 1,0 1 0,1 0 0,-1-1 0,0 1 0,1 0-1,-1 0 1,0 0 0,1 0 0,-1 0 0,-2 1-1,0-1-104,1 0-1,-1 1 0,1-1 0,-1 1 1,1-1-1,-1 1 0,1 0 0,-1 0 0,1 1 1,0-1-1,0 1 0,-1-1 0,1 1 1,0 0-1,1 0 0,-1 1 0,0-1 1,1 1-1,-1-1 0,1 1 0,-4 4 0,5-4-278,0 0-1,0 0 0,1 0 0,-1 0 0,1 0 0,-1 1 0,1-1 0,0 0 0,0 0 0,0 0 0,1 3 0,0-3-356,-1-1-1,1 0 0,-1 0 1,1 1-1,0-1 0,0 0 1,0 0-1,0 0 1,0 0-1,1 0 0,-1 0 1,0-1-1,1 1 1,3 3-1,12 6-10391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4.350"/>
    </inkml:context>
    <inkml:brush xml:id="br0">
      <inkml:brushProperty name="width" value="0.025" units="cm"/>
      <inkml:brushProperty name="height" value="0.025" units="cm"/>
      <inkml:brushProperty name="color" value="#E71224"/>
    </inkml:brush>
  </inkml:definitions>
  <inkml:trace contextRef="#ctx0" brushRef="#br0">5 150 512,'0'0'15167,"-2"-7"-12717,1 4-2309,1 1 1,-1-1-1,1 1 1,-1-1-1,1 1 0,0-1 1,0 1-1,0-1 0,0 1 1,1-1-1,-1 1 0,1-1 1,-1 1-1,1-1 0,0 1 1,1-3-1,0 2 16,1-1 1,-1 1-1,1 1 1,0-1-1,0 0 1,0 1-1,0-1 1,0 1-1,0 0 0,1 0 1,-1 0-1,1 1 1,3-2-1,2-1 161,-1 1-1,0 1 0,1 0 1,0 0-1,-1 0 0,1 1 1,0 0-1,13 1 0,-21 1-306,1-1-1,-1 1 1,0 0-1,0-1 1,1 1-1,-1 0 1,0 0-1,0 0 1,0 0-1,0 0 1,0 0-1,0 0 1,0 0-1,0 0 1,0 1-1,-1-1 1,1 0-1,0 1 1,-1-1-1,1 0 1,-1 1-1,1-1 1,-1 1-1,0-1 1,0 0-1,1 1 1,-1-1-1,0 1 1,-1 2-1,-2 44 391,-14 0 124,13-40-417,1-1 0,0 0-1,1 1 1,0 0 0,0 0 0,0 0 0,0 10 0,2-17-100,1 0 0,-1 0-1,1 0 1,0 0 0,-1-1 0,1 1 0,0 0 0,0 0 0,-1 0 0,1-1 0,0 1 0,0 0 0,0-1 0,0 1 0,0-1 0,0 1 0,0-1 0,0 1 0,0-1 0,0 0 0,0 0 0,0 1 0,1-1 0,-1 0 0,0 0 0,0 0 0,0 0 0,0 0 0,0 0 0,0-1 0,0 1 0,0 0 0,2-1 0,41-7 238,-29 2-213,0-1 0,0 0 0,-1-1 0,0-1-1,0 0 1,-1-1 0,0-1 0,-1 0-1,0 0 1,-1-1 0,0-1 0,-1 0 0,10-16-1,-20 28-12,1 0 0,0-1-1,-1 1 1,1-1 0,-1 1-1,1-1 1,-1 1-1,1-1 1,-1 1 0,0-1-1,0 1 1,0-1 0,0 1-1,0-1 1,0 0 0,-1 1-1,1-2 1,-7 1 316,-4 15-316,8-7-27,0 0-1,0 0 0,1-1 0,0 2 1,0-1-1,0 0 0,1 0 0,0 0 1,0 1-1,0-1 0,1 1 0,0-1 0,1 0 1,-1 1-1,1-1 0,0 0 0,4 11 1,-4-13 44,1-1 0,0 0 0,0 0 1,0 1-1,0-1 0,0-1 0,1 1 0,0 0 1,-1 0-1,1-1 0,0 0 0,0 1 1,0-1-1,0 0 0,1-1 0,-1 1 1,0 0-1,1-1 0,-1 0 0,1 0 1,0 0-1,-1 0 0,1-1 0,0 1 0,-1-1 1,1 0-1,0 0 0,0 0 0,-1 0 1,1-1-1,6-1 0,-6 0 26,1 1 1,-1-1-1,0 0 1,0 0-1,0 0 0,0-1 1,0 1-1,0-1 0,0 0 1,-1 0-1,0 0 0,1 0 1,-1-1-1,-1 0 0,1 1 1,0-1-1,-1 0 1,0 0-1,0-1 0,0 1 1,0 0-1,-1-1 0,2-6 1,1-1 35,-1-1 1,-1 0-1,0 0 1,0-1-1,-2 1 1,1 0-1,-3-15 1,-11-8-43,12 35-71,1 0 1,0 1 0,-1-1 0,1 0-1,0 0 1,-1 0 0,1 0 0,-1 0 0,1 1-1,-1-1 1,0 0 0,1 1 0,-1-1 0,0 0-1,1 1 1,-1-1 0,0 1 0,0-1-1,1 1 1,-1-1 0,0 1 0,0-1 0,0 1-1,0 0 1,0 0 0,0-1 0,0 1 0,1 0-1,-1 0 1,0 0 0,0 0 0,0 0-1,0 0 1,0 0 0,0 1 0,-1-1 0,2 1-89,-1-1 1,1 1-1,-1 0 1,1-1-1,0 1 1,-1 0-1,1-1 1,0 1-1,0 0 1,0-1-1,0 1 1,-1 0-1,1 0 1,0-1-1,0 1 1,0 0-1,0 0 1,1-1 0,-1 1-1,0 0 1,0 0-1,0-1 1,0 1-1,1 0 1,-1-1-1,0 1 1,1 0-1,-1-1 1,1 1-1,-1-1 1,1 1-1,-1 0 1,1-1-1,-1 1 1,1 0-1,20 19-4839,3-11-1775,6-3-4911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5.116"/>
    </inkml:context>
    <inkml:brush xml:id="br0">
      <inkml:brushProperty name="width" value="0.025" units="cm"/>
      <inkml:brushProperty name="height" value="0.025" units="cm"/>
      <inkml:brushProperty name="color" value="#E71224"/>
    </inkml:brush>
  </inkml:definitions>
  <inkml:trace contextRef="#ctx0" brushRef="#br0">108 205 12332,'0'0'1975,"-1"-9"123,3-38 17,0-13 6094,-11 61-6314,3 3-1859,1-1 0,-1 1 0,1 0 0,0 1 0,0-1 0,1 1 0,-1 0 0,1 0 0,0 1 0,-6 10 0,2-3 11,1 1-1,1 0 1,-9 27-1,14-37-42,-1 0-1,1 1 1,0-1 0,1 1-1,-1-1 1,1 1-1,0-1 1,0 9 0,1-11-2,-1-1 1,1 0 0,-1 1-1,1-1 1,0 0 0,-1 0-1,1 0 1,0 1 0,0-1-1,0 0 1,0 0 0,0 0-1,0 0 1,0 0 0,0-1-1,0 1 1,1 0 0,-1 0-1,0-1 1,0 1-1,1-1 1,-1 1 0,0-1-1,1 1 1,-1-1 0,1 0-1,-1 0 1,0 0 0,1 0-1,-1 0 1,2 0 0,8-1 23,0 0 1,-1 0-1,1-2 1,-1 1-1,0-1 1,1 0 0,-1-1-1,-1-1 1,1 1-1,-1-2 1,0 1-1,0-1 1,0 0-1,-1-1 1,0 0-1,9-10 1,1-1-14,-1-2 0,0 0 0,-2-1-1,0 0 1,18-37 0,-29 50 7,-1 4-13,-1 0 1,0 0 0,0 0 0,0 0-1,0 0 1,-1 0 0,0-1-1,0 1 1,0-1 0,0 1 0,0-6-1,-2 10-15,0 0-1,0-1 1,1 1 0,-1 0-1,0 0 1,0 0-1,0 0 1,1 0-1,-1 0 1,0 0-1,0 0 1,1 0-1,-1 1 1,0-1 0,0 0-1,1 0 1,-1 1-1,0-1 1,0 0-1,1 1 1,-1-1-1,1 1 1,-2 0-1,-6 10-11,0 0 0,1 0 0,0 0-1,1 1 1,1 0 0,0 0-1,0 1 1,1-1 0,-3 15 0,5-17 34,0 0 0,0 1 0,1-1 0,0 0 0,1 1 0,0-1 1,1 0-1,0 1 0,3 12 0,-3-19-11,0-1 1,1 1-1,-1 0 1,1-1-1,-1 1 1,1-1-1,0 1 1,1-1-1,-1 0 1,1 0-1,-1 0 1,1 0-1,0 0 0,0-1 1,0 1-1,0-1 1,1 0-1,-1 0 1,0 0-1,1 0 1,0-1-1,-1 1 1,1-1-1,0 0 1,0 0-1,6 0 1,-1 0 14,-1 0 0,1-1 0,0 0 0,-1-1 0,1 0 0,-1 0 0,1-1 0,-1 0 0,0 0 0,0-1 0,0 0 0,0-1 0,0 0 0,13-8 1,-3-2 19,0 0 1,-1-1 0,-1-1-1,21-24 1,-25 30-83,-12 25-54,-1 5 58,1-18 41,1 0 0,-1 0 0,1-1-1,-1 1 1,1 0 0,0 0 0,0-1-1,0 1 1,0 0 0,0-1 0,0 1-1,0-1 1,0 0 0,1 1 0,-1-1-1,1 0 1,-1 0 0,1 0 0,-1 0-1,1 0 1,-1 0 0,1 0 0,0 0-1,0-1 1,-1 1 0,1-1 0,0 1-1,0-1 1,3 0 0,63 6 38,-64-6-36,20-1-100,1-2 0,-1 0 1,0-2-1,0 0 1,0-2-1,-1-1 1,24-11-1,-15 7 154,-27 11-97,1 0 0,-1 0 1,1 1-1,-1 0 0,1 0 0,-1 0 0,1 0 0,-1 1 1,1 0-1,7 2 0,37 3-3961,-48-6 3390,0-1 0,0 1 0,0-1 0,1 1 0,-1-1 0,0 0 0,0 0 0,0 0 0,-1 0 0,1 0 0,0 0 0,0 0 0,-1-1 0,1 1 0,0-1 0,-1 1 0,1-1 0,-1 1 0,0-1 1,2-3-2,8-17-7603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5.447"/>
    </inkml:context>
    <inkml:brush xml:id="br0">
      <inkml:brushProperty name="width" value="0.025" units="cm"/>
      <inkml:brushProperty name="height" value="0.025" units="cm"/>
      <inkml:brushProperty name="color" value="#E71224"/>
    </inkml:brush>
  </inkml:definitions>
  <inkml:trace contextRef="#ctx0" brushRef="#br0">58 1 13933,'0'0'7079,"-52"6"-5221,49 6-769,1 0-897,2-2-224,2 2-160,10-2-1058,2-3-832,2-3-1217,-3-3-1729,-1-1 607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5.837"/>
    </inkml:context>
    <inkml:brush xml:id="br0">
      <inkml:brushProperty name="width" value="0.025" units="cm"/>
      <inkml:brushProperty name="height" value="0.025" units="cm"/>
      <inkml:brushProperty name="color" value="#E71224"/>
    </inkml:brush>
  </inkml:definitions>
  <inkml:trace contextRef="#ctx0" brushRef="#br0">104 50 11307,'0'0'13415,"6"-8"-12491,16-24-455,-22 32-462,0 0 0,0 0-1,0-1 1,0 1 0,0 0-1,0 0 1,0 0 0,0-1-1,0 1 1,0 0-1,0 0 1,0-1 0,0 1-1,0 0 1,0 0 0,0-1-1,0 1 1,0 0 0,0 0-1,0 0 1,-1-1 0,1 1-1,0 0 1,0 0-1,0 0 1,0-1 0,0 1-1,-1 0 1,1 0 0,0 0-1,0 0 1,0-1 0,-1 1-1,1 0 1,0 0 0,0 0-1,0 0 1,-1 0 0,1 0-1,0 0 1,0 0-1,-1 0 1,1 0 0,0 0-1,-19-2 39,-18 6-164,32-2 110,0 1 1,1-1 0,-1 1-1,0 0 1,1 1 0,0-1 0,0 1-1,0 0 1,-6 8 0,7-10-1,1 1 1,0 0-1,0 0 1,1-1-1,-1 1 1,1 1 0,-1-1-1,1 0 1,0 0-1,0 0 1,0 1-1,1-1 1,-1 0-1,1 1 1,0-1 0,-1 1-1,2 3 1,0-6 6,-1 1 0,1-1 0,0 1 0,0-1 0,0 0 0,0 1 0,0-1 0,0 0 0,1 0 0,-1 0 0,0 0 0,0 0 0,1 0 0,-1 0 0,1 0 0,-1-1 0,1 1 1,-1 0-1,1-1 0,-1 0 0,1 1 0,0-1 0,-1 0 0,1 0 0,3 1 0,51-1-393,-42 0 40,16-1-228,-18 1 281,1-1 1,-1 1 0,1 1-1,-1 0 1,0 1-1,18 5 1,-26-5 265,0-1 0,-1 1 0,1 0 0,-1 0 0,0 1 0,0-1 0,0 1 0,0-1 0,0 1 0,0 0 0,-1 0 0,1 0 0,-1 1 0,0-1 0,0 0 0,0 1 0,0 0 0,-1-1 0,1 1 0,-1 0 0,0 0 0,0 0 0,-1 0 0,1 7 0,0 2 206,0-1 0,-1 1 1,-1-1-1,0 1 0,0-1 0,-1 1 0,-1-1 0,0 0 0,-1 0 0,0 0 1,-1 0-1,0-1 0,-7 11 0,8-15 56,-1 0 1,1-1-1,-1 0 1,0 0-1,0 0 1,-1 0-1,0-1 1,0 0-1,0 0 1,0-1-1,-1 0 1,0 0-1,0 0 1,0-1-1,0 0 1,-1 0-1,1-1 1,-1 0-1,1 0 1,-1-1-1,0 0 1,-8 0-1,14-1-176,-1 0 0,1 0 0,0 0 0,0-1-1,-1 1 1,1-1 0,0 0 0,0 1 0,0-1-1,0 0 1,0 0 0,0 0 0,0-1-1,0 1 1,0 0 0,1-1 0,-1 1 0,0-1-1,-1-1 1,0-2-14,0 1-1,1 0 0,-1-1 1,1 0-1,0 1 0,0-1 1,1 0-1,-2-6 0,-1-10-148,1 1-1,2-1 0,0-26 1,1 42 65,0-7-235,0 0 1,1 0 0,1 0-1,-1 0 1,2 0 0,0 1-1,0-1 1,9-17 0,-9 22-15,1 1 0,0 0 0,0 0 0,1 0 0,0 1 0,0-1 0,0 1 0,0 0 0,1 0 0,0 1 0,0 0 0,0 0 0,0 0 0,1 1 1,9-4-1,22-6-3488,1 1-3753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7.444"/>
    </inkml:context>
    <inkml:brush xml:id="br0">
      <inkml:brushProperty name="width" value="0.025" units="cm"/>
      <inkml:brushProperty name="height" value="0.025" units="cm"/>
      <inkml:brushProperty name="color" value="#E71224"/>
    </inkml:brush>
  </inkml:definitions>
  <inkml:trace contextRef="#ctx0" brushRef="#br0">212 297 12876,'0'0'7287,"-8"-7"-5589,5 4-1612,1 1 1,-1-1 0,1 1-1,-1 0 1,0 0 0,0 0-1,1 0 1,-2 0 0,1 0-1,0 1 1,0 0 0,0 0-1,-1 0 1,1 0 0,-1 0-1,1 0 1,0 1 0,-1 0-1,1 0 1,-1 0 0,1 0-1,-1 0 1,1 1 0,-1-1-1,1 1 1,-1 0 0,1 0-1,0 0 1,0 1 0,0-1-1,-1 1 1,1 0 0,-3 2-1,-2 2 78,1 0 0,-1 1 0,1 0-1,1 0 1,-1 0 0,1 1-1,0 0 1,1 0 0,0 1 0,0-1-1,1 1 1,0 0 0,1 0-1,0 1 1,0-1 0,1 1 0,-1 10-1,2-19-154,1 1-1,0 0 0,0-1 1,0 1-1,0 0 1,0-1-1,1 1 0,-1-1 1,0 1-1,1 0 0,-1-1 1,1 1-1,0-1 1,-1 1-1,1-1 0,0 0 1,0 1-1,0-1 0,0 0 1,0 1-1,0-1 1,0 0-1,2 1 0,0 0 13,0 0 0,0-1-1,0 1 1,1-1 0,-1 0-1,0 0 1,1 0 0,-1 0-1,0-1 1,7 1 0,-1-1 16,0 0 1,0 0 0,0-1 0,0 0 0,0-1 0,0 0 0,16-6 0,-14 2-16,-1 1 0,-1-2 1,1 1-1,-1-1 1,0-1-1,-1 0 0,1 0 1,-2 0-1,1-1 0,7-11 1,-11 14-7,0-1 0,0 1 1,-1-1-1,0 1 0,0-1 1,0 0-1,-1 0 0,0 0 0,0-1 1,-1 1-1,0 0 0,0-1 1,-1 1-1,0-1 0,0 1 0,-2-12 1,1 18-20,1 0 0,0 0 1,-1 0-1,1 0 0,-1 0 1,0 0-1,1 1 0,-1-1 1,1 0-1,-1 0 1,0 1-1,0-1 0,1 1 1,-1-1-1,0 0 0,0 1 1,0 0-1,0-1 0,0 1 1,0-1-1,0 1 0,0 0 1,0 0-1,1 0 0,-1-1 1,0 1-1,0 0 0,0 0 1,0 0-1,0 0 0,0 1 1,0-1-1,0 0 0,0 0 1,-2 1-1,-1 0-16,1 0 0,-1 0 0,1 0 0,0 1 0,-1-1 0,1 1 0,0 0 0,-5 3 0,4-1 9,0 0-1,0 1 1,1-1 0,-1 1 0,1-1 0,0 1 0,1 0-1,-1 0 1,1 0 0,0 1 0,0-1 0,1 0-1,-1 1 1,1 0 0,0 6 0,1-9-16,0-1 1,0 1-1,0-1 1,0 1-1,0-1 0,1 0 1,-1 1-1,1-1 1,0 1-1,0-1 1,0 0-1,0 0 0,0 0 1,0 1-1,0-1 1,1 0-1,-1 0 1,1-1-1,0 1 0,-1 0 1,1 0-1,0-1 1,0 1-1,0-1 0,0 0 1,0 0-1,0 1 1,1-1-1,-1 0 1,0-1-1,1 1 0,-1 0 1,0-1-1,1 1 1,4-1-1,2 1-357,1 0-1,-1-1 1,0 0-1,1-1 1,-1 0 0,1 0-1,-1-1 1,0 0-1,0-1 1,0 0-1,0 0 1,0-1-1,-1 0 1,1-1 0,7-6-1,-10 7 91,0 0 1,-1-1-1,0 0 0,0-1 0,0 1 0,-1-1 1,0 0-1,0 0 0,0 0 0,0 0 0,-1-1 1,0 1-1,-1-1 0,0 0 0,0 0 1,0 0-1,-1 0 0,0 0 0,0-1 0,-1-7 1,1 15 317,-1-1 0,0 1 0,0-1 0,0 1 0,0 0 1,0-1-1,0 1 0,0-1 0,0 1 0,0-1 1,0 1-1,0-1 0,0 1 0,0-1 0,0 1 1,-1-1-1,1 1 0,0 0 0,0-1 0,0 1 0,-1-1 1,1 1-1,0 0 0,-1-1 0,1 1 0,0 0 1,-1-1-1,1 1 0,0 0 0,-1-1 0,1 1 1,-1 0-1,1 0 0,0 0 0,-1-1 0,1 1 0,-1 0 1,1 0-1,-1 0 0,1 0 0,-1 0 0,1 0 1,-1 0-1,1 0 0,-1 0 0,1 0 0,0 0 1,-1 0-1,1 0 0,-1 0 0,1 0 0,-1 1 0,1-1 1,-1 0-1,1 0 0,0 0 0,-1 1 0,1-1 1,-1 0-1,1 1 0,-23 20 1925,21-18-1753,0 0 1,0 1 0,1-1 0,-1 0-1,1 1 1,0-1 0,0 1 0,0 0 0,0-1-1,1 1 1,-1 0 0,1 3 0,1-5-181,-1-1 0,1 0 1,-1 0-1,1 0 0,-1 1 1,1-1-1,0 0 0,0 0 1,0 0-1,0 0 0,0 0 1,0 0-1,0 0 0,0 0 1,0-1-1,0 1 0,0 0 1,0-1-1,0 1 0,1 0 1,-1-1-1,0 0 0,1 1 1,-1-1-1,0 0 0,1 1 1,-1-1-1,0 0 0,1 0 1,-1 0-1,0 0 0,1-1 1,1 1-1,8-1-376,0 0 1,0 0-1,-1-1 0,1 0 1,0-1-1,17-7 0,-23 8 278,0 0-1,0-1 0,0 1 1,0-1-1,0 0 0,-1 0 1,0-1-1,1 1 0,-1-1 1,0 0-1,-1 0 0,1 0 1,-1-1-1,0 1 1,3-6-1,-23 36 3969,13-21-3710,1 0 0,-1 0 0,1 0 1,0 0-1,0 0 0,1 1 0,0-1 0,0 1 0,-2 9 1,3-12-95,0-1 0,1 1 0,-1 0 0,1-1 0,0 1 1,0 0-1,0-1 0,0 1 0,0 0 0,0-1 0,1 1 1,0 0-1,-1-1 0,1 1 0,0-1 0,0 1 0,0-1 0,1 1 1,1 2-1,0-3-48,-1-1 0,1 0 0,0 1 0,-1-1 0,1 0 1,0 0-1,0-1 0,0 1 0,0-1 0,0 1 0,0-1 0,0 0 0,0 0 1,0 0-1,0-1 0,0 1 0,5-2 0,1 0 7,1-1 0,-1 0 0,0 0-1,0-1 1,-1 0 0,1-1 0,-1 0 0,0 0-1,0-1 1,10-8 0,-9 6-142,1-1 1,-1 0-1,-1-1 1,0 0-1,0 0 1,-1-1-1,9-15 1,-17 29-794,-1 3 820,0 1 1,0-1 0,1 1 0,0-1 0,0 1-1,0 9 1,2-15 25,-1-1 1,1 1-1,-1-1 0,1 1 1,-1 0-1,1-1 0,-1 0 1,1 1-1,-1-1 0,1 1 1,0-1-1,-1 0 0,1 1 0,0-1 1,-1 0-1,1 0 0,0 1 1,0-1-1,-1 0 0,1 0 1,0 0-1,0 0 0,-1 0 1,1 0-1,0 0 0,0 0 1,-1 0-1,1-1 0,0 1 0,-1 0 1,1 0-1,0-1 0,0 1 1,-1 0-1,2-1 0,25-13-268,-14 4 257,-1 0 0,0-1 0,0 0 0,-2-1 0,1 0 0,-1 0 0,-1-1 1,0-1-1,-1 0 0,-1 0 0,0 0 0,-1-1 0,0 0 0,-1 0 0,-1-1 0,-1 1 1,0-1-1,1-17 0,-4 33 73,0 0 0,0 0 0,0 0 0,0 0 1,0-1-1,0 1 0,-1 0 0,1 0 0,0 0 0,0 0 0,0 0 1,0 0-1,0 0 0,0-1 0,-1 1 0,1 0 0,0 0 0,0 0 1,0 0-1,0 0 0,-1 0 0,1 0 0,0 0 0,0 0 0,0 0 0,0 0 1,-1 0-1,1 0 0,0 0 0,0 0 0,0 0 0,0 0 0,-1 0 1,1 0-1,0 0 0,0 0 0,0 0 0,0 0 0,-1 0 0,1 1 1,0-1-1,0 0 0,0 0 0,0 0 0,0 0 0,0 0 0,-1 0 1,1 0-1,0 1 0,0-1 0,0 0 0,0 0 0,0 0 0,0 0 1,0 1-1,0-1 0,0 0 0,0 0 0,0 0 0,0 0 0,0 1 1,0-1-1,0 0 0,0 0 0,0 1 0,-10 10-11,1 5 211,1 1-1,1-1 0,0 1 1,1 0-1,0 1 0,2-1 1,0 1-1,-2 20 0,5-26-263,1 1-1,0-1 0,0 0 1,1 0-1,1 1 0,0-1 0,0 0 1,1-1-1,1 1 0,0 0 1,0-1-1,2 0 0,5 11 1,-7-17-65,9 16-81,-10-22 129,-6-13-77,-2 1-22,-2 0 0,0 1 0,0 0 0,-1 0 0,-1 1 0,0-1 0,0 2 0,-1 0 0,-21-17 0,1-1 1003,68 28 1223,9 7-1762,1-1 0,0-3 0,52-3 0,-67-5-3379,-3-8-3796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7.815"/>
    </inkml:context>
    <inkml:brush xml:id="br0">
      <inkml:brushProperty name="width" value="0.025" units="cm"/>
      <inkml:brushProperty name="height" value="0.025" units="cm"/>
      <inkml:brushProperty name="color" value="#E71224"/>
    </inkml:brush>
  </inkml:definitions>
  <inkml:trace contextRef="#ctx0" brushRef="#br0">15 10 13068,'-9'5'3460,"4"-1"-2531,8 0 832,10-1-351,14-2-386,12 0-63,11-1-640,13 0-257,1 0-353,4-10-4515,5-7-10475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8.187"/>
    </inkml:context>
    <inkml:brush xml:id="br0">
      <inkml:brushProperty name="width" value="0.025" units="cm"/>
      <inkml:brushProperty name="height" value="0.025" units="cm"/>
      <inkml:brushProperty name="color" value="#E71224"/>
    </inkml:brush>
  </inkml:definitions>
  <inkml:trace contextRef="#ctx0" brushRef="#br0">1 1 11851,'0'0'7111,"18"66"-6150,-18-32-321,0 2-319,3 1-225,-1 0-32,2-3-32,1-3-32,-3-5-609,1-5-320,-3-8-928,0-10-1795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8.549"/>
    </inkml:context>
    <inkml:brush xml:id="br0">
      <inkml:brushProperty name="width" value="0.025" units="cm"/>
      <inkml:brushProperty name="height" value="0.025" units="cm"/>
      <inkml:brushProperty name="color" value="#E71224"/>
    </inkml:brush>
  </inkml:definitions>
  <inkml:trace contextRef="#ctx0" brushRef="#br0">1 57 12716,'0'0'4644,"69"-44"-2369,-26 36-514,5 4-736,11 3-416,0 1-481,4 0-32,-6 1-96,-9 4-609,-9-2-832,-14-1-449,-14 1-1217</inkml:trace>
  <inkml:trace contextRef="#ctx0" brushRef="#br0" timeOffset="1">36 178 15214,'0'0'4517,"77"2"-2884,-25-10-384,9-1-672,-3 1-513,3 4-64,-7 2-737,-10 2-1697,-15 0-2787,-18 0-1633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9.295"/>
    </inkml:context>
    <inkml:brush xml:id="br0">
      <inkml:brushProperty name="width" value="0.025" units="cm"/>
      <inkml:brushProperty name="height" value="0.025" units="cm"/>
    </inkml:brush>
  </inkml:definitions>
  <inkml:trace contextRef="#ctx0" brushRef="#br0">83 108 16656,'0'0'1537,"-8"9"-378,2-3-1086,-35 42 1845,37-44-1597,1 0 1,0 0-1,1 0 0,-1 0 0,1 1 0,0 0 0,0-1 1,0 1-1,1 0 0,0 0 0,-2 6 0,4-10-315,-1-1-1,0 1 0,0-1 1,1 1-1,-1-1 0,0 1 1,1-1-1,-1 0 0,1 1 1,-1-1-1,0 0 1,1 1-1,-1-1 0,1 0 1,-1 1-1,1-1 0,-1 0 1,1 0-1,-1 0 0,1 0 1,-1 1-1,1-1 1,-1 0-1,1 0 0,-1 0 1,1 0-1,0 0 0,-1 0 1,1 0-1,-1 0 0,1 0 1,-1-1-1,1 1 1,-1 0-1,1 0 0,22-6 26,-10 0-426,0 0 0,0-2-1,-1 1 1,0-1 0,-1-1-1,0 0 1,0-1 0,15-18-1,-10 10-299,-2-1-1,0 0 1,-1-1-1,15-31 0,-24 38 1373,-17 26 851,-17 30 1061,24-31-2098,0 0 0,1 0 0,-7 24 0,10-30-367,1 0 0,0 0 0,0-1-1,0 1 1,1 0 0,0 0 0,0 0 0,1 0-1,-1 0 1,4 12 0,-3-16-119,1 0 0,-1 0 0,1 0 0,0 1 0,0-1 0,-1-1 0,2 1-1,-1 0 1,0 0 0,0-1 0,0 1 0,1-1 0,-1 0 0,1 0 0,-1 0 0,1 0 0,-1 0 0,1 0 0,0-1-1,-1 1 1,1-1 0,0 0 0,-1 0 0,4 0 0,4 0-297,1 0 0,-1 0 0,0-1 1,0 0-1,14-4 0,-14 1-107,0 0 0,0 0 0,0-1 0,-1 0 0,1-1 0,-1 0 0,10-9 0,-15 12 404,0 0-1,0-1 1,-1 1 0,1-1-1,-1 0 1,0 0 0,0 0 0,0-1-1,0 1 1,-1-1 0,0 1 0,0-1-1,0 0 1,0 0 0,-1 0-1,0 0 1,1-6 0,-2 11 34,0-1 0,0 1-1,0 0 1,0 0 0,0-1 0,0 1 0,0 0-1,0 0 1,0-1 0,-1 1 0,1 0 0,0-1-1,0 1 1,0 0 0,0 0 0,0-1 0,0 1-1,-1 0 1,1 0 0,0 0 0,0-1 0,0 1-1,-1 0 1,1 0 0,0 0 0,0 0 0,-1-1-1,1 1 1,0 0 0,0 0 0,-1 0 0,1 0-1,0 0 1,-1 0 0,1 0 0,0 0 0,0 0-1,-1 0 1,1 0 0,-1 0 0,-16 5 663,-11 12-11,21-11-534,0 0 0,1 0-1,0 0 1,1 1 0,-1 0-1,1 0 1,1 0 0,-1 0 0,1 1-1,0 0 1,1 0 0,0 0-1,-4 15 1,7-22-152,0 0-1,0 0 1,0 0 0,0 0-1,0 0 1,0 0-1,0 0 1,1 0 0,-1 0-1,0-1 1,0 1-1,1 0 1,-1 0 0,0 0-1,1 0 1,-1 0-1,1-1 1,-1 1 0,1 0-1,0 0 1,-1-1-1,1 1 1,0 0 0,-1-1-1,1 1 1,0-1-1,1 2 1,1-1-109,-1 0-1,1 0 1,0-1 0,-1 1-1,1-1 1,0 1 0,0-1 0,0 0-1,4 0 1,0-1-840,0 0 1,-1 0 0,1 0-1,0-1 1,-1 0 0,1 0-1,8-4 1,9-13-8127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8.880"/>
    </inkml:context>
    <inkml:brush xml:id="br0">
      <inkml:brushProperty name="width" value="0.025" units="cm"/>
      <inkml:brushProperty name="height" value="0.025" units="cm"/>
      <inkml:brushProperty name="color" value="#E71224"/>
    </inkml:brush>
  </inkml:definitions>
  <inkml:trace contextRef="#ctx0" brushRef="#br0">0 43 6919,'0'0'11915,"77"18"-10954,-21-21-385,8-7-384,7-3-127,-1-2-386,-2-4-4964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9:59.773"/>
    </inkml:context>
    <inkml:brush xml:id="br0">
      <inkml:brushProperty name="width" value="0.025" units="cm"/>
      <inkml:brushProperty name="height" value="0.025" units="cm"/>
      <inkml:brushProperty name="color" value="#E71224"/>
    </inkml:brush>
  </inkml:definitions>
  <inkml:trace contextRef="#ctx0" brushRef="#br0">50 169 5509,'5'-12'4986,"2"-7"-3779,38-88 8012,-44 114-6588,-3 34-2240,-9 15 82,1-15-206,1 2 1,3-1-1,1 1 0,2 0 0,5 75 0,1-106-372,0 0 0,1 0 0,1 0 0,-1 0 0,2-1 0,0 1 0,0-1 0,15 19 0,-20-29-279,-1-3 385,-1 0-1,1 1 0,-1-1 1,0 0-1,0 1 1,0-1-1,0 0 1,0 1-1,0-1 1,0 1-1,0-1 1,-2 0-1,-5-8 21,-11-23 9,1-2 0,1-1-1,2 0 1,-14-50 0,29 85 7,-1-1 0,1 1 0,-1 0 0,1 0 0,-1-1 0,1 1 0,0 0 0,0-1 0,0 1-1,0-1 1,0 1 0,0 0 0,0-1 0,0 1 0,0 0 0,1-1 0,-1 1 0,1 0 0,-1 0 0,1-1 0,-1 1 0,1 0 0,0 0 0,-1 0-1,1-1 1,0 1 0,0 0 0,2-1 0,0 0-24,1 1 0,0 0 0,0 0 1,-1 0-1,1 0 0,0 1 0,0-1 0,6 1 0,6-1-59,15-1 265,1 0-944,0-2 0,60-13 0,-84 15 342,0-1 0,0 0-1,0 0 1,0-1 0,0 0 0,0-1-1,-1 1 1,0-1 0,0-1 0,0 1-1,-1-1 1,0 0 0,0-1-1,-1 1 1,9-14 0,-7 7 306,0 0-1,-1-1 1,-1 0-1,0 0 1,-1-1 0,0 0-1,-2 1 1,1-1-1,-1-29 1,-10 50 1951,-3 22-1259,1 1 0,1 0 0,2 1 1,-7 59-1,14-85-568,-7 42 435,3-1 0,2 50 0,2-79-451,1-1 0,1 0 0,0 1 0,1-1 0,1 0 0,0 0 0,1 0 0,0-1 0,14 26 0,-19-40-27,0-1 1,0 1-1,0 0 0,0-1 1,0 1-1,0 0 0,0 0 1,0-1-1,1 1 0,-1 0 1,0-1-1,0 1 0,0 0 1,0 0-1,0-1 0,1 1 1,-1 0-1,0 0 0,0 0 1,0-1-1,1 1 0,-1 0 1,0 0-1,0 0 0,0-1 1,1 1-1,-1 0 0,0 0 1,1 0-1,-1 0 0,0 0 0,0 0 1,1 0-1,-1-1 0,0 1 1,1 0-1,-1 0 0,0 0 1,0 0-1,1 0 0,-1 0 1,0 1-1,1-1 0,-1 0 1,0 0-1,0 0 0,1 0 1,-1 0-1,0 0 0,1 0 1,-1 1-1,0-1 0,0 0 1,1 0-1,-1 0 0,0 0 1,0 1-1,0-1 0,1 0 1,-1 0-1,0 1 0,2-28 188,-2 27-193,0-44 107,2 18-209,-2 0-1,-1-1 0,-1 1 1,-1 0-1,-1 0 0,-13-45 1,30 79 119,0-2 1,1 0 0,-1 0 0,2-1-1,-1-1 1,0 0 0,17 2-1,-13-4-1,-1-1-1,0 0 0,1-1 1,-1-1-1,1-1 0,18-4 1,-31 5 10,1 0 0,0-1 1,-1 0-1,1 0 0,-1-1 0,0 1 1,0-1-1,0 0 0,0 0 1,0-1-1,0 0 0,-1 0 0,0 0 1,0 0-1,0 0 0,0-1 0,-1 0 1,0 0-1,0 0 0,0 0 1,4-10-1,-7 13-11,1 1-1,-1 0 1,1 0 0,-1-1 0,0 1 0,1 0-1,-1-1 1,0 1 0,0-1 0,0 1-1,0 0 1,0-1 0,0 1 0,0 0-1,-1-1 1,1 1 0,-1-3 0,0 4-14,1-1 0,-1 1-1,1-1 1,-1 1 0,1-1 0,-1 1 0,0 0 0,1-1 0,-1 1 0,1 0 0,-1-1 0,0 1 0,1 0 0,-1 0 0,0-1-1,0 1 1,1 0 0,-1 0 0,0 0 0,1 0 0,-1 0 0,0 0 0,-1 0 0,-1 1-4,0 0 1,-1 0 0,1 0 0,0 0-1,0 0 1,-1 0 0,1 1-1,0 0 1,0 0 0,1-1-1,-1 2 1,-3 2 0,-2 4 59,0 0 0,0 1 0,1 0 0,1 1-1,-6 10 1,10-17-20,0 0 0,0-1 0,1 1 0,-1 0 0,1 0 0,0 0 0,0 0 0,0 1 0,1-1 0,0 0 0,-1 0 0,1 0 0,1 0 0,-1 1 0,1-1 0,-1 0 0,1 0 0,3 6 0,-3-8-24,1 0 0,0 0 0,0 0 0,0 0 0,0-1 0,0 1 0,0-1 0,1 1 0,-1-1 0,0 0 0,1 0 0,-1 0 0,1 0 0,-1 0 0,1-1 0,0 1 0,-1-1 0,1 0 0,-1 0 0,5 0 0,57-2 167,-63 2-177,12-2-335,0-1 0,0 0 0,0-1 0,-1 0 0,1-1 0,-1 0 0,0-1 0,22-15 0,-22 13-1544,0-1 1,-1-1-1,0 0 1,15-18-1,4-12-9269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00.517"/>
    </inkml:context>
    <inkml:brush xml:id="br0">
      <inkml:brushProperty name="width" value="0.025" units="cm"/>
      <inkml:brushProperty name="height" value="0.025" units="cm"/>
      <inkml:brushProperty name="color" value="#E71224"/>
    </inkml:brush>
  </inkml:definitions>
  <inkml:trace contextRef="#ctx0" brushRef="#br0">29 1 4484,'-3'47'15053,"-2"-9"-10933,0 2-3286,-9 75 385,14-103-969,-1 10 177,0-1 0,3 25 1,-1-45-409,-1 0 0,0 0 0,0 0 1,0 0-1,0-1 0,1 1 0,-1 0 1,0 0-1,1-1 0,-1 1 0,1 0 1,-1-1-1,1 1 0,-1 0 0,1-1 1,-1 1-1,1-1 0,0 1 0,-1-1 0,1 1 1,0-1-1,-1 1 0,1-1 0,0 1 1,0-1-1,-1 0 0,1 0 0,0 1 1,0-1-1,0 0 0,-1 0 0,1 0 1,0 0-1,0 0 0,0 0 0,-1 0 0,1 0 1,0 0-1,0 0 0,0-1 0,-1 1 1,1 0-1,0-1 0,0 1 0,-1 0 1,1-1-1,0 1 0,1-1 0,35-25 550,-18 6-520,-2-1 1,-1-1-1,0 0 1,16-32-1,41-100 29,-72 152-87,-1 0 0,1 1-1,-1-1 1,1 1-1,-1 0 1,1-1 0,0 1-1,0-1 1,0 1 0,0 0-1,0 0 1,0-1 0,0 1-1,0 0 1,0 0 0,0 0-1,1 0 1,-1 0 0,3-1-1,-3 2-12,0 1-1,-1-1 0,1 1 1,0-1-1,0 1 0,-1-1 1,1 1-1,0-1 0,-1 1 0,1 0 1,-1-1-1,1 1 0,-1 0 1,1-1-1,-1 1 0,1 0 1,-1 0-1,0 0 0,0-1 0,1 1 1,-1 0-1,0 0 0,0 0 1,0 1-1,2 6-1029,0 0-1,-1 0 1,-1 0 0,1 0 0,-2 0 0,0 13 0,-7-3-5210,-1-4-4015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00.847"/>
    </inkml:context>
    <inkml:brush xml:id="br0">
      <inkml:brushProperty name="width" value="0.025" units="cm"/>
      <inkml:brushProperty name="height" value="0.025" units="cm"/>
      <inkml:brushProperty name="color" value="#E71224"/>
    </inkml:brush>
  </inkml:definitions>
  <inkml:trace contextRef="#ctx0" brushRef="#br0">1 113 14734,'0'0'3043,"5"55"-737,9-43-640,4-7-353,4-5-609,6 0-447,3-1-161,1-13-449,-2-6-1280,4-5-929,-5-7-1058,1-9-256,-5-11 65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01.195"/>
    </inkml:context>
    <inkml:brush xml:id="br0">
      <inkml:brushProperty name="width" value="0.025" units="cm"/>
      <inkml:brushProperty name="height" value="0.025" units="cm"/>
      <inkml:brushProperty name="color" value="#E71224"/>
    </inkml:brush>
  </inkml:definitions>
  <inkml:trace contextRef="#ctx0" brushRef="#br0">242 0 14157,'-5'8'1677,"-5"10"-937,0 0-1,1 1 1,1 0 0,0 0 0,2 1 0,0 0 0,1 0 0,-2 23 0,6-33-655,0-1 0,1 1 0,0 0 0,0 0 0,1-1 0,0 1 0,1 0 0,0-1 0,1 1 0,0-1 0,0 0 0,1 0 0,0 0 0,1 0 0,-1-1 0,2 1 0,-1-1 0,1-1 1,14 15-1,-11-14-352,0-1 1,0 1 0,17 8-1,-23-14-146,1 0 1,-1-1-1,1 1 0,-1-1 0,1 0 0,0 0 0,-1 0 0,1-1 0,4 1 0,-14-14-2443,-14-5 2538,-1 2-1,-1 1 1,0 0-1,-26-11 0,-1-3 1058,9 6 608,13 8 2597,-45-34 1,129 47-977,91 4-2219,142-3-356,-100-20-5646,-88-1-3747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0:28.047"/>
    </inkml:context>
    <inkml:brush xml:id="br0">
      <inkml:brushProperty name="width" value="0.025" units="cm"/>
      <inkml:brushProperty name="height" value="0.025" units="cm"/>
    </inkml:brush>
  </inkml:definitions>
  <inkml:trace contextRef="#ctx0" brushRef="#br0">0 0 18962,'0'0'865,"25"0"-801,-14 0-96,8 0 64,1 0-64,19 0-353,-6 0-2305,-14 0-4869,-13 0 3171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8.278"/>
    </inkml:context>
    <inkml:brush xml:id="br0">
      <inkml:brushProperty name="width" value="0.025" units="cm"/>
      <inkml:brushProperty name="height" value="0.025" units="cm"/>
    </inkml:brush>
  </inkml:definitions>
  <inkml:trace contextRef="#ctx0" brushRef="#br0">41 101 4228,'0'0'5942,"-6"-8"-5414,-19-28-95,24 34-229,0 0 1,0 0 0,0 0 0,0 0 0,0 0-1,0 0 1,0-1 0,1 1 0,0 0 0,-1 0-1,1-1 1,0 1 0,0 0 0,0-1 0,0 1-1,0 0 1,1-1 0,0-3 0,0 6-143,-1-1 1,0 0 0,1 1 0,-1-1-1,0 1 1,1-1 0,-1 0-1,1 1 1,-1-1 0,1 1-1,-1-1 1,1 1 0,0 0-1,-1-1 1,1 1 0,-1-1-1,1 1 1,0 0 0,-1 0-1,1-1 1,0 1 0,0 0-1,-1 0 1,1 0 0,0 0 0,-1 0-1,1 0 1,0 0 0,0 0-1,-1 0 1,1 0 0,0 0-1,-1 0 1,1 1 0,0-1-1,-1 0 1,1 0 0,0 1-1,-1-1 1,1 1 0,0-1-1,-1 0 1,1 1 0,-1-1-1,1 1 1,-1-1 0,1 1 0,-1 0-1,1 0 1,164 168 3866,-23-35-3168,71 65 480,379 264-339,-349-254-680,9 6-65,2-22-137,173 126 24,-29-64-52,-215-142 5,670 470 51,-493-332-28,12 10 35,-132-82-44,554 446 26,-532-403-10,419 274 0,-678-494-27,144 94 835,157 135 1,-304-231-851,0 0 1,0 0 0,0 0-1,-1 0 1,1 0 0,0 0-1,0 0 1,0 0 0,-1 0-1,1 0 1,0 0 0,0 0 0,0 0-1,0 1 1,-1-1 0,1 0-1,0 0 1,0 0 0,0 0-1,0 0 1,0 0 0,-1 1-1,1-1 1,0 0 0,0 0 0,0 0-1,0 0 1,0 1 0,0-1-1,0 0 1,0 0 0,0 0-1,0 1 1,0-1 0,0 0 0,0 0-1,0 0 1,0 1 0,0-1-1,0 0 1,0 0 0,0 0-1,0 0 1,0 1 0,0-1-1,0 0 1,0 0 0,0 1-1,-19-7-1515,-14-19-6184,13 9-753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0.366"/>
    </inkml:context>
    <inkml:brush xml:id="br0">
      <inkml:brushProperty name="width" value="0.025" units="cm"/>
      <inkml:brushProperty name="height" value="0.025" units="cm"/>
    </inkml:brush>
  </inkml:definitions>
  <inkml:trace contextRef="#ctx0" brushRef="#br0">0 1 16592,'0'0'3555,"0"66"-2434,0-34-384,0 5-417,0-2-192,5-1-64,3-4 0,1-4-32,-2-7-32,5-4-320,2-4-1185,-5-7-1891,0-4-3138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0.805"/>
    </inkml:context>
    <inkml:brush xml:id="br0">
      <inkml:brushProperty name="width" value="0.025" units="cm"/>
      <inkml:brushProperty name="height" value="0.025" units="cm"/>
    </inkml:brush>
  </inkml:definitions>
  <inkml:trace contextRef="#ctx0" brushRef="#br0">197 2 17873,'0'0'3561,"-11"-1"-2536,3 1-948,0 0 0,1 0 1,-1 1-1,0 0 1,1 0-1,-1 1 0,1 0 1,0 0-1,-1 1 1,1 0-1,0 0 0,0 1 1,-8 6-1,-36 32 705,49-41-777,1 1 0,-1-1-1,0 1 1,1 0-1,-1-1 1,1 1 0,-1 0-1,1 0 1,0 0-1,0 0 1,-1 0 0,2 0-1,-1 1 1,0-1 0,0 0-1,1 0 1,-1 1-1,1-1 1,0 0 0,0 1-1,-1-1 1,2 0 0,-1 1-1,0-1 1,1 3-1,0-3-2,0-1 1,0 0-1,0 0 0,1 0 0,-1 0 0,0 0 0,1-1 0,-1 1 0,0 0 0,1-1 0,-1 1 0,1-1 0,-1 1 0,1-1 0,-1 0 0,1 1 0,3-1 0,34 1 127,-23 0-92,15-1-64,52 6-202,-78-6 221,1 1 0,-1 0 0,1 0 0,-1 1 0,0 0 0,0 0 0,0 0 0,0 0 0,0 1 0,0 0 0,6 4 0,-11-6 19,1 0 0,0 0 0,0 0 0,-1 0 0,1 0 0,0 0 0,-1 0 0,1 0 0,-1 1 0,1-1 0,-1 0 0,0 0 0,0 0 0,1 1 0,-1-1 0,0 0 0,0 0 0,0 1 0,0-1 0,0 0 0,-1 0 0,1 1 0,0-1 0,0 0 0,-1 0 0,1 0 0,-1 0 0,1 1 0,-1-1 0,0 0 0,1 0 0,-1 0 0,0 0 0,0 0 0,1 0 0,-1-1 0,0 1 0,0 0 0,0 0 0,0-1 0,0 1 0,-3 1 0,-44 26 1641,33-21-1357,-1 0 1,0-1-1,-1-1 1,1 0-1,-1-1 1,0-1 0,0-1-1,0 0 1,0-1-1,-26-2 1,82-9-12131,-16 7 5114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1.147"/>
    </inkml:context>
    <inkml:brush xml:id="br0">
      <inkml:brushProperty name="width" value="0.025" units="cm"/>
      <inkml:brushProperty name="height" value="0.025" units="cm"/>
    </inkml:brush>
  </inkml:definitions>
  <inkml:trace contextRef="#ctx0" brushRef="#br0">152 65 9225,'0'0'2301,"2"-9"683,0-2-1767,2-10 122,-3-3 3920,-5 26-2251,-11 12-2802,-2 8-49,1 1-1,1 0 1,1 1 0,1 0-1,1 1 1,2 0 0,0 1 0,2 0-1,0 1 1,2 0 0,1 0-1,2 0 1,-1 37 0,4-60-217,0 1 0,1 0 0,-1-1 1,1 1-1,1-1 0,-1 1 0,1-1 0,-1 0 1,1 1-1,0-1 0,1 0 0,-1 0 0,1 0 1,0-1-1,0 1 0,0-1 0,0 1 0,0-1 1,1 0-1,0 0 0,-1-1 0,1 1 0,0-1 0,0 0 1,1 0-1,-1 0 0,0 0 0,6 1 0,-1-1-793,0 0 1,1 0-1,-1 0 0,1-2 0,0 1 0,-1-1 0,1 0 0,0-1 0,-1 0 0,1-1 0,-1 0 0,19-6 0,14-13-6434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9.639"/>
    </inkml:context>
    <inkml:brush xml:id="br0">
      <inkml:brushProperty name="width" value="0.025" units="cm"/>
      <inkml:brushProperty name="height" value="0.025" units="cm"/>
    </inkml:brush>
  </inkml:definitions>
  <inkml:trace contextRef="#ctx0" brushRef="#br0">64 12 16400,'0'0'5338,"-8"-3"-4553,-25-6-155,32 9-599,0 0 0,0 0 0,0 0 1,0 0-1,0 0 0,0 1 0,0-1 1,0 0-1,1 0 0,-1 1 0,0-1 0,0 1 1,0-1-1,1 1 0,-1-1 0,0 1 1,0-1-1,1 1 0,-1-1 0,0 1 1,1 0-1,-1 0 0,1-1 0,-1 1 1,1 0-1,-1 0 0,1-1 0,0 1 1,-1 0-1,1 0 0,0 0 0,0 0 1,-1 0-1,1 0 0,0-1 0,0 1 0,0 0 1,0 0-1,0 0 0,0 0 0,0 0 1,1 1-1,6 35 35,-5-33-109,0 0 0,1-1 0,0 1 0,0-1-1,0 0 1,0 1 0,0-2 0,1 1 0,-1 0 0,1-1 0,0 1 0,0-1 0,0 0-1,8 3 1,68 14-2336,-32-9 1551,-47-10 858,0 0 1,0 0-1,0 0 0,0 1 1,0-1-1,0 0 1,-1 1-1,1-1 1,0 0-1,0 1 1,0-1-1,0 1 1,-1-1-1,1 1 0,0 0 1,0-1-1,-1 1 1,1 0-1,-1-1 1,1 1-1,0 0 1,-1 0-1,1 0 1,-1-1-1,0 1 0,1 1 1,-1-1 65,0 0 0,-1 0 0,1 1 0,0-1 0,-1 0-1,1 0 1,-1 0 0,0 0 0,1 0 0,-1 0 0,1-1 0,-1 1 0,0 0 0,0 0 0,0 0 0,0-1 0,-1 2 0,-46 25 1652,48-27-1764,-29 14 71,-35 15 352,20-17-3095,36-12-3569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1.650"/>
    </inkml:context>
    <inkml:brush xml:id="br0">
      <inkml:brushProperty name="width" value="0.025" units="cm"/>
      <inkml:brushProperty name="height" value="0.025" units="cm"/>
    </inkml:brush>
  </inkml:definitions>
  <inkml:trace contextRef="#ctx0" brushRef="#br0">255 5 15054,'-10'-1'2322,"2"0"-2082,0 0-1,0 0 0,-1 0 1,1 1-1,-1 1 0,1-1 0,0 2 1,-1-1-1,1 1 0,0 0 1,0 0-1,0 1 0,0 0 0,1 1 1,-1 0-1,-11 7 0,11-4-126,0-1 0,1 1 0,0 0 0,0 1-1,0 0 1,1 0 0,0 0 0,1 1 0,0-1-1,0 2 1,1-1 0,0 0 0,0 1 0,1-1-1,1 1 1,-1 0 0,2 0 0,-1 0 0,1 1-1,1-1 1,0 0 0,2 13 0,-2-20-102,1 0 1,-1-1-1,1 1 1,0-1-1,0 1 0,0-1 1,0 1-1,1-1 1,-1 0-1,1 1 1,-1-1-1,1 0 0,0 0 1,0 0-1,0 0 1,0-1-1,0 1 1,3 1-1,1 1 18,-1-1 1,1-1-1,0 1 0,0-1 1,0 0-1,0-1 0,11 2 1,-7-1 0,0-1 1,0-1 0,1 0-1,-1 0 1,0-1-1,0-1 1,0 1 0,0-1-1,17-7 1,-25 8-14,1 0 1,-1-1-1,1 1 0,-1-1 1,1 1-1,-1-1 0,0 0 1,0 0-1,0 0 1,2-3-1,-3 4-5,-1 0-1,1 0 1,-1 1 0,1-1 0,-1 0-1,0 0 1,1 0 0,-1 0 0,0 0-1,0 0 1,0 0 0,1 0-1,-1 0 1,0 0 0,-1 0 0,1 0-1,0 0 1,0 0 0,0 1 0,0-1-1,-1-1 1,-1-1-3,1 1 1,-1 0-1,0 0 1,1 0-1,-1 1 0,0-1 1,0 0-1,-1 1 0,1-1 1,0 1-1,0 0 0,-1 0 1,1 0-1,0 0 1,-1 0-1,1 0 0,-1 1 1,0-1-1,1 1 0,-5 0 1,3-1 0,-56-3 225,57 4-219,1 0 0,0 0 0,0 0 0,-1 0 0,1 0 0,0 0 0,0 1 0,0-1 0,0 1 0,-1-1 0,1 1 0,0 0 0,0 0 1,0 0-1,0 0 0,0 0 0,1 1 0,-1-1 0,0 0 0,0 1 0,1-1 0,-2 3 0,2-3-17,1-1 0,0 1 1,0-1-1,0 1 1,0 0-1,0-1 0,1 1 1,-1-1-1,0 1 1,0-1-1,0 1 0,0-1 1,1 1-1,-1-1 0,0 1 1,0-1-1,1 1 1,-1-1-1,0 1 0,1-1 1,-1 0-1,1 1 1,-1-1-1,0 0 0,1 1 1,-1-1-1,1 0 0,-1 1 1,1-1-1,-1 0 1,1 0-1,-1 0 0,1 1 1,-1-1-1,1 0 1,-1 0-1,1 0 0,0 0 1,-1 0-1,1 0 0,-1 0 1,1 0-1,-1 0 1,1-1-1,35 2 209,-28-2-164,2 1-22,0-2-1,1 0 1,-1 0-1,0 0 1,-1-1 0,19-9-1,-19 8-20,0 0-1,0 1 1,0 0-1,1 1 1,-1 0-1,18-2 1,-27 4-10,1 1 1,-1-1 0,1 0 0,-1 1-1,1-1 1,-1 0 0,1 1-1,-1-1 1,0 1 0,1-1 0,-1 1-1,1-1 1,-1 1 0,0-1-1,0 1 1,1-1 0,-1 1 0,0-1-1,0 1 1,0 0 0,1-1-1,-1 1 1,0-1 0,0 1 0,0 0-1,0-1 1,0 1 0,0-1-1,-1 2 1,0 20 89,1-20-68,-18 78 409,13-65-638,1-1 1,0 1-1,1 0 0,-1 27 0,4-41 54,0-1 0,0 0 0,-1 1 0,1-1 0,0 0 0,0 0 0,0 1 0,0-1 0,0 0 0,0 0 0,0 1 0,0-1 0,1 0 0,-1 1 0,0-1 0,0 0-1,0 0 1,0 1 0,0-1 0,0 0 0,0 0 0,1 1 0,-1-1 0,0 0 0,0 0 0,0 0 0,0 1 0,1-1 0,-1 0 0,0 0 0,0 0 0,1 0 0,-1 1 0,0-1 0,0 0 0,1 0 0,-1 0 0,0 0-1,0 0 1,1 0 0,-1 0 0,0 0 0,1 0 0,-1 0 0,0 0 0,0 0 0,1 0 0,-1 0 0,0 0 0,1 0 0,0 0-441,8 0-9876</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2.363"/>
    </inkml:context>
    <inkml:brush xml:id="br0">
      <inkml:brushProperty name="width" value="0.025" units="cm"/>
      <inkml:brushProperty name="height" value="0.025" units="cm"/>
    </inkml:brush>
  </inkml:definitions>
  <inkml:trace contextRef="#ctx0" brushRef="#br0">0 77 6342,'0'0'13923,"10"-9"-12957,-3 2-790,0 1 0,0 0 0,0 0 0,0 1 1,1-1-1,0 2 0,0-1 0,0 1 0,1 1 0,-1-1 1,1 1-1,17-3 0,-18 5-80,1 0 0,-1 1 1,0 0-1,1 0 0,-1 0 0,0 1 0,9 2 1,-15-2-81,0 0 0,0-1 0,0 1 0,-1 0-1,1 0 1,0 0 0,-1 0 0,1 0 0,-1 0 0,1 1 0,-1-1 0,1 0 0,-1 1 0,0-1 0,0 1 0,0-1 0,0 1 0,0 0 0,0 0 0,0-1 0,0 1 0,-1 0 0,1 0 0,-1 0 0,1 0 0,-1 0 0,0 0 0,0-1 0,0 1 0,0 0 0,0 0 0,0 0 0,0 0 0,-1 0 0,1 0 0,-2 3 0,1 1 117,-2 1-1,1-1 1,0 1 0,-1-1-1,0 0 1,-1 0 0,1 0-1,-1 0 1,0-1-1,-8 8 1,-55 47 631,23-24-248,44-36-521,0 0 1,0 0-1,-1 0 1,1 0-1,0 0 0,0 1 1,0-1-1,-1 0 1,1 0-1,0 0 1,0 0-1,0 1 0,0-1 1,0 0-1,-1 0 1,1 1-1,0-1 1,0 0-1,0 0 0,0 0 1,0 1-1,0-1 1,0 0-1,0 0 1,0 1-1,0-1 0,0 0 1,0 0-1,0 1 1,0-1-1,0 0 1,0 0-1,0 1 0,0-1 1,0 0-1,0 0 1,1 0-1,-1 1 1,0-1-1,0 0 1,12 5-76,19-3-6,-29-2 54,5 0-88,91 0-3736,-32-12-3255,-13-2-1511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2.752"/>
    </inkml:context>
    <inkml:brush xml:id="br0">
      <inkml:brushProperty name="width" value="0.025" units="cm"/>
      <inkml:brushProperty name="height" value="0.025" units="cm"/>
    </inkml:brush>
  </inkml:definitions>
  <inkml:trace contextRef="#ctx0" brushRef="#br0">104 0 13837,'0'0'2018,"49"55"-64,-19-24-545,4 7-128,0 4-192,-2 4-288,-11 5-256,-14 6-65,-7 4-95,-7 11-129,-23 5-128,-6 4-64,-5 4 0,-3 3-544,-5-1-1154,1-3-1857,-7-1-4261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1.534"/>
    </inkml:context>
    <inkml:brush xml:id="br0">
      <inkml:brushProperty name="width" value="0.025" units="cm"/>
      <inkml:brushProperty name="height" value="0.025" units="cm"/>
    </inkml:brush>
  </inkml:definitions>
  <inkml:trace contextRef="#ctx0" brushRef="#br0">1 1 17328,'0'0'1933,"2"12"-1367,1 14-31,2 0 0,1-1 0,17 45 0,-21-64-461,0 0-1,0-1 0,1 1 0,0 0 0,0-1 1,1 1-1,0-1 0,-1 0 0,2 0 0,-1-1 0,1 1 1,-1-1-1,1 0 0,0 0 0,0-1 0,1 1 1,-1-1-1,1 0 0,0-1 0,0 1 0,0-1 0,0 0 1,10 1-1,-7-2-337,-1-2-1,0 1 1,0-1 0,0-1 0,0 1 0,0-1 0,0-1-1,0 1 1,-1-1 0,1-1 0,-1 1 0,0-1 0,0-1-1,0 1 1,8-8 0,-9 8 48,-1-1 1,0 0-1,0 0 0,0-1 1,-1 1-1,0-1 0,0 0 1,0 0-1,0-1 0,-1 1 1,0-1-1,-1 1 0,0-1 1,0 0-1,0 0 0,0 0 0,0-13 1,-21 41 3647,-11 43-2074,3 1 0,-37 136 0,60-180-1376,0 0 1,1 1 0,-1 22 0,3 1-3881,1-33-1835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2.327"/>
    </inkml:context>
    <inkml:brush xml:id="br0">
      <inkml:brushProperty name="width" value="0.025" units="cm"/>
      <inkml:brushProperty name="height" value="0.025" units="cm"/>
    </inkml:brush>
  </inkml:definitions>
  <inkml:trace contextRef="#ctx0" brushRef="#br0">157 0 11403,'0'0'8984,"1"12"-7676,0-4-1168,-1 0 1,1 0-1,-2 0 0,1 0 0,-1-1 1,-1 1-1,1 0 0,-1 0 0,-1-1 0,1 1 1,-1-1-1,-1 1 0,1-1 0,-8 10 1,-7 10 48,-1 0 1,-1-1-1,-29 28 1,48-53-183,1 0 1,0-1 0,-1 1 0,1-1 0,-1 1-1,1-1 1,-1 1 0,0-1 0,1 1 0,-1-1-1,0 1 1,1-1 0,-1 1 0,0-1-1,1 0 1,-1 0 0,0 1 0,1-1 0,-1 0-1,0 0 1,0 0 0,0 0 0,1 0 0,-1 0-1,-1 0 1,0-16 105,14-28-727,44-86-2018,-49 125 2398,-4 16 177,-2 25 275,-1-31-140,-2 53 464,0-32 58,2 0 1,5 49 0,-2-65-146,0-15 426,1-17-178,-4 8-671,0 0 0,-1 1 0,-1-1 0,0 0 0,0 1 0,-2-1 0,0 1 0,0 0 0,-1 0 0,-13-23 0,82 48 315,37 16-1271,-32-14-4083,-29-9-1906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2.905"/>
    </inkml:context>
    <inkml:brush xml:id="br0">
      <inkml:brushProperty name="width" value="0.025" units="cm"/>
      <inkml:brushProperty name="height" value="0.025" units="cm"/>
    </inkml:brush>
  </inkml:definitions>
  <inkml:trace contextRef="#ctx0" brushRef="#br0">220 0 9833,'0'0'11921,"-9"6"-11387,-2 2-407,0 1 0,1 1 0,0 0 0,0 0 1,1 1-1,1 0 0,0 0 0,0 1 0,1 0 0,-6 14 0,-5 12 100,1-1-1,2 2 0,2 0 0,1 1 0,2 0 1,2 0-1,-4 57 0,12-92-249,-1 0 0,1 0 0,1 0-1,-1 0 1,1 0 0,0 0 0,0 0 0,0 0-1,1 0 1,-1 0 0,1 0 0,1-1 0,-1 1 0,5 6-1,-4-8-273,-1 0-1,1-1 1,0 1-1,1-1 1,-1 0-1,0 0 0,1 0 1,-1 0-1,1-1 1,-1 1-1,1-1 0,0 0 1,-1 0-1,1 0 1,0-1-1,0 1 1,0-1-1,0 0 0,5 0 1,28-2-5095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3.423"/>
    </inkml:context>
    <inkml:brush xml:id="br0">
      <inkml:brushProperty name="width" value="0.025" units="cm"/>
      <inkml:brushProperty name="height" value="0.025" units="cm"/>
    </inkml:brush>
  </inkml:definitions>
  <inkml:trace contextRef="#ctx0" brushRef="#br0">249 1 10890,'-11'3'4111,"-1"0"-3748,0 1 1,0 1-1,0 0 0,1 0 1,0 2-1,0-1 1,0 1-1,1 1 0,0 0 1,1 0-1,-1 1 1,2 0-1,-11 14 0,7-7 212,1 1-1,1 1 0,1 0 1,-13 35-1,18-42-452,1-1-1,1 1 0,-1 0 1,2 0-1,0 1 0,0-1 1,1 0-1,0 0 0,1 1 1,2 13-1,-1-20-97,0-1 0,0 0 0,1 1 0,-1-1 1,1 0-1,0 0 0,0 0 0,1-1 0,-1 1 0,1-1 0,0 0 0,-1 0 1,1 0-1,1 0 0,-1-1 0,0 0 0,1 0 0,-1 0 0,1 0 0,-1-1 1,1 1-1,0-1 0,0 0 0,0-1 0,9 1 0,-8-1 36,-1 1-1,0-2 1,0 1-1,1 0 1,-1-1-1,0 0 1,0 0-1,1-1 1,-1 1-1,9-6 1,-11 6-4,-1-1 1,1 1 0,-1-1-1,0 0 1,0 0 0,1 0-1,-1 0 1,-1 0 0,1 0-1,0-1 1,0 1 0,-1-1-1,1 1 1,-1-1 0,0 1-1,0-1 1,0 0 0,0 0-1,-1 1 1,2-5 0,-2 6-32,0-1 1,0 1 0,0 0 0,0 0-1,0-1 1,0 1 0,-1 0 0,1 0-1,0-1 1,-1 1 0,1 0 0,-1 0-1,1 0 1,-1-1 0,1 1 0,-1 0-1,0 0 1,0 0 0,1 0 0,-1 0-1,0 0 1,0 1 0,0-1 0,0 0-1,0 0 1,0 1 0,0-1 0,-2 0 0,-1-1-11,0 1 1,1 0 0,-1 0 0,0 0 0,0 0 0,0 0 0,0 1 0,0 0 0,1 0 0,-5 1 0,3-1-29,0 1 1,1-1-1,-1 1 1,1 0 0,-1 1-1,1-1 1,0 1-1,-7 4 1,10-6 7,-1 1 0,1 0 1,0 0-1,0 0 0,0 0 1,0 0-1,-1 0 1,1 0-1,1 0 0,-1 0 1,0 0-1,0 1 0,0-1 1,1 0-1,-1 0 0,0 1 1,1-1-1,-1 1 0,1-1 1,0 0-1,-1 1 1,1-1-1,0 1 0,0 2 1,2-3 4,-1 0 0,1 0 0,-1 0 0,1 0-1,-1 0 1,1 0 0,0-1 0,0 1 0,-1 0 0,1-1 0,0 0 0,0 1 0,0-1 0,0 0 0,0 0 0,-1 0 0,1 0 0,0 0 0,3-1 0,43-2 166,-31-2-145,0 0-1,0-1 1,-1-1-1,18-9 1,-20 9-89,1 0 1,0 0-1,1 2 1,28-8-1,-44 14 58,1-1-1,-1 0 1,1 0-1,-1 1 1,0-1-1,1 0 1,-1 1-1,1-1 0,-1 1 1,0-1-1,1 1 1,-1-1-1,0 0 1,0 1-1,1-1 1,-1 1-1,0-1 1,0 1-1,0-1 1,0 1-1,0 0 1,1-1-1,-1 1 1,0-1-1,0 1 0,0-1 1,-1 1-1,1-1 1,0 1-1,0-1 1,0 1-1,0-1 1,0 1-1,0-1 1,-1 1-1,1-1 1,0 1-1,-1 0 1,-6 23 57,-54 80-283,34-61-7599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4.329"/>
    </inkml:context>
    <inkml:brush xml:id="br0">
      <inkml:brushProperty name="width" value="0.025" units="cm"/>
      <inkml:brushProperty name="height" value="0.025" units="cm"/>
    </inkml:brush>
  </inkml:definitions>
  <inkml:trace contextRef="#ctx0" brushRef="#br0">8 33 13453,'0'0'113,"-1"0"0,1 0 0,0 0 0,0 1 0,0-1 1,0 0-1,-1 0 0,1 0 0,0 0 0,0 0 0,0 0 1,-1 0-1,1 0 0,0 0 0,0 0 0,0 0 0,-1 0 0,1 0 1,0 0-1,0 0 0,0-1 0,-1 1 0,1 0 0,0 0 0,0 0 1,0 0-1,0 0 0,-1 0 0,1 0 0,0-1 0,0 1 0,0 0 1,0 0-1,0 0 0,-1 0 0,1-1 0,0 1 0,0 0 0,0 0 1,0 0-1,0-1 0,0 1 0,0 0 0,0 0 0,0 0 1,0-1-1,8-8 1428,21-5-617,-21 12-730,0 1 0,1 0 0,-1 0 0,0 1 0,10 1 0,-16-1-173,-1 0-1,1 0 1,0 0-1,-1 0 1,1 1-1,-1-1 1,1 0-1,0 1 1,-1 0-1,1-1 1,-1 1-1,0 0 1,1 0 0,-1-1-1,1 1 1,-1 0-1,0 0 1,0 1-1,0-1 1,0 0-1,0 0 1,0 1-1,0-1 1,0 0 0,0 1-1,0-1 1,-1 1-1,1-1 1,0 1-1,-1-1 1,0 1-1,1 2 1,-1 2 160,0 0 0,-1-1 0,0 1 0,0 0-1,0-1 1,-1 1 0,0-1 0,0 1 0,0-1 0,0 0 0,-1 0 0,0 0 0,0 0 0,-1-1 0,1 1 0,-1-1 0,0 0 0,0 0 0,-7 5-1,-8 11 179,19-20-356,0 0 1,0 1-1,-1-1 1,1 0-1,0 0 1,0 0-1,0 0 1,-1 1-1,1-1 0,0 0 1,0 0-1,0 1 1,-1-1-1,1 0 1,0 0-1,0 1 1,0-1-1,0 0 1,0 0-1,0 1 0,0-1 1,0 0-1,0 0 1,0 1-1,0-1 1,0 0-1,0 1 1,0-1-1,0 0 1,0 0-1,0 1 0,0-1 1,0 0-1,0 1 1,0-1-1,0 0 1,0 0-1,1 1 1,-1-1-1,0 0 1,0 0-1,0 0 0,1 1 1,-1-1-1,0 0 1,0 0-1,0 0 1,1 0-1,-1 1 1,0-1-1,22 3 70,27-7-50,-33 0-507,0 0 0,-1-1 0,24-10 0,-24 8-1356,0-1-1,-1-1 0,19-13 0,4-12-5745</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44.674"/>
    </inkml:context>
    <inkml:brush xml:id="br0">
      <inkml:brushProperty name="width" value="0.025" units="cm"/>
      <inkml:brushProperty name="height" value="0.025" units="cm"/>
    </inkml:brush>
  </inkml:definitions>
  <inkml:trace contextRef="#ctx0" brushRef="#br0">448 0 16656,'0'0'6278,"0"55"-4709,7-11-544,1 11-384,-5 7-161,-3 9-159,-16 7-129,-16 8-64,-11 7-64,-16 4 0,-9 5-256,-7 0-1154,-9-1-1985,-5-7-3940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7.180"/>
    </inkml:context>
    <inkml:brush xml:id="br0">
      <inkml:brushProperty name="width" value="0.025" units="cm"/>
      <inkml:brushProperty name="height" value="0.025" units="cm"/>
    </inkml:brush>
  </inkml:definitions>
  <inkml:trace contextRef="#ctx0" brushRef="#br0">475 70 7944,'0'0'7222,"3"-7"-5481,8-27 341,-11 34-1986,0-1 0,1 0 1,-1 0-1,0 0 0,0 1 1,0-1-1,0 0 0,0 0 0,0 0 1,0 0-1,0 1 0,0-1 1,0 0-1,0 0 0,0 0 1,-1 0-1,1 1 0,0-1 1,-1 0-1,1 0 0,0 1 1,-1-1-1,1 0 0,-1 1 1,1-1-1,-1 0 0,1 1 1,-1-1-1,0 1 0,1-1 0,-1 1 1,0-1-1,0 1 0,1-1 1,-1 1-1,0 0 0,0-1 1,1 1-1,-2 0 0,-33-3 506,29 3-423,-11 1-17,0 0 1,0 1-1,0 1 0,0 0 0,0 2 0,1 0 0,0 0 1,0 2-1,1 0 0,-1 0 0,1 2 0,1 0 0,0 0 0,0 2 1,-23 22-1,18-16-50,1 2 0,1 0 0,0 0-1,-18 31 1,27-38-48,1 0 1,1 1-1,0 0 0,1 0 0,0 1 0,1-1 0,1 1 1,0 0-1,-2 22 0,5-32-53,0-1 1,0 0-1,0 1 0,0-1 1,1 0-1,-1 0 0,1 1 1,0-1-1,0 0 0,0 0 1,0 0-1,1 0 0,-1 0 1,1 0-1,0 0 0,-1-1 1,1 1-1,1 0 0,2 3 1,-1-3 18,1 0 1,-1-1 0,0 1 0,1-1 0,-1 0-1,1 0 1,0 0 0,-1-1 0,1 1 0,0-1 0,10 1-1,-6-2 41,0 1 0,1-1 0,-1-1 0,0 1 1,0-2-1,1 1 0,-1-1 0,0-1 0,0 1 0,0-2 0,-1 1 0,1-1 0,11-7 0,-13 6-35,-1 1 0,0-1 1,0 1-1,-1-2 0,1 1 1,-1-1-1,0 0 0,-1 0 0,1 0 1,-1 0-1,0-1 0,-1 0 1,0 0-1,0 0 0,0 0 1,-1 0-1,0-1 0,0 1 0,0-10 1,-2 17-155,33 0-319,-27-1 458,1 1 0,-1-1 1,1 0-1,-1 0 0,1 0 1,-1-1-1,0 0 0,12-6 1,-18 9-31,1-1 0,-1 1 1,1 0-1,-1-1 0,1 1 0,-1-1 1,1 1-1,-1 0 0,0-1 0,1 1 1,-1 0-1,0-1 0,0 1 0,1 0 1,-1 0-1,0-1 0,0 1 0,0 0 1,0 0-1,0-1 0,0 1 0,0 0 1,0 0-1,0 0 0,0-1 0,-1 1 0,1 1 1,-3 28 301,-2-15-137,0 0 0,-1 0 0,-1-1 0,-1 0 1,-12 18-1,10-16 69,0 1 0,1 0-1,-9 24 1,18-40-301,0-1 0,0 1 0,-1-1 0,1 1 1,0-1-1,0 1 0,0-1 0,0 1 0,0-1 0,0 1 0,0 0 0,0-1 0,0 1 0,0-1 0,0 1 0,0-1 0,0 1 0,0-1 0,0 1 0,1-1 1,-1 1-1,0-1 0,0 1 0,1-1 0,-1 1 0,0-1 0,1 1 0,-1 0 0,1-1-221,0 0-1,-1 0 0,1 0 1,0 0-1,-1 0 1,1 0-1,0 0 1,-1 0-1,1 0 1,0-1-1,-1 1 1,1 0-1,0 0 1,-1-1-1,1 1 1,-1 0-1,1-1 1,-1 1-1,1 0 1,-1-1-1,1 1 1,-1-1-1,1 1 1,-1-1-1,1 1 1,-1-1-1,1 0 1,13-17-9697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29.969"/>
    </inkml:context>
    <inkml:brush xml:id="br0">
      <inkml:brushProperty name="width" value="0.025" units="cm"/>
      <inkml:brushProperty name="height" value="0.025" units="cm"/>
    </inkml:brush>
  </inkml:definitions>
  <inkml:trace contextRef="#ctx0" brushRef="#br0">98 1 20788,'0'0'3112,"-7"8"-2135,-6 7-259,-41 55 1279,51-65-1973,0-1 1,0 1-1,1 0 0,-1 0 1,1 0-1,1 0 0,-1 1 1,1-1-1,-1 0 0,2 1 1,-1-1-1,1 1 0,-1-1 1,2 8-1,0-11-18,-1 0-1,1-1 0,0 1 1,0 0-1,0-1 0,0 1 1,0-1-1,0 1 1,0-1-1,1 0 0,-1 1 1,0-1-1,1 0 1,-1 0-1,1 0 0,-1 0 1,1 0-1,0 0 1,-1 0-1,1-1 0,0 1 1,0-1-1,0 1 0,-1-1 1,1 1-1,3-1 1,55 2 103,-52-2-129,0-1-275,1 1 0,-1-2 1,1 1-1,-1-1 0,1 0 0,-1-1 0,0 0 1,0 0-1,0 0 0,9-7 0,-10 5-623,0 0-1,-1 0 0,0 0 1,0-1-1,0 0 0,8-11 1,10-22-7608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7.950"/>
    </inkml:context>
    <inkml:brush xml:id="br0">
      <inkml:brushProperty name="width" value="0.025" units="cm"/>
      <inkml:brushProperty name="height" value="0.025" units="cm"/>
    </inkml:brush>
  </inkml:definitions>
  <inkml:trace contextRef="#ctx0" brushRef="#br0">3 286 6342,'0'1'677,"-1"1"-1,1 0 1,-1 0-1,1 0 1,0 0-1,0 0 1,0 0 0,0 0-1,0 0 1,0 0-1,1 0 1,-1 0-1,1 3 1,0-5-471,-1 1 0,0-1 0,1 0 0,-1 1 0,1-1 0,-1 1 0,1-1 0,-1 0 0,0 1 0,1-1 0,-1 0 0,1 1 0,0-1 0,-1 0 0,1 0 0,-1 0 0,1 0 0,-1 1 0,1-1 0,-1 0 0,1 0 0,0 0 0,-1 0 0,1 0 0,-1 0 0,1 0 0,-1-1 0,2 1 0,4-2 234,0 0-1,0-1 1,-1 0-1,1 0 1,-1 0-1,0-1 0,5-4 1,45-40 406,-3-2-1,-2-3 1,48-64-1,-78 92-608,-20 25-233,0 1-1,0-1 1,0 0-1,0 0 1,0 0-1,0 0 1,0 0-1,0 0 1,0 0-1,0 1 1,0-1-1,0 0 1,0 0 0,0 0-1,0 0 1,0 0-1,0 0 1,0 0-1,0 1 1,0-1-1,0 0 1,1 0-1,-1 0 1,0 0-1,0 0 1,0 0-1,0 0 1,0 0-1,0 0 1,0 0-1,0 0 1,0 0-1,1 0 1,-1 0-1,0 1 1,0-1-1,0 0 1,0 0-1,0 0 1,0 0-1,0 0 1,1 0-1,-1 0 1,0 0-1,0 0 1,0 0-1,0-1 1,0 1-1,0 0 1,0 0-1,1 0 1,-1 0-1,0 0 1,0 0-1,-3 22-2,-10 26 30,3-23-9,1 1 0,1 1 0,1-1 1,2 1-1,-3 34 0,8-60-72,0-1-1,0 1 1,0-1 0,0 1 0,0-1-1,0 1 1,0-1 0,0 1 0,0-1-1,0 1 1,0-1 0,1 1-1,-1-1 1,0 1 0,0-1 0,1 1-1,-1-1 1,0 0 0,1 1-1,-1-1 1,1 1 0,-1-1 0,0 0-1,1 1 1,-1-1 0,1 0-1,-1 0 1,1 1 0,-1-1 0,1 0-1,-1 0 1,1 0 0,-1 0 0,1 0-1,-1 1 1,1-1 0,0 0-1,21-8-5560,-5-9-1798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8.478"/>
    </inkml:context>
    <inkml:brush xml:id="br0">
      <inkml:brushProperty name="width" value="0.025" units="cm"/>
      <inkml:brushProperty name="height" value="0.025" units="cm"/>
    </inkml:brush>
  </inkml:definitions>
  <inkml:trace contextRef="#ctx0" brushRef="#br0">1 1 6758,'0'0'12588,"27"47"-11114,12-44-97,11-4-512,7 1-481,7-7-224,-1-1-128,-4-1 64,-11 3-544,-9 4-1218,-15 2-1344,-16 0-802,-8 3-1121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8.835"/>
    </inkml:context>
    <inkml:brush xml:id="br0">
      <inkml:brushProperty name="width" value="0.025" units="cm"/>
      <inkml:brushProperty name="height" value="0.025" units="cm"/>
    </inkml:brush>
  </inkml:definitions>
  <inkml:trace contextRef="#ctx0" brushRef="#br0">0 50 10154,'0'0'10666,"41"-2"-10154,-7-9-384,6 3-96,1 1-96,-2 2-1217,9-1-1506,-7 4-1024,4-2-930,0 0-3971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39.617"/>
    </inkml:context>
    <inkml:brush xml:id="br0">
      <inkml:brushProperty name="width" value="0.025" units="cm"/>
      <inkml:brushProperty name="height" value="0.025" units="cm"/>
    </inkml:brush>
  </inkml:definitions>
  <inkml:trace contextRef="#ctx0" brushRef="#br0">0 154 11627,'0'0'5221,"3"-10"-3454,1 0-1338,1 1 0,0 0-1,0 0 1,1 0 0,0 0 0,1 1 0,0 0 0,0 1 0,1-1-1,-1 1 1,2 1 0,-1-1 0,1 1 0,10-5 0,-14 8-300,0 0 1,0 1-1,0 0 1,0-1-1,0 2 0,0-1 1,1 1-1,-1-1 1,1 1-1,-1 1 1,8-1-1,-13 2-112,1-1 1,0 1-1,0-1 0,0 1 0,-1 0 1,1 0-1,0-1 0,-1 1 0,1 0 0,0 0 1,-1 0-1,1-1 0,-1 1 0,1 0 1,-1 0-1,0 0 0,1 0 0,-1 0 1,0 0-1,0 0 0,0 0 0,0 0 0,0 0 1,0 0-1,0 0 0,0 0 0,0 2 1,-3 33 615,0-24-470,0-1 0,-1 1 0,-1-1 0,0 0 0,0 0 0,-1-1 0,0 1 0,-1-1 0,-12 13 0,-81 81 1330,85-89-1178,1 1-5,14-9-132,29-7-65,-13-1-106,95-11 107,72-2-1103,-182 14-330,-1-16-26392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0.766"/>
    </inkml:context>
    <inkml:brush xml:id="br0">
      <inkml:brushProperty name="width" value="0.025" units="cm"/>
      <inkml:brushProperty name="height" value="0.025" units="cm"/>
    </inkml:brush>
  </inkml:definitions>
  <inkml:trace contextRef="#ctx0" brushRef="#br0">395 75 3972,'0'0'12048,"3"-10"-10104,4-30 324,-8 39-2176,1 0-1,0 0 1,0-1-1,-1 1 1,1 0-1,-1 0 0,1 0 1,-1 0-1,0 0 1,1 0-1,-1 0 1,0 0-1,0 0 0,1 0 1,-1 0-1,0 0 1,0 0-1,0 1 1,0-1-1,0 0 0,0 1 1,-1-1-1,1 1 1,0-1-1,0 1 1,0-1-1,-1 1 0,1 0 1,0 0-1,0-1 1,0 1-1,-1 0 1,0 0-1,-48 1 321,43 0-313,-5 1 12,-1 1 1,1 0 0,-1 1-1,1 0 1,0 1-1,1 0 1,-1 1 0,1 0-1,0 1 1,0 0-1,1 1 1,0 0-1,1 0 1,-14 16 0,6-5 172,1 1 0,0 0 0,2 1 0,0 0 0,2 2 0,-15 34 0,23-49-249,1 1 0,0-1 0,1 1 0,0 0 0,0 0 0,1 0 0,0 0 0,0 0 0,2 15 0,0-20-27,-1-1-1,1 1 1,0-1-1,0 1 0,1-1 1,-1 0-1,1 0 0,0 1 1,-1-1-1,1 0 1,1-1-1,-1 1 0,0 0 1,1-1-1,-1 1 1,1-1-1,0 0 0,0 1 1,0-1-1,0-1 1,0 1-1,0 0 0,0-1 1,1 0-1,-1 0 0,7 2 1,1 0 26,1-1 0,0 0 0,0-1 0,0 0 1,0-1-1,0-1 0,20-2 0,-26 2-14,0 0 1,0 0-1,0-1 1,-1 0-1,1 0 1,0 0-1,-1-1 0,0 0 1,1 0-1,-1 0 1,0 0-1,-1-1 0,1 0 1,-1 0-1,1 0 1,-1-1-1,4-6 0,-7 10 4,-1 0 0,1 0 0,0 0 0,-1 0 0,1 0-1,-1 0 1,1-1 0,-1 1 0,0 0 0,1 0-1,-1-1 1,0 1 0,0 0 0,0 0 0,0-1 0,0 1-1,0 0 1,0-1 0,-1 1 0,1 0 0,0 0-1,-1-1 1,1 1 0,-1 0 0,1 0 0,-2-2 0,0 1 6,0-1 0,0 1 0,-1 0 0,1 0 0,-1 0 0,1 0 0,-1 0 0,0 0 0,0 1 0,-4-2 1,-7-3-16,-1 1 0,0 1 1,-19-4-1,31 8-106,38-7-229,29-13 441,-48 14-125,0 0 0,0 1 0,0 1 0,1 1-1,26-3 1,-42 6-5,0 0-1,-1 0 0,1 0 1,0 0-1,0 1 1,-1-1-1,1 0 0,0 0 1,-1 1-1,1-1 1,0 0-1,-1 1 1,1-1-1,-1 0 0,1 1 1,0-1-1,-1 1 1,1-1-1,-1 1 0,1-1 1,-1 1-1,0 0 1,1-1-1,-1 1 0,1-1 1,-1 1-1,1 1 1,2 26-105,-14 27 203,7-42 14,-1 0 1,-1-1-1,-13 22 1,13-27-100,1 1 0,1 0 0,-1 0 0,1 1 0,1 0 0,-1-1-1,2 1 1,-1 0 0,-2 17 0,6-25-138,-1-1-1,0 0 0,0 1 0,0-1 1,1 0-1,-1 1 0,0-1 1,0 0-1,1 0 0,-1 1 0,0-1 1,0 0-1,1 0 0,-1 1 1,0-1-1,1 0 0,-1 0 0,1 0 1,-1 1-1,0-1 0,1 0 0,-1 0 1,0 0-1,1 0 0,-1 0 1,1 0-1,-1 0 0,0 0 0,1 0 1,-1 0-1,1 0 0,-1 0 1,0 0-1,1 0 0,-1 0 0,0-1 1,1 1-1,-1 0 0,0 0 1,1 0-1,-1-1 0,0 1 0,1 0 1,-1 0-1,0-1 0,1 1 0,18-11-6105,-2-5-3983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1.112"/>
    </inkml:context>
    <inkml:brush xml:id="br0">
      <inkml:brushProperty name="width" value="0.025" units="cm"/>
      <inkml:brushProperty name="height" value="0.025" units="cm"/>
    </inkml:brush>
  </inkml:definitions>
  <inkml:trace contextRef="#ctx0" brushRef="#br0">1 154 10474,'0'0'15017,"8"-4"-13693,13-8-1188,0-2 1,-1 0-1,0-1 1,-1-1 0,28-30-1,-18 18-5,-20 24-452,-11 17 258,-14 29 209,12-32-159,0 1-114,-12 38 205,16-17-2842,1-31 2331,0 0 0,0 0 0,1 0 0,-1 0 0,0-1 0,0 1 0,1 0 0,-1-1 0,0 1 0,1-1 0,-1 1 0,1-1 0,-1 0 0,1 0 0,-1 1 0,0-1 0,1 0 0,-1 0 0,1 0 0,-1-1 0,1 1 0,-1 0 0,1 0 0,1-1 0,-2 0-316,22-3-7317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1.487"/>
    </inkml:context>
    <inkml:brush xml:id="br0">
      <inkml:brushProperty name="width" value="0.025" units="cm"/>
      <inkml:brushProperty name="height" value="0.025" units="cm"/>
    </inkml:brush>
  </inkml:definitions>
  <inkml:trace contextRef="#ctx0" brushRef="#br0">44 0 19186,'0'0'6694,"-38"68"-6149,33-42-417,5-1-96,0 0 32,0-3-32,0 0-96,0-4-320,5-2-257,-1-3-512,-2-1-416,1-6-449,-3-2-1730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1.828"/>
    </inkml:context>
    <inkml:brush xml:id="br0">
      <inkml:brushProperty name="width" value="0.025" units="cm"/>
      <inkml:brushProperty name="height" value="0.025" units="cm"/>
    </inkml:brush>
  </inkml:definitions>
  <inkml:trace contextRef="#ctx0" brushRef="#br0">1 242 10602,'0'0'11403,"3"-50"-11083,17 45-192,9 2-96,6 0-32,1 2-288,5 0-1634,7-4-1441,0-2 192,8-2-3267</inkml:trace>
  <inkml:trace contextRef="#ctx0" brushRef="#br0" timeOffset="1">677 1 9513,'0'0'13100,"-23"74"-12139,2-42-384,-2 3-353,1-3-64,2-5-128,1-5 0,10-3-32,-2-8-800,8-7-1186,17-26-12428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2.185"/>
    </inkml:context>
    <inkml:brush xml:id="br0">
      <inkml:brushProperty name="width" value="0.025" units="cm"/>
      <inkml:brushProperty name="height" value="0.025" units="cm"/>
    </inkml:brush>
  </inkml:definitions>
  <inkml:trace contextRef="#ctx0" brushRef="#br0">274 0 1794,'0'0'14894,"-25"65"-13453,14-39 33,8-1-642,-1 4-543,2-3-193,2 0-32,0-1 0,0-4-64,2 0-256,3-5-449,-3-1-96,3-2-672,1-2-1506,-6-4-256,0-3-2627</inkml:trace>
  <inkml:trace contextRef="#ctx0" brushRef="#br0" timeOffset="1">1 283 11211,'0'0'10698,"76"-13"-9898,-40 13-383,2 0-129,-3 0-224,-1 0-512,0 0-2499,-7-5-5637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3.122"/>
    </inkml:context>
    <inkml:brush xml:id="br0">
      <inkml:brushProperty name="width" value="0.025" units="cm"/>
      <inkml:brushProperty name="height" value="0.025" units="cm"/>
    </inkml:brush>
  </inkml:definitions>
  <inkml:trace contextRef="#ctx0" brushRef="#br0">227 83 4132,'0'0'6144,"5"-9"-3037,-5 9-3100,21-39 3397,-21 39-3285,1-1-1,-1 0 1,1 0 0,-1 1-1,1-1 1,-1 0 0,0 0 0,1 0-1,-1 0 1,0 0 0,0 1-1,1-1 1,-1 0 0,0 0 0,0 0-1,0 0 1,0 0 0,0 0-1,0 0 1,-1 0 0,1 0 0,0 1-1,0-1 1,-1 0 0,1 0-1,0 0 1,-1 0 0,1 0 0,-1 1-1,1-1 1,-1 0 0,1 1-1,-1-1 1,0 0 0,1 1 0,-1-1-1,0 0 1,0 1 0,1-1-1,-1 1 1,0 0 0,0-1 0,0 1-1,0 0 1,1-1 0,-1 1-1,0 0 1,0 0 0,0 0 0,-2-1-1,-4 2-76,0 0-1,0 1 0,0-1 0,0 1 1,0 1-1,1-1 0,-1 1 0,1 0 1,-1 1-1,1-1 0,0 1 0,0 1 1,1-1-1,-1 1 0,1 0 0,0 0 1,0 0-1,1 1 0,0 0 1,-5 7-1,-9 15 217,2 0 1,0 1-1,-12 33 1,23-49-168,0 0 0,0 1 1,1-1-1,1 1 0,-2 17 0,4-28-79,1-1 0,0 1-1,0 0 1,0 0 0,0-1-1,0 1 1,0 0 0,1-1-1,0 1 1,-1 0 0,1-1 0,0 1-1,0-1 1,0 1 0,0-1-1,1 1 1,-1-1 0,1 0-1,0 0 1,-1 0 0,1 0-1,0 0 1,0 0 0,0 0-1,0-1 1,1 1 0,-1-1 0,0 1-1,1-1 1,-1 0 0,1 0-1,-1 0 1,4 1 0,6 0 48,1 1 1,-1-2-1,1 0 1,-1 0 0,1-1-1,0-1 1,-1 0-1,19-4 1,-25 4 37,0-1 0,0 1 0,0-1 0,-1 0 0,1 0 0,0-1-1,-1 0 1,0 0 0,0 0 0,0 0 0,0-1 0,0 0 0,-1 0 0,1 0 0,-1 0 0,0-1 0,-1 0 0,1 0-1,4-9 1,-7 13-63,0-1-1,0 0 1,0 0-1,-1 0 1,1 0-1,0 1 0,-1-1 1,0 0-1,1 0 1,-1 0-1,0 0 1,0 0-1,0 0 1,0 0-1,-1 0 1,1 0-1,-1 0 0,1 0 1,-1 0-1,1 0 1,-1 0-1,0 0 1,0 1-1,0-1 1,0 0-1,0 0 0,0 1 1,-1-1-1,1 1 1,0-1-1,-1 1 1,1 0-1,-1 0 1,0-1-1,1 1 1,-1 0-1,0 0 0,0 1 1,0-1-1,1 0 1,-1 1-1,0-1 1,0 1-1,-3-1 1,-11-2-99,0 0 1,0 1 0,0 1 0,-23 1-1,26 0 64,266-6-748,-250 5 712,1 1 0,-1 0 0,0 0 0,1 0 0,-1 0 0,1 0 0,-1 1-1,1 0 1,-1-1 0,0 1 0,1 1 0,-1-1 0,0 0 0,4 3 0,-6-2 25,1 0 0,-1-1 0,0 1 1,0 0-1,0 0 0,0 0 0,0 0 0,-1 0 1,1 1-1,-1-1 0,1 0 0,-1 0 0,0 0 0,1 1 1,-1-1-1,0 0 0,-1 0 0,1 0 0,0 1 1,-1-1-1,1 0 0,-1 0 0,-1 3 0,-1 5 95,-1-1-1,0 1 0,0-1 0,-9 12 0,9-15-192,0 0 1,1 1-1,-1-1 0,1 1 0,0 0 0,1 0 0,0 0 0,0 0 1,-2 13-1,15-17-6933,0-3 38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30.326"/>
    </inkml:context>
    <inkml:brush xml:id="br0">
      <inkml:brushProperty name="width" value="0.025" units="cm"/>
      <inkml:brushProperty name="height" value="0.025" units="cm"/>
    </inkml:brush>
  </inkml:definitions>
  <inkml:trace contextRef="#ctx0" brushRef="#br0">49 13 18289,'0'0'5670,"-48"-12"-4741,48 15-97,0 6-543,0 2-289,10-1-545,-3-4-3106,2-6-5414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3.626"/>
    </inkml:context>
    <inkml:brush xml:id="br0">
      <inkml:brushProperty name="width" value="0.025" units="cm"/>
      <inkml:brushProperty name="height" value="0.025" units="cm"/>
    </inkml:brush>
  </inkml:definitions>
  <inkml:trace contextRef="#ctx0" brushRef="#br0">63 0 5317,'0'0'9118,"-9"0"-5306,-30 0-1106,25 4-124,15 4-1396,15 5-464,12-6-509,0-1-1,1-2 1,-1-1 0,1-1 0,44-4 0,6 3 4,-47-1-225,-15 0-7,0 0-1,0 1 0,0 1 1,-1 0-1,1 1 0,0 1 1,21 8-1,-37-12 15,0 1 0,-1-1 0,1 0-1,-1 1 1,1-1 0,0 1 0,-1-1 0,1 1 0,-1 0 0,0-1-1,1 1 1,-1-1 0,1 1 0,-1 0 0,0-1 0,0 1 0,1 0-1,-1-1 1,0 1 0,0 0 0,0 0 0,0-1 0,0 1 0,1 0-1,-2 0 1,1-1 0,0 1 0,0 0 0,0-1 0,0 1-1,0 0 1,0 0 0,-1-1 0,1 1 0,0 0 0,-1-1 0,1 1-1,-1 0 1,1-1 0,0 1 0,-1-1 0,1 1 0,-1-1 0,1 1-1,-1-1 1,0 1 0,1-1 0,-1 0 0,0 1 0,1-1 0,-2 1-1,-35 26 229,34-26-223,-189 98 2047,82-47-974,132-64-9303,-5-3 154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4.517"/>
    </inkml:context>
    <inkml:brush xml:id="br0">
      <inkml:brushProperty name="width" value="0.025" units="cm"/>
      <inkml:brushProperty name="height" value="0.025" units="cm"/>
    </inkml:brush>
  </inkml:definitions>
  <inkml:trace contextRef="#ctx0" brushRef="#br0">448 13 3651,'0'0'18348,"-10"-3"-17419,4 1-839,0 0-1,-1 0 0,1 1 0,-1 0 1,1 1-1,-1-1 0,0 1 1,1 0-1,-1 1 0,1-1 0,-1 1 1,1 1-1,-1-1 0,1 1 0,0 0 1,-1 1-1,-8 5 0,-11 6 173,0 1 0,2 2 0,0 0 0,1 2 0,0 0 0,2 2 0,1 0 0,0 1 0,2 1 0,0 1 0,2 1 0,-19 36 0,32-54-244,0 0 0,0 0 0,1 0 0,0 0 0,0 0 0,1 0 0,0 1 0,0-1 0,0 8 0,2-12-11,-1-1 0,0 0 0,1 0 0,-1 0 0,1 0 0,0 1 0,-1-1 0,1 0-1,0 0 1,0 0 0,1-1 0,-1 1 0,0 0 0,1 0 0,-1-1 0,1 1 0,-1 0 0,1-1 0,0 0 0,0 1 0,-1-1 0,1 0 0,0 0 0,0 0 0,0 0 0,0 0 0,1-1 0,-1 1 0,0-1 0,0 1 0,0-1 0,0 0 0,4 0-1,12 2 45,0-2 0,0 0 0,0-1-1,0-1 1,0 0 0,0-2-1,24-7 1,-32 8-31,-1 0-1,0-1 1,0 0 0,0 0 0,0-1-1,-1 0 1,0-1 0,0 1-1,0-2 1,-1 1 0,0-1-1,0 0 1,0-1 0,-1 1-1,7-12 1,-12 16-5,1 1 0,-1-1 0,0 0 0,0 0 0,0 1 0,0-1 0,0 0 0,0 0 0,-1 0 0,0 0 0,1 0 0,-1 0 0,0 1 0,0-1 0,-2-6 0,2 7-11,-1 1 1,0-1 0,0 1 0,0-1 0,0 1 0,0-1 0,-1 1 0,1 0 0,0 0 0,-1-1 0,1 1 0,0 0 0,-1 0 0,0 0 0,1 1 0,-1-1 0,1 0 0,-1 1 0,0-1 0,0 1 0,1-1 0,-1 1 0,0 0 0,0-1 0,1 1 0,-4 0 0,-3-1 9,0 1-1,0-1 1,0 1 0,0 0 0,0 1-1,0 0 1,0 0 0,0 1-1,0 0 1,0 1 0,0-1 0,1 1-1,-1 1 1,1 0 0,0 0-1,0 0 1,1 1 0,-1-1 0,1 2-1,-10 9 1,16-15-12,0 0 0,-1 1 0,1-1 0,-1 1 0,1-1 0,0 1 0,-1-1 0,1 1 0,0-1 0,0 1 0,-1-1 0,1 1 0,0-1 0,0 1 0,0-1 0,0 1 0,0-1 0,0 1 0,0 0 0,0-1 0,0 1 0,0-1 0,0 1 0,0-1 0,0 1 0,0-1 0,0 1 0,0 0 0,1-1 0,-1 1 0,0-1 0,0 1 0,1-1 0,-1 0 0,0 1 0,1-1 0,-1 1 0,1-1 0,-1 1 0,0-1 0,1 0 0,-1 1 0,1-1 0,-1 0 0,1 0 0,-1 1 0,1-1 0,-1 0 0,1 0 0,-1 0 0,1 0 0,0 1 0,-1-1 0,1 0 0,-1 0 0,1 0 0,-1 0 0,1 0 0,0 0 0,0-1 0,47 2 239,-35-2-182,8 0-74,0-1 0,-1-1 0,1-1 0,37-13 0,24-5-487,-82 22 491,1 0-1,-1 0 1,1 0-1,0 0 1,-1 0-1,1 0 1,-1 0-1,1 1 1,0-1-1,-1 0 1,1 0-1,-1 0 1,1 0 0,0 1-1,-1-1 1,1 0-1,-1 1 1,1-1-1,-1 0 1,1 1-1,-1-1 1,0 1-1,1-1 1,-1 1-1,1-1 1,-1 1-1,0-1 1,0 1-1,1-1 1,-1 1-1,0-1 1,0 1-1,1 0 1,-1-1-1,0 1 1,0-1-1,0 1 1,0 0-1,0-1 1,0 1-1,0-1 1,0 1-1,0 0 1,0-1-1,0 1 1,-1-1-1,1 1 1,0 0 0,0-1-1,0 1 1,-1 0-1,-11 35-53,-29 34 304,33-59-219,0 2 0,0-1 0,1 1 0,1 1 0,0-1 0,-5 17 0,11-30-99,-1 11-1516,12-8-15463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45.153"/>
    </inkml:context>
    <inkml:brush xml:id="br0">
      <inkml:brushProperty name="width" value="0.025" units="cm"/>
      <inkml:brushProperty name="height" value="0.025" units="cm"/>
    </inkml:brush>
  </inkml:definitions>
  <inkml:trace contextRef="#ctx0" brushRef="#br0">0 261 13997,'0'0'10293,"11"-7"-8905,51-30-540,-3-4 1,0-1 0,93-91 0,-174 183-993,1-11 145,2 2 0,-23 68 1,25-23-4992,17-62-1977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7.603"/>
    </inkml:context>
    <inkml:brush xml:id="br0">
      <inkml:brushProperty name="width" value="0.025" units="cm"/>
      <inkml:brushProperty name="height" value="0.025" units="cm"/>
    </inkml:brush>
  </inkml:definitions>
  <inkml:trace contextRef="#ctx0" brushRef="#br0">11 0 12588,'0'0'7687,"9"67"-7046,-9-29-481,0 2-96,0-1 0,-4-3-64,4-6 32,0-5-320,0-8-321,0-3-127,0-6-994,-5-5-2178,-6-3-1409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7.943"/>
    </inkml:context>
    <inkml:brush xml:id="br0">
      <inkml:brushProperty name="width" value="0.025" units="cm"/>
      <inkml:brushProperty name="height" value="0.025" units="cm"/>
    </inkml:brush>
  </inkml:definitions>
  <inkml:trace contextRef="#ctx0" brushRef="#br0">0 74 11243,'0'0'7687,"61"-27"-6822,-31 24-193,8 0-415,5-1-193,1-1-64,1-1-1698,1-5-3491,-3-4-3427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8.300"/>
    </inkml:context>
    <inkml:brush xml:id="br0">
      <inkml:brushProperty name="width" value="0.025" units="cm"/>
      <inkml:brushProperty name="height" value="0.025" units="cm"/>
    </inkml:brush>
  </inkml:definitions>
  <inkml:trace contextRef="#ctx0" brushRef="#br0">199 4 16367,'0'0'4164,"-73"75"-3139,44-39-448,1-2-161,3-2-320,5-2 33,6-6-97,5-8-64,9-8-417,0-6-608,9-10-2658,3-13-962,1-6-800</inkml:trace>
  <inkml:trace contextRef="#ctx0" brushRef="#br0" timeOffset="1">151 0 8936,'0'0'7730,"-1"10"-6203,-7 35-372,4-23-346,1 0 1,-2 27 0,5-43-743,0 0-1,0 0 0,1 1 1,0-1-1,0 0 0,0 0 1,1 0-1,0 0 1,0 0-1,1 0 0,-1 0 1,8 9-1,2 0-192,7 10-324,-13-5-5983,-7-17 1570,-4-3-748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8.672"/>
    </inkml:context>
    <inkml:brush xml:id="br0">
      <inkml:brushProperty name="width" value="0.025" units="cm"/>
      <inkml:brushProperty name="height" value="0.025" units="cm"/>
    </inkml:brush>
  </inkml:definitions>
  <inkml:trace contextRef="#ctx0" brushRef="#br0">1 66 10442,'0'0'9641,"55"-12"-9545,-16 6-64,8-2-64,-1 0-737,-1-1-1056,-1-2-3012,-4-1-2274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9.017"/>
    </inkml:context>
    <inkml:brush xml:id="br0">
      <inkml:brushProperty name="width" value="0.025" units="cm"/>
      <inkml:brushProperty name="height" value="0.025" units="cm"/>
    </inkml:brush>
  </inkml:definitions>
  <inkml:trace contextRef="#ctx0" brushRef="#br0">198 21 7911,'0'0'9727,"-11"-5"-8232,5 2-1316,3 1-139,1 0-1,-1 1 1,1 0-1,-1 0 0,1 0 1,-1 0-1,1 0 1,-1 0-1,0 0 1,0 1-1,1 0 0,-1-1 1,0 1-1,0 0 1,0 0-1,1 0 0,-1 1 1,0-1-1,0 1 1,1 0-1,-1 0 1,0-1-1,1 2 0,-1-1 1,1 0-1,-3 2 1,-6 6 256,0 1 1,1 0 0,1 0 0,0 1-1,0 0 1,1 1 0,-11 20 0,16-27-199,0 1 1,0-1 0,1 1-1,0 0 1,0 0 0,0-1 0,1 1-1,0 1 1,0-1 0,1 0-1,-1 0 1,1 0 0,1 0 0,-1 0-1,1 0 1,0 1 0,0-1-1,1-1 1,0 1 0,2 6-1,0-8-73,-1 0-1,1 0 1,0 0-1,-1-1 0,2 0 1,-1 0-1,0 0 0,1 0 1,-1-1-1,1 1 1,0-1-1,0-1 0,0 1 1,0 0-1,0-1 0,0 0 1,0-1-1,0 1 1,1-1-1,6 0 0,-9 1-9,1-1-1,0 0 0,0 0 0,-1 0 1,1 0-1,0-1 0,-1 1 0,1-1 1,0 0-1,-1 0 0,1 0 0,-1-1 1,0 1-1,1-1 0,-1 0 0,0 0 1,0 0-1,0 0 0,0-1 0,0 1 1,-1-1-1,1 0 0,-1 1 0,1-1 1,-1 0-1,0 0 0,0-1 1,-1 1-1,2-4 0,-2 6-9,-1 0 0,0 0 1,0-1-1,1 1 0,-1 0 0,0 0 0,0 0 1,0-1-1,-1 1 0,1 0 0,0 0 1,0 0-1,-1 0 0,1-1 0,-1 1 0,1 0 1,-1 0-1,1 0 0,-1 0 0,1 0 0,-1 0 1,0 0-1,0 0 0,-1-1 0,0 0-8,-1 1 1,0-1-1,1 1 0,-1 0 0,0-1 0,1 1 0,-1 0 0,0 1 0,-6-2 1,-2 1-7,-1 0 0,0 0 1,0 2-1,-15 1 1,15 1 190,25 0-63,28-3 44,28-21-83,5-3-128,-68 23 26,-1 0-1,1 0 1,-1 0 0,1 1-1,0 0 1,0 0 0,-1 1 0,1-1-1,-1 1 1,8 2 0,-11-2 13,-1 0 1,0 0-1,1 1 1,-1-1-1,0 0 1,0 1-1,0-1 1,0 1-1,0-1 1,0 1-1,0-1 1,-1 1-1,1 0 1,0-1 0,-1 1-1,1 0 1,-1-1-1,0 1 1,0 0-1,0 0 1,0-1-1,0 4 1,-1 45 21,0-45-2,-4 35 179,0-6-833,4-12-3105,1-17-3411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0:59.880"/>
    </inkml:context>
    <inkml:brush xml:id="br0">
      <inkml:brushProperty name="width" value="0.025" units="cm"/>
      <inkml:brushProperty name="height" value="0.025" units="cm"/>
    </inkml:brush>
  </inkml:definitions>
  <inkml:trace contextRef="#ctx0" brushRef="#br0">9 39 14606,'0'0'6785,"-1"11"-6561,-2 22-11,0-1-149,1 1 0,5 54 1,-3-85-56,0 0-1,1-1 1,-1 1 0,1-1-1,-1 1 1,1-1 0,0 1-1,-1-1 1,1 1 0,0-1-1,0 1 1,0-1 0,0 0-1,0 0 1,1 1 0,-1-1-1,0 0 1,1 0 0,-1 0-1,0 0 1,1 0 0,-1-1 0,1 1-1,-1 0 1,1-1 0,0 1-1,-1-1 1,1 0 0,-1 1-1,1-1 1,0 0 0,-1 0-1,1 0 1,0 0 0,0 0-1,-1 0 1,1-1 0,-1 1-1,4-1 1,1-1 93,0 0-1,1 0 0,-1 0 1,0-1-1,0 1 1,0-1-1,0-1 0,9-7 1,-7 5 35,0 0 1,-1-1 0,0 0-1,0 0 1,-1-1-1,0 0 1,0 0 0,-1 0-1,0-1 1,-1 0-1,0 0 1,0 0 0,0 0-1,-2-1 1,1 1-1,-1-1 1,1-14 0,-3 24-123,1 0 1,-1-1-1,0 1 0,0 0 1,0-1-1,0 1 1,0 0-1,0 0 1,0-1-1,0 1 0,-1 0 1,1-1-1,0 1 1,0 0-1,0-1 1,0 1-1,0 0 1,0 0-1,-1-1 0,1 1 1,0 0-1,0 0 1,0-1-1,-1 1 1,1 0-1,0 0 0,0 0 1,-1-1-1,1 1 1,0 0-1,0 0 1,-1 0-1,1 0 0,0 0 1,0-1-1,-1 1 1,1 0-1,0 0 1,-1 0-1,1 0 1,0 0-1,-1 0 0,1 0 1,0 0-1,-1 0 1,1 0-1,0 0 1,-1 0-1,1 1 0,0-1 1,0 0-1,-1 0 1,1 0-1,0 0 1,-1 1-1,-13 12-20,12-11 10,1 0-1,0 0 0,0 1 1,0-1-1,0 0 0,0 1 1,0-1-1,1 1 1,-1 0-1,1-1 0,0 1 1,0-1-1,0 1 0,0 0 1,0-1-1,0 1 1,1-1-1,-1 1 0,1-1 1,0 1-1,0-1 0,0 1 1,0-1-1,0 1 1,0-1-1,1 0 0,-1 0 1,1 0-1,-1 0 0,1 0 1,0 0-1,0 0 1,0-1-1,0 1 0,0 0 1,0-1-1,0 0 1,1 0-1,-1 1 0,0-1 1,1 0-1,-1-1 0,1 1 1,-1 0-1,1-1 1,0 0-1,-1 1 0,1-1 1,2 0-1,8 0 85,0 0 0,-1-1-1,1-1 1,-1 0 0,1 0 0,-1-1 0,0-1-1,0 0 1,17-9 0,-24 11-64,1 0-1,-2-1 1,1 0-1,0 0 1,0 0 0,-1 0-1,0-1 1,0 0-1,0 0 1,0 0 0,0 0-1,-1 0 1,0-1 0,0 0-1,0 1 1,0-1-1,-1-1 1,0 1 0,0 0-1,0 0 1,-1-1 0,0 1-1,1-11 1,-2 15-29,0 1 1,0-1 0,0 0-1,0 1 1,0-1-1,-1 0 1,1 1 0,0-1-1,-1 0 1,1 1-1,0-1 1,-1 1 0,1-1-1,-1 0 1,1 1-1,-1-1 1,1 1 0,-1 0-1,1-1 1,-1 1-1,1-1 1,-1 1 0,0 0-1,1-1 1,-1 1-1,0 0 1,1 0 0,-1-1-1,0 1 1,1 0-1,-1 0 1,0 0 0,1 0-1,-1 0 1,0 0-1,0 0 1,1 0 0,-1 0-1,0 0 1,1 1-1,-1-1 1,0 0-1,1 0 1,-1 1 0,0-1-1,1 0 1,-1 1-1,1-1 1,-1 1 0,0 0-1,-34 19-175,31-17 170,-1 1-1,1 1 0,0-1 1,1 0-1,-1 1 0,1 0 0,0 0 1,0 0-1,0 0 0,1 0 0,0 1 1,0-1-1,0 1 0,1 0 0,-1-1 1,1 8-1,1-12 10,0 0 1,1 0-1,-1 0 1,1-1-1,-1 1 0,1 0 1,-1 0-1,1-1 0,0 1 1,-1-1-1,1 1 1,0 0-1,-1-1 0,1 1 1,0-1-1,0 0 1,-1 1-1,1-1 0,0 0 1,0 1-1,0-1 0,0 0 1,0 0-1,0 0 1,-1 1-1,1-1 0,0 0 1,0 0-1,1-1 1,39 1 130,-30 0-119,34-1-8,-19-1-1,1 2 1,38 5-1,-58-4-6,-1 0-1,1 0 0,-1 1 0,0 0 0,1 0 0,-1 0 0,0 1 0,0 0 0,-1 0 0,1 1 0,-1 0 0,1 0 0,-1 0 1,0 0-1,4 6 0,-9-9 34,1-1 1,-1 0 0,0 1-1,0-1 1,0 1 0,0-1-1,1 0 1,-1 1 0,0-1-1,0 0 1,1 0 0,-1 1-1,0-1 1,1 0 0,-1 0-1,0 1 1,1-1 0,-1 0 0,0 0-1,1 0 1,-1 0 0,1 1-1,-1-1 1,0 0 0,1 0-1,-1 0 1,1 0 0,-1 0-1,0 0 1,1 0 0,-1 0-1,0 0 1,1 0 0,-1 0-1,1 0 1,-1-1 0,0 1-1,1 0 1,-1 0 0,1-1-1,6-18 695,-4-31-51,-3 47-602,-8-112-136,9 114-119,-1 0 1,0 1-1,1-1 1,-1 0 0,1 0-1,-1 0 1,1 1 0,-1-1-1,1 0 1,-1 0-1,1 1 1,0-1 0,0 1-1,-1-1 1,1 1 0,0-1-1,0 1 1,-1-1-1,1 1 1,0-1 0,0 1-1,0 0 1,0 0-1,0-1 1,0 1 0,0 0-1,-1 0 1,1 0 0,0 0-1,0 0 1,1 0-1,41 1-3843,-29-1 2400,24 0-2815,2 0-684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0.253"/>
    </inkml:context>
    <inkml:brush xml:id="br0">
      <inkml:brushProperty name="width" value="0.025" units="cm"/>
      <inkml:brushProperty name="height" value="0.025" units="cm"/>
    </inkml:brush>
  </inkml:definitions>
  <inkml:trace contextRef="#ctx0" brushRef="#br0">204 7 13453,'0'0'7046,"-8"-2"-5348,0 1-1559,0-1 1,0 1-1,1 1 1,-1 0-1,0 0 0,0 0 1,0 1-1,0 0 1,1 0-1,-1 1 0,0 0 1,1 1-1,0 0 0,-1 0 1,1 0-1,0 1 1,-7 5-1,11-7-111,0 0-16,-1 0 1,1 0 0,0 0 0,-1 1 0,1-1 0,0 1 0,1 0 0,-1 0-1,0 0 1,1 0 0,0 0 0,0 1 0,0-1 0,0 1 0,0 0 0,1-1 0,-1 1-1,-1 8 1,4-11-52,0 0 0,0 0 0,-1 0-1,1 0 1,0 0 0,0 0 0,0 0-1,0 0 1,0 0 0,0 0 0,0 0-1,1 0 1,-1-1 0,0 1 0,0-1-1,1 1 1,-1-1 0,0 1 0,1-1-1,-1 0 1,3 1 0,38 7-1259,-35-6 972,13 1-263,-8-2 413,1 1 0,-1 0 0,0 1 0,0 1 0,0 0 0,-1 0 0,1 1 0,-1 0 0,13 9 0,-23-14 196,0 1 0,-1 0 1,1-1-1,0 1 0,0-1 1,-1 1-1,1 0 0,0-1 1,-1 1-1,1 0 0,0 0 1,-1 0-1,1 0 1,-1-1-1,0 1 0,1 0 1,-1 0-1,0 0 0,1 0 1,-1 0-1,0 0 0,0 0 1,0 0-1,0 0 0,0 0 1,0 0-1,0 0 0,0 0 1,0 0-1,-1 0 0,1 0 1,-1 1-1,0 0 96,-1 0 0,0 0 0,1 0 0,-1-1 0,0 1 0,0 0 0,0-1 0,-1 1 0,1-1 0,0 0 0,0 0 0,-4 1 0,-4 2 251,0 0 1,-1-1-1,0-1 0,1 0 0,-15 1 1,24-3-502,1 0 1,-1 0-1,0 0 1,0 0-1,0 0 1,0 0 0,0 0-1,0-1 1,0 1-1,1 0 1,-1 0-1,0-1 1,0 1 0,0-1-1,1 1 1,-1-1-1,0 1 1,0-1 0,1 1-1,-1-1 1,1 0-1,-1 1 1,0-1-1,1 0 1,-1 1 0,1-1-1,-1 0 1,1 0-1,0 0 1,-1 0 0,1 1-1,0-1 1,-1-2-1,1 1-501,0-1 0,0 1-1,0 0 1,1-1-1,-1 1 1,0 0 0,1-1-1,0 1 1,-1 0 0,1-1-1,0 1 1,2-4-1,10-11-7697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3.130"/>
    </inkml:context>
    <inkml:brush xml:id="br0">
      <inkml:brushProperty name="width" value="0.025" units="cm"/>
      <inkml:brushProperty name="height" value="0.025" units="cm"/>
    </inkml:brush>
  </inkml:definitions>
  <inkml:trace contextRef="#ctx0" brushRef="#br0">0 117 192,'0'0'15748,"10"5"-14253,4 0-1197,0 1 0,0-2-1,0 0 1,0-1 0,1 0 0,-1-1-1,1-1 1,18 0 0,77-7 45,-1-5 0,123-28 0,-64 9-363,249-24-1941,-317 46 1700,-1 5 0,123 12 0,-151 1 422,83 23 1,59 9 1202,-42-30-743,239-16 0,-178-2-785,166 15 1564,-203-2 1119,-162-6-2605,11 1 595,67-7 0,-96 4-865,-1-2 0,0 0 0,17-6 0,-24 6-335,1 0-1,-1 0 0,0-1 1,0 0-1,0 0 0,11-10 1,4-13-7125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0.681"/>
    </inkml:context>
    <inkml:brush xml:id="br0">
      <inkml:brushProperty name="width" value="0.025" units="cm"/>
      <inkml:brushProperty name="height" value="0.025" units="cm"/>
    </inkml:brush>
  </inkml:definitions>
  <inkml:trace contextRef="#ctx0" brushRef="#br0">55 268 9737,'0'0'9454,"-7"8"-8850,3-5-520,-27 31 824,30-32-858,-1 0-1,1-1 1,0 1-1,0 0 0,0 0 1,0 0-1,0 0 1,0 0-1,1 0 1,-1 0-1,1 0 1,-1 0-1,1 0 1,0 0-1,0 0 1,0 0-1,0 0 0,0 1 1,0-1-1,1 0 1,-1 0-1,1 3 1,1-4-16,0 0 0,-1 1 0,1-1 0,0 0 0,0 0 0,0 0 0,0 0 0,0-1 0,0 1 0,0 0 0,0-1 0,0 1 0,0-1 0,0 0 0,0 0 0,0 0 0,0 0 0,0 0 0,0 0 0,3-1 0,47-7 576,-40 4-576,1 0 1,-1-1-1,0-1 1,0 0-1,-1-1 1,0 0-1,0 0 1,0-1-1,-1-1 1,0 0-1,-1 0 1,0-1-1,0 0 1,-1-1-1,-1 1 1,0-2-1,0 1 1,-1-1-1,0 0 1,-1 0-1,-1 0 1,0-1-1,0 0 1,-1 0-1,-1 0 1,0 0-1,0-15 1,-3 25-26,1-1 0,-1 1 0,1-1 0,-1 1 0,0-1 0,0 1 1,0-1-1,-1 1 0,1 0 0,-1 0 0,0 0 0,0 0 0,0 0 0,0 0 0,-1 0 0,1 1 1,-1-1-1,1 1 0,-1 0 0,0-1 0,0 1 0,0 1 0,0-1 0,0 0 0,0 1 0,-1-1 0,1 1 1,-1 0-1,1 0 0,-1 1 0,1-1 0,-1 1 0,1-1 0,-1 1 0,1 0 0,-1 1 0,1-1 1,-1 1-1,1-1 0,-1 1 0,1 0 0,-1 0 0,1 0 0,0 1 0,-1-1 0,1 1 0,0 0 0,0 0 1,0 0-1,0 0 0,1 1 0,-1-1 0,-3 4 0,4-3 2,0-1 0,0 0 0,0 1 0,0-1 0,1 1-1,-1 0 1,0 0 0,1-1 0,0 1 0,0 0 0,0 0 0,0 0 0,0 0 0,1 1 0,-1-1-1,1 0 1,0 0 0,0 0 0,1 6 0,0-6-33,0 1 0,1-1-1,-1 0 1,1-1 0,0 1 0,0 0 0,0 0-1,0-1 1,0 1 0,1-1 0,-1 0 0,1 0-1,-1 1 1,1-2 0,0 1 0,0 0 0,6 2 0,-7-3-3,15 7-318,0 1 0,-1 0-1,1 1 1,17 16 0,-30-22 326,0 0 0,0 0 0,0 0 0,0 1 0,-1 0 1,0 0-1,0 0 0,0 0 0,-1 0 0,0 0 1,0 1-1,0-1 0,0 1 0,-1-1 0,0 1 0,0 0 1,-1-1-1,0 8 0,-1 3 47,0-11-88,1-1-1,0 1 1,-1-1-1,1 1 1,1 0-1,-1-1 1,1 1-1,1 4 0,10-13-7254,2-8-1223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1.034"/>
    </inkml:context>
    <inkml:brush xml:id="br0">
      <inkml:brushProperty name="width" value="0.025" units="cm"/>
      <inkml:brushProperty name="height" value="0.025" units="cm"/>
    </inkml:brush>
  </inkml:definitions>
  <inkml:trace contextRef="#ctx0" brushRef="#br0">50 0 15214,'0'0'5285,"-33"55"-3555,27-34-513,-1-2-448,3 2-513,4-4-320,0-2 224,6-4-544,5 0-1186,3-9-832,0-2-1538,-3 0-2818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1.361"/>
    </inkml:context>
    <inkml:brush xml:id="br0">
      <inkml:brushProperty name="width" value="0.025" units="cm"/>
      <inkml:brushProperty name="height" value="0.025" units="cm"/>
    </inkml:brush>
  </inkml:definitions>
  <inkml:trace contextRef="#ctx0" brushRef="#br0">6 25 11115,'0'0'3710,"-2"8"-2168,1-6-1472,1 0 0,-1 0 0,0 0 0,1 0 0,0-1 0,-1 1 0,1 0-1,0 0 1,0 0 0,0 0 0,0 0 0,0 0 0,1 0 0,-1 0-1,1 0 1,-1 0 0,1 0 0,0-1 0,-1 1 0,1 0 0,0 0-1,0-1 1,0 1 0,0-1 0,1 1 0,-1-1 0,0 1 0,1-1 0,-1 0-1,1 1 1,-1-1 0,1 0 0,0 0 0,-1 0 0,1 0 0,0-1-1,0 1 1,0 0 0,-1-1 0,1 1 0,0-1 0,0 0 0,0 1-1,0-1 1,2 0 0,10 2 242,0-1-1,-1 0 1,1-1 0,0 0-1,0-1 1,18-3 0,-26 3-268,0-1 1,0 1-1,0-1 0,-1 0 1,1 0-1,0-1 0,-1 0 1,1 0-1,-1 0 1,0 0-1,0-1 0,0 0 1,-1 0-1,1 0 1,-1-1-1,5-6 0,-8 10-15,0 0-1,0 0 0,-1 0 0,1 0 0,0 0 1,-1 0-1,1-1 0,-1 1 0,0 0 1,1 0-1,-1 0 0,0 0 0,1-1 1,-1 1-1,0 0 0,0 0 0,0-1 1,0 1-1,0 0 0,0 0 0,-1-1 0,1 1 1,-1-1-1,1 1-18,-1 0 1,0 0-1,0 1 0,0-1 1,0 0-1,0 1 1,0-1-1,0 0 0,0 1 1,0-1-1,0 1 0,0 0 1,0-1-1,0 1 1,0 0-1,0 0 0,-1 0 1,1 0-1,-2 0 0,-3 0-20,1 0 0,-1 1 0,1 0 0,-1 0 0,1 0 0,0 0 0,-1 1 0,1 0 0,-7 4 0,3 0 89,1 0-1,0 1 1,0 0 0,0 1-1,0 0 1,-8 12 0,13-16-25,1-1 1,0 0 0,0 1-1,0-1 1,0 1-1,0-1 1,0 1 0,1 0-1,0 0 1,0 0-1,0 0 1,0 0 0,1 0-1,-1 0 1,1 0 0,0 0-1,1 0 1,-1 0-1,0 0 1,3 7 0,-2-10-39,0 1 0,0-1 0,0 0 0,0 1 0,1-1 0,-1 0 0,1 0 1,-1 0-1,0 0 0,1 0 0,0 0 0,-1 0 0,1-1 0,-1 1 0,1-1 0,0 1 1,-1-1-1,1 1 0,0-1 0,0 0 0,1 0 0,46 1 196,-37-1-196,-2 0-220,-1 0 1,1-1-1,-1-1 1,1 0-1,-1 0 1,1 0-1,-1-1 1,9-5-1,-13 6-615,0-1-1,0 0 1,0 0-1,0 0 1,-1-1 0,0 0-1,0 0 1,0 0-1,5-6 1,4-15-6377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1.738"/>
    </inkml:context>
    <inkml:brush xml:id="br0">
      <inkml:brushProperty name="width" value="0.025" units="cm"/>
      <inkml:brushProperty name="height" value="0.025" units="cm"/>
    </inkml:brush>
  </inkml:definitions>
  <inkml:trace contextRef="#ctx0" brushRef="#br0">1 1 15535,'0'0'4740,"53"56"-5509,-28-45-3587,4-2-3907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2.082"/>
    </inkml:context>
    <inkml:brush xml:id="br0">
      <inkml:brushProperty name="width" value="0.025" units="cm"/>
      <inkml:brushProperty name="height" value="0.025" units="cm"/>
    </inkml:brush>
  </inkml:definitions>
  <inkml:trace contextRef="#ctx0" brushRef="#br0">72 0 14990,'-4'9'966,"-5"10"534,0 1 0,-7 29-1,13-39-1058,0 0-1,1 0 0,1 0 0,0 0 1,0 0-1,1 0 0,0 0 0,3 17 1,-2-23-439,0-1 0,0 1 0,1-1 0,0 0 1,-1 0-1,1 0 0,0 0 0,1 0 0,-1 0 0,0-1 0,1 1 1,-1-1-1,1 1 0,0-1 0,0 0 0,0 0 0,0 0 0,0-1 1,1 1-1,-1-1 0,0 1 0,1-1 0,-1 0 0,1-1 0,3 2 1,12 1-720,0-1 1,1-1 0,28-1-1,-25-1-493,-23 1 1218,1 0 1,-1 0-1,1 0 0,-1 0 1,0 0-1,1 0 0,-1 1 1,1-1-1,-1 0 0,1 0 1,-1 0-1,0 1 0,1-1 1,-1 0-1,0 0 0,1 1 1,-1-1-1,0 0 0,1 0 1,-1 1-1,0-1 0,0 1 1,1-1-1,-1 0 0,0 1 0,0-1 1,0 0-1,1 1 0,-1-1 1,0 1-1,0-1 0,0 1 1,0-1-1,0 0 0,0 1 1,0-1-1,0 1 0,0-1 1,0 1-1,0-1 0,0 0 1,0 1-1,0-1 0,-1 1 1,1-1-1,0 0 0,0 1 1,0-1-1,-1 1 0,1-1 1,-1 1-1,-14 22 1054,-6-5-119,-2-1 0,-25 15 0,39-26-754,0-1 0,-1 0 0,1-1 1,-1 0-1,0 0 0,0-1 0,0-1 1,-20 3-1,29-5-190,0 1 0,1-1 0,-1 0 0,0 0 0,1-1 1,-1 1-1,0 0 0,1 0 0,-1 0 0,0 0 0,1 0 0,-1-1 0,0 1 0,1 0 0,-1-1 0,1 1 0,-1 0 1,1-1-1,-1 1 0,1-1 0,-1 1 0,1-1 0,-1 1 0,1-1 0,-1 1 0,1-1 0,0 1 0,-1-1 1,1-1-1,0-22-1738,2 18 805,-1 0-1,2 0 1,-1 0 0,1 0-1,6-10 1,11-8-3764,6 1-560</inkml:trace>
  <inkml:trace contextRef="#ctx0" brushRef="#br0" timeOffset="1">438 34 13741,'0'0'9283,"-5"11"-8418,-6 7-522,2 1 1,0 0-1,1 0 0,2 1 0,-1 0 0,-5 38 1,11-46-447,0-3-47,0 1 1,0-1 0,1 0-1,1 0 1,-1 1 0,1-1-1,1 0 1,0 0 0,0 0-1,5 11 1,-5-13-1518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2.469"/>
    </inkml:context>
    <inkml:brush xml:id="br0">
      <inkml:brushProperty name="width" value="0.025" units="cm"/>
      <inkml:brushProperty name="height" value="0.025" units="cm"/>
    </inkml:brush>
  </inkml:definitions>
  <inkml:trace contextRef="#ctx0" brushRef="#br0">40 57 4837,'0'0'14862,"-39"-48"-13261,39 44-544,14-1-705,6 5-319,6 0-33,6 0 0,6 1-33,1 6-479,4-6-3236,4-1-7622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2.799"/>
    </inkml:context>
    <inkml:brush xml:id="br0">
      <inkml:brushProperty name="width" value="0.025" units="cm"/>
      <inkml:brushProperty name="height" value="0.025" units="cm"/>
    </inkml:brush>
  </inkml:definitions>
  <inkml:trace contextRef="#ctx0" brushRef="#br0">19 0 16239,'0'0'2563,"5"70"-1058,-7-32-480,-3 3-320,1 2-289,-1-4-288,5-4-64,0-3 0,0-3-96,0-6-1025,0-2-896,0-7-1859,-7-6-2370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3.126"/>
    </inkml:context>
    <inkml:brush xml:id="br0">
      <inkml:brushProperty name="width" value="0.025" units="cm"/>
      <inkml:brushProperty name="height" value="0.025" units="cm"/>
    </inkml:brush>
  </inkml:definitions>
  <inkml:trace contextRef="#ctx0" brushRef="#br0">56 489 10154,'0'0'7399,"68"25"-5414,-24-25-671,12 0-449,3-4-385,8-5-224,-2 0-160,-12 0-64,-5 0-160,-12-1-1249,-18 0-1282,-9-2-2914,-9-3-1153</inkml:trace>
  <inkml:trace contextRef="#ctx0" brushRef="#br0" timeOffset="1">31 96 9865,'0'0'9417,"-31"-47"-8488,64 38-192,11 1-65,13-1-223,11 4-289,9-1-96,0 5-32,1-3 0,-6 2-2050,-8-2-4740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3.484"/>
    </inkml:context>
    <inkml:brush xml:id="br0">
      <inkml:brushProperty name="width" value="0.025" units="cm"/>
      <inkml:brushProperty name="height" value="0.025" units="cm"/>
    </inkml:brush>
  </inkml:definitions>
  <inkml:trace contextRef="#ctx0" brushRef="#br0">212 0 17328,'-7'3'1009,"-1"0"-890,0 0 0,0 0 0,1 1 0,-1 0 0,1 1 0,0-1-1,0 1 1,1 1 0,-1-1 0,1 1 0,0 0 0,1 1 0,-1-1-1,1 1 1,1 0 0,-1 0 0,1 1 0,1-1 0,-1 1 0,1 0 0,1 0-1,-1 0 1,1 1 0,1-1 0,-1 0 0,2 1 0,-1-1 0,1 1 0,1 12-1,0-17-193,0 0 0,1 0 0,-1 0-1,1 0 1,0 0 0,0-1-1,0 1 1,1-1 0,-1 1 0,1-1-1,0 0 1,0 0 0,0 0-1,0-1 1,0 1 0,1-1 0,-1 1-1,8 2 1,8 5-1334,1-2 1,31 11-1,-10-5-1989,-30-10 2496,34 17-1255,-43-20 2214,0-1 0,-1 1 1,1 0-1,-1 0 0,1 0 1,-1 1-1,1-1 0,-1 0 1,0 0-1,0 1 0,1-1 0,-1 1 1,0-1-1,0 1 0,-1 0 1,1-1-1,0 1 0,0 0 1,-1-1-1,1 1 0,-1 2 0,0-3 192,0 1 0,-1-1-1,1 0 1,-1 1-1,0-1 1,1 0-1,-1 0 1,0 1 0,0-1-1,0 0 1,0 0-1,0 0 1,0 0-1,0 0 1,0 0 0,0 0-1,0-1 1,-1 1-1,1 0 1,0-1-1,-1 1 1,1-1-1,-3 1 1,-41 13 1572,30-10-1152,7-2-487,-127 32 2668,117-31-3259,0-1-1,0-1 0,-19 0 1,25-5-5154,6-7-7916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4.033"/>
    </inkml:context>
    <inkml:brush xml:id="br0">
      <inkml:brushProperty name="width" value="0.025" units="cm"/>
      <inkml:brushProperty name="height" value="0.025" units="cm"/>
    </inkml:brush>
  </inkml:definitions>
  <inkml:trace contextRef="#ctx0" brushRef="#br0">0 0 5189,'0'0'14739,"1"12"-13965,-1 2-532,-1 2-115,2-1 0,-1 0 0,4 17 0,-4-30-103,1 1 0,-1-1 0,0 1 1,1-1-1,0 1 0,-1-1 0,1 0 0,0 0 0,0 1 0,0-1 0,1 0 1,-1 0-1,0 0 0,1 0 0,-1 0 0,1 0 0,0-1 0,0 1 0,0 0 1,0-1-1,0 0 0,0 1 0,0-1 0,0 0 0,0 0 0,1 0 0,3 1 1,5-2 126,-1 0 1,0-1-1,0-1 1,0 1 0,0-2-1,0 1 1,0-2 0,0 1-1,-1-1 1,0 0-1,1-1 1,11-9 0,1 0-102,0-2 0,-1 0 1,31-33-1,-38 37-60,-9 15-235,-11 29 100,2-20 162,1 1 1,1-1 0,0 1-1,0 0 1,1 0-1,1 14 1,1-26-11,0 0 1,-1 0-1,1 1 0,0-1 1,0 0-1,-1-1 1,1 1-1,0 0 1,0 0-1,0 0 0,0 0 1,1-1-1,-1 1 1,0 0-1,0-1 1,0 1-1,0-1 1,1 1-1,-1-1 0,0 0 1,1 0-1,-1 1 1,0-1-1,0 0 1,1 0-1,-1 0 0,0 0 1,1-1-1,-1 1 1,0 0-1,2-1 1,44-9-2200,-22-5-1598,-2-4-2382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0.189"/>
    </inkml:context>
    <inkml:brush xml:id="br0">
      <inkml:brushProperty name="width" value="0.025" units="cm"/>
      <inkml:brushProperty name="height" value="0.025" units="cm"/>
    </inkml:brush>
  </inkml:definitions>
  <inkml:trace contextRef="#ctx0" brushRef="#br0">256 1 6118,'1'2'8493,"-1"6"-4027,-11 50-2323,7-41-2053,0-1 0,0 1 0,2 0 0,0 0 0,1 0 0,0 0 0,2 0 0,0 0-1,1 0 1,1 0 0,0 0 0,7 19 0,-10-35-181,1-1 1,-1 1-1,0 0 0,1-1 0,-1 1 1,0 0-1,1 0 0,-1-1 0,0 1 1,0 0-1,0 0 0,0 0 0,0-1 1,0 1-1,0 0 0,0 0 0,0 0 1,0-1-1,0 1 0,0 0 0,-1 0 1,1-1-1,0 1 0,-1 0 0,1 0 1,0-1-1,-1 1 0,1 0 0,-1-1 1,1 1-1,-1-1 0,1 1 0,-2 0 1,0 0-152,0 0 1,0 0 0,0-1 0,0 1 0,-1 0-1,1-1 1,0 0 0,-1 0 0,1 1-1,0-1 1,-4-1 0,-5 0-534,0-1 0,0 0 0,0 0 0,-15-7 1,4-1 656,0-2 0,-22-14 1,-11-12 6774,92 38-4400,-24-1-1903,23 2-221,0-2 1,-1-1-1,0-1 0,1-3 1,-1-1-1,43-14 1,-75 20-589,-1 0 0,1 0 0,0 0 0,0-1 0,-1 1 0,1-1 0,0 0 0,-1 0 0,0 0 0,1 0 0,-1 0 0,3-4 0,1-8-5092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4.377"/>
    </inkml:context>
    <inkml:brush xml:id="br0">
      <inkml:brushProperty name="width" value="0.025" units="cm"/>
      <inkml:brushProperty name="height" value="0.025" units="cm"/>
    </inkml:brush>
  </inkml:definitions>
  <inkml:trace contextRef="#ctx0" brushRef="#br0">144 1 15310,'0'0'2002,"-10"3"32,-61 32 992,65-33-2789,1 1-1,1 0 1,-1 0-1,0 1 1,1 0-1,0 0 1,0 0-1,0 0 1,0 0-1,1 1 1,-1-1-1,1 1 1,-5 10-1,8-14-233,0-1 1,0 0-1,0 1 1,0-1-1,0 0 1,0 1-1,0-1 1,0 1-1,0-1 1,1 0-1,-1 1 1,0-1-1,0 0 1,0 1-1,0-1 1,0 0-1,1 0 1,-1 1-1,0-1 1,0 0-1,1 1 0,-1-1 1,0 0-1,0 0 1,1 0-1,-1 1 1,0-1-1,0 0 1,1 0-1,-1 0 1,0 0-1,1 1 1,-1-1-1,0 0 1,1 0-1,0 0 1,21 3 136,21-6 66,-31 0-179,-1-1-1,-1 0 1,1-1 0,-1 0 0,1 0-1,-1-1 1,-1-1 0,1 1-1,-1-1 1,-1-1 0,16-16-1,-25 25-26,-43 73-265,42-69 247,0-1 0,0 1 0,0-1 0,0 1 0,1 0-1,0-1 1,0 1 0,0 0 0,0 0 0,1 0 0,0 0 0,0 0 0,0 0-1,1 0 1,1 4 0,-1-7-42,0-1 0,1 0 0,-1 1 0,1-1 0,-1 0 0,1 0 0,0 0-1,-1 0 1,1-1 0,0 1 0,0 0 0,0-1 0,0 1 0,-1-1 0,1 0 0,0 1 0,0-1-1,0 0 1,0 0 0,0 0 0,0-1 0,2 1 0,46-7-4110,-41 4 2681,0 0-1,-1-1 1,1 0 0,12-9-1,11-6-4483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4.830"/>
    </inkml:context>
    <inkml:brush xml:id="br0">
      <inkml:brushProperty name="width" value="0.025" units="cm"/>
      <inkml:brushProperty name="height" value="0.025" units="cm"/>
    </inkml:brush>
  </inkml:definitions>
  <inkml:trace contextRef="#ctx0" brushRef="#br0">132 201 10346,'0'0'11541,"-8"0"-10473,2 0-980,1 0 0,-1 1 1,0 0-1,1 0 0,-1 0 0,1 1 0,-1 0 1,1 0-1,0 0 0,0 1 0,0-1 0,0 1 1,0 1-1,1-1 0,-1 1 0,1-1 0,0 1 0,0 1 1,0-1-1,1 0 0,-1 1 0,1 0 0,0 0 1,-4 8-1,7-11-74,-1-1 0,0 1 1,1-1-1,0 1 0,-1-1 0,1 1 1,0-1-1,0 1 0,0 0 1,0-1-1,0 1 0,0-1 0,0 1 1,0 0-1,1-1 0,-1 1 0,1-1 1,-1 1-1,1-1 0,-1 1 1,1-1-1,0 0 0,0 1 0,1 1 1,0-1 5,1-1 0,-1 1 0,0-1-1,1 0 1,-1 1 0,1-1 0,-1 0 0,1-1 0,-1 1 0,1 0 0,0-1 0,-1 1 0,4-1 0,8 1 51,0-1 1,0-1-1,-1 0 0,23-6 1,-21 3-53,-1 0 1,0-1-1,0-1 1,-1 0-1,0-1 1,0 0-1,0-1 0,-1-1 1,0 0-1,-1-1 1,17-17-1,-20 18-10,0 0 0,-1 0-1,0-1 1,0 0-1,-1 0 1,-1 0 0,1-1-1,-2 0 1,1 0 0,-2 0-1,0-1 1,0 1 0,-1-1-1,2-22 1,-4 32-16,0 0 0,0 0 1,-1 0-1,1 1 0,0-1 1,-1 0-1,1 0 0,-1 1 1,1-1-1,-1 0 0,0 1 0,0-1 1,0 0-1,0 1 0,0 0 1,0-1-1,0 1 0,0-1 1,-1 1-1,1 0 0,0 0 1,-1 0-1,1 0 0,-1 0 0,1 0 1,-1 0-1,0 0 0,1 1 1,-1-1-1,0 1 0,0-1 1,1 1-1,-1 0 0,0-1 1,0 1-1,0 0 0,1 0 0,-1 0 1,0 1-1,0-1 0,1 0 1,-1 1-1,-2 0 0,-3 0-9,0 1 0,1-1 1,-1 1-1,1 1 0,-1-1 0,1 1 0,0 0 0,0 1 0,0-1 0,-9 8 0,12-8 6,0 0 0,0 0-1,1 0 1,-1 1 0,1-1 0,-1 0 0,1 1 0,0 0-1,0-1 1,1 1 0,-1 0 0,1 0 0,0 0 0,0 0-1,0 0 1,1 1 0,-1-1 0,1 0 0,0 8 0,1-7-59,1 0 1,-1 0 0,1 0-1,0 0 1,0-1-1,0 1 1,1-1 0,0 1-1,0-1 1,0 0 0,0 0-1,1 0 1,-1-1 0,1 1-1,6 3 1,-10-7 63,14 12-722,1 0 0,-2 1 0,1 0 1,11 16-1,-23-26 446,1 0-1,-1 0 1,0 0 0,0 1 0,0-1 0,0 1 0,0 0 0,-1-1-1,0 1 1,0 0 0,0 0 0,0 0 0,-1 0 0,1 0-1,-1 0 1,0 0 0,0 0 0,0 0 0,-1 0 0,0-1 0,1 1-1,-1 0 1,-1 0 0,1 0 0,-4 6 0,-7 7-4999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5.609"/>
    </inkml:context>
    <inkml:brush xml:id="br0">
      <inkml:brushProperty name="width" value="0.025" units="cm"/>
      <inkml:brushProperty name="height" value="0.025" units="cm"/>
    </inkml:brush>
  </inkml:definitions>
  <inkml:trace contextRef="#ctx0" brushRef="#br0">49 5 13965,'0'0'5136,"-3"12"-4266,-4 14-328,-4 17 82,1 1-1,-7 81 1,16-125-619,1 0 0,0 1 1,0-1-1,0 1 0,0-1 1,0 0-1,0 1 0,0-1 1,0 1-1,0-1 0,1 0 0,-1 1 1,0-1-1,0 1 0,0-1 1,0 0-1,0 1 0,1-1 1,-1 0-1,0 1 0,0-1 0,1 0 1,-1 0-1,0 1 0,0-1 1,1 0-1,-1 0 0,0 1 1,1-1-1,-1 0 0,0 0 0,1 0 1,-1 1-1,1-1 0,-1 0 1,1 0-1,16-6 541,13-19 169,-25 19-689,0-1 0,-1-1 0,0 1 0,0 0 0,-1-1 0,0 0-1,0 0 1,0 0 0,1-15 0,-1-2 78,0-49 0,-3 63-101,24 46-761,-20-30 762,1 0 0,-1-1-1,1 0 1,1 0 0,-1 0 0,1 0 0,-1-1-1,1 0 1,0 0 0,0 0 0,0-1 0,1 0 0,-1 0-1,0-1 1,1 0 0,-1 0 0,1 0 0,0-1-1,-1 0 1,12-1 0,-9 1 26,1-1 1,-1 0-1,0-1 0,0 0 0,0 0 1,0-1-1,0 0 0,0 0 0,-1-1 1,0 0-1,0-1 0,0 0 0,0 0 1,8-8-1,-14 12 11,0-1 0,-1 0 0,1 0 0,-1 0 0,0 0 0,1 0 0,-1 0 0,0 0 0,0 0 0,0 0 0,0-1 0,-1 1 0,1 0 0,-1-1 0,1 1 0,-1 0 0,0-1 0,0 1 0,0-1 0,0 1 0,0 0 0,0-1 0,-2-2 0,2 4-36,0 0-1,-1 1 1,1-1-1,-1 0 1,1 0-1,-1 1 1,1-1-1,-1 1 0,1-1 1,-1 0-1,0 1 1,1-1-1,-1 1 1,0-1-1,0 1 1,1-1-1,-1 1 1,0 0-1,0-1 1,0 1-1,1 0 0,-1 0 1,-1-1-1,-1 2-21,1-1 0,0 0-1,0 0 1,0 1 0,0-1-1,0 1 1,-1-1 0,1 1-1,0 0 1,0 0 0,1 0-1,-1 0 1,-3 3 0,-2 0 7,1 1 0,0 0 0,0 1 0,1 0 0,-1 0 0,1 0 0,0 0 0,1 1 0,0 0 0,0 0 1,0 0-1,1 0 0,0 1 0,0-1 0,1 1 0,0 0 0,0-1 0,1 1 0,0 0 0,0 11 0,2-18-57,-1 1 0,1 0 0,-1 0 0,1 0 0,0 0-1,0 0 1,-1-1 0,1 1 0,1 0 0,-1-1-1,0 1 1,0-1 0,1 1 0,-1-1 0,1 1 0,-1-1-1,1 0 1,-1 0 0,1 0 0,0 0 0,-1 0 0,1 0-1,0 0 1,0-1 0,0 1 0,0-1 0,3 1 0,57 6-5377,-20-7-332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6.016"/>
    </inkml:context>
    <inkml:brush xml:id="br0">
      <inkml:brushProperty name="width" value="0.025" units="cm"/>
      <inkml:brushProperty name="height" value="0.025" units="cm"/>
    </inkml:brush>
  </inkml:definitions>
  <inkml:trace contextRef="#ctx0" brushRef="#br0">145 193 13453,'0'0'1468,"-11"3"171,3-1-1425,1 1 1,-1 0-1,1 0 1,-1 0-1,1 1 0,0 1 1,1-1-1,-1 1 1,1 0-1,0 0 1,0 1-1,0 0 1,1 0-1,0 0 1,0 1-1,0-1 1,1 1-1,0 0 0,1 1 1,0-1-1,0 1 1,-3 8-1,6-14-195,-1 0-1,1 0 0,0 0 0,-1 0 0,1 0 0,0 0 1,0 0-1,0 0 0,0 0 0,1 0 0,-1 0 1,0 0-1,1 0 0,0 0 0,-1 0 0,1 0 1,0 0-1,0 0 0,0 0 0,0-1 0,0 1 1,1 0-1,-1-1 0,0 1 0,1-1 0,-1 1 0,1-1 1,-1 0-1,1 0 0,0 0 0,0 0 0,0 0 1,-1 0-1,1 0 0,0 0 0,0-1 0,0 1 1,0-1-1,0 1 0,0-1 0,4 0 0,2 1 39,1-1 0,-1 0 1,0-1-1,0 0 0,1 0 0,-1-1 0,0 0 0,0 0 0,13-6 0,-6 1-17,0-1 0,-1-1 0,0 0 0,0-1 0,-1-1 0,0 0 0,-1 0 1,0-1-1,-1-1 0,11-15 0,-15 17-9,0 0 1,0-1-1,-1 0 1,-1 0-1,0 0 0,-1-1 1,0 1-1,-1-1 1,0 0-1,-1 0 1,0 0-1,-1 0 0,-1-20 1,-1 31-38,1 0 1,0-1 0,0 1-1,-1 0 1,0 0 0,1-1-1,-1 1 1,0 0-1,0 0 1,0 0 0,0 0-1,0 0 1,-1 0 0,1 0-1,-1 0 1,1 1-1,-1-1 1,0 1 0,1-1-1,-1 1 1,0-1 0,0 1-1,0 0 1,0 0 0,0 0-1,0 0 1,-1 0-1,1 1 1,0-1 0,0 0-1,-1 1 1,1 0 0,0 0-1,0 0 1,-1 0-1,1 0 1,0 0 0,-4 1-1,0-1 2,1 1 1,-1 0-1,1 0 0,-1 1 0,1-1 0,-1 1 0,1 1 0,0-1 0,0 1 0,0-1 0,0 2 0,1-1 0,-1 0 0,1 1 0,-5 4 1,6-4 2,0 0 0,1 0 0,-1 1 0,1-1 1,0 0-1,0 1 0,0 0 0,1-1 0,-1 1 1,1 0-1,0 0 0,1 0 0,-1 0 0,1 0 1,0 0-1,0 0 0,0 0 0,1 0 0,0-1 1,2 8-1,3 7-279,1 0 0,1-1 0,21 35 1,-21-42-314,-1 1 0,-1 0 1,0 0-1,-1 0 0,0 1 1,0 0-1,-2-1 0,1 2 1,0 13-1,-3-22-2,-1 0 1,-1 0-1,1 0 1,-1 0-1,0 0 0,0 0 1,-2 6-1,-7 6-2949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6.546"/>
    </inkml:context>
    <inkml:brush xml:id="br0">
      <inkml:brushProperty name="width" value="0.025" units="cm"/>
      <inkml:brushProperty name="height" value="0.025" units="cm"/>
    </inkml:brush>
  </inkml:definitions>
  <inkml:trace contextRef="#ctx0" brushRef="#br0">54 0 12812,'0'0'1239,"-2"10"143,-8 55 1193,-20 134 2623,23-139-4280,2 83 0,14-102-811,-9-40-100,0 0-1,1 0 1,-1 1 0,1-1-1,0 0 1,-1 0-1,1 1 1,0-1-1,0 0 1,0 0-1,0 0 1,0 0 0,0 0-1,0 0 1,0 0-1,0-1 1,0 1-1,0 0 1,0-1 0,1 1-1,-1 0 1,0-1-1,1 0 1,-1 1-1,2-1 1,-2 0-5,-1 0 0,1-1 0,0 1 0,0 0 0,-1-1 0,1 1 0,-1-1 0,1 1 1,0-1-1,-1 0 0,1 1 0,-1-1 0,1 0 0,-1 1 0,0-1 0,1 0 0,-1 1 0,0-1 0,1 0 0,-1 0 0,0 0 0,0 1 0,0-1 1,1 0-1,-1 0 0,0-1 0,2-29-339,-1 25 223,-2-8-123,0 0 1,0 0 0,-1 0-1,-1-1 1,0 2-1,-1-1 1,-6-13-1,-9-41 207,20 69 62,0 1 1,1 0-1,-1 0 0,1-1 1,0 1-1,-1-1 0,1 0 1,0 1-1,0-1 0,0 0 1,0 0-1,0 0 1,0 0-1,4 1 0,35 11 49,-20-8-801,0-1 0,29 1 0,12-5-8715,-34-3 1593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7.029"/>
    </inkml:context>
    <inkml:brush xml:id="br0">
      <inkml:brushProperty name="width" value="0.025" units="cm"/>
      <inkml:brushProperty name="height" value="0.025" units="cm"/>
    </inkml:brush>
  </inkml:definitions>
  <inkml:trace contextRef="#ctx0" brushRef="#br0">1 1 7719,'0'0'2499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07.402"/>
    </inkml:context>
    <inkml:brush xml:id="br0">
      <inkml:brushProperty name="width" value="0.025" units="cm"/>
      <inkml:brushProperty name="height" value="0.025" units="cm"/>
    </inkml:brush>
  </inkml:definitions>
  <inkml:trace contextRef="#ctx0" brushRef="#br0">159 36 6534,'1'1'74,"1"0"345,0 1 0,0-1 0,0 0-1,0 1 1,0-1 0,0 0-1,0 0 1,0-1 0,0 1 0,0 0-1,3 0 1,-4-2 23,0 1 0,0-1 0,-1 0 1,1 0-1,0 0 0,0 1 0,-1-1 0,1 0 0,-1 0 0,1 0 0,-1 0 0,1 0 0,-1 0 1,1 0-1,-1 0 0,0 0 0,0 0 0,0 0 0,1-1 0,-1 1 0,0 0 0,0 0 1,0 0-1,-1 0 0,1 0 0,0 0 0,-1-2 0,1 2-342,-1 0 0,0-1-1,1 1 1,-1 0 0,0 0-1,0 0 1,0-1 0,0 1 0,0 0-1,0 0 1,0 1 0,0-1 0,0 0-1,0 0 1,-1 0 0,1 1 0,0-1-1,0 1 1,-1-1 0,1 1 0,0-1-1,-1 1 1,1 0 0,-1 0 0,1-1-1,0 1 1,-1 0 0,1 0-1,-1 1 1,1-1 0,-3 1 0,-48 4-265,43-3 174,0 1 0,1 1 0,-1-1 0,1 1 0,-14 9 0,19-11-15,0 0 0,0 0 0,0 0 0,1 1 0,-1-1 0,1 1 0,-1 0 0,1 0 0,0 0 0,0 0 0,0 0 0,0 0 0,0 0 0,1 1 0,0-1 0,-1 1 0,0 3 1,3-5 6,-1 0 1,0 0 0,1 0 0,0 0 0,-1 0 0,1 0 0,0 0 0,0-1 0,0 1 0,0 0 0,0-1 0,0 1 0,1-1-1,-1 1 1,0-1 0,1 1 0,-1-1 0,1 0 0,0 0 0,-1 0 0,1 0 0,0 0 0,0 0 0,0 0 0,-1 0-1,1-1 1,2 1 0,62 18-93,-58-17-42,47 10-435,-6-2-518,66 24 1,-113-34 1095,0 0-1,-1 1 1,1-1 0,-1 1-1,1 0 1,-1 0-1,1-1 1,-1 1 0,1 0-1,-1 0 1,0 0-1,1 0 1,-1 1 0,0-1-1,1 2 1,-2-3 2,0 1 0,0-1 0,0 1-1,0-1 1,0 1 0,0-1 0,-1 1 0,1-1 0,0 1 0,0-1 0,0 1-1,-1-1 1,1 0 0,0 1 0,-1-1 0,1 1 0,0-1 0,-1 0 0,1 1-1,0-1 1,-1 0 0,1 0 0,-1 1 0,1-1 0,-1 0 0,1 0 0,-1 0-1,1 1 1,-1-1 0,0 0 0,-56 12 808,49-10-726,-48 6-78,-84 1 0,132-9-3326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2.019"/>
    </inkml:context>
    <inkml:brush xml:id="br0">
      <inkml:brushProperty name="width" value="0.025" units="cm"/>
      <inkml:brushProperty name="height" value="0.025" units="cm"/>
    </inkml:brush>
  </inkml:definitions>
  <inkml:trace contextRef="#ctx0" brushRef="#br0">104 74 2306,'0'0'8520,"-5"-48"-6758,-7 37-129,-1 2-544,-3 4-800,0 5-225,2 0-32,-1 0 0,8 0-128,2 0-961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2.360"/>
    </inkml:context>
    <inkml:brush xml:id="br0">
      <inkml:brushProperty name="width" value="0.025" units="cm"/>
      <inkml:brushProperty name="height" value="0.025" units="cm"/>
    </inkml:brush>
  </inkml:definitions>
  <inkml:trace contextRef="#ctx0" brushRef="#br0">1 1 13581,'0'0'2915,"48"8"-1314,-3-5-256,6 2-256,14-2-96,4 0-384,3 0-417,-1-1-128,-5 1-32,-9 1 0,-8 1-512,-12-2-1410,-15 1-1345,-5-4-2883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2.737"/>
    </inkml:context>
    <inkml:brush xml:id="br0">
      <inkml:brushProperty name="width" value="0.025" units="cm"/>
      <inkml:brushProperty name="height" value="0.025" units="cm"/>
    </inkml:brush>
  </inkml:definitions>
  <inkml:trace contextRef="#ctx0" brushRef="#br0">1 3 13293,'0'0'4260,"8"-2"-4036,1 2-142,0 0 0,-1 0 1,1 0-1,0 1 0,0 1 0,0-1 1,-1 1-1,1 1 0,0 0 0,-1 0 1,0 1-1,0 0 0,13 8 0,2 3 108,0 0 0,-2 1 0,34 32 0,-52-45-167,0 0 1,0 1-1,0-1 1,0 0-1,0 1 1,-1 0-1,0 0 1,0 0-1,0 0 1,0 0-1,0 0 1,-1 1-1,0-1 1,0 0-1,0 1 1,0-1-1,-1 1 1,0 4-1,0-3 58,-1 0 1,-1 0-1,1 0 1,-1 0-1,0-1 0,-1 1 1,1-1-1,-1 0 1,0 1-1,0-1 0,-1 0 1,-4 4-1,-11 12 187,-2-1 1,-1-1-1,0-1 0,-40 24 0,43-29-417,-4 3 54,-13 9-252,10-14-3215,12-10-2711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201"/>
    </inkml:context>
    <inkml:brush xml:id="br0">
      <inkml:brushProperty name="width" value="0.025" units="cm"/>
      <inkml:brushProperty name="height" value="0.025" units="cm"/>
    </inkml:brush>
  </inkml:definitions>
  <inkml:trace contextRef="#ctx0" brushRef="#br0">0 87 10282,'0'0'8392,"50"4"-6919,-18-8-640,2-4-417,2 1-224,0-3-95,-4 1-33,-4 1-64,-4 1-64,-8 0-865,-11-1-865,-5-2-2050,0-2-352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0.535"/>
    </inkml:context>
    <inkml:brush xml:id="br0">
      <inkml:brushProperty name="width" value="0.025" units="cm"/>
      <inkml:brushProperty name="height" value="0.025" units="cm"/>
    </inkml:brush>
  </inkml:definitions>
  <inkml:trace contextRef="#ctx0" brushRef="#br0">0 60 11243,'0'0'10249,"54"-41"-9384,-15 33-448,11 1-257,2 3-128,-4 4 0,-2 0-160,-6 3-1378,-8 7-1537,-13 2-2882,-1-2-3172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3.512"/>
    </inkml:context>
    <inkml:brush xml:id="br0">
      <inkml:brushProperty name="width" value="0.025" units="cm"/>
      <inkml:brushProperty name="height" value="0.025" units="cm"/>
    </inkml:brush>
  </inkml:definitions>
  <inkml:trace contextRef="#ctx0" brushRef="#br0">217 268 7111,'0'0'3667,"4"-9"-1628,-3 8-1977,17-37 2288,-17 37-2227,-1 1 1,1-1 0,-1 0-1,0 0 1,1 0 0,-1-1-1,0 1 1,1 0-1,-1 0 1,0 0 0,0 0-1,0 0 1,0 0 0,0 0-1,0 0 1,0 0-1,-1 0 1,1 0 0,0 0-1,0 0 1,-1 0 0,1 0-1,-1 0 1,1 0-1,-1 0 1,1 0 0,-1 0-1,0 0 1,1 0 0,-1 0-1,0 1 1,0-1-1,0 0 1,1 1 0,-1-1-1,0 0 1,0 1 0,0-1-1,-1 0 1,-5 0-44,0 0-1,0 1 1,0-1 0,0 1 0,0 1-1,0-1 1,0 1 0,0 0 0,0 1 0,0 0-1,1 0 1,-1 0 0,1 1 0,-1 0-1,1 0 1,-11 8 0,5-3-15,0 1-1,1 0 1,1 0 0,-1 1-1,2 1 1,-1 0 0,-10 16 0,14-9 61,16-13-58,27-16 111,10-16-119,-1-2-1,-1-1 1,-2-3 0,-1-1-1,41-44 1,-70 66-39,-2 0 1,0-1-1,0 0 0,10-19 1,-21 32-11,0 0 0,0 0 1,0 0-1,0 0 0,-1 0 1,1 0-1,0 0 0,0 0 0,0 0 1,0 0-1,-1 0 0,1 0 1,0 0-1,0 0 0,0 0 1,0 0-1,-1 0 0,1 0 1,0 0-1,0-1 0,0 1 1,0 0-1,0 0 0,0 0 1,-1 0-1,1 0 0,0 0 0,0-1 1,0 1-1,0 0 0,0 0 1,0 0-1,0 0 0,0-1 1,0 1-1,0 0 0,-16 14 72,-2 8-37,0 2-1,1 0 0,1 1 0,2 0 0,0 1 0,2 1 0,1 0 1,1 1-1,1 0 0,-6 36 0,14-61-54,1-1 0,-1 0 1,1 0-1,0 1 0,0-1 0,0 0 1,0 1-1,0-1 0,0 0 0,1 0 1,-1 1-1,1-1 0,-1 0 0,1 0 0,0 0 1,0 0-1,0 0 0,0 0 0,0 0 1,1 0-1,-1 0 0,0 0 0,1 0 1,0-1-1,-1 1 0,1-1 0,2 2 1,0-2-222,0 1 1,0-1 0,0 0 0,0-1-1,0 1 1,0-1 0,0 0 0,0 0-1,0 0 1,0 0 0,0-1 0,0 0 0,0 1-1,0-2 1,5 0 0,27-16-3914,0-6-2044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4.602"/>
    </inkml:context>
    <inkml:brush xml:id="br0">
      <inkml:brushProperty name="width" value="0.025" units="cm"/>
      <inkml:brushProperty name="height" value="0.025" units="cm"/>
    </inkml:brush>
  </inkml:definitions>
  <inkml:trace contextRef="#ctx0" brushRef="#br0">158 0 8520,'0'0'3710,"-10"8"-2007,-14 12-702,-1-1 648,0 1 0,2 1 0,-21 24 0,43-44-1649,1-1-1,-1 1 1,0 0 0,1-1 0,-1 1-1,1 0 1,0-1 0,-1 1 0,1 0 0,0-1-1,-1 1 1,1 0 0,0 0 0,0 0 0,-1-1-1,1 1 1,0 0 0,0 0 0,0 0 0,0-1-1,0 1 1,0 0 0,0 0 0,1 0 0,-1 0-1,0-1 1,0 1 0,1 0 0,-1 0 0,0-1-1,1 2 1,1-1 11,-1 0 0,1 1 0,0-1 0,-1 0 0,1 0 0,0 0-1,0 0 1,0-1 0,0 1 0,0 0 0,0-1 0,3 1 0,66 2 270,-63-3-286,-6 0 10,4 0-13,0-1 0,-1 1 1,1 0-1,0 1 0,0-1 0,-1 1 0,1 0 0,0 1 1,-1-1-1,1 1 0,-1 0 0,1 1 0,-1-1 0,9 7 1,-12-7 86,-1-1 1,1 1 0,0-1 0,0 1-1,0-1 1,0 0 0,0 0 0,0 0 0,1 0-1,-1 0 1,0 0 0,0-1 0,1 1-1,-1-1 1,0 1 0,1-1 0,-1 0-1,0 0 1,1 0 0,-1 0 0,0-1-1,1 1 1,-1 0 0,0-1 0,1 0-1,-1 0 1,0 1 0,0-1 0,0-1-1,0 1 1,0 0 0,0 0 0,0-1 0,0 1-1,0-1 1,0 0 0,-1 1 0,1-1-1,-1 0 1,0 0 0,1 0 0,-1 0-1,0 0 1,0 0 0,0 0 0,0-1-1,0 1 1,-1 0 0,1-3 0,2-4 137,-1 0 1,0 1-1,0-1 1,-1 0-1,0-1 1,0 1-1,-1 0 1,-1 0-1,1 0 1,-2 0-1,-3-17 1,5 26-264,0 0 1,0 0-1,0-1 1,0 1-1,0 0 1,0-1-1,0 1 1,-1 0-1,2 0 0,-1-1 1,0 1-1,0 0 1,0-1-1,0 1 1,0 0-1,0 0 1,0-1-1,0 1 0,0 0 1,0-1-1,1 1 1,-1 0-1,0 0 1,0 0-1,0-1 1,0 1-1,1 0 1,-1 0-1,0-1 0,0 1 1,1 0-1,-1 0 1,0 0-1,0 0 1,1 0-1,-1-1 1,0 1-1,0 0 0,1 0 1,20-2-1132,30 8-455,-40-5 1026,136 13-5829,-127-13 5498,1-2 1,0 0-1,-1-1 1,1 0-1,22-7 1,-40 8 947,-1 0 106,0 1 0,0-1 0,1 1 0,-1-1 0,0 0 0,0 0 0,0 0 0,0 0 1,0 0-1,0 0 0,0-1 0,0 1 0,0-1 0,0 0 0,1-2 0,-3 4 61,-1-1-1,1 1 0,-1-1 0,1 1 1,-1-1-1,0 1 0,1 0 1,-1-1-1,0 1 0,1 0 1,-1 0-1,0-1 0,0 1 0,1 0 1,-1 0-1,0 0 0,1 0 1,-1 0-1,0 0 0,0 0 0,1 0 1,-1 0-1,0 0 0,0 0 1,1 1-1,-1-1 0,-1 1 0,-26 4 646,18-1-565,1 1 0,-1 1 0,1-1 0,1 1 1,-1 1-1,1 0 0,-11 11 0,15-14-144,0 0 1,0 1 0,0 0-1,0-1 1,1 1 0,0 1 0,0-1-1,0 0 1,1 1 0,0 0-1,0-1 1,0 1 0,1 0-1,-2 10 1,3-15-112,0 0 1,0-1-1,0 1 0,0 0 0,0-1 1,1 1-1,-1 0 0,0-1 1,0 1-1,1 0 0,-1-1 0,0 1 1,1 0-1,-1-1 0,1 1 1,-1-1-1,0 1 0,1-1 0,-1 1 1,1-1-1,0 1 0,-1-1 1,1 1-1,-1-1 0,1 0 0,0 1 1,-1-1-1,1 0 0,1 1 0,28 0 218,26-18 138,32-35-266,-79 46-75,0-1 1,0 0-1,-1 0 1,0-1-1,0 0 0,-1-1 1,7-9-1,-24 33-60,6-11 41,1 1-1,0-1 1,0 1-1,0 0 1,1 0 0,0 0-1,-1 0 1,2 0 0,-1 0-1,1 1 1,0-1 0,0 1-1,0-1 1,1 1 0,0 10-1,0-15 14,1 0-1,0 1 1,-1-1-1,1 0 1,0 0 0,0 1-1,0-1 1,0 0-1,0 0 1,0 0-1,0 0 1,0 0 0,0 0-1,0-1 1,1 1-1,-1 0 1,0-1-1,1 1 1,-1-1 0,0 1-1,1-1 1,-1 1-1,1-1 1,-1 0-1,1 0 1,2 0 0,44 1 446,-41-1-369,8-3-48,-1 1 1,1-2-1,-1 0 1,0-1-1,0 0 1,0-1 0,-1-1-1,0 0 1,0-1-1,-1 0 1,0-1-1,0 0 1,17-19 0,-22 19 55,-14 11-112,-15 12-83,-6 20 67,27-32 38,-1 0-1,1 0 1,0 0-1,-1 0 1,1 0 0,0 0-1,1 1 1,-1-1-1,0 0 1,1 1-1,-1-1 1,1 0 0,0 1-1,0-1 1,0 6-1,1-7 8,0-1 0,0 1 0,0 0 0,0 0 0,0-1 0,0 1 0,0 0 0,0-1 0,0 1 0,0-1 1,1 1-1,-1-1 0,0 0 0,0 1 0,1-1 0,-1 0 0,0 0 0,0 0 0,1 0 0,-1 0 0,0 0 0,1-1 0,-1 1 0,0 0 0,2-1 0,36-8 251,-20 3-237,0-2 1,0 0-1,-1-1 0,-1-1 1,1 0-1,-2-2 0,1 0 1,-2-1-1,25-25 0,-40 36 94,-7 5-125,-9 8-52,11-5 70,0 1 0,0-1-1,0 1 1,1 0 0,0 0-1,1 0 1,-5 12 0,8-18-13,-1 1-1,0 0 1,1 0 0,-1-1 0,1 1 0,0 0 0,0 0 0,-1 0 0,1-1 0,0 1 0,1 0 0,-1 0 0,0 0-1,0-1 1,1 1 0,-1 0 0,1 0 0,-1-1 0,1 1 0,0 0 0,0-1 0,0 1 0,0-1 0,0 1 0,0-1-1,0 0 1,0 1 0,1-1 0,-1 0 0,0 0 0,1 1 0,-1-1 0,1-1 0,-1 1 0,1 0 0,0 0 0,-1 0-1,3 0 1,7 1-799,0 1-1,1-2 0,-1 0 1,0 0-1,1-1 0,15-1 0,11-2-4807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4.946"/>
    </inkml:context>
    <inkml:brush xml:id="br0">
      <inkml:brushProperty name="width" value="0.025" units="cm"/>
      <inkml:brushProperty name="height" value="0.025" units="cm"/>
    </inkml:brush>
  </inkml:definitions>
  <inkml:trace contextRef="#ctx0" brushRef="#br0">149 3 13837,'-10'-1'667,"0"0"0,1 0 0,-1 1 0,0 1 0,0-1 0,1 2 0,-1-1 0,-11 4 0,18-4-532,0 1-1,0-1 1,1 0 0,-1 1-1,0 0 1,0 0 0,1 0-1,-1 0 1,1 0 0,0 0-1,0 0 1,-1 1 0,1 0-1,1-1 1,-1 1 0,0 0-1,1 0 1,-1-1 0,1 1-1,0 0 1,0 1 0,0-1-1,1 0 1,-1 0 0,1 0-1,-1 0 1,1 1-1,0 4 1,1-6-151,-1-1-1,0 1 1,0-1 0,1 0-1,-1 1 1,1-1 0,-1 0-1,1 1 1,-1-1-1,1 0 1,0 0 0,0 1-1,0-1 1,-1 0 0,1 0-1,0 0 1,0 0-1,1 0 1,-1 0 0,0-1-1,0 1 1,0 0 0,1 0-1,-1-1 1,0 1 0,0-1-1,1 1 1,-1-1-1,1 0 1,-1 1 0,3-1-1,55 3-953,-37-3 606,-20 0 299,69 9-963,-68-9 1029,0 1 0,0 0 0,1-1 0,-1 1 0,0 1 0,0-1 0,0 0 0,0 1 0,0-1 1,0 1-1,-1 0 0,1 0 0,0 0 0,-1 0 0,0 1 0,1-1 0,-1 0 0,3 5 0,-5-5 55,0-1 0,1 0 0,-1 0-1,0 1 1,0-1 0,0 0 0,0 0 0,0 1-1,0-1 1,-1 0 0,1 0 0,0 1 0,-1-1-1,1 0 1,0 0 0,-1 0 0,0 1-1,1-1 1,-1 0 0,0 0 0,1 0 0,-1 0-1,0 0 1,0 0 0,0-1 0,0 1 0,0 0-1,0 0 1,0 0 0,0-1 0,0 1-1,0-1 1,0 1 0,-1-1 0,0 1 0,-50 16 919,44-15-788,-7 1-34,-1 0 0,1 0 0,-1-2 0,0 0 1,-26-1-1,41 0-342,0 0 1,0 0 0,0-1 0,0 1 0,0 0-1,-1 0 1,1-1 0,0 1 0,0-1 0,0 1 0,0-1-1,0 1 1,0-1 0,0 0 0,1 1 0,-1-1 0,0 0-1,0 0 1,0 1 0,1-1 0,-1 0 0,0 0-1,1 0 1,-1 0 0,1 0 0,-1 0 0,0-2 0,-2-17-8877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6.054"/>
    </inkml:context>
    <inkml:brush xml:id="br0">
      <inkml:brushProperty name="width" value="0.025" units="cm"/>
      <inkml:brushProperty name="height" value="0.025" units="cm"/>
    </inkml:brush>
  </inkml:definitions>
  <inkml:trace contextRef="#ctx0" brushRef="#br0">86 13 10954,'0'0'8270,"-2"9"-7470,-81 276 3193,117-350-1750,-28 36-2286,-1 1 0,-1-1 0,-1-31 1,-3 64 27,0-1 1,0 1-1,1-1 1,-1 1-1,1-1 1,-1 1-1,1-1 1,0 1-1,1-1 1,-1 0-1,0 1 1,1-1-1,0 0 0,0 0 1,0 0-1,0 0 1,0-1-1,5 6 1,-2-5 18,-1 0 0,1-1 0,0 1 0,0-1 0,0 0 0,0 0 0,0-1 0,0 1 0,0-1 0,1 0 0,-1-1 0,9 1-1,-1-1 28,0-1-1,0 0 0,-1 0 0,1-1 0,-1-1 0,1-1 1,-1 1-1,0-2 0,0 0 0,-1 0 0,1-1 0,-1 0 1,-1-1-1,1 0 0,-1-1 0,0 0 0,-1-1 0,0 0 1,8-11-1,-14 17-6,-1 0 1,0-1 0,0 1-1,0-1 1,0 1 0,-1-1 0,0 0-1,1 0 1,-1 0 0,-1 0-1,1 0 1,0 0 0,-1 0-1,0 0 1,-1-7 0,1 11-27,0-1 0,0 1 1,-1-1-1,1 1 0,0-1 1,-1 1-1,1-1 1,0 1-1,-1-1 0,1 1 1,-1 0-1,1-1 0,-1 1 1,1 0-1,-1-1 0,1 1 1,-1 0-1,1 0 0,-1 0 1,0-1-1,1 1 0,-1 0 1,1 0-1,-1 0 0,0 0 1,1 0-1,-1 0 0,1 0 1,-1 0-1,1 0 0,-1 0 1,0 0-1,1 0 0,-1 1 1,1-1-1,-1 0 0,1 0 1,-1 1-1,1-1 1,-1 0-1,1 1 0,-1-1 1,1 0-1,-1 1 0,0 0 1,-25 16-121,12-1 143,1 0 0,-20 31-1,29-42-9,1 1-1,0-1 1,0 1-1,1-1 1,-1 1-1,1 0 0,0 0 1,1 0-1,-1 0 1,1 0-1,1 0 1,-1 1-1,1 9 0,1-15-76,-1 0 0,1 0 0,0 1 0,-1-1 0,1 0 0,0 0 0,0 0 0,0 0 0,0 0 0,0 0 0,0 0 0,0 0 0,0-1 0,1 1 0,-1 0 0,0-1 0,0 1 0,1 0-1,-1-1 1,0 0 0,1 1 0,-1-1 0,0 0 0,1 0 0,-1 1 0,1-1 0,1-1 0,42 1-4119,-40-1 3456,29-5-5047,0-9-3850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6.414"/>
    </inkml:context>
    <inkml:brush xml:id="br0">
      <inkml:brushProperty name="width" value="0.025" units="cm"/>
      <inkml:brushProperty name="height" value="0.025" units="cm"/>
    </inkml:brush>
  </inkml:definitions>
  <inkml:trace contextRef="#ctx0" brushRef="#br0">176 0 16015,'-9'0'1975,"2"0"-1693,-1 0 0,1 1 0,0 0-1,-1 0 1,1 0 0,0 1-1,0 0 1,0 1 0,0-1 0,0 1-1,1 1 1,-1-1 0,1 1-1,0 0 1,0 1 0,0-1 0,0 1-1,1 0 1,0 1 0,0-1 0,-4 7-1,7-9-260,-1 1-1,1-1 1,0 1 0,0-1-1,0 1 1,1 0-1,-1 0 1,1 0-1,0-1 1,0 1 0,1 0-1,-1 1 1,1-1-1,0 0 1,0 5 0,1-6-21,-1-1 1,1 1 0,0-1-1,1 0 1,-1 1 0,0-1-1,1 0 1,-1 0 0,1 0 0,0 0-1,-1 0 1,1 0 0,0-1-1,0 1 1,0 0 0,0-1 0,1 0-1,-1 1 1,0-1 0,1 0-1,-1 0 1,1 0 0,-1-1 0,4 2-1,54 7-267,-49-8 154,-1 0 1,1 1-1,0 0 0,-1 0 0,0 1 0,11 5 0,-21-8 114,1 0 0,0 1 0,-1-1 0,1 0 0,0 0 0,-1 1 0,1-1 0,-1 0 0,1 1 0,0-1 0,-1 1 0,1-1 0,-1 1 0,1-1 0,-1 1 0,0-1 1,1 1-1,-1 0 0,0-1 0,1 1 0,-1-1 0,0 1 0,0 0 0,1-1 0,-1 1 0,0 0 0,0-1 0,0 1 0,0 0 0,0 1 0,-15 15 444,-31 6 167,35-19-532,-2 1-30,0 0 0,-1 0 0,1-1-1,-1-1 1,-27 2 0,41-5-196,0-1-1,0 1 0,-1 0 1,1-1-1,0 1 0,0-1 0,0 1 1,0-1-1,0 1 0,0-1 1,0 1-1,1 0 0,-1-1 1,0 1-1,0-1 0,0 1 1,0-1-1,0 1 0,1 0 1,-1-1-1,0 1 0,0-1 0,1 1 1,-1 0-1,0-1 0,1 1 1,-1 0-1,0 0 0,1-1 1,-1 1-1,0 0 0,1 0 1,-1-1-1,1 1 0,-1 0 1,1 0-1,16-17-3026,7-1-1760,4-4-1291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8.258"/>
    </inkml:context>
    <inkml:brush xml:id="br0">
      <inkml:brushProperty name="width" value="0.025" units="cm"/>
      <inkml:brushProperty name="height" value="0.025" units="cm"/>
    </inkml:brush>
  </inkml:definitions>
  <inkml:trace contextRef="#ctx0" brushRef="#br0">56 296 8968,'0'0'9850,"-3"8"-9156,-7 13-403,3-6 283,0 0-1,1 0 1,0 1 0,1 0 0,1 0 0,-3 26 0,7-41-561,1-1 1,-1 1-1,1 0 1,-1 0-1,1-1 0,-1 1 1,1 0-1,0-1 1,-1 1-1,1 0 1,0-1-1,0 1 0,0-1 1,-1 1-1,1-1 1,0 0-1,0 1 1,0-1-1,0 0 0,0 1 1,0-1-1,0 0 1,-1 0-1,1 0 1,0 0-1,0 0 0,0 0 1,0 0-1,0 0 1,0-1-1,0 1 1,0 0-1,0 0 0,1-1 1,37-8 397,-24 2-398,-1 0 1,1 0 0,-1-2 0,0 0 0,-1 0-1,0-1 1,-1-1 0,0 0 0,0 0 0,-1-2-1,16-22 1,-58 80-559,25-38 567,1 0-1,0 0 1,0 0 0,0 0 0,1 1 0,0 0-1,1-1 1,0 1 0,0 1 0,0-1 0,1 0-1,1 1 1,-2 13 0,3-21-17,0 0-1,0 0 1,0 0 0,0 0-1,1-1 1,-1 1 0,0 0-1,0 0 1,1 0 0,-1-1-1,1 1 1,-1 0 0,0-1-1,1 1 1,0 0 0,-1-1-1,1 1 1,-1 0 0,1-1-1,0 1 1,-1-1 0,1 1-1,0-1 1,-1 0 0,3 1-1,27 5 182,-20-6-132,0-1 0,0 0 0,0 0 0,11-3 0,-1-4-46,0 0 1,0 0 0,-1-2-1,0-1 1,-1 0 0,0-1-1,-1-1 1,-1 0 0,30-32-1,-30 28-13,0-2 1,-1 0-1,-1-1 0,-1 0 0,-1-1 0,-1 0 0,0-1 0,11-37 0,-21 58 8,-1-1-1,1 1 1,0-1-1,-1 1 1,0-1-1,1 1 1,-1-1-1,0 1 1,0-1-1,0 1 1,0-1-1,0 0 1,0 1-1,0-1 1,-1 1 0,1-1-1,0 1 1,-1-1-1,0-1 1,0 2-9,0 1 1,1 0 0,-1-1-1,0 1 1,0 0 0,1 0-1,-1 0 1,0 0 0,0 0-1,0 0 1,1 0 0,-1 0-1,0 0 1,0 0 0,0 0-1,1 0 1,-1 0 0,0 1-1,0-1 1,1 0 0,-1 1-1,0-1 1,1 0 0,-1 1-1,-1 0 1,-4 3-19,0 0 0,1 0 0,-1 1 0,1 0 0,0 0 0,-9 11 0,-8 18 193,-28 62 0,43-82-136,1 1 1,1 0 0,1 0 0,0 1 0,1-1 0,0 1 0,0 21 0,3-36-26,0 1-1,0-1 1,0 0 0,0 0 0,1 1 0,-1-1 0,0 0 0,1 0 0,-1 0 0,1 1 0,-1-1 0,1 0 0,-1 0 0,1 0 0,0 0 0,0 0 0,-1 0 0,1 0 0,0 0 0,0 0 0,0-1 0,0 1 0,0 0 0,2 0 0,0 1 9,0-1 1,0 0 0,1 0 0,-1 0 0,0-1-1,0 1 1,1-1 0,-1 0 0,5 0 0,-1 0 11,1-1 0,-1 0-1,1 0 1,-1-1 0,1 0 0,-1 0 0,12-6 0,19-17 628,51-45-1,-66 52-668,-1-2-1,-1 0 1,-1-1-1,-1-1 0,-1-1 1,-1 0-1,-1-2 0,-1 0 1,-2 0-1,19-46 1,-31 64 3,1 1 1,-1-1-1,-1 0 1,1 0 0,-1-11-1,-1 7 44,1 10-142,-11 22-310,-21 27 538,2 2-1,2 0 0,-32 84 0,57-128-91,1 1 0,0-1 0,0 1 0,1-1 1,0 1-1,0 0 0,0 11 0,2-17-17,-1 1 0,0 0 0,0-1 0,1 1 0,-1-1 0,1 1 0,-1 0 0,1-1 1,-1 1-1,1-1 0,0 0 0,0 1 0,0-1 0,0 1 0,0-1 0,0 0 0,0 0 0,1 0 0,-1 0 0,0 0 0,0 0 0,1 0 0,-1 0 0,1 0 0,-1-1 1,1 1-1,-1 0 0,1-1 0,0 1 0,-1-1 0,1 0 0,-1 0 0,1 1 0,0-1 0,1 0 0,7-1 11,0 1 0,0-2-1,0 1 1,0-1 0,0-1 0,-1 0-1,1 0 1,-1-1 0,0 0 0,0 0-1,0-1 1,-1 0 0,0-1 0,1 0-1,-2 0 1,1-1 0,-1 0 0,0 0-1,-1-1 1,0 0 0,0 0 0,9-16-1,-14 22-107,-3 10-310,-11 12 342,-14 23 2,26-41 52,1 0 0,-1 0-1,0 0 1,0-1-1,1 1 1,-1 0 0,1 0-1,0 0 1,0 0-1,-1 0 1,1 0 0,0 0-1,1 0 1,-1 0-1,0 0 1,0 0 0,1 0-1,-1 0 1,1 0-1,1 3 1,0-4 9,-1 0 0,1 0 1,0 0-1,-1 0 0,1 0 0,0 0 0,0 0 0,0-1 0,0 1 1,0-1-1,0 1 0,0-1 0,0 0 0,0 0 0,0 0 1,0 0-1,2 0 0,38-3 170,-31-1-191,0 0 0,0 0 0,-1-1 0,1 0 0,-1 0 0,0-1 0,-1-1 0,0 0 0,0 0 0,0-1-1,-1 0 1,0 0 0,8-12 0,-9 3-225,-18 16-227,8 2 436,0 0 1,1 0-1,-1 0 0,0 1 1,1 0-1,-1-1 0,1 1 0,-1 0 1,1 0-1,-3 3 0,4-4 27,0 0-1,0 0 1,0-1-1,0 1 1,1 0-1,-1 0 1,0 0-1,0 1 1,1-1-1,-1 0 1,1 0-1,-1 0 0,1 0 1,0 0-1,-1 1 1,1-1-1,0 0 1,0 0-1,0 1 1,-1-1-1,2 0 1,-1 1-1,0-1 1,0 0-1,0 0 1,0 0-1,1 1 0,-1-1 1,1 0-1,-1 0 1,1 0-1,-1 0 1,1 1-1,0-1 1,-1 0-1,1 0 1,0 0-1,0 0 1,0-1-1,0 1 1,0 0-1,0 0 1,0 0-1,0-1 0,0 1 1,0-1-1,0 1 1,0-1-1,1 1 1,-1-1-1,0 0 1,0 1-1,1-1 1,-1 0-1,2 0 1,12 2 31,0 0 1,1-1 0,26-3-1,-24 2-128,-6 0 37,5 1 9,0-1 0,0-1 0,0-1-1,-1 0 1,1-1 0,-1 0 0,22-8 0,-14 0-175,-1 0 0,0-1 0,-1-1 0,0-2 0,29-24 0,-39 29 81,-1-1 0,0 0 1,-1 0-1,0-1 1,-1-1-1,0 1 0,-1-1 1,-1-1-1,0 0 0,8-22 1,-14 33 123,0 0 1,0 0-1,-1 0 0,1-1 1,-1 1-1,0 0 1,1-1-1,-2 1 0,1 0 1,-1-6-1,1 8 19,0 1 1,-1-1-1,1 1 0,0-1 0,0 1 0,-1-1 1,1 1-1,0-1 0,-1 1 0,1-1 0,0 1 1,-1 0-1,1-1 0,0 1 0,-1 0 0,1-1 1,-1 1-1,1 0 0,-1-1 0,1 1 0,-1 0 1,1 0-1,-1 0 0,0-1 0,-20 9-68,15-3 118,-1 1-1,1 0 0,1 0 1,-1 0-1,1 0 1,0 1-1,1 0 1,-1 0-1,1 1 0,1-1 1,-1 1-1,1 0 1,1 0-1,0 0 1,-3 14-1,2-1 83,0 1 0,2-1 0,0 1 0,5 41 0,-4-58-202,1 1 0,0-1-1,0 1 1,1-1 0,0 0-1,0 0 1,0 0 0,5 8-1,-7-12-7,-18-35-443,-4 9 424,3 3 359,1 0 0,1-1 0,1 0 0,-14-30 0,59 50 1128,142 7-1810,-171-4 251,1 1 0,0-1 1,-1 0-1,1 0 0,0 0 0,0 0 0,-1 0 0,1-1 0,0 1 0,0 0 0,-1 0 0,1 0 0,0-1 0,-1 1 0,1 0 0,0-1 0,-1 1 1,1 0-1,-1-1 0,1 1 0,0-1 0,-1 1 0,1-1 0,-1 1 0,1-1 0,-1 1 0,0-1 0,1 0 0,-1 1 0,0-1 0,1 0 1,-1 1-1,0-1 0,0 0 0,1 0 0,-1 1 0,0-1 0,0 0 0,0 1 0,0-1 0,0 0 0,0 0 0,0 1 0,0-1 0,0 0 0,-1 1 1,1-1-1,0 0 0,0 0 0,-1 0 0,-3-21-6871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8.583"/>
    </inkml:context>
    <inkml:brush xml:id="br0">
      <inkml:brushProperty name="width" value="0.025" units="cm"/>
      <inkml:brushProperty name="height" value="0.025" units="cm"/>
    </inkml:brush>
  </inkml:definitions>
  <inkml:trace contextRef="#ctx0" brushRef="#br0">33 14 11979,'-16'-8'4997,"5"3"-2274,6 4 1088,12 8-3490,9 2-193,6-1-96,3 0-2723,1-8-6886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9.435"/>
    </inkml:context>
    <inkml:brush xml:id="br0">
      <inkml:brushProperty name="width" value="0.025" units="cm"/>
      <inkml:brushProperty name="height" value="0.025" units="cm"/>
    </inkml:brush>
  </inkml:definitions>
  <inkml:trace contextRef="#ctx0" brushRef="#br0">0 342 12011,'0'0'6561,"12"0"-5119,2-3-1118,0 0 0,-1 0 1,0-1-1,0-1 0,0 0 0,0-1 1,-1-1-1,0 0 0,0 0 1,-1-1-1,19-17 0,-3 4-139,7-5 197,42-44 1,-69 63-298,0 0 1,-1 0-1,0-1 1,0 0-1,-1-1 1,0 1-1,0-1 1,-1 0-1,0 0 1,-1-1-1,5-17 0,-8 26-81,1 1-1,-1-1 0,0 1 1,0-1-1,0 0 0,1 1 1,-1-1-1,0 0 0,0 1 1,0-1-1,0 0 0,0 1 0,0-1 1,0 0-1,0 0 0,0 1 1,-1-1-1,1 1 0,0-1 1,0 0-1,-1 1 0,1-1 0,0 0 1,-1 1-1,1-1 0,0 1 1,-1-1-1,1 1 0,-1-1 1,1 1-1,-1-1 0,1 1 0,-1-1 1,1 1-1,-1 0 0,0-1 1,1 1-1,-1 0 0,1 0 1,-1-1-1,0 1 0,1 0 1,-1 0-1,0 0 0,1 0 0,-1 0 1,0 0-1,0 0 0,1 0 1,-1 0-1,0 0 0,1 0 1,-1 0-1,0 1 0,1-1 0,-1 0 1,1 0-1,-1 1 0,0-1 1,1 0-1,-1 1 0,1-1 1,-1 1-1,1-1 0,-1 0 0,0 2 1,-5 1-42,0 1 0,0 0 0,0 1 1,1-1-1,-6 8 0,-1 1 24,1 1 0,1 1 0,0 0 0,1 0 0,0 1 0,2 0 0,0 0 0,0 1 0,2 0 1,0 0-1,1 1 0,-3 27 0,7-44 3,0 1 1,0-1 0,0 1-1,0-1 1,1 0 0,-1 1-1,0-1 1,1 1 0,-1-1-1,1 0 1,-1 0 0,1 1-1,0-1 1,-1 0 0,1 0-1,0 0 1,0 0 0,0 0-1,0 0 1,0 0 0,0 0-1,0 0 1,2 1 0,0 0 14,0-1 0,0 0 0,0 0 0,0 0 0,0-1 0,0 1 0,1-1 0,-1 0 0,0 0 0,5 0 0,2-1 33,1 0-1,-1-1 1,1-1-1,-1 0 1,17-7 0,-3-1-20,-1-1 1,-1-1 0,0-2-1,-1 0 1,0-1 0,-2-1-1,0 0 1,0-2 0,-2 0-1,0-1 1,-2-1 0,18-31-1,-85 138-561,49-80 532,-1 1 40,0 0 0,0 0 0,1 1 0,0 0 0,0 0 0,1 0 0,0 0 0,0 0 0,1 0 0,0 0 0,0 0 0,1 11 0,1-17-18,1-1 0,-1 1 0,0 0 0,1-1 0,-1 0 0,0 1 0,1-1 0,0 0 0,-1 0 0,1 1 0,0-1 0,0-1 0,-1 1 0,1 0 0,0 0 0,0-1 0,0 1 1,0-1-1,0 1 0,0-1 0,0 0 0,0 0 0,0 0 0,4-1 0,54-1 339,-59 1-346,12-1 25,1-1 1,-1-1-1,0-1 0,0 1 0,0-2 0,21-12 0,-19 9-20,1 1 0,1 1 1,18-5-1,-35 11-19,0 1 0,1 0 0,0 0-1,-1 0 1,1-1 0,-1 1 0,1 0 0,-1 0 0,1 0 0,-1 0 0,1 0 0,-1 0 0,1 0 0,-1 0-1,1 0 1,0 1 0,-1-1 0,1 0 0,-1 0 0,1 0 0,-1 0 0,1 1 0,-1-1 0,1 0-1,-1 1 1,0-1 0,1 0 0,-1 1 0,1-1 0,-1 1 0,0-1 0,1 0 0,-1 1 0,0-1 0,0 1-1,1-1 1,-1 1 0,0 0 0,2 27 8,1 8 106,-3-35-110,1 1-1,-1-1 0,0 0 1,1 0-1,-1 0 1,1 0-1,-1-1 1,1 1-1,0 0 0,0 0 1,-1 0-1,1 0 1,0-1-1,0 1 1,0 0-1,-1 0 1,1-1-1,0 1 0,0-1 1,0 1-1,0-1 1,0 0-1,0 1 1,1-1-1,-1 0 0,0 1 1,2-1-1,12 0 40,1-1 0,-1-1 0,0 0 0,0-1 0,0 0 0,0-1 0,-1-1 1,0-1-1,18-8 0,-16 6-211,-1 2 1,1 0 0,0 0 0,1 2 0,-1 0 0,1 1-1,19-1 1,-35 5 163,0 0-1,0 1 1,0-1-1,0 1 1,0-1-1,0 1 1,0 0-1,0-1 1,-1 1-1,1-1 0,-1 1 1,1 0-1,-1 0 1,0-1-1,0 1 1,0 0-1,0 0 1,0-1-1,0 1 1,0 0-1,0 0 1,-1-1-1,0 4 1,1-4-203,0-1 0,0 1 0,-1 0 0,1-1 1,0 1-1,0 0 0,0-1 0,-1 1 0,1 0 1,0-1-1,-1 1 0,1-1 0,-1 1 0,1-1 1,0 1-1,-1-1 0,1 1 0,-1-1 0,1 1 1,-1-1-1,0 0 0,1 1 0,-2-1 0,-3 1-5627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19.779"/>
    </inkml:context>
    <inkml:brush xml:id="br0">
      <inkml:brushProperty name="width" value="0.025" units="cm"/>
      <inkml:brushProperty name="height" value="0.025" units="cm"/>
    </inkml:brush>
  </inkml:definitions>
  <inkml:trace contextRef="#ctx0" brushRef="#br0">0 1 18770,'0'0'5029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0.497"/>
    </inkml:context>
    <inkml:brush xml:id="br0">
      <inkml:brushProperty name="width" value="0.025" units="cm"/>
      <inkml:brushProperty name="height" value="0.025" units="cm"/>
    </inkml:brush>
  </inkml:definitions>
  <inkml:trace contextRef="#ctx0" brushRef="#br0">168 96 13613,'0'0'1025,"2"-10"806,6-33 251,-7 41-2002,-1 1 0,1 0-1,-1-1 1,0 1 0,0-1 0,0 1 0,0 0-1,0-1 1,0 1 0,0-1 0,0 1 0,-1 0 0,1-1-1,0 1 1,-1 0 0,1-1 0,-1 1 0,0 0-1,1 0 1,-1-1 0,0 1 0,0 0 0,0 0 0,0 0-1,0 0 1,0 0 0,0 0 0,0 0 0,0 1-1,0-1 1,0 0 0,-1 1 0,1-1 0,0 0 0,-1 1-1,1-1 1,0 1 0,-1 0 0,1 0 0,0-1-1,-1 1 1,1 0 0,-1 0 0,1 0 0,0 0 0,-1 1-1,1-1 1,0 0 0,-1 0 0,-1 2 0,-4-1-97,1 0 1,0 1 0,0 0-1,-1 0 1,1 0 0,1 1 0,-1 0-1,0 0 1,-5 4 0,5-2 8,-30 33 42,33-36-43,1 1 1,0-1-1,0 1 0,1-1 1,-1 1-1,1 0 1,-1 0-1,1 0 0,0 0 1,0 0-1,0 0 1,-1 6-1,3-8 8,-1 0-1,0 0 1,0 0 0,1 0-1,-1 0 1,1 0-1,-1 0 1,1 0 0,-1 0-1,1 0 1,-1-1-1,1 1 1,0 0 0,-1 0-1,1-1 1,0 1-1,0 0 1,0-1 0,-1 1-1,1-1 1,0 1-1,0-1 1,0 1 0,1-1-1,29 10 167,-19-7-156,14 5-32,44 21 0,-63-25-9,0-1-1,-1 1 0,1 0 1,-1 0-1,0 1 0,-1 0 1,1 0-1,-1 0 0,0 0 1,0 1-1,6 11 0,-10-16 37,0 1 0,0-1-1,0 1 1,0 0 0,-1-1-1,1 1 1,-1 0 0,1 0-1,-1-1 1,0 1 0,1 0 0,-1 0-1,0 0 1,0-1 0,0 1-1,-1 0 1,1 0 0,0 0-1,-1-1 1,1 1 0,-1 0-1,0 0 1,1-1 0,-1 1 0,-1 1-1,-1 0 72,1 0 0,-1-1 0,0 1 0,0-1 0,0 0 0,0 0 0,0 0 0,0 0 0,-1 0 0,1-1 0,-6 2 0,-10 3 350,1-2 0,-1 0 0,-33 1 0,44-4-558,0 0 258,1-1 1,-1 0 0,1 0-1,-1 0 1,-13-3 0,20 3-207,0-1 1,0 1-1,-1-1 0,1 1 1,0-1-1,0 1 1,0-1-1,0 0 1,-1 0-1,1 0 1,0 1-1,0-1 0,1 0 1,-1 0-1,0 0 1,-1-2-1,1 1-196,1 1-1,-1-1 1,1 0-1,0 1 1,-1-1-1,1 0 1,0 1-1,0-1 1,0 0-1,0 1 1,0-1-1,0 0 1,1 0-1,-1 1 1,0-1-1,2-2 1,8-14-5046,8-5-1964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0.914"/>
    </inkml:context>
    <inkml:brush xml:id="br0">
      <inkml:brushProperty name="width" value="0.025" units="cm"/>
      <inkml:brushProperty name="height" value="0.025" units="cm"/>
    </inkml:brush>
  </inkml:definitions>
  <inkml:trace contextRef="#ctx0" brushRef="#br0">4 1 10378,'0'0'2861,"0"8"-5,-1 9-1496,0-5-113,0 0 0,1 0 1,3 23-1,-3-33-1200,0 0 1,1 0 0,-1 1-1,1-1 1,-1 0 0,1 0-1,0 0 1,0 0 0,0 0-1,0-1 1,0 1 0,0 0-1,1 0 1,-1-1-1,0 1 1,1-1 0,0 1-1,-1-1 1,1 1 0,0-1-1,-1 0 1,1 0 0,0 0-1,0 0 1,0 0 0,0 0-1,0-1 1,0 1 0,4 0-1,4-1-52,0-1 1,1 0-1,-1-1 0,0 0 0,0 0 0,0-1 0,-1 0 0,1-1 0,0 0 1,-1 0-1,0-1 0,0-1 0,12-9 0,17-8-407,-38 23 417,0 0 0,1-1 0,-1 1 0,0 0-1,1-1 1,-1 1 0,0 0 0,1-1 0,-1 1 0,1 0 0,-1 0 0,0-1 0,1 1 0,-1 0 0,1 0 0,-1 0 0,1 0 0,-1-1 0,1 1 0,-1 0 0,1 0-1,-1 0 1,1 0 0,-1 0 0,1 0 0,-1 0 0,1 1 0,-1-1 0,1 0 0,-1 0 0,0 0 0,1 0 0,-1 1 0,1-1 0,-1 0 0,1 0 0,-1 1-1,0-1 1,1 0 0,-1 1 0,0-1 0,1 0 0,-1 1 0,0-1 0,1 0 0,-1 1 0,0-1 0,0 1 0,1-1 0,-1 1 0,0-1 0,0 1 0,0-1 0,0 1-1,0-1 1,0 1 0,0-1 0,0 1 0,0-1 0,0 1 0,0-1 0,0 0 0,0 1 0,0-1 0,0 1 0,0-1 0,0 1 0,-1 0 0,-9 32 649,10-32-619,-3 7 104,0-1 0,1 1 0,0 0-1,1 0 1,0 0 0,-1 8 0,3-16-158,-1 1 1,0-1-1,0 1 0,1-1 1,-1 0-1,0 1 1,0-1-1,1 0 0,-1 0 1,0 1-1,1-1 1,-1 0-1,0 0 0,1 1 1,-1-1-1,1 0 1,-1 0-1,0 0 1,1 0-1,-1 0 0,1 0 1,-1 0-1,0 1 1,1-1-1,-1 0 0,1 0 1,-1-1-1,0 1 1,1 0-1,-1 0 0,1 0 1,-1 0-1,0 0 1,1 0-1,-1 0 1,1-1-1,0 1 0,16-6-1965,2-10-3488,0-6-6187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1.416"/>
    </inkml:context>
    <inkml:brush xml:id="br0">
      <inkml:brushProperty name="width" value="0.025" units="cm"/>
      <inkml:brushProperty name="height" value="0.025" units="cm"/>
    </inkml:brush>
  </inkml:definitions>
  <inkml:trace contextRef="#ctx0" brushRef="#br0">91 1 13613,'0'0'6272,"-4"13"-5764,-16 69 880,4 2 0,4-1 0,-4 170 0,18-248-707,3-10 3,3-13 11,-5-1-627,-1-1-1,-1 0 1,0 0-1,-3-23 0,1 33-202,0-1-1,-1 1 0,0 0 1,0-1-1,-1 1 0,-1 0 1,0 1-1,0-1 0,-8-13 1,6 22-299,4 12 238,4 17 41,0-24 146,0 0 1,1 1 0,-1-1-1,1 0 1,0 0 0,0-1-1,0 1 1,0-1 0,1 1-1,-1-1 1,1 0 0,0 0-1,0-1 1,0 1 0,0-1-1,0 0 1,1 0 0,-1 0-1,1-1 1,-1 1 0,1-1-1,0 0 1,7 0 0,11 2 32,0-1 1,0-1 0,34-4-1,-48 3-15,-1-2-1,0 1 1,0-1 0,0 0-1,0-1 1,0 0-1,0 0 1,-1-1-1,1 0 1,-1 0-1,7-6 1,-10 7 6,-1 1 0,0-1 1,1 0-1,-1 0 0,0-1 0,-1 1 1,1-1-1,0 1 0,-1-1 1,0 0-1,0 0 0,0 0 0,-1 0 1,1 0-1,-1 0 0,0-1 1,0 1-1,0 0 0,-1-1 0,1 1 1,-1 0-1,-1-8 0,1 11-18,0 0 0,0 1 0,-1-1 0,1 0 0,0 0 0,-1 0 0,1 0 0,-1 0-1,1 0 1,-1 1 0,1-1 0,-1 0 0,0 0 0,1 1 0,-1-1 0,0 0 0,0 1 0,0-1 0,1 1 0,-1-1-1,0 1 1,0-1 0,0 1 0,0 0 0,0-1 0,0 1 0,0 0 0,0 0 0,0 0 0,0 0 0,1 0 0,-1 0 0,0 0-1,0 0 1,0 0 0,0 0 0,0 0 0,0 1 0,0-1 0,0 0 0,0 1 0,0-1 0,0 0 0,-1 2 0,-3 0-23,1 0-1,-1 0 1,1 0 0,0 0 0,-1 1 0,1 0 0,-6 5 0,3 0 15,0 1-1,1 0 0,0 0 1,-6 12-1,10-17 2,0 0 0,0 0 0,1 0 0,-1 1 1,1-1-1,0 0 0,0 1 0,0-1 0,1 1 0,0-1 0,0 1 0,1 8 0,0-12 14,0 1 0,0 0 0,0-1-1,1 1 1,-1-1 0,0 1 0,1-1-1,0 1 1,-1-1 0,1 0 0,0 0-1,-1 0 1,1 0 0,0 0 0,0 0-1,0-1 1,0 1 0,0-1 0,0 1-1,0-1 1,0 0 0,0 0 0,0 1-1,0-2 1,0 1 0,0 0 0,3-1-1,6 1 31,0-1-1,-1 0 1,1-1-1,11-3 1,-6-2-14,0 0 1,-1-2 0,0 1 0,-1-2 0,0 0 0,0 0 0,-1-2-1,0 1 1,-1-2 0,15-19 0,-22 24-5,-11 21-15,0 0 0,0 0 0,2 1 0,-1 0 0,2 0-1,0 0 1,1 0 0,0 0 0,1 0 0,0 1 0,3 23 0,-1-35 19,0 0-1,0-1 1,0 1 0,1 0 0,-1-1-1,1 0 1,-1 1 0,1-1 0,0 0 0,0 0-1,0 0 1,0 0 0,0 0 0,1 0-1,-1-1 1,0 1 0,1-1 0,-1 0 0,1 0-1,0 1 1,-1-2 0,1 1 0,0 0-1,0 0 1,-1-1 0,1 0 0,0 1 0,0-1-1,0 0 1,5-1 0,-3 1-157,0 0 1,0 0 0,0-1-1,0 0 1,0 1 0,-1-2-1,1 1 1,0 0-1,-1-1 1,1 0 0,-1 0-1,1 0 1,-1-1 0,0 0-1,0 1 1,0-1-1,6-7 1,-7 5-887,0 0 1,-1 0-1,1 0 1,-1 0-1,-1-1 0,1 1 1,-1-1-1,2-10 1,2-22-6121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2.259"/>
    </inkml:context>
    <inkml:brush xml:id="br0">
      <inkml:brushProperty name="width" value="0.025" units="cm"/>
      <inkml:brushProperty name="height" value="0.025" units="cm"/>
    </inkml:brush>
  </inkml:definitions>
  <inkml:trace contextRef="#ctx0" brushRef="#br0">1 1 13325,'0'0'1708,"2"9"-801,0-1-885,0 0 0,0 0-1,1 0 1,0-1 0,1 1 0,0-1-1,0 0 1,0 0 0,1 0-1,0-1 1,1 1 0,-1-1-1,1-1 1,0 1 0,7 4-1,-2-2-989,0 0-1,0-1 0,1 0 1,0-1-1,0 0 0,0-1 0,1-1 1,0 0-1,-1 0 0,20 2 1,9-6 381,-41 0 809,1 0 1,0 0 0,-1 0-1,1 0 1,-1 0-1,1 0 1,0 0-1,-1 0 1,1-1 0,-1 1-1,1 0 1,0 0-1,-1-1 1,1 1-1,-1 0 1,1-1 0,-1 1-1,1 0 1,-1-1-1,1 1 1,-1-1 0,0 1-1,1-1 1,-1 1-1,1-1 1,-1 1-1,0-1 1,0 1 0,1-1-1,-1 1 1,0-1-1,0 0 1,0 1-1,1-1 1,-1 1 0,0-1-1,0 0 1,0 1-1,0-1 1,0 0 0,0 1-1,0-1 1,-1 1-1,1-1 1,0 0-1,0 1 1,0-1 0,-1 1-1,1-1 1,0 1-1,0-1 1,-1 1-1,0-2 1,-14-4 1125,12 6-1285,1 0-1,-1 1 1,0-1-1,0 1 1,0-1-1,1 1 1,-1 0 0,0 0-1,0 0 1,1 1-1,-1-1 1,1 1-1,0-1 1,-1 1-1,1 0 1,0 0 0,-3 2-1,1 1 117,0 0 0,0 1 0,1-1 0,0 1 0,0-1 0,0 1 1,-3 9-1,1 2 10,1-1 0,1 1 0,0 0 1,1 0-1,1 18 0,1-31-180,0 1 0,1-1 0,-1 0 0,1 1 0,0-1 0,1 0 1,-1 0-1,1 1 0,0-1 0,0 0 0,0-1 0,0 1 0,0 0 0,5 4 0,3 3 37,1 0 1,23 17-1,-27-24-43,0 2 0,0-1 0,-1 1 0,1-1 0,-1 2 1,-1-1-1,1 1 0,-1 0 0,0 0 0,0 0 0,-1 1 0,6 13 0,-9-18 7,-1 0 0,1 0 0,-1-1 1,1 1-1,-1 0 0,0 0 0,0 0 0,0-1 0,0 1 0,-1 0 0,1 0 0,-1-1 0,0 1 0,0 0 0,0-1 1,0 1-1,0 0 0,0-1 0,-1 0 0,-2 4 0,1-2 87,-1-1-1,1 1 1,-1-1-1,0 0 1,0 0 0,-1-1-1,1 1 1,-1-1 0,1 0-1,-9 3 1,-5 0 428,0-1 0,0-1 0,0-1 0,-1 0 1,-24-1-1,41-1-484,0 0 0,0 0-1,0 0 1,0 0 0,0-1 0,0 1 0,0-1 0,0 1 0,0-1 0,0 0 0,0 0 0,0 0-1,0 0 1,0 0 0,1 0 0,-1-1 0,0 1 0,1 0 0,-1-1 0,1 1 0,-3-4 0,3 1-42,-1 1 0,1 0 1,-1-1-1,1 1 0,0-1 1,0 0-1,1 1 0,-1-1 1,1 0-1,0 1 0,0-7 1,1-1-184,1 0 1,0 1 0,0-1-1,1 1 1,0 0 0,1 0-1,0 0 1,6-11 0,28-32-347,1 2 1,3 2-1,2 1 0,90-75 1,-133 122 567,0 1-1,0-1 1,-1 1-1,1-1 1,0 1 0,-1-1-1,1 0 1,0 1 0,-1-1-1,1 0 1,-1 1 0,1-1-1,-1 0 1,1 0 0,-1 0-1,1 1 1,-1-1 0,0 0-1,0 0 1,1 0 0,-1 0-1,0 0 1,0 0 0,0 0-1,0-1 1,-1 2-20,0 0 0,1 0 1,-1 0-1,0 0 0,0 0 0,0 0 1,0 0-1,1 0 0,-1 0 0,0 0 0,0 0 1,0 0-1,1 1 0,-1-1 0,0 0 1,0 0-1,1 1 0,-1-1 0,0 1 0,1-1 1,-1 1-1,0-1 0,1 1 0,-1-1 1,1 1-1,-1 0 0,0 0 0,-5 5-18,0 0 1,0 0-1,1 0 0,0 1 0,0 0 0,1 0 1,0 0-1,0 0 0,0 1 0,-4 13 1,8-19 5,-1 0 1,0 1-1,0-1 1,1 1-1,0-1 1,-1 1-1,1-1 1,0 1-1,0-1 1,0 1-1,1-1 1,-1 1-1,0-1 1,1 0-1,0 1 1,0-1-1,-1 1 1,1-1-1,1 0 1,-1 0-1,0 1 1,0-1-1,1 0 1,0 0-1,-1-1 1,1 1-1,0 0 1,0 0-1,0-1 1,0 1-1,0-1 1,0 0-1,0 1 1,0-1-1,1 0 1,-1 0-1,0 0 1,5 0-1,9 3 26,0-1 0,0-1 0,0 0 0,0-2 0,0 1 0,0-2 0,0 0 0,23-5 0,-26 3-22,-1 0 0,1 0 1,-1-1-1,0-1 0,0 0 1,-1 0-1,1-1 0,-1-1 1,0 0-1,-1-1 0,11-9 1,-20 16 218,-3 1-231,1 1-1,0-1 1,0 0-1,-1 1 1,1-1-1,0 1 1,-1-1-1,1 1 1,0-1 0,0 1-1,0 0 1,0 0-1,0 0 1,0-1-1,0 1 1,0 0-1,0 0 1,0 0-1,0 1 1,1-1 0,-1 0-1,0 2 1,0-3 1,0 1 0,1-1 0,-1 1 0,1-1 0,-1 1 1,1 0-1,0-1 0,-1 1 0,1-1 0,0 1 0,-1 0 1,1-1-1,0 1 0,0 0 0,-1-1 0,1 1 0,0 0 0,0-1 1,0 1-1,0 0 0,0 0 0,0-1 0,0 1 0,0 0 1,0-1-1,1 1 0,-1 0 0,0-1 0,0 1 0,1 0 1,-1-1-1,0 1 0,1 0 0,-1-1 0,0 1 0,1-1 0,-1 1 1,1-1-1,-1 1 0,1-1 0,-1 1 0,1-1 0,-1 1 1,1-1-1,0 0 0,0 1 0,15 2 3,0-1 0,1-1 0,-1 0 0,32-3 0,-4-8-5527,-31 3-91,1-4-4628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3.072"/>
    </inkml:context>
    <inkml:brush xml:id="br0">
      <inkml:brushProperty name="width" value="0.025" units="cm"/>
      <inkml:brushProperty name="height" value="0.025" units="cm"/>
    </inkml:brush>
  </inkml:definitions>
  <inkml:trace contextRef="#ctx0" brushRef="#br0">152 146 14189,'-1'-2'286,"0"0"0,0 0-1,0 0 1,-1 0-1,1 0 1,0 1 0,-1-1-1,1 0 1,-1 1 0,0-1-1,1 1 1,-1-1-1,0 1 1,0 0 0,0 0-1,0 0 1,0 0-1,0 0 1,-4-1 0,2 1-105,-1 0 0,1 1 0,-1-1-1,1 1 1,-1 0 0,1 0 0,-1 0 0,1 1 0,-9 1 0,10-1-179,0-1 0,0 1 0,0 0 0,0 0 0,0 0 0,0 0 0,1 0 0,-1 0 0,0 1 0,1-1 0,-1 1 0,1 0 0,0 0 0,-1 0 0,1 0 0,0 0 0,0 0 0,0 1 0,0-1 0,1 1 0,-1-1 0,1 1 0,0 0 0,-1 0 0,1-1 0,0 1 0,1 0 0,-1 0 0,0 0 0,1 0 0,-1 6 0,2-8-1,-1-1-1,1 1 1,-1 0 0,1-1-1,-1 1 1,1 0-1,-1-1 1,1 1-1,0-1 1,-1 1 0,1-1-1,0 1 1,-1-1-1,1 1 1,0-1-1,0 0 1,0 1 0,-1-1-1,1 0 1,0 0-1,0 1 1,0-1-1,0 0 1,-1 0 0,1 0-1,0 0 1,1 0-1,28-2 227,-26 2-187,12-3 2,0-1 1,0 0-1,0-1 0,0 0 0,-1-2 1,0 0-1,0 0 0,16-12 0,-11 6 117,-1 0-1,-1-2 0,-1 0 0,0 0 0,20-25 0,-20 19 525,-26 33-475,-27 40-266,25-32 54,2 0 1,-9 23-1,16-36-3,-1 1 0,1-1 1,1 0-1,0 1 0,0-1 0,0 1 1,1-1-1,0 1 0,0-1 1,2 9-1,-1-13 19,0-1 0,1 0-1,-1 0 1,0 1 0,1-1 0,0 0 0,-1 0 0,1-1 0,0 1-1,0 0 1,0 0 0,0-1 0,1 1 0,-1-1 0,0 0 0,0 0 0,1 0-1,-1 0 1,1 0 0,-1 0 0,1-1 0,-1 1 0,1-1 0,0 0-1,-1 1 1,4-1 0,6 1 85,0-1 0,0 0 1,1-1-1,14-2 0,-17 1-68,-1-1 0,1 0-1,-1-1 1,0 0 0,0 0 0,-1-1 0,1 0 0,-1 0-1,0-1 1,-1 0 0,1 0 0,-1-1 0,0 0 0,-1 0-1,0-1 1,0 0 0,0 0 0,-1 0 0,0-1-1,-1 0 1,0 0 0,0 0 0,-1 0 0,3-17 0,-5 25-28,-1 1 1,0-1 0,0 0-1,0 0 1,0 0 0,0 1-1,0-1 1,0 0 0,0 0-1,0 0 1,0 0 0,0 1-1,0-1 1,-1 0 0,1 0-1,0 0 1,-1 1 0,1-1-1,0 0 1,-1 1 0,1-1-1,-1 0 1,1 1 0,-1-1-1,0 0 1,1 1 0,-1-1-1,1 1 1,-1-1 0,0 1-1,0 0 1,1-1 0,-1 1-1,0 0 1,0-1 0,1 1-1,-1 0 1,0 0 0,0-1-1,0 1 1,1 0 0,-1 0-1,0 0 1,0 0-1,0 0 1,0 1 0,1-1-1,-1 0 1,0 0 0,0 0-1,0 1 1,1-1 0,-2 1 0,-4 1-20,1 0 1,-1 0-1,1 0 1,0 1-1,0 0 1,-7 5 0,-4 5 31,-1 1 0,-19 22 0,33-33-8,0 0 0,0 1 0,0-1-1,1 0 1,0 1 0,-1-1 0,1 1 0,0 0 0,1 0 0,-1 0 0,1 0 0,0 0-1,0 0 1,0 0 0,0 0 0,1 0 0,0 0 0,-1 1 0,2 7 0,0-10-12,0-1 0,0 1 0,0 0 1,1-1-1,-1 1 0,0-1 0,1 1 0,-1-1 1,1 0-1,-1 0 0,1 1 0,0-1 0,-1 0 1,1-1-1,0 1 0,0 0 0,0 0 1,-1-1-1,1 1 0,0-1 0,0 1 0,0-1 1,4 0-1,53 2-1371,-45-2 523,2 0-1527,1-1 0,0-1 0,26-5 0,8-8-7511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3.420"/>
    </inkml:context>
    <inkml:brush xml:id="br0">
      <inkml:brushProperty name="width" value="0.025" units="cm"/>
      <inkml:brushProperty name="height" value="0.025" units="cm"/>
    </inkml:brush>
  </inkml:definitions>
  <inkml:trace contextRef="#ctx0" brushRef="#br0">131 1 17296,'0'0'4266,"-11"0"-3503,0 0-528,0 1 0,0 0 0,0 1 0,-12 3 1,20-5-199,1 1 0,-1-1 1,1 1-1,-1 0 0,1 0 1,-1 0-1,1 0 0,0 0 1,-1 1-1,1-1 0,0 1 1,0-1-1,0 1 0,0 0 1,0 0-1,0 0 0,1 0 1,-1 0-1,1 0 0,-1 0 1,1 1-1,0-1 0,0 0 1,0 1-1,0-1 0,0 1 1,0-1-1,0 5 0,2-5-61,-1 0-1,1-1 1,0 1-1,-1 0 1,1-1 0,0 1-1,0 0 1,0-1-1,0 0 1,0 1-1,1-1 1,-1 0-1,0 1 1,1-1-1,-1 0 1,1 0 0,-1 0-1,1 0 1,-1 0-1,1 0 1,2 0-1,48 20-580,-30-13 136,-10-3 225,-1 1 0,0 0 0,0 0 0,12 10 1,-21-14 236,0 0 1,1 0 0,-1 0-1,0 0 1,0 0 0,-1 0-1,1 0 1,0 1 0,-1-1-1,1 0 1,-1 1 0,0 0 0,0-1-1,0 1 1,0 0 0,0-1-1,-1 1 1,1 0 0,-1 0-1,0 0 1,0 0 0,0-1-1,0 1 1,-1 5 0,0-6 82,0 1-1,-1 0 1,0 0 0,0-1 0,1 1-1,-1-1 1,-1 0 0,1 0 0,0 0-1,0 0 1,-1 0 0,1 0 0,-1 0 0,0-1-1,0 1 1,1-1 0,-6 2 0,-55 18 332,57-19-403,-49 5-2524,30-7-4112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4.139"/>
    </inkml:context>
    <inkml:brush xml:id="br0">
      <inkml:brushProperty name="width" value="0.025" units="cm"/>
      <inkml:brushProperty name="height" value="0.025" units="cm"/>
    </inkml:brush>
  </inkml:definitions>
  <inkml:trace contextRef="#ctx0" brushRef="#br0">54 0 14798,'0'0'833,"-23"67"480,12-24 513,2 4-609,4 0-480,0-5-161,5-4-191,0-4-257,5-8-64,6-6 0,7-7-256,1-8-577,1-5-320,-6 0-609,-3-13-2145,-11-8-1218</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4.501"/>
    </inkml:context>
    <inkml:brush xml:id="br0">
      <inkml:brushProperty name="width" value="0.025" units="cm"/>
      <inkml:brushProperty name="height" value="0.025" units="cm"/>
    </inkml:brush>
  </inkml:definitions>
  <inkml:trace contextRef="#ctx0" brushRef="#br0">0 29 6983,'0'0'11755,"72"-29"-10858,-24 36 256,7 0-289,2 1-383,4-3-225,-9 2-160,-6-2-64,-7 1-32,-8 1-865,-17-2-672,-9 0-801,-21-2-9417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4.905"/>
    </inkml:context>
    <inkml:brush xml:id="br0">
      <inkml:brushProperty name="width" value="0.025" units="cm"/>
      <inkml:brushProperty name="height" value="0.025" units="cm"/>
    </inkml:brush>
  </inkml:definitions>
  <inkml:trace contextRef="#ctx0" brushRef="#br0">130 14 10442,'0'0'6214,"74"16"-4869,-30-19-961,8-6-288,-2 1-63,-4 3-33,-6 1-33,-12 3-1056,-6 1-2434,-17 0-385,-5 7-352</inkml:trace>
  <inkml:trace contextRef="#ctx0" brushRef="#br0" timeOffset="1">27 238 9641,'0'0'3812,"-27"48"-1794,38-40-929,17-6-225,13-2 322,9 0-578,6-11-352,-3-4-95,3 2-129,-8-2-64,-11 0-1730,-3 3-4676,-7-2-3876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5.249"/>
    </inkml:context>
    <inkml:brush xml:id="br0">
      <inkml:brushProperty name="width" value="0.025" units="cm"/>
      <inkml:brushProperty name="height" value="0.025" units="cm"/>
    </inkml:brush>
  </inkml:definitions>
  <inkml:trace contextRef="#ctx0" brushRef="#br0">17 243 12236,'0'0'3907,"-3"8"-2230,-10 24-508,13-31-1123,0 0 0,0-1 0,0 1 1,1 0-1,-1-1 0,0 1 0,0 0 0,1-1 1,-1 1-1,0 0 0,1-1 0,-1 1 1,0-1-1,1 1 0,-1-1 0,1 1 0,-1-1 1,1 1-1,-1-1 0,1 0 0,-1 1 1,1-1-1,0 0 0,-1 1 0,1-1 0,0 0 1,-1 0-1,1 1 0,0-1 0,-1 0 1,1 0-1,0 0 0,-1 0 0,1 0 0,0 0 1,-1 0-1,1 0 0,0-1 0,33 1 668,-30 0-567,18-2 21,0-1 0,0-1 0,0-1 0,42-16 0,-45 14-185,1 0 0,0 1-1,1 1 1,0 1 0,31-2 0,-51 7 21,0-1 1,-1 0-1,1 0 0,0 1 0,-1-1 0,1 1 0,0-1 1,-1 0-1,1 1 0,0-1 0,-1 1 0,1-1 1,-1 1-1,1 0 0,-1-1 0,1 1 0,-1 0 0,0-1 1,1 1-1,-1 0 0,0-1 0,1 1 0,-1 0 1,0 0-1,0-1 0,0 1 0,0 0 0,0 0 1,0-1-1,0 1 0,0 0 0,0 0 0,0-1 0,0 1 1,0 0-1,-1 1 0,-5 38 772,3-28-479,3-11-273,0 0-1,0 0 1,0 0-1,0 0 1,0-1-1,0 1 1,0 0-1,0 0 1,0 0-1,0 0 1,1 0-1,-1 0 1,0 0 0,1-1-1,-1 1 1,0 0-1,1 0 1,-1 0-1,1-1 1,0 1-1,-1 0 1,1-1-1,-1 1 1,1 0-1,0-1 1,0 1 0,-1-1-1,1 1 1,0-1-1,0 1 1,1-1-1,1 1 41,1 0-1,-1 0 1,1 0 0,0-1-1,-1 0 1,1 0 0,0 0-1,5-1 1,71-17 303,-77 17-384,61-22-500,-48 16-270,-1 1 0,2 0-1,-1 1 1,1 1 0,-1 1 0,26-3 0,-41 6 738,-1 0-1,1 0 1,-1 0 0,0 0-1,1 0 1,-1 1-1,1-1 1,-1 0-1,0 0 1,1 0 0,-1 0-1,1 0 1,-1 0-1,0 1 1,1-1-1,-1 0 1,0 0 0,1 1-1,-1-1 1,0 0-1,0 1 1,1-1-1,-1 0 1,0 0 0,0 1-1,1-1 1,-1 1-1,0-1 1,0 0-1,0 1 1,0-1 0,0 0-1,0 1 1,1-1-1,-1 1 1,0-1-1,0 0 1,0 1 0,-2 8-3175,-1-5-2083</inkml:trace>
  <inkml:trace contextRef="#ctx0" brushRef="#br0" timeOffset="1">667 0 17521,'0'0'896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5.783"/>
    </inkml:context>
    <inkml:brush xml:id="br0">
      <inkml:brushProperty name="width" value="0.025" units="cm"/>
      <inkml:brushProperty name="height" value="0.025" units="cm"/>
    </inkml:brush>
  </inkml:definitions>
  <inkml:trace contextRef="#ctx0" brushRef="#br0">1 1 13196,'0'0'3086,"3"14"-1586,4 19-500,-2 0 0,0 61 0,-5 85-290,-1-176-706,1 1 0,0 0-1,0 0 1,0-1-1,1 1 1,-1 0 0,1-1-1,0 1 1,0-1 0,0 1-1,1-1 1,2 6-1,-3-8 16,1 0 0,-1 1 0,1-1 0,-1 0 0,1 0 0,0 0 0,0 0 0,0 0 0,-1 0 0,1 0 0,0-1 0,0 1 0,0-1 0,0 1 0,0-1 0,0 0-1,0 0 1,0 0 0,0 0 0,1 0 0,-1 0 0,0-1 0,2 0 0,8-1 148,0-1 0,-1-1 0,1 1 0,-1-2-1,0 0 1,0 0 0,0-1 0,-1 0 0,0-1 0,0 0-1,-1-1 1,0 0 0,16-17 0,-5 1 60,-1-1 0,-1 0-1,-1-2 1,16-33 0,-31 57-267,3-6-152,0 0 0,-1-1 0,1 0 0,-2 0 1,0 0-1,0 0 0,3-20 0,-30 45-10623,8-1 3314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6.128"/>
    </inkml:context>
    <inkml:brush xml:id="br0">
      <inkml:brushProperty name="width" value="0.025" units="cm"/>
      <inkml:brushProperty name="height" value="0.025" units="cm"/>
    </inkml:brush>
  </inkml:definitions>
  <inkml:trace contextRef="#ctx0" brushRef="#br0">1 1 11819,'0'0'3972,"10"67"-1698,1-48-993,2-1-480,5-4-353,7-2-287,5-8-33,4-4-224,9 0-833,-2-8-1025,-2-8-1794,-3-1-1024,-8-3-2787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1.338"/>
    </inkml:context>
    <inkml:brush xml:id="br0">
      <inkml:brushProperty name="width" value="0.025" units="cm"/>
      <inkml:brushProperty name="height" value="0.025" units="cm"/>
    </inkml:brush>
  </inkml:definitions>
  <inkml:trace contextRef="#ctx0" brushRef="#br0">1 1 12492,'0'0'5413,"1"10"-3315,-1 15-1225,-1-9-142,1-1-1,0 1 0,5 28 0,-4-42-688,-1 1-1,1 0 1,0 0-1,-1 0 1,1 0 0,1 0-1,-1-1 1,0 1 0,1-1-1,-1 1 1,1-1-1,0 1 1,-1-1 0,1 0-1,1 0 1,-1 0 0,0 0-1,0 0 1,1 0-1,-1-1 1,1 1 0,-1-1-1,1 1 1,0-1-1,-1 0 1,1 0 0,4 0-1,2 0-8,0-1 0,0 0 0,0-1 0,1 1-1,-1-2 1,0 0 0,0 0 0,-1 0 0,1-1-1,0-1 1,-1 1 0,0-1 0,11-7 0,-13 7-30,0 0 0,0 0 1,0 0-1,-1 0 0,0-1 1,0 0-1,0 0 0,-1-1 1,1 1-1,-1-1 1,-1 0-1,1 0 0,-1 0 1,0 0-1,0-1 0,-1 1 1,0-1-1,2-8 0,-6 14-72,-4 7 39,-3 9 44,8-13-11,0-1 1,0 1-1,1-1 1,-1 1-1,1-1 1,0 1-1,-1 0 1,1-1-1,0 1 1,0 0-1,0-1 0,0 1 1,0 0-1,0-1 1,0 1-1,1 0 1,-1-1-1,1 1 1,-1 0-1,1-1 1,0 1-1,-1-1 0,1 1 1,0-1-1,0 0 1,0 1-1,0-1 1,0 0-1,0 1 1,1-1-1,-1 0 1,0 0-1,1 0 0,-1 0 1,0 0-1,3 0 1,3 1 19,1 0-1,-1-1 1,1 0 0,-1 0 0,1-1-1,13-1 1,-13 1-6,4-1-160,1 0 0,-1-1 0,0 0 0,15-5 1,-21 5 38,-1 0 1,0 0 0,0 0 0,0 0-1,0-1 1,0 0 0,0 0-1,-1 0 1,0-1 0,1 1 0,6-9-1,-11 12 125,1-1-1,0 0 0,0 0 1,-1 1-1,1-1 0,-1 0 0,1 0 1,-1 0-1,1 0 0,-1 0 0,1 0 1,-1 0-1,0 0 0,1 0 0,-1 0 1,0 0-1,0 0 0,0 0 0,0 0 1,0 0-1,0 0 0,0 0 0,0 0 1,0 0-1,0 0 0,-1 0 0,0-2 1,0 3 26,0-1 0,0 0-1,0 0 1,-1 1 0,1-1 0,0 0 0,-1 1 0,1-1 0,0 1 0,-1 0 0,1-1 0,0 1 0,-1 0-1,1 0 1,-1 0 0,-2 0 0,-3 0 46,0 1 0,0 0 0,0 0 0,0 1 0,1-1 0,-1 1 0,-7 4 0,10-4-78,1 0-1,0 0 1,0 1 0,0 0-1,1-1 1,-1 1 0,0 0-1,1 0 1,0 0 0,0 0-1,0 1 1,0-1 0,0 0-1,1 1 1,-1 0 0,1-1-1,0 1 1,-1 6-1,2-8-189,0 1 0,0-1 0,0 1 0,0 0-1,0-1 1,1 1 0,-1-1 0,1 1 0,0-1-1,0 1 1,0-1 0,1 3 0,0-3-310,-1 1-1,1-1 1,0 0 0,-1 0 0,1 0 0,0 0 0,1 0-1,-1 0 1,0-1 0,0 1 0,1-1 0,4 3 0,17 4-6658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6.989"/>
    </inkml:context>
    <inkml:brush xml:id="br0">
      <inkml:brushProperty name="width" value="0.025" units="cm"/>
      <inkml:brushProperty name="height" value="0.025" units="cm"/>
    </inkml:brush>
  </inkml:definitions>
  <inkml:trace contextRef="#ctx0" brushRef="#br0">141 109 9545,'-1'-9'5477,"1"6"-5145,-1-7 742,0 0 0,-1 0 1,0 0-1,-6-16 0,8 24-995,-1 0 0,1 1 0,-1-1 0,1 1-1,-1-1 1,0 1 0,0-1 0,0 1 0,0 0-1,0-1 1,0 1 0,0 0 0,0 0 0,0 0 0,0 0-1,-1 0 1,1 0 0,-1 0 0,1 0 0,0 0 0,-1 1-1,1-1 1,-1 1 0,0-1 0,1 1 0,-1-1 0,1 1-1,-1 0 1,0 0 0,1 0 0,-1 0 0,0 0-1,1 0 1,-1 0 0,1 1 0,-1-1 0,0 0 0,1 1-1,-1 0 1,1-1 0,-1 1 0,1 0 0,-2 1 0,-2 1-76,0 1 0,1 0 1,0 0-1,-1 0 1,1 1-1,1-1 0,-1 1 1,1 0-1,0 0 1,0 0-1,0 1 0,-3 8 1,3-6 21,0-1 1,1 1-1,0 0 1,0-1-1,1 1 1,0 0-1,0 0 1,1 0-1,0 9 1,1-15-21,-1-1 1,1 1-1,-1-1 1,1 0-1,0 1 1,0-1-1,-1 0 1,1 0-1,0 1 1,0-1-1,0 0 1,0 0-1,0 0 1,1 0 0,-1 0-1,0 0 1,0-1-1,1 1 1,-1 0-1,1-1 1,-1 1-1,0-1 1,1 1-1,-1-1 1,1 0-1,-1 1 1,4-1 0,48 2 265,-39-3-190,2 0-58,0-1 0,0-1 0,0 0 1,0-1-1,-1-1 0,0 0 1,21-11-1,-19 8-53,1 1 0,0 1 1,0 0-1,26-4 0,-44 10 22,1 0-1,0 0 1,-1 0-1,1 0 1,0 0 0,-1 0-1,1 0 1,-1 0-1,1 0 1,0 0 0,-1 0-1,1 0 1,0 0 0,-1 1-1,1-1 1,-1 0-1,1 0 1,-1 1 0,1-1-1,0 0 1,-1 1-1,1-1 1,-1 1 0,0-1-1,1 1 1,-1-1-1,1 0 1,-1 1 0,0 0-1,1-1 1,-1 1-1,0-1 1,1 2 0,0 23 75,-1-24-64,-1 1 0,1-1 1,0 0-1,0 1 1,-1-1-1,1 1 0,0-1 1,0 0-1,0 1 0,0-1 1,1 0-1,-1 1 0,0-1 1,1 0-1,-1 1 1,0-1-1,1 0 0,0 0 1,-1 1-1,1-1 0,0 0 1,-1 0-1,1 0 0,0 0 1,0 0-1,0 0 1,0 0-1,0 0 0,2 1 1,5-1 59,1 1 0,-1-1 1,1 0-1,-1-1 1,1 0-1,-1-1 1,1 1-1,13-4 0,70-24 71,-74 21-166,0 1 0,0 1 0,0 0 0,0 1 0,30-2 0,-47 6 27,0 1 0,0-1 0,0 0 0,0 0 0,0 1 0,0-1 0,0 1 0,0-1 0,0 1-1,0-1 1,-1 1 0,1-1 0,0 1 0,0 0 0,0-1 0,-1 1 0,1 0 0,0 0 0,-1 0 0,1 0 0,0 0 0,-1 0 0,1-1 0,-1 1 0,0 0 0,1 0-1,-1 1 1,0-1 0,0 0 0,1 0 0,-1 0 0,0 2 0,0-2 10,0 1-1,0-1 1,1 0-1,-1 1 1,0-1-1,1 1 1,-1-1-1,1 0 1,-1 0 0,1 1-1,0-1 1,0 0-1,-1 0 1,1 0-1,0 0 1,0 0-1,0 0 1,0 0-1,1 0 1,-1 0 0,0 0-1,0 0 1,0-1-1,3 2 1,10 0 47,0-1 0,0 0 0,0-1 0,0-1 0,0 0 1,0-1-1,0 0 0,-1-1 0,1 0 0,18-9 0,-16 7-256,0 0-1,0 1 0,0 1 0,1 0 1,-1 1-1,30 0 0,-46 2 197,1 0 0,0 1-1,-1-1 1,1 0 0,-1 0 0,1 0-1,-1 1 1,1-1 0,-1 0-1,1 0 1,-1 1 0,1-1 0,-1 0-1,0 1 1,1-1 0,-1 1 0,1-1-1,-1 1 1,0-1 0,0 0-1,1 1 1,-1-1 0,0 1 0,0-1-1,1 1 1,-1 0 0,0-1 0,0 1-1,0-1 1,0 1 0,0-1 0,0 1-1,0 1 1,-2 26 64,-1-4 43,3-24-101,0 1 0,0-1 0,0 1 0,0-1 0,0 0 0,0 1 0,0-1 0,0 1 0,0-1 0,0 1 1,0-1-1,1 0 0,-1 1 0,0-1 0,0 1 0,0-1 0,1 0 0,-1 1 0,0-1 0,0 0 0,1 1 0,-1-1 0,0 0 0,1 0 0,-1 1 0,0-1 1,1 0-1,-1 0 0,1 1 0,-1-1 0,0 0 0,1 0 0,0 0 0,14 1-122,-1-2 1,1 1-1,0-2 1,-1 0-1,1-1 1,-1-1-1,17-6 1,-12 5-322,-1 0 1,1 0 0,27-1 0,-5 15 2344,60-15-1451,60-3-1832,-161 9 1373,1 0 0,-1 0-1,1 0 1,0 0 0,-1 0 0,1 0-1,0 0 1,-1 0 0,1 0 0,0 0-1,-1 1 1,1-1 0,0 0 0,-1 0 0,1 1-1,-1-1 1,1 0 0,-1 1 0,1-1-1,-1 0 1,1 1 0,-1-1 0,1 1-1,-1-1 1,1 1 0,-1-1 0,0 1-1,1-1 1,-1 1 0,0 0 0,1 0 0,-3 19-13,1-6 53,1-14-954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7.704"/>
    </inkml:context>
    <inkml:brush xml:id="br0">
      <inkml:brushProperty name="width" value="0.025" units="cm"/>
      <inkml:brushProperty name="height" value="0.025" units="cm"/>
    </inkml:brush>
  </inkml:definitions>
  <inkml:trace contextRef="#ctx0" brushRef="#br0">7 101 11211,'-1'2'340,"0"0"0,0 0 0,1 0 0,-1 0 0,0 0-1,1 0 1,0 0 0,-1 0 0,1 0 0,0 0 0,0 0 0,0 1 0,0-1 0,0 0 0,1 0 0,-1 0 0,1 0 0,-1 0 0,1 0 0,0 0 0,0 0 0,0 0 0,2 3 0,-1-3-110,1 1 0,-1-1 1,1 0-1,0 0 0,0-1 0,0 1 0,0 0 0,0-1 0,0 0 1,0 0-1,0 0 0,0 0 0,6 1 0,6-1 167,0 1 0,0-2 0,0 0-1,0-1 1,24-4 0,-19 0-222,-1 0-1,1-2 1,-1 0-1,-1-1 1,1-1-1,-2 0 1,1-2-1,-1 0 1,30-27 0,-44 36-160,0 0 0,-1-1 0,0 1 0,0-1 0,0 0 0,0 0 0,0 0 0,0 0 0,-1 0 0,1 0 0,-1 0 0,0 0 0,0-1 0,0 1 0,0-6 0,-1 8-18,0 0 1,-1 1-1,1-1 0,-1 0 1,1 1-1,0-1 1,-1 1-1,0-1 1,1 1-1,-1-1 0,1 1 1,-1-1-1,0 1 1,1-1-1,-1 1 0,0 0 1,1-1-1,-1 1 1,0 0-1,0 0 1,1 0-1,-1 0 0,0-1 1,0 1-1,1 0 1,-1 0-1,0 0 0,0 0 1,1 1-1,-1-1 1,0 0-1,0 0 1,1 0-1,-1 1 0,0-1 1,1 0-1,-1 1 1,0-1-1,0 1 0,-34 14-123,33-14 122,-49 38-48,47-35 40,1-1 0,-1 1 0,1-1 0,-1 1 0,1 0 1,0 0-1,1 1 0,-1-1 0,1 1 0,-3 7 0,5-12 8,-1 1-1,1-1 1,0 1-1,0-1 0,0 0 1,0 1-1,0-1 1,0 1-1,1-1 0,-1 0 1,0 1-1,0-1 1,0 1-1,0-1 0,0 0 1,1 1-1,-1-1 1,0 1-1,0-1 0,1 0 1,-1 1-1,0-1 1,0 0-1,1 0 1,-1 1-1,0-1 0,1 0 1,-1 0-1,0 1 1,1-1-1,-1 0 0,1 0 1,-1 0-1,0 1 1,1-1-1,-1 0 0,1 0 1,-1 0-1,1 0 1,-1 0-1,1 0 0,22 0 44,-19 0-18,20-3-15,-1-1 0,0-1 1,0-1-1,0-1 0,28-12 0,-25 8-118,1 2 0,0 1 0,38-7 0,-55 14-62,1 0-1,0 0 1,-1 1 0,1 0-1,0 0 1,19 5-1,-27-4 162,1 0 0,-1 0 0,0 0 0,0 1 0,0-1 0,0 1 0,0 0 0,0 0 0,0 0 0,-1 0 0,1 1 0,-1-1 0,1 1 0,-1-1 0,0 1 0,0 0 0,0 0 0,0 0 0,-1 0 0,1 0 0,-1 0 0,0 0 0,0 1 0,0-1 0,1 4 0,0 21-130,-2-22 229,1 0 0,-1-1-1,1 1 1,0-1 0,0 1 0,3 8 0,-3-13-211,-1 0 0,1 1 1,0-1-1,0 0 1,0 0-1,0 0 1,0 0-1,0 0 0,0 0 1,0 0-1,0-1 1,0 1-1,0 0 1,1 0-1,-1-1 1,0 1-1,1-1 0,-1 1 1,0-1-1,1 0 1,-1 0-1,0 1 1,1-1-1,-1 0 0,1 0 1,-1 0-1,0 0 1,1-1-1,-1 1 1,0 0-1,3-1 0,17-5-6564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8.468"/>
    </inkml:context>
    <inkml:brush xml:id="br0">
      <inkml:brushProperty name="width" value="0.025" units="cm"/>
      <inkml:brushProperty name="height" value="0.025" units="cm"/>
    </inkml:brush>
  </inkml:definitions>
  <inkml:trace contextRef="#ctx0" brushRef="#br0">101 1 16816,'0'0'3352,"-10"12"-2642,0-1-586,0 2-1,1-1 0,0 1 0,1 1 0,1-1 1,0 2-1,1-1 0,1 0 0,0 1 0,1 0 1,0 0-1,-2 27 0,6-41-119,0 1 1,0 0-1,0-1 0,0 1 1,0 0-1,1-1 1,-1 1-1,1 0 0,-1-1 1,1 1-1,0-1 1,-1 1-1,1-1 0,0 0 1,0 1-1,0-1 0,0 0 1,0 1-1,0-1 1,1 0-1,-1 0 0,0 0 1,1 0-1,2 1 1,0 0 17,0 0 1,0-1 0,0 0-1,0 0 1,1 0 0,-1-1-1,0 0 1,0 1 0,8-2-1,3 0 33,0-1-1,-1-1 1,1-1-1,26-9 1,-13 1-46,-1-1 1,45-29 0,-62 36 9,-1-1 0,0 0 0,0-1 1,-1 0-1,0 0 0,0-1 0,-1 0 0,0 0 0,0-1 1,6-13-1,-48 70-377,32-42 360,-27 56-56,28-57 82,1 0-1,-1 0 0,1 0 1,0 0-1,0 1 1,0-1-1,1 0 0,-1 1 1,1-1-1,0 1 1,0-1-1,2 6 0,-1-8 2,0-1 0,0 1 0,0-1-1,1 1 1,-1-1 0,1 0 0,-1 0-1,1 0 1,-1 0 0,1 0-1,0 0 1,0 0 0,-1-1 0,1 1-1,0-1 1,0 1 0,0-1 0,-1 1-1,1-1 1,0 0 0,0 0 0,0 0-1,3-1 1,52-1 440,-50 1-432,21-3 11,-1-2-1,0-1 0,50-18 1,-45 13-36,66-15 0,-98 27-19,1-1 1,0 1-1,0 0 1,0-1-1,-1 1 1,1 0 0,0 0-1,0 0 1,0 0-1,0 0 1,0 0-1,0 0 1,-1 0-1,1 0 1,0 0 0,0 0-1,0 0 1,0 1-1,-1-1 1,1 0-1,0 1 1,0-1-1,0 0 1,-1 1-1,1-1 1,0 1 0,-1-1-1,1 1 1,0 0-1,-1-1 1,1 1-1,-1 0 1,1-1-1,-1 1 1,1 1-1,-5 28 21,-2-4 13,8-25-25,-1 0 0,1 0 0,0-1 0,-1 1 0,1 0 0,0-1 0,-1 1 0,1-1 0,0 0 0,0 0 0,-1 1 0,1-1 1,0 0-1,0 0 0,-1-1 0,1 1 0,0 0 0,2-1 0,-1 1 23,18-3-239,0 0 0,-1-1 1,1-1-1,-1-1 0,26-11 1,46-25-9556,-65 28-118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8.830"/>
    </inkml:context>
    <inkml:brush xml:id="br0">
      <inkml:brushProperty name="width" value="0.025" units="cm"/>
      <inkml:brushProperty name="height" value="0.025" units="cm"/>
    </inkml:brush>
  </inkml:definitions>
  <inkml:trace contextRef="#ctx0" brushRef="#br0">107 166 11243,'0'0'10580,"-8"-4"-10345,5 3-229,0 0 1,0 0-1,0 0 0,0 1 0,0-1 1,0 1-1,0-1 0,0 1 0,0 0 0,0 0 1,0 0-1,0 1 0,0-1 0,1 1 1,-1-1-1,0 1 0,0 0 0,0 0 1,0 0-1,1 1 0,-1-1 0,0 1 0,1-1 1,-1 1-1,1 0 0,0 0 0,0 0 1,0 0-1,0 1 0,0-1 0,0 0 1,0 1-1,1 0 0,-1-1 0,1 1 0,0 0 1,0-1-1,0 1 0,0 0 0,0 0 1,0 4-1,1-6 6,0-1 0,0 1 1,0 0-1,0-1 0,0 1 0,0 0 1,0-1-1,0 1 0,0 0 0,0-1 1,0 1-1,0 0 0,1-1 0,-1 1 1,0 0-1,0-1 0,1 1 1,-1-1-1,1 1 0,-1 0 0,0-1 1,1 1-1,-1-1 0,1 1 0,-1-1 1,1 0-1,-1 1 0,1-1 0,0 1 1,-1-1-1,1 0 0,0 0 1,-1 1-1,1-1 0,0 0 0,-1 0 1,1 0-1,0 0 0,-1 1 0,1-1 1,0 0-1,0-1 0,37 1 411,-29-1-300,11-2-75,0 0 0,0-1 0,0-2 0,0 0 0,-1 0 0,0-2 0,0-1 0,24-15 0,-19 10-37,-2-1 1,0-1 0,0-1-1,-2-1 1,33-37 0,-52 54 0,0 1 0,0-1 0,0 0 1,0 1-1,-1-1 0,1 0 1,0 0-1,0 0 0,-1 0 1,1 0-1,-1 0 0,1 0 0,-1 0 1,1 0-1,-1 0 0,1 0 1,-1 0-1,0 0 0,0 0 0,0 0 1,1 0-1,-1 0 0,0 0 1,0-1-1,-1 1 0,1 0 0,0 0 1,-1-2-1,0 3-6,-1 0 0,1 0 0,-1-1 0,1 1-1,0 0 1,-1 1 0,1-1 0,-1 0 0,1 0 0,-1 1 0,1-1 0,0 1-1,-1-1 1,1 1 0,0 0 0,-1-1 0,1 1 0,0 0 0,0 0 0,0 0-1,-2 1 1,-13 10 31,0 1 1,1 1-1,0 0 0,-19 26 0,28-33-259,1 0 0,0 1 1,0 0-1,0 0 1,1 0-1,0 0 0,1 1 1,0-1-1,0 1 0,1 0 1,0 0-1,-1 13 1,5-5-5257,7-8-5540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29.811"/>
    </inkml:context>
    <inkml:brush xml:id="br0">
      <inkml:brushProperty name="width" value="0.025" units="cm"/>
      <inkml:brushProperty name="height" value="0.025" units="cm"/>
    </inkml:brush>
  </inkml:definitions>
  <inkml:trace contextRef="#ctx0" brushRef="#br0">15 169 11435,'0'0'4281,"-3"9"-2215,-8 29-534,11-38-1480,0 1-1,0 0 1,0-1 0,0 1-1,0 0 1,0-1-1,0 1 1,0 0 0,1-1-1,-1 1 1,0-1-1,1 1 1,-1 0 0,0-1-1,1 1 1,-1-1-1,1 1 1,-1-1 0,0 1-1,1-1 1,0 1-1,-1-1 1,1 0-1,-1 1 1,1-1 0,-1 0-1,1 1 1,0-1-1,-1 0 1,1 0 0,0 0-1,-1 1 1,1-1-1,0 0 1,-1 0 0,1 0-1,0 0 1,-1 0-1,1 0 1,0 0 0,-1 0-1,1-1 1,0 1-1,31-3 1006,-31 3-999,17-6 89,-1 1 0,1-2 0,-1-1 0,0 0 0,0-1 0,-1 0 0,-1-2 0,0 0 0,0 0 0,-1-2 0,0 0 0,21-26 0,-33 37-136,-1 0 0,1 0 0,-1 0 1,1 0-1,-1 0 0,0 0 0,0 0 0,0-1 0,0 1 0,-1 0 0,1-1 1,0 1-1,-1-1 0,0 1 0,1-1 0,-1 1 0,0-1 0,-1-2 1,1 3-28,-1 1 0,0-1 0,0 1 0,1-1 1,-1 1-1,0-1 0,0 1 0,0 0 0,-1-1 0,1 1 1,0 0-1,0 0 0,-1 0 0,1 0 0,0 0 1,-1 0-1,1 0 0,-1 1 0,0-1 0,-1 0 1,-3-1-31,0 0 1,0 1 0,0 0 0,-1 1 0,1-1 0,0 1-1,0 0 1,-1 1 0,1-1 0,0 1 0,0 0 0,0 1-1,-9 3 1,6-1 32,0 1 0,1 0 0,-1 1 0,1 0 0,0 1 0,0-1 0,1 1-1,0 1 1,0-1 0,1 1 0,0 1 0,0-1 0,1 1 0,0 0 0,1 0 0,-1 0-1,2 1 1,-1-1 0,2 1 0,-1 0 0,-1 19 0,4-28 10,0 1 0,0 0 0,0 0-1,1 0 1,-1 0 0,1 0 0,-1-1 0,1 1 0,0 0 0,0 0 0,-1-1-1,1 1 1,0 0 0,1-1 0,-1 1 0,0-1 0,0 0 0,1 1-1,-1-1 1,1 0 0,-1 0 0,1 0 0,-1 0 0,1 0 0,0 0 0,-1 0-1,1 0 1,0-1 0,0 1 0,-1-1 0,4 1 0,6 1 25,0 0 0,1-1 0,-1-1 0,14 0 0,-10 0 5,11-1-1,1-1-1,-1-1 1,0-2-1,0 0 0,49-17 1,-59 16-18,0-1 1,0 0-1,-1-1 1,0-1-1,0 0 1,-1-1-1,0-1 1,-1 0-1,0 0 0,12-16 1,-16 13-21,-12 14-164,-20 23-36,-15 47 73,36-65 162,0 0 0,0 0 1,1 1-1,-1-1 1,1 0-1,0 1 1,1-1-1,-1 1 0,1-1 1,0 1-1,0-1 1,2 8-1,-1-11 8,0 0 1,0 0-1,0 0 1,0-1-1,0 1 0,1 0 1,-1-1-1,0 1 1,1-1-1,0 0 0,-1 1 1,1-1-1,0 0 1,-1 0-1,1 0 0,0 0 1,0 0-1,0-1 1,0 1-1,0 0 1,0-1-1,0 0 0,0 1 1,2-1-1,60 3 479,-50-4-438,9-1-44,-1 0 1,0-2 0,0-1-1,0-1 1,0-1-1,-1 0 1,0-2 0,-1 0-1,0-2 1,24-16 0,-43 27-34,-1 0 1,0 0 0,0 0 0,0 0 0,0 0 0,1 0 0,-1 0-1,0 0 1,0 0 0,0-1 0,1 1 0,-1 0 0,0 0 0,0 0-1,0 0 1,0 0 0,1 0 0,-1 0 0,0 0 0,0 0 0,0 0-1,1 1 1,-1-1 0,0 0 0,0 0 0,0 0 0,1 0 0,-1 0-1,0 0 1,0 0 0,0 0 0,0 0 0,0 1 0,1-1 0,-1 0-1,0 0 1,0 0 0,0 0 0,0 1 0,0-1 0,0 0 0,0 0-1,1 0 1,-1 0 0,0 1 0,0-1 0,0 0 0,0 1 0,2 15 1,-2-14 5,0-1 0,-1 1 0,1 0 0,0-1 0,0 1 0,0-1 0,1 1 0,-1-1 0,0 1 0,1 0 0,-1-1 0,1 1 0,-1-1 0,1 1 1,-1-1-1,1 0 0,0 1 0,0-1 0,0 0 0,0 1 0,0-1 0,0 0 0,0 0 0,0 0 0,1 0 0,-1 0 0,0 0 0,1 0 0,1 0 0,14-1-13,0 0-1,0-2 1,0 0-1,0-1 0,-1-1 1,1 0-1,-1-1 0,20-9 1,3 0-514,-38 13 489,1 1 0,-1-1 0,0 1 0,0 0 0,0-1 0,1 1 0,-1 0 0,0 0 0,1 0 1,-1 0-1,0 0 0,0 0 0,1 0 0,-1 0 0,0 0 0,0 1 0,2 0 0,-2-1 35,-1 0 0,0 1-1,1-1 1,-1 0 0,0 1-1,1-1 1,-1 1 0,0-1 0,0 1-1,1-1 1,-1 1 0,0-1-1,0 1 1,0-1 0,0 1-1,1-1 1,-1 1 0,0-1-1,0 1 1,0 0 0,0-1 0,0 1-1,-1-1 1,1 1 0,0-1-1,0 2 1,-1 0-143,0 1 0,0 0 0,0-1 0,-1 1 1,1-1-1,-1 0 0,1 1 0,-1-1 0,0 0 0,0 0 0,0 0 0,0 0 0,0-1 0,-2 3 1,0-3-3386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0.185"/>
    </inkml:context>
    <inkml:brush xml:id="br0">
      <inkml:brushProperty name="width" value="0.025" units="cm"/>
      <inkml:brushProperty name="height" value="0.025" units="cm"/>
    </inkml:brush>
  </inkml:definitions>
  <inkml:trace contextRef="#ctx0" brushRef="#br0">11 52 9289,'0'0'13581,"-10"-51"-12717,19 51-4451,-2 0-3331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0.861"/>
    </inkml:context>
    <inkml:brush xml:id="br0">
      <inkml:brushProperty name="width" value="0.025" units="cm"/>
      <inkml:brushProperty name="height" value="0.025" units="cm"/>
    </inkml:brush>
  </inkml:definitions>
  <inkml:trace contextRef="#ctx0" brushRef="#br0">312 113 11435,'0'0'3091,"-3"-8"-337,3 5-2597,-1 1 0,1-1 0,-1 1-1,0-1 1,0 1 0,0 0 0,0 0-1,-1-1 1,1 1 0,-1 0 0,1 0-1,-1 0 1,0 1 0,1-1 0,-1 0-1,0 0 1,0 1 0,0 0 0,-1-1-1,1 1 1,0 0 0,0 0 0,-1 0-1,1 0 1,-1 0 0,1 1 0,-1-1-1,1 1 1,-1 0 0,1-1 0,-1 1 0,-4 1-1,-3-1-74,0 1 0,0 0-1,0 0 1,0 1 0,-10 4-1,17-5-79,0 0-1,0 0 0,0 0 1,0 0-1,0 1 0,0-1 1,1 1-1,-1-1 0,1 1 1,-1 0-1,1 0 0,0 0 0,0 1 1,0-1-1,0 0 0,0 1 1,0 0-1,0-1 0,1 1 1,-3 5-1,5-7 0,-1-1 0,1 1 0,-1-1 0,1 1 0,-1-1 0,1 1 0,-1-1 0,1 1 0,0-1 0,-1 0 0,1 1 0,0-1 0,-1 0 0,1 0 0,0 0 0,-1 1 0,1-1 0,0 0 0,-1 0 0,1 0 0,0 0 0,0 0 0,-1 0 0,1 0 0,0-1 0,-1 1 0,1 0 0,0 0 0,-1 0 0,1-1 1,0 1-1,-1 0 0,1-1 0,-1 1 0,2-1 0,27-8 213,-14 1-166,-1-1 0,24-17 0,-26 17-30,0 0-1,1 0 0,18-8 1,-31 17-24,0 0 1,1 1 0,-1-1 0,1 0 0,-1 0 0,0 0 0,1 0 0,-1 0 0,0 0 0,0 0 0,1 0 0,-1 1 0,0-1 0,1 0 0,-1 0 0,0 0 0,0 1 0,1-1 0,-1 0 0,0 0 0,0 1 0,1-1 0,-1 0 0,0 1 0,0-1 0,0 0 0,0 0 0,0 1 0,1-1 0,-1 0 0,0 1 0,0-1 0,0 0 0,0 1 0,0-1 0,0 0 0,0 1 0,0-1 0,0 1 0,0-1 0,0 1 0,0 19-308,0-17 276,-1 45 56,-2-1 1,-3 1-1,-1-1 0,-2 0 1,-3-1-1,-19 51 0,17-61 154,-1-1-1,-2 0 1,-2-1-1,-1-1 0,-1-1 1,-2-1-1,-1 0 1,-30 27-1,53-56-161,0-1 1,0 1-1,0-1 1,0 0 0,0 0-1,-1 0 1,1 1-1,0-1 1,-1 0-1,1 0 1,-1-1-1,1 1 1,-1 0-1,0 0 1,1-1-1,-1 1 1,0-1-1,1 0 1,-1 1-1,0-1 1,-2 0 0,3-1-4,0 0 0,0 0 0,1 0 0,-1 0 0,0 0 1,1 0-1,-1 0 0,1 0 0,-1 0 0,1 0 0,-1 0 1,1 0-1,0-1 0,0 1 0,0 0 0,0 0 1,-1 0-1,2-1 0,-1 1 0,0 0 0,0 0 0,0-2 1,2-10-12,0 0 0,1 0 0,1 0 0,6-16 0,5-1-63,1 1 1,1 0-1,2 2 0,1 0 1,1 1-1,41-40 0,167-126-203,-105 94 229,-95 74 58,-16 15-9,-1-1 0,0 0 0,0-1 0,-1 0 1,0 0-1,-1-2 0,15-22 0,-24 34-9,-1 1 1,0 0-1,0 0 1,0-1-1,0 1 1,1 0-1,-1 0 1,0-1-1,0 1 1,0 0-1,0-1 0,0 1 1,0 0-1,0-1 1,0 1-1,0 0 1,0 0-1,0-1 1,0 1-1,0 0 0,0-1 1,0 1-1,0 0 1,0-1-1,0 1 1,0 0-1,0 0 1,-1-1-1,1 1 1,0 0-1,0 0 0,0-1 1,0 1-1,-1 0 1,1 0-1,0-1 1,0 1-1,-1 0 1,1-1-1,-16 2-2,-18 11-14,15-1 16,0 1 0,1 1 0,0 1 0,1 0 0,1 1 0,0 1 0,1 0 0,1 1 0,1 1 0,-17 29 0,28-44-63,1 0 0,-1 0 0,1 0 0,0 0 0,0 0 0,0 0 0,0 0 0,1 1 0,-1-1 0,1 0 0,0 5 0,0-7-31,0 0 0,1 1-1,-1-1 1,0 0 0,1 0-1,-1 1 1,1-1 0,-1 0-1,1 0 1,0 0 0,0 0-1,-1 0 1,1 0 0,0 0-1,0 0 1,0 0-1,0 0 1,0 0 0,2 1-1,3 0-349,-1 0 0,1 0 0,-1-1 0,1 0 0,0 0 0,0 0 0,0 0 0,-1-1 0,1 0 0,12-2 0,20-3-4937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1.237"/>
    </inkml:context>
    <inkml:brush xml:id="br0">
      <inkml:brushProperty name="width" value="0.025" units="cm"/>
      <inkml:brushProperty name="height" value="0.025" units="cm"/>
    </inkml:brush>
  </inkml:definitions>
  <inkml:trace contextRef="#ctx0" brushRef="#br0">195 0 13645,'0'0'1222,"-8"0"-127,-2 1-873,-1 1 1,1 0-1,-1 1 1,1 0-1,0 1 1,-1 0-1,2 1 1,-1 0 0,1 0-1,-1 1 1,2 0-1,-1 0 1,1 1-1,0 0 1,0 1-1,0 0 1,1 0-1,-6 10 1,13-17-216,-1 0 0,1 0 0,-1 0 0,1 0 0,-1-1 0,1 1 0,0 0 0,0 0 0,-1 0 0,1 0 0,0 0 0,0 0 0,0 0 0,0 0 0,0 0 0,0 0 0,0 0 0,1 0 0,-1 0-1,0 0 1,0 0 0,1 0 0,-1 0 0,0-1 0,1 1 0,-1 0 0,1 0 0,0 0 0,-1 0 0,1-1 0,-1 1 0,1 0 0,0-1 0,0 1 0,-1 0 0,1-1 0,0 1 0,0-1 0,0 1 0,0-1 0,0 0 0,0 1 0,1-1 0,58 16 215,-27-9-340,-21-2 70,-1 0 0,0 1 0,0 0 1,11 9-1,-18-13 37,0 1-1,0 0 1,-1 1 0,1-1 0,-1 1 0,0-1 0,0 1 0,-1 0-1,1 0 1,-1 0 0,1 1 0,-2-1 0,4 8 0,-5-11 67,0 0 0,-1 0 0,1 0 0,0 0 0,0 0 0,0 0 0,-1 0 1,1 0-1,-1 0 0,1 0 0,-1 0 0,1 0 0,-1 0 0,1 0 0,-1 0 0,0 0 0,0-1 1,1 1-1,-1 0 0,0-1 0,0 1 0,0 0 0,0-1 0,0 1 0,0-1 0,0 1 0,0-1 1,0 1-1,0-1 0,0 0 0,0 0 0,0 0 0,0 1 0,0-1 0,0 0 0,0 0 0,-2-1 0,-51 4 1170,48-3-1129,-7 0 33,0 0-1,1-1 1,-1-1 0,0 0 0,-21-6 0,31 7-232,1 0 1,0 0-1,-1 0 1,1-1-1,0 1 1,0 0-1,0-1 1,0 1-1,0-1 1,0 0 0,0 0-1,1 1 1,-1-1-1,1 0 1,-3-4-1,3 4-226,1-1 0,-1 1 0,1-1 0,-1 1 0,1-1 0,0 1-1,0-1 1,0 1 0,0-1 0,0 0 0,1 1 0,-1-1 0,1 1 0,0 0-1,-1-1 1,1 1 0,0-1 0,3-3 0,13-19-3612,10-1-469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1.922"/>
    </inkml:context>
    <inkml:brush xml:id="br0">
      <inkml:brushProperty name="width" value="0.025" units="cm"/>
      <inkml:brushProperty name="height" value="0.025" units="cm"/>
    </inkml:brush>
  </inkml:definitions>
  <inkml:trace contextRef="#ctx0" brushRef="#br0">184 1 15118,'0'0'5472,"-9"13"-4954,3-5-411,-91 142 1916,86-130-1866,0 1 0,1-1 1,1 2-1,1-1 0,1 1 0,-6 33 0,12-54-150,1 0 1,-1 0 0,1 1-1,0-1 1,0 0 0,0 1-1,0-1 1,0 1-1,0-1 1,0 0 0,0 1-1,1-1 1,-1 0 0,0 1-1,1-1 1,-1 0 0,1 0-1,-1 1 1,1-1 0,0 0-1,1 2 1,-1-3 7,0 0 1,0 0-1,-1 0 0,1 0 1,0 0-1,0 0 0,0 0 1,0 0-1,0 0 0,0 0 1,0 0-1,0 0 0,0-1 1,-1 1-1,1 0 0,0-1 1,0 1-1,0-1 0,0 1 1,-1-1-1,1 1 0,1-2 1,5-4 8,-1 0 1,1 0-1,-1 0 0,-1-1 1,7-8-1,-4 0-139,0-1-1,-1 0 1,0 0-1,-1 0 1,4-21-1,-5 21-168,-10 30 88,1-1 106,0 0-1,1 0 1,1 0-1,0 1 1,-1 21-1,3-31 109,0-1-1,1 0 0,-1 0 0,1 0 1,0 0-1,0-1 0,0 1 0,0 0 1,0 0-1,0 0 0,1-1 0,-1 1 1,1-1-1,0 1 0,0-1 0,0 0 1,0 1-1,0-1 0,1 0 0,-1 0 1,0-1-1,1 1 0,0 0 0,-1-1 1,1 0-1,0 1 0,0-1 0,0 0 0,-1-1 1,1 1-1,4 0 0,7 2 108,1-2-1,0 1 1,-1-2-1,1 0 1,0-1-1,0 0 1,-1-1-1,24-6 1,-31 6-112,0 0 0,0 0 0,0 0 0,0-1 0,-1 0 0,1 0 0,-1-1 1,0 0-1,0 0 0,0-1 0,-1 1 0,1-1 0,-1 0 0,0-1 0,0 1 0,-1-1 1,0 0-1,0 0 0,5-11 0,-8 16-24,-1 0-1,1 0 1,-1 0-1,1 0 1,-1-1 0,0 1-1,1 0 1,-1 0 0,0 0-1,0-1 1,0 1 0,0 0-1,0 0 1,0-1 0,0 1-1,0 0 1,0 0 0,-1-1-1,1 1 1,-1-2 0,0 3 0,1 0 0,-1-1 0,0 1 0,1 0 0,-1 0 0,0-1 0,1 1 0,-1 0 0,0 0 0,0 0 0,1 0 0,-1 0 0,0 0 0,1 0 0,-1 0 0,0 0 0,0 0 1,1 0-1,-1 1 0,0-1 0,1 0 0,-1 0 0,0 1 0,0 0 0,-4 1-11,0 1 0,0-1 0,1 1 0,-1 0-1,1 1 1,-1-1 0,-4 7 0,7-9 25,1 1-1,0-1 1,0 0-1,-1 1 1,1-1 0,0 1-1,0-1 1,1 1-1,-1-1 1,0 1-1,1 0 1,-1-1-1,0 1 1,1 0 0,0 0-1,0-1 1,-1 1-1,1 0 1,0 0-1,0 0 1,0-1 0,1 1-1,-1 0 1,0 0-1,1-1 1,-1 1-1,1 0 1,1 2-1,-1-2 20,1-1 0,0 1-1,0 0 1,0-1 0,1 0-1,-1 1 1,0-1 0,0 0-1,1 0 1,-1 0 0,1 0-1,-1-1 1,1 1 0,-1-1-1,1 1 1,-1-1 0,1 0-1,2 0 1,9 0 47,0 0 1,-1 0-1,1-2 1,-1 0-1,1 0 0,-1-1 1,0-1-1,0 0 1,0-1-1,-1-1 0,0 0 1,0 0-1,0-1 1,-1 0-1,1-1 0,-2-1 1,1 0-1,-2 0 1,14-16-1,-49 53-112,15-18 92,1 0 1,0 1-1,-10 16 0,18-25-82,0 1 1,1 0-1,-1-1 0,1 1 0,0 0 1,-1 0-1,1 0 0,1 0 0,-1 0 1,0 1-1,1-1 0,0 0 0,-1 0 1,1 0-1,1 0 0,-1 0 0,0 1 0,1-1 1,-1 0-1,3 5 0,-3-8-152,1 1-1,-1-1 0,1 1 1,-1-1-1,1 1 0,-1-1 1,1 0-1,0 1 1,-1-1-1,1 0 0,0 1 1,-1-1-1,1 0 1,0 0-1,-1 0 0,1 1 1,0-1-1,0 0 1,-1 0-1,1 0 0,0 0 1,-1 0-1,1 0 1,1-1-1,10-5-6379,-7-7-33</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2.284"/>
    </inkml:context>
    <inkml:brush xml:id="br0">
      <inkml:brushProperty name="width" value="0.025" units="cm"/>
      <inkml:brushProperty name="height" value="0.025" units="cm"/>
    </inkml:brush>
  </inkml:definitions>
  <inkml:trace contextRef="#ctx0" brushRef="#br0">0 52 8008,'0'0'7591,"0"-49"-4805,0 47-319,0 6-2595,0 9-1,0 7-31,4 4-1505,6 2-1730,6 0-609,6 1-993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1.727"/>
    </inkml:context>
    <inkml:brush xml:id="br0">
      <inkml:brushProperty name="width" value="0.025" units="cm"/>
      <inkml:brushProperty name="height" value="0.025" units="cm"/>
    </inkml:brush>
  </inkml:definitions>
  <inkml:trace contextRef="#ctx0" brushRef="#br0">107 23 14157,'0'0'8312,"-9"-5"-7863,7 3-429,0 1-14,1-1-1,-1 0 1,0 1-1,0 0 1,-1-1-1,1 1 1,0 0-1,0 0 1,-1 0-1,1 1 1,0-1-1,-1 0 1,1 1-1,-1 0 1,1-1-1,0 1 1,-1 0-1,1 0 1,-1 0-1,1 1 1,-1-1-1,1 1 1,0-1-1,-1 1 1,1 0-1,0 0 1,-1 0-1,1 0 1,0 0-1,0 0 1,0 1-1,0-1 1,0 1 0,0-1-1,-2 4 1,3-4-11,0 0 0,0 0 0,0 0 0,0 0 1,0 0-1,0 0 0,0 0 0,0 1 0,0-1 1,1 0-1,-1 0 0,1 1 0,-1-1 1,1 1-1,-1-1 0,1 0 0,0 1 0,-1 2 1,2-4-7,-1 1 1,0 0 0,1 0 0,-1-1 0,1 1 0,-1 0 0,1-1 0,-1 1 0,1 0 0,0-1 0,-1 1 0,1-1 0,0 1-1,-1-1 1,1 1 0,0-1 0,-1 0 0,1 1 0,0-1 0,0 0 0,0 1 0,-1-1 0,3 0 0,8 2-178,1-1 1,-1 0 0,23-2-1,-11 1-171,-5 0-33,-12 0 305,0-1 0,0 1 0,-1 0 0,1 1 0,0-1-1,0 1 1,-1 0 0,1 1 0,-1-1 0,1 1 0,-1 0-1,1 1 1,5 3 0,-10-5 124,0 0 0,-1 0-1,1 0 1,-1 0 0,1 0 0,-1 0-1,0 0 1,1 0 0,-1 1 0,0-1-1,0 0 1,0 0 0,1 0 0,-1 0 0,0 1-1,-1-1 1,1 0 0,0 0 0,0 0-1,0 0 1,-1 0 0,1 1 0,-1-1-1,1 0 1,-1 0 0,1 0 0,-1 0 0,0 0-1,1 0 1,-1 0 0,0-1 0,0 1-1,0 0 1,1 0 0,-1 0 0,0-1-1,0 1 1,-2 0 0,-40 27 1922,40-27-1866,-1 2 71,-2 1-36,0-1 0,-1 1 0,1-1 1,-1-1-1,1 1 0,-1-1 1,0 0-1,0-1 0,0 1 0,-13 0 1,20-3-252,-1 1 1,0 0 0,1-1-1,-1 1 1,1-1 0,-1 1-1,1-1 1,0 1 0,-1-1-1,1 1 1,-1-1-1,1 1 1,0-1 0,-1 0-1,1 1 1,0-1 0,0 1-1,0-1 1,-1 0 0,1 1-1,0-1 1,0 0-1,0 1 1,0-1 0,0 0-1,0 1 1,0-1 0,0 0-1,0 1 1,1-1 0,-1 0-1,0 0 1,6-24-4157,8-5-2779</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2.897"/>
    </inkml:context>
    <inkml:brush xml:id="br0">
      <inkml:brushProperty name="width" value="0.025" units="cm"/>
      <inkml:brushProperty name="height" value="0.025" units="cm"/>
    </inkml:brush>
  </inkml:definitions>
  <inkml:trace contextRef="#ctx0" brushRef="#br0">230 102 13229,'0'0'3416,"0"-8"-432,0-24-1211,0 31-1740,0 0 1,0 0-1,0 0 1,0 1-1,0-1 1,0 0-1,0 0 1,0 1 0,-1-1-1,1 0 1,0 0-1,-1 1 1,1-1-1,-1 0 1,1 1 0,0-1-1,-1 0 1,0 1-1,1-1 1,-1 1-1,1-1 1,-1 1-1,0-1 1,1 1 0,-1-1-1,0 1 1,1 0-1,-1-1 1,0 1-1,0 0 1,1 0-1,-1-1 1,0 1 0,0 0-1,1 0 1,-1 0-1,0 0 1,0 0-1,0 0 1,1 0-1,-1 0 1,0 1 0,0-1-1,1 0 1,-1 0-1,0 1 1,0-1-1,1 0 1,-2 1 0,-31 19-47,29-14 69,-1-1 0,1 1 0,1 0 0,-1 0-1,1 1 1,0-1 0,1 1 0,-1 0 0,1-1 0,1 1-1,-1 0 1,0 13 0,0 11 15,3 51-1,1-32-72,-2-33-5,-1-1 0,0 1 0,-1 0 0,0-1 0,-10 31 0,11-43 13,0 0 0,-1 0 0,0 0 0,0 0 0,0-1 0,0 1 0,-1 0 0,1-1 0,-1 0 0,0 0 0,0 1 0,0-2 1,-1 1-1,1 0 0,0-1 0,-1 1 0,0-1 0,0 0 0,0 0 0,0-1 0,0 1 0,0-1 0,0 0 0,0 0 0,0 0 0,-1 0 0,1-1 0,-6 0 0,10 0 29,-1 0-1,0 0 0,1 0 0,-1 0 0,0 0 1,1 0-1,-1 0 0,0 0 0,1-1 0,-1 1 0,1 0 1,-1 0-1,1-1 0,-1 1 0,0 0 0,1-1 1,-1 1-1,1 0 0,-1-1 0,1 1 0,0-1 0,-1 1 1,1-1-1,-1 1 0,1-1 0,0 1 0,-1-1 1,1 0-1,0 1 0,0-1 0,-1-1 0,3-25 639,20-24-384,6 8-528,3 3 1,1 0 0,1 2 0,3 1 0,0 2-1,3 2 1,63-43 0,-81 68 177,-20 8 55,-1 0 1,0 0-1,1 0 0,-1 0 0,1 1 1,-1-1-1,0 0 0,1 0 1,-1 0-1,1 1 0,-1-1 1,0 0-1,1 0 0,-1 1 0,0-1 1,0 0-1,1 1 0,-1-1 1,0 1-1,0-1 0,1 0 0,-1 1 1,0-1-1,0 0 0,0 1 1,0-1-1,0 1 0,1 0 1,-5 40-103,3-31 207,0-6-84,0 0-1,0 0 1,1 1 0,0-1-1,0 0 1,0 0 0,0 0-1,1 1 1,-1-1 0,1 0-1,2 7 1,-2-9 10,1-1 1,-1 1-1,0 0 0,1-1 1,-1 1-1,1-1 1,-1 0-1,1 1 0,0-1 1,0 0-1,0 0 0,-1 0 1,1 0-1,0 0 0,0 0 1,0-1-1,0 1 1,1-1-1,-1 1 0,0-1 1,0 0-1,0 0 0,4 0 1,3 0 12,0 0 0,1-1 0,-1 0 0,0-1 0,0 0 0,0 0 0,0-1 1,0 0-1,0 0 0,14-9 0,-19 10-28,0 0 1,0-1 0,0 0-1,0 0 1,0 0-1,-1 0 1,1-1-1,-1 1 1,0-1-1,0 0 1,0 0 0,-1 0-1,1 0 1,-1 0-1,0-1 1,0 1-1,-1-1 1,1 1-1,-1-1 1,0 0 0,0 0-1,0-6 1,-1 11-19,-1 0 0,1 0 0,-1 0 0,1 0 1,-1 0-1,1 0 0,-1 0 0,1 0 0,-1 0 0,1 0 1,-1 0-1,1 0 0,-1 1 0,1-1 0,-1 0 0,1 0 1,-1 1-1,1-1 0,0 0 0,-1 0 0,1 1 0,-1-1 1,1 1-1,0-1 0,-1 0 0,1 1 0,0-1 0,0 1 1,-1-1-1,1 1 0,0-1 0,0 0 0,0 1 1,-1-1-1,1 1 0,0-1 0,0 1 0,0-1 0,0 1 1,0-1-1,0 1 0,0 0 0,0-1 0,0 1 0,0-1 1,1 0-1,-1 1 0,0-1 0,0 1 0,0-1 0,1 1 1,-1-1-1,0 1 0,0-1 0,1 1 0,-1-1 0,0 0 1,1 1-1,0 0 0,1 1 25,1 0 0,0 0 0,0 0 0,0 0 1,0-1-1,0 1 0,0-1 0,0 1 0,0-1 0,1 0 0,5 0 0,46 8 61,-32-6-57,-14-2-26,32 6-3,63 18 0,-103-25 1193,14-27 924,11-16-1904,44-56 1,-69 97-272,0 1 0,0 0 0,1-1 0,-1 1 1,0 0-1,1 0 0,-1 0 0,1 0 0,-1 0 1,1 0-1,-1 0 0,1 0 0,0 1 0,-1-1 0,1 1 1,3-2-1,26 6-4446,-8 0-96,-2-3-3688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4.423"/>
    </inkml:context>
    <inkml:brush xml:id="br0">
      <inkml:brushProperty name="width" value="0.025" units="cm"/>
      <inkml:brushProperty name="height" value="0.025" units="cm"/>
    </inkml:brush>
  </inkml:definitions>
  <inkml:trace contextRef="#ctx0" brushRef="#br0">34 56 14029,'8'-7'1047,"1"0"-675,0 0 1,0 1 0,1 0 0,0 1 0,14-6-1,-23 10-336,1 0-1,0 0 0,0 0 0,0 1 1,0-1-1,0 1 0,0-1 0,0 1 1,1 0-1,-1 0 0,0 0 0,0 0 1,0 0-1,0 0 0,0 0 1,0 1-1,0-1 0,0 1 0,0 0 1,0-1-1,0 1 0,0 0 0,0 0 1,0 0-1,-1 0 0,1 1 0,0-1 1,-1 0-1,1 1 0,-1-1 0,1 1 1,-1 0-1,0-1 0,0 1 0,0 0 1,1 0-1,-2 0 0,1 0 0,0-1 1,0 1-1,-1 1 0,1 2 0,1 3-10,0 0 0,-1 0-1,0 0 1,-1 1-1,0-1 1,0 0-1,-1 0 1,0 0-1,0 1 1,-1-1 0,0 0-1,0-1 1,-1 1-1,-6 13 1,-5 4-14,-1-1 1,-2 0 0,-18 21 0,19-27 514,2 2 1,0-1 0,1 2-1,-12 24 1,24-44-489,1 1 1,-1 0-1,0-1 0,1 1 1,-1 0-1,0 0 1,1 0-1,0 0 1,0-1-1,-1 1 1,1 0-1,0 0 0,0 0 1,1 0-1,-1 0 1,0 0-1,1-1 1,-1 1-1,1 0 0,-1 0 1,1 0-1,0-1 1,1 3-1,0-2-16,0 0 0,0-1 0,0 1-1,0 0 1,1-1 0,-1 0 0,0 0 0,1 1-1,-1-1 1,1-1 0,-1 1 0,1 0 0,-1-1 0,5 1-1,11 1 37,-1-2-1,1 0 0,33-6 0,-49 6-41,18-3-98,0-1-1,-1-1 0,31-13 0,-40 14-622,0 0-1,-1-1 0,0 0 1,17-13-1,-17 3-2754,-7 4-1590,-2-2-4222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4.784"/>
    </inkml:context>
    <inkml:brush xml:id="br0">
      <inkml:brushProperty name="width" value="0.025" units="cm"/>
      <inkml:brushProperty name="height" value="0.025" units="cm"/>
    </inkml:brush>
  </inkml:definitions>
  <inkml:trace contextRef="#ctx0" brushRef="#br0">1 1 11915,'0'0'5221,"48"50"-4228,-5-46-160,5-4-385,9 0-416,4-7-736,-8-8-4069,-5-1-3971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5.128"/>
    </inkml:context>
    <inkml:brush xml:id="br0">
      <inkml:brushProperty name="width" value="0.025" units="cm"/>
      <inkml:brushProperty name="height" value="0.025" units="cm"/>
    </inkml:brush>
  </inkml:definitions>
  <inkml:trace contextRef="#ctx0" brushRef="#br0">65 1 15535,'-7'8'982,"1"0"-800,0-2 134,1-1 0,0 1 1,1 1-1,-1-1 0,1 1 0,0-1 0,1 1 0,0 0 0,0 0 1,0 1-1,1-1 0,-2 13 0,4-19-302,0 0 0,0 0 1,1 0-1,-1-1 0,1 1 0,-1 0 0,1 0 1,-1-1-1,1 1 0,-1 0 0,1 0 0,-1-1 0,1 1 1,0-1-1,-1 1 0,1-1 0,0 1 0,0-1 1,0 1-1,-1-1 0,1 0 0,0 1 0,0-1 0,0 0 1,0 0-1,-1 1 0,1-1 0,0 0 0,2 0 1,32 0 3,-26 0 45,11-1-35,0-2 0,0 0 1,0-2-1,0 0 0,-1-1 0,31-13 0,49-15-300,-99 34 271,1 0 0,-1 0-1,1-1 1,-1 1-1,0 0 1,1 0 0,-1 0-1,1 0 1,-1 0-1,1 0 1,-1 0 0,1 0-1,-1 0 1,1 0-1,-1 0 1,1 0-1,-1 1 1,1-1 0,-1 0-1,1 0 1,-1 0-1,1 1 1,-1-1 0,1 0-1,-1 1 1,0-1-1,1 0 1,-1 1 0,0-1-1,1 0 1,-1 1-1,0-1 1,1 1 0,-1-1-1,0 22 248,-17 30 311,14-45-553,1-3 10,1 0-1,-1-1 0,1 1 0,0 0 0,0 0 0,0 0 0,1 0 0,-1-1 0,1 1 0,0 0 0,0 0 0,0 0 0,2 5 1,-1-7-10,0-1 1,0 1-1,1-1 0,-1 1 1,0-1-1,1 0 1,-1 0-1,1 1 1,0-1-1,-1 0 1,1-1-1,0 1 1,0 0-1,0 0 1,-1-1-1,1 1 1,0-1-1,0 1 1,0-1-1,0 0 1,0 0-1,0 0 1,0 0-1,0 0 1,0 0-1,4-2 1,12 0-13,0-2 0,0 0 0,-1-1 0,1 0 0,-1-2 0,0 0 0,-1-1 0,1-1 0,-2 0 0,1-1 0,-1-1 0,-1 0 0,21-21 0,-39 39-709,-29 44 474,31-48-948,1 1 1,-1-1-1,1 1 0,-1 0 1,1-1-1,0 1 1,-1 7-1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5.486"/>
    </inkml:context>
    <inkml:brush xml:id="br0">
      <inkml:brushProperty name="width" value="0.025" units="cm"/>
      <inkml:brushProperty name="height" value="0.025" units="cm"/>
    </inkml:brush>
  </inkml:definitions>
  <inkml:trace contextRef="#ctx0" brushRef="#br0">0 0 7976,'0'0'10575,"11"1"-11216,13 3-690,0 2-1,0 0 1,40 18-1,34 10-5524,-80-30 2604,-1-1 4684,-1 1 7885,-47-2-931,18-1-6799,0 1 0,-1 1 0,1-1 0,0 2 0,-22 9 0,31-12-485,1 0-1,-1 0 1,0 1-1,1 0 1,-1-1-1,1 1 1,0 1-1,0-1 1,0 0-1,0 1 1,0 0-1,0-1 1,0 1-1,1 0 1,0 1-1,0-1 1,-1 0-1,2 1 1,-1-1-1,0 1 0,1-1 1,0 1-1,-1 0 1,1 4-1,1-7-109,1 1 0,0-1 0,-1 0-1,1 0 1,0 1 0,0-1 0,0 0-1,0 0 1,0 0 0,0 0 0,1 0-1,-1 0 1,0 0 0,0-1 0,1 1-1,-1 0 1,1-1 0,-1 1 0,0-1-1,1 1 1,-1-1 0,1 0 0,-1 1-1,1-1 1,-1 0 0,1 0 0,-1 0-1,3-1 1,52 3-496,-50-2 409,23-1-539,-15 0 569,1 0-1,0 1 1,-1 1-1,1 1 0,0 0 1,-1 0-1,19 7 1,-33-9 68,1 0 1,-1 0-1,1 0 1,-1 0-1,1 0 1,-1 0-1,0 0 1,1 0-1,-1 0 0,1 0 1,-1 1-1,1-1 1,-1 0-1,0 0 1,1 0-1,-1 1 1,0-1-1,1 0 1,-1 1-1,0-1 0,1 0 1,-1 1-1,0-1 1,0 0-1,1 1 1,-1-1-1,0 1 1,0-1-1,0 0 1,1 1-1,-1-1 1,0 1-1,0-1 0,0 1 1,0-1-1,0 0 1,0 1-1,0-1 1,0 1-1,0-1 1,0 1-1,-19 10 248,-32 2-60,-127 20-981,177-33-1575,4-1-1884,13-4-1511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5.830"/>
    </inkml:context>
    <inkml:brush xml:id="br0">
      <inkml:brushProperty name="width" value="0.025" units="cm"/>
      <inkml:brushProperty name="height" value="0.025" units="cm"/>
    </inkml:brush>
  </inkml:definitions>
  <inkml:trace contextRef="#ctx0" brushRef="#br0">231 11 11403,'0'0'8066,"-10"-3"-7356,6 2-676,0-1-9,1 1 0,-1 0 0,0 0-1,0 1 1,0-1 0,0 1-1,0 0 1,0 0 0,0 0 0,0 0-1,0 1 1,0 0 0,0-1-1,0 1 1,0 1 0,1-1-1,-1 1 1,0-1 0,-4 4 0,6-4-17,-21 14 440,-37 30-1,56-42-388,0 1 0,0-1 0,0 1 0,0 0 0,1 0 0,0 0 0,0 1 0,0-1 0,0 1 0,0 0 0,1-1 0,0 1 0,0 0 0,1 1 0,-1-1-1,0 7 1,2-11-52,1 1-1,-1-1 0,1 0 0,0 0 0,-1 0 0,1 0 1,0 0-1,-1 0 0,1-1 0,0 1 0,0 0 0,0 0 0,0 0 1,0-1-1,0 1 0,0-1 0,0 1 0,0-1 0,0 1 1,1-1-1,-1 1 0,0-1 0,0 0 0,0 0 0,1 0 0,-1 1 1,0-1-1,0-1 0,0 1 0,2 0 0,46-1 208,-43 1-186,6-2-18,1-1 0,0 0 1,-1-1-1,1-1 0,-1 1 1,0-2-1,-1 0 0,1 0 1,-1-1-1,0-1 0,-1 1 1,0-2-1,0 1 0,11-14 1,-16 12-195,-18 18-139,-20 19-735,14 1-908,13-8-4011,6-16 1797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6.347"/>
    </inkml:context>
    <inkml:brush xml:id="br0">
      <inkml:brushProperty name="width" value="0.025" units="cm"/>
      <inkml:brushProperty name="height" value="0.025" units="cm"/>
    </inkml:brush>
  </inkml:definitions>
  <inkml:trace contextRef="#ctx0" brushRef="#br0">182 23 3235,'0'0'17766,"-8"-5"-16677,6 3-1063,0 0 0,0 0 0,0 1 0,-1-1 0,1 1 0,0 0-1,-1 0 1,1 0 0,-1 0 0,1 0 0,-1 0 0,0 1 0,1-1 0,-1 1-1,0 0 1,1 0 0,-1 0 0,0 0 0,0 0 0,1 0 0,-1 1 0,0 0 0,1-1-1,-1 1 1,1 0 0,-1 0 0,1 0 0,-1 1 0,1-1 0,0 0 0,0 1 0,-4 2-1,-1 1 67,-41 28 815,46-31-886,0 0 0,-1 0-1,1 0 1,0 0 0,0 0 0,0 0-1,1 0 1,-1 1 0,0-1-1,1 1 1,0-1 0,-1 1-1,1 0 1,0-1 0,0 1-1,0 4 1,4-5-95,0 0 0,0 0 0,0-1 0,1 1 0,-1-1 0,1 0-1,-1 0 1,1 0 0,-1-1 0,1 1 0,0-1 0,-1 0 0,5 0 0,5 2-587,8 1-331,1 2-1,25 9 0,-40-11 948,-1 0 0,1 0 0,0 0-1,-1 1 1,0 0 0,0 0 0,0 1 0,-1-1-1,1 1 1,7 10 0,-12-14 66,0 0 1,0 1-1,0-1 1,0 0-1,0 0 0,0 0 1,-1 0-1,1 1 0,0-1 1,-1 0-1,1 1 0,-1-1 1,0 1-1,1-1 1,-1 0-1,0 1 0,0-1 1,0 1-1,0-1 0,0 1 1,0-1-1,0 0 0,-1 1 1,1-1-1,0 1 1,-1-1-1,1 0 0,-2 2 1,0-1 79,0 0 0,0 1 0,0-1 0,0 0 1,-1-1-1,1 1 0,-1 0 0,1-1 0,-1 0 0,0 1 1,0-1-1,-5 1 0,-10 3 545,0-1 1,-1-1-1,-23 1 0,38-3-543,-16 0 249,5 1-31,0-1-1,-31-2 0,46 1-378,-1 0 1,1 0-1,-1 0 0,1 0 0,0-1 0,-1 1 0,1 0 0,0 0 0,-1 0 1,1-1-1,0 1 0,-1 0 0,1 0 0,0-1 0,-1 1 0,1 0 0,0-1 0,0 1 1,-1 0-1,1-1 0,0 1 0,0 0 0,0-1 0,-1 1 0,1 0 0,0-1 0,0 1 1,0-1-1,0 1 0,0 0 0,0-1 0,0 1 0,0-1 0,0 1 0,0-1 1,0 1-1,0 0 0,0-1 0,0 1 0,1 0 0,-1-1 0,0 1 0,0-1 0,0 1 1,0 0-1,1-1 0,-1 1 0,0 0 0,0-1 0,1 1 0,-1 0 0,0 0 0,1-1 1,-1 1-1,0 0 0,1 0 0,-1-1 0,1 1 0,19-19-5928,9 3 258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6.695"/>
    </inkml:context>
    <inkml:brush xml:id="br0">
      <inkml:brushProperty name="width" value="0.025" units="cm"/>
      <inkml:brushProperty name="height" value="0.025" units="cm"/>
    </inkml:brush>
  </inkml:definitions>
  <inkml:trace contextRef="#ctx0" brushRef="#br0">195 0 15759,'0'0'5082,"-13"3"-4062,2 0-838,0 0 0,0 1 0,0 0 0,0 1 0,1 0 0,0 0 0,0 1 0,0 0 0,1 1 0,-13 11 0,13-8 222,-25 27 413,33-36-809,0 1 1,-1 0 0,1 0 0,0 0 0,0 1 0,0-1 0,0 0 0,0 0-1,1 1 1,-1-1 0,1 0 0,-1 1 0,1-1 0,0 0 0,0 1 0,0 3 0,1-5-8,0 1 0,0-1 0,1 0 1,-1 0-1,0 0 0,0 0 1,1 0-1,-1 0 0,1 0 0,-1 0 1,1 0-1,-1-1 0,1 1 1,-1-1-1,1 1 0,0-1 0,-1 0 1,1 1-1,0-1 0,-1 0 1,1 0-1,0 0 0,3-1 1,42-3-610,-35 0 434,-1 0 0,0-1 0,0 0 0,-1-1 0,0-1-1,0 1 1,0-2 0,-1 1 0,0-1 0,0-1 0,-1 1 0,0-1 0,-1-1 0,0 0 0,0 0 0,-1 0-1,9-20 1,-32 54 417,-8 15 59,24-38-304,-3 8-335,1 1-1,0 0 0,1 0 0,-1 0 0,0 12 0,3-21 229,0 1-1,0 0 0,0 0 1,0 0-1,0-1 0,1 1 1,-1 0-1,0 0 0,1 0 1,0-1-1,-1 1 0,1 0 1,0-1-1,0 1 0,0-1 1,0 1-1,0-1 0,0 1 1,0-1-1,0 0 1,1 1-1,-1-1 0,0 0 1,1 0-1,-1 0 0,1 0 1,-1 0-1,1 0 0,0-1 1,-1 1-1,1 0 0,0-1 1,0 1-1,-1-1 0,1 0 1,3 1-1,23-1-4449,4 0 246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7.116"/>
    </inkml:context>
    <inkml:brush xml:id="br0">
      <inkml:brushProperty name="width" value="0.025" units="cm"/>
      <inkml:brushProperty name="height" value="0.025" units="cm"/>
    </inkml:brush>
  </inkml:definitions>
  <inkml:trace contextRef="#ctx0" brushRef="#br0">153 5 8840,'0'0'10234,"-8"-2"-9812,6 2-396,-1-1 1,0 0-1,1 1 1,-1 0-1,0-1 1,0 1-1,1 0 1,-1 1-1,0-1 1,1 0-1,-1 1 1,0 0-1,1-1 1,-1 1-1,-3 1 1,2 1 76,-1 0-1,1 1 1,0-1 0,0 0 0,0 1 0,1 0-1,-1 0 1,1 0 0,-4 5 0,0 1 37,0 0-1,1 0 1,0 1 0,1 0 0,0 0-1,0 0 1,1 1 0,1-1 0,0 1-1,-3 23 1,6-34-136,0 1 1,1 0-1,-1-1 0,0 1 0,0 0 1,1-1-1,-1 1 0,1 0 0,-1-1 0,1 1 1,0-1-1,0 1 0,0-1 0,0 1 0,0-1 1,0 0-1,0 1 0,0-1 0,0 0 0,1 0 1,-1 0-1,0 0 0,1 0 0,-1 0 1,1 0-1,-1-1 0,1 1 0,-1 0 0,1-1 1,0 1-1,-1-1 0,1 0 0,0 1 0,-1-1 1,3 0-1,10 2-157,0-1 1,0-1-1,20-2 1,-14 1-500,37-3-1032,-44 2 1415,1 0 0,0 1 0,-1 1 0,1 0 1,0 1-1,24 4 0,-36-4 259,-1 0 0,1 0 0,-1-1 0,0 1 0,0 0 0,1 0 0,-1 0 0,0 0 0,0 0 0,0 1 0,0-1 0,0 0 0,0 0 0,-1 1 0,1-1 0,0 1 0,-1-1 0,1 0 0,-1 1 0,1-1 0,-1 1 0,0-1 0,1 1 0,-1-1 0,0 1 0,0 0 0,0-1 0,0 1 0,-1-1 0,1 1 0,0-1 0,-1 1 0,1-1 0,-1 1 0,1-1 0,-2 2 0,0 5 145,-1-1-1,0 0 1,0 0-1,-1-1 1,-8 12 0,-40 40 3094,54-58-3147,-1 1 0,1 0 0,-1 0 0,1-1-1,0 1 1,-1-1 0,1 0 0,0 1 0,0-1-1,-1 0 1,1 0 0,0 0 0,-1 0 0,4-1-1,-3 1 11,27-1-17,0-1 1,1-1-1,-1-2 1,-1 0-1,1-2 1,29-12-1,-53 17-345,0 0-1,-1 0 0,1 0 0,-1-1 0,0 0 0,1 1 0,5-7 0,-9 7-88,1 0-1,0 1 1,-1-1-1,0 0 1,0 0-1,1-1 1,-1 1-1,-1 0 1,1 0 0,0 0-1,1-5 1,-1-20-5466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7.464"/>
    </inkml:context>
    <inkml:brush xml:id="br0">
      <inkml:brushProperty name="width" value="0.025" units="cm"/>
      <inkml:brushProperty name="height" value="0.025" units="cm"/>
    </inkml:brush>
  </inkml:definitions>
  <inkml:trace contextRef="#ctx0" brushRef="#br0">1 1 12300,'0'0'4996,"50"19"-3330,-8-12-97,10-2-415,5-1-322,6 0-479,-1-3-257,-5-1-128,-3 0-2819,-13-4-7719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2.178"/>
    </inkml:context>
    <inkml:brush xml:id="br0">
      <inkml:brushProperty name="width" value="0.025" units="cm"/>
      <inkml:brushProperty name="height" value="0.025" units="cm"/>
    </inkml:brush>
  </inkml:definitions>
  <inkml:trace contextRef="#ctx0" brushRef="#br0">50 0 15695,'0'0'2098,"-4"11"-150,-28 99 1768,28-93-3500,0 0 1,1-1-1,2 2 0,-1-1 0,3 28 0,-1-43-253,1 0 0,0 1 0,0-1-1,0 0 1,0 0 0,0 0 0,0 1 0,0-1 0,1 0-1,-1-1 1,1 1 0,0 0 0,-1 0 0,1-1 0,0 1-1,2 1 1,-3-3 25,-1 1 1,1-1-1,0 1 0,-1-1 0,1 0 0,0 0 1,-1 1-1,1-1 0,0 0 0,-1 0 0,1 1 0,0-1 1,0 0-1,-1 0 0,1 0 0,0 0 0,-1 0 0,1 0 1,0 0-1,0-1 0,-1 1 0,1 0 0,0 0 0,-1 0 1,1-1-1,0 1 0,-1 0 0,1-1 0,0 1 0,-1-1 1,1 1-1,-1 0 0,1-1 0,-1 1 0,1-1 0,-1 0 1,1 1-1,-1-1 0,0 1 0,1-1 0,-1 0 0,0 1 1,1-1-1,-1 0 0,0 1 0,0-1 0,0 0 0,1 1 1,-1-1-1,0 0 0,0 0 0,0 1 0,0-2 1,4-59-63,-3 40 293,0 19 82,-1 9 176,0-4-462,1 1-1,-1-1 1,1 1 0,0-1 0,0 0-1,0 1 1,0-1 0,1 0-1,-1 0 1,1 0 0,0 0-1,0 0 1,0 0 0,0-1-1,1 1 1,-1-1 0,1 1-1,-1-1 1,1 0 0,0 0-1,0 0 1,0 0 0,0-1-1,0 1 1,0-1 0,0 0 0,1 0-1,-1 0 1,0 0 0,5 0-1,3 1 2,0 0 0,-1 0 0,1-2 0,0 1 0,0-1-1,0-1 1,0 0 0,18-4 0,-26 4-21,1 0 1,-1 0-1,0 0 1,1-1-1,-1 1 1,0-1-1,0 0 1,0 0-1,0 0 1,0 0-1,-1-1 1,1 1-1,-1-1 1,1 1-1,-1-1 1,0 0-1,0 0 1,0 0-1,-1 0 1,1-1-1,-1 1 1,1 0-1,-1-1 1,0 1-1,1-6 1,-3 8 13,1 1 0,0 0 0,0 0 0,-1 0 0,1-1 0,0 1 0,-1 0 0,1 0 0,0 0 0,-1 0 0,1 0 0,-1 0 0,1 0 1,0 0-1,-1-1 0,1 1 0,0 0 0,-1 1 0,1-1 0,-1 0 0,1 0 0,0 0 0,-1 0 0,1 0 0,0 0 0,-1 0 0,1 0 1,0 1-1,-1-1 0,1 0 0,0 0 0,-1 0 0,1 1 0,0-1 0,0 0 0,-1 1 0,1-1 0,0 0 0,0 0 0,0 1 0,-1-1 0,1 0 1,0 1-1,-15 12 131,13-11-115,0 0 0,0 1 1,1-1-1,-1 1 0,0-1 0,1 1 1,-1 0-1,1 0 0,0 0 1,0 0-1,0 0 0,1 0 0,-1 0 1,0 0-1,1 0 0,0 0 1,0 4-1,0-6-56,1 0 1,-1 0-1,0 0 1,1 0-1,-1 0 1,1-1-1,-1 1 1,1 0-1,0 0 1,-1-1-1,1 1 1,0 0-1,-1-1 1,1 1-1,0 0 0,0-1 1,0 1-1,0-1 1,-1 0-1,3 1 1,31 1-2432,-30-2 1784,0-2-1,0 1 1,0 0 0,0-1-1,-1 1 1,1-1 0,0 0-1,-1-1 1,1 1 0,-1-1-1,0 1 1,0-1 0,0 0 0,0 0-1,4-5 1,8-15-6155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39.970"/>
    </inkml:context>
    <inkml:brush xml:id="br0">
      <inkml:brushProperty name="width" value="0.025" units="cm"/>
      <inkml:brushProperty name="height" value="0.025" units="cm"/>
    </inkml:brush>
  </inkml:definitions>
  <inkml:trace contextRef="#ctx0" brushRef="#br0">37 1 12364,'0'0'5333,"-3"8"-4863,-4 12-393,1 0 1,0 1 0,1 0-1,2 0 1,0 0 0,1 0-1,1 1 1,3 39 0,-1-60-53,-1 1 0,1-1 0,0 1 0,0-1 0,-1 1 0,1-1-1,0 0 1,0 1 0,0-1 0,1 0 0,-1 0 0,0 0 0,0 0 0,1 0 0,-1 0 0,0 0 0,1 0 0,-1-1 0,1 1 0,-1-1 0,1 1 0,-1-1 0,1 1 0,0-1 0,-1 0 0,1 1-1,-1-1 1,1 0 0,0 0 0,-1-1 0,1 1 0,0 0 0,-1 0 0,3-2 0,6 1 171,0-1 0,-1-1 0,0 1-1,16-8 1,17-12-61,0-2-1,-2-1 1,0-3-1,52-48 1,-87 77-12,-5 9-65,-6 11 39,1-6 13,2-8-84,0 1-1,0 0 1,1 0-1,0 0 1,0 1-1,1-1 0,0 0 1,0 1-1,1-1 1,0 1-1,2 12 1,-2-20-23,1 0 0,0-1-1,-1 1 1,1 0 0,0 0 0,0 0 0,0 0 0,0-1 0,-1 1-1,1 0 1,0-1 0,0 1 0,0-1 0,0 1 0,1-1-1,-1 1 1,0-1 0,0 0 0,0 0 0,0 1 0,0-1 0,0 0-1,1 0 1,-1 0 0,2-1 0,33-3 462,-16-3-376,1-1-1,-1-1 1,-1-1-1,0-1 1,0-1 0,18-14-1,-10 6-83,48-24 0,-74 44-11,0-1-1,0 0 1,0 0-1,0 1 1,0-1 0,1 1-1,-1-1 1,0 1-1,0 0 1,0-1 0,1 1-1,-1 0 1,0 0 0,0 0-1,1 0 1,-1 0-1,0 0 1,1 0 0,-1 0-1,0 0 1,0 1-1,0-1 1,1 0 0,-1 1-1,0-1 1,0 1-1,0 0 1,0-1 0,0 1-1,0 0 1,1 0-1,0 3 20,0-1-1,0 1 0,-1-1 1,1 1-1,-1 0 0,0 0 0,0-1 1,0 7-1,10 30 120,-10-39-134,0 1 0,0-1-1,0 1 1,-1-1 0,1 0 0,1 0 0,-1 1 0,0-1 0,0 0 0,0 0 0,1 0 0,-1 0-1,0-1 1,1 1 0,-1 0 0,1 0 0,-1-1 0,1 1 0,-1-1 0,1 1 0,-1-1-1,3 0 1,5 1 22,-1-1-1,0 0 0,0-1 1,1 0-1,-1 0 0,0-1 1,0 0-1,0-1 0,13-5 1,3-4-116,38-25 1,-49 27 17,1 1-1,0 0 1,0 2 0,1 0 0,0 0 0,31-8 0,-46 15 70,1 0 1,-1-1 0,1 1 0,-1 0-1,1 0 1,-1 0 0,1 0-1,-1 0 1,1 0 0,-1 0-1,1 0 1,-1 0 0,1 1-1,-1-1 1,1 0 0,-1 0-1,1 0 1,-1 1 0,1-1-1,-1 0 1,1 0 0,-1 1-1,0-1 1,1 0 0,-1 1 0,0-1-1,1 0 1,-1 1 0,0-1-1,1 1 1,-1-1 0,0 1-1,0-1 1,1 1 0,-1-1-1,0 0 1,0 1 0,0-1-1,0 2 1,-2 27 192,-18 27 94,17-50-566,-13 21 705,15-26-616,1-1 1,-1 1-1,1-1 0,-1 1 1,1-1-1,-1 0 0,1 1 1,-1-1-1,0 0 0,1 1 1,-1-1-1,1 0 1,-1 1-1,0-1 0,1 0 1,-1 0-1,0 0 0,1 0 1,-1 0-1,0 0 0,0 0 1,1 0-1,-2 0 0,-2-3-7937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0.314"/>
    </inkml:context>
    <inkml:brush xml:id="br0">
      <inkml:brushProperty name="width" value="0.025" units="cm"/>
      <inkml:brushProperty name="height" value="0.025" units="cm"/>
    </inkml:brush>
  </inkml:definitions>
  <inkml:trace contextRef="#ctx0" brushRef="#br0">1 1 18738,'0'0'3011</inkml:trace>
  <inkml:trace contextRef="#ctx0" brushRef="#br0" timeOffset="1">1317 421 11179,'0'0'-5061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0.896"/>
    </inkml:context>
    <inkml:brush xml:id="br0">
      <inkml:brushProperty name="width" value="0.025" units="cm"/>
      <inkml:brushProperty name="height" value="0.025" units="cm"/>
    </inkml:brush>
  </inkml:definitions>
  <inkml:trace contextRef="#ctx0" brushRef="#br0">24 1 13773,'0'0'5744,"1"13"-4335,-24 213 2307,23-226-3706,-1 1-1,1-1 1,0 1 0,0-1-1,0 1 1,0 0 0,0-1-1,0 1 1,0-1 0,0 1-1,0 0 1,0-1 0,0 1-1,0-1 1,0 1 0,0 0-1,1-1 1,-1 1 0,0-1-1,0 1 1,1-1 0,-1 1-1,0-1 1,1 1 0,-1-1-1,1 1 1,-1-1 0,0 0 0,1 1-1,-1-1 1,1 1 0,-1-1-1,2 1 1,20-5 376,23-22 105,-19 6-421,35-37-1,13-9 11,-74 66-84,0-1 1,0 1-1,1 0 0,-1 0 0,0 0 0,0-1 0,0 1 1,0 0-1,1 0 0,-1 0 0,0-1 0,0 1 0,1 0 1,-1 0-1,0 0 0,0 0 0,1 0 0,-1 0 0,0 0 1,0 0-1,1 0 0,-1-1 0,0 1 0,0 0 0,1 0 0,-1 0 1,0 0-1,0 1 0,1-1 0,-1 0 0,0 0 0,0 0 1,1 0-1,-1 0 0,0 0 0,0 0 0,1 0 0,-1 0 1,0 1-1,0-1 0,1 0 0,-1 0 0,0 0 0,0 1 1,1-1-1,-1 17-32,-10 20 67,-4-6-6,2 1 0,-9 41 0,21-73-27,0 0 0,0 0 1,0 1-1,0-1 0,0 0 1,0 0-1,1 1 0,-1-1 1,0 0-1,0 0 0,0 1 1,0-1-1,1 0 0,-1 0 1,0 0-1,0 1 0,0-1 1,1 0-1,-1 0 0,0 0 1,0 0-1,1 0 0,-1 1 1,0-1-1,0 0 0,1 0 1,-1 0-1,0 0 0,0 0 1,1 0-1,-1 0 0,0 0 1,1 0-1,-1 0 0,0 0 1,0 0-1,1 0 0,-1 0 1,0 0-1,0 0 0,1-1 1,-1 1-1,0 0 0,0 0 1,1 0-1,-1 0 0,0 0 1,0-1-1,1 1 0,-1 0 0,0 0 1,0 0-1,1-1 1,16-8 69,-2-1-118,-1-1-1,-1-1 1,24-24-1,-32 30 25,0 0 1,0-1-1,0 1 0,-1-1 0,0 0 0,0 0 0,0 0 0,-1-1 0,-1 1 0,1-1 1,1-8-1,-13 37-678,-7 13 453,11-10-3300,18-23-10580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1.921"/>
    </inkml:context>
    <inkml:brush xml:id="br0">
      <inkml:brushProperty name="width" value="0.025" units="cm"/>
      <inkml:brushProperty name="height" value="0.025" units="cm"/>
    </inkml:brush>
  </inkml:definitions>
  <inkml:trace contextRef="#ctx0" brushRef="#br0">156 91 10954,'0'0'11248,"9"4"-10634,28 14 16,-36-18-602,1 1-1,-1-1 0,0 0 1,0 0-1,1 0 0,-1 0 1,0 0-1,0 0 0,1 0 1,-1 0-1,0 0 0,0-1 1,1 1-1,-1-1 1,0 1-1,0-1 0,0 1 1,0-1-1,1 1 0,-1-1 1,0 0-1,0 0 0,0 0 1,-1 1-1,1-1 1,0 0-1,0 0 0,0 0 1,-1 0-1,1 0 0,0-1 1,-1 1-1,1 0 0,-1 0 1,1 0-1,-1-2 0,10-40 226,-10 42-249,-1-1 0,1 1-1,0-1 1,-1 1 0,1 0-1,0-1 1,-1 1-1,0-1 1,1 1 0,-1 0-1,0 0 1,0-1-1,1 1 1,-1 0 0,0 0-1,0 0 1,0 0 0,-1 0-1,1 0 1,0 0-1,0 0 1,0 0 0,-1 1-1,1-1 1,0 0 0,-1 1-1,1-1 1,-1 1-1,1-1 1,-1 1 0,1 0-1,0 0 1,-1 0 0,1 0-1,-1 0 1,1 0-1,-1 0 1,1 0 0,-3 1-1,-3 0-17,1-1 0,0 2-1,0-1 1,0 0 0,0 1-1,0 0 1,0 1 0,-8 4-1,-4 6-1,1 0 0,1 1-1,-19 20 1,29-28 12,0 0 0,1 1 0,-1 0 1,1 0-1,1 1 0,-1 0 1,1-1-1,1 1 0,-1 0 0,-3 15 1,7-22-1,0 0 1,0 0-1,0 0 1,0 0 0,0 0-1,0-1 1,0 1-1,0 0 1,0 0-1,1 0 1,-1 0 0,0-1-1,0 1 1,1 0-1,-1 0 1,1 0-1,-1-1 1,0 1 0,1 0-1,0-1 1,-1 1-1,1 0 1,-1-1 0,1 1-1,0-1 1,-1 1-1,1-1 1,0 1-1,0-1 1,0 1 0,34 5 27,-25-7-9,0 0 0,-1 0 1,1-1-1,0 0 1,12-5-1,-2-3 1,-1 0 0,0-2 0,-1 0 0,32-28 0,-40 32-5,-1-1-1,0-1 1,0 0 0,-1 0-1,0 0 1,-1-1 0,0 0 0,-1-1-1,8-18 1,-14 30-11,0 0 0,1-1-1,-1 1 1,0 0 0,0 0 0,1-1-1,-1 1 1,0 0 0,0-1 0,0 1 0,1 0-1,-1-1 1,0 1 0,0 0 0,0-1-1,0 1 1,0 0 0,0-1 0,0 1-1,0 0 1,0-1 0,0 1 0,0 0 0,0-1-1,0 1 1,0-1 0,0 1 0,0 0-1,0-1 1,0 1 0,0 0 0,-1-1-1,1 1 1,0 0 0,0 0 0,0-1-1,-1 1 1,1 0 0,0-1 0,0 1 0,-1 0-1,1 0 1,0 0 0,-1-1 0,1 1-1,-18 12-100,-18 29-11,-5 27 59,39-63 47,-1-1-1,1 1 1,0 0-1,1 0 1,-1 0-1,1 0 1,0 0-1,0 0 1,1 0-1,-1 0 0,1 1 1,0-1-1,2 6 1,-1-9 6,0-1 0,0 1-1,1-1 1,-1 0 0,0 1 0,1-1 0,-1 0 0,1 0 0,0 0-1,-1 0 1,1 0 0,0-1 0,0 1 0,-1 0 0,1-1-1,0 0 1,0 1 0,0-1 0,0 0 0,0 0 0,0 0 0,-1 0-1,4 0 1,47-5 25,-35 0-170,-1-1-1,1-1 1,-2-1 0,1 0 0,-1-1-1,24-18 1,-13 9 46,-30 27 60,-1-1 0,2 1 0,-1 0 0,1 0 0,0 0 0,1 0-1,0 1 1,0 9 0,2-18 46,0 0-1,0 0 1,0 0-1,1 0 0,-1 0 1,0-1-1,1 1 1,-1 0-1,1 0 1,-1 0-1,1 0 1,-1 0-1,1-1 1,-1 1-1,1 0 1,0 0-1,-1-1 1,1 1-1,0-1 1,0 1-1,-1-1 1,1 1-1,0-1 0,0 1 1,0-1-1,0 1 1,0-1-1,0 0 1,0 0-1,0 1 1,0-1-1,0 0 1,0 0-1,0 0 1,0 0-1,-1 0 1,1 0-1,0-1 1,0 1-1,1 0 1,47-9 320,-31 3-287,-1-1 0,0-1 1,0 0-1,27-19 1,31-17 8,-86 86-103,11-41 51,0-1 0,0 1-1,0-1 1,0 1 0,0 0 0,0-1-1,0 1 1,1-1 0,-1 1 0,0-1-1,0 1 1,0-1 0,1 1 0,-1-1-1,0 1 1,1-1 0,-1 1 0,0-1-1,1 1 1,-1-1 0,0 1 0,1-1-1,-1 0 1,1 1 0,-1-1 0,1 0-1,-1 1 1,1-1 0,-1 0 0,1 0-1,-1 0 1,1 1 0,1-1-1,27 0 66,29-15 78,-9-8-131,-34 15-6,0 1 0,0 1 0,0 0 0,1 1 0,18-3 0,-34 8 3,1 1 0,0-1 0,-1 1 0,1-1 0,0 1 0,-1-1 0,1 1 0,-1-1 0,1 1 0,-1 0 0,1 0 0,-1-1 0,1 1 0,-1 0 0,0 0 0,1-1 0,-1 1 0,0 0 0,0 0 0,0 0 0,0-1 0,1 1 0,-1 0 0,0 0 0,0 0 0,-1 0 0,1-1 0,0 1 0,0 0 0,0 0 0,0 0 0,-1 1 0,-5 41 261,4-34-252,2-7 15,-1 1 1,1 0-1,-1-1 0,1 1 0,0 0 0,0 0 1,0-1-1,1 1 0,-1 0 0,0-1 1,1 1-1,0 0 0,0-1 0,0 1 0,0-1 1,2 6-1,-1-7-110,0 0 0,0 0-1,0 0 1,0 0 0,0 0 0,0 0 0,0 0 0,0-1 0,0 1 0,0-1-1,0 0 1,0 1 0,0-1 0,1 0 0,-1 0 0,0 0 0,0-1-1,0 1 1,0 0 0,0-1 0,0 0 0,4-1 0,16-8-4954,1-10-5883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2.811"/>
    </inkml:context>
    <inkml:brush xml:id="br0">
      <inkml:brushProperty name="width" value="0.025" units="cm"/>
      <inkml:brushProperty name="height" value="0.025" units="cm"/>
    </inkml:brush>
  </inkml:definitions>
  <inkml:trace contextRef="#ctx0" brushRef="#br0">357 36 16912,'0'-1'184,"0"0"-1,0-1 1,0 1 0,0 0 0,-1-1-1,1 1 1,0 0 0,-1-1 0,1 1-1,-1 0 1,1 0 0,-1-1 0,1 1-1,-1 0 1,0 0 0,0 0 0,0 0-1,0 0 1,0 0 0,0 0 0,0 0-1,0 0 1,0 0 0,-1 0 0,-1 0 18,0 0 0,0-1 0,0 2 0,0-1 0,0 0 0,-1 1 0,1-1 1,0 1-1,0 0 0,-4 1 0,-1-1-56,0 1 0,1 0 0,0 1 0,-1 0 0,1 0 0,0 1-1,0 0 1,-11 6 0,12-6-135,0 1 0,1-1 0,-1 1 0,1 1 0,0-1 0,0 1 0,1 0 0,0 0 0,-1 0 0,2 1 0,-1 0 0,1-1-1,-1 1 1,2 0 0,-1 1 0,1-1 0,0 0 0,0 1 0,0-1 0,0 8 0,2-13-18,0-1 1,0 1 0,0 0-1,1 0 1,-1-1-1,0 1 1,0 0-1,0 0 1,1 0-1,-1-1 1,0 1 0,1 0-1,-1-1 1,1 1-1,-1 0 1,1-1-1,-1 1 1,1-1-1,-1 1 1,1 0 0,0-1-1,-1 0 1,1 1-1,0-1 1,-1 1-1,1-1 1,1 1-1,29 2-211,-23-4 146,0-1 1,1 1 0,-1-1-1,0-1 1,9-3-1,77-53-440,-93 62 409,0 0-1,0 1 1,0-1 0,-1 1-1,1 0 1,-1-1 0,0 1 0,0-1-1,-1 6 1,1-6 74,-1 28 216,-2 0 0,-1-1 0,-2 0 0,0 0 0,-2 0 0,-2-1 0,0-1 1,-2 1-1,-30 50 0,9-25 309,-3-2-1,-2-2 1,-80 83 0,99-119-336,22-29 46,22-31 47,26-33-392,2 2 0,98-105-1,149-116-269,-295 293 411,4-2-12,-1 0 0,-1-1 0,1 0-1,-2-1 1,11-14 0,-17 23 6,0 0 0,0-1 0,0 1 0,-1 0 0,1-1 0,0 1 0,0 0 0,0-1 0,0 1 0,0 0 0,0-1 0,-1 1 0,1 0 0,0-1 0,0 1 0,-1 0-1,1 0 1,0-1 0,0 1 0,-1 0 0,1 0 0,0-1 0,0 1 0,-1 0 0,1 0 0,0 0 0,-1 0 0,1-1 0,0 1 0,-1 0 0,1 0 0,-1 0 0,1 0 0,0 0 0,-1 0 0,1 0 0,0 0 0,-1 0 0,1 0 0,0 0 0,-1 0 0,1 0 0,0 1 0,-1-1 0,1 0 0,0 0 0,-1 0-1,-21 3-143,1 5 129,1 1 1,1 1-1,0 1 0,0 0 0,1 1 0,1 2 0,0-1 0,1 2 0,0 0 0,-18 23 0,31-33 14,-1 0 0,1 0-1,0 0 1,0 0 0,0 1 0,-2 7-1,4-12-58,1 0 0,0 0-1,-1-1 1,1 1-1,0 0 1,0 0 0,-1 0-1,1 0 1,0 0-1,0 0 1,0 0-1,0 0 1,0 0 0,1 0-1,-1 0 1,0 0-1,0 0 1,1 0 0,-1 0-1,0 0 1,1-1-1,-1 1 1,1 0-1,-1 0 1,1 0 0,-1-1-1,1 1 1,0 0-1,-1 0 1,1-1 0,0 1-1,0-1 1,-1 1-1,1-1 1,0 1-1,0-1 1,0 1 0,0-1-1,0 0 1,0 1-1,0-1 1,0 0 0,0 0-1,-1 0 1,1 0-1,2 0 1,12 1-1626,-1 0 1,1-1-1,27-4 1,13-10-5428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3.188"/>
    </inkml:context>
    <inkml:brush xml:id="br0">
      <inkml:brushProperty name="width" value="0.025" units="cm"/>
      <inkml:brushProperty name="height" value="0.025" units="cm"/>
    </inkml:brush>
  </inkml:definitions>
  <inkml:trace contextRef="#ctx0" brushRef="#br0">195 0 16303,'-10'2'577,"-1"0"-323,0 0 0,0 1 0,0 1 0,1 0 0,0 0 0,-1 1 0,1 1 0,1-1 0,-1 2 0,1-1 0,0 1 0,1 1 0,0-1 0,0 1 0,0 1 0,1 0 0,1 0 0,-8 11 0,14-19-258,-1 0 1,1 0-1,-1 1 0,1-1 1,-1 0-1,1 0 0,0 0 1,-1 0-1,1 0 0,0 1 1,0-1-1,0 0 0,0 0 1,0 0-1,0 1 0,1-1 1,-1 0-1,0 0 0,0 0 1,1 0-1,-1 0 0,1 1 1,-1-1-1,2 1 1,-1 0-15,1-1 1,0 1-1,-1-1 1,1 0-1,0 0 1,0 0-1,0 0 1,0 0-1,0 0 1,0-1-1,0 1 1,0-1-1,2 1 1,12 1-163,0-1 0,-1-1 0,22-1 0,-16 0-88,-13 0 273,0 2 0,0-1 0,0 1-1,0 0 1,0 1 0,0 0 0,0 0 0,-1 1 0,1 0-1,8 4 1,-16-6 25,1-1-1,0 1 1,-1-1-1,1 1 0,-1-1 1,1 1-1,-1-1 1,1 1-1,-1 0 0,1-1 1,-1 1-1,0 0 1,1-1-1,-1 1 1,0 0-1,0 0 0,1-1 1,-1 1-1,0 0 1,0 0-1,0-1 0,0 1 1,0 0-1,0 0 1,0 0-1,0-1 0,0 1 1,-1 0-1,1 0 1,0-1-1,0 1 0,-1 0 1,1-1-1,0 1 1,-1 0-1,1-1 1,-1 1-1,1 0 0,-1-1 1,1 1-1,-1-1 1,1 1-1,-1-1 0,1 1 1,-1-1-1,0 1 1,1-1-1,-1 0 0,0 1 1,-1-1-1,-35 19 868,17-11-773,13-5-122,-1 1-1,0-2 1,0 1 0,0-1-1,-13 2 1,20-4-72,1 0 0,0 0 0,0 0 0,0 0 0,0 0-1,-1 0 1,1 0 0,0 0 0,0 0 0,0 0 0,0 0 0,-1 0 0,1 0 0,0 0 0,0 0 0,0 0 0,0 0 0,-1 0 0,1 0 0,0 0 0,0-1 0,0 1 0,0 0 0,0 0 0,-1 0 0,1 0 0,0 0 0,0 0 0,0 0 0,0-1 0,0 1-1,0 0 1,0 0 0,0 0 0,-1 0 0,1-1 0,0 1 0,0 0 0,0 0 0,0 0 0,0 0 0,0-1 0,0 1 0,0 0 0,0 0 0,0 0 0,0-1 0,6-10-2956,11-8-2213,7 1-1231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3.997"/>
    </inkml:context>
    <inkml:brush xml:id="br0">
      <inkml:brushProperty name="width" value="0.025" units="cm"/>
      <inkml:brushProperty name="height" value="0.025" units="cm"/>
    </inkml:brush>
  </inkml:definitions>
  <inkml:trace contextRef="#ctx0" brushRef="#br0">172 258 11147,'0'0'9699,"-8"-3"-9288,5 2-393,0-1 0,0 1 0,0 1 0,0-1 0,0 0-1,0 1 1,0-1 0,0 1 0,-1 0 0,1 0 0,0 0 0,0 0-1,0 1 1,0 0 0,-1-1 0,1 1 0,0 0 0,-3 2-1,-2 1 85,1 0 0,-1 1 0,1 0 0,-1 1-1,1-1 1,-10 13 0,-17 25 588,33-42-680,1 1-1,-1-1 1,0 0-1,1 1 1,-1-1-1,1 1 0,-1-1 1,1 1-1,0-1 1,-1 1-1,1-1 1,0 1-1,0-1 1,0 3-1,1-4-7,-1 1-1,1 0 1,-1 0-1,0-1 1,1 1-1,0 0 1,-1-1-1,1 1 1,-1-1-1,1 1 1,0-1-1,-1 1 1,1-1-1,0 1 1,-1-1-1,1 1 1,0-1-1,0 0 1,0 1-1,-1-1 1,1 0-1,0 0 1,0 0-1,0 0 1,-1 0-1,1 0 1,0 0-1,1 0 1,14 1 61,1-2 0,-1 0-1,1-1 1,-1 0 0,0-1 0,0-1 0,27-10 0,105-56-36,-91 41 67,-56 28-51,-10 16-107,-1 0 68,-20 32 8,29-46-15,0 1 0,0 0 0,0 0 0,0 0 0,0 1-1,0-1 1,1 0 0,-1 0 0,1 0 0,-1 1 0,1-1 0,0 0 0,0 0 0,0 1 0,0-1-1,1 0 1,-1 0 0,1 4 0,3-5 30,0 1 0,0-1 1,1-1-1,-1 1 0,0-1 0,0 1 0,0-1 0,0 0 0,1-1 0,-1 1 1,7-3-1,7-1-11,-1-1 1,0-1-1,-1-1 1,1 0-1,-1-1 1,0-1-1,19-15 1,48-23-1131,-89 57 943,0 0 0,1 0 0,0 1 0,-5 17 0,10-27 181,0 0 0,0 0-1,0 0 1,0 0-1,0 0 1,0 0 0,0 0-1,0 0 1,1 0 0,-1 0-1,0 0 1,1 0-1,-1-1 1,1 1 0,-1 0-1,1 0 1,-1 0 0,1 0-1,-1-1 1,1 1-1,0 0 1,-1-1 0,1 1-1,0 0 1,0-1 0,0 1-1,-1-1 1,2 1-1,1 0 36,0 0-1,0 0 0,0-1 1,0 1-1,0-1 0,0 0 0,0 0 1,0 0-1,5-1 0,5-1 76,0-1 0,-1-1 0,23-8 0,1-4-83,-1-1 1,-1-3 0,57-41-1,-74 48-24,-1 0 0,0-1 0,-1-1 0,-1-1 0,-1 0 0,0-1 0,-1 0 0,18-34-1,-29 48-34,1-1-1,-1 0 1,0 1-1,0-1 1,0 0 0,0 0-1,-1 0 1,1-7-1,-1 11 18,0 0-1,0-1 1,0 1-1,0 0 1,0-1-1,0 1 1,0 0 0,0-1-1,-1 1 1,1 0-1,0 0 1,0-1-1,0 1 1,0 0 0,0-1-1,-1 1 1,1 0-1,0 0 1,0-1-1,0 1 1,-1 0 0,1 0-1,0 0 1,0-1-1,-1 1 1,1 0-1,0 0 1,-1 0 0,1 0-1,0 0 1,0 0-1,-1-1 1,1 1-1,0 0 1,-1 0 0,-18 13-153,8-1 208,1 0 0,0 0 0,1 1 0,1 0 0,0 1 0,1 0 0,0 0 0,1 1 0,1-1 0,0 1 0,1 0 0,0 1 0,2-1 0,0 1 0,0-1 0,2 1 0,0 0 0,2 19 0,0-27-53,1 1 0,0-1 0,0 1 0,1-1-1,0 0 1,0 0 0,1-1 0,0 1 0,0-1-1,1 0 1,-1 0 0,2-1 0,-1 0 0,8 6-1,-37-44-4400,-13-3 3654,-40-41 2112,67 66-577,1-1 0,0 0 0,0 0 0,1-1 0,-9-20 1,16 32-776,0 0 0,0 0 0,0 0 0,0-1 1,0 1-1,0 0 0,0 0 0,0-1 1,0 1-1,0 0 0,0 0 0,0-1 0,0 1 1,0 0-1,0 0 0,0-1 0,0 1 1,1 0-1,-1 0 0,0 0 0,0-1 0,0 1 1,0 0-1,0 0 0,1 0 0,-1-1 1,0 1-1,0 0 0,0 0 0,1 0 0,-1 0 1,0 0-1,0 0 0,0 0 0,1-1 0,-1 1 1,0 0-1,0 0 0,1 0 0,-1 0 1,0 0-1,1 0 0,18-1 467,18 5 64,-36-4-541,81 17-1446,-66-15 118,0-1 0,1 0 0,18-2 0,10-4-8698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5.082"/>
    </inkml:context>
    <inkml:brush xml:id="br0">
      <inkml:brushProperty name="width" value="0.025" units="cm"/>
      <inkml:brushProperty name="height" value="0.025" units="cm"/>
    </inkml:brush>
  </inkml:definitions>
  <inkml:trace contextRef="#ctx0" brushRef="#br0">25 217 10570,'-23'-10'3128,"23"10"-3031,0-1-1,0 1 1,0 0-1,-1-1 1,1 1-1,0 0 1,0-1-1,0 1 0,0 0 1,-1-1-1,1 1 1,0-1-1,0 1 1,0 0-1,0-1 1,0 1-1,0-1 1,0 1-1,0 0 1,0-1-1,0 1 1,1 0-1,-1-1 1,0 1-1,0-1 1,0 1-1,0 0 1,0-1-1,1 1 1,-1 0-1,0-1 0,1 1 1,3-4 234,0 0 1,0 0-1,1 1 1,0 0-1,0 0 1,5-3-1,7-3-8,1 0 0,0 1-1,0 1 1,0 0 0,1 2 0,0 0-1,1 1 1,-1 1 0,1 1-1,33 0 1,-51 2-319,0 0-1,0 0 1,0 0-1,0 0 1,0 1-1,0-1 1,0 1-1,0-1 1,-1 1-1,1 0 1,0 0-1,0 0 0,-1 0 1,1 0-1,-1 0 1,1 0-1,0 0 1,-1 1-1,0-1 1,1 0-1,-1 1 1,0-1-1,1 3 1,-1-1 5,0-1 1,0 1-1,-1 0 0,1 0 1,-1 0-1,0 0 0,1 0 1,-1-1-1,-1 1 0,1 0 1,0 0-1,-1 0 0,-1 5 1,-2 4 35,0-1 0,-1 1 0,-1-1 1,0 0-1,-14 21 0,-13 6 8,22-27-37,1 1 0,1 0 0,0 1 0,-15 26 0,24-39-19,0 0 0,0 1 0,0-1 0,1 0-1,-1 0 1,0 0 0,0 1 0,0-1-1,0 0 1,0 0 0,0 1 0,1-1 0,-1 0-1,0 0 1,0 0 0,0 1 0,0-1 0,1 0-1,-1 0 1,0 0 0,0 0 0,1 0-1,-1 0 1,0 1 0,0-1 0,0 0 0,1 0-1,-1 0 1,0 0 0,1 0 0,-1 0 0,0 0-1,0 0 1,1 0 0,-1 0 0,0 0-1,0 0 1,1 0 0,-1 0 0,0 0 0,0 0-1,1-1 1,-1 1 0,0 0 0,0 0-1,0 0 1,1 0 0,-1 0 0,0-1 0,17-3 57,8-9-13,0-2 0,0 0 0,-2-2 0,0 0-1,-1-1 1,21-23 0,-41 39-39,4-4 9,8-5 21,-2 0 1,1-2 0,-2 1-1,1-1 1,-2-1 0,0 0 0,13-25-1,-50 97-244,20-45 221,-1 1 0,2 0 0,0 0 0,0 1 0,2-1 0,0 1 0,0 1 0,2-1-1,-2 25 1,4-38 14,0-1 1,0 0-1,0 0 0,0 0 0,0 0 0,1 0 0,-1 0 0,0 1 0,1-1 0,-1 0 0,1 0 0,-1 0 0,1 0 0,0 0 0,-1-1 0,1 1 0,0 0 0,0 0 0,-1 0 0,1 0 0,0-1 1,0 1-1,0-1 0,0 1 0,0 0 0,0-1 0,2 1 0,0 0 65,1 0-1,0-1 1,-1 1 0,1-1 0,0 0 0,-1 0-1,1 0 1,0 0 0,3-2 0,4 0 66,-1 0 1,0-1-1,1-1 1,-1 0-1,15-8 1,-12 4-109,0-1 1,-1-1 0,0 0 0,0-1-1,15-18 1,-23 25-34,-1-1 0,1 0 1,-1 0-1,0 0 0,0 0 0,-1-1 0,1 1 1,-1-1-1,0 1 0,-1-1 0,1 0 0,-1 0 1,0 0-1,-1 0 0,0 0 0,1 0 0,-3-9 1,2 14-21,0 1 1,0-1-1,0 1 1,-1-1 0,1 1-1,0-1 1,-1 1 0,1-1-1,-1 1 1,1-1-1,0 1 1,-1-1 0,1 1-1,-1 0 1,1-1 0,-1 1-1,1 0 1,-1 0 0,0-1-1,1 1 1,-1 0-1,1 0 1,-1 0 0,1 0-1,-1-1 1,0 1 0,1 0-1,-1 0 1,0 0-1,1 0 1,-1 0 0,1 1-1,-1-1 1,0 0 0,1 0-1,-1 0 1,1 0-1,-1 1 1,1-1 0,-1 0-1,1 1 1,-1-1 0,1 0-1,-1 1 1,1-1 0,-1 1-1,-25 17-72,22-14 63,0 0 1,0 0 0,0 1-1,0-1 1,1 1 0,-1 0-1,1 0 1,0 0 0,1 1 0,0-1-1,-1 0 1,2 1 0,-1 0-1,-1 8 1,3-14 11,0 1-1,1 0 1,-1-1-1,0 1 1,0-1 0,1 1-1,-1 0 1,0-1-1,1 1 1,-1-1-1,1 1 1,-1-1 0,1 1-1,-1-1 1,1 1-1,-1-1 1,1 0 0,-1 1-1,1-1 1,0 0-1,-1 0 1,1 1 0,-1-1-1,1 0 1,0 0-1,-1 0 1,1 0 0,0 1-1,-1-1 1,1 0-1,0 0 1,-1 0-1,2-1 1,31 1 86,-25-1-73,59-9-56,-56 7-69,0 0 0,-1 1 0,2 1 0,-1 0 0,0 0 0,13 2 0,-22 0 105,-1 0 1,1 0-1,-1 0 1,0 0-1,1 0 1,-1 0-1,0 0 1,0 0-1,0 1 0,0-1 1,0 0-1,0 1 1,0-1-1,-1 1 1,1-1-1,0 1 1,-1 0-1,1-1 1,-1 1-1,0-1 1,1 1-1,-1 0 1,0-1-1,0 1 1,0 0-1,0-1 1,0 1-1,-1 0 0,0 2 1,-5 52 43,6-33-42,11-15 58,-7-9-25,-1 1 1,1-1 0,-1 0 0,1 0 0,-1 0 0,1 0 0,-1-1-1,1 1 1,3-4 0,14-6-203,-1 0 0,-1-2 1,0-1-1,0 0 0,-2-1 0,0-1 0,0-1 0,25-34 1,-29 31-1438,-1 1 1,-1-2 0,0 0 0,-2 0 0,9-28 0,-2 0-3890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5.473"/>
    </inkml:context>
    <inkml:brush xml:id="br0">
      <inkml:brushProperty name="width" value="0.025" units="cm"/>
      <inkml:brushProperty name="height" value="0.025" units="cm"/>
    </inkml:brush>
  </inkml:definitions>
  <inkml:trace contextRef="#ctx0" brushRef="#br0">170 1 5669,'0'0'10602,"-1"8"-10185,-26 198 2360,13-122-1438,-5 137 1,19-223-882,-1-8-531,0 0 1,-1 0-1,0 0 1,-5-13 0,-21-44 464,-40-137 0,96 207 559,41 29-608,9 2-697,-71-31-450,1-2 1,-1 1 0,1-1-1,-1 0 1,9 0-1,-14-3-3690,-2-12-1635</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5.832"/>
    </inkml:context>
    <inkml:brush xml:id="br0">
      <inkml:brushProperty name="width" value="0.025" units="cm"/>
      <inkml:brushProperty name="height" value="0.025" units="cm"/>
    </inkml:brush>
  </inkml:definitions>
  <inkml:trace contextRef="#ctx0" brushRef="#br0">1 0 3651,'0'0'4357,"61"41"-3845,-24-21 1058,13 1-1090,0 0-384,-4-4-64,3-1-2498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2.631"/>
    </inkml:context>
    <inkml:brush xml:id="br0">
      <inkml:brushProperty name="width" value="0.025" units="cm"/>
      <inkml:brushProperty name="height" value="0.025" units="cm"/>
    </inkml:brush>
  </inkml:definitions>
  <inkml:trace contextRef="#ctx0" brushRef="#br0">30 1 11659,'0'0'7057,"-4"11"-5653,-2 10-640,0 0-1,1 1 0,-3 33 0,7-48-692,1 0 0,0 1 0,1-1 1,-1 0-1,1 0 0,1 1 0,3 11 0,-4-16-131,0 0 0,0-1 0,0 0 0,1 1 0,-1-1 0,1 0 0,0 1 0,-1-1 0,1 0 0,0 0 0,0-1 0,0 1 0,0 0 0,1-1 0,-1 1-1,0-1 1,1 0 0,-1 1 0,1-1 0,-1 0 0,5 0 0,-6 0 60,1-1 1,-1 0-1,1 1 0,-1-1 0,1 0 0,-1 0 0,1 0 0,0 0 1,-1-1-1,1 1 0,-1 0 0,1-1 0,-1 1 0,0-1 1,1 1-1,-1-1 0,1 1 0,-1-1 0,0 0 0,0 0 0,1 0 1,-1 0-1,0 0 0,0 0 0,0 0 0,0 0 0,0 0 0,0-1 1,0 1-1,0 0 0,-1-1 0,1 1 0,-1 0 0,1-1 1,-1 1-1,1-1 0,-1 1 0,0-1 0,1 1 0,-1-1 0,0-2 1,1-7 125,-1-1 1,0 1 0,0 0 0,-4-17 0,5 28-107,-1-1 1,0 1-1,0-1 0,0 1 1,0-1-1,0 1 1,0-1-1,0 1 0,0 0 1,0-1-1,0 1 1,0-1-1,-1 1 0,1-1 1,0 1-1,0-1 1,0 1-1,0 0 0,-1-1 1,1 1-1,0 0 0,0-1 1,-1 1-1,1 0 1,0-1-1,-1 1 0,1 0 1,0-1-1,-1 1 1,1 0-1,-1 0 0,1-1 1,0 1-1,-1 0 1,1 0-1,-1 0 0,1 0 1,-1 0-1,1 0 1,0 0-1,-1 0 0,1 0 1,-1 0-1,1 0 1,-1 0-1,1 0 0,-1 0 1,1 0-1,0 0 1,-1 0-1,0 1 0,0-1 6,0 1 1,0 0-1,0 0 0,0 0 0,0 0 0,0 0 1,1 0-1,-1 0 0,0 0 0,1 0 1,-1 0-1,0 0 0,1 0 0,-1 1 0,1-1 1,0 0-1,-1 3 0,1-1 12,-1 0 0,1 0 0,0 0 0,1 0 0,-1 0 0,0 0 0,1 0 0,0 0 0,-1 0 0,1 0 0,0 0 0,1-1 0,-1 1 0,0 0 0,1-1 0,-1 1 0,1-1 0,0 1 0,0-1 0,4 4 0,-2-3-13,1 0 1,-1 0-1,1 0 0,0 0 0,0-1 0,0 0 0,0 0 0,0 0 0,0-1 0,1 0 0,5 1 0,-3-1-34,1 0-1,-1 0 0,1-1 1,-1 0-1,1-1 0,-1 0 1,0 0-1,1-1 0,-1 0 1,0 0-1,0-1 0,0 0 1,0 0-1,-1-1 0,11-7 1,-15 9 21,0 0-1,0-1 1,0 0 0,0 1-1,0-1 1,-1 0 0,1-1-1,-1 1 1,0 0 0,0-1-1,0 1 1,0-1 0,-1 1-1,1-1 1,0-5 0,-23 26 377,18-12-277,1 0-1,0 0 1,-1 0-1,2 0 0,-1 1 1,1-1-1,-2 11 1,3-15-162,0 1-1,-1-1 1,1 1 0,1-1 0,-1 0 0,0 1 0,0-1 0,0 1-1,1-1 1,-1 1 0,1-1 0,-1 0 0,1 1 0,1 1 0,-1-2-148,0 0 0,-1-1 0,1 1 1,0 0-1,0-1 0,0 1 0,0-1 1,0 1-1,0-1 0,0 1 0,0-1 0,0 0 1,0 0-1,0 1 0,0-1 0,0 0 1,0 0-1,0 0 0,1 0 0,-1 0 0,0 0 1,1-1-1,9-3-4142,-4-8-2904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6.163"/>
    </inkml:context>
    <inkml:brush xml:id="br0">
      <inkml:brushProperty name="width" value="0.025" units="cm"/>
      <inkml:brushProperty name="height" value="0.025" units="cm"/>
    </inkml:brush>
  </inkml:definitions>
  <inkml:trace contextRef="#ctx0" brushRef="#br0">0 0 2819,'0'0'18129,"68"7"-16976,-24-6-320,6 3-641,6-4-160,-1 0-1313,-8 0-3460,-17-2-6886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6.789"/>
    </inkml:context>
    <inkml:brush xml:id="br0">
      <inkml:brushProperty name="width" value="0.025" units="cm"/>
      <inkml:brushProperty name="height" value="0.025" units="cm"/>
    </inkml:brush>
  </inkml:definitions>
  <inkml:trace contextRef="#ctx0" brushRef="#br0">206 90 11403,'0'0'662,"1"-10"411,2-54 3705,-3 63-4685,-1 0 1,1 0-1,0 1 1,0-1 0,-1 0-1,1 1 1,0-1 0,-1 0-1,1 0 1,-1 1-1,1-1 1,-1 1 0,1-1-1,-1 0 1,0 1-1,1-1 1,-1 1 0,0 0-1,1-1 1,-1 1-1,0-1 1,0 1 0,1 0-1,-1 0 1,0-1 0,0 1-1,1 0 1,-1 0-1,0 0 1,0 0 0,0 0-1,1 0 1,-1 0-1,0 0 1,0 0 0,0 0-1,1 0 1,-1 1 0,0-1-1,0 0 1,1 1-1,-2 0 1,-37 13-233,25-5 142,0 0 0,1 1 0,0 1 0,-12 12 0,21-18-12,0-1 0,0 0 0,0 1 0,0 0-1,1 0 1,-1 0 0,1 0 0,1 0-1,-1 1 1,1-1 0,0 1 0,0 0 0,0 0-1,0 8 1,2-13 1,0 0 0,1 0 0,-1-1 0,1 1 0,-1 0 0,1 0 0,-1 0 0,1 0 0,0 0 0,-1 0 0,1-1 0,0 1 0,0 0 0,-1-1 0,1 1 0,0 0 0,0-1 0,0 1 0,0-1 0,0 0 0,0 1 0,0-1-1,0 0 1,0 1 0,0-1 0,0 0 0,0 0 0,0 0 0,0 0 0,1 0 0,42 2-365,-34-3 189,4 2-47,66 3-1120,-73-4 1270,-1 2 0,1-1 0,0 1 0,0 0 0,-1 0 0,1 1 0,-1-1 0,0 1 0,6 5 0,-10-7 66,-1 0 0,1 0 0,-1 0 0,0 0 0,1 0 0,-1 1 0,0-1 0,0 0 0,0 1 0,0-1 0,0 1 0,0 0 0,-1-1 0,1 1 0,0-1 0,-1 1-1,1 0 1,-1 0 0,0-1 0,1 1 0,-1 0 0,0 3 0,-1-1 100,0-1 0,0 1 0,0-1 0,0 1 0,0-1 0,-1 1-1,1-1 1,-1 0 0,0 0 0,-4 5 0,-3 3 352,-1 0-1,-1 0 1,0-1 0,-15 11-1,13-10-180,-1-1 1,0-1-1,0-1 0,-1 1 0,0-2 1,0 0-1,0-1 0,-1-1 0,-25 5 1,40-9-260,1-1 1,-1 0-1,0 0 1,0 0 0,0 0-1,0 0 1,0 0-1,0 0 1,0-1 0,0 1-1,1 0 1,-1 0-1,0-1 1,0 1 0,0-1-1,0 1 1,1 0-1,-1-1 1,0 0 0,0 1-1,1-1 1,-1 1-1,0-1 1,1 0 0,-1 1-1,1-1 1,-1 0-1,1 0 1,-1 0 0,1 1-1,0-1 1,-1 0-1,1 0 1,0 0 0,0 0-1,-1 0 1,1 0-1,0 1 1,0-1 0,0 0-1,0 0 1,0 0-1,0 0 1,1 0 0,-1-1-1,1-4-311,0 0-1,0 0 1,1 1-1,0-1 1,0 1-1,4-8 1,4-4-2204,0 1 0,26-30 0,2 6-4128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7.257"/>
    </inkml:context>
    <inkml:brush xml:id="br0">
      <inkml:brushProperty name="width" value="0.025" units="cm"/>
      <inkml:brushProperty name="height" value="0.025" units="cm"/>
    </inkml:brush>
  </inkml:definitions>
  <inkml:trace contextRef="#ctx0" brushRef="#br0">82 369 13132,'0'0'1458,"-5"12"250,-14 23-405,10-20-577,0 1 0,1 1 0,0-1 0,1 2 0,1-1 0,-4 20 0,10-36-721,0 1 0,0-1 0,0 0 0,1 0 0,-1 0 0,0 0 0,1 0 1,-1 0-1,0 0 0,1 0 0,0 0 0,-1 0 0,1 0 0,0 0 0,-1 0 0,1 0 0,0 0 0,0-1 1,0 1-1,-1 0 0,1-1 0,0 1 0,0 0 0,0-1 0,0 1 0,0-1 0,0 0 0,1 1 0,-1-1 1,0 0-1,0 1 0,0-1 0,0 0 0,0 0 0,0 0 0,1 0 0,-1 0 0,0 0 0,0-1 0,0 1 1,2-1-1,51-9 219,-33 2-212,-2-1 1,1-1 0,-1-1-1,-1 0 1,0-1 0,0-1 0,24-24-1,-22 16-32,0 0-1,-1-1 1,-1-1-1,-1 0 1,17-32-1,-25 38 24,-2 0-1,0-1 0,0 0 1,-2 0-1,6-32 0,-10 44 7,0 1 0,0-1 0,-1 0 0,1 0 0,-1 0-1,0 0 1,-1 0 0,0 0 0,0 0 0,0 0-1,0 0 1,-1 1 0,0-1 0,0 0 0,-1 1 0,0 0-1,0-1 1,0 1 0,0 0 0,-1 1 0,-6-8-1,7 9-5,0 1 0,0 0 0,0 0 0,-1 0 0,1 0 0,0 1 0,-1-1 0,0 1 0,1 0 0,-1 0 0,0 0 0,1 1 0,-1-1 0,0 1 0,0 0 0,1 0 0,-1 0 0,-6 1 0,3 1-8,1 0 0,-1 0-1,1 1 1,0-1 0,0 2 0,0-1 0,0 1 0,0-1 0,-8 9 0,-2 3 13,1 1 0,0 0 0,1 2 0,1-1 0,-15 27 0,23-35 12,0 1 1,0 0-1,1 0 1,0 1-1,1-1 1,-3 15-1,6-23-21,-1 1-1,1-1 0,-1 1 1,1-1-1,0 1 1,0-1-1,0 0 1,0 1-1,1-1 1,-1 1-1,1-1 1,-1 0-1,1 1 0,0-1 1,0 0-1,0 1 1,0-1-1,0 0 1,0 0-1,1 0 1,-1 0-1,1 0 1,-1 0-1,1-1 0,0 1 1,0 0-1,0-1 1,0 1-1,0-1 1,0 0-1,0 0 1,0 0-1,4 2 1,10 0-34,0 0 1,0-2 0,0 1-1,0-2 1,1 0 0,18-3-1,-21 1-197,0 1 0,0 1 1,0 0-1,0 1 0,0 0 0,0 1 0,0 0 0,20 7 0,-31-7 226,1 0 0,0 0 0,0 0 0,-1 0 0,1 0 1,-1 1-1,0 0 0,1 0 0,-1 0 0,-1 0 0,1 0 0,0 1 0,-1-1 0,0 1 0,1-1 1,-1 1-1,-1 0 0,1 0 0,-1 0 0,1 0 0,-1 0 0,0 0 0,-1 1 0,1 3 0,0 9 36,-1-1 0,-1 0 0,-1 1 0,-6 27-1,7-36-35,0 12-1996,1-19 1824,1-1 0,-1 0 0,0 1-1,1-1 1,-1 0 0,0 0 0,1 1 0,-1-1 0,0 0 0,1 0 0,-1 0 0,0 1 0,1-1 0,-1 0 0,1 0 0,-1 0 0,1 0 0,-1 0 0,0 0-1,1 0 1,-1 0 0,1 0 0,-1 0 0,1 0 0,-1 0 0,0 0 0,1 0 0,-1 0 0,1-1 0,-1 1 0,0 0 0,1 0 0,-1 0 0,0-1-1,1 1 1,-1 0 0,0 0 0,1-1 0,-1 1 0,0 0 0,1-1 0,-1 1 0,0 0 0,1-1 0,16-17-5865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8.514"/>
    </inkml:context>
    <inkml:brush xml:id="br0">
      <inkml:brushProperty name="width" value="0.025" units="cm"/>
      <inkml:brushProperty name="height" value="0.025" units="cm"/>
    </inkml:brush>
  </inkml:definitions>
  <inkml:trace contextRef="#ctx0" brushRef="#br0">96 143 13741,'0'0'2130,"-6"8"-438,-10 17-766,0 0 0,-14 35-1,25-49-720,0-1 0,1 1-1,1-1 1,0 1 0,0 0-1,1 0 1,1 0 0,0 1 0,0-1-1,2 14 1,-1-24-197,1 1 0,-1-1 0,1 1 1,0-1-1,-1 0 0,1 1 0,0-1 0,0 0 0,0 0 1,0 0-1,0 0 0,0 1 0,0-1 0,1-1 0,-1 1 0,0 0 1,1 0-1,-1 0 0,0-1 0,1 1 0,-1-1 0,1 1 0,-1-1 1,1 1-1,-1-1 0,1 0 0,-1 0 0,1 0 0,0 0 1,-1 0-1,1 0 0,-1 0 0,1 0 0,-1-1 0,3 0 0,2 1 25,0-2 0,0 1 0,0 0-1,0-1 1,0 0 0,0-1 0,9-5-1,-5 1-81,0 0 0,-1-1-1,0 0 1,0-1 0,-1 0-1,0-1 1,-1 1 0,0-1 0,-1-1-1,0 1 1,0-1 0,-1 0-1,0-1 1,-1 1 0,-1-1-1,3-14 1,-6 26 40,1-1 0,-1 1-1,0 0 1,0-1 0,0 1-1,0 0 1,1-1 0,-1 1 0,0-1-1,0 1 1,0 0 0,0-1-1,0 1 1,0-1 0,0 1 0,0 0-1,0-1 1,0 1 0,-1-1-1,1 1 1,0 0 0,0-1 0,0 1-1,0 0 1,-1-1 0,1 1 0,0 0-1,0-1 1,0 1 0,-1 0-1,1-1 1,0 1 0,-1 0 0,1 0-1,0-1 1,-1 1 0,1 0-1,0 0 1,-1-1 0,-14 12-132,-12 25 66,20-22 143,1-1-1,0 1 1,2-1 0,-1 1 0,2 1 0,0-1-1,0 1 1,2-1 0,-1 19 0,2-31-57,1 0 0,-1-1 0,1 1 0,0-1 1,-1 1-1,1 0 0,0-1 0,0 1 0,0-1 0,0 0 1,0 1-1,0-1 0,0 0 0,1 0 0,-1 0 0,0 0 1,1 0-1,-1 0 0,1 0 0,-1 0 0,1 0 0,-1-1 0,1 1 1,0-1-1,-1 1 0,1-1 0,0 1 0,-1-1 0,1 0 1,0 0-1,0 0 0,-1 0 0,1 0 0,0 0 0,0-1 1,-1 1-1,3-1 0,5 0 66,1-1 0,0 0 0,-1 0 0,1-1 0,10-5 0,4-5-82,-2-1-1,1-1 1,-2-1 0,0-1-1,-1-1 1,-1-1 0,0 0-1,-2-2 1,0 0 0,-1 0-1,-2-2 1,0 0 0,17-40-1,-29 60-40,0-1 11,-1 1 0,1-1 0,-1 0-1,1 0 1,-1 1 0,0-1 0,-1 0 0,1 0-1,0 0 1,-1 0 0,0 0 0,0-1-1,-1-3 1,0 8 29,1-1 0,-1 1 0,0 0 0,1-1 0,-1 1 0,1 0 0,-1 0 0,0 0 0,1 0 0,-1-1 0,0 1 0,0 0-1,1 0 1,-1 0 0,0 1 0,1-1 0,-1 0 0,0 0 0,1 0 0,-1 0 0,0 1 0,1-1 0,-1 0 0,1 0 0,-1 1 0,0-1 0,1 1 0,-1-1 0,1 0 0,-1 1 0,1-1-1,-1 1 1,1-1 0,-1 1 0,1 0 0,-21 19-53,-3 7 101,2 1 0,1 1 1,1 1-1,2 0 1,-23 52-1,31-59 69,2-1-1,1 1 0,0 1 0,2-1 0,1 1 0,0 0 0,2 0 0,1 0 0,2 30 0,-1-52-99,0 0 0,0 0-1,0 1 1,1-1 0,-1 0-1,0 0 1,1 0-1,-1 0 1,1 0 0,0 0-1,0 0 1,0 0-1,0 0 1,0 0 0,0 0-1,0-1 1,1 1 0,-1 0-1,1-1 1,-1 1-1,1-1 1,0 1 0,-1-1-1,1 0 1,0 0 0,0 0-1,0 0 1,0 0-1,0 0 1,0 0 0,0-1-1,0 1 1,0-1-1,0 0 1,1 1 0,-1-1-1,0 0 1,0 0 0,0 0-1,3-1 1,2 0 90,-1-1 1,1 0 0,-1 0-1,1 0 1,-1-1 0,0 0-1,0 0 1,0 0-1,0-1 1,-1 0 0,9-8-1,14-17-40,-1-2 0,-2 0 0,-1-2 0,-2-1 0,26-52 0,72-189-106,-99 209 71,-56 122-116,17-15 132,2 0 1,2 2 0,1 0-1,3 0 1,1 1 0,2 0 0,3 1-1,0 48 1,6-151 699,-1 39-813,0 1 1,-1-1-1,-1 0 0,0 0 0,-2 1 1,0-1-1,-8-26 0,7 36 37,1 0-132,5 12-54,23 34-43,-18-32 294,0-1 0,1 0 0,-1 0-1,1-1 1,0 0 0,0 0 0,0 0 0,0-1 0,1-1 0,-1 0 0,13 1 0,7-1 128,-1-1 0,33-4 1,-37 1-139,-1-1 1,1-2 0,-1 0 0,0-1 0,-1-1 0,0-1 0,40-23 0,-52 27-45,-1 0 1,1-1 0,-1 0 0,0-1 0,0 1 0,-1-2 0,0 1 0,0-1 0,0 0 0,-1-1 0,-1 1-1,1-1 1,-2 0 0,1 0 0,-1-1 0,0 0 0,-1 1 0,0-1 0,2-20 0,-4 28-28,-1 0 0,0 0 0,0 0 0,0 0 0,0 0 0,0 0 0,0 0 0,-1 0 0,1 0 0,-1 0 0,1 0 0,-1 0 0,0 0 0,0 0 0,0 0 0,0 0 0,0 1 0,0-1 0,-2-1 0,2 2 21,0 0 1,-1 0 0,1 1 0,0-1 0,-1 0-1,1 1 1,-1-1 0,1 1 0,-1 0 0,1-1-1,-1 1 1,0 0 0,1 0 0,-1 0 0,1 0-1,-1 0 1,1 0 0,-1 1 0,-2-1-1,-2 2-1,0 0 0,0 1 0,0 0 0,0-1 0,1 2 0,-1-1 0,1 1 0,0 0 0,0 0 0,-9 9 0,1 3 81,0 1 1,1 1-1,1 0 1,-14 32 0,21-42 10,0 0 0,1 0 0,0 1 0,1-1 0,0 1 0,0 0 0,1 0 0,0 0 0,0-1 0,1 1 0,0 0 0,1 0 0,3 16 0,-3-23-39,0 0 1,1 1-1,-1-1 0,1 0 1,0 0-1,0 0 0,0 0 1,0 0-1,0-1 0,0 1 1,0-1-1,1 1 0,-1-1 1,1 0-1,-1 1 1,1-1-1,-1-1 0,1 1 1,-1 0-1,1-1 0,0 1 1,0-1-1,-1 0 0,1 0 1,3 0-1,5 0 32,0 0 1,-1 0-1,1-1 1,0-1-1,13-3 1,-8-1-30,1-1 1,-1 0 0,0-1-1,0-1 1,-1 0 0,0-1-1,-1 0 1,0-2 0,-1 0-1,22-24 1,-41 45-68,1 0 1,1 1-1,-1-1 0,2 1 0,-1 0 1,1 0-1,-3 21 0,6-27 49,-1 0 0,1 1 0,0-1 0,0 0 0,0 1 0,1-1 0,-1 0 0,1 1 0,0-1 0,3 7 0,-3-8-3,1-1 1,-1 0 0,0 0 0,1 0-1,-1-1 1,1 1 0,0 0 0,-1-1-1,1 1 1,0-1 0,0 1 0,0-1-1,0 0 1,0 0 0,0 0 0,1 0-1,-1 0 1,0 0 0,0 0 0,1-1-1,2 1 1,39-1-2247,-42 0 1723,0-1 1,1 0-1,-1 1 1,0-1-1,1 0 1,-1 0-1,0 0 0,0-1 1,0 1-1,0 0 1,0-1-1,0 1 1,-1-1-1,1 0 1,2-3-1,8-17-6977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8.873"/>
    </inkml:context>
    <inkml:brush xml:id="br0">
      <inkml:brushProperty name="width" value="0.025" units="cm"/>
      <inkml:brushProperty name="height" value="0.025" units="cm"/>
    </inkml:brush>
  </inkml:definitions>
  <inkml:trace contextRef="#ctx0" brushRef="#br0">15 5 15022,'-5'-4'1698,"-1"4"-97,3 0-768,3 3-833,0 10 0,9 3 32,5 1-64,13 1-1345,1 2-1794,6-5 608,4 1-2081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9.215"/>
    </inkml:context>
    <inkml:brush xml:id="br0">
      <inkml:brushProperty name="width" value="0.025" units="cm"/>
      <inkml:brushProperty name="height" value="0.025" units="cm"/>
    </inkml:brush>
  </inkml:definitions>
  <inkml:trace contextRef="#ctx0" brushRef="#br0">152 257 9641,'0'0'6775,"-8"5"-5270,-7 3-980,0 2-1,0 0 1,1 0 0,-17 17-1,26-23-263,0 1-1,1 0 1,-1 0-1,1 0 1,0 1-1,0-1 1,1 1-1,0 0 1,0 0-1,0 0 1,1 0-1,0 1 1,0-1-1,1 1 1,-1-1-1,1 8 1,1-13-236,0 0-1,1 1 1,0-1-1,-1 0 1,1 0 0,0 0-1,-1 0 1,1 1 0,0-1-1,0 0 1,0 0-1,0 0 1,0-1 0,0 1-1,0 0 1,0 0 0,1-1-1,-1 1 1,0 0-1,0-1 1,1 1 0,-1-1-1,0 1 1,1-1-1,-1 0 1,0 0 0,1 0-1,-1 0 1,0 0 0,1 0-1,-1 0 1,3 0-1,50-4 424,-41 1-550,-1-1-1,0 0 1,0-1 0,-1 0 0,1 0-1,-1-2 1,0 1 0,-1-1 0,1-1-1,-1 0 1,-1 0 0,0-1 0,0 0-1,11-15 1,-11 12-46,0-1-1,-1 0 1,0 0-1,-1-1 1,-1 0-1,0 0 1,-1-1 0,0 1-1,-2-1 1,1 0-1,1-24 1,-4 28 20,-1 0 0,0-1 0,-1 1 0,0 0 0,-1 0 0,0 0 0,-7-18 0,9 27 108,-1 0 0,0-1 0,0 1 0,-1 0 0,1 0 0,0 0 0,-1 0 0,1 0 0,-1 0 0,0 0 0,1 1 0,-1-1 0,0 0 0,0 1 0,0 0 0,0-1 0,-1 1 0,1 0 0,0 0 0,0 0 0,-1 0 0,1 1 0,0-1 0,-1 0 0,1 1 0,-1 0 0,1 0 0,-1 0 0,1 0 0,-1 0 0,1 0 0,-1 0 0,1 1 0,0-1 0,-1 1 0,1 0 1,0 0-1,-1 0 0,1 0 0,0 0 0,-3 2 0,1-1 35,0 1 0,-1-1 0,1 1 0,0 0 1,0 0-1,1 0 0,-1 1 0,1-1 1,-1 1-1,1 0 0,0 0 0,1 0 0,-1 1 1,1-1-1,0 0 0,0 1 0,0 0 0,0-1 1,1 1-1,0 0 0,0 0 0,0 0 1,1 0-1,-1 0 0,1 0 0,0 0 0,1-1 1,-1 1-1,1 0 0,0 0 0,0 0 0,1 0 1,-1-1-1,1 1 0,0 0 0,0-1 1,1 0-1,-1 1 0,7 6 0,75 57 131,-57-48-137,48 46-1,-69-60-25,0 0-1,0 1 1,-1 0-1,0 0 1,0 1 0,-1 0-1,0-1 1,0 1-1,-1 1 1,0-1-1,0 0 1,1 11-1,-3 5-1580,-1-17-4331,0-11 1979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49.547"/>
    </inkml:context>
    <inkml:brush xml:id="br0">
      <inkml:brushProperty name="width" value="0.025" units="cm"/>
      <inkml:brushProperty name="height" value="0.025" units="cm"/>
    </inkml:brush>
  </inkml:definitions>
  <inkml:trace contextRef="#ctx0" brushRef="#br0">63 14 16688,'0'0'4270,"9"4"-3784,-1 0-500,0 0 281,1 0-1,-1-1 1,1 1 0,0-2-1,0 1 1,17 1 0,-26-4-264,1 0-1,-1 0 1,0 0 0,1 0 0,-1 0 0,0 0-1,1 0 1,-1 0 0,0 0 0,1 0 0,-1-1-1,0 1 1,0 0 0,1 0 0,-1 0 0,0 0-1,0-1 1,1 1 0,-1 0 0,0 0 0,0-1-1,0 1 1,1 0 0,-1 0 0,0-1 0,0 1-1,0 0 1,0-1 0,0 1 0,1 0 0,-1 0-1,0-1 1,0 1 0,0 0 0,0-1 0,0 1-1,0 0 1,0-1 0,0 1 0,0 0 0,0-1 0,0 1-1,-1 0 1,1-1 0,0 1 0,0 0 0,0 0-1,0-1 1,0 1 0,-1 0 0,1-1 0,-12-15-315,5 13 209,0 0-1,1 0 0,-1 1 1,0 0-1,0 1 1,0 0-1,-1 0 1,1 0-1,0 1 0,0 0 1,0 0-1,-11 2 1,16-2 125,0 0 0,0 0 0,0 1 0,0-1 1,0 0-1,-1 1 0,1 0 0,0-1 0,1 1 0,-1 0 1,0 0-1,0 0 0,0 0 0,0 1 0,1-1 1,-1 0-1,1 1 0,-1-1 0,1 1 0,-1-1 0,1 1 1,0 0-1,0 0 0,0-1 0,0 1 0,0 0 0,0 0 1,0 0-1,1 0 0,-1 0 0,1 0 0,-1 0 0,1 1 1,0-1-1,0 0 0,0 0 0,0 0 0,0 0 1,0 0-1,1 0 0,-1 0 0,1 0 0,0 0 0,-1 0 1,1 0-1,2 3 0,-2-2 7,1-1 0,-1 0 0,1 0 0,0 0 1,0 0-1,0 0 0,0 0 0,0-1 0,0 1 0,1-1 0,-1 1 1,1-1-1,-1 0 0,1 0 0,-1 0 0,1 0 0,0 0 0,3 0 1,55 8 171,-56-8-182,54 1-285,0-3 0,96-12 0,-51 3-89,-103 9 403,0 1 0,0 0 0,0 0 1,0-1-1,0 1 0,-1 0 0,1 0 0,0 0 1,0 0-1,0 0 0,0 0 0,0 0 0,0 0 1,0 0-1,0 1 0,0-1 0,-1 0 0,1 1 0,0-1 1,0 0-1,0 1 0,0-1 0,-1 1 0,1-1 1,0 1-1,0 0 0,-1-1 0,1 1 0,-1 0 0,1-1 1,0 1-1,-1 0 0,1 0 0,-1-1 0,1 3 1,-1 0 144,-1 0 0,1 0 0,-1 0 0,1 1 0,-1-1 0,0 0 0,0 0 0,-3 5 0,3-6-121,-1 0 1,1 1-1,0-1 0,0 1 0,0-1 1,0 1-1,1-1 0,-1 1 0,1-1 1,-1 1-1,1 0 0,0-1 0,0 1 0,0 0 1,1-1-1,-1 1 0,1 4 0,1-7-119,-1 1 0,0 0 0,0 0 0,1 0 0,-1-1 0,1 1 0,-1 0 0,0-1 0,1 0 0,-1 1-1,1-1 1,-1 0 0,1 0 0,-1 0 0,1 1 0,-1-2 0,1 1 0,-1 0 0,1 0 0,1-1 0,32-7-5584,-6-10-3888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0.387"/>
    </inkml:context>
    <inkml:brush xml:id="br0">
      <inkml:brushProperty name="width" value="0.025" units="cm"/>
      <inkml:brushProperty name="height" value="0.025" units="cm"/>
    </inkml:brush>
  </inkml:definitions>
  <inkml:trace contextRef="#ctx0" brushRef="#br0">376 124 13036,'0'-13'406,"1"4"-520,0 1 428,-1 0 0,0 1 0,0-1 0,0 0 0,-1 0 0,-3-10 0,4 16-218,-1 0 1,0 0-1,0 0 0,0 0 1,0 0-1,0 0 0,0 0 1,0 1-1,0-1 0,-1 0 1,1 1-1,-1-1 0,1 1 1,-1 0-1,0-1 1,1 1-1,-1 0 0,0 0 1,0 0-1,0 0 0,0 0 1,0 1-1,0-1 0,0 1 1,0-1-1,0 1 0,0 0 1,0-1-1,-1 1 0,1 0 1,0 0-1,0 1 0,-3 0 1,-6 1 68,0 1 0,0 0 0,0 1 0,1 0 1,-1 1-1,1 0 0,0 0 0,1 1 0,-1 0 0,1 1 0,-11 11 1,-5 4 258,2 2 1,-33 42 0,47-56-327,1 1 0,0 0-1,1 0 1,0 1 0,0 0 0,2 0-1,-1 0 1,2 1 0,-1 0 0,2 0-1,0 0 1,-2 17 0,5-28-89,0-1 0,0 1 0,0-1 0,0 1 0,0-1 0,1 0 0,-1 1 0,1-1 0,-1 1 0,1-1 0,-1 0 0,1 1 0,0-1 0,0 0 0,0 0 0,0 1 0,-1-1 0,2 0 0,-1 0 0,0 0 0,0 0 1,0 0-1,3 1 0,-1 0 33,1-1 1,-1 0-1,1 0 1,-1 0-1,1 0 1,0 0 0,0-1-1,-1 1 1,7-1-1,2-1 64,0 0-1,0-1 1,0 0-1,0-1 1,16-6 0,-7 1-68,-1-1 0,-1-1-1,20-13 1,-35 21-24,0-1 0,0 0 1,0 0-1,0 0 0,0 0 0,0-1 0,-1 1 0,1-1 0,-1 0 0,0 0 0,-1 0 0,1 0 0,-1-1 0,1 1 0,-1-1 0,-1 1 0,1-1 0,-1 0 0,2-6 0,-3 10-11,-1 0 0,1 0 0,-1 0 0,1 0 0,-1 0 0,1 0 0,-1 1 0,1-1 0,-1 0 0,0 0 0,1 1-1,-1-1 1,0 0 0,1 1 0,-1-1 0,0 1 0,0-1 0,0 1 0,0-1 0,0 1 0,0 0 0,0-1 0,1 1 0,-1 0 0,0 0 0,0 0 0,0 0 0,0 0 0,0 0 0,0 0 0,0 0 0,0 0 0,0 0 0,0 0-1,0 1 1,0-1 0,-1 1 0,-40 10-67,34-6 74,0 1 0,0-1-1,1 2 1,0-1 0,0 1-1,1 0 1,0 1 0,0-1 0,1 1-1,-1 0 1,2 0 0,-1 1 0,1 0-1,1 0 1,0 0 0,-5 18 0,8-26-5,0 1 0,-1-1 0,1 1 0,0-1 0,0 1 0,0-1 0,0 1 0,0-1 0,0 1 1,1-1-1,-1 1 0,0-1 0,1 1 0,-1-1 0,1 1 0,0-1 0,-1 0 0,1 1 0,0-1 1,0 0-1,0 0 0,0 1 0,1 0 0,1 0 23,-1-1 0,0 0-1,1 1 1,-1-1 0,0 0 0,1-1-1,-1 1 1,1 0 0,0-1 0,-1 0 0,1 1-1,4-1 1,6-1 133,-1 0-1,1-1 1,0 0 0,19-6-1,4-6-87,0-1-1,-2-1 1,0-2 0,54-38-1,-86 59-185,-9 13 70,-17 30 51,15-29-15,-1 4-75,1-7-24,0 2 0,2-1 0,0 1 1,1 0-1,1 0 0,0 1 0,-5 32 0,10-49-16,0 0 0,0 1-1,0-1 1,0 0 0,0 1-1,0-1 1,0 0 0,0 1 0,0-1-1,1 0 1,-1 0 0,0 1-1,0-1 1,0 0 0,0 1-1,0-1 1,0 0 0,1 0-1,-1 1 1,0-1 0,0 0-1,0 0 1,1 0 0,-1 1-1,0-1 1,0 0 0,1 0-1,-1 0 1,0 0 0,0 1-1,1-1 1,-1 0 0,0 0-1,0 0 1,1 0 0,-1 0-1,0 0 1,1 0 0,14-4-2626,12-14-2049,-2-8-2586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0.730"/>
    </inkml:context>
    <inkml:brush xml:id="br0">
      <inkml:brushProperty name="width" value="0.025" units="cm"/>
      <inkml:brushProperty name="height" value="0.025" units="cm"/>
    </inkml:brush>
  </inkml:definitions>
  <inkml:trace contextRef="#ctx0" brushRef="#br0">284 1 10025,'0'0'8302,"-6"10"-7224,-234 423 6759,237-427-7803,-24 58 222,26-59-282,-1-1 0,1 1 0,0 0 0,0-1 0,0 1 0,1 0 0,0-1 0,-1 1 0,2 0 0,-1 0 0,2 8 0,-1-13-95,-1 1-1,1 0 0,-1-1 0,1 1 0,-1-1 0,1 1 0,0-1 0,-1 1 1,1-1-1,0 1 0,-1-1 0,1 0 0,0 1 0,0-1 0,0 0 1,-1 0-1,1 1 0,0-1 0,0 0 0,0 0 0,-1 0 0,1 0 0,0 0 1,0 0-1,0 0 0,-1 0 0,1-1 0,0 1 0,0 0 0,0 0 1,-1-1-1,1 1 0,0 0 0,0-1 0,-1 1 0,1-1 0,0 0 0,28-17-4626,-9-4-767,-1-5-2423</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1.308"/>
    </inkml:context>
    <inkml:brush xml:id="br0">
      <inkml:brushProperty name="width" value="0.025" units="cm"/>
      <inkml:brushProperty name="height" value="0.025" units="cm"/>
    </inkml:brush>
  </inkml:definitions>
  <inkml:trace contextRef="#ctx0" brushRef="#br0">25 194 673,'-1'10'10970,"-7"32"-6612,4-27-3158,0-1 0,1 0 0,1 1 0,1-1 0,0 19 0,2-32-1123,-1 0 0,1 1 1,0-1-1,0 0 1,0 0-1,0 0 1,0 0-1,0 0 0,0 0 1,0 0-1,0 0 1,0 0-1,1 0 0,-1-1 1,0 1-1,1 0 1,-1-1-1,0 1 1,1-1-1,-1 0 0,1 1 1,-1-1-1,1 0 1,-1 0-1,1 0 0,-1 0 1,0 0-1,1 0 1,-1 0-1,3-1 1,48-7 1029,-36 3-1041,0 0 0,-1-2-1,0 0 1,0 0 0,0-2 0,20-14 0,-31 20-59,1 0 0,-1-1-1,0 1 1,0-1 0,0 0 0,0 0 0,-1 0-1,1 0 1,-1-1 0,0 1 0,-1-1 0,1 0 0,-1 0-1,0 0 1,0 0 0,0 0 0,-1-1 0,1 1-1,-2 0 1,1-1 0,0 1 0,-1-1 0,-1-7 0,1 12-19,0 0 0,0-1 0,-1 1 1,1 0-1,0 0 0,-1 0 1,1 0-1,-1 0 0,0 0 0,1 0 1,-1 0-1,0 0 0,1 1 1,-1-1-1,0 0 0,0 0 1,0 1-1,0-1 0,0 0 0,0 1 1,0-1-1,0 1 0,0-1 1,-1 0-1,-1 1-16,0-1 1,0 1-1,-1 0 1,1-1-1,0 1 0,0 1 1,0-1-1,0 0 1,-4 2-1,0 0-2,-1 0 0,1 0 0,0 1 0,0 0-1,0 1 1,-12 7 0,9-2 19,0-1-1,1 2 0,0-1 1,0 2-1,-13 18 0,19-23 12,-1 0 0,1 0 0,0 0 1,0 1-1,1-1 0,0 1 0,0 0 0,1 0 0,-1-1 0,1 1 0,1 0 0,0 13 0,0-19 3,1 1 0,0 0 0,-1-1 0,1 1 0,0-1 0,0 1 0,0-1 0,0 1 0,0-1 0,1 0 0,-1 1 0,0-1 0,1 0 0,-1 0 0,1 0 0,-1 0 0,1 0 0,-1 0 0,1-1 0,0 1 0,-1 0 0,1-1 0,0 1 0,-1-1 0,1 0 0,0 1 0,0-1 0,0 0 0,2 0 0,58-1 123,-59 1-123,13-3 7,1 0 0,-1 0 1,0-2-1,0 0 0,0-1 1,0-1-1,-1 0 1,0-1-1,-1 0 0,0-2 1,0 1-1,-1-2 0,0 0 1,-1 0-1,0-1 0,18-24 1,-31 38-41,-42 76-343,40-71 374,0 0-1,0 1 1,1 0 0,0-1-1,1 1 1,-1 0 0,1 0 0,1 0-1,0 0 1,1 11 0,-1-18-52,0 1 1,0-1-1,1 0 0,-1 1 1,1-1-1,-1 0 1,1 1-1,0-1 0,-1 0 1,1 0-1,0 0 1,0 1-1,0-1 0,0 0 1,0 0-1,0 0 1,0-1-1,0 1 0,0 0 1,1 0-1,-1-1 1,0 1-1,0 0 0,1-1 1,-1 1-1,0-1 1,1 0-1,-1 1 0,1-1 1,-1 0-1,0 0 1,1 0-1,-1 0 0,1 0 1,-1 0-1,1 0 1,-1-1-1,0 1 0,1-1 1,-1 1-1,0-1 1,1 1-1,-1-1 0,2 0 1,3-2-748,1 1 0,-1-1 1,0 0-1,0-1 0,0 0 0,-1 1 1,10-10-1,-5 1-1704,0 0-1,-1-1 1,0 0 0,10-21 0,-10 13 1449,0 0 1,8-35 0,2-47 5014,-13 2 4882,-6 101-8787,0 0 0,0 0 0,0-1-1,0 1 1,0 0 0,1-1-1,-1 1 1,0 0 0,0 0-1,0-1 1,0 1 0,0 0 0,0-1-1,0 1 1,0 0 0,0-1-1,0 1 1,0 0 0,0 0 0,0-1-1,0 1 1,-1 0 0,1-1-1,0 1 1,0 0 0,0 0-1,0-1 1,0 1 0,-1 0 0,1 0-1,0-1 1,0 1 0,0 0-1,-1 0 1,1 0 0,0-1-1,0 1 1,-1 0 0,1 0 0,0 0-1,-1 0 1,1 0 0,0-1-1,0 1 1,-1 0 0,1 0-1,0 0 1,-1 0 0,1 0 0,0 0-1,-1 0 1,1 0 0,-1 0-1,-7 16 37,8-11-398,0 1 0,0 0 0,0-1 0,0 1 0,1-1 0,0 1 0,1 0 0,-1-1 0,1 0 0,0 1 0,0-1 0,1 0 0,-1 0 0,1 0 0,6 7-1,-3-5-622,0 0 0,0-1 0,1 1 0,1-1 0,-1 0 0,1-1 0,0 0 0,14 7 0,7 2-1138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2.959"/>
    </inkml:context>
    <inkml:brush xml:id="br0">
      <inkml:brushProperty name="width" value="0.025" units="cm"/>
      <inkml:brushProperty name="height" value="0.025" units="cm"/>
    </inkml:brush>
  </inkml:definitions>
  <inkml:trace contextRef="#ctx0" brushRef="#br0">15 0 14510,'0'0'5413,"-14"55"-5317,24-40 0,8-3-769,4-2-3651,1-3-3715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1.697"/>
    </inkml:context>
    <inkml:brush xml:id="br0">
      <inkml:brushProperty name="width" value="0.025" units="cm"/>
      <inkml:brushProperty name="height" value="0.025" units="cm"/>
    </inkml:brush>
  </inkml:definitions>
  <inkml:trace contextRef="#ctx0" brushRef="#br0">135 278 2819,'0'0'5199,"7"-8"-2033,18-25 58,-24 33-3155,-1 0 0,0-1 0,0 1 0,0-1 0,0 1-1,0 0 1,0-1 0,1 1 0,-1-1 0,0 1 0,0-1 0,0 1-1,0 0 1,-1-1 0,1 1 0,0-1 0,0 1 0,0 0 0,0-1 0,0 1-1,0-1 1,-1 1 0,1 0 0,0-1 0,0 1 0,0 0 0,-1-1-1,1 1 1,0 0 0,-1-1 0,1 1 0,0 0 0,-1-1 0,1 1-1,0 0 1,-1 0 0,1 0 0,-1-1 0,1 1 0,0 0 0,-1 0-1,1 0 1,-1 0 0,1 0 0,0 0 0,-1 0 0,1 0 0,-1 0-1,1 0 1,-1 0 0,1 0 0,0 0 0,-1 0 0,1 0 0,-1 0 0,1 1-1,0-1 1,-1 0 0,0 0 0,-26 4 609,18-1-534,1 1 0,0 0 0,0 1-1,0 0 1,0 0 0,1 1 0,0 0-1,-10 10 1,12-11-17,1 0 0,-1 0 1,1 0-1,0 1 0,1-1 0,-1 1 0,1 0 0,0 0 0,1 0 1,-1 1-1,1-1 0,-2 11 0,4-16-119,0 0 0,1 1 0,-1-1 0,0 0 0,0 0 0,0 0-1,1 0 1,-1 0 0,1 0 0,-1 0 0,1 0 0,-1 0 0,1 0 0,-1 0 0,1 0 0,0 0 0,0-1 0,-1 1 0,1 0 0,0 0-1,0-1 1,0 1 0,0 0 0,0-1 0,0 1 0,0-1 0,0 1 0,0-1 0,0 0 0,0 1 0,0-1 0,0 0 0,0 0 0,0 0-1,1 0 1,-1 0 0,2 0 0,50-2 366,-51 1-350,14-2-2,-2 0-1,1-1 1,0-1-1,-1-1 1,0 0-1,0 0 1,0-2-1,-1 0 1,17-12-1,-9 3 1,0-1 0,-1 0 1,-1-1-1,25-33 0,-37 44-57,-1 0 1,0-1-1,0 0 1,-1 1-1,-1-2 1,1 1-1,-1-1 1,-1 1-1,0-1 1,0 0-1,-1 0 0,0-1 1,0 1-1,-2 0 1,1-1-1,-2-10 1,1 19 24,-1 1 1,1 0-1,-1-1 1,0 1-1,1 0 1,-1-1-1,0 1 0,0 0 1,0 0-1,0 0 1,0 0-1,0 0 1,0 0-1,-1 0 1,1 0-1,0 1 1,0-1-1,-1 0 1,1 1-1,0-1 1,-1 1-1,1-1 0,-1 1 1,1 0-1,-1-1 1,1 1-1,-1 0 1,1 0-1,-1 0 1,1 0-1,-1 0 1,1 1-1,0-1 1,-3 1-1,-2 0-18,0-1 1,1 2-1,-1-1 0,0 1 1,1 0-1,-1 0 0,-8 4 1,8-1 50,-1-1 0,1 1 1,0 1-1,0-1 0,0 1 1,1 0-1,0 0 0,0 1 1,0-1-1,1 1 0,-5 12 1,7-15-9,0 1 1,1-1 0,0 1-1,0 0 1,0 0 0,0-1-1,1 1 1,0 0 0,0 0-1,0 0 1,1-1-1,0 1 1,0 0 0,0 0-1,0-1 1,1 1 0,-1-1-1,1 1 1,0-1-1,5 7 1,32 43 136,-23-34 72,-2 1-1,14 24 1,-25-39-405,0 0-1,0 0 0,-1 1 1,0-1-1,0 1 1,0-1-1,-1 1 1,0-1-1,0 1 0,-1 0 1,0 0-1,-1 10 1,-3-1-4218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3.229"/>
    </inkml:context>
    <inkml:brush xml:id="br0">
      <inkml:brushProperty name="width" value="0.025" units="cm"/>
      <inkml:brushProperty name="height" value="0.025" units="cm"/>
    </inkml:brush>
  </inkml:definitions>
  <inkml:trace contextRef="#ctx0" brushRef="#br0">216 70 8552,'0'0'2547,"7"-9"554,23-30-90,-23 22 21,-15 13-2020,-16 11-823,14-1-178,1 1 0,0-1 0,1 2 0,-1-1-1,1 1 1,1 0 0,-12 17 0,14-19-20,0 1 0,1 0 0,0 0 0,0 1 0,1-1 0,-1 1 0,2-1 0,-1 1 0,1 0 0,1 0 0,-2 12 0,3-19-2,1-1 0,-1 1-1,1 0 1,-1-1 0,1 1 0,-1 0-1,1-1 1,-1 1 0,1-1 0,0 1 0,-1-1-1,1 1 1,0-1 0,-1 0 0,1 1-1,0-1 1,0 0 0,0 0 0,-1 1 0,1-1-1,0 0 1,0 0 0,-1 0 0,1 0-1,0 0 1,0 0 0,0 0 0,0 0 0,-1 0-1,1-1 1,1 1 0,30-6-255,-1-10-93,-26 13 243,0 0-1,0 0 0,0 0 0,1 1 0,-1 0 1,0 0-1,11-1 0,-14 3 86,0 0 0,-1 0 0,1 0-1,0 1 1,0-1 0,-1 1 0,1-1 0,0 1 0,-1 0 0,1 0 0,-1 0 0,1 0-1,-1 0 1,1 0 0,-1 0 0,0 0 0,1 0 0,-1 1 0,0-1 0,0 0-1,0 1 1,0-1 0,0 1 0,0-1 0,-1 1 0,1 0 0,0-1 0,-1 1-1,1 0 1,0 2 0,4 15 46,0 1-1,-2 0 1,0-1 0,-1 1-1,0 23 1,-9 102 933,2-109-528,-2 0 0,-1 0-1,-1-1 1,-3 0 0,0-1 0,-2 0 0,-2-1-1,-1-1 1,-1 0 0,-2-1 0,-1-1 0,-2-1 0,-27 27-1,15-29-308,34-27-105,1 1-1,-1-1 1,0 1-1,0-1 1,1 0 0,-1 0-1,0 1 1,0-1-1,1 0 1,-1 0-1,0 0 1,0 0 0,0 0-1,0 0 1,1 0-1,-1 0 1,0 0 0,0 0-1,0 0 1,1 0-1,-1 0 1,0-1-1,0 1 1,1 0 0,-1-1-1,0 1 1,1-1-1,-1 1 1,0-1-1,1 1 1,-1-1 0,0 1-1,1-1 1,-1 1-1,1-1 1,-1 0 0,1 1-1,0-1 1,-1 0-1,1 0 1,0 1-1,-1-1 1,1 0 0,0 0-1,0 1 1,-1-1-1,1 0 1,0 0 0,0-1-1,-1-14-221,0-1 1,0 1-1,2-1 1,0 1-1,1-1 0,0 1 1,2-1-1,0 1 1,11-28-1,9-14-699,37-66 0,-59 121 881,23-42-147,3 0-1,2 2 0,1 2 1,45-46-1,-11 21 201,110-83 0,-146 124-355,-56 48 299,-44 47-1,61-60 70,1 1-1,1 0 0,0 1 1,0 0-1,1 0 0,1 0 1,-9 25-1,14-36-6,1 1 0,-1-1-1,1 0 1,-1 1 0,1-1 0,0 1 0,0-1-1,0 1 1,0 0 0,0-1 0,0 1 0,0-1 0,0 1-1,1-1 1,-1 1 0,0-1 0,1 0 0,0 1-1,-1-1 1,1 1 0,0-1 0,-1 0 0,1 0-1,0 1 1,2 1 0,-1-2 32,1 1 1,-1-1-1,0 0 1,1 0-1,-1 0 1,1 0-1,0-1 0,-1 1 1,1-1-1,-1 1 1,1-1-1,0 0 0,4 0 1,5-1 60,0-1 0,0 0 0,0 0 0,0-1 0,18-8 0,0-3-87,-1 0 0,-1-2 0,0-1 0,-1-2 0,-1 0-1,-1-2 1,-1-1 0,0-1 0,22-30 0,-45 53-28,0-1-1,0 0 0,0 1 1,0-1-1,-1 0 0,1 0 1,0 0-1,-1 0 0,1 0 1,-1 0-1,1 0 0,-1 0 1,1 0-1,-1 0 0,0 0 1,0 0-1,1 0 0,-1 0 1,0 0-1,0 0 0,0 0 1,0 0-1,0 0 0,0-1 1,-1 0-1,0 1-8,0 1 0,0 0 0,0 1 0,-1-1 0,1 0 0,0 0 0,0 0-1,0 1 1,0-1 0,0 0 0,0 1 0,0-1 0,0 1 0,0 0 0,0-1 0,0 1 0,0 0 0,0-1 0,1 1 0,-1 0 0,0 0 0,0 0 0,1 0 0,-2 1 0,-5 5 4,0 1 1,0-1-1,1 1 1,0 0-1,1 1 1,-1 0 0,2 0-1,-1 0 1,1 0-1,1 1 1,-1-1 0,2 1-1,-1 0 1,0 12-1,3-22 16,0 1 0,0 0 0,0 0-1,0-1 1,0 1 0,0 0 0,1-1 0,-1 1-1,0 0 1,0-1 0,1 1 0,-1 0-1,1-1 1,-1 1 0,0-1 0,1 1 0,-1-1-1,1 1 1,-1-1 0,1 1 0,0-1 0,-1 1-1,1-1 1,-1 0 0,1 1 0,0-1-1,-1 0 1,1 0 0,1 1 0,28 0 578,28-16 175,-37 5-663,-1-1 1,0-1 0,25-21 0,-36 26-74,-1 0 0,0-1 0,0 0 1,-1 0-1,0 0 0,-1-1 0,0 0 1,0 0-1,6-14 0,-9 14-149,-5 7 37,-11 17 2,-16 28 15,25-35 78,0 1-1,0-1 0,1 1 1,0-1-1,1 1 0,0 0 1,0 0-1,1 0 0,0 1 1,1-1-1,0 0 0,0 0 1,3 14-1,-2-20 44,0-1-1,1 0 0,0-1 1,-1 1-1,1 0 1,0 0-1,0-1 1,0 1-1,0-1 0,0 0 1,0 1-1,0-1 1,0 0-1,1 0 1,-1 0-1,0-1 0,1 1 1,-1-1-1,1 1 1,-1-1-1,1 0 1,-1 0-1,1 0 0,-1 0 1,1 0-1,-1 0 1,0-1-1,1 1 1,3-2-1,3 0 54,1 0-1,-1 0 1,0-1 0,-1 0 0,1-1-1,15-8 1,-15 6-95,1-1-1,-1 0 1,-1 0 0,1-1 0,-1 0-1,-1-1 1,0 0 0,0 0-1,0 0 1,-1-1 0,-1 0-1,1 0 1,-2 0 0,1-1-1,-2 0 1,1 1 0,-1-1-1,-1-1 1,2-18 0,-4 30-20,0-1 0,0 1 0,0 0 0,0-1 1,0 1-1,0-1 0,0 1 0,0 0 0,0-1 1,-1 1-1,1 0 0,0-1 0,0 1 0,0 0 0,0-1 1,-1 1-1,1 0 0,0-1 0,0 1 0,0 0 0,-1 0 1,1-1-1,0 1 0,-1 0 0,1 0 0,0-1 1,-1 1-1,1 0 0,0 0 0,-1 0 0,1 0 0,0 0 1,-1 0-1,1-1 0,0 1 0,-1 0 0,1 0 0,-1 0 1,1 0-1,0 0 0,-1 0 0,1 0 0,0 1 1,-1-1-1,1 0 0,0 0 0,-1 0 0,1 0 0,0 0 1,-1 0-1,1 1 0,0-1 0,-1 0 0,1 0 1,0 1-1,-1-1 0,1 0 0,0 0 0,0 1 0,-1-1 1,1 0-1,0 1 0,0-1 0,0 0 0,0 1 0,-1-1 1,-19 21-111,17-17 111,1-1 0,0 0 1,0 1-1,0-1 0,0 1 0,1 0 1,0 0-1,0 0 0,0-1 0,0 1 1,0 0-1,1 0 0,-1 0 0,1 0 1,0 0-1,1 5 0,0-7 6,-1 0-1,1 0 1,0 0-1,0 0 1,0-1-1,0 1 1,0 0-1,1 0 1,-1-1 0,0 1-1,1-1 1,-1 1-1,1-1 1,0 1-1,0-1 1,-1 0-1,1 0 1,0 0-1,0 0 1,0 0 0,0 0-1,0-1 1,0 1-1,0-1 1,0 1-1,0-1 1,1 0-1,-1 0 1,0 1-1,4-2 1,8 1 19,0-1 1,0 0-1,0-1 0,-1-1 1,1 0-1,0-1 0,-1 0 1,0-1-1,0-1 0,-1 0 1,1 0-1,-1-2 1,0 1-1,-1-1 0,0-1 1,0 0-1,-1-1 0,13-15 1,-22 24-60,-26 37-255,18-27 282,1 0 1,0 0 0,1 0 0,0 1 0,0-1-1,1 1 1,0 0 0,1 0 0,0 1-1,1-1 1,-2 15 0,4-24-59,0-1 1,0 1-1,0-1 0,1 1 0,-1-1 1,0 1-1,0-1 0,0 1 1,0-1-1,1 1 0,-1-1 1,0 1-1,1-1 0,-1 0 0,0 1 1,1-1-1,-1 1 0,0-1 1,1 0-1,-1 1 0,0-1 0,1 0 1,-1 0-1,1 1 0,-1-1 1,1 0-1,-1 0 0,1 1 1,-1-1-1,1 0 0,-1 0 0,1 0 1,-1 0-1,1 0 0,0 0 1,1 0-336,-1 0 1,0 0 0,1 0 0,-1 0-1,0-1 1,0 1 0,1 0-1,-1-1 1,0 1 0,0-1 0,0 1-1,1-1 1,-1 0 0,0 1-1,1-2 1,9-13-6793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3.603"/>
    </inkml:context>
    <inkml:brush xml:id="br0">
      <inkml:brushProperty name="width" value="0.025" units="cm"/>
      <inkml:brushProperty name="height" value="0.025" units="cm"/>
    </inkml:brush>
  </inkml:definitions>
  <inkml:trace contextRef="#ctx0" brushRef="#br0">0 36 10346,'4'-18'7078,"-4"5"-3714,0 8 1024,0 14-4516,0 2-929,0-4-3908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4.117"/>
    </inkml:context>
    <inkml:brush xml:id="br0">
      <inkml:brushProperty name="width" value="0.025" units="cm"/>
      <inkml:brushProperty name="height" value="0.025" units="cm"/>
    </inkml:brush>
  </inkml:definitions>
  <inkml:trace contextRef="#ctx0" brushRef="#br0">259 265 13773,'0'0'7703,"-13"-2"-6715,11 1-964,-4 0 27,1 0 0,-1 0 0,0 1 0,0-1 0,0 1 0,0 0 0,0 1 0,0 0 0,0 0 0,1 0 0,-1 0 0,0 1 0,1 0 0,-1 0 0,1 1 0,-10 5 0,-2 5 23,0 1-1,1 0 0,-18 21 0,28-28-61,0 0 1,1 0 0,0 1 0,0-1-1,0 1 1,1 0 0,1 1 0,-1-1-1,1 1 1,-2 10 0,5-17-12,-1-1 1,1 1-1,0-1 1,0 1 0,0-1-1,0 1 1,0-1-1,0 1 1,0-1-1,0 1 1,1-1-1,-1 1 1,1-1 0,-1 0-1,1 1 1,-1-1-1,1 1 1,0-1-1,0 0 1,0 0-1,-1 1 1,1-1-1,0 0 1,2 1 0,-1-1 5,0 1 0,1-1-1,0 0 1,-1 0 0,1 0 0,-1 0 0,1 0 0,0-1 0,0 1 0,-1-1 0,1 0 0,3 1 0,8-2 30,-1 0 0,1-1 1,-1 0-1,19-6 0,0-2-19,0-2 0,0-2 0,-2 0 0,1-2-1,-2-2 1,0 0 0,-2-2 0,0-1 0,-1-2 0,-1 0 0,-1-1 0,-1-2 0,32-46 0,-48 62 3,-2-1 0,1 0-1,-1 0 1,-1-1 0,0 1 0,0-1 0,1-14 0,-4 24-24,-1-1 0,1 1 0,-1-1 0,0 1 0,0 0 0,0-1 0,0 1 0,0-1 0,0 1 0,-1-1 0,1 1 0,-1 0 0,0-1 0,0 1 0,0 0 0,0 0 1,0-1-1,0 1 0,-1 0 0,1 0 0,-1 0 0,1 1 0,-1-1 0,0 0 0,1 0 0,-1 1 0,0-1 0,0 1 0,0 0 0,-1 0 0,1-1 0,0 1 0,0 1 0,-1-1 0,1 0 0,0 0 0,-1 1 0,1 0 0,-1-1 0,1 1 0,-5 0 0,-3 1-13,1-1 0,-1 2-1,0-1 1,0 1 0,1 1-1,-1 0 1,1 0 0,0 1-1,0 0 1,0 1 0,0 0-1,1 0 1,-13 11 0,5-3 8,0 0 1,0 2 0,2 0 0,0 0-1,-17 26 1,28-38 0,1-1 0,0 2 0,0-1 0,0 0 0,1 0 0,-1 0 0,1 1 0,0-1 0,0 1 0,0-1 0,0 1 0,1 0 0,-1-1 0,1 1 0,0-1 0,0 1 0,0 0 0,0-1 0,3 8 0,-2-8 2,1-1-1,-1 1 1,1-1-1,0 1 0,0-1 1,0 0-1,0 0 1,1 0-1,-1 0 1,1 0-1,-1 0 1,1-1-1,-1 1 1,1-1-1,0 0 1,0 1-1,0-1 1,0-1-1,0 1 1,0 0-1,0-1 1,0 1-1,4-1 1,30 2-304,1-1 0,44-6 0,14 1-205,-94 3 505,0 1 1,0 0-1,1 0 1,-1 0-1,0 0 1,0 0-1,1 0 1,-1 0-1,0 1 1,0-1-1,0 1 1,1 0-1,-1 0 1,0 0-1,0 0 1,0 0-1,0 0 1,-1 0-1,1 1 1,0-1-1,0 1 1,-1-1-1,1 1 1,-1 0-1,1-1 1,-1 1-1,0 0 1,0 0-1,0 0 1,0 0-1,0 0 1,0 0-1,0 0 1,-1 1-1,1-1 1,-1 0-1,1 0 1,-1 0-1,0 1 1,0-1-1,0 0 1,0 1-1,-1-1 1,1 0-1,0 0 1,-1 0-1,0 1 1,-1 2-1,-2 10 26,-2 0 0,0 0 0,0-1 0,-2 1 0,-11 17 0,8-6-482,11-25 393,0-1-1,0 0 0,0 0 0,1 1 0,-1-1 0,0 0 0,0 0 0,0 1 1,1-1-1,-1 0 0,0 0 0,0 1 0,1-1 0,-1 0 0,0 0 0,0 0 1,1 0-1,-1 1 0,0-1 0,1 0 0,-1 0 0,0 0 0,0 0 0,1 0 1,-1 0-1,0 0 0,1 0 0,-1 0 0,0 0 0,1 0 0,-1 0 0,0 0 1,1 0-1,-1 0 0,0 0 0,1 0 0,-1 0 0,0-1 0,0 1 0,1 0 1,5-2-904,0-1 1,0 0-1,0 0 1,0-1-1,10-7 1,16-18-3157,3-6-1004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4.463"/>
    </inkml:context>
    <inkml:brush xml:id="br0">
      <inkml:brushProperty name="width" value="0.025" units="cm"/>
      <inkml:brushProperty name="height" value="0.025" units="cm"/>
    </inkml:brush>
  </inkml:definitions>
  <inkml:trace contextRef="#ctx0" brushRef="#br0">170 155 4132,'66'-154'9764,"-78"183"-7343,-12 45 0,-19 103-2965,37-152 869,-2 24-387,-7 33-618,13-76-32,0 0-1,-1 0 1,1-1 0,-1 1-1,0-1 1,-4 6 0,-7 4-3303</inkml:trace>
  <inkml:trace contextRef="#ctx0" brushRef="#br0" timeOffset="1">1 287 11627,'0'0'1954,"3"-63"736,12 41-480,15 8-544,-5 5-513,14 7-672,2 2-417,4 4-32,3 9-289,-1-5-2497,-1-4-6791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8.065"/>
    </inkml:context>
    <inkml:brush xml:id="br0">
      <inkml:brushProperty name="width" value="0.025" units="cm"/>
      <inkml:brushProperty name="height" value="0.025" units="cm"/>
    </inkml:brush>
  </inkml:definitions>
  <inkml:trace contextRef="#ctx0" brushRef="#br0">0 1 18449,'0'0'2018,"11"51"-865,-7-29-160,5 2-352,1-5-513,5-6-32,1-2-64,2-8 32,3-3 0,2 0-352,4-10-929,-6-7-961,3-3-737,-8-3-1953,-2-2 383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8.422"/>
    </inkml:context>
    <inkml:brush xml:id="br0">
      <inkml:brushProperty name="width" value="0.025" units="cm"/>
      <inkml:brushProperty name="height" value="0.025" units="cm"/>
    </inkml:brush>
  </inkml:definitions>
  <inkml:trace contextRef="#ctx0" brushRef="#br0">122 1 9097,'0'0'6598,"-29"46"-5221,20-16-96,-3 2-63,-3 5-322,3 1-223,-1 2-385,1-2 33,1-6-225,2-3-32,9-6-96,0-9-1346,0-9-3266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1:59.785"/>
    </inkml:context>
    <inkml:brush xml:id="br0">
      <inkml:brushProperty name="width" value="0.025" units="cm"/>
      <inkml:brushProperty name="height" value="0.025" units="cm"/>
    </inkml:brush>
  </inkml:definitions>
  <inkml:trace contextRef="#ctx0" brushRef="#br0">120 18 11403,'5'-17'3885,"-3"20"489,-2 12-1462,-3 4-3417,-6 13 945,-1 1 0,-2-2 0,-1 0 0,-1 0 0,-2-1 0,-25 36 0,33-58-70,13-25-260,14-28-867,-11 28 426,-2 0 0,0-1 0,0 1 0,-2-2 0,0 1 0,-2 0 0,2-35 0,-4 53 323,0 0 1,0-1-1,0 1 1,0 0-1,0-1 0,1 1 1,-1 0-1,0 0 1,0-1-1,0 1 1,0 0-1,0-1 1,0 1-1,-1 0 1,1 0-1,0-1 0,0 1 1,0 0-1,0-1 1,0 1-1,0 0 1,0 0-1,0-1 1,-1 1-1,1 0 1,0 0-1,0 0 0,0-1 1,-1 1-1,1 0 1,0 0-1,0 0 1,0-1-1,-1 1 1,1 0-1,0 0 1,-1 0-1,1 0 0,0 0 1,0 0-1,-1 0 1,-10 9-117,-9 19 218,16-19-39,1 0 0,-1 1 0,2-1 0,-1 1 0,1 0 0,1-1 0,-1 1 0,2 0 0,-1 0 0,2 0 0,-1 0 0,3 14 0,-2-23-32,0 1 0,0 0 0,0-1 0,1 1-1,-1-1 1,0 1 0,0-1 0,1 1 0,-1-1 0,1 0 0,0 0 0,-1 1-1,1-1 1,0-1 0,0 1 0,-1 0 0,1 0 0,0-1 0,0 1-1,0-1 1,3 1 0,-4-1-10,0 1-1,0-1 0,0 0 0,0 0 1,0 0-1,0 0 0,0 0 1,0 0-1,0 0 0,0 0 0,0 0 1,0-1-1,0 1 0,0 0 1,-1-1-1,1 1 0,0-1 1,0 1-1,0-1 0,0 1 0,0-1 1,-1 1-1,1-1 0,0 0 1,0 1-1,-1-1 0,1 0 1,-1 0-1,1 0 0,-1 0 0,1 1 1,-1-1-1,1 0 0,-1 0 1,0 0-1,1 0 0,-1 0 0,0 0 1,0 0-1,0 0 0,0-2 1,0-5-8,-1 0 0,0 0-1,-1 0 1,0 1 0,0-1 0,-1 0 0,0 1 0,0-1 0,-1 1 0,0 0 0,0 0 0,0 1 0,-1-1-1,0 1 1,0 0 0,-8-6 0,-1-5 88,28 32-56,0-2 0,1 0 0,0 0 0,1-2 0,0 0 0,1 0 0,28 12 0,-5-7-3613,0-3-3559,-23-8-2170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0.114"/>
    </inkml:context>
    <inkml:brush xml:id="br0">
      <inkml:brushProperty name="width" value="0.025" units="cm"/>
      <inkml:brushProperty name="height" value="0.025" units="cm"/>
    </inkml:brush>
  </inkml:definitions>
  <inkml:trace contextRef="#ctx0" brushRef="#br0">208 1 15535,'0'0'1815,"-10"6"-1073,-4 6-485,0 1 1,1 0 0,0 0-1,1 2 1,1-1-1,0 1 1,-14 28-1,14-22-172,-39 89 1419,45-97-1370,1 1 1,0 0-1,1 0 1,0 0 0,1 1-1,-1 15 1,4-27-176,-1-1 1,0 0-1,0 0 1,1 0-1,-1 0 1,1 0 0,0 0-1,-1 0 1,1-1-1,0 1 1,0 0-1,0 0 1,1 0-1,-1-1 1,0 1-1,1-1 1,-1 1-1,0-1 1,1 1-1,0-1 1,-1 0 0,1 0-1,0 0 1,0 0-1,0 0 1,0 0-1,-1 0 1,1-1-1,0 1 1,0-1-1,0 1 1,1-1-1,-1 0 1,0 0-1,0 0 1,0 0 0,3-1-1,5 1-918,0 0-1,0-2 1,-1 1 0,1-1-1,0 0 1,16-7 0,14-11-4246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0.536"/>
    </inkml:context>
    <inkml:brush xml:id="br0">
      <inkml:brushProperty name="width" value="0.025" units="cm"/>
      <inkml:brushProperty name="height" value="0.025" units="cm"/>
    </inkml:brush>
  </inkml:definitions>
  <inkml:trace contextRef="#ctx0" brushRef="#br0">278 1 13645,'-15'12'1185,"-29"23"468,-52 55-1,80-74-1089,1 1 0,1 0 1,0 1-1,1 1 0,1 0 0,1 1 0,-12 29 0,22-47-561,0 1 1,0-1-1,1 1 0,-1-1 0,1 1 0,-1-1 1,1 1-1,0 0 0,0-1 0,0 1 0,0 0 1,1-1-1,-1 1 0,2 4 0,-1-5 3,0-1 0,0 0-1,0 1 1,0-1 0,0 1-1,0-1 1,0 0 0,0 0-1,1 0 1,-1 0 0,0 0-1,1 0 1,-1 0 0,1 0-1,-1 0 1,1-1 0,2 2-1,3-1 8,0 0-1,-1 0 0,1 0 0,0-1 0,0 0 0,0 0 1,0-1-1,-1 0 0,1 0 0,7-3 0,-6 2-89,-1-1 0,1 0-1,-1 0 1,0-1 0,0 1-1,0-2 1,0 1 0,-1-1-1,9-7 1,-12 9 72,0 0 0,0 0-1,0-1 1,-1 1 0,1 0 0,-1-1 0,0 0-1,0 1 1,0-1 0,0 0 0,-1 0 0,0 0-1,0 0 1,0 0 0,0-1 0,0 1-1,-1 0 1,0 0 0,0-6 0,0 8 6,-1 1 0,1-1 1,-1 1-1,1-1 0,-1 1 1,0-1-1,0 1 0,0 0 1,0-1-1,0 1 0,0 0 1,0 0-1,0-1 0,0 1 1,0 0-1,-1 0 0,1 1 1,0-1-1,-1 0 0,1 0 1,-1 0-1,1 1 0,-1-1 1,1 1-1,-1-1 0,0 1 1,1 0-1,-1 0 0,1 0 1,-1 0-1,0 0 0,1 0 1,-1 0-1,0 0 0,1 0 1,-1 1-1,1-1 0,-3 2 1,-2-1 9,1 0 0,0 0 0,-1 1 0,1 0 0,0 0 0,0 0 0,0 1 0,1-1 0,-1 1 0,-7 6 0,12-9-12,0 0 1,-1 1-1,1-1 1,0 0-1,0 0 1,-1 0-1,1 0 1,0 0-1,0 1 1,-1-1-1,1 0 1,0 0-1,0 0 1,-1 1-1,1-1 1,0 0-1,0 0 1,0 1-1,0-1 1,-1 0-1,1 0 1,0 1-1,0-1 1,0 0-1,0 0 1,0 1-1,0-1 1,0 0-1,0 1 1,0-1-1,0 0 1,0 1-1,0-1 1,0 0-1,0 1 1,0-1-1,0 0 1,0 0-1,0 1 0,0-1 1,0 0-1,1 1 1,-1-1-1,0 0 1,0 0-1,0 1 1,0-1-1,1 0 1,-1 1 0,21-4 65,27-14 101,-26 4-155,-16 9-18,0 0-1,1 0 1,-1 1-1,1 0 1,0 0 0,0 1-1,0 0 1,0 0-1,11-2 1,-17 5 6,-1-1 1,1 1 0,0-1 0,-1 1-1,1-1 1,-1 1 0,1-1-1,0 1 1,-1-1 0,1 1 0,-1 0-1,1-1 1,-1 1 0,0 0-1,1-1 1,-1 1 0,0 0 0,1 0-1,-1-1 1,0 1 0,0 0-1,0 0 1,0 0 0,0-1 0,0 1-1,0 0 1,0 0 0,0 1 0,0 35 625,-1-25-459,-8 135 193,9-146-435,0 0 0,0 0 0,0 0 0,1 0 0,-1 0 0,0 0 0,0 0 0,1 0 0,-1 0 0,0 0 0,1 0 0,-1 0 0,1 0 0,-1 0 0,1 0 0,-1 0-1,1-1 1,0 1 0,-1 0 0,1 0 0,0-1 0,0 1 0,0 0 0,0-1 0,1 2 0,-1-2-240,0 0-1,0 0 1,0 0-1,0 1 1,0-1 0,0 0-1,0 0 1,0-1-1,0 1 1,0 0-1,0 0 1,0 0-1,0-1 1,0 1 0,0 0-1,0-1 1,0 1-1,2-2 1,12-12-6159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3.318"/>
    </inkml:context>
    <inkml:brush xml:id="br0">
      <inkml:brushProperty name="width" value="0.025" units="cm"/>
      <inkml:brushProperty name="height" value="0.025" units="cm"/>
    </inkml:brush>
  </inkml:definitions>
  <inkml:trace contextRef="#ctx0" brushRef="#br0">36 32 769,'0'0'19682,"-7"9"-18566,-19 25-235,26-34-867,-1 0-1,1 0 1,0 1-1,0-1 1,0 0 0,0 0-1,0 1 1,-1-1-1,1 0 1,0 0 0,0 0-1,0 1 1,0-1 0,0 0-1,0 0 1,0 1-1,0-1 1,0 0 0,0 0-1,0 1 1,0-1 0,0 0-1,0 0 1,0 1-1,0-1 1,0 0 0,0 0-1,0 1 1,0-1 0,1 0-1,-1 0 1,0 0-1,0 1 1,0-1 0,0 0-1,0 0 1,1 0-1,-1 1 1,0-1 0,0 0-1,0 0 1,1 0 0,14 4 126,20-4-874,-33 0 528,163-18-8746,-153 17 8172,0-1-1,0 0 1,0-1 0,-1-1-1,15-5 1,0 0-2119</inkml:trace>
  <inkml:trace contextRef="#ctx0" brushRef="#br0" timeOffset="1">409 0 384,'0'0'22496,"-8"8"-21711,-25 23-374,33-30-410,-1-1-1,1 0 1,-1 1 0,1-1-1,-1 0 1,1 1 0,0-1-1,-1 1 1,1-1 0,-1 0-1,1 1 1,0-1 0,-1 1-1,1 0 1,0-1 0,0 1-1,-1-1 1,1 1 0,0-1-1,0 1 1,0-1 0,0 1-1,0 0 1,0-1 0,0 1-1,0-1 1,0 1-1,0 0 1,0-1 0,0 1-1,0-1 1,0 1 0,1 0-1,-1-1 1,0 1 0,0-1-1,1 1 1,-1-1 0,0 1-1,1-1 1,-1 1 0,0-1-1,1 0 1,-1 1 0,1-1-1,-1 1 1,1-1 0,-1 0-1,1 1 1,-1-1 0,1 0-1,-1 0 1,1 1 0,-1-1-1,1 0 1,0 0 0,-1 0-1,1 0 1,-1 0-1,1 0 1,0 0 0,0 0-1,43 2-2343,-38-2 1234,51 6-6760,-54-6 7651,-1 1 1,1 0 0,-1 0-1,1 0 1,-1 0 0,1 0 0,-1 1-1,0-1 1,1 1 0,3 3-1,-6-4 434,1 0 0,0 0 0,0 0 0,-1 0-1,1 0 1,0 1 0,-1-1 0,0 0 0,1 0 0,-1 0-1,0 1 1,1-1 0,-1 0 0,0 0 0,0 2-1,0-1 70,-1-1-1,0 1 1,0-1-1,1 1 1,-1-1-1,0 1 1,0-1-1,0 0 1,-1 1-1,1-1 1,0 0-1,0 0 1,-1 0-1,1 0 1,0 0-1,-1 0 1,1 0-1,-1-1 1,1 1-1,-1 0 1,0-1-1,1 1 1,-1-1-1,0 0 0,-3 1 1,-45 7 1789,49-8-1935,-14 1 392,-44 2 733,23-10-3374,19-5-2497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1.019"/>
    </inkml:context>
    <inkml:brush xml:id="br0">
      <inkml:brushProperty name="width" value="0.025" units="cm"/>
      <inkml:brushProperty name="height" value="0.025" units="cm"/>
    </inkml:brush>
  </inkml:definitions>
  <inkml:trace contextRef="#ctx0" brushRef="#br0">33 27 9321,'0'0'10927,"8"-4"-10120,-7 3-784,41-17 705,-41 17-703,0 1 1,-1 0-1,1-1 0,0 1 0,0 0 0,0-1 0,0 1 0,0 0 0,0 0 0,0 0 0,0 0 0,0 0 0,0 0 0,0 0 1,0 0-1,0 0 0,0 0 0,0 0 0,0 1 0,0-1 0,0 0 0,-1 1 0,1-1 0,0 1 0,0-1 0,0 1 0,0-1 1,-1 1-1,1 0 0,0-1 0,0 1 0,-1 0 0,1-1 0,-1 1 0,1 0 0,-1 0 0,1 0 0,-1 0 0,1 0 0,-1 0 1,0-1-1,1 1 0,-1 0 0,0 0 0,0 0 0,0 0 0,0 0 0,0 2 0,0 2 118,-1 1 0,0-1 0,0 1 0,-1-1 0,0 0-1,0 0 1,0 0 0,0 0 0,-1 0 0,0 0 0,0-1 0,0 1-1,-1-1 1,1 0 0,-1 0 0,0 0 0,0-1 0,0 1 0,-10 5 0,8-4 1,-1 0 0,1 1-1,0 0 1,0 0 0,0 1 0,1-1 0,-7 12 0,12-18-146,0 1 0,0-1 0,-1 0 0,1 0 0,0 1 1,0-1-1,0 0 0,0 1 0,0-1 0,0 0 0,0 0 0,0 1 0,0-1 0,0 0 0,0 1 0,0-1 0,0 0 0,0 0 0,0 1 0,0-1 0,1 0 0,-1 1 0,0-1 0,0 0 0,0 0 0,0 1 0,1-1 0,-1 0 0,0 0 0,0 0 1,0 1-1,1-1 0,-1 0 0,0 0 0,0 0 0,1 0 0,-1 1 0,0-1 0,0 0 0,1 0 0,18 4 52,23-5-145,-40 1 49,9-1-491,1-1-1,-1 0 0,1-1 0,-1 0 0,0-1 0,12-5 0,31-23-5145,-19 5-1172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1.360"/>
    </inkml:context>
    <inkml:brush xml:id="br0">
      <inkml:brushProperty name="width" value="0.025" units="cm"/>
      <inkml:brushProperty name="height" value="0.025" units="cm"/>
    </inkml:brush>
  </inkml:definitions>
  <inkml:trace contextRef="#ctx0" brushRef="#br0">181 1 14926,'0'0'5216,"-2"8"-5013,1 4-63,0 0 1,1 0 0,1 0 0,0 0-1,0 0 1,1 0 0,1 0-1,0 0 1,8 20 0,-10-29-96,6 19 316,-2 1 1,0-1 0,-1 1 0,-1 0-1,-2 0 1,-1 44 0,-2-51-325,-1 0 1,0 0 0,-1-1 0,-1 1-1,0-1 1,-1 0 0,-1 0-1,0-1 1,-1 1 0,-17 21-1,7-12-1620,-2 0-1,-39 34 0,7-16-6685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2.690"/>
    </inkml:context>
    <inkml:brush xml:id="br0">
      <inkml:brushProperty name="width" value="0.025" units="cm"/>
      <inkml:brushProperty name="height" value="0.025" units="cm"/>
    </inkml:brush>
  </inkml:definitions>
  <inkml:trace contextRef="#ctx0" brushRef="#br0">105 0 10570,'0'0'11851,"-9"12"-11445,-6 10-125,1 0 0,-18 42 0,26-50-14,0 0-1,1 1 0,0 0 0,2 0 1,-1 0-1,2 1 0,-1 17 0,3-32-255,0-1 0,1 1 0,-1 0 0,0 0-1,1 0 1,-1-1 0,1 1 0,-1 0 0,1-1 0,-1 1-1,1 0 1,0-1 0,-1 1 0,1-1 0,-1 1-1,1-1 1,0 1 0,0-1 0,-1 1 0,1-1-1,0 0 1,0 0 0,0 1 0,-1-1 0,1 0 0,0 0-1,0 0 1,0 0 0,0 0 0,-1 0 0,1 0-1,0 0 1,0 0 0,0 0 0,0 0 0,-1 0-1,1-1 1,0 1 0,1-1 0,36-10 58,-31 7-380,0 0-1,-1 0 0,0 0 0,1-1 1,6-7-1,23-34-4955,-16 11-1662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3.032"/>
    </inkml:context>
    <inkml:brush xml:id="br0">
      <inkml:brushProperty name="width" value="0.025" units="cm"/>
      <inkml:brushProperty name="height" value="0.025" units="cm"/>
    </inkml:brush>
  </inkml:definitions>
  <inkml:trace contextRef="#ctx0" brushRef="#br0">1 0 16944,'0'0'4741,"27"55"-7624,-9-49-3235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3.910"/>
    </inkml:context>
    <inkml:brush xml:id="br0">
      <inkml:brushProperty name="width" value="0.025" units="cm"/>
      <inkml:brushProperty name="height" value="0.025" units="cm"/>
    </inkml:brush>
  </inkml:definitions>
  <inkml:trace contextRef="#ctx0" brushRef="#br0">160 1 9033,'0'0'13383,"-3"8"-12534,-4 13-471,0 0 1,-2 0-1,0 0 0,-2-1 1,0-1-1,-1 0 1,-1 0-1,-30 32 1,43-51-372,0 0 0,0 1 0,0-1 0,0 0 0,0 0 1,-1 0-1,1 0 0,0 0 0,0 0 0,0 0 0,0 1 1,0-1-1,0 0 0,0 0 0,-1 0 0,1 0 0,0 0 1,0 0-1,0 0 0,0 0 0,0 0 0,-1 0 0,1 0 1,0 0-1,0 0 0,0 0 0,0 0 0,0 0 0,-1 0 1,1 0-1,0 0 0,0 0 0,0 0 0,0 0 1,0 0-1,-1 0 0,1 0 0,0 0 0,0 0 0,0 0 1,0 0-1,0 0 0,-1 0 0,1-1 0,0 1 0,0 0 1,0 0-1,0 0 0,0 0 0,0 0 0,0 0 0,0-1 1,0 1-1,0 0 0,-1 0 0,1 0 0,0 0 0,0-1 1,1-13 76,7-18-298,48-95-1830,-60 198 1633,1 37 1275,3-107-575,-4-38 292,-1 26-556,-1-1 0,-1 1 0,0 0 0,-10-12 0,9 12-8,1 0 0,-1 0 0,-8-20 0,16 30 31,9 12-171,0-3 64,1 0-1,-1 0 1,2-1 0,-1 0-1,1-1 1,0-1 0,1 1-1,-1-2 1,1 1 0,15 2-1,24 2-3542,0-6-4469,-22-3-1416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4.287"/>
    </inkml:context>
    <inkml:brush xml:id="br0">
      <inkml:brushProperty name="width" value="0.025" units="cm"/>
      <inkml:brushProperty name="height" value="0.025" units="cm"/>
    </inkml:brush>
  </inkml:definitions>
  <inkml:trace contextRef="#ctx0" brushRef="#br0">231 0 13677,'0'0'5498,"-8"1"-4745,3 0-656,1-1-1,-1 1 1,0 1 0,1-1-1,-1 1 1,1-1 0,0 1-1,0 0 1,0 1 0,0-1-1,0 1 1,0 0 0,0 0-1,1 0 1,-1 0 0,1 1-1,0-1 1,-3 6 0,-24 27 1356,-26 43 0,47-65-1129,0 1 0,2-1 0,0 1-1,0 1 1,2-1 0,-7 29-1,11-43-319,1 1 0,0 0 0,0 0-1,0 0 1,0 0 0,0 0-1,0-1 1,0 1 0,0 0-1,1 0 1,-1 0 0,1 0-1,0-1 1,-1 1 0,1 0-1,0-1 1,0 1 0,0 0 0,0-1-1,0 1 1,0-1 0,1 0-1,1 2 1,0 0 7,1-1-1,-1 0 1,1 0 0,0 0-1,0 0 1,0-1 0,0 0-1,0 0 1,0 0-1,5 1 1,6 0-783,0-1-1,1-1 1,-1 0-1,29-5 1,-32 2-920,-1 0 1,0-1 0,0 0 0,17-9 0,4-5-4518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4.727"/>
    </inkml:context>
    <inkml:brush xml:id="br0">
      <inkml:brushProperty name="width" value="0.025" units="cm"/>
      <inkml:brushProperty name="height" value="0.025" units="cm"/>
    </inkml:brush>
  </inkml:definitions>
  <inkml:trace contextRef="#ctx0" brushRef="#br0">193 14 13196,'0'0'4848,"-9"-4"-3028,9 4-1802,-3-1 50,1-1 1,-1 1-1,0 0 0,0 0 1,1 0-1,-1 0 0,0 1 1,0-1-1,0 1 0,0 0 0,0 0 1,0 0-1,0 0 0,0 0 1,0 0-1,0 1 0,1-1 1,-1 1-1,0 0 0,0 0 0,0 0 1,1 1-1,-1-1 0,1 0 1,-1 1-1,1 0 0,-1-1 1,1 1-1,0 0 0,-3 3 0,-6 9 309,0 1 0,1 0 0,1 0-1,0 1 1,1 0 0,1 1 0,0 0-1,1 0 1,1 0 0,1 1 0,0-1-1,2 1 1,-2 23 0,4-39-360,0 0 1,0 0-1,0 0 1,0 0-1,1 0 1,-1 0-1,1 0 0,-1 0 1,1 0-1,0 0 1,0 0-1,-1 0 1,1 0-1,1-1 1,-1 1-1,0 0 0,0-1 1,1 1-1,-1 0 1,1-1-1,-1 0 1,1 1-1,-1-1 1,1 0-1,0 0 1,0 0-1,0 0 0,0 0 1,0 0-1,-1-1 1,1 1-1,1-1 1,-1 1-1,0-1 1,0 0-1,0 0 0,0 0 1,0 0-1,0 0 1,0 0-1,0 0 1,0-1-1,3 0 1,0 0 11,0 0 0,0 0 0,0-1 0,-1 1 0,1-1 0,0 0 0,-1-1 1,0 1-1,1-1 0,-1 1 0,0-1 0,0-1 0,-1 1 0,1 0 0,-1-1 0,1 0 1,4-8-1,-7 11-19,0-1 1,0 1-1,0-1 0,-1 1 1,1-1-1,-1 0 1,1 1-1,-1-1 1,0 0-1,1 1 0,-1-1 1,0 0-1,0 0 1,0 1-1,0-1 1,-1 0-1,1 1 0,0-1 1,-1 0-1,1 1 1,-1-1-1,0 0 1,1 1-1,-1-1 0,0 1 1,-1-3-1,0 3-5,0-1 0,0 0-1,-1 1 1,1-1 0,0 1 0,-1 0-1,1 0 1,0 0 0,-1 0-1,1 0 1,-1 1 0,0-1 0,1 1-1,-1-1 1,-4 1 0,2 0-5,0 0 0,1 0 0,-1 1 0,0 0 0,0-1 0,0 2 0,1-1 1,-10 4-1,12-4 3,0 0 0,1 0-1,-1 0 1,0 0 0,0 0 0,0 0 0,1 1 0,-1-1 0,1 1 0,-1-1 0,1 1 0,0 0 0,-1-1 0,1 1 0,0 0-1,0 0 1,0 0 0,0 0 0,0 3 0,1-5-1,0 1 0,0 0 0,0-1 0,0 1 0,0 0-1,0-1 1,1 1 0,-1 0 0,0-1 0,0 1 0,1 0 0,-1-1 0,0 1 0,1-1-1,-1 1 1,1-1 0,-1 1 0,1-1 0,-1 1 0,1-1 0,-1 1 0,1-1 0,-1 0 0,1 1-1,0-1 1,-1 0 0,1 1 0,0-1 0,-1 0 0,1 0 0,0 0 0,-1 0 0,1 0-1,0 0 1,-1 1 0,1-2 0,0 1 0,0 0 0,36 1 98,-27-2-55,5 0-81,0-1 0,1-1-1,-1-1 1,-1 0 0,1-1 0,0 0 0,-1-1-1,24-15 1,23-8-396,-60 30 419,-1-1 1,0 1-1,1-1 1,-1 0-1,0 1 0,0-1 1,1 1-1,-1-1 1,0 1-1,0-1 1,0 1-1,0-1 0,0 1 1,0-1-1,0 1 1,0 0-1,0-1 0,0 1 1,0-1-1,0 1 1,0-1-1,0 1 1,-1-1-1,1 1 0,0-1 1,0 0-1,0 1 1,-1-1-1,1 1 0,0-1 1,-1 1-1,-7 20 37,-2-1 5,3-9 15,0 1-1,1 0 1,0 0 0,1 0 0,1 1-1,0 0 1,-3 19 0,7-32-126,0 1 0,0-1 0,1 0 0,-1 1 0,0-1 0,0 0 0,1 0 1,-1 1-1,0-1 0,1 0 0,-1 0 0,0 0 0,1 1 0,-1-1 0,0 0 0,1 0 0,-1 0 0,0 0 0,1 0 1,-1 0-1,0 0 0,1 0 0,-1 0 0,1 0 0,-1 0 0,0 0 0,1 0 0,-1 0 0,0 0 0,1 0 0,-1 0 0,0-1 1,1 1-1,-1 0 0,0 0 0,1 0 0,-1-1 0,16-6-4247,-5-6-2258,3-5-4336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5.087"/>
    </inkml:context>
    <inkml:brush xml:id="br0">
      <inkml:brushProperty name="width" value="0.025" units="cm"/>
      <inkml:brushProperty name="height" value="0.025" units="cm"/>
    </inkml:brush>
  </inkml:definitions>
  <inkml:trace contextRef="#ctx0" brushRef="#br0">1 1 9513,'0'0'3812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6.620"/>
    </inkml:context>
    <inkml:brush xml:id="br0">
      <inkml:brushProperty name="width" value="0.025" units="cm"/>
      <inkml:brushProperty name="height" value="0.025" units="cm"/>
    </inkml:brush>
  </inkml:definitions>
  <inkml:trace contextRef="#ctx0" brushRef="#br0">75 63 6246,'0'-1'337,"-1"1"0,1-1-1,-1 1 1,1-1 0,0 1 0,-1-1-1,1 1 1,0-1 0,0 1 0,-1-1 0,1 1-1,0-1 1,0 1 0,0-1 0,0 0 0,0 1-1,-1-1 1,1 1 0,0-1 0,1 0 0,-1 1-1,0-1 1,0 1 0,0-1 0,0 1 0,0-1-1,0 0 1,1 1 0,-1-1 0,0 1 0,0-1-1,1 1 1,-1-1 0,1 0 0,23-18 2542,30-3-2166,-54 22-681,1 0 1,-1 0-1,0 0 1,1-1-1,-1 1 1,1 0-1,-1 0 1,0 0-1,1 0 1,-1 0-1,1 0 1,-1 0-1,0 0 0,1 0 1,-1 0-1,0 0 1,1 0-1,-1 0 1,1 0-1,-1 0 1,0 0-1,1 0 1,-1 1-1,0-1 1,1 0-1,-1 0 1,0 0-1,1 1 1,-1-1-1,0 0 1,1 0-1,-1 1 1,0-1-1,0 0 1,1 1-1,-1-1 0,0 1 1,-7 13 839,-22 16 27,-99 72 1135,128-102-2024,1 0 0,-1 0 0,1 0-1,-1 0 1,0 0 0,1 0 0,-1 0-1,1 0 1,-1 0 0,1 0 0,-1 0 0,1 0-1,-1 1 1,1-1 0,-1 0 0,0 0-1,1 1 1,-1-1 0,1 0 0,-1 1 0,0-1-1,1 0 1,-1 1 0,0-1 0,1 0-1,-1 1 1,0-1 0,0 1 0,0-1-1,1 0 1,-1 1 0,0-1 0,0 1 0,0-1-1,0 1 1,0-1 0,0 1 0,0-1-1,0 1 1,0-1 0,0 1 0,0-1 0,0 1-1,0-1 1,0 1 0,0-1 0,0 0-1,0 1 1,-1-1 0,1 1 0,0-1 0,0 1-1,-1-1 1,1 0 0,0 1 0,0-1-1,-1 0 1,1 1 0,-1-1 0,1 0 0,0 1-1,-1-1 1,1 0 0,-1 0 0,1 1-1,49-1 92,-40-1-41,13 0-513,0 0 0,1-2 0,27-7-1,-34 5-2630,-1 0-1,27-12 1,-20 6-4320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6.963"/>
    </inkml:context>
    <inkml:brush xml:id="br0">
      <inkml:brushProperty name="width" value="0.025" units="cm"/>
      <inkml:brushProperty name="height" value="0.025" units="cm"/>
    </inkml:brush>
  </inkml:definitions>
  <inkml:trace contextRef="#ctx0" brushRef="#br0">63 0 15182,'0'0'4773,"47"63"-3236,-22-26 97,-6 4-385,5 5-480,-8 3-161,-7 3-31,-9 0-161,0 3-159,-22 2-97,-10-1-64,-4-2-32,-3-7-384,3-15-2851,-1-16-6278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4.150"/>
    </inkml:context>
    <inkml:brush xml:id="br0">
      <inkml:brushProperty name="width" value="0.025" units="cm"/>
      <inkml:brushProperty name="height" value="0.025" units="cm"/>
    </inkml:brush>
  </inkml:definitions>
  <inkml:trace contextRef="#ctx0" brushRef="#br0">247 226 13004,'-8'-1'1997,"-12"-2"-955,1 1 0,0 0 1,-37 3-1,49 0-855,0-1 0,0 2 0,0-1 1,-1 1-1,1 0 0,1 0 0,-1 1 1,0 0-1,1 0 0,-1 0 0,1 1 0,0 0 1,0 1-1,-9 8 0,14-13-147,0 1 0,-1 1 1,1-1-1,0 0 0,0 0 0,0 0 0,0 1 0,0-1 0,0 0 0,1 1 0,-1-1 1,0 1-1,1-1 0,-1 1 0,1-1 0,-1 1 0,1-1 0,0 1 0,0-1 1,-1 1-1,1 0 0,0-1 0,0 1 0,1 2 0,0-3-16,0 1 0,0-1 1,1 0-1,-1 1 0,0-1 0,0 0 0,1 0 0,-1 0 1,1 0-1,-1 0 0,1 0 0,-1-1 0,1 1 0,0-1 1,-1 1-1,1-1 0,0 1 0,2-1 0,10 2 52,0 0 0,0-2 0,0 0 0,15-1 0,-16-1-79,-1 0 1,0-1 0,0 0-1,0-1 1,-1 0 0,19-9-1,-26 11-39,0 0-1,0 0 1,0 0-1,-1 0 1,0-1 0,1 1-1,-1-1 1,0 0-1,0 0 1,0 0-1,0 0 1,-1-1-1,0 1 1,1-1-1,-1 1 1,0-1 0,-1 0-1,1 0 1,-1 0-1,1 0 1,-1 0-1,1-7 1,-2 10 36,0 1 0,0-1 0,0 0 0,0 1 0,-1-1 1,1 1-1,0-1 0,0 1 0,0-1 0,0 0 0,-1 1 0,1-1 0,0 1 0,-1-1 1,1 1-1,0-1 0,-1 1 0,1-1 0,-1 1 0,1 0 0,-1-1 0,1 1 0,-1-1 0,1 1 1,-1 0-1,1 0 0,-1-1 0,1 1 0,-1 0 0,1 0 0,-1 0 0,0-1 0,1 1 1,-1 0-1,1 0 0,-1 0 0,0 0 0,1 0 0,-1 0 0,1 0 0,-1 0 0,0 1 0,1-1 1,-1 0-1,1 0 0,-1 0 0,1 1 0,-1-1 0,1 0 0,-1 1 0,1-1 0,-1 0 1,1 1-1,-1-1 0,1 1 0,-1 0 0,-31 23-123,29-19 140,-1 1 0,1-1 0,0 1 0,0 0 0,1 0 0,-3 7 0,5-12-40,-1 0 1,1 0 0,0 0-1,-1 0 1,1 1 0,0-1 0,0 0-1,-1 0 1,1 0 0,0 0-1,0 0 1,0 0 0,1 0-1,-1 0 1,0 1 0,0-1 0,0 0-1,1 0 1,-1 0 0,1 0-1,-1 0 1,1 0 0,-1 0-1,1 0 1,0-1 0,-1 1-1,1 0 1,0 0 0,-1 0 0,1-1-1,0 1 1,0 0 0,0-1-1,0 1 1,0 0 0,0-1-1,0 0 1,0 1 0,0-1 0,0 1-1,0-1 1,0 0 0,2 0-1,4 1-735,1 0 0,-1-1 0,0 0 0,1-1 0,-1 0 0,1 0 0,-1 0 0,0-1 0,0 0 0,0 0 0,0-1 0,0 0 0,0 0 0,-1-1 0,11-7 0,-9 5 60,0-1 1,-1 0 0,0 0 0,0 0 0,-1-1 0,8-13-1,-6 7 791,0 0 0,-1 0-1,-1-1 1,9-31 0,-11 28 2616,0-1 1,-1 1 0,0-35-1,-3 54-2623,0-1 0,-1 0 0,1 1-1,0-1 1,0 0 0,-1 1 0,1-1-1,0 0 1,0 1 0,-1-1 0,1 0-1,0 0 1,-1 1 0,1-1-1,-1 0 1,1 0 0,0 0 0,-1 0-1,1 0 1,0 1 0,-1-1 0,1 0-1,-1 0 1,1 0 0,0 0-1,-1 0 1,1 0 0,-1 0 0,1 0-1,0 0 1,-1-1 0,1 1 0,-1 0-1,1 0 1,0 0 0,-1 0-1,1 0 1,0-1 0,-1 1 0,1 0-1,0 0 1,-1-1 0,1 1 0,0 0-1,-1-1 1,1 1 0,0 0 0,0-1-1,-1 1 1,1 0 0,0-1-1,0 1 1,0 0 0,0-1 0,-1 1-1,1-1 1,0 1 0,0 0 0,0-1-1,0 1 1,0-1 0,0 1-1,0 0 1,0-1 0,0 1 0,0-1-1,1 0 1,-23 27 1412,-22 54 372,41-73-1668,0 0 0,1 0 0,0 1-1,0 0 1,0-1 0,1 1 0,0 0-1,1 0 1,0 10 0,0-15-181,1-1 0,0 1 0,-1-1 0,1 0 0,0 1-1,0-1 1,1 0 0,-1 0 0,0 0 0,1 0 0,-1 0 0,1 0 0,-1 0 0,1-1 0,0 1 0,0 0 0,0-1 0,0 1-1,0-1 1,0 0 0,1 0 0,-1 0 0,0 0 0,0 0 0,1 0 0,-1-1 0,1 1 0,2-1 0,9 3-209,1-1 1,0-1-1,22-1 0,-25 0-265,134 0-8483,-146 0 8993,1 0 0,-1 0 0,1 0-1,-1 0 1,0 0 0,1 0 0,-1 1-1,0-1 1,1 0 0,-1 0-1,0 0 1,1 0 0,-1 0 0,0 1-1,1-1 1,-1 0 0,0 0 0,0 0-1,1 1 1,-1-1 0,0 0 0,0 0-1,1 1 1,-1-1 0,0 0-1,0 1 1,0-1 0,0 0 0,1 1-1,-1-1 1,0 0 0,0 1 0,0-1-1,0 0 1,0 1 0,0-1 0,0 1-1,0-1 1,0 0 0,0 1-1,0-1 1,0 0 0,0 1 0,0-1-1,0 0 1,-1 1 0,1-1 0,0 0-1,0 1 1,0-1 0,0 0 0,-1 1-1,1-1 1,0 0 0,0 0-1,-1 1 1,1-1 0,-1 0 0,-13 18 2635,2-10-1759,0-1-1,-1 0 0,1-1 0,-1 0 0,-27 7 0,24-9-487,1 0 0,-1-2 0,0 0 0,-31 0 0,47-2-488,-1 0 0,0-1-1,1 1 1,-1 0 0,0-1 0,1 1 0,-1 0 0,1-1 0,-1 1 0,1-1-1,-1 1 1,1-1 0,-1 1 0,1-1 0,-1 1 0,1-1 0,-1 1 0,1-1-1,0 0 1,0 1 0,-1-1 0,1 0 0,0 1 0,0-1 0,0 0 0,-1 1-1,1-1 1,0 0 0,0 1 0,0-1 0,0 0 0,0 0 0,0 1 0,1-1-1,-1 0 1,0 1 0,0-1 0,0 0 0,1 1 0,-1-1 0,0 1 0,1-2-1,12-28-6176,4 13-602,3-1-5770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09.037"/>
    </inkml:context>
    <inkml:brush xml:id="br0">
      <inkml:brushProperty name="width" value="0.025" units="cm"/>
      <inkml:brushProperty name="height" value="0.025" units="cm"/>
    </inkml:brush>
  </inkml:definitions>
  <inkml:trace contextRef="#ctx0" brushRef="#br0">232 117 9993,'1'-8'3150,"0"2"-2889,7-52 2642,-6 16 2165,-2 41-5031,0 1 0,-1 0 0,1 0 0,0-1 0,-1 1 0,1 0 0,0 0 0,-1 0 0,1 0 0,-1 0 0,1 0 0,0 0 0,-1 0 1,1 0-1,0 0 0,-1 0 0,1 0 0,-1 0 0,1 0 0,0 0 0,-1 0 0,1 0 0,-1 0 0,1 0 0,0 0 0,-1 1 0,1-1 0,0 0 0,-1 0 0,1 0 0,0 1 0,-1-1 0,-7 6-9,1 0 0,0 0 0,0 1 0,0 0 0,1 0 0,0 0 0,-8 14 0,-36 63 471,48-80-464,-21 40 400,1 1-1,-25 81 1,40-105-396,2 0 0,0 0 0,2 1 0,0-1 0,1 1 0,1 0 0,1 0 0,5 37 0,-4-54-74,1 1 0,0 0-1,0-1 1,0 0 0,0 1-1,1-1 1,0 0 0,0 0 0,0-1-1,1 1 1,0-1 0,0 0-1,0 1 1,0-2 0,1 1-1,-1 0 1,1-1 0,0 0-1,0 0 1,0 0 0,0-1-1,1 0 1,5 2 0,1 0-736,1-1 1,-1 0-1,24 2 0,35-5-6018,-7-9-6445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1.800"/>
    </inkml:context>
    <inkml:brush xml:id="br0">
      <inkml:brushProperty name="width" value="0.025" units="cm"/>
      <inkml:brushProperty name="height" value="0.025" units="cm"/>
    </inkml:brush>
  </inkml:definitions>
  <inkml:trace contextRef="#ctx0" brushRef="#br0">31 0 8680,'-3'11'9468,"-2"7"-6021,-15 59-3016,19-68-200,0-1 1,1 0-1,0 1 0,0-1 1,1 0-1,2 13 0,-3-20-216,1 1 0,0-1 0,-1 1 0,1-1 0,0 1 0,0-1 0,0 0 0,0 1 0,0-1-1,0 0 1,0 0 0,0 0 0,0 0 0,1 0 0,-1 0 0,0 0 0,1 0 0,-1 0 0,1-1 0,-1 1-1,1-1 1,-1 1 0,1-1 0,-1 1 0,1-1 0,-1 0 0,1 0 0,0 0 0,-1 0 0,1 0-1,-1 0 1,1 0 0,0 0 0,-1-1 0,1 1 0,-1-1 0,1 1 0,-1-1 0,4-1 0,-3 1-178,0 0 0,0 0 0,0 0-1,0 0 1,0 0 0,0 0 0,0-1 0,0 1 0,-1-1 0,1 1 0,-1-1 0,4-3 0,9-28-5666,-8 3-1848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2.157"/>
    </inkml:context>
    <inkml:brush xml:id="br0">
      <inkml:brushProperty name="width" value="0.025" units="cm"/>
      <inkml:brushProperty name="height" value="0.025" units="cm"/>
    </inkml:brush>
  </inkml:definitions>
  <inkml:trace contextRef="#ctx0" brushRef="#br0">1 1 17489,'0'0'5349,"16"51"-7335,-6-46-1506,-3-3-4707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2.566"/>
    </inkml:context>
    <inkml:brush xml:id="br0">
      <inkml:brushProperty name="width" value="0.025" units="cm"/>
      <inkml:brushProperty name="height" value="0.025" units="cm"/>
    </inkml:brush>
  </inkml:definitions>
  <inkml:trace contextRef="#ctx0" brushRef="#br0">154 6 6374,'0'0'17291,"-4"-3"-17510,4 3 217,-1-1-1,1 1 1,-1 0 0,0 0-1,1-1 1,-1 1-1,0 0 1,1 0-1,-1 0 1,0 0 0,0 0-1,1 0 1,-1 0-1,0 0 1,1 0-1,-1 0 1,0 0 0,1 0-1,-1 1 1,0-1-1,1 0 1,-1 0 0,0 1-1,1-1 1,-1 0-1,1 1 1,-2 0-1,-22 22 92,-29 49 498,29-37-15,17-27-489,4-5-61,0 1 0,0-1-1,1 1 1,-1 0-1,1 0 1,0 0 0,-2 5-1,4-8-17,0-1 1,0 0-1,1 0 0,-1 1 1,0-1-1,0 0 0,0 0 0,1 1 1,-1-1-1,0 0 0,0 0 0,1 0 1,-1 1-1,0-1 0,0 0 0,1 0 1,-1 0-1,0 0 0,1 0 1,-1 0-1,0 1 0,0-1 0,1 0 1,-1 0-1,0 0 0,1 0 0,-1 0 1,0 0-1,1 0 0,-1 0 0,0 0 1,1-1-1,-1 1 0,0 0 0,0 0 1,1 0-1,-1 0 0,0 0 1,1 0-1,-1-1 0,0 1 0,0 0 1,1 0-1,-1 0 0,0-1 0,0 1 1,1 0-1,15-7 144,-5-2-145,0-1 1,0 1-1,13-17 1,-20 22-78,-1 0 1,0 0 0,0 0-1,0-1 1,0 1 0,-1-1-1,0 0 1,0 0-1,0 0 1,0 1 0,-1-2-1,2-8 1,-3 13-23,-19 13-481,-32 38 1031,50-50-414,0-1 1,0 1-1,0-1 0,0 0 1,1 1-1,-1-1 0,0 0 1,0 0-1,1 1 0,-1-1 1,1 0-1,-1 0 0,1 0 1,-1 0-1,1 0 0,-1 0 1,1 0-1,0 1 0,0-1 0,-1 0 1,1 0-1,0-2 0,-8-31 1136,37 43-1154,47 16 404,-1-1-1737,-34 0-7381,-35-19 428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2.939"/>
    </inkml:context>
    <inkml:brush xml:id="br0">
      <inkml:brushProperty name="width" value="0.025" units="cm"/>
      <inkml:brushProperty name="height" value="0.025" units="cm"/>
    </inkml:brush>
  </inkml:definitions>
  <inkml:trace contextRef="#ctx0" brushRef="#br0">181 1 8360,'0'0'14600,"-9"9"-14504,-16 21 453,1 2-1,-38 66 0,53-81-397,0 0 0,1 1 0,1-1 1,0 1-1,2 1 0,0-1 0,1 1 1,-3 36-1,7-53-240,0 0 0,0-1-1,1 1 1,-1 0 0,0-1 0,1 1-1,-1 0 1,1-1 0,-1 1 0,1-1 0,0 1-1,0-1 1,-1 1 0,1-1 0,0 1-1,0-1 1,1 0 0,-1 0 0,0 1 0,0-1-1,1 0 1,-1 0 0,0 0 0,1 0-1,2 1 1,1-1-805,0 1 1,-1-1-1,1 1 0,0-1 0,0-1 0,0 1 1,8-1-1,7 0-5288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3.455"/>
    </inkml:context>
    <inkml:brush xml:id="br0">
      <inkml:brushProperty name="width" value="0.025" units="cm"/>
      <inkml:brushProperty name="height" value="0.025" units="cm"/>
    </inkml:brush>
  </inkml:definitions>
  <inkml:trace contextRef="#ctx0" brushRef="#br0">181 6 14510,'0'0'3758,"-10"-2"-2231,6 1-1469,1 0 1,0 0-1,0 1 1,0 0-1,-1-1 1,1 1 0,0 0-1,-1 0 1,1 1-1,0-1 1,0 1-1,-1 0 1,1-1-1,0 1 1,0 1 0,0-1-1,0 0 1,0 1-1,0 0 1,1-1-1,-1 1 1,0 0-1,1 0 1,0 1-1,-1-1 1,1 0 0,0 1-1,0 0 1,0-1-1,-2 5 1,-6 9 244,-1 2 1,2-1-1,0 1 0,1 1 1,1-1-1,1 1 1,1 0-1,0 1 0,1 0 1,2-1-1,-2 24 1,4-41-273,0 1 0,1-1 0,-1 0 1,0 0-1,1 1 0,-1-1 0,1 0 1,0 0-1,0 0 0,-1 0 0,1 0 1,1 0-1,-1 0 0,0 0 0,0 0 1,1-1-1,-1 1 0,1 0 0,0-1 1,-1 1-1,1-1 0,3 3 0,-1-3 14,0 1 0,0 0-1,0-1 1,0 0-1,0 1 1,0-2 0,0 1-1,0 0 1,1-1-1,-1 0 1,0 0 0,5 0-1,-5 0-22,-1-1 0,1 1 0,0-1 0,0 1-1,0-1 1,-1 0 0,1 0 0,0-1 0,-1 1 0,1-1-1,-1 0 1,0 1 0,0-2 0,1 1 0,-1 0 0,0-1 0,-1 1-1,1-1 1,0 0 0,-1 0 0,0 0 0,1 0 0,-1 0-1,0-1 1,-1 1 0,1 0 0,-1-1 0,1 0 0,1-6-1,-4 8-14,1 0-1,0 0 0,-1 1 0,1-1 0,-1 1 0,0-1 0,1 0 1,-1 1-1,0-1 0,0 1 0,0-1 0,0 1 0,0 0 1,0-1-1,0 1 0,-1 0 0,1 0 0,0 0 0,-1 0 0,1 0 1,-1 0-1,1 0 0,-1 1 0,1-1 0,-1 0 0,0 1 1,1-1-1,-1 1 0,0 0 0,1-1 0,-1 1 0,0 0 0,1 0 1,-1 0-1,-3 1 0,3-2 0,-1 1 1,0 0-1,0 0 0,1 0 1,-1 1-1,0-1 1,0 0-1,1 1 0,-1 0 1,0 0-1,1 0 1,-1 0-1,1 0 0,-1 0 1,1 1-1,0-1 0,0 1 1,-1-1-1,1 1 1,0 0-1,0 0 0,-2 4 1,3-6-4,1 0 1,0 0 0,0 1-1,0-1 1,0 0-1,0 0 1,0 1 0,0-1-1,0 0 1,0 0-1,0 1 1,0-1-1,0 0 1,0 0 0,0 1-1,0-1 1,0 0-1,0 0 1,0 1 0,0-1-1,0 0 1,0 0-1,1 0 1,-1 1 0,0-1-1,0 0 1,0 0-1,0 0 1,0 1 0,1-1-1,-1 0 1,0 0-1,0 0 1,0 0 0,1 0-1,-1 1 1,0-1-1,0 0 1,1 0 0,-1 0-1,0 0 1,17 2 99,19-9 22,57-41-574,-92 87-95,-4-28 635,1 1 0,-2-1 0,1 0 0,-2-1 0,-5 11 0,-11 32-1596,16-18-4908</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4.246"/>
    </inkml:context>
    <inkml:brush xml:id="br0">
      <inkml:brushProperty name="width" value="0.025" units="cm"/>
      <inkml:brushProperty name="height" value="0.025" units="cm"/>
    </inkml:brush>
  </inkml:definitions>
  <inkml:trace contextRef="#ctx0" brushRef="#br0">1 1 3011,'0'0'9225,"8"1"-6252,10 0-1666,-6 0-326,0 0 0,1 1 0,-2 1-1,16 4 1,-25-7-895,1 1 1,-1 0-1,1 0 0,-1 0 1,0 1-1,1-1 0,-1 0 1,0 1-1,0 0 0,0-1 1,0 1-1,0 0 0,0 0 0,-1 0 1,1 0-1,-1 0 0,1 1 1,-1-1-1,0 0 0,0 1 1,0-1-1,0 1 0,0-1 1,-1 1-1,1-1 0,0 5 0,-1-1 36,0-1-1,-1 1 0,0-1 0,0 1 1,0-1-1,0 0 0,-1 1 0,0-1 0,0 0 1,0 0-1,-1 0 0,1 0 0,-1-1 1,-6 9-1,-5 1 419,1 1 0,-30 21 0,12-8 276,30-28-815,1 0-1,0 0 0,0 0 1,0 0-1,0 0 0,0 0 1,0 0-1,0 0 0,-1 0 1,1 1-1,0-1 0,0 0 1,0 0-1,0 0 0,0 0 1,0 0-1,0 1 0,0-1 1,0 0-1,0 0 0,0 0 1,0 0-1,0 0 0,0 1 1,0-1-1,0 0 0,0 0 1,0 0-1,0 0 1,0 0-1,0 1 0,0-1 1,0 0-1,0 0 0,0 0 1,0 0-1,0 0 0,0 0 1,0 1-1,1-1 0,-1 0 1,0 0-1,0 0 0,0 0 1,0 0-1,0 0 0,0 0 1,0 0-1,1 0 0,-1 1 1,0-1-1,0 0 0,0 0 1,0 0-1,0 0 1,0 0-1,1 0 0,-1 0 1,16 3-17,24-3-798,-38 0 614,5 0-426,0-1-1,-1 0 1,1 0-1,-1-1 1,0 1-1,1-1 1,-1-1-1,0 0 1,0 1-1,0-2 1,-1 1-1,1-1 1,6-5-1,17-17-7220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4.592"/>
    </inkml:context>
    <inkml:brush xml:id="br0">
      <inkml:brushProperty name="width" value="0.025" units="cm"/>
      <inkml:brushProperty name="height" value="0.025" units="cm"/>
    </inkml:brush>
  </inkml:definitions>
  <inkml:trace contextRef="#ctx0" brushRef="#br0">131 1 14894,'0'0'7538,"0"12"-7303,3 22 395,10 56 0,-10-72-410,0 1 1,-1 0 0,-2-1 0,1 1 0,-2 0-1,-1 0 1,-5 26 0,-1-12-81,-2 0 1,-1-1-1,-17 36 0,23-57-273,-32 65-490,6-32-6084,16-30-1770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4.968"/>
    </inkml:context>
    <inkml:brush xml:id="br0">
      <inkml:brushProperty name="width" value="0.025" units="cm"/>
      <inkml:brushProperty name="height" value="0.025" units="cm"/>
    </inkml:brush>
  </inkml:definitions>
  <inkml:trace contextRef="#ctx0" brushRef="#br0">50 1 7239,'0'0'16239,"7"48"-15118,-10-20-352,-6 2-257,3-2-95,-1 3-257,4 0-128,-4-2-32,3-3-1345,-3-4-2467,-4-10-6726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5.577"/>
    </inkml:context>
    <inkml:brush xml:id="br0">
      <inkml:brushProperty name="width" value="0.025" units="cm"/>
      <inkml:brushProperty name="height" value="0.025" units="cm"/>
    </inkml:brush>
  </inkml:definitions>
  <inkml:trace contextRef="#ctx0" brushRef="#br0">45 1 3043,'0'0'18919,"-8"9"-18102,7-9-810,-2 4 40,-1-1 0,1 1 1,0 0-1,0 0 0,1 0 1,-1 1-1,1-1 0,-1 0 0,1 1 1,1 0-1,-1-1 0,1 1 0,0 0 1,0 0-1,0 0 0,1 0 1,-1 0-1,1 0 0,0 0 0,1 0 1,-1 0-1,2 5 0,-1-8-33,0-1 0,0 1-1,1 0 1,-1 0 0,0-1-1,1 1 1,0-1 0,-1 1-1,1-1 1,0 0 0,-1 1-1,1-1 1,0 0 0,0 0 0,0 0-1,0-1 1,0 1 0,0 0-1,0-1 1,0 1 0,0-1-1,0 0 1,0 0 0,1 0-1,-1 0 1,0 0 0,0 0-1,0 0 1,0-1 0,0 1-1,0-1 1,3-1 0,3 0-158,1 0 0,-1-1 0,0 0 1,0 0-1,0-1 0,13-9 0,-12 4-314,1-1 1,-1-1-1,0 0 0,-1 0 0,-1 0 0,0-1 1,11-24-1,-28 68 816,-90 270 1974,96-292-2311,0 0-1,1 1 0,0-1 0,-1 13 1,3 5-2616,13-26-12998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4.857"/>
    </inkml:context>
    <inkml:brush xml:id="br0">
      <inkml:brushProperty name="width" value="0.025" units="cm"/>
      <inkml:brushProperty name="height" value="0.025" units="cm"/>
    </inkml:brush>
  </inkml:definitions>
  <inkml:trace contextRef="#ctx0" brushRef="#br0">10 86 13132,'0'0'7666,"-2"8"-7313,0 0-316,0-4-24,1 0 0,0 0-1,0 0 1,1 0 0,-1 0 0,1 1 0,0 6 0,1-9-10,-1-1 0,0 0 0,1 1 0,-1-1 0,1 0 0,0 1 0,-1-1 0,1 0 0,0 0 0,0 0 0,0 0 0,0 1 0,0-1 0,0-1 0,0 1 0,0 0 0,0 0 0,0 0 0,1 0 0,-1-1 0,0 1 0,1-1 1,-1 1-1,0-1 0,1 1 0,-1-1 0,0 0 0,1 0 0,-1 1 0,1-1 0,-1 0 0,2-1 0,11 1-38,0 0 0,0-1 0,0-1 0,0-1 0,0 0 0,0 0 0,-1-1 0,0-1 0,1-1 0,-2 0 0,1 0 0,-1-1 0,0-1 0,0 0 0,-1 0 0,0-1 0,12-14 0,-21 21 63,0 0 1,0 0-1,-1 0 0,1 0 1,-1 0-1,0 0 1,1 0-1,-1 0 0,0 0 1,0-1-1,-1 1 0,1-1 1,0 1-1,-1 0 0,1-1 1,-1 1-1,0-1 1,0 1-1,0-1 0,0 1 1,-1-5-1,1 6 8,-1 0 0,1 1 0,0-1 0,0 0 0,-1 1 0,1-1 0,-1 1 0,1-1 0,-1 1 0,1-1 0,-1 1 0,1-1 0,-1 1 1,1-1-1,-1 1 0,1-1 0,-1 1 0,0 0 0,1 0 0,-1-1 0,0 1 0,1 0 0,-1 0 0,0 0 0,0 0 0,0-1 0,-1 2 17,0-1 0,-1 0 0,1 1 0,0-1 0,0 1 0,0 0 0,0 0 0,0-1-1,0 1 1,1 1 0,-1-1 0,0 0 0,-2 2 0,-2 3 32,0 0 0,0 0-1,0 0 1,1 1 0,0 0-1,1 0 1,-1 0 0,1 0-1,1 1 1,-1 0 0,1-1-1,-3 14 1,3-9 23,1 1 0,-1 0 0,2 0 0,0 0 0,1 0 0,0 0 0,3 18 0,-1-22-170,1 0 0,0 0 1,1 0-1,0 0 0,0-1 1,1 0-1,0 0 0,0 0 1,11 12-1,-10-14-220,-1 0-1,0 0 1,0 1 0,-1 0-1,0 0 1,0 1 0,0-1-1,-1 1 1,0 0-1,0-1 1,-1 1 0,0 1-1,1 12 1,-4-19 347,1 1-1,-1-1 1,0 0 0,1 0 0,-1 1-1,0-1 1,0 0 0,-1 0-1,1 0 1,0 0 0,-1 0 0,1 0-1,-1-1 1,0 1 0,1 0-1,-1-1 1,0 1 0,0-1 0,0 0-1,0 1 1,0-1 0,0 0-1,-1 0 1,1-1 0,0 1 0,0 0-1,-1-1 1,1 1 0,0-1-1,-5 0 1,-10 3 1012,0-2-1,-34 0 1,48-1-948,-1-1-24,-1 1-1,1-1 1,-1 1 0,1-1-1,-1 0 1,1-1-1,-1 1 1,1-1 0,0 0-1,0 0 1,0 0 0,0-1-1,0 1 1,1-1-1,-1 0 1,1 0 0,-1 0-1,1-1 1,0 1-1,0-1 1,1 0 0,-1 1-1,1-1 1,0 0 0,0-1-1,0 1 1,0 0-1,1-1 1,-2-6 0,2 5-188,0-1 1,0 1 0,0-1 0,1 1 0,0-1 0,0 0-1,0 1 1,1-1 0,0 1 0,1-1 0,0 1-1,-1 0 1,2-1 0,-1 1 0,1 0 0,0 0-1,0 1 1,1-1 0,7-9 0,5 0-1975,0 0-1,32-20 1,-2 1-5640,-16 8-2617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7.216"/>
    </inkml:context>
    <inkml:brush xml:id="br0">
      <inkml:brushProperty name="width" value="0.025" units="cm"/>
      <inkml:brushProperty name="height" value="0.025" units="cm"/>
    </inkml:brush>
  </inkml:definitions>
  <inkml:trace contextRef="#ctx0" brushRef="#br0">48 24 3587,'14'-20'13617,"-6"17"-8574,-6 5-4932,-1 1 0,0 0 0,0-1 0,-1 1 0,1 0 0,-1 0 0,1 0 1,-1-1-1,0 1 0,0 0 0,0 4 0,0 5 1,-1 1 1,0 0 0,-1-1 0,0 1 0,-1-1-1,0 0 1,-1 0 0,0 0 0,-1 0-1,-1-1 1,1 0 0,-2 0 0,0 0-1,0-1 1,-13 14 0,103-146 928,-94 146-1171,0 1 0,-12 45 0,20-60 112,-1 2 769,12-20-229,-6 3-504,0 0-1,0 0 1,-1-1 0,0 1-1,1-1 1,-2 1 0,1-1 0,-1 1-1,0-1 1,0 1 0,-1-11-1,1 13-20,-1 0-1,1 1 0,0-1 0,-1 0 0,1 0 1,-1 0-1,0 1 0,0-1 0,0 0 0,0 1 1,-1-1-1,1 1 0,-1-1 0,0 1 0,1 0 1,-1-1-1,0 1 0,0 0 0,0 0 0,-1 1 0,1-1 1,0 0-1,-1 1 0,-3-3 0,6 4 3,0 0-1,0 1 0,0-1 1,1 0-1,-1 0 1,0 0-1,0 0 0,0 0 1,0 1-1,0-1 1,0 0-1,0 0 0,1 0 1,-1 0-1,0 1 1,0-1-1,0 0 0,0 0 1,0 0-1,0 1 1,0-1-1,0 0 0,0 0 1,0 0-1,0 0 0,0 1 1,0-1-1,0 0 1,0 0-1,0 0 0,0 1 1,0-1-1,0 0 1,-1 0-1,1 0 0,0 0 1,0 1-1,0-1 1,0 0-1,0 0 0,0 0 1,-1 0-1,1 0 1,0 1-1,0-1 0,0 0 1,0 0-1,0 0 0,-1 0 1,1 0-1,0 0 1,0 0-1,0 0 0,-1 0 1,1 0-1,0 0 1,0 0-1,0 0 0,0 0 1,-1 0-1,1 0 1,0 0-1,0 0 0,0 0 1,-1 0-1,1 0 1,0 0-1,0 0 0,-1 0 1,12 13 6,6-3-55,-1-1 0,1-1 0,1-1 0,-1 0 0,1-2 0,26 6-1,20-1-8630,-46-10-2765</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8.215"/>
    </inkml:context>
    <inkml:brush xml:id="br0">
      <inkml:brushProperty name="width" value="0.025" units="cm"/>
      <inkml:brushProperty name="height" value="0.025" units="cm"/>
    </inkml:brush>
  </inkml:definitions>
  <inkml:trace contextRef="#ctx0" brushRef="#br0">198 117 4901,'5'-17'2047,"12"-42"4506,-12 19 5394,-10 40-11810,0 1-1,0 0 1,0 1 0,1-1-1,-1 1 1,1 0 0,-1 0-1,1 0 1,0 1 0,0-1-1,0 1 1,0 0 0,0 0-1,1 1 1,-1-1 0,-4 7-1,-8 10 458,-26 40 0,35-49-235,-12 20 238,-20 41 0,35-63-568,0 0-1,0 1 1,1-1-1,0 1 1,1 0-1,0-1 1,1 1-1,0 0 1,0 17-1,2-25-69,0 0 1,-1 0-1,1 0 0,0 0 0,0-1 0,0 1 1,1 0-1,-1-1 0,0 1 0,1-1 1,-1 0-1,1 1 0,-1-1 0,1 0 0,0 0 1,-1 0-1,1 0 0,0 0 0,0 0 1,0-1-1,-1 1 0,1 0 0,0-1 0,0 0 1,0 1-1,0-1 0,0 0 0,0 0 1,3 0-1,62-2-3818,-32-5-657,-1-8-2686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8.840"/>
    </inkml:context>
    <inkml:brush xml:id="br0">
      <inkml:brushProperty name="width" value="0.025" units="cm"/>
      <inkml:brushProperty name="height" value="0.025" units="cm"/>
    </inkml:brush>
  </inkml:definitions>
  <inkml:trace contextRef="#ctx0" brushRef="#br0">123 75 3523,'0'0'10031,"5"-8"-7356,1-1-1739,8-14 51,-10-2 3272,-4 24-4173,0 1 1,-1-1 0,1 1 0,0-1 0,0 1 0,0 0 0,-1-1 0,1 1 0,0-1 0,0 1 0,-1-1 0,1 1 0,0 0 0,-1-1 0,1 1 0,-1 0 0,1-1 0,-1 1 0,1 0 0,0-1 0,-1 1 0,1 0 0,-1 0 0,1 0 0,-1 0 0,1-1-1,-1 1 1,1 0 0,-1 0 0,1 0 0,-1 0 0,1 0 0,-1 0 0,1 0 0,-1 0 0,1 0 0,-1 1 0,0-1 0,1 0 0,0 0 0,-1 0 0,1 1 0,-1-1 0,1 0 0,-1 0 0,1 1 0,-1-1 0,-25 14 303,15-4-232,0 1 0,1 0 0,0 0-1,1 1 1,-12 20 0,17-25-80,0 1 0,0-1 1,1 1-1,-1 0 0,2 1 0,-1-1 0,1 0 0,1 1 0,-1-1 0,2 1 0,-1 9 0,1-17-71,0 0-1,1 0 0,-1 0 1,0 0-1,0 0 1,1 0-1,-1 0 0,1 0 1,-1-1-1,1 1 1,-1 0-1,1 0 0,0 0 1,-1-1-1,1 1 1,0 0-1,0-1 0,-1 1 1,1 0-1,0-1 1,0 1-1,0-1 0,0 0 1,1 1-1,34 5 181,-30-5-159,0-1-1,0-1 1,0 1 0,0-1 0,-1 0 0,1-1-1,0 1 1,0-1 0,6-3 0,-10 4-22,-1 1 0,1-1 1,-1 0-1,1 0 0,-1 0 0,0 0 1,0 0-1,1 0 0,-1 0 0,0-1 1,0 1-1,0 0 0,0-1 0,0 1 1,0 0-1,-1-1 0,1 1 0,0-1 1,-1 0-1,1 1 0,-1-1 0,0 1 1,1-1-1,-1 0 0,0 1 0,0-1 1,0 0-1,0 1 0,-1-4 0,0 4-13,0-1-1,0 1 1,-1 0-1,1-1 0,0 1 1,-1 0-1,0 0 0,1 0 1,-1 0-1,1 0 1,-1 0-1,0 1 0,0-1 1,1 1-1,-1-1 0,0 1 1,0-1-1,0 1 1,0 0-1,0 0 0,0 0 1,1 0-1,-1 0 0,0 1 1,-3 0-1,-1 0-1,0 0 0,0 1 1,0-1-1,0 2 0,1-1 0,-1 1 0,0-1 0,1 2 0,0-1 0,0 0 0,0 1 0,0 0 1,1 0-1,-1 1 0,1-1 0,0 1 0,-4 6 0,8-10 11,0-1 0,0 0 0,0 0 0,0 1 0,0-1-1,0 0 1,0 0 0,0 1 0,0-1 0,0 0 0,0 0 0,0 0 0,0 1 0,0-1-1,1 0 1,-1 0 0,0 1 0,0-1 0,0 0 0,0 0 0,0 0 0,1 1 0,-1-1-1,0 0 1,0 0 0,0 0 0,1 0 0,-1 0 0,0 1 0,0-1 0,1 0 0,-1 0-1,0 0 1,0 0 0,1 0 0,-1 0 0,0 0 0,0 0 0,1 0 0,-1 0-1,0 0 1,1 0 0,19 1 71,21-5 40,23-20-81,-55 19-274,1 0 0,0 1 0,1 0 0,-1 1 0,21-4 0,-31 7 236,1 0-1,-1 0 1,1 0-1,-1 0 1,1 0-1,-1 0 1,0 0-1,1 1 1,-1-1-1,1 0 1,-1 0-1,1 0 1,-1 0-1,0 1 1,1-1 0,-1 0-1,1 0 1,-1 1-1,0-1 1,1 0-1,-1 1 1,0-1-1,1 0 1,-1 1-1,0-1 1,0 1-1,1-1 1,-1 0-1,0 1 1,0-1 0,0 1-1,0-1 1,0 1-1,1-1 1,-1 1-1,0 0 1,-2 25-239,-15 23-24,0-20-570,12-23 260,2 0-1,-1 0 1,0 0 0,1 0 0,0 0 0,1 1 0,-1-1 0,1 1 0,-2 12 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9.166"/>
    </inkml:context>
    <inkml:brush xml:id="br0">
      <inkml:brushProperty name="width" value="0.025" units="cm"/>
      <inkml:brushProperty name="height" value="0.025" units="cm"/>
    </inkml:brush>
  </inkml:definitions>
  <inkml:trace contextRef="#ctx0" brushRef="#br0">83 14 6758,'0'0'18065,"8"-2"-17974,25-7-32,-33 9-53,1 0 1,0-1-1,0 1 1,-1 0-1,1-1 0,0 1 1,0 0-1,-1 0 1,1 0-1,0 0 1,0 0-1,0 0 0,-1 0 1,1 0-1,0 0 1,0 0-1,-1 0 0,1 0 1,0 0-1,0 1 1,0-1-1,-1 0 0,1 1 1,0-1-1,-1 1 1,1-1-1,0 0 1,-1 1-1,1-1 0,-1 1 1,1 0-1,-1-1 1,1 1-1,-1-1 0,1 1 1,-1 0-1,1 0 1,-1-1-1,0 1 1,1 0-1,-1 0 0,0-1 1,0 1-1,0 0 1,1 0-1,-1-1 0,0 1 1,0 0-1,0 0 1,0 0-1,-1-1 0,1 1 1,0 0-1,0 0 1,-1 0-1,1 4 155,-1-1 1,-1 0-1,1 0 0,-1 0 1,1 0-1,-1 0 0,-5 6 1,-18 18 917,-50 40 0,42-39-851,66-27-1205,-24-5 312,0 1 1,0-2-1,0 1 1,-1-1-1,1 0 1,10-8-1,-8 4-1874,1 0 0,-2-1-1,18-17 1,-3-5-4726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9.494"/>
    </inkml:context>
    <inkml:brush xml:id="br0">
      <inkml:brushProperty name="width" value="0.025" units="cm"/>
      <inkml:brushProperty name="height" value="0.025" units="cm"/>
    </inkml:brush>
  </inkml:definitions>
  <inkml:trace contextRef="#ctx0" brushRef="#br0">334 45 3299,'0'0'13410,"0"-8"-10436,0-24-508,-2 28 194,-2 13-2236,-3 15-620,-7 47 1241,-3-1-1,-42 111 1,40-136-1412,-2 0-1,-2-1 1,-2-1 0,-52 69-1,49-82-3328,8-13-2414,2-7-6574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19.897"/>
    </inkml:context>
    <inkml:brush xml:id="br0">
      <inkml:brushProperty name="width" value="0.025" units="cm"/>
      <inkml:brushProperty name="height" value="0.025" units="cm"/>
    </inkml:brush>
  </inkml:definitions>
  <inkml:trace contextRef="#ctx0" brushRef="#br0">115 57 2306,'0'0'12844,"1"-8"-10804,8-26-530,-9 33-1457,0 1-1,0-1 1,1 0-1,-1 1 1,0-1-1,0 0 0,1 1 1,-1-1-1,0 0 1,1 1-1,-1-1 1,1 1-1,-1-1 0,1 1 1,-1-1-1,1 1 1,-1-1-1,1 1 1,-1-1-1,1 1 0,-1 0 1,1-1-1,0 1 1,-1 0-1,1 0 1,0-1-1,-1 1 1,1 0-1,0 0 0,-1 0 1,1 0-1,0 0 1,-1 0-1,1 0 1,0 0-1,-1 0 0,1 0 1,0 0-1,0 1 1,-1-1-1,1 0 1,-1 0-1,1 1 0,0-1 1,-1 0-1,1 1 1,-1-1-1,1 0 1,0 1-1,-1-1 0,1 2 1,21 23 877,-12-7-656,-2 1 0,0 0 0,-1 0 0,-1 1 0,-1 0-1,-1 0 1,2 27 0,-2-3-79,-2 0 0,-6 61 0,0-75-112,-1-2 0,-1 1 0,-1 0-1,-2-1 1,-1-1 0,-13 28 0,-35 50-1121,-10-11-3837,27-49-1761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3.914"/>
    </inkml:context>
    <inkml:brush xml:id="br0">
      <inkml:brushProperty name="width" value="0.025" units="cm"/>
      <inkml:brushProperty name="height" value="0.025" units="cm"/>
    </inkml:brush>
  </inkml:definitions>
  <inkml:trace contextRef="#ctx0" brushRef="#br0">0 0 3395,'0'0'15588,"7"1"-14856,172 27 1733,32 3-2368,-182-30-131,-22-1 13,0 0 0,0 0 0,0 1 0,0 0 0,0 0-1,0 0 1,8 4 0,-51 7 128,-36 5 700,1 3 1,1 3-1,-122 59 1,191-82-817,1 0-1,-1 1 1,0-1 0,1 0 0,-1 0 0,0 1 0,1-1-1,-1 0 1,1 1 0,-1-1 0,1 0 0,-1 1 0,0-1-1,1 1 1,0-1 0,-1 1 0,1-1 0,-1 1 0,1 0-1,0-1 1,-1 1 0,1-1 0,0 1 0,-1 0 0,1-1-1,0 1 1,0 0 0,0 0 0,17 5-1577,32-7-4020,-20-6-944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4.953"/>
    </inkml:context>
    <inkml:brush xml:id="br0">
      <inkml:brushProperty name="width" value="0.025" units="cm"/>
      <inkml:brushProperty name="height" value="0.025" units="cm"/>
    </inkml:brush>
  </inkml:definitions>
  <inkml:trace contextRef="#ctx0" brushRef="#br0">26 1 12844,'0'0'2707,"-5"9"-1325,2-2-1074,-1 0 0,2 1 0,-1-1 0,1 1 0,0 0 0,0 0 0,0 12 1,2-17-246,0 0 1,0 1-1,0-1 1,0 0-1,1 0 1,-1 0-1,1 1 1,0-1-1,0 0 1,0 0-1,1 0 1,-1-1-1,1 1 1,-1 0-1,1 0 1,0-1 0,0 1-1,0-1 1,1 1-1,-1-1 1,0 0-1,1 0 1,0 0-1,-1-1 1,5 3-1,3 1 7,0-2 0,1 0 0,-1 0-1,0 0 1,1-2 0,0 1 0,-1-1-1,1-1 1,0 0 0,0 0 0,-1-1 0,1-1-1,16-3 1,-17 2-607,0 0-1,0 0 1,0-1 0,-1 0-1,0 0 1,0-1-1,0-1 1,13-9 0,-17 10-372,0 1 0,-1-1 0,0 0 0,1-1 0,-2 1 0,1-1 0,-1 0 0,1 0 0,-2 0 0,4-10 0,5-7-3559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5.301"/>
    </inkml:context>
    <inkml:brush xml:id="br0">
      <inkml:brushProperty name="width" value="0.025" units="cm"/>
      <inkml:brushProperty name="height" value="0.025" units="cm"/>
    </inkml:brush>
  </inkml:definitions>
  <inkml:trace contextRef="#ctx0" brushRef="#br0">231 0 3619,'0'0'13555,"-8"6"-12920,-5 6-241,1 0 1,0 1-1,1 1 0,1 0 1,0 0-1,1 1 0,-10 21 1,-19 34 163,-21 45-13,31-35-5107,27-71-537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6.609"/>
    </inkml:context>
    <inkml:brush xml:id="br0">
      <inkml:brushProperty name="width" value="0.025" units="cm"/>
      <inkml:brushProperty name="height" value="0.025" units="cm"/>
    </inkml:brush>
  </inkml:definitions>
  <inkml:trace contextRef="#ctx0" brushRef="#br0">167 9 5926,'0'0'16901,"-4"5"-17008,-12 18 431,-1-1-1,-1 0 0,-1-2 1,0 0-1,-2-1 0,-29 21 1,52-54 408,7-7-824,52-101-1029,-61 120 1073,0 38-500,-1-12 428,1-1 1,5 36 0,-4-53 131,0 0 0,0 0 0,1 0 0,0 0 0,0 0 0,0 0 0,1-1 0,0 0 0,0 1 0,1-1 0,-1 0 0,1 0 0,0-1 0,7 7 0,-22-48 1606,-102-176-1864,112 212 166,13 6-288,32 21 131,29 16-2536,3-9-5188,-47-24 2223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530"/>
    </inkml:context>
    <inkml:brush xml:id="br0">
      <inkml:brushProperty name="width" value="0.025" units="cm"/>
      <inkml:brushProperty name="height" value="0.025" units="cm"/>
    </inkml:brush>
  </inkml:definitions>
  <inkml:trace contextRef="#ctx0" brushRef="#br0">0 47 8776,'0'0'12556,"66"-26"-11947,-26 19-417,4 0-128,-1 3-64,0 1-64,-2 3-833,2 0-1121,-8 0-1729,-1 0-1026,0 0-3138</inkml:trace>
  <inkml:trace contextRef="#ctx0" brushRef="#br0" timeOffset="1">695 20 11403,'0'0'4164,"-24"61"-2883,17-40-480,4 2-545,3-2-192,0 4-64,3-3 0,4-2-801,4-1-928,-4-3 319,-3-3-351,-2-5 864,-2-3-1570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5.217"/>
    </inkml:context>
    <inkml:brush xml:id="br0">
      <inkml:brushProperty name="width" value="0.025" units="cm"/>
      <inkml:brushProperty name="height" value="0.025" units="cm"/>
    </inkml:brush>
  </inkml:definitions>
  <inkml:trace contextRef="#ctx0" brushRef="#br0">0 1 7399,'0'0'15407,"54"12"-16176,-31-6-2306,2 2-4260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7.003"/>
    </inkml:context>
    <inkml:brush xml:id="br0">
      <inkml:brushProperty name="width" value="0.025" units="cm"/>
      <inkml:brushProperty name="height" value="0.025" units="cm"/>
    </inkml:brush>
  </inkml:definitions>
  <inkml:trace contextRef="#ctx0" brushRef="#br0">253 1 15471,'-8'2'480,"-6"3"-57,1 1-1,-1 1 1,1 0-1,0 1 1,1 0-1,0 1 1,0 0-1,0 1 0,2 0 1,-1 1-1,1 1 1,-12 17-1,13-17-272,0 2 0,0-1 0,2 1 0,-1 1 0,2-1 0,0 1 0,1 0 0,0 1 0,1-1 0,1 1 0,-2 31 0,5-44-146,0 1 0,0 0 0,0-1-1,1 1 1,0 0 0,0-1 0,0 1 0,0-1-1,0 1 1,1-1 0,-1 0 0,1 0 0,0 1-1,0-1 1,0 0 0,0-1 0,1 1-1,-1 0 1,1-1 0,0 1 0,0-1 0,0 0-1,0 0 1,0 0 0,0 0 0,6 2-1,2 0-685,0-1-1,0 0 0,1 0 1,-1-2-1,1 1 0,0-1 0,13-1 1,14 0-5287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8.100"/>
    </inkml:context>
    <inkml:brush xml:id="br0">
      <inkml:brushProperty name="width" value="0.025" units="cm"/>
      <inkml:brushProperty name="height" value="0.025" units="cm"/>
    </inkml:brush>
  </inkml:definitions>
  <inkml:trace contextRef="#ctx0" brushRef="#br0">220 83 7111,'0'0'9363,"4"-9"-7158,1 2-1585,-3 4-429,0 1 0,0-1 0,-1 0 0,1 1 0,-1-1 0,1 0 0,-1 0 0,0 0 0,0 0 0,0 0 0,-1 0 0,1 0 0,-1-5 0,0 7-118,-1 0 0,1-1 0,-1 1 0,1 0 1,-1 0-1,0 0 0,1 0 0,-1 0 0,0 0 0,0 0 1,0 0-1,0 0 0,0 0 0,0 0 0,0 1 0,0-1 1,0 0-1,0 1 0,-1-1 0,1 1 0,0-1 0,0 1 1,-1-1-1,1 1 0,0 0 0,-1 0 0,1 0 0,0 0 1,-1 0-1,1 0 0,0 0 0,-1 0 0,-1 1 1,-50 6-123,42-2 58,0 0-1,1 0 0,-1 1 0,1 1 0,0-1 0,0 2 1,-16 16-1,20-19 10,0 1-1,1 0 1,0 0 0,1 0 0,-1 1 0,1 0 0,0 0-1,1 0 1,0 0 0,0 0 0,0 1 0,1-1 0,-1 11-1,2-17-7,1 1 0,0 0 0,0-1 0,0 1-1,1 0 1,-1-1 0,0 1 0,0-1 0,1 1-1,-1 0 1,1-1 0,0 1 0,-1-1-1,1 1 1,0-1 0,0 0 0,0 1 0,0-1-1,0 0 1,0 0 0,2 2 0,0-1 14,0 0-1,1 0 1,-1 0 0,0 0-1,1 0 1,0-1 0,-1 0 0,9 2-1,6 0 55,0-1 0,0-1 0,21-1-1,-26 0-48,-10-1-7,0 1 0,0-1 0,0 1 0,0-1 0,0 0 0,0-1 0,0 1 0,0 0 0,0-1 0,0 1 0,0-1 0,-1 0 0,1 0 0,-1 0 0,1 0 0,-1-1 0,2-2 0,-3 4-17,0 0 0,0 0 0,0 0 0,0-1 0,-1 1 0,1 0 0,0 0 0,-1 0 1,1-1-1,-1 1 0,1 0 0,-1-1 0,0 1 0,0-1 0,1 1 0,-1 0 0,0-1 0,0 1 0,0-1 0,-1 1 0,1 0 0,0-1 0,0 1 0,-1 0 0,1-1 0,-1 1 1,1 0-1,-1 0 0,0-1 0,1 1 0,-1 0 0,0 0 0,0 0 0,0 0 0,0 0 0,0 0 0,0 0 0,0 0 0,0 0 0,-2-1 0,2 1-22,0 0-1,0 1 0,0-1 0,0 0 1,0 1-1,0-1 0,-1 1 0,1-1 1,0 1-1,0-1 0,0 1 0,-1 0 1,1 0-1,0-1 0,0 1 1,-1 0-1,1 0 0,0 0 0,-2 1 1,3-1 12,1 1 0,-1 0 0,0-1 1,1 1-1,-1 0 0,1-1 0,-1 1 0,0-1 1,1 1-1,-1 0 0,1-1 0,0 1 1,-1-1-1,1 0 0,-1 1 0,1-1 1,0 1-1,-1-1 0,1 0 0,0 1 1,-1-1-1,1 0 0,0 0 0,-1 0 1,1 0-1,0 0 0,0 1 0,-1-1 0,1 0 1,0-1-1,0 1 0,13 3 3,-1-1 1,1 0-1,19-1 0,3 0-12,-36 0 13,0-1 1,1 0-1,-1 1 0,0-1 1,1 0-1,-1 1 1,0-1-1,1 1 0,-1-1 1,0 0-1,0 1 1,0-1-1,1 1 0,-1-1 1,0 1-1,0-1 1,0 1-1,0-1 0,0 1 1,0-1-1,0 1 1,0-1-1,0 0 0,0 1 1,0-1-1,0 1 1,0-1-1,-1 1 0,1-1 1,0 1-1,0-1 1,-1 1-1,-5 17 96,-10 10 202,12-22-272,0 0-1,0 1 1,0 0 0,1 0-1,0 0 1,0 0 0,1 0 0,0 1-1,-2 9 1,5-16-202,-1-1 0,1 1 1,0-1-1,-1 0 0,1 1 0,-1-1 0,1 0 0,0 0 0,-1 1 1,1-1-1,0 0 0,-1 0 0,1 0 0,0 0 0,-1 0 0,1 0 1,0 0-1,-1 0 0,1 0 0,0 0 0,-1 0 0,1-1 0,0 1 1,-1 0-1,1 0 0,0-1 0,0 1 0,13-6-7299,-2-9-5389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8.619"/>
    </inkml:context>
    <inkml:brush xml:id="br0">
      <inkml:brushProperty name="width" value="0.025" units="cm"/>
      <inkml:brushProperty name="height" value="0.025" units="cm"/>
    </inkml:brush>
  </inkml:definitions>
  <inkml:trace contextRef="#ctx0" brushRef="#br0">1 155 13453,'0'0'11509,"8"-8"-11434,163-138 512,-170 145-485,-6 17-241,-14 23 179,14-29-16,-1 0 0,2 0 0,-1 0 0,1 1 0,1-1 0,0 1 0,0 0 0,-1 16 0,5-27-57,-1 1 0,0-1 0,0 0 0,0 1 0,0-1 0,1 0 0,-1 1 0,0-1 0,0 0 0,1 1 1,-1-1-1,0 0 0,1 1 0,-1-1 0,0 0 0,1 0 0,-1 1 0,0-1 0,1 0 0,-1 0 0,1 0 0,-1 0 0,0 1 0,1-1 0,-1 0 0,1 0 0,-1 0 0,0 0 0,1 0 0,-1 0 0,1 0 0,-1 0 0,1 0 0,-1 0 0,0-1 0,1 1 1,13-2-1471,-11 0 943,0 0 1,1 0 0,-1 0 0,0 0-1,0 0 1,-1-1 0,1 0 0,0 1-1,2-4 1,-3 3-126,18-21-5236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8.949"/>
    </inkml:context>
    <inkml:brush xml:id="br0">
      <inkml:brushProperty name="width" value="0.025" units="cm"/>
      <inkml:brushProperty name="height" value="0.025" units="cm"/>
    </inkml:brush>
  </inkml:definitions>
  <inkml:trace contextRef="#ctx0" brushRef="#br0">238 1 9545,'0'0'12652,"4"12"-12043,16 42 40,-9-25-247,0 0-1,12 57 0,-22-78-379,0 0 0,0 0-1,0 0 1,-1 1-1,0-1 1,-1 0 0,0 1-1,0-1 1,-1 0-1,0 0 1,0 0-1,-1 0 1,0-1 0,0 1-1,-1-1 1,-4 8-1,-12 11-114,0-1 1,-1-1-1,-2-2 0,0 0 0,-33 24 0,40-35-1747,0-1 0,0 0 0,-19 7 1,0-6-8929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29.838"/>
    </inkml:context>
    <inkml:brush xml:id="br0">
      <inkml:brushProperty name="width" value="0.025" units="cm"/>
      <inkml:brushProperty name="height" value="0.025" units="cm"/>
    </inkml:brush>
  </inkml:definitions>
  <inkml:trace contextRef="#ctx0" brushRef="#br0">7 12 4644,'0'0'17980,"13"-2"-17820,-4 1-153,31-3 15,40 0-1,-71 4-20,1 0 0,-1 0 1,1 1-1,-1 0 0,0 1 0,1 0 0,-1 0 1,0 1-1,0 1 0,-1-1 0,14 8 0,-22-10 18,1-1 0,0 1-1,0 0 1,-1 0 0,1 0-1,0-1 1,-1 1 0,1 0-1,-1 0 1,1 0 0,-1 0-1,1 0 1,-1 0 0,0 0-1,0 0 1,1 0 0,-1 0-1,0 0 1,0 0 0,0 0-1,0 0 1,0 1 0,0-1-1,-1 0 1,1 0 0,0 0-1,0 0 1,-1 0 0,1 0-1,-1 0 1,1 0 0,-1-1-1,1 1 1,-1 0 0,1 0-1,-1 0 1,0 0 0,1-1-1,-1 1 1,0 0-1,-1 0 1,-38 32 1130,35-30-1042,-82 52 1168,54-35-972,0 1-1,-39 32 1,76-52-1485,0-1 0,0 0-1,-1 0 1,1 0 0,0 0 0,0-1-1,-1 1 1,1-1 0,0 0 0,3-2 0,16-9-6159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0.364"/>
    </inkml:context>
    <inkml:brush xml:id="br0">
      <inkml:brushProperty name="width" value="0.025" units="cm"/>
      <inkml:brushProperty name="height" value="0.025" units="cm"/>
    </inkml:brush>
  </inkml:definitions>
  <inkml:trace contextRef="#ctx0" brushRef="#br0">81 0 10570,'0'0'11670,"-8"9"-11451,4-3-194,-41 54 513,42-55-441,0 1-1,0-1 1,0 1 0,1 0 0,0 0-1,0 0 1,0 0 0,1 0 0,0 0-1,0 1 1,1 8 0,0-14-70,0 0-1,0 0 1,1 0 0,-1 1-1,0-1 1,1 0-1,-1 0 1,1 0 0,-1 0-1,1 0 1,-1 0 0,1-1-1,0 1 1,0 0 0,-1 0-1,1 0 1,0-1 0,0 1-1,0 0 1,0-1 0,0 1-1,0 0 1,1 0 0,34 7 430,-23-7-448,0-1-1,-1-1 1,22-3 0,-28 3-364,0-1 0,0 0 0,0 0 1,0 0-1,-1-1 0,0 0 1,1 0-1,-1-1 0,8-6 0,-9 6-729,0 0 0,0 0 0,0 0 0,-1 0 0,0-1 0,5-8 0,4-15-8194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0.739"/>
    </inkml:context>
    <inkml:brush xml:id="br0">
      <inkml:brushProperty name="width" value="0.025" units="cm"/>
      <inkml:brushProperty name="height" value="0.025" units="cm"/>
    </inkml:brush>
  </inkml:definitions>
  <inkml:trace contextRef="#ctx0" brushRef="#br0">7 1 16528,'0'0'6822,"-7"16"-6694,22-10-160,-5-1-769,1-2-95,-6-2-129,-3 1 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1.251"/>
    </inkml:context>
    <inkml:brush xml:id="br0">
      <inkml:brushProperty name="width" value="0.025" units="cm"/>
      <inkml:brushProperty name="height" value="0.025" units="cm"/>
    </inkml:brush>
  </inkml:definitions>
  <inkml:trace contextRef="#ctx0" brushRef="#br0">193 36 10186,'0'0'9988,"3"-8"-7832,0-1-1912,3-10 1636,-7 19-1847,0 0 0,0 0 0,0 1 0,0-1 0,0 0 0,0 0 0,0 1 1,0-1-1,1 0 0,-1 1 0,0-1 0,0 1 0,0-1 0,1 1 0,-1 0 0,0-1 1,1 1-1,-1 0 0,1-1 0,-1 1 0,0 0 0,1 0 0,0-1 0,-1 1 0,0 1 1,-38 40 455,-2-1 0,-55 40 1,89-77-400,5-3-9,16-27 57,-7 17-278,15-24-614,21-41-1,-37 154 61,4 18 1420,-10-98-571,0-22 442,0 17-597,1-6-9,-1-1-1,0 0 1,-1 0-1,-1 0 1,0 1-1,0-1 1,-1 1 0,-5-12-1,94 66-1922,-74-37 751,1-1 1,0 0-1,21 5 1,16-4-7359,-21-6-2186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1.611"/>
    </inkml:context>
    <inkml:brush xml:id="br0">
      <inkml:brushProperty name="width" value="0.025" units="cm"/>
      <inkml:brushProperty name="height" value="0.025" units="cm"/>
    </inkml:brush>
  </inkml:definitions>
  <inkml:trace contextRef="#ctx0" brushRef="#br0">199 1 14510,'0'0'2487,"-11"5"-960,-5 7-834,0-1 0,1 2 0,0 0-1,1 1 1,1 1 0,0 0 0,1 1 0,-14 22-1,19-28-490,1 0-1,1 0 1,0 0 0,0 0-1,1 1 1,0 0-1,1 0 1,0 0-1,1 0 1,0 1-1,0 18 1,3-27-186,-1 0 0,1 0 0,-1 0 0,1 0 0,0-1-1,1 1 1,-1 0 0,0-1 0,1 1 0,-1-1 0,1 1 0,0-1 0,0 0 0,-1 0 0,2 0 0,-1 0 0,0 0 0,0 0 0,1-1 0,-1 1 0,1-1 0,-1 1 0,1-1 0,0 0 0,2 1 0,36 9-1387,-3-7-3396,-9-4-2627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2.673"/>
    </inkml:context>
    <inkml:brush xml:id="br0">
      <inkml:brushProperty name="width" value="0.025" units="cm"/>
      <inkml:brushProperty name="height" value="0.025" units="cm"/>
    </inkml:brush>
  </inkml:definitions>
  <inkml:trace contextRef="#ctx0" brushRef="#br0">203 102 3427,'0'0'6348,"7"-8"-4085,-6 7-2240,25-35 3012,-25 35-2737,1-1-1,-1 1 1,0-1-1,0 0 1,0 0-1,-1 0 1,1 1-1,0-1 0,-1 0 1,1 0-1,-1 0 1,0 0-1,1 0 1,-1 0-1,0 0 1,0 0-1,0 0 1,-1 0-1,1 0 1,0 0-1,-1 0 1,0 0-1,1 0 1,-2-2-1,1 3-251,-1 0 0,1 0 0,-1 0 0,0 1 0,1-1 0,-1 0 0,0 1 0,1-1 0,-1 1 0,0 0 0,0-1 0,0 1 0,1 0 0,-1 0-1,0 0 1,0 1 0,1-1 0,-1 0 0,0 1 0,0-1 0,-2 1 0,-38 14-42,26-6 128,0 1 0,0 1 0,1 0 1,-23 22-1,32-28-33,0 0 1,1 1-1,0 0 0,1 0 1,-1 0-1,1 0 0,0 1 1,0 0-1,1 0 0,0 0 1,0 0-1,1 0 0,0 0 1,-2 12-1,5-17-81,-1 1 0,0-1 0,1 0 0,0 0 0,-1 1 0,1-1 0,0 0 0,0 0 0,0 0 0,0 0 0,1 0 0,-1 0 0,0-1 0,1 1 0,0 0 0,-1-1 0,1 1 0,0-1 0,0 1 0,0-1 0,0 0 0,0 0 0,0 0 0,0 0 0,0 0 0,0 0 0,0-1 0,1 1 0,-1-1 0,0 1 0,4-1 0,11 3 63,1-1 0,-1-1 0,18 0 0,-28-1-73,4 0 22,1-1 1,-1 0 0,0-1-1,1 0 1,13-5 0,-23 7-23,0-1 0,0 1 1,0-1-1,-1 1 1,1-1-1,0 0 0,0 0 1,-1 1-1,1-1 1,0-1-1,-1 1 0,1 0 1,-1 0-1,1 0 1,-1-1-1,0 1 0,0-1 1,0 1-1,1-1 1,-1 0-1,-1 1 0,1-1 1,0 0-1,0 1 1,-1-1-1,1 0 0,-1 0 1,1 0-1,-1 0 1,0 0-1,0 0 0,1 0 1,-2 1-1,1-1 1,0 0-1,0 0 0,-1 0 1,1 0-1,0 0 1,-2-3-1,0 4-5,0-1 0,1 0 0,-1 0-1,0 0 1,0 1 0,0-1 0,0 1 0,-1 0 0,1-1 0,0 1-1,-1 0 1,1 0 0,0 1 0,-1-1 0,1 0 0,-1 1 0,1-1-1,-1 1 1,-2 0 0,-1-1-7,0 1-1,0 0 1,0 0-1,1 0 1,-1 0-1,0 1 1,-9 2-1,15-3 7,1 0 0,-1 1 0,0-1 0,0 0 0,1 0 0,-1 0 0,0 0 0,0 0 0,1 1 0,-1-1 0,0 0-1,0 0 1,0 0 0,1 1 0,-1-1 0,0 0 0,0 0 0,0 0 0,0 1 0,0-1 0,0 0 0,1 1 0,-1-1 0,0 0 0,0 0-1,0 1 1,0-1 0,0 0 0,0 0 0,0 1 0,0-1 0,0 0 0,0 1 0,0-1 0,0 0 0,0 0 0,0 1 0,-1-1 0,1 0-1,0 0 1,0 1 0,0-1 0,0 0 0,0 0 0,-1 1 0,1-1 0,0 0 0,0 0 0,0 0 0,-1 1 0,1-1 0,0 0 0,0 0-1,-1 0 1,29 5 149,134-13-109,-161 9-50,-1-1 0,1 0-1,-1 1 1,0-1 0,1 0-1,-1 1 1,0-1 0,1 1-1,-1-1 1,0 1 0,1-1-1,-1 0 1,0 1-1,0-1 1,0 1 0,1-1-1,-1 1 1,0-1 0,0 1-1,0 0 1,0-1 0,0 1-1,0-1 1,0 1 0,0-1-1,0 1 1,0-1 0,0 1-1,-1-1 1,1 1 0,0-1-1,0 1 1,0-1 0,-1 1-1,1-1 1,-1 1 0,-7 21 17,-4-2-287,-5 12 219,12-9-9682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6.571"/>
    </inkml:context>
    <inkml:brush xml:id="br0">
      <inkml:brushProperty name="width" value="0.025" units="cm"/>
      <inkml:brushProperty name="height" value="0.025" units="cm"/>
    </inkml:brush>
  </inkml:definitions>
  <inkml:trace contextRef="#ctx0" brushRef="#br0">77 184 9769,'1'-3'9683,"8"-15"-7728,21-23-464,-25 36-1482,-1 0-1,0 1 1,0-1 0,0-1 0,-1 1 0,1 0-1,-1-1 1,-1 0 0,1 0 0,-1 0 0,0 0-1,0 0 1,-1 0 0,1-8 0,-2 13-8,1 1 0,-1-1 0,0 0 0,0 0 0,0 1 1,-1-1-1,1 0 0,0 1 0,0-1 0,0 0 0,0 1 0,-1-1 1,1 0-1,0 1 0,-1-1 0,1 1 0,0-1 0,-1 0 0,1 1 1,-1-1-1,1 1 0,-1-1 0,1 1 0,-1-1 0,1 1 0,-1 0 0,0-1 1,1 1-1,-1 0 0,1-1 0,-2 1 0,-24 3 69,19 0 18,0 1-1,0-1 0,1 1 0,-1 0 0,-7 7 1,5-2 173,-1 1-1,2 0 1,0 0 0,-13 21 0,18-26-218,1 0 1,-1 0 0,1 0 0,0 0-1,0 1 1,0-1 0,1 1 0,0-1-1,0 1 1,0 0 0,1-1 0,0 1-1,0 9 1,1-13-39,0 0-1,-1 0 1,1-1-1,0 1 0,0 0 1,0-1-1,1 1 1,-1 0-1,0-1 1,0 0-1,1 1 0,-1-1 1,1 0-1,-1 0 1,1 1-1,0-1 1,-1 0-1,1-1 1,0 1-1,0 0 0,0 0 1,0-1-1,-1 1 1,1-1-1,0 0 1,0 1-1,0-1 1,0 0-1,4-1 0,4 1-17,0 0-1,0-1 0,0 0 0,17-5 0,-13 2-469,1-2 0,-1 0 0,1 0 0,-2-1 0,1-1 0,-1 0 0,16-13 0,-17 11-1159,0-1 0,0-1 0,-1 1 0,0-2 0,-1 1 0,16-29 0,-3-5-4604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3.049"/>
    </inkml:context>
    <inkml:brush xml:id="br0">
      <inkml:brushProperty name="width" value="0.025" units="cm"/>
      <inkml:brushProperty name="height" value="0.025" units="cm"/>
    </inkml:brush>
  </inkml:definitions>
  <inkml:trace contextRef="#ctx0" brushRef="#br0">1 79 11851,'0'0'14601,"8"5"-13464,-5-3-1074,0-1 0,0 1 1,0-1-1,0 0 0,1 0 1,-1 0-1,0 0 0,1-1 1,-1 1-1,1-1 0,-1 0 1,1 0-1,-1 0 0,1 0 1,5-2-1,2-1-36,-1 0 0,0-1 0,0 0-1,0-1 1,9-6 0,70-51 187,-88 61-316,-3 2 13,1 0 0,-1 1 0,1-1 0,0 0 0,0 0 0,-1 1-1,1-1 1,0 1 0,0-1 0,0 1 0,1-1 0,-1 1 0,0 0-1,0 2 1,-2 1-266,-1 2-48,-11 21-1296,11-6-4164,13-21-2604,3-4 887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3.378"/>
    </inkml:context>
    <inkml:brush xml:id="br0">
      <inkml:brushProperty name="width" value="0.025" units="cm"/>
      <inkml:brushProperty name="height" value="0.025" units="cm"/>
    </inkml:brush>
  </inkml:definitions>
  <inkml:trace contextRef="#ctx0" brushRef="#br0">288 0 14189,'0'0'7047,"-11"60"-5894,6-28-64,1 1 353,-1 1-514,3 0 33,-3 0-480,-6 3-193,-5 2-224,-9 2 0,-7 4-32,-4 1-128,-7-5-2434,-3-5-3428,-1-7-12523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7.071"/>
    </inkml:context>
    <inkml:brush xml:id="br0">
      <inkml:brushProperty name="width" value="0.025" units="cm"/>
      <inkml:brushProperty name="height" value="0.025" units="cm"/>
    </inkml:brush>
  </inkml:definitions>
  <inkml:trace contextRef="#ctx0" brushRef="#br0">207 56 8552,'0'0'2434,"7"-9"-501,2 0-1195,-5 5-277,0 1 0,-1-1 0,0 0 0,1 0 0,-1-1 0,-1 1 0,3-6-1,-14 40 3136,-3 4-3204,-21 21 420,-2-1 0,-48 54 0,4-4-691,161-190-12292,-48 38 7307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7.417"/>
    </inkml:context>
    <inkml:brush xml:id="br0">
      <inkml:brushProperty name="width" value="0.025" units="cm"/>
      <inkml:brushProperty name="height" value="0.025" units="cm"/>
    </inkml:brush>
  </inkml:definitions>
  <inkml:trace contextRef="#ctx0" brushRef="#br0">49 1 8264,'0'0'9086,"-6"9"-7992,0 3-866,-1 0 0,2 1 0,0-1 1,0 1-1,1 0 0,-4 24 0,7-32-194,0 0 0,1 0 0,-1 0 0,1 0 0,1 0 0,-1 0-1,1 0 1,-1-1 0,1 1 0,1 0 0,-1 0 0,1 0 0,0-1 0,0 1 0,0-1 0,0 0 0,1 1 0,0-1 0,0 0-1,0 0 1,0-1 0,1 1 0,-1-1 0,9 6 0,1-1-7,0-1 0,0-1 0,21 7 0,-21-9-741,0 1 0,0 1-1,18 10 1,-30-15 252,0 0 1,0 0-1,0 0 0,1 0 1,-1 0-1,-1 0 1,1 0-1,0 1 0,0-1 1,0 0-1,-1 0 0,1 1 1,0-1-1,-1 1 1,1-1-1,-1 3 0,1 5-6659</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7.764"/>
    </inkml:context>
    <inkml:brush xml:id="br0">
      <inkml:brushProperty name="width" value="0.025" units="cm"/>
      <inkml:brushProperty name="height" value="0.025" units="cm"/>
    </inkml:brush>
  </inkml:definitions>
  <inkml:trace contextRef="#ctx0" brushRef="#br0">88 119 10634,'0'0'2050,"-64"0"737,46 0-866,12 0 193,17-1-2082,16-2 257,7-4 512,10-3-289,8-3-416,7-2-96,2-3-192,1 2-1922,-5-3-1922,-1 2-1217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8.139"/>
    </inkml:context>
    <inkml:brush xml:id="br0">
      <inkml:brushProperty name="width" value="0.025" units="cm"/>
      <inkml:brushProperty name="height" value="0.025" units="cm"/>
    </inkml:brush>
  </inkml:definitions>
  <inkml:trace contextRef="#ctx0" brushRef="#br0">4 16 8552,'0'0'8157,"-2"8"-7292,1 0-622,1 0 1,0 0-1,0-1 0,0 1 1,1 0-1,0-1 1,0 1-1,1-1 0,0 1 1,0-1-1,5 10 0,-5-12-179,0-1 0,1 0 1,-1-1-1,1 1 0,-1 0 0,1-1 0,0 1 0,1-1 0,-1 0 0,0 0 0,1 0 0,0-1 0,0 1 0,-1-1 0,1 0 0,1 0 0,-1 0 0,0-1 0,0 1 0,1-1 0,-1 0 0,1 0 0,7 0 1,2-1-89,1-1 0,-1 0 0,1-2 1,-1 1-1,0-2 0,0 0 1,0 0-1,0-1 0,-1-1 0,0-1 1,18-10-1,-13 5-1033,0-1 0,27-24 0,-31 24-1359,-1-1 0,23-31 0,-49 63 4156,-21 32 1835,-34 64-1,60-99-3236,0 1 0,1 0 0,0 0 0,2 1-1,0 0 1,0 0 0,2 0 0,0 1 0,0 34 0,3-50-402,0 0 1,0 0-1,1-1 1,-1 1-1,0 0 1,1 0-1,0 0 1,-1 0-1,1 0 1,0-1 0,0 1-1,0 0 1,0-1-1,1 1 1,1 1-1,17 8-5140,-6-10-2307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9.355"/>
    </inkml:context>
    <inkml:brush xml:id="br0">
      <inkml:brushProperty name="width" value="0.025" units="cm"/>
      <inkml:brushProperty name="height" value="0.025" units="cm"/>
    </inkml:brush>
  </inkml:definitions>
  <inkml:trace contextRef="#ctx0" brushRef="#br0">132 126 11339,'0'0'5151,"-10"0"-4067,6 0-1034,0 0-1,0 0 1,0 0 0,1 1 0,-1 0-1,0-1 1,0 1 0,0 1 0,1-1 0,-1 1-1,0-1 1,1 1 0,0 0 0,-1 0-1,1 0 1,0 1 0,0-1 0,0 1-1,0 0 1,1 0 0,-1 0 0,1 0-1,0 0 1,-4 7 0,-22 47 581,26-53-564,1 1-1,0-1 0,0 0 1,0 0-1,0 1 1,1-1-1,-1 0 1,1 1-1,0-1 0,1 0 1,-1 1-1,2 6 1,-1-10-53,-1 0 0,1-1 1,0 1-1,0 0 1,0 0-1,0-1 1,0 1-1,0 0 0,0-1 1,0 1-1,0-1 1,0 1-1,0-1 1,0 0-1,0 1 0,0-1 1,0 0-1,0 0 1,0 0-1,1 0 1,-1 0-1,0 0 0,0 0 1,0 0-1,0 0 1,0 0-1,0-1 1,0 1-1,1 0 0,-1-1 1,0 1-1,0-1 1,0 1-1,0-1 1,0 0-1,1 0 0,39-24 403,-19 5-342,0-1-1,0-1 1,-2-1 0,-1-1-1,-1-1 1,-1-1 0,18-37 0,-49 130 806,12-61-865,-4 12 83,0 0 0,1 0-1,1 0 1,1 1-1,-1 23 1,4-40-82,0-1-1,0 1 1,0-1 0,1 0 0,-1 1-1,0-1 1,0 0 0,1 1-1,-1-1 1,1 0 0,-1 0-1,1 1 1,-1-1 0,1 0-1,0 0 1,0 0 0,0 0-1,0 0 1,-1 0 0,1 0-1,0 0 1,1 0 0,-1 0-1,0-1 1,0 1 0,0 0-1,0-1 1,1 1 0,-1-1 0,0 1-1,0-1 1,1 1 0,-1-1-1,0 0 1,1 0 0,-1 0-1,1 0 1,-1 0 0,0 0-1,1 0 1,-1 0 0,0 0-1,2-1 1,4 0 53,-1-1 0,1 1-1,-1-1 1,0 0 0,0-1 0,0 0-1,11-6 1,-3-1-30,-1-1 0,0 0 0,0-1-1,-2 0 1,1-1 0,15-23 0,-2-4 58,21-47 0,-53 104-76,-1 0 1,2 0-1,0 1 0,1 0 0,-3 27 1,8-45-12,0 1 1,0-1-1,0 1 1,0 0-1,0-1 0,0 1 1,0-1-1,0 1 1,1 0-1,-1-1 1,0 1-1,0-1 1,0 1-1,1-1 1,-1 1-1,0-1 1,1 1-1,-1-1 1,1 1-1,-1-1 1,0 1-1,1-1 1,-1 1-1,1-1 1,-1 0-1,1 1 1,-1-1-1,1 0 1,-1 0-1,1 1 1,0-1-1,0 0 1,25-3 270,21-20-31,-30 11-217,0-1-1,-1 0 0,0-2 0,-1 0 1,-1 0-1,-1-1 0,0-1 0,13-22 0,-59 122-385,31-76 345,-1 0-1,1-1 1,0 1-1,1 0 1,0 1 0,-1 6-1,2-12-53,0-1 0,0 0 0,0 1-1,0-1 1,0 0 0,0 1 0,0-1 0,1 0 0,-1 1 0,1-1-1,-1 0 1,1 1 0,-1-1 0,1 0 0,0 0 0,-1 0 0,1 0-1,0 1 1,0-1 0,0 0 0,0-1 0,0 1 0,0 0 0,0 0-1,0 0 1,0 0 0,0-1 0,1 1 0,-1-1 0,0 1-1,1-1 1,-1 1 0,0-1 0,1 0 0,-1 0 0,0 1 0,3-1-1,4 0-745,1 0-1,0 0 1,0-1-1,0 0 0,0-1 1,-1 1-1,1-2 0,-1 1 1,1-1-1,-1-1 1,0 1-1,0-2 0,11-6 1,13-12-4318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9.711"/>
    </inkml:context>
    <inkml:brush xml:id="br0">
      <inkml:brushProperty name="width" value="0.025" units="cm"/>
      <inkml:brushProperty name="height" value="0.025" units="cm"/>
    </inkml:brush>
  </inkml:definitions>
  <inkml:trace contextRef="#ctx0" brushRef="#br0">88 4 7527,'0'0'13448,"-8"-2"-12899,3 2-398,0-1-1,0 1 0,0 0 0,0 0 0,0 0 0,0 1 0,-6 1 1,10-2-121,-1 1 0,0-1 1,0 1-1,1-1 1,-1 1-1,1 0 1,-1 0-1,1 0 1,-1 0-1,1 0 1,-1 0-1,1 0 1,0 0-1,-1 0 1,1 1-1,0-1 1,0 0-1,0 1 1,0-1-1,0 1 1,1-1-1,-1 1 1,0 0-1,1-1 1,-1 1-1,1 0 1,-1-1-1,1 1 0,0 0 1,0 3-1,0-4-43,0-1 0,1 1 0,-1 0 1,1 0-1,-1-1 0,0 1 0,1 0 0,0-1 0,-1 1 0,1-1 0,-1 1 0,1 0 0,0-1 0,-1 1 0,1-1 0,0 0 0,0 1 0,-1-1 0,1 0 0,0 1 0,0-1 0,0 0 0,-1 0 0,1 0 0,0 1 0,1-1 0,31 4-721,-23-3 398,3 1-52,-1 0 0,0 1 0,0 0 0,0 1-1,0 0 1,12 7 0,-21-10 410,-1 0 0,1 1 0,0 0-1,-1 0 1,0-1 0,1 1 0,-1 1 0,0-1 0,0 0 0,0 0 0,0 1-1,0-1 1,-1 1 0,1 0 0,-1-1 0,0 1 0,1 0 0,-1 0 0,-1 0-1,1 0 1,0 0 0,-1 0 0,1 0 0,-1 0 0,0 0 0,0 0 0,0 0 0,-1 0-1,1 0 1,-2 4 0,1-3 124,-1-1-1,1 1 1,-1-1 0,0 0-1,-1 1 1,1-1 0,-1 0-1,1 0 1,-1-1-1,0 1 1,0 0 0,0-1-1,0 0 1,0 0 0,-1 0-1,1 0 1,-1 0-1,-3 1 1,0 0-51,0 0 1,0-1-1,0 0 0,-1 0 1,1-1-1,0 0 0,-1 0 1,-12 0-1,8-6-2348,-1-8-2258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0.303"/>
    </inkml:context>
    <inkml:brush xml:id="br0">
      <inkml:brushProperty name="width" value="0.025" units="cm"/>
      <inkml:brushProperty name="height" value="0.025" units="cm"/>
    </inkml:brush>
  </inkml:definitions>
  <inkml:trace contextRef="#ctx0" brushRef="#br0">84 270 10154,'0'0'2808,"4"-9"133,13-30 38,-16 38-2815,-1 0-1,0 0 1,1 1 0,-1-1 0,1 0-1,-1 0 1,0 0 0,0 0 0,0 0-1,0 1 1,1-1 0,-1 0 0,0 0-1,0 0 1,0 0 0,-1 0 0,1 0-1,0 1 1,0-1 0,0 0 0,-1 0-1,1 0 1,0 0 0,-1-1 0,0 2-86,0 0 1,0 0-1,0-1 1,1 1-1,-1 0 1,0 0 0,0 0-1,0 0 1,1 0-1,-1 0 1,0 0-1,0 0 1,0 0-1,1 0 1,-1 0 0,0 0-1,0 0 1,0 1-1,-1 0 1,-34 21 379,30-16-448,1 1 1,0 0-1,0 0 0,1 0 0,0 0 1,0 1-1,0 0 0,1 0 1,0 0-1,1 0 0,0 0 1,0 1-1,-1 12 0,3-20-9,0-1 0,1 1 1,-1-1-1,0 1 0,0-1 0,0 1 0,0-1 0,1 1 0,-1-1 1,0 1-1,0-1 0,1 1 0,-1-1 0,0 1 0,1-1 0,-1 1 1,1-1-1,-1 0 0,0 1 0,1-1 0,-1 0 0,1 1 1,-1-1-1,1 0 0,-1 0 0,1 0 0,-1 1 0,1-1 0,-1 0 1,1 0-1,0 0 0,-1 0 0,1 0 0,-1 0 0,1 0 0,-1 0 1,1 0-1,-1 0 0,2 0 0,24-6 156,-8-2-113,0-1-1,0 0 1,-2-2 0,1 0 0,21-18-1,72-75-1,-95 91-24,-1-2 0,-1 0 0,0 0-1,-1-1 1,-1-1 0,0 0 0,-1-1 0,9-22-1,-40 69-369,3 3 288,-45 95 33,58-116 24,1 1 1,0-1-1,0 1 1,2 0-1,-1 0 1,2 0-1,-1 0 1,2 0-1,0 14 1,1-25-52,-1 1 0,1 0 0,-1-1 0,1 1-1,0-1 1,0 1 0,-1-1 0,1 0 0,0 1 0,1-1 0,-1 0 0,0 0 0,0 1 0,0-1 0,1 0 0,-1 0-1,1-1 1,-1 1 0,1 0 0,-1 0 0,1-1 0,-1 1 0,1 0 0,-1-1 0,1 0 0,0 1 0,-1-1-1,1 0 1,0 0 0,-1 0 0,1 0 0,0 0 0,-1 0 0,1-1 0,2 0 0,3 1-660,-1-1-1,1-1 1,0 1 0,-1-1 0,0 0 0,1 0-1,9-6 1,13-14-5218,0-6-1847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0.819"/>
    </inkml:context>
    <inkml:brush xml:id="br0">
      <inkml:brushProperty name="width" value="0.025" units="cm"/>
      <inkml:brushProperty name="height" value="0.025" units="cm"/>
    </inkml:brush>
  </inkml:definitions>
  <inkml:trace contextRef="#ctx0" brushRef="#br0">16 24 12268,'0'0'10740,"8"6"-10355,-7-5-371,2 2 31,1-1 0,-1 1 0,0-1 0,1 0 0,-1 0 0,1 0 0,0 0 0,5 1 1,-7-3-34,-1 0 1,1 1-1,0-1 1,0 0-1,-1-1 1,1 1-1,0 0 1,-1 0-1,1-1 1,0 1-1,0-1 1,-1 1-1,1-1 1,-1 0-1,1 0 1,-1 0-1,1 0 1,-1 0-1,1 0 1,-1 0-1,0 0 1,0 0 0,1-1-1,-1 1 1,0 0-1,0-1 1,0 1-1,-1-1 1,3-2-1,-3 3-2,1 0 0,0 0 0,-1 0 0,1 0 0,-1-1 0,1 1 0,-1 0 0,0 0 0,1 0 0,-1 0 0,0 0 0,0 0 0,0-1 0,0 1 0,0 0 0,0-2 0,0 3-13,0-1-1,-1 1 1,1-1 0,0 1-1,-1 0 1,1-1-1,0 1 1,-1 0 0,1-1-1,0 1 1,-1 0 0,1 0-1,0-1 1,-1 1 0,1 0-1,-1 0 1,1 0 0,-1 0-1,1-1 1,-1 1 0,1 0-1,0 0 1,-1 0 0,1 0-1,-1 0 1,1 0 0,-1 0-1,-2 1-18,-1-1 0,1 1 0,0 0 1,1 0-1,-1 0 0,0 0 0,0 0 0,0 0 0,1 1 0,-1 0 0,-3 2 0,1 0 19,-1 1-1,1 0 0,0 0 0,1 0 1,-1 1-1,1-1 0,0 1 0,0 0 0,1 1 1,0-1-1,0 0 0,0 1 0,1 0 1,0 0-1,0-1 0,-1 15 0,3-20 13,1 0-1,0 1 0,-1-1 0,1 0 1,0 0-1,-1 0 0,1 0 1,0 0-1,0 0 0,0 0 0,0 0 1,0 0-1,0 0 0,0-1 0,0 1 1,0 0-1,0-1 0,1 1 1,-1-1-1,0 1 0,0-1 0,1 0 1,-1 1-1,0-1 0,1 0 0,-1 0 1,0 0-1,1 0 0,-1 0 1,0 0-1,0 0 0,3-1 0,49-4 242,-32-1-219,0-1-1,0-1 1,-1 0-1,28-17 1,-31 15-35,1 0 0,1 2 0,0 0 0,0 1 0,31-6 0,-49 12-7,1 1 0,-1-1 0,0 1 0,0 0 0,0 0 0,1 0 0,-1 0 0,0-1 0,0 2 0,1-1 0,-1 0 1,0 0-1,0 0 0,0 1 0,1-1 0,-1 0 0,0 1 0,0-1 0,0 1 0,0-1 0,0 1 0,0 0 0,0-1 0,0 1 1,0 0-1,0 0 0,0 0 0,0 0 0,1 2 0,-1 0 13,-1 0 0,1 1 0,-1-1 1,1 1-1,-1-1 0,0 0 0,0 1 0,-1 5 1,3 28 213,-2-36-205,0 0-1,1 0 1,-1 0-1,1 0 1,0 0-1,-1 0 1,1 0-1,0 0 1,0 0-1,0 0 1,0 0-1,0 0 1,0-1-1,0 1 1,0 0-1,0-1 1,0 1-1,0-1 1,0 1-1,0-1 1,0 1-1,0-1 1,1 0-1,-1 0 1,0 1-1,0-1 1,3 0-1,10-1 84,1 0 0,-1-1-1,0 0 1,0-1-1,0-1 1,0 0-1,0-1 1,-1 0-1,0-1 1,16-10 0,-17 9-135,1 0 0,0 1 1,0 1-1,1 0 0,-1 0 1,1 2-1,0 0 0,0 0 1,0 1-1,24 0 0,-35 2 33,-1 1 0,0 0-1,0-1 1,0 1-1,0 0 1,0 0 0,0 0-1,0 0 1,0 1-1,-1-1 1,1 1 0,0-1-1,1 2 1,-1-1 16,0 0 1,0 0-1,0-1 1,0 1-1,0-1 1,0 1-1,0-1 0,1 0 1,-1 0-1,0 0 1,5 1-1,38-1-1494,-18-10-4405,-9-2-3088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6.933"/>
    </inkml:context>
    <inkml:brush xml:id="br0">
      <inkml:brushProperty name="width" value="0.025" units="cm"/>
      <inkml:brushProperty name="height" value="0.025" units="cm"/>
    </inkml:brush>
  </inkml:definitions>
  <inkml:trace contextRef="#ctx0" brushRef="#br0">122 1 9065,'0'0'5541,"-43"54"-3171,23-21-1665,1 4-65,1-1 65,5-3-353,8-1-288,2-8-672,3-4-1058,3-7-992,4-8-577,-1-1-64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1.573"/>
    </inkml:context>
    <inkml:brush xml:id="br0">
      <inkml:brushProperty name="width" value="0.025" units="cm"/>
      <inkml:brushProperty name="height" value="0.025" units="cm"/>
    </inkml:brush>
  </inkml:definitions>
  <inkml:trace contextRef="#ctx0" brushRef="#br0">86 0 5862,'0'0'13516,"-4"12"-12918,-19 71 673,3 2-1,-18 169 1,38-251-1220,-1 0 0,1-1 1,0 1-1,0 0 0,0-1 1,0 1-1,1 0 0,-1-1 0,1 1 1,0 0-1,-1-1 0,1 1 1,0-1-1,1 1 0,-1-1 0,0 1 1,3 2-1,-2-4-29,0 0 1,0 1 0,0-2-1,0 1 1,0 0-1,0 0 1,0 0-1,0-1 1,0 0-1,0 1 1,1-1-1,-1 0 1,0 0-1,0 0 1,0 0-1,1 0 1,-1 0 0,0-1-1,0 1 1,0-1-1,0 0 1,3-1-1,8-3 64,-1 0-1,0-1 0,0 0 1,0-1-1,-1 0 1,13-11-1,62-59-15,-72 64-54,10-9-38,-1 0 1,-1-2-1,-1 0 1,-2-2 0,0 0-1,16-32 1,-28 34-694,-8 24 623,1 0 0,0 0-1,-1 0 1,1 0 0,-1-1 0,1 1-1,-1 0 1,1 0 0,-1 0-1,1 0 1,-1 0 0,1 0 0,-1 0-1,1 1 1,0-1 0,-1 0 0,1 0-1,-1 0 1,1 0 0,-1 0-1,1 1 1,0-1 0,-1 0 0,1 0-1,-1 1 1,1-1 0,0 0 0,-1 1-1,-35 31-5020,34-30 4817,-5 8-1917,-1-1 0,-1 0 0,0 0 1,-13 9-1,5-6-3686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1.916"/>
    </inkml:context>
    <inkml:brush xml:id="br0">
      <inkml:brushProperty name="width" value="0.025" units="cm"/>
      <inkml:brushProperty name="height" value="0.025" units="cm"/>
    </inkml:brush>
  </inkml:definitions>
  <inkml:trace contextRef="#ctx0" brushRef="#br0">0 0 8264,'0'0'5925,"0"47"-4932,6-34-192,4 1-192,5-5-417,-1-1-128,9-7-96,2-1-1217,0 0-1410,4-9-1537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2.764"/>
    </inkml:context>
    <inkml:brush xml:id="br0">
      <inkml:brushProperty name="width" value="0.025" units="cm"/>
      <inkml:brushProperty name="height" value="0.025" units="cm"/>
    </inkml:brush>
  </inkml:definitions>
  <inkml:trace contextRef="#ctx0" brushRef="#br0">52 137 11275,'0'0'5568,"-8"6"-4661,-25 21-26,32-27-819,0 1 0,1-1 0,-1 1 0,0-1 0,1 1 0,-1-1 0,0 1 0,1 0-1,-1-1 1,1 1 0,0 0 0,-1 0 0,1-1 0,-1 1 0,1 0 0,0 0 0,0 0 0,-1 0 0,1-1 0,0 1 0,0 0 0,0 0 0,0 0 0,0 0 0,0 1-1,1-1-23,0 0-1,-1-1 0,1 1 0,0 0 0,-1-1 0,1 1 0,0-1 0,0 1 0,0-1 0,0 1 0,0-1 0,-1 0 0,1 1 0,0-1 0,0 0 0,0 0 0,0 0 0,1 0 0,42-1 580,-36-1-585,0-1 0,1 0 0,-1-1 0,0 1 0,0-2 0,-1 1 0,1-1 0,-1 0 0,0-1 0,-1 0 0,1 0 0,-1 0 0,0-1 0,-1 0 0,1 0 0,5-11 0,-11 18-30,1-1 0,-1 1 0,0 0 0,0-1 0,0 1 0,0 0 0,1 0 0,-1-1 0,0 1 0,0 0 0,0-1 0,0 1 0,0 0 0,0-1 0,0 1 0,0 0 0,0-1-1,0 1 1,0 0 0,0-1 0,0 1 0,0 0 0,0 0 0,0-1 0,0 1 0,0 0 0,0-1 0,-1 1 0,1 0 0,0-1 0,0 1 0,0 0 0,-1 0 0,1-1 0,0 1 0,0 0 0,0 0 0,-1 0 0,1-1 0,0 1-1,-1 0 1,1 0 0,0 0 0,0 0 0,-1-1 0,1 1 0,0 0 0,-1 0 0,1 0 0,0 0 0,-1 0 0,1 0 0,0 0 0,-1 0 0,1 0 0,0 0 0,-1 0 0,1 0 0,0 0 0,-1 0 0,1 1 0,0-1 0,0 0-1,-1 0 1,1 0 0,0 0 0,-1 0 0,1 1 0,-22 12-51,16-6 24,1 1 1,0-1 0,0 1 0,0 0-1,-3 10 1,6-15 45,0 1 1,1-1-1,-1 1 1,1 0-1,0 0 1,1-1-1,-1 1 1,1 0-1,-1 0 1,1 0-1,0 0 0,0 0 1,1 0-1,1 6 1,-2-9-14,1 0 0,0 0 0,0 0 0,0 0 0,0 0 1,0 0-1,0 0 0,0-1 0,0 1 0,0 0 0,1-1 0,-1 1 0,0-1 0,0 1 1,0-1-1,1 0 0,-1 0 0,0 1 0,1-1 0,-1 0 0,0 0 0,0 0 0,1 0 1,-1 0-1,0-1 0,1 1 0,-1 0 0,2-1 0,38-12 205,-15-3-512,-1 0-1,0-2 0,-1-1 0,-1-1 1,-1-1-1,27-33 0,-49 53 267,1 0 0,-1 0 0,1 0 1,-1 1-1,1-1 0,0 0 0,0 0 0,-1 1 0,1-1 0,0 0 0,0 1 0,0-1 0,0 1 0,0-1 0,-1 1 0,1 0 0,0-1 0,0 1 0,0 0 1,0-1-1,2 1 0,-2 1 27,-1-1-1,1 1 1,-1 0 0,1-1 0,-1 1 0,1 0 0,-1-1 0,0 1 0,0 0 0,1 0 0,-1 0 0,0-1 0,0 1 0,0 0 0,0 0 0,0 0-1,0-1 1,0 1 0,0 0 0,0 0 0,0 0 0,-12 62 594,9-52-403,2-4-115,-1 0 0,1 0 0,1 0-1,0 0 1,-1-1 0,2 1 0,-1 0 0,1 0 0,0 0 0,1 0 0,2 7-1,1-4-43,0 0-1,0 0 0,1 0 0,0-1 0,1 0 0,8 9 0,-10-13 16,-1 0 0,-1 0 1,1 1-1,-1 0 0,0-1 0,0 1 0,-1 0 0,1 0 1,-1 1-1,-1-1 0,1 0 0,-1 1 0,0-1 0,-1 1 0,1-1 1,-1 1-1,0-1 0,-1 1 0,0-1 0,0 1 0,0-1 1,-1 1-1,-5 11 0,5-13 160,-1 1-1,0-1 1,-1 1 0,1-1-1,-1 0 1,0-1-1,-1 1 1,1-1 0,-1 0-1,1 0 1,-1 0 0,-1 0-1,1-1 1,0 0 0,-1 0-1,-7 3 1,11-6-158,1 1-1,-1 0 1,1-1-1,-1 1 1,1-1 0,-1 1-1,0-1 1,1 0-1,-1 0 1,0 0 0,1 0-1,-1 0 1,0 0-1,1 0 1,-1 0 0,0-1-1,1 1 1,-1 0-1,1-1 1,-1 0 0,1 1-1,-1-1 1,1 0-1,-1 0 1,1 0 0,0 0-1,-3-2 1,2 0-30,0 0 0,0 0 0,1 0 1,-1-1-1,1 1 0,0 0 0,-1-1 0,1 1 0,1-1 1,-1 0-1,1 1 0,-1-5 0,0-8-213,2 0-1,-1 1 0,2-1 1,0 0-1,5-16 0,-1 15 22,0 1 1,1 0-1,1 0 0,1 1 1,0 0-1,1 0 0,0 1 1,19-19-1,-11 14-24,1 1 1,0 1-1,1 1 0,1 1 1,26-15-1,-45 28 208,0 1-1,0 0 0,1 0 1,-1 0-1,0 0 1,1 0-1,-1 0 1,1 0-1,-1 1 1,1-1-1,-1 1 1,1 0-1,-1 0 0,1 0 1,0 0-1,-1 0 1,4 1-1,-5 0 6,0-1 0,1 1 0,-1 0 1,0 0-1,0 1 0,0-1 0,0 0 0,0 0 0,0 1 0,0-1 0,0 0 0,-1 1 0,1-1 0,0 1 0,-1-1 1,1 1-1,-1-1 0,1 1 0,-1-1 0,0 1 0,0-1 0,0 1 0,0 0 0,0-1 0,0 1 0,0 1 0,-4 64 2088,4-66-2083,1-1 0,-1 1-1,1-1 1,-1 1-1,1-1 1,-1 1-1,1 0 1,-1-1-1,1 0 1,-1 1-1,1-1 1,-1 1 0,1-1-1,0 0 1,-1 1-1,1-1 1,0 0-1,-1 0 1,1 0-1,0 1 1,0-1-1,-1 0 1,1 0 0,0 0-1,-1 0 1,1 0-1,0 0 1,0 0-1,-1-1 1,1 1-1,0 0 1,-1 0-1,1 0 1,0-1-1,-1 1 1,1 0 0,0-1-1,-1 1 1,2-1-1,31-13 205,90-73-779,-122 87 545,0 0 0,-1 0 0,1 0-1,0 0 1,-1 1 0,1-1 0,-1 0 0,1 0 0,0 0 0,-1 1 0,1-1 0,-1 0 0,1 1 0,0-1 0,-1 1 0,1-1 0,-1 0 0,0 1 0,1-1 0,-1 1 0,1-1-1,-1 1 1,0-1 0,1 1 0,-1 0 0,0-1 0,1 1 0,-1-1 0,0 1 0,0 0 0,0-1 0,0 1 0,1 0 0,-1-1 0,0 1 0,0 1 0,0 0 14,1-1 1,-1 1-1,1 0 1,0 0-1,0-1 1,0 1-1,0 0 0,0-1 1,0 1-1,0-1 1,0 1-1,1-1 1,-1 0-1,0 1 1,1-1-1,2 1 1,2-1 25,0 0 0,0 0 0,0-1 1,0 0-1,0 0 0,0-1 0,0 1 1,0-1-1,0-1 0,0 1 0,-1-1 1,1 0-1,0 0 0,-1-1 0,1 0 0,-1 0 1,9-6-1,-4 2-73,0-1 1,0 0 0,-1 0-1,0-1 1,-1 0-1,1 0 1,11-19 0,-13 8 25,-7 20 22,0-1-1,0 1 1,0 0-1,0 0 1,0-1-1,0 1 1,0 0-1,0 0 1,0-1-1,0 1 1,0 0-1,0 0 1,-1-1 0,1 1-1,0 0 1,0 0-1,0 0 1,0-1-1,-1 1 1,1 0-1,0 0 1,0 0-1,0 0 1,-1-1-1,1 1 1,0 0-1,0 0 1,0 0 0,-1 0-1,1 0 1,0 0-1,0 0 1,-1 0-1,1-1 1,0 1-1,0 0 1,-1 0-1,-1 1 0,0-1 1,0 1-1,0 0 0,1-1 0,-1 1 0,0 0 0,1 0 1,-1 0-1,0 0 0,1 0 0,-1 0 0,1 1 0,0-1 1,-1 0-1,1 1 0,-2 2 0,-2 3 142,1-1 0,0 1 0,1-1 0,-1 1 0,-3 11 0,7-18-207,0 1 1,-1 0-1,1 0 0,0 0 1,0 0-1,0 0 0,0-1 1,0 1-1,0 0 1,0 0-1,0 0 0,0 0 1,0 0-1,0 0 0,1-1 1,-1 1-1,0 0 0,1 0 1,-1 0-1,0-1 0,1 1 1,0 1-1,0-2-341,0 1 0,1 0 0,-1-1 0,0 1 0,1-1 0,-1 0 0,0 1 0,1-1 1,-1 0-1,0 0 0,1 0 0,-1 0 0,1 0 0,-1 0 0,0 0 0,1 0 0,-1-1 0,0 1 0,3-1 0,10-5-10873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3.419"/>
    </inkml:context>
    <inkml:brush xml:id="br0">
      <inkml:brushProperty name="width" value="0.025" units="cm"/>
      <inkml:brushProperty name="height" value="0.025" units="cm"/>
    </inkml:brush>
  </inkml:definitions>
  <inkml:trace contextRef="#ctx0" brushRef="#br0">85 127 1537,'1'-7'839,"1"0"-1,0-1 1,0 1-1,1 0 1,0 0 0,0 0-1,0 0 1,9-11-1,14-33 12003,-54 77-10081,13-13-2616,-82 82 459,97-95-608,0 0 1,0 0-1,-1 0 1,1 0-1,0 0 0,0 0 1,0 1-1,0-1 1,0 0-1,0 0 0,0 0 1,0 0-1,0 0 1,0 1-1,0-1 1,0 0-1,0 0 0,0 0 1,0 0-1,0 0 1,0 1-1,0-1 0,0 0 1,0 0-1,0 0 1,0 0-1,0 0 0,0 0 1,0 1-1,0-1 1,0 0-1,0 0 0,1 0 1,-1 0-1,0 0 1,0 0-1,0 1 0,0-1 1,0 0-1,0 0 1,0 0-1,1 0 0,-1 0 1,0 0-1,0 0 1,0 0-1,0 0 0,0 0 1,0 0-1,1 0 1,-1 0-1,15 3-582,30-1-854,-24-2 916,-7 1 359,0 2-1,-1-1 1,26 9 0,-36-10 136,-1 0 0,1-1 0,0 1 0,-1 0 1,1 1-1,0-1 0,-1 0 0,1 1 0,-1-1 0,0 1 0,0 0 1,1 0-1,-1 0 0,0 0 0,-1 0 0,1 0 0,0 1 1,-1-1-1,1 1 0,-1-1 0,0 1 0,1-1 0,-1 1 0,-1 0 1,2 3-1,-3-3 136,0 0 0,0 0 1,-1 0-1,1 0 0,-1 0 1,0 0-1,1-1 1,-1 1-1,0-1 0,-1 1 1,1-1-1,0 0 0,-1 1 1,1-1-1,-1-1 0,0 1 1,0 0-1,0-1 0,-4 3 1,-6 3 369,-1-1-1,1 0 1,-16 4 0,27-10-434,1 1 0,0-1 0,-1 1 0,1-1 0,-1 1 0,1-1 0,0 0 0,-1 1 0,1-1 0,-1 0 0,1 0 0,-1 0 0,1 0 0,0-1 0,-1 1 0,1 0 0,-1-1 0,1 1-1,0 0 1,-1-1 0,-1-1 0,3 2-77,0-1 1,0 0-1,0 0 0,-1 0 0,1 0 0,0 0 0,1 0 0,-1 0 0,0 0 0,0 0 0,0 0 0,1 0 1,-1 0-1,0 0 0,1 0 0,-1 0 0,1 1 0,-1-1 0,1 0 0,-1 0 0,1 0 0,0 0 1,45-49-3482,20-10-4417,-31 26 1431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3.761"/>
    </inkml:context>
    <inkml:brush xml:id="br0">
      <inkml:brushProperty name="width" value="0.025" units="cm"/>
      <inkml:brushProperty name="height" value="0.025" units="cm"/>
    </inkml:brush>
  </inkml:definitions>
  <inkml:trace contextRef="#ctx0" brushRef="#br0">63 135 11563,'0'0'4292,"-16"50"-2883,4-22-480,-3 0 96,6-3-288,4-5-577,0-4-192,5-11-641,14-6-2081,0-16-898,2-6-2850</inkml:trace>
  <inkml:trace contextRef="#ctx0" brushRef="#br0" timeOffset="1">108 0 4388,'0'0'14190,"-4"51"-14447,17-34-1793,8-1-2594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4.168"/>
    </inkml:context>
    <inkml:brush xml:id="br0">
      <inkml:brushProperty name="width" value="0.025" units="cm"/>
      <inkml:brushProperty name="height" value="0.025" units="cm"/>
    </inkml:brush>
  </inkml:definitions>
  <inkml:trace contextRef="#ctx0" brushRef="#br0">165 1 13997,'-10'3'2109,"-8"3"-804,-1 0 1,-29 16 0,43-20-1090,0 1 0,0 0 0,0 0 0,1 0 0,-1 0 0,1 1 1,0 0-1,0 0 0,0 0 0,0 0 0,1 1 0,-1-1 0,1 1 1,0 0-1,1 0 0,-3 7 0,4-12-211,1 1 0,0 0 0,0-1 0,0 1 0,0-1 0,0 1 0,0 0 0,0-1 0,0 1 0,0-1 0,0 1 0,1 0 0,-1-1 0,0 1 0,0-1 0,1 1 0,-1-1 0,0 1 0,1 0 0,-1-1 0,0 0 0,1 1 0,-1-1 0,1 1 0,-1-1 0,0 1 0,1-1 0,-1 0 0,1 1 0,0-1 0,0 1 0,27 5 127,27-8 158,-42-1-595,0-1 0,0 1-1,0-2 1,0 0 0,18-10 0,-19 8-95,1 1-1,0 1 1,0 0-1,20-5 1,-33 11 398,1-1 0,-1 0 0,0 0 0,1 0 0,-1 0 0,1 0 1,-1 1-1,1-1 0,-1 0 0,0 0 0,1 1 0,-1-1 0,1 0 0,-1 1 0,0-1 0,1 0 0,-1 1 0,0-1 0,0 1 0,1-1 1,-1 0-1,0 1 0,0-1 0,0 1 0,0-1 0,1 1 0,-1-1 0,0 1 0,0-1 0,0 1 0,5 27 235,-5-23-182,1 0 1,0-1 0,0 1 0,0-1 0,0 1 0,1-1-1,2 6 1,-1-7-21,0-1 0,0 1 0,0-1 0,0 0 0,1 0 0,-1 0 0,1-1 0,-1 1 0,1-1 0,0 0 0,0 0 0,-1 0 0,1 0 0,0-1 0,0 1 0,0-1 0,0 0 0,0 0 1,0-1-1,-1 1 0,1-1 0,7-1 0,3-2-113,0 0 0,0 0 0,0-2 0,22-10 1,34-33-2050,-26 17 2019,-53 66 641,7-30-395,0 1 0,0 0 1,1 0-1,-1 0 0,1 0 1,-1 9-1,2-13-112,1 1 0,-1-1 0,0 0 0,0 0 0,1 0 0,-1 0 0,0 0 0,1 0 0,-1 0 0,1 0 0,-1-1 0,1 1 0,-1 0 0,1 0 0,0 0 0,0 0 0,-1-1 0,1 1 0,0 0 0,0-1 1,0 1-1,0-1 0,0 1 0,0-1 0,0 1 0,0-1 0,0 0 0,0 1 0,0-1 0,0 0 0,0 0 0,0 0 0,0 1 0,0-1 0,0-1 0,0 1 0,0 0 0,2 0 0,3 0-79,1-1-1,-1 1 1,1-1-1,-1 0 1,0 0 0,1-1-1,9-4 1,23-18-3771,-14 2-2161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4.498"/>
    </inkml:context>
    <inkml:brush xml:id="br0">
      <inkml:brushProperty name="width" value="0.025" units="cm"/>
      <inkml:brushProperty name="height" value="0.025" units="cm"/>
    </inkml:brush>
  </inkml:definitions>
  <inkml:trace contextRef="#ctx0" brushRef="#br0">1 1 16335,'0'0'7880,"53"5"-22005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4.902"/>
    </inkml:context>
    <inkml:brush xml:id="br0">
      <inkml:brushProperty name="width" value="0.025" units="cm"/>
      <inkml:brushProperty name="height" value="0.025" units="cm"/>
    </inkml:brush>
  </inkml:definitions>
  <inkml:trace contextRef="#ctx0" brushRef="#br0">151 3 15150,'0'0'1500,"-8"0"134,-1-1-1305,-5 0 453,0 1 0,0 0 1,-23 4-1,34-4-747,1 0 0,0 0 0,-1 0 0,1 1 0,0-1 0,-1 1 0,1 0 0,0 0 0,0 0 0,0 0 0,0 0 0,0 0 0,0 0 0,0 1 0,0-1 0,0 1 0,0 0 0,1-1 0,-1 1 0,1 0 0,-1 0 0,1 0 0,0 0 0,0 0 0,0 0 0,0 0-1,0 0 1,0 1 0,0-1 0,1 0 0,-1 0 0,1 3 0,0-4-27,1 0 1,0-1-1,-1 1 0,1-1 0,0 1 0,0 0 0,-1-1 0,1 0 1,0 1-1,0-1 0,0 1 0,0-1 0,-1 0 0,1 0 0,0 1 0,0-1 1,0 0-1,0 0 0,0 0 0,0 0 0,0 0 0,0 0 0,1-1 0,32 1-13,-25 0-137,19-1-205,-20 0 285,1 0-1,0 1 1,0 0-1,-1 0 1,1 1-1,0 0 1,-1 1 0,1 0-1,14 5 1,-22-7 68,0 0 0,-1 1 0,1-1 1,-1 0-1,1 1 0,0-1 0,-1 1 0,1-1 0,-1 1 1,1-1-1,-1 1 0,1-1 0,-1 1 0,0-1 1,1 1-1,-1-1 0,0 1 0,1 0 0,-1-1 1,0 1-1,0 0 0,1-1 0,-1 1 0,0 0 0,0-1 1,0 1-1,0 0 0,0-1 0,0 1 0,0 0 1,-15 17 986,-27 5 953,41-22-1928,-9 3 162,-1 1-1,1-2 1,-1 1-1,0-2 1,0 1-1,0-1 1,-14 0-1,38-11-7934,3-1 4044,9 0-1868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5.249"/>
    </inkml:context>
    <inkml:brush xml:id="br0">
      <inkml:brushProperty name="width" value="0.025" units="cm"/>
      <inkml:brushProperty name="height" value="0.025" units="cm"/>
    </inkml:brush>
  </inkml:definitions>
  <inkml:trace contextRef="#ctx0" brushRef="#br0">88 218 11403,'0'0'7997,"-11"2"-7618,7-1-382,-39 11 812,41-12-712,0 1-1,0 0 1,1 0 0,-1 0 0,1 0-1,-1 0 1,0 0 0,1 0-1,0 1 1,-1-1 0,1 0-1,0 1 1,0-1 0,-1 1 0,1-1-1,1 1 1,-1 0 0,0-1-1,0 1 1,0 0 0,1 0-1,-1 0 1,1-1 0,0 1 0,-1 2-1,2-3-62,-1 0 1,0 0-1,1 0 0,-1 0 1,1-1-1,-1 1 0,1 0 0,-1 0 1,1-1-1,-1 1 0,1 0 1,0-1-1,0 1 0,-1-1 0,1 1 1,0-1-1,0 1 0,0-1 1,-1 1-1,1-1 0,0 0 0,0 1 1,0-1-1,0 0 0,0 0 0,0 0 1,0 0-1,0 0 0,0 0 1,-1 0-1,1 0 0,2 0 0,35-4 543,-23 1-602,0-2-1,0 0 1,-1-1-1,0 0 1,0-1-1,-1 0 1,1-1-1,14-13 1,-7 5-373,-1-1-1,-1-1 1,0-1 0,16-22 0,-5-4 35,-28 43 358,-1 0 1,0 0-1,0-1 0,1 1 0,-2 0 0,1 0 1,0-1-1,0 1 0,-1 0 0,1-1 0,-1 1 1,0-1-1,0 1 0,0-1 0,0 1 0,0 0 1,0-1-1,-2-4 0,1 6 6,0 0 0,0 1 0,0-1 0,-1 0 0,1 0 0,0 1 0,-1-1 0,1 0 0,0 1 0,-1-1 0,1 1 0,-1 0 1,1 0-1,0-1 0,-1 1 0,1 0 0,-1 0 0,1 0 0,-1 0 0,1 1 0,0-1 0,-1 0 0,1 1 0,-1-1 0,1 1 0,0-1 0,-1 1 0,1 0 0,-2 0 0,-39 23 75,32-16 53,-1 1 0,1 1-1,-17 20 1,25-28-108,0 1 0,0-1 0,0 1 0,0 0 0,0 0 0,1 0 0,-1 0 0,1 0 0,0 0 0,0 0 0,0 0 0,0 1 0,1-1 0,-1 0 0,1 1 0,0-1 0,0 0 0,0 1 0,0-1 0,0 0 0,1 1 0,1 2 0,-1-4-18,0 0 0,0-1-1,1 1 1,-1 0 0,1-1 0,-1 0-1,1 1 1,-1-1 0,1 0 0,0 0-1,0 0 1,0 0 0,-1 0 0,1 0-1,0-1 1,0 1 0,4 0 0,42 7-580,-33-7-12,0 1-196,47 10-2849,-58-11 2990,0 1 0,-1-1 1,1 1-1,-1 0 0,0 0 1,1 0-1,-1 0 1,4 4-1,4 7-4732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5.963"/>
    </inkml:context>
    <inkml:brush xml:id="br0">
      <inkml:brushProperty name="width" value="0.025" units="cm"/>
      <inkml:brushProperty name="height" value="0.025" units="cm"/>
    </inkml:brush>
  </inkml:definitions>
  <inkml:trace contextRef="#ctx0" brushRef="#br0">250 75 12043,'1'-10'2312,"3"-33"517,-4 42-2711,0 0-1,0 1 0,1-1 1,-1 0-1,0 0 0,0 0 1,0 1-1,0-1 1,0 0-1,0 0 0,-1 0 1,1 1-1,0-1 0,0 0 1,0 0-1,-1 0 0,1 1 1,-1-1-1,1 0 1,0 1-1,-1-1 0,1 0 1,-1 1-1,1-1 0,-1 0 1,0 1-1,1-1 0,-2 0 1,1 1-37,0 0 0,0 0 0,0 0 0,0 0 0,-1 0 0,1 1 0,0-1 0,0 0 0,0 0 0,0 1 0,-1-1 0,1 1 0,0-1 0,0 1 0,0-1 0,-1 2 0,-38 32 487,7 4 24,-44 67 0,65-87-455,1 1 1,1 0-1,1 1 1,0 0-1,2 0 1,-7 28-1,12-41-115,1-1-1,0 1 0,0 0 1,1-1-1,0 1 0,0 0 0,3 12 1,-3-17-14,1 1 1,0-1 0,0 0 0,0 0-1,0 0 1,0 0 0,0-1-1,0 1 1,1 0 0,-1 0 0,1-1-1,-1 1 1,1-1 0,0 1-1,-1-1 1,1 0 0,0 1 0,0-1-1,0 0 1,0 0 0,0-1-1,0 1 1,0 0 0,0-1 0,1 1-1,3 0 1,5 0 25,-1-1-1,1 0 1,-1 0-1,1-1 1,-1 0-1,1-1 1,-1 0-1,0-1 1,0 0-1,0-1 1,0 0 0,14-7-1,-12 4-11,0-1 0,0 0 0,-1 0 1,0-1-1,0 0 0,-1-1 0,-1-1 0,17-22 0,-24 31-11,0-1-1,0 0 0,0 1 1,-1-1-1,1 0 1,-1 0-1,0-1 0,0 1 1,0 0-1,0 0 1,0 0-1,-1-1 0,1 1 1,-1 0-1,0-1 0,0 1 1,-1-5-1,1 8-17,-1-1-1,1 0 0,-1 1 1,1-1-1,-1 1 0,0 0 1,1-1-1,-1 1 0,1-1 1,-1 1-1,0 0 0,1-1 1,-1 1-1,0 0 0,1 0 1,-1 0-1,0-1 0,1 1 1,-1 0-1,0 0 0,0 0 1,1 0-1,-1 0 1,0 0-1,0 0 0,1 1 1,-1-1-1,0 0 0,1 0 1,-1 0-1,0 1 0,1-1 1,-1 0-1,0 1 0,0 0 1,-25 13-124,17-6 137,0 1-1,0 1 1,1-1-1,0 1 0,0 1 1,-9 17-1,13-21 67,0 0-1,1 1 1,0-1 0,0 1-1,1-1 1,0 1-1,0 0 1,0 0 0,1 0-1,1 0 1,-1 14-1,2-21-54,0 1 0,0-1 0,-1 1 0,1-1 0,0 0-1,0 1 1,1-1 0,-1 0 0,0 0 0,0 0 0,0 0 0,1 0-1,-1 0 1,1 0 0,-1 0 0,1 0 0,-1 0 0,1-1 0,-1 1-1,1-1 1,0 1 0,-1-1 0,1 0 0,-1 0 0,1 0 0,0 0-1,0 0 1,-1 0 0,1 0 0,3-1 0,54-7 240,-38 1-284,-1 0 0,0-1 1,-1-1-1,0-1 0,0 0 1,-1-2-1,-1 0 0,1-1 0,-2 0 1,30-32-1,-46 43 1,-4 4-42,-12 11-141,-21 23-102,17-13 308,12-15 18,1 0 0,0 0 1,0 1-1,1 0 0,0 0 0,0 0 0,1 1 0,-5 16 1,10-26-39,0 1 0,0-1 0,0 1 0,0-1 0,0 1 0,0-1 0,1 0 0,-1 1 0,0-1 0,0 1 0,1-1 0,-1 0 0,0 1 0,1-1 0,-1 0 0,0 1 0,1-1 0,-1 0 0,0 1 0,1-1 0,-1 0 0,1 0 0,-1 0 0,0 1 0,1-1 0,-1 0 0,1 0 0,-1 0 0,1 0 0,-1 0 0,1 0 0,-1 0 0,1 0 0,-1 0 0,0 0 0,1 0 0,-1 0 0,1 0 0,-1 0 0,1 0 0,24-3-1848,-17 0 476,0 1-1,-1-1 0,1-1 1,-1 0-1,0 0 1,10-8-1,16-12-7877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7.391"/>
    </inkml:context>
    <inkml:brush xml:id="br0">
      <inkml:brushProperty name="width" value="0.025" units="cm"/>
      <inkml:brushProperty name="height" value="0.025" units="cm"/>
    </inkml:brush>
  </inkml:definitions>
  <inkml:trace contextRef="#ctx0" brushRef="#br0">0 377 7111,'0'0'11152,"5"5"-10015,-4-3-1089,0-1 0,0 0 0,0 1 0,0-1 0,0 0 0,0 0 1,1 0-1,-1 0 0,0 0 0,1 0 0,-1 0 0,1-1 0,-1 1 0,1 0 0,-1-1 1,1 1-1,0-1 0,-1 0 0,1 1 0,0-1 0,-1 0 0,1 0 0,-1 0 1,1 0-1,0 0 0,2-1 0,2-1 6,0 0 0,0-1 0,0 0-1,0 0 1,0-1 0,10-7 0,0-1-18,0-1 0,0-1 0,-1 0 1,-1-1-1,-1 0 0,0-1 0,-1-1 0,14-23 1,-24 31-393,-11 22 312,-13 29 113,18-26-3,1 0 0,0 0 0,2 1 0,0-1 0,2 32 1,-1-45-100,1-1 0,-1 1 1,1 0-1,-1 0 1,1 0-1,0-1 0,0 1 1,0 0-1,0-1 1,0 1-1,1 0 1,-1-1-1,1 0 0,0 1 1,0-1-1,0 0 1,0 0-1,0 0 0,0 0 1,0 0-1,1-1 1,-1 1-1,1-1 1,-1 1-1,1-1 0,0 0 1,-1 0-1,1 0 1,0-1-1,0 1 0,-1 0 1,1-1-1,0 0 1,0 0-1,0 0 1,0 0-1,0 0 0,0 0 1,-1-1-1,1 0 1,5-1-1,-3 0-82,1 0 0,-1 0-1,1-1 1,-1 0 0,1 0 0,-1 0 0,-1-1-1,1 1 1,0-1 0,-1 0 0,1-1 0,-1 1-1,-1-1 1,1 0 0,-1 0 0,1 0 0,-1 0-1,-1-1 1,1 1 0,-1-1 0,2-6 0,3-8-304,-1 1 0,-2-2 0,0 1 0,3-41 1,-5 33 379,0-3-48,-1 0 1,-1 0 0,-6-47-1,0 65 991,-2 14 256,-2 24-533,9-1-555,1 0 0,1 0 0,0 0 1,2-1-1,8 33 0,3 23 322,-12 17 471,-2-96-872,1 0 0,-1 1 0,0-1 0,0 0 0,-1 0 0,1 1 0,0-1 0,0 0 0,0 0 0,0 1 0,0-1-1,0 0 1,0 0 0,0 0 0,0 1 0,0-1 0,-1 0 0,1 0 0,0 1 0,0-1 0,0 0 0,0 0 0,-1 0 0,1 0 0,0 1 0,0-1 0,0 0 0,-1 0 0,1 0 0,0 0-1,0 0 1,-1 0 0,1 0 0,0 0 0,0 0 0,-1 0 0,1 0 0,0 0 0,0 0 0,-1 0 0,1 0 0,-1 0 0,-14-5-229,-13-14-52,7-5 224,-33-45 1,48 61 437,1 0-1,1 0 1,-1 0-1,1 0 1,0-1-1,1 0 1,0 1-1,1-1 1,-1 0 0,0-16-1,3 24-307,0 0 1,0 1-1,0-1 1,1 0-1,-1 0 1,0 0-1,1 1 0,-1-1 1,0 0-1,1 1 1,-1-1-1,1 0 1,-1 1-1,1-1 0,-1 1 1,1-1-1,0 0 1,-1 1-1,1 0 1,0-1-1,0 1 0,-1-1 1,1 1-1,0 0 1,0-1-1,-1 1 0,1 0 1,0 0-1,0 0 1,0 0-1,-1 0 1,3 0-1,33-1 102,-23 2-78,15 0-75,45 9 0,16 0-2997,-32-9-2548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6.851"/>
    </inkml:context>
    <inkml:brush xml:id="br0">
      <inkml:brushProperty name="width" value="0.025" units="cm"/>
      <inkml:brushProperty name="height" value="0.025" units="cm"/>
    </inkml:brush>
  </inkml:definitions>
  <inkml:trace contextRef="#ctx0" brushRef="#br0">73 293 13453,'0'0'7660,"-10"11"-6960,3-3-486,0 0 70,0 0 0,0 0 0,0 1 0,1 0 1,1 0-1,-1 0 0,-4 13 0,10-21-273,0-1 0,0 1 0,0 0 0,0-1 0,0 1 0,0-1 0,0 1 0,0 0 0,0-1 0,1 1 0,-1-1 0,0 1 0,0 0 0,0-1 0,1 1 0,-1-1 0,0 1 0,1-1 0,-1 1-1,1-1 1,-1 1 0,0-1 0,1 1 0,-1-1 0,1 0 0,-1 1 0,1-1 0,-1 0 0,1 1 0,0-1 0,-1 0 0,1 0 0,-1 0 0,1 1 0,0-1 0,-1 0 0,1 0 0,-1 0 0,1 0 0,0 0 0,-1 0 0,1 0-1,0 0 1,-1 0 0,1-1 0,-1 1 0,2 0 0,32-5 317,-17-1-525,-1-1 0,0-1 0,0-1-1,27-20 1,-28 19-273,0 0 0,1 0 0,0 2 0,23-10 0,-38 40-26,-12 15 596,9-30-143,-1 1-1,1 0 1,1 0-1,-1 0 1,1 11-1,0-19 3,1 0-1,0 1 1,0-1-1,1 0 1,-1 0-1,0 1 0,0-1 1,0 0-1,0 1 1,0-1-1,0 0 1,0 0-1,0 1 0,1-1 1,-1 0-1,0 1 1,0-1-1,0 0 1,0 0-1,1 0 0,-1 1 1,0-1-1,0 0 1,1 0-1,-1 0 1,0 1-1,0-1 0,1 0 1,-1 0-1,0 0 1,1 0-1,-1 0 1,0 0-1,0 0 0,1 0 1,-1 0-1,0 0 1,1 0-1,17-4-1146,14-14-1090,-11 1-711,0-1 0,34-39 0,-36 33 1583,-1 0-1,23-42 0,-3-17 2648,-15-1 4235,-23 83-5391,2-16 4078,-5 24-384,-1 4-4530,-16 37 626,8-20 605,0 0-1,2 1 0,0 0 1,3 0-1,0 1 0,2 0 1,-2 40-1,7-70-464,0 0-1,0-1 1,0 1-1,0 0 1,0 0 0,0 0-1,0-1 1,1 1-1,-1 0 1,0 0-1,0 0 1,0-1 0,0 1-1,0 0 1,1 0-1,-1 0 1,0 0-1,0 0 1,0 0 0,1-1-1,-1 1 1,0 0-1,0 0 1,1 0-1,-1 0 1,0 0 0,0 0-1,0 0 1,1 0-1,-1 0 1,0 0-1,0 0 1,1 0 0,-1 0-1,0 0 1,0 0-1,0 0 1,1 0-1,-1 0 1,0 0 0,0 1-1,1-1 1,-1 0-1,0 0 1,0 0-1,0 0 1,0 0 0,1 0-1,-1 1 1,0-1-1,0 0 1,0 0-1,0 0 1,1 1 0,-1-1-1,0 0 1,0 0-1,0 0 1,0 1-1,0-1 1,0 0 0,0 0-1,0 1 1,0-1-1,0 0 1,0 0-1,0 1 1,0-1 0,0 0-1,13-15 253,9-77-75,-21 91-203,0 1 0,0 0 0,0-1 1,0 1-1,1 0 0,-1 0 0,0 0 0,0 0 1,0 0-1,0 0 0,1 0 0,-1 0 0,0 1 0,0-1 1,0 0-1,0 1 0,0-1 0,0 1 0,1-1 1,-1 1-1,0-1 0,0 1 0,-1 0 0,2 1 0,12 3 90,36-3 114,-48-2-238,1-1-1,-1 1 1,1 0-1,0-1 0,-1 0 1,1 1-1,-1-1 0,1 0 1,-1 0-1,0 0 1,1-1-1,-1 1 0,0 0 1,0-1-1,0 0 0,2-1 1,-33 24-521,26-17 601,0 1 1,1-1 0,0 1-1,0-1 1,0 1-1,0 0 1,1 0-1,-1 0 1,1 0-1,1 0 1,-1 0 0,1 0-1,0 0 1,0 9-1,1-11-11,-1-1-1,0 1 1,1-1-1,0 0 1,-1 1-1,1-1 1,0 0-1,0 0 0,0 0 1,1 0-1,-1 0 1,0 0-1,1 0 1,0 0-1,-1 0 1,1 0-1,0-1 1,0 1-1,0-1 1,0 0-1,0 1 1,0-1-1,0 0 1,0 0-1,0 0 1,1 0-1,-1-1 0,0 1 1,1-1-1,-1 1 1,1-1-1,2 0 1,0 1-4,0-1 0,0 0 0,0-1 0,0 1 0,0-1 0,0 0 0,0 0 0,-1 0 1,1-1-1,0 0 0,-1 0 0,1 0 0,-1 0 0,0-1 0,0 1 0,6-6 0,-8 6 63,1-1 0,-1 0-1,0 0 1,0 0 0,0 0 0,0-1 0,0 1-1,-1 0 1,0-1 0,1 1 0,-1-1-1,-1 1 1,1-1 0,0 0 0,-1 1-1,0-1 1,0 0 0,0 1 0,0-1-1,0 0 1,-1 1 0,0-1 0,-1-3-1,2 6-57,0 0 0,-1 0 0,1 0 0,0 1 0,-1-1 0,1 0 0,0 0 0,0 0 0,0 0 0,0 0-1,0 0 1,0 1 0,0-1 0,0 0 0,0 0 0,0 0 0,0 0 0,1 0 0,-1 0 0,0 1 0,1-1 0,-1 0 0,1 0-1,-1 0 1,1 1 0,-1-1 0,1 0 0,-1 1 0,1-1 0,0 0 0,28-1 24,-11 2-492,-14 1 321,-4-1-21,0 0 1,0 0-1,1 0 1,-1 0 0,0 0-1,0 0 1,1 0-1,-1 0 1,0 0-1,1 0 1,-1 0 0,0 0-1,0 0 1,1 0-1,-1 0 1,0 0-1,0 0 1,1 0-1,-1 0 1,0 0 0,1 0-1,-1 0 1,0-1-1,0 1 1,0 0-1,1 0 1,-1 0 0,0 0-1,0-1 1,0 1-1,1 0 1,-1 0-1,0-1 1,0 1 0,0 0-1,0 0 1,0-1-1,1 1 1,-1 0-1,0 0 1,0-1-1,0 1 1,0 0 0,0 0-1,0-1 1,0 1-1,0-11-5611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7.180"/>
    </inkml:context>
    <inkml:brush xml:id="br0">
      <inkml:brushProperty name="width" value="0.025" units="cm"/>
      <inkml:brushProperty name="height" value="0.025" units="cm"/>
    </inkml:brush>
  </inkml:definitions>
  <inkml:trace contextRef="#ctx0" brushRef="#br0">0 1 11018,'0'0'5638,"49"35"-7176,-15-22-6021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7.617"/>
    </inkml:context>
    <inkml:brush xml:id="br0">
      <inkml:brushProperty name="width" value="0.025" units="cm"/>
      <inkml:brushProperty name="height" value="0.025" units="cm"/>
    </inkml:brush>
  </inkml:definitions>
  <inkml:trace contextRef="#ctx0" brushRef="#br0">1 1 7559,'0'0'2402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8.053"/>
    </inkml:context>
    <inkml:brush xml:id="br0">
      <inkml:brushProperty name="width" value="0.025" units="cm"/>
      <inkml:brushProperty name="height" value="0.025" units="cm"/>
    </inkml:brush>
  </inkml:definitions>
  <inkml:trace contextRef="#ctx0" brushRef="#br0">1 9 13293,'0'0'7046,"64"0"-6053,-39 2-224,0 1-481,2-2-192,-2-1-32,5 0-512,-10-4-1442,1-6-3299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9.042"/>
    </inkml:context>
    <inkml:brush xml:id="br0">
      <inkml:brushProperty name="width" value="0.025" units="cm"/>
      <inkml:brushProperty name="height" value="0.025" units="cm"/>
    </inkml:brush>
  </inkml:definitions>
  <inkml:trace contextRef="#ctx0" brushRef="#br0">1 1 6951,'0'0'12465,"3"13"-11008,17 160 1351,-20-171-2776,0 1 0,0-1 0,1 1 0,-1-1 0,0 0 0,1 1 0,0-1-1,-1 1 1,1-1 0,0 0 0,0 1 0,0-1 0,1 0 0,-1 0 0,0 0 0,1 0 0,0 0 0,-1 0 0,1-1 0,0 1-1,0 0 1,3 1 0,-2-2-9,-1 0 0,1-1 0,0 0 0,0 0 0,-1 1 0,1-2 0,0 1 0,-1 0 0,1 0 0,0-1 0,-1 0 0,1 1 0,0-1 0,-1 0 0,1-1 0,-1 1 0,1 0 0,-1-1 0,0 1 0,3-3 0,16-12-46,-1 0 1,-1-1-1,28-33 0,-14 14-57,-33 36 70,0 0-1,1-1 0,-1 1 0,0 0 1,0 0-1,0-1 0,1 1 1,-1 0-1,0 0 0,0-1 0,1 1 1,-1 0-1,0 0 0,1 0 0,-1 0 1,0-1-1,1 1 0,-1 0 0,0 0 1,1 0-1,-1 0 0,0 0 1,1 0-1,-1 0 0,0 0 0,1 0 1,-1 0-1,0 0 0,1 0 0,-1 0 1,0 0-1,1 1 0,4 11-96,-3 36 319,-1-12 48,-1-35-246,1 0 1,0-1-1,-1 1 0,1-1 1,0 1-1,-1-1 0,1 1 1,0-1-1,0 1 0,-1-1 0,1 1 1,0-1-1,0 0 0,0 0 1,0 1-1,-1-1 0,1 0 1,0 0-1,0 0 0,0 0 1,0 0-1,0 0 0,0 0 0,-1 0 1,1 0-1,0-1 0,0 1 1,0 0-1,0-1 0,-1 1 1,1 0-1,0-1 0,1 0 1,27-13 235,37-35-100,-47 34-165,0 1 1,26-15 0,-44 28 0,-1 1 0,1-1 0,-1 1 0,1 0 1,-1-1-1,1 1 0,-1 0 0,1-1 1,-1 1-1,1 0 0,-1 0 0,1-1 1,0 1-1,-1 0 0,1 0 0,-1 0 1,1 0-1,0 0 0,-1 0 0,1 0 0,-1 0 1,1 0-1,0 0 0,-1 0 0,1 1 1,-1-1-1,1 0 0,0 0 0,-1 1 1,1-1-1,-1 0 0,1 1 0,-1-1 0,1 0 1,-1 1-1,1-1 0,-1 0 0,0 1 1,1-1-1,-1 1 0,0-1 0,1 1 1,-1-1-1,0 1 0,1 0 0,-1-1 0,0 2 1,2 38-227,-2-37-181,-1 1 1,1 0 0,0 0-1,0-1 1,0 1-1,1 0 1,-1-1 0,1 1-1,0 0 1,2 4-1,-3-8 186,1 1 0,0 0 0,-1-1 0,1 0 0,0 1-1,-1-1 1,1 1 0,0-1 0,-1 0 0,1 0 0,0 1 0,0-1-1,0 0 1,-1 0 0,1 0 0,0 0 0,0 0 0,0 0 0,-1 0-1,2 0 1,1 0-678,11 0-3459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39.969"/>
    </inkml:context>
    <inkml:brush xml:id="br0">
      <inkml:brushProperty name="width" value="0.025" units="cm"/>
      <inkml:brushProperty name="height" value="0.025" units="cm"/>
    </inkml:brush>
  </inkml:definitions>
  <inkml:trace contextRef="#ctx0" brushRef="#br0">99 257 11627,'0'0'5669,"-9"5"-4371,-1 1-875,-1 0 0,2 1 0,-15 12 0,21-16-189,0 0 0,0 0 1,0 0-1,0 0 0,1 1 0,-1-1 1,1 1-1,0-1 0,0 1 0,0 0 1,1 0-1,-1 0 0,1 0 1,0 0-1,0 0 0,-1 6 0,5-9-184,0 0 0,0-1 0,0 1 0,0-1-1,0 1 1,0-1 0,0 0 0,0 0 0,0 0 0,0 0-1,5-2 1,72-19-43,-65 16-257,-1 0 0,1 1-1,-1 1 1,1 0 0,29-1-1,-42 4 234,-1 0 0,0 0 0,0 0 0,0 0 0,0 0 0,0 1 0,0-1-1,0 0 1,1 1 0,-1-1 0,0 0 0,0 1 0,0-1 0,0 1 0,0-1 0,0 1-1,-1 0 1,1 0 0,0-1 0,0 1 0,0 0 0,-1 0 0,1 0 0,0 0-1,-1-1 1,2 3 0,1 28 80,-3-24-5,0-6-55,0-1 0,1 0 1,-1 0-1,0 1 0,0-1 0,0 0 1,1 0-1,-1 0 0,0 1 0,0-1 1,0 0-1,1 0 0,-1 0 0,0 0 1,0 0-1,1 1 0,-1-1 0,0 0 1,0 0-1,1 0 0,-1 0 0,0 0 1,1 0-1,-1 0 0,0 0 1,0 0-1,1 0 0,-1 0 0,0 0 1,1 0-1,-1 0 0,0 0 0,0-1 1,1 1-1,-1 0 0,0 0 0,0 0 1,1 0-1,-1 0 0,0-1 0,0 1 1,0 0-1,1 0 0,-1 0 0,0-1 1,0 1-1,0 0 0,0 0 1,1 0-1,-1-1 0,0 1 0,13-11 52,6-15-987,-1-1 0,-1 0 0,-2-1 0,-1-1 0,0-1 0,-3 0 0,9-33 0,7-12-1942,-29 139 3424,-2-43-426,-1 10 1111,1 0-1,0 49 1,4-79-1214,0 0 0,0 0 0,0 1 1,1-1-1,-1 0 0,0 0 0,1 1 0,-1-1 1,1 0-1,-1 0 0,1 0 0,-1 0 1,1 0-1,0 0 0,-1 0 0,1 0 0,0 0 1,0 0-1,0 0 0,0 0 0,0-1 1,0 1-1,0 0 0,0-1 0,0 1 0,2 0 1,0 0 10,1 0-1,-1 0 1,1-1 0,-1 1 0,1-1 0,0 0 0,-1 0 0,1 0 0,4-1 0,2-1-13,0 0 1,0 0 0,-1-1 0,1-1-1,-1 1 1,11-7 0,-9 3-412,0-1 1,0 0-1,-1 0 0,0-1 0,-1-1 1,1 0-1,-2 0 0,0-1 1,0 0-1,-1 0 0,0 0 0,-1-1 1,8-21-1,-10 22 522,-1-1 0,0 1 0,-1-1 1,-1 0-1,1-18 0,-6 16 1845,-6 18-567,-8 21-697,12-12-646,2 0-1,-1 0 0,2 0 0,-1 1 0,2-1 1,0 1-1,1 0 0,0 0 0,2 17 0,-1-27-46,0 0-1,0 1 1,1-1-1,0 0 0,0 0 1,0 0-1,0 0 1,1 1-1,0-2 1,0 1-1,0 0 1,0 0-1,0-1 0,1 1 1,0-1-1,-1 1 1,1-1-1,0 0 1,1-1-1,-1 1 0,1 0 1,-1-1-1,1 0 1,0 0-1,-1 0 1,1 0-1,0 0 0,0-1 1,1 0-1,-1 0 1,0 0-1,8 1 1,-3-2-49,0 1 0,0-1 1,0-1-1,0 0 0,0 0 0,0-1 1,0 0-1,-1 0 0,1-1 1,0 0-1,-1 0 0,0-1 1,15-9-1,-18 9-6,0 0 0,-1 0 0,1 0 0,0-1 0,-1 0 0,0 0 0,0 0 0,-1 0 0,0 0 0,1-1 0,-2 1 0,1-1 0,-1 0 0,1 0 0,-2 0 0,1 0 0,-1 0 0,0 0 0,0-1 0,0-9 0,-1 15 48,0 0 0,1 0 1,-1 0-1,0 1 0,0-1 0,0 0 0,0 0 0,0 0 0,0 1 0,0-1 1,0 0-1,0 0 0,-1 0 0,1 1 0,0-1 0,0 0 0,-1 0 0,1 1 1,0-1-1,-1 0 0,1 1 0,-1-1 0,1 0 0,-1 1 0,1-1 1,-1 0-1,0 1 0,1-1 0,-1 1 0,1-1 0,-1 1 0,0 0 0,0-1 1,1 1-1,-1 0 0,0-1 0,0 1 0,1 0 0,-1 0 0,0 0 0,0 0 1,0 0-1,1-1 0,-1 1 0,0 1 0,0-1 0,0 0 0,1 0 1,-1 0-1,-1 1 0,-2 0 16,1 1 1,0-1-1,0 1 1,0 0-1,0 0 1,0 0-1,0 0 1,1 0-1,-1 1 1,-3 4-1,4-5-37,-54 80 864,52-74-744,0 0 0,0 0 0,1 0 0,0 0 0,0 0 0,1 1 0,0-1 0,1 1-1,-2 12 1,3-21-133,0 1-1,1-1 0,-1 0 1,0 0-1,0 0 0,0 0 0,0 0 1,0 0-1,-1 0 0,1 1 0,0-1 1,0 0-1,0 0 0,0 0 0,0 0 1,0 0-1,0 0 0,0 0 1,0 1-1,0-1 0,0 0 0,0 0 1,0 0-1,0 0 0,0 0 0,0 0 1,-1 0-1,1 0 0,0 0 1,0 0-1,0 0 0,0 0 0,0 1 1,0-1-1,0 0 0,-1 0 0,1 0 1,0 0-1,0 0 0,0 0 1,0 0-1,0 0 0,0 0 0,0 0 1,-1 0-1,1 0 0,0 0 0,0 0 1,0 0-1,0 0 0,0-1 0,0 1 1,0 0-1,-1 0 0,1 0 1,0 0-1,0 0 0,0 0 0,0 0 1,0 0-1,-11-9-987,-9-14-455,19 22 1301,-35-37-473,-17-19 1744,49 53-906,1-1-1,0 0 1,0 0 0,0 0-1,0 0 1,1 0 0,0 0-1,0-1 1,1 1-1,-2-8 1,3 12-166,0-1-1,1 1 0,-1 0 1,0 0-1,1 0 1,-1-1-1,1 1 1,0 0-1,-1 0 1,1 0-1,0 0 0,0 0 1,0 0-1,0 0 1,0 0-1,0 0 1,0 1-1,0-1 1,0 0-1,0 0 0,0 1 1,0-1-1,0 1 1,1-1-1,-1 1 1,0 0-1,0-1 1,1 1-1,-1 0 0,0 0 1,1 0-1,-1 0 1,0 0-1,3 0 1,62 1-244,-47 0 279,2-1-348,19 0-1346,-14-8-2636,-11-2-1526</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0.316"/>
    </inkml:context>
    <inkml:brush xml:id="br0">
      <inkml:brushProperty name="width" value="0.025" units="cm"/>
      <inkml:brushProperty name="height" value="0.025" units="cm"/>
    </inkml:brush>
  </inkml:definitions>
  <inkml:trace contextRef="#ctx0" brushRef="#br0">1 0 17553,'0'0'4067,"57"21"-4067,-25-12-1857,-5 0-4133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5.599"/>
    </inkml:context>
    <inkml:brush xml:id="br0">
      <inkml:brushProperty name="width" value="0.025" units="cm"/>
      <inkml:brushProperty name="height" value="0.025" units="cm"/>
    </inkml:brush>
  </inkml:definitions>
  <inkml:trace contextRef="#ctx0" brushRef="#br0">18 0 9801,'-7'84'1570,"0"-4"255,3-3-159,4-4-513,0-2-480,0-5-417,7 0-192,4-1-416,3-2-1250,-1-4-384,-6-1-480,2 0-96,-7-4-609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5.928"/>
    </inkml:context>
    <inkml:brush xml:id="br0">
      <inkml:brushProperty name="width" value="0.025" units="cm"/>
      <inkml:brushProperty name="height" value="0.025" units="cm"/>
    </inkml:brush>
  </inkml:definitions>
  <inkml:trace contextRef="#ctx0" brushRef="#br0">1 0 12204,'53'262'545,"-19"-107"-2521,-10 23-138,-11 94 4921,-11-181-2993,2 237 4403,-5-334-8381,-7-8-2429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5.240"/>
    </inkml:context>
    <inkml:brush xml:id="br0">
      <inkml:brushProperty name="width" value="0.025" units="cm"/>
      <inkml:brushProperty name="height" value="0.025" units="cm"/>
    </inkml:brush>
  </inkml:definitions>
  <inkml:trace contextRef="#ctx0" brushRef="#br0">88 0 5061,'0'0'9577,"-50"73"-8328,38-31-160,-3 12-833,10 10-96,0 11-63,5 9-33,0 9-32,10 7-1089,5 2-1442,-1-3-1344,2-2-1250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9.479"/>
    </inkml:context>
    <inkml:brush xml:id="br0">
      <inkml:brushProperty name="width" value="0.025" units="cm"/>
      <inkml:brushProperty name="height" value="0.025" units="cm"/>
    </inkml:brush>
  </inkml:definitions>
  <inkml:trace contextRef="#ctx0" brushRef="#br0">309 0 12780,'0'0'2803,"-9"1"-2195,1 1-479,0 0 0,0 1 0,0-1-1,1 2 1,-1-1 0,1 1 0,0 0 0,0 0-1,0 1 1,1 0 0,-1 0 0,1 1 0,0 0-1,1 0 1,-9 12 0,-7 6 238,1 1 0,2 1 0,0 1 0,2 1 0,1 0 0,2 1 0,0 1 0,2 0 0,2 0 0,0 1 0,-7 54 0,15-78-346,1 0 0,0 0 0,0 0 1,0-1-1,1 1 0,0 0 0,0 0 0,1-1 0,0 1 0,0-1 0,1 1 1,-1-1-1,1 0 0,1 0 0,-1 0 0,6 6 0,-4-7-12,1 0-1,-1 0 1,1 0-1,0 0 0,1-1 1,-1 0-1,1-1 1,0 1-1,0-1 1,0-1-1,0 1 1,0-1-1,1 0 0,10 0 1,68 5-1967,-70-8 619,-1 0 0,0-1 0,27-7 0,16-13-4239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42:37.414"/>
    </inkml:context>
    <inkml:brush xml:id="br0">
      <inkml:brushProperty name="width" value="0.025" units="cm"/>
      <inkml:brushProperty name="height" value="0.025" units="cm"/>
    </inkml:brush>
  </inkml:definitions>
  <inkml:trace contextRef="#ctx0" brushRef="#br0">0 16 9705,'109'5'4100,"4"-4"-3555,5-1-449,3 0-1794</inkml:trace>
  <inkml:trace contextRef="#ctx0" brushRef="#br0" timeOffset="1">1570 0 14061,'62'16'1666,"2"-3"-609,13 0 256,5-1-1185,11-4-288,4-5-2050,4-3-1826,6 0-2306</inkml:trace>
  <inkml:trace contextRef="#ctx0" brushRef="#br0" timeOffset="2">2643 29 5990,'68'-10'2786,"-15"6"930,-15 4-161,-13 0-992,-11 0-1154,-3 10-897,-6 4-319,-3-1-129,-1-4-513,-1-7-2914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2.053"/>
    </inkml:context>
    <inkml:brush xml:id="br0">
      <inkml:brushProperty name="width" value="0.025" units="cm"/>
      <inkml:brushProperty name="height" value="0.025" units="cm"/>
    </inkml:brush>
  </inkml:definitions>
  <inkml:trace contextRef="#ctx0" brushRef="#br0">1 121 6598,'1'-11'3662,"2"-48"-1252,-2 8 5126,11 332-6082,-1-68-1120,-11-12-251,3 70 69,3-241-157,-2-27 25,0-18 120,6-259 1325,-8 124-982,-2-179 238,-8 610-305,-5-73-354,0 54-134,16-319 110,11-65 1,2-25-63,-8-114-478,6 368-3416,-7 42-2349,-7-70 1147</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2.586"/>
    </inkml:context>
    <inkml:brush xml:id="br0">
      <inkml:brushProperty name="width" value="0.025" units="cm"/>
      <inkml:brushProperty name="height" value="0.025" units="cm"/>
    </inkml:brush>
  </inkml:definitions>
  <inkml:trace contextRef="#ctx0" brushRef="#br0">0 0 192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3.330"/>
    </inkml:context>
    <inkml:brush xml:id="br0">
      <inkml:brushProperty name="width" value="0.025" units="cm"/>
      <inkml:brushProperty name="height" value="0.025" units="cm"/>
    </inkml:brush>
  </inkml:definitions>
  <inkml:trace contextRef="#ctx0" brushRef="#br0">10 45 1634,'0'0'9299,"-1"6"-7959,-1 10-487,0 0-1,1 0 1,1 1 0,3 27-1,0 17 586,-4 64 695,5 174 1126,-4-293-3225,5 29 109,-5-33-140,0-1 0,0 1 0,1-1 0,-1 0 0,0 1 0,1-1 0,0 0 0,-1 0 0,1 1 0,-1-1 0,1 0 0,0 0 0,0 0 0,0 0 0,0 0 0,0 0 0,0 0 0,0 0 0,0 0 0,2 0 0,-3-1 0,1 0-1,-1 0 0,1 0 1,-1 0-1,0 0 0,1 0 1,-1 0-1,1-1 0,-1 1 1,1 0-1,-1 0 0,1 0 1,-1-1-1,0 1 0,1 0 1,-1-1-1,1 1 0,-1 0 1,0-1-1,0 1 0,1 0 1,-1-1-1,0 1 0,1-1 1,-1 1-1,0-1 0,0 1 1,0-1-1,0 1 0,1 0 1,-1-1-1,0 1 0,0-1 1,0 0-1,5-22 110,-5 18-103,54-477 147,-45 363-120,-7 94 166,-4 27 183,-4 42 283,2-20-807,-39 275 151,-9 52 83,45-302-33,7-36-74,7-34-38,18-78 136,-4-2 0,-5 0 1,-5-1-1,-3-1 0,-9-141 1,1 242-86,0-2 0,0 0 0,0 0 0,0 0 1,-1-1-1,0 1 0,0 0 0,0 0 1,0 0-1,0 0 0,-1 0 0,-3-5 1,5 9-6,0 0-1,-1 0 1,1 0 0,0 0 0,-1 0 0,1 0-1,0 0 1,-1 0 0,1 0 0,0 0 0,-1 0 0,1 0-1,0 0 1,0 0 0,-1 1 0,1-1 0,0 0-1,-1 0 1,1 0 0,0 1 0,0-1 0,0 0 0,-1 0-1,1 1 1,0-1 0,0 0 0,0 0 0,-1 1-1,1-1 1,0 0 0,0 1 0,0-1 0,0 0 0,0 0-1,0 1 1,0-1 0,0 0 0,0 1 0,0-1 0,0 0-1,0 1 1,0-1 0,0 0 0,0 1 0,0-1-1,-5 21-67,5-19 64,-27 181 10,7 0 0,6 251 0,14-419-182,1 31 489,-1-45-464,0 1 0,1 0 1,-1 0-1,0-1 1,1 1-1,-1 0 1,1-1-1,0 1 0,-1 0 1,1-1-1,0 1 1,0-1-1,0 1 0,0-1 1,0 0-1,0 1 1,1-1-1,-1 0 1,3 2-1,5-4-6219,-3-13-6609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4.952"/>
    </inkml:context>
    <inkml:brush xml:id="br0">
      <inkml:brushProperty name="width" value="0.025" units="cm"/>
      <inkml:brushProperty name="height" value="0.025" units="cm"/>
    </inkml:brush>
  </inkml:definitions>
  <inkml:trace contextRef="#ctx0" brushRef="#br0">93 275 4548,'0'0'3759,"-8"4"-2099,3-2-1422,-36 15 1407,39-17-1326,0 1 0,-1-1 0,1 1 0,0-1 0,-1 0 0,1 0 0,-1 0 1,1 0-1,-1-1 0,1 1 0,-4-1 0,0-5 1812,15 3-647,18 1-786,8 2-515,0 0 0,0-3 0,0-1 0,0-1-1,0-2 1,-1-1 0,34-14 0,-53 16-165,40-16 19,85-22 0,-120 40-23,1 0 0,0 1 0,-1 2 0,1 0-1,0 1 1,0 1 0,39 6 0,-35-4 153,1-1 0,-1-1 0,1-1 1,0-2-1,43-7 0,-29 3 122,48 0-1,105-11-73,-145 10 33,0 2 0,0 3 0,72 4-1,-43 5 182,1-2 0,105-8 0,-154-1-309,-1-2 0,37-11 0,-43 10-85,0 2 1,1 0 0,0 1 0,34-2 0,-25 7 17,-20 0 90,0-1 0,0 0 0,1 0 0,-1-1 0,0-1 0,0 0 0,0-1 0,19-7 0,-16 4-105,1 1 0,0 0 1,0 1-1,0 0 0,1 2 0,23-2 0,-40 4-17,2-11-6710,-4-1-875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26.495"/>
    </inkml:context>
    <inkml:brush xml:id="br0">
      <inkml:brushProperty name="width" value="0.025" units="cm"/>
      <inkml:brushProperty name="height" value="0.025" units="cm"/>
    </inkml:brush>
  </inkml:definitions>
  <inkml:trace contextRef="#ctx0" brushRef="#br0">14 1457 8232,'-1'0'212,"1"0"0,-1 0 0,1 0 0,-1 0 0,1-1 1,-1 1-1,1 0 0,-1 0 0,1 0 0,-1 0 0,1-1 0,0 1 0,-1 0 1,1-1-1,-1 1 0,1 0 0,-1-1 0,1 1 0,0 0 0,-1-1 0,1 1 1,0-1-1,0 1 0,-1 0 0,1-1 0,0 1 0,-1-2 0,-1-18 1820,12-24-965,7 11-620,1 1 1,2 0 0,1 2-1,1 1 1,41-42 0,-47 53-374,78-82 21,5 5 0,3 4 1,185-126-1,371-184 31,-407 269-98,-198 108 62,1 3 1,103-27-1,-139 45 178,-1 0 0,1 1 0,21 0 1,-38 2-237,-20 9-2023,1-9-2243,3 0-3859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5.714"/>
    </inkml:context>
    <inkml:brush xml:id="br0">
      <inkml:brushProperty name="width" value="0.025" units="cm"/>
      <inkml:brushProperty name="height" value="0.025" units="cm"/>
    </inkml:brush>
  </inkml:definitions>
  <inkml:trace contextRef="#ctx0" brushRef="#br0">0 1 3972,'0'0'534,"0"8"368,1 56 2002,15 113 0,60 392-2194,-51-356-459,30 357 849,-37 371 1761,-28-735-2121,-1 42-161,27 436-254,-8-448-55,18 203 1115,-4-294-1282,-3-22 107,6 192 0,-25-55-397,0-260 73,0 0-1,0 0 1,0 1-1,0-1 1,0 0-1,0 0 1,0 0-1,0 0 1,0 1-1,0-1 1,0 0-1,0 0 0,0 0 1,0 0-1,0 0 1,0 1-1,0-1 1,0 0-1,0 0 1,0 0-1,0 0 1,0 0-1,0 0 1,1 1-1,-1-1 1,0 0-1,0 0 0,0 0 1,0 0-1,0 0 1,0 0-1,0 0 1,1 0-1,-1 1 1,0-1-1,0 0 1,0 0-1,0 0 1,0 0-1,1 0 1,-1 0-1,0 0 1,0 0-1,0 0 0,0 0 1,1 0-1,-1 0 1,0 0-1,0 0 1,0 0-1,0 0 1,0 0-1,1 0 1,-1-1-1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6.542"/>
    </inkml:context>
    <inkml:brush xml:id="br0">
      <inkml:brushProperty name="width" value="0.025" units="cm"/>
      <inkml:brushProperty name="height" value="0.025" units="cm"/>
    </inkml:brush>
  </inkml:definitions>
  <inkml:trace contextRef="#ctx0" brushRef="#br0">1 1 2883,'0'0'192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7.369"/>
    </inkml:context>
    <inkml:brush xml:id="br0">
      <inkml:brushProperty name="width" value="0.025" units="cm"/>
      <inkml:brushProperty name="height" value="0.025" units="cm"/>
    </inkml:brush>
  </inkml:definitions>
  <inkml:trace contextRef="#ctx0" brushRef="#br0">16 247 3043,'0'0'1559,"-2"4"-540,2-4-997,0 0 0,0-1 0,-1 1 0,1 0-1,0-1 1,0 1 0,0 0 0,0 0 0,0 0 0,0-1-1,-1 1 1,1 0 0,0 0 0,0-1 0,0 1 0,-1 0-1,1 0 1,0 0 0,0 0 0,0-1 0,-1 1 0,1 0-1,0 0 1,0 0 0,-1 0 0,1 0 0,0 0 0,0 0-1,-1 0 1,1 0 0,0 0 0,-1 0 0,1 0 0,0 0-1,0 0 1,-1 0 0,1 0 0,0 0 0,0 0 0,-1 0-1,1 0 1,0 0 0,0 0 0,-1 0 0,1 1 0,0-1-1,0 0 1,-1 0 0,1 0 0,0 0 0,0 1 0,0-1-1,-1 0 1,1 0 0,0 1 0,0-1 0,0 0 0,0 0-1,0 0 1,0 1 0,-1-1 0,1 0 0,0 1 0,0-1-1,0 0 1,0 0 0,0 1 0,0-1 0,0 1 0,0-37 934,14-51 211,-8 63-730,-2 6 580,0 1-1,2 0 1,0 0-1,10-19 1,-16 36-983,0 0 1,0 0 0,0 0-1,0 0 1,0 0 0,0 0-1,0 0 1,0 0 0,1 0-1,-1 0 1,0-1 0,0 1-1,0 0 1,0 0-1,0 0 1,0 0 0,0 0-1,0 0 1,1 0 0,-1 0-1,0 0 1,0 0 0,0 0-1,0 0 1,0 0 0,0 0-1,0 0 1,0 0 0,1 0-1,-1 0 1,0 0 0,0 0-1,0 0 1,0 0 0,0 0-1,0 1 1,0-1 0,0 0-1,0 0 1,1 0 0,-1 0-1,0 0 1,0 0-1,0 0 1,0 0 0,0 0-1,0 0 1,0 0 0,0 1-1,0-1 1,0 0 0,0 0-1,0 0 1,0 0 0,0 0-1,0 0 1,0 0 0,0 0-1,0 1 1,0-1 0,0 0-1,0 0 1,0 0 0,0 0-1,0 0 1,0 0 0,0 1-1,4 14 503,0 21-265,11 294 844,-17-279-521,-1 0-1,-3 0 1,-2-1 0,-22 73 0,27-109-447,-4 8-82,6-36-216,30-148 602,-3 21-392,-14-163 41,-6 773 332,-5-475-428,0 1 0,1-1 0,0 0 0,0 0 0,1 1 0,4-10 1,4-8 70,69-238-209,-35 95-860,-42 201 622,-4 55 0,-8-10 335,-3 51 172,12-114-314,0 0 0,1 0 0,0 0 1,2-1-1,5 23 0,-7-35-197,1 0 0,-1 0 0,1-1 0,0 1 0,-1-1 0,2 1 0,3 5 0,17 8-5369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7.933"/>
    </inkml:context>
    <inkml:brush xml:id="br0">
      <inkml:brushProperty name="width" value="0.025" units="cm"/>
      <inkml:brushProperty name="height" value="0.025" units="cm"/>
    </inkml:brush>
  </inkml:definitions>
  <inkml:trace contextRef="#ctx0" brushRef="#br0">88 124 7399,'0'0'11285,"-3"12"-10281,-13 72 923,-4 87 1,5-36-423,9-92-1104,-1 8 31,-1 60 0,19-145-598,-1 8 193,15-81-418,-5-1 1,-5 0-1,-4-2 0,-5-128 0,-13 363 766,-5 0 0,-35 150 0,8-61-101,34-177 31,4-27-980,4-22-2954,6-63-4976,-8 23 619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39.872"/>
    </inkml:context>
    <inkml:brush xml:id="br0">
      <inkml:brushProperty name="width" value="0.025" units="cm"/>
      <inkml:brushProperty name="height" value="0.025" units="cm"/>
    </inkml:brush>
  </inkml:definitions>
  <inkml:trace contextRef="#ctx0" brushRef="#br0">271 0 9129,'0'0'12150,"-7"12"-11467,-28 36-533,-2-1 0,-2-2-1,-64 56 1,54-52-252,77-78-8541,-2-3 3763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8.466"/>
    </inkml:context>
    <inkml:brush xml:id="br0">
      <inkml:brushProperty name="width" value="0.025" units="cm"/>
      <inkml:brushProperty name="height" value="0.025" units="cm"/>
    </inkml:brush>
  </inkml:definitions>
  <inkml:trace contextRef="#ctx0" brushRef="#br0">20 1305 2883,'0'0'11152,"-5"-11"-10437,2 5-606,2 4-80,-1 0 0,1 0 0,0-1 0,0 1 0,0 0 0,0 0 0,0-1 0,0 1 0,1 0 0,-1-1 0,1 1 0,0 0 0,0-1 0,0 1 0,0-1 0,0 1 0,0-1 0,0 1 0,1 0 0,-1-1 0,1 1 1,0 0-1,0-1 0,0 1 0,0 0 0,0 0 0,0 0 0,1 0 0,-1 0 0,4-4 0,114-96 1354,4 5-1,233-139 1,-178 132-1328,3 8 1,4 8-1,5 8 1,255-71-1,71 11 66,7 37 132,-465 95-267,1 2 0,90 3 0,-133 3 110,-1 2 1,1-1-1,0 2 1,-1 0-1,1 1 0,-1 0 1,0 1-1,0 1 1,-1 0-1,0 1 0,0 1 1,0 0-1,-1 1 1,18 15-1,-29-21-21,0-1 1,1 0-1,-1 1 0,0 0 1,0-1-1,0 1 0,-1 0 1,1 0-1,0 0 1,-1 0-1,0 0 0,0 0 1,0 1-1,0-1 0,-1 0 1,1 1-1,-1-1 0,0 0 1,0 1-1,0-1 0,0 0 1,-1 4-1,0-5-81,1-1 0,-1 1 0,1-1 0,-1 1 0,0-1 1,0 1-1,0-1 0,0 0 0,0 0 0,0 1 0,0-1 0,0 0 0,-1 0 1,1 0-1,0 0 0,-1 0 0,-2 1 0,1-1-266,0 0 0,0 0 1,0 0-1,0-1 0,0 0 1,0 1-1,0-1 0,0 0 0,0 0 1,0-1-1,0 1 0,-5-2 0,-13-7-5082,-1-12-4223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9.003"/>
    </inkml:context>
    <inkml:brush xml:id="br0">
      <inkml:brushProperty name="width" value="0.025" units="cm"/>
      <inkml:brushProperty name="height" value="0.025" units="cm"/>
    </inkml:brush>
  </inkml:definitions>
  <inkml:trace contextRef="#ctx0" brushRef="#br0">245 69 8616,'21'-11'487,"-3"1"723,1 1-1,1 0 1,-1 1 0,1 2 0,31-8 0,-50 14-1124,0 0 0,0-1-1,1 1 1,-1 0 0,0 0-1,0 0 1,0 0 0,0 0 0,1 0-1,-1 0 1,0 1 0,0-1-1,0 0 1,0 0 0,0 1 0,0-1-1,1 1 1,-1-1 0,0 1-1,0 0 1,-1-1 0,1 1 0,0 0-1,0 0 1,0-1 0,0 1-1,1 2 1,-2-1 65,1 0 0,-1 0-1,1 0 1,-1 0 0,0 0-1,0 0 1,0 0 0,0 0 0,0 0-1,0 0 1,-1 0 0,1 0 0,-1 0-1,0 3 1,-3 7 389,-1-1 0,0 0 0,-1 0 1,-9 13-1,-57 67 373,-3-3 0,-110 100 0,110-114-764,137-163-15049,-26 36 7512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9.350"/>
    </inkml:context>
    <inkml:brush xml:id="br0">
      <inkml:brushProperty name="width" value="0.025" units="cm"/>
      <inkml:brushProperty name="height" value="0.025" units="cm"/>
    </inkml:brush>
  </inkml:definitions>
  <inkml:trace contextRef="#ctx0" brushRef="#br0">1 0 14253,'0'0'3268,"1"9"-2393,5 108 2517,-4-62-2136,17 107 0,-18-159-1343,23 87 552,-5-47-1377,7-9-3369,-23-30-358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49.692"/>
    </inkml:context>
    <inkml:brush xml:id="br0">
      <inkml:brushProperty name="width" value="0.025" units="cm"/>
      <inkml:brushProperty name="height" value="0.025" units="cm"/>
    </inkml:brush>
  </inkml:definitions>
  <inkml:trace contextRef="#ctx0" brushRef="#br0">0 98 13485,'0'0'3651,"68"26"-2562,-20-26 64,11-1-640,6-13-385,8-2-64,4-3-480,-2-2-1859,0-5-3138,-4-1-1633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0.032"/>
    </inkml:context>
    <inkml:brush xml:id="br0">
      <inkml:brushProperty name="width" value="0.025" units="cm"/>
      <inkml:brushProperty name="height" value="0.025" units="cm"/>
    </inkml:brush>
  </inkml:definitions>
  <inkml:trace contextRef="#ctx0" brushRef="#br0">385 11 11435,'0'0'3945,"-10"-3"-2434,5 1-1389,1 1 0,-1 0 0,1 0 0,-1 0 0,0 0 0,1 1 0,-1 0 0,0 0 0,0 0 0,1 0 0,-1 1 0,1 0 0,-1 0 0,0 0 0,1 0 1,0 1-1,-1 0 0,1 0 0,0 0 0,0 0 0,-6 5 0,-18 16 516,0 1 1,2 1-1,1 2 0,-27 35 1,37-42-196,0 1 0,1 1 0,2 0 0,0 1 1,2 0-1,-15 46 0,23-62-397,0 1 0,1 0 0,0-1 0,0 1-1,0 0 1,1 0 0,0 0 0,1-1 0,0 1 0,0 0 0,1 0 0,0-1 0,3 8 0,-3-11-31,0 0-1,0 0 1,1 0 0,-1 0 0,1-1 0,0 0-1,0 1 1,1-1 0,-1 0 0,1 0 0,-1-1-1,1 1 1,0-1 0,0 1 0,0-1 0,0-1-1,0 1 1,1 0 0,-1-1 0,0 0 0,1 0-1,-1 0 1,7-1 0,-4 1 37,-1-1-1,1 0 0,0 0 1,-1-1-1,1 0 1,0 0-1,-1-1 1,1 0-1,-1 0 0,0 0 1,1-1-1,-1 0 1,-1 0-1,1-1 1,0 0-1,-1 1 0,1-2 1,-1 1-1,-1-1 1,1 0-1,0 0 1,-1 0-1,0 0 0,0-1 1,-1 0-1,0 1 1,0-2-1,0 1 1,0 0-1,-1 0 0,0-1 1,-1 1-1,1-1 1,-1 0-1,-1 1 1,1-1-1,-1 0 0,0 1 1,-1-1-1,-2-13 1,2 18-43,0-1 0,0 1 0,0-1 0,0 1 0,-1 0 0,1 0 0,-1 0 0,0 0 0,1 0 0,-1 0 0,0 0 0,0 1 1,-1-1-1,1 1 0,0-1 0,0 1 0,-1 0 0,1 0 0,0 0 0,-1 0 0,1 0 0,-1 0 0,0 1 0,1 0 0,-1-1 0,1 1 0,-1 0 0,0 0 1,1 0-1,-1 0 0,-2 1 0,2-1-20,1 0 0,-1 0 0,1 1 0,-1-1-1,1 0 1,-1 1 0,1 0 0,-1-1 0,1 1 0,-1 0 0,1 0 0,0 1 0,0-1 0,0 0 0,0 1 0,0-1 0,0 1 0,0 0 0,0 0 0,0-1 0,1 1 0,-1 0 0,1 0-1,-1 1 1,1-1 0,0 0 0,0 0 0,0 1 0,0-1 0,0 1 0,1-1 0,-1 3 0,2-3 8,0-1 1,0 0-1,0 0 0,0 0 1,0 0-1,0 0 1,0-1-1,1 1 0,-1 0 1,0 0-1,0-1 0,1 1 1,-1-1-1,1 1 1,-1-1-1,0 0 0,1 1 1,-1-1-1,1 0 0,-1 0 1,1 0-1,-1 0 0,1 0 1,-1-1-1,2 1 1,44-3-213,-26-2-161,-1-1 0,0 0 1,0-1-1,0-2 0,-1 0 0,0-1 0,-1 0 1,0-2-1,25-21 0,-40 29 1530,-13 8-834,-16 13-214,15-7-70,7-6-205,1 0 0,-1-1 0,-1 1 0,1-1 0,0 0 1,-1 0-1,0 0 0,-4 2 0,5-7-4182,0-6-3731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1.080"/>
    </inkml:context>
    <inkml:brush xml:id="br0">
      <inkml:brushProperty name="width" value="0.025" units="cm"/>
      <inkml:brushProperty name="height" value="0.025" units="cm"/>
    </inkml:brush>
  </inkml:definitions>
  <inkml:trace contextRef="#ctx0" brushRef="#br0">187 35 12684,'0'0'3705,"1"-8"-694,3-19 2342,-6 49-4247,2-19-1037,-14 133 2438,8 254-1,6-380-2481,1-1 0,0 1-1,0-1 1,1 1 0,1-1-1,-1 0 1,9 18 0,-11-26-20,1-1 0,-1 1-1,1-1 1,-1 1 0,1 0 0,-1-1 0,1 1 0,0-1-1,-1 0 1,1 1 0,0-1 0,-1 0 0,1 1 0,0-1 0,-1 0-1,1 0 1,0 1 0,0-1 0,-1 0 0,1 0 0,0 0 0,0 0-1,-1 0 1,1 0 0,0 0 0,0 0 0,-1 0 0,1-1 0,0 1-1,-1 0 1,1 0 0,0-1 0,0 1 0,-1 0 0,1-1 0,-1 1-1,1-1 1,0 1 0,-1-1 0,1 1 0,-1-1 0,1 1-1,-1-1 1,1 0 0,0 0 0,24-32-134,-23 29 51,36-60-3591,30-71 1,28-49-5962,-80 158 9079,1 1 0,32-34 0,-45 55 635,-2 1 404,1 0-1,-1 0 1,1 0 0,0 0-1,0 1 1,0-1 0,0 1-1,1 0 1,-1-1 0,0 2-1,8-4 1,-11 28 2875,-4-3-2714,0-1 0,-2-1 0,0 1-1,-2-1 1,-16 31 0,9-18-111,-57 104 1277,-160 225 0,67-113-1495,155-232-315,4-6-15,0 1-1,0-1 0,1 1 1,-5 14-1,31-42-437,164-253-218,-29 41-366,-55 91 242,99-144 5,-310 410 2051,-11 16-1193,-208 255 233,319-384-290,-1-1 1,1 0 0,1 1-1,0 0 1,1 1 0,-6 14 0,13-28-18,1-1 1,0 0-1,0 0 0,0 0 1,0 0-1,0 0 0,0 1 0,-1-1 1,1 0-1,0 0 0,0 0 1,0 0-1,0 1 0,0-1 1,0 0-1,0 0 0,0 0 1,0 1-1,0-1 0,0 0 0,0 0 1,0 0-1,0 0 0,0 1 1,0-1-1,0 0 0,0 0 1,0 0-1,0 1 0,0-1 1,0 0-1,0 0 0,1 0 0,-1 0 1,0 1-1,0-1 0,0 0 1,0 0-1,0 0 0,0 0 1,1 0-1,-1 0 0,0 1 1,0-1-1,0 0 0,0 0 0,0 0 1,1 0-1,-1 0 0,0 0 1,13-5 2,12-15 26,38-48-1001,-4-3 1,80-122 0,-133 184 905,131-207-1826,-40 62 3278,-286 391-623,-34 49-424,210-264-650,11-19-1073,4-4-502,14-39-5937,-8-2 532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1.691"/>
    </inkml:context>
    <inkml:brush xml:id="br0">
      <inkml:brushProperty name="width" value="0.025" units="cm"/>
      <inkml:brushProperty name="height" value="0.025" units="cm"/>
    </inkml:brush>
  </inkml:definitions>
  <inkml:trace contextRef="#ctx0" brushRef="#br0">88 1 14734,'0'0'2568,"-10"0"-1175,-28 2-315,36-2-1024,1 1 0,0-1 0,-1 1 0,1-1 0,0 1 0,0 0 0,-1-1 0,1 1 0,0 0 0,0 0 0,0 0 0,0 0 0,0 0 0,0 0 0,0 0 0,0 0 0,1 0 0,-1 0 0,0 0 0,1 1 0,-1-1 0,1 0 0,-1 3 0,-5 31 822,5-26-677,-4 37 238,2 0 0,2 0 0,2 0 0,2 1 0,2-1 0,3-1 0,15 58 0,-20-94-323,0 0-1,1 0 1,0-1-1,1 0 0,8 13 1,-12-19-88,0-1 0,-1 0 0,1 0 0,0 0 0,-1 0 0,1 0 0,0 0 0,0 0 0,0-1 0,0 1 0,0 0 0,0 0 0,0-1 0,1 1 0,-1-1 0,0 1 0,0-1 0,0 1 1,1-1-1,-1 0 0,0 1 0,0-1 0,1 0 0,-1 0 0,0 0 0,0 0 0,1 0 0,-1 0 0,0 0 0,0-1 0,1 1 0,-1 0 0,0-1 0,0 1 0,1-1 0,-1 1 0,0-1 0,0 0 0,0 1 0,0-1 0,0 0 0,0 0 0,0 0 1,0 0-1,0 0 0,-1 0 0,1 0 0,0 0 0,-1 0 0,1 0 0,0 0 0,0-2 0,6-10 38,0 0 1,-1 0 0,-1-1-1,0 0 1,-1 0-1,0-1 1,-1 1-1,2-30 1,-2 0-225,-6-76 0,-8 48-498,11 69 614,-1-1 0,1 1 0,-1 0 0,0-1 0,-1 1 0,1 0 0,-1 0 0,1 0 0,-1 0 0,0 0 0,0 0 0,0 0 0,0 1 0,-1-1 0,1 1 0,-1-1 0,1 1 0,-5-2 0,6 3 28,0 1 1,0 0 0,1-1 0,-1 1-1,0 0 1,0 0 0,0 0-1,0 0 1,0 0 0,0 0-1,1 0 1,-1 0 0,0 0 0,0 0-1,0 1 1,0-1 0,0 0-1,1 1 1,-1-1 0,0 0 0,0 1-1,0-1 1,1 1 0,-1-1-1,-1 2 1,-13 24-181,0 38 64,14-61 121,-4 37 16,-2 43 1,7-67 1,0-1 0,1 1 0,0 0 0,2 0 0,6 26 0,-8-39-2,0 0 0,0 0 0,0 0 0,0 0 0,1 0 0,-1 0 0,1-1 0,-1 1 0,1 0 0,0-1 0,0 0 0,1 1 0,-1-1 0,0 0 0,1 0 0,-1 0 0,1 0 0,0 0 0,-1-1 0,1 1 0,0-1 0,0 0 0,0 0 0,0 0 0,0 0 0,1-1 0,-1 1 0,4 0 0,-3-2 3,0 1 0,0-1 0,0 0 0,0 0 0,0-1 0,0 1 0,0-1 0,-1 0 0,1 0 0,-1 0 0,1 0 0,-1 0 0,0-1 0,1 0 0,-2 0 0,1 0 0,0 0 0,0 0 0,-1 0 0,0-1 0,3-5 0,4-9-70,-1 0 1,-1-1-1,-1 0 0,-1-1 1,-1 1-1,0-1 1,-2 0-1,0 0 1,-1 0-1,-1 0 0,-1 0 1,0 0-1,-2 0 1,-7-27-1,8 40-31,-1-1 0,0 1 1,0 0-1,0 0 0,-6-7 0,8 12 78,-1 0-1,1 0 1,-1 0-1,0 0 1,1 0 0,-1 1-1,0-1 1,0 1 0,0-1-1,0 1 1,0 0 0,-1-1-1,1 1 1,0 0 0,-1 0-1,1 1 1,0-1 0,-5 0-1,5 1 5,0 1 0,1-1-1,-1 1 1,0 0 0,1 0-1,-1 0 1,1 0 0,-1 0-1,1 0 1,0 0 0,-1 0-1,1 0 1,0 1-1,0-1 1,0 0 0,0 1-1,0-1 1,0 1 0,0 0-1,0-1 1,1 1 0,-1-1-1,1 1 1,-1 0 0,1 0-1,-1-1 1,1 1 0,0 0-1,0 2 1,-6 58-70,6-38 248,0 0 1,2 0 0,0 0 0,2 0 0,1 0 0,8 25 0,-10-39-359,1-1 1,0 0-1,1-1 1,-1 1-1,2-1 1,-1 0-1,1 0 1,1 0-1,11 10 1,-12-12-671,1-1 0,-1-1 0,1 1 0,0-1 0,1 0 0,-1-1 0,15 5 0,2-3-10595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2.962"/>
    </inkml:context>
    <inkml:brush xml:id="br0">
      <inkml:brushProperty name="width" value="0.025" units="cm"/>
      <inkml:brushProperty name="height" value="0.025" units="cm"/>
    </inkml:brush>
  </inkml:definitions>
  <inkml:trace contextRef="#ctx0" brushRef="#br0">1 1 11307,'0'0'7762,"1"12"-7196,3 16-262,1 1 0,2-1 0,0 0 0,23 50 0,62 118 283,-78-167-463,2 4 34,-7-13 108,1 0 0,0-1 0,16 21 1,-23-100 1879,-5 14-2101,-2-1 0,-2 1 0,-2 0 0,-2 1 0,-2 0 0,-30-74 0,39 111-51,-1 0 1,1 1-1,-1-1 1,-10-12 0,14 20-3,-1 1-1,1-1 1,-1 1 0,1-1 0,-1 0 0,1 1 0,0-1-1,-1 1 1,1-1 0,0 1 0,-1-1 0,1 1-1,0-1 1,0 1 0,-1-1 0,1 1 0,0 0-1,0-1 1,0 1 0,0-1 0,0 1 0,0 0 0,0-1-1,0 1 1,0-1 0,0 1 0,0 0 0,0-1-1,1 1 1,-1 0 0,0 27-101,4 1 75,2 0 1,2-1-1,0 0 1,2 0-1,0-1 1,2 0-1,2-1 1,0 0-1,1-1 1,27 32-1,-33-45-843,0-1 0,1-1 0,1 0-1,-1 0 1,13 8 0,7 0-5711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3.985"/>
    </inkml:context>
    <inkml:brush xml:id="br0">
      <inkml:brushProperty name="width" value="0.025" units="cm"/>
      <inkml:brushProperty name="height" value="0.025" units="cm"/>
    </inkml:brush>
  </inkml:definitions>
  <inkml:trace contextRef="#ctx0" brushRef="#br0">5 43 8360,'1'-8'2904,"0"-4"-3017,2-10 5737,-3 46-2022,-4 44-2925,1-43-384,1 0 0,1 1-1,2-1 1,5 39-1,-6-63-278,0 1 0,1-1-1,-1 1 1,0-1 0,1 1-1,0-1 1,-1 1 0,1-1-1,0 1 1,0-1-1,-1 0 1,1 1 0,0-1-1,0 0 1,1 0 0,-1 0-1,0 1 1,0-1 0,0-1-1,1 1 1,-1 0 0,1 0-1,-1 0 1,1-1 0,1 2-1,0-2 37,0 0 0,0 0 0,1 0 0,-1 0 0,0 0 0,0-1 0,0 1 0,0-1 0,0 0 0,0 0 0,0 0 0,3-2 0,5-2 83,0-1 0,0-1 1,-1 0-1,0 0 0,13-13 1,8-15-47,50-72 0,-58 74-48,-7 18-107,-15 16 66,-1-1-1,1 0 1,-1 0 0,0 0 0,1 0 0,-1 1 0,0-1 0,1 0 0,-1 0 0,1 1 0,-1-1-1,0 0 1,0 1 0,1-1 0,-1 0 0,0 1 0,1-1 0,-1 0 0,0 1 0,0-1-1,0 1 1,0-1 0,1 0 0,-1 1 0,0-1 0,0 1 0,0-1 0,0 1 0,2 46 56,-3-35 69,1 31 9,-1-26-106,1-1 0,0 1-1,6 32 1,-6-48-20,0 0-1,1 0 1,-1 1 0,0-1-1,1 0 1,-1 0 0,1 0-1,0 0 1,-1 0 0,1 0-1,0 0 1,-1 0 0,1 0-1,0-1 1,0 1 0,0 0-1,0 0 1,0-1 0,0 1 0,0 0-1,0-1 1,0 1 0,0-1-1,2 1 1,0 0 19,-1-1 0,1 0 0,0 0 0,-1 0 0,1 0-1,0-1 1,-1 1 0,1-1 0,0 0 0,4-1 0,5-4 81,1 0 1,-1-1-1,15-10 0,-22 14-103,176-137 114,-179 139-127,-1 0 1,0 0-1,1 0 0,-1 0 0,1 0 1,-1 0-1,1 1 0,-1-1 1,1 1-1,0-1 0,-1 1 0,1-1 1,0 1-1,-1 0 0,1 0 0,0 0 1,0 0-1,2 1 0,-3-1 10,0 1-1,0-1 1,0 1-1,0 0 1,0-1-1,0 1 1,-1 0-1,1 0 1,0 0-1,0 0 1,-1 0-1,1 0 1,0 0-1,-1 0 1,1 0-1,-1 0 1,1 0-1,-1 0 1,0 0-1,1 2 1,0 8 36,1 0 0,-2 1-1,0-1 1,-2 18 0,1-6-4,1-23-22,0 1 1,0 0-1,0 0 0,0 0 1,0-1-1,0 1 1,0 0-1,0 0 0,0 0 1,1-1-1,-1 1 0,0 0 1,0 0-1,1 0 0,-1-1 1,0 1-1,1 0 0,-1-1 1,1 1-1,-1 0 1,1-1-1,-1 1 0,1-1 1,0 1-1,-1-1 0,1 1 1,0-1-1,-1 1 0,1-1 1,1 1-1,0-1 7,0 0 0,0 0 0,0 0 0,0 0 0,0 0 0,0 0 0,0-1 0,0 1 0,0-1 0,0 0 0,0 1 0,2-2 0,59-39 199,-55 36-200,26-20 3,6-5-780,1 2 0,56-28 1,-95 55 654,0 0 0,1-1 0,-1 1 0,1 0 0,0 0 1,-1 0-1,1 1 0,0-1 0,-1 1 0,1 0 0,0-1 0,0 1 1,-1 0-1,1 0 0,5 2 0,-7-1 95,1 0 0,-1 0 0,0 0 0,0 0 0,0 0 0,0 0 0,0 1 0,0-1 0,0 0 0,0 1 0,0-1 0,0 1 0,-1-1 0,1 1 0,-1-1 0,1 1-1,-1 0 1,0-1 0,0 1 0,1 0 0,-1-1 0,0 1 0,0-1 0,-1 1 0,1 2 0,0 2 58,-1 0 1,1 0-1,-1-1 0,0 1 0,-1 0 1,0 0-1,-3 8 0,4-12-282,0 1 0,0-1 0,-1 1 0,1-1 0,-1 0 0,1 0-1,-1 1 1,0-1 0,0 0 0,0 0 0,0-1 0,0 1 0,-1 0 0,1-1-1,0 1 1,-1-1 0,1 0 0,-5 1 0,-4-1-5253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4.331"/>
    </inkml:context>
    <inkml:brush xml:id="br0">
      <inkml:brushProperty name="width" value="0.025" units="cm"/>
      <inkml:brushProperty name="height" value="0.025" units="cm"/>
    </inkml:brush>
  </inkml:definitions>
  <inkml:trace contextRef="#ctx0" brushRef="#br0">54 5 7079,'0'0'14317,"-48"-4"-15470,42 6-3043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0.229"/>
    </inkml:context>
    <inkml:brush xml:id="br0">
      <inkml:brushProperty name="width" value="0.025" units="cm"/>
      <inkml:brushProperty name="height" value="0.025" units="cm"/>
    </inkml:brush>
  </inkml:definitions>
  <inkml:trace contextRef="#ctx0" brushRef="#br0">6 1 7944,'0'0'10596,"0"11"-10051,-2 8-340,-1 19 608,3 72 0,1-96-755,1-1 0,0 1 1,1 0-1,1-1 0,0 1 0,1-1 0,0 0 0,1-1 1,10 17-1,14 4 56,-26-29-188,1 0-1,-1 1 1,0-1 0,0 1-1,0 0 1,3 7 0,-14-14-7273,-23-10 2773,3-2 47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5.085"/>
    </inkml:context>
    <inkml:brush xml:id="br0">
      <inkml:brushProperty name="width" value="0.025" units="cm"/>
      <inkml:brushProperty name="height" value="0.025" units="cm"/>
    </inkml:brush>
  </inkml:definitions>
  <inkml:trace contextRef="#ctx0" brushRef="#br0">34 1 3651,'0'0'18001,"2"51"-17744,-9-3 63,-2 4-160,4 7-64,-1 0-32,1 0 0,1-7-64,4-9 32,0-11-160,0-9-737,0-10-832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5.414"/>
    </inkml:context>
    <inkml:brush xml:id="br0">
      <inkml:brushProperty name="width" value="0.025" units="cm"/>
      <inkml:brushProperty name="height" value="0.025" units="cm"/>
    </inkml:brush>
  </inkml:definitions>
  <inkml:trace contextRef="#ctx0" brushRef="#br0">0 153 14542,'0'0'4708,"4"52"-3811,26-46 480,9-5 33,10-1-417,6-8-513,6-11-352,-2-1-32,-2-4-64,-9 2-192,-14-1-1057,-11 1-1121,-12-1-1314,-11 1-1665,-4-6-1825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5.818"/>
    </inkml:context>
    <inkml:brush xml:id="br0">
      <inkml:brushProperty name="width" value="0.025" units="cm"/>
      <inkml:brushProperty name="height" value="0.025" units="cm"/>
    </inkml:brush>
  </inkml:definitions>
  <inkml:trace contextRef="#ctx0" brushRef="#br0">56 38 13805,'0'0'4580,"-52"-15"-3074,49 15-161,22 0-1025,12 0 97,17 0 31,6 0-192,8 0-159,6-3-33,-2-4-961,0 0-1698,-9 3-1953,-5 2-160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6.160"/>
    </inkml:context>
    <inkml:brush xml:id="br0">
      <inkml:brushProperty name="width" value="0.025" units="cm"/>
      <inkml:brushProperty name="height" value="0.025" units="cm"/>
    </inkml:brush>
  </inkml:definitions>
  <inkml:trace contextRef="#ctx0" brushRef="#br0">232 83 14478,'1'-10'2263,"5"-59"2205,-6 69-4423,0 0 0,0 0 0,0 0 0,0 0 0,0-1 0,0 1-1,0 0 1,0 0 0,0 0 0,0 0 0,0 0 0,0-1 0,0 1-1,0 0 1,0 0 0,0 0 0,0 0 0,0 0 0,0 0 0,0 0-1,-1-1 1,1 1 0,0 0 0,0 0 0,0 0 0,0 0 0,0 0-1,0 0 1,-1 0 0,1 0 0,0 0 0,0 0 0,0 0 0,0 0-1,0 0 1,-1 0 0,1 0 0,0 0 0,0 0 0,0 0 0,0 0-1,0 0 1,-1 0 0,1 0 0,0 0 0,0 0 0,0 0-1,0 0 1,0 0 0,0 0 0,-1 0 0,1 0 0,0 0 0,0 0-1,0 0 1,0 0 0,0 1 0,0-1 0,0 0 0,-1 0 0,1 0-1,0 0 1,0 0 0,0 0 0,0 1 0,0-1 0,-15 15 618,-11 19-728,22-27 69,-82 133 291,79-126-277,0 1 0,1-1 1,1 1-1,0 0 1,2 0-1,-1 0 0,2 1 1,-2 22-1,4-36-34,1 0 0,-1 0 0,0 0 0,1 0 0,0 0 0,-1 0 0,1 0 0,0 0 0,0 0 0,0 0 0,0-1 0,1 1 0,-1 0 0,0-1 0,1 1 0,-1-1 0,1 1 0,-1-1 1,1 0-1,0 0 0,0 1 0,-1-1 0,1 0 0,0-1 0,0 1 0,0 0 0,0 0 0,0-1 0,0 0 0,0 1 0,0-1 0,4 0 0,11 2-274,0-1 0,1 0 1,19-3-1,-10 1-111,-4 1 126,56 2-50,-74-2 310,1 1 1,0 0 0,0 0-1,-1 0 1,1 1 0,-1 0-1,1 0 1,-1 1 0,0-1-1,8 6 1,-12-7 44,0 0 0,0 0 1,0 0-1,0 0 0,-1-1 0,1 1 0,0 0 1,0 1-1,-1-1 0,1 0 0,-1 0 1,1 0-1,-1 0 0,1 0 0,-1 1 0,0-1 1,0 0-1,1 0 0,-1 1 0,0-1 0,0 0 1,0 0-1,-1 0 0,1 1 0,0-1 1,0 0-1,-1 0 0,1 1 0,0-1 0,-1 0 1,1 0-1,-1 0 0,0 0 0,1 0 1,-1 0-1,0 0 0,1 0 0,-1 0 0,0 0 1,0 0-1,0 0 0,0-1 0,-1 2 1,-5 3 250,0 1 1,0-1 0,0 0 0,-14 6-1,-7 2 175,-1-1-1,0-2 0,0 0 0,-41 6 0,53-13-831,-1-1 1,0-1-1,0 0 0,0-2 1,-21-2-1,21-3-3169,6-5-2247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6.518"/>
    </inkml:context>
    <inkml:brush xml:id="br0">
      <inkml:brushProperty name="width" value="0.025" units="cm"/>
      <inkml:brushProperty name="height" value="0.025" units="cm"/>
    </inkml:brush>
  </inkml:definitions>
  <inkml:trace contextRef="#ctx0" brushRef="#br0">1 115 17264,'0'0'6951,"68"-21"-6118,-36 17-225,3-1-480,12-1-96,8-5 0,2-1-640,6-2-2051,-3-5-1825,-2-4-3748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6.861"/>
    </inkml:context>
    <inkml:brush xml:id="br0">
      <inkml:brushProperty name="width" value="0.025" units="cm"/>
      <inkml:brushProperty name="height" value="0.025" units="cm"/>
    </inkml:brush>
  </inkml:definitions>
  <inkml:trace contextRef="#ctx0" brushRef="#br0">149 0 7783,'0'0'13410,"-6"8"-12726,-3 6-457,0-1 1,1 1 0,1 1 0,1-1-1,0 1 1,-8 30 0,-19 113 1196,22-97-1229,-2 0-133,5-28-371,1 2 0,-4 66 1,48-117-1305,-12 3 1457,0 1-1,2 1 0,-1 1 0,1 2 0,1 0 0,-1 2 1,30-3-1,5-6-5646,-33 6 80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7.254"/>
    </inkml:context>
    <inkml:brush xml:id="br0">
      <inkml:brushProperty name="width" value="0.025" units="cm"/>
      <inkml:brushProperty name="height" value="0.025" units="cm"/>
    </inkml:brush>
  </inkml:definitions>
  <inkml:trace contextRef="#ctx0" brushRef="#br0">22 1 13004,'0'0'5702,"-21"41"-18002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7.772"/>
    </inkml:context>
    <inkml:brush xml:id="br0">
      <inkml:brushProperty name="width" value="0.025" units="cm"/>
      <inkml:brushProperty name="height" value="0.025" units="cm"/>
    </inkml:brush>
  </inkml:definitions>
  <inkml:trace contextRef="#ctx0" brushRef="#br0">145 1 12588,'0'0'7500,"-8"14"-6838,-17 35 110,1 2-1,3 0 0,3 1 1,1 1-1,-14 86 1,33-129-244,8-18-143,12-21-5,-19 25-360,14-22-127,-2 0 0,-1-2 1,-1 0-1,-1 0 0,-1-1 0,-2-1 1,-1 1-1,-1-2 0,-2 1 0,3-56 0,-8 86 102,0 0 0,0 0-1,-1 0 1,1 0 0,0 0-1,0 0 1,0 0-1,0 0 1,0 0 0,-1 1-1,1-1 1,0 0-1,0 0 1,0 0 0,0 0-1,-1 0 1,1 0 0,0 0-1,0 0 1,0 0-1,0-1 1,-1 1 0,1 0-1,0 0 1,0 0-1,0 0 1,0 0 0,0 0-1,-1 0 1,1 0 0,0 0-1,0 0 1,0 0-1,0-1 1,0 1 0,0 0-1,0 0 1,-1 0-1,1 0 1,0 0 0,0-1-1,0 1 1,0 0 0,0 0-1,0 0 1,0 0-1,0 0 1,0-1 0,0 1-1,0 0 1,0 0-1,0 0 1,0 0 0,0-1-1,0 1 1,0 0 0,0 0-1,-13 23-39,-10 36 296,21-47-155,0 0 0,1 0 0,0 0 1,0-1-1,3 22 0,-2-30-82,1-1 1,-1 1-1,1-1 1,0 0-1,-1 1 1,1-1-1,0 0 1,0 0-1,1 0 1,-1 0-1,0 0 1,1 0-1,-1 0 0,1 0 1,0 0-1,-1-1 1,1 1-1,0-1 1,0 1-1,0-1 1,0 0-1,0 0 1,1 0-1,-1 0 1,0 0-1,0 0 1,1 0-1,-1-1 1,0 1-1,1-1 0,-1 0 1,1 0-1,-1 0 1,3 0-1,5-1 26,1 0-1,-1 0 0,0-1 1,0 0-1,0-1 0,0 0 1,-1-1-1,1 0 0,-1 0 1,0-1-1,0 0 0,0-1 1,11-10-1,8-8 41,-1-1 1,32-41-1,-57 63-71,-10 43-388,6-34 379,-8 19-103,1 1-1,1 1 0,2-1 0,0 1 1,2 0-1,-2 47 0,6-71-216,0 0-1,0 0 1,0-1 0,1 1-1,-1 0 1,1-1 0,0 1-1,0-1 1,0 1-1,0-1 1,0 1 0,1-1-1,-1 0 1,4 5 0,-3-6-245,-1 0 0,1 1 0,0-1 0,-1 0 0,1 0 0,0 0 0,0 0 0,0 0 0,0-1 0,0 1 0,0-1 0,4 1 0,21 1-13219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8.100"/>
    </inkml:context>
    <inkml:brush xml:id="br0">
      <inkml:brushProperty name="width" value="0.025" units="cm"/>
      <inkml:brushProperty name="height" value="0.025" units="cm"/>
    </inkml:brush>
  </inkml:definitions>
  <inkml:trace contextRef="#ctx0" brushRef="#br0">0 1 6662,'0'0'19026,"49"26"-18385,-21-26-289,8 0-288,1 0-768,-1-7-2980,-4-6-3747</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8.694"/>
    </inkml:context>
    <inkml:brush xml:id="br0">
      <inkml:brushProperty name="width" value="0.025" units="cm"/>
      <inkml:brushProperty name="height" value="0.025" units="cm"/>
    </inkml:brush>
  </inkml:definitions>
  <inkml:trace contextRef="#ctx0" brushRef="#br0">3 163 13613,'0'0'4735,"4"10"-3785,0 2-544,0 0 1,-1 1-1,-1 0 0,0 0 0,0 0 0,-1 0 1,-1 17-1,-12 104 1924,0 4-1066,12-139-1256,0 1 1,0 0-1,0 0 1,0-1-1,0 1 1,0 0-1,1 0 0,-1 0 1,0-1-1,0 1 1,0 0-1,0 0 1,0 0-1,1 0 0,-1-1 1,0 1-1,0 0 1,0 0-1,1 0 1,-1 0-1,0 0 0,0 0 1,0 0-1,1-1 1,-1 1-1,0 0 1,0 0-1,0 0 0,1 0 1,-1 0-1,0 0 1,0 0-1,1 0 1,-1 0-1,0 0 0,0 0 1,0 0-1,1 0 1,-1 1-1,0-1 1,0 0-1,1 0 0,-1 0 1,0 0-1,0 0 1,0 0-1,0 0 0,1 1 1,-1-1-1,0 0 1,0 0-1,0 0 1,0 0-1,1 1 0,-1-1 1,0 0-1,0 0 1,0 0-1,0 1 1,0-1-1,0 0 0,0 0 1,0 1-1,0-1 1,0 0-1,0 0 1,0 1-1,0-1 0,0 0 1,13-15 357,5-13-321,-2-2 1,-1 0 0,-1 0 0,-2-2-1,-1 1 1,-2-2 0,-1 1 0,-1-1-1,-2 0 1,-1-1 0,-2 1 0,-1-1-1,-7-56 1,6 88-50,0-1 1,0 1-1,-1-1 0,1 1 0,-1-1 1,0 1-1,1-1 0,-1 1 0,0 0 0,-1-1 1,1 1-1,0 0 0,-1 0 0,1 0 1,-1 0-1,0 0 0,0 0 0,-2-2 0,3 4-1,0-1 0,1 1-1,-1 0 1,1 0 0,-1-1-1,0 1 1,1 0 0,-1 0-1,0 0 1,1 0 0,-1 0-1,0 0 1,1 0 0,-1 0-1,0 0 1,1 1 0,-1-1-1,0 0 1,1 0-1,-1 0 1,0 1 0,1-1-1,-1 0 1,1 1 0,-2 0-1,1 0-5,-1 1 0,1 0-1,-1-1 1,1 1 0,0 0-1,-1 0 1,1 0 0,0 0-1,0 0 1,0 1 0,0 1-1,-1 2 0,0 0-1,0 0 1,1 0-1,0 0 1,0 0-1,1 0 1,-1 0-1,1 0 1,0 0-1,1 0 1,0 0-1,0 0 1,0 0-1,3 7 1,-3-10 11,1 1 0,0-1 0,0 1 0,1-1 0,-1 0 0,0 0 1,1 0-1,0 0 0,0-1 0,0 1 0,0-1 0,0 1 0,0-1 0,1 0 0,-1 0 0,1-1 1,-1 1-1,1-1 0,0 0 0,0 0 0,0 0 0,7 1 0,5 0 31,0-1 0,1-1 0,-1 0 0,1-1 0,30-6 0,-40 5-12,0 1-1,0-1 1,0 0 0,0 0-1,0-1 1,-1 0 0,0 0-1,1-1 1,-1 1 0,0-1-1,-1-1 1,1 1 0,-1-1-1,0 0 1,0 0 0,4-6 0,-23 65-248,-1-13 157,1-1 0,3 2 0,1 0 0,3 0 0,-5 67 0,12-108-73,0 0 1,0 1-1,0-1 0,0 0 0,0 1 0,1-1 0,-1 0 1,0 1-1,1-1 0,-1 0 0,1 1 0,-1-1 0,1 0 1,-1 0-1,1 0 0,0 0 0,0 1 0,0-1 0,0 0 1,-1 0-1,1-1 0,0 1 0,1 0 0,-1 0 1,0 0-1,0-1 0,0 1 0,0 0 0,1-1 0,-1 1 1,0-1-1,0 0 0,1 1 0,-1-1 0,0 0 0,3 0 1,1 0-533,-1 0 1,0 0 0,0-1 0,0 0 0,0 1-1,0-1 1,0-1 0,0 1 0,0-1 0,-1 0-1,6-2 1,18-16-5494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0.575"/>
    </inkml:context>
    <inkml:brush xml:id="br0">
      <inkml:brushProperty name="width" value="0.025" units="cm"/>
      <inkml:brushProperty name="height" value="0.025" units="cm"/>
    </inkml:brush>
  </inkml:definitions>
  <inkml:trace contextRef="#ctx0" brushRef="#br0">1 52 9449,'0'0'12075,"48"-29"-11370,-9 24-257,4 0-255,2 1-129,-6 1-160,-5 1-1826,-11-2-3555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9.085"/>
    </inkml:context>
    <inkml:brush xml:id="br0">
      <inkml:brushProperty name="width" value="0.025" units="cm"/>
      <inkml:brushProperty name="height" value="0.025" units="cm"/>
    </inkml:brush>
  </inkml:definitions>
  <inkml:trace contextRef="#ctx0" brushRef="#br0">96 1 10250,'0'0'5717,"-4"8"-3656,-21 34-540,-23 40 738,45-76-2146,0 0 0,1 0 0,-1 0 0,1 0 0,1 1 0,-1-1 0,1 1-1,0-1 1,0 1 0,1-1 0,0 8 0,1-14-106,-1 1 0,1 0 0,-1 0 0,1-1 0,-1 1 0,1 0-1,-1-1 1,1 1 0,0-1 0,-1 1 0,1-1 0,0 1 0,-1-1 0,1 1 0,0-1-1,0 0 1,0 1 0,-1-1 0,1 0 0,0 0 0,0 1 0,0-1 0,0 0 0,0 0-1,-1 0 1,1 0 0,0 0 0,0 0 0,0-1 0,0 1 0,0 0 0,-1 0 0,1 0-1,0-1 1,1 0 0,30-10 215,-23 5-192,-1-1 0,0 1 0,-1-1 0,0 0 0,0-1 0,8-11 0,-13 16-10,1 0-1,-1 0 1,0-1-1,0 1 1,-1 0-1,1-1 1,-1 1-1,1-1 1,-1 1-1,0-1 1,-1 1-1,1-1 0,0 0 1,-1 0-1,0 1 1,0-1-1,0 0 1,-1 0-1,1 1 1,-2-6-1,2 8-14,-1 0-1,1-1 1,-1 2 0,0-1-1,1 0 1,-1 0-1,0 0 1,0 0-1,1 0 1,-1 0 0,0 1-1,0-1 1,0 0-1,0 1 1,0-1-1,0 1 1,0-1 0,0 1-1,0-1 1,0 1-1,0 0 1,0-1-1,0 1 1,-1 0 0,1 0-1,0 0 1,0 0-1,0 0 1,0 0-1,0 0 1,-1 0 0,1 1-1,0-1 1,0 0-1,0 1 1,0-1-1,0 1 1,0-1 0,0 1-1,0-1 1,0 1-1,0 0 1,0-1-1,0 2 1,0-1-16,0-1-1,0 1 1,0-1-1,0 1 1,1 0-1,-1-1 1,0 1-1,1 0 1,-1 0-1,0-1 1,1 1-1,-1 0 1,1 0-1,-1 0 1,1 0-1,0 0 1,-1 0-1,1 0 1,0 0-1,0 0 1,-1 0-1,1 0 1,0 0-1,0 0 1,0 0-1,0 0 1,1 0-1,-1 0 1,0 0-1,0 0 1,0 0-1,1 0 1,-1 0-1,1 0 1,-1 0-1,1-1 1,-1 1-1,1 0 1,-1 0-1,1 0 1,0-1-1,-1 1 1,1 0-1,0 0 1,0-1-1,-1 1 1,1-1-1,1 2 1,5 0-831,0 1 1,0-1 0,-1 0-1,1-1 1,0 0 0,1 0 0,-1 0-1,0-1 1,13-1 0,-18 1 669,36 0-4984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9.409"/>
    </inkml:context>
    <inkml:brush xml:id="br0">
      <inkml:brushProperty name="width" value="0.025" units="cm"/>
      <inkml:brushProperty name="height" value="0.025" units="cm"/>
    </inkml:brush>
  </inkml:definitions>
  <inkml:trace contextRef="#ctx0" brushRef="#br0">141 229 13741,'0'0'2002,"-12"9"-486,6-5-1445,-13 9 723,0 2 1,-22 21 0,37-33-593,0 0 1,1 0-1,-1 1 1,1-1-1,0 1 0,0 0 1,1 0-1,-1 0 0,1 1 1,0-1-1,0 0 1,0 1-1,1-1 0,-1 1 1,1 0-1,0-1 0,1 1 1,-1 0-1,1 0 1,0 6-1,1-10-189,0 0-1,0 0 1,0 0 0,0 0-1,0-1 1,0 1 0,0 0 0,0-1-1,0 1 1,0-1 0,0 1-1,1-1 1,-1 0 0,0 1-1,0-1 1,0 0 0,1 0 0,-1 0-1,0 0 1,0 0 0,1 0-1,-1 0 1,2 0 0,34-5 162,-24 1-165,0-1-1,0 0 0,-1-1 1,0-1-1,0 1 0,0-2 1,-1 0-1,0 0 0,13-14 1,-5 4-59,-2-1 1,0-1-1,-1 0 1,16-26-1,20-50-60,-47 85 103,-1 1 1,0-1-1,0 0 0,-1 0 0,0-1 1,-1 1-1,1-15 0,-4 25 14,1 1-1,0 0 1,-1 0 0,1-1-1,0 1 1,-1 0 0,1 0-1,0-1 1,-1 1 0,1 0-1,-1 0 1,1 0 0,0 0-1,-1 0 1,1 0 0,-1 0-1,1 0 1,-1 0 0,1 0-1,0 0 1,-1 0 0,1 0-1,-1 0 1,1 0 0,0 0-1,-1 0 1,1 0 0,-1 0-1,1 1 1,0-1 0,-1 0-1,1 0 1,0 0 0,-1 1-1,1-1 1,0 0 0,-1 1-1,1-1 1,0 0 0,-1 1-1,1-1 1,0 0 0,0 1-1,0-1 1,-1 1 0,-15 21 118,1 0 0,0 0 1,2 2-1,1 0 0,-13 34 1,16-38 68,0 1 1,2-1 0,0 1 0,1 0-1,1 1 1,1-1 0,1 1-1,0 33 1,3-53-260,1 0 0,-1 0 0,0 0 0,1 0 0,0 0 0,-1 0 0,1-1 0,0 1 0,0 0 0,0 0 0,0-1 0,0 1 0,1-1 0,-1 1 0,0-1 0,1 1 0,-1-1 0,1 0 0,-1 0 0,1 0 0,0 1 0,-1-2 0,1 1 0,0 0 0,0 0 0,0-1 0,-1 1 0,1 0 0,0-1 0,0 0 0,0 0 0,0 1 0,3-1 0,-1 0-638,1 0 1,-1 0-1,0-1 0,1 1 1,-1-1-1,0 0 1,1 0-1,-1 0 1,0-1-1,0 1 0,0-1 1,0 0-1,0 0 1,5-5-1,17-18-7012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1:59.786"/>
    </inkml:context>
    <inkml:brush xml:id="br0">
      <inkml:brushProperty name="width" value="0.025" units="cm"/>
      <inkml:brushProperty name="height" value="0.025" units="cm"/>
    </inkml:brush>
  </inkml:definitions>
  <inkml:trace contextRef="#ctx0" brushRef="#br0">24 36 14286,'0'0'2247,"-3"10"-624,2-8-1500,-15 49 2172,15-50-2200,1 1 0,-1-1 1,1 0-1,0 1 0,-1-1 0,1 1 0,0-1 0,0 0 0,0 1 0,0-1 0,0 1 0,0-1 0,0 0 0,1 1 0,-1-1 0,0 0 0,1 1 0,-1-1 0,1 0 0,0 1 0,-1-1 0,1 0 0,0 0 0,0 0 0,0 0 0,0 0 1,0 0-1,0 0 0,0 0 0,0 0 0,0 0 0,0 0 0,0-1 0,0 1 0,1 0 0,-1-1 0,0 1 0,1-1 0,-1 0 0,2 1 0,4-1-19,1 0 0,-1-1-1,0 1 1,0-2 0,0 1 0,0-1 0,-1 0-1,1 0 1,0-1 0,-1 0 0,0 0-1,1 0 1,8-7 0,-5 2-61,1 0-1,-1-1 1,-1 0 0,0 0-1,0-1 1,11-18 0,-11 10 70,-8 18-85,-1 0 0,0 0 0,0-1 0,0 1 0,0 0 0,1-1 0,-1 1 0,0 0 0,0-1 0,0 1 0,0 0 0,0-1 0,0 1 0,0-1 0,0 1 0,0 0 0,0-1 0,0 1 0,0 0 0,0-1 0,0 1 0,0 0 0,0-1 0,-1 1 0,1 0 0,0-1 0,0 1 0,0 0 0,0-1 0,-1 1 0,1 0 0,0 0 0,0-1 0,-1 1 0,1 0 0,0 0 0,0 0 0,-1-1 0,1 1 0,0 0 0,-1 0 0,1 0 1,0 0-1,-1-1 0,1 1 0,0 0 0,-1 0 0,1 0 0,0 0 0,-1 0 0,1 0 0,-1 0 0,1 0 0,-11 3-81,5 0 72,1 0-1,0 0 1,0 1 0,0-1-1,0 1 1,1 0-1,0 1 1,0-1-1,-4 6 1,-34 50 98,33-46-94,-2 2 40,1 0 0,-11 26 0,19-37-24,0 0 0,0 1 0,0 0 1,1-1-1,0 1 0,0 0 0,0 0 0,1 0 1,0-1-1,0 1 0,0 0 0,2 7 0,-1-12-7,0 1 0,0-1-1,0 1 1,1-1 0,-1 0-1,0 0 1,1 0 0,-1 0-1,1 0 1,-1 0 0,1 0-1,-1 0 1,1-1-1,-1 1 1,1-1 0,0 1-1,0-1 1,-1 1 0,1-1-1,0 0 1,-1 0 0,1 0-1,0 0 1,3-1 0,44-2-784,-40 0-131,1 0-1,-1-1 1,0 0 0,0 0 0,0-1-1,0 0 1,-1-1 0,0 0-1,11-10 1,14-13-5527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00.127"/>
    </inkml:context>
    <inkml:brush xml:id="br0">
      <inkml:brushProperty name="width" value="0.025" units="cm"/>
      <inkml:brushProperty name="height" value="0.025" units="cm"/>
    </inkml:brush>
  </inkml:definitions>
  <inkml:trace contextRef="#ctx0" brushRef="#br0">134 0 13837,'0'0'6775,"-4"10"-5895,-36 91 936,-20 60 1144,52-136-2742,2 1 1,1 0-1,1-1 0,-1 47 0,4-71-234,1 0-1,0 0 0,0 1 1,0-1-1,-1 0 0,1 0 1,0 0-1,1 0 0,-1 0 1,0 0-1,0 1 1,0-1-1,1 0 0,-1 0 1,0 0-1,1 0 0,-1 0 1,1 0-1,-1 0 0,1 0 1,0 0-1,-1 0 0,1-1 1,0 1-1,0 0 1,0 0-1,-1-1 0,1 1 1,0 0-1,0-1 0,0 1 1,0-1-1,0 1 0,0-1 1,0 1-1,0-1 0,1 0 1,-1 1-1,0-1 1,0 0-1,0 0 0,0 0 1,0 0-1,0 0 0,2-1 1,2 0-255,-1 0 0,0-1 0,0 1 1,0-1-1,0 0 0,-1 0 0,1-1 1,-1 1-1,1-1 0,-1 0 0,4-3 1,11-15-2025,-1 0 1,-1-1-1,0-1 1,14-30 0,4-11-2692</inkml:trace>
  <inkml:trace contextRef="#ctx0" brushRef="#br0" timeOffset="1">348 21 13100,'0'0'3428,"0"50"-738,-18-7-672,-3 12-1057,-4 2 160,0 3 352,7-4-576,5-6-544,10-6-225,3-6-64,0-6-417,11-8-1664,3-9-2628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04.413"/>
    </inkml:context>
    <inkml:brush xml:id="br0">
      <inkml:brushProperty name="width" value="0.025" units="cm"/>
      <inkml:brushProperty name="height" value="0.025" units="cm"/>
      <inkml:brushProperty name="color" value="#E71224"/>
    </inkml:brush>
  </inkml:definitions>
  <inkml:trace contextRef="#ctx0" brushRef="#br0">8 137 7719,'0'0'801,"-2"-8"-187,2 7-513,-5-38 441,4 37-410,1 1 0,0 0 0,0 0 0,0-1 0,0 1 0,0 0 0,0-1 0,1 1 0,-1 0 0,0 0 0,1-1 0,-1 1 0,1 0 0,-1 0 0,1 0-1,-1 0 1,1 0 0,0-1 0,0 1 0,-1 0 0,1 1 0,0-1 0,0 0 0,0 0 0,0 0 0,0 0 0,0 1 0,0-1 0,1 0 0,-1 1 0,0-1 0,0 1 0,2-1 0,-2 1-14,0 1-1,0-1 1,0 1-1,0-1 0,-1 1 1,1-1-1,0 1 1,0-1-1,-1 1 1,1 0-1,0-1 1,-1 1-1,1 0 0,-1 0 1,1-1-1,-1 1 1,1 0-1,-1 0 1,0 0-1,1 0 1,-1 0-1,0-1 1,1 1-1,-1 0 0,0 0 1,0 0-1,0 0 1,0 0-1,0 0 1,0 0-1,0 0 1,0 0-1,-1 1 1,1 5 351,18 175 3382,-2 247-2988,-14-405-412,3-40-181,6-53-92,-10 62-175,10-81 38,-4 0-1,-4-1 1,-3 0-1,-16-110 1,16 197-36,0 0-2,0 1 1,0-1-1,0 1 0,0-1 0,-1 1 1,1 0-1,0-1 0,-1 1 1,1 0-1,-1-1 0,1 1 1,-1 0-1,0-1 0,1 1 1,-1 0-1,0 0 0,0 0 1,0 0-1,0 0 0,-1-1 1,0 6-27,0 0 0,1 1 0,0-1 0,0 1 0,0-1 0,1 1 0,-1 6 0,1-10 14,-10 117-47,-16 159 118,26-271-157,3-9 44,8-26 37,12-44 56,-10 8 20,-2-1-1,-3 0 1,-1-123-1,-22 648-179,14-421 25,2 48 68,-1-81-246,1 1 1,0-1-1,0 0 1,0 0-1,1 0 1,-1 0-1,1 0 1,1 0-1,-1 0 1,1 0-1,-1-1 1,6 7-1,9-1-3290,4-8-1900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05.210"/>
    </inkml:context>
    <inkml:brush xml:id="br0">
      <inkml:brushProperty name="width" value="0.025" units="cm"/>
      <inkml:brushProperty name="height" value="0.025" units="cm"/>
      <inkml:brushProperty name="color" value="#E71224"/>
    </inkml:brush>
  </inkml:definitions>
  <inkml:trace contextRef="#ctx0" brushRef="#br0">35 255 6726,'0'0'2258,"3"-12"-1062,62-230 10378,-100 400-6587,-17 294-4887,50-419-84,0-21-19,1 0 0,1 0 0,0-1 0,1 1 0,0 0 0,3 13 0,-4-25 2,0 1 0,0-1 0,0 1 0,0-1 0,0 1 0,0-1 0,1 1 0,-1-1 1,0 1-1,0-1 0,0 1 0,1-1 0,-1 0 0,0 1 0,1-1 0,-1 1 0,0-1 0,1 0 0,-1 1 0,1-1 0,-1 0 0,1 0 0,-1 1 0,0-1 0,1 0 0,-1 0 0,1 1 0,-1-1 1,1 0-1,-1 0 0,1 0 0,-1 0 0,1 0 0,-1 0 0,1 0 0,0 0 0,-1 0 0,1 0 0,-1 0 0,1 0 0,-1 0 0,1-1 0,-1 1 0,1 0 0,-1 0 0,0 0 0,1-1 0,0 0 1,18-19 83,-10 3-61,-1 0-1,0-1 0,-2-1 0,0 1 1,-1-1-1,0 0 0,1-24 0,5-140-10,-10 170 1,-1-17-5,2-11-102,-8-82 1,6 121 84,0 1 0,0-1 1,0 0-1,0 0 0,0 1 0,-1-1 0,1 0 0,-1 0 0,1 1 1,-1-1-1,1 1 0,-1-1 0,0 0 0,0 1 0,0-1 1,0 1-1,0-1 0,0 1 0,0 0 0,0-1 0,-1 1 1,1 0-1,0 0 0,-1 0 0,-2-1 0,3 2-5,-1 1 0,1 0 0,-1 0 0,0 0 0,1 0 0,0 0 0,-1 0 0,1 0 1,0 1-1,-1-1 0,1 0 0,0 1 0,0-1 0,0 1 0,0-1 0,0 1 0,1-1 0,-1 1 0,0 0 0,1 0 0,-1-1 0,1 1 0,0 0 0,-1 2 0,-17 63 16,2 1 0,3 1 0,3 0 0,0 95 1,9-162 6,1 0 0,0 0 1,0 1-1,0-1 1,0 0-1,1 0 1,-1 0-1,1 0 0,-1 1 1,1-1-1,0 0 1,0 0-1,0 0 1,0 0-1,0-1 0,1 4 1,11-6 69,4-16-49,-7 0-35,0-1 0,-2 1-1,0-1 1,-1-1-1,0 1 1,-2-1-1,0 0 1,-1-1 0,2-31-1,-2-22-73,-6-84 0,2 151 42,-4-37-290,4 41 312,0 1 0,-1-1-1,1 0 1,0 1 0,-1-1 0,0 0 0,1 1 0,-1-1 0,0 0 0,0 1 0,0-1-1,0 1 1,0 0 0,0-1 0,0 1 0,-1 0 0,1 0 0,0 0 0,-4-2 0,4 3 0,0 1 0,0-1 0,0 0 0,1 1 0,-1-1 0,0 1 1,0 0-1,0-1 0,0 1 0,0 0 0,1 0 0,-1-1 1,0 1-1,1 0 0,-1 0 0,1 0 0,-1 0 0,1 0 1,-1 0-1,1 0 0,-1 0 0,1 0 0,0 0 0,0 0 0,0 0 1,-1 0-1,1 1 0,-10 41-24,9-37 16,-16 89 188,-8 171-1,23-224-153,3 31-602,0-26-4737,-1-29-1013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10.666"/>
    </inkml:context>
    <inkml:brush xml:id="br0">
      <inkml:brushProperty name="width" value="0.025" units="cm"/>
      <inkml:brushProperty name="height" value="0.025" units="cm"/>
      <inkml:brushProperty name="color" value="#E71224"/>
    </inkml:brush>
  </inkml:definitions>
  <inkml:trace contextRef="#ctx0" brushRef="#br0">32 16 5669,'0'0'9908,"-5"-3"-9107,2 0-696,-12-7 352,14 10-440,1 0-1,0 0 1,-1 0 0,1 0 0,0 0-1,0 0 1,-1 0 0,1 0 0,0 0-1,-1 1 1,1-1 0,0 0 0,-1 0 0,1 0-1,0 0 1,-1 0 0,1 1 0,0-1-1,0 0 1,-1 0 0,1 1 0,0-1 0,0 0-1,0 0 1,-1 1 0,1-1 0,0 0-1,0 1 1,0-1 0,0 0 0,0 0-1,0 1 1,-1-1 0,1 0 0,0 1 0,0-1-1,0 0 1,0 1 0,0-1 0,0 0-1,0 1 1,0-1 0,1 0 0,-1 1 0,0-1-1,0 0 1,0 1 0,0-1 0,0 0-1,0 1 1,1-1 0,-1 0 0,0 0-1,1 1 1,57 255 5119,-57-251-5074,1 0-1,-1 0 1,1 0 0,0 0 0,1-1 0,-1 1 0,1-1-1,0 1 1,0-1 0,0 0 0,0 0 0,7 5-1,-8-8-16,-1 0 0,1 0 0,0 0 0,0 0 0,0-1 0,0 1 0,0-1 0,0 1 0,0-1 0,0 0 0,0 0 0,0 0 0,0 0 0,0 0 0,0 0 0,0-1 0,0 1 0,0-1 0,0 1 0,0-1 0,0 0 0,0 0 0,0 0 0,0 0 0,-1 0 0,1 0 0,0 0 0,-1 0 0,1-1 0,-1 1 0,1-1 0,-1 1 0,2-4 0,48-57 418,-42 48-540,1 1 0,1 0-1,0 1 1,1 0 0,0 1-1,0 0 1,16-10 0,-5 15-2065,-7 6-2277,-8 0-247,-4 0-507</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11.028"/>
    </inkml:context>
    <inkml:brush xml:id="br0">
      <inkml:brushProperty name="width" value="0.025" units="cm"/>
      <inkml:brushProperty name="height" value="0.025" units="cm"/>
      <inkml:brushProperty name="color" value="#E71224"/>
    </inkml:brush>
  </inkml:definitions>
  <inkml:trace contextRef="#ctx0" brushRef="#br0">2 238 9513,'0'0'8904,"-1"-10"-8081,0 0-638,1-1 0,1 1 1,0 0-1,0 0 1,1 0-1,3-13 0,-4 20-124,0 0 1,0-1-1,0 1 0,0 0 0,0 0 0,0 0 0,1 1 0,-1-1 0,1 0 0,0 0 0,0 1 0,0-1 1,0 1-1,1 0 0,-1 0 0,1-1 0,-1 2 0,1-1 0,0 0 0,-1 0 0,1 1 0,0-1 1,0 1-1,0 0 0,0 0 0,0 0 0,1 1 0,3-1 0,-6 1-32,1 0 1,0 1-1,-1-1 0,1 1 1,-1-1-1,1 1 1,-1 0-1,1 0 0,-1-1 1,1 1-1,-1 0 0,0 0 1,1 0-1,-1 1 0,0-1 1,0 0-1,0 0 0,0 1 1,0-1-1,0 1 0,0-1 1,-1 1-1,1-1 0,-1 1 1,1-1-1,-1 1 0,1-1 1,-1 1-1,0 0 0,1-1 1,-1 3-1,4 66 223,-3-42-151,-1-28-78,0 1 1,-1-1-1,1 1 1,1 0-1,-1-1 1,0 1-1,0-1 0,0 1 1,0-1-1,0 1 1,0-1-1,0 1 0,1-1 1,-1 0-1,0 1 1,0-1-1,1 1 1,-1-1-1,0 1 0,1-1 1,-1 0-1,0 1 1,1-1-1,-1 0 0,1 1 1,-1-1-1,1 0 1,-1 0-1,0 1 1,1-1-1,-1 0 0,1 0 1,-1 0-1,1 0 1,-1 1-1,1-1 1,-1 0-1,1 0 0,-1 0 1,1 0-1,-1 0 1,1 0-1,-1-1 0,1 1 1,-1 0-1,1 0 1,-1 0-1,1 0 1,-1 0-1,1-1 0,-1 1 1,1 0-1,-1-1 1,1 1-1,-1 0 0,0-1 1,1 1-1,-1 0 1,0-1-1,1 1 1,-1 0-1,1-2 0,27-26 1035,-26 25-943,29-36 337,-2-1 0,35-62 0,-64 101-468,0 0 1,0 1-1,1-1 1,-1 0-1,1 0 1,-1 1-1,1-1 0,-1 1 1,1-1-1,-1 0 1,1 1-1,0-1 1,-1 1-1,1-1 1,0 1-1,-1-1 0,1 1 1,0 0-1,0-1 1,-1 1-1,1 0 1,0 0-1,1-1 1,8 2-6184</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12.002"/>
    </inkml:context>
    <inkml:brush xml:id="br0">
      <inkml:brushProperty name="width" value="0.025" units="cm"/>
      <inkml:brushProperty name="height" value="0.025" units="cm"/>
      <inkml:brushProperty name="color" value="#E71224"/>
    </inkml:brush>
  </inkml:definitions>
  <inkml:trace contextRef="#ctx0" brushRef="#br0">4 0 5765,'0'0'10565,"-1"8"-9866,-1 20-162,2 0 0,0 0 0,2 0-1,1 0 1,8 28 0,-4-7-53,-1-8-233,1-1-1,2 0 1,2-1-1,18 44 0,-23-70-230,0 0 0,0 0 0,2-1 0,-1 0 0,1-1-1,1 1 1,0-1 0,1-1 0,0 0 0,1 0 0,-1-1-1,2-1 1,-1 1 0,1-2 0,21 10 0,-11-8 38,1-2-1,0 0 1,0-2 0,1 0 0,35 2 0,124-5 165,-108-4-158,401-18 722,-335 12-378,567-64 492,235-7-676,-88 78 992,-837 1-1232,0 0 0,1 1-1,-1 1 1,0 0 0,0 2 0,0 0-1,0 1 1,-1 1 0,0 0-1,0 1 1,0 1 0,-1 1-1,-1 0 1,26 20 0,-37-27-1302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2.754"/>
    </inkml:context>
    <inkml:brush xml:id="br0">
      <inkml:brushProperty name="width" value="0.025" units="cm"/>
      <inkml:brushProperty name="height" value="0.025" units="cm"/>
      <inkml:brushProperty name="color" value="#E71224"/>
    </inkml:brush>
  </inkml:definitions>
  <inkml:trace contextRef="#ctx0" brushRef="#br0">162 226 8488,'1'-3'576,"0"-1"-1,-1 1 1,0-1 0,0 0-1,0 1 1,0-1 0,0 0 0,-1 1-1,1-1 1,-1 1 0,0-1-1,0 1 1,-3-7 0,3 9-457,1 0 1,-1 0-1,0 0 0,0 1 1,1-1-1,-1 0 1,0 1-1,0-1 1,0 0-1,0 1 1,0-1-1,0 1 0,1-1 1,-1 1-1,-1 0 1,1-1-1,0 1 1,0 0-1,-2 0 0,1 0-54,-1 0 0,0 0 0,1 1 0,-1-1 0,0 1 0,1 0-1,-1 0 1,1 0 0,-1 0 0,1 0 0,-3 2 0,-2 2-27,1 0 1,-1 1-1,1 0 0,0 0 1,1 0-1,0 1 1,0-1-1,0 1 1,1 1-1,-5 8 0,1 0 152,1-1-1,1 2 0,-8 32 0,13-48-174,1 1 0,-1-1 0,1 1 0,0-1 0,-1 1 0,1-1-1,0 1 1,0 0 0,0-1 0,0 1 0,1-1 0,-1 1 0,0-1 0,1 1-1,-1-1 1,1 1 0,0 1 0,0-3-4,-1 1 0,1-1 1,-1 0-1,1 1 0,0-1 0,-1 0 0,1 0 0,-1 1 1,1-1-1,0 0 0,-1 0 0,1 0 0,0 0 0,-1 0 1,1 0-1,0 0 0,-1 0 0,1 0 0,0 0 0,-1 0 1,1-1-1,0 1 0,-1 0 0,1 0 0,-1-1 0,2 1 1,5-4 84,0 0 0,-1-1 1,0 1-1,0-1 1,9-8-1,17-19 96,0-1-1,-2-1 0,-2-2 1,-1-1-1,-2 0 1,34-70-1,-51 85 535,-8 22-709,0 0 1,0 0 0,0 0-1,0 0 1,-1 0 0,1 1-1,0-1 1,0 0 0,0 0-1,0 0 1,0 0-1,0 0 1,0 0 0,0 0-1,0 0 1,0 0 0,0 0-1,0 0 1,-1 0 0,1 0-1,0 0 1,0 0 0,0 0-1,0 0 1,0 0 0,0 0-1,0 0 1,0 0 0,0 0-1,0 0 1,-1 0 0,1 0-1,0 0 1,0 0 0,0 0-1,0 0 1,0 0 0,0 0-1,0 0 1,0 0 0,0 0-1,0 0 1,0 0 0,-1 0-1,1 0 1,0-1 0,0 1-1,0 0 1,0 0-1,0 0 1,0 0 0,0 0-1,0 0 1,0 0 0,0 0-1,0 0 1,0-1 0,-22 36 501,-2 10-495,3 1 1,2 1 0,2 1-1,-19 84 1,35-128-100,0 0-1,1 1 1,-1-1 0,1 0 0,0 1 0,0-1 0,0 0 0,1 0-1,1 6 1,-2-9 23,1 0-1,0 0 0,0 1 1,0-1-1,0 0 0,0 0 0,0 0 1,0-1-1,0 1 0,0 0 1,0 0-1,1 0 0,-1-1 1,0 1-1,0-1 0,1 1 1,-1-1-1,0 1 0,1-1 0,-1 0 1,1 0-1,-1 1 0,0-1 1,1 0-1,-1 0 0,1-1 1,-1 1-1,3-1 0,1 1-373,0-1 0,0 1-1,0-1 1,-1-1 0,1 1 0,0-1-1,-1 0 1,1 0 0,-1 0 0,0 0-1,0-1 1,6-3 0,21-22-5259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2.226"/>
    </inkml:context>
    <inkml:brush xml:id="br0">
      <inkml:brushProperty name="width" value="0.025" units="cm"/>
      <inkml:brushProperty name="height" value="0.025" units="cm"/>
    </inkml:brush>
  </inkml:definitions>
  <inkml:trace contextRef="#ctx0" brushRef="#br0">46 81 15599,'0'0'7025,"10"-7"-6710,6-3-273,1 0-1,0 1 1,1 1 0,0 0-1,0 1 1,0 1 0,1 1-1,0 1 1,28-3-1,-64 9 128,0 0-1,0 1 0,-29 9 1,-9 2 268,-56 4 2157,254-29-2816,2 0-303,-170 14 739,-48 10-1,31-3-638,32-7-674,11-1-868,22-4-3793,4-7-5611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3.112"/>
    </inkml:context>
    <inkml:brush xml:id="br0">
      <inkml:brushProperty name="width" value="0.025" units="cm"/>
      <inkml:brushProperty name="height" value="0.025" units="cm"/>
      <inkml:brushProperty name="color" value="#E71224"/>
    </inkml:brush>
  </inkml:definitions>
  <inkml:trace contextRef="#ctx0" brushRef="#br0">199 0 14830,'-10'7'1895,"-14"10"-748,0 1 0,0 1 0,2 1 0,1 1 0,0 1 0,-21 30 0,41-51-1144,-1 1 0,1-1-1,0 1 1,0 0 0,0-1 0,1 1-1,-1 0 1,0 0 0,1-1-1,-1 1 1,1 0 0,0 0 0,-1 0-1,1 0 1,0 0 0,0 0 0,0 0-1,0 0 1,1 2 0,0-3-1,-1-1 1,1 1-1,0 0 1,-1 0-1,1 0 1,0-1-1,0 1 0,0 0 1,0-1-1,0 1 1,0 0-1,0-1 1,0 1-1,0-1 1,0 0-1,0 1 0,0-1 1,0 0-1,0 0 1,0 0-1,0 1 1,0-1-1,2-1 0,3 1 20,1 0-1,-1-1 0,0 0 0,1 0 1,-1-1-1,0 0 0,0 0 0,0-1 1,0 1-1,6-5 0,6-6 13,0 0 0,27-28 0,-38 34-15,-1 0 0,0 0 0,0-1 0,0 0 0,-1 0 0,0 0-1,0-1 1,5-15 0,-37 89 493,21-55-517,1 1 0,-1 0-1,2 0 1,0 0 0,0 1 0,1 0-1,1 0 1,-1-1 0,2 1-1,-1 18 1,3-29-29,-1 0 1,0 0-1,1 0 0,-1-1 1,1 1-1,-1 0 0,1-1 1,-1 1-1,1 0 0,0-1 0,-1 1 1,1-1-1,0 1 0,0-1 1,-1 1-1,1-1 0,0 1 1,0-1-1,-1 0 0,1 1 1,0-1-1,0 0 0,0 0 0,0 0 1,0 1-1,-1-1 0,1 0 1,0 0-1,0 0 0,0-1 1,0 1-1,0 0 0,0 0 1,-1 0-1,1-1 0,0 1 0,0 0 1,1-1-1,35-14-2133,-21 4-179,-1-1-1,1 0 0,-2-1 0,18-21 1,-1-2-3142</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3.471"/>
    </inkml:context>
    <inkml:brush xml:id="br0">
      <inkml:brushProperty name="width" value="0.025" units="cm"/>
      <inkml:brushProperty name="height" value="0.025" units="cm"/>
      <inkml:brushProperty name="color" value="#E71224"/>
    </inkml:brush>
  </inkml:definitions>
  <inkml:trace contextRef="#ctx0" brushRef="#br0">138 0 10122,'0'0'3934,"-7"3"-1083,-5 2-2095,0 0 1,1 1-1,0 0 1,0 1-1,-11 8 1,18-12-619,0 0 0,0 0 0,0 0 0,1 1 0,-1-1 0,1 1 1,0 0-1,0 0 0,0 0 0,1 0 0,-1 1 0,1-1 0,0 1 0,0 0 1,0-1-1,1 1 0,-2 8 0,4-12-140,-1 0 1,1-1-1,0 1 1,-1 0-1,1-1 1,0 1-1,-1-1 1,1 1-1,0-1 1,0 1-1,-1-1 1,1 0-1,0 1 1,0-1-1,0 0 1,0 0-1,0 1 1,-1-1-1,1 0 1,0 0-1,0 0 1,0 0-1,0 0 1,0 0-1,1-1 1,30 0-89,-30 1 70,39-7-588,39-1-572,-76 8 1150,0 0 0,0 0 1,0 0-1,0 1 0,0 0 0,0 0 0,0 0 0,0 0 0,-1 1 0,1-1 0,0 1 0,-1 0 1,1 0-1,-1 0 0,0 0 0,4 4 0,-6-5 57,1 1 1,-1 0-1,1 0 1,-1 0-1,0 0 1,0 0-1,0 0 1,0 0-1,0 0 1,0 1-1,-1-1 1,1 0-1,-1 0 1,1 1-1,-1-1 1,0 0-1,0 1 1,0-1-1,0 0 1,0 1-1,-1-1 1,1 0-1,-1 0 1,1 1-1,-2 2 1,0-1 113,0 0-1,0 0 1,0 0 0,-1 0 0,1-1 0,-1 1 0,0-1 0,0 1 0,0-1 0,-1 0 0,1 0 0,-5 2-1,-1 2-102,-1-1-1,-1 0 1,1-1-1,-1 0 0,0-1 1,0 0-1,-1 0 0,1-1 1,-1-1-1,-21 2 0,21-5-3458,2-7-3252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4.927"/>
    </inkml:context>
    <inkml:brush xml:id="br0">
      <inkml:brushProperty name="width" value="0.025" units="cm"/>
      <inkml:brushProperty name="height" value="0.025" units="cm"/>
      <inkml:brushProperty name="color" value="#E71224"/>
    </inkml:brush>
  </inkml:definitions>
  <inkml:trace contextRef="#ctx0" brushRef="#br0">11 227 4933,'0'0'7906,"-3"-9"-5856,2 5-1897,0 0-7,0 1 0,0-1 0,0 0 0,0 0-1,0 1 1,1-1 0,0 0 0,0 0 0,0 0-1,0 0 1,1 1 0,-1-1 0,1 0 0,0 0 0,0 1-1,1-1 1,-1 0 0,1 1 0,-1-1 0,1 1-1,0 0 1,4-4 0,4-4 309,2 1-1,-1 0 1,26-15-1,-32 21-386,-1 2-1,1-1 0,0 1 0,1-1 1,-1 1-1,0 1 0,0-1 1,1 1-1,-1 0 0,1 0 0,0 0 1,-1 1-1,11 0 0,-15 1-63,0-1-1,1 1 1,-1-1 0,0 1-1,0-1 1,0 1 0,0 0-1,0 0 1,0-1 0,0 1-1,0 0 1,0 0 0,0 0-1,-1 0 1,1 0 0,0 0-1,0 0 1,-1 1 0,1-1-1,-1 0 1,1 0 0,-1 0-1,0 0 1,1 1 0,-1-1-1,0 0 1,0 2-1,1 42 280,-2-31-139,0-3-57,0 1 1,-1-1-1,0 1 1,-1-1-1,-8 19 1,7-19 5,1-1 0,-1 1 0,2 0 0,-1 0 0,0 19 0,3-29-88,0-1 0,1 0-1,-1 1 1,0-1 0,0 0 0,1 0 0,-1 1-1,0-1 1,0 0 0,1 0 0,-1 0-1,0 1 1,1-1 0,-1 0 0,0 0-1,1 0 1,-1 0 0,1 0 0,-1 1-1,0-1 1,1 0 0,-1 0 0,1 0 0,-1 0-1,0 0 1,1 0 0,-1 0 0,0-1-1,1 1 1,-1 0 0,1 0 0,-1 0-1,0 0 1,1 0 0,-1 0 0,1-1-1,15-5 173,3-7-117,0 0 0,-1-2 0,-1 0 0,0-2 0,-1 1 0,-1-2 0,23-33 0,-25 31 7,-16 30-13,-9 22-111,10-25 63,0 2 10,-1 0-1,1 0 0,1 0 0,0 0 0,0 12 0,1-20-10,0 1 1,0-1 0,0 1 0,0 0-1,1-1 1,-1 1 0,1-1 0,-1 1-1,1-1 1,-1 1 0,1-1 0,0 0 0,0 1-1,0-1 1,0 0 0,0 1 0,0-1-1,0 0 1,0 0 0,0 0 0,1 0-1,-1 0 1,0 0 0,1-1 0,-1 1-1,0 0 1,1 0 0,-1-1 0,1 1-1,-1-1 1,1 0 0,0 1 0,-1-1-1,1 0 1,-1 0 0,4 0 0,4-1 56,1 1 1,-1-2-1,1 1 1,-1-2-1,0 1 1,0-1-1,0 0 0,0-1 1,0 0-1,-1 0 1,0-1-1,0 0 1,11-9-1,-10 7 32,0-1-1,-1 1 1,0-1-1,-1-1 1,1 1-1,-2-1 1,1-1-1,-1 1 1,-1-1-1,1 0 1,4-14-1,-7 0 196,-3 24-283,0 0 1,0-1-1,0 1 0,0 0 0,0 0 0,0-1 1,0 1-1,0 0 0,0 0 0,0 0 1,0-1-1,0 1 0,-1 0 0,1 0 0,0 0 1,0-1-1,0 1 0,0 0 0,-1 0 1,1 0-1,0 0 0,0-1 0,0 1 0,-1 0 1,1 0-1,0 0 0,0 0 0,-1 0 0,1 0 1,0 0-1,0 0 0,-1 0 0,1 0 1,0-1-1,0 1 0,-1 1 0,1-1 0,0 0 1,0 0-1,-1 0 0,-1 1-7,0 0-1,0 0 1,0 1 0,0-1-1,0 1 1,0-1-1,0 1 1,1 0 0,-1 0-1,1 0 1,-1-1 0,1 2-1,0-1 1,-2 2-1,1-1-4,1 0-1,-1 0 1,0 1 0,1-1-1,0 0 1,0 1-1,0-1 1,0 1-1,1-1 1,-1 1-1,1 5 1,0-8 5,1 0-1,-1 1 1,1-1 0,-1 0-1,1 0 1,-1 0 0,1 0-1,0 0 1,0 0 0,0 0-1,-1 0 1,1 0 0,0-1-1,0 1 1,0 0 0,0-1-1,1 1 1,-1 0 0,0-1-1,0 1 1,0-1 0,0 1-1,0-1 1,1 0 0,-1 0-1,0 0 1,0 1 0,1-1-1,-1 0 1,0 0 0,0-1-1,1 1 1,1 0 0,149-2 43,-151 2-43,1 0 0,0 0 0,-1 0 0,1 0 0,0 0 0,-1 0 0,1 1 0,0-1 0,-1 1 0,1-1 0,-1 1 0,1 0-1,-1-1 1,1 1 0,-1 0 0,0 0 0,1 0 0,-1 0 0,0 0 0,0 1 0,0-1 0,0 0 0,0 0 0,0 1 0,0-1 0,0 1-1,0-1 1,0 1 0,0 2 0,-1-4 220,1-3 0,0 0 1,0 0-1,0 0 0,-1-1 0,0 1 1,1 0-1,-1 0 0,0-1 0,-1-3 1,1 5-75,-4-99 208,4 103-379,0 1 0,1-1 1,-1 0-1,0 1 1,1-1-1,-1 0 0,1 1 1,0-1-1,0 0 0,0 0 1,0 0-1,0 0 1,0 0-1,1 0 0,-1 0 1,1 0-1,-1 0 1,1-1-1,2 3 0,0-1-25,0-1 0,0 1 1,1-1-1,-1 0 0,0 0 0,1 0 0,0-1 0,-1 0 0,7 1 0,0 0 21,1-1 1,-1 0-1,1-1 0,-1 0 0,1-1 0,-1 0 1,19-5-1,-18 1 28,0 1 0,0-1 0,0-1 0,20-13 0,-27 16 7,1-1 1,-1 0-1,0-1 0,0 1 0,0-1 1,0 0-1,-1 0 0,0-1 0,0 1 1,0-1-1,3-7 0,-6 2-5,-8 12-61,-11 14-33,10-7 103,1 1 0,1-1-1,0 1 1,0 0 0,0 1-1,2-1 1,-1 1-1,1 0 1,0 0 0,1 0-1,0 1 1,-2 18 0,5-28-5,0 0 0,1-1 0,-1 1 0,0 0 0,1-1 0,-1 1 0,1-1 0,-1 1 0,1-1 0,-1 1 0,1-1 0,-1 1 0,1-1 0,-1 1 0,1-1 0,0 0 0,-1 1 0,1-1 0,0 0 1,-1 1-1,1-1 0,0 0 0,-1 0 0,1 0 0,0 0 0,0 0 0,-1 0 0,1 0 0,0 0 0,-1 0 0,1 0 0,0 0 0,0 0 0,-1 0 0,1-1 0,0 1 0,-1 0 0,1 0 1,0-1-1,32-10 170,-22 3-155,-1 0 1,0 0 0,-1 0-1,0-1 1,0-1-1,-1 0 1,0 0 0,11-18-1,7-9 18,-25 36-138,-8 34-363,4-24 166,0 1 1,1 0 0,1-1 0,-1 11 0,1-18 61,1-1 1,0 1-1,0 0 1,0-1-1,0 1 1,0-1-1,0 1 1,0-1-1,1 1 1,-1 0-1,0-1 1,1 1 0,0-1-1,-1 0 1,1 1-1,0-1 1,-1 1-1,1-1 1,0 0-1,0 0 1,0 1-1,0-1 1,0 0-1,1 0 1,-1 0 0,0 0-1,0 0 1,1 0-1,-1-1 1,1 1-1,-1 0 1,1-1-1,1 1 1,20 1-4009,1-2-598</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5.383"/>
    </inkml:context>
    <inkml:brush xml:id="br0">
      <inkml:brushProperty name="width" value="0.025" units="cm"/>
      <inkml:brushProperty name="height" value="0.025" units="cm"/>
      <inkml:brushProperty name="color" value="#E71224"/>
    </inkml:brush>
  </inkml:definitions>
  <inkml:trace contextRef="#ctx0" brushRef="#br0">115 190 11147,'0'0'195,"0"-1"0,0 1 0,0-1 0,1 0 0,-1 1 0,0-1 0,0 0 0,0 1 1,0-1-1,0 0 0,-1 1 0,1-1 0,0 1 0,0-1 0,0 0 0,0 1 0,-1-1 1,1 1-1,0-1 0,-1 1 0,1-1 0,0 0 0,-1 1 0,1-1 0,-1 1 0,1 0 1,0-1-1,-1 1 0,1-1 0,-1 1 0,0 0 0,1-1 0,-1 1 0,1 0 0,-1 0 1,1-1-1,-2 1 0,0 0-11,0 1 1,0 0-1,1-1 1,-1 1-1,0 0 1,0 0-1,0 0 1,1 0-1,-1 0 1,1 0-1,-1 0 1,-1 2-1,-40 46 958,38-42-1004,0 1 0,1-1 0,0 1 0,1 0 0,0 0 0,0 0 0,1 1 0,0-1 0,0 1 0,0-1 0,2 1 0,-1 10 0,1-17-131,1-1 0,-1 1 0,1-1 0,-1 1 0,1-1 0,0 1 0,-1-1 1,1 0-1,0 1 0,0-1 0,0 0 0,0 1 0,0-1 0,1 0 0,-1 0 0,0 0 1,0 0-1,1 0 0,-1 0 0,1-1 0,-1 1 0,1 0 0,-1-1 0,1 1 1,-1-1-1,1 1 0,-1-1 0,1 0 0,0 0 0,-1 0 0,1 0 0,0 0 0,-1 0 1,4-1-1,2 1 24,0 0 1,0-1-1,0 0 1,0 0 0,-1-1-1,1 0 1,9-4-1,-1-2-36,-1-2 0,0 1 1,-1-2-1,0 0 0,0 0 0,-1-1 0,-1-1 0,0 0 0,-1-1 0,10-15 0,-12 16-37,0-1-1,-1 1 1,0-1 0,-1 0 0,-1-1 0,0 0 0,-1 0 0,-1 0-1,0 0 1,-1 0 0,0-21 0,-2 35 33,0-1 0,-1 1 0,1-1-1,-1 1 1,1 0 0,-1-1 0,1 1 0,-1 0 0,0-1 0,0 1 0,0 0 0,0 0 0,0-1 0,0 1-1,0 0 1,0 0 0,0 0 0,0 1 0,-1-1 0,1 0 0,0 0 0,0 1 0,-1-1 0,1 0-1,-1 1 1,1-1 0,-1 1 0,1 0 0,-1 0 0,1-1 0,-1 1 0,1 0 0,-1 0 0,1 0-1,-1 1 1,1-1 0,-1 0 0,1 0 0,-3 2 0,1-2 1,1 0 0,-1 1-1,1 0 1,-1-1 0,1 1 0,-1 0 0,1 0-1,-1 0 1,1 1 0,0-1 0,-1 1 0,1-1-1,0 1 1,0 0 0,0-1 0,0 1 0,1 0 0,-1 0-1,0 0 1,1 1 0,0-1 0,-1 0 0,-1 5-1,3-2-72,-1 1-1,1-1 0,0 1 0,0-1 0,1 1 1,-1 0-1,1-1 0,0 0 0,1 1 1,-1-1-1,1 0 0,0 1 0,5 6 1,4 8-102,1-1 0,16 19 0,6 9 168,9 27 202,-43-73-534,3 3 360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5.728"/>
    </inkml:context>
    <inkml:brush xml:id="br0">
      <inkml:brushProperty name="width" value="0.025" units="cm"/>
      <inkml:brushProperty name="height" value="0.025" units="cm"/>
      <inkml:brushProperty name="color" value="#E71224"/>
    </inkml:brush>
  </inkml:definitions>
  <inkml:trace contextRef="#ctx0" brushRef="#br0">1 1 13613,'0'0'4100,"73"0"-3556,-30 3-352,2-3-127,-6 0-3973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6.668"/>
    </inkml:context>
    <inkml:brush xml:id="br0">
      <inkml:brushProperty name="width" value="0.025" units="cm"/>
      <inkml:brushProperty name="height" value="0.025" units="cm"/>
      <inkml:brushProperty name="color" value="#E71224"/>
    </inkml:brush>
  </inkml:definitions>
  <inkml:trace contextRef="#ctx0" brushRef="#br0">59 224 5573,'0'0'3758,"5"-10"-768,1 0-2105,-3 7-573,-1-1 1,0 1 0,0 0-1,0-1 1,-1 0-1,1 1 1,-1-1 0,0 0-1,0 0 1,0 0-1,0 1 1,-1-8 0,1 10-241,-1 1 0,0 0 1,0-1-1,0 1 0,0 0 1,0-1-1,0 1 1,0 0-1,0-1 0,0 1 1,0 0-1,0-1 0,0 1 1,0 0-1,0 0 0,0-1 1,0 1-1,-1 0 0,1-1 1,0 1-1,0 0 1,0-1-1,0 1 0,-1 0 1,1 0-1,0-1 0,0 1 1,-1 0-1,1 0 0,0 0 1,0-1-1,-1 1 1,1 0-1,0 0 0,0 0 1,-1 0-1,1 0 0,0 0 1,-1 0-1,1-1 0,0 1 1,-1 0-1,1 0 0,-1 0 1,-15 10 960,-12 22-742,-1 30 77,27-59-361,1 1 0,0 0 0,0 0 0,0-1 0,0 1 0,0 0 0,1 0 0,0 0 0,0 0 0,0 0 0,0 0 0,1 0 0,-1 0 0,1 0 0,2 4 0,-3-7 2,1 0-1,0-1 0,0 1 1,0 0-1,0-1 0,0 1 1,-1-1-1,1 1 0,0-1 1,0 1-1,1-1 0,-1 0 1,0 1-1,0-1 0,0 0 1,0 0-1,0 0 0,0 0 1,0 0-1,0 0 0,0 0 1,0 0-1,1 0 0,-1 0 1,0-1-1,0 1 0,1-1 1,30-12 275,-18 4-143,0 0-1,-1-2 0,-1 1 1,1-2-1,-2 0 1,0 0-1,0-1 0,-1 0 1,0-1-1,-2 0 1,1-1-1,-2 1 0,0-2 1,-1 1-1,0-1 1,-1 0-1,-1 0 0,-1 0 1,3-23-1,-6 39-135,0 0-1,0-1 0,0 1 0,0 0 1,0 0-1,0-1 0,0 1 0,0 0 1,0 0-1,0-1 0,0 1 0,0 0 1,0-1-1,0 1 0,0 0 0,0 0 1,0-1-1,0 1 0,0 0 0,0-1 1,-1 1-1,1 0 0,0 0 0,0-1 1,0 1-1,0 0 0,-1 0 0,1 0 1,0-1-1,0 1 0,-1 0 0,1 0 1,0 0-1,0 0 0,-1-1 0,1 1 1,0 0-1,0 0 0,-1 0 0,1 0 1,0 0-1,0 0 0,-1 0 0,1 0 1,0 0-1,-1 0 0,1 0 0,0 0 1,0 0-1,-1 0 0,1 0 0,0 0 1,-1 0-1,1 0 0,0 0 0,0 1 1,-1-1-1,1 0 0,0 0 0,0 0 1,-1 0-1,1 1 0,0-1 0,-1 0 1,-14 16 17,0 8-48,2 0 0,-20 46 0,28-57 59,1-1 0,0 1 0,0 0 0,2 0 1,0 0-1,0 1 0,1 25 0,1-38-29,0 0-1,0 0 1,0 0-1,1 1 1,-1-1-1,1 0 1,-1 0 0,1 0-1,-1 0 1,1 0-1,-1 0 1,1 0-1,0-1 1,-1 1-1,1 0 1,0 0-1,0 0 1,0-1 0,0 1-1,0 0 1,0-1-1,0 1 1,2 0-1,33 5 132,-24-6-92,0-1-1,0-1 1,-1 0-1,14-4 0,41-21 36,-53 20-82,0 1 1,0 1-1,0 0 0,1 1 1,0 0-1,-1 1 0,25-2 1,-37 5-7,1 0 1,-1 0 0,0 0 0,0 1 0,0-1 0,0 0 0,0 1-1,0-1 1,0 1 0,0-1 0,0 1 0,0-1 0,0 1-1,0 0 1,0-1 0,0 1 0,0 0 0,-1 0 0,1 0 0,0 0-1,0-1 1,-1 1 0,1 0 0,0 2 0,7 33-261,-8-5 521,-1-23 246,1-10 343,0-29-898,1 1 1,2-1 0,2 1 0,0-1 0,2 2-1,20-56 1,-26 83-99,0 1 0,0-1 1,0 0-1,0 0 0,0 1 0,0-1 0,0 0 0,1 1 0,-1-1 0,1 1 0,-1 0 1,1 0-1,-1-1 0,1 1 0,0 0 0,0 0 0,2-1 0,35-2-6188,-18 4 290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7.266"/>
    </inkml:context>
    <inkml:brush xml:id="br0">
      <inkml:brushProperty name="width" value="0.025" units="cm"/>
      <inkml:brushProperty name="height" value="0.025" units="cm"/>
      <inkml:brushProperty name="color" value="#E71224"/>
    </inkml:brush>
  </inkml:definitions>
  <inkml:trace contextRef="#ctx0" brushRef="#br0">18 98 6598,'0'0'3684,"-1"-9"-1800,1 3-1516,-1 0-1,1 0 1,0 0 0,0 0-1,1 0 1,0 0-1,2-8 1,-2 12-248,-1 0 0,1 0 0,0 0 0,0 0-1,0 1 1,0-1 0,0 1 0,0-1 0,1 1 0,-1-1 0,0 1 0,1-1 0,-1 1-1,1 0 1,0 0 0,-1 0 0,1 0 0,0 0 0,0 0 0,-1 0 0,1 1 0,0-1-1,0 1 1,0-1 0,0 1 0,0 0 0,0 0 0,0 0 0,0 0 0,0 0 0,0 0-1,3 1 1,-4-1-96,0 1 0,1-1 1,-1 0-1,0 1 0,1-1 0,-1 1 0,0 0 0,0-1 0,0 1 0,0 0 0,0 0 0,0 0 0,0 0 0,0 0 0,0 0 0,0 0 0,0 0 1,0 0-1,-1 0 0,1 0 0,-1 0 0,1 1 0,0-1 0,-1 0 0,0 1 0,1-1 0,-1 0 0,0 3 0,2 43 454,-2-38-314,-2 11 44,-1-1 0,-1 1 1,-1-1-1,-1 1 0,0-1 0,-2-1 0,-9 19 0,8-20 139,1 2 0,1-1 0,0 1 0,1 1 1,2-1-1,-5 36 0,9-52-330,0 0-1,0-1 1,0 1 0,1-1 0,-1 1 0,1 0-1,0-1 1,0 0 0,0 1 0,0-1 0,0 1-1,1-1 1,-1 0 0,0 0 0,1 0 0,0 0-1,0 0 1,-1 0 0,1 0 0,0-1-1,0 1 1,1-1 0,-1 1 0,0-1 0,0 0-1,1 0 1,-1 0 0,1 0 0,-1 0 0,1 0-1,-1-1 1,4 1 0,11 2 1,0-1 1,0-1-1,32-1 1,-28 0-140,101-1-6205,-63-3-2840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8.769"/>
    </inkml:context>
    <inkml:brush xml:id="br0">
      <inkml:brushProperty name="width" value="0.025" units="cm"/>
      <inkml:brushProperty name="height" value="0.025" units="cm"/>
      <inkml:brushProperty name="color" value="#E71224"/>
    </inkml:brush>
  </inkml:definitions>
  <inkml:trace contextRef="#ctx0" brushRef="#br0">207 63 11018,'0'0'6017,"-1"-8"-3812,1 5-2118,-1 1 0,1 0 0,0-1 0,-1 1 0,1 0 0,-1-1 0,0 1 0,0 0 0,0 0 0,0 0 0,0-1 0,0 1 0,0 0 0,-1 1 0,1-1 0,-1 0 0,0 0 0,1 1 0,-1-1 0,0 1 0,0-1 0,0 1 0,0 0 0,0 0 0,0 0 0,0 0 0,-1 0 0,1 0 0,0 0 0,-1 1 0,1-1 0,0 1 0,-1 0 1,1 0-1,0 0 0,-1 0 0,1 0 0,-1 0 0,1 1 0,0-1 0,0 1 0,-3 0 0,-1 1-73,-1 0 1,1 0-1,0 1 0,1-1 1,-1 1-1,0 1 1,1-1-1,-1 1 1,1 0-1,0 0 1,1 0-1,-1 1 0,1 0 1,-1 0-1,2 0 1,-7 11-1,4-8 3,1 1 0,1 0 0,0 0 0,0 0 0,1 0 0,0 1 0,0 0 0,1-1 0,0 1 0,0 13 0,2-22-14,0 1-1,0 0 0,0-1 1,1 1-1,-1-1 0,0 1 1,1-1-1,-1 0 0,0 1 1,1-1-1,0 1 0,-1-1 1,1 0-1,0 1 1,0-1-1,0 0 0,0 0 1,0 0-1,0 0 0,0 0 1,0 0-1,0 0 0,3 2 1,-1-2 15,0 0 0,0 0 0,0 0 0,0 0 0,0 0 0,1-1 0,-1 1 0,0-1 0,0 0 0,6 0 0,1-1 28,0-1 0,0 0 0,0 0 0,0-1 0,-1 0 0,16-7 0,-5-3 23,0-1 0,-1 0 1,0-2-1,-2 0 1,0 0-1,20-26 0,-37 42-67,0 1-1,0-1 0,-1 0 0,1 0 1,0 1-1,0-1 0,0 0 0,0 1 0,0-1 1,0 0-1,0 1 0,0-1 0,0 0 0,1 0 1,-1 1-1,0-1 0,0 0 0,0 1 0,0-1 1,0 0-1,0 0 0,1 1 0,-1-1 0,0 0 1,0 0-1,0 0 0,0 1 0,1-1 0,-1 0 1,0 0-1,0 0 0,1 1 0,-1-1 0,0 0 1,0 0-1,1 0 0,-1 0 0,0 0 0,1 0 1,-1 0-1,0 0 0,1 0 0,-1 0 0,0 0 1,0 0-1,1 0 0,-1 0 0,0 0 0,1 0 1,-1 0-1,0 0 0,0 0 0,1 0 0,-1 0 1,0 0-1,1 0 0,-1-1 0,0 1 0,0 0 1,1 0-1,-1 0 0,0-1 0,0 1 0,0 0 1,1 0-1,-1 0 0,0-1 0,0 1 1,0 0-1,2 32-27,-3-22 106,2-3-71,-1 0-1,1 0 1,0-1-1,0 1 1,1-1-1,0 1 1,4 9-1,-5-14-2,1 0 0,-1 1-1,1-1 1,0 0-1,0 0 1,-1 0 0,1-1-1,1 1 1,-1 0 0,0-1-1,0 1 1,1-1 0,-1 0-1,1 0 1,-1 0 0,1 0-1,-1 0 1,1-1 0,-1 1-1,1-1 1,5 1-1,5 0 45,0-1-1,0 0 0,0-1 0,0 0 0,0-1 1,-1-1-1,18-5 0,3-4 23,43-22 1,14-6-1364,-90 40 1239,0-1-1,1 1 1,-1 0 0,1 0 0,-1-1 0,1 1 0,0 0-1,-1 0 1,1 0 0,-1 0 0,1-1 0,-1 1 0,1 0 0,-1 0-1,1 0 1,0 0 0,-1 0 0,1 1 0,-1-1 0,1 0-1,-1 0 1,1 0 0,-1 0 0,1 1 0,-1-1 0,1 0-1,-1 0 1,1 1 0,-1-1 0,1 0 0,-1 1 0,1-1-1,-1 0 1,0 1 0,1-1 0,-1 1 0,0-1 0,1 1-1,-1 0 1,2 26-310,-1 3 260,0-29 60,-1 0-1,0 0 1,0-1-1,1 1 0,-1 0 1,0 0-1,1 0 1,-1-1-1,0 1 1,1 0-1,0 0 1,-1-1-1,1 1 0,-1-1 1,1 1-1,0 0 1,-1-1-1,1 1 1,0-1-1,-1 1 0,1-1 1,0 0-1,0 1 1,0-1-1,-1 0 1,1 1-1,1-1 1,5 0 31,-1 1 0,0-1 0,0-1 0,1 1 0,-1-1 0,0 0 0,0-1 0,9-3 0,-9 3 5,0 1 1,0-1-1,0 1 0,0 0 0,0 0 1,1 1-1,11 0 0,-16 0-3,-1 1-1,1 0 0,0 0 1,0 0-1,0-1 0,-1 2 0,1-1 1,-1 0-1,1 0 0,-1 0 1,1 1-1,-1-1 0,1 1 0,-1-1 1,0 1-1,0 0 0,0-1 1,0 1-1,0 0 0,0 0 0,-1 0 1,1 0-1,-1-1 0,1 1 1,-1 0-1,1 3 0,5 58-34,-6-51 46,1 5 239,0 0 0,-2 0 0,0-1 0,-1 1 0,-1 0 0,0 0 0,-1-1 1,-1 0-1,0 0 0,-2 0 0,1 0 0,-11 14 0,26-75 357,25-42-1236,-4 12 231,-3-1 0,27-122 1,-54 183 1731,-8 28-1022,-7 28-292,14-39-8,1-1-1,0 0 1,0 0 0,0 0 0,0 0 0,0 1-1,0-1 1,1 0 0,-1 0 0,0 0 0,0 0 0,1 1-1,-1-1 1,1 0 0,-1 0 0,1 0 0,0 0-1,-1 0 1,1 0 0,0 0 0,0-1 0,-1 1-1,1 0 1,0 0 0,0 0 0,0-1 0,1 1 0,2 1 39,0 0 1,0 0 0,0-1 0,1 1-1,-1-1 1,0-1 0,0 1 0,5 0 0,15 0 182,0-1 0,28-4 0,-41 2-238,106-11 86,-51 4-96,71 0 0,-137 9-52,1 0 0,0 0 0,-1 0 0,1 0-1,-1 0 1,1 0 0,-1-1 0,1 1 0,0 0 0,-1 0 0,1 0 0,-1-1 0,1 1 0,-1 0 0,1 0 0,-1-1-1,1 1 1,-1 0 0,1-1 0,-1 1 0,0-1 0,1 1 0,-1-1 0,0 1 0,1-1 0,-1 1 0,0-1-1,1 1 1,-1-2 0,-1-18-7367,-8 3-1628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9.094"/>
    </inkml:context>
    <inkml:brush xml:id="br0">
      <inkml:brushProperty name="width" value="0.025" units="cm"/>
      <inkml:brushProperty name="height" value="0.025" units="cm"/>
      <inkml:brushProperty name="color" value="#E71224"/>
    </inkml:brush>
  </inkml:definitions>
  <inkml:trace contextRef="#ctx0" brushRef="#br0">0 10 13741,'0'0'5862,"47"0"-5606,5-4-224,10 2 0,4 0-1121,-3 0-6598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39.971"/>
    </inkml:context>
    <inkml:brush xml:id="br0">
      <inkml:brushProperty name="width" value="0.025" units="cm"/>
      <inkml:brushProperty name="height" value="0.025" units="cm"/>
      <inkml:brushProperty name="color" value="#E71224"/>
    </inkml:brush>
  </inkml:definitions>
  <inkml:trace contextRef="#ctx0" brushRef="#br0">142 180 11371,'0'0'6411,"-8"-5"-5284,5 3-1094,1 1 1,0-1 0,0 1 0,-1 0-1,1 0 1,-1 0 0,1 0 0,0 1-1,-1-1 1,0 1 0,1-1 0,-1 1-1,1 0 1,-6 0 0,5 1-11,0 1 1,0-1-1,0 1 1,-1-1 0,1 1-1,1 0 1,-1 0-1,0 1 1,0-1-1,1 0 1,-1 1-1,1-1 1,0 1-1,-3 4 1,-1 1 3,1-1 0,0 2 1,0-1-1,0 1 0,1-1 0,0 1 0,1 1 0,0-1 1,0 0-1,-1 11 0,4-20-25,0 1-1,0-1 1,0 1 0,0 0-1,0-1 1,0 1-1,0-1 1,0 1 0,0-1-1,0 1 1,0-1 0,1 1-1,-1-1 1,0 1 0,0-1-1,0 1 1,1-1-1,-1 1 1,0-1 0,1 1-1,-1-1 1,0 1 0,1-1-1,-1 0 1,1 1 0,-1-1-1,0 1 1,1-1 0,-1 0-1,1 0 1,-1 1-1,2-1 1,21-1 176,23-17 247,-15-2-339,-2-1 0,0-2 0,38-37 0,-51 43 52,0-1-1,-1 0 1,0-1 0,-2-1-1,0 0 1,13-31 0,-23 39 513,-12 22-521,-14 29-196,14-19 72,1 1 0,0 0 0,2 0 0,0 1 0,2-1 0,0 1 0,0 31 0,4-52-4,0 0 0,0 1 0,0-1 0,0 1 0,0-1 0,1 1 0,-1-1 0,1 0 0,-1 1 0,1-1 0,-1 0 0,1 0 0,0 1 0,-1-1 0,1 0 0,0 0 0,0 0 0,0 0 0,0 0 0,0 0 0,0 0 0,0 0 0,1 0 1,-1-1-1,0 1 0,0 0 0,3 0 0,0 0 25,0 0 0,0 0 0,0-1 0,0 1 0,1-1 1,-1 0-1,0 0 0,0-1 0,7-1 0,3-1 69,0 0-1,0-2 1,-1 0-1,25-12 1,-24 8-47,-1-1 0,0-1 0,0 0 0,13-14 0,13-13 58,-40 89-566,-2-34 494,0-4-18,0-1 0,1 1 0,1 0 0,0-1 1,0 1-1,3 20 0,-2-32-10,0 0 0,1-1 1,-1 1-1,0 0 0,0 0 0,1-1 1,-1 1-1,1 0 0,-1 0 0,1-1 0,-1 1 1,1 0-1,-1-1 0,1 1 0,-1-1 0,1 1 1,0 0-1,-1-1 0,1 0 0,0 1 1,0-1-1,-1 1 0,1-1 0,0 0 0,0 0 1,1 1-1,27-3 597,-22 0-417,-1 0 0,1-1 0,-1 0 0,0 0 1,12-7-1,-11 4-81,-1 0 0,0 0 0,0 0 1,0-1-1,-1 1 0,0-1 0,0-1 0,-1 1 1,0-1-1,0 1 0,4-16 0,-4 7-1,0-1 0,-2 0 0,0 0 0,-1-32 0,-1 48-399,4 2-519,0 0-1,0-1 0,0 2 1,0-1-1,0 0 0,0 1 1,0-1-1,4 4 0,19 6-5588,8-5-5444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3.075"/>
    </inkml:context>
    <inkml:brush xml:id="br0">
      <inkml:brushProperty name="width" value="0.025" units="cm"/>
      <inkml:brushProperty name="height" value="0.025" units="cm"/>
    </inkml:brush>
  </inkml:definitions>
  <inkml:trace contextRef="#ctx0" brushRef="#br0">8 1 10570,'0'0'9449,"0"9"-9001,0 11 225,-2 4 512,0 7-320,-2 4-577,4 2-192,0-1-64,0 1 0,4-6-704,8-8-2083,1-13-3395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0.708"/>
    </inkml:context>
    <inkml:brush xml:id="br0">
      <inkml:brushProperty name="width" value="0.025" units="cm"/>
      <inkml:brushProperty name="height" value="0.025" units="cm"/>
      <inkml:brushProperty name="color" value="#E71224"/>
    </inkml:brush>
  </inkml:definitions>
  <inkml:trace contextRef="#ctx0" brushRef="#br0">34 1 11531,'0'0'8290,"3"9"-7830,3 23-113,-1 0 1,-1 1-1,-2 0 1,-1 0 0,-5 44-1,-33 172 130,28-218 92,5-23-28,4-22-50,7-20-303,1 0-1,20-53 0,-13 43-145,-11 29-42,51-134-10,-49 135 4,1-1-1,1 2 0,0-1 0,0 1 0,2 0 0,-1 1 0,20-20 1,-25 29-13,0 0 1,0 0 0,0 1-1,0-1 1,0 1 0,1 0 0,-1 0-1,1 0 1,-1 0 0,1 1-1,0 0 1,0 0 0,-1 0-1,1 1 1,0 0 0,0 0 0,9 1-1,-11-1 4,0 1 0,0 0 0,-1 0 0,1 0-1,0 0 1,0 0 0,-1 1 0,1-1 0,-1 1-1,1 0 1,-1 0 0,0 0 0,0 0 0,0 0 0,0 0-1,0 1 1,0-1 0,0 1 0,-1-1 0,1 1-1,-1 0 1,0-1 0,0 1 0,0 0 0,0 0 0,0 0-1,-1 0 1,1 0 0,-1 4 0,0-3 15,0 1 0,-1 0 0,0-1 1,0 1-1,0-1 0,-1 0 0,1 1 0,-1-1 0,0 0 0,0 0 1,-1 0-1,1 0 0,-1 0 0,0-1 0,0 1 0,0-1 1,0 1-1,-1-1 0,1 0 0,-1-1 0,0 1 0,0-1 1,-8 4-1,-2 2 24,-1 0 0,0-1 1,0-1-1,-1-1 0,-23 6 0,37-11-48,-40 4 90,42-4-154,-1 0 0,0 0 0,0 0 0,0-1 0,1 1 0,-1 0 0,0 0 0,0-1 1,1 1-1,-1-1 0,0 1 0,0-1 0,1 1 0,-1-1 0,1 1 0,-1-1 0,0 1 0,1-1 0,-1 0 0,1 1 0,-1-1 0,1 0 0,0 1 0,-1-1 0,1 0 0,0 0 1,-1 0-1,1 1 0,0-1 0,0 0 0,0 0 0,0 0 0,0 1 0,0-1 0,0 0 0,0 0 0,0 0 0,0 0 0,0 1 0,0-1 0,1 0 0,-1 0 0,0 1 0,1-1 1,0-1-1,1-3-896,0 1-1,0 0 1,1 0 0,-1 0 0,1 0 0,0 0 0,0 0 0,6-4 0,13-13-5796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1.488"/>
    </inkml:context>
    <inkml:brush xml:id="br0">
      <inkml:brushProperty name="width" value="0.025" units="cm"/>
      <inkml:brushProperty name="height" value="0.025" units="cm"/>
      <inkml:brushProperty name="color" value="#E71224"/>
    </inkml:brush>
  </inkml:definitions>
  <inkml:trace contextRef="#ctx0" brushRef="#br0">67 19 13036,'0'0'4778,"-1"9"-3326,-3 19-343,-3 0 1,-14 42-1,10-35-333,-12 57 0,25-73-625,8-24 310,12-27 170,-15 12-564,0-1-1,-1-1 1,-2 1-1,0-1 1,-1 0-1,-1 0 0,-1 0 1,-2-26-1,-9 89-434,9-39 369,1-1 0,0 1 0,0-1 1,0 1-1,0-1 0,1 1 0,-1-1 0,0 1 1,1-1-1,-1 0 0,0 1 0,1-1 0,0 1 1,-1-1-1,1 0 0,0 1 0,0-1 0,0 0 1,0 0-1,0 0 0,0 0 0,0 0 0,0 0 0,0 0 1,2 1-1,0-1 18,0 0-1,0-1 1,0 1 0,0-1 0,-1 1-1,1-1 1,0 0 0,0-1 0,0 1-1,0 0 1,0-1 0,0 1 0,3-2 0,5-3 9,-1 0 1,0-1 0,-1 0 0,1 0 0,-1-1 0,0 0-1,-1-1 1,0 1 0,0-2 0,9-11 0,10-10 33,-26 30-68,-1 0 1,0 0 0,0-1 0,0 1-1,0 0 1,0 0 0,0 0 0,0 0 0,1 0-1,-1 0 1,0-1 0,0 1 0,0 0 0,0 0-1,0 0 1,1 0 0,-1 0 0,0 0 0,0 0-1,0 0 1,0 0 0,0 0 0,1 0-1,-1 0 1,0 0 0,0 0 0,0 0 0,0 0-1,1 0 1,-1 0 0,0 0 0,0 0 0,0 0-1,0 0 1,1 0 0,-1 0 0,0 0 0,0 0-1,0 1 1,0-1 0,0 0 0,1 0-1,-1 0 1,0 0 0,0 0 0,0 0 0,0 0-1,0 1 1,0-1 0,0 0 0,0 0 0,1 0-1,-1 0 1,0 1 0,0-1 0,0 0 0,0 0-1,0 0 1,0 0 0,0 1 0,0-1-1,0 0 1,0 0 0,0 0 0,0 0 0,0 1-1,0-1 1,0 0 0,-1 23-131,-8 26 119,6-40 15,0 0-1,1 1 1,0-1 0,0 0-1,1 1 1,0-1-1,1 1 1,1 12 0,-1-20 4,1-1 0,0 0 0,0 0 0,0 0 1,0 0-1,0 0 0,0 0 0,0 0 0,1 0 1,-1 0-1,0 0 0,0-1 0,1 1 0,-1 0 1,0-1-1,1 1 0,-1-1 0,1 0 0,-1 1 0,1-1 1,-1 0-1,0 0 0,1 0 0,-1 0 0,1 0 1,1-1-1,43-2 99,-33 0-86,0-1 0,0-1 0,0 0 1,-1 0-1,15-9 0,-14 6-94,1 1 0,0 1 1,22-7-1,-35 13 60,-1 0 1,0 0-1,1 0 0,-1 0 1,0 0-1,0 0 1,1 0-1,-1 0 1,0 0-1,1 0 0,-1 0 1,0 0-1,1 0 1,-1 0-1,0 0 1,0 0-1,1 0 0,-1 0 1,0 1-1,0-1 1,1 0-1,-1 0 1,0 0-1,0 0 1,1 1-1,-1-1 0,0 0 1,0 0-1,0 0 1,1 1-1,-1-1 1,0 0-1,0 1 0,0-1 1,0 0-1,0 0 1,0 1-1,1-1 1,-1 0-1,0 1 0,0-1 1,0 0-1,-2 20-173,-10 18 243,8-31-35,1 0-1,0 0 0,0 0 1,1 1-1,-1-1 1,2 0-1,-1 1 0,0 12 1,2-19 10,0 0 0,0-1 1,1 1-1,-1-1 0,0 1 0,0-1 1,1 1-1,-1-1 0,0 1 1,0-1-1,1 1 0,-1-1 0,1 0 1,-1 1-1,0-1 0,1 1 0,-1-1 1,1 0-1,-1 0 0,1 1 0,-1-1 1,1 0-1,-1 0 0,1 1 1,-1-1-1,1 0 0,-1 0 0,1 0 1,0 0-1,-1 0 0,1 0 0,-1 0 1,1 0-1,-1 0 0,1 0 0,0 0 1,-1 0-1,1 0 0,-1-1 1,1 1-1,-1 0 0,1 0 0,-1-1 1,1 1-1,-1 0 0,1 0 0,-1-1 1,28-14 783,-18 5-754,-1 1-1,0-2 1,0 1 0,-1-2-1,-1 1 1,10-19 0,-14 23-55,0 1 1,0-1 0,-1 0 0,1 0 0,-2 0 0,1 0 0,-1-1 0,0 1 0,0 0 0,-1-1 0,0 1 0,0 0 0,-3-14 0,3 21-3,0-1 0,0 1 0,0-1 0,0 1 0,0-1 0,0 1 0,0-1 0,0 1 0,0-1 0,0 1 0,0 0 0,0-1 0,0 1 0,-1-1 0,1 1 0,0-1 0,0 1 0,0 0 0,-1-1 1,1 1-1,0-1 0,0 1 0,-1 0 0,1-1 0,0 1 0,-1 0 0,1-1 0,-1 1 0,1 0 0,0 0 0,-1-1 0,1 1 0,-1 0 0,1 0 0,-1 0 0,1 0 0,-1 0 0,1-1 0,0 1 0,-1 0 0,1 0 1,-1 0-1,1 0 0,-1 0 0,1 0 0,-1 1 0,1-1 0,-1 0 0,1 0 0,-1 0 0,1 0 0,0 0 0,-1 1 0,0-1 0,-3 8-3511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1.833"/>
    </inkml:context>
    <inkml:brush xml:id="br0">
      <inkml:brushProperty name="width" value="0.025" units="cm"/>
      <inkml:brushProperty name="height" value="0.025" units="cm"/>
      <inkml:brushProperty name="color" value="#E71224"/>
    </inkml:brush>
  </inkml:definitions>
  <inkml:trace contextRef="#ctx0" brushRef="#br0">1 0 6566,'0'0'8168,"43"60"-12748,-18-38 1953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2.347"/>
    </inkml:context>
    <inkml:brush xml:id="br0">
      <inkml:brushProperty name="width" value="0.025" units="cm"/>
      <inkml:brushProperty name="height" value="0.025" units="cm"/>
      <inkml:brushProperty name="color" value="#E71224"/>
    </inkml:brush>
  </inkml:definitions>
  <inkml:trace contextRef="#ctx0" brushRef="#br0">140 268 9897,'0'0'8323,"-9"-4"-7368,6 2-898,0 0 0,0 1 0,0 0 0,-1 0-1,1 0 1,0 0 0,0 0 0,-1 1-1,1-1 1,0 1 0,0 0 0,-1 0-1,1 0 1,0 0 0,-1 1 0,1-1-1,0 1 1,-1 0 0,1 0 0,0 0-1,0 0 1,0 1 0,0-1 0,0 1-1,0 0 1,1 0 0,-1 0 0,1 0-1,-1 0 1,1 1 0,0-1 0,-1 1-1,1-1 1,1 1 0,-1 0 0,0 0-1,-1 4 1,0-4 46,1 1 0,-1 0 0,1 0 0,0 0-1,0 0 1,1 1 0,-1-1 0,1 0 0,0 1 0,-1 7-1,2-11-90,1 0 0,-1 0 0,0-1 0,0 1 0,0 0-1,0 0 1,1 0 0,-1 0 0,0-1 0,1 1 0,-1 0-1,1 0 1,-1-1 0,1 1 0,-1 0 0,1 0 0,0-1-1,-1 1 1,1-1 0,0 1 0,0 0 0,2 0 9,-1 0 0,0 0 0,0-1 0,0 1 0,1-1 0,-1 1 0,0-1 0,1 0 0,-1 0 0,0 0 0,4 0 0,2-1 22,-1 0 0,0-1-1,0 0 1,0 0 0,0-1-1,0 0 1,0 0 0,0 0 0,-1-1-1,0 0 1,8-6 0,7-8-1,33-35 1,-16 14 16,-33 46-622,-5-6 565,1 1-1,-1-1 1,1 0 0,-1 1 0,1-1-1,0 0 1,-1 0 0,1 1 0,0-1-1,0 0 1,0 0 0,0 0 0,0 0-1,0 0 1,0 0 0,0 0 0,1-1-1,-1 1 1,0 0 0,0 0-1,1-1 1,-1 1 0,0-1 0,1 0-1,1 1 1,8-2 63,0-1 1,-1 0-1,1 0 0,-1-1 0,0-1 0,0 0 1,0 0-1,0-1 0,-1 0 0,15-11 0,5-4 63,50-47-1,-32 13 396,-44 50-478,0 0 0,-1-1 0,1 1 0,-1-1 0,0 0 0,0 0 0,0 0-1,-1 0 1,0 0 0,0 0 0,0-7 0,-1 12-43,0 0 1,0 0-1,0-1 0,0 1 1,0 0-1,0-1 0,0 1 0,0 0 1,0 0-1,0-1 0,-1 1 1,1 0-1,0 0 0,0-1 0,0 1 1,-1 0-1,1 0 0,0 0 0,0-1 1,0 1-1,-1 0 0,1 0 1,0 0-1,-1 0 0,1 0 0,0-1 1,0 1-1,-1 0 0,1 0 1,0 0-1,-1 0 0,1 0 0,0 0 1,0 0-1,-1 0 0,1 0 1,0 0-1,-1 0 0,1 0 0,0 0 1,0 0-1,-1 1 0,1-1 1,0 0-1,0 0 0,-1 0 0,1 0 1,0 0-1,0 1 0,-1-1 0,1 0 1,0 0-1,0 0 0,-1 1 1,1-1-1,-16 12-66,3 1 45,1 1 0,1 1 0,0 0 0,1 0-1,1 1 1,-12 25 0,16-31 25,1 1 1,0-1-1,1 1 0,0 0 1,0 0-1,1 0 0,1 1 0,0-1 1,1 0-1,0 1 0,2 19 0,-1-28 13,0-1 0,0 1 0,0 0 0,1-1 0,-1 0 0,1 1 0,-1-1 0,1 0 0,0 1 0,0-1 0,0 0 0,0-1 0,0 1 0,0 0 0,0 0 0,1-1 0,-1 0 0,1 1 0,-1-1 0,1 0-1,-1 0 1,1 0 0,0 0 0,-1-1 0,1 1 0,0-1 0,0 0 0,0 0 0,-1 0 0,1 0 0,0 0 0,4-1 0,0 0 24,1 1 0,-1-2 0,0 1 0,1-1 0,-1 0 0,0 0 0,0-1 1,0 0-1,0 0 0,-1-1 0,8-5 0,-9 5-28,-1 0-1,1 0 1,-1 0 0,0-1 0,0 1-1,0-1 1,-1 0 0,0 0 0,0 0-1,0-1 1,0 1 0,-1-1 0,0 0 0,0 1-1,-1-1 1,2-11 0,-3 17-23,0-1 0,0 0-1,-1 1 1,1-1 0,0 1 0,-1-1 0,1 1 0,0-1 0,-1 1-1,1-1 1,-1 1 0,1-1 0,-1 1 0,1-1 0,-1 1 0,1 0-1,-1-1 1,1 1 0,-1 0 0,0-1 0,1 1 0,-1 0 0,0 0 0,1 0-1,-1 0 1,1 0 0,-1 0 0,0-1 0,1 1 0,-1 1 0,0-1-1,1 0 1,-1 0 0,0 0 0,1 0 0,-1 0 0,0 1 0,1-1-1,-1 0 1,1 0 0,-1 1 0,1-1 0,-1 0 0,0 2 0,-2-2-10,0 1 0,1 1 1,-1-1-1,1 0 0,-1 0 1,1 1-1,0 0 0,0-1 1,-1 1-1,-2 4 0,3-4 16,1 0-1,0 0 1,0 0 0,0 0-1,0 1 1,0-1-1,0 0 1,1 1-1,-1-1 1,1 0 0,0 1-1,-1-1 1,1 0-1,0 1 1,0-1-1,1 4 1,0-5 6,-1 1-1,1-1 1,0 0-1,0 1 1,0-1-1,-1 0 1,1 0-1,0 0 1,0 0-1,1 0 1,-1 0-1,0 0 1,0 0 0,0 0-1,1 0 1,-1-1-1,0 1 1,1-1-1,2 2 1,7 0 28,0 0 1,1 0 0,0-1 0,-1-1 0,18-1-1,-8 1-23,13-2-8,43-7-1,-44 4-48,45-1-1,-77 7 45,1-1 1,-1 0-1,0 1 0,0-1 0,0 1 1,0 0-1,0-1 0,0 1 0,0 0 1,-1-1-1,1 1 0,0 0 1,0 0-1,0 0 0,-1 0 0,1 0 1,-1-1-1,1 1 0,0 1 0,-1-1 1,0 0-1,1 0 0,-1 0 0,0 0 1,1 0-1,-1 2 0,0-1-16,1 0 0,-1 0 0,1 0 1,0-1-1,0 1 0,0 0 0,-1-1 0,2 1 0,-1 0 0,0-1 0,0 1 0,0-1 0,1 1 1,-1-1-1,1 0 0,-1 0 0,3 2 0,-1-2-503,1-1 0,-1 1-1,0-1 1,0 1 0,1-1 0,-1 0 0,0-1 0,0 1-1,5-1 1,15-7-6587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2.771"/>
    </inkml:context>
    <inkml:brush xml:id="br0">
      <inkml:brushProperty name="width" value="0.025" units="cm"/>
      <inkml:brushProperty name="height" value="0.025" units="cm"/>
      <inkml:brushProperty name="color" value="#E71224"/>
    </inkml:brush>
  </inkml:definitions>
  <inkml:trace contextRef="#ctx0" brushRef="#br0">6 0 13933,'0'0'3812,"-6"76"-2915,6-33 192,0 7-449,11-2-480,0-1-96,5-2-31,-4-9-770,6-4-1697,-7-9-1987,-6-7-1184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3.115"/>
    </inkml:context>
    <inkml:brush xml:id="br0">
      <inkml:brushProperty name="width" value="0.025" units="cm"/>
      <inkml:brushProperty name="height" value="0.025" units="cm"/>
      <inkml:brushProperty name="color" value="#E71224"/>
    </inkml:brush>
  </inkml:definitions>
  <inkml:trace contextRef="#ctx0" brushRef="#br0">0 97 10826,'0'0'6086,"66"-2"-5029,-14-3-384,5-1-65,14-2 97,-1 2-193,-2-1-351,-2-2-97,-16 0-833,-11-3-1089,-24-2-3363,-15-4-3651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3.489"/>
    </inkml:context>
    <inkml:brush xml:id="br0">
      <inkml:brushProperty name="width" value="0.025" units="cm"/>
      <inkml:brushProperty name="height" value="0.025" units="cm"/>
      <inkml:brushProperty name="color" value="#E71224"/>
    </inkml:brush>
  </inkml:definitions>
  <inkml:trace contextRef="#ctx0" brushRef="#br0">0 73 14253,'0'0'4933,"63"-51"-4036,-19 42 160,13 0-737,2 5-224,0 4-128,4 0-1025,-10 0-3171,-6 0-4708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4.324"/>
    </inkml:context>
    <inkml:brush xml:id="br0">
      <inkml:brushProperty name="width" value="0.025" units="cm"/>
      <inkml:brushProperty name="height" value="0.025" units="cm"/>
      <inkml:brushProperty name="color" value="#E71224"/>
    </inkml:brush>
  </inkml:definitions>
  <inkml:trace contextRef="#ctx0" brushRef="#br0">29 29 13837,'0'0'3796,"-2"10"-3204,-6 34-1,1-7 219,-5 67-1,12-103-793,0 1-1,0 0 0,0-1 1,0 1-1,1-1 1,-1 1-1,0 0 0,1-1 1,-1 1-1,1-1 0,0 1 1,-1-1-1,1 1 1,0-1-1,0 0 0,0 1 1,0-1-1,0 0 1,0 0-1,0 0 0,0 1 1,1-1-1,1 1 0,0-1 55,0 0-1,0 0 1,-1 0-1,1 0 1,1 0-1,-1-1 1,0 1-1,0-1 1,0 0-1,0 0 1,5-1-1,3 0 165,-1-1 0,0-1 0,0 1 0,0-2 0,-1 1-1,17-9 1,-7 0-67,0 0-1,-1-1 0,-1 0 1,0-2-1,22-23 1,-39 38-172,1-1 0,-1 1 0,0 0-1,0 0 1,0 0 0,0-1 0,0 1 0,0 0 0,0 0 0,1 0 0,-1 0 0,0-1 0,0 1 0,0 0 0,0 0 0,1 0 0,-1 0 0,0 0 0,0 0 0,0 0 0,1 0 0,-1 0 0,0-1 0,0 1 0,0 0 0,1 0 0,-1 0 0,0 0 0,0 0 0,0 0-1,1 0 1,-1 0 0,0 0 0,0 1 0,0-1 0,1 0 0,-1 0 0,0 0 0,0 0 0,0 0 0,1 0 0,-1 0 0,0 0 0,0 1 0,0-1 0,0 0 0,1 0 0,-1 0 0,0 0 0,0 0 0,0 1 0,0-1 0,0 0 0,0 0 0,0 0 0,1 1 0,-1-1-1,0 0 1,0 0 0,4 23-66,-4 35 160,-1-54-93,0 17 388,0-15-678,0-1 1,1 1-1,0-1 0,0 1 0,0-1 0,0 1 0,2 5 0,-1-10 194,-1-1-1,0 1 1,0 0-1,1-1 0,-1 1 1,0-1-1,1 1 0,-1 0 1,1-1-1,-1 1 1,1-1-1,-1 1 0,1-1 1,-1 1-1,1-1 1,0 0-1,-1 1 0,1-1 1,-1 0-1,1 1 0,0-1 1,-1 0-1,2 0 1,0 1-125,0-1 1,0-1 0,0 1-1,0 0 1,1 0 0,-1-1 0,0 1-1,0-1 1,0 0 0,-1 0-1,1 1 1,2-2 0,5-4-598,1 0 0,-2-1 0,1 0-1,-1 0 1,0 0 0,0-1 0,-1 0 0,0-1 0,-1 0 0,0 0 0,6-11 0,7-17 1860,21-57 0,-30 66-124,-1-6 7249,-16 63-7572,3-7-286,0 1 1,2 0-1,0 0 0,2 25 1,1-46-260,-1 0 0,0 0 0,0 0 0,1 0 1,-1 0-1,1 0 0,0 0 0,-1 0 0,1 0 1,0 0-1,0 0 0,0-1 0,1 1 0,-1 0 0,0-1 1,1 1-1,-1-1 0,1 1 0,-1-1 0,1 0 1,-1 0-1,1 1 0,0-1 0,0-1 0,0 1 1,0 0-1,-1 0 0,1-1 0,0 1 0,0-1 0,0 1 1,1-1-1,-1 0 0,0 0 0,0 0 0,0 0 1,0 0-1,0 0 0,3-1 0,0 0 23,0 1 0,0-1-1,0 0 1,-1-1 0,1 1-1,0-1 1,-1 0 0,1 0 0,-1-1-1,1 1 1,-1-1 0,0 0-1,0 0 1,-1 0 0,7-7-1,-6 3 15,0 0 0,-1 0 0,0-1 0,0 1 0,-1-1-1,0 0 1,2-14 0,-3 18-51,-1-1 1,1 1-1,-1 0 0,0 0 1,0-1-1,0 1 0,-1 0 1,1 0-1,-1-1 0,0 1 1,0 0-1,-1 0 0,1 0 1,-1 0-1,-4-6 0,6 9-33,0 1 1,0 0-1,0 0 0,0 0 0,-1-1 1,1 1-1,0 0 0,0 0 0,0 0 1,0-1-1,0 1 0,0 0 0,-1 0 1,1 0-1,0 0 0,0 0 0,0 0 1,0-1-1,-1 1 0,1 0 0,0 0 1,0 0-1,0 0 0,-1 0 0,1 0 1,0 0-1,0 0 0,0 0 0,-1 0 1,1 0-1,0 0 0,0 0 0,-1 0 0,1 0 1,0 0-1,0 0 0,0 0 0,-1 0 1,1 0-1,0 0 0,0 0 0,0 1 1,0-1-1,-1 0 0,1 0 0,0 0 1,0 0-1,0 0 0,0 1 0,-1-1 1,1 0-1,0 0 0,-2 17-98,8 21 9,-2-33 100,0 0 0,0-1 0,1 0-1,-1 0 1,1 0 0,0-1 0,0 1 0,0-1 0,0 0 0,1-1 0,-1 1 0,1-1 0,-1 0 0,1 0 0,0-1 0,0 0 0,12 1 0,-2 0 59,0-1 1,0 0 0,0-2 0,0 0 0,27-5 0,-32 3-1,0 0 0,-1-1 1,1 0-1,-1-1 1,0 0-1,13-9 0,-19 12-38,-1 0 0,0-1 0,0 1 0,0-1 0,0 1-1,0-1 1,-1 0 0,1 0 0,-1 0 0,0 0-1,0 0 1,0-1 0,0 1 0,0-1 0,-1 1-1,1-1 1,-1 0 0,0 1 0,0-1 0,-1 0 0,1-7-1,-1 11-27,0-1-1,-1 0 0,1 1 0,-1-1 1,1 0-1,0 1 0,-1-1 1,0 1-1,1-1 0,-1 0 0,1 1 1,-1-1-1,0 1 0,1 0 1,-1-1-1,0 1 0,1 0 0,-1-1 1,0 1-1,0 0 0,1 0 0,-1-1 1,0 1-1,0 0 0,0 0 1,1 0-1,-1 0 0,0 0 0,0 0 1,0 0-1,1 0 0,-1 1 0,0-1 1,0 0-1,1 0 0,-2 1 1,-32 12-152,23-4 129,0 0-1,1 1 1,0 0-1,0 0 0,-8 13 1,15-19 13,0 0 1,0 0-1,1 0 1,-1 0 0,1 0-1,0 0 1,0 1-1,0-1 1,1 1 0,0-1-1,0 1 1,0 0-1,0 0 1,1-1-1,-1 1 1,1 0 0,1 0-1,0 8 1,0-11-11,0-1 1,0 1 0,0-1 0,0 1-1,0-1 1,0 0 0,1 0 0,-1 0-1,0 1 1,1-1 0,-1 0 0,1 0-1,-1-1 1,1 1 0,-1 0 0,1 0-1,0-1 1,-1 1 0,1-1 0,0 0-1,0 1 1,2-1 0,45 2-1527,-39-2 876,1 0-435,0 0-1,-1-1 1,1 0-1,-1-1 1,16-5 0,14-9-3740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4.678"/>
    </inkml:context>
    <inkml:brush xml:id="br0">
      <inkml:brushProperty name="width" value="0.025" units="cm"/>
      <inkml:brushProperty name="height" value="0.025" units="cm"/>
      <inkml:brushProperty name="color" value="#E71224"/>
    </inkml:brush>
  </inkml:definitions>
  <inkml:trace contextRef="#ctx0" brushRef="#br0">105 2 13901,'0'0'2013,"-10"0"-59,8-1-1881,-7 1 284,0 0 1,0 0 0,0 1-1,-16 3 1,24-4-331,-1 0 1,1 0-1,-1 1 1,1-1-1,-1 1 1,1-1-1,0 1 1,-1-1-1,1 1 1,0 0-1,-1 0 1,1 0-1,0 0 0,0 0 1,0 0-1,0 0 1,0 0-1,0 0 1,0 0-1,0 0 1,0 1-1,0-1 1,1 0-1,-1 1 0,1-1 1,-1 1-1,1-1 1,-1 0-1,1 1 1,0-1-1,0 1 1,-1-1-1,1 1 1,0-1-1,1 1 0,-1-1 1,0 1-1,0-1 1,1 1-1,-1-1 1,0 1-1,1-1 1,0 2-1,1-1-86,-1 1 0,1-1 0,0 0 0,0 1 0,0-1-1,0 0 1,0 0 0,0-1 0,1 1 0,-1 0 0,1-1 0,-1 1 0,6 1-1,42 16-1148,-39-15 1018,6 2-49,55 21-228,-65-24 453,-1 0 1,0 0-1,0 0 1,-1 1-1,1 0 1,-1 0-1,0 1 1,8 8 0,-12-12 31,0 0 1,-1 0 0,1 0-1,0 0 1,-1 0-1,1 0 1,-1 0 0,1 1-1,-1-1 1,1 0 0,-1 0-1,0 0 1,0 1 0,0-1-1,1 0 1,-1 0-1,0 1 1,-1-1 0,1 0-1,0 0 1,0 1 0,0-1-1,-1 0 1,1 0 0,-1 0-1,0 2 1,0-1 76,-1 1 1,0-1-1,0 0 0,0 0 0,0 0 1,0 0-1,-1 0 0,1 0 1,-1-1-1,-4 4 0,-1-2 90,0 1 0,0-1 0,0-1 0,0 1 1,0-1-1,0-1 0,-13 2 0,21-3-230,-1 0-1,0 0 1,1 0 0,-1 0 0,0 0 0,1 0 0,-1-1-1,0 1 1,1 0 0,-1 0 0,0 0 0,1-1 0,-1 1-1,1 0 1,-1-1 0,1 1 0,-1-1 0,0 1 0,1-1-1,0 1 1,-1-1 0,1 1 0,-1-1 0,1 1 0,0-1 0,-1 1-1,1-1 1,0 0 0,-1 1 0,1-1 0,0 0 0,0 1-1,0-1 1,0 0 0,-1 1 0,1-2 0,5-29-4461,9 2 17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5.130"/>
    </inkml:context>
    <inkml:brush xml:id="br0">
      <inkml:brushProperty name="width" value="0.025" units="cm"/>
      <inkml:brushProperty name="height" value="0.025" units="cm"/>
      <inkml:brushProperty name="color" value="#E71224"/>
    </inkml:brush>
  </inkml:definitions>
  <inkml:trace contextRef="#ctx0" brushRef="#br0">49 1 8552,'0'0'6572,"-4"8"-5339,-6 23-685,1 0 1,1 1-1,1 1 1,2-1-1,2 1 1,1-1-1,4 59 1,-2-89-538,0 1-1,0-1 1,0 0-1,1 1 1,-1-1-1,1 0 1,0 1 0,-1-1-1,1 0 1,0 0-1,0 0 1,1 0-1,-1 0 1,0 0 0,1 0-1,-1 0 1,1-1-1,-1 1 1,1 0 0,3 1-1,-4-2 10,0-1 0,0 1-1,1-1 1,-1 0 0,0 0-1,0 1 1,1-1 0,-1 0 0,0 0-1,0 0 1,1 0 0,-1 0-1,0-1 1,1 1 0,-1 0 0,0-1-1,0 1 1,0 0 0,1-1 0,-1 1-1,0-1 1,0 0 0,0 0-1,0 1 1,0-1 0,0 0 0,0 0-1,0 0 1,0 0 0,0 0-1,-1 0 1,1 0 0,0 0 0,-1 0-1,1 0 1,-1 0 0,2-3 0,2-5 8,0 0 1,-1-1-1,0 1 1,0-1 0,-1 0-1,0 0 1,-1 0 0,0 0-1,-1 0 1,0-12 0,-2 19 6,-2 11-83,-3 15-25,7-21 78,0-1-1,1 1 1,-1 0 0,0 0-1,1-1 1,-1 1-1,1 0 1,-1-1 0,1 1-1,0-1 1,-1 1 0,1-1-1,0 1 1,0-1-1,0 1 1,0-1 0,1 0-1,-1 0 1,0 0 0,1 1-1,-1-1 1,3 1 0,0 0 32,1 0 1,-1 0 0,1 0-1,0-1 1,-1 1 0,1-1-1,0 0 1,7 0 0,-4-1 19,1 0 0,0 0-1,0 0 1,0-1 0,0 0 0,-1-1 0,1 0 0,-1-1 0,11-3-1,26-32 172,-38 31-27,-7 8 150,-2 3-354,0-1 1,0 1-1,0-1 0,0 1 1,1-1-1,0 1 0,-1 0 1,1 0-1,1 0 0,-1 0 1,1 0-1,-1 0 1,1 0-1,0 0 0,0 0 1,1 0-1,-1 0 0,1 0 1,1 4-1,-1-5 17,1 0-1,-1-1 1,0 1 0,1-1-1,0 1 1,0-1-1,-1 1 1,1-1 0,1 0-1,-1 0 1,0 0 0,0 0-1,1 0 1,-1-1-1,1 1 1,0-1 0,-1 0-1,1 1 1,0-1-1,0 0 1,0-1 0,0 1-1,-1 0 1,1-1 0,0 0-1,4 1 1,3-2-97,0 1-1,-1-1 1,1 0 0,-1-1 0,1 0 0,-1-1-1,0 0 1,0 0 0,0-1 0,0 0 0,-1-1-1,0 0 1,1 0 0,-2-1 0,1 0 0,-1 0-1,0-1 1,12-13 0,-8 6-1112,0 0 1,-1-1-1,-1 0 0,0 0 1,-1-1-1,-1 0 0,0 0 1,-1-1-1,6-26 0,-3 0-2894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873"/>
    </inkml:context>
    <inkml:brush xml:id="br0">
      <inkml:brushProperty name="width" value="0.025" units="cm"/>
      <inkml:brushProperty name="height" value="0.025" units="cm"/>
    </inkml:brush>
  </inkml:definitions>
  <inkml:trace contextRef="#ctx0" brushRef="#br0">2 93 8104,'0'0'7046,"-2"-52"-6181,20 46-352,6 2-417,9-1-64,10 2-32,4 0-417,5 0-1633,5-1-640,2 0-449,-2-4-2018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4.347"/>
    </inkml:context>
    <inkml:brush xml:id="br0">
      <inkml:brushProperty name="width" value="0.025" units="cm"/>
      <inkml:brushProperty name="height" value="0.025" units="cm"/>
    </inkml:brush>
  </inkml:definitions>
  <inkml:trace contextRef="#ctx0" brushRef="#br0">63 1 15310,'-14'29'161,"-1"7"415,-1 4 609,6 3-96,4-3-192,4-6-544,2-3-289,2-10-32,11-5-193,-3-9 33,-1-6-288,-5-1-545,0-5-1377,-4-14-2114,-6-5-2723</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5.540"/>
    </inkml:context>
    <inkml:brush xml:id="br0">
      <inkml:brushProperty name="width" value="0.025" units="cm"/>
      <inkml:brushProperty name="height" value="0.025" units="cm"/>
      <inkml:brushProperty name="color" value="#E71224"/>
    </inkml:brush>
  </inkml:definitions>
  <inkml:trace contextRef="#ctx0" brushRef="#br0">90 0 3716,'0'0'6795,"-8"2"-5877,6-2-875,0 0 0,-1 1 0,1 0-1,0-1 1,0 1 0,0 0-1,0 0 1,0 0 0,-1 0 0,2 0-1,-1 1 1,0-1 0,0 1-1,0-1 1,1 1 0,-1 0-1,1-1 1,-1 1 0,1 0 0,-2 3-1,1 1 18,-1 0-1,1 1 0,0-1 1,1 1-1,0 0 1,0-1-1,0 12 0,0 8 88,1 0-1,0 0 1,8 43-1,-5-55 81,1 0 0,0-1 0,1 0-1,0 0 1,1 0 0,0-1-1,1 1 1,13 16 0,-3-9 151,-14-19 237,-12-11-322,0-1-242,0-1-1,1 0 0,1 0 0,0-1 0,-6-15 0,6 13-60,0 0 0,-1 0 1,-10-13-1,7 20 756,10 20 414,10 20-39,-5-27-1019,0-1 0,0 1 0,1-1 1,0 0-1,0 0 0,0-1 0,0 1 0,0-1 1,1 0-1,-1-1 0,1 1 0,0-1 0,0 0 0,10 2 1,-13-4-200,0 1 0,0-1 0,0 1 0,0-1 0,0 0 0,0 0 0,-1 0 0,1 0 1,0-1-1,0 1 0,0-1 0,0 0 0,-1 0 0,1 0 0,0 0 0,-1 0 0,1 0 1,-1-1-1,1 1 0,-1-1 0,0 0 0,1 0 0,-1 0 0,0 0 0,0 0 0,0 0 1,-1-1-1,1 1 0,-1 0 0,1-1 0,-1 0 0,0 1 0,1-4 0,5-19-5332</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5.981"/>
    </inkml:context>
    <inkml:brush xml:id="br0">
      <inkml:brushProperty name="width" value="0.025" units="cm"/>
      <inkml:brushProperty name="height" value="0.025" units="cm"/>
      <inkml:brushProperty name="color" value="#E71224"/>
    </inkml:brush>
  </inkml:definitions>
  <inkml:trace contextRef="#ctx0" brushRef="#br0">4 0 7976,'0'0'14344,"0"10"-13720,-1 17-344,-1-9-195,1-1 0,1 0 0,1 1 0,0-1 0,5 21 0,-5-37-217,-1 0 0,1 1-1,0-1 1,0 0 0,-1 0-1,1 0 1,0 0 0,0 0-1,0 0 1,0 0 0,0 0-1,0 0 1,1-1 0,-1 1-1,0 0 1,0-1-1,1 1 1,-1-1 0,0 1-1,1-1 1,-1 1 0,0-1-1,1 0 1,-1 0 0,0 0-1,1 0 1,-1 0 0,1 0-1,-1 0 1,0 0 0,1-1-1,-1 1 1,0 0 0,1-1-1,-1 1 1,0-1-1,0 1 1,1-1 0,-1 0-1,0 0 1,0 0 0,0 1-1,0-1 1,0 0 0,0 0-1,0 0 1,0 0 0,0-1-1,0 1 1,-1 0 0,1 0-1,0-2 1,14-24-5041,0-7-1249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6.329"/>
    </inkml:context>
    <inkml:brush xml:id="br0">
      <inkml:brushProperty name="width" value="0.025" units="cm"/>
      <inkml:brushProperty name="height" value="0.025" units="cm"/>
      <inkml:brushProperty name="color" value="#E71224"/>
    </inkml:brush>
  </inkml:definitions>
  <inkml:trace contextRef="#ctx0" brushRef="#br0">22 53 7239,'0'0'3940,"0"-47"608,0 42-961,-3 5-1152,-4 6-2179,-1 14-288,5 6 32,3 4 0,0 3-353,12 1-1152,10-3-897,6-7-2018,1-5-1730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6.703"/>
    </inkml:context>
    <inkml:brush xml:id="br0">
      <inkml:brushProperty name="width" value="0.025" units="cm"/>
      <inkml:brushProperty name="height" value="0.025" units="cm"/>
      <inkml:brushProperty name="color" value="#E71224"/>
    </inkml:brush>
  </inkml:definitions>
  <inkml:trace contextRef="#ctx0" brushRef="#br0">3 1 7847,'0'0'12257,"0"8"-11616,-1 4-420,0 37 1026,1-47-1206,0 0 0,0-1 0,1 1 0,-1 0 0,0-1 0,1 1 0,0-1-1,-1 1 1,1 0 0,0-1 0,0 0 0,0 1 0,0-1 0,0 1 0,0-1 0,0 0 0,0 0 0,0 0 0,1 0 0,-1 0-1,1 0 1,-1 0 0,0 0 0,1 0 0,0 0 0,2 0 0,14 1 100,0 0-1,0-1 0,0-1 1,0-1-1,0 0 1,-1-2-1,1 0 1,0-1-1,17-6 1,-11 4-165,1 0-1,0 2 1,38-3 0,-62 7 17,1 0-1,-1 1 1,0-1 0,0 0-1,0 0 1,0 1 0,0-1 0,0 1-1,0-1 1,0 1 0,0-1-1,-1 1 1,1-1 0,0 1-1,0 0 1,0-1 0,0 1-1,-1 0 1,1 0 0,0 0 0,-1 0-1,1 0 1,-1 0 0,1 0-1,-1 0 1,1 0 0,-1 0-1,0 0 1,0 0 0,1 0 0,-1 1-1,0 0 13,1-1-1,-1 1 0,1-1 1,-1 1-1,1 0 1,0-1-1,0 0 0,0 1 1,0-1-1,0 1 0,0-1 1,0 0-1,0 0 1,0 0-1,0 1 0,1-1 1,2 1-1,4 1 44,1-1-1,-1 0 1,1 0-1,0-1 1,0 0 0,0 0-1,-1-1 1,18-2-1,69-14-822,-32-3-6469,-47 10-1532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7.095"/>
    </inkml:context>
    <inkml:brush xml:id="br0">
      <inkml:brushProperty name="width" value="0.025" units="cm"/>
      <inkml:brushProperty name="height" value="0.025" units="cm"/>
      <inkml:brushProperty name="color" value="#E71224"/>
    </inkml:brush>
  </inkml:definitions>
  <inkml:trace contextRef="#ctx0" brushRef="#br0">1 259 17713,'0'0'1703,"8"-2"-566,32-11-10,0-2 1,56-30-1,-73 34-956,-2-2 1,0-1-1,0 0 0,-1-2 0,33-34 0,-50 48-154,-1 0 1,0 0-1,0 0 0,0-1 0,0 1 0,-1-1 0,1 0 0,-1 1 1,0-1-1,1 0 0,-1 0 0,0 0 0,-1 0 0,1 0 0,0 0 0,-1 0 1,0 0-1,0-5 0,0 8-21,0-1 0,0 1 0,0-1 0,0 1-1,0-1 1,0 1 0,0 0 0,-1-1 0,1 1 0,0 0 0,0-1 0,0 1 0,-1-1 0,1 1 0,0 0-1,0-1 1,-1 1 0,1 0 0,0 0 0,-1-1 0,1 1 0,-1 0 0,1 0 0,0-1 0,-1 1 0,1 0-1,0 0 1,-1 0 0,1 0 0,-1 0 0,1 0 0,-1 0 0,0-1 0,-20 5-237,-16 15-73,31-15 305,0 0 0,1 1 0,-1 0 0,1 0 0,0 0 0,1 1 0,-1-1 0,1 1 0,0 0 0,0 0 0,1 1 0,0-1 0,0 1 0,0 0 0,1 0 0,0-1 0,0 2 0,0 9 0,2-15 12,0-1-1,1 1 0,-1-1 1,1 1-1,-1-1 0,1 1 1,0-1-1,-1 0 1,1 1-1,0-1 0,0 0 1,0 1-1,0-1 1,0 0-1,0 0 0,0 0 1,1 0-1,-1 0 1,0 0-1,1 0 0,-1-1 1,1 1-1,-1 0 1,0-1-1,1 1 0,-1-1 1,1 1-1,0-1 1,-1 0-1,1 0 0,-1 0 1,3 0-1,65 1 269,-49-2-210,10-1-16,0-1-1,43-11 1,-43 8-11,-1 0-1,53-1 1,-81 7-42,0 0 0,0 0 0,0 0 0,0 0 1,0 1-1,0-1 0,1 0 0,-1 1 0,0-1 0,0 1 0,0 0 0,0-1 0,0 1 1,-1 0-1,1-1 0,0 1 0,0 0 0,0 0 0,-1 0 0,1 0 0,0-1 0,-1 1 0,1 0 1,-1 0-1,1 0 0,0 2 0,9 37 8,2 3 26,-11-41-62,0-1 0,1 1 0,-1 0 0,1-1-1,-1 1 1,1-1 0,-1 0 0,1 1 0,0-1-1,0 0 1,0 0 0,0 0 0,-1 0 0,1-1 0,4 2-1,21-1-7007,-13-3-4193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8.144"/>
    </inkml:context>
    <inkml:brush xml:id="br0">
      <inkml:brushProperty name="width" value="0.025" units="cm"/>
      <inkml:brushProperty name="height" value="0.025" units="cm"/>
      <inkml:brushProperty name="color" value="#E71224"/>
    </inkml:brush>
  </inkml:definitions>
  <inkml:trace contextRef="#ctx0" brushRef="#br0">10 44 7591,'0'0'7746,"-1"10"-6491,-7 95 1750,8-104-2994,0-1-1,0 1 0,0 0 0,0 0 1,0-1-1,0 1 0,0 0 1,0-1-1,1 1 0,-1 0 1,0 0-1,0-1 0,1 1 0,-1 0 1,1-1-1,-1 1 0,0-1 1,1 1-1,-1-1 0,1 1 1,-1 0-1,1-1 0,0 0 1,-1 1-1,1-1 0,-1 1 0,1-1 1,0 0-1,0 1 0,26-2 197,-20-1-154,-1-1 0,1 1-1,0-1 1,-1-1 0,10-5 0,1-6 38,-1 0 1,-1-1-1,0 0 1,-1-1-1,12-20 0,1 0 957,-27 67-268,-2 3-750,0 50 23,3-78-55,-1 0 0,1 0-1,-1 0 1,1 0 0,1 0-1,-1 0 1,1 0 0,0 0-1,0-1 1,0 1 0,1-1-1,4 8 1,-5-11-25,-1 1-1,0-1 1,0 0 0,1 1 0,-1-1-1,0 0 1,1 0 0,-1 0 0,1 0-1,0 0 1,-1-1 0,1 1 0,0 0-1,-1-1 1,1 1 0,0-1 0,0 0-1,-1 1 1,1-1 0,0 0 0,0 0-1,0 0 1,2-1 0,-1 0-176,0 0-1,0 0 1,0 0 0,0-1 0,0 1-1,0-1 1,0 0 0,-1 0 0,1 0 0,-1 0-1,5-5 1,2-5-1664,1 0 0,-2-1 0,0 0 0,9-19 0,2-6-3503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8.784"/>
    </inkml:context>
    <inkml:brush xml:id="br0">
      <inkml:brushProperty name="width" value="0.025" units="cm"/>
      <inkml:brushProperty name="height" value="0.025" units="cm"/>
      <inkml:brushProperty name="color" value="#E71224"/>
    </inkml:brush>
  </inkml:definitions>
  <inkml:trace contextRef="#ctx0" brushRef="#br0">83 0 9321,'0'0'9342,"-7"13"-8728,1 0-650,-42 89 1529,44-92-1303,0 0 0,1 0 0,0 0 1,1 1-1,0-1 0,1 1 0,-1-1 0,2 1 0,0 12 0,1-22-183,0 0-1,-1 1 1,1-1 0,0 0 0,0 0 0,0 0-1,0 0 1,0 0 0,0 0 0,0 0-1,0 0 1,0 0 0,1-1 0,-1 1 0,0 0-1,0-1 1,1 1 0,-1-1 0,0 1 0,1-1-1,-1 1 1,1-1 0,-1 0 0,1 0 0,-1 0-1,0 0 1,1 0 0,-1 0 0,1 0 0,-1-1-1,2 1 1,48-10-892,-47 8 637,8-2-322,-1 1 0,1-1 0,-1 2 0,23-3 0,-32 5 566,-1-1 1,1 1 0,0 0-1,0 0 1,0 1-1,-1-1 1,1 0-1,0 0 1,0 1-1,-1-1 1,1 1-1,0 0 1,0-1-1,-1 1 1,1 0 0,-1 0-1,1 0 1,-1 0-1,1 0 1,-1 0-1,0 1 1,0-1-1,1 0 1,-1 1-1,0-1 1,0 1 0,0-1-1,0 1 1,-1 0-1,1-1 1,0 1-1,-1 0 1,1-1-1,-1 1 1,0 0-1,1 0 1,-1-1-1,0 1 1,0 0 0,0 3-1,-1-1 155,1 1 0,-1-1 0,1 1 0,-1-1 0,0 1 0,-1-1 0,1 0 0,-1 1 0,0-1 0,0 0 0,0 0 0,-1 0 0,1-1 0,-1 1 0,0-1 1,0 1-1,0-1 0,-1 0 0,-4 4 0,3-3 25,-1-1 0,0 1 0,0-1 1,0 0-1,0 0 0,-1-1 0,1 0 1,-1 0-1,1 0 0,-1-1 0,0 0 1,-11 0-1,17-1-240,-1 0 1,1 0 0,0-1-1,0 1 1,0 0 0,0-1 0,0 1-1,0-1 1,0 1 0,0-1-1,0 1 1,0-1 0,0 0-1,0 0 1,0 1 0,0-1-1,0 0 1,1 0 0,-1 0-1,0 0 1,1 0 0,-1 0 0,0 0-1,1 0 1,-1 0 0,1 0-1,0 0 1,-1-1 0,1 1-1,0 0 1,0 0 0,0 0-1,0 0 1,0-1 0,0 1-1,0 0 1,0 0 0,0 0-1,1 0 1,-1-2 0,0 0-391,1-1 1,0 1-1,-1 0 0,1-1 1,0 1-1,0 0 0,1 0 1,-1-1-1,1 1 0,-1 0 1,1 1-1,0-1 0,3-3 1,-1 3 30,1 0-1,-1 0 1,1 0 0,0 1 0,0 0 0,0 0 0,0 0 0,0 1 0,0 0 0,1 0 0,5-1-1,66 1 760,-22 1-4,-49-1-212,58-7 145,-59 7-165,0 0 0,0-1 1,0 1-1,-1-1 1,1 0-1,0 0 1,-1-1-1,0 1 1,1-1-1,4-4 1,-8 6-4,-1 1 0,1 0 0,-1 0 0,1-1 0,-1 1 0,1 0 0,-1-1 0,0 1 0,1-1 0,-1 1 1,1 0-1,-1-1 0,0 1 0,0-1 0,1 1 0,-1-1 0,0 1 0,0-1 0,1 1 0,-1-1 1,0 1-1,0-1 0,0 0 0,0 1 0,0-1 0,0 1 0,0-1 0,0 1 0,0-1 0,0 1 0,0-1 1,0 0-1,-1 1 0,1-1 0,0 1 0,0-1 0,0 1 0,-1-1 0,1 1 0,0-1 0,-1 1 1,1 0-1,0-1 0,-1 1 0,1-1 0,-1 1 0,1 0 0,0-1 0,-1 1 0,1 0 0,-1 0 0,1-1 1,-1 1-1,1 0 0,-1 0 0,0 0 0,0-1 0,-1 1-25,1-1 1,-1 1-1,0 0 1,0 0-1,0-1 0,1 1 1,-1 0-1,0 1 1,0-1-1,0 0 0,1 0 1,-1 1-1,0-1 1,1 1-1,-1 0 0,0-1 1,-2 3-1,1-1-82,1 1 0,0-1-1,-1 1 1,2-1 0,-1 1 0,0 0-1,0 0 1,1 0 0,-1 0 0,1 0-1,0 1 1,0-1 0,0 4 0,0-6 26,1 0 0,0 1 0,0-1 1,0 0-1,0 0 0,0 0 1,0 1-1,0-1 0,0 0 0,0 0 1,0 0-1,1 1 0,-1-1 0,0 0 1,1 0-1,-1 0 0,1 0 0,-1 0 1,1 0-1,0 0 0,0 0 0,-1 0 1,1 0-1,0 0 0,0 0 1,0 0-1,0-1 0,0 1 0,0 0 1,0-1-1,0 1 0,0-1 0,0 1 1,0-1-1,0 1 0,1-1 0,-1 0 1,0 0-1,1 1 0,10 0 288,0 0 0,0-1-1,0-1 1,-1 0 0,1 0-1,0-1 1,-1-1 0,1 0-1,-1 0 1,14-6 0,11-8 48,58-36-1,-69 38-119,-17 7-1349,-8 8 978,0 0 1,0 0 0,0-1-1,1 1 1,-1 0-1,0 0 1,0 0 0,0-1-1,0 1 1,0 0 0,0 0-1,0-1 1,0 1 0,1 0-1,-1 0 1,0-1 0,0 1-1,0 0 1,0 0-1,0-1 1,0 1 0,0 0-1,-1-1 1,1 1 0,0 0-1,0 0 1,0 0 0,0-1-1,0 1 1,0 0-1,0 0 1,0-1 0,-1 1-1,1 0 1,0 0 0,0 0-1,0-1 1,0 1 0,-1 0-1,1 0 1,-14-5-5238</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9.128"/>
    </inkml:context>
    <inkml:brush xml:id="br0">
      <inkml:brushProperty name="width" value="0.025" units="cm"/>
      <inkml:brushProperty name="height" value="0.025" units="cm"/>
      <inkml:brushProperty name="color" value="#E71224"/>
    </inkml:brush>
  </inkml:definitions>
  <inkml:trace contextRef="#ctx0" brushRef="#br0">1 21 12812,'0'0'3203,"77"-14"-2466,-38 9-449,2 3-288,-2 2-2851,0 0-6790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49.927"/>
    </inkml:context>
    <inkml:brush xml:id="br0">
      <inkml:brushProperty name="width" value="0.025" units="cm"/>
      <inkml:brushProperty name="height" value="0.025" units="cm"/>
      <inkml:brushProperty name="color" value="#E71224"/>
    </inkml:brush>
  </inkml:definitions>
  <inkml:trace contextRef="#ctx0" brushRef="#br0">97 132 9865,'0'0'10795,"-10"5"-10443,5-3-297,-1 1-1,0 0 1,1 1 0,0-1 0,0 1 0,0 0-1,0 0 1,1 0 0,-1 1 0,1 0-1,0 0 1,1 0 0,-1 0 0,1 0 0,0 1-1,0 0 1,1-1 0,0 1 0,0 0-1,0 0 1,1 0 0,-2 10 0,3-15-50,0-1 0,0 0 1,1 1-1,-1-1 0,0 0 1,0 1-1,0-1 0,1 0 1,-1 1-1,0-1 0,0 0 1,1 0-1,-1 1 0,0-1 1,0 0-1,1 0 0,-1 0 0,0 1 1,1-1-1,-1 0 0,0 0 1,1 0-1,-1 0 0,0 0 1,1 1-1,-1-1 0,1 0 1,-1 0-1,0 0 0,1 0 1,-1 0-1,0 0 0,1 0 1,-1 0-1,1-1 0,-1 1 1,0 0-1,1 0 0,-1 0 0,0 0 1,1-1-1,18-5 172,-9 0-110,0-1-1,0 0 1,0-1-1,-1 0 1,0-1 0,-1 1-1,0-2 1,8-10-1,3-7 155,26-52 0,-26 23 517,-19 47-334,-10 37-398,4-7 1,0 1 1,2 0 0,1 0-1,0 1 1,2-1 0,1 37-1,1-57-4,-1 0 0,0 0-1,0 0 1,1 0 0,0 0-1,-1 0 1,1 0 0,0 0-1,0-1 1,0 1 0,0 0-1,0 0 1,0-1 0,0 1-1,1-1 1,-1 1 0,1-1 0,-1 1-1,1-1 1,3 2 0,-2-1 9,1 0 1,0-1-1,0 0 0,-1 0 1,1 0-1,0 0 1,0 0-1,0-1 1,0 0-1,6 0 1,-2 0 12,1-1 1,-1 0-1,1-1 1,-1 0-1,1 0 1,-1-1-1,0 0 1,0 0-1,13-8 1,-15 7-6,-1-1 1,1 1 0,-1-1 0,0 0-1,-1-1 1,1 1 0,4-9-1,-7 11-5,0 1 0,-1-1 0,0 0 0,1 0 0,-1 1 0,0-1 0,0 0-1,0 0 1,-1 0 0,1 0 0,-1-1 0,0 1 0,0 0 0,0 0 0,0 0-1,0 0 1,-1 0 0,-1-6 0,2 9-17,0-1 0,-1 0 0,1 1 1,0-1-1,-1 1 0,1-1 0,-1 1 0,1-1 0,-1 1 0,1-1 1,-1 1-1,1 0 0,-1-1 0,0 1 0,1 0 0,-1-1 0,1 1 0,-1 0 1,0 0-1,1 0 0,-1-1 0,0 1 0,1 0 0,-1 0 0,0 0 0,1 0 1,-1 0-1,0 0 0,0 0 0,1 1 0,-1-1 0,1 0 0,-1 0 0,0 0 1,1 1-1,-1-1 0,0 0 0,1 1 0,-1-1 0,1 0 0,-1 1 1,1-1-1,-1 1 0,0 0 0,-23 22-208,-10 37 107,32-55 104,1-1-1,-1 1 1,1-1-1,0 1 1,0-1 0,0 1-1,1 0 1,-1 0-1,1-1 1,0 1-1,1 0 1,0 7-1,0-11 1,1 1 0,-1-1 0,0 1 0,0-1 0,1 0 0,-1 0 0,1 1 0,-1-1 0,1 0 0,0 0 0,-1 0 0,1-1 0,0 1 0,0 0 0,0-1 0,-1 1 0,1-1 0,0 1 0,0-1 0,0 0 0,0 0-1,0 0 1,0 0 0,2 0 0,51-4 162,-36 0-145,-1-1-1,0-1 1,20-8-1,-25 8-27,0 1-1,0 0 0,0 1 0,0 1 1,0 0-1,1 0 0,27 0 0,-40 3 8,1 1 1,0-1-1,-1 1 0,1 0 1,-1-1-1,1 1 0,-1 0 0,1 0 1,-1 0-1,0 0 0,1 0 0,-1 0 1,0 0-1,0 1 0,0-1 1,0 0-1,0 1 0,0-1 0,0 1 1,0-1-1,-1 1 0,1-1 0,0 3 1,0-2 3,-1-1 1,1 1 0,0 0 0,0 0 0,-1-1-1,1 1 1,1-1 0,-1 1 0,0-1-1,0 1 1,0-1 0,1 0 0,-1 1-1,1-1 1,-1 0 0,1 0 0,-1 0 0,1 0-1,0 0 1,0-1 0,-1 1 0,1 0-1,0-1 1,2 1 0,3-1 39,0-1-1,0 0 1,-1 0-1,1 0 1,0-1 0,0 0-1,-1 0 1,1 0 0,6-5-1,-6 4-138,0 0 0,0 0 0,0 1 0,1 0-1,-1 0 1,1 0 0,11 0 0,-18 2-139,0 0 0,0 0 1,0 0-1,0 0 0,0 1 1,0-1-1,0 0 0,0 0 0,0 1 1,0-1-1,0 1 0,0-1 0,0 1 1,-1-1-1,1 1 0,0-1 1,0 1-1,0 0 0,-1-1 0,1 1 1,0 0-1,0 1 0,2 2-2758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0.431"/>
    </inkml:context>
    <inkml:brush xml:id="br0">
      <inkml:brushProperty name="width" value="0.025" units="cm"/>
      <inkml:brushProperty name="height" value="0.025" units="cm"/>
      <inkml:brushProperty name="color" value="#E71224"/>
    </inkml:brush>
  </inkml:definitions>
  <inkml:trace contextRef="#ctx0" brushRef="#br0">199 14 7559,'0'0'11099,"-9"-3"-8542,7 2-2446,-1-1 13,-1 1-1,0-1 1,0 1-1,0 0 1,1 0-1,-1 0 1,0 1-1,0-1 1,0 1 0,0 0-1,0 0 1,0 1-1,0-1 1,0 1-1,0 0 1,0 0-1,0 0 1,0 0-1,1 1 1,-1-1 0,-6 5-1,0 2-13,1 1 0,0 0 0,0 0 0,1 1 0,0 0 0,-12 21 0,17-26-102,0 0 0,0 0 0,0 1 0,1-1 0,0 0 0,0 1 0,1 0 0,-1-1 0,1 1 0,1 0 0,-1 0-1,1 0 1,0-1 0,0 1 0,0 0 0,1 0 0,2 7 0,-2-10-22,1-1-1,-1 0 1,1 0-1,0 0 1,0 0 0,0 0-1,0 0 1,1 0 0,-1-1-1,0 1 1,1-1-1,-1 1 1,1-1 0,-1 0-1,1 0 1,-1 0 0,1 0-1,0-1 1,0 1-1,-1-1 1,1 0 0,0 0-1,0 1 1,3-2 0,8 1-397,0 0 0,-1-1 1,24-6-1,-22 3-308,-1 0 0,1-1 0,-1-1-1,0-1 1,22-13 0,-18 8-1393,-1 0 0,-1-1-1,26-27 1,-13 7-1961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4.675"/>
    </inkml:context>
    <inkml:brush xml:id="br0">
      <inkml:brushProperty name="width" value="0.025" units="cm"/>
      <inkml:brushProperty name="height" value="0.025" units="cm"/>
    </inkml:brush>
  </inkml:definitions>
  <inkml:trace contextRef="#ctx0" brushRef="#br0">1 6 14286,'0'0'4996,"55"-6"-4067,-19 7 192,7 4-96,3 0-512,0-2-289,4-2-160,-7-1-32,-9 0-64,-9 0-609,-7 0-288,-7 0-800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1.526"/>
    </inkml:context>
    <inkml:brush xml:id="br0">
      <inkml:brushProperty name="width" value="0.025" units="cm"/>
      <inkml:brushProperty name="height" value="0.025" units="cm"/>
      <inkml:brushProperty name="color" value="#E71224"/>
    </inkml:brush>
  </inkml:definitions>
  <inkml:trace contextRef="#ctx0" brushRef="#br0">71 31 7655,'0'0'13058,"-8"11"-12466,0-1-437,1 0-1,1 0 1,-1 1-1,2 0 0,0 0 1,0 1-1,1-1 0,0 1 1,1 0-1,0 0 1,-1 19-1,3-19-45,1-6-92,-1 0 1,1-1 0,1 1 0,-1 0-1,1 0 1,1 6 0,-2-11 6,1 0-1,-1 1 1,1-1-1,0 0 1,-1 0 0,1 0-1,0 0 1,0 0-1,-1 0 1,1 0 0,0 0-1,0-1 1,0 1-1,0 0 1,0 0 0,0-1-1,0 1 1,1-1-1,-1 1 1,0-1 0,0 1-1,0-1 1,0 0 0,1 0-1,-1 1 1,0-1-1,0 0 1,1 0 0,-1 0-1,0 0 1,0 0-1,1-1 1,1 1 0,-2-1 10,-1 1 0,1-1 0,0 1 0,0-1 0,0 0 0,0 1 0,-1-1 0,1 0 0,0 0 0,-1 0 0,1 1 0,-1-1 0,1 0 1,-1 0-1,1 0 0,-1 0 0,1 0 0,-1 0 0,0 0 0,0 0 0,1 0 0,-1 0 0,0 0 0,0-1 0,2-26 572,-2 14-309,1 5-255,-1 1 0,0 0 0,0 0 0,-1 0 0,0 0 0,0 0 0,-1 0 0,0 0 0,0 0 0,-1 1 0,-5-12 0,7 19-176,17 24-287,-11-20 393,1-1 0,0 0 1,-1 0-1,1-1 0,0 0 1,1 0-1,-1 0 0,0-1 1,0 1-1,1-1 1,-1-1-1,8 1 0,79-6-1705,-78 3 1307,0-1-1,0-1 1,0 0 0,24-11 0,-32 12 304,-1 0 1,0 0-1,1 0 1,-2-1-1,1 0 1,0 0-1,-1-1 1,0 1-1,0-1 1,0 0 0,0-1-1,5-9 1,-9 15 124,-1 0 0,0 0 1,0-1-1,1 1 0,-1 0 0,0-1 1,0 1-1,0 0 0,0 0 1,0-1-1,1 1 0,-1 0 0,0-1 1,0 1-1,0 0 0,0-1 1,0 1-1,0 0 0,0-1 0,0 1 1,0 0-1,0-1 0,0 1 1,0 0-1,-1-1 0,1 1 0,0 0 1,0-1-1,0 1 0,0 0 1,0-1-1,-1 1 0,1 0 0,0 0 1,0-1-1,-1 1 0,1 0 1,0 0-1,0-1 0,-1 1 0,1 0 1,0 0-1,0 0 0,-1-1 0,-20 2 339,-23 15 316,41-13-580,0-1-1,-1 0 1,1 1-1,0 0 1,0 0-1,0 0 0,0 0 1,1 0-1,0 1 1,-1-1-1,1 1 1,0-1-1,0 1 1,1 0-1,-3 6 0,4-7-72,0-1-1,0 1 0,0 0 0,0 0 0,1 0 0,-1 0 1,1 0-1,0 0 0,0 0 0,0-1 0,0 1 0,0 0 0,0-1 1,1 1-1,-1-1 0,1 1 0,0-1 0,0 0 0,0 0 1,0 1-1,0-1 0,5 3 0,-5-3 8,0-1 0,1 1 0,-1-1-1,0 0 1,1 1 0,-1-1 0,1 0 0,0 0 0,-1-1-1,1 1 1,0 0 0,0-1 0,-1 0 0,1 0 0,0 0-1,0 0 1,-1 0 0,1 0 0,0-1 0,0 1 0,-1-1-1,1 0 1,0 0 0,-1 0 0,1 0 0,-1 0 0,1 0-1,-1-1 1,0 1 0,1-1 0,2-3 0,9-7 23,0-1 0,-1 0 0,20-27 0,-14 18-41,-14 16-5,0 0 0,1 0 0,0 1 0,0 0 0,0 1 0,13-8 0,-18 11 4,0 0-1,1 1 1,-1-1 0,1 1 0,-1-1 0,0 1-1,1-1 1,-1 1 0,1 0 0,-1 0 0,1 0-1,-1 0 1,1 0 0,-1 0 0,1 0 0,-1 1-1,1-1 1,-1 0 0,1 1 0,-1-1 0,1 1-1,-1 0 1,0-1 0,1 1 0,-1 0 0,0 0-1,0 0 1,0 0 0,0 0 0,1 0 0,-1 0-1,-1 0 1,1 0 0,0 1 0,0-1 0,0 0-1,-1 0 1,1 1 0,0-1 0,-1 1 0,1 1-1,2 5 10,-1-1 0,0 1 0,-1 0-1,0-1 1,0 1 0,-1 0-1,1 0 1,-2 0 0,1 0-1,-1-1 1,0 1 0,-1 0-1,0-1 1,0 1 0,-1-1 0,0 0-1,-5 11 1,-8 27 149,16-45-148,0 0 0,0 0-1,0 1 1,0-1 0,0 0 0,1 1 0,-1-1-1,0 0 1,0 0 0,0 1 0,1-1 0,-1 0-1,0 0 1,0 0 0,1 0 0,-1 1 0,0-1-1,0 0 1,1 0 0,-1 0 0,0 0 0,1 0-1,-1 0 1,0 0 0,1 0 0,-1 1 0,0-1-1,1 0 1,-1 0 0,0 0 0,0-1 0,1 1-1,-1 0 1,0 0 0,1 0 0,-1 0 0,0 0-1,1 0 1,-1 0 0,0 0 0,0-1 0,1 1-1,-1 0 1,0 0 0,0 0 0,1-1 0,-1 1-1,0 0 1,0 0 0,0-1 0,1 1 0,17-10 102,33-28-118,84-85-1,-130 116-23,-9 15-87,-2 3 111,1-1-1,0 1 1,1 0-1,1 1 1,-1-1-1,2 1 1,0-1-1,0 1 1,1 0-1,0 16 1,2-27 23,-1 0 1,1 1 0,0-1 0,-1 0 0,1 0 0,0 0 0,0 0 0,0 0-1,-1 0 1,1 0 0,0 0 0,1 0 0,-1-1 0,0 1 0,0 0 0,0-1-1,0 1 1,0-1 0,1 1 0,-1-1 0,0 1 0,1-1 0,-1 0-1,0 0 1,1 0 0,-1 1 0,0-1 0,0-1 0,1 1 0,-1 0 0,0 0-1,1 0 1,-1-1 0,0 1 0,3-1 0,1 0 49,1 0 1,0 0-1,0-1 1,0 0 0,-1 0-1,1 0 1,4-4-1,-3 1 64,0 0 0,0-1 0,-1 0 0,0-1 0,0 1-1,-1-1 1,1 0 0,-2-1 0,1 1 0,-1-1 0,0 0 0,-1 0 0,1 0 0,-2 0-1,1-1 1,-1 1 0,0-1 0,-1 0 0,0 1 0,-1-1 0,0 0 0,0 0 0,-3-16 0,-2 8 60,1 16-1689,4 2 1293,1 0-1,-1 1 1,0-1 0,1 0 0,-1 0 0,1 1 0,0-1 0,-1 0 0,1 0 0,0 0 0,-1 0 0,1 0 0,0 0 0,0 0 0,0 0 0,0 0 0,0 0 0,0-1 0,0 1 0,0 0 0,1-1 0,0 1 0,17 10-4732,1-5-3811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2.563"/>
    </inkml:context>
    <inkml:brush xml:id="br0">
      <inkml:brushProperty name="width" value="0.025" units="cm"/>
      <inkml:brushProperty name="height" value="0.025" units="cm"/>
      <inkml:brushProperty name="color" value="#E71224"/>
    </inkml:brush>
  </inkml:definitions>
  <inkml:trace contextRef="#ctx0" brushRef="#br0">36 195 8456,'14'-18'615,"23"-31"2470,-35 47-2615,-1-1 0,1 1 0,-1 0 0,0-1 0,0 1 0,0-1 0,0 1 0,0-1 0,0 0 0,-1 1 0,1-1 0,-1 0 0,0 1 1,0-1-1,0 0 0,0 0 0,-1-3 0,1 5-390,-1 1 1,0-1-1,1 0 1,-1 1-1,0-1 1,1 0-1,-1 1 1,0-1-1,0 1 1,0-1-1,0 1 1,1 0-1,-1-1 1,0 1-1,0 0 1,0-1-1,0 1 1,0 0-1,0 0 1,0 0-1,0 0 0,0 0 1,0 0-1,0 0 1,0 0-1,1 1 1,-1-1-1,0 0 1,0 0-1,-1 1 1,-28 12 173,27-11-262,-1 1-1,1 0 1,0-1 0,0 2-1,0-1 1,1 0-1,-1 0 1,1 1 0,0-1-1,0 1 1,0 0-1,0 0 1,1 0 0,-1 0-1,1 0 1,0 0-1,0 0 1,1 0 0,-1 0-1,1 8 1,1-11 11,-1 0 0,1 0 1,0 0-1,0-1 0,-1 1 0,1 0 0,0-1 1,0 1-1,0 0 0,0-1 0,0 1 0,0-1 1,0 0-1,0 1 0,0-1 0,0 0 0,0 0 1,0 1-1,0-1 0,0 0 0,1 0 0,-1 0 1,0 0-1,0 0 0,0-1 0,0 1 1,0 0-1,0 0 0,0-1 0,2 0 0,35-12 181,-17 1-146,0-2 0,-1 0 0,-1-1 0,0-1 0,-1-1 0,-1 0 0,29-39 0,-53 86-118,1-1 0,1 1 0,1 0 0,1 37 0,4-64 97,-1-1 1,1 1-1,-1-1 1,1 1-1,0-1 1,0 1-1,0-1 1,0 1-1,0-1 1,0 0-1,1 0 1,-1 1-1,1-1 1,0 0-1,0 0 1,-1-1-1,1 1 0,0 0 1,1-1-1,-1 1 1,0-1-1,0 1 1,1-1-1,-1 0 1,1 0-1,-1 0 1,1-1-1,-1 1 1,1 0-1,-1-1 1,1 0-1,0 0 1,-1 1-1,1-1 1,-1-1-1,4 1 1,5-1 66,0 0 0,-1 0 0,1-1 0,-1 0-1,0-1 1,0 0 0,18-8 0,-12 1-32,0 0 0,22-19 0,-27 20-37,0 0 0,1 1-1,-1 0 1,26-11 0,-37 19-38,1 0-1,-1 0 1,1 0 0,-1 0-1,0 0 1,1 0-1,-1 0 1,1 0 0,-1 0-1,1 0 1,-1 0 0,0 1-1,1-1 1,-1 0 0,1 0-1,-1 0 1,0 0 0,1 1-1,-1-1 1,0 0 0,1 1-1,-1-1 1,0 0-1,1 0 1,-1 1 0,0-1-1,0 1 1,1-1 0,-1 0-1,0 1 1,0-1 0,0 0-1,1 1 1,-1-1 0,0 1-1,0-1 1,0 1 0,7 27-1,3 6 38,-8-32-5,0 0 1,0-1-1,0 1 1,1-1-1,-1 1 0,0-1 1,1 0-1,-1 0 1,1 0-1,-1 0 0,1 0 1,-1-1-1,1 1 0,-1-1 1,1 0-1,0 0 1,-1 0-1,1 0 0,-1 0 1,1 0-1,0-1 0,-1 1 1,1-1-1,3-1 1,7-2 8,0 0 1,0-1 0,15-8 0,-14 6-84,5-2-451,0-1-1,-1-1 1,25-19 0,-43 46-1561,-4 5 2173,0 0-63,2-1 0,0 1 0,2 0 0,0-1 0,1 1-1,1-1 1,1 1 0,6 21 0,-4-22 17,-1 0-1,-1 0 1,-1 0-1,-1 0 1,0 1-1,-2-1 1,0 0 0,-5 23-1,4-36 149,-1-1 0,0 1 0,0-1 0,0 1 0,-1-1-1,0 0 1,-8 10 0,10-14-61,0 0-1,0 0 0,1 0 1,-1 0-1,-1 0 0,1 0 1,0 0-1,0-1 0,-1 1 1,1-1-1,-1 0 0,1 1 1,-1-1-1,1 0 0,-1-1 1,0 1-1,0 0 1,1-1-1,-1 1 0,0-1 1,0 0-1,-4-1 0,5 1-100,1-1 1,0 0-1,0 0 0,-1 1 0,1-1 0,0 0 1,0 0-1,0 0 0,0-1 0,0 1 0,1 0 0,-1 0 1,0 0-1,0-1 0,1 1 0,-1 0 0,1-1 1,-1 1-1,1 0 0,0-1 0,-1 1 0,1-1 1,0 1-1,0-2 0,-2-42-28,2 36 35,0-23-81,-1 4-8,2 1-1,7-50 1,-6 67-96,0 1 1,1-1-1,1 1 1,-1 0 0,1 0-1,1 0 1,0 1 0,0-1-1,0 1 1,1 0-1,12-11 1,37-27-1390,-21 19-703,-3-4-3850,-12 8-2239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2.893"/>
    </inkml:context>
    <inkml:brush xml:id="br0">
      <inkml:brushProperty name="width" value="0.025" units="cm"/>
      <inkml:brushProperty name="height" value="0.025" units="cm"/>
      <inkml:brushProperty name="color" value="#E71224"/>
    </inkml:brush>
  </inkml:definitions>
  <inkml:trace contextRef="#ctx0" brushRef="#br0">0 1 17457,'0'0'2626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3.253"/>
    </inkml:context>
    <inkml:brush xml:id="br0">
      <inkml:brushProperty name="width" value="0.025" units="cm"/>
      <inkml:brushProperty name="height" value="0.025" units="cm"/>
      <inkml:brushProperty name="color" value="#E71224"/>
    </inkml:brush>
  </inkml:definitions>
  <inkml:trace contextRef="#ctx0" brushRef="#br0">1 13 17969,'0'0'2018,"77"-13"-1570,-33 13-31,12 0-353,1 5-32,9-4-1057,-4-1-4548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4.306"/>
    </inkml:context>
    <inkml:brush xml:id="br0">
      <inkml:brushProperty name="width" value="0.025" units="cm"/>
      <inkml:brushProperty name="height" value="0.025" units="cm"/>
      <inkml:brushProperty name="color" value="#E71224"/>
    </inkml:brush>
  </inkml:definitions>
  <inkml:trace contextRef="#ctx0" brushRef="#br0">59 362 10186,'0'0'539,"11"-6"470,-6 3-408,34-19-199,-36 21 55,-1-1-1,1 1 1,-1-1-1,0 0 0,1 0 1,-1 0-1,0-1 1,0 1-1,0 0 1,0-1-1,-1 1 1,1-1-1,1-3 0,-7 6-74,1 0-1,0 0 1,-1 0-1,1 1 0,-1-1 1,1 1-1,0 0 1,-6 2-1,1 1-340,0 0 0,1 1 0,0 0 0,0 0 0,0 1 0,0 0 0,1 0 0,0 1 0,1-1 0,-9 13 0,11-13-43,-1-1 0,1 1-1,0 0 1,1 0 0,-1 0-1,1 1 1,0-1 0,1 0-1,0 1 1,0-1 0,0 1-1,0-1 1,1 1 0,2 12-1,-1-17 10,0 0 0,0 0 0,0-1 0,0 1 0,1 0 0,-1-1 0,0 1 0,1-1 0,-1 1-1,1-1 1,0 0 0,0 0 0,-1 0 0,1 0 0,0 0 0,0 0 0,0 0 0,0-1 0,0 1-1,0-1 1,0 1 0,0-1 0,0 0 0,0 0 0,0 0 0,0 0 0,0 0 0,1 0 0,2-1-1,6 0 40,0 0-1,-1 0 0,1-1 0,17-6 0,-15 3-11,0-1 0,-1-1-1,1 0 1,-1 0 0,-1-1 0,0-1 0,12-11 0,-18 16 2,0-1 1,0 0-1,-1-1 1,1 1-1,-1-1 1,0 0-1,-1 0 1,1 0-1,-1-1 1,-1 1-1,1-1 1,-1 0-1,0 1 1,0-1-1,-1 0 1,1-8-1,-2 15-39,0-1-1,0 0 1,0 1-1,0-1 1,0 0-1,0 0 1,0 1 0,0-1-1,0 0 1,0 1-1,0-1 1,0 0-1,-1 1 1,1-1-1,0 0 1,0 1-1,-1-1 1,1 0-1,0 1 1,-1-1-1,1 1 1,-1-1-1,1 1 1,-1-1 0,1 1-1,-1-1 1,1 1-1,-1-1 1,1 1-1,-1-1 1,0 1-1,1 0 1,-1-1-1,1 1 1,-1 0-1,0 0 1,0 0-1,1-1 1,-1 1-1,0 0 1,1 0-1,-1 0 1,0 0 0,1 0-1,-1 0 1,0 1-1,0-1 1,1 0-1,-1 0 1,0 0-1,1 1 1,-1-1-1,0 0 1,1 0-1,-2 2 1,0-1-21,-1 0-1,1 0 1,0 1 0,-1-1 0,1 1-1,0 0 1,0 0 0,0 0 0,0 0-1,1 0 1,-1 0 0,1 0 0,-3 5-1,3-6 17,0 1 0,1-1 0,-1 1 0,1 0-1,-1 0 1,1-1 0,0 1 0,-1 0-1,1 0 1,0-1 0,0 1 0,0 0 0,0 0-1,1 0 1,-1-1 0,1 1 0,-1 0-1,1-1 1,-1 1 0,1 0 0,1 2-1,0-2 17,-1-1-1,1 0 1,-1 0-1,1 0 1,-1 0-1,1 0 1,-1-1-1,1 1 1,0 0-1,-1-1 1,1 1-1,0-1 1,0 0-1,-1 0 1,1 1-1,0-1 1,3 0-1,3-1 56,-1 0-1,1 0 1,0-1 0,-1 0 0,1 0-1,-1 0 1,0-1 0,13-7-1,-5 0 2,0-2-1,-1 0 0,15-16 0,14-11 21,-51 78-549,-3 16 406,11-54 60,-1 0 0,1 1 0,0-1 0,0 0 0,0 1 0,0-1 0,0 1 0,0-1 0,0 1 0,0-1 0,0 0-1,0 1 1,1-1 0,-1 1 0,1-1 0,-1 0 0,1 0 0,0 1 0,-1-1 0,1 0 0,0 0 0,0 0 0,0 1 0,0-1 0,0 0 0,0 0 0,0-1 0,0 1 0,0 0 0,0 0 0,1 0 0,-1-1 0,2 2-1,4-2 47,0 0-1,-1 0 1,1 0-1,-1-1 1,1 0-1,-1 0 1,1-1-1,-1 1 1,0-1-1,1-1 1,10-5-1,6-6 11,37-27 0,14-9-1124,-72 49 432,-4 37-427,0-25 1066,1-6 9,0 1 1,0-1 0,1 0-1,-1 0 1,1 1 0,0-1-1,1 6 1,0-10-5,-1 0-1,1 1 1,-1-1 0,1 0 0,-1 0-1,1 0 1,0 1 0,0-1-1,0 0 1,0 0 0,0 0-1,0 0 1,0 0 0,0 0 0,0-1-1,0 1 1,0 0 0,0 0-1,1-1 1,-1 1 0,0-1-1,0 1 1,1-1 0,-1 0 0,1 1-1,-1-1 1,0 0 0,1 0-1,-1 0 1,0 0 0,1 0 0,1-1-1,8 0 127,0 0-1,-1-1 1,1-1-1,0 0 1,-1-1-1,0 1 1,0-2 0,0 0-1,-1 0 1,1-1-1,12-9 1,11-10-104,49-49-1,-67 59-4,0-1-1,-1-1 0,22-34 1,-31 42-51,0 0-1,0 0 1,-1-1 0,0 1 0,0-1-1,-1 0 1,-1 0 0,0-1 0,0 1 0,0-12-1,-2 21 18,0 1 0,0 0-1,0-1 1,0 1 0,0 0-1,0-1 1,1 1 0,-1 0-1,0-1 1,0 1 0,0 0-1,0-1 1,-1 1-1,1 0 1,0-1 0,0 1-1,0 0 1,0-1 0,0 1-1,0 0 1,0-1 0,-1 1-1,1 0 1,0 0 0,0-1-1,0 1 1,-1 0 0,1 0-1,0-1 1,0 1 0,-1 0-1,1 0 1,0 0 0,-1-1-1,1 1 1,0 0 0,-1 0-1,1 0 1,0 0 0,-1 0-1,1 0 1,0 0 0,-1-1-1,1 1 1,-1 0 0,-16 13-168,-14 25 57,20-19 103,1 0-1,0 1 1,2 0 0,0 1-1,1 0 1,1 0-1,1 1 1,1-1-1,1 1 1,1 0-1,1 25 1,1-40 21,2-1 1,-1 0 0,1 0 0,0 1-1,0-1 1,1-1 0,-1 1-1,1 0 1,8 10 0,-10-14-39,0 0 0,1 0 0,0 0 1,-1 0-1,1 0 0,0 0 0,0-1 1,0 1-1,0-1 0,0 1 1,0-1-1,0 0 0,1 1 0,-1-1 1,0 0-1,1-1 0,-1 1 1,1 0-1,-1-1 0,1 1 0,-1-1 1,1 0-1,-1 0 0,1 0 0,-1 0 1,1 0-1,4-2 0,-7 2-4,1-1 0,0 0 0,-1 0 0,1 0 0,0 0 0,-1 0 0,1 0 0,-1 0 0,0 0-1,1 0 1,-1 0 0,0 0 0,0 0 0,0 0 0,0-1 0,1 1 0,-2 0 0,1 0 0,0 0 0,0 0-1,0 0 1,0 0 0,-1 0 0,1 0 0,-1-2 0,-8-29-146,-2 9 139,-27-43 0,27 49 588,0 0 0,2-1 0,0 0 0,-9-25-1,18 42-510,0 1 0,0-1 0,0 1-1,0 0 1,0-1 0,0 1 0,0-1 0,-1 1-1,1 0 1,0-1 0,0 1 0,1-1-1,-1 1 1,0 0 0,0-1 0,0 1-1,0-1 1,0 1 0,0 0 0,0-1 0,1 1-1,-1-1 1,0 1 0,0 0 0,1-1-1,-1 1 1,0 0 0,0 0 0,1-1-1,-1 1 1,0 0 0,1-1 0,-1 1-1,0 0 1,1 0 0,-1 0 0,1-1 0,21 1 135,24 11-370,-45-10 193,66 21-1565,-20-11-2710,-9-7-3632</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4.711"/>
    </inkml:context>
    <inkml:brush xml:id="br0">
      <inkml:brushProperty name="width" value="0.025" units="cm"/>
      <inkml:brushProperty name="height" value="0.025" units="cm"/>
      <inkml:brushProperty name="color" value="#E71224"/>
    </inkml:brush>
  </inkml:definitions>
  <inkml:trace contextRef="#ctx0" brushRef="#br0">0 0 11851,'0'3'1538,"6"-1"-866,10 2 770,12 0 223,17-2-608,7 0-192,10-2-352,12 0-417,2 0-224,-1-5-2435,-7-7-5348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5.084"/>
    </inkml:context>
    <inkml:brush xml:id="br0">
      <inkml:brushProperty name="width" value="0.025" units="cm"/>
      <inkml:brushProperty name="height" value="0.025" units="cm"/>
      <inkml:brushProperty name="color" value="#E71224"/>
    </inkml:brush>
  </inkml:definitions>
  <inkml:trace contextRef="#ctx0" brushRef="#br0">64 0 15695,'0'0'3331,"-34"53"-3171,26-20-96,-3 4-32,5 2-32,1 0 0,5-5-224,0-4-545,0-5-736,0-8-929,0-8-353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5.412"/>
    </inkml:context>
    <inkml:brush xml:id="br0">
      <inkml:brushProperty name="width" value="0.025" units="cm"/>
      <inkml:brushProperty name="height" value="0.025" units="cm"/>
      <inkml:brushProperty name="color" value="#E71224"/>
    </inkml:brush>
  </inkml:definitions>
  <inkml:trace contextRef="#ctx0" brushRef="#br0">0 39 11371,'0'0'7527,"70"-38"-6951,-42 38 257,6 0-288,4 0-417,-2 4-96,1 2 0,-3 0-673,-9 2-608,-4-3-1153,-14-1-2499</inkml:trace>
  <inkml:trace contextRef="#ctx0" brushRef="#br0" timeOffset="1">43 178 13068,'0'0'6342,"68"-11"-5541,-31 4-32,4-3-545,-1 5-160,-3 3-32,-6 2-192,-10 0-1377,-10 6-930,-11 3-3170,-6 4-4132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5.785"/>
    </inkml:context>
    <inkml:brush xml:id="br0">
      <inkml:brushProperty name="width" value="0.025" units="cm"/>
      <inkml:brushProperty name="height" value="0.025" units="cm"/>
      <inkml:brushProperty name="color" value="#E71224"/>
    </inkml:brush>
  </inkml:definitions>
  <inkml:trace contextRef="#ctx0" brushRef="#br0">0 56 14125,'0'0'4997,"57"6"-3716,-14-7-96,9-8-288,3-2-640,3 2-225,-1 0-1154,-6-2-3490,-6-1-5221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6.345"/>
    </inkml:context>
    <inkml:brush xml:id="br0">
      <inkml:brushProperty name="width" value="0.025" units="cm"/>
      <inkml:brushProperty name="height" value="0.025" units="cm"/>
      <inkml:brushProperty name="color" value="#E71224"/>
    </inkml:brush>
  </inkml:definitions>
  <inkml:trace contextRef="#ctx0" brushRef="#br0">88 96 8616,'3'-9'3310,"2"-1"-2177,-3 6-707,0 1 0,0-1 0,-1 0 0,0 0 0,1 0 0,-1 0 0,-1 0 0,1 0 0,0 0 0,-1-5 0,-7 17 3573,-22 38-3706,16-14-80,1 1-1,1 0 1,2 1 0,-8 65 0,10-32 232,3 106 0,5-169-441,1 31 59,-2-33-56,0-1 0,1 0 1,-1 1-1,0-1 0,0 0 0,1 0 0,-1 0 0,0 1 0,1-1 0,0 0 0,-1 0 0,1 0 0,0 0 0,-1 0 0,1 0 0,0 0 0,0 0 0,0 0 0,0 0 0,0 0 0,0 0 0,1 0 0,-1-2 10,0 0-1,0 0 1,0 1-1,-1-1 1,1-1-1,0 1 0,0 0 1,-1 0-1,1 0 1,-1 0-1,1 0 1,-1-1-1,1 1 1,-1 0-1,0 0 1,0-1-1,1 1 1,-1 0-1,0 0 0,0-1 1,0 1-1,-1-3 1,1 1-22,3-220-709,-5 114-408,2 108 961,27 22-250,-15-17 420,-1-1 0,1-1 0,0 0 0,0 0 0,-1-1 0,1-1 0,0 0 0,0 0 0,0-1 0,0-1 0,0 0 0,-1 0 0,1-1 0,-1-1 0,1 0 0,-1-1 0,-1 0 0,1 0 0,18-13 0,-14 8 5,0-1-1,0 0 0,-1-1 0,0-1 1,-1 0-1,-1-1 0,0 0 0,0-1 1,-2 0-1,0-1 0,-1 0 0,9-21 1,-12 3-36,-11 27-13,-8 20 17,-4 17 101,1 2-1,2-1 1,0 2 0,3 0 0,-12 48 0,3-10 87,14-51-22,-30 110 492,34-118-620,0 1 1,1-1-1,0 1 1,0-1-1,2 1 1,-1-1-1,2 1 0,3 17 1,-4-29-49,-1 1 0,1-1 0,0 1 0,-1-1 0,1 1 0,0-1 0,0 1 0,0-1 0,0 0 0,0 1 1,1-1-1,-1 0 0,0 0 0,2 1 0,-3-2 1,1 0-1,-1 1 1,1-1 0,-1 0 0,0 0 0,1 0-1,-1 0 1,1 0 0,-1 0 0,1 0 0,-1 0-1,0 0 1,1 0 0,-1 0 0,1 0-1,-1 0 1,1 0 0,-1 0 0,0 0 0,1-1-1,-1 1 1,1 0 0,-1 0 0,0 0 0,1-1-1,-1 1 1,0 0 0,1-1 0,-1 1 0,0 0-1,0 0 1,1-1 0,-1 1 0,0-1 0,0 1-1,1 0 1,-1-1 0,0 1 0,0 0-1,0-1 1,0 1 0,0-1 0,0 1 0,1-1-1,-1 1 1,0 0 0,0-1 0,0 1 0,-1-1-1,1 1 1,0-1 0,0 1 0,0 0 0,0-1-1,0 1 1,0-1 0,3-196-12460,-3 160 7934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5.021"/>
    </inkml:context>
    <inkml:brush xml:id="br0">
      <inkml:brushProperty name="width" value="0.025" units="cm"/>
      <inkml:brushProperty name="height" value="0.025" units="cm"/>
    </inkml:brush>
  </inkml:definitions>
  <inkml:trace contextRef="#ctx0" brushRef="#br0">122 6 11979,'0'0'8424,"76"10"-6758,-33-11-577,7-4-737,-3 0-288,-6 1-32,-7 4-352,-11 0-1217,-9 4-481,-14 6-993,0 3-1730,-21-4-4035</inkml:trace>
  <inkml:trace contextRef="#ctx0" brushRef="#br0" timeOffset="1">0 246 11307,'0'0'6790,"68"11"-5156,-20-11-129,6-8-640,3-3-609,2 2-192,-7 0-256,-11 4-1602,-7-2-1441,-11 2-3331</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6.692"/>
    </inkml:context>
    <inkml:brush xml:id="br0">
      <inkml:brushProperty name="width" value="0.025" units="cm"/>
      <inkml:brushProperty name="height" value="0.025" units="cm"/>
      <inkml:brushProperty name="color" value="#E71224"/>
    </inkml:brush>
  </inkml:definitions>
  <inkml:trace contextRef="#ctx0" brushRef="#br0">1 223 5285,'0'0'10009,"9"4"-9037,3 1-841,0-1-1,1 0 1,-1-1 0,1 0-1,0-1 1,-1 0-1,1-1 1,0 0 0,0-1-1,0-1 1,0 0-1,0-1 1,-1 0 0,19-6-1,-17 2-99,-1 0-1,-1-1 0,1-1 1,19-16-1,-27 21-14,-1-1-1,1 0 1,-1-1-1,-1 1 1,1-1-1,-1 1 1,1-1-1,-1 0 1,-1 0-1,1 0 1,-1-1-1,0 1 1,0-1-1,2-9 1,-4 15-10,0-1 0,1 1 0,-1-1 0,0 0 1,0 1-1,0-1 0,0 1 0,0-1 0,0 1 0,0-1 1,0 1-1,0-1 0,0 1 0,0-1 0,-1 0 1,1 1-1,0-1 0,0 1 0,0-1 0,-1 1 0,1-1 1,0 1-1,-1 0 0,1-1 0,0 1 0,-1-1 1,1 1-1,0 0 0,-1-1 0,1 1 0,-1 0 0,1-1 1,-2 1-1,-18 4 241,-18 21 38,28-14-179,0 0 1,2 0-1,-1 1 1,-10 19-1,16-25-53,0 0 0,0 1 0,0-1 0,1 1 0,0 0 0,1 0 0,-1 0 0,1 0 1,1 0-1,-1 0 0,1 9 0,1-15-32,0 1 0,0-1 0,0 1 0,0-1 0,0 1 0,0-1 0,0 1 0,0-1 0,0 0 0,1 0 0,-1 0 0,1 0 1,-1 0-1,1 0 0,-1 0 0,1 0 0,-1 0 0,1-1 0,0 1 0,-1-1 0,1 1 0,0-1 0,0 1 0,-1-1 0,1 0 0,0 0 0,0 0 0,-1 0 1,1 0-1,3-1 0,5 1 67,0-1 0,0 0 1,0-1-1,12-3 0,-10 1-185,-1 0 0,1-2 0,-1 1 0,0-2 0,-1 1 0,0-1-1,0-1 1,0 0 0,-1 0 0,0-1 0,-1 0 0,0-1 0,0 1 0,10-19 0,-11 16-1030,-1 0 1,0-1-1,0 0 1,-2 0-1,1 0 1,-2-1-1,4-25 1,-4-3-2494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2:57.347"/>
    </inkml:context>
    <inkml:brush xml:id="br0">
      <inkml:brushProperty name="width" value="0.025" units="cm"/>
      <inkml:brushProperty name="height" value="0.025" units="cm"/>
      <inkml:brushProperty name="color" value="#E71224"/>
    </inkml:brush>
  </inkml:definitions>
  <inkml:trace contextRef="#ctx0" brushRef="#br0">27 1 7687,'0'0'1580,"4"11"161,1 12-1121,0 1 0,-1 0 0,-2 1 0,0-1 0,-1 0 0,-5 39 0,-16 43 1232,12-69-1203,1 0 1,-4 70 0,11-106-657,0 0 0,0 0 0,0 0 0,0 0 0,0 0 0,0 0 0,1 0 0,-1 0 0,0 0 0,1 0 0,-1 0 0,0 0 0,1 0 0,-1 0 0,1 0 0,-1 0 0,1 0 0,0 0 0,-1 0 0,1-1 0,0 1 0,0 0 0,-1 0 0,1-1 0,0 1 0,0-1 0,0 1 0,0-1 0,0 1 0,0-1 0,0 1 0,0-1 0,0 0 1,0 0-1,0 1 0,0-1 0,0 0 0,0 0 0,0 0 0,0 0 0,0 0 0,0 0 0,0-1 0,0 1 0,0 0 0,0 0 0,0-1 0,0 1 0,0-1 0,0 1 0,1-1 0,4-1-204,0-1 0,0 0 0,-1 0 0,1 0 0,-1 0 1,0-1-1,8-7 0,0-3-250,-1-1 0,-1-1 0,0 0 1,-1 0-1,-1-1 0,0 0 0,9-30 0,32-133-1921,-47 166 1708,6-39 3576,-9 53-2752,-8 31 493,6-14-331,1 0 1,1 0-1,0-1 1,1 1 0,1 0-1,1 0 1,8 32-1,-4-23 856,4 53 0,-10-63-881,13 132 2261,-14-148-2546,0 1 0,0-1 1,0 0-1,0 0 0,0 1 1,0-1-1,0 0 0,0 1 0,0-1 1,0 0-1,0 1 0,0-1 0,0 0 1,0 1-1,-1-1 0,1 0 0,0 1 1,0-1-1,0 0 0,-1 0 1,1 1-1,0-1 0,0 0 0,0 0 1,-1 0-1,1 1 0,0-1 0,-1 0 1,1 0-1,0 0 0,0 0 1,-1 1-1,1-1 0,0 0 0,-1 0 1,1 0-1,0 0 0,-1 0 0,1 0 1,-21-2-11,-18-10-80,20 1 168,0 0 0,1-1 0,1-1 0,0-1 0,1 0 0,0-2 0,2 1 0,-1-2 0,2 0 0,0 0 0,-13-25 0,26 41-13,-1 0-1,1 0 0,-1-1 0,1 1 1,-1 0-1,1 0 0,0-1 0,0 1 1,-1 0-1,1-1 0,0 1 0,0 0 0,0-1 1,1 1-1,-1 0 0,0-1 0,0 1 1,1 0-1,-1 0 0,1-1 0,-1 1 1,1 0-1,-1 0 0,1 0 0,0 0 0,-1 0 1,1-1-1,0 1 0,0 1 0,0-1 1,0 0-1,0 0 0,0 0 0,0 0 1,0 1-1,0-1 0,1 0 0,-1 1 0,0-1 1,0 1-1,1 0 0,-1-1 0,2 1 1,9-4-64,1 1 0,-1 1 0,24-2 0,-18 3 156,194-14 354,3 0-3151,-151 4-3405,-4-7-6747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1.287"/>
    </inkml:context>
    <inkml:brush xml:id="br0">
      <inkml:brushProperty name="width" value="0.025" units="cm"/>
      <inkml:brushProperty name="height" value="0.025" units="cm"/>
    </inkml:brush>
  </inkml:definitions>
  <inkml:trace contextRef="#ctx0" brushRef="#br0">269 0 7944,'0'0'2685,"-5"13"-2071,-9 26-202,2 0 1,-11 64 0,-15 419 3812,33 6-3856,4-112-249,-90 840 1129,32-606-668,55-604-553,1-25-1752,0-49-3051,0 2 2588,-4-19-2479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2.283"/>
    </inkml:context>
    <inkml:brush xml:id="br0">
      <inkml:brushProperty name="width" value="0.025" units="cm"/>
      <inkml:brushProperty name="height" value="0.025" units="cm"/>
    </inkml:brush>
  </inkml:definitions>
  <inkml:trace contextRef="#ctx0" brushRef="#br0">131 251 4260,'-11'2'2450,"1"0"-1957,-52 9 520,15-7 2638,46-4-2471,4 0-630,737 40 1010,-447-17-1684,570-17 41,4-63 370,-545 32 32,1562-79 1918,-1824 101-2253,903-73 643,-389 24 620,34 30-399,-596 22-850,62 4 70,-70-3-77,0-1 0,0 1-1,0 0 1,0 0-1,0 1 1,0-1 0,0 1-1,-1 0 1,1 0 0,0 0-1,-1 0 1,0 1-1,1-1 1,3 5 0,-1 6-290,-6-6-1495,-18-9-15705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3.120"/>
    </inkml:context>
    <inkml:brush xml:id="br0">
      <inkml:brushProperty name="width" value="0.025" units="cm"/>
      <inkml:brushProperty name="height" value="0.025" units="cm"/>
    </inkml:brush>
  </inkml:definitions>
  <inkml:trace contextRef="#ctx0" brushRef="#br0">40 119 3299,'57'-114'13389,"-57"114"-13331,0-1 0,0 1 0,0 0-1,0 0 1,0 0 0,0 0 0,0-1 0,0 1 0,0 0 0,0 0 0,0 0 0,0 0 0,0 0 0,0-1 0,0 1 0,0 0-1,1 0 1,-1 0 0,0 0 0,0 0 0,0-1 0,0 1 0,0 0 0,0 0 0,0 0 0,0 0 0,1 0 0,-1 0-1,0 0 1,0 0 0,0 0 0,0 0 0,0-1 0,1 1 0,-1 0 0,0 0 0,0 0 0,0 0 0,0 0 0,1 0 0,-1 0-1,0 0 1,0 0 0,0 0 0,0 0 0,1 0 0,-1 0 0,0 1 0,0-1 0,0 0 0,0 0 0,0 0 0,1 0-1,-1 0 1,0 0 0,0 0 0,0 0 0,0 0 0,0 1 0,4 14 1036,-3 26-607,-1-39-253,-3 42 224,-3 1-1,-1-1 1,-2-1-1,-22 62 1,-4 24-130,30-108-300,2-12-16,1 1 0,-1-1-1,2 1 1,-1 0 0,2 0-1,-1 0 1,1 0 0,2 12-1,-2-22-35,1 1-1,0 0 0,-1 0 0,1-1 0,0 1 0,0-1 1,-1 1-1,1 0 0,0-1 0,0 1 0,0-1 0,0 0 1,0 1-1,-1-1 0,1 0 0,0 1 0,0-1 0,0 0 1,0 0-1,0 0 0,0 0 0,0 0 0,0 0 0,0 0 1,2 0-1,27-4-1289,-22 1 514,1-1 0,-1 0 0,0 0 0,0 0 0,0-1 0,-1-1 0,9-6-1,25-23-6149</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3.464"/>
    </inkml:context>
    <inkml:brush xml:id="br0">
      <inkml:brushProperty name="width" value="0.025" units="cm"/>
      <inkml:brushProperty name="height" value="0.025" units="cm"/>
    </inkml:brush>
  </inkml:definitions>
  <inkml:trace contextRef="#ctx0" brushRef="#br0">98 83 13965,'-7'10'1628,"-3"2"-1218,-39 55 2622,44-61-2698,1 1 0,1-1 0,-1 1-1,1 1 1,0-1 0,1 0 0,-1 0 0,1 1-1,0 8 1,2-15-328,0-1-1,0 1 1,0 0-1,1 0 1,-1 0 0,0 0-1,1 0 1,-1 0-1,1-1 1,-1 1-1,1 0 1,-1 0-1,1-1 1,-1 1 0,1 0-1,0-1 1,-1 1-1,1-1 1,0 1-1,0-1 1,-1 1-1,1-1 1,0 1 0,0-1-1,0 0 1,0 1-1,0-1 1,0 0-1,-1 0 1,1 0 0,0 1-1,0-1 1,0 0-1,0 0 1,0-1-1,0 1 1,0 0-1,0 0 1,0 0 0,0-1-1,0 1 1,45-13 214,-21-1-168,-2-1-1,1-1 1,-2-2-1,0 0 1,-1-1 0,-1-1-1,-1-1 1,21-31-1,-37 48 19,0 0-1,0 1 1,-1-2-1,0 1 0,0 0 1,0 0-1,0-1 1,-1 1-1,1-1 0,0-8 1,-2 12-40,0 1 1,-1 0 0,1-1-1,0 1 1,-1-1-1,1 1 1,-1 0 0,1-1-1,0 1 1,-1 0 0,1-1-1,-1 1 1,1 0-1,-1 0 1,1-1 0,-1 1-1,1 0 1,-1 0-1,1 0 1,-1 0 0,1 0-1,-1 0 1,0 0 0,1 0-1,-1 0 1,1 0-1,-1 0 1,1 0 0,-1 0-1,1 0 1,-1 0-1,1 1 1,-1-1 0,1 0-1,-1 0 1,1 1-1,-1-1 1,0 1 0,-23 9 99,9 1-125,0 0 0,1 1 1,0 1-1,1 0 0,1 1 1,0 0-1,0 1 0,2 0 1,-17 31-1,27-45-38,-1 0 0,1 0-1,-1-1 1,1 1 0,0 0 0,-1 0 0,1 0-1,0 0 1,0 0 0,-1 0 0,1-1-1,0 1 1,0 0 0,0 0 0,0 0 0,0 0-1,0 0 1,0 0 0,1 0 0,-1 0-1,0 0 1,0-1 0,1 1 0,-1 0 0,1 2-1,0-3-94,0 1 0,0-1 0,0 0 0,1 1 0,-1-1 0,0 0 0,0 1 1,0-1-1,0 0 0,0 0 0,0 0 0,0 0 0,0 0 0,0 0 0,0 0 0,1-1 0,1 1 0,49-21-4761,-9-5-166,3-6-700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3.836"/>
    </inkml:context>
    <inkml:brush xml:id="br0">
      <inkml:brushProperty name="width" value="0.025" units="cm"/>
      <inkml:brushProperty name="height" value="0.025" units="cm"/>
    </inkml:brush>
  </inkml:definitions>
  <inkml:trace contextRef="#ctx0" brushRef="#br0">172 1 5958,'0'0'6657,"-11"7"-3769,-28 21-502,1 1 0,-37 38 0,74-67-2380,1 0 0,-1 0-1,1 1 1,-1-1-1,1 0 1,-1 1-1,1-1 1,-1 1 0,1-1-1,-1 1 1,1-1-1,0 1 1,-1-1-1,1 1 1,0-1 0,0 1-1,-1-1 1,1 1-1,0 0 1,0-1-1,0 1 1,0-1 0,-1 1-1,1 0 1,0-1-1,0 1 1,0 0-1,1-1 1,-1 1 0,0-1-1,0 1 1,0 0-1,1 0 1,20 2 103,36-14-68,-54 10-44,30-8-419,45-4-1,-68 11 404,0 1 0,1 1 0,-1 0 0,0 0 0,0 1 0,0 0 0,0 1-1,0 0 1,10 4 0,-18-6 17,0 1 1,0 0-1,-1-1 0,1 1 0,0 0 1,0 0-1,-1 0 0,1 0 1,-1 0-1,1 1 0,-1-1 0,1 0 1,-1 1-1,0-1 0,0 1 0,1-1 1,-1 1-1,0 0 0,0-1 0,1 4 1,-2-3 34,0 0 0,0-1 1,0 1-1,-1 0 1,1 0-1,0-1 0,-1 1 1,1 0-1,-1-1 0,1 1 1,-1 0-1,0-1 0,0 1 1,1-1-1,-1 1 1,0-1-1,-1 0 0,0 2 1,-6 5 262,0-1 0,0 0 1,-1 0-1,0-1 0,-17 10 1,24-15-239,-12 7 195,0 0 1,-1-1 0,0 0-1,0-1 1,0-1 0,-1 0-1,-32 4 1,46-13-3068,10-6 687,12-7-1756,7-1-1322,3-1-785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4.165"/>
    </inkml:context>
    <inkml:brush xml:id="br0">
      <inkml:brushProperty name="width" value="0.025" units="cm"/>
      <inkml:brushProperty name="height" value="0.025" units="cm"/>
    </inkml:brush>
  </inkml:definitions>
  <inkml:trace contextRef="#ctx0" brushRef="#br0">119 12 9865,'0'0'12343,"-11"-3"-11430,3 1-757,0 0 1,0 0 0,-1 1 0,-16 0 0,23 1-149,0 0 1,0 0-1,0 0 1,0 0 0,1 0-1,-1 0 1,0 1-1,0-1 1,0 1-1,0-1 1,1 1 0,-1 0-1,0-1 1,1 1-1,-1 0 1,0 0 0,1 0-1,-1 1 1,1-1-1,0 0 1,-1 0 0,1 1-1,0-1 1,0 1-1,0-1 1,0 1-1,0 0 1,0-1 0,0 1-1,1 0 1,-1 0-1,0-1 1,1 1 0,0 0-1,-1 0 1,1 0-1,0 2 1,0-3-48,1 0-1,-1 0 1,1-1 0,-1 1 0,1 0-1,0 0 1,-1-1 0,1 1 0,0 0-1,-1-1 1,1 1 0,0-1 0,0 1-1,-1-1 1,1 1 0,0-1 0,0 0-1,0 1 1,0-1 0,0 0 0,0 0-1,-1 0 1,1 1 0,0-1 0,2 0-1,30 3-421,-28-3 389,21 2-187,-12-2 228,-1 0 1,1 1-1,-1 1 1,1 0-1,-1 1 1,0 0 0,0 1-1,13 6 1,-24-10 54,-1 1 0,1 0 1,-1 0-1,1 0 0,-1 0 0,1 0 1,-1 0-1,0 0 0,1 0 1,-1 0-1,0 0 0,0 1 1,0-1-1,0 1 0,0-1 0,0 1 1,0-1-1,-1 1 0,1-1 1,0 1-1,-1 0 0,1-1 1,-1 1-1,0 0 0,0 0 0,1-1 1,-1 1-1,0 0 0,0-1 1,-1 1-1,1 0 0,0 0 1,-1-1-1,1 1 0,-1 0 0,1-1 1,-1 1-1,0-1 0,0 1 1,1-1-1,-1 1 0,0-1 1,0 1-1,-1-1 0,1 0 1,-2 2-1,-5 6 363,-1-1 0,1 0 0,-1-1 0,-1 0 0,-12 8 0,11-8-300,-1 0-1,1 0 1,-2-1-1,1-1 1,-1 0-1,1 0 1,-1-2-1,-1 1 1,-25 2-1,39-6-172,0-1-1,-1 1 1,1 0 0,-1 0-1,1 0 1,0-1-1,-1 1 1,1 0 0,0 0-1,0-1 1,-1 1 0,1 0-1,0 0 1,0-1 0,-1 1-1,1 0 1,0-1-1,0 1 1,0-1 0,-1 1-1,1 0 1,0-1 0,0 1-1,0-1 1,0 1 0,0 0-1,0-1 1,0 1-1,0-1 1,0 1 0,0 0-1,0-1 1,0 1 0,0 0-1,0-1 1,0 1-1,1-1 1,-1 0 0,6-17-2653,38-35-5306,-14 21 2643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4.538"/>
    </inkml:context>
    <inkml:brush xml:id="br0">
      <inkml:brushProperty name="width" value="0.025" units="cm"/>
      <inkml:brushProperty name="height" value="0.025" units="cm"/>
    </inkml:brush>
  </inkml:definitions>
  <inkml:trace contextRef="#ctx0" brushRef="#br0">134 85 1794,'9'-10'7682,"12"-17"-5030,0 0 116,-4 6 2099,-19 42-497,0 12-4117,-15 36 144,3 1 1,4 1 0,-4 107 0,12-158-1041,-4-33-1137,-6-11 733,-54-79-749,13 20 3426,52 83-1581,1 0-1,0-1 0,-1 1 1,1-1-1,0 1 0,0 0 1,0-1-1,-1 1 1,1-1-1,0 1 0,0-1 1,0 1-1,0-1 0,0 1 1,0 0-1,0-1 1,0 1-1,0-1 0,0 1 1,0-1-1,0 1 0,0-1 1,0 1-1,0-1 1,0 1-1,1 0 0,-1-1 1,0 1-1,0-1 0,1 1 1,-1-1-1,0 1 1,0 0-1,1-1 0,-1 1 1,1-1-1,22-6 470,41 7-866,-48 1 523,30-1-267,54 0-5117,-84-2-908,-10-6-4507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4.897"/>
    </inkml:context>
    <inkml:brush xml:id="br0">
      <inkml:brushProperty name="width" value="0.025" units="cm"/>
      <inkml:brushProperty name="height" value="0.025" units="cm"/>
    </inkml:brush>
  </inkml:definitions>
  <inkml:trace contextRef="#ctx0" brushRef="#br0">1 85 8008,'0'0'10538,"53"-42"-8713,-24 31-576,5 2-448,7 3-609,7 3-224,-5-3-1697,2-2-4229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5.411"/>
    </inkml:context>
    <inkml:brush xml:id="br0">
      <inkml:brushProperty name="width" value="0.025" units="cm"/>
      <inkml:brushProperty name="height" value="0.025" units="cm"/>
    </inkml:brush>
  </inkml:definitions>
  <inkml:trace contextRef="#ctx0" brushRef="#br0">1 208 14670,'0'0'7575,"7"-4"-6267,46-23-896,-1-3 1,-1-2-1,86-71 1,-124 91-436,-12 14-49,-17 22-92,0 1 172,11-16-17,0 0 0,0 1 1,1 0-1,0 0 0,1 0 1,0 0-1,1 1 1,0-1-1,0 1 0,1-1 1,0 1-1,2 10 1,-1-19-91,0-1 1,1 0 0,-1 1 0,0-1 0,1 0 0,0 0 0,-1 1 0,1-1 0,0 0 0,0 0 0,-1 0 0,1 1 0,0-1 0,0 0 0,0 0-1,0-1 1,1 1 0,-1 0 0,0 0 0,0 0 0,2 0 0,20 2-6270,-1-6-4341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7.926"/>
    </inkml:context>
    <inkml:brush xml:id="br0">
      <inkml:brushProperty name="width" value="0.025" units="cm"/>
      <inkml:brushProperty name="height" value="0.025" units="cm"/>
    </inkml:brush>
  </inkml:definitions>
  <inkml:trace contextRef="#ctx0" brushRef="#br0">151 185 4356,'6'-28'8885,"-6"-4"-3874,-1 31-4890,1 0 0,0 0 0,0 0 0,-1 0 0,1 0 0,0 0 1,-1 0-1,1 0 0,-1 0 0,1 0 0,-1 0 0,0 0 0,1 0 0,-1 0 0,0 1 0,0-1 0,1 0 0,-1 1 0,0-1 0,-2-1 0,2 2-67,-1 0-1,0 0 0,1 0 1,-1 0-1,1 0 0,-1 0 0,0 0 1,1 0-1,-1 0 0,1 1 1,-1-1-1,1 1 0,-1-1 1,1 1-1,-1 0 0,1-1 1,-1 1-1,-1 2 0,-5 2-42,1 1-1,1 0 0,-1 0 1,1 1-1,0 0 0,1 0 1,-10 15-1,-26 59 190,39-76-194,0-1-1,0 1 1,1 0-1,0 0 1,0 0 0,-1 9-1,2-13-2,0 0-1,0 0 1,1-1-1,-1 1 1,0 0 0,0 0-1,0 0 1,1-1-1,-1 1 1,0 0 0,1 0-1,-1-1 1,0 1-1,1 0 1,-1-1-1,1 1 1,-1 0 0,1-1-1,0 1 1,-1-1-1,1 1 1,0-1 0,-1 1-1,1-1 1,0 0-1,-1 1 1,1-1-1,0 0 1,0 1 0,-1-1-1,1 0 1,0 0-1,0 0 1,0 0 0,-1 0-1,1 0 1,0 0-1,0 0 1,0 0-1,0 0 1,-1 0 0,1 0-1,0 0 1,0-1-1,-1 1 1,1 0 0,0-1-1,0 0 1,10-2 31,-1-1-1,0-1 1,0 0 0,-1 0 0,1-1 0,-1 0 0,10-9 0,57-55 148,9-22-113,-77 82-48,0 0 1,-1 0-1,-1 0 1,0-1-1,0 0 1,-1-1-1,7-21 1,-51 105 730,30-56-772,1 1-1,0 0 0,2 0 1,0 1-1,1 0 0,0 0 1,-3 34-1,8-51-31,0 0 0,0 0 0,0 0 0,0-1 0,0 1-1,0 0 1,1 0 0,-1 0 0,0-1 0,0 1 0,1 0 0,-1 0 0,1-1 0,-1 1 0,0 0 0,1 0 0,-1-1 0,1 1-1,-1-1 1,1 1 0,0 0 0,-1-1 0,1 1 0,0-1 0,-1 0 0,1 1 0,0-1 0,0 1 0,-1-1 0,2 0 0,30 0-1737,-21-3 286,0-1-1,0 0 1,18-9-1,8-7-4096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8.491"/>
    </inkml:context>
    <inkml:brush xml:id="br0">
      <inkml:brushProperty name="width" value="0.025" units="cm"/>
      <inkml:brushProperty name="height" value="0.025" units="cm"/>
    </inkml:brush>
  </inkml:definitions>
  <inkml:trace contextRef="#ctx0" brushRef="#br0">180 0 10858,'0'0'2120,"-9"6"-476,-13 9-601,1 1 0,0 0 1,1 2-1,1 0 0,1 2 0,-25 33 1,42-53-1039,0 1 0,1 0 0,-1 0 0,0 0 0,1-1 1,-1 1-1,1 0 0,0 0 0,-1 0 0,1 0 0,0 0 0,-1 0 1,1 0-1,0 0 0,0 0 0,0 0 0,0 0 0,0 0 0,0 0 0,0 0 1,1 0-1,-1 0 0,0 0 0,0 0 0,1 2 0,0-3 5,0 1 0,0 0-1,0-1 1,0 1-1,0-1 1,0 0 0,0 1-1,0-1 1,0 0-1,0 1 1,0-1 0,1 0-1,-1 0 1,0 0 0,0 0-1,0 0 1,0 0-1,2-1 1,5 0 22,-1-1 0,1 0-1,-1 0 1,1-1 0,8-4 0,102-71-251,-118 78 234,1 1 0,-1-1 0,1 0 0,0 1-1,-1-1 1,1 0 0,-1 1 0,1-1 0,-1 1 0,1-1 0,-1 1 0,1-1 0,-1 1-1,0-1 1,1 1 0,-1 0 0,0-1 0,1 1 0,-1-1 0,0 1 0,0 0 0,0-1-1,1 1 1,-1 0 0,0-1 0,0 1 0,0 0 0,0-1 0,0 1 0,0 0-1,0-1 1,-1 1 0,1 0 0,0-1 0,0 2 0,0 38 297,0-33-284,0-5-24,0-1 0,0 1 0,0-1 1,0 0-1,0 1 0,0-1 1,0 1-1,1-1 0,-1 0 1,1 1-1,-1-1 0,1 0 0,-1 1 1,1-1-1,0 0 0,0 0 1,0 0-1,-1 0 0,1 0 1,0 0-1,0 0 0,0 0 1,1 0-1,-1 0 0,0 0 0,2 1 1,0-1 12,1-1 1,-1 1 0,0 0 0,1-1-1,-1 0 1,1 1 0,-1-1-1,0-1 1,1 1 0,6-2-1,7-2 43,0-1 0,0-1 0,21-10-1,3-5-23,-29 14-90,1-1 0,0 2 0,0 0 1,1 1-1,0 0 0,-1 1 0,27-4 0,-40 8 54,1 0 0,-1 1-1,1 0 1,-1-1-1,1 1 1,-1-1 0,1 1-1,-1-1 1,1 1-1,-1 0 1,0-1 0,1 1-1,-1 0 1,0-1-1,0 1 1,0 0 0,0 0-1,1-1 1,-1 1 0,0 0-1,0 0 1,0-1-1,0 1 1,-1 0 0,1 0-1,0-1 1,0 1-1,0 0 1,-1-1 0,1 2-1,-8 32 358,7-28-344,1-5-8,0-1 1,0 1-1,0 0 0,0-1 1,0 1-1,1-1 0,-1 1 1,0-1-1,0 1 1,1-1-1,-1 1 0,0-1 1,0 1-1,1-1 0,-1 1 1,1-1-1,-1 1 0,0-1 1,1 1-1,-1-1 0,1 0 1,-1 1-1,1-1 1,-1 0-1,1 0 0,-1 1 1,1-1-1,0 0 0,-1 0 1,1 0-1,-1 1 0,1-1 1,-1 0-1,1 0 0,0 0 1,-1 0-1,1 0 1,-1 0-1,1-1 0,0 1 1,-1 0-1,1 0 0,-1 0 1,1 0-1,-1-1 0,1 1 1,0-1-1,33-8 149,20-16-616,-43 18-70,1 1-1,0 0 1,0 1 0,0 1-1,0 0 1,1 1 0,0 0-1,18-2 1,-31 5 511,1 0 1,-1 0-1,1 0 0,-1 0 1,1 0-1,-1 0 0,1 0 1,-1 1-1,1-1 0,-1 0 0,0 0 1,1 0-1,-1 1 0,1-1 1,-1 0-1,1 0 0,-1 1 1,0-1-1,1 0 0,-1 1 0,0-1 1,1 1-1,-1-1 0,0 0 1,0 1-1,1-1 0,-1 1 1,0-1-1,0 1 0,0-1 1,1 0-1,-1 1 0,0 0 0,-2 22-30,-14 18 187,14-32-614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8.849"/>
    </inkml:context>
    <inkml:brush xml:id="br0">
      <inkml:brushProperty name="width" value="0.025" units="cm"/>
      <inkml:brushProperty name="height" value="0.025" units="cm"/>
    </inkml:brush>
  </inkml:definitions>
  <inkml:trace contextRef="#ctx0" brushRef="#br0">49 1 4228,'0'0'15401,"-5"9"-14408,0 0-829,-1 1-60,1 1-1,0-1 0,0 1 1,1 0-1,1 0 0,0 0 1,0 0-1,-1 13 1,4-24-97,1 1 1,-1 0-1,1 0 1,-1-1 0,1 1-1,0 0 1,-1-1 0,1 1-1,0-1 1,-1 1 0,1-1-1,0 1 1,-1-1 0,1 1-1,0-1 1,0 1 0,0-1-1,0 0 1,-1 0 0,1 1-1,0-1 1,0 0-1,0 0 1,0 0 0,0 0-1,0 0 1,-1 0 0,1 0-1,0 0 1,1-1 0,31-2 219,-15-1-344,0 0 0,27-12 0,-34 11 63,0 0 1,0 1-1,1 1 1,0 0-1,0 0 1,0 2-1,0-1 1,14 1-1,-24 8 146,-1 0 1,0 0-1,-1-1 0,1 1 1,-1 0-1,-2 8 0,2-11-114,-1 1-3917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49.990"/>
    </inkml:context>
    <inkml:brush xml:id="br0">
      <inkml:brushProperty name="width" value="0.025" units="cm"/>
      <inkml:brushProperty name="height" value="0.025" units="cm"/>
    </inkml:brush>
  </inkml:definitions>
  <inkml:trace contextRef="#ctx0" brushRef="#br0">131 238 8232,'0'0'4361,"5"-10"-1681,2 0-1868,-5 7-539,0 0 1,0 0-1,0-1 0,0 1 1,0-1-1,0 1 0,-1-1 1,0 0-1,0 0 1,0 1-1,0-1 0,-1 0 1,1-5-1,-1 8-207,0 0 0,0 0 0,0 1 0,0-1 0,0 0 0,0 1 0,-1-1 0,1 0 0,0 0 0,0 1 0,-1-1 0,1 1 0,0-1-1,-1 0 1,1 1 0,-1-1 0,1 1 0,-1-1 0,1 1 0,-1-1 0,1 1 0,-1-1 0,1 1 0,-1-1 0,0 1 0,1 0 0,-1-1 0,0 1 0,1 0 0,-1 0 0,0-1 0,1 1-1,-1 0 1,0 0 0,1 0 0,-1 0 0,0 0 0,0 0 0,1 0 0,-1 0 0,0 0 0,0 1 0,1-1 0,-1 0 0,0 0 0,1 0 0,-1 1 0,0 0 0,-35 17-111,22-6 64,0 2 0,1-1 0,-11 17 0,19-25-20,1 1 0,1-1 0,-1 1 0,1 0 0,0 0 0,0 0 0,0 1 0,1-1 0,0 0 0,1 1 0,-2 12 0,3-19 2,0 1 0,0 0 0,0-1 0,0 1 0,1-1 0,-1 1 0,0 0 0,0-1 0,1 1 0,-1-1 0,0 1 0,1-1 0,-1 1 0,1-1 0,-1 1 0,0-1 0,1 0 0,-1 1 0,1-1 0,0 1 0,-1-1 0,1 0 0,-1 0 0,1 1 0,-1-1 0,1 0 0,0 0 0,-1 0 0,1 0 0,-1 1 0,1-1 0,0 0 0,-1 0 0,1 0-1,0 0 1,0-1 0,28-3 150,-14-2-108,-1 0 0,1-1-1,-1-1 1,0 0 0,-1-1 0,24-20 0,68-71 15,-82 76 51,-1-1 1,-2-1-1,33-54 1,-116 176 407,19 1-455,41-87-47,-1 0 0,1 1 0,1-1 0,0 1 0,0-1 0,1 1 0,0 19 0,2-29-7,-1 0 0,1 0 0,-1 1 0,1-1-1,0 0 1,0 0 0,-1 0 0,1 0 0,0 0 0,0 0 0,0 0 0,0-1 0,0 1 0,0 0 0,0 0 0,0-1 0,0 1 0,1-1-1,-1 1 1,0-1 0,0 1 0,1-1 0,-1 0 0,0 0 0,0 1 0,1-1 0,-1 0 0,0 0 0,1 0 0,-1-1 0,0 1 0,2 0 0,44-8 242,-38 3-229,1 1-1,-2-1 0,1 0 0,-1-1 1,0 0-1,0-1 0,0 1 1,13-16-1,-17 16-5,1 1-1,-1-1 1,0 0 0,-1 0 0,1 0 0,-1 0-1,0-1 1,-1 1 0,1-1 0,-1 0 0,-1 0-1,1 0 1,0-11 0,-2 18-19,-1-1-1,1 1 1,0 0-1,0 0 0,0-1 1,-1 1-1,1 0 1,0 0-1,0 0 1,-1-1-1,1 1 1,0 0-1,-1 0 1,1 0-1,0 0 1,-1 0-1,1 0 1,0 0-1,-1 0 1,1-1-1,0 1 1,-1 0-1,1 0 1,0 1-1,0-1 1,-1 0-1,1 0 1,0 0-1,-1 0 1,1 0-1,0 0 1,-1 0-1,1 0 1,0 1-1,-1-1 1,1 0-1,0 0 1,0 0-1,-1 1 1,1-1-1,0 0 1,0 0-1,0 1 1,-1-1-1,1 0 1,0 0-1,0 1 1,-15 11-106,7-3 122,1 1 0,1-1 0,0 2-1,0-1 1,1 1 0,0-1 0,1 2-1,0-1 1,-4 23 0,8-33-5,0 0 1,0 1 0,1-1-1,-1 0 1,1 1 0,-1-1-1,0 0 1,1 0 0,0 0-1,-1 1 1,1-1-1,0 0 1,0 0 0,-1 0-1,1 0 1,0 0 0,0 0-1,0 0 1,0-1 0,0 1-1,1 0 1,-1 0-1,0-1 1,0 1 0,0-1-1,1 1 1,-1-1 0,0 0-1,1 1 1,-1-1-1,0 0 1,1 0 0,-1 0-1,0 0 1,1 0 0,1 0-1,63-2 194,-53 1-188,30-3-1,1-2 0,-2-2 0,1-2-1,57-21 1,-99 30 11,1 1 0,0-1-1,0 0 1,-1 1 0,1-1 0,-1 0-1,1 0 1,0 0 0,-1-1 0,0 1-1,1 0 1,-1 0 0,0-1 0,0 1-1,1-1 1,-1 1 0,0-1 0,0 0 0,-1 1-1,1-1 1,0 0 0,-1 0 0,1 1-1,-1-1 1,1 0 0,-1 0 0,0 0-1,0 0 1,0 0 0,0 1 0,0-1-1,0 0 1,-1-3 0,-2-6 269,-1 0 0,0 0 0,0 0 0,-12-18 0,11 22-185,2 1 0,-1-1 0,1 0 1,0 0-1,0 0 0,1-1 0,-3-11 0,6 19-113,-1-1 0,1 0 0,-1 1 0,1-1 0,0 1 0,-1-1 0,1 1 0,0-1 0,0 1 0,-1-1 0,1 1 0,0 0 0,0 0 0,-1-1 0,1 1 0,0 0 0,0 0 0,0 0 0,-1 0 0,1 0 0,0 0 0,0 0 0,0 0 0,0 0 0,1 0 0,28 3-431,14 5-1618,35 4-6342,-28-11-3913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1.210"/>
    </inkml:context>
    <inkml:brush xml:id="br0">
      <inkml:brushProperty name="width" value="0.025" units="cm"/>
      <inkml:brushProperty name="height" value="0.025" units="cm"/>
    </inkml:brush>
  </inkml:definitions>
  <inkml:trace contextRef="#ctx0" brushRef="#br0">123 61 5029,'0'0'6860,"3"-8"-3732,1 0-2295,-3 4-455,1 1 1,-1 0-1,0 0 1,0 0-1,0-1 1,0 1-1,-1 0 1,1-1-1,-1-5 1,0 9-307,0-1 0,0 1 1,-1 0-1,1-1 0,0 1 1,0 0-1,0-1 1,-1 1-1,1 0 0,0-1 1,-1 1-1,1 0 0,0 0 1,0-1-1,-1 1 1,1 0-1,0 0 0,-1 0 1,1 0-1,-1-1 0,1 1 1,0 0-1,-1 0 1,1 0-1,0 0 0,-1 0 1,1 0-1,-1 0 0,1 0 1,0 0-1,-1 0 1,1 0-1,-1 0 0,1 0 1,0 1-1,-1-1 0,1 0 1,0 0-1,-1 0 1,1 0-1,0 1 0,-1-1 1,1 0-1,0 0 0,-1 1 1,1-1-1,0 0 1,0 1-1,-1-1 0,1 0 1,0 1-1,-19 13-99,9-4 40,0 0 0,1 0-1,1 1 1,0 1 0,0-1-1,1 1 1,1 0-1,0 1 1,1 0 0,-5 15-1,10-27-29,0 0 0,0 0 1,0 0-1,0 0 0,0 0 0,0 0 0,0 0 0,1 0 0,-1 0 0,0 0 0,1 0 0,-1-1 0,1 1 1,-1 0-1,1 0 0,-1 0 0,1-1 0,-1 1 0,1 0 0,0-1 0,-1 1 0,1 0 0,0-1 1,0 1-1,-1-1 0,1 1 0,0-1 0,0 1 0,0-1 0,0 0 0,0 0 0,0 1 0,0-1 1,0 0-1,-1 0 0,1 0 0,0 0 0,2 0 0,46 0-906,-34 0 562,1-1-92,-2 1 191,0 0 1,0 0-1,0 2 1,0-1-1,17 6 1,-28-6 249,0-1-1,-1 1 1,1 0 0,-1 1 0,1-1-1,-1 0 1,0 1 0,0-1-1,1 1 1,-1 0 0,0 0 0,0-1-1,-1 1 1,1 1 0,0-1-1,-1 0 1,1 0 0,-1 1 0,1-1-1,-1 1 1,0-1 0,0 1 0,-1-1-1,1 1 1,0 0 0,-1-1-1,1 1 1,-1 0 0,0 0 0,0-1-1,0 1 1,0 0 0,-1 3-1,-1-1 134,0 0 0,1 1 1,-1-1-1,-1 0 0,1 0 0,-1 0 0,0-1 0,0 1 0,-1-1 0,1 0 0,-1 1 0,0-2 0,0 1 0,0 0 0,-1-1 0,1 0 0,-6 4 0,-8 4 513,0-1 0,-1-1-1,-23 9 1,33-14-396,-1-1 0,0 0 0,0-1 0,-1 0 0,1-1 0,-16 1 0,26-2-236,-1 0 0,0 0 1,0 0-1,0 0 0,0 0 1,0 0-1,0 0 0,1 0 1,-1-1-1,0 1 0,0 0 1,0-1-1,1 1 0,-1 0 0,0-1 1,0 1-1,1-1 0,-1 1 1,0-1-1,1 1 0,-1-1 1,0 0-1,1 1 0,-1-1 1,1 0-1,-1 0 0,1 1 0,0-1 1,-1-1-1,0-1-108,1 1 0,0-1 0,-1 1 0,1-1 0,0 1 0,1-1 0,-1 1 0,0-1 0,1 1 0,1-5 0,0-1-472,2-1 0,-1 1 0,1 0 0,0 0 0,6-8 0,59-61-6628,-30 38 2054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1.544"/>
    </inkml:context>
    <inkml:brush xml:id="br0">
      <inkml:brushProperty name="width" value="0.025" units="cm"/>
      <inkml:brushProperty name="height" value="0.025" units="cm"/>
    </inkml:brush>
  </inkml:definitions>
  <inkml:trace contextRef="#ctx0" brushRef="#br0">12 0 8872,'0'0'9284,"2"8"-8094,1 10-615,0 0-1,-1 1 0,-1-1 0,-1 1 1,-4 32-1,2-22-170,3 58 1,0-79-411,1 0 0,1 1 0,-1-1 0,7 12 0,-4-7-599,-5-12 156,0-28 439,-1 17 16,0-1 1,-1 0-1,0 0 0,-1 1 1,-7-19-1,5 19 51,2-1 0,0 1-1,0 0 1,1-1 0,-2-19 0,7 29-169,-1 0 1,1 0-1,0 0 1,0 1-1,0 0 1,-1-1 0,1 1-1,0 0 1,0 0-1,5 1 1,-3-1-302,154 0-10050,-113 0 6021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1.916"/>
    </inkml:context>
    <inkml:brush xml:id="br0">
      <inkml:brushProperty name="width" value="0.025" units="cm"/>
      <inkml:brushProperty name="height" value="0.025" units="cm"/>
    </inkml:brush>
  </inkml:definitions>
  <inkml:trace contextRef="#ctx0" brushRef="#br0">132 44 3075,'0'0'15444,"-10"-2"-13997,6 1-1345,0 0 0,0 0 1,0 1-1,0 0 0,0 0 1,-1 0-1,1 0 1,0 1-1,0-1 0,0 1 1,0 0-1,0 1 0,0-1 1,0 1-1,0-1 1,0 1-1,1 0 0,-1 1 1,1-1-1,-1 0 0,1 1 1,0 0-1,0 0 0,0 0 1,0 0-1,1 0 1,-1 1-1,1-1 0,0 1 1,0 0-1,0-1 0,1 1 1,-3 7-1,3-10-87,1 0-1,-1 0 1,0 1-1,1-1 0,-1 0 1,1 0-1,0 1 1,-1-1-1,1 0 1,0 1-1,0-1 0,0 0 1,0 0-1,0 1 1,0-1-1,0 0 1,0 1-1,0-1 1,1 0-1,-1 1 0,1-1 1,-1 0-1,1 0 1,-1 0-1,1 1 1,0-1-1,-1 0 1,1 0-1,0 0 0,0 0 1,0 0-1,0 0 1,0 0-1,0 0 1,0-1-1,0 1 0,0 0 1,0-1-1,0 1 1,1-1-1,-1 1 1,0-1-1,0 1 1,1-1-1,-1 0 0,0 0 1,1 1-1,-1-1 1,0 0-1,1 0 1,-1 0-1,2-1 1,4 0 15,1 0 1,-1 0-1,0 0 1,1-1 0,-1-1-1,0 1 1,-1-1 0,11-5-1,-4 1-112,-1-1 0,0 0-1,0-1 1,0-1 0,-1 1-1,-1-2 1,0 1 0,0-1-1,-1-1 1,-1 0 0,9-15 0,-32 58 290,10-22-176,0 0-1,0 1 0,1-1 0,0 1 0,1 0 0,0 0 1,1 0-1,0 0 0,0 0 0,1 1 0,0-1 0,1 15 0,1-23-64,0-1 0,0 1-1,0-1 1,0 0 0,0 1-1,1-1 1,-1 0 0,0 0-1,1 0 1,-1 0 0,1 0-1,-1 0 1,1 0 0,-1 0-1,1-1 1,-1 1 0,1 0-1,0-1 1,-1 1 0,1-1-1,0 0 1,0 0 0,-1 0-1,1 0 1,0 0 0,0 0-1,-1 0 1,1 0 0,2-1-1,4 0-788,0 1 1,0-2-1,0 1 0,-1-1 0,12-4 1,9-10-4326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2.525"/>
    </inkml:context>
    <inkml:brush xml:id="br0">
      <inkml:brushProperty name="width" value="0.025" units="cm"/>
      <inkml:brushProperty name="height" value="0.025" units="cm"/>
    </inkml:brush>
  </inkml:definitions>
  <inkml:trace contextRef="#ctx0" brushRef="#br0">112 95 3972,'0'0'9198,"8"-7"-7490,25-25-122,-22 14 1267,-11 17-2784,0 1 0,0 0 0,0-1 0,0 1 0,-1 0 0,1 0 0,0-1 0,0 1 0,0 0 0,0-1 0,0 1 0,-1 0 0,1 0 0,0 0 1,0-1-1,-1 1 0,1 0 0,0 0 0,0 0 0,-1-1 0,1 1 0,0 0 0,0 0 0,-1 0 0,1 0 0,0 0 0,-1 0 0,1 0 0,0 0 0,0 0 0,-1 0 0,1 0 0,0 0 0,-1 0 0,-27 5 1036,17 2-858,0-1 0,0 2 0,1 0 0,0 0 0,0 0 0,-15 18 0,21-21-191,0-1 0,0 1 0,1 0 1,0 0-1,-1 0 0,2 1 0,-1-1 1,1 0-1,-1 1 0,1 0 0,1 0 1,-1 0-1,1 0 0,0 0 0,1 0 1,-1 9-1,2-14-47,0 1 1,0-1 0,-1 0-1,1 1 1,0-1-1,0 0 1,0 0-1,1 0 1,-1 1-1,0-1 1,0-1 0,1 1-1,-1 0 1,0 0-1,1 0 1,-1-1-1,1 1 1,-1-1 0,1 1-1,-1-1 1,1 1-1,-1-1 1,1 0-1,-1 0 1,1 0-1,-1 0 1,4 0 0,45-4 261,-43 2-256,0-1 0,0-1 0,-1 1 1,1-1-1,-1 0 0,0 0 0,0-1 0,-1 0 0,1 0 1,-1 0-1,0-1 0,-1 0 0,1 0 0,-1 0 0,0 0 1,-1-1-1,1 1 0,-1-1 0,-1 0 0,1 0 0,-1 0 1,0 0-1,-1-1 0,1-10 0,-2 18-24,-1-1 0,1 1-1,-1 0 1,1 0 0,-1 0 0,1 0 0,-1-1-1,1 1 1,-1 0 0,0 0 0,1 0 0,-1 0-1,1 0 1,-1 1 0,1-1 0,-1 0 0,1 0-1,-1 0 1,1 0 0,-1 1 0,1-1 0,-1 0-1,1 0 1,-1 1 0,1-1 0,-1 0-1,1 1 1,-1-1 0,1 0 0,0 1 0,-1-1-1,1 1 1,-1 0 0,-17 12-9,16-12 16,1 0 0,0 0 0,0 0-1,0 0 1,0 0 0,0 0 0,0 0 0,0 0 0,0 0 0,0 0-1,0 1 1,1-1 0,-1 0 0,0 1 0,1-1 0,-1 0 0,1 1-1,0-1 1,-1 1 0,1-1 0,0 1 0,0 1 0,1-2 1,0 0 0,0 0 0,0 0 0,0-1 0,0 1 0,1 0 0,-1 0 0,0-1 1,1 1-1,-1-1 0,0 1 0,1-1 0,-1 0 0,0 1 0,1-1 0,-1 0 0,1 0 0,-1 0 0,0 0 0,1 0 1,2-1-1,-1 1 10,1-1 1,0 0-1,-1 0 1,1 0-1,-1 0 1,1-1-1,-1 0 1,0 1-1,1-1 1,-1 0-1,0-1 1,0 1 0,0 0-1,-1-1 1,1 0-1,-1 1 1,1-1-1,-1 0 1,0 0-1,3-7 1,-1 4 8,0-1 1,-1 0-1,0 0 1,0 0-1,-1 0 0,0-1 1,0 1-1,0-1 1,0-12-1,-2 16-39,-6 20-922,-3 7-1946,9-22 2640,-1-1 0,1 0-1,0 1 1,0-1-1,0 1 1,0-1-1,0 1 1,0-1 0,0 0-1,1 1 1,-1-1-1,0 1 1,0-1-1,0 0 1,0 1-1,0-1 1,1 1 0,-1-1-1,0 0 1,0 1-1,1-1 1,-1 0-1,0 1 1,1-1 0,-1 0-1,0 0 1,1 1-1,-1-1 1,0 0-1,1 0 1,-1 1 0,0-1-1,1 0 1,-1 0-1,1 0 1,-1 0-1,0 0 1,1 0 0,-1 0-1,1 0 1,-1 0-1,1 0 1,-1 0-1,0 0 1,2 0 0,10 0-6013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3.171"/>
    </inkml:context>
    <inkml:brush xml:id="br0">
      <inkml:brushProperty name="width" value="0.025" units="cm"/>
      <inkml:brushProperty name="height" value="0.025" units="cm"/>
    </inkml:brush>
  </inkml:definitions>
  <inkml:trace contextRef="#ctx0" brushRef="#br0">132 1 3619,'0'0'17329,"-8"12"-16811,-1 3-279,0 1 1,1 0-1,1 0 1,0 1-1,1 0 0,-7 32 1,8-1 219,1 84 0,4-115-432,0-3 128,2-24 141,-2-27-128,-19-38-564,17 69 364,0-1 1,-1 1 0,0 0-1,0 0 1,0 1-1,0-1 1,-1 1 0,0-1-1,-7-6 1,14 14-105,1 0 1,0 0-1,0-1 1,0 1-1,0-1 1,0 0-1,0 0 0,1 0 1,-1-1-1,6 1 1,54-1-2897,-45 0 1635,-3 0-320,0-1 0,0-1-1,0-1 1,-1 0 0,1-1 0,-1 0 0,15-7 0,21-18 821,-45 20 10784,-16 9-6089,-18 7-1433,-19 30 689,45-35-2967,0 0-1,0 0 0,0 1 0,0-1 0,0 0 0,1 1 0,-1-1 0,1 1 0,0 0 0,0-1 0,0 1 0,0 0 0,0 0 1,1 0-1,-1 0 0,1 0 0,0 5 0,0-7-82,1 0-1,-1-1 1,1 1 0,-1 0 0,1 0 0,0-1 0,-1 1 0,1 0-1,0-1 1,0 1 0,-1-1 0,1 1 0,0-1 0,0 1-1,0-1 1,0 1 0,-1-1 0,1 0 0,0 1 0,0-1-1,0 0 1,0 0 0,0 0 0,0 0 0,0 0 0,1 0-1,34 1-193,-30-1 18,28-2-374,-25 1 486,-1 0 0,1 1 0,0-1 0,-1 2 0,1-1 0,-1 1 0,1 0 0,-1 1-1,0 0 1,0 1 0,0-1 0,16 9 0,-23-11 59,0 1 0,0 0-1,0 0 1,0-1 0,0 1 0,0 0 0,0 0-1,0 0 1,0 0 0,0 0 0,-1 1 0,1-1-1,0 0 1,-1 0 0,1 0 0,-1 1 0,1-1-1,-1 0 1,0 1 0,1-1 0,-1 0 0,0 1-1,0-1 1,0 0 0,0 3 0,-1-2 44,0 0-1,0 0 1,0 0 0,0 0 0,0 0-1,0 0 1,0 0 0,-1-1 0,1 1-1,-1 0 1,0-1 0,1 1 0,-4 1 0,-5 4 170,0-1 1,0 0 0,-1-1 0,-14 6 0,11-6-247,0 0 1,0-1 0,-17 2 0,-3-4-2503,8-2-2377</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4.065"/>
    </inkml:context>
    <inkml:brush xml:id="br0">
      <inkml:brushProperty name="width" value="0.025" units="cm"/>
      <inkml:brushProperty name="height" value="0.025" units="cm"/>
    </inkml:brush>
  </inkml:definitions>
  <inkml:trace contextRef="#ctx0" brushRef="#br0">69 54 3555,'0'0'19064,"-9"2"-18675,6-2-380,1 1 0,-1-1 0,1 0 0,-1 1 0,1 0 0,-1 0-1,1 0 1,-1 0 0,1 0 0,-1 0 0,1 0 0,0 1-1,0-1 1,0 1 0,0 0 0,0 0 0,0 0 0,0 0 0,1 0-1,-1 0 1,1 0 0,-1 0 0,1 1 0,0-1 0,0 0-1,0 1 1,0-1 0,0 1 0,1-1 0,-1 1 0,1 0 0,-1-1-1,1 1 1,0 3 0,0-1 2,-1-1 1,1 0-1,0 1 0,0-1 0,0 1 0,1-1 1,-1 1-1,1-1 0,0 0 0,0 1 1,1-1-1,2 6 0,-3-9 1,1 1 0,-1-1 0,1 1-1,-1-1 1,1 0 0,0 0 0,-1 0 0,1 0 0,0 0 0,0 0 0,0 0-1,0 0 1,0-1 0,0 1 0,0-1 0,0 1 0,0-1 0,0 0-1,0 0 1,0 0 0,0 0 0,0 0 0,0-1 0,0 1 0,0 0-1,0-1 1,0 0 0,0 1 0,3-2 0,3-2 13,-1 1-1,1-1 1,-1 0 0,1-1-1,-1 0 1,0 0-1,-1-1 1,1 1 0,-1-1-1,6-8 1,-3 3 2,0-1 0,0 0 0,-1 0 0,0-1-1,6-15 1,-13 25-32,-2 6-30,-7 14-86,-8 29-65,15-41 209,0-1 1,0 0-1,0 1 0,1-1 0,0 0 0,-1 1 1,2-1-1,-1 1 0,0-1 0,1 0 1,0 1-1,2 6 0,-1-10-8,-1 1-1,1-1 1,-1 1 0,1-1 0,0 0 0,-1 1-1,1-1 1,0 0 0,0 0 0,0 0-1,0-1 1,0 1 0,0 0 0,0-1 0,0 1-1,0-1 1,0 0 0,0 1 0,1-1-1,-1 0 1,0 0 0,0-1 0,0 1 0,0 0-1,0-1 1,0 1 0,4-2 0,2-1 17,0 1 0,0-1 0,-1 0 1,1-1-1,-1 0 0,0 0 1,0-1-1,0 1 0,-1-1 0,1-1 1,-1 0-1,5-6 0,4-4 23,-1-1 1,-1-1-1,15-26 0,-33 55-111,2 1 0,0-1 0,0 1 0,1-1 0,-1 15 0,3-26 63,-1 1 0,1 0 0,0 0 1,0 0-1,0 0 0,0 0 0,0 0 0,0 0 1,0 0-1,0 0 0,0 0 0,0 0 0,1 0 1,-1 0-1,0 0 0,1 0 0,-1 0 0,1 0 0,-1 0 1,1-1-1,-1 1 0,1 0 0,-1 0 0,1-1 1,0 1-1,-1 0 0,1-1 0,0 1 0,0 0 1,0-1-1,1 1 0,0 0 18,0-1 1,0 0-1,1 0 1,-1 0-1,0 0 1,1 0-1,-1 0 1,0-1-1,1 1 1,-1-1-1,0 0 1,4-1-1,8-5 56,0 0 1,-1 0-1,14-10 0,22-24-26,-37 29-37,1 1 0,0 1 1,25-15-1,-38 27-49,1 1-1,-1-1 0,0 0 1,0 0-1,1 0 1,-1 1-1,-1-1 1,1 0-1,0 0 0,0 1 1,-1 1-1,-3 8 326,2-6-493,0 0-1,1 0 0,0 1 0,-1-1 1,2 1-1,-1-1 0,1 13 1,1-18 0,-1 0 0,0 0 1,1 0-1,-1 0 0,0 0 0,1 0 1,-1 0-1,1-1 0,0 1 1,-1 0-1,1 0 0,0 0 1,-1 0-1,1-1 0,0 1 0,0 0 1,0-1-1,-1 1 0,1-1 1,2 2-1,0-1-473,0-1-1,0 1 1,0-1 0,0 1 0,0-1 0,0 0-1,0 0 1,0 0 0,0-1 0,5 0-1,17-7-6571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5.898"/>
    </inkml:context>
    <inkml:brush xml:id="br0">
      <inkml:brushProperty name="width" value="0.025" units="cm"/>
      <inkml:brushProperty name="height" value="0.025" units="cm"/>
    </inkml:brush>
  </inkml:definitions>
  <inkml:trace contextRef="#ctx0" brushRef="#br0">44 1 11179,'0'0'9897,"-20"49"-8968,11-22-289,4 3 33,-4 3-257,9-4-319,0-3-65,0-4-64,9-4-545,0-6-928,-4-6-417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4.412"/>
    </inkml:context>
    <inkml:brush xml:id="br0">
      <inkml:brushProperty name="width" value="0.025" units="cm"/>
      <inkml:brushProperty name="height" value="0.025" units="cm"/>
    </inkml:brush>
  </inkml:definitions>
  <inkml:trace contextRef="#ctx0" brushRef="#br0">115 0 5477,'0'0'10255,"-9"3"-8728,-52 22 895,59-24-2353,-1 1 0,0-1 0,0 1 1,0 0-1,1-1 0,-1 1 0,1 1 1,0-1-1,-1 0 0,1 0 0,0 1 1,0 0-1,1-1 0,-1 1 0,0 0 1,1 0-1,0 0 0,-1 0 0,1 0 1,1 0-1,-2 5 0,3-7-59,-1-1 1,1 1-1,0 0 0,0 0 0,0-1 0,0 1 1,-1-1-1,1 1 0,0-1 0,0 1 1,0-1-1,0 0 0,0 1 0,0-1 1,1 0-1,-1 0 0,0 0 0,0 0 0,0 0 1,1 0-1,36 3 120,-22-2-160,46 13-131,-57-13 165,-1 1 0,0-1 0,0 1 0,0 0 1,0 0-1,0 1 0,0-1 0,-1 1 0,1-1 0,-1 1 0,6 7 0,-8-9 67,0 0 0,-1 0 1,1 0-1,-1 0 0,0 0 0,1 0 0,-1 0 1,0 0-1,1 0 0,-1 0 0,0 0 0,0 0 1,0 0-1,0 0 0,0 0 0,0 0 0,0 0 1,0 0-1,-1 0 0,1 0 0,0 0 1,-1 0-1,1 0 0,-1 0 0,1 0 0,-1 0 1,1 0-1,-1-1 0,1 1 0,-1 0 0,0 0 1,1 0-1,-1-1 0,0 1 0,0 0 0,0-1 1,0 1-1,0-1 0,1 1 0,-1-1 0,0 1 1,0-1-1,-2 1 0,-50 17 1044,44-16-1071,-49 11-96,38-13-2513,3-3-3733,6-6-5874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5.101"/>
    </inkml:context>
    <inkml:brush xml:id="br0">
      <inkml:brushProperty name="width" value="0.025" units="cm"/>
      <inkml:brushProperty name="height" value="0.025" units="cm"/>
    </inkml:brush>
  </inkml:definitions>
  <inkml:trace contextRef="#ctx0" brushRef="#br0">188 28 3555,'0'0'13757,"-10"-5"-12054,4 3-1461,4 0-194,0 1-1,0 0 1,0 0 0,0 0-1,0 0 1,0 0 0,0 0-1,0 0 1,0 1 0,-1-1-1,1 1 1,0-1 0,0 1-1,-1 0 1,1 0 0,0 0-1,-1 1 1,1-1-1,0 0 1,0 1 0,0-1-1,-1 1 1,1 0 0,0 0-1,0 0 1,0 0 0,0 0-1,0 0 1,0 0 0,-1 2-1,-11 13 125,0 0 0,2 1-1,0 1 1,1 0 0,-16 35 0,26-52-171,1-1 0,0 0 0,0 1 0,-1-1 0,1 1 0,0-1 0,0 1 0,0-1 0,0 0 0,0 1 0,0-1 0,0 1 0,0-1 0,0 1 0,0-1 0,0 1 0,0-1 0,0 0 0,0 1 0,0-1 0,0 1 0,0-1 0,1 1 0,-1-1 0,0 0 0,0 1 0,0-1 0,1 1 0,-1-1 0,0 0 0,1 1 0,-1-1 0,0 0 0,1 0 0,-1 1 0,0-1 0,1 0 0,-1 0 0,1 1 0,-1-1 0,0 0 0,1 0 0,-1 0 0,1 0 0,-1 0 0,1 1 1,-1-1-1,0 0 0,1 0 0,-1 0 0,1 0 0,-1 0 0,1 0 0,-1-1 0,1 1 0,-1 0 0,0 0 0,1 0 0,-1 0 0,1 0 0,-1-1 0,0 1 0,1 0 0,0-1 0,29-13 226,-12 2-261,0-1-1,-1-2 1,28-30 0,-27 26-266,1 1 1,23-18 0,-42 36 287,0 0 1,0 0-1,0 0 1,1 0-1,-1 0 1,0-1-1,0 1 1,0 0 0,1 0-1,-1 0 1,0 0-1,0 0 1,0 0-1,1 0 1,-1 0-1,0 0 1,0 0 0,0 0-1,1 0 1,-1 0-1,0 0 1,0 0-1,0 0 1,1 0 0,-1 0-1,0 0 1,0 0-1,1 0 1,-1 0-1,0 0 1,0 0-1,0 1 1,0-1 0,1 0-1,-1 0 1,0 0-1,0 0 1,0 0-1,0 1 1,0-1-1,1 0 1,2 13-171,-2 26 228,-2-28-43,1 28 507,-3-1 0,-1 1 1,-2-1-1,-2 0 0,-1-1 1,-2 0-1,-2 0 0,-1-1 1,-28 52-1,37-81-394,-36 52 363,39-56-450,0 0 0,-1-1 0,1 1 0,-1-1 0,0 0-1,0 0 1,1 0 0,-1 0 0,0 0 0,-1-1 0,1 1 0,0-1 0,0 0 0,-1 0 0,1 0 0,-1 0 0,-3 0 0,6-1-13,-1-1 0,0 1 0,1 0 0,-1-1 0,1 0 1,-1 1-1,1-1 0,0 0 0,-1 0 0,1 1 0,0-1 0,-1 0 0,1 0 1,0-1-1,0 1 0,0 0 0,0 0 0,0-1 0,0 1 0,0 0 1,1-1-1,-1 1 0,0-1 0,1 1 0,-1-1 0,1 1 0,-1-1 0,1 1 1,0-1-1,0-2 0,-4-57-139,4 53 50,1-2-179,0 0 0,1 0-1,0 0 1,0 0 0,1 1 0,0-1 0,1 1-1,0 0 1,0 0 0,1 0 0,0 1-1,1 0 1,0 0 0,7-8 0,13-12-2761,1 1 1,40-31 0,-50 44 1034,25-19-3045</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5.677"/>
    </inkml:context>
    <inkml:brush xml:id="br0">
      <inkml:brushProperty name="width" value="0.025" units="cm"/>
      <inkml:brushProperty name="height" value="0.025" units="cm"/>
    </inkml:brush>
  </inkml:definitions>
  <inkml:trace contextRef="#ctx0" brushRef="#br0">102 173 4773,'0'0'16773,"-7"1"-16154,3 0-592,1-1 1,-1 1-1,1 0 0,0 0 1,0 0-1,-1 1 0,1-1 1,0 1-1,0 0 1,0 0-1,1 0 0,-1 0 1,0 0-1,1 0 0,0 1 1,-5 4-1,2 1 7,0 0 0,0 1 1,1-1-1,0 1 0,1-1 0,-4 11 1,6-15-29,0-1-1,0 1 1,0 0 0,0 0 0,0-1 0,1 1 0,0 0 0,0 0-1,0 0 1,0-1 0,2 9 0,-2-11-5,1 0 0,0 1 0,0-1 0,0 0 0,0 0 0,0 0 0,0 0 0,0 0 0,0 0 0,1 0 0,-1 0 0,0-1 0,0 1 0,1 0 0,-1-1 0,1 1 0,-1-1-1,1 1 1,-1-1 0,0 0 0,1 0 0,-1 1 0,1-1 0,-1 0 0,1 0 0,-1-1 0,1 1 0,-1 0 0,1 0 0,-1-1 0,3 0 0,4-1-70,1-1 0,-1 1 1,0-2-1,0 1 0,0-1 0,-1 0 1,1-1-1,-1 0 0,0 0 0,0-1 0,-1 1 1,11-12-1,4-8-173,37-52 1,-52 73-590,-5 17 563,-6 33 195,3-23-736,2-22 740,0-1 0,0 1-1,0-1 1,0 1-1,0-1 1,0 1 0,1-1-1,-1 1 1,0-1 0,0 1-1,0-1 1,1 0 0,-1 1-1,0-1 1,1 1-1,-1-1 1,0 0 0,1 1-1,-1-1 1,1 0 0,-1 1-1,0-1 1,1 0 0,-1 0-1,1 0 1,-1 1 0,1-1-1,-1 0 1,1 0-1,-1 0 1,1 0 0,-1 0-1,1 0 1,-1 0 0,1 0-1,-1 0 1,1 0 0,-1 0-1,1 0 1,-1 0 0,1 0-1,-1 0 1,0-1-1,1 1 1,-1 0 0,1 0-1,-1-1 1,1 1 0,-1 0-1,1-1 1,25-13-1273,-9 0 349,0-1 0,-2-1 0,23-27 0,-13 10 1993,-2-1 0,29-58 0,-59 105 1285,2-6-2031,1 1 0,-1 0 0,2 0 0,-1 1 0,1-1 1,0 1-1,1-1 0,0 1 0,-1 12 0,2-17-228,1-1 1,-1 0-1,1 0 0,0 0 0,1 1 0,-1-1 1,0 0-1,1 0 0,0 0 0,-1 1 0,1-1 1,0 0-1,1 0 0,-1 0 0,1-1 0,-1 1 0,1 0 1,0 0-1,0-1 0,0 1 0,0-1 0,0 0 1,1 0-1,-1 0 0,1 0 0,-1 0 0,1 0 1,0 0-1,0-1 0,0 0 0,6 3 0,-5-2-16,0 0 1,0 1-1,0-1 0,0 1 0,0 0 0,-1 0 0,1 1 0,-1-1 0,0 1 0,0-1 0,0 1 0,-1 0 0,1 0 0,-1 0 0,0 1 0,3 7 0,-5-9 49,1-1 0,-1 1-1,1 0 1,-1-1-1,0 1 1,0-1-1,-1 1 1,1 0-1,0-1 1,-1 1 0,1-1-1,-1 1 1,0-1-1,0 1 1,0-1-1,0 0 1,-1 1-1,1-1 1,0 0-1,-1 0 1,0 0 0,1 0-1,-1 0 1,0 0-1,0-1 1,0 1-1,0 0 1,0-1-1,-1 0 1,1 1 0,0-1-1,-3 1 1,1 0-3,1-1 0,0 1 1,-1-1-1,0 0 0,1 0 1,-1 0-1,0 0 0,1-1 1,-1 1-1,0-1 0,0 0 1,1 0-1,-6-1 0,7 1-155,1-1 0,-1 1 0,1-1 0,-1 1 0,1-1 0,0 0 1,-1 0-1,1 0 0,0 1 0,-1-1 0,1-1 0,0 1 0,-2-2 0,2 1-311,0 0 0,-1 0 0,1 0 1,0-1-1,0 1 0,1 0 0,-1 0 0,0-1 1,1 1-1,0-1 0,-1-2 0,1-17-4683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6.050"/>
    </inkml:context>
    <inkml:brush xml:id="br0">
      <inkml:brushProperty name="width" value="0.025" units="cm"/>
      <inkml:brushProperty name="height" value="0.025" units="cm"/>
    </inkml:brush>
  </inkml:definitions>
  <inkml:trace contextRef="#ctx0" brushRef="#br0">1 56 3716,'9'0'811,"2"0"-570,3 0 1949,0 0-1,0-1 0,23-4 1,-34 4-1767,1 1 1,-1-1-1,1 0 1,-1-1-1,1 1 1,-1 0-1,0-1 1,0 0-1,0 0 1,0 0-1,0 0 1,0 0-1,0-1 1,-1 1-1,1-1 1,-1 0-1,0 1 1,0-1-1,0 0 1,0 0-1,2-6 1,-5 11-146,-17 54 326,18-55-602,-1 1-1,0-1 1,1 1 0,0 0-1,-1-1 1,1 1-1,0-1 1,0 1 0,0 0-1,0-1 1,0 1-1,0 0 1,0-1 0,1 1-1,-1-1 1,0 1-1,1-1 1,0 1 0,-1-1-1,1 1 1,0-1-1,0 1 1,0-1 0,-1 0-1,2 1 1,-1-1 0,0 0-1,0 0 1,0 0-1,0 0 1,1 0 0,-1 0-1,0 0 1,1 0-1,-1-1 1,1 1 0,-1 0-1,3 0 1,11-1 50,0 0 0,0 0 0,1-1 0,-1-1 0,0-1 0,0 0 0,-1-1 0,1-1 0,-1 0 0,0 0 0,14-9 0,-6 4-233,1 1-1,1 1 1,25-5-1,-44 12-85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6.971"/>
    </inkml:context>
    <inkml:brush xml:id="br0">
      <inkml:brushProperty name="width" value="0.025" units="cm"/>
      <inkml:brushProperty name="height" value="0.025" units="cm"/>
    </inkml:brush>
  </inkml:definitions>
  <inkml:trace contextRef="#ctx0" brushRef="#br0">4 4 11050,'0'0'6972,"1"9"-5568,-5 155 1196,4-163-2591,-1-1 0,1 1 0,0 0 0,0 0 0,0 0 0,0 0 0,0 0 0,1 0 0,-1 0 0,0 0 0,0 0 0,1 0 0,-1 0 0,0 0 0,1 0 0,-1 0 0,1 0 0,-1 0 0,1-1 0,0 1 0,-1 0 0,1 0-1,0-1 1,0 1 0,-1 0 0,1-1 0,0 1 0,0-1 0,0 1 0,0-1 0,-1 1 0,2-1 0,1 0 28,0 1 0,0-2 1,-1 1-1,1 0 0,0 0 0,-1-1 0,1 0 0,0 1 0,-1-1 0,1 0 0,3-2 1,8-5 87,-1 0 1,0 0-1,13-11 1,53-58 15,-41 36 428,-37 40-542,-1 36-262,-1-9 294,0-19-58,0 0 0,1 0 1,0 0-1,0 0 0,1-1 0,2 15 1,-2-20 2,-1 0 0,0 0 0,1 0 0,-1 0 1,1 0-1,0 0 0,-1-1 0,1 1 0,0 0 0,-1 0 0,1 0 1,0-1-1,0 1 0,0 0 0,0-1 0,-1 1 0,1-1 0,0 1 0,2 0 1,0-1 13,-1 1 0,0-1 0,1 0-1,-1 0 1,0 0 0,1 0 0,-1 0 0,1-1 0,-1 1 0,0-1 0,0 0 0,5-1 0,12-8 12,0 0 0,0-2 0,-1 0 0,-1-1-1,24-22 1,-10 9 5,-16 19-326,-10 16 160,-10 32 142,2-10 31,4-30-25,-1-1 0,1 0-1,0 1 1,0-1 0,0 0 0,0 0-1,0 0 1,0 1 0,-1-1-1,1 0 1,0 0 0,0 0-1,0-1 1,0 1 0,0 0 0,0 0-1,-1 0 1,1-1 0,0 1-1,0 0 1,0-1 0,0 1-1,-1-1 1,1 1 0,0-1-1,-1 1 1,2-2 0,21-14 215,23-30-143,-37 36-82,-1 0-1,1 1 1,0 1 0,18-14-1,-30 61-486,-3-15 506,2-12-24,0 1 0,1 0 1,1 0-1,-1 18 0,3-30 5,0-1-1,0 1 1,1 0-1,-1-1 0,0 1 1,1 0-1,-1-1 0,0 1 1,1-1-1,-1 1 0,1-1 1,-1 1-1,1-1 1,0 1-1,-1-1 0,1 0 1,-1 1-1,1-1 0,0 0 1,-1 1-1,1-1 1,0 0-1,-1 0 0,1 0 1,0 1-1,-1-1 0,1 0 1,0 0-1,0 0 0,-1 0 1,1 0-1,0 0 1,-1 0-1,1-1 0,0 1 1,-1 0-1,1 0 0,0-1 1,-1 1-1,1 0 1,0-1-1,32-11 105,-20 4-177,34-22-2099,-5-4-3713,-27 16 278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7.313"/>
    </inkml:context>
    <inkml:brush xml:id="br0">
      <inkml:brushProperty name="width" value="0.025" units="cm"/>
      <inkml:brushProperty name="height" value="0.025" units="cm"/>
    </inkml:brush>
  </inkml:definitions>
  <inkml:trace contextRef="#ctx0" brushRef="#br0">179 1 5477,'0'0'8419,"-8"6"-7736,-6 8-198,0 0 0,1 0 0,1 1 0,0 1 0,1 0 0,-10 20 0,1-1 729,13-24-913,0 0 0,1 0 0,0 0 0,1 0 0,0 1-1,1 0 1,0 0 0,1 1 0,-3 23 0,6-36-297,0 1 0,0 0 0,0 0 0,0-1 0,0 1 0,1 0 0,-1 0 0,0-1 0,1 1 0,-1 0 0,0-1 0,1 1 0,-1-1 0,1 1 0,-1 0 0,1-1 0,-1 1 0,1-1 0,-1 1 0,1-1 0,0 0 0,-1 1 0,1-1 0,-1 0 0,1 1 0,0-1 0,1 1 0,28 3 103,-22-5-248,0 1-1,0-1 1,0 0-1,-1-1 1,12-4-1,-15 5-217,0-1-1,-1 0 0,1 0 1,-1 0-1,1-1 1,-1 1-1,0-1 1,4-4-1,-5 6-150,-1-1 0,0 1 0,0-1 0,-1 0 0,1 1-1,0-1 1,0 0 0,-1 1 0,1-1 0,-1 0 0,0 0 0,1 0-1,-1-3 1,0-7-3696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7.937"/>
    </inkml:context>
    <inkml:brush xml:id="br0">
      <inkml:brushProperty name="width" value="0.025" units="cm"/>
      <inkml:brushProperty name="height" value="0.025" units="cm"/>
    </inkml:brush>
  </inkml:definitions>
  <inkml:trace contextRef="#ctx0" brushRef="#br0">55 0 2530,'0'0'18573,"-5"10"-18285,-4 8-61,1 0 0,-12 39 0,17-46-186,0 0 1,1 0 0,0 0 0,1 0 0,0 0-1,0 1 1,2-1 0,1 14 0,-2-24-101,0 0 0,1-1-1,-1 1 1,0 0 0,1 0 0,-1-1 0,1 1-1,-1 0 1,1-1 0,-1 1 0,1 0 0,-1-1-1,1 1 1,0-1 0,-1 1 0,1-1 0,0 1-1,-1-1 1,1 1 0,0-1 0,0 0 0,-1 0-1,1 1 1,0-1 0,0 0 0,1 0 0,13-1-4472,-4-5-2723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8.936"/>
    </inkml:context>
    <inkml:brush xml:id="br0">
      <inkml:brushProperty name="width" value="0.025" units="cm"/>
      <inkml:brushProperty name="height" value="0.025" units="cm"/>
    </inkml:brush>
  </inkml:definitions>
  <inkml:trace contextRef="#ctx0" brushRef="#br0">78 1 4228,'0'0'14061,"-4"11"-13191,-13 46 52,3 1-1,2 0 1,3 0-1,-3 92 0,15-142-738,5-16 48,3-20-9,-6-43-211,-5 67-26,0 0 0,0-1 0,0 1 0,-1 0 0,1 0 0,-1-1 0,0 1 0,-1 0 0,1 0 0,-1 0 0,1 0 0,-1 0 0,0 1 0,-3-5 0,5 8 9,0 1 0,0-1 0,0 1 0,1-1-1,-1 1 1,0-1 0,0 1 0,0-1 0,0 0-1,0 1 1,0-1 0,-1 1 0,1-1 0,0 1 0,0-1-1,0 1 1,0-1 0,0 0 0,-1 1 0,1-1 0,0 1-1,0-1 1,-1 0 0,1 1 0,0-1 0,0 0 0,-1 1-1,1-1 1,-1 0 0,1 0 0,0 1 0,-1-1-1,1 0 1,0 0 0,-1 0 0,1 1 0,-1-1 0,1 0-1,-1 0 1,1 0 0,0 0 0,-1 0 0,1 0 0,-1 0-1,1 0 1,-1 0 0,1 0 0,-1 0 0,1 0 0,0 0-1,-1 0 1,1-1 0,-1 1 0,1 0 0,-1 0-1,1 0 1,0-1 0,-1 1 0,1 0 0,0 0 0,-1-1-1,1 1 1,0 0 0,-1-1 0,1 1 0,0 0 0,-1-1-1,1 4 14,0 0-1,1 0 0,-1 0 0,1-1 0,-1 1 0,1 0 0,0 0 0,0 0 1,0-1-1,3 6 0,0-4 23,0-1 1,1 0-1,-1 0 0,1 0 1,0 0-1,0-1 0,0 1 1,0-1-1,1-1 0,-1 1 1,0-1-1,1 0 0,-1 0 1,1 0-1,-1-1 0,1 0 1,-1 0-1,1-1 0,8-1 1,-4 1 40,-1-1 1,1 0-1,0 0 1,-1-2-1,1 1 1,-1-1-1,0 0 1,0-1-1,16-10 1,-18 9 31,0-1 0,-1 1 1,1-1-1,-1 0 0,9-14 1,-14 19-77,-10 31-228,-5 0 228,10-23-14,0 0 0,1 0 0,0 0 1,1 0-1,-1 0 0,1 1 0,0-1 1,1 1-1,-1 0 0,1-1 0,1 1 1,-1 0-1,2 11 0,0-18-201,1 1 0,-1-1-1,0 0 1,1 0 0,-1 0 0,1 0-1,-1 0 1,0 0 0,1 0 0,-1-1-1,0 1 1,1 0 0,-1-1 0,0 1-1,1-1 1,-1 1 0,0-1 0,0 0-1,2-1 1,10-14-4167,1-5-2792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9.279"/>
    </inkml:context>
    <inkml:brush xml:id="br0">
      <inkml:brushProperty name="width" value="0.025" units="cm"/>
      <inkml:brushProperty name="height" value="0.025" units="cm"/>
    </inkml:brush>
  </inkml:definitions>
  <inkml:trace contextRef="#ctx0" brushRef="#br0">6 0 12396,'0'0'7046,"-5"67"-6982,10-48-928,8 0-3140,1-6-2242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59.672"/>
    </inkml:context>
    <inkml:brush xml:id="br0">
      <inkml:brushProperty name="width" value="0.025" units="cm"/>
      <inkml:brushProperty name="height" value="0.025" units="cm"/>
    </inkml:brush>
  </inkml:definitions>
  <inkml:trace contextRef="#ctx0" brushRef="#br0">88 28 12172,'-5'11'1734,"-49"130"4492,47-118-5553,1 1-1,1-1 0,0 1 1,-1 43-1,7-73-609,1 0-1,-1 0 1,1 0-1,0 0 1,1 0-1,0 1 1,3-7-1,7-15-55,46-104-1437,-52 117 1299,2-1-1,0 1 1,1 0 0,0 1 0,1 0 0,20-17-1,-30 28 145,1 1 0,-1-1 0,1 1-1,0 0 1,0-1 0,-1 1-1,1 0 1,0 0 0,0 0 0,0 0-1,0 1 1,0-1 0,1 1-1,-1-1 1,0 1 0,0-1-1,0 1 1,0 0 0,1 0 0,-1 0-1,0 0 1,0 1 0,0-1-1,0 1 1,5 1 0,-6-1 14,1 0 1,-1 1 0,0-1-1,0 1 1,1-1 0,-1 1-1,0 0 1,0-1 0,0 1-1,-1 0 1,1 0-1,0 0 1,-1 0 0,1 0-1,-1 0 1,1 0 0,-1 0-1,0 0 1,0 0 0,0 0-1,0 0 1,0-1-1,-1 1 1,1 0 0,0 0-1,-1 0 1,0 0 0,0 2-1,-2 2 84,0 0 0,1-1-1,-2 1 1,1-1 0,-1 0-1,1 0 1,-1-1 0,-1 1-1,1-1 1,-1 0 0,1 0-1,-9 5 1,-66 38 913,76-45-1004,-4 1-1408,9-7-397,19-14-2824,-5 4-240,8-11-5000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6.225"/>
    </inkml:context>
    <inkml:brush xml:id="br0">
      <inkml:brushProperty name="width" value="0.025" units="cm"/>
      <inkml:brushProperty name="height" value="0.025" units="cm"/>
    </inkml:brush>
  </inkml:definitions>
  <inkml:trace contextRef="#ctx0" brushRef="#br0">1 14 12908,'0'0'3588,"46"-8"-1635,-10 5-671,8 3-225,12 0-257,1 0-511,0 0-225,0 0-513,-3 0-2177,-10-3-4485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0.078"/>
    </inkml:context>
    <inkml:brush xml:id="br0">
      <inkml:brushProperty name="width" value="0.025" units="cm"/>
      <inkml:brushProperty name="height" value="0.025" units="cm"/>
    </inkml:brush>
  </inkml:definitions>
  <inkml:trace contextRef="#ctx0" brushRef="#br0">126 0 4965,'0'0'13789,"-8"2"-12300,2-1-1314,1 1 0,0 0 0,0 0 0,0 1 0,0-1 0,0 1 1,0 0-1,1 1 0,-1-1 0,1 1 0,0 0 0,0 0 0,1 0 0,-1 0 0,1 1 0,0-1 0,0 1 0,0 0 0,1 0 0,-1 0 0,1 0 0,0 1 0,-1 9 0,-4 6-22,2 0-1,0 0 1,2 1-1,0-1 1,2 1-1,0-1 1,1 1-1,5 29 0,-5-49-144,0 1 0,1-1-1,-1 1 1,1-1-1,-1 1 1,1-1-1,0 1 1,0-1 0,1 0-1,-1 1 1,0-1-1,1 0 1,-1 0-1,1 0 1,0 0-1,-1 0 1,1 0 0,0-1-1,0 1 1,0 0-1,1-1 1,-1 0-1,0 0 1,0 1 0,1-1-1,-1 0 1,1-1-1,-1 1 1,6 0-1,-5-1-39,1 0 0,0 0 0,0-1 0,0 0 0,-1 0-1,1 0 1,0 0 0,-1 0 0,1-1 0,-1 0 0,1 0-1,-1 0 1,0 0 0,0 0 0,0-1 0,0 1 0,0-1-1,0 0 1,2-3 0,3-3-133,-4 4 99,1 0 1,-1 0-1,0 0 1,0 0 0,-1-1-1,1 1 1,-1-1-1,0 0 1,-1 0 0,0 0-1,3-9 1,-17 22 54,4 1 125,0 0 0,1 1 0,0 0 0,1 0 0,-8 15-1,11-20-65,1 0 0,0 0 0,0 0-1,0 0 1,1 0 0,0 1 0,-1-1-1,1 0 1,1 1 0,-1-1-1,1 1 1,-1-1 0,1 1 0,0-1-1,1 1 1,1 8 0,-1-12-17,0 0 0,1 0 1,-1 0-1,1 0 0,-1 0 0,0 0 1,1 0-1,0 0 0,-1 0 0,1-1 1,-1 1-1,1-1 0,0 1 0,-1-1 1,1 0-1,0 0 0,0 1 0,-1-1 1,1 0-1,2-1 0,38-2 268,-35 2-309,0-1-1,0 0 0,0 0 0,0 0 0,0-1 0,0-1 0,0 1 0,-1-1 0,0 0 0,1 0 0,-2-1 0,1 0 1,8-8-1,-10 8-503,0 0 0,-1 0 0,1 0 0,-1 0 0,0-1 1,0 0-1,2-6 0,-3 8-713,-1-1 0,0 0 0,0 0 0,0 0 0,-1 0 0,1 0 0,-1 0 0,0 0 0,-1-7 0,-4-4-6214</inkml:trace>
  <inkml:trace contextRef="#ctx0" brushRef="#br0" timeOffset="1">346 45 2883,'0'0'18898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0.627"/>
    </inkml:context>
    <inkml:brush xml:id="br0">
      <inkml:brushProperty name="width" value="0.025" units="cm"/>
      <inkml:brushProperty name="height" value="0.025" units="cm"/>
    </inkml:brush>
  </inkml:definitions>
  <inkml:trace contextRef="#ctx0" brushRef="#br0">60 0 7399,'0'0'11227,"1"15"-10357,-3 60 92,-4 1 1,-19 96-1,-1 11 491,26-183-1417,-1 1 0,1 0 0,0 0 0,0-1 0,-1 1 0,1 0 0,0 0 0,0 0 0,0 0 0,0-1 0,0 1 0,0 0 0,0 0 0,0 0 0,1-1 0,-1 1 0,0 0 0,0 0 0,1-1 0,-1 1 0,0 0 0,1 0 0,-1-1 0,1 1 0,-1 0 0,1-1 0,-1 1 0,1-1 0,-1 1 0,1 0 0,0-1 0,-1 0 0,2 2 0,0-3 26,0 1 0,0 0-1,0-1 1,-1 1-1,1-1 1,0 1 0,0-1-1,-1 0 1,1 0 0,-1 0-1,1 0 1,0 0-1,2-2 1,48-48 525,-15 3-440,-2-2 0,34-63 0,-35 54-102,-34 60-108,0-1-1,0 0 1,1 0 0,-1 0-1,0 0 1,0 0-1,0 0 1,0 0 0,0 0-1,0 0 1,0 0-1,0 1 1,0-1 0,0 0-1,0 0 1,0 0-1,0 0 1,0 0 0,0 0-1,0 0 1,0 0-1,0 0 1,1 0 0,-1 0-1,0 0 1,0 0-1,0 0 1,0 0 0,0 0-1,0 0 1,0 0-1,0 0 1,0 0 0,0 0-1,0 0 1,1 0-1,-1 0 1,0 0 0,0 0-1,0 0 1,0 0-1,0 0 1,0 0 0,0 0-1,0 0 1,0 0-1,0 0 1,1 0-1,-1 0 1,0 0 0,0 0-1,0 0 1,0 0 0,-1 16-2632,-6 21-5077,-4-17 271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1.647"/>
    </inkml:context>
    <inkml:brush xml:id="br0">
      <inkml:brushProperty name="width" value="0.025" units="cm"/>
      <inkml:brushProperty name="height" value="0.025" units="cm"/>
    </inkml:brush>
  </inkml:definitions>
  <inkml:trace contextRef="#ctx0" brushRef="#br0">2 370 11435,'0'0'550,"0"10"539,0-1-830,-1-2 114,0 0 0,1 0 0,1 0 0,-1 0 0,2 10 0,-1-15-321,-1-1 0,1 1 0,-1 0 0,1 0 0,0 0 0,0-1 0,0 1 0,0 0 1,0-1-1,0 1 0,0-1 0,0 1 0,1-1 0,-1 1 0,1-1 0,-1 0 0,1 0 0,-1 0 1,1 0-1,0 0 0,-1 0 0,1 0 0,0-1 0,0 1 0,-1 0 0,1-1 0,4 1 0,2-1-343,1 1-1,-1-1 1,1-1-1,-1 0 1,1 0-1,-1-1 1,0 0-1,1 0 1,-1-1-1,0 0 1,0 0-1,-1-1 1,1 0-1,11-9 0,-13 9 224,0-1-1,0 0 0,0-1 0,-1 1 0,0-1 0,0 0 0,5-9 0,-7 10 374,0 0 0,-1 0 0,0-1 0,0 1 0,0 0 0,-1-1 0,1 1 0,-1-1 0,-1 0 0,1-8 0,-1 15-276,0-1 0,0 1 0,-1-1 0,1 1 0,0-1 0,-1 1 0,1-1 0,0 0 1,-1 1-1,1-1 0,0 0 0,-1 1 0,1-1 0,-1 0 0,1 1 0,-1-1 0,1 0 0,-1 0 0,1 0 0,-1 0 0,1 1 0,-1-1 0,1 0 0,-1 0 1,1 0-1,-1 0 0,1 0 0,-1 0 0,1 0 0,-1 0 0,1 0 0,-1 0 0,1-1 0,-1 1 0,1 0 0,-1 0 0,1 0 0,-1-1 0,1 1 1,-1 0-1,1-1 0,0 1 0,-1 0 0,1-1 0,-1 1 0,1 0 0,0-1 0,-1 1 0,1-1 0,0 1 0,0 0 0,-1-1 0,1 1 0,0-1 1,0 1-1,0-1 0,-1 1 0,1-1 0,0 1 0,0-1 0,0 1 0,0-1 0,0 0 0,0 1 0,0-1 0,0 1 0,0-1 0,1 1 0,-1-1 0,-28 31 275,23-24-268,1 0 1,-1 0-1,1 1 0,0-1 0,1 1 1,0 0-1,0 0 0,0 0 0,1 1 0,0-1 1,1 1-1,-1-1 0,1 11 0,1-18-24,0 1-1,1 0 0,-1 0 1,1-1-1,-1 1 0,1 0 0,0-1 1,-1 1-1,1-1 0,-1 1 1,1 0-1,0-1 0,0 0 1,-1 1-1,1-1 0,0 1 0,0-1 1,-1 0-1,1 1 0,0-1 1,0 0-1,0 0 0,0 0 1,0 0-1,-1 0 0,1 0 0,0 0 1,0 0-1,0 0 0,0 0 1,-1 0-1,1-1 0,0 1 1,0 0-1,0 0 0,0-1 0,0 0 1,36-12 493,-19 1-681,1-1 1,-2-1 0,0 0 0,0-2 0,-2 0 0,0 0 0,-1-2 0,0 0 0,12-21 0,-10 11-325,0-1 0,-2-1 0,-1 0-1,-1-1 1,12-51 0,-22 52 967,-7 24 135,-7 16-160,5 1-101,1 1-1,0 0 0,0 0 1,2 0-1,-1 1 0,-3 19 1,-10 81 1606,16-100-1688,-2 21 407,1 47 0,3-73-634,0 0-1,1 0 1,0 0-1,0 0 1,1 0-1,0 0 1,1 0-1,0 0 1,0-1-1,0 1 1,7 9-1,-10-17-19,0 1-1,0-1 0,0 1 1,1-1-1,-1 1 0,0-1 1,1 0-1,-1 1 0,0-1 0,0 0 1,1 1-1,-1-1 0,1 0 1,-1 1-1,0-1 0,1 0 1,-1 0-1,1 1 0,-1-1 1,1 0-1,-1 0 0,0 0 0,1 0 1,-1 1-1,1-1 0,-1 0 1,1 0-1,-1 0 0,1 0 1,0 0-1,5-14 201,-5-29-55,-1 38-145,-1-11-49,0 1-1,0 0 1,-7-27 0,6 36-21,0-1 0,0 0 0,-1 1 1,1-1-1,-2 1 0,1 0 0,-1 0 0,1 0 1,-1 1-1,-8-9 0,11 13 53,1 1 0,-1-1 0,0 0 0,0 1 0,1-1 1,-1 0-1,0 1 0,0-1 0,0 1 0,0-1 0,0 1 0,0 0 0,0-1 0,0 1 0,0 0 0,0 0 1,-2-1-1,-5 11-138,8-7 130,-1-1-1,1 1 0,0-1 1,0 0-1,0 1 0,1-1 1,-1 1-1,0-1 0,1 1 1,0-1-1,-1 0 1,1 0-1,2 5 0,1-3 20,-1 1-1,1-1 1,0 0-1,0 0 0,0-1 1,1 1-1,-1-1 1,1 0-1,0 0 1,-1 0-1,1-1 0,1 0 1,-1 0-1,0 0 1,0-1-1,1 1 0,5 0 1,13 1 32,-1 0 1,38-2-1,-60-1-37,12 0-4,-1-1 0,0-1 0,1 0 0,-1 0-1,0-1 1,13-5 0,-19 6 6,0-1-1,1 0 1,-1 0-1,0 0 1,0-1-1,-1 0 1,1 0-1,-1-1 1,0 1-1,0-1 1,0 0-1,6-9 1,-11 14-2,0 0 1,1-1 0,-1 1 0,0-1 0,1 1 0,-1 0 0,0-1-1,0 1 1,1-1 0,-1 1 0,0 0 0,0-1 0,0 1-1,1-1 1,-1 1 0,0-1 0,0 1 0,0-1 0,0 1 0,0-1-1,0 1 1,0-1 0,0 1 0,0-1 0,0 1 0,0-1 0,0 1-1,-1 0 1,1-1 0,0 1 0,0-1 0,0 1 0,-1-1 0,1 0-1,-18 1 0,-22 17-18,31-12 36,1 0 0,1 1 0,-1 0 1,1 1-1,0-1 0,0 1 1,1 1-1,0-1 0,0 1 0,1 0 1,0 0-1,0 1 0,1 0 0,0-1 1,1 2-1,0-1 0,-4 15 1,7-23-16,0 1 1,0-1 0,0 0-1,0 0 1,0 0-1,0 0 1,0 1 0,1-1-1,-1 0 1,0 0 0,1 0-1,-1 0 1,1 0 0,-1 0-1,1 0 1,-1 0 0,1 0-1,0 0 1,-1 0-1,1 0 1,0 0 0,0 0-1,0 0 1,0-1 0,1 2-1,1 0 17,0-1 0,0 0 0,0 0 0,0-1 0,0 1 0,0 0 0,0-1 0,0 0 0,6 0 0,2 0 14,-1-1 0,0-1-1,1 0 1,-1 0 0,12-5 0,-17 5-29,0 0 0,0 0 0,0 0 0,0-1 1,0 0-1,-1 0 0,1 0 0,-1-1 0,0 1 0,0-1 1,0 0-1,0 0 0,-1-1 0,0 1 0,0-1 0,0 1 1,0-1-1,-1 0 0,0 0 0,4-11 0,-4 3 365,-1 0 0,0-1 0,0 1 0,-1-1-1,-1 0 1,-1 1 0,-3-18 0,5 30-348,0 0 1,0 1-1,-1-1 0,1 1 0,0-1 1,0 0-1,0 1 0,0-1 0,0 1 1,0-1-1,1 0 0,-1 1 0,0-1 1,0 1-1,0-1 0,1 0 1,-1 1-1,0-1 0,0 1 0,1-1 1,-1 1-1,1-1 0,-1 1 0,0-1 1,1 1-1,-1 0 0,1-1 0,-1 1 1,2-1-1,20-1 126,35 16-672,-46-10 354,13 3-2508,46 7-1,-19-11-4459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2.286"/>
    </inkml:context>
    <inkml:brush xml:id="br0">
      <inkml:brushProperty name="width" value="0.025" units="cm"/>
      <inkml:brushProperty name="height" value="0.025" units="cm"/>
    </inkml:brush>
  </inkml:definitions>
  <inkml:trace contextRef="#ctx0" brushRef="#br0">206 57 3940,'17'-18'4907,"-14"14"-4040,1-1 1,1 0 0,-1 1-1,1 0 1,0 0 0,0 1-1,0-1 1,5-2 0,-11 23 1860,-15 15-1900,0-1 0,-2 0 0,-40 50 0,26-36-238,18-26-413,-23 35-9,-39 72 0,76-126-239,0-1 0,0 1 0,0 0 1,0 0-1,0 0 0,0 0 0,0 0 1,0 0-1,0 0 0,0 0 0,0 0 1,1 0-1,-1 0 0,0 0 1,0 0-1,0 0 0,0 0 0,0 0 1,0 0-1,0 0 0,0 0 0,0 0 1,0 0-1,0 0 0,0 0 0,1 0 1,-1 0-1,0 0 0,0 0 1,0 0-1,0 1 0,0-1 0,0 0 1,0 0-1,0 0 0,0 0 0,0 0 1,0 0-1,0 0 0,0 0 0,0 0 1,0 0-1,0 0 0,0 0 1,0 0-1,0 1 0,1-1 0,-1 0 1,0 0-1,0 0 0,0 0 0,0 0 1,13-9-1621,14-16-962,3-13-1752,4-6 407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2.630"/>
    </inkml:context>
    <inkml:brush xml:id="br0">
      <inkml:brushProperty name="width" value="0.025" units="cm"/>
      <inkml:brushProperty name="height" value="0.025" units="cm"/>
    </inkml:brush>
  </inkml:definitions>
  <inkml:trace contextRef="#ctx0" brushRef="#br0">39 1 9161,'0'0'8877,"-4"12"-8572,-4 13 2,0 1 1,2 1-1,1-1 1,-2 42-1,7-62-288,-1 1 0,1-1 0,1 1-1,-1-1 1,1 1 0,0-1 0,0 1 0,1-1 0,0 0-1,0 0 1,1 0 0,-1 0 0,1 0 0,1-1 0,-1 1-1,1-1 1,0 0 0,7 8 0,31 34-1938,-24-12-5782,-17-20 1984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3.038"/>
    </inkml:context>
    <inkml:brush xml:id="br0">
      <inkml:brushProperty name="width" value="0.025" units="cm"/>
      <inkml:brushProperty name="height" value="0.025" units="cm"/>
    </inkml:brush>
  </inkml:definitions>
  <inkml:trace contextRef="#ctx0" brushRef="#br0">1 311 10442,'0'0'9064,"82"0"-8903,-29 6-97,6-4-96,0-2-1698,2 0-2562,-6-11-1538</inkml:trace>
  <inkml:trace contextRef="#ctx0" brushRef="#br0" timeOffset="1">609 4 7976,'0'0'2743,"-10"-1"-709,7 0-1937,1 0-1,-1 1 1,0 0-1,0-1 1,0 1-1,0 0 1,0 0-1,0 1 1,1-1-1,-1 0 1,0 1-1,0 0 1,0 0-1,0 0 1,1 0-1,-1 0 1,1 0-1,-1 1 1,1-1-1,-1 1 1,1 0-1,0 0 1,0-1-1,-1 2 1,1-1-1,1 0 1,-1 0-1,0 1 1,1-1-1,-1 1 1,1-1-1,0 1 1,-1-1-1,1 1 1,0 0-1,1 0 1,-1 0-1,0 2 1,1-2-35,-1 0 0,1 0 0,-1 0 0,1 0 0,0-1 1,0 1-1,0 0 0,1 0 0,-1 0 0,1 0 0,-1 0 0,1-1 0,0 1 0,0 0 0,0-1 1,0 1-1,1 0 0,-1-1 0,1 0 0,0 1 0,-1-1 0,5 4 0,-2-4-44,-1 0 0,1 0-1,-1 0 1,1-1 0,0 1 0,0-1-1,0 0 1,0 0 0,0-1 0,0 1-1,0-1 1,0 0 0,0 0-1,0 0 1,0 0 0,6-2 0,2-1-223,1-1 0,-1 0 0,0-1 0,0 0 0,0-1 0,-1 0 0,0-1 0,0 0 0,-1-1 0,13-11 0,-9 8-363,1 0 1,0 0-1,0 1 0,21-8 1,-36 22 685,0 0 0,0 0 0,0 0 0,0 0 0,-1 0 0,1 0 0,-1 0 0,-1 5 0,-49 113 1845,38-96-1758,2 0 0,0 0 0,2 1 0,1 0 0,-9 48-1,17-54-1351,0-16-2579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3.381"/>
    </inkml:context>
    <inkml:brush xml:id="br0">
      <inkml:brushProperty name="width" value="0.025" units="cm"/>
      <inkml:brushProperty name="height" value="0.025" units="cm"/>
    </inkml:brush>
  </inkml:definitions>
  <inkml:trace contextRef="#ctx0" brushRef="#br0">43 123 4548,'-8'7'6417,"-22"20"-4148,30-26-2228,0-1 1,-1 0-1,1 0 0,0 1 1,-1-1-1,1 0 0,0 1 1,0-1-1,-1 0 1,1 1-1,0-1 0,0 0 1,-1 1-1,1-1 0,0 1 1,0-1-1,0 1 1,0-1-1,0 0 0,0 1 1,0-1-1,0 1 0,0-1 1,0 1-1,0-1 1,0 1-1,0-1 0,0 0 1,0 1-1,0-1 0,0 1 1,0-1-1,1 0 0,-1 1 1,0-1-1,0 1 1,1-1-1,-1 0 0,0 1 1,0-1-1,1 0 0,-1 1 1,0-1-1,1 0 1,-1 0-1,0 1 0,1-1 1,-1 0-1,1 0 0,-1 0 1,0 1-1,1-1 1,-1 0-1,1 0 0,-1 0 1,1 0-1,-1 0 0,0 0 1,1 0-1,-1 0 1,1 0-1,0 0 0,33 2 908,-30-2-650,69-3 892,0-4 0,141-31-1,-79 12-598,160-14-797,420-3-1,-490 34-563,-224 9 1106,-35 0 399,-2-4-4342,11 1-2011,22 2 4756,-24-2-10200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3.817"/>
    </inkml:context>
    <inkml:brush xml:id="br0">
      <inkml:brushProperty name="width" value="0.025" units="cm"/>
      <inkml:brushProperty name="height" value="0.025" units="cm"/>
    </inkml:brush>
  </inkml:definitions>
  <inkml:trace contextRef="#ctx0" brushRef="#br0">417 0 4228,'0'0'17222,"-6"10"-16822,-65 90 588,-4-4-1,-160 160 1,209-234-1436,26-22 413,0-1 0,0 1 1,0 0-1,1 0 0,-1 0 0,0 0 0,0 0 0,0 0 0,0 0 0,0-1 0,0 1 0,0 0 0,0 0 0,0 0 0,0 0 0,0 0 0,0 0 1,0-1-1,0 1 0,0 0 0,-1 0 0,1 0 0,0 0 0,0 0 0,0 0 0,0 0 0,0 0 0,0-1 0,0 1 0,0 0 0,0 0 1,0 0-1,0 0 0,0 0 0,-1 0 0,1 0 0,0 0 0,0 0 0,0 0 0,0 0 0,0 0 0,0 0 0,0 0 0,-1 0 0,1 0 0,0 0 1,0 0-1,0 0 0,0 0 0,0 0 0,0 0 0,0 0 0,-1 0 0,1 0 0,0 0 0,0 0 0,27-45-4558,-17 31 3991,85-139-10699,-64 97 7089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4.159"/>
    </inkml:context>
    <inkml:brush xml:id="br0">
      <inkml:brushProperty name="width" value="0.025" units="cm"/>
      <inkml:brushProperty name="height" value="0.025" units="cm"/>
    </inkml:brush>
  </inkml:definitions>
  <inkml:trace contextRef="#ctx0" brushRef="#br0">0 115 4452,'17'-31'2927,"-11"20"-1449,0 0 1,0 0-1,1 0 1,1 1-1,13-16 1,-20 26-1419,-1 0 0,0-1 0,0 1 0,1 0 0,-1 0 0,0-1-1,1 1 1,-1 0 0,0 0 0,1 0 0,-1-1 0,0 1 0,1 0 0,-1 0 0,0 0 0,1 0 0,-1 0 0,0 0-1,1 0 1,-1 0 0,1 0 0,-1 0 0,0 0 0,1 0 0,-1 0 0,1 0 0,-1 0 0,0 0 0,1 0 0,-1 0-1,0 0 1,1 1 0,-1-1 0,8 15 875,-3 31-486,-4-30-37,8 90 1179,-7-57-424,11 50 0,-11-85-1003,1-1 1,1 0-1,0-1 0,0 1 0,2-1 0,-1 0 0,2 0 0,11 18 0,-15-27-195,0 1-1,0-1 1,0 1-1,0-1 1,0 0-1,1 0 1,-1-1-1,1 1 1,0-1-1,0 1 1,0-1-1,0 0 1,0-1-1,0 1 1,0-1-1,1 0 1,-1 0-1,0 0 1,1 0-1,7-1 0,-11 0-27,-1 0 0,0 0 0,1 0 0,-1 0 0,0 0-1,1 0 1,-1 0 0,0-1 0,0 1 0,1 0-1,-1 0 1,0 0 0,0 0 0,1-1 0,-1 1-1,0 0 1,0 0 0,1 0 0,-1-1 0,0 1 0,0 0-1,0-1 1,0 1 0,1 0 0,-1 0 0,0-1-1,0 1 1,0 0 0,0-1 0,0 1 0,0 0-1,0 0 1,0-1 0,0 1 0,0 0 0,0-1-1,0 1 1,0 0 0,0-1 0,0 1 0,0 0 0,0-1-1,0 1 1,-1 0 0,1 0 0,0-1 0,0 1-1,0 0 1,0 0 0,-1-1 0,1 1 0,0 0-1,0 0 1,0 0 0,-1-1 0,1 1 0,0 0-1,-1 0 1,1 0 0,-16-17-2027,-45-8-3818,19 12 1655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4.553"/>
    </inkml:context>
    <inkml:brush xml:id="br0">
      <inkml:brushProperty name="width" value="0.025" units="cm"/>
      <inkml:brushProperty name="height" value="0.025" units="cm"/>
    </inkml:brush>
  </inkml:definitions>
  <inkml:trace contextRef="#ctx0" brushRef="#br0">1 8 4004,'0'0'15470,"51"49"-13868,-6-49-225,7 0-512,3-2-128,8-7-353,-1 0-288,1 1-96,-4 2-544,-11-1-994,-5 1-1441,-18-3-3939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6.569"/>
    </inkml:context>
    <inkml:brush xml:id="br0">
      <inkml:brushProperty name="width" value="0.025" units="cm"/>
      <inkml:brushProperty name="height" value="0.025" units="cm"/>
    </inkml:brush>
  </inkml:definitions>
  <inkml:trace contextRef="#ctx0" brushRef="#br0">97 5 15855,'0'0'2018,"-41"49"-128,19-14-577,8 5-320,0 1 64,9 0-224,5 1-577,0-4-160,5-8-96,9-5-352,-5-8-898,5-8-319,-6-9-609,0 0-1730,-8-13-2530</inkml:trace>
  <inkml:trace contextRef="#ctx0" brushRef="#br0" timeOffset="1">6 23 11371,'0'0'11467,"77"-22"-10346,-36 30-609,5 0-352,4-3-96,-2-1-32,-7-3-32,-7-1-736,-7 0-481,-14 0-481,-8 0-1185,-5-7-2690,-9 0-2691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4.928"/>
    </inkml:context>
    <inkml:brush xml:id="br0">
      <inkml:brushProperty name="width" value="0.025" units="cm"/>
      <inkml:brushProperty name="height" value="0.025" units="cm"/>
    </inkml:brush>
  </inkml:definitions>
  <inkml:trace contextRef="#ctx0" brushRef="#br0">277 67 3716,'0'0'9256,"-11"-10"-5866,3 3-2963,-1 0 0,0 0 0,0 1 0,0 1 0,-1-1 0,-20-7 0,26 12-319,0 0 1,0 0-1,1 0 0,-1 0 1,0 1-1,0-1 0,0 1 1,0 0-1,0 0 0,0 1 1,0-1-1,0 1 0,0 0 1,0 0-1,0 0 0,0 1 0,1-1 1,-1 1-1,0 0 0,1 0 1,0 0-1,-1 0 0,1 1 1,0 0-1,0-1 0,0 1 1,-2 4-1,-4 4 126,0 1 1,1 0 0,1 0-1,0 1 1,1 0-1,0 0 1,1 0-1,0 1 1,1 0-1,1 0 1,0 0 0,1 0-1,0 1 1,1-1-1,2 21 1,-1-32-203,0 0 1,0 1-1,1-1 1,0 0-1,-1 0 1,1-1 0,0 1-1,1 0 1,-1 0-1,0 0 1,1-1-1,-1 1 1,1 0-1,0-1 1,0 0-1,0 1 1,0-1 0,0 0-1,5 3 1,-2-2-2,0 0 0,1 0 0,-1-1 0,0 0 1,1 0-1,-1-1 0,1 1 0,0-1 0,-1-1 1,8 1-1,-1 0-5,-1-1 0,1-1 0,0 0 0,-1 0 0,1-1 0,-1-1 1,0 0-1,1-1 0,-1 0 0,12-6 0,-16 6-8,0-1 0,-1 1 0,0-1 0,0 0 0,0-1 0,5-7 0,-8 11-8,-2-1 0,1 1 0,0-1 0,0 0 0,-1 1-1,0-1 1,1 0 0,-1 0 0,0 0 0,-1 0 0,1 0 0,0-1 0,-1 1 0,0 0 0,1 0-1,-1 0 1,-1-7 0,0 9-12,0-1 0,0 1 0,0-1 0,-1 1 0,1-1 0,0 1 0,0 0-1,-1 0 1,1-1 0,-1 1 0,1 0 0,-1 0 0,0 1 0,1-1 0,-1 0 0,0 0 0,0 1-1,1-1 1,-1 1 0,0 0 0,0-1 0,0 1 0,0 0 0,1 0 0,-5 1 0,-1-2-17,0 1 1,-1 0-1,1 1 1,0 0-1,-12 3 1,15-3 17,1 0 0,0 1 1,-1-1-1,1 1 0,0 0 1,0 0-1,0 0 0,0 1 1,1-1-1,-1 1 0,0 0 1,1-1-1,0 1 0,0 0 1,0 0-1,0 1 0,0-1 1,0 0-1,1 0 0,0 1 1,-1-1-1,1 1 0,0 4 1,1-8 5,0 1 0,1 0 0,-1-1 0,1 1 0,-1-1 0,1 1 0,-1-1 0,1 1 0,-1-1 0,1 1 0,-1-1 0,1 0 0,-1 1 0,1-1 0,0 0 0,-1 1 0,1-1 0,0 0 0,-1 0 0,1 0 0,0 0 0,-1 1 0,1-1 0,0 0 0,-1 0 0,1 0 0,1-1 0,25 0 123,-23 1-103,9-2 1,-1-1-1,1 0 0,0-1 0,-1-1 1,0 0-1,0 0 0,20-14 0,-18 11-97,-1 1-1,1 0 1,1 1 0,26-8-1,-40 14 63,-1 0 0,1 0 1,0 0-1,0 0 0,-1 0 0,1 0 0,0 0 0,-1 0 0,1 0 1,0 0-1,-1 0 0,1 1 0,0-1 0,-1 0 0,1 0 0,0 1 1,-1-1-1,1 0 0,0 1 0,-1-1 0,1 1 0,-1-1 1,1 1-1,-1-1 0,1 1 0,-1-1 0,0 1 0,1-1 0,0 2 0,5 25 23,-10 30 292,-13-1 232,2-11-1293,11-17-3974</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5.914"/>
    </inkml:context>
    <inkml:brush xml:id="br0">
      <inkml:brushProperty name="width" value="0.025" units="cm"/>
      <inkml:brushProperty name="height" value="0.025" units="cm"/>
    </inkml:brush>
  </inkml:definitions>
  <inkml:trace contextRef="#ctx0" brushRef="#br0">1 1 13581,'0'0'7954,"11"7"-6614,11 8-587,0 2-1,-1 0 1,-1 1 0,23 26 0,-24-20-193,30 53 1,-24-36-289,-25-41-332,0 1 1,0-1-1,0 1 1,1-1-1,-1 0 1,0 1-1,0-1 0,1 0 1,-1 1-1,0-1 1,1 0-1,-1 1 1,0-1-1,1 0 1,-1 0-1,0 1 1,1-1-1,-1 0 0,1 0 1,-1 0-1,1 0 1,-1 1-1,0-1 1,1 0-1,-1 0 1,1 0-1,-1 0 0,1 0 1,-1 0-1,1 0 1,-1 0-1,1-1 1,12-12-3729,8-30-5449,-17 35 6808,7-19-3700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6.258"/>
    </inkml:context>
    <inkml:brush xml:id="br0">
      <inkml:brushProperty name="width" value="0.025" units="cm"/>
      <inkml:brushProperty name="height" value="0.025" units="cm"/>
    </inkml:brush>
  </inkml:definitions>
  <inkml:trace contextRef="#ctx0" brushRef="#br0">161 1 3299,'0'0'19069,"0"13"-18242,-1 17-239,-2 0 1,-2 0-1,0-1 0,-2 1 0,-14 38 0,-92 223 634,107-267-2542,6-23 1189,0-1 0,0 0 0,0 1 1,0-1-1,0 0 0,0 1 0,0-1 1,0 0-1,0 1 0,0-1 0,1 0 1,-1 1-1,0-1 0,0 0 0,0 1 1,0-1-1,0 0 0,1 0 0,-1 1 1,0-1-1,0 0 0,1 0 0,-1 1 1,0-1-1,0 0 0,1 0 0,-1 0 1,0 1-1,0-1 0,1 0 0,-1 0 0,0 0 1,1 0-1,-1 0 0,0 0 0,1 0 1,-1 0-1,0 1 0,1-1 0,-1 0 1,0-1-1,1 1 0,-1 0 0,0 0 1,1 0-1,-1 0 0,0 0 0,1 0 1,-1 0-1,0 0 0,1 0 0,-1-1 1,0 1-1,0 0 0,1 0 0,-1 0 1,0-1-1,0 1 0,1 0 0,-1 0 1,0-1-1,0 1 0,0 0 0,1-1 0,-1 1 1,14-12-7296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7.643"/>
    </inkml:context>
    <inkml:brush xml:id="br0">
      <inkml:brushProperty name="width" value="0.025" units="cm"/>
      <inkml:brushProperty name="height" value="0.025" units="cm"/>
    </inkml:brush>
  </inkml:definitions>
  <inkml:trace contextRef="#ctx0" brushRef="#br0">133 53 4292,'0'0'10725,"-1"-8"-9076,-4-25-191,5 33-1412,-1-1 0,1 0-1,0 1 1,0-1 0,-1 0 0,1 1 0,0-1 0,-1 1 0,1-1 0,-1 1 0,1-1 0,-1 1-1,1-1 1,-1 1 0,1-1 0,-1 1 0,1-1 0,-1 1 0,0 0 0,1-1 0,-1 1-1,0 0 1,1 0 0,-1 0 0,0-1 0,1 1 0,-1 0 0,0 0 0,1 0 0,-1 0 0,0 0-1,1 0 1,-1 0 0,0 0 0,0 0 0,1 1 0,-2-1 0,-20 12 601,13-1-501,0 0 0,1 0 0,0 1 0,1 0 0,1 0 0,0 0 0,0 1 0,1 0 0,1 0 0,0 0-1,1 1 1,0-1 0,1 1 0,0 21 0,2-34-136,0 1 1,0-1-1,0 1 0,0-1 1,0 1-1,0-1 0,1 1 0,-1-1 1,0 1-1,1-1 0,-1 1 0,1-1 1,0 1-1,-1-1 0,1 0 1,0 0-1,0 1 0,0-1 0,0 0 1,0 0-1,0 0 0,0 0 0,0 0 1,3 1-1,-2-1 10,1 0 1,-1 0-1,1-1 0,0 1 1,-1-1-1,1 1 0,0-1 0,-1 0 1,1 0-1,0-1 0,-1 1 1,6-1-1,4-3 37,0 1 1,0-2-1,-1 0 0,1 0 1,10-7-1,9-7 2,-2-1 0,27-25 0,-45 36-49,-1 0-1,0-1 0,-1-1 1,0 1-1,-1-1 0,0-1 1,-1 1-1,8-17 1,-9 10-37,-10 24-180,-12 29-29,15-32 221,-2 8-535,1 1-1,-1 0 1,0 23 0,3-34 316,0 0 0,-1 1 0,1-1 0,0 0 1,0 1-1,0-1 0,0 0 0,1 0 0,-1 1 0,0-1 0,1 0 1,-1 1-1,0-1 0,1 0 0,-1 0 0,1 0 0,0 0 0,-1 1 1,1-1-1,0 0 0,0 0 0,0 0 0,0 0 0,0-1 0,0 1 1,0 0-1,0 0 0,0-1 0,0 1 0,0 0 0,0-1 0,1 1 1,-1-1-1,0 1 0,0-1 0,1 0 0,-1 0 0,0 1 0,1-1 1,-1 0-1,0 0 0,0 0 0,1 0 0,-1-1 0,0 1 0,2-1 1,20-6-4091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8.001"/>
    </inkml:context>
    <inkml:brush xml:id="br0">
      <inkml:brushProperty name="width" value="0.025" units="cm"/>
      <inkml:brushProperty name="height" value="0.025" units="cm"/>
    </inkml:brush>
  </inkml:definitions>
  <inkml:trace contextRef="#ctx0" brushRef="#br0">114 0 8936,'0'0'9818,"-8"6"-9445,4-3-331,0 0 0,0 0 0,0 0 0,1 1-1,0-1 1,-1 1 0,1 0 0,1 0-1,-1 0 1,0 0 0,1 0 0,0 1 0,0-1-1,0 1 1,1-1 0,-1 1 0,1 0-1,0 0 1,1-1 0,-1 1 0,1 0 0,0 6-1,0-7-18,-1 0-1,1 0 1,0 0 0,1 0-1,-1-1 1,1 1-1,-1 0 1,1 0 0,0 0-1,1-1 1,-1 1-1,1 0 1,-1-1-1,1 1 1,0-1 0,0 0-1,1 0 1,-1 1-1,1-2 1,0 1-1,-1 0 1,1 0 0,0-1-1,0 0 1,1 1-1,-1-1 1,0 0-1,1-1 1,0 1 0,-1-1-1,1 1 1,0-1-1,-1 0 1,8 0-1,7 4 98,-4-2-138,0 1 1,0 0-1,0 1 0,22 12 1,-33-16 27,-1 0 0,1 1 0,-1-1 0,0 1 0,0 0 0,1 0 0,-1 0 0,-1 0 0,1 0 0,0 0 0,0 0 0,-1 1 0,1-1 0,-1 1 0,0-1 0,0 1 0,0-1 0,0 1 0,0 0 0,0 0 0,-1-1 0,1 1 0,-1 0 1,0 0-1,0 0 0,0-1 0,0 1 0,0 0 0,-1 0 0,1 0 0,-2 2 0,1-3 47,0 0 0,-1 0 0,1 0 1,-1 0-1,1 0 0,-1-1 0,1 1 1,-1-1-1,0 1 0,0-1 0,0 0 1,0 0-1,0 1 0,0-1 0,0-1 1,0 1-1,0 0 0,-1 0 0,1-1 0,-3 1 1,-53 8 1149,50-8-1043,-150 4 967,144-5-1456,17-3-4840,27-11-891,-2 6 514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8.394"/>
    </inkml:context>
    <inkml:brush xml:id="br0">
      <inkml:brushProperty name="width" value="0.025" units="cm"/>
      <inkml:brushProperty name="height" value="0.025" units="cm"/>
    </inkml:brush>
  </inkml:definitions>
  <inkml:trace contextRef="#ctx0" brushRef="#br0">45 0 4484,'0'0'17078,"-1"13"-16235,-18 130 1034,9-85-1430,3-1 1,-1 88-1,8-144-466,1 0 0,-1 1 1,0-1-1,0 1 0,1-1 0,-1 1 0,1-1 0,-1 0 0,1 1 0,-1-1 0,1 0 0,0 0 1,0 1-1,0-1 0,0 0 0,0 0 0,0 0 0,0 0 0,0 0 0,0 0 0,0 0 0,0 0 1,1-1-1,-1 1 0,0 0 0,1-1 0,-1 1 0,0-1 0,1 0 0,-1 1 0,1-1 1,-1 0-1,1 0 0,-1 0 0,3 0 0,24-6-3301,-7-10-4728,-7-5-2197</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8.863"/>
    </inkml:context>
    <inkml:brush xml:id="br0">
      <inkml:brushProperty name="width" value="0.025" units="cm"/>
      <inkml:brushProperty name="height" value="0.025" units="cm"/>
    </inkml:brush>
  </inkml:definitions>
  <inkml:trace contextRef="#ctx0" brushRef="#br0">1 91 8008,'0'0'8674,"3"10"-7275,-3-8-1365,0 1 77,1 0 0,-1 0 0,1 1 0,0-1 0,0 0 0,0 0 0,1 0 0,-1-1-1,0 1 1,1 0 0,0 0 0,0-1 0,0 1 0,0-1 0,0 0 0,0 1 0,1-1 0,-1 0 0,1 0-1,-1 0 1,1-1 0,0 1 0,0-1 0,0 0 0,0 1 0,0-1 0,0 0 0,0-1 0,0 1 0,0 0-1,0-1 1,6 0 0,0 0-73,0-1-1,1 0 1,-1 0 0,0-1-1,0 0 1,0-1 0,0 0-1,0 0 1,-1-1-1,0 0 1,11-7 0,-13 7-30,-1 1 1,0-1 0,0 0-1,-1 0 1,1-1 0,-1 1 0,0-1-1,0 0 1,0 0 0,-1-1 0,0 1-1,0-1 1,0 1 0,-1-1 0,0 0-1,0 0 1,2-11 0,-3 16-10,-1 0-1,0 0 1,1 0 0,-1 0-1,0 0 1,0 0 0,1 0 0,-1 0-1,0 0 1,0 0 0,0 0-1,0 0 1,-1 0 0,1 0 0,0 0-1,0 0 1,0 0 0,-1 0 0,1 0-1,-1 0 1,1 0 0,-1 0-1,1 0 1,-1 1 0,1-1 0,-1 0-1,0 0 1,1 0 0,-1 1-1,0-1 1,0 0 0,0 1 0,1-1-1,-1 1 1,0-1 0,0 1 0,0-1-1,0 1 1,0 0 0,0 0-1,0-1 1,0 1 0,0 0 0,0 0-1,0 0 1,0 0 0,0 0-1,0 0 1,0 0 0,0 0 0,0 0-1,0 1 1,0-1 0,0 0-1,0 1 1,0-1 0,0 1 0,-1 0-1,-4 1-2,0 1 0,1 0 0,-1 0 0,1 0 0,0 0 0,0 1 0,0 0 0,-6 6 0,2 2 82,1 0 1,0 1-1,1 0 1,-11 26-1,15-33-25,0 1-1,1-1 0,0 1 1,1 0-1,0 0 0,0 0 1,0 0-1,1 0 0,-1 0 1,2 0-1,-1 0 0,3 11 1,-2-17-43,0 1 1,1 0-1,-1 0 1,0-1 0,1 1-1,-1-1 1,1 1-1,0-1 1,-1 0-1,1 0 1,0 1-1,0-1 1,0 0 0,0-1-1,0 1 1,0 0-1,0-1 1,0 1-1,0-1 1,0 1 0,0-1-1,0 0 1,1 0-1,-1 0 1,0 0-1,0 0 1,0-1-1,0 1 1,4-2 0,4 1 47,0-1 0,0 0 1,0-1-1,18-8 0,-8 0-35,-1-1 0,0-2 0,-1 0 0,0 0 0,-1-2 0,0 0 0,-2-1 0,0-1 0,19-30 0,-67 126 75,29-69-93,1 1 0,0 0 0,1 1 0,0-1 0,0 0 0,1 1 1,1 18-1,0-28-68,1 1 1,-1-1 0,1 1 0,-1-1 0,1 1 0,0-1-1,-1 0 1,1 1 0,0-1 0,0 0 0,0 1-1,0-1 1,0 0 0,0 0 0,1 0 0,-1 0-1,0 0 1,0 0 0,1 0 0,-1-1 0,1 1-1,-1 0 1,1-1 0,-1 1 0,1-1 0,2 1-1,1 0-1030,0-1 0,0 1-1,-1-1 1,1 0 0,0 0-1,0 0 1,7-2 0,8-6-6461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09.210"/>
    </inkml:context>
    <inkml:brush xml:id="br0">
      <inkml:brushProperty name="width" value="0.025" units="cm"/>
      <inkml:brushProperty name="height" value="0.025" units="cm"/>
    </inkml:brush>
  </inkml:definitions>
  <inkml:trace contextRef="#ctx0" brushRef="#br0">17 0 8968,'0'0'14158,"-16"20"-19315,19-10-1505</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0.164"/>
    </inkml:context>
    <inkml:brush xml:id="br0">
      <inkml:brushProperty name="width" value="0.025" units="cm"/>
      <inkml:brushProperty name="height" value="0.025" units="cm"/>
    </inkml:brush>
  </inkml:definitions>
  <inkml:trace contextRef="#ctx0" brushRef="#br0">218 0 5189,'0'0'13704,"-1"11"-13368,-32 311 4279,2-68-2883,20-147-1540,11-106-240,0-1 0,0 0 0,0 0 0,0 1-1,0-1 1,0 0 0,0 1 0,0-1-1,0 0 1,0 0 0,0 1 0,0-1 0,0 0-1,-1 0 1,1 1 0,0-1 0,0 0 0,0 0-1,0 1 1,0-1 0,-1 0 0,1 0-1,0 0 1,0 1 0,-1-1 0,1 0 0,0 0-1,0 0 1,0 0 0,-1 1 0,1-1 0,0 0-1,-1 0 1,1 0 0,0 0 0,0 0-1,-1 0 1,-9-8-1386,-6-15-964,-50-114-7161,27 55 8959,35 62 5657,17 19-2631,32 23-1326,-27-13-292,5 0-628,0-1 0,0-1-1,1-1 1,0-1 0,30 2 0,-44-6-162,0 0-1,0-1 0,0 0 0,1-1 1,-1 0-1,0 0 0,0-1 0,0-1 1,0 1-1,-1-2 0,1 1 0,-1-1 1,0-1-1,0 0 0,9-6 1,-14 7 15,0 0 1,0 0 0,-1 0 0,0-1-1,0 0 1,0 1 0,0-1 0,-1 0-1,1 0 1,-1-1 0,-1 1 0,1 0-1,-1-1 1,0 1 0,1-7 0,-2 11-5,0-1 0,0 0 0,0 1-1,0-1 1,0 0 0,-1 1 0,1-1 0,0 0 0,-1 1 0,1-1 0,-1 1 0,0-1 0,1 0 0,-1 1 0,0 0 0,0-1 0,0 1 0,0-1 0,0 1-1,-2-2 1,1 2-6,0 0 0,-1 0-1,1 0 1,0 1 0,0-1 0,-1 1-1,1-1 1,0 1 0,-1 0-1,1 0 1,0 0 0,-1 0-1,1 0 1,0 0 0,-1 1-1,1-1 1,0 1 0,-1-1-1,-1 2 1,-2 1 55,0 0 1,1 0-1,0 0 1,0 0-1,0 1 1,0 0-1,0 0 0,1 0 1,-1 1-1,1-1 1,1 1-1,-1 0 0,1 0 1,-1 1-1,1-1 1,-4 12-1,4-9 45,-1 0 1,1 0-1,1 1 0,-1 0 1,2-1-1,-1 1 1,1 0-1,0 0 0,1 0 1,0 0-1,2 11 0,-2-19-112,1 1-1,-1-1 1,1 0-1,-1 1 1,1-1-1,0 1 1,0-1-1,0 0 0,0 1 1,0-1-1,0 0 1,0 0-1,0 0 1,0 0-1,0 0 1,1 0-1,-1 0 0,0 0 1,1-1-1,-1 1 1,2 0-1,2 1 21,0-1-1,1 1 1,-1-1-1,0 0 1,1-1-1,6 1 1,5-1 33,0-1 0,-1-1 0,19-4 0,-10-1-88,-1-1 0,34-16 0,-40 15-66,1 1 1,-1 1 0,2 1-1,-1 0 1,24-3-1,-42 9 83,0 0 0,0 0-1,1-1 1,-1 1 0,0 0 0,0 0-1,0 0 1,0 0 0,0 0 0,0 1-1,1-1 1,-1 0 0,0 0 0,0 1-1,0-1 1,0 1 0,0-1 0,0 1-1,0-1 1,0 1 0,0-1-1,0 1 1,-1 0 0,1 0 0,0-1-1,0 1 1,0 0 0,-1 0 0,2 2-1,0 32 432,-3-33-396,0 0 0,1 0 1,0 1-1,-1-1 0,1 0 0,0 0 1,0 0-1,0 1 0,0-1 1,0 0-1,1 0 0,-1 0 1,1 0-1,0 1 0,-1-1 1,1 0-1,0 0 0,0 0 1,0 0-1,0-1 0,1 1 1,-1 0-1,0 0 0,1-1 1,-1 1-1,1-1 0,2 3 0,8-1 33,-1-1 0,1 0-1,-1 0 1,1-1 0,0-1 0,-1 0-1,1-1 1,13-2 0,-12 2-42,14-3-179,0 0-1,35-13 1,-40 10-63,1 2 0,-1 0 0,1 1 0,28-1 0,-51 5 200,1 0 0,-1 0 0,1 0-1,0 0 1,-1 0 0,1 1 0,-1-1 0,1 0-1,-1 0 1,1 0 0,0 1 0,-1-1 0,1 0 0,-1 1-1,1-1 1,-1 0 0,1 1 0,-1-1 0,0 1-1,1-1 1,-1 1 0,1-1 0,-1 1 0,0-1 0,0 1-1,1-1 1,-1 1 0,0-1 0,1 2 0,2 22 855,2 5-2329,-5-28 1176,0 0 0,1 0-1,-1 0 1,1-1 0,-1 1 0,1 0-1,-1 0 1,1-1 0,-1 1-1,1 0 1,0-1 0,0 1-1,-1-1 1,1 1 0,0-1-1,0 1 1,-1-1 0,1 1-1,0-1 1,0 0 0,0 0 0,0 1-1,0-1 1,0 0 0,-1 0-1,1 0 1,2 0 0,12 0-13751</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44.148"/>
    </inkml:context>
    <inkml:brush xml:id="br0">
      <inkml:brushProperty name="width" value="0.025" units="cm"/>
      <inkml:brushProperty name="height" value="0.025" units="cm"/>
    </inkml:brush>
  </inkml:definitions>
  <inkml:trace contextRef="#ctx0" brushRef="#br0">0 1 9449,'0'0'7495,"82"30"-7175,-33-30-31,13 0 31,2 0-224,4 0-64,-9 0-160,-4 0-2819,-14-11-3523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6.963"/>
    </inkml:context>
    <inkml:brush xml:id="br0">
      <inkml:brushProperty name="width" value="0.025" units="cm"/>
      <inkml:brushProperty name="height" value="0.025" units="cm"/>
    </inkml:brush>
  </inkml:definitions>
  <inkml:trace contextRef="#ctx0" brushRef="#br0">72 15 10378,'0'0'10121,"65"21"-9000,-21-21-448,4-6-513,-1-1-96,-6-1-32,-2 1-736,-16 3-898,-8 0-448</inkml:trace>
  <inkml:trace contextRef="#ctx0" brushRef="#br0" timeOffset="1">1 247 8680,'0'0'3299,"48"-11"-1601,-18 1-1186,3-3 193,-3 5 512,-3 3-352,-6 1-417,-12 4-95,-5 0 127,-12 3-512,-6-1-2466,-2-2-3876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6:01.996"/>
    </inkml:context>
    <inkml:brush xml:id="br0">
      <inkml:brushProperty name="width" value="0.025" units="cm"/>
      <inkml:brushProperty name="height" value="0.025" units="cm"/>
    </inkml:brush>
  </inkml:definitions>
  <inkml:trace contextRef="#ctx0" brushRef="#br0">0 0 17328,'0'0'2339,"61"23"-1186,-31-17 160,10-4-384,4 0-417,3-2-63,-3 0-129,1 0-256,-2-4-32,-8-1 0,-2 3-704,-10-3-2243,-7-3-3235</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9.356"/>
    </inkml:context>
    <inkml:brush xml:id="br0">
      <inkml:brushProperty name="width" value="0.025" units="cm"/>
      <inkml:brushProperty name="height" value="0.025" units="cm"/>
    </inkml:brush>
  </inkml:definitions>
  <inkml:trace contextRef="#ctx0" brushRef="#br0">572 52 7655,'-12'-1'1351,"-30"-2"-672,-6 0 765,0 1 0,-56 6 0,89-2-1185,-1 0 1,1 1-1,0 0 1,0 2-1,0 0 1,1 0-1,-1 1 1,1 1-1,1 0 1,-1 1-1,-15 13 1,16-10-106,1 0 0,0 0 0,1 2 0,1-1 0,0 1 0,0 1 1,2-1-1,-1 2 0,-8 21 0,14-29-138,0 1 0,1-1-1,0 1 1,0 0 0,1 0 0,0-1 0,0 1 0,1 0 0,0 0-1,0 0 1,1 0 0,0 0 0,0 0 0,1 0 0,0-1 0,0 1-1,1-1 1,0 1 0,0-1 0,1 0 0,5 8 0,0-3-5,0 0 1,0-1-1,1-1 0,1 0 1,-1 0-1,2-1 1,-1 0-1,1-1 1,1 0-1,-1-1 1,1-1-1,0 0 0,1 0 1,0-1-1,-1-1 1,2-1-1,-1 0 1,0 0-1,0-2 0,1 0 1,-1 0-1,1-1 1,-1-1-1,26-4 1,-9-2 66,0 0 0,-1-2 1,0-1-1,-1-1 0,0-2 1,-1-1-1,0-1 0,-1-1 1,-1-2-1,35-29 0,-43 31-22,0 0-1,-1-2 0,-1 0 1,-1-1-1,16-24 0,-23 31 64,-2-1 0,1-1 0,-1 1 0,-1-1 0,-1 0 0,0 0 0,0 0 0,-1 0 0,1-28 0,-4 38-41,0-1-1,0 1 1,0 0 0,0-1 0,-1 1 0,0 0-1,0-1 1,0 1 0,-1 0 0,1 0 0,-1 0 0,0 0-1,0 0 1,0 0 0,-1 0 0,1 1 0,-1-1-1,0 1 1,-4-4 0,1 3 4,0-1 0,0 2 0,0-1-1,-1 0 1,1 1 0,-1 1 0,0-1 0,0 1 0,0 0 0,-13-2 0,-4 2-12,1 0 0,-1 2 0,0 1 0,0 0 0,0 2 0,-29 7 0,5 0-245,1 3 1,0 1-1,1 3 1,1 1 0,-46 26-1,85-39-937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12.243"/>
    </inkml:context>
    <inkml:brush xml:id="br0">
      <inkml:brushProperty name="width" value="0.025" units="cm"/>
      <inkml:brushProperty name="height" value="0.025" units="cm"/>
    </inkml:brush>
  </inkml:definitions>
  <inkml:trace contextRef="#ctx0" brushRef="#br0">1383 96 3555,'0'0'3614,"-8"-2"-2492,-9-3-511,1-1 0,-1-1 0,2 0 0,-1-1 1,-27-19-1,35 23-460,0-1-1,-1 1 1,0 0 0,1 1 0,-1 0-1,-1 0 1,1 1 0,0 1 0,-1-1-1,-11 1 1,-17 0 20,-45 4 1,60-1-139,-68 8 312,-125 31 0,177-33-106,2 1-142,1 1 0,0 2 0,1 2 0,1 1 1,0 1-1,1 2 0,1 2 0,1 1 0,1 1 0,0 1 1,2 2-1,1 1 0,1 1 0,1 1 0,1 1 0,2 1 0,1 2 1,2 0-1,-30 65 0,41-79-47,1 0 0,1 0 0,0 1 0,2-1 0,0 1 0,1 1 1,1-1-1,0 0 0,3 32 0,0-43-46,0 1 0,0-1-1,1 0 1,0 1 0,1-1 0,-1 0 0,2 0 0,-1-1 0,1 1 0,0-1 0,1 1-1,0-1 1,0-1 0,0 1 0,1-1 0,0 0 0,0 0 0,1 0 0,-1-1-1,1 0 1,0-1 0,1 1 0,-1-1 0,10 3 0,8 0 33,-1-2 1,1 0-1,0-1 0,0-2 0,1-1 1,-1-1-1,35-4 0,-18 3-15,-5-2 5,1-2-1,-1-1 0,-1-1 1,1-2-1,37-16 0,175-81 27,-133 53-13,436-245 665,-522 280-582,-5 4-1,2-1 194,-1-1 0,-1-1 0,31-27 0,-52 41-255,1-1 1,-1-1 0,1 1 0,-1 0-1,-1-1 1,1 0 0,-1 0-1,1 0 1,-2-1 0,1 1-1,0-1 1,-1 1 0,0-1-1,-1 0 1,1 0 0,-1 1-1,0-1 1,0 0 0,-1-1-1,0 1 1,0 0 0,0 0 0,-2-6-1,1 8-47,-1 1 1,1 0-1,-1-1 0,0 1 0,0 0 0,0 0 0,0 0 0,-1 1 0,1-1 1,-1 0-1,0 1 0,1 0 0,-1 0 0,0 0 0,-1 0 0,1 0 1,0 0-1,0 1 0,-1-1 0,1 1 0,-1 0 0,-4-1 0,-8-1-32,0 0-1,0 0 1,-24 0-1,-12 5 149,0 1 1,0 2-1,-56 15 0,-11 0-1004,81-15-1397,-45-1 0,56-6-1220,-1-12-2350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27.350"/>
    </inkml:context>
    <inkml:brush xml:id="br0">
      <inkml:brushProperty name="width" value="0.025" units="cm"/>
      <inkml:brushProperty name="height" value="0.025" units="cm"/>
    </inkml:brush>
  </inkml:definitions>
  <inkml:trace contextRef="#ctx0" brushRef="#br0">106 91 4484,'0'0'15268,"-4"9"-15081,-11 27 69,15-35-205,-1 0 1,1 1-1,0-1 0,-1 0 0,1 1 1,0-1-1,0 0 0,0 1 0,0-1 1,0 1-1,0-1 0,1 0 0,-1 1 1,0-1-1,1 0 0,-1 0 0,1 1 1,-1-1-1,1 0 0,0 0 0,-1 0 1,1 0-1,0 1 0,0-1 0,0 0 1,0 0-1,0-1 0,0 1 0,0 0 1,0 0-1,0 0 0,1-1 0,-1 1 1,0-1-1,0 1 0,1-1 0,-1 1 1,0-1-1,0 0 0,1 1 0,-1-1 1,1 0-1,-1 0 0,0 0 0,1 0 1,-1 0-1,0-1 0,1 1 0,-1 0 1,0 0-1,1-1 0,-1 1 0,0-1 1,0 1-1,1-1 0,-1 0 0,0 0 1,0 1-1,0-1 0,0 0 0,0 0 1,0 0-1,0 0 0,0 0 0,0 0 1,-1 0-1,1 0 0,0-1 0,0 0 1,1-4 112,-1 1 0,0-1 0,0 1 1,0-1-1,-1 1 0,0-1 1,0 0-1,0 1 0,0-1 0,-1 1 1,0-1-1,0 1 0,-4-9 1,4 12-137,1 0 0,-1 0 0,0 0 1,0 0-1,-1 0 0,1 1 0,0-1 1,-1 0-1,1 1 0,-1-1 0,1 1 1,-1-1-1,0 1 0,1 0 0,-1 0 1,0 0-1,0 0 0,0 0 0,0 0 1,0 0-1,0 1 0,0-1 0,0 1 1,0-1-1,-1 1 0,1 0 1,0 0-1,0 0 0,0 0 0,0 0 1,0 0-1,-1 1 0,1-1 0,0 1 1,0 0-1,0-1 0,-3 3 0,3-2-29,-1 0 1,1 0-1,0 0 0,0 1 0,1-1 0,-1 0 0,0 1 0,0 0 0,1-1 1,-1 1-1,1 0 0,-1 0 0,1 0 0,0 0 0,0 0 0,-1 0 0,2 0 1,-1 0-1,0 1 0,0-1 0,0 4 0,-2 52-73,3-44 103,3-10-13,5-12 45,4-12 54,-9 10-84,0 0 0,-1 0 0,0 0 0,0 0 0,-1 0 0,-1-1 0,-1-13 0,1 11 20,-3 8 238,-4 12-191,-5 15-143,9-4 24,1 1 0,1 31 1,1-48 23,11-29 248,-10 16-176,1-1-41,0 1 0,-1-1-1,0 1 1,-1-1 0,-3-19 0,3 30-28,0 1 0,-1-1 0,1 0 0,0 1 0,0-1 0,-1 0-1,1 1 1,0-1 0,-1 0 0,1 1 0,-1-1 0,1 1 0,-1-1 0,1 1 0,-1-1 0,1 1 0,-1-1 0,1 1 0,-1 0 0,0-1 0,1 1 0,-1 0 0,0 0-1,1-1 1,-1 1 0,0 0 0,1 0 0,-1 0 0,0 0 0,0 0 0,1 0 0,-1 0 0,0 0 0,1 0 0,-1 0 0,-1 0 0,0 1-7,1-1 0,0 0 0,-1 1 0,1-1 0,0 1 0,-1 0 0,1-1 0,0 1 0,0 0 0,-1 0 0,1 0 0,0 0 0,0 0 0,0 0 0,0 0 0,-1 1 0,-1 9-6,-1 0 1,2 0 0,-1 0-1,2 1 1,-1-1 0,2 1 0,-1-1-1,2 0 1,-1 1 0,4 15-1,-4-27 8,0 1 0,0-1-1,0 0 1,0 0 0,0 0-1,0 1 1,0-1 0,0 0 0,0 0-1,0 1 1,0-1 0,0 0-1,0 0 1,0 1 0,1-1-1,-1 0 1,0 0 0,0 1-1,0-1 1,0 0 0,0 0-1,1 0 1,-1 0 0,0 1 0,0-1-1,0 0 1,0 0 0,1 0-1,-1 0 1,0 0 0,0 1-1,1-1 1,-1 0 0,0 0-1,0 0 1,1 0 0,-1 0-1,0 0 1,0 0 0,1 0 0,-1 0-1,8-9 72,4-17 89,-8 15-178,-1-1 1,-1 0-1,0 0 0,0 0 1,-1 0-1,-1 0 1,0 0-1,-1-13 0,-5 86-559,6-57 547,1 29-24,-1-32 50,0 0 1,0-1 0,0 1-1,0-1 1,0 1 0,0 0-1,0-1 1,0 1 0,0-1-1,0 1 1,0 0 0,1-1-1,-1 1 1,0-1-1,0 1 1,1 0 0,-1-1-1,0 1 1,1-1 0,-1 1-1,0-1 1,1 1 0,-1-1-1,1 1 1,-1-1 0,1 0-1,-1 1 1,1-1 0,-1 0-1,1 1 1,-1-1 0,1 0-1,-1 0 1,1 1-1,0-1 1,-1 0 0,1 0-1,-1 0 1,2 0 0,-1-1 5,0 0 1,0 1 0,0-1-1,0-1 1,0 1 0,0 0-1,0 0 1,0 0 0,0 0 0,-1-1-1,1 1 1,0 0 0,-1-1-1,1 1 1,-1 0 0,1-1-1,-1 1 1,0-1 0,0-1-1,5-36-342,-4 26-281,0 10 327,2-15-1288,2 9-3848</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35.414"/>
    </inkml:context>
    <inkml:brush xml:id="br0">
      <inkml:brushProperty name="width" value="0.025" units="cm"/>
      <inkml:brushProperty name="height" value="0.025" units="cm"/>
    </inkml:brush>
  </inkml:definitions>
  <inkml:trace contextRef="#ctx0" brushRef="#br0">1 1 4740,'-1'4'14964,"2"-2"-13880,-1-2-1103,6 0-198,-3 0-4976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41.950"/>
    </inkml:context>
    <inkml:brush xml:id="br0">
      <inkml:brushProperty name="width" value="0.025" units="cm"/>
      <inkml:brushProperty name="height" value="0.025" units="cm"/>
    </inkml:brush>
  </inkml:definitions>
  <inkml:trace contextRef="#ctx0" brushRef="#br0">361 114 5669,'-6'-7'913,"-1"0"0,0 1-1,-1 0 1,1 1 0,-1-1-1,0 2 1,0-1 0,-16-6 0,21 10-784,-1-1 0,0 1 1,0 0-1,0 0 1,0 0-1,0 1 0,0-1 1,0 1-1,-1 0 1,1 0-1,0 0 0,0 1 1,0-1-1,0 1 1,0 0-1,0 0 0,0 1 1,0-1-1,1 1 1,-1 0-1,-6 4 0,-5 6-14,1 1 0,-1 0 0,2 2-1,0 0 1,1 0 0,0 1 0,2 0-1,0 1 1,0 0 0,-9 26-1,10-17-54,0 1 0,2 0 0,2 1 0,0 0 0,1 0 0,1 47 0,3-68-53,6 256 167,-2-210 118,3 0 0,25 99 0,-29-141-286,1 0 1,0-1-1,1 1 1,1-1-1,-1 0 0,2-1 1,-1 1-1,1-1 1,1 0-1,-1-1 0,2 0 1,10 9-1,-15-14 2,1 0-1,-1 0 0,1 0 0,0 0 1,0-1-1,0 0 0,0 0 1,0 0-1,0 0 0,0-1 1,1 0-1,-1 0 0,0-1 1,1 1-1,-1-1 0,1 0 1,-1-1-1,1 1 0,-1-1 1,0 0-1,1-1 0,-1 1 1,0-1-1,0 0 0,0 0 1,0 0-1,6-5 0,11-9 60,-1-1 1,0 0-1,-2-2 0,0 0 0,-1-1 0,16-24 0,0-4 462,46-89-1,-51 79-172,-3 0-1,32-104 1,-48 124-180,-2-1 1,-1 0-1,-2 0 0,-2 0 0,-2-63 1,-2 90-145,-1 0 0,0-1 0,0 1 1,-2 0-1,1 0 0,-2 0 0,1 0 0,-1 1 1,-1 0-1,0 0 0,-1 0 0,0 1 1,-10-11-1,10 13-28,0 1 0,0 0 0,-1 0 1,0 1-1,-1 0 0,1 0 0,-1 1 1,0 0-1,0 1 0,-1 0 0,1 0 1,-1 1-1,0 0 0,0 1 0,0 0 1,-14-1-1,9 2-51,1 1 0,-1 1 0,0 0 0,1 1 0,-1 1 0,1 0 0,0 1 0,0 0 0,0 2 0,0-1 0,1 1 0,-15 10 0,18-10-720,1 1 0,0 1 0,-15 15 0,16-15-653,1 1 0,1-1 0,0 1 1,-7 14-1,6-4-4335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0.867"/>
    </inkml:context>
    <inkml:brush xml:id="br0">
      <inkml:brushProperty name="width" value="0.025" units="cm"/>
      <inkml:brushProperty name="height" value="0.025" units="cm"/>
    </inkml:brush>
  </inkml:definitions>
  <inkml:trace contextRef="#ctx0" brushRef="#br0">176 0 4164,'0'0'12967,"-8"13"-12348,8-13-616,-88 152 1984,72-121-1613,1 1 0,1 0 0,-14 50 0,27-76-358,-1-1 1,1 1-1,0-1 0,0 1 0,1 0 1,0-1-1,0 1 0,1 8 0,0-13-8,-1 1 0,1-1-1,0 0 1,0 1-1,0-1 1,0 0 0,0 1-1,0-1 1,0 0-1,0 0 1,0 0 0,1 0-1,-1 0 1,0 0-1,1 0 1,-1 0 0,1-1-1,-1 1 1,1-1-1,-1 1 1,1-1 0,-1 1-1,1-1 1,-1 0 0,1 0-1,0 1 1,-1-1-1,1-1 1,0 1 0,-1 0-1,4-1 1,7 0-40,-1-2 0,1 1 1,0-2-1,-1 1 0,1-1 0,-1-1 1,0 0-1,-1-1 0,1 0 0,9-8 1,-9 6-850,-1 1 1,0-2-1,-1 1 1,0-1-1,12-15 1,-4-6-4432,-5-1-2872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1.197"/>
    </inkml:context>
    <inkml:brush xml:id="br0">
      <inkml:brushProperty name="width" value="0.025" units="cm"/>
      <inkml:brushProperty name="height" value="0.025" units="cm"/>
    </inkml:brush>
  </inkml:definitions>
  <inkml:trace contextRef="#ctx0" brushRef="#br0">1 12 10570,'0'0'9449,"9"-12"-9481,12 23-1986,1-6-2755,-5 0-4291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1.527"/>
    </inkml:context>
    <inkml:brush xml:id="br0">
      <inkml:brushProperty name="width" value="0.025" units="cm"/>
      <inkml:brushProperty name="height" value="0.025" units="cm"/>
    </inkml:brush>
  </inkml:definitions>
  <inkml:trace contextRef="#ctx0" brushRef="#br0">124 86 7239,'0'0'10436,"-9"3"-9768,1 0-520,-1 0-1,1 1 1,0 0 0,0 0 0,0 1 0,0 0 0,-12 12 0,17-14-102,-1 0 1,1 0 0,0 0 0,1 0-1,-1 1 1,1-1 0,-1 1 0,1-1-1,0 1 1,0 0 0,0 0 0,1 0-1,0 0 1,0 0 0,0 1 0,0-1-1,0 0 1,1 0 0,0 1 0,0-1-1,0 0 1,1 7 0,-1-10-30,1 0-1,0 0 1,-1 0 0,1 0 0,0 0-1,-1 0 1,1-1 0,0 1 0,0 0-1,0 0 1,0-1 0,0 1-1,0 0 1,0-1 0,0 1 0,0-1-1,0 0 1,0 1 0,0-1 0,0 0-1,0 1 1,1-1 0,-1 0 0,0 0-1,0 0 1,0 0 0,0 0 0,1 0-1,-1 0 1,0-1 0,0 1 0,0 0-1,0-1 1,0 1 0,0-1 0,0 1-1,0-1 1,0 1 0,1-2-1,42-22 874,-30 13-752,-1-1 0,-1-1 0,0 0 0,10-16 1,-19 24-110,1 0 0,-1 0 0,0 0 0,-1-1 1,1 0-1,-1 1 0,0-1 0,-1 0 1,1 0-1,-1 0 0,0 0 0,-1-1 0,1 1 1,-1 0-1,-1-8 0,0 12-263,0 1-1,0-1 1,0 0-1,0 1 1,0-1-1,0 1 1,-1-1-1,1 1 1,-1-1-1,1 1 1,-1 0-1,1 0 1,-1 0-1,0 0 1,0 0-1,1 0 1,-1 0-1,0 1 1,0-1-1,0 0 1,0 1-1,0 0 1,0-1-1,0 1 1,0 0 0,0 0-1,0 0 1,-2 1-1,-17-4-6994,13-2 246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1.936"/>
    </inkml:context>
    <inkml:brush xml:id="br0">
      <inkml:brushProperty name="width" value="0.025" units="cm"/>
      <inkml:brushProperty name="height" value="0.025" units="cm"/>
    </inkml:brush>
  </inkml:definitions>
  <inkml:trace contextRef="#ctx0" brushRef="#br0">154 1 11403,'0'0'1793,"-1"12"-1093,-7 27 287,-2 0 1,-1 0-1,-31 67 1,-16 51 468,52-135-1222,1-1 0,1 1 1,0 0-1,2 0 0,0 31 1,2-50-225,0 0 0,1-1 0,-1 1 0,1 0 0,0-1 0,0 1 1,0-1-1,0 1 0,0-1 0,0 0 0,0 1 0,1-1 0,0 0 1,-1 0-1,1 0 0,0 0 0,0 0 0,3 2 0,0 0-113,1-1 1,-1 1-1,1-1 0,0-1 0,0 1 0,0-1 0,11 2 0,49 4-3124,-12-12-3795,-22-8 237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7.578"/>
    </inkml:context>
    <inkml:brush xml:id="br0">
      <inkml:brushProperty name="width" value="0.025" units="cm"/>
      <inkml:brushProperty name="height" value="0.025" units="cm"/>
    </inkml:brush>
  </inkml:definitions>
  <inkml:trace contextRef="#ctx0" brushRef="#br0">152 20 14798,'0'0'3214,"-8"-4"-1010,-29-11-837,36 15-1312,0 0 0,0 0 0,-1-1-1,1 1 1,0 0 0,0 0 0,0 1 0,0-1 0,0 0 0,0 0-1,0 0 1,-1 1 0,1-1 0,0 0 0,0 1 0,0-1-1,0 1 1,0 0 0,0-1 0,1 1 0,-1 0 0,0-1 0,0 1-1,0 0 1,1 0 0,-1 0 0,0 0 0,0 1 0,-13 30 705,12-26-597,-3 10 95,0 0-1,1 0 0,1 1 1,0-1-1,1 1 0,1 0 1,1-1-1,0 1 0,4 27 1,-3-42-243,-1-1 0,1 1 0,-1 0 0,1 0 0,-1-1 1,1 1-1,0 0 0,0-1 0,0 1 0,0-1 0,0 1 0,0-1 1,0 1-1,0-1 0,0 0 0,3 2 0,-3-3 16,0 1 1,0-1-1,-1 0 0,1 0 0,0 1 1,0-1-1,0 0 0,0 0 0,0 0 1,0 0-1,0 0 0,0 0 0,0 0 1,0-1-1,0 1 0,0 0 0,0 0 1,0-1-1,-1 1 0,1-1 0,2 0 1,1-3 54,1 1 1,-1-1-1,1 0 1,-1-1 0,0 1-1,-1-1 1,1 1-1,2-7 1,1 0-71,-2-1 0,0 0 0,0-1 0,-1 1 0,-1-1 0,0 0 0,0 1 0,-1-2 0,-1 1 0,0-13 0,-1 25-17,0 0-1,0 0 1,0 1-1,0-1 1,0 0-1,0 0 1,0 0 0,0 0-1,0 1 1,0-1-1,0 0 1,0 0-1,-1 0 1,1 0 0,0 1-1,-1-1 1,1 0-1,0 0 1,-1 1-1,1-1 1,-1 0 0,1 1-1,-1-1 1,0 0-1,1 1 1,-1-1-1,-1 0 1,1 1-5,0 0 0,0 0 0,0 0 0,0 1 1,-1-1-1,1 0 0,0 1 0,0-1 0,0 1 0,0-1 0,0 1 0,0-1 0,0 1 0,0 0 1,1 0-1,-1-1 0,-1 2 0,-33 40-110,13-9 79,-19 39-1,36-61 41,0 0 0,0 0-1,1 0 1,0 1 0,1 0 0,0 0-1,-1 22 1,4-33 1,0-1 0,0 1-1,0-1 1,0 0 0,0 1 0,1-1 0,-1 1-1,0-1 1,0 0 0,1 1 0,-1-1-1,0 0 1,1 1 0,-1-1 0,0 0 0,1 1-1,-1-1 1,0 0 0,1 0 0,-1 0 0,0 1-1,1-1 1,-1 0 0,1 0 0,-1 0-1,1 0 1,-1 0 0,0 0 0,1 0 0,-1 0-1,1 0 1,-1 0 0,1 0 0,-1 0 0,0 0-1,1 0 1,-1 0 0,1 0 0,-1 0-1,1-1 1,19-4 167,-10-1-154,-1 0 0,0 0 0,0-1 0,0 0 0,-1 0 0,0-1 0,0 0 0,-1-1 0,0 1 0,-1-1 1,6-11-1,-3 5-63,-2 1 1,0-1 0,0 0-1,-2-1 1,0 0 0,5-28 0,-12 32-138,-7 19 34,-10 18 43,9-9 99,1 0-1,0 1 1,1 0 0,1 1-1,0 0 1,2 0 0,0 0 0,1 0-1,0 1 1,0 23 0,4-40-149,0 0 0,0 1-1,0-1 1,0 0 0,1 0 0,-1 0 0,1 0 0,-1 0 0,1 0 0,0 0 0,0 0 0,0 0-1,0 0 1,0 0 0,0 0 0,1 0 0,-1-1 0,1 1 0,-1-1 0,1 1 0,-1-1-1,1 1 1,0-1 0,0 0 0,0 0 0,0 0 0,-1 0 0,2 0 0,-1 0 0,0-1-1,0 1 1,2 0 0,23 0-5956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2.719"/>
    </inkml:context>
    <inkml:brush xml:id="br0">
      <inkml:brushProperty name="width" value="0.025" units="cm"/>
      <inkml:brushProperty name="height" value="0.025" units="cm"/>
    </inkml:brush>
  </inkml:definitions>
  <inkml:trace contextRef="#ctx0" brushRef="#br0">78 18 10954,'0'0'4154,"-2"10"-3049,-24 87 1205,-24 115-232,76-312 493,12-51-3012,-24 67 30,-14 83 341,0 13-367,0-8 434,0 0 1,0-1 0,0 1 0,0-1 0,1 1 0,0-1-1,-1 1 1,1-1 0,1 0 0,-1 1 0,0-1-1,1 0 1,-1 0 0,1 0 0,0 0 0,0 0-1,1 0 1,-1 0 0,5 3 0,-4-4 13,1 0-1,0 0 1,-1 0 0,1-1 0,0 0-1,0 1 1,0-1 0,0-1 0,0 1-1,0-1 1,0 1 0,0-1-1,0-1 1,1 1 0,-1 0 0,0-1-1,7-2 1,-3 0 1,0 0 0,0 0 0,0-1 0,-1 0 0,1-1 0,-1 0 0,0 0 0,0 0 0,-1-1 0,1 0 0,9-12 0,-25 68-449,-11 13 488,9-31 27,0 0-1,3 1 1,1-1 0,1 2 0,-2 40-1,8-74-127,0 1-1,0 0 1,0 0-1,0 0 1,1-1-1,-1 1 1,0 0-1,0 0 0,1-1 1,-1 1-1,0 0 1,1 0-1,-1-1 1,0 1-1,1 0 1,-1-1-1,1 1 1,-1-1-1,1 1 1,0-1-1,-1 1 0,1-1 1,0 1-1,-1-1 1,1 1-1,0-1 1,-1 0-1,1 1 1,0-1-1,0 0 1,-1 0-1,1 0 1,0 1-1,0-1 0,0 0 1,-1 0-1,2 0 1,0 0-269,-1-1 1,1 1-1,-1 0 0,1 0 1,-1-1-1,1 1 1,-1-1-1,1 0 0,-1 1 1,0-1-1,1 0 0,-1 0 1,0 0-1,2-1 1,17-18-4919</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3.068"/>
    </inkml:context>
    <inkml:brush xml:id="br0">
      <inkml:brushProperty name="width" value="0.025" units="cm"/>
      <inkml:brushProperty name="height" value="0.025" units="cm"/>
    </inkml:brush>
  </inkml:definitions>
  <inkml:trace contextRef="#ctx0" brushRef="#br0">185 1 7399,'0'0'6790,"-16"68"-4932,9-40-384,-8 2 31,10 1-544,5-1-609,0-2-320,0-3 0,0-3-320,0-2-993,5-6-1089,-5-6-1346</inkml:trace>
  <inkml:trace contextRef="#ctx0" brushRef="#br0" timeOffset="1">17 189 2530,'0'0'15951,"-16"-47"-14926,36 43-864,5-1-65,3 1-64,11 1 32,-1 3-64,3 0-449,-3 0-1985,-3 0-2018,-6-2-1794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3.396"/>
    </inkml:context>
    <inkml:brush xml:id="br0">
      <inkml:brushProperty name="width" value="0.025" units="cm"/>
      <inkml:brushProperty name="height" value="0.025" units="cm"/>
    </inkml:brush>
  </inkml:definitions>
  <inkml:trace contextRef="#ctx0" brushRef="#br0">173 1 12812,'0'0'689,"-4"9"501,-74 164 3823,-12 3-4015,126-262-11450,-21 40 6672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3.766"/>
    </inkml:context>
    <inkml:brush xml:id="br0">
      <inkml:brushProperty name="width" value="0.025" units="cm"/>
      <inkml:brushProperty name="height" value="0.025" units="cm"/>
    </inkml:brush>
  </inkml:definitions>
  <inkml:trace contextRef="#ctx0" brushRef="#br0">164 1 7175,'0'0'7185,"4"11"-6213,1 23-375,-1 1 1,-1 0-1,-3 48 1,0-68-613,1 16 84,1 0-1,2 0 0,1 0 1,17 57-1,-22-88-262,0 1 0,1-1 1,-1 1-1,0-1 0,0 1 0,1 0 1,-1-1-1,0 1 0,0-1 0,0 1 0,0 0 1,0-1-1,0 1 0,0-1 0,0 1 0,0 0 1,0-1-1,0 1 0,0-1 0,-1 1 0,1 0 1,0-1-1,0 1 0,-1-1 0,1 1 0,0-1 1,-1 1-1,1-1 0,0 1 0,-1-1 0,1 1 1,-1-1-1,1 0 0,-1 1 0,0 0 0,-23-5-4679,-26-22 1754,1-8 4270,7 4 1919,-2 4 6701,80 35-8105,-9-4-1154,48 2 1,-8-11-3449,-63 3 2333,0 0 0,0-1 0,-1 1 1,1-1-1,0 0 0,-1 0 0,1 0 1,-1 0-1,0 0 0,6-6 0,12-14-4468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4.205"/>
    </inkml:context>
    <inkml:brush xml:id="br0">
      <inkml:brushProperty name="width" value="0.025" units="cm"/>
      <inkml:brushProperty name="height" value="0.025" units="cm"/>
    </inkml:brush>
  </inkml:definitions>
  <inkml:trace contextRef="#ctx0" brushRef="#br0">38 9 9417,'0'0'2568,"-4"11"-1271,-5 22-424,1-1 1,2 1-1,1 0 0,-1 44 1,6-69-806,0 28 21,0-35-82,0 0-1,0 0 1,0 0 0,0 0-1,0 0 1,0 0 0,1 0-1,-1 0 1,0 0 0,0 0-1,1 0 1,-1 0 0,0 0-1,1 0 1,-1 0 0,1-1 0,-1 1-1,1 0 1,0 0 0,-1-1-1,1 1 1,0 0 0,-1-1-1,1 1 1,1 0 0,-1-1 13,1-1 1,-1 0 0,0 0 0,0-1-1,0 1 1,0 0 0,0 0-1,0 0 1,0-1 0,-1 1 0,1 0-1,0-1 1,-1 1 0,1-1 0,-1 1-1,1-1 1,-1 1 0,0-1 0,0 1-1,0-1 1,0-2 0,2-1-8,8-46-14,-2 1 0,-2-1-1,0-55 1,-8 131 55,2-18-33,-1-1 0,1 1 0,0 0 0,0 0 0,1 0 0,2 11 0,-2-17-16,0 1 1,0 0-1,0 0 1,0-1 0,0 1-1,0-1 1,0 1-1,0-1 1,1 1 0,-1-1-1,0 0 1,1 1-1,0-1 1,-1 0 0,1 0-1,0 0 1,-1 0-1,1 0 1,0-1 0,0 1-1,0-1 1,-1 1-1,1-1 1,0 1 0,0-1-1,0 0 1,0 0 0,3 0-1,1 0 12,-1-1 0,0 1 0,0-1 0,0 0 0,0 0-1,0-1 1,0 1 0,0-1 0,-1 0 0,1-1 0,0 1 0,-1-1 0,6-4 0,4-4 0,-1-1 0,19-22 0,-5 6-70,-29 66-374,-15 35 572,-1 19 185,17-87-312,-2 24-7,1-1-1,1 1 0,4 33 0,-3-60-173,0 0 0,1 0 1,-1-1-1,1 1 0,0 0 0,-1 0 1,1-1-1,0 1 0,0-1 0,0 1 1,0-1-1,0 1 0,0-1 0,3 3 1,-4-4-68,1 0 0,0 1 0,-1-1 0,1 0 0,-1 1 0,1-1 0,0 0 1,-1 0-1,1 1 0,0-1 0,-1 0 0,1 0 0,0 0 0,-1 0 0,1 0 0,0 0 1,-1 0-1,1 0 0,0 0 0,-1-1 0,1 1 0,0 0 0,-1 0 0,1 0 0,-1-1 0,2 0 1,7-10-7485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4.567"/>
    </inkml:context>
    <inkml:brush xml:id="br0">
      <inkml:brushProperty name="width" value="0.025" units="cm"/>
      <inkml:brushProperty name="height" value="0.025" units="cm"/>
    </inkml:brush>
  </inkml:definitions>
  <inkml:trace contextRef="#ctx0" brushRef="#br0">203 1 13036,'0'0'769,"2"46"865,-2-15-65,0 7-288,0 4-192,0 4-512,0 4-289,-4 8-160,-10 10-96,-2 8 32,-8 6-64,-4 11-256,-6 2-1506,-5-4-2401,-6-6-3685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1.273"/>
    </inkml:context>
    <inkml:brush xml:id="br0">
      <inkml:brushProperty name="width" value="0.025" units="cm"/>
      <inkml:brushProperty name="height" value="0.025" units="cm"/>
    </inkml:brush>
  </inkml:definitions>
  <inkml:trace contextRef="#ctx0" brushRef="#br0">7 77 3171,'0'0'4410,"0"-8"-1448,0-28-865,0 4 7385,0 40-8590,1 60 502,0-2-893,-10 88 1,50-424 896,-52 548-736,27-288-2385,-6 2-2666,-9 3-2364</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4.795"/>
    </inkml:context>
    <inkml:brush xml:id="br0">
      <inkml:brushProperty name="width" value="0.025" units="cm"/>
      <inkml:brushProperty name="height" value="0.025" units="cm"/>
    </inkml:brush>
  </inkml:definitions>
  <inkml:trace contextRef="#ctx0" brushRef="#br0">29 6 6278,'0'0'11066,"-2"10"-10724,-6 45 1441,-1 66 0,18-313 144,-11 453-1724,2-261-202,0 0-1,0 0 1,0 0 0,0 0-1,0 0 1,0 0 0,0 0-1,1 0 1,-1 0 0,0 0-1,0 0 1,0 0 0,0 0-1,0 0 1,0 0 0,0 0-1,0 0 1,1 0 0,-1 0-1,0 0 1,0 0 0,0 0-1,0 0 1,0 0-1,0 0 1,0 1 0,0-1-1,0 0 1,0 0 0,0 0-1,0 0 1,1 0 0,-1 0-1,0 0 1,0 0 0,0 0-1,0 0 1,0 1 0,0-1-1,0 0 1,0 0 0,0 0-1,0 0 1,0 0 0,0 0-1,0 0 1,0 0 0,0 1-1,6-17 72,6-22 48,-9 19-56,-1 1-1,-1-31 1,-1 37-30,-17 42-253,12-9 214,-1 0 1,1 1-1,1 0 1,-2 36 0,19-56-2073,-4-3-4430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4.768"/>
    </inkml:context>
    <inkml:brush xml:id="br0">
      <inkml:brushProperty name="width" value="0.025" units="cm"/>
      <inkml:brushProperty name="height" value="0.025" units="cm"/>
    </inkml:brush>
  </inkml:definitions>
  <inkml:trace contextRef="#ctx0" brushRef="#br0">1 1 7111,'0'8'2210,"0"-2"-513,0 2-319,0 1 287,3-5-1408,11 0-33,6-1 384,12 1-191,4 2-321,7 1-32,3-1-833,6-1-2818,3-5-2083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11.732"/>
    </inkml:context>
    <inkml:brush xml:id="br0">
      <inkml:brushProperty name="width" value="0.025" units="cm"/>
      <inkml:brushProperty name="height" value="0.025" units="cm"/>
    </inkml:brush>
  </inkml:definitions>
  <inkml:trace contextRef="#ctx0" brushRef="#br0">11 60 3876,'0'0'15369,"-2"8"-14696,0 22 338,2-29-970,0-1-1,1 0 1,-1 1-1,0-1 1,0 1-1,0-1 1,1 0-1,-1 1 0,0-1 1,0 0-1,1 1 1,-1-1-1,0 0 1,0 1-1,1-1 1,-1 0-1,1 0 1,-1 1-1,0-1 1,1 0-1,-1 0 0,0 0 1,1 0-1,-1 1 1,1-1-1,-1 0 1,1 0-1,0 0 1,21-10 1169,22-27-290,-42 35-790,1-1 1,-1 0-1,0 1 1,0-1-1,0 0 1,0 0-1,-1 0 1,1 0-1,-1 0 1,0-1-1,0 1 1,0 0-1,0 0 1,0-5-1,-3 8-104,1 0 0,-1 0 0,1 0 0,0 0 0,-1 0 0,1 1 0,-1-1 0,1 0 0,-1 1 0,1 0 0,0-1 0,-1 1 0,1 0 0,-2 1 0,-2 3-32,0 1 0,1 0 0,0 0 0,0 0 0,1 0 0,-1 1-1,1 0 1,1-1 0,-1 1 0,1 0 0,0 0 0,1 0 0,0 1 0,-1 12 0,2-20 6,0 1 0,0-1 0,0 0 0,0 1 0,0-1 0,0 1 0,0-1 0,0 0 0,0 1 0,1-1 0,-1 0 0,0 1 0,0-1 0,0 1 0,0-1 0,1 0 0,-1 1 0,0-1 0,0 0 0,1 0 0,-1 1 0,0-1 0,1 0 0,-1 0 1,0 1-1,1-1 0,-1 0 0,0 0 0,1 0 0,-1 1 0,0-1 0,1 0 0,-1 0 0,0 0 0,2 0 0,17-4 162,15-15 230,-29 14-319,-1 0-1,1 1 0,-2-2 1,1 1-1,0 0 0,4-12 1,-6 15-40,-1 0 0,0 0 0,0-1 1,-1 1-1,1 0 0,0 0 0,-1-1 1,1 1-1,-1 0 0,0-1 0,0 1 0,0 0 1,0-1-1,0 1 0,-1 0 0,1-1 1,-1 1-1,1 0 0,-1 0 0,0-1 0,0 1 1,-1-3-1,1 4-40,0 0 1,0 0-1,0 0 1,0 0-1,-1 0 1,1 0-1,0 0 1,0 1-1,-1-1 1,1 0-1,0 1 0,-1-1 1,1 1-1,0 0 1,-1-1-1,1 1 1,-1 0-1,1 0 1,-1 0-1,1 0 1,0 0-1,-1 0 1,1 0-1,-1 0 1,1 1-1,-1-1 1,1 1-1,0-1 0,-1 1 1,1-1-1,0 1 1,-1 0-1,1-1 1,0 1-1,0 0 1,0 0-1,0 0 1,0 0-1,-1 1 1,-4 4-10,0-1 1,1 1 0,-1 0 0,1 1 0,-6 10-1,6-1 53,16-23 97,-9 5-114,0 0-1,0 0 1,0 0-1,0-1 0,0 1 1,0-1-1,-1 1 1,1-1-1,-1 0 1,0 1-1,0-1 1,0 0-1,1-4 1,-2 6-16,0 0 0,1 0 0,-1 0 0,0 0 0,0 0 0,0 0 1,0 0-1,-1 0 0,1 1 0,0-1 0,0 0 0,0 0 1,-1 0-1,1 0 0,-1 0 0,1 0 0,0 1 0,-1-1 0,1 0 1,-1 0-1,0 1 0,1-1 0,-2-1 0,1 2-12,1 0 1,-1 0-1,0 0 0,0 0 0,0 1 0,1-1 0,-1 0 0,0 0 0,0 0 1,1 1-1,-1-1 0,0 0 0,1 1 0,-1-1 0,0 0 0,1 1 1,-1-1-1,0 1 0,1-1 0,-2 2 0,-28 38-204,27-35 206,0 1-1,1-1 1,0 0 0,0 1-1,0-1 1,0 1 0,1-1-1,0 1 1,0 0 0,0 9 0,2-14 10,0 0 0,-1 0 0,1 0-1,0 0 1,0-1 0,-1 1 0,1 0 0,0 0 0,0-1 0,0 1 0,0 0 0,0-1 0,0 1 0,0-1 0,0 0 0,0 1 0,0-1 0,0 0 0,0 1 0,0-1 0,0 0 0,0 0 0,1 0 0,-1 0 0,0 0 0,0 0 0,0 0 0,0-1 0,0 1 0,0 0 0,0-1 0,2 0 0,35-12 206,-34 11-194,0 0 1,0-1-1,-1 1 0,1-1 0,-1 0 1,1 0-1,-1 0 0,0 0 0,-1 0 0,1-1 1,0 1-1,-1-1 0,0 0 0,0 0 0,0 0 1,0 0-1,-1 0 0,1 0 0,-1-1 1,0 1-1,-1 0 0,1-1 0,-1 1 0,1 0 1,-2-8-1,-1 12-28,1-1-1,-1 1 1,0-1 0,0 1 0,1 0-1,-1-1 1,0 1 0,0 0 0,0 0-1,1 0 1,-1 1 0,0-1 0,0 0-1,1 1 1,-1-1 0,-2 2 0,-3 1-11,1 1 0,-1 1 1,1-1-1,1 1 0,-1 1 1,-7 7-1,10-9 11,0-1 0,0 0 0,0 1 0,1-1 0,-1 1 0,1 0 0,0 0 0,0 0 0,0 0 0,1 0 0,0 1 0,-2 6 0,3-10 14,1-1-1,-1 0 1,1 1 0,-1-1 0,1 1-1,-1-1 1,1 0 0,-1 1 0,1-1 0,-1 0-1,1 0 1,-1 1 0,1-1 0,0 0-1,-1 0 1,1 0 0,-1 0 0,1 0-1,0 0 1,-1 0 0,1 0 0,0 0 0,-1 0-1,1 0 1,-1 0 0,1 0 0,-1-1-1,1 1 1,0 0 0,-1 0 0,2-1 0,20-7 106,-4-4-146,1 0 319,-15 10-4170,-6 8-4892,-7 6-1394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8.080"/>
    </inkml:context>
    <inkml:brush xml:id="br0">
      <inkml:brushProperty name="width" value="0.025" units="cm"/>
      <inkml:brushProperty name="height" value="0.025" units="cm"/>
    </inkml:brush>
  </inkml:definitions>
  <inkml:trace contextRef="#ctx0" brushRef="#br0">119 21 13004,'0'0'7298,"10"-3"-5996,35-11-229,-43 14-1024,0-1 0,0 0 0,-1 1 0,1 0 0,0-1 0,0 1 0,-1 0 0,1 0 0,0 0 0,0 0 0,0 0 0,0 0 0,-1 0 0,1 1 0,0-1 0,0 1 0,-1-1 0,1 1 0,0 0 0,-1-1 0,1 1 0,0 0 0,-1 0 0,1 0 0,-1 1 0,0-1 0,1 0 0,-1 0 0,0 1-1,0-1 1,0 1 0,0-1 0,0 1 0,0-1 0,0 1 0,0 0 0,-1-1 0,1 1 0,-1 0 0,1 0 0,-1-1 0,0 1 0,1 0 0,-1 0 0,0 2 0,0 2-12,0 1 0,-1-1 0,1 0 0,-1 0 0,0 0 0,-1 1 0,1-1 0,-1 0-1,-1-1 1,1 1 0,-4 6 0,-12 11 304,-1 1 0,-1-2-1,-28 24 1,25-26 46,2 2-1,0 0 1,-19 28 0,40-49-377,-1-1 1,1 1 0,-1-1-1,1 1 1,0-1 0,-1 1-1,1 0 1,0-1-1,-1 1 1,1-1 0,0 1-1,0 0 1,0-1 0,-1 1-1,1 0 1,0-1-1,0 1 1,0 0 0,0 0-1,0-1 1,0 1-1,1 0 1,-1-1 0,0 1-1,0 0 1,0-1 0,1 1-1,-1-1 1,0 1-1,0 0 1,1-1 0,-1 1-1,1-1 1,-1 1 0,1-1-1,-1 1 1,1-1-1,-1 1 1,1-1 0,-1 1-1,1-1 1,-1 0 0,1 1-1,0-1 1,-1 0-1,1 0 1,0 1 0,-1-1-1,1 0 1,0 0 0,-1 0-1,1 0 1,0 0-1,-1 0 1,1 0 0,0 0-1,-1 0 1,1 0 0,1 0-1,52-3 48,-47 2-27,49-6-739,57-16 1,-4-6-4898,-59 13-145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15.679"/>
    </inkml:context>
    <inkml:brush xml:id="br0">
      <inkml:brushProperty name="width" value="0.025" units="cm"/>
      <inkml:brushProperty name="height" value="0.025" units="cm"/>
    </inkml:brush>
  </inkml:definitions>
  <inkml:trace contextRef="#ctx0" brushRef="#br0">1809 236 7175,'0'0'1404,"-13"-10"-886,-28-21-191,-1 2 0,-2 2 0,-71-32 0,69 42-309,-1 2 1,-1 2 0,0 2 0,-1 2 0,0 2 0,0 3 0,0 1 0,-1 3 0,1 2 0,0 2 0,-1 2 0,2 2 0,-64 20 0,60-13 152,0 2 0,1 3 0,1 2 0,1 2 0,1 3 0,1 1 0,1 3 0,2 1-1,1 2 1,2 2 0,-69 78 0,85-82-162,1 1-1,1 1 1,2 2-1,-25 54 1,39-74-10,0 1 0,2 0 0,0 0 1,0 1-1,2-1 0,0 1 0,1 0 0,1 0 1,1 0-1,0 0 0,1 0 0,6 30 0,-2-35 22,0-1-1,0 1 1,1-1-1,1 0 1,0-1-1,1 1 1,0-2-1,0 1 1,1-1-1,0 0 1,1-1-1,1 0 1,-1 0-1,1-1 1,0-1-1,19 10 1,12 4 2,2-1 1,0-2 0,64 17-1,-20-13-71,1-5 0,1-3 0,1-4 0,0-4 0,-1-4 0,127-13 0,-151 4 83,-1-4-1,0-2 0,-1-3 1,0-3-1,-2-2 0,88-44 1,-116 48 299,0-1 1,-2-2 0,0-1-1,-1-2 1,-2-1 0,0-1-1,-1-2 1,-2-1 0,-1 0-1,-1-2 1,-2-1 0,29-51-1,-44 67-360,0 0 1,0 0-1,-2-1 0,0 0 0,-1 0 1,0-1-1,-1 1 0,-1-1 0,-1 0 0,0 1 1,-1-1-1,-1 0 0,-1 1 0,0-1 1,-1 0-1,-1 1 0,0 0 0,-2 0 1,1 0-1,-2 1 0,0 0 0,-1 0 0,0 1 1,-2 0-1,1 0 0,-1 1 0,-1 0 1,-14-12-1,-5-2-2096,-1 1-1,-60-37 1,55 39-1430,13 9-2112</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39.460"/>
    </inkml:context>
    <inkml:brush xml:id="br0">
      <inkml:brushProperty name="width" value="0.025" units="cm"/>
      <inkml:brushProperty name="height" value="0.025" units="cm"/>
    </inkml:brush>
  </inkml:definitions>
  <inkml:trace contextRef="#ctx0" brushRef="#br0">270 2 7271,'0'0'4922,"-10"-1"-3977,1 1-729,0 0 0,0 1 0,0 0 1,0 1-1,0 0 0,1 0 0,-1 1 0,1 0 1,-1 0-1,1 1 0,0 0 0,1 1 0,-1 0 1,1 0-1,-9 8 0,6-5-51,0 1-1,0 0 1,1 0 0,1 1-1,-1 0 1,2 0 0,-1 1-1,2 0 1,-1 1 0,2-1-1,-1 1 1,2 0-1,-1 1 1,2-1 0,0 1-1,0 0 1,1 0 0,-1 18-1,3-29-157,0-1-1,1 1 1,-1 0-1,0-1 1,0 1-1,1 0 1,-1-1-1,1 1 1,-1 0-1,1-1 1,0 1-1,0-1 1,0 1-1,-1-1 1,2 1-1,-1-1 1,0 0-1,0 1 1,0-1-1,0 0 1,1 0-1,2 2 1,-1-1 38,1-1 0,0 1 0,-1-1 0,1 0 0,0 0-1,0 0 1,0 0 0,0-1 0,7 1 0,-1-2 39,-1 1-1,0-1 1,1 0-1,-1-1 1,0 0-1,0-1 1,0 0-1,11-5 1,-12 4-35,-1-1 1,0 0-1,0 0 0,0-1 0,5-6 1,-10 11-3,0-1 1,-1 1 0,1-1-1,-1 1 1,0-1-1,0 0 1,0 0-1,0 1 1,0-1 0,0 0-1,0 0 1,0 0-1,-1 0 1,1 0 0,-1 0-1,1 0 1,-1 0-1,0 0 1,0-1-1,0 1 1,0 0 0,0 0-1,0 0 1,-1 0-1,1 0 1,-1 0 0,0-2-1,-1 2-26,0 0-1,0 1 0,0-1 1,0 1-1,0-1 0,-1 1 1,1 0-1,0 0 1,-1 0-1,1 0 0,-1 0 1,1 1-1,-1-1 0,1 1 1,-1 0-1,1-1 1,-1 1-1,1 0 0,-1 1 1,1-1-1,-4 1 0,4-1-17,0 0 0,0 0-1,0 0 1,1 0-1,-1 0 1,0 0 0,0 1-1,0-1 1,1 1-1,-1 0 1,0-1-1,1 1 1,-1 0 0,0 0-1,1 0 1,-1 0-1,1 0 1,0 0 0,-1 1-1,1-1 1,0 0-1,0 1 1,-1-1 0,1 1-1,0-1 1,1 1-1,-1-1 1,0 1-1,0 0 1,0 2 0,1-3-4,1-1 1,-1 1 0,0-1 0,1 1 0,-1 0-1,1-1 1,-1 1 0,1-1 0,-1 1-1,1-1 1,0 1 0,-1-1 0,1 0 0,-1 1-1,1-1 1,0 0 0,0 1 0,-1-1-1,1 0 1,0 0 0,-1 0 0,1 0-1,0 0 1,0 0 0,-1 0 0,1 0 0,0 0-1,1 0 1,28-1 182,-25 1-154,3-1 1,1-1 1,-1 0 0,0 0 0,0-1-1,15-6 1,-16 6-13,0 0 0,0 0 1,0 1-1,0 0 0,1 0 0,14-1 0,-21 32-145,-2-5 179,0-16-492,0 0 0,1 0 0,0 0 0,1 0 1,1 9-1,-1-16 223,-1-1 1,0 0 0,0 1-1,0-1 1,0 0-1,1 1 1,-1-1 0,0 0-1,0 0 1,1 1-1,-1-1 1,0 0-1,1 0 1,-1 1 0,0-1-1,1 0 1,-1 0-1,0 0 1,1 0 0,-1 0-1,0 1 1,1-1-1,-1 0 1,0 0-1,1 0 1,-1 0 0,0 0-1,1 0 1,-1 0-1,1 0 1,-1 0-1,1-1 1,-1 1 36,10 0-4474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39.963"/>
    </inkml:context>
    <inkml:brush xml:id="br0">
      <inkml:brushProperty name="width" value="0.025" units="cm"/>
      <inkml:brushProperty name="height" value="0.025" units="cm"/>
    </inkml:brush>
  </inkml:definitions>
  <inkml:trace contextRef="#ctx0" brushRef="#br0">184 0 13100,'0'0'3310,"-9"2"-2178,0 0-896,0 1 0,0 0 0,1 1 0,0 0 0,0 1 0,0-1 0,0 1 0,1 1 0,-1 0-1,1 0 1,1 0 0,-1 1 0,1-1 0,-7 12 0,5-6-134,0-1-1,1 2 1,0-1 0,-6 17-1,11-24-84,0 1 0,0 0 1,1 0-1,0 1 0,0-1 0,0 0 0,1 0 1,0 0-1,0 1 0,1-1 0,-1 0 0,3 7 1,-2-11-1,0 0 1,0 0-1,0 0 1,0 0-1,1 0 1,-1 0-1,1-1 1,0 1-1,-1 0 1,1-1-1,0 1 1,0-1-1,0 0 1,0 0-1,0 1 1,0-1-1,0-1 1,0 1-1,1 0 1,-1 0-1,0-1 1,0 1-1,1-1 1,-1 0-1,3 0 1,64 1 418,-64-1-436,-6 0 16,0 0 0,0-1 0,0 1 0,0 0 0,0 0 0,0 0 0,-1-1 0,1 1 0,0-1 0,0 1-1,0-1 1,0 1 0,0-1 0,1 0 0,-1 1 0,0-1 0,0 0 0,0 0 0,0 1 0,1-1 0,-1 0 0,0 0 0,1 0 0,-1 0 0,1 0 0,-1 0-1,1 0 1,-1 0 0,1 0 0,0 0 0,0 0 0,-1-1 0,1 1 0,0 0 0,0 0 0,0 0 0,0 0 0,0 0 0,1 0 0,-1-1 0,0 1 0,0 0-1,1 0 1,-1 0 0,0 0 0,1 0 0,-1 0 0,1 0 0,0 0 0,-1 0 0,1 0 0,0 0 0,0 1 0,-1-1 0,1 0 0,0 0 0,0 1-1,0-1 1,0 0 0,0 1 0,0-1 0,0 1 0,0-1 0,0 1 0,0 0 0,0-1 0,0 1 0,2 0 0,-5 0-23,-27 0-59,29 0 59,-1 0-1,1 0 1,-1-1 0,1 1-1,-1 0 1,1 0 0,-1 0-1,1 1 1,-1-1-1,1 0 1,-1 0 0,1 0-1,0 0 1,-1 0 0,1 1-1,-1-1 1,1 0 0,-1 0-1,1 1 1,-1-1 0,1 0-1,0 0 1,-1 1 0,1-1-1,0 1 1,-1-1-1,1 0 1,0 1 0,0-1-1,-1 1 1,1-1 0,0 1-1,0-1 1,0 1 0,-1-1-1,1 0 1,0 1 0,0-1-1,0 1 1,0-1 0,0 1-1,0-1 1,0 1-1,0-1 1,0 2 0,1-1 5,0 0 1,0-1 0,0 1-1,0 0 1,0 0-1,1-1 1,-1 1 0,0-1-1,0 1 1,0-1-1,1 1 1,-1-1-1,0 0 1,0 0 0,1 1-1,-1-1 1,0 0-1,0 0 1,2 0 0,33-1 95,-26 1-75,6-2 26,6 2-11,-22 1-39,1-1 0,0 1 0,-1-1 0,1 0 0,-1 1 0,1-1 0,-1 1 0,1-1 1,-1 1-1,1 0 0,-1-1 0,1 1 0,-1-1 0,0 1 0,1 0 0,-1-1 0,0 1 0,0 0 0,0 0 0,1-1 1,-1 1-1,0 0 0,0-1 0,0 1 0,0 0 0,0 0 0,0-1 0,0 2 0,-1 10 66,-1 1-1,1-1 1,-7 21-1,5-21-68,0 0-1,1 1 1,-2 21-1,5-34-44,-1 1-1,0-1 1,0 1-1,1-1 1,-1 0-1,0 1 1,1-1-1,-1 0 1,0 1-1,1-1 1,-1 0-1,0 1 0,1-1 1,-1 0-1,1 0 1,-1 0-1,0 1 1,1-1-1,-1 0 1,1 0-1,-1 0 1,1 0-1,-1 0 1,1 0-1,-1 0 1,1 0-1,-1 0 1,1 0-1,-1 0 1,1 0-1,-1 0 0,1 0 1,-1 0-1,1 0 1,-1-1-1,21-6-3469,-5-9-1116,-2-6-2296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0.295"/>
    </inkml:context>
    <inkml:brush xml:id="br0">
      <inkml:brushProperty name="width" value="0.025" units="cm"/>
      <inkml:brushProperty name="height" value="0.025" units="cm"/>
    </inkml:brush>
  </inkml:definitions>
  <inkml:trace contextRef="#ctx0" brushRef="#br0">1 1 12812,'0'0'9385,"46"25"-9385,-19-25-1441,-2 0-1346,-2 0-2498,2 0-2210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0.668"/>
    </inkml:context>
    <inkml:brush xml:id="br0">
      <inkml:brushProperty name="width" value="0.025" units="cm"/>
      <inkml:brushProperty name="height" value="0.025" units="cm"/>
    </inkml:brush>
  </inkml:definitions>
  <inkml:trace contextRef="#ctx0" brushRef="#br0">32 0 15246,'0'0'3716,"-30"60"-2595,28-34-352,2-2-577,0 1-160,2-1 32,9 1-1089,-6-3-865,0-2-1953,-1-6-1282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0.997"/>
    </inkml:context>
    <inkml:brush xml:id="br0">
      <inkml:brushProperty name="width" value="0.025" units="cm"/>
      <inkml:brushProperty name="height" value="0.025" units="cm"/>
    </inkml:brush>
  </inkml:definitions>
  <inkml:trace contextRef="#ctx0" brushRef="#br0">31 85 9225,'0'0'5648,"-5"-9"-3326,-16-27-640,20 35-1630,1 1 0,-1-1 1,1 0-1,0 1 0,-1-1 1,1 0-1,0 1 1,0-1-1,-1 0 0,1 1 1,0-1-1,0 0 1,0 0-1,0 1 0,0-1 1,0 0-1,0 0 0,0 1 1,0-1-1,0 0 1,1 1-1,-1-1 0,0 0 1,0 1-1,1-1 1,-1 0-1,0 1 0,1-1 1,-1 0-1,0 1 0,1-1 1,-1 1-1,1-1 1,-1 1-1,1-1 0,0 1 1,-1-1-1,1 1 1,-1 0-1,1-1 0,0 1 1,0-1-1,30-5-86,-26 5 164,10-1-119,-1 0-1,0 1 1,0 1 0,0 0-1,1 1 1,20 4-1,-32-4-10,1-1 1,-1 1-1,0 0 0,0 0 0,1 0 0,-1 0 1,0 1-1,0 0 0,0-1 0,-1 1 0,1 0 0,0 0 1,-1 0-1,1 1 0,-1-1 0,0 0 0,0 1 1,0 0-1,0 0 0,0-1 0,0 1 0,-1 0 1,1 0-1,-1 0 0,0 1 0,0-1 0,0 0 1,-1 0-1,1 1 0,-1-1 0,1 0 0,-2 7 0,1-6 18,-1 0 0,0 1-1,-1-1 1,1-1 0,-1 1-1,0 0 1,0 0-1,0-1 1,-1 1 0,1-1-1,-1 1 1,1-1-1,-1 0 1,0 0 0,-1 0-1,1-1 1,0 1-1,-1-1 1,-5 3 0,-29 28 67,47-33-1200,-1 1-1,0 0 0,0 0 0,12 4 1,-12-2 921,0 1 1,0 0 0,-1 0-1,1 0 1,-1 1-1,0 0 1,10 10 0,-15-14 251,-1 0 0,1 0 0,-1 0 0,1 1 1,-1-1-1,0 0 0,0 1 0,0-1 0,0 1 1,0-1-1,0 1 0,0-1 0,0 1 0,-1 0 1,1-1-1,-1 1 0,1 0 0,-1 0 0,0 0 0,1-1 1,-1 1-1,0 0 0,0 0 0,0 0 0,-1-1 1,1 1-1,0 0 0,-1 0 0,1 0 0,-1-1 0,1 1 1,-1 0-1,0-1 0,0 1 0,0-1 0,0 1 1,0-1-1,0 1 0,0-1 0,0 1 0,-3 1 0,-6 4 428,0-1 0,0 0 0,-1-1 0,0 0-1,0-1 1,0 0 0,0 0 0,-1-1 0,1-1-1,-1 0 1,0 0 0,-21-1 0,31-1-565,1 0 0,-1-1 1,1 1-1,0 0 0,-1-1 1,1 1-1,0-1 0,0 1 0,-1-1 1,1 0-1,0 1 0,0-1 1,0 0-1,0 0 0,0 0 1,0 0-1,0 0 0,0 0 0,0 0 1,0 0-1,0-1 0,1 1 1,-1 0-1,0 0 0,1-1 0,0 1 1,-1 0-1,1-1 0,-1 1 1,1-3-1,-1 0-826,1 0 0,-1 0 0,1 0 1,0 0-1,0 0 0,0 0 0,1-1 0,-1 1 0,3-7 1,9-8-3906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1.369"/>
    </inkml:context>
    <inkml:brush xml:id="br0">
      <inkml:brushProperty name="width" value="0.025" units="cm"/>
      <inkml:brushProperty name="height" value="0.025" units="cm"/>
    </inkml:brush>
  </inkml:definitions>
  <inkml:trace contextRef="#ctx0" brushRef="#br0">0 0 8488,'0'0'6956,"9"5"-5162,-8-5-1756,67 25 1564,-64-23-1484,1-1 0,-1 0 0,1-1 0,-1 1 0,1-1 0,-1 1 0,1-2 0,-1 1 0,1 0 0,-1-1 0,0 0 0,1 0 0,-1 0 0,0 0 0,1-1 0,5-3 0,-9 5-66,-1 0 0,1 0 0,-1 0 0,1-1 0,-1 1 0,1 0 0,-1-1 1,1 1-1,-1 0 0,0-1 0,1 1 0,-1 0 0,1-1 0,-1 1 0,0-1 0,0 1 0,1-1 0,-1 1 1,0-1-1,0 1 0,1-1 0,-1 1 0,0-1 0,0 1 0,0-1 0,0 1 0,0-2 0,-12-3 775,-23 5-603,32 1-235,0 0 0,0 0 0,-1 0 0,1 0 0,0 0 0,0 1 0,0-1 0,1 1 0,-1 0 0,0 0 0,1 0 0,-1 0 0,1 1 0,0-1 0,0 1 0,-1-1 0,2 1 0,-1 0 0,0 0 0,1 0 0,-1 0 0,1 0 0,0 0 0,0 0 0,0 0 0,0 0 0,0 1 0,1-1 0,0 0 0,-1 1 0,1-1 0,1 6 0,1-7-46,-1 0 1,0-1-1,1 1 0,0-1 1,-1 0-1,1 1 0,0-1 1,0 0-1,0 0 1,0 0-1,0 0 0,0 0 1,0-1-1,0 1 0,0 0 1,0-1-1,0 0 1,0 1-1,1-1 0,-1 0 1,4-1-1,49-1-4900,-26-6-1086,1-7-2947</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1.697"/>
    </inkml:context>
    <inkml:brush xml:id="br0">
      <inkml:brushProperty name="width" value="0.025" units="cm"/>
      <inkml:brushProperty name="height" value="0.025" units="cm"/>
    </inkml:brush>
  </inkml:definitions>
  <inkml:trace contextRef="#ctx0" brushRef="#br0">60 52 10218,'0'0'2973,"-7"2"-1361,4-1-1469,0 0-1,1 0 1,-1 0-1,0 0 0,1 1 1,-1-1-1,1 1 1,-1-1-1,1 1 0,0 0 1,-1 0-1,1 0 1,0 0-1,0 0 1,1 0-1,-1 1 0,0-1 1,1 1-1,-1-1 1,1 1-1,0 0 0,0-1 1,0 1-1,0 0 1,1 0-1,-1 0 1,1-1-1,-1 1 0,1 0 1,0 5-1,0-6-111,0 0-1,0 1 1,0-1 0,0 0-1,0 0 1,0 1 0,0-1-1,1 0 1,-1 1 0,1-1-1,-1 0 1,1 0-1,0 0 1,0 0 0,0 0-1,0 0 1,1 0 0,-1 0-1,0 0 1,1 0-1,-1-1 1,1 1 0,0 0-1,0-1 1,-1 0 0,1 1-1,0-1 1,0 0 0,0 0-1,0 0 1,1 0-1,-1 0 1,0-1 0,0 1-1,0-1 1,1 1 0,-1-1-1,0 0 1,1 0-1,-1 0 1,4 0 0,3 0 42,-1 0-1,0-1 1,1 0 0,-1 0 0,0-1-1,0 0 1,0-1 0,0 0 0,0 0 0,0 0-1,-1-1 1,1 0 0,-1 0 0,13-11 0,-13 8-57,1 0 0,-1 0 0,0 0 0,-1-1 1,0 1-1,0-2 0,0 1 0,-1-1 0,0 0 1,-1 0-1,0 0 0,3-13 0,-6 21-18,-1 1 0,0-1 0,1 1 0,-1-1 0,0 1-1,1-1 1,-1 1 0,0-1 0,0 0 0,0 1 0,1-1 0,-1 1-1,0-1 1,0 0 0,0 1 0,0-1 0,0 0 0,0 1 0,0-1-1,-1 1 1,1-1 0,0 0 0,0 1 0,0-1 0,-1 1-1,1-1 1,0 1 0,0-1 0,-1 0 0,1 1 0,-1-1 0,1 1-1,0 0 1,-1-1 0,1 1 0,-1-1 0,1 1 0,-1 0 0,0-1-1,0 1-6,0 1-1,0-1 1,0 1-1,0-1 0,0 1 1,0-1-1,0 1 0,0 0 1,0 0-1,0-1 0,0 1 1,1 0-1,-1 0 1,0 0-1,1 0 0,-1 0 1,0 0-1,1 0 0,-1 0 1,0 2-1,-1 4-45,0-1 0,0 1 0,0 0 0,1 0 0,0 0 0,0 0 0,1 0 0,-1 0 0,2 0 1,-1 0-1,1 0 0,0 0 0,3 8 0,15 26-4781,-2-22-1853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2.543"/>
    </inkml:context>
    <inkml:brush xml:id="br0">
      <inkml:brushProperty name="width" value="0.025" units="cm"/>
      <inkml:brushProperty name="height" value="0.025" units="cm"/>
    </inkml:brush>
  </inkml:definitions>
  <inkml:trace contextRef="#ctx0" brushRef="#br0">6 82 14382,'0'0'3235,"0"13"-2701,-5 278 2530,21-314-1287,1-10-1580,-3-1 0,0 0 0,-2-1 0,-2-1 0,-1 0 0,-1 0 0,-3 0 0,2-46 0,-8 111-239,0-24 41,1 0-1,-1 0 1,1 0-1,0 0 1,1 0-1,-1 0 1,1 0 0,0 0-1,2 6 1,-1-9 9,-1 0-1,1 0 1,0 0 0,0 0 0,-1 0 0,1-1 0,0 1 0,0-1 0,1 1 0,-1-1 0,0 0-1,0 1 1,1-1 0,-1 0 0,1-1 0,-1 1 0,1 0 0,-1-1 0,1 1 0,-1-1 0,1 0-1,0 0 1,2 0 0,5 0 25,0 0 0,0 0 0,0 0 0,0-2-1,0 1 1,0-1 0,12-4 0,-16 4 24,-1 0-1,0-1 1,0 1-1,0-1 1,0 0-1,0 0 1,-1 0-1,1-1 1,-1 1-1,0-1 1,0 0-1,-1-1 1,1 1-1,5-10 1,-15 26-109,-1 1 0,2-1 1,0 1-1,0 0 1,1 1-1,1-1 0,0 1 1,1-1-1,0 1 1,1 0-1,1 23 0,1-34-167,-1-1-1,1 0 0,0 1 1,-1-1-1,1 0 0,0 0 1,0 0-1,0 0 0,1 0 1,-1 0-1,0 0 0,1 0 0,0 0 1,-1 0-1,3 1 0,19 12-6376,-15-12 959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2.883"/>
    </inkml:context>
    <inkml:brush xml:id="br0">
      <inkml:brushProperty name="width" value="0.025" units="cm"/>
      <inkml:brushProperty name="height" value="0.025" units="cm"/>
    </inkml:brush>
  </inkml:definitions>
  <inkml:trace contextRef="#ctx0" brushRef="#br0">1 49 8616,'0'0'8654,"10"8"-7320,-4-4-1181,0 0-1,1 0 0,-1 0 1,1-1-1,0 0 0,0 0 1,0 0-1,0-1 0,0-1 0,0 1 1,1-1-1,-1 0 0,1-1 1,9 0-1,400-60 1947,-303 39-2063,-107 20 545,23-5-2827,-27 4-682,-17 1-507,-10 1-2272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21:37.870"/>
    </inkml:context>
    <inkml:brush xml:id="br0">
      <inkml:brushProperty name="width" value="0.035" units="cm"/>
      <inkml:brushProperty name="height" value="0.035" units="cm"/>
    </inkml:brush>
  </inkml:definitions>
  <inkml:trace contextRef="#ctx0" brushRef="#br0">0 483 15515,'6'-7'1185,"8"-13"-793,8-10-120,16-15 232,5-6-24,12-12-136,4-5-264,-1-3 112,1 0-40,-9 14-152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2.250"/>
    </inkml:context>
    <inkml:brush xml:id="br0">
      <inkml:brushProperty name="width" value="0.025" units="cm"/>
      <inkml:brushProperty name="height" value="0.025" units="cm"/>
    </inkml:brush>
  </inkml:definitions>
  <inkml:trace contextRef="#ctx0" brushRef="#br0">189 63 2146,'0'0'8136,"7"-9"-4885,22-28-278,-29 37-2915,1-1-1,-1 1 0,0-1 1,0 1-1,0-1 0,0 1 1,0-1-1,0 1 1,1 0-1,-1-1 0,0 1 1,0-1-1,0 1 0,-1-1 1,1 1-1,0-1 1,0 1-1,0-1 0,0 1 1,0-1-1,0 1 0,-1-1 1,1 1-1,0 0 0,0-1 1,-1 1-1,1-1 1,0 1-1,-1 0 0,1-1 1,0 1-1,-1 0 0,1 0 1,-1-1-1,1 1 1,0 0-1,-1 0 0,1-1 1,-1 1-1,1 0 0,-1 0 1,1 0-1,-1 0 0,1 0 1,-1 0-1,1 0 1,0 0-1,-1 0 0,1 0 1,-1 0-1,1 0 0,-1 0 1,0 0-1,-31-1 402,30 1-274,-6 1-105,0-1-1,0 2 1,0-1-1,0 1 1,1 0-1,-1 0 1,1 1-1,-1 0 1,1 1-1,0-1 1,0 1-1,1 1 1,-1-1-1,1 1 1,0 0-1,0 1 1,0 0-1,1 0 1,0 0-1,0 0 1,1 1-1,-1-1 1,2 1-1,-1 0 1,1 1-1,0-1 1,0 1-1,1-1 1,0 1-1,0 0 1,1-1-1,0 1 1,0 0-1,1 0 1,0 0-1,2 12 1,-1-16-63,0 0 0,0-1 0,1 1-1,0-1 1,-1 1 0,2-1 0,-1 0 0,0 0 0,0 1 0,1-2 0,0 1-1,0 0 1,-1 0 0,1-1 0,1 0 0,-1 0 0,0 0 0,1 0 0,-1 0-1,1 0 1,6 1 0,-8-2 31,0 0 0,0-1 0,0 1 0,-1-1 0,1 0-1,0 1 1,0-1 0,0 0 0,0 0 0,0 0 0,0 0 0,-1 0-1,1-1 1,0 1 0,0-1 0,0 1 0,0-1 0,-1 0 0,1 1 0,0-1-1,-1 0 1,1 0 0,-1 0 0,1 0 0,-1-1 0,1 1 0,-1 0-1,0-1 1,1 1 0,-1-1 0,0 1 0,0-1 0,0 1 0,0-1 0,0 0-1,-1 0 1,1 1 0,-1-1 0,1 0 0,-1 0 0,1 0 0,-1 1-1,0-1 1,0 0 0,0-4 0,1-1 56,-1 7-102,1-1 1,-1 0 0,0 0 0,0 0-1,1 0 1,-1 1 0,0-1 0,0 0-1,0 0 1,0 0 0,0 0 0,0 0-1,0 0 1,0 0 0,0 0 0,0 1-1,0-1 1,-1 0 0,1 0 0,0 0-1,-1 0 1,1 0 0,0 1 0,-1-1-1,1 0 1,-1 0 0,1 1 0,-1-1-1,0 0 1,1 1 0,-1-1 0,0 1-1,1-1 1,-1 1 0,0-1 0,0 1-1,0-1 1,1 1 0,-3-1 0,81 15-575,-77-13 554,0-1-1,0 1 1,0 0-1,1-1 1,-1 1-1,-1 0 0,1 0 1,0 0-1,0 0 1,0 0-1,0-1 1,-1 1-1,1 1 0,0-1 1,-1 0-1,1 0 1,-1 0-1,1 0 1,-1 0-1,1 0 1,-1 1-1,0-1 0,0 0 1,0 0-1,0 1 1,0-1-1,0 0 1,0 0-1,0 1 0,0 1 1,-6 46-57,5-43 138,0-2-232,-3 46 511,11-28-1817,-6-22 1179,0 1 0,0 0 0,0 0 1,-1 0-1,1 0 0,0-1 0,0 1 0,0 0 0,0-1 1,0 1-1,0-1 0,0 1 0,1-1 0,-1 1 0,0-1 1,2 1-1,18 0-7557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8.833"/>
    </inkml:context>
    <inkml:brush xml:id="br0">
      <inkml:brushProperty name="width" value="0.025" units="cm"/>
      <inkml:brushProperty name="height" value="0.025" units="cm"/>
    </inkml:brush>
  </inkml:definitions>
  <inkml:trace contextRef="#ctx0" brushRef="#br0">44 1 11371,'0'0'11413,"-4"13"-11007,-6 20-169,2 0 0,1 1 0,2 0 1,2 0-1,1 0 0,2 41 0,0-74-306,0 0 0,0 0 0,0 0-1,1 0 1,-1 1 0,0-1 0,0 0 0,1 0-1,-1 0 1,1 0 0,-1 0 0,1 0-1,0 0 1,-1 0 0,1 0 0,0 0 0,-1 0-1,1-1 1,0 1 0,0 0 0,0 0 0,0-1-1,0 1 1,0 0 0,0-1 0,0 1 0,1 0-1,-2-4-974,0 1 1,-1-1-1,1 1 0,-1-1 0,1 1 0,-1-1 0,0 1 0,0 0 0,0-1 0,-2-2 0,-10-15-5420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3.208"/>
    </inkml:context>
    <inkml:brush xml:id="br0">
      <inkml:brushProperty name="width" value="0.025" units="cm"/>
      <inkml:brushProperty name="height" value="0.025" units="cm"/>
    </inkml:brush>
  </inkml:definitions>
  <inkml:trace contextRef="#ctx0" brushRef="#br0">27 1 11627,'0'0'4228,"4"72"-2274,-1-34-737,-1 2-512,-2 2 127,0 3-575,0-6-161,0-5-32,0-6-128,0-7-289,0-5-415,0-9-578,0-5-1248,-5-2-801,-8-1 608,-5-15-1281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3.566"/>
    </inkml:context>
    <inkml:brush xml:id="br0">
      <inkml:brushProperty name="width" value="0.025" units="cm"/>
      <inkml:brushProperty name="height" value="0.025" units="cm"/>
    </inkml:brush>
  </inkml:definitions>
  <inkml:trace contextRef="#ctx0" brushRef="#br0">18 166 6694,'0'0'3897,"-3"-7"-763,2 4-2703,-10-27 1914,10 29-2199,1-1 0,-1 1-1,1-1 1,0 1 0,-1-1 0,1 1 0,0-1 0,0 1-1,0-1 1,0 0 0,1 1 0,-1-1 0,0 1 0,1-1-1,-1 1 1,1-1 0,-1 1 0,1-1 0,0 1 0,-1 0-1,3-2 1,5-4 61,1 0 1,-1 1-1,2 1 0,-1-1 0,1 2 0,-1-1 1,1 1-1,15-4 0,86-18 145,-110 26-348,23-5 1,1 2 1,-1 0-1,1 1 0,0 2 1,-1 0-1,30 5 0,-52-5-11,1 1 0,-1-1-1,0 1 1,0-1-1,0 1 1,0 0-1,-1-1 1,1 1 0,0 0-1,0 0 1,0 1-1,-1-1 1,1 0 0,0 0-1,-1 1 1,1-1-1,-1 1 1,0 0-1,0-1 1,1 1 0,-1 0-1,0 0 1,0 0-1,0-1 1,-1 1-1,1 0 1,0 0 0,-1 0-1,0 0 1,1 0-1,-1 1 1,0 2 0,0-2 30,0 0 0,-1 1 0,0-1 0,0 0 0,0 1 0,0-1 0,0 0 0,0 0 0,-1 0 0,0 0 0,1 0 0,-1-1 1,0 1-1,0 0 0,-1-1 0,1 1 0,0-1 0,-6 4 0,-3 2 102,-1-1-1,-1 0 1,1-1 0,-1 0-1,0-1 1,0-1 0,0 0-1,-1 0 1,1-2 0,-1 1-1,0-2 1,-23 0 0,36-1-183,0 0 1,0 0-1,1 0 1,-1 0-1,0 0 1,1-1-1,-1 1 1,0 0 0,0 0-1,1-1 1,-1 1-1,1-1 1,-1 1-1,0 0 1,1-1-1,-1 1 1,1-1 0,-1 0-1,1 1 1,-1-1-1,1 1 1,0-1-1,-1 0 1,1 1-1,0-1 1,-1 0 0,1 1-1,0-1 1,0 0-1,-1 1 1,1-1-1,0 0 1,0 0-1,0 1 1,0-1 0,0-1-1,9-28-5173,8 9-728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3.938"/>
    </inkml:context>
    <inkml:brush xml:id="br0">
      <inkml:brushProperty name="width" value="0.025" units="cm"/>
      <inkml:brushProperty name="height" value="0.025" units="cm"/>
    </inkml:brush>
  </inkml:definitions>
  <inkml:trace contextRef="#ctx0" brushRef="#br0">36 9 13581,'0'0'8007,"72"-9"-7782,-44 9-97,2 0-96,4 0 0,-2 0 0,-3 0-801,-6 0-1217,-8 0-704</inkml:trace>
  <inkml:trace contextRef="#ctx0" brushRef="#br0" timeOffset="1">0 128 11307,'0'0'8424,"81"14"-7335,-38-16-705,5-5-352,0 3-32,-2-2-1698,-5-1-4099,-1 1-4357</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4.299"/>
    </inkml:context>
    <inkml:brush xml:id="br0">
      <inkml:brushProperty name="width" value="0.025" units="cm"/>
      <inkml:brushProperty name="height" value="0.025" units="cm"/>
    </inkml:brush>
  </inkml:definitions>
  <inkml:trace contextRef="#ctx0" brushRef="#br0">39 0 10762,'0'0'10634,"8"12"-9860,-8-11-766,4 5 58,0 0 0,-1 0 1,0 0-1,0 0 0,0 1 1,-1-1-1,0 1 0,0-1 1,0 1-1,-1 0 0,0 0 0,-1 0 1,1 0-1,-1 0 0,-1 0 1,1 0-1,-3 12 0,-28 66 406,19-57-412,2 1 0,-10 43 0,20-71-57,0 0 0,-1 0 1,1 0-1,0 0 0,0 0 0,0 0 1,0 1-1,0-1 0,0 0 0,0 0 1,1 0-1,-1 0 0,0 0 0,1 0 1,-1 0-1,1 0 0,-1 0 1,1 0-1,-1 0 0,1 0 0,-1 0 1,1 0-1,0 0 0,0 0 0,1 1 1,0-1 12,0 0 0,1 0 0,-1 0 0,0 0 1,0-1-1,1 1 0,-1-1 0,0 1 0,1-1 0,-1 0 1,5 0-1,6-1-62,0-1 0,-1-1 1,21-5-1,78-30-2158,-39 7-2746,-32 11-1157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4.646"/>
    </inkml:context>
    <inkml:brush xml:id="br0">
      <inkml:brushProperty name="width" value="0.025" units="cm"/>
      <inkml:brushProperty name="height" value="0.025" units="cm"/>
    </inkml:brush>
  </inkml:definitions>
  <inkml:trace contextRef="#ctx0" brushRef="#br0">72 1 12876,'0'0'6412,"-3"11"-5734,-22 72 356,-10 35 410,32-106-1372,1 0 1,0 0-1,1 0 1,0 1 0,1-1-1,0 0 1,4 18-1,-4-27-102,1 0 0,0 0-1,0-1 1,0 1 0,1 0-1,-1-1 1,1 1 0,-1-1-1,1 0 1,0 1 0,0-1-1,0 0 1,0 0 0,0 0-1,0 0 1,1-1 0,-1 1-1,0-1 1,1 1 0,0-1-1,-1 0 1,6 2 0,-3-1-628,0-1 1,0 0-1,1 0 1,-1-1-1,0 0 1,0 1-1,9-2 1,12-4-5295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5.019"/>
    </inkml:context>
    <inkml:brush xml:id="br0">
      <inkml:brushProperty name="width" value="0.025" units="cm"/>
      <inkml:brushProperty name="height" value="0.025" units="cm"/>
    </inkml:brush>
  </inkml:definitions>
  <inkml:trace contextRef="#ctx0" brushRef="#br0">38 13 13132,'0'0'6054,"-38"58"-5093,38-44-96,0-2-449,13-2-224,3-5-63,2-1-33,7-4-64,-6 0-833,5-8-480,1-7-1090,-6-5-1056,-3-1-288,-3-1-1506</inkml:trace>
  <inkml:trace contextRef="#ctx0" brushRef="#br0" timeOffset="1">202 0 7495,'0'0'5253,"-39"64"-2691,25-35-383,-1 1-546,1-2-512,9 0-480,3-1-385,2-1-128,0-3-32,0-4-32,2 3-256,1-6-705,-1 0-640,3-5-962,-1-4-1921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5.348"/>
    </inkml:context>
    <inkml:brush xml:id="br0">
      <inkml:brushProperty name="width" value="0.025" units="cm"/>
      <inkml:brushProperty name="height" value="0.025" units="cm"/>
    </inkml:brush>
  </inkml:definitions>
  <inkml:trace contextRef="#ctx0" brushRef="#br0">45 0 10826,'0'0'7591,"-18"66"-6918,13-46-353,0 1-224,3-2-320,-2-2-1922,-1-4-1890,0-4-3202</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5.736"/>
    </inkml:context>
    <inkml:brush xml:id="br0">
      <inkml:brushProperty name="width" value="0.025" units="cm"/>
      <inkml:brushProperty name="height" value="0.025" units="cm"/>
    </inkml:brush>
  </inkml:definitions>
  <inkml:trace contextRef="#ctx0" brushRef="#br0">57 175 15407,'0'0'1025,"0"52"-33,-5-27-255,-1 1-352,5 0-257,-1 0-64,2-2-897,-4-7-2114,4-3-1697</inkml:trace>
  <inkml:trace contextRef="#ctx0" brushRef="#br0" timeOffset="1">0 1 17392,'0'0'2563,"46"15"-11468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46.079"/>
    </inkml:context>
    <inkml:brush xml:id="br0">
      <inkml:brushProperty name="width" value="0.025" units="cm"/>
      <inkml:brushProperty name="height" value="0.025" units="cm"/>
    </inkml:brush>
  </inkml:definitions>
  <inkml:trace contextRef="#ctx0" brushRef="#br0">187 1 13293,'0'0'3443,"10"3"-2568,-4-1-758,0 0 0,0 1 0,0 0-1,0 0 1,0 1 0,-1-1 0,0 1 0,1 0-1,-1 1 1,-1-1 0,1 1 0,-1 0-1,0 0 1,0 1 0,0-1 0,-1 1 0,1-1-1,-2 1 1,1 0 0,-1 1 0,1-1-1,-2 0 1,3 11 0,-3-2-91,0 1 0,-1-1 1,-1 0-1,-1 1 0,0-1 0,0 0 1,-2 0-1,0 0 0,-1 0 0,0-1 0,-10 18 1,-11 18-691,-57 80 0,53-87-314,-57 81-4894,51-75 2450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2.878"/>
    </inkml:context>
    <inkml:brush xml:id="br0">
      <inkml:brushProperty name="width" value="0.025" units="cm"/>
      <inkml:brushProperty name="height" value="0.025" units="cm"/>
    </inkml:brush>
  </inkml:definitions>
  <inkml:trace contextRef="#ctx0" brushRef="#br0">291 65 11115,'0'0'3165,"-3"-9"-1072,-11-27-545,13 34-1471,0 1 1,-1-1-1,1 1 0,0 0 0,-1-1 1,1 1-1,-1 0 0,0 0 0,1 0 1,-1 0-1,0 0 0,0 0 1,0 0-1,1 1 0,-1-1 0,0 1 1,0-1-1,0 1 0,0 0 0,0 0 1,0 0-1,-2 0 0,-40 6 196,35-2-192,1 0 1,1 0-1,-1 1 1,0 0-1,1 0 1,0 1-1,1 0 1,-1 0-1,1 1 1,0 0-1,0 0 1,1 0 0,-6 12-1,-3 4 188,1 2-1,2-1 1,-10 31-1,15-41-244,1 1 0,0 0 0,2 0 0,-1 1 0,2-1 0,0 1 0,1-1 1,0 1-1,3 21 0,-2-35-20,1 0 1,0 0-1,-1 0 1,1 0 0,0 0-1,0 0 1,0-1-1,1 1 1,-1 0 0,0-1-1,1 1 1,-1-1-1,1 1 1,-1-1 0,1 0-1,0 0 1,-1 1 0,1-1-1,0 0 1,0-1-1,0 1 1,0 0 0,0 0-1,0-1 1,0 1-1,0-1 1,0 0 0,0 0-1,0 1 1,0-1-1,0-1 1,0 1 0,0 0-1,0 0 1,0-1-1,0 1 1,4-2 0,0 0 7,1 1 1,0-1 0,-1-1 0,1 1-1,-1-1 1,0-1 0,0 1-1,0-1 1,0 0 0,6-6 0,-5 2 0,0 0 0,-1 0 0,1-1 0,-2 0 0,1-1 0,-2 1 0,1-1 0,-1 0 0,-1 0 0,1 0 0,-2-1 0,1 1 0,-2-1 0,1 1 0,-1-14 0,-1 24-4,0-1 0,0 1 0,0 0 0,0-1 0,0 1 0,0 0 0,0-1 0,0 1 0,0 0 0,0-1 0,-1 1 0,1 0 1,0 0-1,0-1 0,0 1 0,0 0 0,-1 0 0,1-1 0,0 1 0,0 0 0,0 0 0,-1-1 0,1 1 0,0 0 0,0 0 0,-1 0 0,1-1 0,0 1 0,-1 0 1,1 0-1,0 0 0,-1 0 0,1 0 0,0 0 0,0 0 0,-1 0 0,1 0 0,0 0 0,-1 0 0,1 0 0,0 0 0,-1 0 0,1 0 0,0 0 0,-1 0 0,1 0 1,0 0-1,-1 0 0,1 0 0,0 1 0,0-1 0,-1 0 0,1 0 0,0 0 0,-1 1 0,0-1-13,0 1 0,0 0 0,0-1 1,0 1-1,0 0 0,1-1 0,-1 1 0,0 0 0,0 0 0,1 0 1,-1 0-1,0 0 0,1 0 0,-1 0 0,1 0 0,-1 0 0,0 2 0,1-2 1,-1 0 0,1 0 0,0 0 0,0 0 0,0 1 0,0-1 0,-1 0 0,1 0 0,1 0 0,-1 1 0,0-1-1,0 0 1,0 0 0,1 0 0,-1 0 0,0 0 0,1 0 0,-1 0 0,1 1 0,0-1 0,-1-1 0,1 1-1,0 0 1,-1 0 0,1 0 0,0 0 0,0 0 0,0-1 0,0 1 0,0 0 0,0-1 0,0 1 0,2 0 0,2 0 18,-1 0 1,1-1 0,0 0 0,0 0-1,0 0 1,-1 0 0,10-2 0,-6 0-25,-1-1 1,0 1 0,1-1-1,-1 0 1,0-1-1,9-6 1,-8 5-32,0 1 1,0 0-1,0 0 1,14-4 0,-21 11 10,-1-1 0,1 1 0,-1 0 0,1-1 0,-1 1 0,0 0 0,0 0 0,0-1 0,-1 1 0,1 0 0,-1-1 1,0 4-1,1-6 26,-13 55 142,9-40-529,0-1 1,1 1-1,1 0 0,-1 16 0,9-30-5450,-1-1 934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9.211"/>
    </inkml:context>
    <inkml:brush xml:id="br0">
      <inkml:brushProperty name="width" value="0.025" units="cm"/>
      <inkml:brushProperty name="height" value="0.025" units="cm"/>
    </inkml:brush>
  </inkml:definitions>
  <inkml:trace contextRef="#ctx0" brushRef="#br0">1 21 8232,'0'0'12716,"51"-20"-11883,-11 27-417,4 1-192,6 0-128,-3 1-64,1 1-288,-9-1-1666,-3-3-2242,-13-3-3395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3.430"/>
    </inkml:context>
    <inkml:brush xml:id="br0">
      <inkml:brushProperty name="width" value="0.025" units="cm"/>
      <inkml:brushProperty name="height" value="0.025" units="cm"/>
    </inkml:brush>
  </inkml:definitions>
  <inkml:trace contextRef="#ctx0" brushRef="#br0">7 234 12812,'0'0'5109,"-2"8"-4655,2-5-434,-1-2 1,0 0 0,1 0 0,0 0 0,-1 0 0,1 1 1,-1-1-1,1 0 0,0 1 0,0-1 0,0 0 0,0 0 1,0 1-1,0-1 0,0 0 0,0 1 0,1-1 1,-1 0-1,0 0 0,1 1 0,-1-1 0,1 0 0,-1 0 1,1 0-1,0 0 0,-1 0 0,1 0 0,0 0 0,0 0 1,0 0-1,0 0 0,0 0 0,0 0 0,0 0 0,0-1 1,0 1-1,0 0 0,0-1 0,0 1 0,1-1 0,-1 1 1,0-1-1,0 0 0,1 1 0,-1-1 0,0 0 1,0 0-1,1 0 0,-1 0 0,0 0 0,2-1 0,5 2 27,1-1 0,-1-1 0,0 0 0,0 0-1,0 0 1,1-1 0,-2 0 0,1-1 0,0 0-1,0 0 1,-1-1 0,0 0 0,0 0 0,0 0-1,0-1 1,0 0 0,-1-1 0,0 1-1,0-1 1,5-8 0,2-13 852,-13 27-882,0-1 0,0 1 0,0-1 1,0 1-1,0-1 0,0 1 0,-1-1 1,1 1-1,0-1 0,0 1 0,0 0 1,0-1-1,-1 1 0,1-1 0,0 1 1,0-1-1,-1 1 0,1 0 0,0-1 1,-1 1-1,1-1 0,0 1 0,-1 0 1,1 0-1,-1-1 0,1 1 0,-1 0 1,1 0-1,0-1 0,-1 1 0,1 0 1,-1 0-1,1 0 0,-1 0 0,1 0 1,-1-1-1,1 1 0,-1 0 0,1 0 1,-1 1-1,1-1 0,-1 0 0,1 0 1,-1 0-1,1 0 0,-1 0 0,1 0 1,-1 1-1,-4 0-22,1 1 0,0 0-1,0 0 1,0 0 0,0 0 0,0 1 0,1 0 0,-1 0 0,1 0 0,0 0-1,-1 0 1,1 0 0,1 1 0,-1 0 0,-4 7 0,1-1 11,0 1-1,0 0 1,1 0 0,-6 22 0,10-30-4,0 0 0,0 1 0,1-1 0,-1 0 0,1 0 0,-1 1 1,1-1-1,0 0 0,1 1 0,-1-1 0,2 6 0,-2-8 1,1 0 0,0 0 0,0 0 0,0 0 0,-1 0 0,1-1 0,0 1-1,0 0 1,0 0 0,0 0 0,1-1 0,-1 1 0,0-1 0,0 1 0,0-1 0,0 1 0,1-1 0,-1 0-1,0 1 1,0-1 0,1 0 0,-1 0 0,0 0 0,1 0 0,-1 0 0,0 0 0,0 0 0,1-1 0,1 0 0,4 0 24,0-1 1,0 0 0,0 0 0,0-1 0,0 0 0,0 0-1,-1-1 1,0 0 0,1 0 0,10-10 0,51-54 61,-66 66-86,19-22 21,-1-1 1,23-37-1,-36 51-5,-1 0-1,0 0 0,-1-1 1,0 0-1,-1 0 0,0 0 1,-1 0-1,3-22 0,-6 34-18,1-1-1,-1 1 1,0 0-1,0-1 1,0 1-1,0 0 1,0 0-1,0-1 1,0 1-1,0 0 1,0-1-1,0 1 1,0 0-1,0-1 0,0 1 1,0 0-1,0 0 1,0-1-1,0 1 1,0 0-1,0-1 1,0 1-1,0 0 1,-1 0-1,1-1 1,0 1-1,0 0 1,0 0-1,-1-1 0,1 1 1,0 0-1,0 0 1,0 0-1,-1-1 1,1 1-1,0 0 1,0 0-1,-1 0 1,1 0-1,0 0 1,-1-1-1,1 1 0,0 0 1,0 0-1,-1 0 1,1 0-1,-1 0 1,-15 11-63,-13 24-21,12-8 87,-23 48 1,35-64-12,1 0 1,0 1-1,0 0 1,1 0-1,1 0 1,0 0-1,-1 18 1,3-28-71,0-1 0,0 0 0,0 0 0,0 1 0,1-1 1,-1 0-1,1 0 0,-1 1 0,0-1 0,1 0 0,0 0 0,-1 0 0,1 0 0,0 0 0,-1 1 0,1-2 1,0 1-1,0 0 0,0 0 0,0 0 0,0 0 0,0 0 0,0-1 0,0 1 0,1 0 0,-1-1 0,0 1 1,0-1-1,0 0 0,1 1 0,1-1 0,3 1-987,-1 0 0,1 0 0,0-1-1,0 0 1,11-2 0,6-2-3468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3.794"/>
    </inkml:context>
    <inkml:brush xml:id="br0">
      <inkml:brushProperty name="width" value="0.025" units="cm"/>
      <inkml:brushProperty name="height" value="0.025" units="cm"/>
    </inkml:brush>
  </inkml:definitions>
  <inkml:trace contextRef="#ctx0" brushRef="#br0">144 58 11787,'0'0'4228,"-10"4"-3107,0 2-899,1 0 0,-1 0 0,1 1 0,0 0 0,1 0 0,-1 1 0,2 0 0,-1 1 0,1 0 0,0 0 0,1 0 0,0 1 0,1 0 0,0 0 0,0 1 0,-6 19 0,11-28-199,-1-1 0,1 0 0,0 1 0,-1-1 0,1 0 0,0 1 0,0-1 0,0 0 0,0 1 0,0-1 0,0 1 0,0-1 0,0 0 0,0 1 0,1-1 0,-1 0 0,0 1 0,1-1 0,-1 0 0,1 0 0,0 0 0,-1 1 0,1-1 0,0 0 0,0 0 0,1 2 0,0-3-4,0 1 0,0-1 0,0 1 0,-1-1 0,1 0 0,0 0-1,0 0 1,0 0 0,0 0 0,0 0 0,0 0 0,0-1 0,0 1 0,-1-1-1,1 1 1,0-1 0,0 0 0,-1 0 0,4-1 0,7-5 4,0 0 1,-1-1 0,0 0-1,-1-1 1,0 0 0,0 0-1,-1-1 1,0 0 0,8-14-1,-1 1-121,-1-1 1,-1-1-1,14-35 0,-20 37-135,-16 32 171,-19 39 115,23-41-67,3-6 0,-43 85 381,39-77-501,2 1 1,-1-1-1,1 1 1,1 0-1,0 0 0,0 1 1,0 11-1,2-22 7,0 0-1,0 1 1,0-1 0,0 0-1,0 0 1,0 1-1,-1-1 1,1 0 0,0 0-1,0 1 1,1-1-1,-1 0 1,0 1-1,0-1 1,0 0 0,0 0-1,0 1 1,0-1-1,0 0 1,0 0-1,0 1 1,1-1 0,-1 0-1,0 0 1,0 1-1,0-1 1,0 0-1,1 0 1,-1 0 0,0 0-1,0 1 1,1-1-1,-1 0 1,0 0-1,0 0 1,1 0 0,-1 0-1,0 0 1,0 0-1,1 1 1,-1-1-1,0 0 1,0 0 0,1 0-1,-1 0 1,10 0-4448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4.196"/>
    </inkml:context>
    <inkml:brush xml:id="br0">
      <inkml:brushProperty name="width" value="0.025" units="cm"/>
      <inkml:brushProperty name="height" value="0.025" units="cm"/>
    </inkml:brush>
  </inkml:definitions>
  <inkml:trace contextRef="#ctx0" brushRef="#br0">106 1 14189,'0'0'5408,"-9"2"-5018,3 0-263,1 0 0,-1 1 1,0 0-1,1 0 0,-1 0 1,1 1-1,0-1 0,0 1 0,1 0 1,-1 1-1,1-1 0,0 1 1,0 0-1,0 0 0,1 0 0,0 1 1,0-1-1,-4 11 0,6-15-106,0 0 0,1 0 0,-1 0-1,1 0 1,-1-1 0,1 1 0,-1 0-1,1 0 1,0 0 0,-1 0 0,1 0 0,0 1-1,0-1 1,0 0 0,0 0 0,-1 0-1,2 0 1,-1 0 0,0 0 0,0 0 0,0 0-1,0 0 1,1 0 0,-1 0 0,0 0-1,1 0 1,-1 0 0,1 0 0,-1 0 0,1 0-1,0 0 1,-1-1 0,2 2 0,0-2-2,0 1 0,0-1 0,0 0 0,0 0 1,0 0-1,0 0 0,0 0 0,0 0 0,0-1 0,0 1 1,0-1-1,0 1 0,0-1 0,0 0 0,0 0 0,0 0 1,3-2-1,41-34-79,-40 32-10,0-1 0,0 1 0,1 0 0,-1 0 0,1 0 0,9-3 0,-15 8 56,-1 1-1,1-1 1,-1 0 0,1 1-1,0-1 1,-1 1 0,1 0-1,-1-1 1,1 1-1,-1-1 1,0 1 0,1 0-1,-1-1 1,0 1 0,1 0-1,-1-1 1,0 1 0,0 0-1,0-1 1,1 1 0,-1 0-1,0 0 1,0-1-1,0 1 1,0 0 0,0 0-1,0-1 1,-1 1 0,1 0-1,0 0 1,0-1 0,-1 2-1,1-1 17,0 1 1,-1-1-1,1 1 0,0-1 0,0 1 1,0-1-1,0 1 0,0-1 0,0 1 1,1-1-1,-1 1 0,1-1 0,-1 1 1,1-1-1,-1 0 0,1 1 0,-1-1 1,1 0-1,0 0 0,0 1 0,0-1 1,0 0-1,0 0 0,0 0 0,0 0 0,0 0 1,2 1-1,3-2-192,1 0 0,-1-1 0,1 0 0,0 0 1,-1 0-1,0-1 0,1 1 0,7-5 0,46-29-10251,-42 23 4771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4.755"/>
    </inkml:context>
    <inkml:brush xml:id="br0">
      <inkml:brushProperty name="width" value="0.025" units="cm"/>
      <inkml:brushProperty name="height" value="0.025" units="cm"/>
    </inkml:brush>
  </inkml:definitions>
  <inkml:trace contextRef="#ctx0" brushRef="#br0">61 5 8360,'0'0'9385,"-5"4"-9305,2-1-66,0 1-1,0-1 1,0 1 0,1-1 0,0 1 0,-1 0-1,1 0 1,1 0 0,-1 0 0,0 0 0,1 1-1,0-1 1,0 0 0,0 1 0,1-1 0,-1 0-1,1 1 1,0-1 0,1 1 0,-1-1-1,1 0 1,-1 1 0,3 4 0,16 45-7,-16-48 6,0 0-1,0 0 1,0 1 0,-1-1 0,0 1-1,0-1 1,-1 1 0,0 0-1,0 0 1,-1-1 0,0 1-1,0 0 1,0 0 0,-3 13-1,2-18 58,1-1 0,-1 1 0,0 0 0,0-1 0,0 1 0,0-1 0,0 1 0,0-1 0,0 1-1,-1-1 1,1 0 0,0 0 0,-1 1 0,1-1 0,-1 0 0,0 0 0,1-1 0,-1 1 0,0 0 0,1 0-1,-1-1 1,0 1 0,0-1 0,-2 1 0,3-1-20,0 0-1,0 0 1,0 0 0,-1 0 0,1-1-1,0 1 1,0 0 0,0-1-1,0 1 1,-1 0 0,1-1-1,0 1 1,0-1 0,0 0-1,0 1 1,0-1 0,0 0-1,0 0 1,0 1 0,1-1-1,-1 0 1,0 0 0,0 0-1,1 0 1,-1 0 0,0 0-1,1 0 1,-1-1 0,1 1-1,0 0 1,-1 0 0,1 0-1,0 0 1,-1-1 0,1 1-1,0 0 1,0-1 0,0-4-76,-1 0 0,1 0-1,0 0 1,1 0 0,-1 0 0,1 0 0,0 0 0,1 1 0,-1-1 0,1 0 0,0 1-1,0 0 1,7-11 0,-2 6-21,1 0-1,1 1 0,0 0 1,0 0-1,16-11 1,15-10 30,-23 18 82,1-1-1,-2-1 0,19-20 0,-34 33-34,-1 1 0,0 0 1,1-1-1,-1 1 0,1-1 1,-1 1-1,0 0 0,1-1 1,-1 1-1,0-1 0,1 1 1,-1-1-1,0 1 0,0-1 1,0 1-1,1-1 0,-1 0 1,0 1-1,0-1 0,0 1 1,0-1-1,0 1 0,0-1 1,0 1-1,0-2 0,-12 0 716,-20 10-412,24-4-315,0 1-1,1 0 0,-1 0 1,-10 10-1,16-13-12,0 0 0,0 1 0,-1-1 0,2 1 0,-1-1 0,0 1 0,0 0-1,1-1 1,0 1 0,-1 0 0,1 0 0,0 0 0,1 0 0,-1 0 0,0 0-1,0 4 1,2-6-12,0 1-1,-1-1 1,1 0-1,0 0 1,-1 0-1,1 0 0,0 0 1,0 0-1,0 0 1,0 0-1,0 0 1,0-1-1,0 1 1,0 0-1,1-1 0,-1 1 1,0-1-1,0 1 1,0-1-1,1 1 1,-1-1-1,0 0 0,1 0 1,-1 1-1,0-1 1,1 0-1,-1 0 1,0-1-1,2 1 1,47-1-3341,-48 1 2951,23-4-3229,-2-7-1623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5.196"/>
    </inkml:context>
    <inkml:brush xml:id="br0">
      <inkml:brushProperty name="width" value="0.025" units="cm"/>
      <inkml:brushProperty name="height" value="0.025" units="cm"/>
    </inkml:brush>
  </inkml:definitions>
  <inkml:trace contextRef="#ctx0" brushRef="#br0">25 46 6438,'0'0'3812,"0"-8"-1447,1-5-2427,0-12 5974,-4 43-2762,-2 24-2758,2-25-258,1-1 0,1 0 0,0 0 0,1 1-1,1-1 1,3 23 0,-3-38-152,0 0 0,0 0-1,0 0 1,0 0-1,0-1 1,0 1-1,0 0 1,0 0 0,0 0-1,0-1 1,1 1-1,-1-1 1,0 1 0,0-1-1,1 1 1,-1-1-1,0 0 1,1 0 0,-1 0-1,0 1 1,1-1-1,-1 0 1,1-1-1,-1 1 1,0 0 0,1 0-1,-1-1 1,3 0-1,39-11-2564,-42 11 2542,-1 1 0,1-1 0,0 1 0,0-1 0,0 1 0,0 0 0,0-1 0,-1 1 0,1 0 0,0 0 0,0-1 0,0 1 0,0 0 0,0 0 0,0 0 0,0 0 0,0 0 0,0 0 0,0 0 0,0 1 0,1-1 0,-1 1 60,-1-1 0,0 1 0,0 0 0,1-1 0,-1 1 0,0-1 0,0 1 1,0 0-1,1-1 0,-1 1 0,0-1 0,0 1 0,0 0 0,0-1 0,0 1 0,0 0 1,0-1-1,-1 1 0,1-1 0,0 1 0,0 0 0,0-1 0,-1 1 0,0 4 140,-1-1 0,0 0 0,0 0 0,-1 1 0,1-2-1,-1 1 1,-4 5 0,-35 24 897,39-32-1006,1 1 1,-1-1-1,0 1 1,1-1-1,-1 0 1,0 0-1,0 0 1,0-1-1,0 1 1,0-1-1,0 1 0,0-1 1,0 0-1,0 0 1,-3-1-1,5 1-96,1-1 0,-1 1-1,1 0 1,-1-1 0,1 1-1,0-1 1,-1 1 0,1-1-1,0 1 1,-1-1 0,1 1-1,0-1 1,0 1 0,-1-1-1,1 1 1,0-1 0,0 0-1,0 1 1,0-1 0,0 1-1,0-1 1,0 0 0,0 1 0,0-1-1,0 1 1,0-1 0,0 0-1,0 1 1,1-1 0,-1 1-1,0-1 1,0 1 0,1-1-1,-1 1 1,0-1 0,1 1-1,-1-1 1,12-20-3196,18-5-4509,-8 15 3144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5.831"/>
    </inkml:context>
    <inkml:brush xml:id="br0">
      <inkml:brushProperty name="width" value="0.025" units="cm"/>
      <inkml:brushProperty name="height" value="0.025" units="cm"/>
    </inkml:brush>
  </inkml:definitions>
  <inkml:trace contextRef="#ctx0" brushRef="#br0">66 209 4324,'0'0'11857,"-8"7"-11035,4-5-692,-28 22 358,30-23-402,0 1-1,0 0 1,1-1 0,-1 1 0,0 0 0,1 0-1,0 0 1,-1 0 0,1 1 0,0-1 0,0 0-1,0 0 1,0 1 0,1-1 0,-1 0 0,0 3-1,2-4-58,-1 0-1,1-1 0,0 1 0,-1-1 0,1 1 0,0-1 1,0 0-1,-1 1 0,1-1 0,0 0 0,0 1 0,-1-1 0,1 0 1,0 0-1,0 0 0,0 0 0,0 0 0,0 0 0,-1 0 1,1 0-1,0 0 0,0 0 0,0 0 0,0 0 0,-1 0 1,1-1-1,0 1 0,0 0 0,-1-1 0,1 1 0,1-2 1,30-10 198,-11-3-465,0 0 0,-1-2 0,-1 0 1,-1-2-1,0 0 0,-1-1 1,-1 0-1,-1-1 0,-1-1 0,18-39 1,-27 42 1267,-5 18-1005,0 1 0,0 0 1,0 0-1,0 0 0,0 0 0,0 0 0,0-1 0,0 1 0,0 0 0,0 0 0,0 0 1,0 0-1,0 0 0,-1 0 0,1 0 0,0-1 0,0 1 0,0 0 0,0 0 1,0 0-1,0 0 0,0 0 0,0 0 0,-1 0 0,1 0 0,0 0 0,0 0 0,0-1 1,0 1-1,0 0 0,0 0 0,-1 0 0,1 0 0,0 0 0,0 0 0,0 0 1,0 0-1,0 0 0,0 0 0,-1 0 0,1 0 0,0 0 0,0 0 0,0 1 0,0-1 1,0 0-1,0 0 0,-1 0 0,1 0 0,0 0 0,0 0 0,0 0 0,0 0 1,0 0-1,0 0 0,-3 2 24,1 0 1,1 0-1,-1 0 1,0 0-1,0 0 1,1 0-1,-1 0 1,1 1-1,0-1 0,-2 5 1,-2 8-15,0 0-1,1 0 1,1 0 0,1 0 0,-1 21-1,2-30-23,1-1-1,0 1 0,0 0 1,0-1-1,1 1 0,0 0 1,0-1-1,0 1 1,1-1-1,0 0 0,0 1 1,0-1-1,1 0 0,0 0 1,0 0-1,0-1 1,6 8-1,-8-12 1,-1 1 1,1 0-1,0 0 1,0 0-1,0-1 0,0 1 1,-1 0-1,1-1 1,0 1-1,0-1 0,0 1 1,0-1-1,0 1 1,0-1-1,1 0 1,-1 0-1,0 1 0,0-1 1,0 0-1,0 0 1,0 0-1,0 0 0,0 0 1,0 0-1,1-1 1,-1 1-1,0 0 0,0-1 1,0 1-1,0 0 1,0-1-1,0 1 1,0-1-1,0 0 0,0 1 1,0-1-1,-1 0 1,2 0-1,-1-1-31,0 1-1,0-1 1,-1 1 0,1-1-1,0 0 1,-1 1-1,1-1 1,-1 0 0,1 1-1,-1-1 1,0 0 0,0 0-1,0 0 1,0 1-1,0-1 1,0 0 0,-1 0-1,1 1 1,0-1 0,-1 0-1,1 1 1,-1-1-1,0 0 1,-1-1 0,-9-14 96,-1 1 1,0 1 0,-1 0 0,-1 1-1,-1 0 1,0 1 0,0 0 0,-19-10-1,40 25 185,0 0-1,0 0 1,0 0-1,1-1 0,-1 0 1,1 0-1,9 0 1,64 0-763,-61-1 152,-5 0-1054,1-1-1,-1 0 0,25-6 1,3-5-5235</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16.937"/>
    </inkml:context>
    <inkml:brush xml:id="br0">
      <inkml:brushProperty name="width" value="0.025" units="cm"/>
      <inkml:brushProperty name="height" value="0.025" units="cm"/>
    </inkml:brush>
  </inkml:definitions>
  <inkml:trace contextRef="#ctx0" brushRef="#br0">813 1 4004,'-65'0'648,"-1"3"0,0 3 0,-91 20 0,127-18-362,1 0-1,0 2 0,0 1 0,1 1 1,1 2-1,0 0 0,1 2 0,0 1 1,-37 32-1,49-34-215,0 1-1,0 0 1,2 1-1,0 0 1,1 1 0,0 1-1,2-1 1,0 2-1,1-1 1,2 1 0,-1 0-1,2 0 1,1 1-1,1 0 1,0 0 0,1 28-1,2 2-49,2 0 0,3 0 0,2-1 0,2 0 0,25 79 0,-19-79-504,3-1 0,2-2 1,2 0-1,1-1 0,54 76 1,-62-102 50,0 0 0,1-2 0,1 0 0,1-1 0,1 0 0,0-2 0,1 0 0,0-1 0,2-1 1,-1-1-1,1-1 0,1-1 0,0-1 0,29 7 0,28-2-571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17.282"/>
    </inkml:context>
    <inkml:brush xml:id="br0">
      <inkml:brushProperty name="width" value="0.025" units="cm"/>
      <inkml:brushProperty name="height" value="0.025" units="cm"/>
    </inkml:brush>
  </inkml:definitions>
  <inkml:trace contextRef="#ctx0" brushRef="#br0">154 1372 1281,'42'-15'784,"0"-1"0,-1-3-1,-1 0 1,-1-3 0,-1-2-1,-1-1 1,-1-1 0,-1-2 0,-1-2-1,31-36 1,-32 29-398,-2-1-1,-1-1 1,-2-1-1,-2-2 1,-2-1-1,-2-1 1,-1 0-1,-3-2 1,13-49-1,-23 64-283,-1 0 0,-1 0 0,-2-1 0,-2 0 0,-1 0 0,-3-37-1,1 54-161,-1 0-1,-1 0 0,0 1 0,-1-1 0,0 1 0,-1 0 0,-1 0 0,-1 1 0,0-1 0,0 1 0,-1 1 0,-1-1 0,0 2 0,-1-1 0,-12-11 0,3 8-105,-1 1 0,0 1 0,0 1 0,-2 0 1,1 2-1,-1 1 0,-1 0 0,1 2 0,-1 0 0,-1 2 0,1 0 0,-41-2 0,-17 4-1363,-1 2 1,-110 15 0,84-3-1125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7.228"/>
    </inkml:context>
    <inkml:brush xml:id="br0">
      <inkml:brushProperty name="width" value="0.025" units="cm"/>
      <inkml:brushProperty name="height" value="0.025" units="cm"/>
    </inkml:brush>
  </inkml:definitions>
  <inkml:trace contextRef="#ctx0" brushRef="#br0">1690 183 7847,'0'0'2525,"-11"-6"-1948,-18-9-739,-149-67 6701,144 69-4692,-50-11 1,5 11-2354,22 11 512,0 2-1,1 3 0,-1 3 1,1 1-1,0 4 0,0 1 1,2 3-1,-1 3 0,2 2 1,-93 48-1,102-44 10,0 2 0,2 2-1,1 2 1,2 1 0,1 2 0,1 2 0,2 1-1,2 2 1,1 1 0,2 2 0,2 1 0,-34 65-1,50-80 70,1 0-1,1 1 0,2 0 1,0 0-1,2 1 0,-4 53 1,9-67-63,0 0 0,2 0 0,0 0 1,0-1-1,2 1 0,-1 0 0,2-1 1,0 1-1,1-1 0,0 0 1,1 0-1,1-1 0,0 0 0,1 0 1,10 12-1,-3-8-10,2-1 0,0 0-1,1-1 1,1-1 0,0-1 0,0-1 0,2-1 0,-1 0 0,1-1-1,1-2 1,0 0 0,0-1 0,35 6 0,-7-5 4,1-1 1,-1-3 0,1-2-1,0-2 1,59-9-1,-43-1 1,-2-3 0,0-3-1,-1-3 1,0-3-1,-2-2 1,-1-3 0,-1-3-1,-1-2 1,-2-3-1,-1-2 1,-2-3 0,88-84-1,-115 96 22,-2-1-1,-1-1 1,-1-1 0,-2-1-1,-1-1 1,-1-1-1,-2-1 1,-2 0-1,20-68 1,-29 81 47,-2-1 0,0 0-1,-2 1 1,0-1 0,-2 0 0,0 0-1,-7-39 1,4 45 15,-1 0 0,-1 0-1,-1 0 1,0 1 0,-1 0 0,-1 0-1,0 1 1,-1 0 0,-1 1 0,0 0-1,-13-14 1,12 16-86,-1 1 1,0 0-1,0 1 0,-1 1 0,-1-1 1,0 2-1,0 0 0,0 1 0,-1 0 1,0 1-1,-16-4 0,8 5-11,-1 0 0,1 2 0,-1 0 0,0 2 0,0 1 0,-43 4 0,16 5-16,-1 2 0,1 2 0,1 2 0,0 3 0,2 1 0,-51 29 0,44-19-36,-53 39 0,85-52-211,1 1 0,1 1 1,0 2-1,-31 35 0,47-47 16,0-1 1,0 1-1,0 0 0,1 0 1,0 0-1,1 0 1,-4 13-1,6-17-181,0 0-1,0 0 1,1 1 0,0-1-1,0 0 1,0 1 0,0-1-1,0 0 1,1 1 0,1 5-1,15 18-5162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59.432"/>
    </inkml:context>
    <inkml:brush xml:id="br0">
      <inkml:brushProperty name="width" value="0.025" units="cm"/>
      <inkml:brushProperty name="height" value="0.025" units="cm"/>
    </inkml:brush>
  </inkml:definitions>
  <inkml:trace contextRef="#ctx0" brushRef="#br0">458 168 4676,'0'-9'737,"4"-29"357,-4 37-973,0-1-1,0 1 0,0-1 0,-1 1 0,1-1 0,0 1 1,0-1-1,-1 1 0,1-1 0,-1 1 0,0 0 0,1-1 0,-1 1 1,0 0-1,0-1 0,0 1 0,1 0 0,-1 0 0,-1 0 1,1 0-1,0 0 0,0 0 0,0 0 0,0 0 0,-1 0 0,1 1 1,0-1-1,-1 0 0,1 1 0,-1-1 0,1 1 0,-1 0 1,1-1-1,0 1 0,-1 0 0,1 0 0,-1 0 0,1 0 0,-1 0 1,1 0-1,-1 0 0,-1 1 0,-4 0 152,0 0 0,0 0-1,0 1 1,0-1 0,1 2-1,-1-1 1,-11 6 0,0 5-107,1 0 0,0 1 0,1 1 0,0 0 0,1 1 0,1 1 0,0 1 0,2-1 0,-21 40 0,4 0 96,3 2 1,-21 71-1,28-73-126,3 0 1,3 1-1,2 0 0,3 1 0,-2 102 1,10-155-140,0 0 1,1 0 0,-1 0 0,1 0 0,0 0 0,1-1 0,0 1 0,0 0 0,0-1 0,0 1 0,1-1-1,4 6 1,-5-8-3,1 0 0,0 0 0,0 0 0,0-1 0,0 1 0,1-1 0,-1 0 0,1 0 0,-1 0 0,1-1 0,0 1 0,-1-1 0,1 0 0,0 0 0,0 0 0,0 0 0,0-1 0,6 1 0,2-2 46,1 0 1,-1 0-1,0-2 1,-1 1 0,1-1-1,0-1 1,-1 0-1,0 0 1,0-1-1,0-1 1,0 0 0,-1 0-1,16-14 1,9-8 17,-2-2 0,40-44 0,-25 19 124,-2-1 1,-2-3 0,-3-2-1,-3-1 1,-2-2 0,-3-2 0,-3-1-1,31-105 1,-56 157-9,-1 0 0,-1-1-1,0 0 1,-1 1 0,-1-1 0,-1 0-1,-2-27 1,2 38-135,-1 0 1,0 1-1,0-1 0,-1 1 0,0-1 0,1 1 1,-1 0-1,-1 0 0,1 0 0,-1 0 0,1 0 1,-1 0-1,0 1 0,-1-1 0,1 1 0,0 0 0,-1 0 1,0 0-1,0 0 0,0 1 0,0 0 0,0-1 1,0 1-1,-1 1 0,1-1 0,-1 1 0,1 0 1,-1 0-1,1 0 0,-6 0 0,-5 0-43,0 1 0,-1 0 0,1 2 0,0-1 0,0 2 0,0 0 0,0 1 0,0 0 0,1 1 0,0 1 0,0 0 0,0 1 0,1 1 0,0 0 0,-20 16 0,-12 13-12,1 1 0,-66 78 0,85-88 20,-39 56 1,58-74-38,0-1 0,1 1 0,0 0 0,1 0 1,0 0-1,0 1 0,1-1 0,1 1 0,-1 0 0,0 20 1,3-29-68,0 1 0,0 0 1,1 0-1,-1-1 0,1 1 1,0 0-1,0-1 1,0 1-1,0 0 0,0-1 1,0 0-1,0 1 0,1-1 1,0 0-1,-1 1 0,1-1 1,0 0-1,0 0 0,0 0 1,0-1-1,0 1 1,1 0-1,-1-1 0,4 3 1,-2-3-267,0 1 0,0-1 1,0 0-1,1 0 0,-1 0 1,0 0-1,0-1 1,0 0-1,1 0 0,-1 0 1,0 0-1,0 0 0,1-1 1,-1 0-1,0 0 0,5-2 1,28-19-3938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9.539"/>
    </inkml:context>
    <inkml:brush xml:id="br0">
      <inkml:brushProperty name="width" value="0.025" units="cm"/>
      <inkml:brushProperty name="height" value="0.025" units="cm"/>
    </inkml:brush>
  </inkml:definitions>
  <inkml:trace contextRef="#ctx0" brushRef="#br0">1 63 18706,'0'0'4388,"59"-4"-4292,-15-2 0,12-4-1473,4-3-2915,-1-1-5157</inkml:trace>
  <inkml:trace contextRef="#ctx0" brushRef="#br0" timeOffset="1">638 38 13549,'0'0'5477,"82"-37"-18513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00.228"/>
    </inkml:context>
    <inkml:brush xml:id="br0">
      <inkml:brushProperty name="width" value="0.025" units="cm"/>
      <inkml:brushProperty name="height" value="0.025" units="cm"/>
    </inkml:brush>
  </inkml:definitions>
  <inkml:trace contextRef="#ctx0" brushRef="#br0">518 42 8968,'-45'25'341,"0"1"0,2 3-1,0 1 1,3 2-1,0 2 1,-40 45-1,60-56-124,1 1 0,1 0 0,1 2 0,2 0 0,0 0 0,2 2 0,0 0 0,2 0 0,2 1 0,0 0 0,-8 57 0,14-57-153,1-1 1,1 1 0,2 0-1,1-1 1,1 1-1,2-1 1,0 0 0,2 0-1,1 0 1,1-1-1,16 30 1,-19-44-113,0 0-1,1-1 1,1 0 0,0 0-1,1-1 1,0 0 0,1 0-1,0-1 1,1-1 0,0 0-1,0 0 1,1-1 0,0 0 0,0-1-1,1-1 1,0 0 0,0 0-1,0-1 1,1-1 0,0-1-1,0 1 1,0-2 0,0 0-1,16 0 1,-19-3 67,-1 1 0,1-1 0,-1 0 1,0-1-1,1-1 0,-1 0 0,0 0 0,0 0 0,-1-2 0,1 1 0,15-11 0,-11 5 5,0 0 0,-1-1 0,-1-1 0,0 0-1,0-1 1,15-23 0,-3-2 73,-2-1 1,-2-1 0,-1 0-1,22-75 1,-22 46 583,-3-2 1,-3 0-1,-3 0 1,-3-1 0,-5-138-1,-3 182-565,-1 0 0,-2 0-1,-10-42 1,12 62-99,-1 0 0,0 1 0,0-1 0,-1 1 0,0-1 0,0 1-1,-7-8 1,8 12-9,1 0 0,-1 0 0,0 0-1,0 1 1,0-1 0,-1 1 0,1 0-1,-1 0 1,1 0 0,-1 0 0,1 1-1,-1-1 1,0 1 0,0 0 0,-7-1-1,4 2 6,0 1-1,1 0 1,-1 0-1,0 0 1,1 1-1,0 0 1,-1 0-1,1 0 1,0 1-1,0 0 1,0 0-1,0 1 1,1-1-1,-1 1 1,1 1-1,0-1 1,0 1-1,1 0 1,-6 7-1,-12 15-13,1 0 0,-24 42 0,38-57 13,-23 36-248,2 2-1,2 1 1,3 0-1,2 2 1,-23 84-1,43-127-853,2-15-2180,4-15 666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46.262"/>
    </inkml:context>
    <inkml:brush xml:id="br0">
      <inkml:brushProperty name="width" value="0.025" units="cm"/>
      <inkml:brushProperty name="height" value="0.025" units="cm"/>
    </inkml:brush>
  </inkml:definitions>
  <inkml:trace contextRef="#ctx0" brushRef="#br0">71 0 9897,'0'0'3775,"-5"11"-3476,2-6-263,0 1 14,0-1 0,0 1 1,0 0-1,1 0 0,0 0 0,0 0 0,1 1 0,0-1 1,0 0-1,0 1 0,1-1 0,0 10 0,61 349 1087,-60-354-1117,-1-6-19,0 0 1,1 0-1,-1 0 1,1 0-1,0-1 1,1 1-1,-1 0 1,1 0-1,0-1 1,0 1-1,4 6 1,-4-44 505,-4-33-392,-3 0 0,-2 1 1,-4 0-1,-34-115 0,44 176-40,0 1-1,0-1 0,0 0 0,-1 1 0,0-1 0,1 1 1,-1-1-1,-4-3 0,6 7-60,0 0 0,0 0-1,0 0 1,-1-1 0,1 1 0,0 0-1,0 0 1,0 0 0,-1 0 0,1 0-1,0 0 1,0 0 0,-1 0 0,1 0-1,0 0 1,0-1 0,0 1 0,-1 0-1,1 0 1,0 1 0,0-1 0,-1 0-1,1 0 1,0 0 0,0 0 0,-1 0-1,1 0 1,0 0 0,0 0 0,0 0 0,-1 0-1,1 1 1,0-1 0,0 0 0,0 0-1,-1 0 1,1 0 0,0 1 0,0-1-1,0 0 1,-8 21 4,-1 37-3,2-1 1,3 1 0,6 91 0,0-48 6,-3-82-199,2 40 435,-1-56-456,0-1 0,1 1-1,-1-1 1,1 1 0,-1 0 0,1-1 0,0 1 0,0-1-1,0 0 1,0 1 0,0-1 0,1 0 0,-1 0 0,1 0-1,-1 1 1,1-2 0,2 4 0,5-5-4596,1-9-3512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47.492"/>
    </inkml:context>
    <inkml:brush xml:id="br0">
      <inkml:brushProperty name="width" value="0.025" units="cm"/>
      <inkml:brushProperty name="height" value="0.025" units="cm"/>
    </inkml:brush>
  </inkml:definitions>
  <inkml:trace contextRef="#ctx0" brushRef="#br0">334 31 4901,'0'0'14899,"-7"-7"-14418,5 5-455,1 0 1,-1 0 0,0 0-1,0 0 1,0 1 0,0-1 0,0 0-1,0 1 1,0 0 0,-1-1-1,1 1 1,0 0 0,-1 0-1,-3 0 1,4 1-4,-1 0 0,0 0 0,0 1 0,0 0 0,0-1 0,0 1 0,1 0 0,-1 1 0,0-1 0,1 0 0,-1 1 0,1-1 1,0 1-1,-1 0 0,1 0 0,0 0 0,0 0 0,-2 3 0,-17 17 113,0 1 0,2 2 0,1 0 0,-21 37 0,-48 116 924,81-165-998,0 1-1,1 1 1,0-1 0,1 1-1,1 0 1,0-1-1,1 2 1,0-1 0,2 0-1,0 16 1,1-28-54,0-1 0,0 1 0,0-1 0,0 0 1,0 1-1,1-1 0,-1 0 0,1 0 0,0 0 0,-1 0 0,1 0 0,0 0 1,0 0-1,0-1 0,1 1 0,-1-1 0,0 1 0,0-1 0,1 0 0,-1 0 1,1 0-1,-1 0 0,1 0 0,-1-1 0,1 1 0,0-1 0,-1 0 0,1 0 1,0 0-1,-1 0 0,5-1 0,3 1 34,-1 0 0,1-1 1,-1-1-1,0 0 0,1 0 0,-1 0 1,15-7-1,-13 3-16,1-1 0,-1 0 0,-1 0-1,1-1 1,-1 0 0,0-1 0,-1 0 0,9-11 0,-13 13 6,0 0 0,0 0 1,-1 0-1,0 0 0,-1-1 0,1 0 0,-1 0 0,-1 0 0,0 0 1,0 0-1,0 0 0,-1 0 0,0-13 0,-1 21-107,4 2-99,1 0 155,-1 0 0,0 0 0,0 1 0,0-1-1,0 1 1,0 0 0,-1 1 0,1-1-1,-1 0 1,0 1 0,0 0 0,0 0 0,2 4-1,-2 0 27,-1 1-1,0 0 1,-1-1-1,0 1 1,0 0-1,-1 0 1,0 0-1,-1 0 1,0-1-1,0 1 1,-1 0-1,0-1 1,0 1-1,-1-1 1,-6 13-1,-8 39 88,17-58-222,20-36-5724,-10 20 3397,6-15-2846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48.152"/>
    </inkml:context>
    <inkml:brush xml:id="br0">
      <inkml:brushProperty name="width" value="0.025" units="cm"/>
      <inkml:brushProperty name="height" value="0.025" units="cm"/>
    </inkml:brush>
  </inkml:definitions>
  <inkml:trace contextRef="#ctx0" brushRef="#br0">1 398 11659,'0'0'8040,"9"3"-7453,-6-1-530,0-1 0,0 0 1,0 0-1,0-1 0,0 1 1,0-1-1,1 1 0,-1-1 1,0 0-1,0 0 0,0-1 0,1 1 1,5-2-1,-5 0-14,0 0 0,0 0 0,-1 0 0,1-1 0,0 0 0,-1 1 0,1-1 0,-1-1 0,0 1 0,0 0 0,-1-1 0,5-5 0,-5 6-5,0 0 17,1 0 1,-1 0-1,0 0 0,0 0 0,0 0 1,0-1-1,0 1 0,-1-1 0,1 1 0,-1-1 1,0 0-1,0 1 0,-1-1 0,1 0 1,-1 0-1,0-6 0,0 9-44,-1 1 0,1 0 0,0-1 0,-1 1 0,1-1 0,-1 1 0,1 0 0,-1 0 0,1-1 0,-1 1 1,1 0-1,-1 0 0,1-1 0,-1 1 0,1 0 0,-1 0 0,1 0 0,-1 0 0,0 0 0,1 0 0,-1 0 0,1 0 0,-1 0 0,1 0 0,-1 0 0,1 0 0,-1 0 0,0 0 0,1 1 0,-1-1 0,1 0 0,-1 0 0,1 1 0,-1-1 0,1 0 1,-1 0-1,1 1 0,0-1 0,-1 1 0,1-1 0,-1 0 0,1 2 0,-20 16-80,11-8 85,1 1 0,0 0 0,1 0 0,0 1 0,0 0 0,2 1 0,-1-1 0,2 1 0,0 0 0,0 0 0,1 0 0,1 1 0,0-1 0,1 1 0,0 14 0,1-27-15,0 0-1,0 0 1,0 0 0,0 0 0,0 0-1,0 0 1,0 0 0,1 0-1,-1 0 1,0 0 0,1 0 0,-1 0-1,0 0 1,1 0 0,-1 0-1,1 0 1,0-1 0,-1 1 0,1 0-1,0 0 1,-1-1 0,1 1-1,0 0 1,0-1 0,-1 1 0,1-1-1,0 1 1,0-1 0,1 1-1,1 0 13,0-1 0,-1 0 0,1 1-1,0-1 1,0 0 0,-1 0-1,1-1 1,0 1 0,0-1-1,4-1 1,3-1 32,1-1-1,-1 0 1,0-1 0,16-10-1,-5 0-919,34-33 0,-32 24-1375,-1-1 0,30-44-1,-29 32-496,-1 0 0,-2-2-1,27-73 1,-31 50 3569,-15 22 5002,-1 39-5669,0 1 0,0-1 0,-1 0 0,1 1 0,0-1 0,-1 1-1,1-1 1,-1 1 0,1-1 0,-1 1 0,1-1 0,-1 1 0,1-1 0,-1 1-1,1 0 1,-1-1 0,0 1 0,1 0 0,-1-1 0,1 1 0,-1 0 0,0 0-1,1 0 1,-1-1 0,0 1 0,1 0 0,-1 0 0,0 0 0,1 0 0,-1 0-1,0 0 1,0 1 0,1-1 0,-1 0 0,0 0 0,1 0 0,-1 1 0,1-1-1,-1 0 1,0 1 0,1-1 0,-1 0 0,0 2 0,-27 15 1043,19-1-933,1-1 0,0 2-1,2-1 1,0 1 0,1 0 0,0 0-1,-2 21 1,-8 124 1210,14-149-1374,1-7-68,-1 0-1,1 0 1,0 0 0,0-1-1,1 1 1,-1 0 0,1 0-1,3 6 1,-3-10-32,0-1-1,0 1 1,0-1 0,0 0-1,0 1 1,1-1 0,-1 0 0,1 0-1,-1 0 1,1 0 0,-1 0-1,1 0 1,-1 0 0,1 0-1,0-1 1,0 1 0,-1-1-1,1 1 1,0-1 0,0 0-1,0 0 1,-1 0 0,1 0-1,0 0 1,0 0 0,0 0 0,0 0-1,-1-1 1,1 1 0,3-2-1,0 1-482,0-1-1,0 0 0,0 0 0,0 0 1,0 0-1,0-1 0,-1 0 0,1 0 1,-1 0-1,0-1 0,0 0 0,0 1 1,6-9-1,10-13-5582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49.038"/>
    </inkml:context>
    <inkml:brush xml:id="br0">
      <inkml:brushProperty name="width" value="0.025" units="cm"/>
      <inkml:brushProperty name="height" value="0.025" units="cm"/>
    </inkml:brush>
  </inkml:definitions>
  <inkml:trace contextRef="#ctx0" brushRef="#br0">87 373 5669,'15'-74'7958,"-12"42"-2201,-4 32-5679,0-1 1,1 1-1,-1 0 1,0 0-1,0-1 1,1 1-1,-1 0 0,0 0 1,0 0-1,1 0 1,-1 0-1,0 0 1,0 0-1,1 0 1,-1 0-1,0 0 1,1 0-1,-1 0 1,0 1-1,0-1 1,1 0-1,-1 1 1,0-1-1,1 0 1,-1 1-1,0-1 0,1 1 1,-1-1-1,0 2 1,-6 6-50,1 0 0,0 1 0,0 0 0,1 0 0,0 1 0,0-1 0,1 1 0,1 0 0,-4 12-1,-1 11 55,-6 52-1,12-69-67,0-8-9,1 0-1,0 0 0,0 0 1,1 0-1,0 0 1,1 0-1,0 0 0,2 11 1,-3-18-6,1 0 1,-1-1-1,1 1 1,-1 0-1,1 0 1,0-1-1,-1 1 1,1 0 0,0-1-1,-1 1 1,1 0-1,0-1 1,0 1-1,0-1 1,-1 1-1,1-1 1,0 0-1,0 1 1,0-1-1,0 0 1,0 0 0,0 1-1,0-1 1,0 0-1,0 0 1,0 0-1,-1 0 1,1 0-1,0-1 1,0 1-1,0 0 1,0 0-1,0 0 1,0-1 0,0 1-1,1-1 1,32-20 176,-11-2-96,0-2 0,-2 0 0,21-35 0,51-92-62,-83 135-9,-1 2 4,58-110 24,-61 112-20,0 0-1,-1-1 0,-1 0 1,0 0-1,-1 0 1,-1-1-1,2-19 1,-4 33-17,0 1 1,0 0 0,0 0 0,0-1-1,0 1 1,0 0 0,0 0-1,0-1 1,0 1 0,0 0-1,0 0 1,0-1 0,0 1-1,-1 0 1,1 0 0,0 0-1,0-1 1,0 1 0,0 0-1,0 0 1,-1 0 0,1-1 0,0 1-1,0 0 1,0 0 0,-1 0-1,1 0 1,0-1 0,0 1-1,-1 0 1,1 0 0,0 0-1,0 0 1,-1 0 0,1 0-1,0 0 1,0 0 0,-1 0 0,1 0-1,0 0 1,0 0 0,-1 0-1,1 0 1,0 0 0,0 0-1,-1 0 1,1 0 0,0 0-1,0 0 1,-1 0 0,1 1-1,0-1 1,0 0 0,0 0-1,-1 0 1,1 0 0,0 0 0,0 1-1,0-1 1,0 0 0,-1 0-1,1 0 1,0 1 0,0-1-1,0 0 1,0 0 0,0 1-1,0-1 1,-1 0 0,-13 16-29,1 6 64,1 0 1,0 1 0,2 1 0,1 0 0,1 0-1,1 0 1,0 1 0,3 0 0,0 1 0,1-1-1,1 31 1,2-54-101,0 1-1,0-1 1,1 0-1,-1 1 0,1-1 1,-1 0-1,1 0 1,0 0-1,0 1 1,0-1-1,0 0 0,1 0 1,-1 0-1,0 0 1,1-1-1,-1 1 1,1 0-1,0-1 1,-1 1-1,1-1 0,0 1 1,0-1-1,0 0 1,0 0-1,0 0 1,3 1-1,-1 0-275,0-2-1,0 1 1,-1 0 0,1-1-1,0 1 1,0-1 0,0 0 0,0-1-1,-1 1 1,1-1 0,0 1-1,0-1 1,-1 0 0,1 0-1,0-1 1,3-1 0,19-16-10498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49.869"/>
    </inkml:context>
    <inkml:brush xml:id="br0">
      <inkml:brushProperty name="width" value="0.025" units="cm"/>
      <inkml:brushProperty name="height" value="0.025" units="cm"/>
    </inkml:brush>
  </inkml:definitions>
  <inkml:trace contextRef="#ctx0" brushRef="#br0">17 1 10730,'0'0'6609,"0"8"-6251,-16 219 3726,16-226-4077,0-1 0,0 0 0,0 1 0,0-1 0,0 0 1,0 1-1,0-1 0,0 0 0,0 1 0,0-1 0,0 0 1,0 1-1,0-1 0,0 0 0,1 1 0,-1-1 0,0 0 1,0 0-1,0 1 0,1-1 0,-1 0 0,0 0 0,0 1 1,1-1-1,-1 0 0,0 0 0,0 0 0,1 1 0,-1-1 1,0 0-1,1 0 0,-1 0 0,0 0 0,0 0 0,1 0 1,-1 1-1,0-1 0,1 0 0,-1 0 0,0 0 0,1 0 1,-1 0-1,0 0 0,1 0 0,-1-1 0,0 1 0,1 0 1,-1 0-1,0 0 0,1 0 0,-1 0 0,0 0 0,1-1 1,-1 1-1,0 0 0,0 0 0,1 0 0,-1-1 1,0 1-1,0 0 0,1 0 0,-1-1 0,15-12 193,2-6-30,-2-1 0,23-38 0,-27 40-166,1-1-1,1 1 1,0 1 0,22-21-1,-35 37-6,1 1-1,-1-1 0,0 1 0,1-1 0,-1 1 0,0-1 1,1 1-1,-1-1 0,1 1 0,-1 0 0,1-1 0,-1 1 1,1 0-1,-1-1 0,1 1 0,-1 0 0,1-1 0,-1 1 1,1 0-1,0 0 0,-1 0 0,1 0 0,-1 0 0,1 0 0,0 0 1,-1 0-1,1 0 0,-1 0 0,1 0 0,0 0 0,-1 0 1,1 0-1,-1 0 0,1 1 0,-1-1 0,1 0 0,-1 0 1,1 1-1,-1-1 0,1 0 0,-1 1 0,1-1 0,-1 1 1,1-1-1,-1 0 0,0 1 0,1-1 0,-1 1 0,0-1 1,1 1-1,-1-1 0,0 1 0,1-1 0,-1 1 0,0 0 1,0-1-1,0 1 0,0-1 0,0 1 0,0 0 0,0-1 1,0 1-1,0-1 0,0 2 0,0 50 148,0-39-103,0 70 18,25-107 208,-10-1-175,-8 13-96,0 1-1,1 0 0,0 0 1,1 0-1,19-17 0,-27 27-7,0 0 0,0 0 0,0 0-1,1 0 1,-1 0 0,0 1 0,0-1 0,1 0 0,-1 1 0,0-1-1,1 1 1,-1 0 0,1-1 0,-1 1 0,0 0 0,1 0 0,1 0-1,-2 0 14,0 1-1,0-1 0,0 0 0,0 1 0,-1-1 0,1 1 0,0-1 0,-1 1 0,1-1 0,0 1 1,-1 0-1,1-1 0,0 1 0,-1 0 0,1 0 0,-1-1 0,0 1 0,1 0 0,-1 0 1,1 0-1,-1 0 0,2 8 59,0 0 0,0 0 1,-1 1-1,-1 15 1,3 7 57,8-25-1186,2-11-4546,-4-9-135</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0.352"/>
    </inkml:context>
    <inkml:brush xml:id="br0">
      <inkml:brushProperty name="width" value="0.025" units="cm"/>
      <inkml:brushProperty name="height" value="0.025" units="cm"/>
    </inkml:brush>
  </inkml:definitions>
  <inkml:trace contextRef="#ctx0" brushRef="#br0">85 0 12716,'0'0'9129,"-9"7"-9161,3-1 30,-1-1 1,1 1 0,1 0 0,-1 0 0,1 1 0,0 0-1,0 0 1,1 0 0,0 0 0,0 1 0,1-1-1,0 1 1,0 0 0,1 0 0,0 0 0,0 0-1,0 16 1,1-23 2,1 1 1,0-1-1,0 0 0,0 1 0,0-1 0,0 0 1,0 1-1,0-1 0,0 0 0,0 1 0,1-1 0,-1 0 1,0 0-1,1 1 0,-1-1 0,1 0 0,0 0 0,-1 0 1,1 1-1,0-1 0,1 1 0,-1-1 8,0-1 0,0 0 0,0 0 0,0 0-1,0 0 1,0 0 0,0 0 0,-1-1 0,1 1 0,0 0 0,0 0 0,0-1-1,0 1 1,0 0 0,0-1 0,-1 1 0,1-1 0,0 1 0,0-1-1,-1 1 1,1-1 0,1-1 0,5-5 52,0 0 0,0-1 0,0 1-1,6-12 1,0-3 12,-1-1 0,13-32 0,-45 208-335,20-152 262,1-1-1,-1 1 1,0-1-1,0 1 1,0-1-1,0 0 1,1 1 0,-1-1-1,0 1 1,0-1-1,1 0 1,-1 1-1,0-1 1,0 0-1,1 0 1,-1 1-1,0-1 1,1 0-1,-1 0 1,1 1-1,-1-1 1,0 0-1,1 0 1,-1 0-1,1 1 1,-1-1-1,1 0 1,-1 0-1,0 0 1,1 0-1,-1 0 1,1 0-1,-1 0 1,1 0-1,-1 0 1,0 0-1,1 0 1,-1-1-1,1 1 1,-1 0-1,1 0 1,-1 0 0,0 0-1,1-1 1,-1 1-1,0 0 1,1 0-1,-1-1 1,1 1-1,20-13 20,9-18-1081,-10 10-1759,35-29 1,-47 44 1044,0 1 0,1-1 0,0 1 0,16-6 0,-17 7-1459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0.682"/>
    </inkml:context>
    <inkml:brush xml:id="br0">
      <inkml:brushProperty name="width" value="0.025" units="cm"/>
      <inkml:brushProperty name="height" value="0.025" units="cm"/>
    </inkml:brush>
  </inkml:definitions>
  <inkml:trace contextRef="#ctx0" brushRef="#br0">0 91 2434,'0'0'1922,"0"-51"-1954,6 33-833,-1-3-2562</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1.012"/>
    </inkml:context>
    <inkml:brush xml:id="br0">
      <inkml:brushProperty name="width" value="0.025" units="cm"/>
      <inkml:brushProperty name="height" value="0.025" units="cm"/>
    </inkml:brush>
  </inkml:definitions>
  <inkml:trace contextRef="#ctx0" brushRef="#br0">45 4 7143,'0'0'9785,"1"-4"-8803,-7 26 290,-6 24-206,2 0-1,-8 77 1,18-48-671,16-92 133,6-64-399,-17 61-248,0 0 1,1 1-1,0-1 1,2 1 0,11-20-1,0 16 383,-8 17-7558,-6 4 2174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1.357"/>
    </inkml:context>
    <inkml:brush xml:id="br0">
      <inkml:brushProperty name="width" value="0.025" units="cm"/>
      <inkml:brushProperty name="height" value="0.025" units="cm"/>
    </inkml:brush>
  </inkml:definitions>
  <inkml:trace contextRef="#ctx0" brushRef="#br0">6 1 9769,'0'0'6919,"-5"54"-5478,5-40-288,5 1-256,9-4-545,-5 1-159,2-3-65,3-2-32,1-4-481,-1-3-928,-5 0-2562,1-9-2820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49.869"/>
    </inkml:context>
    <inkml:brush xml:id="br0">
      <inkml:brushProperty name="width" value="0.025" units="cm"/>
      <inkml:brushProperty name="height" value="0.025" units="cm"/>
    </inkml:brush>
  </inkml:definitions>
  <inkml:trace contextRef="#ctx0" brushRef="#br0">3 42 12396,'0'0'11370,"-2"8"-11241,27-16-770,9-3-1537,3-3-3427,-6-2-5093</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1.874"/>
    </inkml:context>
    <inkml:brush xml:id="br0">
      <inkml:brushProperty name="width" value="0.025" units="cm"/>
      <inkml:brushProperty name="height" value="0.025" units="cm"/>
    </inkml:brush>
  </inkml:definitions>
  <inkml:trace contextRef="#ctx0" brushRef="#br0">1 8 5061,'0'0'13047,"0"9"-12679,1 6-89,1 0 0,1 0-1,0-1 1,6 17 0,-7-24-217,1-1 1,-1 1 0,1 0 0,1-1 0,-1 0 0,1 1-1,0-1 1,0-1 0,1 1 0,-1-1 0,1 0-1,9 7 1,-13-11-48,0-1 0,1 1 0,-1-1 0,1 1 0,-1-1 0,0 0 0,1 1 0,-1-1-1,1 0 1,-1 0 0,1 0 0,-1 0 0,1 0 0,-1-1 0,0 1 0,1 0 0,-1-1 0,1 1 0,-1-1-1,0 1 1,0-1 0,1 0 0,-1 1 0,0-1 0,0 0 0,0 0 0,1 0 0,-1 0 0,0 0 0,-1 0-1,1 0 1,0-1 0,0 1 0,0 0 0,0-2 0,29-53 293,-27 47-320,3-4 42,-1 0 0,0 0 0,4-23 0,-5 0-2894,-2 43-3825,0-6 5050,3 7-4900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52.345"/>
    </inkml:context>
    <inkml:brush xml:id="br0">
      <inkml:brushProperty name="width" value="0.025" units="cm"/>
      <inkml:brushProperty name="height" value="0.025" units="cm"/>
    </inkml:brush>
  </inkml:definitions>
  <inkml:trace contextRef="#ctx0" brushRef="#br0">101 68 9225,'0'0'987,"-2"-10"428,-8-41 1164,7 44 2855,3 66-5334,-2-21 119,2 1 0,1-1 0,2 1 0,2-1 0,18 69 1,-23-106-220,0 0 0,0 0 0,1 0 0,-1 0 0,0 0 0,1 0 1,-1 0-1,1 0 0,-1 0 0,1 0 0,-1 0 0,1 0 0,0-1 1,-1 1-1,1 0 0,0 0 0,0-1 0,0 1 0,0-1 0,-1 1 1,1-1-1,0 1 0,0-1 0,0 1 0,0-1 0,0 0 0,0 1 1,0-1-1,2 0 0,-2 0-60,0-1 0,-1 1 0,1-1 1,0 0-1,-1 1 0,1-1 0,-1 0 0,1 1 0,-1-1 0,1 0 1,-1 0-1,1 1 0,-1-1 0,0 0 0,0 0 0,1 0 1,-1 0-1,0 1 0,0-1 0,0 0 0,0 0 0,0 0 0,0 0 1,0 0-1,0 1 0,0-1 0,0 0 0,0 0 0,-1 0 0,1 0 1,0 1-1,-1-1 0,1 0 0,0 0 0,-1 0 0,0 0 0,-8-17-773,-2 0 0,1 1 0,-2 0 0,0 1-1,-22-22 1,2-1 1081,23 30-335,-5-14 3920,15 23-3752,0-1 0,0 0 0,0 1 1,0-1-1,0 1 0,0-1 1,1 1-1,-1-1 0,0 1 0,0 0 1,0-1-1,0 1 0,0 0 1,1 0-1,-1 0 0,0 0 0,0 0 1,0 0-1,1 0 0,-1 1 1,0-1-1,0 0 0,2 1 0,16 1-185,25 2 695,48-2 1,-79-3-1655,-1 0-1,1-1 1,-1 0-1,23-7 1,-4-5-8018</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46.998"/>
    </inkml:context>
    <inkml:brush xml:id="br0">
      <inkml:brushProperty name="width" value="0.025" units="cm"/>
      <inkml:brushProperty name="height" value="0.025" units="cm"/>
    </inkml:brush>
  </inkml:definitions>
  <inkml:trace contextRef="#ctx0" brushRef="#br0">0 59 8456,'2'-17'0,"0"1"-64,7 4 64,-2 4-32,-2 2-833,0 6-1665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47.690"/>
    </inkml:context>
    <inkml:brush xml:id="br0">
      <inkml:brushProperty name="width" value="0.025" units="cm"/>
      <inkml:brushProperty name="height" value="0.025" units="cm"/>
    </inkml:brush>
  </inkml:definitions>
  <inkml:trace contextRef="#ctx0" brushRef="#br0">2 95 9289,'0'-9'1057,"0"-2"-660,-1 2 291,0 0-1,1 1 1,0-1-1,1 0 1,0 0 0,3-10-1,-4 19-642,0 0-1,0-1 1,0 1 0,1 0-1,-1 0 1,0 0 0,0 0-1,0 0 1,0-1-1,1 1 1,-1 0 0,0 0-1,0 0 1,0 0 0,1 0-1,-1 0 1,0 0 0,0 0-1,1 0 1,-1 0 0,0 0-1,0 0 1,0 0 0,1 0-1,-1 0 1,0 0-1,0 0 1,0 0 0,1 0-1,-1 0 1,0 0 0,0 0-1,0 0 1,1 1 0,-1-1-1,0 0 1,0 0 0,0 0-1,0 0 1,1 0-1,-1 1 1,0-1 0,0 0-1,0 0 1,0 0 0,0 0-1,0 1 1,0-1 0,1 0-1,-1 0 1,0 0 0,0 1-1,0-1 1,0 0 0,0 0-1,0 1 1,0-1-1,0 0 1,0 0 0,0 0-1,0 1 1,0-1 0,0 0-1,0 0 1,0 0 0,-1 1-1,7 16 264,7 67 465,4 136 0,-18 88 593,0 11-1096,1-316-403,1 0-1,-1 1 1,0-1 0,1 0 0,0 0 0,0 0-1,0 0 1,0 0 0,2 3 0,-3-5-191,0 0 0,1 0-1,-1-1 1,1 1 0,0 0 0,-1-1 0,1 1 0,-1-1 0,1 1 0,0-1-1,-1 1 1,1-1 0,0 1 0,0-1 0,0 0 0,-1 1 0,1-1 0,0 0-1,0 0 1,0 0 0,-1 1 0,3-1 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0.678"/>
    </inkml:context>
    <inkml:brush xml:id="br0">
      <inkml:brushProperty name="width" value="0.025" units="cm"/>
      <inkml:brushProperty name="height" value="0.025" units="cm"/>
    </inkml:brush>
  </inkml:definitions>
  <inkml:trace contextRef="#ctx0" brushRef="#br0">36 7874 4420,'-3'10'326,"-3"5"-110,1-2 410,0 1 0,0-1 0,2 1 0,0 0 0,-2 22 0,6-36-535,0-1 1,0 1 0,0 0 0,0-1 0,0 1 0,0-1 0,0 1 0,0-1-1,0 1 1,0-1 0,0 1 0,0-1 0,-1 0 0,1 0 0,0 0 0,0 1-1,-1-1 1,2-2 0,2-9 235,0-1 0,0 0 0,-1 0-1,-1 0 1,0 0 0,-1 0 0,-1-1-1,0 1 1,-3-24 0,1-9 137,1-177 775,15-482-951,27-16-204,-14 195 926,-11-456-554,-18 660-394,-22-130 49,3 132-94,17 121 118,8 1 0,37-251 1,-10 248-108,66-571 45,-57 1 42,-37 693-113,44-715 4,-46 724 147,-3 60-6952,-2 17 3136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1.929"/>
    </inkml:context>
    <inkml:brush xml:id="br0">
      <inkml:brushProperty name="width" value="0.025" units="cm"/>
      <inkml:brushProperty name="height" value="0.025" units="cm"/>
    </inkml:brush>
  </inkml:definitions>
  <inkml:trace contextRef="#ctx0" brushRef="#br0">24 7 4644,'0'0'13827,"0"10"-12920,-11 202 2389,-1-14-666,13-214-2495,2 0-1,0 0 1,0 0 0,2 0 0,6-15-1,7-28-115,-9 17-19,-1 1 0,-2-1 0,0-50 0,-6 98-61,1 1-1,-1-1 1,1 0-1,1 0 1,-1 1-1,1-1 0,0 0 1,1 0-1,-1-1 1,1 1-1,4 6 1,-6-10 65,0-1 0,0 1 0,0-1-1,1 1 1,-1-1 0,1 0 0,-1 1 0,1-1 0,-1 0 0,1 0 0,-1 0 0,1 0 0,0 0 0,0-1 0,-1 1 0,1-1 0,0 1 0,0-1 0,0 1 0,0-1 0,0 0 0,-1 0 0,1 0 0,0 0 0,0 0-1,0 0 1,0-1 0,0 1 0,0 0 0,0-1 0,-1 0 0,1 1 0,0-1 0,0 0 0,-1 0 0,1 0 0,-1 0 0,1 0 0,-1-1 0,3-1 0,7-7 36,-1 0 1,0-1 0,-1 0-1,0-1 1,13-22 0,3-3 3,-25 37-47,0 0 0,0 0-1,0 0 1,0 0 0,0 0 0,0 0-1,0 0 1,0 0 0,0 0-1,1 0 1,-1-1 0,0 1 0,0 0-1,0 0 1,0 0 0,0 0 0,0 0-1,0 0 1,1 0 0,-1 0 0,0 0-1,0 0 1,0 0 0,0 0-1,0 0 1,0 0 0,0 0 0,1 0-1,-1 0 1,0 0 0,0 0 0,0 0-1,0 0 1,0 0 0,0 1-1,0-1 1,0 0 0,1 0 0,-1 0-1,0 0 1,0 0 0,0 0 0,0 0-1,0 0 1,0 0 0,0 0 0,0 1-1,0-1 1,0 0 0,0 0-1,0 0 1,0 0 0,0 0 0,0 0-1,0 0 1,0 0 0,1 1 0,-1-1-1,0 0 1,-1 0 0,1 0 0,0 0-1,0 0 1,0 0 0,0 0-1,0 1 1,3 15-166,-2 19 87,-2 79 222,3 126 158,-2-239-363,0 1-1,0 0 1,1-1-1,-1 1 1,1-1-1,-1 1 1,1 0-1,0-1 1,0 0 0,0 1-1,0-1 1,0 1-1,0-1 1,0 0-1,0 0 1,3 2-1,-4-2-97,0-1-1,1 0 1,-1 1 0,1-1-1,-1 0 1,1 0-1,-1 0 1,0 1-1,1-1 1,-1 0-1,1 0 1,-1 0 0,1 0-1,-1 0 1,1 0-1,-1 0 1,1 0-1,-1 0 1,1 0-1,-1 0 1,1 0 0,-1-1-1,1 1 1,-1 0-1,1 0 1,-1 0-1,1-1 1,-1 1-1,0 0 1,1 0 0,-1-1-1,1 1 1,-1 0-1,0-1 1,1 1-1,-1-1 1,0 1-1,1 0 1,-1-1 0,0 1-1,0-1 1,0 1-1,1-1 1,-1 1-1,0-1 1,0 1-1,0-1 1,0 1-1,0-1 1,0 1 0,0 0-1,0-1 1,0 1-1,0-1 1,0 0-1,2-15-7694</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2.473"/>
    </inkml:context>
    <inkml:brush xml:id="br0">
      <inkml:brushProperty name="width" value="0.025" units="cm"/>
      <inkml:brushProperty name="height" value="0.025" units="cm"/>
    </inkml:brush>
  </inkml:definitions>
  <inkml:trace contextRef="#ctx0" brushRef="#br0">15 0 9513,'0'0'9727,"1"9"-8793,3 256 2626,0-254-9623,-12-31-2026,-8 5 3792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2.832"/>
    </inkml:context>
    <inkml:brush xml:id="br0">
      <inkml:brushProperty name="width" value="0.025" units="cm"/>
      <inkml:brushProperty name="height" value="0.025" units="cm"/>
    </inkml:brush>
  </inkml:definitions>
  <inkml:trace contextRef="#ctx0" brushRef="#br0">30 169 3267,'0'0'9001,"-29"-47"-3684,43 47-4933,1 0 353,10 0-161,3 0-320,2-4-95,8-5-65,1 0 0,0-4-577,-5-5-1569,0-2-1697,-5-2 416,-4-5-2082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3.220"/>
    </inkml:context>
    <inkml:brush xml:id="br0">
      <inkml:brushProperty name="width" value="0.025" units="cm"/>
      <inkml:brushProperty name="height" value="0.025" units="cm"/>
    </inkml:brush>
  </inkml:definitions>
  <inkml:trace contextRef="#ctx0" brushRef="#br0">118 0 9929,'0'0'7463,"-4"13"-6715,-104 343 2983,103-334-4266,9-29-2507,14-34-3440,-16 37 6121,12-33-4844</inkml:trace>
  <inkml:trace contextRef="#ctx0" brushRef="#br0" timeOffset="1">128 51 6342,'0'0'9508,"1"9"-8115,1 50 789,-3-37-2029,1 0 1,2-1 0,0 1 0,1-1 0,1 1 0,1-1-1,0-1 1,10 23 0,-9-26-2284,-8-6-7276,-6-9 4553</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3.566"/>
    </inkml:context>
    <inkml:brush xml:id="br0">
      <inkml:brushProperty name="width" value="0.025" units="cm"/>
      <inkml:brushProperty name="height" value="0.025" units="cm"/>
    </inkml:brush>
  </inkml:definitions>
  <inkml:trace contextRef="#ctx0" brushRef="#br0">0 57 3171,'0'0'15567,"16"4"-14991,9-4-191,7 0-129,-1-10-128,3-3-96,-6 3-64,-1-1-1826,-6 2-2562,-1 2-705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0.638"/>
    </inkml:context>
    <inkml:brush xml:id="br0">
      <inkml:brushProperty name="width" value="0.025" units="cm"/>
      <inkml:brushProperty name="height" value="0.025" units="cm"/>
    </inkml:brush>
  </inkml:definitions>
  <inkml:trace contextRef="#ctx0" brushRef="#br0">38 0 7015,'0'0'15977,"0"9"-14701,-2 85 1574,0-25-1742,12 132 0,-9-197-1156,4 24 330,-3-25 113,-1-18 33,6-316-155,-7 330-279,0-1-1,0 0 1,0 1 0,0-1 0,0 0 0,0 1 0,-1-1 0,1 0 0,0 1-1,-1-1 1,1 1 0,-1-1 0,0 1 0,0-1 0,1 1 0,-1-1-1,0 1 1,0-1 0,0 1 0,0 0 0,-3-2 0,-8 6-186,1 19 38,4 5 131,1 1-1,2-1 0,1 1 1,1 0-1,1 0 0,4 41 1,-2-66 23,-1-1 1,0 1 0,1 0-1,-1-1 1,1 1-1,0-1 1,-1 1 0,1-1-1,1 1 1,-1-1 0,0 1-1,0-1 1,1 0-1,1 2 1,-2-3 4,1 0-1,-1 0 1,0 0 0,0 0 0,1 0-1,-1-1 1,0 1 0,1 0-1,-1-1 1,1 1 0,-1-1 0,1 0-1,-1 1 1,1-1 0,-1 0 0,1 0-1,-1 0 1,3 0 0,0-1 4,0 0 0,1-1 0,-1 1 0,0-1 0,0 1 1,-1-1-1,1 0 0,0-1 0,-1 1 0,1-1 0,-1 1 1,0-1-1,0 0 0,0 0 0,4-6 0,-1 1-21,0 0 1,-1 0-1,-1-1 0,1 1 0,-1-1 0,-1 0 1,0 0-1,0 0 0,-1-1 0,0 1 0,0 0 0,-1-1 1,0-13-1,-27 53-490,21-21 219,1 0-1,0 1 1,0-1 0,1 1-1,1 0 1,-1 0 0,2 0-1,-1 1 1,1-1 0,1 0-1,0 0 1,2 17 0,-2-26-36,1 1 1,0 0 0,-1 0 0,1 0-1,0-1 1,0 1 0,0-1 0,1 1 0,-1-1-1,0 1 1,1-1 0,-1 1 0,0-1 0,1 0-1,0 0 1,-1 0 0,1 0 0,0 0-1,-1 0 1,1 0 0,0-1 0,2 1 0,21 4-6873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4.111"/>
    </inkml:context>
    <inkml:brush xml:id="br0">
      <inkml:brushProperty name="width" value="0.025" units="cm"/>
      <inkml:brushProperty name="height" value="0.025" units="cm"/>
    </inkml:brush>
  </inkml:definitions>
  <inkml:trace contextRef="#ctx0" brushRef="#br0">1 125 2819,'0'0'5658,"2"-8"-5140,2-2-207,11-30 2192,-10 12 10346,1 49-13020,6 24 296,-2 1 0,-2 0 0,-3 0 0,1 54 0,5-175 900,-11 51-1022,-1-1 0,-1 0 1,-2 1-1,0-1 0,-1 1 1,-1 0-1,-13-30 0,15 41-141,9 17-225,17 13 170,-18-16 206,0 0 0,0 0 0,0-1 0,0 0 0,0 1 0,0-1-1,-1-1 1,1 1 0,0 0 0,0-1 0,0 0 0,0 0-1,0 0 1,-1-1 0,1 1 0,0-1 0,-1 0 0,0 0-1,1 0 1,-1 0 0,0 0 0,0-1 0,0 0 0,0 1 0,-1-1-1,1 0 1,-1 0 0,1-1 0,-1 1 0,0 0 0,1-5-1,-4 13-61,1-1 0,-1 1-1,1-1 1,-1 1-1,1-1 1,1 1 0,0 7-1,1 6 82,-2-3 167,0 0-1,2 0 1,5 25-1,-7-36-394,2 0-1,-1-1 1,0 1-1,1-1 1,-1 1-1,1-1 0,0 1 1,0-1-1,0 0 1,1 0-1,3 3 1,-5-5-304,1 1 1,-1-1 0,1 0 0,-1 0-1,1-1 1,0 1 0,0 0-1,-1 0 1,1-1 0,0 1 0,0-1-1,0 0 1,0 1 0,3-1 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4.552"/>
    </inkml:context>
    <inkml:brush xml:id="br0">
      <inkml:brushProperty name="width" value="0.025" units="cm"/>
      <inkml:brushProperty name="height" value="0.025" units="cm"/>
    </inkml:brush>
  </inkml:definitions>
  <inkml:trace contextRef="#ctx0" brushRef="#br0">56 572 10634,'0'0'326,"-8"5"576,-26 15 214,20-8 346,19-6-221,23-4 186,-24-2-1361,13-1 308,0 0 0,0-2 1,-1 0-1,1 0 0,24-10 0,81-38 483,-56 22-538,193-76 66,496-233-118,-719 318-190,-16 8 287,0 1 0,38-15 0,-75 33-621,0 1 0,0 0 1,1 2-1,-21 15 0,-16 10-4465,25-20 35</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4.961"/>
    </inkml:context>
    <inkml:brush xml:id="br0">
      <inkml:brushProperty name="width" value="0.025" units="cm"/>
      <inkml:brushProperty name="height" value="0.025" units="cm"/>
    </inkml:brush>
  </inkml:definitions>
  <inkml:trace contextRef="#ctx0" brushRef="#br0">1 1 9865,'0'0'10325,"6"10"-9701,6 14-531,-2 1-1,0 0 1,-2 0-1,-1 1 1,8 50 0,-7-38 31,1-1-563,-7-13-3095,-6-23-831,-13-2 434,1-8 536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55.353"/>
    </inkml:context>
    <inkml:brush xml:id="br0">
      <inkml:brushProperty name="width" value="0.025" units="cm"/>
      <inkml:brushProperty name="height" value="0.025" units="cm"/>
    </inkml:brush>
  </inkml:definitions>
  <inkml:trace contextRef="#ctx0" brushRef="#br0">138 293 2434,'-11'-8'2974,"-4"-2"-2081,-45-32 2420,54 37-2485,1 0-1,-1 0 1,1 0-1,0 0 1,0-1-1,1 0 1,-1 0-1,-3-8 0,7 12-732,1 1-1,0 0 0,-1-1 1,1 1-1,0-1 0,0 1 1,0 0-1,0-1 0,0 1 1,0-1-1,0 1 0,0-1 1,0 1-1,1 0 0,-1-1 1,1 1-1,-1 0 0,1-1 1,0 1-1,-1 0 0,1 0 1,0-1-1,0 1 0,0 0 1,0 0-1,0 0 0,0 0 1,0 0-1,0 0 0,0 0 1,3-1-1,48-23 88,-37 18 216,167-62 371,-153 61-598,0 1-1,0 1 1,0 1 0,46 0-1,-74 4-157,0 1-1,0 0 1,0 0-1,0 0 1,0 0-1,1 0 1,-1 0-1,0 0 1,0 0-1,0 1 1,0-1-1,0 0 1,0 1-1,0-1 1,0 0-1,0 1 1,0-1-1,0 1 1,0 0-1,-1-1 1,1 1-1,0 0 1,0-1-1,0 1 1,-1 0-1,1 0 1,0 0-1,0 1 1,-1 0 45,0 0 0,0 0 0,0-1 0,0 1 0,0 0 0,-1-1 0,1 1 0,0 0 0,-1 0 0,0-1 1,1 1-1,-1-1 0,0 1 0,0-1 0,-1 3 0,-5 6 300,-1-1-1,1 0 1,-18 16 0,14-15-295,0-1 0,-1 0 1,0-1-1,0 0 0,-1-1 0,0 0 1,0-1-1,-1 0 0,0-1 0,1-1 1,-2 0-1,-22 3 0,36-7-174,0 0 0,0 0 0,-1 0 0,1 0-1,0 0 1,0 0 0,-1 0 0,1-1 0,0 1 0,0 0 0,0-1 0,-1 1-1,1-1 1,0 1 0,0-1 0,0 0 0,-1-1 0,-6-20-5587,7-1-3719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52.578"/>
    </inkml:context>
    <inkml:brush xml:id="br0">
      <inkml:brushProperty name="width" value="0.025" units="cm"/>
      <inkml:brushProperty name="height" value="0.025" units="cm"/>
    </inkml:brush>
  </inkml:definitions>
  <inkml:trace contextRef="#ctx0" brushRef="#br0">254 0 7239,'0'0'320,"-76"18"-288,38-14-64,4-4-32,-3 0-320,3-8-321,0-2-2114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52.953"/>
    </inkml:context>
    <inkml:brush xml:id="br0">
      <inkml:brushProperty name="width" value="0.025" units="cm"/>
      <inkml:brushProperty name="height" value="0.025" units="cm"/>
    </inkml:brush>
  </inkml:definitions>
  <inkml:trace contextRef="#ctx0" brushRef="#br0">893 0 5541,'-13'1'294,"-462"10"2936,374-8-3617,67-4 553,0 2 0,0 2 0,0 1 0,-60 15 0,83-16 80,-1-1 1,0 0 0,0 0-1,-14 0 1,26-3-1475,0-3-1719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3.513"/>
    </inkml:context>
    <inkml:brush xml:id="br0">
      <inkml:brushProperty name="width" value="0.025" units="cm"/>
      <inkml:brushProperty name="height" value="0.025" units="cm"/>
    </inkml:brush>
  </inkml:definitions>
  <inkml:trace contextRef="#ctx0" brushRef="#br0">213 1 3427,'0'0'18290,"-10"9"-17650,-19 19 75,2 3 1,-31 42-1,45-54-483,0 0 0,2 0 0,0 1 0,1 1-1,1 0 1,-8 28 0,16-44-222,0-1 0,0 0 0,0 0 1,1 0-1,-1 1 0,1-1 0,0 0 0,1 7 0,0-10-8,-1 0 0,1 0-1,-1 0 1,1 0 0,-1 0-1,1 0 1,0 0 0,-1 0-1,1 0 1,0 0 0,0-1-1,0 1 1,0 0 0,0-1-1,0 1 1,-1 0 0,1-1-1,1 1 1,-1-1 0,0 0-1,0 1 1,0-1 0,0 0-1,0 0 1,0 1 0,0-1-1,0 0 1,1 0 0,-1 0-1,0 0 1,0-1 0,0 1-1,0 0 1,2-1 0,2 0-218,1 0 0,-1 0 1,0-1-1,1 0 0,-1 0 1,0 0-1,0-1 1,0 0-1,-1 0 0,1 0 1,7-7-1,22-29-4361,-17 9-953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3.862"/>
    </inkml:context>
    <inkml:brush xml:id="br0">
      <inkml:brushProperty name="width" value="0.025" units="cm"/>
      <inkml:brushProperty name="height" value="0.025" units="cm"/>
    </inkml:brush>
  </inkml:definitions>
  <inkml:trace contextRef="#ctx0" brushRef="#br0">0 0 17809,'0'0'7879,"34"19"-13420,-32-12-865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4.252"/>
    </inkml:context>
    <inkml:brush xml:id="br0">
      <inkml:brushProperty name="width" value="0.025" units="cm"/>
      <inkml:brushProperty name="height" value="0.025" units="cm"/>
    </inkml:brush>
  </inkml:definitions>
  <inkml:trace contextRef="#ctx0" brushRef="#br0">35 113 16271,'0'0'7757,"-4"12"-7720,-4 20 165,0 0-1,3 1 1,-4 56 0,9-88-190,0-1 0,-1 1 0,1 0 0,0 0 0,0 0 0,0 0 0,0-1 0,0 1 0,0 0 0,0 0 0,0 0 0,0-1 0,1 1 0,-1 0 0,0 0 0,0-1 0,1 1 0,-1 0 0,0 0 0,1-1 0,-1 1 0,1 0 0,-1-1 0,1 1 0,-1 0 0,1-1 0,0 1 0,-1-1 0,1 1 0,0-1 0,-1 1 0,1-1 0,0 0 0,-1 1 0,1-1 0,0 0 0,0 0 0,0 1 0,-1-1 0,1 0 0,0 0 0,0 0 0,0 0 0,-1 0 0,1 0 0,0 0 0,0 0 0,0 0 0,-1 0 0,1-1 0,0 1 0,0 0 0,0-1 0,-1 1 0,2-1 0,3-2 151,0 1 0,0-1 1,0 0-1,-1-1 0,1 1 0,6-9 1,5-5-22,-1-1 1,-1-1 0,-1-1 0,13-25 0,-21 36-78,-1-1 1,0 1-1,-1-1 0,0 0 1,0 0-1,-1 0 0,0 0 1,-1-1-1,0 1 1,0 0-1,-1-1 0,-2-9 1,2 18-61,0 0 0,0 0 0,-1 0 1,1 0-1,-1 0 0,1 0 0,-1 0 1,0 0-1,0 1 0,0-1 0,0 0 0,0 0 1,0 1-1,0-1 0,-1 1 0,1-1 1,-1 1-1,1 0 0,-1-1 0,1 1 0,-1 0 1,0 0-1,1 0 0,-1 0 0,0 1 1,0-1-1,0 0 0,0 1 0,0-1 0,0 1 1,0 0-1,0-1 0,0 1 0,0 0 1,1 0-1,-1 0 0,0 1 0,-3-1 0,0 1-39,0 0 0,0 1 0,0-1 0,0 1 0,0 0 0,0 1 0,1-1 0,-1 1 0,1-1 0,0 1 0,-1 1 0,1-1 0,-4 6 0,-12 18-1176,15-7-3019,11-22-3160,2-12 1752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4.653"/>
    </inkml:context>
    <inkml:brush xml:id="br0">
      <inkml:brushProperty name="width" value="0.025" units="cm"/>
      <inkml:brushProperty name="height" value="0.025" units="cm"/>
    </inkml:brush>
  </inkml:definitions>
  <inkml:trace contextRef="#ctx0" brushRef="#br0">183 0 15471,'0'0'7516,"-4"10"-7003,-146 415 3544,127-323-3931,21-91-135,0 0 0,1 1 0,1-1 0,0 1 0,1-1-1,0 1 1,2 11 0,-1-20-171,0 1 0,-1-1 0,1 0 0,0 0 0,1 0-1,-1 0 1,1 0 0,-1 0 0,1 0 0,0-1 0,0 0 0,0 1 0,0-1 0,0 0 0,0 0-1,1-1 1,-1 1 0,1-1 0,-1 0 0,8 2 0,36 2-5133,-44-5 4407,1-1 0,-1 1 0,0-1 0,1 1 0,-1-1 0,0 0-1,1-1 1,-1 1 0,6-4 0,8-11-8548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1.015"/>
    </inkml:context>
    <inkml:brush xml:id="br0">
      <inkml:brushProperty name="width" value="0.025" units="cm"/>
      <inkml:brushProperty name="height" value="0.025" units="cm"/>
    </inkml:brush>
  </inkml:definitions>
  <inkml:trace contextRef="#ctx0" brushRef="#br0">115 0 14958,'-8'0'1826,"4"1"-1620,0-1 1,0 1-1,-1 0 0,1 0 1,0 0-1,0 0 0,0 1 1,0 0-1,1 0 0,-1 0 1,0 0-1,1 0 1,-1 1-1,1 0 0,0 0 1,0 0-1,0 0 0,0 0 1,1 0-1,-1 1 0,1-1 1,0 1-1,0 0 0,0-1 1,0 1-1,1 0 1,-1 0-1,0 5 0,-2 3 77,1 0 0,0 0 0,0 1 0,2-1 0,-1 0-1,1 1 1,1 0 0,1-1 0,0 1 0,0-1 0,1 1 0,4 13 0,-3-16-374,1 1 0,0-1-1,0 0 1,1-1 0,0 1 0,1-1 0,0 0 0,0 0 0,1-1 0,0 1 0,1-2 0,0 1 0,0-1 0,12 8 0,-22-30-5703,0 5 3922,-6-16-3290,-6-6-236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5.137"/>
    </inkml:context>
    <inkml:brush xml:id="br0">
      <inkml:brushProperty name="width" value="0.025" units="cm"/>
      <inkml:brushProperty name="height" value="0.025" units="cm"/>
    </inkml:brush>
  </inkml:definitions>
  <inkml:trace contextRef="#ctx0" brushRef="#br0">118 76 11627,'0'0'12898,"-4"7"-12519,-21 53 1104,-20 71 0,13-35-1166,30-89-313,-1 0 1,1 0-1,1 0 0,-1 0 1,0 12-1,2-17-132,3-5-251,7-14 152,-1-1-1,-1 0 1,0 0-1,-1 0 1,-1-1 0,-1 0-1,0 0 1,2-37-1,4-107-31,-10 242 601,-1-78-323,0 0 0,0-1 0,0 1 1,1 0-1,-1-1 0,0 1 0,1-1 1,-1 1-1,0 0 0,1-1 0,-1 1 0,1-1 1,-1 1-1,1-1 0,-1 1 0,1-1 1,0 1-1,-1-1 0,1 0 0,-1 1 0,1-1 1,0 0-1,-1 1 0,1-1 0,0 0 1,0 0-1,-1 0 0,1 0 0,0 1 1,-1-1-1,1 0 0,0 0 0,0 0 0,-1-1 1,1 1-1,0 0 0,-1 0 0,1 0 1,0 0-1,-1-1 0,1 1 0,0 0 0,-1-1 1,1 1-1,0-1 0,-1 1 0,1-1 1,30-20 749,-23 12-725,0-1 1,0 0-1,-1-1 0,0 0 1,-1 0-1,0 0 0,-1-1 0,0 0 1,4-15-1,-25 114-540,-7-13 522,12-42 84,1-1 0,1 1 0,2 1 0,-6 64 0,13-96-149,0-1 1,0 0-1,0 1 0,0-1 1,0 0-1,0 1 0,0-1 1,0 0-1,0 1 0,0-1 0,0 0 1,0 1-1,0-1 0,0 0 1,0 1-1,0-1 0,0 0 1,1 1-1,-1-1 0,0 0 0,0 1 1,0-1-1,1 0 0,-1 0 1,0 1-1,0-1 0,1 0 1,-1 0-1,0 1 0,0-1 1,1 0-1,-1 0 0,1 1 0,10-8-2175,8-18-2723,-7-1-481,-3-7-1960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5.500"/>
    </inkml:context>
    <inkml:brush xml:id="br0">
      <inkml:brushProperty name="width" value="0.025" units="cm"/>
      <inkml:brushProperty name="height" value="0.025" units="cm"/>
    </inkml:brush>
  </inkml:definitions>
  <inkml:trace contextRef="#ctx0" brushRef="#br0">124 0 9673,'0'0'10618,"0"12"-9833,9 116 2049,-4-72-2159,-1 0 1,-3 1-1,-8 64 1,-17 7-1258,-56 167 0,63-243-2717,3-9-2322</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6.436"/>
    </inkml:context>
    <inkml:brush xml:id="br0">
      <inkml:brushProperty name="width" value="0.025" units="cm"/>
      <inkml:brushProperty name="height" value="0.025" units="cm"/>
    </inkml:brush>
  </inkml:definitions>
  <inkml:trace contextRef="#ctx0" brushRef="#br0">0 0 7815,'0'0'4741,"7"38"-4965,-1-42-481,-6-10-1377</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7.348"/>
    </inkml:context>
    <inkml:brush xml:id="br0">
      <inkml:brushProperty name="width" value="0.025" units="cm"/>
      <inkml:brushProperty name="height" value="0.025" units="cm"/>
    </inkml:brush>
  </inkml:definitions>
  <inkml:trace contextRef="#ctx0" brushRef="#br0">1 0 4164,'0'0'8168,"62"17"-8328,-33-18 256,3-6-577,6 2-1281,-4 3-1921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7.690"/>
    </inkml:context>
    <inkml:brush xml:id="br0">
      <inkml:brushProperty name="width" value="0.025" units="cm"/>
      <inkml:brushProperty name="height" value="0.025" units="cm"/>
    </inkml:brush>
  </inkml:definitions>
  <inkml:trace contextRef="#ctx0" brushRef="#br0">0 0 8616,'0'0'32,"65"29"-224,-35-10 0,-1 2 128,-4-4 96,3-3-32,1-1 0,-2-5 64,-1-1 96,-2-6-160,1-2 32,0 1-320,0-3-2147</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8.067"/>
    </inkml:context>
    <inkml:brush xml:id="br0">
      <inkml:brushProperty name="width" value="0.025" units="cm"/>
      <inkml:brushProperty name="height" value="0.025" units="cm"/>
    </inkml:brush>
  </inkml:definitions>
  <inkml:trace contextRef="#ctx0" brushRef="#br0">1 192 3171,'0'0'128,"77"-4"160,-38-5 65,0-3-257,2 3-288,0 4-2531</inkml:trace>
  <inkml:trace contextRef="#ctx0" brushRef="#br0" timeOffset="1">638 169 2370,'0'0'0,"86"-31"-2370</inkml:trace>
  <inkml:trace contextRef="#ctx0" brushRef="#br0" timeOffset="2">1060 50 2851,'46'1'1505,"-1"15"161,-1 3-577,-3 1-769,1-4-160,2-6-64,4-9-64,-5-1-32,2-10 32,3-10-32,0-6 96,2 0-544,2 0-1250,-4 5-2305</inkml:trace>
  <inkml:trace contextRef="#ctx0" brushRef="#br0" timeOffset="3">1870 0 3555,'0'0'2947,"77"39"-641,-41-19-1089,3-6-768,4-3-289,0-5-96,5-5 0,2-1 0,-2-5-64,6-8-1121,-3-1-1697,1 0-3140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8.411"/>
    </inkml:context>
    <inkml:brush xml:id="br0">
      <inkml:brushProperty name="width" value="0.025" units="cm"/>
      <inkml:brushProperty name="height" value="0.025" units="cm"/>
    </inkml:brush>
  </inkml:definitions>
  <inkml:trace contextRef="#ctx0" brushRef="#br0">0 1 6118,'0'0'736,"82"51"-607,-41-32-129,4-9-417,1-7-95,-1-3-33,0 0-2434</inkml:trace>
  <inkml:trace contextRef="#ctx0" brushRef="#br0" timeOffset="1">732 184 2338,'0'0'321,"70"14"-129,-36-12 416,3-2-255,-1 0-257,-2-3-128,0-2-3299</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8.800"/>
    </inkml:context>
    <inkml:brush xml:id="br0">
      <inkml:brushProperty name="width" value="0.025" units="cm"/>
      <inkml:brushProperty name="height" value="0.025" units="cm"/>
    </inkml:brush>
  </inkml:definitions>
  <inkml:trace contextRef="#ctx0" brushRef="#br0">0 223 5509,'12'3'1116,"16"5"-870,0-1 1,33 4 0,-48-10-347,0 0 1,1 0-1,-1-1 1,0 0 0,0-2-1,1 1 1,-1-1-1,16-6 1,25-12-1333,-19 6 479,1 1 1,50-11-1,-74 22 1154,1 0-1,-1 1 1,1 0-1,0 1 1,-1 1-1,1 0 0,-1 0 1,1 1-1,-1 1 1,0 0-1,13 6 1,-16-6 22,-1 0 1,1 0 0,0-1 0,1 0-1,-1-1 1,0 0 0,0 0 0,1-1 0,11-1-1,-13 0-558,0 0-1,-1-1 0,1 0 0,-1-1 1,0 1-1,1-1 0,6-5 0,13-8-3801</inkml:trace>
  <inkml:trace contextRef="#ctx0" brushRef="#br0" timeOffset="1">1102 84 3235,'0'0'320,"71"2"-192,-40 5-95,2-5 95,1-2 544,0 0 577,4-2-416,1-9-256,0-3 63,2-3-191,2 2-353,-5 0-96,1 6-961,-5 1-1601,0 4-2275</inkml:trace>
  <inkml:trace contextRef="#ctx0" brushRef="#br0" timeOffset="2">1771 0 1666,'0'0'1121,"59"0"-1089,-37 0-737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59.129"/>
    </inkml:context>
    <inkml:brush xml:id="br0">
      <inkml:brushProperty name="width" value="0.025" units="cm"/>
      <inkml:brushProperty name="height" value="0.025" units="cm"/>
    </inkml:brush>
  </inkml:definitions>
  <inkml:trace contextRef="#ctx0" brushRef="#br0">1 70 9065,'0'0'3363,"8"4"-2942,-6-3-386,0 0 0,0 0 0,0 0 0,1 0 0,-1-1 0,0 1 0,0 0 0,1-1 0,-1 0 0,0 1 0,1-1 0,-1 0 0,0 0 0,1-1 0,-1 1 0,0 0 0,1-1-1,-1 1 1,0-1 0,0 0 0,1 0 0,-1 0 0,0 0 0,0 0 0,0 0 0,0-1 0,0 1 0,0-1 0,-1 1 0,1-1 0,-1 1 0,3-4 0,1 0 57,2-3-108,1 1 0,0 0 0,0 1 1,1 0-1,10-7 0,-16 12 50,-1 0 1,1 0-1,-1 0 0,0 0 1,1 1-1,0-1 0,-1 1 1,1-1-1,-1 1 0,1 0 0,0 0 1,-1 0-1,1 0 0,0 1 1,-1-1-1,1 1 0,-1 0 0,1-1 1,-1 1-1,1 0 0,-1 0 1,0 1-1,1-1 0,-1 0 1,0 1-1,2 2 0,-1-2 78,0 1-1,0-1 0,0 0 1,0 1-1,0-1 1,1-1-1,-1 1 0,1-1 1,-1 1-1,1-1 1,-1 0-1,1 0 1,0 0-1,0-1 0,-1 1 1,1-1-1,0 0 1,0 0-1,0 0 0,-1-1 1,1 1-1,0-1 1,-1 0-1,1 0 1,0 0-1,-1-1 0,1 1 1,-1-1-1,0 0 1,5-3-1,11 3-2615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21.288"/>
    </inkml:context>
    <inkml:brush xml:id="br0">
      <inkml:brushProperty name="width" value="0.025" units="cm"/>
      <inkml:brushProperty name="height" value="0.025" units="cm"/>
    </inkml:brush>
  </inkml:definitions>
  <inkml:trace contextRef="#ctx0" brushRef="#br0">229 80 5701,'0'0'1629,"0"-8"-1096,0-30 358,0 5 4993,-2 62-4203,-6 93-1462,6 1 0,25 225 0,-17-234 1226,-13 190 1,-3-54-595,10-137-810,-10 482 142,-11-270-187,-7 134 35,-4-13 10,-4 172 25,36-598-66,-8 793 64,-39 568-64,41-1217 2,-15 553 23,12-276 13,-1 185-792,12-622-1175,1 0-4646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1.358"/>
    </inkml:context>
    <inkml:brush xml:id="br0">
      <inkml:brushProperty name="width" value="0.025" units="cm"/>
      <inkml:brushProperty name="height" value="0.025" units="cm"/>
    </inkml:brush>
  </inkml:definitions>
  <inkml:trace contextRef="#ctx0" brushRef="#br0">18 47 9001,'0'0'11242,"-18"-45"-9288,24 43-545,15 2-608,8 0-352,10 0 159,7 0-159,4 4-257,0-1-128,-5-1-32,-9-2-128,-10 0-1186,-11 0-1024,-10 0-705</inkml:trace>
  <inkml:trace contextRef="#ctx0" brushRef="#br0" timeOffset="1">38 123 13741,'0'0'10634,"69"22"-9481,-17-22-768,-2-6-289,2-1-64,-7-1-96,-11 4-1154,-13 3-767,-14 1-834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24.891"/>
    </inkml:context>
    <inkml:brush xml:id="br0">
      <inkml:brushProperty name="width" value="0.025" units="cm"/>
      <inkml:brushProperty name="height" value="0.025" units="cm"/>
    </inkml:brush>
  </inkml:definitions>
  <inkml:trace contextRef="#ctx0" brushRef="#br0">302 82 9097,'-8'-1'2381,"-6"-2"-1817,0 2 0,0 0 0,0 1 0,0 0 0,-1 1 0,-15 3 0,23-2-410,1 0-1,0 0 0,0 0 1,0 1-1,0 0 0,0 0 1,0 0-1,1 1 0,-1 0 1,1 0-1,0 0 0,0 1 1,1 0-1,0 0 0,-1 0 1,-5 10-1,-1 5-59,0 1 0,2 0 0,0 0 1,1 1-1,2 0 0,0 0 0,-5 40 0,5 11 20,2 79-1,4-142-105,1 33 15,2 0 1,2 0 0,19 81 0,-18-101-28,1 0 1,1 0-1,1-1 1,1 0-1,1-1 1,1 0 0,1 0-1,24 28 1,-33-45 8,0 0 0,-1 0 0,2 0 1,-1 0-1,0-1 0,1 0 0,-1 0 0,1 0 1,0-1-1,0 0 0,0 1 0,0-2 0,0 1 1,1-1-1,-1 1 0,10 0 0,-8-2 79,0-1 1,0 0-1,0 0 0,0 0 0,-1-1 1,1 0-1,0 0 0,-1 0 0,1-1 0,-1 0 1,9-7-1,7-5 179,-2-1 1,0-2-1,-1 0 1,-1 0-1,28-39 1,-17 18-80,-2-1 0,-2-1 0,-2-1 0,-1-1 0,29-86 0,-41 99-109,-2-1 0,-1 0 1,-2 0-1,-1 0 0,-1-1 1,-1 1-1,-2-1 0,-2 1 0,0-1 1,-8-31-1,6 49-42,0-1 0,0 1 0,-2 0 0,0 0 0,0 1 0,-2 0 1,1 0-1,-2 0 0,1 1 0,-2 0 0,0 1 0,0 0 0,-16-13 0,18 18-45,0 1 1,0-1-1,0 1 1,-1 1-1,1-1 1,-1 2-1,0-1 0,0 1 1,-1 0-1,1 1 1,-1 0-1,1 1 0,-1 0 1,0 0-1,1 1 1,-1 0-1,0 1 1,1 0-1,-1 1 0,1 0 1,-16 5-1,16-4-238,0 1-1,0 1 1,0-1-1,0 2 1,1-1 0,0 1-1,0 0 1,0 1-1,1 0 1,0 0-1,-8 12 1,9-11-877,0 0-1,1 1 1,0 0 0,0 0 0,1 1 0,-5 15 0,0 6-4932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31.765"/>
    </inkml:context>
    <inkml:brush xml:id="br0">
      <inkml:brushProperty name="width" value="0.025" units="cm"/>
      <inkml:brushProperty name="height" value="0.025" units="cm"/>
    </inkml:brush>
  </inkml:definitions>
  <inkml:trace contextRef="#ctx0" brushRef="#br0">47 1 9705,'0'0'1410,"-43"5"-1378,39-5-32,4 1 0,0 1 0,0 1-129,0 2-319,4-1-737,1-1-1025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32.453"/>
    </inkml:context>
    <inkml:brush xml:id="br0">
      <inkml:brushProperty name="width" value="0.025" units="cm"/>
      <inkml:brushProperty name="height" value="0.025" units="cm"/>
    </inkml:brush>
  </inkml:definitions>
  <inkml:trace contextRef="#ctx0" brushRef="#br0">47 15 4036,'0'0'7127,"-6"-2"-6775,1-1-266,4 2-64,-1 0 1,0 0-1,1 0 1,-1 0-1,0 0 1,0 1 0,1-1-1,-1 0 1,0 1-1,0 0 1,0-1-1,-2 1 1,-7 28 260,50-29-4831,-21-9 1200,-11 3 957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32.798"/>
    </inkml:context>
    <inkml:brush xml:id="br0">
      <inkml:brushProperty name="width" value="0.025" units="cm"/>
      <inkml:brushProperty name="height" value="0.025" units="cm"/>
    </inkml:brush>
  </inkml:definitions>
  <inkml:trace contextRef="#ctx0" brushRef="#br0">1 57 2594</inkml:trace>
  <inkml:trace contextRef="#ctx0" brushRef="#br0" timeOffset="1">1 57 2594,'21'14'641,"-25"-14"64,-1 0-225,3 0-127,-1 0-65,1 0 1377,2-1-1537,0-6-63,7-1-33,4-8-481,-1 0-768,3-7-1602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35.088"/>
    </inkml:context>
    <inkml:brush xml:id="br0">
      <inkml:brushProperty name="width" value="0.025" units="cm"/>
      <inkml:brushProperty name="height" value="0.025" units="cm"/>
    </inkml:brush>
  </inkml:definitions>
  <inkml:trace contextRef="#ctx0" brushRef="#br0">53 0 1730,'0'0'5925,"-7"3"-5503,0 0-254,5-2-74,0 0 1,0 0-1,0 0 1,0 0 0,0 0-1,-1-1 1,1 1-1,0 0 1,0-1-1,-1 0 1,-2 0 0,5 0 113,-1 0-134,-2 0-31,1 0 955,2 0-987,0 1-1,0-1 0,0 0 0,0 0 1,0 0-1,0 0 0,0 1 0,0-1 1,-1 0-1,1 0 0,0 0 0,0 1 0,0-1 1,0 0-1,0 0 0,0 0 0,0 0 1,0 1-1,0-1 0,0 0 0,0 0 1,0 0-1,1 1 0,-1-1 0,0 0 0,0 0 1,0 0-1,0 0 0,0 1 0,0-1 1,0 0-1,0 0 0,1 0 0,-1 0 1,0 0-1,0 1 0,0-1 0,0 0 1,0 0-1,1 0 0,-1 0 0,0 0 0,0 0 1,0 0-1,0 0 0,1 0 0,-1 0 1,0 0-1,0 0 0,1 0 0,5 5 488,-4-4-468,7 7 513,-9-8-537,0 0 1,0 0-1,0 0 0,0 0 0,0 0 1,0 1-1,0-1 0,0 0 0,0 0 1,0 0-1,0 0 0,0 1 0,0-1 1,0 0-1,0 0 0,0 0 0,0 0 1,0 0-1,0 1 0,0-1 0,0 0 1,0 0-1,0 0 0,0 0 0,0 0 1,0 1-1,0-1 0,0 0 0,0 0 1,-1 0-1,1 0 0,0 0 0,0 0 1,0 1-1,0-1 0,0 0 0,0 0 1,0 0-1,-1 0 0,1 0 0,0 0 1,0 0-1,0 0 0,0 0 1,0 0-1,-1 0 0,1 0 0,0 0 1,0 0-1,0 0 0,0 0 0,-1 0 1,1 0-1,0 0 0,0 0 0,0 0 1,0 0-1,0 0 0,-1 0 0,1 0 1,0 0-1,0 0 0,0 0 0,0 0 1,0 0-1,-1-1 0,1 1 0,0 0 21,-1 0 0,0 0-17,0 0 12,-1 0-22,1 0-27,0-1-6,-7 4 66,8-3-54,0 1 42,0 0 43,0-1-37,-3 0-27,3 0-16,2 0-246,0 1 1,1-1 0,-1 1-1,0-1 1,0 0 0,1 0-1,-1 0 1,0 0 0,1-1-1,-1 1 1,0 0 0,0-1-1,1 0 1,-1 0 0,0 1-1,0-1 1,0 0 0,0-1-1,0 1 1,0 0 0,0 0-1,2-3 1,12-15-5334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51.861"/>
    </inkml:context>
    <inkml:brush xml:id="br0">
      <inkml:brushProperty name="width" value="0.025" units="cm"/>
      <inkml:brushProperty name="height" value="0.025" units="cm"/>
    </inkml:brush>
  </inkml:definitions>
  <inkml:trace contextRef="#ctx0" brushRef="#br0">110 1 4356,'0'0'11371,"-47"16"-11147,40-16-160,-2-1-64,2-2-576,0 1-1314,-4-2-641,1 2-960,-1-3-801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9:52.252"/>
    </inkml:context>
    <inkml:brush xml:id="br0">
      <inkml:brushProperty name="width" value="0.025" units="cm"/>
      <inkml:brushProperty name="height" value="0.025" units="cm"/>
    </inkml:brush>
  </inkml:definitions>
  <inkml:trace contextRef="#ctx0" brushRef="#br0">1208 0 4612,'0'0'3299,"-52"0"-3363,38 2 705,3 0-225,2-2-352,-5 0-384,-2 0 192,3 0-1057,-5 0-769,-3-1-2786</inkml:trace>
  <inkml:trace contextRef="#ctx0" brushRef="#br0" timeOffset="1">622 103 6854,'0'0'673,"-80"11"-256,37-9-321,5 0-64,-1 2-32,0 2-64,0 3-225,-1 2-31,-3-1 320,2 3 32,0-5 288,-7 1-95,7-4-193,-4-3-641,1-2-2434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1.451"/>
    </inkml:context>
    <inkml:brush xml:id="br0">
      <inkml:brushProperty name="width" value="0.025" units="cm"/>
      <inkml:brushProperty name="height" value="0.025" units="cm"/>
    </inkml:brush>
  </inkml:definitions>
  <inkml:trace contextRef="#ctx0" brushRef="#br0">4 1 6694,'0'0'5680,"-2"1"-1815,0 2-8344,6-3 2408,-2 0-699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2.319"/>
    </inkml:context>
    <inkml:brush xml:id="br0">
      <inkml:brushProperty name="width" value="0.025" units="cm"/>
      <inkml:brushProperty name="height" value="0.025" units="cm"/>
    </inkml:brush>
  </inkml:definitions>
  <inkml:trace contextRef="#ctx0" brushRef="#br0">61 0 16528,'0'0'320,"-46"39"-2050,37-31-832,4-6-3524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3.513"/>
    </inkml:context>
    <inkml:brush xml:id="br0">
      <inkml:brushProperty name="width" value="0.025" units="cm"/>
      <inkml:brushProperty name="height" value="0.025" units="cm"/>
    </inkml:brush>
  </inkml:definitions>
  <inkml:trace contextRef="#ctx0" brushRef="#br0">38 89 4965,'0'0'14429,"-4"10"-13740,-4 11-518,2 1 1,0-1-1,2 1 1,0 0-1,1 0 1,2 0-1,0 0 0,4 38 1,-4-59-162,1 0 1,1 1-1,-1-1 0,0 0 1,0 0-1,0 1 1,1-1-1,-1 0 0,1 0 1,-1 1-1,1-1 1,-1 0-1,1 0 0,0 0 1,-1 0-1,1 0 1,0 0-1,0 0 0,0 0 1,0 0-1,0 0 1,0 0-1,0 0 0,0-1 1,0 1-1,2 0 1,-1 0 37,1-1 0,-1 0 1,0 0-1,0 0 0,0 0 0,0-1 1,1 1-1,-1-1 0,0 1 1,0-1-1,0 0 0,0 0 1,0 0-1,2-1 0,7-5 253,-1 0 0,0 0-1,-1-1 1,12-12 0,2-3-6,-2-1 0,-1-1 0,-1-1 0,-1-1 1,-2-1-1,24-50 0,-39 137 201,-4-32-486,1-15-7,1 0 1,0 1-1,1-1 1,0 0-1,1 0 1,0 0-1,4 17 1,-4-27-1,0 0 0,0 0 0,1 0 1,-1 0-1,0 0 0,0 0 1,1-1-1,0 1 0,-1 0 1,1-1-1,0 1 0,-1-1 0,1 1 1,0-1-1,0 0 0,0 0 1,0 0-1,1 0 0,-1 0 0,0 0 1,0-1-1,0 1 0,1-1 1,-1 0-1,0 1 0,1-1 1,-1 0-1,0 0 0,1 0 0,-1-1 1,0 1-1,4-2 0,1 1 147,0-1-1,-1 1 0,1-2 0,-1 1 1,1-1-1,-1 0 0,0 0 1,0-1-1,10-7 0,-5 0 106,-1 0 0,-1 0 0,1-1 0,-2 0 0,0 0 0,0-1-1,7-19 1,-11 24-201,0 0 0,-1-1 0,0 0-1,-1 1 1,0-1 0,0 0 0,-1 0-1,0 0 1,-1 0 0,0-1 0,0 1 0,-1 0-1,-2-12 1,2 20-62,0-1 1,1 1-1,-1 0 0,0-1 1,0 1-1,0 0 0,0 0 1,0 0-1,0 0 0,0-1 0,0 1 1,-1 1-1,1-1 0,0 0 1,-1 0-1,1 0 0,0 1 1,-1-1-1,1 1 0,-1-1 1,1 1-1,-1-1 0,1 1 0,-1 0 1,1 0-1,-1 0 0,0 0 1,1 0-1,-1 0 0,1 0 1,-3 1-1,2-1-204,0 1 0,0-1-1,0 0 1,0 1 0,0-1 0,0 1 0,0 0-1,0 0 1,0 0 0,1 0 0,-1 0 0,0 0 0,1 0-1,-1 0 1,0 1 0,1-1 0,0 1 0,-1-1 0,1 1-1,0 0 1,0-1 0,0 1 0,-2 3 0,1 10-4478,2-5-2461,0-1-6061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1.706"/>
    </inkml:context>
    <inkml:brush xml:id="br0">
      <inkml:brushProperty name="width" value="0.025" units="cm"/>
      <inkml:brushProperty name="height" value="0.025" units="cm"/>
    </inkml:brush>
  </inkml:definitions>
  <inkml:trace contextRef="#ctx0" brushRef="#br0">86 1 6694,'0'0'4004,"-61"40"-1153,43-27-353,11-3-736,7-7-481,7-3-512,20 0 64,2 0-545,5-9-288,1 0-2050,-3-4-4196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4.418"/>
    </inkml:context>
    <inkml:brush xml:id="br0">
      <inkml:brushProperty name="width" value="0.025" units="cm"/>
      <inkml:brushProperty name="height" value="0.025" units="cm"/>
    </inkml:brush>
  </inkml:definitions>
  <inkml:trace contextRef="#ctx0" brushRef="#br0">150 62 9897,'0'-8'1250,"0"4"-456,0 1 1,0 0-1,0 0 0,0 0 1,0 0-1,-1 0 0,1 0 0,-1 0 1,-2-5-1,2 7-667,0 0 0,0 0 0,-1 0 1,1 0-1,0 0 0,-1 0 0,1 0 0,-1 0 0,1 1 1,-1-1-1,1 1 0,-1-1 0,1 1 0,-1 0 0,0-1 0,1 1 1,-1 0-1,0 0 0,1 0 0,-1 0 0,-2 1 0,0-1-88,-1 1 0,1 0 0,0 0 0,-1 1 0,1-1 0,0 1 0,0 0-1,0 0 1,0 0 0,0 1 0,0-1 0,0 1 0,1 0 0,0 0 0,-1 0-1,1 1 1,0-1 0,1 1 0,-1 0 0,1 0 0,-4 5 0,2-2 2,1 0 0,-1 0 0,1 0 1,0 0-1,1 1 0,0 0 1,0-1-1,1 1 0,0 0 0,0 0 1,0 13-1,1-20-39,0 0-1,1 0 1,-1 0 0,0 0-1,0 0 1,1 0 0,-1 0-1,0 0 1,1 0 0,-1 0-1,1 0 1,-1 0 0,1 0-1,-1-1 1,1 1 0,0 0-1,-1 0 1,1-1-1,0 1 1,0 0 0,-1-1-1,1 1 1,0-1 0,0 1-1,0-1 1,2 1 0,-1 0 57,0-1 0,1 0 0,-1 1 0,1-1 0,-1 0 0,1-1 0,-1 1 0,0 0 0,1-1 1,-1 1-1,3-2 0,2 0 208,0-1 1,1 0-1,-2-1 1,1 0-1,0 0 1,8-7-1,-9 5-146,1 0 0,-1 0 0,0-1 0,0 0 0,-1-1 0,0 1 0,0-1 0,-1 0 0,0 0-1,0 0 1,-1-1 0,0 0 0,0 1 0,-1-1 0,0 0 0,0-16 0,-2 24-207,0 1 1,-1-1-1,1 1 0,0-1 1,-1 1-1,1-1 1,0 1-1,-1-1 0,1 1 1,-1-1-1,1 1 0,-1-1 1,1 1-1,-1 0 1,1-1-1,-1 1 0,0 0 1,1 0-1,-1-1 1,1 1-1,-1 0 0,0 0 1,1 0-1,-1 0 1,0 0-1,1 0 0,-1 0 1,1 0-1,-1 0 1,0 0-1,1 0 0,-1 0 1,0 0-1,1 1 1,-1-1-1,1 0 0,-1 0 1,0 1-1,1-1 1,-1 0-1,1 1 0,-1-1 1,1 1-1,-1-1 1,1 1-1,0-1 0,-1 1 1,1-1-1,-1 1 1,1-1-1,0 1 0,0-1 1,-1 1-1,1-1 0,0 2 1,-1 18-8099,1-11 2082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5.301"/>
    </inkml:context>
    <inkml:brush xml:id="br0">
      <inkml:brushProperty name="width" value="0.025" units="cm"/>
      <inkml:brushProperty name="height" value="0.025" units="cm"/>
    </inkml:brush>
  </inkml:definitions>
  <inkml:trace contextRef="#ctx0" brushRef="#br0">149 1 15439,'0'0'1719,"-5"10"-860,-4 11-560,1 0 0,2 1 0,0 0 0,2 0 0,0 1 0,-1 34 0,2 167 1596,3-234-2065,-1 0-1,0 0 1,0 0 0,-1 0-1,0 0 1,-1 1 0,0-1-1,-1 0 1,-8-16 0,-17-18-1207,22 36 1432,1-1 0,0 0 0,1 0 0,0-1 1,-6-15-1,37 24 302,76 12-240,-42-3-1468,1-4-3458,-16-4-978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5.897"/>
    </inkml:context>
    <inkml:brush xml:id="br0">
      <inkml:brushProperty name="width" value="0.025" units="cm"/>
      <inkml:brushProperty name="height" value="0.025" units="cm"/>
    </inkml:brush>
  </inkml:definitions>
  <inkml:trace contextRef="#ctx0" brushRef="#br0">104 31 6534,'0'0'5851,"-8"1"-3198,3 0-2444,0 0 0,1 1 0,-1-1-1,0 1 1,1 0 0,-1 0 0,1 0 0,0 1-1,0-1 1,0 1 0,0 0 0,0 0 0,1 1-1,-1-1 1,1 1 0,0-1 0,0 1-1,0 0 1,1 0 0,-1 1 0,1-1 0,0 0-1,0 1 1,1 0 0,-1-1 0,0 8 0,1-11-197,0 1 0,1-1 0,-1 1 0,1 0 0,0 0 0,0-1 0,0 1 0,0 0 0,0-1 1,0 1-1,0 0 0,0 0 0,1-1 0,-1 1 0,0 0 0,1-1 0,0 1 0,-1-1 0,1 1 1,0 0-1,0-1 0,0 0 0,0 1 0,0-1 0,0 0 0,0 1 0,1-1 0,-1 0 0,0 0 0,1 0 1,-1 0-1,1 0 0,2 1 0,-1-1 12,0-1-1,0 1 1,0-1 0,1 0-1,-1 0 1,0 0 0,0 0 0,1-1-1,-1 0 1,0 1 0,0-1-1,0 0 1,0 0 0,0-1 0,0 1-1,0 0 1,5-5 0,3-1 76,0-1 1,-1-1 0,0 1-1,9-12 1,-15 16 5,-1 1 1,0-1-1,0 0 0,0-1 0,0 1 1,-1 0-1,0-1 0,0 1 1,0-1-1,0 0 0,-1 0 0,0 0 1,2-10-1,-17 38-218,11-18 97,1 1 0,0 0 0,0 0 0,0 0 0,1 0 0,0 0 0,0 0 0,1 0 0,-1 8 0,2-13 15,-1 0-1,0-1 0,1 1 1,-1 0-1,1-1 1,-1 1-1,1 0 0,-1-1 1,1 1-1,-1-1 1,1 1-1,0-1 0,-1 1 1,1-1-1,0 1 0,-1-1 1,1 0-1,0 1 1,-1-1-1,1 0 0,0 0 1,0 0-1,-1 1 1,1-1-1,0 0 0,0 0 1,0 0-1,-1 0 0,1 0 1,0 0-1,0-1 1,0 1-1,-1 0 0,1 0 1,0 0-1,1-1 0,32-10 168,-23 5 9,1-1-1,-1 0 0,0-1 1,-1 0-1,0-1 0,0 0 0,-1 0 1,0-1-1,0-1 0,-1 1 0,11-21 1,-19 30-11,-8 43-314,7-40 150,0 0 1,0 0 0,1 0 0,-1 0-1,1 0 1,-1 0 0,1-1-1,0 1 1,0 0 0,0 0-1,0 0 1,0 0 0,0 0-1,0 0 1,1 0 0,-1 0-1,2 2 1,-2-3 7,1-1 1,0 0-1,0 1 0,-1-1 0,1 0 1,0 0-1,0 0 0,0 0 1,-1 0-1,1 0 0,0 0 0,0 0 1,0 0-1,-1 0 0,1 0 1,0 0-1,0 0 0,0-1 1,-1 1-1,1 0 0,0-1 0,-1 1 1,1-1-1,0 1 0,-1 0 1,1-1-1,0 0 0,13-9 113,-1-1 0,18-19 1,-26 26-156,-5 4 27,0-1 0,0 1 0,0 0 0,0 0 0,1 0 0,-1 0 0,0 0 0,0 0 0,0 0 0,0 0 0,1 0 0,-1 0 0,0 0 0,0 0 0,0 0 0,0 0 0,1 0 0,-1 0 0,0 0 0,0 0 0,0 0 0,1 0 0,-1 0 0,0 0 0,0 0 0,0 0 0,0 0 0,0 0 0,1 0 0,-1 0 0,0 0 0,0 1 0,0-1 0,0 0 0,0 0 0,1 0 0,-1 0 0,0 0 0,0 1 0,0-1 0,0 0 0,0 0 0,0 0 0,0 0 0,0 0 0,0 1 0,0-1 0,0 0 0,0 0 0,0 0 0,0 1 0,0-1 0,0 0 0,0 0 0,0 0 0,0 0 0,0 1 0,0-1 0,0 0 0,0 0 0,0 0 0,0 1 0,2 24 131,2 17-183,-4-41-17,0 1 0,1-1-1,-1 1 1,0-1 0,1 1 0,-1-1 0,1 0-1,-1 1 1,1-1 0,-1 0 0,1 0 0,0 1 0,0-1-1,0 0 1,0 0 0,0 0 0,0 0 0,0 0 0,2 1-1,0-1-551,1 0 0,0 0 0,0 0-1,-1-1 1,1 0 0,0 0 0,0 0-1,0 0 1,-1 0 0,1-1-1,5-1 1,13-8-5080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6.349"/>
    </inkml:context>
    <inkml:brush xml:id="br0">
      <inkml:brushProperty name="width" value="0.025" units="cm"/>
      <inkml:brushProperty name="height" value="0.025" units="cm"/>
    </inkml:brush>
  </inkml:definitions>
  <inkml:trace contextRef="#ctx0" brushRef="#br0">113 109 9097,'0'0'6753,"-12"6"-4330,7-3-2386,-7 4 613,1 0-1,-1 1 1,-15 14 0,24-20-581,0 1 1,0-1 0,0 1 0,1 0-1,0 0 1,-1 0 0,1 1 0,0-1-1,1 0 1,-1 1 0,0-1-1,1 1 1,0 0 0,0-1 0,0 1-1,0 0 1,1 0 0,0 0 0,-1-1-1,2 7 1,-1-9-91,1 1 0,0-1 0,0 0 0,0 0 0,-1 0 0,1 0 0,0 0 1,0 0-1,0 0 0,1-1 0,-1 1 0,0 0 0,0 0 0,0-1 0,1 1 0,-1-1 0,0 1 0,0-1 0,1 0 0,-1 1 0,1-1 0,-1 0 0,0 0 0,1 0 0,-1 0 0,0 0 0,1 0 0,-1 0 1,3-1-1,2 0 36,0 1 1,0-1 0,0 0 0,-1-1 0,12-3-1,-8-1 6,-1 0 0,1 0-1,-1-1 1,0 0-1,-1 0 1,0-1-1,0 0 1,0 0 0,-1 0-1,8-16 1,-10 16 32,0 1 1,0-1 0,0 0-1,-1 0 1,-1 0-1,1-1 1,-1 1 0,-1-1-1,0 1 1,0-1-1,0 1 1,-1-1 0,-1-10-1,0 17-40,1 1 0,-1 0 0,1 0 0,-1-1-1,0 1 1,1 0 0,-1 0 0,0 0 0,0 0 0,0 0-1,0 0 1,0 0 0,0 0 0,0 0 0,0 1-1,0-1 1,0 0 0,-1 1 0,1-1 0,0 1 0,0-1-1,-1 1 1,1-1 0,0 1 0,-1 0 0,1 0 0,0 0-1,-1 0 1,1 0 0,-1 0 0,1 0 0,0 0-1,-1 0 1,1 1 0,0-1 0,-1 0 0,-1 2 0,0-1-21,-1 0 0,1 0 1,0 0-1,-1 0 1,1 0-1,0 1 1,0 0-1,0 0 0,0 0 1,1 0-1,-1 0 1,1 0-1,-1 1 1,-2 3-1,4-5-29,0 1 0,0 0 0,0-1 0,1 1-1,-1 0 1,1 0 0,-1 0 0,1 0 0,0-1 0,-1 1 0,1 0 0,0 0 0,0 0 0,0 0-1,1 0 1,-1 0 0,0 0 0,1-1 0,-1 1 0,1 0 0,0 0 0,0-1 0,-1 1 0,1 0-1,0-1 1,0 1 0,1-1 0,-1 1 0,0-1 0,0 1 0,1-1 0,-1 0 0,2 2 0,8 4-475,-1 0 0,1-1 1,0 0-1,17 5 1,23 15-742,-48-22 1279,1 0 0,0 1-1,-1-1 1,0 0 0,0 1-1,0 0 1,-1 0-1,0-1 1,0 2 0,0-1-1,0 0 1,-1 0 0,0 0-1,0 1 1,0-1-1,-1 1 1,1-1 0,-1 1-1,-2 9 1,2-15-123,0 0 0,0 0 0,0 0 0,0 0 0,0 0 0,0 1 1,0-1-1,0 0 0,0 0 0,0 0 0,0 0 0,1 0 0,-1 0 0,0 1 0,0-1 0,0 0 0,0 0 1,0 0-1,0 0 0,0 0 0,0 0 0,0 0 0,1 0 0,-1 0 0,0 1 0,0-1 0,0 0 0,0 0 0,0 0 1,0 0-1,1 0 0,-1 0 0,0 0 0,0 0 0,0 0 0,0 0 0,0 0 0,0 0 0,1 0 0,-1 0 1,0 0-1,0 0 0,0 0 0,0 0 0,0 0 0,1 0 0,-1 0 0,0 0 0,0 0 0,0-1 0,0 1 0,0 0 1,0 0-1,0 0 0,1 0 0,-1 0-434,8-5-6985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6.802"/>
    </inkml:context>
    <inkml:brush xml:id="br0">
      <inkml:brushProperty name="width" value="0.025" units="cm"/>
      <inkml:brushProperty name="height" value="0.025" units="cm"/>
    </inkml:brush>
  </inkml:definitions>
  <inkml:trace contextRef="#ctx0" brushRef="#br0">107 0 14798,'0'0'4548,"0"10"-3635,-4 82 620,3 98-834,11-151-2141,-16-66 268,-6 6 1101,-26-36 1,25 40 1014,1 0 1,1-1-1,-9-20 1,21 38-911,-1-1 1,0 0 0,0 0 0,1 1 0,-1-1 0,1 0 0,-1 0-1,1 1 1,-1-1 0,1 0 0,-1 1 0,1-1 0,0 1 0,-1-1-1,1 1 1,0-1 0,-1 1 0,1-1 0,0 1 0,0 0-1,-1-1 1,1 1 0,0 0 0,0 0 0,0 0 0,0-1 0,-1 1-1,1 0 1,0 0 0,0 0 0,0 0 0,0 0 0,1 1 0,42-5-322,-38 4 347,17-1-453,30-2-2052,-18-1-3189,-3-3-7037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7.447"/>
    </inkml:context>
    <inkml:brush xml:id="br0">
      <inkml:brushProperty name="width" value="0.025" units="cm"/>
      <inkml:brushProperty name="height" value="0.025" units="cm"/>
    </inkml:brush>
  </inkml:definitions>
  <inkml:trace contextRef="#ctx0" brushRef="#br0">17 4 6983,'0'0'10815,"-3"10"-9785,-9 36-389,11-44-613,1 0 1,0 1-1,0-1 0,0 0 0,0 0 1,0 0-1,0 0 0,0 1 1,1-1-1,-1 0 0,1 0 0,-1 0 1,1 0-1,0 0 0,0 0 1,0 0-1,0 0 0,0 0 0,0-1 1,1 1-1,-1 0 0,1-1 0,-1 1 1,1-1-1,-1 1 0,1-1 1,0 0-1,0 1 0,0-1 0,0 0 1,0 0-1,0-1 0,0 1 0,0 0 1,0-1-1,0 1 0,0-1 1,0 0-1,0 1 0,4-1 0,3 1 211,-1-1 0,1 0 0,0 0 0,0-1 0,0 0 0,-1 0 0,1-1 0,10-3 0,4-6 347,-1 0 1,-1-1-1,34-26 1,-13 9 355,-41 28-926,0 0 0,0 0 0,0 0 0,0 0 0,1 0 0,-1 0 0,0 1 0,0-1 0,1 0 0,-1 1 0,0-1 0,1 1 0,-1 0 0,0-1 0,1 1 0,-1 0 0,1 0 0,-1 0 0,1 0 0,-1 0 0,0 0 0,1 0 0,-1 0 0,1 0 0,-1 1 0,0-1 0,1 1 0,2 0 0,-3 2 1,1-1 1,0 1-1,-1 0 1,1 0-1,-1-1 0,0 1 1,0 0-1,0 0 1,0 0-1,0 5 1,0-5-16,-1-1 1,0 1 0,1 0 0,-1 0 0,1-1 0,0 1-1,0 0 1,0-1 0,0 1 0,0-1 0,1 0 0,-1 1-1,1-1 1,0 0 0,-1 0 0,1 0 0,0 0 0,0 0-1,0 0 1,1 0 0,-1-1 0,0 1 0,1-1 0,2 2-1,4-2 24,-1-1 0,0 0 0,1 0 0,-1 0 0,0-1-1,0 0 1,1-1 0,-1 0 0,0 0 0,0-1 0,-1 0-1,1-1 1,0 1 0,12-9 0,-12 7-154,0 0-1,0 1 1,0 0-1,1 1 1,-1 0 0,1 0-1,0 1 1,0 0 0,0 0-1,0 1 1,0 0-1,10 1 1,-17 0 80,-1 0 1,0 1-1,0-1 1,0 0-1,0 1 0,0-1 1,0 1-1,0 0 0,0-1 1,0 1-1,0 0 0,-1-1 1,1 1-1,0 0 1,0 0-1,-1 0 0,1 0 1,0 0-1,-1-1 0,1 1 1,-1 0-1,1 1 0,-1-1 1,1 0-1,-1 0 1,0 0-1,1 1 0,-1 0-296,0-1-1,0 0 0,1 0 0,-1 0 1,1 0-1,-1 0 0,1 0 1,-1 0-1,1 0 0,0 0 0,0 0 1,-1 0-1,1 0 0,0 0 1,2 1-1,-2-2-1207,0-10-8448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7.835"/>
    </inkml:context>
    <inkml:brush xml:id="br0">
      <inkml:brushProperty name="width" value="0.025" units="cm"/>
      <inkml:brushProperty name="height" value="0.025" units="cm"/>
    </inkml:brush>
  </inkml:definitions>
  <inkml:trace contextRef="#ctx0" brushRef="#br0">1 48 14414,'0'0'9320,"45"-48"-24566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8.552"/>
    </inkml:context>
    <inkml:brush xml:id="br0">
      <inkml:brushProperty name="width" value="0.025" units="cm"/>
      <inkml:brushProperty name="height" value="0.025" units="cm"/>
    </inkml:brush>
  </inkml:definitions>
  <inkml:trace contextRef="#ctx0" brushRef="#br0">34 37 4901,'0'0'11717,"-3"14"-10825,-18 214 1887,11-89-1149,14-170 1554,9-143-2770,-10 131-378,-2 28-37,1-1 0,-2 1-1,0 0 1,-1-1 0,0 1 0,-1 0 0,-8-26 0,16 58-816,-6-15 807,1 1 1,0-1 0,0 1-1,-1-1 1,1 0-1,1 1 1,-1-1 0,0 0-1,1 0 1,-1 0-1,1 0 1,3 4 0,-2-3 7,1-1 0,0 1 1,-1-1-1,1 1 0,0-1 0,1 0 1,-1-1-1,0 1 0,0-1 1,1 0-1,-1 0 0,1 0 1,-1 0-1,1-1 0,-1 0 1,1 0-1,-1 0 0,1 0 1,-1-1-1,1 0 0,-1 0 1,0 0-1,1 0 0,-1-1 0,5-2 1,-2 1 82,0 0-1,-1-1 1,1 0 0,-1 0 0,0 0 0,0-1 0,-1 0 0,1 0 0,-1 0-1,0-1 1,0 0 0,-1 0 0,0 0 0,6-12 0,-7 16 14,-1 10 11,1 28 106,-2 43 26,-4-43-271,1-25-50,0 0 0,1 1 0,1-1 0,0 0 0,0 1 0,2-1 0,-1 0 1,6 19-1,-7-28-89,1-1 0,0 1 0,0-1 1,0 0-1,0 1 0,1-1 0,-1 0 1,0 0-1,0 0 0,1 0 1,-1 0-1,1 0 0,-1 0 0,1 0 1,-1 0-1,1-1 0,-1 1 0,1-1 1,0 1-1,1 0 0,23 1-7176,-13-2 184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8.879"/>
    </inkml:context>
    <inkml:brush xml:id="br0">
      <inkml:brushProperty name="width" value="0.025" units="cm"/>
      <inkml:brushProperty name="height" value="0.025" units="cm"/>
    </inkml:brush>
  </inkml:definitions>
  <inkml:trace contextRef="#ctx0" brushRef="#br0">122 7 7079,'0'0'10815,"-8"-1"-7243,5 0-3422,0 0 0,0 0 1,-1 0-1,1 1 1,0 0-1,-1-1 1,1 1-1,-1 1 0,1-1 1,0 0-1,-1 1 1,1 0-1,0-1 0,0 1 1,0 1-1,-1-1 1,1 0-1,0 1 1,0-1-1,1 1 0,-1 0 1,0 0-1,1 0 1,-1 1-1,1-1 0,-1 0 1,1 1-1,0 0 1,0-1-1,0 1 1,1 0-1,-1 0 0,-1 5 1,0-2-96,0-1 1,1 1-1,0 0 1,0 0-1,1 0 0,-1 0 1,1 1-1,1-1 1,-1 0-1,1 0 1,0 1-1,2 9 0,-2-13-53,1 0 0,0-1 0,0 1 0,0 0 0,0-1 0,0 1 0,1-1 0,-1 0 0,1 1 0,-1-1 0,1 0 0,0 0 0,0 0 0,0 0 0,0 0 0,0 0 0,0-1 0,1 1 0,-1-1 0,1 1 0,-1-1 0,1 0 0,-1 0-1,1 0 1,0 0 0,0-1 0,-1 1 0,1-1 0,5 1 0,-2-1 14,0 0-1,0 0 1,0-1 0,0 1-1,0-1 1,-1 0 0,1-1-1,0 0 1,0 0-1,-1 0 1,1 0 0,-1-1-1,0 0 1,0 0-1,0-1 1,0 1 0,0-1-1,-1 0 1,6-6 0,-5 4 8,0 0 0,-1 0 0,1 0 0,-1-1 0,-1 1 0,1-1 0,-1 0 0,0-1 0,-1 1 0,0 0 0,0-1 0,0 1 0,-1-1 0,1-14 0,-2 21-83,-1 0 0,1-1 1,0 1-1,0 0 0,-1 0 1,1-1-1,-1 1 0,1 0 0,-1 0 1,1-1-1,-1 1 0,0 0 1,1 0-1,-1 0 0,0 0 0,0 0 1,0 0-1,0 0 0,0 0 1,0 0-1,0 1 0,0-1 0,-3-1 1,4 2-225,-1 0 1,0-1 0,0 1-1,0 0 1,0 0 0,0 0-1,1 0 1,-1 0 0,0 0-1,0 0 1,0 0 0,0 0-1,0 0 1,0 1 0,1-1-1,-1 0 1,0 1 0,0-1-1,0 0 1,1 1 0,-1-1 0,0 1-1,0-1 1,1 1 0,-2 0-1,-6 6-5130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19.522"/>
    </inkml:context>
    <inkml:brush xml:id="br0">
      <inkml:brushProperty name="width" value="0.025" units="cm"/>
      <inkml:brushProperty name="height" value="0.025" units="cm"/>
    </inkml:brush>
  </inkml:definitions>
  <inkml:trace contextRef="#ctx0" brushRef="#br0">114 216 7271,'0'0'12534,"-7"-3"-12187,5 2-340,0 0 0,0 0 0,0 0 0,0 1 0,0-1-1,0 1 1,0-1 0,0 1 0,0 0 0,0 0 0,0-1-1,0 2 1,0-1 0,0 0 0,0 0 0,0 1 0,0-1-1,0 1 1,0-1 0,0 1 0,0 0 0,-3 2 0,1 0-3,0 1 0,0 0 0,0 1 0,1-1 0,-1 1 0,1-1 0,0 1 0,1 0 0,-4 9 0,2-5 46,0 1 0,1 0 0,0-1 0,1 1 0,0 0 0,1 1 0,-1 17 0,2-27-45,0 0 0,0 0 0,1-1 0,-1 1 0,0 0 0,0-1 0,1 1 0,-1 0 0,0-1 0,1 1 0,-1 0 0,1-1 0,-1 1 0,0-1 0,1 1 0,0 0 0,-1-1 0,1 0 0,-1 1 0,1-1-1,0 1 1,-1-1 0,1 0 0,0 1 0,-1-1 0,1 0 0,0 0 0,-1 1 0,1-1 0,0 0 0,0 0 0,-1 0 0,1 0 0,0 0 0,0 0 0,-1 0 0,1 0 0,0 0 0,0-1 0,-1 1 0,1 0 0,0 0 0,-1-1 0,1 1 0,0 0-1,1-1 1,35-17 467,-21 3-292,0 1 1,-1-2-1,-1 0 1,0 0-1,16-29 1,-6 6 430,28-64 1,-45 88-161,-2-1 0,0 0 0,4-28 1,-9 44-443,0 0 1,0 0-1,0 0 1,0 0 0,0 0-1,0 0 1,0 0 0,0 0-1,-1 0 1,1 0 0,0 0-1,0 0 1,0 0 0,0 0-1,0 0 1,0 0-1,0 0 1,0 0 0,0 0-1,0 0 1,-1 0 0,1 0-1,0 0 1,0-1 0,0 1-1,0 0 1,0 0 0,0 0-1,0 0 1,0 0-1,0 0 1,0 0 0,0 0-1,0 0 1,0 0 0,0 0-1,0-1 1,0 1 0,0 0-1,0 0 1,0 0 0,0 0-1,0 0 1,0 0 0,0 0-1,0 0 1,0 0-1,0-1 1,0 1 0,0 0-1,0 0 1,0 0 0,0 0-1,-9 12 25,-8 19-199,4 1 20,1 2 0,2-1 1,1 1-1,1 1 0,3 0 0,-3 58 0,7-92 60,1 1 0,0-1 0,0 0 0,0 0 0,1 0 0,-1 1 0,0-1 0,0 0 0,1 0 0,-1 0 0,1 0 0,-1 1 0,1-1 0,-1 0 0,1 0 0,-1 0 0,1 0 0,0 0 0,0 0 0,0-1-1,0 1 1,-1 0 0,1 0 0,0 0 0,0-1 0,0 1 0,1-1 0,0 2 0,25-1-4827,-13-6-672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2.038"/>
    </inkml:context>
    <inkml:brush xml:id="br0">
      <inkml:brushProperty name="width" value="0.025" units="cm"/>
      <inkml:brushProperty name="height" value="0.025" units="cm"/>
    </inkml:brush>
  </inkml:definitions>
  <inkml:trace contextRef="#ctx0" brushRef="#br0">72 14 11531,'0'0'2082,"10"-2"-529,-8 1-1391,47-7 1770,-48 7-1803,1 1 1,-1-1-1,0 1 1,1 0-1,-1 0 1,0 0-1,1 0 0,-1 0 1,1 0-1,-1 0 1,0 0-1,1 1 1,-1-1-1,0 0 0,1 1 1,-1-1-1,0 1 1,0 0-1,1-1 1,-1 1-1,0 0 0,0 0 1,0 0-1,0 0 1,0-1-1,0 1 1,0 1-1,0-1 0,-1 0 1,1 0-1,0 0 1,-1 0-1,1 1 1,0-1-1,0 2 0,-2 3 88,1-1 0,-1 1 0,-1-1 0,1 1 0,-1-1 0,0 0 0,0 1 0,0-1 0,-1 0 0,1-1 0,-1 1 0,0 0 0,-1-1 0,1 1 0,-1-1 0,0 0 0,0-1 0,-1 1 0,-8 6 0,-10 6 642,-1-1 1,-40 20 0,63-35-743,36 0 102,56 2-450,54-2-2383,-51-7-4155,-45-2-652</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0.115"/>
    </inkml:context>
    <inkml:brush xml:id="br0">
      <inkml:brushProperty name="width" value="0.025" units="cm"/>
      <inkml:brushProperty name="height" value="0.025" units="cm"/>
    </inkml:brush>
  </inkml:definitions>
  <inkml:trace contextRef="#ctx0" brushRef="#br0">0 153 9801,'0'0'9241,"12"1"-8387,-3-1-775,19 3 642,45-3 0,-64-1-581,0 0-1,1 0 1,-1-1-1,0 0 0,0 0 1,0-1-1,-1 0 0,1-1 1,15-9-1,-17 8 26,-1 0 0,1-1 0,-1 1-1,-1-1 1,1 0 0,5-9 0,-9 12-68,0 1 0,-1 0 0,1-1 0,-1 1 0,0-1 0,0 1 0,0-1 0,0 0 0,0 1 0,0-1 0,-1 0 0,0 0 0,1 1 0,-1-1 0,0 0 0,0 0 0,0 0 0,-1 1 0,1-1 0,-1 0 0,-1-4 0,1 6-80,0-1-1,0 1 0,-1 0 1,1 0-1,0 0 0,0 1 1,-1-1-1,1 0 0,-1 0 1,1 1-1,-1-1 0,1 1 1,-1-1-1,1 1 0,-1-1 1,1 1-1,-1 0 0,0 0 1,1 0-1,-1 0 1,1 0-1,-4 1 0,-36 7-141,35-5 108,-1 0 0,1 1 0,0 0-1,1 0 1,-1 0 0,1 1 0,0 0-1,0 0 1,0 0 0,1 1 0,0 0-1,0 0 1,-6 12 0,5-9-6,0 1 1,1 0 0,1 0-1,0 1 1,0-1-1,1 0 1,0 1 0,0 17-1,2-26-10,0-1-1,0 1 0,1-1 0,-1 0 1,0 1-1,1-1 0,-1 1 1,1-1-1,-1 0 0,1 1 1,0-1-1,-1 0 0,1 0 1,0 0-1,0 1 0,0-1 1,0 0-1,0 0 0,0 0 1,0 0-1,0-1 0,0 1 1,1 0-1,2 1 0,0 0-144,1 0 0,0-1 0,0 0 0,0 1 0,0-2 0,0 1 1,8 0-1,-1-1-1009,0-1 1,0 0 0,0 0-1,-1-1 1,1 0 0,14-6-1,13-11-5598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0.524"/>
    </inkml:context>
    <inkml:brush xml:id="br0">
      <inkml:brushProperty name="width" value="0.025" units="cm"/>
      <inkml:brushProperty name="height" value="0.025" units="cm"/>
    </inkml:brush>
  </inkml:definitions>
  <inkml:trace contextRef="#ctx0" brushRef="#br0">88 10 12043,'0'0'5253,"-8"7"-4943,2-2-289,0 1 1,1 0-1,0 0 0,0 0 1,0 0-1,1 1 0,0 0 1,0 0-1,1 0 1,0 1-1,0-1 0,1 1 1,-3 9-1,2-4 14,-1 3 140,0 1 0,1 0 0,1 0 0,0 0 0,1 0 1,1 0-1,2 19 0,-2-35-144,1 0 0,-1 0 0,1 0 0,-1 0 1,1 0-1,0 0 0,-1 0 0,1-1 0,0 1 0,-1 0 0,1 0 0,0-1 0,0 1 1,0 0-1,0-1 0,0 1 0,0 0 0,0-1 0,0 0 0,0 1 0,0-1 0,0 0 1,0 1-1,0-1 0,0 0 0,0 0 0,0 0 0,1 0 0,-1 0 0,0 0 0,0 0 1,0 0-1,0 0 0,1-1 0,4 0 153,-1 0 1,0 0 0,0 0-1,0-1 1,0 0-1,6-4 1,6-5-62,-1-1 1,-1-1-1,-1-1 1,1 0-1,-2-1 1,0 0-1,-1-1 0,-1 0 1,0-1-1,-1 0 1,-1-1-1,-1 0 1,0 0-1,-1-1 1,8-36-1,-49 114-342,24-38 183,2 1-1,0 0 1,2 0-1,0 1 1,-3 26-1,9 22-5557,5-51-1661</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1.424"/>
    </inkml:context>
    <inkml:brush xml:id="br0">
      <inkml:brushProperty name="width" value="0.025" units="cm"/>
      <inkml:brushProperty name="height" value="0.025" units="cm"/>
    </inkml:brush>
  </inkml:definitions>
  <inkml:trace contextRef="#ctx0" brushRef="#br0">93 150 14990,'0'0'3454,"-8"-3"-1932,6 2-1480,0 0 0,0 1 0,0-1 0,0 0 0,0 1 1,0 0-1,0-1 0,-1 1 0,1 0 0,0 0 0,0 0 0,0 1 1,0-1-1,0 0 0,-1 1 0,1-1 0,0 1 0,0 0 1,0 0-1,-2 1 0,1 1-32,0 0 0,0 0 0,0 0 0,1 1-1,-1-1 1,1 1 0,0-1 0,0 1 0,0 0 0,0 0 0,1-1 0,-2 8 0,2-7 0,-1 0 0,1 0 0,0 0 0,0 0 0,1 0 0,-1 0 0,1 1 0,0-1 0,0 0 0,1 8 0,0-11-4,-1-1 0,0 1 0,0 0 0,1-1 0,-1 1 0,0 0 0,1-1 0,-1 1 0,1-1 0,-1 1 0,1-1 0,-1 1 0,1-1 0,-1 1 0,1-1 0,0 0 0,-1 1 1,1-1-1,-1 0 0,1 1 0,0-1 0,-1 0 0,1 0 0,0 0 0,0 1 0,2-1 22,-1 0-1,1-1 1,-1 1-1,1 0 1,-1-1-1,0 0 1,1 1-1,-1-1 1,0 0 0,0 0-1,3-2 1,8-4 83,-1-1 0,0-1 1,-1 0-1,0-1 0,0 0 1,-1 0-1,17-24 1,-12 13 276,-1 0 1,-1-1-1,18-41 1,-20 34 58,-11 26-365,-3 6-65,-20 47-179,14-24 147,0 0 0,1 0 0,2 1 0,1 1-1,-4 53 1,9-79 23,0-1-1,0 1 1,0 0-1,0 0 1,1 0-1,-1-1 1,1 1-1,-1 0 1,1-1-1,-1 1 1,1 0-1,0-1 1,0 1 0,0 0-1,0-1 1,0 0-1,0 1 1,0-1-1,0 0 1,1 1-1,-1-1 1,1 0-1,-1 0 1,1 0-1,-1 0 1,1 0-1,-1 0 1,1-1-1,0 1 1,-1-1-1,1 1 1,0-1-1,0 1 1,-1-1-1,1 0 1,0 0-1,0 0 1,2 0-1,1 0 76,1-1 0,-1 1 0,0-1 0,1 0 0,-1 0 0,0-1 0,0 0 0,0 0 0,0 0 0,0 0 0,-1-1 0,6-3 0,6-8 8,-1 0 0,0 0 0,-2-1-1,0-1 1,0 0 0,-1-1 0,13-27-1,-23 42-380,-2 6 91,-5 18 9,1-8 180,1 1-1,0 0 1,1 0-1,0 17 1,3-31 16,0 0 0,-1 1 0,1-1 1,0 0-1,0 0 0,0 0 0,0 0 0,0 0 1,0 0-1,0 0 0,0 0 0,0-1 0,0 1 0,1 0 1,-1 0-1,0-1 0,0 1 0,1-1 0,-1 1 0,0-1 1,1 0-1,-1 0 0,1 1 0,-1-1 0,0 0 0,1 0 1,-1 0-1,1-1 0,-1 1 0,0 0 0,1 0 0,1-2 1,4 2 39,0-2 0,0 1 0,0-1 0,-1 0 0,10-5 0,-2-1 8,0 0 0,-1-2-1,20-17 1,-29 24-37,0 0 1,0-1-1,-1 0 1,0 1 0,0-1-1,0-1 1,0 1-1,0 0 1,-1-1-1,0 1 1,0-1-1,0 0 1,-1 1-1,1-1 1,-1 0-1,0-6 1,-18 43-483,13-25 444,1 1 0,1-1-1,-1 1 1,1-1 0,1 1-1,-1 0 1,1 0 0,1 13-1,0-20 19,0 0-1,0 0 1,1 0-1,-1 0 1,0 0-1,1 0 0,-1 0 1,1 0-1,-1 0 1,1-1-1,-1 1 1,1 0-1,0 0 0,-1-1 1,1 1-1,0 0 1,0-1-1,0 1 1,-1-1-1,1 1 1,0-1-1,0 1 0,0-1 1,0 0-1,0 1 1,0-1-1,0 0 1,0 0-1,0 0 1,0 1-1,0-1 0,0 0 1,0 0-1,0-1 1,0 1-1,0 0 1,0 0-1,0 0 1,0-1-1,0 1 0,-1 0 1,3-2-1,0 2-313,1-1 0,0 0-1,-1 0 1,1-1 0,-1 1-1,1-1 1,-1 0 0,0 0-1,1 0 1,-1 0 0,3-3-1,6-16-3953,-4-4-2786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1.768"/>
    </inkml:context>
    <inkml:brush xml:id="br0">
      <inkml:brushProperty name="width" value="0.025" units="cm"/>
      <inkml:brushProperty name="height" value="0.025" units="cm"/>
    </inkml:brush>
  </inkml:definitions>
  <inkml:trace contextRef="#ctx0" brushRef="#br0">29 0 17360,'0'0'3588,"-28"52"-9610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2.453"/>
    </inkml:context>
    <inkml:brush xml:id="br0">
      <inkml:brushProperty name="width" value="0.025" units="cm"/>
      <inkml:brushProperty name="height" value="0.025" units="cm"/>
    </inkml:brush>
  </inkml:definitions>
  <inkml:trace contextRef="#ctx0" brushRef="#br0">168 98 4324,'4'-9'5098,"-4"8"-5099,3-6 841,0 0 1,-1-1-1,0 1 0,0-1 0,1-14 0,-3 21-679,0 0 0,0-1-1,0 1 1,-1 0 0,1 0 0,0 0 0,0 0-1,-1-1 1,1 1 0,0 0 0,-1 0 0,1 0-1,-1 0 1,0 0 0,1 0 0,-1 0 0,0 0 0,1 0-1,-1 0 1,0 0 0,-1 0 0,0 0-66,0 0 0,0 0 0,0 1 0,0 0 0,0-1 0,0 1 0,0 0 0,-1 0 0,1 0 0,0 0 0,0 0 0,0 0-1,0 1 1,0-1 0,0 1 0,0-1 0,-3 2 0,0 1-42,0-1 0,1 1-1,-1 0 1,1 1-1,0-1 1,0 1 0,0-1-1,0 1 1,0 0 0,1 1-1,0-1 1,0 1-1,-4 6 1,-3 7 48,1 1 1,-8 23-1,8-19-46,2 0-1,0 1 1,1 0 0,2 0-1,0 0 1,2 0-1,1 0 1,1 28-1,0-51-47,1 1 0,-1 0 0,0-1 0,1 1 0,-1 0 0,1-1 0,-1 1 1,1-1-1,0 1 0,-1-1 0,1 1 0,0-1 0,0 1 0,0-1 0,0 0 0,1 0 0,-1 1 0,0-1 0,0 0 0,1 0 0,-1 0 0,1 0 0,-1-1 0,1 1 0,-1 0 0,1-1 0,-1 1 0,1-1 0,0 1 0,-1-1 0,1 0 0,0 1 0,-1-1 0,1 0 0,0 0 0,-1 0 0,4-1 0,0 0 23,-1 1 0,0-1 0,1 0 0,-1 0 1,0-1-1,1 1 0,-1-1 0,0 0 0,0 0 0,0-1 1,-1 1-1,1-1 0,4-4 0,2-3 29,-1-1-1,-1 1 1,0-2-1,-1 1 1,11-23-1,-15 27 9,0-1 1,-1 1-1,1 0 0,-1-1 1,-1 0-1,0 0 0,0 1 0,0-1 1,-1 0-1,0 0 0,-2-12 1,2 19-61,0 1 0,0-1 0,0 0 1,-1 0-1,1 1 0,0-1 1,0 0-1,-1 0 0,1 1 1,-1-1-1,1 0 0,0 1 0,-1-1 1,1 1-1,-1-1 0,0 0 1,1 1-1,-1-1 0,1 1 1,-1-1-1,0 1 0,1 0 1,-1-1-1,0 1 0,0 0 0,1-1 1,-1 1-1,0 0 0,0 0 1,1 0-1,-1 0 0,0 0 1,0-1-1,0 1 0,1 1 0,-1-1 1,0 0-1,0 0 0,0 0 1,1 0-1,-1 1 0,0-1 1,0 0-1,1 0 0,-1 1 1,0-1-1,1 1 0,-1-1 0,0 1 1,1-1-1,-1 1 0,1-1 1,-1 1-1,0 0 0,-3 2 31,-1 1 0,1-1 0,0 1 0,0 0 0,0 0 0,-4 6 0,5-4-33,0-1 0,0 0 0,1 0 0,-1 1 0,2-1 0,-1 1 0,0 0-1,1-1 1,0 1 0,0 0 0,1 0 0,0 0 0,0 8 0,1-13 2,0 0 0,-1 0 0,1 0 0,0 0 0,-1 0 0,1 0 0,0 0 0,0 0 0,0-1 0,0 1 0,0 0 0,0-1 0,0 1 0,0-1 0,0 1 0,0-1 0,0 1 0,0-1 0,1 0 0,-1 1 0,0-1 0,0 0 0,0 0 0,0 0 0,1 0 0,-1 0 0,0 0 0,0-1 0,0 1 0,0 0 0,1 0 0,-1-1 0,0 1 0,0-1 0,2 0 0,42-17 254,-26 2-171,-16 12-79,1 1-1,0-1 1,0 1 0,0 0 0,0 0-1,1 0 1,-1 1 0,7-3 0,-10 6-41,0 1 0,0 0 0,-1 0 0,1-1 0,0 1 0,-1 0 0,1 0 0,-1 0 0,0 0 0,1 0 0,-1 0 0,0 0 0,0 0 0,0 0 0,-1 4 0,1-2-3,-2 25-87,0 30 377,2-56-417,1 1 1,-1 0-1,0-1 1,1 1-1,0-1 0,0 0 1,0 1-1,0-1 1,0 0-1,1 1 0,0-1 1,1 3-1,-2-5-73,0-1 0,-1 1 0,1-1-1,0 1 1,0-1 0,0 1 0,-1-1-1,1 1 1,0-1 0,0 0 0,0 1 0,0-1-1,0 0 1,0 0 0,0 0 0,0 0-1,0 0 1,0 0 0,0 0 0,-1 0 0,1 0-1,0 0 1,0-1 0,0 1 0,0 0-1,0 0 1,0-1 0,0 1 0,-1-1 0,1 1-1,1-1 1,9-13-6178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2.977"/>
    </inkml:context>
    <inkml:brush xml:id="br0">
      <inkml:brushProperty name="width" value="0.025" units="cm"/>
      <inkml:brushProperty name="height" value="0.025" units="cm"/>
    </inkml:brush>
  </inkml:definitions>
  <inkml:trace contextRef="#ctx0" brushRef="#br0">1 270 12524,'0'0'6219,"10"5"-5525,-7-3-659,0 0-1,0-1 1,0 1 0,1 0 0,-1-1-1,1 0 1,-1 0 0,1 0-1,-1 0 1,1-1 0,0 0-1,-1 1 1,1-1 0,0 0 0,0-1-1,-1 1 1,1-1 0,-1 0-1,1 1 1,-1-1 0,1-1-1,-1 1 1,1-1 0,-1 1 0,4-3-1,-2 1 52,0 0 1,-1 1-1,1-2 0,-1 1 0,0 0 1,0-1-1,0 0 0,0 0 0,0 0 0,-1 0 1,0-1-1,0 1 0,0-1 0,-1 0 0,1 0 1,-1 0-1,0 0 0,-1 0 0,3-8 1,-4 13-84,-1-1 0,1 1 0,0-1 0,0 1 0,-1 0 0,1-1 0,0 1 0,0 0 1,-1-1-1,1 1 0,0 0 0,-1-1 0,1 1 0,0 0 0,-1 0 0,1-1 0,-1 1 1,1 0-1,0 0 0,-1 0 0,1 0 0,-1-1 0,1 1 0,-1 0 0,1 0 0,0 0 1,-1 0-1,1 0 0,-1 0 0,1 0 0,-1 0 0,1 0 0,-1 1 0,1-1 1,0 0-1,-1 0 0,1 0 0,-1 0 0,1 1 0,0-1 0,-1 0 0,-20 10-123,13-2 148,1 0-1,0 1 1,1 0 0,-1 0-1,2 0 1,0 1-1,0-1 1,0 1-1,1 1 1,1-1 0,0 1-1,0-1 1,1 1-1,1 0 1,-1 0 0,2 0-1,0 14 1,0-24-23,1 0 0,-1 1 0,0-1 0,1 0 0,-1 0 0,1 1 0,0-1 0,-1 0 0,1 0 0,0 0 1,0 0-1,0 0 0,0 0 0,0 0 0,0 0 0,0 0 0,0-1 0,0 1 0,0 0 0,0-1 0,0 1 0,1 0 0,-1-1 1,0 0-1,0 1 0,1-1 0,-1 0 0,0 1 0,1-1 0,-1 0 0,0 0 0,1 0 0,-1 0 0,0-1 0,1 1 0,-1 0 1,0 0-1,0-1 0,1 1 0,-1-1 0,3 0 0,3-2 52,1 1 0,-1-2 0,1 1 0,-1-1 0,12-7 0,7-10 105,-1 0-1,-2-2 1,0-1 0,-1 0 0,-1-2-1,-2 0 1,0-1 0,-2-1 0,18-40-1,-32 62-137,0 0 0,-1 0 0,0 0 0,0 0-1,0-1 1,-1 1 0,0-1 0,0 1-1,-1-1 1,0-11 0,0 18-26,-1 0-1,1-1 1,0 1 0,0-1 0,0 1-1,-1 0 1,1-1 0,0 1-1,0-1 1,-1 1 0,1 0 0,0-1-1,-1 1 1,1 0 0,-1 0 0,1-1-1,0 1 1,-1 0 0,1 0-1,-1 0 1,1-1 0,0 1 0,-1 0-1,1 0 1,-1 0 0,1 0 0,-1 0-1,1 0 1,-1 0 0,1 0-1,0 0 1,-1 0 0,1 0 0,-1 0-1,1 0 1,-1 0 0,1 0-1,-1 1 1,1-1 0,0 0 0,-1 0-1,1 0 1,-1 1 0,1-1 0,0 0-1,-1 1 1,1-1 0,-23 14-151,11-1 154,0 1 1,0 0-1,1 1 0,1 0 0,0 1 0,1 0 0,1 1 0,1 0 0,0 0 0,1 0 0,1 1 0,1 0 0,0 0 0,-2 34 0,6-49-65,0-1 0,0 1-1,0 0 1,0 0-1,0 0 1,0-1 0,1 1-1,-1 0 1,1-1-1,0 1 1,0 0 0,0-1-1,0 1 1,0-1-1,1 1 1,-1-1 0,1 0-1,-1 0 1,1 0-1,0 1 1,0-2 0,0 1-1,0 0 1,0 0-1,0-1 1,1 1 0,-1-1-1,1 1 1,-1-1-1,4 1 1,4 1-1313,0-1-1,0 0 1,0-1 0,0 0-1,0-1 1,20-1 0,6-3-5403</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3.743"/>
    </inkml:context>
    <inkml:brush xml:id="br0">
      <inkml:brushProperty name="width" value="0.025" units="cm"/>
      <inkml:brushProperty name="height" value="0.025" units="cm"/>
    </inkml:brush>
  </inkml:definitions>
  <inkml:trace contextRef="#ctx0" brushRef="#br0">155 125 9513,'0'0'4757,"-12"1"-2441,6-1-2166,1 1-1,-1-1 0,1 1 0,0 0 1,-1 0-1,1 1 0,0-1 0,-1 1 0,1 1 1,0-1-1,1 0 0,-1 1 0,0 0 1,1 1-1,-1-1 0,1 1 0,0-1 1,0 1-1,1 0 0,-1 1 0,-4 6 0,4-5-37,0 0-1,0 1 0,1-1 0,0 1 0,0-1 0,0 1 0,1 0 0,0 0 0,0 0 1,1 0-1,0 1 0,0-1 0,0 0 0,1 0 0,1 9 0,0-14-108,0 0 0,0-1-1,0 1 1,0-1 0,1 1 0,-1-1 0,0 1-1,1-1 1,-1 0 0,1 1 0,-1-1-1,1 0 1,-1 0 0,1 0 0,0 0-1,0-1 1,-1 1 0,1 0 0,0-1 0,0 1-1,0-1 1,0 0 0,0 0 0,0 1-1,0-1 1,-1 0 0,1-1 0,0 1 0,0 0-1,0-1 1,0 1 0,0-1 0,3-1-1,3 1-22,0-2 0,0 1-1,0-1 1,-1 0 0,1-1-1,11-7 1,-8 1 17,1 0 1,-1-1-1,-1 0 0,0-1 1,0 0-1,-2-1 0,1 0 1,-1 0-1,-1-1 0,-1 0 1,0 0-1,-1-1 0,0 1 1,-1-1-1,0 0 0,-2 0 1,0-1-1,0 1 0,-2-19 1,0 34-1,0-1 0,0 1 1,0-1-1,0 1 0,0-1 1,0 1-1,0-1 0,0 1 0,-1-1 1,1 1-1,0-1 0,0 1 1,-1-1-1,1 1 0,0 0 1,-1-1-1,1 1 0,0-1 0,-1 1 1,1 0-1,-1-1 0,1 1 1,0 0-1,-1 0 0,1-1 1,-1 1-1,1 0 0,-1 0 1,1 0-1,-1 0 0,1-1 0,-1 1 1,1 0-1,-1 0 0,1 0 1,-1 0-1,1 0 0,-1 0 1,1 0-1,-1 0 0,1 1 0,-1-1 1,1 0-1,-1 0 0,1 0 1,-1 0-1,1 1 0,-2-1 1,-23 15-171,16-5 208,1 0-1,1 0 0,0 1 0,0 0 1,1 0-1,0 1 0,1 0 0,-7 23 1,10-29-18,0 0 1,1 1-1,0-1 0,0 0 1,1 0-1,-1 1 1,2-1-1,-1 0 0,0 1 1,1-1-1,1 0 1,-1 1-1,1-1 1,0 0-1,0 0 0,0-1 1,1 1-1,0 0 1,7 9-1,-2-5-38,1 1 1,1-1-1,18 15 0,-27-24 20,1 1 0,0-1 0,0 1 0,0-1 0,-1 0 0,1 0 0,0 0 0,0 0 0,1 0 0,-1 0 0,0 0 0,0-1 0,0 1 0,0-1 0,1 0-1,-1 1 1,0-1 0,1 0 0,-1 0 0,0-1 0,0 1 0,1 0 0,-1-1 0,0 1 0,0-1 0,0 0 0,0 0 0,0 0 0,0 0 0,0 0 0,0 0 0,2-2 0,10-12 40,-1-2 0,0 1 0,-2-2 1,0 1-1,-1-2 0,9-21 1,8-13 5,-21 136-2,-6-82-40,0 1 0,0-1 0,0 1 0,0 0 0,0-1 0,1 1 0,-1-1 0,0 1 0,1-1 0,-1 1 0,1-1 0,-1 0 0,1 1 0,0-1 1,0 0-1,-1 1 0,1-1 0,0 0 0,0 0 0,0 0 0,1 0 0,-1 0 0,2 2 0,0-2 18,-1 0 0,1 0 0,-1-1 1,1 1-1,0-1 0,-1 1 0,1-1 0,-1 0 0,1 0 0,0 0 0,-1 0 1,6-2-1,8-2 75,-1 0 0,0-2 0,25-11 0,-30 12-140,-1 1-26,0-1-1,0 2 0,0-1 0,1 2 1,-1-1-1,1 1 0,16-1 0,-25 3 70,-1 0 0,1 0 0,-1 0 0,1 0 0,-1 0 0,1 0 0,-1 0 0,0 0 0,1 1 0,-1-1 0,1 0 0,-1 0 0,1 1 0,-1-1 0,0 0 0,1 1 0,-1-1 0,1 0 0,-1 1 0,0-1 0,0 0 0,1 1 0,-1-1 0,0 1 0,0-1 0,1 0 0,-1 1 0,0-1 0,0 1 0,0-1 0,0 1 0,1-1 0,-1 1 0,0 0 0,0 24 429,0 2 213,0-26-625,0 0-1,0-1 0,0 1 1,0-1-1,0 1 1,1 0-1,-1-1 0,0 1 1,0-1-1,1 1 1,-1 0-1,0-1 0,1 1 1,-1-1-1,1 1 1,-1-1-1,1 0 0,-1 1 1,1-1-1,-1 1 1,1-1-1,-1 0 1,1 1-1,-1-1 0,1 0 1,0 0-1,-1 1 1,1-1-1,0 0 0,-1 0 1,1 0-1,8 0 107,-1-1-1,0 0 0,0-1 1,1 1-1,-1-1 1,-1-1-1,1 0 1,0 0-1,-1-1 0,1 1 1,-1-2-1,9-6 1,-9 6-160,1 0 0,-1 1 1,1 0-1,0 0 0,0 0 1,1 1-1,-1 1 0,1-1 1,-1 1-1,1 1 0,14-2 1,-22 4 23,0-1 0,0 1 1,-1-1-1,1 1 1,0-1-1,0 1 1,-1 0-1,1 0 0,0-1 1,-1 1-1,1 0 1,-1 0-1,1 0 1,-1 0-1,1 0 0,-1-1 1,1 1-1,-1 0 1,0 0-1,0 0 1,1 0-1,-1 0 0,0 0 1,0 0-1,0 0 1,0 0-1,0 0 1,0 0-1,-1 0 0,1 0 1,0 0-1,-1 1 1,1 1-614,0 0 0,-1 0 0,1 0 1,-1 0-1,0 0 0,0 0 0,0 0 0,0 0 1,-2 3-1,-3-2-7103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4.900"/>
    </inkml:context>
    <inkml:brush xml:id="br0">
      <inkml:brushProperty name="width" value="0.025" units="cm"/>
      <inkml:brushProperty name="height" value="0.025" units="cm"/>
    </inkml:brush>
  </inkml:definitions>
  <inkml:trace contextRef="#ctx0" brushRef="#br0">0 166 4484,'0'0'17644,"13"1"-16796,-4-2-745,1 0 0,-1 0 0,1-1-1,-1 0 1,0-1 0,0 0 0,0 0-1,11-6 1,-16 7-75,0 1 1,0-2-1,-1 1 1,1 0-1,0-1 1,-1 0-1,1 1 0,-1-2 1,0 1-1,0 0 1,0 0-1,-1-1 1,1 0-1,-1 1 0,0-1 1,0 0-1,0 0 1,0 0-1,-1-1 1,0 1-1,1 0 0,-2 0 1,2-9-1,-2 13-28,0-1 0,-1 1 0,1-1 0,0 1 0,0 0 0,-1-1 0,1 1 0,0 0 0,0-1 0,-1 1 0,1 0 0,0-1 0,-1 1 1,1 0-1,-1 0 0,1 0 0,0-1 0,-1 1 0,1 0 0,-1 0 0,1 0 0,0 0 0,-1 0 0,1-1 0,-1 1 0,1 0 0,-1 0 0,1 0 0,-1 0 0,1 1 0,0-1 0,-1 0 0,1 0 0,-1 0 0,1 0 0,-1 0 0,0 1 0,-18 5-193,14-2 172,0 2-1,0-1 1,0 0 0,0 1-1,1 0 1,0 0 0,0 0-1,1 0 1,0 1 0,0 0-1,0-1 1,1 1-1,0 0 1,0 0 0,1 1-1,0-1 1,0 0 0,0 13-1,2-18 22,-1-1-1,1 0 0,0 0 0,-1 0 0,1 0 1,0 0-1,-1 0 0,1 0 0,0 0 0,0 0 1,0 0-1,0-1 0,0 1 0,0 0 0,0 0 0,0-1 1,0 1-1,1-1 0,-1 1 0,0-1 0,0 0 1,0 1-1,1-1 0,-1 0 0,0 0 0,0 0 1,1 0-1,-1 0 0,0 0 0,0 0 0,2 0 1,45-5 132,-31 1-92,-1-1 0,0-1 0,31-15 0,-33 14-49,1 0 0,0 0 1,0 2-1,1 0 0,20-3 0,-35 7-1,0 1 1,1 0-1,-1 0 1,0 0-1,1 0 1,-1 0-1,1 0 0,-1 0 1,0 0-1,1 1 1,-1-1-1,0 1 1,1-1-1,-1 1 1,0-1-1,1 1 0,-1 0 1,0-1-1,0 1 1,0 0-1,0 0 1,0 0-1,0 0 1,0 0-1,0 0 0,0 0 1,0 1-1,-1-1 1,2 1-1,10 47 87,-1-2-114,-10-45 14,0-1 0,-1 1-1,1-1 1,0 1 0,0-1-1,0 0 1,0 1 0,0-1-1,0 0 1,0 0 0,0 0 0,1 0-1,-1 0 1,0 0 0,1 0-1,-1 0 1,1 0 0,-1-1-1,1 1 1,-1-1 0,1 1-1,0-1 1,2 1 0,1-1 14,0 0 1,1-1-1,-1 1 0,0-1 1,0 0-1,0 0 1,0-1-1,0 0 1,0 0-1,0 0 0,-1 0 1,1-1-1,6-4 1,59-51-1174,-41 33-9,0-2-229,-20 19 257,-1 0 1,1 0-1,1 1 0,15-10 0,-31 37 1820,1-14-186,1 0 0,0 0 0,1 1 0,-1-1 0,-4 14 0,7-17-443,1 0-1,0 0 1,-1-1 0,1 1-1,0 0 1,0 0-1,1 0 1,-1 0 0,1-1-1,-1 1 1,1 0 0,0 0-1,0-1 1,0 1 0,0 0-1,1-1 1,-1 1 0,1-1-1,1 3 1,5 6-72,0 0 0,0 1 0,-2 0 0,1 0 0,-1 0 0,-1 1 0,-1 0 0,0 0 0,0 1 0,-1-1 0,-1 1 1,0-1-1,-1 1 0,-1 0 0,0 0 0,-3 23 0,1-31 238,0 0-1,0-1 1,0 0 0,-1 1 0,1-1 0,-1 0-1,-1 0 1,-4 5 0,7-8-105,-1 0 1,1 0-1,-1-1 0,1 1 1,-1 0-1,0-1 0,1 0 1,-1 1-1,0-1 0,0 0 0,0 0 1,0 0-1,0 0 0,0 0 1,-1 0-1,1-1 0,0 1 1,0-1-1,0 0 0,-1 1 1,1-1-1,0 0 0,-1 0 1,-2-1-1,4 0-51,0 0 1,-1 1-1,1-1 1,0-1-1,0 1 1,0 0-1,0 0 1,0 0-1,1 0 1,-1-1-1,0 1 1,0 0-1,1-1 1,-1 1-1,1 0 1,-1-1-1,1 1 1,0-1-1,-1 1 1,1-1-1,0 1 1,0-1-1,0 1 1,1-3-1,1-39 436,1 30-481,0 0 1,1 1-1,0-1 1,1 1-1,1 0 0,0 0 1,0 0-1,1 1 1,1 0-1,11-13 1,15-15-20,52-45 1,-30 31 84,-44 41 114,36-39 65,-45 47-159,0 1 1,-1-1-1,1 0 0,-1 1 0,0-1 0,0 0 1,0 0-1,-1 0 0,1-1 0,-1 1 1,0 0-1,1-7 0,-2 11-71,0-1-1,0 1 1,0 0-1,0-1 1,0 1-1,0 0 1,0-1 0,-1 1-1,1 0 1,0-1-1,0 1 1,0 0-1,0-1 1,0 1-1,0 0 1,-1-1 0,1 1-1,0 0 1,0 0-1,0-1 1,-1 1-1,1 0 1,0 0-1,0-1 1,-1 1 0,1 0-1,0 0 1,-1 0-1,1-1 1,0 1-1,-1 0 1,1 0-1,0 0 1,-1 0 0,1 0-1,0 0 1,-1 0-1,0 0 1,-17 5 348,-15 15 71,26-13-484,-1 1-1,1-1 0,0 1 1,1 1-1,0 0 0,0 0 0,1 0 1,0 0-1,1 1 0,0 0 1,-4 12-1,7-19-3,1 0 0,-1 0 0,1 0 0,-1 1 0,1-1 0,0 0 0,0 0 0,0 1 0,1-1 0,-1 0 0,1 0 0,0 0 0,0 0 0,0 0 0,0 0 0,3 5 0,-2-5-22,0-1 1,1 1-1,-1-1 1,1 0-1,-1 0 1,1 0 0,0 0-1,0 0 1,0-1-1,0 1 1,0-1-1,1 0 1,-1 0-1,0 0 1,0 0-1,1-1 1,-1 1-1,1-1 1,3 0-1,27 1-5026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6.098"/>
    </inkml:context>
    <inkml:brush xml:id="br0">
      <inkml:brushProperty name="width" value="0.025" units="cm"/>
      <inkml:brushProperty name="height" value="0.025" units="cm"/>
    </inkml:brush>
  </inkml:definitions>
  <inkml:trace contextRef="#ctx0" brushRef="#br0">105 269 13741,'0'-2'194,"1"1"1,-1 0-1,-1 0 0,1 0 1,0 0-1,0 0 0,0 0 1,0 0-1,-1 0 0,1 0 1,-1 0-1,1 0 0,0 0 1,-1 0-1,0 0 0,1 0 1,-1 0-1,0 0 0,1 0 1,-1 1-1,0-1 0,0 0 1,0 0-1,1 1 0,-1-1 0,0 1 1,0-1-1,0 1 0,0-1 1,0 1-1,0 0 0,0-1 1,0 1-1,-1 0 0,1 0 1,0 0-1,0 0 0,0-1 1,-2 2-1,1-1-155,-1 0 1,1 1-1,-1-1 1,1 1-1,-1 0 1,1-1-1,0 1 0,-1 0 1,1 1-1,0-1 1,0 0-1,0 1 1,0-1-1,0 1 0,0 0 1,0-1-1,-2 4 1,-1 3-40,1 0 0,-1 1-1,1 0 1,1-1 0,-4 14 0,6-17 12,-1 0 0,1 0 0,0 1 0,1-1 0,-1 0 1,1 0-1,0 0 0,0 0 0,1 0 0,-1 1 0,3 7 0,-2-12 0,0 0-1,-1 0 1,1 0 0,0 0 0,0 0-1,0-1 1,0 1 0,0 0 0,0-1-1,0 1 1,0-1 0,0 1 0,0-1-1,1 1 1,-1-1 0,0 0 0,0 1-1,0-1 1,0 0 0,1 0 0,-1 0-1,0 0 1,0 0 0,1 0 0,-1 0-1,0-1 1,0 1 0,0 0 0,0-1-1,1 1 1,0-1 0,38-17 525,-18 0-468,-2-1 0,1 0 1,-2-1-1,-1-1 1,20-30-1,-31 42-160,-6 8-256,-5 20-752,0-5 1017,-1 4 48,0 0 0,1 0 0,0 0 1,-1 31-1,5-48 37,0 0 0,0 0 0,0 0 0,0 0 0,0 0 0,0 0 0,0 0 1,1 0-1,-1 0 0,0 0 0,0 0 0,1 0 0,-1 0 0,1-1 0,-1 1 0,1 0 1,-1 0-1,1 0 0,-1 0 0,1-1 0,0 1 0,-1 0 0,1-1 0,0 1 0,0 0 0,0-1 1,-1 1-1,1-1 0,0 1 0,2 0 0,0-1 38,-1 0-1,1 0 1,0 0 0,0 0 0,-1 0-1,1 0 1,0-1 0,0 1 0,-1-1-1,1 0 1,3-1 0,5-3 103,0 0 1,0-1-1,-1 0 1,13-10 0,-10 5-76,0-1 0,-1 0 0,14-18 0,-22 25-20,0 0 0,0 0 0,-1 0 0,0-1 0,0 0 0,-1 1 0,1-1 0,-1 0 0,0 0 0,-1 0 0,0 0 0,1-10-1,-24 58-603,21-40 551,1 0-1,-1 0 1,0 0-1,1 0 1,-1-1-1,1 1 1,0 0-1,0 0 0,0 0 1,0 0-1,0 0 1,0 0-1,0 0 1,0 0-1,1 0 1,-1 0-1,1 0 1,0 0-1,-1 0 1,1-1-1,1 3 0,0-3 13,-1-1-1,0 1 1,0-1-1,0 1 1,1-1-1,-1 0 1,0 1-1,1-1 1,-1 0-1,0 0 1,1 0-1,-1 0 1,0 0-1,1 0 1,-1 0-1,0 0 1,1-1-1,-1 1 1,0-1-1,1 1 1,-1-1-1,2 0 1,8-4 38,-1-1 1,1 0 0,-1-1-1,0 0 1,11-11 0,-13 10-32,-7 7-21,0-1 0,0 1 0,1-1 0,-1 1 0,0 0 0,1 0 0,-1 0 0,1 0 0,-1 0 0,1 0 0,0 0 0,-1 0 0,1 0 0,0 1 1,2-2-1,-3 29-694,0 40 674,-1-67 26,0 1 1,0-1 0,0 1 0,0 0 0,0-1 0,1 1 0,-1-1 0,0 1 0,0-1 0,1 0 0,-1 1 0,0-1 0,0 1-1,1-1 1,-1 1 0,1-1 0,-1 0 0,0 1 0,1-1 0,-1 0 0,1 1 0,-1-1 0,1 0 0,-1 0 0,1 1 0,-1-1-1,1 0 1,-1 0 0,1 0 0,-1 0 0,1 0 0,0 0 0,23-6 159,18-19 322,-8-3-270,-2-1 1,36-41-1,-57 57-133,0-1-1,-1 0 1,-1 0 0,0-1 0,-1 0-1,0-1 1,-1 1 0,7-29-1,-12 30-170,-4 11 37,-3 7-43,-9 13 39,2 0 0,0 0 1,0 1-1,2 1 0,-9 20 1,-34 104 84,47-123-17,1 0-1,1 1 0,1 0 0,1 0 1,1 0-1,2 30 0,25 123 4,-20-98 126,-6-75 49,-12-25 1367,3-5-1425,2 0 1,1-1-1,1 1 1,2-1-1,1-1 0,1 1 1,4-37-1,-3 62-212,0-1-1,0 1 0,1-1 0,0 0 1,0 1-1,1-1 0,-1 1 1,1 0-1,0-1 0,1 1 0,-1 0 1,1 0-1,0 1 0,0-1 0,0 0 1,1 1-1,6-6 0,-2 4-824,0 1-1,1-1 1,-1 2-1,1-1 1,0 1-1,0 1 1,1 0-1,18-4 1,0-1-5589,4 1-4874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6.428"/>
    </inkml:context>
    <inkml:brush xml:id="br0">
      <inkml:brushProperty name="width" value="0.025" units="cm"/>
      <inkml:brushProperty name="height" value="0.025" units="cm"/>
    </inkml:brush>
  </inkml:definitions>
  <inkml:trace contextRef="#ctx0" brushRef="#br0">1 75 11755,'0'0'5419,"10"-10"-3631,-2 1-1415,-4 5-124,1-1 0,-1 0 0,1 1 0,0 0-1,0 0 1,0 1 0,1-1 0,-1 1 0,1 0 0,0 1 0,0-1 0,10-2 0,-5 3 75,0 0 0,1 1-1,-1 0 1,1 0 0,0 1 0,-1 1 0,1 0 0,-1 1 0,18 4 0,-25-5-303,0 1-1,0-1 1,0 1 0,-1 0-1,1 0 1,0 0 0,-1 1-1,0-1 1,1 1 0,-1 0-1,0-1 1,0 2 0,-1-1-1,1 0 1,-1 0 0,1 1-1,-1 0 1,0-1 0,-1 1 0,1 0-1,0 0 1,-1 0 0,0 0-1,0 0 1,0 0 0,-1 0-1,1 1 1,-1-1 0,0 5-1,-1-1 17,1 0 0,-1 1-1,0-1 1,-1 0 0,0 0-1,-1 0 1,1 0 0,-1-1 0,-1 1-1,-7 12 1,-3 0 48,-1 1 1,-21 20-1,22-25-39,0 0 0,1 1 0,-21 35 0,26-19-1208,10-12-5091,4-13 455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5:52.460"/>
    </inkml:context>
    <inkml:brush xml:id="br0">
      <inkml:brushProperty name="width" value="0.025" units="cm"/>
      <inkml:brushProperty name="height" value="0.025" units="cm"/>
    </inkml:brush>
  </inkml:definitions>
  <inkml:trace contextRef="#ctx0" brushRef="#br0">200 158 2915,'5'-11'3763,"-5"9"-3581,33-71 2400,-29 65-1789,0 1 0,1-1-1,0 0 1,0 1-1,1 0 1,-1 0 0,2 1-1,7-7 1,-14 18-447,0 0 0,0 0 1,0 0-1,0 0 0,-1 0 1,0 0-1,-2 7 0,-4 10-139,2 1-1,0-1 0,2 1 0,1 0 0,0 0 1,2-1-1,0 1 0,2 0 0,1 0 1,0 0-1,2-1 0,0 0 0,2 0 1,0 0-1,2-1 0,0 0 0,1 0 0,17 24 1,-25-41-190,12 16 0,-2 1-1,-1 0 0,13 33 1,-22-48 17,0-1 0,0 1 0,-1-1 0,1 1 1,-2 0-1,1 0 0,0-1 0,-1 1 0,0 0 1,-1 0-1,1 0 0,-1 0 0,0-1 0,-1 1 0,1 0 1,-1-1-1,0 1 0,-1-1 0,1 0 0,-4 6 0,-4 1 103,-1 0-1,0 0 1,0-1-1,-1 0 0,0-1 1,-1-1-1,0 0 0,0-1 1,-1 0-1,-17 6 1,11-5-450,0-2 0,0 0 1,-1-1-1,-1-1 0,1-1 0,-41 2 1,27-7-4770,3-8-5654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26.783"/>
    </inkml:context>
    <inkml:brush xml:id="br0">
      <inkml:brushProperty name="width" value="0.025" units="cm"/>
      <inkml:brushProperty name="height" value="0.025" units="cm"/>
    </inkml:brush>
  </inkml:definitions>
  <inkml:trace contextRef="#ctx0" brushRef="#br0">1 1 19410,'0'0'6278</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1.105"/>
    </inkml:context>
    <inkml:brush xml:id="br0">
      <inkml:brushProperty name="width" value="0.025" units="cm"/>
      <inkml:brushProperty name="height" value="0.025" units="cm"/>
    </inkml:brush>
  </inkml:definitions>
  <inkml:trace contextRef="#ctx0" brushRef="#br0">4 187 3940,'-1'-2'15218,"-2"-14"-12772,6 9-2228,0 1 0,0 0 0,0-1 0,1 2 0,0-1 0,0 0 0,1 1 0,-1 0 0,1 0 0,9-7 0,-10 8-153,0 0 1,1 1-1,0-1 1,-1 1 0,1 0-1,0 1 1,0-1-1,1 1 1,-1 0-1,0 1 1,1-1-1,-1 1 1,9-1 0,-12 3-63,-1 0 0,0 0 0,0 0 0,0 0 1,0 0-1,0 0 0,0 0 0,0 0 0,0 1 1,0-1-1,-1 0 0,1 1 0,0-1 0,-1 1 1,1-1-1,-1 1 0,0-1 0,1 1 1,-1-1-1,0 1 0,0-1 0,0 1 0,0-1 1,0 1-1,-1 1 0,1 45 229,-10 3-35,10-50-31,2-42 2535,7-1-2332,-5 25-227,-1 0 0,2-32 0,-5 52-150,1 0 1,0-1-1,-1 1 0,1 0 0,0 0 1,0-1-1,1 1 0,-1-1 0,0 1 0,1-1 1,0 0-1,-1 1 0,1-1 0,0 0 1,0 0-1,1 0 0,-1 0 0,0-1 1,0 1-1,1 0 0,-1-1 0,1 0 0,0 0 1,-1 0-1,1 0 0,0 0 0,3 1 1,-2-1 13,1 0 1,0 1 0,0-1 0,0-1 0,0 1 0,1-1 0,-1 0 0,0 0 0,0-1 0,0 1 0,0-1 0,0 0 0,0 0 0,0-1-1,8-3 1,-7 1 17,0 0-1,-1-1 0,1 0 0,-1 0 1,0 0-1,0 0 0,0-1 1,-1 0-1,0 0 0,0 0 0,-1 0 1,0-1-1,3-7 0,-27 72-287,16-48 247,0 1 0,1 0 0,0 0 0,1 0 0,0 1 0,1-1 0,-1 16 0,3-27 13,0 1 0,0-1 0,0 1 0,0-1 0,0 1 0,0-1 1,0 1-1,0-1 0,0 1 0,0-1 0,0 1 0,0-1 0,0 1 0,1-1 1,-1 1-1,0-1 0,0 1 0,1-1 0,-1 0 0,0 1 0,1-1 1,-1 1-1,0-1 0,1 0 0,-1 1 0,1-1 0,-1 0 0,0 0 0,1 1 1,-1-1-1,1 0 0,-1 0 0,1 1 0,-1-1 0,1 0 0,-1 0 0,1 0 1,0 0-1,24-8-370,19-22-1989,-31 18-791,0-1 0,0-1 1,14-20-1,-9 4-4394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1.485"/>
    </inkml:context>
    <inkml:brush xml:id="br0">
      <inkml:brushProperty name="width" value="0.025" units="cm"/>
      <inkml:brushProperty name="height" value="0.025" units="cm"/>
    </inkml:brush>
  </inkml:definitions>
  <inkml:trace contextRef="#ctx0" brushRef="#br0">1 0 5958,'0'0'512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1.817"/>
    </inkml:context>
    <inkml:brush xml:id="br0">
      <inkml:brushProperty name="width" value="0.025" units="cm"/>
      <inkml:brushProperty name="height" value="0.025" units="cm"/>
    </inkml:brush>
  </inkml:definitions>
  <inkml:trace contextRef="#ctx0" brushRef="#br0">85 49 12620,'0'0'1895,"0"-9"732,0 7-2754,4-29 3315,-3 25-1373,-4 21-1406,-36 136 182,27-116 10,2 1 0,2-1 1,1 2-1,-3 57 1,10-94-582,0 1 1,0-1-1,0 1 1,0-1 0,0 0-1,0 1 1,0-1-1,0 1 1,1-1 0,-1 1-1,0-1 1,0 1-1,1-1 1,-1 0 0,0 1-1,0-1 1,1 1-1,-1-1 1,0 0 0,1 1-1,-1-1 1,1 0-1,-1 0 1,0 1 0,1-1-1,-1 0 1,1 0-1,-1 0 1,1 1 0,-1-1-1,1 0 1,-1 0-1,1 0 1,-1 0 0,1 0-1,-1 0 1,1 0-1,-1 0 1,1 0 0,-1 0-1,1 0 1,-1-1-1,0 1 1,1 0 0,-1 0-1,1 0 1,-1 0-1,1-1 1,0 1 0,24-15 886,-8-5-689,-1 0 0,0-1 0,-2-1 0,0-1-1,-2 0 1,18-44 0,4-8-178,-32 73 2163,-1 1-3615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2.207"/>
    </inkml:context>
    <inkml:brush xml:id="br0">
      <inkml:brushProperty name="width" value="0.025" units="cm"/>
      <inkml:brushProperty name="height" value="0.025" units="cm"/>
    </inkml:brush>
  </inkml:definitions>
  <inkml:trace contextRef="#ctx0" brushRef="#br0">11 281 8968,'-1'10'1132,"-1"-2"-837,0 1 395,0 1 0,1 0 0,-1 0 0,2-1 0,-1 1 1,2 0-1,-1 0 0,1 0 0,3 10 0,-3-19-641,0 0 1,0 0-1,0 0 0,0 0 0,0 0 0,0 0 0,0-1 0,0 1 0,1 0 1,-1-1-1,0 1 0,0-1 0,1 1 0,-1-1 0,0 0 0,1 1 0,-1-1 1,1 0-1,-1 0 0,0 0 0,1 0 0,-1 0 0,0 0 0,1-1 1,-1 1-1,0 0 0,1-1 0,1 0 0,38-18 704,-26 6-1108,0 1 0,22-26 0,-21 18-1408,0-1-1,-2 0 1,0 0 0,-2-2 0,0 1 0,14-42 0,-8 0 1041,-7-1 3966,-13 53 3770,-7 22-5464,-8 24-1455,9-6 191,2 1-1,1-1 0,1 1 0,1 0 0,2 0 1,5 56-1,-4-79-339,2 16-352,0-5-5259,-10-29 1348,6 6 3818,-45-86-1792,27 64 5684,-2 5 3414,45 30-2719,70 3-3516,-84-10-551,41 1-1189,3-3-3312,-12-3-773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3.022"/>
    </inkml:context>
    <inkml:brush xml:id="br0">
      <inkml:brushProperty name="width" value="0.025" units="cm"/>
      <inkml:brushProperty name="height" value="0.025" units="cm"/>
    </inkml:brush>
  </inkml:definitions>
  <inkml:trace contextRef="#ctx0" brushRef="#br0">142 128 14990,'0'0'4543,"-11"-2"-3096,-37-6-764,44 9-618,0-1 0,1 1 0,-1 0 1,0 0-1,0 0 0,0 1 0,1-1 0,-1 1 0,1 0 0,-1 0 0,1 0 0,0 1 0,0-1 0,0 1 1,0 0-1,0 0 0,0 0 0,1 0 0,0 0 0,-1 0 0,1 1 0,1-1 0,-1 1 0,0-1 1,1 1-1,-1 0 0,1 0 0,0 0 0,1-1 0,-1 7 0,1-9-58,0-1 1,-1 1-1,2-1 0,-1 1 0,0-1 1,0 1-1,0-1 0,0 1 0,0-1 1,0 1-1,0-1 0,1 0 0,-1 1 1,0-1-1,0 1 0,1-1 0,-1 1 1,0-1-1,1 0 0,-1 1 0,0-1 1,1 0-1,-1 1 0,1-1 0,-1 0 1,0 1-1,1-1 0,-1 0 0,1 0 1,-1 0-1,1 0 0,-1 1 0,2-1 1,21-3 363,19-18 223,-27 6-536,0 0 0,-1-1 0,-1-1 0,-1 0 1,0-1-1,-1 0 0,-1-1 0,15-38 0,-31 70-80,-35 90 69,38-92 36,0 0 0,0 0 0,2 1 0,-1-1 0,1 1 0,1-1 0,1 21 0,0-30-70,-1-1 0,1 1 0,-1 0 0,1-1 0,-1 1 1,1-1-1,0 1 0,0-1 0,0 1 0,0-1 0,0 0 1,0 1-1,0-1 0,0 0 0,1 0 0,-1 0 0,0 0 1,1 0-1,-1 0 0,1 0 0,-1 0 0,1 0 0,0-1 0,-1 1 1,1-1-1,0 1 0,-1-1 0,1 0 0,0 0 0,-1 1 1,1-1-1,0 0 0,-1-1 0,1 1 0,0 0 0,0 0 1,-1-1-1,4 0 0,2-1 22,1 0 0,0 0 1,-1 0-1,1-1 0,-1 0 1,1-1-1,6-4 0,-4 2-9,0-1 1,-1 0-1,0-1 0,0 1 0,-1-2 0,0 1 1,0-1-1,-1-1 0,0 1 0,9-18 0,-41 52-378,22-21 353,0 1-1,0 0 1,0-1 0,1 1-1,0 0 1,0 1 0,0-1-1,1 0 1,0 0 0,0 1-1,0-1 1,0 1 0,1-1-1,0 1 1,1 9 0,0-14 8,0 0 1,0 0 0,0 0-1,-1 0 1,1 0 0,0 0 0,0-1-1,0 1 1,0 0 0,0-1-1,0 1 1,0-1 0,0 1-1,1-1 1,-1 1 0,0-1-1,0 0 1,0 0 0,0 0-1,1 1 1,-1-1 0,0 0-1,0 0 1,1-1 0,1 1 0,33-5 202,-22 0-191,0 0-1,0-1 1,-1-1-1,0 0 1,-1 0-1,1-1 1,-1-1-1,-1 0 1,0-1-1,0 0 1,-1-1 0,17-22-1,-26 33-22,0-1-1,-1 0 0,1 0 1,-1 0-1,1 1 1,-1-1-1,1 0 0,-1 0 1,0 0-1,1 0 1,-1 0-1,0 0 0,0 0 1,0 0-1,0 0 1,1 0-1,-1 0 0,0 0 1,-1 0-1,1-1 1,-14 3-139,-21 22-70,32-19 247,0-1-1,0 1 1,0-1-1,0 1 1,1 0-1,0 0 1,0 0-1,0 0 0,0 1 1,1-1-1,-1 0 1,1 1-1,0-1 1,0 1-1,0 6 1,2-9-18,-1 0 1,1 0 0,-1 0-1,1 0 1,0 0 0,-1 0 0,1-1-1,0 1 1,0 0 0,1 0 0,-1-1-1,0 1 1,1 0 0,-1-1-1,0 1 1,1-1 0,0 0 0,-1 0-1,1 1 1,0-1 0,0 0-1,0 0 1,-1-1 0,1 1 0,0 0-1,0-1 1,0 1 0,0-1 0,0 1-1,0-1 1,1 0 0,-1 0-1,0 0 1,3-1 0,7 2-97,-1 0 168,0 0 0,0-1-1,20-3 1,-29 3-232,0 0 0,0-1 0,0 1 0,0-1 1,0 1-1,-1-1 0,1 0 0,0 1 0,0-1 0,-1 0 0,1 0 1,0 0-1,-1-1 0,1 1 0,-1 0 0,0 0 0,1-1 0,-1 1 0,0-1 1,0 1-1,0-1 0,0 0 0,0 1 0,0-1 0,-1 0 0,1 0 1,0 1-1,0-5 0,0-19-4572,-1-4-3219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5:33.367"/>
    </inkml:context>
    <inkml:brush xml:id="br0">
      <inkml:brushProperty name="width" value="0.025" units="cm"/>
      <inkml:brushProperty name="height" value="0.025" units="cm"/>
    </inkml:brush>
  </inkml:definitions>
  <inkml:trace contextRef="#ctx0" brushRef="#br0">6 0 20852,'0'0'5221,"-6"54"-5125,21-40-449,1-6-3650,-7-5-5991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5.444"/>
    </inkml:context>
    <inkml:brush xml:id="br0">
      <inkml:brushProperty name="width" value="0.025" units="cm"/>
      <inkml:brushProperty name="height" value="0.025" units="cm"/>
    </inkml:brush>
  </inkml:definitions>
  <inkml:trace contextRef="#ctx0" brushRef="#br0">211 0 12460,'0'0'7276,"-8"14"-6598,-58 105 113,-68 108 521,132-228-2017,3-12-175,5-14-1095,75-159-10784,-61 137 8387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5.852"/>
    </inkml:context>
    <inkml:brush xml:id="br0">
      <inkml:brushProperty name="width" value="0.025" units="cm"/>
      <inkml:brushProperty name="height" value="0.025" units="cm"/>
    </inkml:brush>
  </inkml:definitions>
  <inkml:trace contextRef="#ctx0" brushRef="#br0">73 37 5894,'6'-11'1056,"9"-14"4370,-9 25-2735,-4 17-1108,-2 240 1305,0-255-2908,0 0 0,0 0-1,0 0 1,0 0-1,1 0 1,-1 0-1,1 0 1,-1 0-1,1 0 1,0 0-1,0 0 1,0-1-1,0 1 1,0 0-1,0 0 1,0-1-1,3 3 1,10 7-3781</inkml:trace>
  <inkml:trace contextRef="#ctx0" brushRef="#br0" timeOffset="1">55 251 5445,'0'0'4607,"-8"-3"-2066,-2-2-1485,-11-5 36,5 6 3898,34 4-4957,0 0 1,0-2-1,0 0 1,-1-1-1,30-8 0,38-18-5909,-38 12-1720,-38 14 2963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6.178"/>
    </inkml:context>
    <inkml:brush xml:id="br0">
      <inkml:brushProperty name="width" value="0.025" units="cm"/>
      <inkml:brushProperty name="height" value="0.025" units="cm"/>
    </inkml:brush>
  </inkml:definitions>
  <inkml:trace contextRef="#ctx0" brushRef="#br0">29 15 3459,'0'0'13133,"-6"8"-12135,-16 26-373,21-28 179,10-7-540,8-6-126,-6 0-9,-7 4-43,0-1 1,1 1-1,0 0 1,0 0-1,0 1 1,0-1-1,0 1 1,10-2 0,-15-9-7215,0 11 2954,0-3-4148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0.518"/>
    </inkml:context>
    <inkml:brush xml:id="br0">
      <inkml:brushProperty name="width" value="0.025" units="cm"/>
      <inkml:brushProperty name="height" value="0.025" units="cm"/>
    </inkml:brush>
  </inkml:definitions>
  <inkml:trace contextRef="#ctx0" brushRef="#br0">243 6 4805,'-1'-2'9020,"-6"0"-4486,0 2-4306,1-1 0,0 1 0,-1 0 0,1 0 0,-1 1 0,-9 2 0,3 4 62,-1 0 0,2 1 1,-1 1-1,1 0 0,0 1 1,1 0-1,0 0 0,-13 16 0,18-18-249,0 0-1,0 1 0,0-1 1,1 1-1,0 0 0,1 0 0,0 0 1,0 1-1,1 0 0,1-1 0,-1 1 1,2 0-1,-2 14 0,3-23-41,1 1-1,-1-1 0,1 1 0,0-1 1,-1 1-1,1-1 0,0 1 1,0-1-1,0 0 0,0 0 0,0 1 1,0-1-1,0 0 0,0 0 1,0 0-1,0 0 0,1 0 0,-1 0 1,1-1-1,-1 1 0,0 0 1,1-1-1,-1 1 0,1-1 1,-1 1-1,1-1 0,0 0 0,-1 1 1,1-1-1,-1 0 0,3 0 1,60 1-1916,-52-2 733,-6 1 23,0 0-1,0-1 1,0 0-1,0 0 1,-1 0-1,8-3 1,8-5-5848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0.354"/>
    </inkml:context>
    <inkml:brush xml:id="br0">
      <inkml:brushProperty name="width" value="0.025" units="cm"/>
      <inkml:brushProperty name="height" value="0.025" units="cm"/>
    </inkml:brush>
  </inkml:definitions>
  <inkml:trace contextRef="#ctx0" brushRef="#br0">1 108 7591,'0'0'12407,"9"-1"-11190,58-6-157,117-28 0,-3-1-1008,-17 12-1418,-174 23-5417,-8 0 3087,-8-2-2113</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6.696"/>
    </inkml:context>
    <inkml:brush xml:id="br0">
      <inkml:brushProperty name="width" value="0.025" units="cm"/>
      <inkml:brushProperty name="height" value="0.025" units="cm"/>
    </inkml:brush>
  </inkml:definitions>
  <inkml:trace contextRef="#ctx0" brushRef="#br0">118 0 7015,'0'0'13031,"-9"3"-12823,2-1-49,1 1 0,-1 0 0,1 0 0,0 1 0,0 0-1,0 0 1,1 0 0,-1 1 0,1 0 0,0 0 0,0 0 0,1 0 0,-1 1 0,1 0 0,1 0 0,-1 0 0,1 0 0,0 0 0,0 1 0,1 0 0,-3 11-1,4-17-143,1 0-1,0 0 0,-1 0 0,1 0 0,0 0 0,0 0 0,-1 0 0,1 0 0,0 0 0,0 0 1,0 0-1,0 0 0,0 0 0,1 1 0,-1-1 0,0 0 0,0 0 0,1 0 0,-1 0 0,1 0 1,-1 0-1,1 0 0,-1 0 0,1-1 0,-1 1 0,1 0 0,0 0 0,0 0 0,-1-1 0,1 1 0,1 1 1,0-2 3,0 0 0,0-1 0,0 1 1,0 0-1,0-1 0,0 1 0,0-1 1,0 0-1,0 1 0,-1-1 0,1 0 1,0 0-1,0 0 0,-1 0 0,2-2 1,12-8 57,-2-1 0,21-22 0,-30 31-60,-1-1 0,1 1 0,-1-1 0,0 0 0,-1 0 0,1 0 0,-1 0 0,0-1 0,0 1 0,0-1 0,0 1 0,-1-1 0,2-5 0,-20 23-256,11-6 208,-2 1 27,1 1 0,0 0-1,0 0 1,1 0-1,0 1 1,0 0 0,1 0-1,-4 13 1,54-52 32,-29 14-29,-11 10-31,0 0-1,0 0 1,0 1-1,1-1 0,0 1 1,0 0-1,0 1 1,0-1-1,1 1 1,-1 1-1,1-1 0,12-2 1,-18 5 26,0 1 1,0 0 0,0 0-1,-1 0 1,1-1-1,0 1 1,-1 0-1,1 0 1,-1 0-1,1 0 1,-1 0-1,1 0 1,-1 0 0,0 0-1,1 0 1,-1 1-1,0-1 1,0 0-1,0 0 1,0 0-1,0 0 1,0 0-1,0 0 1,-1 2-1,0 29 46,1-31-36,-1-1 1,1 1-1,0 0 0,0 0 0,0 0 0,0-1 0,0 1 1,0 0-1,0 0 0,0 0 0,0 0 0,0-1 1,0 1-1,0 0 0,1 0 0,-1 0 0,0-1 1,1 1-1,-1 0 0,0-1 0,1 1 0,-1 0 1,1-1-1,-1 1 0,1 0 0,-1-1 0,1 1 1,0-1-1,-1 1 0,2 0 0,-1-1 11,1 0-1,0 0 1,-1 1-1,1-1 1,0-1-1,-1 1 1,1 0-1,0 0 1,-1-1-1,1 1 1,-1-1-1,1 1 1,0-1-1,1-1 1,60-37 291,-52 31-335,-3 2 36,31-18 6,-37 23-23,0 1 1,0-1-1,0 0 1,0 0-1,0 1 1,0-1-1,0 1 1,0 0-1,1-1 1,-1 1-1,0 0 1,0 0-1,0 1 1,0-1-1,0 0 1,0 1-1,0-1 1,3 2-1,-4 0 24,0 0 0,0 0-1,0 0 1,0 0 0,0 0-1,0 0 1,0 0 0,-1 1-1,1-1 1,-1 0 0,0 1-1,1-1 1,-1 0 0,0 1 0,0-1-1,-1 4 1,4 30-193,-3-36 54,0 1-1,0-1 1,0 1 0,1 0 0,-1-1 0,0 1 0,0-1 0,1 1 0,-1-1 0,0 1 0,1-1 0,-1 1 0,0-1 0,1 0 0,-1 1 0,1-1 0,-1 1 0,1-1 0,-1 0 0,1 1 0,-1-1 0,1 0 0,-1 0 0,1 1 0,-1-1-1,1 0 1,-1 0 0,1 0 0,0 0 0,-1 0 0,1 0 0,-1 0 0,1 0 0,-1 0 0,1 0 0,0 0 0,-1 0 0,1 0 0,-1 0 0,1 0 0,0-1 0,11-4-6291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7.460"/>
    </inkml:context>
    <inkml:brush xml:id="br0">
      <inkml:brushProperty name="width" value="0.025" units="cm"/>
      <inkml:brushProperty name="height" value="0.025" units="cm"/>
    </inkml:brush>
  </inkml:definitions>
  <inkml:trace contextRef="#ctx0" brushRef="#br0">234 47 7335,'0'0'10015,"-9"-8"-8099,6 6-1818,-2-3 256,-1 0 1,0 1-1,0 0 0,-1 0 0,-10-5 0,14 8-269,0 0-1,0 0 0,0 0 1,0 0-1,0 1 0,0-1 1,-1 1-1,1 0 0,0 0 1,0 0-1,0 1 0,0-1 1,0 1-1,0-1 0,0 1 1,0 0-1,0 0 0,0 1 1,0-1-1,0 0 0,-3 4 1,-4 2-18,1 2 0,1-1 0,0 1 0,0 1 1,0 0-1,1 0 0,1 0 0,0 1 0,0-1 0,1 2 0,0-1 1,1 0-1,0 1 0,1 0 0,1 0 0,0 0 0,0 0 0,0 22 1,2-32-65,0 0 0,0 0 0,0 0 0,1 0 0,-1 0 1,0 0-1,1 0 0,-1 0 0,1 0 0,0 0 0,-1 0 1,1 0-1,0-1 0,0 1 0,0 0 0,1 0 0,-1-1 0,0 1 1,1-1-1,-1 0 0,1 1 0,-1-1 0,3 2 0,0-2 10,-1 1 0,1-1 1,-1 0-1,1 0 0,-1 0 0,1 0 0,0-1 0,0 0 0,-1 0 0,1 0 0,0 0 0,3-1 0,3 0 18,1-1 0,-1 0 0,0-1 0,0 0-1,-1-1 1,1 0 0,-1-1 0,15-9 0,-20 12-10,-1 0 0,1-1 0,-1 1 0,0-1 0,0 0 0,0 0 0,0 0 0,-1 0 0,1 0 0,-1 0 0,0-1 0,0 0 0,0 1 0,0-1 0,-1 0 0,3-7 0,-7 11-9,0 1 0,0 0-1,0 0 1,1 0 0,-1 0-1,0 0 1,1 0 0,-1 1-1,0 0 1,-2 2 0,1-1-8,1 0 1,-1 1 0,1-1 0,0 1 0,0 0 0,1 0 0,-1 0 0,1 0 0,0 0 0,0 0-1,-2 6 1,4-9-3,1-1-1,-1 1 1,0-1-1,1 1 0,-1-1 1,1 1-1,-1-1 1,0 0-1,1 1 1,-1-1-1,1 0 1,0 1-1,-1-1 0,1 0 1,-1 0-1,1 0 1,-1 1-1,1-1 1,0 0-1,-1 0 0,1 0 1,-1 0-1,1 0 1,0 0-1,-1 0 1,1 0-1,-1 0 1,1 0-1,-1 0 0,1 0 1,0-1-1,-1 1 1,1 0-1,-1 0 1,1-1-1,-1 1 0,1 0 1,0-1-1,24-9 125,17-24-18,-34 27-92,0 0 1,1 0 0,-1 1 0,12-6 0,-20 12-18,0 0 0,0 0 0,1 0 1,-1 0-1,0 0 0,1 0 0,-1 0 0,0-1 0,0 1 0,1 0 1,-1 0-1,0 0 0,1 0 0,-1 0 0,0 0 0,0 1 1,1-1-1,-1 0 0,0 0 0,1 0 0,-1 0 0,0 0 0,0 0 1,1 0-1,-1 1 0,0-1 0,0 0 0,0 0 0,1 0 1,-1 1-1,0-1 0,0 0 0,0 0 0,1 0 0,-1 1 0,0-1 1,0 0-1,0 0 0,0 1 0,0-1 0,4 20-75,-5 25-35,1-42 114,-17 87 61,17-89-92,0-1 1,0 0-1,0 0 0,0 0 0,0 1 0,0-1 1,0 0-1,0 0 0,1 0 0,-1 0 1,0 1-1,0-1 0,0 0 0,0 0 0,1 0 1,-1 0-1,0 0 0,0 1 0,0-1 0,1 0 1,-1 0-1,0 0 0,0 0 0,0 0 0,1 0 1,-1 0-1,0 0 0,0 0 0,1 0 1,-1 0-1,0 0 0,0 0 0,0 0 0,1 0 1,-1 0-1,0 0 0,0 0 0,1 0 0,-1 0 1,0 0-1,0 0 0,0-1 0,1 1 1,-1 0-1,0 0 0,0 0 0,0 0 0,0 0 1,1-1-1,-1 1 0,0 0 0,0 0 0,0 0 1,0 0-1,0-1 0,0 1 0,0 0 0,1-1 1,10-10-2498,-3-6-1308,2-2-1873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7.976"/>
    </inkml:context>
    <inkml:brush xml:id="br0">
      <inkml:brushProperty name="width" value="0.025" units="cm"/>
      <inkml:brushProperty name="height" value="0.025" units="cm"/>
    </inkml:brush>
  </inkml:definitions>
  <inkml:trace contextRef="#ctx0" brushRef="#br0">1 279 12396,'0'0'8541,"10"2"-7580,3-1-864,0-1-1,0-1 0,1 0 1,-1 0-1,0-2 1,0 1-1,-1-2 1,1 0-1,-1 0 1,0-1-1,0 0 1,0-1-1,13-9 1,4-10 76,-28 24-97,0 0-1,0 0 1,0 0-1,0 0 1,0 0-1,-1 0 1,1-1-1,0 1 1,0 0-1,-1 0 1,1-1-1,-1 1 1,1 0-1,-1-1 1,0 1-1,0 0 1,1-1-1,-1 1 1,0-1-1,0 1 1,0 0-1,0-1 1,-1-1 0,0 2-59,1 1 1,-1-1-1,0 1 1,0-1 0,1 1-1,-1-1 1,0 1 0,0 0-1,0-1 1,0 1 0,0 0-1,0 0 1,1-1-1,-1 1 1,0 0 0,0 0-1,0 0 1,0 0 0,0 1-1,0-1 1,0 0 0,0 0-1,1 0 1,-1 1-1,0-1 1,0 0 0,0 1-1,0-1 1,1 1 0,-1-1-1,-1 1 1,-25 15-22,19-9 45,-1 1-1,1-1 1,1 2 0,0-1 0,0 1-1,0 0 1,1 0 0,1 1-1,-1 0 1,2 0 0,-1 0 0,1 1-1,1-1 1,0 1 0,-2 18-1,5-28-37,0 0 0,1 0 0,-1 0 0,0 0 0,1 0 0,-1-1 0,1 1 0,-1 0 0,1 0 0,0 0-1,-1-1 1,1 1 0,0 0 0,0-1 0,-1 1 0,1 0 0,0-1 0,0 1 0,0-1 0,0 1 0,0-1 0,0 0 0,0 1-1,0-1 1,0 0 0,0 0 0,0 0 0,0 1 0,0-1 0,0 0 0,0 0 0,0-1 0,0 1 0,0 0 0,0 0 0,1-1-1,41-8 163,-21-1-137,0-1 0,-2-1 1,1 0-1,-2-2 0,1-1 0,-2 0 1,24-26-1,-14 11-31,-1-2 0,-1-1-1,29-52 1,-53 81 5,1 2 1,-1-1 0,0 0 0,0 0 1,-1-1-1,1 1 0,0 0 0,-1 0 0,0-1 0,0 1 0,0-1 1,0 1-1,0-7 0,-3 10-16,1 0 0,0 1 0,-1-1 0,1 1 0,0-1 0,-1 1 0,1 0 0,0-1 0,0 1 0,0 0 0,0 0 0,0 0 1,0 0-1,0 0 0,0 0 0,-2 2 0,1-1-13,-23 24 161,1 0-1,2 2 0,0 0 1,2 2-1,-30 58 0,48-84-120,-1 1-1,2 0 1,-1-1-1,0 1 1,1 0-1,0 0 1,0 1-1,1-1 1,-1 0-1,1 7 1,1-10-51,-1 0 1,0-1 0,1 1-1,0 0 1,-1-1 0,1 1-1,0 0 1,0-1-1,0 1 1,0-1 0,0 1-1,0-1 1,0 0 0,0 1-1,0-1 1,1 0 0,-1 0-1,1 0 1,-1 0-1,1 0 1,-1 0 0,1 0-1,-1-1 1,1 1 0,0-1-1,-1 1 1,1-1 0,0 1-1,0-1 1,-1 0-1,1 0 1,3 0 0,65 0-7006,-31-6-709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8.334"/>
    </inkml:context>
    <inkml:brush xml:id="br0">
      <inkml:brushProperty name="width" value="0.025" units="cm"/>
      <inkml:brushProperty name="height" value="0.025" units="cm"/>
    </inkml:brush>
  </inkml:definitions>
  <inkml:trace contextRef="#ctx0" brushRef="#br0">179 119 18546,'-9'-2'1756,"-1"0"-1080,0 0 1,0 1-1,-1 0 1,1 0-1,-14 2 1,20 0-551,0-1 0,0 1 0,0 0 0,0 0 0,0 1 0,0-1 0,1 1 0,-1 0 0,0 0 0,1 0 0,-1 0 1,1 1-1,0 0 0,0-1 0,0 1 0,0 0 0,0 0 0,-4 7 0,-12 37-53,18-46-74,0 0 0,1 1-1,-1-1 1,1 0 0,-1 1-1,1-1 1,0 0 0,0 1-1,-1-1 1,1 0 0,0 1-1,0-1 1,0 0 0,0 1-1,1-1 1,-1 0 0,0 1-1,1-1 1,-1 0 0,0 1-1,1-1 1,0 0 0,-1 0-1,1 0 1,0 1 0,-1-1-1,1 0 1,0 0 0,0 0-1,0 0 1,0 0 0,0-1-1,0 1 1,2 1 0,5-1 26,1 1 0,-1-2 0,1 1 0,0-1 0,-1-1 1,1 0-1,-1 0 0,1 0 0,-1-1 0,1 0 0,-1-1 1,0 0-1,0 0 0,0-1 0,-1 0 0,13-8 0,2-3-79,0-1-1,-1-1 1,-1-1-1,19-21 0,-23 21 45,-2-1 0,23-39 0,-30 46 24,-22 37-304,-5 6 232,1 1 0,2 1 0,-24 64-1,40-94-124,-5 25-587,7-14-2065,5-6-3936,5-6-5417</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19.504"/>
    </inkml:context>
    <inkml:brush xml:id="br0">
      <inkml:brushProperty name="width" value="0.025" units="cm"/>
      <inkml:brushProperty name="height" value="0.025" units="cm"/>
    </inkml:brush>
  </inkml:definitions>
  <inkml:trace contextRef="#ctx0" brushRef="#br0">13 87 13837,'0'0'9705,"-2"10"-9363,0 5-203,-1-3-18,1-1 0,1 1 0,-1-1 1,2 1-1,0 0 0,2 22 1,-1-33-117,0 0 0,0 0 0,0 0 0,0 0 0,0-1 0,0 1 0,0 0 0,0-1 0,0 1 1,0-1-1,0 1 0,0-1 0,1 1 0,-1-1 0,0 0 0,0 0 0,0 1 0,1-1 0,-1 0 1,0 0-1,0 0 0,1 0 0,-1-1 0,0 1 0,2 0 0,32-7 252,-12-4-169,0-1 1,-1 0-1,0-2 0,38-31 0,13-8-16,-73 52-80,1 1 0,-1-1 1,1 1-1,-1-1 1,1 1-1,-1-1 0,1 1 1,-1 0-1,1-1 0,-1 1 1,1 0-1,0 0 1,-1-1-1,1 1 0,0 0 1,-1 0-1,1 0 0,0 0 1,-1 0-1,1 0 0,0 0 1,-1 0-1,1 0 1,0 0-1,-1 0 0,1 0 1,0 0-1,-1 1 0,1-1 1,-1 0-1,1 0 1,0 1-1,0 0 13,-1 1-1,1-1 1,-1 0 0,0 1-1,1-1 1,-1 1 0,0-1-1,0 0 1,0 1 0,0-1-1,0 1 1,0-1-1,0 0 1,-1 3 0,-20 64 396,16-53-385,3 3 115,10-13 25,-5-6-121,0 0 1,0 0 0,0 0 0,0-1-1,0 1 1,0-1 0,0 0 0,5-3-1,56-50 221,-46 38-232,-12 10-19,1 0 0,0 1 0,0 0-1,16-11 1,-22 18-17,-1 0-1,1-1 0,0 1 0,-1 0 1,1 0-1,-1-1 0,1 1 0,-1 0 0,1 0 1,-1 0-1,0 0 0,0 0 0,1 0 0,-1-1 1,0 1-1,0 0 0,0 0 0,0 0 0,0 0 1,0 0-1,0 0 0,0 0 0,-1 2 0,0 29 107,0-23 287,0-6-526,1 1 0,-1-1 0,1 0 0,0 1 1,0-1-1,0 1 0,0-1 0,0 0 1,1 1-1,0 4 0,0-8 48,-1 1 0,1-1 0,-1 1 0,0-1 0,1 0 0,-1 1 0,1-1 0,-1 1 0,1-1 0,-1 0 0,1 1 0,-1-1 0,1 0 0,-1 0 0,1 0 0,-1 1 0,1-1 0,0 0 0,-1 0 0,1 0 0,-1 0 0,1 0 0,0 0 0,0 0 0,28-9-2784,-16 2 1635,0 0 1,0-1-1,-1-1 1,0 0-1,-1-1 0,0 0 1,0-1-1,-1 0 1,11-15-1,18-34 5443,-45 67 959,-7 4-3205,-5 6-1397,-4 8 572,-18 21 712,37-43-1701,1 1 0,0-1 0,0 0 0,0 1 0,0-1-1,1 1 1,0 0 0,-1-1 0,1 1 0,0 0 0,0 7 0,2-11-113,0 1 1,1-1-1,-1 1 0,0-1 0,1 0 1,-1 1-1,0-1 0,1 0 1,-1 0-1,0 0 0,1 0 1,-1 0-1,1 0 0,-1 0 1,0 0-1,1-1 0,1 0 1,10-3 57,0 0 0,0-1 0,17-10 0,-23 11-167,1 0-1,0 0 0,0 0 1,0 1-1,0 0 0,0 1 1,1-1-1,-1 2 1,1-1-1,0 1 0,-1 1 1,16 0-1,-23 1 100,0 0-1,-1 0 1,1 0 0,0 0 0,-1 0-1,1 0 1,-1 0 0,0 0 0,1 0-1,-1 0 1,0 0 0,0 0 0,0 0 0,0 1-1,1-1 1,-2 0 0,1 0 0,0 0-1,0 0 1,0 0 0,0 1 0,-1-1-1,0 1 1,-1 5 729,7-28-284,-1-4-112,-4 18-321,1 1-1,0-1 0,1 0 1,-1 1-1,1-1 0,1 0 1,3-8-1,-3 14-85,-1 1-1,0 0 1,0-1 0,0 1 0,0 0-1,0 0 1,0 0 0,0 0 0,1 1 0,-1-1-1,0 1 1,0-1 0,0 1 0,3 1-1,2 0-573,2-1-241,0 0-1,0 0 0,0-1 0,0 0 0,0 0 0,0-1 0,0 0 0,0-1 0,-1 0 0,1 0 0,0-1 1,10-5-1,6-6-3998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0.348"/>
    </inkml:context>
    <inkml:brush xml:id="br0">
      <inkml:brushProperty name="width" value="0.025" units="cm"/>
      <inkml:brushProperty name="height" value="0.025" units="cm"/>
    </inkml:brush>
  </inkml:definitions>
  <inkml:trace contextRef="#ctx0" brushRef="#br0">26 3 10890,'0'8'5597,"3"19"-3845,-1-9-618,-2 17-283,-1 0 1,-2 1-1,-11 47 0,1 0-39,13-83-807,0 1-1,0-1 0,0 1 1,0-1-1,0 1 0,0-1 0,0 1 1,0-1-1,1 1 0,-1-1 1,0 1-1,0-1 0,0 0 1,1 1-1,-1-1 0,0 1 1,0-1-1,1 0 0,-1 1 0,0-1 1,1 0-1,-1 1 0,0-1 1,1 0-1,-1 1 0,1-1 1,-1 0-1,1 0 0,-1 0 1,0 1-1,1-1 0,-1 0 0,1 0 1,-1 0-1,1 0 0,-1 0 1,1 0-1,-1 0 0,1 0 1,-1 0-1,1 0 0,-1 0 1,1 0-1,-1 0 0,0 0 0,1 0 1,-1-1-1,1 1 0,-1 0 1,1 0-1,-1-1 0,0 1 1,1 0-1,-1 0 0,1-1 1,26-14 325,-15 5-433,-1-1 1,0 0 0,-1-1 0,-1 0 0,1 0 0,-2-1 0,10-19 0,-12 22-505,-6 21 330,-9 31 209,8-37 59,0 1-5,-1 0 1,1-1 0,1 1-1,-1 0 1,1-1-1,0 1 1,0 0 0,3 11-1,-3-16 10,0 0 0,1 0 0,-1 0 0,1 0 0,-1 0 0,1 0 0,0 0 0,-1 0 0,1-1 0,0 1 0,-1 0 0,1 0 0,0-1 0,0 1 0,0 0 0,0-1 0,0 1 0,0-1 0,2 2 0,-1-2 17,1 1-1,-1-1 1,1 0-1,-1 0 1,0 0 0,1 0-1,-1 0 1,1 0-1,-1-1 1,1 1-1,-1-1 1,4-1-1,1-2 5,0 1 0,0-1 0,0 0 0,0-1 0,-1 0 0,0 0 0,0 0 0,0-1 0,-1 0 0,0 0 0,5-7 0,6-10 33,24-46 1,-24 33 32,16-51 1,-14 35-16,-65 207 327,42-140-335,1 1 0,0 0 1,1-1-1,1 1 0,0 0 1,2 0-1,-1 0 0,2 0 1,2 19-1,-2-32-73,-1-1 0,1 0 0,0 1 1,0-1-1,0 0 0,0 1 0,0-1 0,0 0 1,0 0-1,1 0 0,-1 0 0,1 0 0,-1-1 1,1 1-1,0 0 0,0-1 0,0 1 0,0-1 1,0 0-1,0 1 0,0-1 0,0 0 0,1 0 0,4 1 1,-5-38-714,-3 25 659,1 0 1,-2 1-1,0-1 1,0 0 0,-1 1-1,0 0 1,-1-1 0,-5-9-1,-5-7 1503,-27-39 0,89 69-865,-6 3-2828,-14-5-3504,-6-1-4057</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1.061"/>
    </inkml:context>
    <inkml:brush xml:id="br0">
      <inkml:brushProperty name="width" value="0.025" units="cm"/>
      <inkml:brushProperty name="height" value="0.025" units="cm"/>
    </inkml:brush>
  </inkml:definitions>
  <inkml:trace contextRef="#ctx0" brushRef="#br0">0 56 8296,'0'0'2594,"6"-8"-410,-1-3-1226,-3 8-489,0-1-1,-1 1 1,1-1-1,0 1 0,1 0 1,-1 0-1,1 0 1,-1 0-1,6-4 0,-8 7-410,1 0 0,-1 0 0,0 0 0,1 0 0,-1 0 0,0 0 0,1 0 0,-1 0 0,0 0 0,1 0 0,-1 0 0,1 0 0,-1 0 0,0 0 0,1 0 0,-1 0 0,0 0 0,1 0 0,-1 1 0,0-1 0,0 0 0,1 0 0,-1 0 0,0 1 0,1-1 0,-1 0 0,0 0 0,0 1 0,1-1 0,-1 0 0,0 1 0,0-1 0,0 0 0,0 0 0,1 1 0,-1-1 0,0 0 0,0 1 0,0-1 0,0 1 0,0-1-1,0 0 1,0 1 0,0-1 0,0 0 0,0 1 0,0-1 0,0 0 0,0 1 0,0-1 0,0 0 0,-1 1 0,1-1 0,0 1 0,1 28-102,-2-26 396,-1 42 299,1-32-535,0 0 1,1 0-1,0 0 1,4 24-1,-3-36-101,-1 0 1,1 0-1,0 1 0,0-1 1,0 0-1,0 0 0,0 0 0,0-1 1,0 1-1,0 0 0,0 0 0,1-1 1,-1 1-1,0 0 0,1-1 1,-1 1-1,0-1 0,1 0 0,-1 1 1,0-1-1,1 0 0,-1 0 1,0 0-1,1 0 0,-1 0 0,1 0 1,-1 0-1,0 0 0,1-1 0,-1 1 1,3-1-1,45-14 457,-30 4-389,-1 0-1,31-24 0,5-3 18,-54 38-106,0-1 1,1 1-1,-1 0 0,0-1 1,1 1-1,-1 0 0,0 0 1,1 0-1,-1-1 0,0 1 1,1 0-1,-1 0 0,1 0 1,-1 0-1,0 0 0,1 0 1,-1 0-1,1 0 0,-1 0 1,0 0-1,1 0 0,-1 0 1,1 0-1,-1 0 0,0 0 1,1 0-1,-1 0 0,1 0 0,-1 1 1,0-1-1,1 0 0,-1 0 1,0 0-1,1 1 0,-1-1 1,0 0-1,1 0 0,-1 1 1,0-1-1,0 0 0,1 1 1,-1-1-1,0 0 0,0 1 1,0-1-1,1 0 0,-1 1 1,2 29 171,-12 32 389,9-59-537,-3 32 222,5-34-230,-1-1 0,0 1 0,0 0 0,1 0 0,-1-1 0,0 1 0,1 0 0,-1-1 0,1 1 1,-1 0-1,1-1 0,-1 1 0,1-1 0,-1 1 0,1-1 0,-1 1 0,1-1 0,0 1 0,-1-1 1,1 0-1,0 1 0,0-1 0,-1 0 0,1 0 0,0 1 0,0-1 0,-1 0 0,1 0 0,0 0 0,0 0 1,-1 0-1,1 0 0,0 0 0,0 0 0,0 0 0,-1 0 0,1-1 0,0 1 0,0-1 0,16-3 57,-1-1 0,0-1-1,0-1 1,-1 0 0,0-1-1,0-1 1,-1 0 0,14-11-1,40-24-489,-65 43-3740,-7 6 1060,-9 6-4130,5-8-1010</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1.409"/>
    </inkml:context>
    <inkml:brush xml:id="br0">
      <inkml:brushProperty name="width" value="0.025" units="cm"/>
      <inkml:brushProperty name="height" value="0.025" units="cm"/>
    </inkml:brush>
  </inkml:definitions>
  <inkml:trace contextRef="#ctx0" brushRef="#br0">1 11 15567,'0'0'9897,"0"-10"-23125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2.647"/>
    </inkml:context>
    <inkml:brush xml:id="br0">
      <inkml:brushProperty name="width" value="0.025" units="cm"/>
      <inkml:brushProperty name="height" value="0.025" units="cm"/>
    </inkml:brush>
  </inkml:definitions>
  <inkml:trace contextRef="#ctx0" brushRef="#br0">245 106 5926,'0'0'6817,"-5"0"-7474,4 0 595,0 0 35,0 0 1,0-1-1,0 1 1,1 0-1,-1 0 1,0 0-1,0 0 1,0 0-1,0 0 0,0 0 1,0 1-1,0-1 1,0 0-1,0 0 1,0 1-1,0-1 1,1 1-1,-1-1 0,0 1 1,0-1-1,0 1 1,1-1-1,-1 1 1,-1 1-1,2-2 395,-3-4 7043,-12-5-4914,10 9-2345,0 1-1,0 0 0,0 0 1,0 0-1,0 1 0,1 0 1,-1 0-1,0 0 0,1 0 1,-1 1-1,1 0 0,0 0 1,0 0-1,0 0 0,0 0 1,1 1-1,-6 6 0,-10 13-8,-29 44 0,33-45 93,12-18-231,-1 0-1,1 1 1,1-1 0,-1 1-1,0-1 1,1 1 0,0 0-1,0 0 1,1 0-1,-1 0 1,1 0 0,0 0-1,0 1 1,1 4 0,0-9-5,0-1 1,0 1 0,1-1-1,-1 1 1,1-1 0,-1 1-1,1-1 1,-1 0 0,1 1 0,-1-1-1,1 0 1,-1 1 0,1-1-1,-1 0 1,1 0 0,-1 1-1,1-1 1,-1 0 0,1 0 0,0 0-1,-1 0 1,1 0 0,-1 0-1,1 0 1,0 0 0,-1 0-1,1 0 1,-1 0 0,1 0 0,0 0-1,-1 0 1,1-1 0,0 1-1,22-7 142,-8-2-92,0 0 1,-1 0-1,0-2 1,-1 0-1,0 0 0,-1-1 1,12-15-1,-1-1-3,-1-2 0,24-42 1,-43 66-41,3-2 19,-1-1 0,0 0 0,-1 0 0,0 0 0,0-1-1,-1 0 1,0 1 0,2-16 0,-24 59-448,5-4 410,2-1 0,0 2-1,2 0 1,2 0 0,1 0 0,-5 50 0,11-79 9,1-1 0,0 1 0,0-1 0,0 1 0,0 0 0,0-1 0,0 1-1,1-1 1,-1 1 0,1-1 0,-1 1 0,1-1 0,-1 1 0,1-1 0,0 1 0,-1-1 0,1 0 0,0 1 0,0-1 0,0 0 0,0 0 0,0 0 0,0 0 0,1 0 0,-1 0 0,0 0 0,2 1 0,0-1 8,1 0 0,-1 0 0,1 0 0,-1-1 0,1 1 0,-1-1 0,1 0 0,-1 0 0,1 0 0,-1-1 0,7-1 0,4-1 30,-1-1 0,0 0 1,0-1-1,0-1 0,17-10 1,-14 5-18,-1 0 1,0 0-1,-1-2 1,22-23 0,-30 29-2,0-1 0,0 1 0,-1-1 0,0 0 0,-1-1 1,0 1-1,0-1 0,-1 0 0,0 0 0,0 0 0,1-12 0,-4 20-18,0 1 0,1-1 0,-1 1-1,0 0 1,0-1 0,0 1-1,0-1 1,0 1 0,0 0-1,0-1 1,0 1 0,0-1 0,0 1-1,0-1 1,0 1 0,0 0-1,0-1 1,0 1 0,0-1-1,0 1 1,-1 0 0,1-1 0,0 1-1,0-1 1,0 1 0,-1 0-1,1-1 1,0 1 0,-1 0-1,1-1 1,0 1 0,-1 0-1,1 0 1,0-1 0,-1 1 0,1 0-1,0 0 1,-1 0 0,0-1-1,-16 10-194,-15 22-20,23-19 256,0 1 0,1 0 0,0 1 0,1 0 0,0 0 0,1 1 0,1 0 0,1 0 0,-4 15 0,8-29-36,0 0-1,0 0 1,0-1 0,0 1-1,0 0 1,0 0-1,1 0 1,-1-1-1,0 1 1,0 0-1,1 0 1,-1 0-1,0-1 1,1 1-1,-1 0 1,0-1-1,1 1 1,-1 0-1,1-1 1,-1 1-1,1-1 1,0 1-1,-1-1 1,1 1-1,0-1 1,-1 1-1,2 0 1,26 4 121,32-12 87,-59 7-210,22-4-25,0-2-1,0 0 1,0-1-1,35-18 1,-56 24 50,-1 0 0,0 0 0,0-1-1,-1 1 1,1 0 0,0-1 0,0 1 0,-1-1 0,1 1 0,0-1 0,-1 1 0,0-1 0,1 1 0,-1-1 0,0 0 0,0 1 0,0-1-1,0 1 1,0-1 0,0 0 0,0 1 0,0-1 0,-1 1 0,1-1 0,-2-2 0,-14-41 1307,14 43-1267,-2-6-17,0 0-1,1 1 1,-1-1 0,2 0-1,-1-1 1,1 1-1,-2-13 1,45 26-3264,30 3-5642,-28-8-374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3.350"/>
    </inkml:context>
    <inkml:brush xml:id="br0">
      <inkml:brushProperty name="width" value="0.025" units="cm"/>
      <inkml:brushProperty name="height" value="0.025" units="cm"/>
    </inkml:brush>
  </inkml:definitions>
  <inkml:trace contextRef="#ctx0" brushRef="#br0">214 67 8808,'0'-4'771,"0"0"0,0 0 0,-1 0 0,1 0 0,-1 0-1,0 1 1,0-1 0,0 0 0,0 0 0,-1 1 0,-2-7 0,3 9-608,-1 0 0,1-1 1,0 1-1,-1 0 0,1 0 1,-1 0-1,1 0 0,-1 0 1,1 0-1,-1 1 0,0-1 0,0 0 1,1 1-1,-1 0 0,0-1 1,0 1-1,1 0 0,-1 0 1,0 0-1,0 0 0,0 0 1,1 0-1,-1 0 0,0 1 1,0-1-1,1 1 0,-1-1 1,-3 2-1,-1 1-141,1 0 1,-1 0 0,1 0-1,-1 1 1,1-1-1,0 1 1,1 1-1,-1-1 1,1 1 0,0-1-1,-8 12 1,-33 62 42,37-61 6,1 1-1,-10 33 1,15-44-43,0 0-1,1 0 1,0 0 0,0 0 0,1 1 0,0-1 0,0 0-1,1 0 1,0 0 0,3 12 0,-3-16-17,0 0 0,1-1 0,-1 0 0,1 1 0,0-1-1,-1 0 1,1 0 0,0 0 0,0 0 0,1 0 0,-1 0 0,0-1 0,1 1 0,-1-1-1,1 1 1,-1-1 0,1 0 0,0 0 0,-1 0 0,1-1 0,0 1 0,0 0 0,-1-1-1,1 0 1,0 0 0,0 0 0,0 0 0,0 0 0,0 0 0,4-2 0,2 1 27,0-1 1,0 0-1,0-1 1,0 1-1,0-2 1,-1 1-1,17-10 1,-12 3-10,0 1 1,-1-2-1,0 0 0,19-23 0,-26 28-5,-1 0 0,0 0 0,0 0 1,0 0-1,-1-1 0,0 1 0,0-1 0,0 0 0,-1 0 0,0 0 0,-1 0 0,2-14 0,-3 21-25,0 0 0,0-1 0,0 1 0,0 0 0,0-1 0,-1 1 0,1 0 0,0-1-1,0 1 1,0 0 0,0 0 0,-1-1 0,1 1 0,0 0 0,0 0 0,-1-1 0,1 1 0,0 0 0,-1 0 0,1 0 0,0-1 0,0 1-1,-1 0 1,1 0 0,0 0 0,-1 0 0,1 0 0,0 0 0,-1 0 0,1 0 0,0 0 0,-1 0 0,1 0 0,-1 0 0,1 0 0,0 0-1,-1 0 1,1 0 0,0 0 0,-1 0 0,1 0 0,0 1 0,0-1 0,-1 0 0,1 0 0,0 0 0,-1 1 0,-17 8-156,10-2 158,0 1 0,1 1 0,0-1 0,0 1 0,1 0 0,0 1-1,0-1 1,1 1 0,1 0 0,0 1 0,0-1 0,1 1 0,0-1 0,0 1 0,2 0 0,-2 15 0,3-25 4,0 0 1,0 0 0,0 0-1,0 0 1,0 0-1,0 0 1,1 0-1,-1 0 1,0 0-1,0 0 1,1 0-1,-1 0 1,1 0-1,-1-1 1,1 1-1,-1 0 1,1 0 0,-1 0-1,1 0 1,0-1-1,0 1 1,-1 0-1,1-1 1,0 1-1,0-1 1,0 1-1,0-1 1,-1 1-1,1-1 1,2 1 0,0 0 11,1-1 1,-1 0-1,0 1 1,1-1-1,-1-1 1,0 1-1,1 0 1,-1-1-1,6-1 1,4-3 21,-1 1 1,1-1-1,-1-1 1,12-8-1,58-45-268,-82 60 194,1-1 0,-1 0-1,1 1 1,-1-1 0,1 0 0,-1 1 0,1-1-1,-1 1 1,0-1 0,1 0 0,-1 1 0,0-1 0,0 1-1,1-1 1,-1 1 0,0-1 0,0 1 0,0-1 0,1 1-1,-1 0 1,0-1 0,0 1 0,0-1 0,0 1 0,0-1-1,0 1 1,0-1 0,0 1 0,0 0 0,-1-1-1,1 1 1,0-1 0,0 1 0,0-1 0,-1 1 0,1 0-1,-4 27-189,3-25-196,-5 33-513,6-18-1447,6-10-3882,4-8 1304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0.717"/>
    </inkml:context>
    <inkml:brush xml:id="br0">
      <inkml:brushProperty name="width" value="0.025" units="cm"/>
      <inkml:brushProperty name="height" value="0.025" units="cm"/>
    </inkml:brush>
  </inkml:definitions>
  <inkml:trace contextRef="#ctx0" brushRef="#br0">513 6 10282,'0'0'3763,"-8"-1"-1820,-26-3-613,32 4-1224,0 0 1,-1 0-1,1 1 1,0 0-1,0-1 1,0 1 0,0 0-1,0 0 1,0 0-1,0 0 1,0 0-1,0 0 1,1 1-1,-1-1 1,0 1 0,1-1-1,-1 1 1,1-1-1,0 1 1,-1 0-1,1 0 1,-1 3 0,-6 4 47,-48 49 671,-92 74-1,82-77-236,-62 68-1,126-121-584,0 0 1,0 1 0,0-1-1,0 0 1,0 1-1,1 0 1,-1-1 0,1 1-1,-1 0 1,1 0-1,0 0 1,1 0 0,-2 5-1,2-7 0,0 0 0,1 1 1,-1-1-1,1 0 0,-1 0 0,1 0 0,-1 0 0,1 0 0,-1 0 0,1 0 0,0 0 1,0 0-1,-1 0 0,1 0 0,0 0 0,0-1 0,0 1 0,0 0 0,0-1 0,0 1 1,0 0-1,0-1 0,0 1 0,1-1 0,-1 0 0,0 1 0,0-1 0,0 0 0,0 0 1,1 0-1,-1 0 0,0 0 0,0 0 0,0 0 0,1 0 0,0 0 0,65-1 178,0-2-1,86-16 1,65-4-248,-201 23-88,88-1-1191,-36 9-2918,-28 2-2019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3.836"/>
    </inkml:context>
    <inkml:brush xml:id="br0">
      <inkml:brushProperty name="width" value="0.025" units="cm"/>
      <inkml:brushProperty name="height" value="0.025" units="cm"/>
    </inkml:brush>
  </inkml:definitions>
  <inkml:trace contextRef="#ctx0" brushRef="#br0">0 195 8872,'0'0'7880,"9"6"-7293,-6-4-695,2 2 331,0 0 0,1 0-1,0-1 1,0 0-1,8 3 1,-12-5-112,1 0 1,-1 0-1,0-1 0,1 0 0,-1 1 0,0-1 1,1 0-1,-1 0 0,0 0 0,1 0 0,-1-1 1,1 1-1,-1-1 0,0 1 0,0-1 0,1 0 1,-1 0-1,0 0 0,0 0 0,0 0 0,0 0 1,0-1-1,2-1 0,0 0-36,-2 1-8,1 0 0,-1 0 0,0 0 0,1 0 0,-1 0 0,0-1 0,0 1 0,-1-1 0,1 1 0,0-1 0,-1 0 0,1 1 0,-1-1 0,0 0 0,0 0 0,0 0 0,0-3 0,-22 16 264,14-2-340,0 0 0,1 0 0,0 1 0,0 0 0,1 1 0,0-1 0,1 1 0,0 0 0,1 0 0,0 0 0,0 0 0,1 1 0,1-1 0,-1 1 0,2 18 0,0-28 11,0 0 0,1 0 1,-1 0-1,1 0 0,-1 0 0,1 0 0,-1-1 0,1 1 0,0 0 0,-1 0 0,1-1 1,0 1-1,0 0 0,-1-1 0,1 1 0,0-1 0,0 1 0,0-1 0,0 1 1,0-1-1,0 0 0,0 0 0,0 1 0,0-1 0,-1 0 0,1 0 0,0 0 0,0 0 1,0 0-1,0 0 0,0 0 0,0 0 0,0 0 0,0-1 0,0 1 0,0 0 1,0-1-1,0 1 0,2-1 0,41-16 201,-13-3-166,-1-2 0,-1-1-1,-1-1 1,-1-1-1,-1-2 1,28-36 0,-13 0 60,-39 59-38,0 0-1,0 0 0,0-1 0,-1 1 0,1-1 1,-1 1-1,0-1 0,0 1 0,-1-1 1,1 0-1,-1 1 0,0-1 0,-1-7 1,0 11-43,1 1 0,-1-1 0,1 1 0,-1-1 1,1 1-1,-1 0 0,1-1 0,-1 1 1,1 0-1,-1-1 0,1 1 0,-1 0 0,0 0 1,1-1-1,-1 1 0,1 0 0,-1 0 1,0 0-1,1 0 0,-1 0 0,0 0 0,1 0 1,-1 0-1,1 0 0,-1 0 0,0 0 1,1 1-1,-1-1 0,0 0 0,1 0 0,-1 1 1,1-1-1,-1 0 0,1 1 0,-1-1 1,1 0-1,-1 1 0,1-1 0,-1 1 0,-23 16-3,3 5 140,0 1 0,-32 49 0,45-62-59,2 1-1,0 0 1,0 0-1,1 1 1,0 0-1,1 0 0,1 0 1,0 1-1,-3 22 1,6-33-86,0 0 0,0 0-1,0 0 1,1 0 0,-1 0 0,1 0 0,-1 0 0,1 0 0,0 0 0,0-1 0,0 1 0,0 0-1,0 0 1,0-1 0,0 1 0,0-1 0,1 1 0,-1-1 0,1 1 0,-1-1 0,1 0 0,0 0-1,-1 0 1,1 0 0,0 0 0,0 0 0,0 0 0,0 0 0,-1-1 0,1 1 0,0-1-1,0 1 1,0-1 0,0 0 0,0 0 0,3 0 0,7 0-653,0 0 0,0 0 1,-1-1-1,1-1 0,15-3 0,8-7-4635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4.181"/>
    </inkml:context>
    <inkml:brush xml:id="br0">
      <inkml:brushProperty name="width" value="0.025" units="cm"/>
      <inkml:brushProperty name="height" value="0.025" units="cm"/>
    </inkml:brush>
  </inkml:definitions>
  <inkml:trace contextRef="#ctx0" brushRef="#br0">0 1 3876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4.510"/>
    </inkml:context>
    <inkml:brush xml:id="br0">
      <inkml:brushProperty name="width" value="0.025" units="cm"/>
      <inkml:brushProperty name="height" value="0.025" units="cm"/>
    </inkml:brush>
  </inkml:definitions>
  <inkml:trace contextRef="#ctx0" brushRef="#br0">118 217 8136,'0'0'2338,"3"-10"256,-2 6-2675,1-3 931,0 0-1,0 0 0,-1-1 0,0 1 1,0-12-1,-1 18-693,0 0 1,0 0-1,0 0 1,0 0-1,0 0 1,-1 0-1,1 0 1,0 0-1,-1 0 1,1 0-1,-1 0 0,1 0 1,-1 0-1,0 0 1,1 0-1,-1 0 1,0 0-1,1 1 1,-1-1-1,-2-1 1,2 1-89,-1 1 0,0 0 1,1-1-1,-1 1 0,0 0 0,0 0 1,1 0-1,-1 0 0,0 0 1,0 0-1,1 0 0,-1 1 1,0-1-1,1 0 0,-1 1 1,0 0-1,1-1 0,-3 2 1,-1 1-43,1 0 0,-1 0 0,0 1 0,1 0 0,-1-1 0,1 1 0,0 1 0,1-1 1,-1 1-1,1-1 0,0 1 0,0 0 0,-4 10 0,2-4-17,0 0 1,1 0-1,1 0 1,0 1-1,-3 20 0,6-31-7,0 0 0,0 0 0,0 0 0,0 0 0,0 0 0,0 0 0,0 0 0,0 0 0,0 0-1,1 0 1,-1 0 0,0 0 0,1 0 0,-1 0 0,1 0 0,-1-1 0,1 1 0,-1 0 0,1 0-1,0-1 1,-1 1 0,1 0 0,0 0 0,0-1 0,-1 1 0,1-1 0,0 1 0,0-1 0,0 1-1,0-1 1,0 0 0,-1 1 0,1-1 0,0 0 0,0 0 0,0 1 0,0-1 0,0 0 0,0 0-1,0 0 1,0 0 0,1-1 0,4 1 28,-1-1 0,0 1 0,1-1-1,-1-1 1,0 1 0,0-1 0,7-3 0,16-12 14,0 0 0,-1-3-1,0 0 1,-2-1 0,0-2 0,-2 0 0,-1-2 0,20-27 0,-33 40-7,0-1 1,-1 0-1,-1-1 0,7-15 1,-52 89-70,22-31 61,6-12-27,0 1 1,1 0 0,1 0 0,1 1-1,0 0 1,-5 29 0,12-46-56,0-1 0,-1 0 0,1 0 1,0 0-1,0 0 0,0 0 0,0 1 1,0-1-1,1 0 0,-1 0 0,0 0 1,1 0-1,-1 0 0,0 1 0,1-1 1,-1 0-1,1 0 0,0 0 0,-1 0 1,1 0-1,0-1 0,-1 1 0,1 0 1,0 0-1,0 0 0,0-1 0,0 1 1,0 0-1,0-1 0,0 1 0,0-1 1,0 1-1,0-1 0,0 1 0,0-1 1,0 0-1,1 0 0,-1 1 0,0-1 1,0 0-1,0 0 0,0 0 0,1 0 1,-1 0-1,0-1 0,2 1 0,5-2-716,-1 1 0,1-1 0,-1 0 0,0-1 0,1 1-1,6-5 1,22-13-4708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4.851"/>
    </inkml:context>
    <inkml:brush xml:id="br0">
      <inkml:brushProperty name="width" value="0.025" units="cm"/>
      <inkml:brushProperty name="height" value="0.025" units="cm"/>
    </inkml:brush>
  </inkml:definitions>
  <inkml:trace contextRef="#ctx0" brushRef="#br0">142 1 12908,'0'0'6796,"-10"7"-5888,-6 6-524,0 1 1,1 0 0,-13 17 0,21-23-264,0 0 0,1 0 0,1 1 0,-1 0 0,2 0 0,-1 0 0,1 0 0,0 1 0,-4 16 0,8-25-120,0-1-1,0 1 1,0-1 0,0 1 0,0 0-1,0-1 1,0 1 0,0-1 0,0 1 0,0 0-1,0-1 1,0 1 0,0-1 0,0 1 0,1 0-1,-1-1 1,0 1 0,0-1 0,1 1-1,-1-1 1,0 1 0,1-1 0,-1 1 0,1-1-1,-1 1 1,1-1 0,-1 0 0,1 1-1,-1-1 1,1 0 0,-1 1 0,2-1 0,23 1 182,26-20 24,-15-5-591,-25 15 96,1 1 1,0 1-1,0 0 1,1 0-1,0 1 1,21-6-1,-33 11 282,0 1-1,-1 0 1,1 0 0,-1 0-1,1 0 1,0 0-1,-1 0 1,1 0-1,-1 0 1,1 0-1,0 1 1,-1-1 0,1 0-1,-1 0 1,1 0-1,-1 1 1,1-1-1,-1 0 1,1 1 0,0-1-1,-1 0 1,0 1-1,1-1 1,-1 1-1,1-1 1,-1 1 0,0-1-1,1 1 1,-1-1-1,1 1 1,6 23 29,-7-22-26,0 0-1,0-1 1,0 1-1,0 0 1,1 0-1,-1 0 1,1 0 0,-1 0-1,1-1 1,0 1-1,-1 0 1,1 0-1,0-1 1,0 1 0,0-1-1,1 1 1,-1-1-1,0 1 1,0-1-1,1 0 1,-1 0 0,1 1-1,-1-1 1,1 0-1,0 0 1,-1-1-1,4 2 1,3-1-20,-1-1-1,1 0 1,-1-1-1,1 1 1,-1-1-1,1-1 1,-1 0-1,0 0 1,0 0 0,10-5-1,67-41-5666,-73 41 4122,21-13-3120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5.212"/>
    </inkml:context>
    <inkml:brush xml:id="br0">
      <inkml:brushProperty name="width" value="0.025" units="cm"/>
      <inkml:brushProperty name="height" value="0.025" units="cm"/>
    </inkml:brush>
  </inkml:definitions>
  <inkml:trace contextRef="#ctx0" brushRef="#br0">137 0 7591,'0'0'3342,"-6"8"-1506,3-3-1635,-9 10 704,1 2 0,1-1 0,1 1-1,-10 25 1,17-36-863,0 0-1,0 1 1,1 0-1,0-1 1,0 1-1,0 0 1,1-1-1,0 1 1,1 0-1,-1 0 1,1-1-1,0 1 1,1-1-1,0 1 1,0-1-1,0 1 1,6 10-1,-4-8-57,0-1 0,-1 1 0,0 1 1,0-1-1,-1 0 0,0 0 0,-1 1 0,0-1 0,-1 1 0,-1 18 0,1-24 82,0 0 0,-1 0-1,1-1 1,-1 1 0,0 0 0,0 0 0,0-1-1,-1 1 1,1-1 0,-1 1 0,0-1 0,0 1 0,0-1-1,-1 0 1,1 0 0,-1 0 0,1 0 0,-1-1-1,0 1 1,0-1 0,0 1 0,0-1 0,-1 0-1,1 0 1,-1-1 0,1 1 0,-1-1 0,1 1-1,-7 0 1,9-2-17,0 0-1,0 0 1,0 0 0,0 0-1,0 0 1,0-1-1,0 1 1,0 0-1,0-1 1,0 1-1,0 0 1,0-1 0,0 1-1,0-1 1,1 0-1,-1 1 1,0-1-1,0 0 1,0 1-1,1-1 1,-1 0 0,0 0-1,1 0 1,-1 0-1,1 1 1,-1-1-1,1 0 1,-1 0 0,1 0-1,0 0 1,0 0-1,-1 0 1,1 0-1,0 0 1,0 0-1,0 0 1,0 0 0,0-1-1,0 1 1,0 0-1,1-1 1,5-50-140,-1 32-70,2 0 1,1 1-1,0 0 0,1 0 1,1 0-1,1 1 1,1 1-1,15-18 0,118-122 224,-148 159 303,-39 47 1840,41-47-2193,-1 1 0,0-1 0,1 1 0,-1-1 0,1 1 0,0 0 0,0-1 0,0 1 0,0 0 0,1 0 0,-1 0 0,1 0 0,-1 0 0,1 0 0,0 0 0,0-1 0,1 1 0,-1 0 0,0 0 0,2 4 1,-1-6-41,0 0 1,0 0 0,0 0 0,1 0 0,-1 0-1,0 0 1,0 0 0,1-1 0,-1 1 0,1 0 0,-1-1-1,0 1 1,1-1 0,-1 0 0,1 1 0,-1-1-1,1 0 1,-1 0 0,1 0 0,2 0 0,34-3-2345,-37 3 2211,27-6-3998,5-9-2542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5.587"/>
    </inkml:context>
    <inkml:brush xml:id="br0">
      <inkml:brushProperty name="width" value="0.025" units="cm"/>
      <inkml:brushProperty name="height" value="0.025" units="cm"/>
    </inkml:brush>
  </inkml:definitions>
  <inkml:trace contextRef="#ctx0" brushRef="#br0">108 0 14382,'0'0'4511,"-9"7"-3321,2-2-956,0 1-1,0 0 1,0 0-1,1 1 1,0 0-1,0 0 1,0 0-1,1 1 1,1 0 0,-1 0-1,-4 11 1,9-19-218,-5 12 115,1 0 0,0 1 0,1-1 0,-3 23 0,6-34-127,-1 1-1,1 0 1,0 0-1,0 0 1,0 0-1,0 0 1,0 0-1,1 0 1,-1-1-1,1 1 1,-1 0 0,1 0-1,0 0 1,-1-1-1,1 1 1,0 0-1,0-1 1,0 1-1,0-1 1,1 1-1,-1-1 1,0 1 0,1-1-1,-1 0 1,0 0-1,1 0 1,0 0-1,-1 0 1,1 0-1,0 0 1,-1 0-1,1-1 1,0 1 0,0 0-1,0-1 1,0 0-1,-1 1 1,1-1-1,0 0 1,3 0-1,70-7-1406,-10 0-1662,-65 7 3098,1 0-1,-1 1 0,1-1 0,0 1 1,-1-1-1,1 0 0,-1 1 1,1-1-1,-1 1 0,0-1 1,1 1-1,-1-1 0,0 1 1,1 0-1,-1-1 0,0 1 1,1-1-1,-1 1 0,0 0 1,0-1-1,0 1 0,0 0 1,0-1-1,1 1 0,-1-1 1,0 1-1,-1 0 0,1-1 1,0 1-1,0 0 0,0-1 0,0 1 1,0 0-1,-1-1 0,1 1 1,0-1-1,0 1 0,-1 0 1,0 0-1,-11 28 2092,6-22-1824,0 0 0,0-1-1,0 0 1,0 0 0,-1-1 0,0 1 0,0-2 0,-1 1 0,1-1 0,-1 0 0,0 0-1,0-1 1,-1 0 0,1-1 0,0 0 0,-15 2 0,22-4-393,0 0 1,1 0-1,-1-1 1,0 1-1,1 0 1,-1-1-1,1 1 1,-1 0-1,0-1 1,1 1-1,-1-1 1,1 1-1,-1-1 1,1 1-1,-1-1 1,1 1-1,0-1 1,-1 1-1,1-1 1,0 0-1,-1 1 1,1-1-1,0 0 0,0 1 1,-1-1-1,1 0 1,0 1-1,0-1 1,0 0-1,0 1 1,0-1-1,0 0 1,0 1-1,0-2 1,2-27-7989,-2 29 8013,5-18-9824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6.822"/>
    </inkml:context>
    <inkml:brush xml:id="br0">
      <inkml:brushProperty name="width" value="0.025" units="cm"/>
      <inkml:brushProperty name="height" value="0.025" units="cm"/>
    </inkml:brush>
  </inkml:definitions>
  <inkml:trace contextRef="#ctx0" brushRef="#br0">86 281 11179,'0'0'9091,"-9"0"-8146,6 0-909,0 0 0,-1 1 1,1-1-1,0 1 0,0 0 1,-1-1-1,1 1 0,0 1 0,0-1 1,0 0-1,0 1 0,0 0 1,0 0-1,1-1 0,-1 2 1,1-1-1,-1 0 0,1 0 0,0 1 1,0-1-1,0 1 0,0 0 1,0 0-1,0 0 0,1 0 1,-1 0-1,1 0 0,0 0 0,0 0 1,0 0-1,1 1 0,-1-1 1,1 0-1,-1 6 0,2-8-29,-1-1 0,1 1 1,-1-1-1,0 0 0,1 1 0,-1-1 0,1 1 0,0-1 0,-1 0 0,1 1 0,-1-1 0,1 0 0,-1 0 0,1 1 1,0-1-1,-1 0 0,1 0 0,0 0 0,-1 0 0,1 0 0,0 0 0,-1 0 0,1 0 0,0 0 0,-1 0 1,1 0-1,-1 0 0,1 0 0,0-1 0,-1 1 0,1 0 0,-1 0 0,1-1 0,0 1 0,-1 0 0,1-1 0,-1 1 1,1-1-1,0 0 0,28-14 238,-13 4-173,-2-1 1,26-26 0,20-17-574,-58 54 449,0 0 1,0 0-1,0 1 1,0-1-1,-1 1 1,1-1 0,0 1-1,0 0 1,0-1-1,0 1 1,0 0-1,0 0 1,0 0-1,0 1 1,0-1-1,0 1 1,0-1-1,0 1 1,0-1-1,0 1 1,2 1 0,23 5-45,-18-8 113,0-1 0,-1 0-1,1 0 1,0 0 0,-1-1 0,0 0 0,1-1 0,-1 0-1,-1 0 1,1-1 0,0 0 0,-1 0 0,0-1-1,6-6 1,2-2 20,-1-1-1,0 0 0,-2 0 0,1-1 1,11-22-1,-21 33 39,0-1 0,0 1 1,-1-1-1,0 1 0,0-1 1,0 0-1,-1 0 0,2-11 1,-12 23-2,-3 12-93,2 1-1,0 0 0,2 0 0,-12 37 0,2-5 98,9-31 52,1 1-1,0 0 1,2 0 0,1 0-1,0 1 1,-1 28 0,6-50-118,0 0 1,0 0 0,0 0-1,0 1 1,1-1 0,-1 0-1,0 0 1,0 0 0,0 1-1,0-1 1,0 0 0,1 0-1,-1 0 1,0 0 0,0 0 0,0 1-1,0-1 1,1 0 0,-1 0-1,0 0 1,0 0 0,0 0-1,1 0 1,-1 0 0,0 0-1,0 0 1,1 0 0,-1 0-1,0 0 1,0 0 0,0 0-1,1 0 1,-1 0 0,0 0-1,0 0 1,1 0 0,-1 0-1,0 0 1,0 0 0,0 0-1,1 0 1,-1-1 0,0 1-1,0 0 1,0 0 0,0 0 0,1 0-1,-1 0 1,0-1 0,0 1-1,0 0 1,0 0 0,0 0-1,1-1 1,-1 1 0,0 0-1,0 0 1,0 0 0,0-1-1,0 1 1,0 0 0,0 0-1,11-13 252,-6-1-215,-1 0 0,0-1 0,-1 0 0,0 1 1,-1-1-1,-1 0 0,-1 0 0,0 0 0,-3-22 0,-1 18-15,0 18-23,5 3-39,-1-1 1,0 1-1,1-1 0,-1 0 1,1 1-1,0-1 1,-1 0-1,1 1 0,0-1 1,0 0-1,0 0 1,0 0-1,0 1 0,0-1 1,0 0-1,0 0 1,0-1-1,0 1 1,3 1-1,3 3-888,1-1-1,1-1 1,-1 0-1,0 0 1,1 0 0,0-1-1,-1 0 1,1-1-1,0 0 1,0 0 0,0-1-1,15-1 1,-12 0-333,0-1 0,-1 0 1,1-1-1,22-7 1,7-14 1611,-27 8 4415,-14 16-4634,0 0 1,0-1 0,0 1 0,-1 0 0,1 0-1,0 0 1,0-1 0,0 1 0,0 0 0,0 0-1,0-1 1,0 1 0,0 0 0,0 0 0,0 0-1,-1 0 1,1-1 0,0 1 0,0 0-1,0 0 1,0 0 0,-1 0 0,1 0 0,0-1-1,0 1 1,0 0 0,-1 0 0,1 0 0,0 0-1,0 0 1,0 0 0,-1 0 0,1 0 0,0 0-1,0 0 1,-1 0 0,1 0 0,0 0 0,0 0-1,0 0 1,-1 0 0,1 0 0,-21 6 4716,8 3-5773,7-4 1063,1 0 1,0 0-1,1 0 0,-1 0 1,1 1-1,0 0 1,0 0-1,1 0 0,0 0 1,0 1-1,0-1 1,1 1-1,-3 12 0,7-18-168,0 0-1,0 0 1,-1 0-1,1 0 1,0 0-1,1 0 1,-1-1-1,0 1 1,0-1-1,0 1 1,0-1-1,0 0 1,0 0-1,1 0 0,-1 0 1,0 0-1,0 0 1,3-1-1,4 0-492,0 2-17,-1 0-1,1 1 1,-1 0 0,1 0 0,-1 1 0,14 6-1,-20-9 532,0 1 1,0 0-1,0 0 0,0 0 0,-1 0 0,1 0 0,0 0 1,-1 0-1,1 1 0,0-1 0,-1 0 0,0 1 0,1-1 1,-1 1-1,0 0 0,0-1 0,0 1 0,0 0 0,0 0 1,0 0-1,0 0 0,-1 0 0,1 0 0,-1 0 0,1 0 1,-1 0-1,0 0 0,0 0 0,0 0 0,0 0 0,0 0 1,0 0-1,-1 0 0,0 3 0,0-3 117,-1 0 0,1 0 0,-1-1 1,1 1-1,-1-1 0,1 1 0,-1-1 0,0 1 0,0-1 0,0 0 0,0 0 0,0 0 0,0 0 1,0 0-1,0-1 0,0 1 0,0-1 0,0 1 0,-1-1 0,-2 0 0,-51 3 965,49-3-909,6 0-227,-1 0-1,1 0 1,0 0-1,-1 0 1,1 0-1,0 0 1,-1-1-1,1 1 0,0 0 1,-1-1-1,1 1 1,0-1-1,-1 1 1,1-1-1,0 0 1,0 0-1,0 0 1,0 1-1,0-1 0,0 0 1,0 0-1,0 0 1,0-1-1,0 1 1,1 0-1,-1 0 1,0 0-1,1 0 0,-1-1 1,1 1-1,-1 0 1,1-1-1,-1-2 1,1 1-701,0-1-1,0 1 1,0-1 0,0 0 0,1 1 0,-1-1 0,1 1 0,0-1 0,0 1 0,0-1 0,1 1 0,2-5 0,12-18-8271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7.466"/>
    </inkml:context>
    <inkml:brush xml:id="br0">
      <inkml:brushProperty name="width" value="0.025" units="cm"/>
      <inkml:brushProperty name="height" value="0.025" units="cm"/>
    </inkml:brush>
  </inkml:definitions>
  <inkml:trace contextRef="#ctx0" brushRef="#br0">85 0 16400,'0'0'763,"-4"11"491,-14 44-178,1 1-1,3 1 0,3 0 0,-7 95 0,16-111-1048,2-38-32,0-5 3,1-23 20,0 6-77,1-1 1,0 0 0,2 1 0,0 0 0,2 0-1,0 0 1,1 0 0,0 1 0,17-28 0,-20 42 54,1 1 0,-1-1 1,1 1-1,-1 0 0,1 0 0,0 0 1,0 0-1,1 1 0,-1 0 1,0 0-1,1 0 0,-1 1 0,8-1 1,-5 0 27,1 0 1,-1 0 0,-1-1-1,1 0 1,12-7 0,-14 6-2,0-1 0,0 0 1,0 0-1,-1-1 0,5-5 1,-8 9-6,-1 1 0,0-1 1,0 1-1,0-1 0,0 1 0,0-1 1,0 1-1,0-1 0,0 0 0,-1 0 1,1 1-1,-1-1 0,1 0 0,-1 0 1,0 0-1,0 1 0,0-1 0,0 0 1,0 0-1,0 0 0,0 0 0,0 1 1,-1-1-1,1 0 0,-1 0 1,0 0-1,0-2 0,0 4 1,-1-1 1,1 0-1,0 0 0,0 0 0,0 1 1,-1-1-1,1 0 0,0 1 1,0-1-1,-1 1 0,1 0 0,-1-1 1,1 1-1,0 0 0,-1 0 1,1 0-1,-1 0 0,1 0 0,0 0 1,-1 0-1,1 1 0,-1-1 0,-1 1 1,-1 0-15,1 0 0,-1 0-1,0 0 1,1 1 0,-1-1 0,1 1 0,-7 4 0,0 4 10,0 0 0,1 0 1,0 1-1,0 1 0,-13 24 0,19-31-17,-1 1-1,1 1 1,0-1-1,1 0 1,0 1-1,0 0 0,0-1 1,1 1-1,0 0 1,0 0-1,0 0 1,1 0-1,0 0 1,2 7-1,-2-13 10,1 1-1,0-1 1,-1 0-1,1 0 1,0 1-1,0-1 1,0 0-1,0 0 1,0 0-1,0 0 1,0 0-1,1 0 1,-1-1-1,0 1 1,0 0-1,1 0 1,-1-1-1,1 1 1,-1-1-1,0 0 1,1 1-1,-1-1 1,1 0-1,-1 0 1,2 1-1,45-1 137,-34 0-129,1-1-237,0-1-1,0 0 1,19-6 0,-20 4-3,0 1 1,1 1 0,18-1 0,-32 3 227,0 0 0,-1 0-1,1 0 1,-1 0 0,1 0 0,0 0-1,-1 0 1,1 0 0,-1 0 0,1 1-1,0-1 1,-1 0 0,1 0 0,-1 1-1,1-1 1,-1 0 0,1 1 0,-1-1-1,1 1 1,-1-1 0,0 0 0,1 1-1,-1-1 1,0 1 0,1-1 0,-1 1-1,0-1 1,1 1 0,-1 0 0,0-1-1,1 2 1,-3 23 481,-18 20 137,16-40-1124,6-8-432,16-17-2108,23-26-6283,-15 18-239</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7.813"/>
    </inkml:context>
    <inkml:brush xml:id="br0">
      <inkml:brushProperty name="width" value="0.025" units="cm"/>
      <inkml:brushProperty name="height" value="0.025" units="cm"/>
    </inkml:brush>
  </inkml:definitions>
  <inkml:trace contextRef="#ctx0" brushRef="#br0">158 0 1858,'0'0'17072,"-9"12"-16036,1-3-903,0 1 0,1 0 1,0 0-1,1 1 1,0-1-1,1 1 1,0 1-1,0-1 1,2 1-1,-1 0 1,1 0-1,-1 14 1,3-14-183,1 1 1,0-1 0,1 1 0,0-1 0,1 1 0,0-1 0,8 24 0,-5-16-3734,-14-23-1686,-8-15 1575,8 6 5697,-3-8-920,5 10 173,1 0 0,-1-1-1,2 0 1,-1 0 0,1 0-1,1-1 1,0 0 0,-2-14-1,9 25-1048,0 1-1,-1-1 0,1 1 0,0 0 1,0 0-1,0 0 0,0 1 1,-1-1-1,1 1 0,4 1 0,37 11-3028,-18-8-2430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8.346"/>
    </inkml:context>
    <inkml:brush xml:id="br0">
      <inkml:brushProperty name="width" value="0.025" units="cm"/>
      <inkml:brushProperty name="height" value="0.025" units="cm"/>
    </inkml:brush>
  </inkml:definitions>
  <inkml:trace contextRef="#ctx0" brushRef="#br0">0 1 12043,'0'0'10442,"50"5"-14542,-39-9-5573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2.457"/>
    </inkml:context>
    <inkml:brush xml:id="br0">
      <inkml:brushProperty name="width" value="0.025" units="cm"/>
      <inkml:brushProperty name="height" value="0.025" units="cm"/>
    </inkml:brush>
  </inkml:definitions>
  <inkml:trace contextRef="#ctx0" brushRef="#br0">107 1 11691,'0'0'7917,"-1"10"-6476,-2 30-78,-3 1 0,-12 45 0,9-53-1071,2 0 0,2 0-1,1 1 1,1-1 0,2 43 0,1-75-286,0 0 0,1 1 0,-1-1-1,0 0 1,0 0 0,0 0-1,1 0 1,-1 1 0,1-1-1,-1 0 1,1 0 0,-1 0 0,1 0-1,0 0 1,-1 0 0,1 0-1,0 0 1,0 0 0,0 0 0,0-1-1,0 1 1,0 0 0,0-1-1,0 1 1,0 0 0,2 0-1,0-1 10,-1 1 0,1-1-1,0 0 1,0 0-1,-1 0 1,1 0-1,0 0 1,-1-1-1,1 1 1,0-1-1,3-1 1,7-3 27,-1-1 0,-1 0 0,21-14 0,2-5-183,-25 17 79,0 0 1,0 1 0,1 0 0,0 1 0,0 0 0,1 0 0,0 1-1,0 1 1,17-6 0,-27 11 56,0-1-1,0 0 0,0 0 1,0 1-1,0-1 1,0 0-1,0 1 1,0-1-1,0 1 0,-1 0 1,1-1-1,0 1 1,0-1-1,0 1 1,-1 0-1,1 0 0,0-1 1,-1 1-1,1 0 1,-1 0-1,1 0 0,-1 0 1,1 0-1,-1 0 1,0 0-1,1 0 1,-1 0-1,0 0 0,0 0 1,0 0-1,0 0 1,0 0-1,0 0 1,0 0-1,0 0 0,0 0 1,0 0-1,0 0 1,-1 1-1,-8 45 277,4-37-189,-1-1-1,0 0 1,0 0-1,-1 0 0,0-1 1,-1 0-1,1 0 1,-2-1-1,1 0 0,-1 0 1,0-1-1,-10 5 1,7-3 101,-1-2 0,0 0 0,0 0 0,-1-1 0,1-1 0,-1 0 1,0-1-1,-26 2 0,37-4-184,0-1 1,0 0 0,-1 0-1,1 0 1,0-1 0,0 1-1,-1-1 1,1 0 0,0 0-1,0 0 1,0 0 0,0 0-1,0-1 1,0 0-1,0 1 1,1-1 0,-1 0-1,0 0 1,1 0 0,-3-3-1,3 1-316,0 0-1,0 1 0,0-1 0,0 0 0,0 0 0,1 0 1,0 0-1,0 0 0,0 0 0,0-1 0,1 1 0,0 0 1,0 0-1,0-1 0,1-5 0,-1 8 19,0 0 1,1 1-1,-1-1 1,1 1-1,-1-1 1,1 1-1,0-1 0,-1 1 1,1-1-1,0 1 1,0 0-1,0-1 1,0 1-1,0 0 0,0 0 1,1 0-1,-1 0 1,0 0-1,0 0 0,1 0 1,-1 0-1,1 1 1,2-2-1,-2 1-158,19-11-6061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9.381"/>
    </inkml:context>
    <inkml:brush xml:id="br0">
      <inkml:brushProperty name="width" value="0.025" units="cm"/>
      <inkml:brushProperty name="height" value="0.025" units="cm"/>
    </inkml:brush>
  </inkml:definitions>
  <inkml:trace contextRef="#ctx0" brushRef="#br0">1 145 11755,'0'0'1057,"1"-8"758,0-1-1115,-1 6-416,0 0-1,0 0 0,0-1 1,1 1-1,-1 0 0,1 0 1,0 0-1,0 0 0,0 0 1,3-4-1,-4 7-230,0 0 0,0-1 0,0 1 0,0 0 0,0-1 0,0 1 0,0 0 0,0 0 0,0-1 0,1 1 0,-1 0 0,0 0-1,0 0 1,0-1 0,0 1 0,1 0 0,-1 0 0,0 0 0,0-1 0,0 1 0,1 0 0,-1 0 0,0 0 0,0 0 0,1 0 0,-1-1 0,0 1 0,1 0 0,-1 0 0,0 0 0,0 0 0,1 0 0,-1 0-1,0 0 1,0 0 0,1 0 0,-1 0 0,0 0 0,1 0 0,-1 0 0,0 0 0,0 1 0,1-1 0,-1 0 0,0 0 0,0 0 0,1 0 0,-1 0 0,0 1 0,0-1 0,0 0 0,1 0 0,-1 0 0,0 1-1,0-1 1,0 0 0,1 0 0,-1 0 0,0 1 0,0-1 0,0 0 0,0 1 0,0-1 0,0 1 0,6 18 194,-3 25 903,-7 79 0,-1-19-722,5-104-425,0 0 1,0 0 0,1 1-1,-1-1 1,0 0-1,0 0 1,0 0 0,0 0-1,0 1 1,1-1-1,-1 0 1,0 0 0,0 0-1,0 0 1,1 0-1,-1 0 1,0 1 0,0-1-1,1 0 1,-1 0-1,0 0 1,0 0 0,0 0-1,1 0 1,-1 0-1,0 0 1,0 0 0,1 0-1,-1 0 1,0 0-1,0 0 1,0 0 0,1 0-1,-1-1 1,0 1-1,0 0 1,0 0-1,1 0 1,-1 0 0,0 0-1,0 0 1,0 0-1,1-1 1,-1 1 0,0 0-1,0 0 1,0 0-1,0-1 1,0 1 0,1 0-1,-1 0 1,0 0-1,0-1 1,0 1 0,0 0-1,0 0 1,0 0-1,0-1 1,12-12 200,-2-2-157,-1 0-1,0 0 1,-2-1-1,0-1 1,0 1-1,-2-1 1,0 0-1,3-22 1,-3 10-11,-2 0-1,-1 0 1,-2 0 0,-3-38 0,-1 52-138,-1 25-118,-2 26 40,7-31 182,0 1-18,0 1-1,0 0 1,0-1 0,1 1 0,0-1 0,1 1 0,2 8-1,-3-13 24,0-1 0,0 1-1,0-1 1,0 1 0,1-1 0,-1 1-1,1-1 1,-1 0 0,1 0-1,-1 0 1,1 0 0,-1 0 0,1 0-1,0 0 1,0-1 0,-1 1-1,1 0 1,0-1 0,0 0 0,0 1-1,0-1 1,0 0 0,-1 0-1,1 0 1,0 0 0,0 0 0,0 0-1,0-1 1,0 1 0,2-2-1,2 1 42,0-1 0,-1 0 0,1 0-1,0 0 1,-1-1 0,1 0 0,-1 0-1,0 0 1,0-1 0,0 0 0,-1 0-1,6-6 1,2-3 62,-1 0 1,-1-1-1,10-15 1,-19 34-182,0 1 0,0-1 0,0 0 0,0 1 0,-1-1 0,-1 8 0,1-7 64,-10 127-3554,2 68-6889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29.710"/>
    </inkml:context>
    <inkml:brush xml:id="br0">
      <inkml:brushProperty name="width" value="0.025" units="cm"/>
      <inkml:brushProperty name="height" value="0.025" units="cm"/>
    </inkml:brush>
  </inkml:definitions>
  <inkml:trace contextRef="#ctx0" brushRef="#br0">0 93 13293,'0'0'5925,"91"35"-4612,-23-43-704,11-10-289,16-2-31,5 0-65,-8 1-128,-1 5-32,-12 2-160,-13 4-1313,-20 5-994,-17 0-2145,-11 0 384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30.086"/>
    </inkml:context>
    <inkml:brush xml:id="br0">
      <inkml:brushProperty name="width" value="0.025" units="cm"/>
      <inkml:brushProperty name="height" value="0.025" units="cm"/>
    </inkml:brush>
  </inkml:definitions>
  <inkml:trace contextRef="#ctx0" brushRef="#br0">1 0 10025,'0'0'2082,"10"47"257,-6-14-225,-2 7-673,1 2-288,-3 0-480,0 0-417,0-2-224,2-6 0,0-5-64,2-7-737,-3-9-384,-1-8-1601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8:30.414"/>
    </inkml:context>
    <inkml:brush xml:id="br0">
      <inkml:brushProperty name="width" value="0.025" units="cm"/>
      <inkml:brushProperty name="height" value="0.025" units="cm"/>
    </inkml:brush>
  </inkml:definitions>
  <inkml:trace contextRef="#ctx0" brushRef="#br0">27 169 7815,'-4'-9'2606,"2"4"-2356,-17-43 2654,19 46-2708,-1 0 0,1-1 1,-1 1-1,1 0 1,0 0-1,0 0 1,0-1-1,0 1 1,0 0-1,1 0 1,-1 0-1,1-1 1,-1 1-1,1 0 1,0 0-1,0 0 1,0 0-1,0 0 1,0 0-1,0 1 1,1-1-1,-1 0 1,1 0-1,2-2 1,7-3 91,1 0 0,-1 1 0,1 1 0,0 0 0,0 1 0,1 0 0,-1 0 0,1 2 0,0-1 0,16 1 0,21-1-28,62 5-1,-98-2-167,-3 1-87,1 0 0,-1 1 0,0 0-1,1 0 1,-1 1 0,0 1-1,12 5 1,-21-8 13,0 0-1,0 0 1,0 0 0,0 0-1,0 0 1,0 1 0,0-1-1,0 1 1,-1-1-1,1 1 1,-1-1 0,1 1-1,-1 0 1,1 0-1,-1 0 1,0 0 0,0 0-1,0 0 1,0 0 0,0 0-1,-1 0 1,1 0-1,-1 0 1,1 1 0,-1-1-1,0 0 1,0 0 0,0 1-1,0-1 1,0 0-1,0 0 1,-1 1 0,1-1-1,-1 0 1,1 0-1,-1 0 1,0 0 0,0 0-1,0 0 1,0 0 0,0 0-1,-3 4 1,-4 3 118,1 0 1,-1 0-1,-1-1 1,1 0 0,-1 0-1,-1-1 1,1 0-1,-17 8 1,19-11-207,-1 0 0,1 0 0,-1-1 0,0 0 0,0 0 0,0-1 0,-1 0 1,1 0-1,0-1 0,-1 0 0,1 0 0,-15-2 0,21 1-140,1 0-1,-1-1 1,1 1 0,0-1-1,-1 1 1,1-1 0,0 1-1,-1-1 1,1 0 0,0 0-1,0 1 1,0-1 0,0 0-1,-2-2 1,-12-23-6436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6.532"/>
    </inkml:context>
    <inkml:brush xml:id="br0">
      <inkml:brushProperty name="width" value="0.025" units="cm"/>
      <inkml:brushProperty name="height" value="0.025" units="cm"/>
    </inkml:brush>
  </inkml:definitions>
  <inkml:trace contextRef="#ctx0" brushRef="#br0">0 1 7015,'0'0'6181,"59"11"-5348,-22-7 32,13-3-288,0 1-417,2-1-64,2-1-64,-8 0-256,-10 0-1346,-4 0-1088,-11 0-289,-6-8-4740</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6.862"/>
    </inkml:context>
    <inkml:brush xml:id="br0">
      <inkml:brushProperty name="width" value="0.025" units="cm"/>
      <inkml:brushProperty name="height" value="0.025" units="cm"/>
    </inkml:brush>
  </inkml:definitions>
  <inkml:trace contextRef="#ctx0" brushRef="#br0">0 19 9545,'0'0'6145,"13"-5"-5425,-7 3-633,-1 0-38,0 0 0,0 0 0,0 1 0,0-1 0,1 1 0,-1 0 0,0 1-1,1-1 1,-1 1 0,1 0 0,-1 1 0,0-1 0,1 1 0,-1 0 0,0 1-1,6 1 1,0 1-18,0 2 1,0-1-1,0 1 0,-1 1 0,0 0 0,0 0 0,0 1 0,-1 0 0,0 1 0,8 10 0,-13-14-21,-1 0 0,1 0 1,-1 1-1,-1-1 0,1 1 0,-1-1 1,0 1-1,0 0 0,0 0 0,-1 0 0,0 0 1,0 0-1,0 0 0,-1 0 0,0 0 0,-1 1 1,1-1-1,-1 0 0,0 0 0,0 0 1,-1 0-1,-3 8 0,-7 8-262,0 0 0,-2-1 0,0-1 0,-2 0 0,0-1 0,-23 21 0,27-27-1091,-13 12-2885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8.462"/>
    </inkml:context>
    <inkml:brush xml:id="br0">
      <inkml:brushProperty name="width" value="0.025" units="cm"/>
      <inkml:brushProperty name="height" value="0.025" units="cm"/>
    </inkml:brush>
  </inkml:definitions>
  <inkml:trace contextRef="#ctx0" brushRef="#br0">56 0 13293,'0'0'2914,"-16"85"-2081,7-33-224,-1 6-353,1-1-160,3-2-96,1-7-737,5-8-768,0-10-481,0-11 352,0-10-191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08.795"/>
    </inkml:context>
    <inkml:brush xml:id="br0">
      <inkml:brushProperty name="width" value="0.025" units="cm"/>
      <inkml:brushProperty name="height" value="0.025" units="cm"/>
    </inkml:brush>
  </inkml:definitions>
  <inkml:trace contextRef="#ctx0" brushRef="#br0">11 72 10762,'0'0'1073,"-2"-9"1015,-7-28-135,9 35-1890,1 1-1,-1 0 1,0 0-1,1 0 0,-1 0 1,1 0-1,-1 0 1,1 0-1,-1 0 1,1 0-1,0 0 0,-1 0 1,1 0-1,0 0 1,0 1-1,0-1 0,0 0 1,0 1-1,-1-1 1,1 0-1,1 1 1,-1-1-1,0 1 0,0-1 1,0 1-1,0 0 1,0 0-1,0-1 1,0 1-1,0 0 0,2 0 1,41-2 435,-36 2-319,19-1-62,0 2 1,0 1-1,0 1 1,0 1-1,0 1 1,39 14-1,-58-16-116,0 0 0,-1 0 0,1 0 0,-1 1 0,0 0 0,0 0 0,-1 1 0,1 0 0,-1 0 0,0 1 0,0-1 0,-1 1 0,0 1 0,0-1 0,0 1 0,-1-1 0,0 1 0,0 1 0,0-1 0,-1 1 0,-1-1 0,1 1 0,-1 0 0,0 0 0,-1 0 0,1 9 0,-2-10 94,1-1 1,-1 1 0,-1-1 0,1 0-1,-1 1 1,0-1 0,0 0-1,-1 0 1,0 0 0,0 0 0,-1 0-1,1 0 1,-1 0 0,0-1-1,-1 1 1,0-1 0,1 0-1,-2 0 1,1 0 0,0-1 0,-1 1-1,0-1 1,0 0 0,0-1-1,-1 1 1,1-1 0,-12 5 0,-2 1 199,-1 0 1,-1-2 0,1 0 0,-1-1 0,-1-1 0,1-1-1,-1-1 1,1-1 0,-1-1 0,0 0 0,-26-4 0,29-8-1276,19 11 898,0 0 0,0 0 0,0-1 0,-1 1 0,1 0 0,0 0 0,0-1 0,0 1 0,-1 0 0,1-1 0,0 1 1,0 0-1,0 0 0,0-1 0,0 1 0,0 0 0,0-1 0,0 1 0,0 0 0,0-1 0,0 1 0,0 0 0,0-1 0,0 1 0,0 0 0,0-1 0,0 1 0,0 0 0,0 0 0,0-1 0,1 1 0,-1 0 1,0-1-1,0 1 0,0 0 0,0 0 0,1-1 0,-1 1 0,0 0 0,0 0 0,1 0 0,-1-1 0,0 1 0,0 0 0,1 0 0,-1 0 0,0 0 0,1 0 0,-1-1 0,0 1 0,0 0 0,1 0 0,-1 0 1,0 0-1,1 0 0,-1 0 0,0 0 0,1 0 0,-1 0 0,0 0 0,1 0 0,-1 0 0,1 1 0,49-4-8534,-12 2 3721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0.006"/>
    </inkml:context>
    <inkml:brush xml:id="br0">
      <inkml:brushProperty name="width" value="0.025" units="cm"/>
      <inkml:brushProperty name="height" value="0.025" units="cm"/>
    </inkml:brush>
  </inkml:definitions>
  <inkml:trace contextRef="#ctx0" brushRef="#br0">176 265 16271,'0'0'497,"-10"-5"437,-34-13 27,42 18-924,-1-1-1,1 1 1,-1 0 0,1 0-1,-1 0 1,0 0 0,1 0 0,-1 1-1,1-1 1,-1 1 0,1-1-1,-1 1 1,1 0 0,0 0-1,-1 0 1,1 1 0,0-1 0,0 0-1,0 1 1,0-1 0,0 1-1,0 0 1,0 0 0,0 0-1,1 0 1,-1 0 0,1 0 0,-1 0-1,-1 4 1,-4 7-29,0-1 1,1 1-1,-6 21 0,11-33 0,-1 7-7,-14 43 330,15-48-301,1 1-1,-1-1 1,0 1-1,1-1 1,0 0-1,0 1 1,0-1-1,0 1 1,1-1-1,-1 1 1,1-1-1,1 4 1,0-5-20,-1-1 0,0 0-1,1 0 1,-1 0 0,1 0 0,0 0 0,-1 0 0,1 0 0,0 0 0,-1 0 0,1-1 0,0 1 0,0-1 0,0 1-1,0-1 1,0 0 0,-1 0 0,1 0 0,0 0 0,0 0 0,0 0 0,0 0 0,0-1 0,0 1 0,2-2-1,49-14 252,-36 7-215,-1-1 0,1 0 0,-2-1 1,1-1-1,-1-1 0,-1 0 0,-1-1 1,22-27-1,-29 37 134,-6 14-112,-7 29-68,3-19 72,4-18-65,-1-1 0,1 0 0,0 1 0,0-1 0,0 0-1,0 0 1,0 1 0,0-1 0,0 0 0,0 1 0,0-1 0,0 0 0,1 0-1,-1 1 1,1-1 0,-1 0 0,1 0 0,-1 1 0,1-1 0,0 0-1,-1 0 1,1 0 0,0 0 0,0 0 0,0 0 0,0 0 0,0-1 0,0 1-1,0 0 1,0 0 0,0-1 0,0 1 0,1-1 0,1 2 0,1-2 22,1 0 1,-1 0-1,0 0 1,0 0 0,0-1-1,1 1 1,-1-1-1,0 0 1,0-1 0,5-1-1,5-4 1,-1 1 0,0-2 1,22-16-1,-24 16-32,0 0 1,0 1-1,0 0 1,1 1 0,13-5-1,-24 11-4,0 0-1,0 0 1,-1 0 0,1 1-1,0-1 1,-1 0-1,1 0 1,0 0-1,-1 1 1,1-1-1,0 0 1,-1 1 0,1-1-1,0 1 1,-1-1-1,1 1 1,-1-1-1,1 1 1,-1-1 0,1 1-1,-1-1 1,0 1-1,1-1 1,-1 1-1,1 0 1,-1-1 0,0 1-1,0 0 1,1-1-1,-1 1 1,0 0-1,0 0 1,0-1 0,0 1-1,0 0 1,0-1-1,0 1 1,0 0-1,0 0 1,0-1-1,0 1 1,-1 1 0,-2 48 52,2-33-61,1-16 16,0-1 1,0 1 0,1-1 0,-1 1-1,0-1 1,1 1 0,-1-1 0,0 1-1,1-1 1,-1 0 0,1 1 0,-1-1-1,0 1 1,1-1 0,-1 0 0,1 0-1,-1 1 1,1-1 0,0 0 0,-1 0-1,1 1 1,-1-1 0,1 0 0,-1 0-1,1 0 1,-1 0 0,1 0 0,0 0-1,-1 0 1,1 0 0,-1 0 0,1 0-1,-1 0 1,1 0 0,0-1 0,-1 1-1,1 0 1,-1 0 0,1 0 0,0-1-1,26-9 136,-7-2-98,1-2-1,19-17 1,-23 17-288,1 0 1,34-18-1,-52 32 232,1 0-1,-1 0 1,0 0 0,1 1-1,-1-1 1,0 0-1,1 0 1,-1 0 0,0 0-1,1 1 1,-1-1 0,0 0-1,1 0 1,-1 1 0,0-1-1,0 0 1,1 0 0,-1 1-1,0-1 1,0 0 0,0 1-1,0-1 1,1 0 0,-1 1-1,0-1 1,0 0 0,0 1-1,0-1 1,0 0-1,0 1 1,0-1 0,0 1-1,0-1 1,0 0 0,0 1-1,0-1 1,0 0 0,0 1-1,0-1 1,0 0 0,0 1-1,-1-1 1,1 0 0,0 1-1,0-1 1,0 0 0,-1 1-1,-3 22 18,-13 18 44,13-36-43,2 1-1,-1 0 0,0 0 1,1 0-1,0 0 1,1 0-1,0 0 1,-2 12-1,4-18 0,-1 1 0,0 0 0,1 0 1,-1-1-1,1 1 0,-1 0 0,1-1 0,-1 1 0,1-1 0,-1 1 0,1-1 0,-1 1 0,1-1 0,0 1 0,-1-1 0,1 1 1,0-1-1,0 0 0,-1 1 0,1-1 0,0 0 0,0 0 0,0 1 0,-1-1 0,1 0 0,0 0 0,0 0 0,0 0 1,-1 0-1,1 0 0,0 0 0,0-1 0,0 1 0,1 0 0,33-7-126,-19 0-825,0-1-1,0-1 0,0-1 1,-1 0-1,-1 0 0,0-2 1,17-17-1,10-7-2336,-59 75 6337,14-31-2802,-18 36 1357,21-42-1511,0 1 0,0-1 0,1 0 0,-1 1 0,1-1 0,-1 0 0,1 1 0,0-1 0,0 1 0,0-1 0,0 0 0,0 1 0,0-1 0,1 1 0,-1-1 0,2 4 0,-1-5-71,0-1 0,0 1 0,0 0 0,0 0 0,0-1 0,0 1 0,0-1-1,0 1 1,1-1 0,-1 1 0,0-1 0,0 0 0,0 1 0,1-1 0,-1 0 0,0 0 0,1 0 0,-1 0-1,0 0 1,0 0 0,1 0 0,-1-1 0,0 1 0,0 0 0,2-2 0,33-12 262,-14-2-295,-1-1 0,0-1 0,-1-1 0,-1-1 0,-1 0 0,-1-1 0,18-29 0,-6 1-50,-2-2 0,29-76-1,-44 103 479,-11 23 159,-3 7-346,-15 53-48,4 0 0,1 0 1,4 1-1,2 0 1,2 77-1,5-129 200,2-16 203,2-19-143,-6 16-501,-1 0 0,1 0 1,-2 0-1,0 0 0,0 0 0,-1 1 0,0-1 0,-9-16 0,3 10 66,0 0 0,-1 1-1,-1 0 1,-17-17 0,29 32 66,-1 0 0,1 0 0,-1 1-1,0-1 1,1 0 0,-1 1 0,0-1 0,1 0 0,-1 1 0,0-1 0,0 1 0,1-1-1,-1 1 1,0 0 0,0-1 0,0 1 0,0 0 0,0-1 0,0 1 0,0 0 0,0 0 0,-1 0-1,2 1-28,0 0-1,0-1 0,0 1 1,1 0-1,-1 0 0,0 0 0,1-1 1,-1 1-1,1 0 0,-1-1 1,1 1-1,-1 0 0,1-1 0,-1 1 1,1-1-1,0 1 0,-1-1 1,1 1-1,0-1 0,0 1 0,-1-1 1,1 0-1,0 1 0,0-1 1,-1 0-1,2 1 0,10 4 184,1 1 0,0-1 0,0-1 0,0-1 0,1 0 0,-1 0 0,21 0 1,53-1-2312,-86-2 1814,0 0-1,0 0 0,0 0 0,0 0 1,0 0-1,0 0 0,0 0 0,1 0 0,-1 0 1,0-1-1,0 1 0,0 0 0,0-1 1,0 1-1,0-1 0,-1 1 0,1-1 1,0 1-1,0-1 0,0 0 0,0 0 1,-1 1-1,1-1 0,0 0 0,-1 0 1,1 0-1,0 0 0,-1 0 0,1 0 1,-1 0-1,1-1 0,1-16-9653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0.395"/>
    </inkml:context>
    <inkml:brush xml:id="br0">
      <inkml:brushProperty name="width" value="0.025" units="cm"/>
      <inkml:brushProperty name="height" value="0.025" units="cm"/>
    </inkml:brush>
  </inkml:definitions>
  <inkml:trace contextRef="#ctx0" brushRef="#br0">35 1 16367,'-18'0'1666,"7"0"128,6 0-449,14 7-1345,7-2-160,-2-1-2787,2-2-7719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2.800"/>
    </inkml:context>
    <inkml:brush xml:id="br0">
      <inkml:brushProperty name="width" value="0.025" units="cm"/>
      <inkml:brushProperty name="height" value="0.025" units="cm"/>
    </inkml:brush>
  </inkml:definitions>
  <inkml:trace contextRef="#ctx0" brushRef="#br0">0 230 10698,'0'0'6492,"8"-3"-2846,7-5-2233,-1 0 0,-1 0 0,22-18-1,-24 17-1294,-1 0 0,0-1-1,0 0 1,-1 0 0,-1-1-1,1-1 1,-2 1-1,13-25 1,-19 33-148,0-1-1,0 1 1,0 0 0,-1 0 0,1 0-1,-1-1 1,1 1 0,-1 0-1,0-1 1,-1-5 0,1 9 29,0-1 0,-1 0 0,1 0 0,0 0-1,-1 0 1,1 1 0,0-1 0,-1 0 0,1 0 0,-1 1 0,1-1 0,-1 0 0,1 1 0,-1-1 0,0 1-1,1-1 1,-1 0 0,0 1 0,1-1 0,-1 1 0,0 0 0,0-1 0,1 1 0,-1 0 0,0-1 0,0 1-1,0 0 1,0 0 0,1 0 0,-1 0 0,0-1 0,0 1 0,0 1 0,0-1 0,0 0 0,1 0-1,-1 0 1,0 0 0,0 0 0,0 1 0,-1 0 0,-3 1 7,0 0 0,0 1 0,0 0-1,0 0 1,0 1 0,1-1 0,-1 1 0,1 0-1,0 0 1,0 0 0,1 1 0,-1 0 0,1-1 0,-4 8-1,-4 7 125,1 1-1,-10 29 0,17-40-81,-1 1-1,2 0 1,-1 0-1,-1 20 1,4-28-44,-1-1 0,1 1 1,0 0-1,0 0 1,0-1-1,0 1 0,0 0 1,1 0-1,-1-1 0,0 1 1,1 0-1,-1 0 1,1-1-1,0 1 0,0-1 1,-1 1-1,1-1 0,0 1 1,0-1-1,1 1 1,-1-1-1,0 0 0,0 1 1,1-1-1,-1 0 0,0 0 1,1 0-1,-1 0 1,1 0-1,-1-1 0,1 1 1,0 0-1,-1-1 0,1 1 1,3 0-1,3-1-404,1 0-1,-1 0 0,0-1 0,0 0 1,0 0-1,0-1 0,0 0 1,0-1-1,0 0 0,0 0 1,-1 0-1,1-1 0,-1 0 1,0 0-1,-1-1 0,1 0 1,6-7-1,22-19-5914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1.517"/>
    </inkml:context>
    <inkml:brush xml:id="br0">
      <inkml:brushProperty name="width" value="0.025" units="cm"/>
      <inkml:brushProperty name="height" value="0.025" units="cm"/>
    </inkml:brush>
  </inkml:definitions>
  <inkml:trace contextRef="#ctx0" brushRef="#br0">24 37 11883,'0'0'8067,"-3"9"-8057,-3 10 9,2 1 0,0 0-1,1 1 1,1-1 0,1 29-1,1-48-9,0 0-1,0 0 1,1 0-1,-1 0 1,0 0-1,1 0 1,-1 0-1,0 0 1,1-1-1,-1 1 1,1 0-1,-1 0 1,1 0-1,0-1 1,-1 1-1,1 0 1,0-1-1,0 1 1,-1-1-1,1 1 1,0-1-1,0 1 1,0-1-1,0 1 1,-1-1-1,1 0 1,0 1-1,0-1 1,0 0-1,0 0 1,0 0-1,0 0 1,0 0-1,0 0 1,0 0-1,0 0 1,0 0-1,0 0 1,0-1-1,-1 1 1,1 0-1,0-1 1,0 1-1,0 0 1,0-1-1,0 1 1,0-2-1,5 0 111,0 0 0,0-1 0,0 0 0,0-1 0,9-6-1,0-5-47,0 1-1,-1-2 0,0 0 0,-1-1 0,-1 0 0,16-31 1,-23 160 537,-4-110-596,0-1 0,-1 1 0,1 0 1,0-1-1,1 1 0,-1-1 0,0 1 0,0-1 0,1 0 0,-1 1 1,0-1-1,1 0 0,-1 0 0,1 0 0,0 0 0,-1 0 0,1 0 0,0-1 1,0 1-1,-1 0 0,1-1 0,0 0 0,0 1 0,0-1 0,0 0 1,-1 0-1,1 0 0,0 0 0,0 0 0,0 0 0,0-1 0,3 0 0,2 0 100,0-1-1,0 0 1,0 0-1,0 0 1,-1-1-1,1 0 1,7-4-1,-4-1 47,0 1 0,0-1 0,-1-1 0,17-19 0,-22 24-108,-1-1 0,0 0-1,0 0 1,0 0-1,0 0 1,-1 0-1,0 0 1,0-1-1,0 1 1,-1-1-1,0 1 1,0-1 0,0-7-1,0 13-50,-1 0 1,0 0-1,0-1 0,0 1 0,0 0 1,0 0-1,0-1 0,0 1 0,0 0 1,0 0-1,0 0 0,-1-1 0,1 1 1,0 0-1,0 0 0,0 0 0,0-1 1,0 1-1,0 0 0,0 0 0,0 0 1,-1-1-1,1 1 0,0 0 0,0 0 1,0 0-1,0 0 0,-1 0 1,1-1-1,0 1 0,0 0 0,0 0 1,-1 0-1,1 0 0,0 0 0,0 0 1,0 0-1,-1 0 0,1 0 0,0 0 1,0 0-1,-1 0 0,1 0 0,0 0 1,-13 6-123,-10 13-73,18-12 182,0-1 0,0 1 0,1 0 0,0 0 0,0 1 0,0-1 0,1 1 0,0 0 0,1 0 0,0 0 0,0 0 0,-1 15 0,3-22 12,1 1 0,-1-1 1,1 0-1,0 1 0,-1-1 0,1 0 0,0 0 0,0 1 0,0-1 0,0 0 0,0 0 1,0 0-1,0 0 0,0 0 0,0 0 0,0 0 0,1-1 0,-1 1 0,0 0 0,1-1 0,-1 1 1,0-1-1,1 1 0,-1-1 0,1 0 0,-1 1 0,1-1 0,-1 0 0,3 0 0,55 4 68,-46-4-91,156 14-1726,-167-19 2201,-1-1 1,0 0-1,0 1 0,0-1 0,-1-10 0,-3-130 533,9 144-6045,9 3 2731,-14-1 1545,23 1-4029,6 4-1500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1.864"/>
    </inkml:context>
    <inkml:brush xml:id="br0">
      <inkml:brushProperty name="width" value="0.025" units="cm"/>
      <inkml:brushProperty name="height" value="0.025" units="cm"/>
    </inkml:brush>
  </inkml:definitions>
  <inkml:trace contextRef="#ctx0" brushRef="#br0">159 1 16239,'-8'0'2301,"1"0"-1988,0-1-1,0 2 1,0-1 0,0 1-1,0 0 1,1 0 0,-1 1-1,0 0 1,1 0-1,-1 1 1,1 0 0,0 0-1,0 0 1,0 1 0,-8 6-1,11-8-304,0 0-1,0 1 1,1-1-1,-1 1 0,0 0 1,1-1-1,0 1 1,0 0-1,0 1 1,0-1-1,0 0 0,1 0 1,-1 1-1,1-1 1,0 1-1,0-1 1,0 1-1,0 0 0,1-1 1,-1 1-1,1 0 1,1 4-1,-1-8-79,0 1 0,1 0 0,0-1 0,-1 1 0,1 0 0,-1-1-1,1 1 1,0 0 0,-1-1 0,1 1 0,0-1 0,0 0 0,0 1 0,-1-1 0,1 0 0,0 1-1,0-1 1,0 0 0,0 0 0,-1 0 0,1 1 0,0-1 0,0 0 0,1-1 0,31 1-914,-23 0 491,-3 0 360,88 4-3167,-86-4 3011,1 2-1,-1-1 0,0 2 0,0-1 1,0 1-1,0 0 0,16 9 0,-24-12 349,-1 1-1,1-1 0,0 0 1,0 1-1,-1-1 0,1 1 1,0-1-1,-1 1 1,1-1-1,-1 1 0,1-1 1,0 1-1,-1 0 1,1-1-1,-1 1 0,0 0 1,1-1-1,-1 1 0,1 0 1,-1 0-1,0-1 1,0 1-1,1 0 0,-1 0 1,0 0-1,0-1 0,0 1 1,0 0-1,0 0 1,0 0-1,0 0 0,0-1 1,0 1-1,-1 0 1,1 0-1,0 0 0,0-1 1,-1 1-1,1 0 0,-1 0 1,1-1-1,0 1 1,-1 0-1,1-1 0,-1 1 1,0-1-1,1 1 0,-1 0 1,1-1-1,-1 1 1,0-1-1,1 0 0,-2 1 1,-42 23 2001,39-22-2169,-11 5 303,5-2-209,1 0 0,0-1 1,-1 0-1,0 0 0,0-2 1,0 1-1,-15 0 0,54-26-6741,-5 8 3176,0 0-1463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2.332"/>
    </inkml:context>
    <inkml:brush xml:id="br0">
      <inkml:brushProperty name="width" value="0.025" units="cm"/>
      <inkml:brushProperty name="height" value="0.025" units="cm"/>
    </inkml:brush>
  </inkml:definitions>
  <inkml:trace contextRef="#ctx0" brushRef="#br0">0 405 1634,'0'0'14851,"9"0"-14563,-4 0-261,0 0 0,0-1 0,0 0-1,0 0 1,0 0 0,-1-1 0,1 0-1,0 0 1,-1 0 0,1 0 0,4-4 0,2-2 15,1-1 0,-1 0 1,15-17-1,-10 8 40,0-1-1,-1-1 0,0-1 1,19-40-1,-28 52 18,-2-1 0,0 0 0,0 0 0,0-1 0,-2 1 0,1-1 0,-1 0 1,-1 1-1,0-1 0,0 0 0,-1 0 0,-1 0 0,-2-15 0,3 24-76,0 1 0,0 0 1,0-1-1,-1 1 0,1-1 0,0 1 0,-1 0 1,1 0-1,-1-1 0,0 1 0,1 0 0,-1 0 0,0 0 1,0 0-1,1-1 0,-1 1 0,0 1 0,0-1 1,0 0-1,-1 0 0,1 0 0,0 0 0,0 1 1,0-1-1,-1 0 0,1 1 0,0-1 0,0 1 0,-1 0 1,1-1-1,0 1 0,-1 0 0,1 0 0,-1 0 1,1 0-1,0 0 0,-1 0 0,1 0 0,0 0 1,-1 1-1,1-1 0,0 0 0,-1 1 0,1-1 0,0 1 1,0 0-1,-1-1 0,1 1 0,-2 2 0,-4 1 25,0 1 0,0 0 0,0 1 0,1-1 0,0 1 0,-7 9 0,7-7 21,0 0 1,0 0-1,1 1 0,0-1 1,1 1-1,0 0 1,0 0-1,1 1 0,0-1 1,1 1-1,0 0 1,0-1-1,1 15 0,1-23-81,0 1-1,0 0 1,1-1-1,-1 1 1,1 0-1,0-1 1,-1 1-1,1-1 1,0 1-1,0-1 1,0 1-1,0-1 1,0 1-1,0-1 1,0 0-1,1 0 1,-1 0-1,0 0 1,1 0-1,-1 0 1,1 0 0,-1 0-1,1 0 1,-1 0-1,1-1 1,0 1-1,-1-1 1,1 1-1,0-1 1,0 0-1,-1 0 1,3 0-1,11 2-504,0-1 0,28-2 0,-21 1-306,-10 0 317,-1 0 0,1 1-1,-1 1 1,1 0 0,-1 0 0,0 1 0,12 4 0,-20-5 550,0-1 1,0 1-1,1 0 0,-1 0 1,0 0-1,-1 0 0,1 0 1,0 0-1,-1 1 1,1 0-1,-1-1 0,0 1 1,0 0-1,0 0 1,0 0-1,0 0 0,-1 1 1,1-1-1,-1 0 0,0 1 1,0-1-1,0 1 1,0-1-1,-1 1 0,0-1 1,1 6-1,-1-4 186,0 1 1,0-1-1,-1 1 0,0-1 0,0 0 1,0 1-1,0-1 0,-1 0 0,0 0 0,0 0 1,0 0-1,0 0 0,-1-1 0,0 1 1,0-1-1,0 1 0,-1-1 0,0 0 1,1 0-1,-1-1 0,0 1 0,-7 4 1,11-9-383,-1 1 1,1 0-1,-1 0 1,1 0-1,0 0 1,-1 0-1,1-1 1,-1 1-1,1 0 1,0 0-1,-1-1 1,1 1 0,0 0-1,-1 0 1,1-1-1,0 1 1,0 0-1,-1-1 1,1 1-1,0 0 1,0-1-1,0 1 1,-1-1-1,1 1 1,0 0-1,0-1 1,0 1-1,0-1 1,0 1-1,0 0 1,0-1 0,0 1-1,0-1 1,0 1-1,0-1 1,0 1-1,0 0 1,0-1-1,0 1 1,0-1-1,1 1 1,-1 0-1,0-1 1,0 1-1,0-1 1,1 1-1,-1 0 1,1-1-1,-1-1-1463,4-18-7263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2.677"/>
    </inkml:context>
    <inkml:brush xml:id="br0">
      <inkml:brushProperty name="width" value="0.025" units="cm"/>
      <inkml:brushProperty name="height" value="0.025" units="cm"/>
    </inkml:brush>
  </inkml:definitions>
  <inkml:trace contextRef="#ctx0" brushRef="#br0">79 0 3235,'0'0'17200,"-43"62"-15983,27-37-480,9 3-417,0-1-223,2-2-65,5-1-865,0-9-1634,0-6-3170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3.214"/>
    </inkml:context>
    <inkml:brush xml:id="br0">
      <inkml:brushProperty name="width" value="0.025" units="cm"/>
      <inkml:brushProperty name="height" value="0.025" units="cm"/>
    </inkml:brush>
  </inkml:definitions>
  <inkml:trace contextRef="#ctx0" brushRef="#br0">56 206 5637,'0'0'14798,"7"-9"-14323,2-2-298,32-43 434,-38 51-566,-1-1 0,0 0 0,0 1 0,0-1 1,0 0-1,0 0 0,-1 0 0,0 0 0,0 0 1,0 0-1,0 0 0,-1-1 0,1-5 0,-2 9-21,1 0-1,-1 1 0,1-1 1,0 0-1,-1 0 0,0 0 0,1 1 1,-1-1-1,1 0 0,-1 1 0,0-1 1,0 0-1,1 1 0,-1-1 1,0 1-1,0-1 0,0 1 0,1-1 1,-1 1-1,0 0 0,0-1 0,0 1 1,0 0-1,0 0 0,0 0 0,0 0 1,0 0-1,0 0 0,0 0 1,0 0-1,-1 0 0,-32 9-42,28-5 12,1 0-1,-1 1 0,1 0 0,0 0 1,0 0-1,0 0 0,1 1 0,0 0 0,0 0 1,0 0-1,1 1 0,0-1 0,0 1 0,1-1 1,-1 1-1,2 0 0,-1 0 0,1 0 1,0 0-1,0 0 0,1 1 0,0-1 0,1 10 1,-1-15 3,1-1 0,-1 0 0,1 1 0,-1-1 0,1 0 1,0 1-1,-1-1 0,1 0 0,0 0 0,0 0 1,0 0-1,0 1 0,0-1 0,0-1 0,0 1 0,0 0 1,0 0-1,1 0 0,-1-1 0,0 1 0,1 0 0,2 0 1,-1 0-2,1 0 1,0-1-1,-1 0 1,1 1-1,0-1 1,0-1 0,-1 1-1,8-2 1,-1 0-87,-1-1 0,1 0 0,-1 0 1,1-1-1,16-10 0,-10 3-1111,0-2 1,25-25-1,-24 20-1387,-1-1 1,-1 0-1,24-42 0,-17 21-779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3.602"/>
    </inkml:context>
    <inkml:brush xml:id="br0">
      <inkml:brushProperty name="width" value="0.025" units="cm"/>
      <inkml:brushProperty name="height" value="0.025" units="cm"/>
    </inkml:brush>
  </inkml:definitions>
  <inkml:trace contextRef="#ctx0" brushRef="#br0">138 0 5285,'0'0'7938,"-11"10"-6416,-8 8-698,1 0 0,-23 31 1,35-42-598,1 1 1,-1 0-1,1 0 0,1 0 1,0 1-1,0 0 0,1 0 1,0 0-1,0 0 1,1 0-1,0 0 0,0 11 1,2-18-219,1-1 1,-1 1-1,1 0 1,-1-1-1,1 1 1,0 0-1,0-1 1,-1 1-1,1-1 1,0 1-1,0-1 1,1 0-1,-1 1 1,0-1-1,0 0 1,1 0-1,-1 0 1,0 0-1,1 0 1,-1 0-1,1 0 1,-1 0-1,1-1 1,0 1-1,-1-1 1,1 1-1,0-1 1,-1 0-1,1 1 1,0-1-1,0 0 1,-1 0-1,4 0 1,69-3-181,-66 2-40,100-13-1802,-107 14 2029,0 0-1,0 0 0,0 0 0,-1 0 0,1 0 0,0 1 0,0-1 1,0 0-1,0 0 0,0 1 0,-1-1 0,1 1 0,0-1 0,0 1 1,0-1-1,-1 1 0,1 0 0,0-1 0,-1 1 0,1 0 0,-1-1 1,1 1-1,-1 0 0,1 0 0,-1-1 0,1 1 0,-1 0 0,0 0 1,1 0-1,-1 0 0,0 0 0,0 0 0,0 0 0,0-1 0,0 1 1,0 0-1,0 0 0,0 0 0,0 0 0,0 0 0,0 0 0,0 0 1,-1 0-1,1 0 0,-1 1 0,0 2 234,0 1 1,-1-1-1,0 0 1,0 1-1,0-1 1,0 0-1,0 0 0,-5 5 1,-1-1 189,0-1 1,-1 0-1,0-1 1,0 0-1,0 0 0,-1-1 1,0 0-1,0-1 1,0 0-1,0 0 0,-1-1 1,1-1-1,-1 0 1,0 0-1,-20 0 1,30-2-523,1 0-1,-1 0 1,0-1 0,1 1 0,-1 0 0,0 0 0,1 0 0,-1-1 0,0 1 0,1 0 0,-1-1 0,1 1 0,-1-1 0,1 1 0,-1-1 0,1 1 0,-1-1 0,1 1 0,-1-1 0,1 1 0,-1-1 0,1 0-1,0 1 1,-1-1 0,1 1 0,0-1 0,0 0 0,0 0 0,-1 1 0,1-1 0,0 0 0,0 1 0,0-1 0,0 0 0,0 1 0,0-1 0,0 0 0,0 0 0,1 1 0,-1-1 0,0 0 0,0 1-1,1-1 1,-1 0 0,1 0 0,0-2-908,0 0-1,0 0 1,0 0-1,0 0 1,1 0-1,-1 0 1,1 1-1,0-1 0,2-2 1,8-4-4219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4.143"/>
    </inkml:context>
    <inkml:brush xml:id="br0">
      <inkml:brushProperty name="width" value="0.025" units="cm"/>
      <inkml:brushProperty name="height" value="0.025" units="cm"/>
    </inkml:brush>
  </inkml:definitions>
  <inkml:trace contextRef="#ctx0" brushRef="#br0">32 1 9257,'0'0'8253,"8"10"-6967,-2-2-1138,-1 0 0,0 0 0,0 0 0,-1 0 0,0 1 0,0 0 0,-1 0 0,0 0 0,-1 0 0,0 0 0,0 1 0,-1-1 0,0 18 0,-2 9 71,-1 1-1,-2-1 1,-9 41 0,11-64-243,-3 7 225,2-20-164,-1-12-160,-49-174-3667,54 185 3831,-1 1 1,0 0 0,0-1 0,1 1-1,-1-1 1,0 1 0,1 0-1,-1-1 1,0 1 0,1 0-1,-1-1 1,0 1 0,1 0-1,-1 0 1,1-1 0,-1 1 0,1 0-1,-1 0 1,1 0 0,-1-1-1,1 1 1,-1 0 0,1 0-1,-1 0 1,1 0 0,-1 0-1,1 0 1,-1 0 0,1 0 0,-1 0-1,0 1 1,1-1 0,-1 0-1,1 0 1,-1 0 0,1 0-1,-1 1 1,1-1 0,-1 0-1,0 0 1,1 1 0,26 7 353,-25-7-390,96 33 1141,-86-31-1850,-1 0 0,1-1-1,21 0 1,-45-7-7058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4.524"/>
    </inkml:context>
    <inkml:brush xml:id="br0">
      <inkml:brushProperty name="width" value="0.025" units="cm"/>
      <inkml:brushProperty name="height" value="0.025" units="cm"/>
    </inkml:brush>
  </inkml:definitions>
  <inkml:trace contextRef="#ctx0" brushRef="#br0">0 15 9673,'0'0'9161,"56"-15"-9193,-17 31-2018,-2 0-2210,-1 7-2146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4.868"/>
    </inkml:context>
    <inkml:brush xml:id="br0">
      <inkml:brushProperty name="width" value="0.025" units="cm"/>
      <inkml:brushProperty name="height" value="0.025" units="cm"/>
    </inkml:brush>
  </inkml:definitions>
  <inkml:trace contextRef="#ctx0" brushRef="#br0">197 29 15214,'0'0'871,"-8"-5"853,3 2-1570,0 0-1,0 0 1,0 1 0,0-1-1,0 1 1,-1 1 0,1-1-1,-1 1 1,1 0 0,-1 0 0,1 0-1,-1 1 1,0 0 0,1 0-1,-1 0 1,0 1 0,1 0-1,-1 0 1,1 0 0,-1 1 0,1 0-1,0 0 1,-10 5 0,10-3-114,0 0-1,0 0 1,1 0 0,-1 1 0,1 0 0,0 0 0,0 0 0,1 0 0,-4 7 0,6-10-38,0-1 0,1 0-1,-1 1 1,1-1 0,0 1 0,0-1 0,-1 0 0,1 1 0,0-1 0,0 1 0,0-1 0,0 1 0,0-1 0,1 0 0,-1 1 0,0-1 0,1 1 0,-1-1 0,1 0 0,-1 1 0,1-1 0,0 0 0,-1 0 0,1 1 0,0-1 0,0 0 0,0 0 0,0 0 0,0 0 0,0 0 0,0 0 0,1 0 0,-1-1 0,0 1 0,0 0 0,1-1 0,-1 1 0,0-1 0,1 1 0,-1-1 0,0 1-1,1-1 1,2 0 0,79 16-687,-66-15 580,0 2-1,0 0 1,0 1 0,27 10 0,-44-14 120,1 1 0,-1-1 0,1 0 0,-1 0 0,1 0 0,-1 1 1,1-1-1,-1 0 0,1 1 0,-1-1 0,1 0 0,-1 1 0,0-1 0,1 1 0,-1-1 1,0 1-1,1-1 0,-1 1 0,0-1 0,1 1 0,-1-1 0,0 1 0,0-1 1,0 1-1,0-1 0,0 1 0,1-1 0,-1 1 0,0-1 0,0 1 0,0 0 1,0-1-1,0 1 0,-1-1 0,1 1 0,0-1 0,0 1 0,0-1 0,0 1 1,-1-1-1,1 1 0,0-1 0,0 1 0,-1-1 0,1 1 0,0-1 0,-1 1 1,1-1-1,-1 1 0,1-1 0,0 0 0,-1 1 0,1-1 0,-1 0 0,1 0 1,-1 1-1,1-1 0,-1 0 0,0 0 0,1 0 0,-2 1 0,-34 17 946,35-18-954,-15 7-828,-55 21 3723,49-22-6157,27-14-8852,12-6 4665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5.195"/>
    </inkml:context>
    <inkml:brush xml:id="br0">
      <inkml:brushProperty name="width" value="0.025" units="cm"/>
      <inkml:brushProperty name="height" value="0.025" units="cm"/>
    </inkml:brush>
  </inkml:definitions>
  <inkml:trace contextRef="#ctx0" brushRef="#br0">48 77 15919,'0'0'5317,"-17"63"-4580,6-35-353,2 4-288,0-2-32,9-3-32,-2-5-32,2-4-448,0-6-641,0-5 0,2-7-961,2 0-1986,1-12-1761</inkml:trace>
  <inkml:trace contextRef="#ctx0" brushRef="#br0" timeOffset="1">52 0 11179,'0'0'6918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3.156"/>
    </inkml:context>
    <inkml:brush xml:id="br0">
      <inkml:brushProperty name="width" value="0.025" units="cm"/>
      <inkml:brushProperty name="height" value="0.025" units="cm"/>
    </inkml:brush>
  </inkml:definitions>
  <inkml:trace contextRef="#ctx0" brushRef="#br0">114 1 13741,'0'0'2760,"-8"5"-187,5-3-2353,-58 43 2572,58-43-2689,-1 1 0,1 0 0,0 0 0,0 1 0,0-1 0,0 1 0,1-1 0,-1 1 0,1 0 0,0 0 0,0 0 0,0 0 0,1 0 0,-1 0 0,0 9 0,2-13-118,0 1 0,1 0 0,-1-1 0,1 1 0,-1-1-1,0 1 1,1-1 0,-1 1 0,1-1 0,0 1 0,-1-1-1,1 1 1,-1-1 0,1 1 0,0-1 0,-1 0 0,1 0-1,0 1 1,-1-1 0,1 0 0,0 0 0,-1 0 0,1 0-1,0 0 1,0 0 0,-1 0 0,1 0 0,1 0-1,30 0-917,-23 0 534,3-1-255,4 1-92,-1 0 0,1 1 0,-1 1 0,28 5 0,-41-6 825,0-1 0,1 1-1,-1-1 1,0 1 0,0 0-1,0 0 1,1 0 0,-1 0-1,0 1 1,0-1 0,-1 0-1,1 1 1,0-1 0,0 1-1,-1 0 1,1 0 0,-1-1-1,1 1 1,-1 0 0,0 0-1,0 1 1,0-1 0,0 0-1,0 0 1,0 0 0,-1 1-1,1-1 1,-1 0 0,1 1-1,-1-1 1,0 0 0,0 1-1,0-1 1,0 0 0,0 1-1,-1-1 1,1 0 0,-1 1-1,0-1 1,-1 3 0,0 0 173,0-1 1,-1 0-1,0 0 0,0 0 1,-1 0-1,1 0 1,-1 0-1,0-1 1,1 0-1,-2 0 0,1 0 1,0 0-1,0-1 1,-10 4-1,-2 2 230,-1-1 0,-32 8-1,40-12-473,0-1-1,-1-1 1,0 0-1,-18 0 1,28-1-102,-1 0 1,1-1 0,-1 1 0,1 0-1,-1-1 1,1 1 0,-1 0-1,1-1 1,-1 1 0,1-1 0,0 1-1,-1-1 1,1 1 0,0-1-1,-1 1 1,1-1 0,0 1 0,-1-1-1,1 1 1,0-1 0,0 1-1,0-1 1,0 0 0,0 1 0,0-1-1,0 1 1,0-1 0,0 0-1,0 1 1,0-1 0,0 1 0,0-1-1,0 0 1,0 1 0,0-1-1,1 1 1,-1-1 0,0 1 0,1-1-1,8-25-3947,9-7-2184</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5.556"/>
    </inkml:context>
    <inkml:brush xml:id="br0">
      <inkml:brushProperty name="width" value="0.025" units="cm"/>
      <inkml:brushProperty name="height" value="0.025" units="cm"/>
    </inkml:brush>
  </inkml:definitions>
  <inkml:trace contextRef="#ctx0" brushRef="#br0">143 261 16303,'0'0'454,"-9"5"336,-4 2-333,1 1 0,0 0 0,1 1 0,0 0 0,-12 13 0,18-16-315,0-1 0,0 1 0,1 0 0,-1 0 0,1 1 0,0-1 0,1 1 0,0 0 0,0 0 0,0 0 0,1 0 0,0 0 0,-1 12 0,3-17-126,0-1-1,0 0 0,1 0 1,-1 0-1,1 0 1,-1 0-1,1 0 1,-1 0-1,1 0 1,-1 0-1,1 0 0,0 0 1,-1 0-1,1 0 1,0-1-1,0 1 1,0 0-1,0 0 1,0-1-1,0 1 0,0-1 1,0 1-1,0-1 1,0 1-1,0-1 1,0 0-1,0 1 1,0-1-1,0 0 0,1 0 1,-1 0-1,0 0 1,0 0-1,0 0 1,0 0-1,0 0 1,0 0-1,3-1 1,47-9 694,-34 1-690,0 0 0,0 0 0,-1-2 0,-1 0 0,0-1 0,0 0 0,-1-1 0,-1-1 0,22-27-1,-19 20-61,-2-1 0,0 0 0,-1-1 0,-1 0 0,-1-1-1,13-41 1,-24 65 42,2-8-16,1-1 0,-1 1 0,-1-1 0,1 0 1,-1-16-1,-1 24 8,0-1 1,-1 1-1,1-1 1,0 0-1,-1 1 1,1-1-1,-1 1 1,0-1 0,1 1-1,-1-1 1,0 1-1,0 0 1,0-1-1,0 1 1,0 0-1,0 0 1,-1 0-1,1 0 1,0 0-1,0 0 1,-1 0 0,1 0-1,-1 0 1,1 1-1,-1-1 1,1 0-1,-1 1 1,1-1-1,-1 1 1,1 0-1,-1 0 1,0-1-1,1 1 1,-1 0 0,1 0-1,-1 1 1,-1-1-1,-6 1 3,1 0 1,0 1-1,0 0 0,0 0 0,1 0 0,-1 1 1,0 1-1,1-1 0,0 1 0,0 1 0,0-1 1,0 1-1,1 0 0,-11 10 0,14-12 10,0 0-1,1-1 1,-1 1-1,1 0 1,-1 0-1,1 0 1,0 1-1,0-1 0,0 1 1,1-1-1,-1 1 1,1-1-1,0 1 1,0 0-1,0 0 1,0-1-1,1 1 1,-1 0-1,1 0 1,0 0-1,0 0 1,1 0-1,-1 0 1,1-1-1,0 1 1,0 0-1,0 0 0,0-1 1,1 1-1,-1-1 1,1 1-1,0-1 1,3 5-1,62 60-38,-49-51 185,0 1 1,22 28 0,-35-40-610,-1 1 0,0-1 0,-1 0 1,1 1-1,-1 0 0,-1 0 0,1 0 1,-1 0-1,0 0 0,-1 0 0,0 1 0,1 12 1,-2-10-6093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6.986"/>
    </inkml:context>
    <inkml:brush xml:id="br0">
      <inkml:brushProperty name="width" value="0.025" units="cm"/>
      <inkml:brushProperty name="height" value="0.025" units="cm"/>
    </inkml:brush>
  </inkml:definitions>
  <inkml:trace contextRef="#ctx0" brushRef="#br0">261 193 6342,'0'0'7335,"-6"-9"-5947,4 6-1268,0-1-1,-1 1 1,1-1-1,-1 1 1,1 0 0,-1 0-1,0 0 1,0 1 0,0-1-1,0 1 1,-1 0 0,1-1-1,-1 1 1,1 1-1,-1-1 1,0 1 0,0-1-1,1 1 1,-1 0 0,0 0-1,0 1 1,0-1 0,0 1-1,0 0 1,0 0-1,0 0 1,0 1 0,0-1-1,0 1 1,0 0 0,0 0-1,0 0 1,0 1 0,0-1-1,1 1 1,-1 0-1,1 0 1,-4 3 0,-4 3-73,2 1 1,-1 0-1,1 0 0,1 1 1,0 1-1,0-1 1,1 1-1,0 0 1,1 1-1,0-1 1,1 1-1,0 1 1,1-1-1,0 0 0,1 1 1,1 0-1,-2 20 1,4-33-46,0 1 1,0-1 0,1 1-1,-1-1 1,0 1-1,0-1 1,0 1 0,1 0-1,-1-1 1,0 1-1,1-1 1,-1 0 0,0 1-1,1-1 1,-1 1 0,1-1-1,-1 1 1,1-1-1,-1 0 1,0 1 0,1-1-1,-1 0 1,1 0-1,0 1 1,-1-1 0,1 0-1,-1 0 1,1 0-1,-1 0 1,1 0 0,0 0-1,-1 0 1,1 0-1,-1 0 1,1 0 0,-1 0-1,1 0 1,0 0-1,-1 0 1,1 0 0,-1 0-1,1-1 1,-1 1 0,1 0-1,-1 0 1,1-1-1,0 0 1,30-14 203,-8-3-126,-2-1 0,0-1 0,-1-1 0,22-30 1,59-100-231,-89 131 125,22-44 23,-45 126-441,-2-22 296,3 1 0,1 1 0,2 0 1,2 0-1,0 50 0,5-90 17,-1-1 1,1 0-1,0 1 0,0-1 0,0 1 1,0-1-1,1 0 0,-1 1 0,0-1 1,1 0-1,-1 1 0,1-1 0,-1 0 1,1 0-1,-1 0 0,1 1 0,0-1 0,0 0 1,-1 0-1,1 0 0,0 0 0,0 0 1,0 0-1,0 0 0,0 0 0,1-1 1,-1 1-1,0 0 0,0-1 0,0 1 1,1-1-1,-1 1 0,0-1 0,1 1 1,-1-1-1,0 0 0,1 0 0,-1 0 1,0 0-1,1 0 0,-1 0 0,0 0 1,1 0-1,-1 0 0,0-1 0,1 1 1,-1-1-1,3 0 0,23-15-3783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7.315"/>
    </inkml:context>
    <inkml:brush xml:id="br0">
      <inkml:brushProperty name="width" value="0.025" units="cm"/>
      <inkml:brushProperty name="height" value="0.025" units="cm"/>
    </inkml:brush>
  </inkml:definitions>
  <inkml:trace contextRef="#ctx0" brushRef="#br0">133 1 13453,'-9'12'1196,"1"0"-1021,-62 100 2428,63-99-2229,0 0 0,1 1 0,0-1 0,2 1 0,-1 0 0,2 1 0,-4 22 0,7-37-372,0 0 0,0 1 0,0-1 0,0 1 0,0-1 0,0 0 0,0 1 0,0-1-1,0 1 1,0-1 0,0 0 0,0 1 0,0-1 0,0 0 0,0 1 0,0-1 0,1 1-1,-1-1 1,0 0 0,0 1 0,0-1 0,1 0 0,-1 1 0,0-1 0,0 0 0,1 0 0,-1 1-1,0-1 1,1 0 0,-1 0 0,0 0 0,1 1 0,-1-1 0,1 0 0,-1 0 0,0 0 0,1 0-1,-1 0 1,0 0 0,1 1 0,0-1 0,21-8 154,17-21 115,-21 11-322,-1-1-1,25-35 0,-36 44 15,0 0-1,0 0 1,-1-1 0,0 1-1,0-1 1,-2 0 0,1-1 0,1-12-1,-31 67-186,18-25 231,0-1-1,1 1 1,1 0 0,1 0-1,0 1 1,1 0 0,-1 27 0,5-45-25,0-1 1,0 1 0,0-1-1,0 1 1,1-1 0,-1 1-1,0-1 1,0 1 0,1-1-1,-1 0 1,0 1 0,1-1-1,-1 1 1,1-1 0,-1 0-1,0 0 1,1 1 0,-1-1-1,1 0 1,-1 0 0,1 1 0,-1-1-1,1 0 1,-1 0 0,1 0-1,-1 0 1,1 0 0,-1 0-1,1 0 1,-1 0 0,1 0-1,-1 0 1,1 0 0,-1 0-1,1 0 1,-1 0 0,1 0-1,-1 0 1,1 0 0,-1-1-1,1 1 1,24-9-1231,6-13-1837,-1-7-1901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7.656"/>
    </inkml:context>
    <inkml:brush xml:id="br0">
      <inkml:brushProperty name="width" value="0.025" units="cm"/>
      <inkml:brushProperty name="height" value="0.025" units="cm"/>
    </inkml:brush>
  </inkml:definitions>
  <inkml:trace contextRef="#ctx0" brushRef="#br0">116 0 7815,'0'0'5227,"-11"13"-3103,0-1-1875,-42 52 2279,47-56-2143,0 0 0,1 0 0,0 0 0,1 1 0,0 0 0,0-1 0,-3 13 0,7-20-383,0-1 0,0 0 0,0 1 1,0-1-1,0 0 0,0 1 1,0-1-1,0 0 0,0 1 0,0-1 1,0 0-1,0 1 0,0-1 1,1 0-1,-1 1 0,0-1 1,0 0-1,0 1 0,0-1 0,1 0 1,-1 1-1,0-1 0,0 0 1,1 0-1,-1 1 0,0-1 0,0 0 1,1 0-1,-1 1 0,0-1 1,1 0-1,-1 0 0,0 0 1,1 0-1,-1 1 0,19 0 102,22-10 39,-38 8-141,0 0 5,1 0 1,0 1 0,0-1 0,0 1 0,-1 0 0,1 0 0,0 0 0,0 1 0,0-1 0,-1 1 0,1 0 0,0 0 0,0 0-1,-1 0 1,6 4 0,-7-4 7,-1 0-1,1 0 0,0 0 0,-1 1 0,1-1 1,-1 0-1,0 1 0,1 0 0,-1-1 1,0 1-1,0 0 0,0-1 0,0 1 0,0 0 1,0 0-1,-1 0 0,1 0 0,-1 0 1,1 0-1,-1 0 0,0 0 0,0 0 0,0 0 1,0 0-1,0 0 0,0 0 0,0 0 1,-1 0-1,1 0 0,-1 0 0,-1 4 0,1-3 138,-1-1-1,0 1 0,0 0 1,0 0-1,0-1 0,0 1 0,0-1 1,-1 0-1,1 1 0,-1-1 1,0 0-1,0-1 0,1 1 0,-1 0 1,0-1-1,-1 1 0,1-1 1,0 0-1,-6 1 0,-3 1 76,0-1 1,0 0-1,-25 0 0,37-2-292,-1 0 1,0 0 0,0 0-1,1 0 1,-1 0-1,0 0 1,0 0 0,1 0-1,-1 0 1,0-1 0,1 1-1,-1 0 1,0-1-1,1 1 1,-1-1 0,0 1-1,1 0 1,-1-1-1,1 1 1,-1-1 0,1 0-1,-1 1 1,1-1 0,-1 1-1,1-1 1,-1 0-1,1 1 1,0-1 0,-1 0-1,1 1 1,0-1-1,0 0 1,0 0 0,-1-1-1,1-17-5493,0 13 2111,0-10-7673</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8.928"/>
    </inkml:context>
    <inkml:brush xml:id="br0">
      <inkml:brushProperty name="width" value="0.025" units="cm"/>
      <inkml:brushProperty name="height" value="0.025" units="cm"/>
    </inkml:brush>
  </inkml:definitions>
  <inkml:trace contextRef="#ctx0" brushRef="#br0">198 98 4901,'0'0'2962,"4"-8"1,-4 7-2816,19-34 2180,-18 34-2048,0-1 0,0 0 0,0 0 0,0 1 1,-1-1-1,1 0 0,0 0 0,-1 0 0,0 0 0,1 0 0,-1 0 1,0 0-1,0 0 0,0 0 0,0 0 0,-1 0 0,1 0 0,0 0 0,-1 0 1,0 1-1,1-1 0,-2-2 0,1 3-192,-1 0 0,0 0 0,1 0 0,-1 0 0,0 0 0,1 1 0,-1-1-1,0 1 1,0-1 0,1 1 0,-1 0 0,0 0 0,0 0 0,0 0 0,0 0 0,1 0 0,-1 0 0,0 0 0,0 1 0,0-1 0,1 1 0,-1-1 0,0 1-1,1 0 1,-1 0 0,0 0 0,1 0 0,-1 0 0,1 0 0,-2 1 0,-5 4-47,0 0 1,0 1-1,-14 15 0,8-5 31,1 0 0,1 1 0,0 0 0,1 1 0,1 0 0,1 1-1,1 0 1,0 0 0,2 1 0,0 0 0,1 0 0,2 1 0,-3 36 0,6-56-63,0 0 0,0 0 0,0 0-1,0 0 1,1 0 0,-1 0 0,0 0 0,1 0 0,0 0 0,-1 0 0,1 0-1,0 0 1,0 0 0,0-1 0,0 1 0,1 0 0,-1-1 0,0 1 0,1-1-1,-1 1 1,1-1 0,2 2 0,-1-1 16,0-1 0,0 1 0,1-1 0,-1 0 0,0 0 0,1-1 0,-1 1 1,1-1-1,-1 1 0,1-1 0,-1 0 0,5-1 0,3 0 14,-1-1 0,1 0 1,-1-1-1,0 0 0,0-1 0,0 0 1,0-1-1,9-5 0,-13 7-21,0-1 0,-1 1-1,1-1 1,-1 0 0,0 0 0,0-1-1,0 0 1,-1 0 0,0 0 0,0 0-1,0-1 1,0 1 0,-1-1 0,0 0-1,0 0 1,-1 0 0,1 0-1,-2-1 1,1 1 0,0-1 0,0-7-1,-3 13-14,1 1 0,-1-1-1,1 1 1,0-1 0,-1 1-1,1 0 1,-1-1 0,1 1-1,-1-1 1,1 1-1,-1 0 1,0 0 0,1-1-1,-1 1 1,1 0 0,-1 0-1,0 0 1,1-1-1,-1 1 1,0 0 0,1 0-1,-1 0 1,0 0 0,1 0-1,-1 0 1,0 0 0,1 1-1,-1-1 1,1 0-1,-1 0 1,0 0 0,1 1-1,-1-1 1,0 1 0,-24 8 111,19-6-75,2 1 0,-1 0 0,0 1-1,1-1 1,0 1 0,0 0 0,0 0-1,1 0 1,0 1 0,0-1 0,0 1-1,0-1 1,-2 9 0,6-13-33,-1 0 1,0-1 0,1 1-1,-1-1 1,0 1 0,1 0-1,-1-1 1,1 1 0,-1-1-1,1 1 1,-1-1 0,1 1-1,-1-1 1,1 1 0,0-1-1,-1 0 1,1 1 0,0-1-1,-1 0 1,1 0 0,0 1-1,-1-1 1,1 0 0,0 0-1,-1 0 1,1 0 0,0 0-1,-1 0 1,1 0 0,0 0-1,0 0 1,-1 0 0,1 0-1,1-1 1,29-3 255,9-14-96,-36 15-173,1 0-1,-1 1 1,1-1-1,0 1 1,0 0-1,0 1 1,0-1-1,0 1 0,9-1 1,-14 45-515,-10 5 178,-1 7-5503,10-48 99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19.647"/>
    </inkml:context>
    <inkml:brush xml:id="br0">
      <inkml:brushProperty name="width" value="0.025" units="cm"/>
      <inkml:brushProperty name="height" value="0.025" units="cm"/>
    </inkml:brush>
  </inkml:definitions>
  <inkml:trace contextRef="#ctx0" brushRef="#br0">0 306 11787,'0'0'3758,"9"1"-2156,1-2-1236,0 0-1,0 0 1,0-1 0,-1 0-1,1-1 1,0 0 0,-1-1-1,1 0 1,-1 0 0,0-1-1,15-10 1,-17 10-248,48-36 11,-53 39-34,1-1 0,0 1 0,-1 0 0,1-1 0,-1 0 0,0 1 0,0-1 0,0 0 0,0 0 0,-1 0 0,1-1 0,-1 1 0,0 0 0,0 0 0,1-7 0,-2 10-67,0-1-1,0 1 1,-1-1 0,1 1-1,0 0 1,0-1-1,-1 1 1,1 0 0,0-1-1,-1 1 1,1 0-1,-1-1 1,1 1 0,0 0-1,-1 0 1,1-1 0,-1 1-1,1 0 1,-1 0-1,1 0 1,0 0 0,-1-1-1,1 1 1,-1 0-1,1 0 1,-1 0 0,1 0-1,-1 0 1,1 0 0,-1 0-1,1 1 1,-1-1-1,1 0 1,-1 0 0,1 0-1,-1 0 1,1 0 0,0 1-1,-1-1 1,0 1-1,-21 8-59,16-2 28,0 0 1,0 0-1,0 1 1,1 0-1,0-1 0,1 2 1,0-1-1,0 0 1,1 1-1,0 0 1,0 0-1,1 0 0,0 0 1,1 0-1,-1 0 1,2 1-1,0 14 1,1-23 6,-1 0 0,1 0-1,-1 0 1,1 0 0,-1-1 0,1 1 0,0 0 0,0 0 0,-1 0 0,1 0 0,0-1 0,0 1 0,0 0 0,0-1 0,0 1 0,0-1 0,0 1-1,0-1 1,0 1 0,0-1 0,0 0 0,0 1 0,0-1 0,0 0 0,0 0 0,1 0 0,-1 0 0,0 0 0,0 0 0,0 0 0,0 0 0,0-1-1,0 1 1,2-1 0,41-11 178,-22 1-196,0-1 0,-1 0 0,-1-2 0,0-1 0,-1 0 0,23-25 1,-29 27-2,-2 0 1,0 0 0,0-2 0,-1 1-1,-1-1 1,0-1 0,-1 1 0,-1-1 0,8-28-1,-14 42 12,0 0-1,0 0 1,-1-1-1,1 1 1,-1 0-1,1 0 1,-1-1-1,0 1 1,0-1-1,0 1 1,0 0-1,-1-1 1,1 1-1,0 0 1,-1 0-1,-1-3 1,2 5-2,-1-1 1,0 1-1,1 0 1,-1-1-1,0 1 1,1 0 0,-1 0-1,0-1 1,0 1-1,1 0 1,-1 0-1,0 0 1,0 0-1,1 0 1,-1 0 0,0 0-1,0 0 1,1 1-1,-1-1 1,0 0-1,1 0 1,-1 0-1,0 1 1,1-1 0,-1 1-1,0-1 1,1 0-1,-1 1 1,0-1-1,0 2 1,-7 3-30,1 1 0,0 0 0,0 1 0,1 0-1,0 0 1,-8 12 0,4-5 95,1 1 0,0-1-1,1 2 1,1-1 0,1 1-1,0 0 1,1 1 0,1-1-1,0 1 1,-2 30 0,6-46-57,0 1 0,0-1 0,0 1 0,0-1 0,1 0 0,-1 1 0,0-1 0,1 0 0,0 0 0,-1 1 0,1-1 0,-1 0 0,1 0 0,0 0 0,0 0 0,0 0 0,0 0 0,0 0 0,0 0 0,0 0 0,0 0 0,0 0 0,2 0 0,0 1 15,1 0 0,0 0 1,0-1-1,0 0 0,0 0 0,1 0 0,6 0 0,3 0-583,0-1 1,-1 0 0,1-2-1,16-2 1,32-20-8517,-33 10 1970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0.052"/>
    </inkml:context>
    <inkml:brush xml:id="br0">
      <inkml:brushProperty name="width" value="0.025" units="cm"/>
      <inkml:brushProperty name="height" value="0.025" units="cm"/>
    </inkml:brush>
  </inkml:definitions>
  <inkml:trace contextRef="#ctx0" brushRef="#br0">160 45 12300,'0'0'3032,"-10"4"-454,-1 2-2195,0-1 0,1 2 0,0-1 0,0 1 0,1 1 0,0 0 0,0 0 1,0 1-1,1 0 0,1 0 0,0 1 0,0 0 0,1 0 0,0 1 0,-5 13 0,9-23-362,1 1-1,0 0 1,0 1 0,0-1 0,1 0-1,-1 0 1,0 0 0,1 0 0,-1 1-1,1-1 1,0 0 0,0 1 0,0-1-1,0 0 1,0 0 0,0 1 0,1-1 0,-1 0-1,1 0 1,-1 1 0,1-1 0,0 0-1,0 0 1,0 0 0,0 0 0,1 0-1,-1 0 1,0 0 0,2 1 0,1-1-3,-1-1 0,0 0 0,0 0 1,1 0-1,-1 0 0,0-1 0,1 1 1,-1-1-1,1 0 0,-1 0 0,1 0 1,-1-1-1,0 1 0,1-1 0,-1 0 0,0 0 1,1 0-1,-1 0 0,6-3 0,6-4-146,0 1 0,-1-2 0,1 0-1,-2-1 1,1 0 0,-1-1 0,17-19-1,-10 8-80,-2 0 0,0-2 0,22-38-1,-28 35 119,-12 19 121,-11 17 90,2 3-107,0 0-1,1 0 1,0 0 0,0 1 0,2 0-1,0 1 1,-6 18 0,9-23-1280,1 0 1,0 0 0,1 0-1,0 13 1,1-12-6790</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0.944"/>
    </inkml:context>
    <inkml:brush xml:id="br0">
      <inkml:brushProperty name="width" value="0.025" units="cm"/>
      <inkml:brushProperty name="height" value="0.025" units="cm"/>
    </inkml:brush>
  </inkml:definitions>
  <inkml:trace contextRef="#ctx0" brushRef="#br0">121 73 5830,'0'0'15865,"-9"-5"-14979,7 4-863,-1 0-1,1-1 1,0 1-1,0 0 1,-1 0-1,1 0 1,0 1-1,-1-1 1,1 1-1,-1-1 1,1 1-1,-1 0 1,1 0-1,-1 0 1,1 0-1,-1 0 0,1 0 1,-1 1-1,1-1 1,0 1-1,-1 0 1,1 0-1,0 0 1,-1 0-1,1 0 1,0 0-1,0 0 1,0 1-1,0-1 1,0 1-1,0 0 1,0 0-1,1-1 1,-1 1-1,1 0 1,-1 0-1,0 3 1,-2-1-15,1 0 0,1 0 1,-1 1-1,0-1 1,1 1-1,0-1 0,0 1 1,1 0-1,-1 0 1,1 0-1,0 0 1,0 6-1,1-10-6,0 0 0,0 0 0,0 0 0,0 0-1,1 0 1,-1 0 0,0 0 0,1 0 0,-1 0 0,1 0 0,-1 0 0,1 0 0,-1 0 0,1 0-1,0 0 1,-1-1 0,1 1 0,0 0 0,0-1 0,0 1 0,-1 0 0,3 0 0,0 0-1,-1 0 1,1 0-1,0 0 1,0-1-1,0 1 0,0-1 1,0 0-1,0 0 1,0 0-1,0 0 1,5-2-1,9-2-366,0-2 0,0 0 0,0-1-1,-1-1 1,-1-1 0,1 0 0,26-22 0,-13 12 25,-7 8 32,-11 14 139,-10 0 162,0-1 0,0 1 1,0-1-1,-1 1 1,1-1-1,-1 1 0,0-1 1,1 1-1,-1 0 0,-1 4 1,5 29 46,-4-35-43,0 0 0,1 1 0,-1-1 1,1 0-1,-1 0 0,1 0 0,-1 0 0,1 0 1,0 0-1,0 0 0,-1 0 0,1 0 1,0-1-1,0 1 0,0 0 0,0 0 1,0-1-1,0 1 0,0-1 0,0 1 1,0-1-1,0 1 0,1-1 0,-1 1 0,2-1 1,6 1-68,0-1 1,1-1-1,-1 0 1,0 0-1,0 0 0,0-1 1,0-1-1,0 1 1,-1-2-1,1 1 1,-1-1-1,1 0 1,-1-1-1,-1 0 1,9-6-1,5-2-211,-20 12 260,-3 11-75,-14 26 453,2-1-1,-18 75 1,24-77 23,-1 0-1,-1-2 1,-2 1-1,-29 54 1,35-76-286,4-6-16,0-1-1,0 1 0,-1-1 1,1 1-1,-1-1 0,1 0 1,-1 0-1,-4 3 0,10-28 366,13-13-1023,1 2 0,2 0 0,1 0-1,47-55 1,-33 44 91,19-22 393,-30 39 148,-1-1-1,-2-1 0,0 0 0,15-35 1,-30 46 671,-14 22 32,-16 25-253,19-21-461,-3 2 104,2 0-1,-1 1 0,1 0 0,0 0 1,1 1-1,1 0 0,0 0 0,0 0 1,1 1-1,1-1 0,0 1 0,-1 18 1,4-30-140,0 0 0,0 0 1,0-1-1,0 1 1,0 0-1,0 0 1,1 0-1,-1-1 0,0 1 1,0 0-1,1-1 1,-1 1-1,1 0 1,-1-1-1,1 1 0,-1 0 1,1-1-1,-1 1 1,1-1-1,-1 1 1,1-1-1,0 1 1,-1-1-1,1 1 0,0-1 1,-1 0-1,1 1 1,0-1-1,0 0 1,32 2 190,-25-3-364,1 0-1,0-1 1,-1-1-1,1 1 1,9-6-1,48-37-5356,-32 16-401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1.319"/>
    </inkml:context>
    <inkml:brush xml:id="br0">
      <inkml:brushProperty name="width" value="0.025" units="cm"/>
      <inkml:brushProperty name="height" value="0.025" units="cm"/>
    </inkml:brush>
  </inkml:definitions>
  <inkml:trace contextRef="#ctx0" brushRef="#br0">107 1 10634,'0'0'4020,"-9"11"-2077,8-10-1916,-59 76 2738,55-69-2539,1 0 1,-1 0-1,1 0 0,1 0 0,-1 0 0,1 1 0,1 0 0,0-1 0,0 1 1,-1 13-1,4-20-219,-1-1 1,1 0-1,0 1 1,0-1-1,0 0 1,0 0-1,0 0 1,0 0-1,0 0 1,0 0-1,0 0 1,1 0-1,-1 0 1,0 0-1,0-1 1,1 1-1,-1-1 1,1 1-1,-1-1 1,0 1-1,1-1 1,-1 0-1,1 1 1,-1-1-1,1 0 1,-1 0-1,1 0 1,-1 0-1,1-1 1,1 1-1,55-4-331,-56 4 266,38-7-1126,-28 5 716,-1 0 1,1 0 0,-1 1 0,1 1 0,17 1-1,-28-1 505,1 0-1,-1 1 0,1-1 0,-1 1 0,0-1 0,1 1 0,-1-1 0,0 1 0,0 0 0,1 0 1,-1 0-1,0 0 0,0 0 0,0 0 0,0 0 0,0 0 0,0 0 0,0 0 0,-1 0 0,1 1 0,0-1 1,-1 0-1,1 1 0,0-1 0,-1 0 0,0 1 0,1-1 0,-1 1 0,0-1 0,0 1 0,0-1 1,0 1-1,0-1 0,0 0 0,0 1 0,0-1 0,-1 1 0,1-1 0,0 1 0,-1-1 0,1 0 0,-1 1 1,-1 1-1,0 3 300,0 1 1,-1-1 0,0 0-1,0 1 1,-1-1-1,0-1 1,0 1 0,-5 5-1,5-6-80,-1 0 1,1 0-1,-1 0 0,-1-1 0,1 0 1,-1 0-1,1 0 0,-1-1 0,0 1 1,-1-2-1,1 1 0,0-1 0,-1 1 1,1-2-1,-1 1 0,-8 0 0,14-2-298,1-1 0,-1 1-1,0-1 1,1 1-1,-1-1 1,1 0 0,-1 1-1,1-1 1,-1 0 0,1 1-1,0-1 1,-1 0-1,1 0 1,0 1 0,0-1-1,-1 0 1,1 0 0,0 1-1,0-1 1,0 0 0,0 0-1,0 0 1,0 1-1,0-1 1,0 0 0,0 0-1,0 0 1,1 1 0,-1-2-1,6-27-3490,-2 23 2082,0 0 1,0 0 0,1 0 0,0 1-1,8-8 1,11-8-4903</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2.348"/>
    </inkml:context>
    <inkml:brush xml:id="br0">
      <inkml:brushProperty name="width" value="0.025" units="cm"/>
      <inkml:brushProperty name="height" value="0.025" units="cm"/>
    </inkml:brush>
  </inkml:definitions>
  <inkml:trace contextRef="#ctx0" brushRef="#br0">74 220 7815,'0'0'10490,"-9"8"-9705,4-3-716,-35 35 1037,38-37-1043,0-1-1,0 0 1,0 1 0,0 0-1,1-1 1,0 1 0,-1 0-1,1 0 1,0 0-1,0 0 1,0 0 0,1 0-1,-1 0 1,1 0 0,0 0-1,0 0 1,0 0-1,0 6 1,1-8-51,0 0-1,1 0 1,-1 0-1,0 0 1,0 0 0,0 0-1,1 0 1,-1 0 0,1-1-1,-1 1 1,0-1-1,1 1 1,-1-1 0,1 1-1,-1-1 1,1 0 0,-1 0-1,1 1 1,0-1 0,-1 0-1,1-1 1,2 1-1,38-4 149,-29 0-311,1 0 1,-1-1-1,0-1 1,0 0-1,0 0 1,19-15-1,-2-2-899,37-33-1,-22 6-40,-42 48 1096,-1-1 0,0 0 0,0 0 0,-1-1-1,1 1 1,-1 0 0,1-1 0,-1 1 0,0-1-1,0 1 1,-1-1 0,1 1 0,-1-1 0,0 1-1,0-1 1,0-5 0,-1 8 20,1 1-1,0-1 1,-1 0-1,1 1 1,-1-1-1,1 1 0,-1-1 1,1 1-1,-1-1 1,1 1-1,-1-1 1,0 1-1,1 0 1,-1-1-1,0 1 1,1 0-1,-1-1 1,0 1-1,1 0 1,-1 0-1,0 0 1,0 0-1,1 0 1,-1 0-1,0 0 1,0 0-1,1 0 1,-1 0-1,0 0 1,0 0-1,1 0 1,-1 1-1,0-1 1,1 0-1,-1 0 1,0 1-1,1-1 0,-1 1 1,1-1-1,-1 0 1,0 2-1,-28 16 368,25-14-319,-1 1 0,1 0 1,0 1-1,1-1 0,-1 1 0,1-1 0,0 1 0,1 0 1,-1 0-1,1 1 0,0-1 0,1 0 0,-2 10 0,3-13-55,0-1 0,0 1 0,0 0 0,1-1 0,-1 1 0,1-1-1,-1 1 1,1 0 0,0-1 0,0 0 0,0 1 0,0-1 0,1 1-1,-1-1 1,1 0 0,-1 0 0,1 0 0,0 0 0,0 0 0,0 0 0,0 0-1,0-1 1,0 1 0,0-1 0,0 1 0,1-1 0,-1 0 0,1 0-1,-1 0 1,1 0 0,-1-1 0,1 1 0,0-1 0,3 1 0,6 1 23,0-1 0,-1 0 0,1 0 1,0-1-1,0-1 0,-1 0 0,16-4 0,-24 5-31,0-1 0,-1 1-1,1-1 1,-1 0-1,1 1 1,-1-1 0,1 0-1,-1-1 1,0 1 0,1 0-1,-1-1 1,0 1-1,0-1 1,0 0 0,0 0-1,0 1 1,-1-1-1,1-1 1,0 1 0,-1 0-1,0 0 1,1 0 0,-1-1-1,0 1 1,0-1-1,0 1 1,0-1 0,-1 1-1,1-1 1,-1 0-1,0 1 1,0-1 0,1 1-1,-2-1 1,1 0 0,0 1-1,0-1 1,-2-3-1,2 5-15,-1 0-1,0 1 0,1-1 1,-1 0-1,0 0 0,1 1 0,-1-1 1,0 0-1,0 1 0,0-1 1,0 1-1,0-1 0,0 1 0,1 0 1,-1-1-1,0 1 0,0 0 1,0 0-1,0-1 0,0 1 1,0 0-1,0 0 0,0 0 0,-1 0 1,1 0-1,0 1 0,0-1 1,0 0-1,1 0 0,-1 1 1,0-1-1,0 0 0,0 1 0,0-1 1,0 1-1,0-1 0,0 1 1,1 0-1,-1-1 0,0 1 1,0 0-1,0 1 0,1-2-25,28-33-267,-18 19 382,-1-1 0,0 1-1,-1-2 1,0 1 0,-2-1 0,0 0-1,7-31 1,-31 146 346,11-69-211,-6 48 0,12-64-123,-2 52 195,3-61-258,0 0 0,1 0 0,0 0 0,-1 0 0,1 0 0,1 0 0,-1-1 0,1 1 0,0 0 0,2 4 0,-4-9-20,0 1 1,0-1 0,0 0 0,0 0 0,0 1 0,1-1 0,-1 0 0,0 0 0,0 1-1,0-1 1,0 0 0,0 0 0,0 1 0,1-1 0,-1 0 0,0 0 0,0 0 0,0 1 0,1-1-1,-1 0 1,0 0 0,0 0 0,0 0 0,1 0 0,-1 1 0,0-1 0,0 0 0,1 0-1,-1 0 1,0 0 0,0 0 0,1 0 0,-1 0 0,0 0 0,1 0 0,-1 0 0,0 0 0,0 0-1,1 0 1,-1 0 0,0 0 0,0 0 0,1 0 0,-1-1 0,0 1 0,0 0 0,1 0-1,-1 0 1,0 0 0,1-1 0,3-17 170,-5-25-676,-4 25 79,0 1 1,-2 0 0,0 0 0,-1 1 0,-10-16 0,9 19 720,0-1 1,-1 2-1,-13-15 614,25 29-838,1 0-1,-1 0 0,1 0 1,-1 0-1,1 0 1,0-1-1,0 1 1,0-1-1,0 0 0,5 2 1,-5-2 25,12 5 71,1-2 0,-1 1 1,23 2-1,8-5-1191,-41-3 351,-1 1 1,1-1 0,-1 0 0,1 0-1,-1 0 1,9-5 0,11-11-7844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3.840"/>
    </inkml:context>
    <inkml:brush xml:id="br0">
      <inkml:brushProperty name="width" value="0.025" units="cm"/>
      <inkml:brushProperty name="height" value="0.025" units="cm"/>
    </inkml:brush>
  </inkml:definitions>
  <inkml:trace contextRef="#ctx0" brushRef="#br0">64 1 14318,'0'0'8648,"-2"9"-7362,-25 143 2203,12 92-3177,17-226-272,3-19 201,2-29 44,-6-4-239,0 21-42,-1-1 0,0 1-1,0 0 1,-1 0 0,-1 0 0,-1 0 0,1 0-1,-7-15 1,-1 16-30,4 23-88,4 23 3,2-33 112,1 1-1,-1 0 0,1 0 1,-1 0-1,1-1 0,0 1 1,0 0-1,0-1 1,0 1-1,0-1 0,0 1 1,0-1-1,0 1 0,0-1 1,1 0-1,-1 0 0,1 0 1,-1 1-1,4 0 1,-1 0 4,1 0 1,0 0-1,-1 0 1,1-1 0,0 0-1,0 0 1,7 1-1,-1-2 5,0 0-1,0 0 0,0-1 1,0 0-1,0-1 0,14-4 1,-14 2-2,-1 0 1,0-2-1,0 1 1,0-1-1,16-13 1,-20 15-4,-1-1 0,0 1 0,0-1 0,-1 0 0,0-1 0,1 1 0,-2-1 0,1 1 0,-1-1 0,6-13 0,-19 37-122,6-12 151,0-1 0,0 1 1,1 0-1,-1 0 1,2 0-1,-1 0 0,1 1 1,0-1-1,0 1 0,0-1 1,1 1-1,0 0 1,1 0-1,-1-1 0,2 8 1,-1-13-20,1 0 0,0 0-1,-1 0 1,1-1 0,0 1 0,0 0 0,0-1 0,0 1-1,0 0 1,0-1 0,0 1 0,0-1 0,0 0 0,0 1-1,0-1 1,0 0 0,0 1 0,0-1 0,0 0 0,0 0-1,0 0 1,0 0 0,0 0 0,1 0 0,1-1 0,31-3 250,-9-5-221,1-1 0,-1 0 0,46-28 0,-7 3-279,-46 26 118,-12 6 97,-1-1-1,1 2 0,-1-1 0,1 1 0,0 0 1,0 0-1,0 0 0,13-1 0,-18 7 36,0-1 0,0 0 1,0 0-1,-1 1 0,1-1 0,-1 1 0,0-1 0,0 0 0,0 1 0,0-1 1,-2 7-1,2-9 0,-1 0 0,1 1 1,0-1-1,-1 1 1,1-1-1,0 1 1,0-1-1,0 1 0,0 0 1,0-1-1,0 1 1,1-1-1,-1 1 0,0-1 1,1 0-1,-1 1 1,1-1-1,-1 1 1,1-1-1,0 0 0,0 1 1,-1-1-1,3 2 1,-1-2 9,1-1-1,-1 1 1,0-1 0,1 1 0,-1-1 0,1 0 0,-1 0 0,1 0 0,-1 0 0,1 0 0,-1-1 0,0 1 0,1-1 0,-1 1-1,4-3 1,73-28 82,-67 25-208,-1 0 0,1 1 0,1 0 0,-1 1 0,1 0 0,0 1 0,-1 1 1,1 0-1,0 1 0,23 0 0,-35 1 97,0 0 1,0 0-1,0 0 0,0 1 1,0-1-1,0 1 1,0-1-1,0 0 0,0 1 1,0 0-1,-1-1 0,1 1 1,0 0-1,0-1 1,0 1-1,-1 0 0,1 0 1,0-1-1,0 3 1,0-2 6,-1 0 0,1 0 0,0-1 0,-1 1 0,1 0 0,0 0 0,0-1 0,-1 1 1,1 0-1,0-1 0,0 1 0,0-1 0,0 1 0,0-1 0,0 1 0,0-1 0,0 0 0,0 0 1,0 1-1,0-1 0,0 0 0,0 0 0,0 0 0,1 0 0,7 0-34,-1-1 0,1-1-1,0 1 1,-1-1 0,15-6-1,21-9-2993,-8 2-3526,-17 8 519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4.161"/>
    </inkml:context>
    <inkml:brush xml:id="br0">
      <inkml:brushProperty name="width" value="0.025" units="cm"/>
      <inkml:brushProperty name="height" value="0.025" units="cm"/>
    </inkml:brush>
  </inkml:definitions>
  <inkml:trace contextRef="#ctx0" brushRef="#br0">1 136 11627,'0'0'6241,"2"-8"-5547,-1 3-608,1 1 1,-1 0 0,1 0 0,0 0 0,0 0 0,1 1 0,-1-1 0,1 0 0,0 1-1,5-6 1,-6 8-66,0-1 0,0 1 0,0-1 0,0 1 0,0 0 0,0 0 0,1 0 0,-1 0 0,0 0 0,1 0 0,-1 0 0,0 1 0,1 0 0,-1-1 0,1 1 0,-1 0 0,1 0-1,-1 0 1,1 0 0,-1 1 0,1-1 0,-1 1 0,0-1 0,1 1 0,-1 0 0,3 1 0,-3 0-12,0 0 1,0-1-1,0 1 1,0 0-1,-1 0 1,1 0-1,-1 1 0,0-1 1,1 0-1,-1 0 1,0 1-1,0-1 1,0 0-1,-1 1 1,1-1-1,-1 1 0,1 0 1,-1-1-1,0 5 1,1 62 262,-2-49-226,1-18-45,0 1 1,0-1-1,0 0 0,0 0 1,0 1-1,1-1 0,-1 0 0,1 1 1,-1-1-1,1 0 0,0 0 1,0 0-1,0 0 0,0 0 0,0 0 1,0 0-1,1 0 0,-1 0 1,4 3-1,-3-4 41,-1 0-1,1-1 1,0 1 0,0 0 0,0-1 0,0 1 0,0-1-1,0 1 1,0-1 0,0 0 0,0 0 0,0 0-1,0 0 1,0 0 0,0 0 0,0-1 0,4 0-1,3-3 103,0 1-1,0-1 0,0-1 0,-1 1 0,1-2 0,-1 1 0,0-1 0,7-7 0,-3 2-39,0-2 0,0 1 0,10-16-1,-19 23 74,1 0 0,-1 0 0,0-1-1,-1 1 1,1-1 0,-1 1-1,0-1 1,-1 0 0,1 0-1,-1 0 1,0-12 0,-1 17-168,0 1 0,0-1 0,0 1 0,0-1 0,0 1 0,0-1 0,0 1 0,-1-1 0,1 1 0,0 0 1,0-1-1,-1 1 0,1-1 0,0 1 0,-1-1 0,1 1 0,0 0 0,-1-1 0,1 1 0,0 0 0,-1-1 0,1 1 0,-1 0 0,1 0 0,-1-1 1,1 1-1,-1 0 0,1 0 0,-1 0 0,1 0 0,-1 0 0,1-1 0,-1 1 0,1 0 0,-1 0 0,1 0 0,-1 0 0,1 1 0,-1-1 0,1 0 0,-1 0 1,1 0-1,-1 0 0,0 1 0,-20 10-172,20-10 157,0 1 0,0-1-1,0 0 1,0 0-1,0 1 1,0-1-1,1 1 1,-1-1-1,1 0 1,-1 1-1,1-1 1,-1 1 0,1 0-1,0-1 1,0 1-1,-1-1 1,1 1-1,0-1 1,1 1-1,-1 0 1,0-1 0,0 1-1,1-1 1,0 3-1,0-3-65,0 0 0,1 1 0,-1-1-1,0 0 1,1 0 0,-1-1 0,1 1 0,-1 0 0,1 0-1,0-1 1,-1 1 0,1-1 0,0 1 0,-1-1-1,1 0 1,0 0 0,0 0 0,1 0 0,7 0-504,0 0 0,0-1 1,0 0-1,0-1 0,0 0 1,13-6-1,-6 1-1284,0-1 0,0-1 0,-1 0 0,27-22 0,-7-8 2624,-41 51 4490,-1 13-3402,2-8-689,0-4-587,1 0 1,0 0 0,1 0-1,0 1 1,1 14-1,2-27-554,-1 0-1,0 0 0,1 0 1,-1 0-1,1 0 0,0 0 1,-1 0-1,1 0 1,0 0-1,-1 0 0,1 0 1,0 0-1,0 0 1,0-1-1,0 1 0,0 0 1,0-1-1,0 1 1,0-1-1,0 1 0,0-1 1,0 1-1,1-1 0,-1 0 1,0 1-1,0-1 1,0 0-1,0 0 0,1 0 1,-1 0-1,0 0 1,0 0-1,2-1 0,45-4 539,-28 0-477,0-2 0,0-1 1,-1 0-1,29-18 0,33-14-67,-80 39-23,-1 1 0,1 0 0,-1-1 0,1 1 0,0 0 1,-1 0-1,1 0 0,-1 0 0,1-1 0,0 1 0,-1 0 0,1 0 0,-1 0 0,1 0 0,0 1 0,-1-1 0,1 0 0,0 0 0,-1 0 1,1 0-1,-1 1 0,1-1 0,-1 0 0,1 0 0,-1 1 0,1-1 0,-1 0 0,1 1 0,-1-1 0,1 1 0,-1-1 0,1 1 0,-1-1 1,0 1-1,1-1 0,-1 1 0,0-1 0,1 1 0,-1-1 0,0 1 0,0-1 0,0 1 0,1 0 0,-1-1 0,0 1 0,0 0 0,0-1 0,0 1 1,0-1-1,0 1 0,0 0 0,0-1 0,0 1 0,-1 0 0,-7 51 118,3-23-92,5-28-13,1-1 0,-1 1 0,1-1 0,0 1-1,-1 0 1,1-1 0,0 1 0,0-1 0,-1 0 0,1 1 0,0-1-1,0 0 1,0 1 0,0-1 0,-1 0 0,1 0 0,0 0 0,0 0-1,0 0 1,0 0 0,0 0 0,0 0 0,-1 0 0,1 0-1,0 0 1,0 0 0,0-1 0,0 1 0,-1 0 0,2-1 0,29-7 170,8-10-1049,-15 6-2439,-13 4-2278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4.630"/>
    </inkml:context>
    <inkml:brush xml:id="br0">
      <inkml:brushProperty name="width" value="0.025" units="cm"/>
      <inkml:brushProperty name="height" value="0.025" units="cm"/>
    </inkml:brush>
  </inkml:definitions>
  <inkml:trace contextRef="#ctx0" brushRef="#br0">1 0 5317,'0'0'3075</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5.386"/>
    </inkml:context>
    <inkml:brush xml:id="br0">
      <inkml:brushProperty name="width" value="0.025" units="cm"/>
      <inkml:brushProperty name="height" value="0.025" units="cm"/>
    </inkml:brush>
  </inkml:definitions>
  <inkml:trace contextRef="#ctx0" brushRef="#br0">8 29 11787,'0'0'6374,"0"11"-5851,-7 221 1228,7-232-1735,0 0-1,0 1 0,0-1 0,-1 0 1,1 0-1,0 1 0,0-1 0,0 0 1,0 0-1,0 1 0,0-1 0,0 0 1,0 0-1,0 1 0,0-1 0,0 0 1,1 1-1,-1-1 0,0 0 0,0 0 1,0 0-1,0 1 0,0-1 0,0 0 1,1 0-1,-1 1 0,0-1 0,0 0 1,0 0-1,1 0 0,-1 1 0,0-1 1,0 0-1,0 0 0,1 0 0,-1 0 1,0 0-1,0 0 0,1 0 0,-1 1 1,1-1-1,9-9 721,9-18 44,-9 5-689,0 0 0,-1-1-1,-2 0 1,0-1 0,-1 0 0,-2 0-1,0 0 1,0-35 0,-11 63-40,0 7-113,5-4 46,1-1 0,0 0 1,0 1-1,0-1 0,1 1 0,0-1 0,2 12 0,-2-17 23,1 1 1,0-1-1,-1 1 0,1-1 0,0 0 0,0 1 0,0-1 0,0 0 0,0 1 1,0-1-1,0 0 0,0 0 0,1 0 0,-1 0 0,0 0 0,1-1 1,-1 1-1,0 0 0,1 0 0,-1-1 0,1 1 0,-1-1 0,1 0 0,0 1 1,-1-1-1,1 0 0,-1 0 0,1 0 0,0 0 0,-1 0 0,1 0 1,-1 0-1,1-1 0,2 0 0,2-1 41,1 0-1,-2 0 1,1-1 0,0 0 0,0 0 0,-1 0-1,1-1 1,-1 1 0,0-1 0,-1-1-1,1 1 1,0-1 0,-1 0 0,5-7-1,17-15 465,-21 59-822,-7 106 973,1-69-2898,1-1-7788,0-61 5123</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5.731"/>
    </inkml:context>
    <inkml:brush xml:id="br0">
      <inkml:brushProperty name="width" value="0.025" units="cm"/>
      <inkml:brushProperty name="height" value="0.025" units="cm"/>
    </inkml:brush>
  </inkml:definitions>
  <inkml:trace contextRef="#ctx0" brushRef="#br0">0 21 12364,'0'0'6822,"70"20"-5829,-27-20-384,-2-7-321,0-2-96,3 0-160,-4 2-64,-8 2-544,-7 4-1474,-11 0-2595,-9-1-2049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6.092"/>
    </inkml:context>
    <inkml:brush xml:id="br0">
      <inkml:brushProperty name="width" value="0.025" units="cm"/>
      <inkml:brushProperty name="height" value="0.025" units="cm"/>
    </inkml:brush>
  </inkml:definitions>
  <inkml:trace contextRef="#ctx0" brushRef="#br0">152 14 12332,'-5'11'1276,"-4"10"-521,1 0 1,0 1 0,2-1 0,0 1-1,2 0 1,-3 24 0,10 71 97,-1-33-3377,-20-103-417,4-3 3038,1-1 1,1-1 0,-17-47 0,25 58 160,0 1 1,1-1-1,1 1 1,0-1-1,0 0 1,1 0-1,1 0 1,0 0-1,1 0 1,3-14 0,-3 22-169,1 0 0,0 0 1,1 0-1,-1 1 0,1-1 0,0 1 1,0-1-1,1 1 0,-1 0 1,1 0-1,0 0 0,0 1 1,0-1-1,0 1 0,1 0 1,-1 0-1,1 1 0,0-1 1,0 1-1,0 0 0,0 0 1,0 1-1,0-1 0,1 1 1,-1 0-1,0 1 0,1-1 0,-1 1 1,0 0-1,1 1 0,8 1 1,-8-2-37,0 1 1,-1 0 0,1 1 0,-1-1-1,1 1 1,-1 0 0,0 1 0,0-1-1,0 1 1,0 0 0,0 0-1,0 1 1,5 4 0,-8-5-42,1 0 1,-1 0-1,1 0 1,-1 1-1,0-1 1,0 0-1,-1 1 1,1 0-1,-1-1 1,1 1-1,-1 0 1,-1 0-1,1 0 1,0 0-1,-1-1 1,0 1-1,0 0 1,0 0-1,0 0 1,-2 6-1,1-5 116,-1-1-1,1 0 1,-1 0 0,0 0-1,-1-1 1,1 1-1,-1 0 1,1-1 0,-1 0-1,0 1 1,0-1-1,-1 0 1,1-1-1,-1 1 1,1-1 0,-1 1-1,0-1 1,0 0-1,-6 2 1,1 0 17,0 0-1,-1-1 1,0 0 0,0 0-1,0-1 1,0-1 0,-13 1-1,22-1-176,-1-1 1,1 0-1,0 0 0,0 0 1,0 0-1,0-1 0,0 1 1,-1 0-1,1 0 0,0-1 0,0 1 1,0 0-1,0-1 0,0 1 1,0-1-1,0 0 0,0 1 0,0-1 1,0 0-1,0 0 0,1 1 1,-1-1-1,0 0 0,0 0 1,1 0-1,-1 0 0,1 0 0,-1 0 1,1 0-1,-1 0 0,1 0 1,-1 0-1,1 0 0,0 0 0,0-1 1,-1 1-1,1 0 0,0 0 1,0-2-1,1-1-477,-1 1 1,1-1-1,-1 0 1,1 0-1,0 1 0,1-1 1,-1 1-1,1-1 1,-1 1-1,5-7 0,13-14-6058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6.753"/>
    </inkml:context>
    <inkml:brush xml:id="br0">
      <inkml:brushProperty name="width" value="0.025" units="cm"/>
      <inkml:brushProperty name="height" value="0.025" units="cm"/>
    </inkml:brush>
  </inkml:definitions>
  <inkml:trace contextRef="#ctx0" brushRef="#br0">114 86 9641,'0'0'10298,"-9"-7"-9487,-32-18-458,40 24-348,0 1 1,-1 0 0,1-1-1,0 1 1,-1 0 0,1 0-1,0 0 1,0 0 0,-1 0-1,1 1 1,0-1 0,0 0-1,-1 1 1,1-1 0,0 0-1,0 1 1,0 0 0,0-1-1,-1 1 1,1-1-1,0 1 1,0 0 0,0 0-1,0 0 1,1 0 0,-1 0-1,0 0 1,0 0 0,-1 2-1,-18 33 162,18-31-92,1-3-43,0 0 0,0 0 1,0 0-1,1 1 0,-1-1 1,0 0-1,1 1 0,0-1 1,-1 0-1,1 1 0,0-1 1,1 4-1,-1-6-18,0 1 0,0-1-1,0 1 1,1 0 0,-1-1 0,0 1 0,0-1 0,1 1 0,-1-1 0,1 1 0,-1-1-1,0 0 1,1 1 0,-1-1 0,1 1 0,-1-1 0,1 0 0,-1 1 0,1-1-1,-1 0 1,1 0 0,0 1 0,-1-1 0,1 0 0,-1 0 0,1 0 0,0 0 0,-1 0-1,2 0 1,2 0 22,0-1 0,-1 0 0,1 0 0,0 0 0,0 0 0,-1 0 0,1-1 0,-1 0 0,1 0 0,-1 0 0,0 0 0,0 0 0,4-4 0,-2 2-67,0 0 1,-1 0-1,0 0 1,0-1-1,0 1 1,0-1-1,-1 0 1,1 0-1,-1 0 1,-1-1 0,1 1-1,-1-1 1,0 1-1,0-1 1,0 0-1,0-7 1,-2 13 22,0 0 1,0 0-1,0-1 1,0 1-1,0 0 1,1 0-1,-1 0 1,0-1-1,0 1 1,-1 0-1,1 0 1,0 0 0,0 0-1,0-1 1,0 1-1,0 0 1,0 0-1,0 0 1,0-1-1,0 1 1,0 0-1,0 0 1,0 0-1,-1 0 1,1 0-1,0-1 1,0 1-1,0 0 1,0 0-1,0 0 1,-1 0-1,1 0 1,0 0-1,0 0 1,0 0-1,0-1 1,-1 1-1,1 0 1,0 0 0,0 0-1,0 0 1,0 0-1,-1 0 1,1 0-1,0 0 1,-11 6-230,-6 13 49,14-14 172,-1 1-1,1 0 1,0 0 0,1 0-1,0 0 1,0 0 0,0 1-1,0-1 1,1 1 0,0-1-1,1 1 1,-1 0 0,1-1-1,1 1 1,1 9-1,-2-15 24,1 0 0,0 0 0,0 0 0,0 0 0,0 1-1,0-1 1,1 0 0,-1-1 0,0 1 0,0 0 0,1 0-1,-1 0 1,0-1 0,1 1 0,-1-1 0,0 1 0,1-1-1,-1 0 1,1 1 0,-1-1 0,1 0 0,-1 0 0,1 0-1,-1 0 1,1 0 0,-1 0 0,1-1 0,-1 1 0,1 0-1,-1-1 1,1 1 0,1-2 0,4 0 38,-1 0-1,0 0 1,0-1 0,0 0 0,0 0 0,7-5 0,-3-1 13,0 0 0,0-1 0,-1 0 0,0 0 0,0-1 0,-1-1 1,-1 1-1,8-16 0,-19 38-84,0-3 30,2 0 0,-1 0 1,1 0-1,0 1 0,-1 11 1,4-20 11,-1 1-1,0-1 1,0 1 0,1-1-1,-1 1 1,1-1 0,-1 1-1,0-1 1,1 0 0,-1 1-1,1-1 1,-1 0 0,1 1-1,-1-1 1,1 0 0,-1 0-1,1 1 1,-1-1 0,1 0-1,-1 0 1,1 0 0,0 0 0,-1 0-1,1 0 1,-1 0 0,1 0-1,-1 0 1,1 0 0,-1 0-1,1 0 1,0 0 0,-1 0-1,1-1 1,-1 1 0,1 0-1,-1 0 1,1 0 0,-1-1-1,1 1 1,-1 0 0,1-1 0,-1 0-1,25-11 592,-3-6-433,0-1-1,-2-1 1,26-31-1,-53 95-104,6-41-349,-10 42 1104,10-21-1862,1-24 874,0 0 0,0 1 0,0-1 0,0 1 1,1-1-1,-1 1 0,0-1 0,0 1 0,0-1 0,0 0 1,0 1-1,1-1 0,-1 1 0,0-1 0,0 0 1,1 1-1,-1-1 0,0 0 0,1 1 0,-1-1 0,0 0 1,1 1-1,-1-1 0,1 0 0,-1 0 0,0 0 0,1 1 1,-1-1-1,1 0 0,0 0 0,15 1-6536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7.346"/>
    </inkml:context>
    <inkml:brush xml:id="br0">
      <inkml:brushProperty name="width" value="0.025" units="cm"/>
      <inkml:brushProperty name="height" value="0.025" units="cm"/>
    </inkml:brush>
  </inkml:definitions>
  <inkml:trace contextRef="#ctx0" brushRef="#br0">173 66 12204,'0'-8'2028,"-1"-26"613,-6 14-542,7 20-2029,-1-1 0,1 1-1,0 0 1,-1-1 0,1 1-1,-1 0 1,1 0 0,-1-1-1,1 1 1,-1 0 0,1 0 0,0 0-1,-1 0 1,1 0 0,-1 0-1,1-1 1,-1 1 0,1 0-1,-1 0 1,1 1 0,-1-1 0,1 0-1,-1 0 1,1 0 0,-1 0-1,1 0 1,-1 0 0,1 1-1,-1-1 1,1 0 0,-1 0 0,1 1-1,0-1 1,-1 0 0,1 1-1,-1 0 1,-2 2-13,0 0 0,0 0-1,0 1 1,0 0 0,1-1 0,0 1-1,0 0 1,0 0 0,0 0 0,0 1-1,-1 5 1,-12 57-11,12-54 28,-18 127 620,19-123-570,1 1 1,1 0-1,0 0 1,2 0 0,6 32-1,5-20 96,-9-32-4,-8-18-257,-2 3-19,-1-1-1,0 2 0,-1-1 1,-15-22-1,13 22 300,0-1-1,1 0 1,-9-24-1,18 42-212,0-1-1,0 1 1,0-1-1,0 1 1,0-1-1,0 1 1,0-1-1,0 1 1,1-1-1,-1 1 1,0-1-1,0 1 1,0-1-1,1 1 1,-1-1-1,0 1 1,1-1-1,-1 1 0,0 0 1,1-1-1,-1 1 1,1 0-1,-1-1 1,0 1-1,1 0 1,-1-1-1,1 1 1,-1 0-1,1 0 1,-1 0-1,1 0 1,-1-1-1,1 1 1,-1 0-1,1 0 0,-1 0 1,1 0-1,-1 0 1,1 0-1,-1 0 1,1 0-1,0 0 1,33 0-164,-25 0 195,41 1-90,45-1-962,-33-9-3791,-23-4-2250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8.159"/>
    </inkml:context>
    <inkml:brush xml:id="br0">
      <inkml:brushProperty name="width" value="0.025" units="cm"/>
      <inkml:brushProperty name="height" value="0.025" units="cm"/>
    </inkml:brush>
  </inkml:definitions>
  <inkml:trace contextRef="#ctx0" brushRef="#br0">5 49 5830,'0'0'14493,"1"12"-13697,0 38-9,-7 81 0,6-112 329,10-34-396,11-36-271,-15 35-421,-1-1 0,0 0 0,-2 0 0,0 0 0,-1-1 0,0 1-1,-2-1 1,-2-26 0,3 43-30,-1 1-1,0-1 1,0 1-1,0 0 1,0-1-1,0 1 1,0-1 0,0 1-1,0-1 1,0 1-1,0 0 1,0-1-1,0 1 1,0-1-1,0 1 1,-1 0 0,1-1-1,0 1 1,0-1-1,0 1 1,-1 0-1,1-1 1,0 1-1,0 0 1,-1-1-1,1 1 1,0 0 0,-1 0-1,1-1 1,0 1-1,-1 0 1,1 0-1,0-1 1,-1 1-1,1 0 1,-1 0 0,1 0-1,0 0 1,-1 0-1,1 0 1,-1 0-1,1 0 1,0 0-1,-1 0 1,1 0-1,-1 0 1,1 0 0,-1 0-1,1 0 1,0 0-1,-1 0 1,1 0-1,-1 0 1,1 1-1,-2 0-7,1-1-1,0 1 1,0 0-1,0 0 0,0 0 1,0 0-1,1 0 1,-1 0-1,0 1 0,0-1 1,1 0-1,-1 0 1,1 1-1,-1-1 0,0 2 1,0 4-3,-1 0-1,1 0 1,1 0-1,-1 1 1,1-1-1,1 0 1,-1 0 0,1 0-1,1 0 1,-1 0-1,5 12 1,-4-16 32,-1-1 1,1 1-1,0-1 1,0 1-1,0-1 1,0 0-1,0 0 0,1 0 1,-1 0-1,1 0 1,-1 0-1,1-1 1,0 1-1,0-1 0,0 0 1,-1 0-1,1 0 1,0 0-1,0 0 0,0-1 1,0 0-1,1 1 1,-1-1-1,0 0 1,0 0-1,0-1 0,0 1 1,0 0-1,4-2 1,0 0 26,1 0 0,-1 0 0,0 0 0,0-1 0,0 0 0,-1-1 0,1 1 0,-1-1 0,1-1 0,-1 1 0,9-10 0,4-5 115,30-40 0,-49 59-160,-9 67-599,2-18-463,6-17-2527,1-31 3439,0-1 0,0 0 1,0 1-1,0-1 0,0 0 1,0 1-1,0-1 0,0 0 1,0 1-1,0-1 0,0 0 1,0 1-1,0-1 0,0 0 1,0 1-1,0-1 0,1 0 1,-1 0-1,0 1 0,0-1 1,0 0-1,1 1 0,-1-1 1,0 0-1,0 0 0,1 0 1,-1 1-1,0-1 0,0 0 1,1 0-1,-1 0 0,0 0 1,1 1-1,-1-1 0,0 0 1,1 0-1,-1 0 0,0 0 1,1 0-1,-1 0 0,0 0 1,1 0-1,-1 0 0,0 0 1,1 0-1,-1 0 0,0 0 1,1 0-1,-1-1 0,1 1 1,-1 0 112,12-1-5410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8.536"/>
    </inkml:context>
    <inkml:brush xml:id="br0">
      <inkml:brushProperty name="width" value="0.025" units="cm"/>
      <inkml:brushProperty name="height" value="0.025" units="cm"/>
    </inkml:brush>
  </inkml:definitions>
  <inkml:trace contextRef="#ctx0" brushRef="#br0">64 0 12204,'0'0'6117,"-5"68"-5380,-2-37-385,2 0-256,1-1-31,2-4-1,2-3-32,0-7-321,0-3-832,0-5-672</inkml:trace>
  <inkml:trace contextRef="#ctx0" brushRef="#br0" timeOffset="1">0 108 9673,'0'0'10058,"54"-32"-10026,-26 32 0,4 0-96,4 0-2018,3 0-2371,1-10 834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9.036"/>
    </inkml:context>
    <inkml:brush xml:id="br0">
      <inkml:brushProperty name="width" value="0.025" units="cm"/>
      <inkml:brushProperty name="height" value="0.025" units="cm"/>
    </inkml:brush>
  </inkml:definitions>
  <inkml:trace contextRef="#ctx0" brushRef="#br0">175 16 8040,'0'0'7932,"-10"11"-6282,-13 13-963,-12 10 323,3 2-1,-43 58 1,85-97-2603,7-10 207,0-5-1194,-2 0 0,0-1 1,23-40-1,4-25 3727,-44 99 6956,-8 54-6255,4-49-1048,2 1 1,1 1-1,-2 38 0,5-52-868,1 0 0,0 0-1,0 0 1,1-1 0,3 13 0,-2-15-472,-1 1 1,1-1 0,0 1 0,0-1 0,0 0 0,1 0 0,0 0 0,5 4 0,-24-16-12529,-11-18 12170,17 16 1373,-10-8 1406,9 9 598,1 0 0,0-1 1,-14-18-1,33 26 533,34-1-2778,0 3-62,-1 0-1518,-14-2-3096,-11-1-918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4.465"/>
    </inkml:context>
    <inkml:brush xml:id="br0">
      <inkml:brushProperty name="width" value="0.025" units="cm"/>
      <inkml:brushProperty name="height" value="0.025" units="cm"/>
    </inkml:brush>
  </inkml:definitions>
  <inkml:trace contextRef="#ctx0" brushRef="#br0">1 67 10282,'0'0'3775,"7"-9"-2041,1 3-1076,1 1-1,0 0 1,0 1 0,1 0-1,-1 0 1,1 1 0,17-4-1,73-9 1460,-82 14-2025,0 1 1,0 1-1,0 0 1,0 1 0,20 4-1,-34-4-86,-1-1 0,0 1-1,1 0 1,-1 0-1,0 1 1,0-1 0,0 0-1,0 1 1,0 0 0,0 0-1,-1 0 1,1 0-1,-1 0 1,1 0 0,-1 1-1,0-1 1,0 1 0,0 0-1,0-1 1,0 1-1,0 0 1,-1 0 0,0 0-1,1 1 1,-1-1 0,0 0-1,-1 0 1,1 1-1,0-1 1,-1 0 0,0 1-1,0-1 1,0 0 0,-1 7-1,-1-3 80,0 1 0,0-1 0,-1 0 0,0 0 0,0-1 1,-1 1-1,1-1 0,-1 1 0,-1-1 0,1-1 0,-1 1 0,0 0 0,-1-1 0,1 0 0,-10 6 0,2-1-13,-1 0 0,-1 0 0,0-1 1,0-1-1,-27 10 0,39-17-419,-13 3 985,9-5-1954,5-5-3366,2-10-5333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29.542"/>
    </inkml:context>
    <inkml:brush xml:id="br0">
      <inkml:brushProperty name="width" value="0.025" units="cm"/>
      <inkml:brushProperty name="height" value="0.025" units="cm"/>
    </inkml:brush>
  </inkml:definitions>
  <inkml:trace contextRef="#ctx0" brushRef="#br0">64 87 11403,'0'0'4874,"-8"8"-3727,2 1-939,-1-1 0,1 1 0,1 1 0,0-1 0,0 1-1,1 0 1,1 0 0,-1 0 0,1 1 0,1-1-1,0 1 1,1 0 0,-1 16 0,2-26-199,0 0 0,0 0 0,0 0 0,0 0 0,0 1 0,0-1-1,0 0 1,0 0 0,1 0 0,-1 0 0,0 0 0,1 0 0,-1 0 0,1 0 0,-1 0 0,1 0 0,0 0 0,1 2 0,-2-3 6,1 0 1,-1 0-1,1 1 1,-1-1-1,1 0 0,0 0 1,-1 0-1,1 0 1,0 0-1,-1 0 1,1 0-1,-1 0 1,1 0-1,0 0 1,-1 0-1,1 0 0,-1 0 1,1-1-1,0 1 1,-1 0-1,1 0 1,-1-1-1,1 1 1,0-1-1,2-1 27,1-1-1,-1 0 0,0 0 1,0 1-1,0-2 1,0 1-1,-1 0 0,4-6 1,0-5 4,-1 1 1,0-1 0,-1 0-1,-1-1 1,0 1-1,-1-1 1,0 1 0,-2-1-1,1 0 1,-4-25-1,3 40-34,0 0 0,1 0 0,-1-1 0,0 1 0,0 0 0,0-1 0,0 1 0,0 0 0,0-1 0,0 1-1,0 0 1,0-1 0,0 1 0,0 0 0,0-1 0,0 1 0,0 0 0,0-1 0,0 1 0,0 0 0,0-1 0,0 1 0,-1 0 0,1-1 0,0 1-1,0 0 1,0 0 0,-1-1 0,1 1 0,0 0 0,0 0 0,0-1 0,-1 1 0,1 0 0,0 0 0,-1 0 0,1-1 0,0 1 0,-1 0-1,1 0 1,0 0 0,0 0 0,-1 0 0,1 0 0,0 0 0,-1 0 0,1 0 0,-1 0 0,1 0 0,0 0 0,-1 0 0,1 0 0,0 0-1,-1 0 1,1 0 0,0 0 0,-1 0 0,1 0 0,0 0 0,0 1 0,-1-1 0,1 0 0,0 0 0,-1 0 0,1 1 0,0-1 0,-13 21 48,12-18-54,1-1 0,-1 0 0,1 0 0,-1 0 0,1 1 0,0-1 0,0 0 0,0 0 1,0 1-1,0-1 0,1 0 0,-1 0 0,1 0 0,-1 1 0,1-1 0,0 0 0,0 0 0,0 0 0,0 0 1,0 0-1,0 0 0,3 2 0,-1-2 30,0 0 0,1-1 0,-1 0 0,1 0 0,0 0 0,-1 0 0,1 0 0,0-1 0,0 1 0,-1-1 0,1 0 0,7-1 0,-7 1 10,0-1 0,0 1 0,1-1 0,-1 0 0,0 0 0,-1-1 0,1 1 0,0-1 0,0 0 0,-1 0 0,1 0 0,-1 0-1,6-5 1,38-43 271,-41 41-244,1 1 0,0 0-1,1 0 1,16-12 0,-22 18-30,-4 47-75,-13 27 159,10-54-92,1-1 0,1 1 0,-2 33 0,4-34-537,0-14 69,1 0 1,-1 0-1,1 0 0,-1 0 1,1 0-1,0 0 0,1 0 1,-1 0-1,0 0 0,1 0 0,0 0 1,0 0-1,0 0 0,0 0 1,0 0-1,0 0 0,1-1 1,2 5-1,2-6-8802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0.162"/>
    </inkml:context>
    <inkml:brush xml:id="br0">
      <inkml:brushProperty name="width" value="0.025" units="cm"/>
      <inkml:brushProperty name="height" value="0.025" units="cm"/>
    </inkml:brush>
  </inkml:definitions>
  <inkml:trace contextRef="#ctx0" brushRef="#br0">0 137 10954,'0'0'6294,"11"5"-5290,2 0-818,0 0 1,0-2-1,1 1 1,-1-1-1,1-1 0,0-1 1,0 0-1,-1 0 1,1-2-1,0 0 0,16-3 1,198-26 982,409-40-182,-547 66-961,-35 2 19,1-2 0,65-13 0,-99 8 75,-21 9-114,-1 0-1,0-1 1,1 1-1,-1 0 1,0 0-1,0-1 1,0 1-1,1 0 1,-1-1-1,0 1 1,0 0-1,0 0 1,0-1 0,1 1-1,-1 0 1,0-1-1,0 1 1,0 0-1,0-1 1,0 1-1,0 0 1,0-1-1,0 1 1,0 0-1,0-1 1,0 1-1,0-1 1,0 1-1,0 0 1,-1 0-1,1-1 1,0 0-1,-2 0-30,1 0 0,-1-1 0,1 1 0,-1 0 0,1 0 0,-1 0 0,0 0-1,0 1 1,1-1 0,-1 0 0,0 1 0,0-1 0,0 1 0,0-1 0,0 1-1,0 0 1,-3 0 0,-39 0-4088,26 0 427,-3 0-3227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0.538"/>
    </inkml:context>
    <inkml:brush xml:id="br0">
      <inkml:brushProperty name="width" value="0.025" units="cm"/>
      <inkml:brushProperty name="height" value="0.025" units="cm"/>
    </inkml:brush>
  </inkml:definitions>
  <inkml:trace contextRef="#ctx0" brushRef="#br0">56 1 16143,'0'0'1911,"2"11"-85,3 23-833,-1 1-1,-2-1 1,-2 47-1,-3-40-1260,-2 0 0,-16 71 0,14-95-1683,7-16 1668,-1 0 0,1-1 0,0 1 0,-1 0 0,1-1 0,-1 1 0,1-1 0,-1 1 0,1-1 0,-1 1 0,0-1 0,1 0 0,-1 1 0,1-1 0,-1 0-1,0 1 1,1-1 0,-1 0 0,0 0 0,0 1 0,1-1 0,-1 0 0,0 0 0,0 0 0,1 0 0,-1 0 0,0 0 0,1 0 0,-1 0 0,0 0 0,0-1 0,1 1 0,-2 0 0,-9-6-4655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0.865"/>
    </inkml:context>
    <inkml:brush xml:id="br0">
      <inkml:brushProperty name="width" value="0.025" units="cm"/>
      <inkml:brushProperty name="height" value="0.025" units="cm"/>
    </inkml:brush>
  </inkml:definitions>
  <inkml:trace contextRef="#ctx0" brushRef="#br0">0 160 8936,'0'-10'1639,"0"5"-1367,0 0 0,1 1 1,0-1-1,-1 0 0,1 0 0,1 0 0,-1 1 0,1-1 0,0 1 0,0-1 0,0 1 0,0 0 0,1-1 0,0 1 0,0 1 0,0-1 0,0 0 0,0 1 0,1-1 1,0 1-1,0 0 0,0 0 0,0 1 0,0-1 0,0 1 0,7-3 0,8-3 152,0 1 0,0 1 0,0 0-1,1 2 1,0 0 0,37-2 0,-48 6-278,0 0 0,0 0 0,0 1 0,0 1 1,0-1-1,0 2 0,15 5 0,-19-6-91,-1 0 0,1 0 0,-1 1-1,0 0 1,0 0 0,0 0 0,0 0 0,-1 1 0,1-1 0,-1 1 0,0 0 0,0 0 0,0 0-1,4 9 1,-6-10 61,1-1 0,-1 1 0,0-1 0,0 1-1,0 0 1,0 0 0,-1 0 0,1-1 0,-1 1 0,1 0-1,-1 0 1,0 0 0,0 0 0,-1 0 0,1 0 0,0-1-1,-1 1 1,0 0 0,0 0 0,0 0 0,-2 3 0,1-2-12,-1-1-1,1-1 1,-1 1 0,0 0 0,0-1 0,0 1 0,0-1 0,0 0 0,-1 0 0,1 0-1,-1 0 1,1-1 0,-1 1 0,-4 0 0,-8 2-98,0-1 0,0-1 0,-1 0 0,1-1-1,0 0 1,-24-3 0,39 2-145,0 0 0,-1-1 0,1 1-1,0 0 1,0 0 0,-1-1 0,1 1-1,0-1 1,0 1 0,0-1 0,0 1-1,0-1 1,0 0 0,0 1 0,0-1-1,0 0 1,0 0 0,0 0 0,0 0-1,-1-1 1,-4-25-7555,6 4-3911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1.758"/>
    </inkml:context>
    <inkml:brush xml:id="br0">
      <inkml:brushProperty name="width" value="0.025" units="cm"/>
      <inkml:brushProperty name="height" value="0.025" units="cm"/>
    </inkml:brush>
  </inkml:definitions>
  <inkml:trace contextRef="#ctx0" brushRef="#br0">1 0 6790,'0'0'9230,"3"8"-8156,5 15 274,-2 1 1,7 41 0,0 3-388,-13-66-946,0-1 0,0 0 0,0 0 0,1 0 0,-1 1 0,1-1 1,-1 0-1,1 0 0,-1 0 0,1 0 0,-1 0 0,1 0 0,0 0 0,0 0 0,-1 0 0,1 0 1,0 0-1,0 0 0,0-1 0,0 1 0,0 0 0,0-1 0,0 1 0,0-1 0,0 1 0,1-1 0,-1 1 1,2-1-1,-1 0 18,1 0 1,0 0 0,-1-1-1,1 1 1,-1-1 0,1 1-1,-1-1 1,1 0 0,-1 0 0,1 0-1,-1-1 1,3-1 0,8-6 58,-1 0 0,-1-1 0,15-15 0,44-60 127,-68 127-27,-7-5-25,3-31-152,1 1-1,0 0 1,0-1 0,0 1 0,1 0 0,0 0 0,1 0 0,-1-1 0,1 1 0,2 8 0,-2-14-11,0 0 1,-1-1 0,1 1-1,0 0 1,0-1-1,-1 1 1,1 0 0,0-1-1,0 1 1,0-1-1,0 1 1,0-1 0,0 0-1,0 1 1,0-1-1,0 0 1,0 0 0,0 0-1,0 0 1,0 0-1,0 0 1,0 0 0,0 0-1,0 0 1,0 0-1,0 0 1,0 0 0,0-1-1,0 1 1,0-1-1,0 1 1,0 0 0,0-1-1,-1 0 1,1 1 0,1-2-1,32-21-1471,21-38-8708,-39 41 4254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2.448"/>
    </inkml:context>
    <inkml:brush xml:id="br0">
      <inkml:brushProperty name="width" value="0.025" units="cm"/>
      <inkml:brushProperty name="height" value="0.025" units="cm"/>
    </inkml:brush>
  </inkml:definitions>
  <inkml:trace contextRef="#ctx0" brushRef="#br0">67 28 7335,'0'0'13906,"1"5"-13687,-11 88 0,39-97 454,-25 1-591,0 0 0,-1 1 1,1-1-1,-1-1 0,1 1 0,-1 0 1,0-1-1,0 0 0,-1 1 0,1-1 1,-1 0-1,0-1 0,0 1 0,0 0 1,-1-1-1,1 1 0,-1-1 0,0 1 1,0-1-1,-1 1 0,1-1 0,-1 0 1,0 1-1,0-1 0,-1 0 0,0-4 1,1 9-73,-1-1 1,1 1 0,0-1 0,-1 1 0,1-1 0,0 1-1,-1-1 1,1 1 0,0-1 0,-1 1 0,1 0 0,-1-1-1,1 1 1,0 0 0,-1-1 0,1 1 0,-1 0 0,0-1-1,1 1 1,-1 0 0,1 0 0,-1 0 0,1 0 0,-1 0-1,1-1 1,-1 1 0,0 0 0,1 0 0,-1 0 0,1 1-1,-1-1 1,1 0 0,-1 0 0,1 0 0,-1 0 0,0 0-1,1 1 1,-1-1 0,1 0 0,-1 0 0,1 1 0,-1-1-1,1 0 1,0 1 0,-1-1 0,1 1 0,-1-1 0,1 0-1,-1 2 1,-26 28-98,16-17 380,-8 3 786,15-13-1059,0 0-1,0 0 1,1 0-1,-1 0 1,1 1-1,0 0 1,0-1-1,0 1 1,0 0-1,1 1 1,-1-1-1,1 0 1,0 1-1,-2 8 1,2-6-33,0 1 1,1 0-1,0 0 0,0-1 1,0 1-1,1 0 0,2 15 0,-2-22 15,1 0 0,0 0-1,-1 0 1,1 0-1,0 0 1,0 0 0,0 0-1,-1-1 1,1 1-1,0 0 1,0-1 0,0 1-1,0 0 1,0-1-1,0 1 1,0-1 0,1 0-1,-1 1 1,0-1-1,0 0 1,0 0 0,0 0-1,1 1 1,-1-1-1,0 0 1,0-1 0,0 1-1,0 0 1,0 0-1,3-1 1,37-10 189,-26 4-175,-1-1 1,1 0-1,-2-2 1,1 1-1,-2-2 0,1 0 1,-1 0-1,-1-1 1,0-1-1,-1 1 1,17-29-1,-20 9 30,-12 23-81,-9 20-120,8-5 156,0 1 0,1 1 0,0-1-1,0 1 1,1 0 0,0 0 0,0 0 0,1 0-1,0 1 1,1-1 0,0 1 0,-2 16 0,5-24-46,0-1 0,-1 1 0,2 0 0,-1 0 0,0-1 0,0 1 1,0-1-1,0 1 0,0-1 0,0 1 0,0-1 0,1 0 0,-1 0 0,0 0 0,0 1 1,1-1-1,-1 0 0,0 0 0,0 0 0,0-1 0,3 1 0,30-2-2320,-20-1 551,-1 0 0,1-1-1,-1-1 1,0 0 0,0-1 0,17-9-1,8-7-7554</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2.843"/>
    </inkml:context>
    <inkml:brush xml:id="br0">
      <inkml:brushProperty name="width" value="0.025" units="cm"/>
      <inkml:brushProperty name="height" value="0.025" units="cm"/>
    </inkml:brush>
  </inkml:definitions>
  <inkml:trace contextRef="#ctx0" brushRef="#br0">136 120 13965,'0'0'2290,"-10"7"-453,-8 6-1136,1 1 1,-21 20-1,33-29-479,0 1 0,0 0 0,0 0 0,0 0 0,1 1 1,0-1-1,0 1 0,1 0 0,0 0 0,0 1 0,1-1 0,-2 9 0,4-15-217,0-1 0,0 1-1,0 0 1,1-1 0,-1 1 0,0 0 0,0-1-1,0 1 1,1 0 0,-1-1 0,0 1-1,1-1 1,-1 1 0,1-1 0,-1 1 0,1-1-1,-1 1 1,1-1 0,-1 1 0,1-1-1,-1 1 1,1-1 0,0 0 0,-1 1 0,1-1-1,0 0 1,-1 0 0,1 1 0,0-1-1,-1 0 1,1 0 0,0 0 0,-1 0 0,1 0-1,0 0 1,-1 0 0,1 0 0,0 0-1,-1 0 1,1 0 0,1-1 0,30-5 114,-23 2-192,-1-1 0,1 0-1,-1-1 1,0 0-1,0 0 1,-1 0 0,0-1-1,0 0 1,-1-1-1,0 1 1,0-1 0,0-1-1,-1 1 1,-1-1-1,5-9 1,-2 2 109,-1 0 0,-1 0 0,0-1 0,-1 0 0,-1 0 0,0 0 0,0-28 0,-3 45-21,0-1 0,0 1 1,0 0-1,0 0 0,0-1 0,0 1 0,0 0 0,0-1 0,0 1 0,0 0 0,0-1 0,0 1 0,0 0 0,0-1 1,0 1-1,0 0 0,-1 0 0,1-1 0,0 1 0,0 0 0,0-1 0,0 1 0,-1 0 0,1 0 0,0 0 0,0-1 1,-1 1-1,1 0 0,0 0 0,0 0 0,-1-1 0,1 1 0,0 0 0,-1 0 0,1 0 0,-1 0 0,-12 5 103,-9 16-105,17-14-9,1 0 0,0 0-1,1 0 1,-1 1 0,1-1 0,1 1 0,0 0-1,0-1 1,0 1 0,1 0 0,0 0 0,1 0 0,-1 0-1,2 1 1,-1-1 0,1 0 0,0 0 0,1 0-1,0-1 1,0 1 0,1 0 0,0-1 0,0 1-1,1-1 1,0 0 0,0 0 0,6 7 0,11 26-1063,-6-11-1960,-3-13-2795,-7-13-1938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3.736"/>
    </inkml:context>
    <inkml:brush xml:id="br0">
      <inkml:brushProperty name="width" value="0.025" units="cm"/>
      <inkml:brushProperty name="height" value="0.025" units="cm"/>
    </inkml:brush>
  </inkml:definitions>
  <inkml:trace contextRef="#ctx0" brushRef="#br0">29 35 9865,'0'0'10367,"1"8"-9470,-2 15-454,0 0-1,-1 0 0,-8 35 0,4-28-108,2 1 0,-2 32 0,10-58 1,5-10-9,6-12 107,-7 2-409,-1 1 0,0-1 0,-1 0 0,-1-1 0,-1 1 0,0-1 0,-1 0 0,0 0 1,-1 0-1,-1 0 0,-2-24 0,1 38-222,3 25-314,-1-20 511,-1-1 1,1 1-1,1 0 1,-1-1 0,0 1-1,0-1 1,1 0-1,0 1 1,-1-1 0,1 0-1,0-1 1,0 1-1,0-1 1,0 1 0,0-1-1,0 0 1,1 0 0,-1 0-1,0 0 1,0-1-1,1 1 1,-1-1 0,1 0-1,5 0 1,1 0 28,0 0 0,0-1 0,0 0-1,0 0 1,0-1 0,0 0 0,12-5 0,-14 3-9,0 0-1,-1 0 1,0 0 0,0-1-1,0 0 1,10-10-1,-15 13-1,1-1 0,-1 1 0,0-1 0,0 0 0,0 0 1,0 1-1,0-1 0,-1-1 0,0 1 0,1 0 0,-1 0 0,0-1 0,-1 1 0,1 0 0,0-1 0,-1 1 0,0-1 0,0-5 0,0 9-15,0-1 1,0 1-1,-1-1 1,1 1-1,0 0 0,0-1 1,-1 1-1,1-1 1,0 1-1,0 0 0,-1-1 1,1 1-1,0 0 1,-1-1-1,1 1 1,-1 0-1,1 0 0,0-1 1,-1 1-1,1 0 1,-1 0-1,1 0 0,-1-1 1,1 1-1,0 0 1,-1 0-1,1 0 1,-1 0-1,1 0 0,-1 0 1,1 0-1,-1 0 1,1 0-1,-1 0 1,1 0-1,-1 1 0,1-1 1,-1 0-1,1 0 1,0 0-1,-1 0 0,1 1 1,-1-1-1,1 0 1,0 1-1,-1-1 1,1 0-1,0 1 0,-1-1 1,1 0-1,0 1 1,-1 0-1,-20 17 94,9-1-104,2 0 0,-14 32 0,21-43 4,0 1 1,1 0-1,0 0 1,0 0-1,0 0 0,1 1 1,0-1-1,1 0 0,0 1 1,1 13-1,-1-20-45,1 0 1,0 1-1,0-1 0,0 0 0,0 1 1,0-1-1,0 0 0,0 0 0,0 0 1,0 0-1,0 0 0,1 0 0,-1 0 1,0-1-1,1 1 0,-1 0 0,1-1 1,-1 1-1,1-1 0,-1 1 0,1-1 1,-1 0-1,1 0 0,-1 0 0,1 0 1,-1 0-1,1 0 0,-1 0 0,1 0 1,-1 0-1,1-1 0,-1 1 0,4-2 1,4 0-951,-1 0 0,1 0 0,-1-1 0,14-6 0,12-10-4798,3-4-2253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4.077"/>
    </inkml:context>
    <inkml:brush xml:id="br0">
      <inkml:brushProperty name="width" value="0.025" units="cm"/>
      <inkml:brushProperty name="height" value="0.025" units="cm"/>
    </inkml:brush>
  </inkml:definitions>
  <inkml:trace contextRef="#ctx0" brushRef="#br0">26 0 2787,'0'0'3459,"-25"49"-3363,25-47-2114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4.770"/>
    </inkml:context>
    <inkml:brush xml:id="br0">
      <inkml:brushProperty name="width" value="0.025" units="cm"/>
      <inkml:brushProperty name="height" value="0.025" units="cm"/>
    </inkml:brush>
  </inkml:definitions>
  <inkml:trace contextRef="#ctx0" brushRef="#br0">251 277 12107,'0'0'9231,"-10"-2"-7998,6 2-1148,-2-2 27,1 1 1,-1 0-1,0 0 1,0 0-1,0 1 1,0 0-1,1 0 1,-1 1-1,0-1 0,0 1 1,0 0-1,1 1 1,-1 0-1,0-1 1,-5 4-1,-5 5-3,1 1 0,1 0 0,0 0-1,-20 23 1,29-29-61,1 1 0,-1-1-1,1 1 1,0 0 0,1 1 0,-1-1-1,1 0 1,1 1 0,-1 0-1,1 0 1,0 0 0,1 0 0,-1 0-1,1 11 1,1-17-44,1 0 0,-1 1 0,1-1 0,-1 1 0,1-1 0,0 0 0,0 0 0,0 1 0,-1-1 0,1 0 0,1 0 0,-1 0 0,0 0 0,0 0 0,0 0-1,0 0 1,1-1 0,-1 1 0,0 0 0,1-1 0,-1 1 0,0-1 0,1 1 0,-1-1 0,1 0 0,-1 1 0,1-1 0,-1 0 0,1 0 0,-1 0 0,1 0 0,-1 0 0,0-1 0,3 1 0,56-8-282,-42 2-159,1-1-1,-1-1 1,0 0 0,-1-2-1,0 0 1,-1-1 0,0 0-1,0-2 1,-2 0 0,1 0-1,-2-1 1,14-18 0,-5 4-7,0-2 1,-2 0 0,-2-2 0,0 0 0,20-55 0,-35 80 616,-1 1 0,-1 0 0,1-1 0,-1 0 0,0 1 0,0-1 0,-1 0 0,0 1 0,-1-11 0,1 17-126,0-1 0,0 1 0,0-1 0,0 1 0,0-1 0,0 1 0,0 0-1,-1-1 1,1 1 0,0-1 0,0 1 0,0 0 0,-1-1 0,1 1 0,0-1 0,0 1 0,-1 0 0,1-1 0,0 1 0,-1 0 0,1 0 0,0-1 0,-1 1 0,1 0-1,-1 0 1,1-1 0,0 1 0,-1 0 0,1 0 0,-1 0 0,1 0 0,-1 0 0,1 0 0,0 0 0,-1 0 0,-19 7 641,-12 18-365,22-11-203,0-1 1,0 2-1,1-1 0,1 1 1,1 1-1,0-1 0,1 1 0,0 0 1,2 1-1,-1-1 0,2 1 1,1 0-1,0 0 0,1 33 1,1-49-114,0 1 0,0 0 0,0-1 0,0 1 1,1-1-1,-1 1 0,1-1 0,-1 1 1,1-1-1,-1 1 0,1-1 0,0 0 0,0 1 1,0-1-1,0 0 0,0 0 0,0 1 1,0-1-1,0 0 0,0 0 0,0 0 0,1 0 1,-1 0-1,0-1 0,3 2 0,0-1 1,-1 0 0,1 0 0,0-1 0,-1 1 0,1-1-1,0 0 1,0 0 0,-1 0 0,1-1 0,6-1 0,2-1-121,0 0 1,0-1-1,-1-1 1,1 0 0,17-11-1,-4-3-46,-1-1-1,-1-2 0,-1 0 1,-1-1-1,-1-1 1,-1-1-1,-1 0 1,19-37-1,-36 61 240,-15 24 267,-8 16-49,0-1 247,-19 47-1,37-75-480,0 1 1,0 0-1,1 0 0,1 0 0,0 0 0,0 0 0,1 1 0,1-1 1,0 18-1,0-28-56,1 1-1,-1-1 1,0 0 0,0 1 0,1-1-1,-1 0 1,1 1 0,-1-1 0,1 0-1,-1 0 1,1 0 0,0 1 0,-1-1-1,1 0 1,0 0 0,0 0 0,0 0-1,0 0 1,0 0 0,0-1 0,0 1-1,0 0 1,1-1 0,1 2 0,0-1 12,-1-1 0,1 1 0,-1-1 0,1 0 0,0 0 0,-1 0 0,1 0 0,0 0 0,-1-1 0,1 1 1,0-1-1,2 0 0,1-1-15,-1 0 1,1-1 0,-1 1 0,0-1-1,0 0 1,0 0 0,0 0-1,0-1 1,-1 0 0,0 0-1,5-5 1,-7 6-86,0 0 0,0 0 1,-1 0-1,1-1 0,-1 1 0,0 0 0,0-1 0,0 1 1,0 0-1,-1-1 0,1 1 0,-1-1 0,0 1 1,0-1-1,0 1 0,-1-1 0,1 1 0,-1-1 0,0 1 1,0 0-1,0-1 0,0 1 0,-1 0 0,1 0 1,-1 0-1,0 0 0,0 0 0,0 0 0,0 0 1,0 1-1,-1-1 0,1 1 0,-1-1 0,0 1 0,0 0 1,-4-3-1,-2-1 29,0 1 0,0 0 0,0 0 0,0 1-1,-1 0 1,0 0 0,1 1 0,-1 0 0,-1 1 0,1 0 0,-12 0 0,21 2 78,0 0-1,1 0 1,-1 0 0,1 0 0,-1 0-1,0 0 1,1 1 0,-1-1 0,0 0-1,1 0 1,-1 0 0,1 1 0,-1-1 0,1 0-1,-1 1 1,1-1 0,-1 0 0,1 1-1,-1-1 1,1 1 0,-1-1 0,1 1-1,-1-1 1,1 1 0,0-1 0,-1 1-1,1-1 1,0 1 0,0 0 0,-1-1-1,1 1 1,0-1 0,0 1 0,0 0-1,0-1 1,0 1 0,0 0 0,0-1-1,0 1 1,0 1 0,0-1 0,0 0 1,1 1-1,-1-1 0,0 0 1,1 1-1,-1-1 0,1 0 1,-1 0-1,1 0 1,0 1-1,-1-1 0,1 0 1,0 0-1,0 0 0,0 0 1,0 0-1,0 0 0,0 0 1,2 0-1,11 5-71,0-2 0,1 0 0,0-1 1,0 0-1,0-1 0,0-1 0,0-1 0,0 0 0,19-2 0,11 1-1647,-32 0 139,0 1-1,0-2 1,0 0 0,18-4-1,6-6-4132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6.069"/>
    </inkml:context>
    <inkml:brush xml:id="br0">
      <inkml:brushProperty name="width" value="0.025" units="cm"/>
      <inkml:brushProperty name="height" value="0.025" units="cm"/>
    </inkml:brush>
  </inkml:definitions>
  <inkml:trace contextRef="#ctx0" brushRef="#br0">24 142 3235,'-23'-2'11386,"38"-3"-5736,40-2-3473,117-20-1138,-4-14-3984,-164 40 2903,-3 0 22,0 0 0,1 1 0,-1-1 0,1 1 0,-1-1 0,1 1 0,-1 0 0,1-1 0,-1 1 0,1 0 0,-1 0 0,1 0 0,-1 0 0,1 0 0,-1 1 0,1-1 0,-1 0 0,1 1 0,-1-1 0,1 1 0,-1-1 0,0 1 0,1 0 0,-1 0 0,0-1 0,2 3 0,-1-2 62,0 1 1,0-1-1,1 1 0,-1-1 0,0 1 1,1-1-1,-1 0 0,1 0 0,-1-1 1,1 1-1,0 0 0,-1-1 0,1 1 1,0-1-1,-1 0 0,1 0 0,0 0 0,5-1 1,52-7 366,9-17-282,-57 19-122,1 1-1,0 0 1,0 1 0,0 1-1,16-3 1,-28 6 5,0 0-1,0 0 1,0 0 0,0 0 0,0 0-1,-1 1 1,1-1 0,0 0-1,0 1 1,0-1 0,0 0 0,0 1-1,-1-1 1,1 1 0,0-1 0,0 1-1,-1 0 1,1-1 0,0 1 0,-1 0-1,1 0 1,-1-1 0,1 1 0,-1 0-1,1 0 1,-1 0 0,0-1 0,1 1-1,-1 0 1,0 0 0,1 0-1,-1 0 1,0 0 0,0 0 0,0 0-1,0 0 1,0 0 0,0 0 0,0-1-1,-1 2 1,1 0 12,0-1 1,0 0-1,0 0 1,0 1-1,0-1 0,0 0 1,0 0-1,1 1 1,-1-1-1,0 0 0,1 0 1,-1 0-1,1 0 1,-1 0-1,1 1 0,-1-1 1,1 0-1,0 0 1,0 0-1,-1-1 0,1 1 1,0 0-1,0 0 1,0 0-1,0 0 0,0-1 1,0 1-1,0-1 1,0 1-1,1-1 0,-1 1 1,0-1-1,0 1 0,0-1 1,1 0-1,0 0 1,8 0-53,-1-1 0,1 0 0,-1-1 0,1 0 0,-1-1 0,0 0 0,0-1 0,0 1 0,-1-2 0,15-8 0,-11 6-1064,-1 1 0,1 0 1,0 1-1,0 1 0,16-5 1,-28 10 1119,1-1-1,-1 1 1,0-1 0,1 1-1,-1-1 1,0 1 0,0-1 0,0 1-1,1-1 1,-1 1 0,0 0-1,0-1 1,0 1 0,0-1-1,0 1 1,0-1 0,0 1 0,0-1-1,0 1 1,0 0 0,0-1-1,0 1 1,-1-1 0,1 1 0,0-1-1,0 1 1,-1-1 0,1 1-1,-1 0 1,-6 21 1392,-1-4-802,2 0 0,0 1 1,2 0-1,0 0 1,1 0-1,-1 24 1,3-2-231,10 78 0,-7-107-357,-1 0 0,0 1 0,-1-1 0,0 0-1,-1 0 1,-3 17 0,3-26 38,0 0 1,0 0-1,0 0 0,0 0 0,-1 0 0,1 0 1,-1 0-1,0-1 0,0 1 0,0-1 1,0 1-1,0-1 0,0 0 0,-1 0 0,1 0 1,-1 0-1,1 0 0,-1-1 0,0 1 0,0-1 1,0 1-1,0-1 0,0 0 0,0 0 1,0-1-1,0 1 0,0-1 0,-6 1 0,4 0 71,1-1 0,0 0-1,0 0 1,0 0 0,0 0 0,0-1-1,0 1 1,0-1 0,0 0-1,0 0 1,0-1 0,0 1-1,0-1 1,0 0 0,1 0 0,-1 0-1,1 0 1,0-1 0,-1 1-1,-4-6 1,4 3-79,1-1 0,0 1 0,0-1-1,0 0 1,1 0 0,-1 1 0,2-2 0,-1 1 0,0 0 0,1 0-1,0 0 1,1-1 0,0-6 0,-1 4-55,1 1 1,1-1-1,-1 0 1,2 0-1,-1 0 1,1 1-1,0-1 1,1 1-1,0-1 1,0 1-1,1 0 1,0 0-1,1 0 1,0 1-1,7-10 1,-4 8-104,1 0-1,0 1 1,1 0 0,0 1 0,0 0 0,0 0-1,1 1 1,0 0 0,0 1 0,21-6-1,65-18-5105,-49 14-784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5.115"/>
    </inkml:context>
    <inkml:brush xml:id="br0">
      <inkml:brushProperty name="width" value="0.025" units="cm"/>
      <inkml:brushProperty name="height" value="0.025" units="cm"/>
    </inkml:brush>
  </inkml:definitions>
  <inkml:trace contextRef="#ctx0" brushRef="#br0">266 6 11243,'0'0'3822,"-8"-1"-731,2-1-2869,0 1 1,0 0-1,1 1 1,-1-1 0,0 1-1,0 1 1,0-1-1,0 1 1,0 0-1,1 0 1,-1 0-1,0 1 1,1 0-1,-1 0 1,-6 4 0,1 2 307,1-1 0,-1 2 0,-14 15 0,23-22-472,0 0 1,0 0-1,0 1 1,0-1-1,0 1 0,1-1 1,-1 1-1,1 0 1,-1-1-1,1 1 1,0 0-1,0 0 1,0 0-1,1 0 0,-1 0 1,1 0-1,0 0 1,0 0-1,0 0 1,0 0-1,1 6 0,0-8-59,0 1 0,0-1 0,0 0 0,0 0 0,0 0 0,0 0 0,1 0 0,-1 0 0,0 0 0,1 0-1,-1-1 1,0 1 0,1 0 0,-1-1 0,1 1 0,-1-1 0,1 1 0,-1-1 0,1 0 0,0 0 0,2 0-1,39 2-765,-36-2 517,7 0-148,66 3-1680,-74-2 2009,0 0-1,0 0 1,-1 0-1,1 1 1,0 0-1,0 0 1,-1 1-1,1 0 1,-1 0 0,7 5-1,-10-7 101,-1 0 0,0 0 0,0 0 0,0 0-1,0 0 1,0 0 0,0 0 0,0 1 0,0-1 0,-1 0 0,1 1 0,0-1 0,-1 0-1,1 1 1,-1-1 0,1 1 0,-1-1 0,0 1 0,0-1 0,0 1 0,0-1 0,0 1-1,0-1 1,0 1 0,0-1 0,0 1 0,-1-1 0,1 1 0,-1-1 0,1 1 0,-1-1-1,1 0 1,-1 1 0,0-1 0,0 0 0,0 1 0,0-1 0,0 0 0,0 0 0,0 0-1,0 0 1,0 0 0,-2 1 0,-5 5 164,0-1 0,-1 0-1,0 0 1,-18 8 0,8-5-253,-1-1 0,-1-1 0,0-1 0,1 0 0,-28 2 0,-19-4-5925,20-4-7753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5.474"/>
    </inkml:context>
    <inkml:brush xml:id="br0">
      <inkml:brushProperty name="width" value="0.025" units="cm"/>
      <inkml:brushProperty name="height" value="0.025" units="cm"/>
    </inkml:brush>
  </inkml:definitions>
  <inkml:trace contextRef="#ctx0" brushRef="#br0">1 24 10442,'0'0'6918,"71"20"-5540,-17-20-129,14 0-608,10 0-289,6-8-192,0 0-128,-9 0-384,-7 2-1922,-15-2-2595,-13 2-1505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5.836"/>
    </inkml:context>
    <inkml:brush xml:id="br0">
      <inkml:brushProperty name="width" value="0.025" units="cm"/>
      <inkml:brushProperty name="height" value="0.025" units="cm"/>
    </inkml:brush>
  </inkml:definitions>
  <inkml:trace contextRef="#ctx0" brushRef="#br0">0 1 13965,'0'0'6470,"10"10"-6112,93 91-16,-98-94-303,0 0 1,-1 1-1,0-1 1,-1 1-1,0 0 1,0 0 0,0 0-1,-1 0 1,0 1-1,-1-1 1,0 1-1,0-1 1,-1 16 0,-1-12-364,0 0 0,0 0 0,-6 21 0,5-25-753,-1 0-1,0-1 1,0 0-1,-1 1 0,-7 11 1,-10 4-10064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7.263"/>
    </inkml:context>
    <inkml:brush xml:id="br0">
      <inkml:brushProperty name="width" value="0.025" units="cm"/>
      <inkml:brushProperty name="height" value="0.025" units="cm"/>
    </inkml:brush>
  </inkml:definitions>
  <inkml:trace contextRef="#ctx0" brushRef="#br0">4 0 5029,'0'0'9433,"0"11"-8585,-1 23 53,0-11-252,0-1 0,1 0-1,1 1 1,1-1 0,8 36 0,-9-55-634,0-1-1,0 1 0,1-1 0,-1 1 0,0-1 1,1 0-1,0 1 0,-1-1 0,1 0 0,0 0 0,0 0 1,0 0-1,0-1 0,1 1 0,-1 0 0,0-1 1,1 0-1,-1 1 0,6 0 0,-3 0 33,-1-2 0,1 1-1,0 0 1,0-1 0,1 0 0,-1 0-1,0-1 1,0 1 0,-1-1 0,7-2-1,9-3 95,0-1-1,-1-1 1,0-1-1,19-13 0,56-40-128,-60 38-42,55-31 0,-88 55 41,-1 1 0,1-1 0,-1 0 0,1 1 0,-1-1 0,0 1 0,1-1 0,-1 1 0,0-1 0,1 1 0,-1-1 0,0 1 0,0 0 0,0-1 0,1 1 0,-1-1 0,0 1 0,0 0 0,0-1 0,0 1 0,0-1 0,0 1 0,0 0 0,0-1 0,0 1 0,-1-1 0,1 1 0,0 0 0,0-1 0,-1 1 0,-2 24 657,-6 6 58,6-25-643,1 0 0,0 0-1,0 0 1,1 1 0,0-1 0,0 1-1,0-1 1,1 1 0,0 8 0,1-14-74,-1-1 1,1 1-1,-1-1 0,1 1 1,-1-1-1,1 1 0,-1-1 1,1 1-1,-1-1 1,1 0-1,0 1 0,-1-1 1,1 0-1,0 0 0,-1 1 1,1-1-1,0 0 0,-1 0 1,1 0-1,0 0 1,-1 0-1,1 0 0,0 0 1,0 0-1,-1 0 0,1 0 1,0 0-1,-1-1 1,1 1-1,1-1 0,22-6 203,-2-3-119,-1-1 1,25-18-1,-34 20-224,-1 1 0,1 1 0,0 0 0,0 1 0,1 0 0,0 0 0,0 2 0,0-1 0,1 2 0,-1 0 0,20-2 0,-32 5 125,0 0 0,0 1 0,0-1-1,1 0 1,-1 1 0,0-1 0,0 0 0,0 1 0,0 0 0,0-1 0,0 1 0,0-1 0,0 1 0,0 0 0,0 0 0,0 0 0,0 0 0,-1-1 0,1 1 0,0 0-1,0 0 1,-1 1 0,1-1 0,-1 0 0,1 0 0,-1 0 0,1 0 0,-1 0 0,0 0 0,0 1 0,0-1 0,1 0 0,-1 0 0,0 0 0,0 1 0,-1-1 0,1 0-1,0 3 1,4 20-35,-4-24 0,0 0 0,0 1-1,0-1 1,1 0 0,-1 1-1,0-1 1,0 0 0,0 1-1,1-1 1,-1 0 0,0 0 0,0 1-1,1-1 1,-1 0 0,0 0-1,1 1 1,-1-1 0,0 0 0,1 0-1,-1 0 1,0 0 0,1 1-1,-1-1 1,1 0 0,-1 0-1,0 0 1,1 0 0,-1 0 0,0 0-1,1 0 1,-1 0 0,1 0-1,-1 0 1,0 0 0,1 0 0,-1-1-1,0 1 1,1 0 0,-1 0-1,0 0 1,1 0 0,-1-1-1,0 1 1,1 0 0,-1 0 0,0-1-1,1 1 1,-1 0 0,0 0-1,0-1 1,1 1 0,11-17-4437,-1-4-1154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7.610"/>
    </inkml:context>
    <inkml:brush xml:id="br0">
      <inkml:brushProperty name="width" value="0.025" units="cm"/>
      <inkml:brushProperty name="height" value="0.025" units="cm"/>
    </inkml:brush>
  </inkml:definitions>
  <inkml:trace contextRef="#ctx0" brushRef="#br0">1 1 11627,'0'0'8744,"50"29"-11915,-27-25-2210,0-1-3844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8"/>
    </inkml:context>
    <inkml:brush xml:id="br0">
      <inkml:brushProperty name="width" value="0.025" units="cm"/>
      <inkml:brushProperty name="height" value="0.025" units="cm"/>
    </inkml:brush>
  </inkml:definitions>
  <inkml:trace contextRef="#ctx0" brushRef="#br0">97 48 5669,'-1'8'5702,"-9"67"-1044,-28 105 0,10-54-2054,9-3-1034,77-340-1276,10-30-2222,-67 244 1913,2-7-40,0 0 1,1 0 0,0 0 0,1 0 0,0 1-1,12-17 1,-17 25 47,1 1 0,-1-1 0,1 1 0,-1-1 0,0 1 0,1-1 0,-1 1 0,1 0 0,-1-1 0,1 1 0,0 0 0,-1-1 0,1 1 0,-1 0 0,1 0 0,-1-1 0,1 1 0,0 0 0,-1 0-1,1 0 1,0 0 0,-1 0 0,1 0 0,0 0 0,-1 0 0,1 0 0,-1 0 0,1 0 0,0 0 0,-1 0 0,1 1 0,0-1 0,-1 0 0,1 0 0,-1 1 0,1-1 0,-1 0 0,1 1 0,-1-1 0,1 1 0,-1-1 0,1 1 0,-1-1 0,1 1 0,-1-1-1,0 1 1,1-1 0,-1 1 0,0-1 0,0 1 0,1 0 0,13 34-48,-13-31 65,3 10 74,-1 0-1,0 0 0,-1 0 1,-1 0-1,0 1 0,-1-1 1,-2 19-1,2-28-3,0-1 1,0 0-1,-1 0 0,0 1 0,0-1 1,0 0-1,-1 0 0,1 0 1,-1 0-1,0 0 0,0 0 0,-1-1 1,1 1-1,-1-1 0,1 1 0,-1-1 1,0 0-1,0 0 0,-1 0 1,1 0-1,-1-1 0,1 0 0,-1 1 1,0-1-1,0 0 0,0-1 1,0 1-1,-6 1 0,10-3-120,0 0 0,0 0-1,-1 0 1,1 0 0,0 0-1,0 0 1,0 0 0,-1 0 0,1 0-1,0 0 1,0 0 0,0 0 0,-1 0-1,1 0 1,0 0 0,0 0 0,0 0-1,0 0 1,-1-1 0,1 1 0,0 0-1,0 0 1,0 0 0,0 0-1,-1 0 1,1 0 0,0-1 0,0 1-1,0 0 1,0 0 0,0 0 0,0 0-1,0-1 1,-1 1 0,1 0 0,0 0-1,0 0 1,0 0 0,0-1 0,0 1-1,0 0 1,0 0 0,0 0-1,0-1 1,0 1 0,3-14-1885,10-13-2540,10-2-2331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8.345"/>
    </inkml:context>
    <inkml:brush xml:id="br0">
      <inkml:brushProperty name="width" value="0.025" units="cm"/>
      <inkml:brushProperty name="height" value="0.025" units="cm"/>
    </inkml:brush>
  </inkml:definitions>
  <inkml:trace contextRef="#ctx0" brushRef="#br0">102 1 14670,'-6'9'1580,"-4"8"-1035,-49 91 3624,55-100-3861,0 1 0,0 1 0,1-1 1,0 1-1,0-1 0,1 1 0,1 0 0,0-1 0,0 1 1,1 14-1,0-23-299,1 0 0,0 1 0,-1-1 1,1 0-1,0 1 0,0-1 0,-1 0 1,1 0-1,0 0 0,0 0 0,0 0 1,1 0-1,-1 0 0,0 0 0,0 0 1,0-1-1,1 1 0,-1 0 0,0-1 1,1 1-1,-1-1 0,1 1 0,-1-1 0,1 0 1,-1 0-1,0 1 0,1-1 0,-1 0 1,1 0-1,-1 0 0,1-1 0,-1 1 1,1 0-1,1-1 0,3 0 5,0 0-1,0 0 1,0-1 0,-1 1-1,1-1 1,-1-1-1,8-3 1,2-5-168,0 0 0,-1-2 0,0 0 0,-1 0 0,-1-1 0,20-28 0,-37 51 175,1 1-1,0-1 1,1 1 0,0 0 0,1 0 0,0 0 0,0 0-1,1 1 1,1 14 0,0-24-1,0 0 0,0 0 0,0 0 0,0 1 0,0-1 0,0 0 0,0 0 0,1 0 0,-1 0-1,1 0 1,-1 0 0,1 0 0,-1 0 0,1 0 0,-1 0 0,1 0 0,0 0 0,-1 0 0,1-1 0,0 1 0,0 0 0,0 0 0,0-1 0,0 1 0,0 0 0,0-1 0,0 1 0,1 0 0,2-1 23,-1 1 0,1 0 0,-1-1 0,1 1 1,0-1-1,-1 0 0,1 0 0,-1-1 1,5 0-1,5-1 6,0-1-1,0-1 1,-1 0 0,14-7-1,-21 9-173,34-22-676,-37 23 380,0-1 0,-1 1-1,1-1 1,-1 1 0,0-1-1,1 0 1,-1 1 0,0-1-1,0 0 1,0 0 0,0 0 0,0 0-1,-1 0 1,1 0 0,0 0-1,-1 0 1,0 0 0,1-4-1,-1-7-5119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8.734"/>
    </inkml:context>
    <inkml:brush xml:id="br0">
      <inkml:brushProperty name="width" value="0.025" units="cm"/>
      <inkml:brushProperty name="height" value="0.025" units="cm"/>
    </inkml:brush>
  </inkml:definitions>
  <inkml:trace contextRef="#ctx0" brushRef="#br0">17 1 14414,'0'0'9417,"-16"54"-9289,28-43-96,4-2-1570,0-4-2145,2-5-5446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39.079"/>
    </inkml:context>
    <inkml:brush xml:id="br0">
      <inkml:brushProperty name="width" value="0.025" units="cm"/>
      <inkml:brushProperty name="height" value="0.025" units="cm"/>
    </inkml:brush>
  </inkml:definitions>
  <inkml:trace contextRef="#ctx0" brushRef="#br0">84 26 10314,'0'0'3673,"9"-4"-107,-2 1-3197,-1 0 313,-1 0 0,1 0-1,0 1 1,0 0 0,0 0 0,9-1-1,-13 3-609,-1 0-1,0 0 1,0 0 0,1 0-1,-1 0 1,0 1 0,0-1-1,1 0 1,-1 1-1,0-1 1,0 1 0,0-1-1,0 1 1,1 0-1,-1-1 1,0 1 0,0 0-1,0 0 1,0 0 0,-1 0-1,1 0 1,0 0-1,0 0 1,-1 0 0,1 0-1,0 0 1,-1 0-1,1 0 1,-1 0 0,1 1-1,-1-1 1,0 0 0,0 0-1,1 1 1,-1-1-1,0 0 1,0 0 0,0 1-1,0-1 1,0 0-1,-1 1 1,1 0 0,-1 5 36,1-1 1,-1 0 0,0 0-1,0 0 1,-1 0-1,0 0 1,0 0 0,0 0-1,-1 0 1,0-1 0,-6 10-1,-4 2 92,-1 0 0,-18 17 0,-22 28 176,53-61-373,1-1 0,0 0 0,-1 1 0,1-1 0,0 1 0,0-1 1,-1 1-1,1-1 0,0 1 0,0-1 0,-1 1 0,1-1 0,0 1 0,0-1 0,0 1 0,0-1 0,0 1 0,0-1 0,0 1 0,0-1 0,0 1 0,0-1 0,0 1 0,0-1 0,0 1 0,0-1 0,1 1 0,-1-1 0,0 1 0,0-1 1,1 1-1,-1-1 0,0 0 0,0 1 0,1-1 0,-1 1 0,1 0 0,25 5 131,37-9 75,-58 3-198,25-3-403,1-1 0,-1-2 0,0-1 0,0-1 0,-1-1 0,37-18 0,-48 13-2963,-18 14 3097,1-1 1,-1 1-1,0-1 1,0 1-1,1 0 0,-1-1 1,0 1-1,0-1 1,0 1-1,1-1 1,-1 1-1,0-1 1,0 1-1,0 0 1,0-1-1,0 1 1,0-1-1,0 1 1,0-1-1,0 1 1,0-1-1,0 1 1,-1-1-1,1 1 1,0-1-1,0 0 1,-8-6-6502</inkml:trace>
  <inkml:trace contextRef="#ctx0" brushRef="#br0" timeOffset="1">0 149 10410,'0'0'11178,"84"0"-10057,-39 0-640,10 0-321,-1 0-128,-1 0 0,-6 0-1057,-11-5-3299,-3-5-7559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0.382"/>
    </inkml:context>
    <inkml:brush xml:id="br0">
      <inkml:brushProperty name="width" value="0.025" units="cm"/>
      <inkml:brushProperty name="height" value="0.025" units="cm"/>
    </inkml:brush>
  </inkml:definitions>
  <inkml:trace contextRef="#ctx0" brushRef="#br0">16 172 11915,'0'0'6994,"0"9"-5735,-16 206 3722,17-215-4941,0 0 0,0 0 0,0 0 0,0 0 0,0 0 0,0 0 0,-1 0 0,1 0 0,0-1 1,0 1-1,0 0 0,0 0 0,0-1 0,-1 1 0,1-1 0,0 1 0,0-1 0,-1 1 0,2-2 0,5-6-6,-2 0 1,1-1-1,-1 0 1,0 0-1,-1 0 0,0 0 1,-1-1-1,4-15 1,-2 7-35,-2-1 0,0 0 0,1-31 0,-20 88-325,6-16 303,8-20 21,1 0 0,0 1 0,0-1 0,1 1 1,-1-1-1,0 1 0,1 0 0,0-1 1,-1 1-1,1 0 0,0-1 0,0 1 1,1-1-1,-1 1 0,0 0 0,1-1 0,0 1 1,-1-1-1,3 5 0,-1-5 18,0-1 0,0 1 0,1 0-1,-1-1 1,0 0 0,0 0 0,1 1 0,-1-1 0,1 0-1,-1-1 1,1 1 0,0 0 0,-1-1 0,1 0 0,0 1-1,-1-1 1,1 0 0,5-1 0,4 1 19,1 0-1,0-1 1,0-1 0,0 0 0,0-1 0,-1 0 0,19-8-1,-27 10-18,-1-1-1,1 0 0,0 0 1,0-1-1,-1 1 0,1-1 0,-1 0 1,0 1-1,0-2 0,0 1 0,0 0 1,0 0-1,-1-1 0,0 0 1,1 1-1,-1-1 0,-1 0 0,1 0 1,0 0-1,-1 0 0,0-1 0,0 1 1,0 0-1,-1 0 0,1-1 1,-1-4-1,-1 8-15,1 0 1,0 0 0,-1 0-1,1 0 1,-1 0-1,0 0 1,1 1 0,-1-1-1,0 0 1,0 0-1,1 0 1,-1 1 0,0-1-1,0 0 1,0 1-1,0-1 1,0 1 0,0-1-1,0 1 1,0-1-1,0 1 1,0 0 0,0-1-1,0 1 1,-1 0-1,1 0 1,0 0 0,0 0-1,0 0 1,0 0-1,0 0 1,0 0 0,-1 0-1,1 1 1,-1-1-1,-3 1-14,0-1-1,0 1 1,-1 0-1,1 0 1,0 1-1,-9 3 0,10-2 11,-1 0 0,1 0 0,1 1 0,-1-1 0,0 1 0,1 0 0,-1 0 0,1 0 0,0 0 0,1 1 0,-4 5 0,6-8 3,-1-1 0,1 0 1,-1 0-1,1 0 1,0 1-1,-1-1 1,1 0-1,0 1 1,0-1-1,0 0 1,0 1-1,0-1 1,0 0-1,1 0 1,-1 1-1,0-1 0,0 0 1,1 0-1,0 2 1,0-1-1,0-1-1,1 0 1,-1 0 0,0 0 0,1 0 0,-1 0-1,1 0 1,-1 0 0,1 0 0,-1 0-1,1-1 1,-1 1 0,1-1 0,0 1 0,-1-1-1,1 1 1,0-1 0,-1 0 0,3 0-1,79 1-498,-68-2 213,0 0-1,0 1 1,0 1-1,1 0 0,-1 1 1,-1 1-1,29 9 0,-41-12 292,0 1-1,-1 0 0,1-1 0,0 1 0,-1 0 0,1 0 0,0 0 0,-1 1 0,0-1 0,1 0 0,-1 1 1,0-1-1,1 0 0,-1 1 0,0 0 0,0-1 0,0 1 0,0 0 0,-1-1 0,1 1 0,0 0 1,-1 0-1,1 0 0,-1-1 0,0 1 0,1 0 0,-1 0 0,0 0 0,-1 3 0,21-36 1144,-5-8-1455,13-55-1,-22 66 103,2 0 1,1 1-1,1 0 0,27-49 0,-37 76 205,0-1 0,0 1 1,0 0-1,0 0 0,0 0 0,0 0 0,0-1 1,0 1-1,0 0 0,0 0 0,0 0 0,0 0 0,0 0 1,0 0-1,0-1 0,0 1 0,0 0 0,1 0 0,-1 0 1,0 0-1,0 0 0,0 0 0,0 0 0,0 0 0,0-1 1,1 1-1,-1 0 0,0 0 0,0 0 0,0 0 1,0 0-1,0 0 0,1 0 0,-1 0 0,0 0 0,0 0 1,0 0-1,0 0 0,0 0 0,1 0 0,-1 0 0,0 0 1,0 0-1,0 0 0,0 0 0,0 0 0,1 0 1,-1 1-1,0-1 0,0 0 0,0 0 0,0 0 0,0 0 1,0 0-1,1 0 0,-1 0 0,0 0 0,0 1 0,0-1 1,0 0-1,3 15 25,-2 27 25,-1-37-45,0 3-4,0 12 3,0 0 0,1-1 0,8 39 1,-7-51-5,0-1 1,0 0-1,1 1 1,0-1-1,0-1 1,0 1 0,1 0-1,0-1 1,0 0-1,0 1 1,0-2-1,1 1 1,0 0-1,0-1 1,11 6 0,-10-3-18,-14-7-21,-17-9-41,-3-11 125,11 8 135,0 0 0,1-1 0,1 0 0,0-1 0,1-1 0,-15-19 0,70 31 583,32 5-630,-36 0-499,-1-1 0,72-10 0,-106 9 91,-1 0-1,1 0 1,-1-1 0,1 1 0,-1-1 0,1 0 0,-1 1-1,1-1 1,-1 0 0,1 0 0,-1 0 0,0 0 0,2-1-1,-3 2 10,0-1-1,1 1 1,-1-1-1,0 1 1,0-1-1,0 1 0,1-1 1,-1 1-1,0-1 1,0 1-1,0-1 0,0 1 1,0-1-1,0 1 1,0-1-1,0 1 1,0-1-1,0 1 0,0-1 1,-1 1-1,1-1 1,0 1-1,0-1 0,0 1 1,-1-1-1,1 1 1,-1-2-1,-12-11-9813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6.727"/>
    </inkml:context>
    <inkml:brush xml:id="br0">
      <inkml:brushProperty name="width" value="0.025" units="cm"/>
      <inkml:brushProperty name="height" value="0.025" units="cm"/>
    </inkml:brush>
  </inkml:definitions>
  <inkml:trace contextRef="#ctx0" brushRef="#br0">110 253 11563,'0'0'6166,"-11"-5"-3871,-33-13-1083,43 18-1159,-1 0 0,0 0 0,0-1 0,0 1-1,0 0 1,1 1 0,-1-1 0,0 0 0,0 0 0,0 1 0,0-1-1,1 1 1,-1 0 0,0-1 0,1 1 0,-1 0 0,0 0 0,1 0-1,-1 0 1,1 0 0,-1 0 0,1 1 0,0-1 0,0 0 0,-1 1-1,1-1 1,0 1 0,0-1 0,0 1 0,1 0 0,-1-1 0,0 1 0,1 0-1,-1 0 1,0 2 0,0-1 14,0 0 0,1-1 0,-1 1 1,1 0-1,-1 0 0,1 0 0,0 0 0,0-1 0,1 6 0,-1-7-40,0 0-1,0 0 1,1 0-1,-1 0 1,0-1-1,0 1 1,1 0-1,-1 0 1,1-1-1,-1 1 1,0 0-1,1 0 0,0-1 1,-1 1-1,1 0 1,-1-1-1,1 1 1,0-1-1,-1 1 1,1-1-1,0 1 1,0-1-1,-1 0 1,1 1-1,0-1 1,0 0-1,0 1 0,0-1 1,12 0 12,-1 0-1,1-1 1,-1 0-1,1-1 1,-1-1 0,0 0-1,0 0 1,0-1 0,-1-1-1,1 0 1,-1-1-1,0 0 1,0 0 0,15-14-1,0 0-259,0-1-1,-2-1 1,-1-2-1,30-37 0,-45 51 180,-1 2 21,0-1 1,-1 0-1,0 0 0,0-1 1,-1 0-1,9-20 1,-15 30 19,1 0 1,0 0 0,0 0 0,0 0 0,-1 0-1,1 0 1,0 0 0,0 0 0,0 0 0,-1 0-1,1 0 1,0 0 0,0 0 0,0 0 0,0 0-1,-1 0 1,1 0 0,0 0 0,0 0-1,0 0 1,-1 0 0,1-1 0,0 1 0,0 0-1,0 0 1,0 0 0,0 0 0,-1 0 0,1 0-1,0-1 1,0 1 0,0 0 0,0 0 0,0 0-1,0 0 1,0-1 0,-1 1 0,1 0 0,0 0-1,0 0 1,0 0 0,0-1 0,0 1 0,0 0-1,0 0 1,0 0 0,0-1 0,0 1 0,0 0-1,0 0 1,0 0 0,0-1 0,0 1 0,1 0-1,-1 0 1,0 0 0,0 0 0,0-1-1,0 1 1,0 0 0,0 0 0,0 0 0,0 0-1,1-1 1,-10 8 67,-3 7 135,1 0 1,0 0-1,1 1 1,1 1-1,1-1 1,0 2-1,1-1 1,0 1-1,2 0 0,0 0 1,0 0-1,-1 19 1,6-34-168,0 0 0,-1 1 0,1-1-1,0 0 1,0 0 0,1 0 0,-1 0 0,0 0 0,1 1 0,-1-1 0,1 0 0,0 0 0,-1 0 0,1 0-1,0 0 1,0-1 0,1 1 0,-1 0 0,0 0 0,1-1 0,-1 1 0,0-1 0,1 1 0,2 1 0,-1-1-11,1-1 1,-1 1-1,1-1 1,0 0-1,-1 0 1,1 0-1,0-1 1,0 1-1,-1-1 0,1 0 1,0 0-1,7-1 1,0-1-17,0 0 0,1 0 1,-1-1-1,0-1 0,0 0 0,0 0 1,-1-1-1,14-9 0,-17 9-18,0-1-1,0 0 1,-1 0 0,0-1-1,0 0 1,0 0-1,-1 0 1,0 0 0,-1-1-1,0 0 1,0 0 0,0 0-1,-1-1 1,0 1 0,-1-1-1,3-17 1,-5 26 10,0-1 0,0 1-1,-1 0 1,1 0 0,0-1 0,0 1 0,0 0 0,0-1-1,-1 1 1,1 0 0,0 0 0,0-1 0,0 1 0,-1 0 0,1 0-1,0 0 1,0-1 0,-1 1 0,1 0 0,0 0 0,-1 0 0,1 0-1,0-1 1,-1 1 0,1 0 0,0 0 0,-1 0 0,1 0-1,0 0 1,-1 0 0,1 0 0,0 0 0,0 0 0,-1 0 0,1 0-1,0 0 1,-1 0 0,1 1 0,0-1 0,-1 0 0,1 0-1,0 0 1,-1 0 0,1 0 0,0 1 0,0-1 0,-1 0 0,1 0-1,0 0 1,0 1 0,-1-1 0,-16 12 56,8-2 33,0 0 0,0 1 0,-10 16 0,16-23-41,1 0 0,0 0 0,0 0 0,0 0 1,0 0-1,1 0 0,-1 1 0,1-1 0,0 1 0,1-1 1,-1 0-1,1 1 0,0-1 0,0 8 0,1-11-40,0 0 0,-1 0 0,1 0-1,0 0 1,0 0 0,0 0 0,0 0-1,0 0 1,0-1 0,0 1 0,0 0-1,0-1 1,0 1 0,1 0 0,-1-1-1,0 0 1,0 1 0,0-1 0,1 0 0,-1 1-1,0-1 1,1 0 0,-1 0 0,0 0-1,2 0 1,43 0-21,-33-1-122,49-4-3369,-23-8-3050,-6-4-2820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0.724"/>
    </inkml:context>
    <inkml:brush xml:id="br0">
      <inkml:brushProperty name="width" value="0.025" units="cm"/>
      <inkml:brushProperty name="height" value="0.025" units="cm"/>
    </inkml:brush>
  </inkml:definitions>
  <inkml:trace contextRef="#ctx0" brushRef="#br0">17 5 13453,'-7'-3'2466,"-2"1"2467,21 2-4229,4 0 1,1 0-577,0 2-224,-6-2-2691,2 0-4644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5.245"/>
    </inkml:context>
    <inkml:brush xml:id="br0">
      <inkml:brushProperty name="width" value="0.025" units="cm"/>
      <inkml:brushProperty name="height" value="0.025" units="cm"/>
    </inkml:brush>
  </inkml:definitions>
  <inkml:trace contextRef="#ctx0" brushRef="#br0">17 154 10218,'-1'1'196,"0"0"-1,-1 0 1,1 0 0,0-1 0,0 1 0,0 0 0,0 0-1,0 1 1,0-1 0,1 0 0,-1 0 0,0 0 0,0 0 0,1 1-1,-1-1 1,1 0 0,-1 1 0,1-1 0,0 0 0,0 1-1,-1-1 1,1 1 0,0-1 0,0 0 0,0 1 0,0-1 0,1 1-1,-1-1 1,0 0 0,0 1 0,1-1 0,1 3 0,-1-2-70,0-1 1,1 1 0,0-1-1,-1 1 1,1-1 0,0 0-1,0 0 1,-1 1 0,1-1-1,0-1 1,0 1 0,0 0 0,0 0-1,1-1 1,-1 1 0,0-1-1,0 0 1,0 1 0,0-1-1,3 0 1,3-1 29,0 0 1,0 0-1,0-1 1,0 0-1,0-1 1,0 1-1,-1-1 1,1-1-1,-1 1 1,0-1-1,0-1 1,11-8-1,-8 4-92,1 1 0,-2-2 0,1 0 0,-2 0 0,1 0 0,-1-1 0,6-12 0,-12 20-24,0 1 1,-1-1-1,1 0 0,-1 0 0,0 0 0,0-1 0,0 1 0,0 0 0,-1 0 1,1 0-1,-1-1 0,0 1 0,0 0 0,0 0 0,0-1 0,-2-4 0,1 7-27,0-1-1,1 1 0,-1-1 0,-1 1 0,1-1 1,0 1-1,0 0 0,0 0 0,-1 0 1,1-1-1,-1 1 0,1 1 0,-1-1 0,1 0 1,-1 0-1,1 0 0,-1 1 0,0-1 1,1 1-1,-1-1 0,0 1 0,0 0 0,1 0 1,-1 0-1,0 0 0,0 0 0,1 0 1,-1 0-1,0 0 0,0 1 0,-2 0 0,-3 1-15,0 0 0,-1 1 0,1-1 0,0 1 0,0 1 0,1 0 0,-1 0 0,1 0 0,0 0 0,0 1-1,0 0 1,0 1 0,1-1 0,0 1 0,-7 11 0,2-3-3,1 0 0,0 1 0,1 0 0,1 0 0,1 0 1,-6 20-1,10-30-5,1 1 1,-1 0 0,1 0 0,1 0-1,-1 11 1,1-16 9,0 0 0,0 0-1,0 1 1,1-1 0,-1 0-1,0 0 1,1 0 0,-1 0 0,1 0-1,-1 0 1,1 0 0,-1 0-1,1 0 1,0 0 0,-1 0-1,1 0 1,0 0 0,0-1 0,0 1-1,0 0 1,-1 0 0,1-1-1,0 1 1,0-1 0,0 1 0,1-1-1,-1 1 1,0-1 0,0 0-1,0 1 1,0-1 0,0 0-1,0 0 1,2 0 0,6 0 16,0-1 0,0 0 1,0 0-1,-1-1 0,1 0 0,-1-1 1,1 1-1,-1-2 0,0 1 0,0-1 1,0-1-1,0 1 0,11-11 0,11-9-88,47-48-1,-72 68 56,2-3-2,53-60 3,-60 67 13,0 0 0,0 0 0,0 0 0,0 0 0,0 0 0,0 0 0,0 0 0,0 0 0,0 0 0,0 0 0,0 1 0,0-1 0,0 0 0,0 0 0,0 0 0,0 0 0,0 0 0,0 0 0,0 0 0,0 0 0,0 0 0,0 0 0,0 0 0,0 1 0,0-1 0,0 0 0,0 0 0,1 0 0,-1 0 0,0 0 0,0 0 0,0 0 0,0 0 0,0 0 1,0 0-1,0 0 0,0 0 0,0 0 0,0 0 0,1 0 0,-1 0 0,0 0 0,0 0 0,0 0 0,0 0 0,0 0 0,0 0 0,0 0 0,0 0 0,0 0 0,0 0 0,1 0 0,-1 0 0,0 0 0,0 0 0,0 0 0,0 0 0,0 0 0,0-1 0,0 1 0,0 0 0,0 0 0,0 0 0,0 0 0,1 14-61,-4 17 191,-4 4 40,-4 53-1,11-87-156,0 0 1,0 1-1,0-1 0,0 0 0,0 0 1,0 0-1,1 0 0,-1 0 0,0 1 1,1-1-1,-1 0 0,1 0 0,-1 0 1,1 0-1,0 0 0,-1 0 0,1 0 1,0-1-1,-1 1 0,1 0 0,0 0 1,0 0-1,0-1 0,0 1 0,0 0 1,0-1-1,0 1 0,0-1 0,0 1 1,0-1-1,0 0 0,0 1 1,1-1-1,-1 0 0,0 0 0,0 0 1,0 0-1,0 0 0,1 0 0,-1 0 1,0 0-1,0 0 0,0 0 0,0-1 1,0 1-1,0-1 0,2 0 0,5-1 75,1 0-1,-1-1 1,0 0-1,0-1 0,10-5 1,28-22 37,65-55 1,-101 77-77,-9 9-45,-1 0 0,0 0-1,0 0 1,1 0 0,-1 0 0,0 0-1,0 0 1,0 0 0,1 0 0,-1 0-1,0 0 1,0 0 0,1 0 0,-1 0-1,0 0 1,0 0 0,0 0 0,1 1-1,-1-1 1,0 0 0,0 0 0,0 0-1,1 0 1,-1 0 0,0 1 0,0-1-1,0 0 1,0 0 0,0 0 0,0 1-1,1-1 1,-1 0 0,0 0 0,0 0-1,0 1 1,0-1 0,0 0 0,0 0-1,0 1 1,0-1 0,0 0 0,0 0 0,0 0-1,0 1 1,0-1 0,0 0 0,0 0-1,0 1 1,0-1 0,0 0 0,0 0-1,0 0 1,-1 1 0,1-1-1,0 14 63,-9 18 118,7-27-167,0-1 0,1 1 0,-1-1 0,1 1 0,0 0 0,1 0 0,-1-1 0,1 1 0,0 0 0,0 0 0,1 5 1,-1-10-12,1 1 1,0-1 0,-1 1 0,1-1 0,0 1-1,0-1 1,0 0 0,-1 1 0,1-1 0,0 0-1,0 0 1,0 1 0,0-1 0,0 0 0,0 0-1,0 0 1,-1 0 0,1 0 0,0 0 0,0 0-1,0 0 1,0-1 0,0 1 0,0 0 0,-1-1 0,1 1-1,0 0 1,0-1 0,0 0 0,27-11 137,53-42-18,-62 40-183,0 0 0,1 2-1,28-14 1,-47 25 59,-1 1 0,1-1 0,0 1 1,0-1-1,-1 1 0,1 0 0,0-1 0,0 1 0,-1 0 0,1-1 1,0 1-1,0 0 0,0 0 0,0 0 0,0 0 0,-1 0 0,1 0 1,0 0-1,0 0 0,0 0 0,0 0 0,0 1 0,-1-1 0,1 0 1,0 1-1,0-1 0,-1 0 0,1 1 0,0-1 0,0 1 1,-1-1-1,1 1 0,0-1 0,-1 1 0,2 1 0,-2 0-5,1 0 0,-1 1-1,1-1 1,-1 1 0,0-1 0,0 1-1,0-1 1,0 0 0,-1 1-1,1-1 1,-1 1 0,0 2-1,-4 12-32,-1 0 0,-12 24-1,14-34-131,3-5-105,1 0 0,-1 0-1,0 0 1,0 0 0,0 0 0,0-1 0,0 1-1,0 0 1,-1-1 0,1 1 0,-1-1 0,1 1 0,-1-1-1,1 0 1,-5 3 0,2-4-5270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5.598"/>
    </inkml:context>
    <inkml:brush xml:id="br0">
      <inkml:brushProperty name="width" value="0.025" units="cm"/>
      <inkml:brushProperty name="height" value="0.025" units="cm"/>
    </inkml:brush>
  </inkml:definitions>
  <inkml:trace contextRef="#ctx0" brushRef="#br0">22 1 12460,'0'0'8007,"-21"47"-23413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6.696"/>
    </inkml:context>
    <inkml:brush xml:id="br0">
      <inkml:brushProperty name="width" value="0.025" units="cm"/>
      <inkml:brushProperty name="height" value="0.025" units="cm"/>
    </inkml:brush>
  </inkml:definitions>
  <inkml:trace contextRef="#ctx0" brushRef="#br0">202 88 4805,'0'0'1911,"6"-9"1062,0 2-2190,-3 4-549,-1 1 0,1-1 1,-1 1-1,0-1 0,0 0 1,0 0-1,-1 1 1,1-1-1,0-1 0,-1 1 1,0 0-1,0 0 0,0 0 1,0-1-1,0-5 0,-1 8-104,0 0 0,-1 0 0,1 1-1,0-1 1,0 0 0,-1 0 0,1 1-1,-1-1 1,1 0 0,-1 0-1,1 1 1,-1-1 0,1 1 0,-1-1-1,1 0 1,-1 1 0,0-1 0,1 1-1,-1 0 1,0-1 0,0 1-1,1-1 1,-1 1 0,0 0 0,0 0-1,0-1 1,1 1 0,-1 0 0,0 0-1,0 0 1,0 0 0,1 0-1,-1 0 1,0 0 0,0 0 0,0 0-1,0 1 1,1-1 0,-2 0 0,-35 10 681,25-3-774,0 1 0,1 0-1,0 0 1,0 1 0,1 1 0,1-1 0,-1 2 0,-8 12 0,6-7-5,0 1 0,2 0-1,0 0 1,1 1 0,-7 20 0,15-37-33,1 0 0,-1 0 0,1 0 0,-1 1 0,1-1 0,-1 0 0,1 0-1,0 0 1,0 0 0,-1 0 0,1 0 0,0 1 0,0-1 0,0 0 0,0 0 0,0 0 0,1 0 0,-1 1 0,0-1 0,0 0 0,1 0 0,-1 0 0,1 0-1,0 2 1,0-3 13,0 0-1,0 0 1,0 0 0,0 0-1,1 0 1,-1 0-1,0 0 1,0 0-1,0-1 1,0 1 0,0 0-1,0-1 1,0 1-1,0 0 1,0-1-1,0 1 1,0-1-1,0 0 1,1 0 0,49-40 295,68-87-210,-119 128-99,0 0 1,0 0 0,0-1 0,0 1 0,0 0 0,0 0 0,1 0 0,-1 0 0,0-1 0,0 1-1,0 0 1,0 0 0,0 0 0,1 0 0,-1 0 0,0-1 0,0 1 0,0 0 0,1 0 0,-1 0-1,0 0 1,0 0 0,0 0 0,1 0 0,-1 0 0,0 0 0,0 0 0,1 0 0,-1 0 0,0 0-1,0 0 1,0 0 0,1 0 0,-1 0 0,0 0 0,0 0 0,0 0 0,1 0 0,-1 0 0,0 0-1,0 1 1,0-1 0,1 0 0,-1 0 0,0 0 0,0 0 0,0 0 0,0 1 0,0-1 0,1 0-1,3 17-128,-4 36-129,0-39 235,0 19 69,-6 175-1,3-178 18,-1-1-1,-1 0 1,-2 0 0,-1-1-1,-11 28 1,13-43 93,-1 1 1,0-1-1,-10 14 0,15-23-80,-1-1 1,0 1-1,0-1 0,0 1 1,0-1-1,0 0 0,-1-1 0,1 1 1,-1-1-1,0 1 0,0-1 0,0 0 1,0 0-1,0-1 0,-4 2 1,7-3-41,-1 1 0,1-1 0,0 0 1,0 0-1,0 0 0,0 0 0,0 0 1,0-1-1,0 1 0,-1 0 0,1 0 1,0-1-1,0 1 0,0-1 0,0 1 1,0-1-1,0 1 0,0-1 0,1 0 0,-1 1 1,0-1-1,0 0 0,0 0 0,1 0 1,-1 1-1,0-1 0,0-2 0,-1-1-2,0 0-1,0 0 1,1 0-1,0 0 0,-1-1 1,2 1-1,-2-8 0,1-7-50,1-1-1,3-25 1,-3 45 18,2-16-67,1 1 1,1-1-1,1 1 0,0-1 0,0 1 0,2 1 1,0-1-1,1 1 0,12-17 0,14-15-74,50-53-1,-35 42 153,-4 2 94,64-103-1,-130 172 339,10-1-426,0 1 0,2 0 1,-1 0-1,2 1 0,0 0 0,1 1 1,0 0-1,1 0 0,1 0 0,1 1 0,0 0 1,-2 26-1,6-42-31,0 0 0,0 0 0,0 0 0,0 0 0,0 0 0,0 1 0,0-1 1,0 0-1,1 0 0,-1 0 0,1 0 0,-1 0 0,0 0 0,1 0 0,0-1 0,-1 1 0,1 0 0,-1 0 0,1 0 0,0 0 0,0-1 0,0 1 1,-1 0-1,1-1 0,0 1 0,0-1 0,0 1 0,1 0 0,1 0-124,0-1-1,0 1 1,-1-1 0,1 0 0,0 0-1,0 0 1,0 0 0,0 0 0,-1-1-1,6 0 1,3-2-979,-1-1 0,1 0-1,-1 0 1,19-11 0,17-17-5545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7.082"/>
    </inkml:context>
    <inkml:brush xml:id="br0">
      <inkml:brushProperty name="width" value="0.025" units="cm"/>
      <inkml:brushProperty name="height" value="0.025" units="cm"/>
    </inkml:brush>
  </inkml:definitions>
  <inkml:trace contextRef="#ctx0" brushRef="#br0">203 0 13293,'-11'10'603,"-4"1"-487,-55 50 2592,61-53-2138,0 1 0,1-1-1,1 2 1,0-1-1,0 1 1,-6 11 0,13-21-562,0 0 1,0 0 0,-1 1 0,1-1-1,0 0 1,0 0 0,0 1-1,0-1 1,0 0 0,-1 0 0,1 1-1,0-1 1,0 0 0,0 0 0,0 1-1,0-1 1,0 0 0,0 1 0,0-1-1,0 0 1,0 0 0,0 1-1,0-1 1,0 0 0,0 1 0,0-1-1,0 0 1,0 0 0,1 1 0,-1-1-1,0 0 1,0 0 0,0 1-1,0-1 1,0 0 0,1 0 0,-1 1-1,0-1 1,0 0 0,1 0 0,-1 0-1,0 1 1,0-1 0,0 0 0,1 0-1,-1 0 1,0 0 0,1 0-1,-1 0 1,0 0 0,1 1 0,22-6 216,22-16-467,-37 16 145,0 0-1,0 1 1,0 0-1,1 1 1,-1 0-1,1 0 1,0 1-1,0 0 0,0 0 1,10 0-1,-17 3 104,-1 0-1,1 0 1,-1 0-1,0-1 1,1 1-1,-1 0 1,0 1 0,0-1-1,0 0 1,0 0-1,0 0 1,0 1-1,0-1 1,0 1-1,0-1 1,-1 0-1,1 1 1,-1-1-1,1 1 1,-1 0-1,1-1 1,-1 1-1,0-1 1,0 1-1,0 0 1,0-1-1,0 1 1,0-1 0,-1 3-1,2 4 143,-1 0-1,0 0 1,-1 0 0,0-1-1,-2 11 1,-2-9 73,0 0 1,-1-1-1,1 1 0,-2-1 1,1-1-1,-1 1 0,0-1 1,0 0-1,-1 0 0,0-1 1,0 0-1,-1-1 0,0 0 0,0 0 1,0-1-1,0 0 0,-1 0 1,1-1-1,-1 0 0,0-1 1,0 0-1,0-1 0,-15 1 1,23-3-243,1 1 1,-1-1 0,1 1-1,-1-1 1,1 1 0,-1-1 0,1 0-1,-1 1 1,1-1 0,0 0-1,-1 0 1,1 0 0,0 0-1,0-1 1,0 1 0,0 0-1,0 0 1,0-1 0,0 1 0,0 0-1,0-1 1,0 1 0,1-1-1,-1 1 1,1-1 0,-1 0-1,1 1 1,0-1 0,-1 1-1,1-1 1,0 0 0,0 1 0,0-1-1,0 0 1,1 1 0,-1-3-1,1-1-386,-1 1-1,1-1 1,0 0-1,0 1 0,1-1 1,-1 1-1,1 0 0,0-1 1,0 1-1,0 0 1,5-7-1,2 3-1228,-1 0 0,1 1 1,1 0-1,-1 1 0,1-1 0,19-7 0,4 0-4151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7.570"/>
    </inkml:context>
    <inkml:brush xml:id="br0">
      <inkml:brushProperty name="width" value="0.025" units="cm"/>
      <inkml:brushProperty name="height" value="0.025" units="cm"/>
    </inkml:brush>
  </inkml:definitions>
  <inkml:trace contextRef="#ctx0" brushRef="#br0">43 12 5605,'0'0'15151,"-5"11"-14569,-2 1-362,2 1 1,-1 0 0,2 0 0,0 1 0,0-1 0,1 1 0,-2 22 0,5-35-217,0 0 1,0 0-1,0 0 1,0 0 0,1-1-1,-1 1 1,0 0 0,0 0-1,0 0 1,1 0 0,-1-1-1,0 1 1,1 0 0,-1 0-1,1-1 1,-1 1 0,1 0-1,-1-1 1,1 1 0,0 0-1,-1-1 1,1 1-1,0-1 1,-1 1 0,1-1-1,0 1 1,0-1 0,-1 0-1,1 1 1,1-1 0,2 1 10,-1-1 0,0 1 0,0-1 0,1 0 0,-1 0 0,0 0 0,1-1 0,4-1 0,4-1 21,-1 0 0,0-1 0,0 0 0,11-7 0,22-15 12,-1-3 0,72-62 0,-127 122-54,2-13 53,5-10-35,0-1 0,1 1 0,0 0 0,1 0 0,0 0 0,0 1 0,0-1 0,-1 16 0,4-24-10,0 1 0,0-1-1,0 1 1,1-1 0,-1 0-1,0 1 1,0-1 0,1 0-1,-1 1 1,0-1 0,1 1-1,-1-1 1,0 0 0,1 0 0,-1 1-1,1-1 1,-1 0 0,0 0-1,1 1 1,-1-1 0,1 0-1,-1 0 1,1 0 0,-1 0-1,0 0 1,1 0 0,-1 1-1,1-1 1,-1 0 0,1 0 0,-1-1-1,1 1 1,-1 0 0,1 0-1,-1 0 1,1 0 0,19-4 101,-3-3-69,-1-1 0,1-1 0,-1-1 0,-1 0 1,23-20-1,42-25-4,-80 55-32,0 0 0,0-1 0,0 1 0,1 0 0,-1 0 0,0 0 1,0 0-1,0 0 0,0 0 0,1 0 0,-1 0 0,0-1 0,0 1 0,0 0 1,1 0-1,-1 0 0,0 0 0,0 0 0,0 0 0,1 0 0,-1 0 0,0 0 1,0 0-1,0 0 0,1 0 0,-1 0 0,0 1 0,0-1 0,0 0 1,1 0-1,-1 0 0,0 0 0,0 0 0,0 0 0,1 0 0,-1 1 0,0-1 1,0 0-1,0 0 0,0 0 0,0 0 0,0 0 0,1 1 0,-1-1 1,0 0-1,0 0 0,0 0 0,0 1 0,0-1 0,0 0 0,0 0 0,0 1 1,-1 16 63,-10 19 204,10-33-247,-3 6 178,0 0-1,1 0 0,1 1 1,0-1-1,0 1 0,0 10 1,3-20-488,1 0 1,0 0 0,-1-1 0,1 1 0,-1 0 0,1 0 0,-1-1 0,1 1 0,0-1 0,-1 0 0,1 1 0,-1-1 0,0 0 0,3-1 0,8-9-4082,2 0-2825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8.352"/>
    </inkml:context>
    <inkml:brush xml:id="br0">
      <inkml:brushProperty name="width" value="0.025" units="cm"/>
      <inkml:brushProperty name="height" value="0.025" units="cm"/>
    </inkml:brush>
  </inkml:definitions>
  <inkml:trace contextRef="#ctx0" brushRef="#br0">45 89 3171,'4'-9'1949,"4"-8"-568,21-41 9515,-24 53-8259,-3 8-668,-9 37-1305,-26 72 238,20-72-772,1 1-1,2 0 0,-7 70 1,17-111-122,-1 1 0,1-1 0,0 1 0,0 0-1,0-1 1,0 1 0,1 0 0,-1-1 0,0 1 0,0-1 0,0 1 0,0-1 0,0 1 0,1 0 0,-1-1 0,0 1 0,1-1 0,-1 1 0,0-1 0,1 1 0,-1-1 0,1 1-1,-1-1 1,0 0 0,1 1 0,-1-1 0,1 0 0,-1 1 0,1-1 0,0 0 0,-1 1 0,1-1 0,-1 0 0,1 0 0,-1 0 0,1 0 0,0 1 0,-1-1 0,1 0 0,0 0-1,-1 0 1,1 0 0,-1 0 0,1-1 0,0 1 0,-1 0 0,1 0 0,-1 0 0,1 0 0,-1-1 0,1 1 0,0 0 0,-1-1 0,1 1 0,-1 0 0,1-1 0,33-20 548,15-24-385,-2-3 0,-3-1 1,63-90-1,-43 55 147,-64 84-326,0 0-1,0-1 1,0 1-1,0 0 1,0 0-1,0-1 1,0 1-1,0 0 1,0 0-1,0 0 1,1-1 0,-1 1-1,0 0 1,0 0-1,0 0 1,0-1-1,0 1 1,1 0-1,-1 0 1,0 0-1,0 0 1,0 0-1,0-1 1,1 1-1,-1 0 1,0 0-1,0 0 1,1 0-1,-1 0 1,0 0-1,0 0 1,0 0-1,1 0 1,-1 0-1,0 0 1,0 0-1,1 0 1,-1 0-1,0 0 1,0 0-1,0 0 1,1 0-1,-1 0 1,0 0-1,0 0 1,1 0 0,-1 1-1,0 13-93,-9 21-253,1-19-353,-6 11-3480,-8-7-4038,9-14 3608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8.690"/>
    </inkml:context>
    <inkml:brush xml:id="br0">
      <inkml:brushProperty name="width" value="0.025" units="cm"/>
      <inkml:brushProperty name="height" value="0.025" units="cm"/>
    </inkml:brush>
  </inkml:definitions>
  <inkml:trace contextRef="#ctx0" brushRef="#br0">6 0 13100,'0'0'3235,"-5"69"-736,5-41-738,0-1-575,0-3-418,5-4-543,2-5-193,6-4 0,1-9-673,2-2-1185,-7-1-768,2-15-1890,-2-3-321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9.347"/>
    </inkml:context>
    <inkml:brush xml:id="br0">
      <inkml:brushProperty name="width" value="0.025" units="cm"/>
      <inkml:brushProperty name="height" value="0.025" units="cm"/>
    </inkml:brush>
  </inkml:definitions>
  <inkml:trace contextRef="#ctx0" brushRef="#br0">6 37 11082,'0'0'1186,"-1"10"303,-4 28-90,5-37-1337,0 0 1,0 0-1,1 0 1,-1 0-1,0 0 1,0 0-1,1 0 1,-1 0-1,1 0 1,-1 0-1,1 0 1,-1 0-1,1 0 1,-1 0-1,1 0 1,0 0-1,-1-1 1,1 1-1,0 0 1,0 0-1,0-1 1,0 1-1,0-1 1,0 1-1,0-1 1,-1 1-1,2-1 1,-1 0-1,0 1 1,0-1-1,0 0 1,1 0-1,37 2 357,-31-3-338,5 0-215,-1 0 1,1-1-1,-1 0 0,0-1 0,0-1 0,0 1 1,-1-2-1,1 0 0,-1 0 0,0-1 0,0-1 1,-1 0-1,0 0 0,0-1 0,15-16 0,-16 7 1111,-19 14 812,-24 17-54,21-1-1246,10-10-392,0 0 0,0 1 0,-1-1 0,1-1 0,-1 1-1,0 0 1,1-1 0,-6 2 0,9-4 42,-5-29 437,4 29-577,0 0 0,0 0 0,0-1 1,0 1-1,0 0 0,0 0 0,0 0 0,0 0 0,1 0 0,-1 0 0,0 0 0,0 1 0,0-1 0,0 0 0,0 0 0,0 1 0,0-1 0,1 0 0,-1 1 1,0-1-1,0 1 0,0-1 0,1 1 0,-1-1 0,0 2 0,-18 25-49,-1 32 7,18-52 75,1-4-18,1 1 1,-1-1-1,0 0 1,1 0-1,0 0 1,0 0-1,0 0 1,0 0-1,1 5 1,0-7-3,0 0 0,-1 0 0,1 0 1,0 0-1,0 0 0,0-1 0,0 1 0,0 0 0,0 0 1,0-1-1,0 1 0,0-1 0,0 1 0,0-1 1,1 0-1,-1 1 0,0-1 0,0 0 0,0 0 0,1 0 1,-1 0-1,0 0 0,0 0 0,0 0 0,1 0 0,-1 0 1,2-1-1,4 0 23,-1 0-1,1-1 1,-1 0 0,0 0 0,0 0 0,0-1-1,0 0 1,0 0 0,-1-1 0,7-4 0,57-49 30,-32 23-12,-35 33-43,0-1-1,-1 1 1,1-1-1,0 1 0,0-1 1,0 1-1,0 0 0,0 0 1,0 0-1,0 0 0,0 0 1,0 1-1,1-1 0,-1 1 1,0-1-1,3 1 0,-4 1-3,0 0 1,0 0-1,0-1 0,0 1 0,0 1 0,0-1 1,0 0-1,-1 0 0,1 0 0,0 0 0,-1 1 0,1-1 1,-1 0-1,1 0 0,-1 1 0,1-1 0,-1 0 1,0 1-1,0-1 0,0 1 0,0-1 0,0 0 0,0 1 1,0-1-1,0 1 0,-1 1 0,1 0 8,0 0 0,-1 0 0,1 0 0,1 0 0,-1 0 1,0 0-1,1 0 0,0 0 0,-1 0 0,1 0 0,0-1 0,1 1 0,-1 0 0,0 0 0,1-1 0,3 5 0,-3-6 0,0 1 0,1-1-1,-1-1 1,1 1-1,-1 0 1,1 0 0,-1-1-1,1 0 1,-1 1 0,1-1-1,-1 0 1,1 0 0,-1 0-1,1-1 1,0 1-1,-1-1 1,1 1 0,-1-1-1,0 0 1,1 0 0,2-1-1,10-4 14,-1 0-1,1-1 1,18-13-1,-19 11-14,0 1 1,0 0-1,21-7 0,-35 19 37,0-1 0,-1 0 0,1 1 0,-1-1 0,1 0 0,-1 0 0,0 0 0,0 1 0,0-1 0,-3 3 0,1 1-6,-7 20 120,14-20-89,13-10-1,-7-2-699,0 0 0,-1 0 0,1-1 0,-1-1 1,11-10-1,20-20-8571,-37 34 7858,10-9-5046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49.755"/>
    </inkml:context>
    <inkml:brush xml:id="br0">
      <inkml:brushProperty name="width" value="0.025" units="cm"/>
      <inkml:brushProperty name="height" value="0.025" units="cm"/>
    </inkml:brush>
  </inkml:definitions>
  <inkml:trace contextRef="#ctx0" brushRef="#br0">1 47 6182,'0'0'11595,"8"6"-9946,-5-3-1529,0-1-1,1 0 0,-1 1 0,1-1 1,-1 0-1,1-1 0,0 1 0,-1-1 0,1 0 1,0 1-1,0-2 0,0 1 0,0 0 1,0-1-1,0 0 0,0 0 0,0 0 0,0 0 1,0-1-1,0 1 0,0-1 0,0 0 1,6-3-1,7-2 170,34-16-2,-48 21-274,0-1 1,-1 1-1,1-1 1,-1 0 0,1 1-1,-1-1 1,0 0-1,0 0 1,0-1-1,0 1 1,0 0-1,0-1 1,0 1 0,1-3-1,-3 4-9,0 1-1,0 0 1,0 0-1,0-1 1,0 1-1,0 0 1,0 0-1,0-1 1,0 1-1,0 0 0,0 0 1,0-1-1,0 1 1,0 0-1,0 0 1,0 0-1,0-1 1,0 1-1,0 0 1,0 0-1,-1-1 1,1 1-1,0 0 1,0 0-1,0 0 1,0 0-1,0-1 1,-1 1-1,1 0 1,0 0-1,0 0 1,0 0-1,-1-1 1,1 1-1,0 0 1,0 0-1,0 0 0,-1 0 1,1 0-1,0 0 1,0 0-1,-1 0 1,1 0-1,0 0 1,0 0-1,-1 0 1,1 0-1,-20 2 251,-18 11 78,-8 19-300,44-30-30,-1 1 0,0-1 1,1 1-1,-1 0 0,1 0 1,0 0-1,0 0 0,0 0 0,0 0 1,0 0-1,1 1 0,-1-1 1,0 5-1,2-8 1,1 1-1,-1 0 1,0 0-1,1-1 1,-1 1-1,0 0 1,1-1 0,-1 1-1,1 0 1,-1-1-1,1 1 1,0 0 0,-1-1-1,1 1 1,0-1-1,-1 1 1,1-1 0,0 0-1,-1 1 1,1-1-1,0 0 1,0 1 0,-1-1-1,1 0 1,0 0-1,0 0 1,0 1 0,0-1-1,-1 0 1,1 0-1,0 0 1,0-1 0,0 1-1,-1 0 1,2 0-1,35-2 140,-15-2-147,-2-1 1,1-1 0,24-9-1,-29 8-72,1 1 0,0 1 0,0 1 0,0 0 0,34-2-1,-50 6 88,0 1 0,0 0-1,0-1 1,0 1-1,-1 0 1,1 0-1,0 0 1,0-1 0,-1 1-1,1 0 1,0 0-1,-1 0 1,1 0 0,-1 0-1,0 0 1,1 0-1,-1 0 1,0 1-1,1-1 1,-1 0 0,0 0-1,0 0 1,0 0-1,0 0 1,0 0-1,0 1 1,-1 0 0,1 46 600,0-35-528,0-12-84,0 1 0,0-1 0,0 0 0,0 1 0,0-1 0,1 0 0,-1 0-1,1 1 1,-1-1 0,1 0 0,-1 0 0,1 0 0,0 0 0,-1 1 0,1-1 0,0 0-1,0 0 1,0 0 0,0-1 0,0 1 0,0 0 0,0 0 0,0 0 0,3 0 0,-1 1 93,1-1 1,0 0 0,0 0 0,-1 0 0,1 0 0,0-1-1,0 1 1,8-1 0,35-8-1274,-14-9-4896,-20 2-4604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7.057"/>
    </inkml:context>
    <inkml:brush xml:id="br0">
      <inkml:brushProperty name="width" value="0.025" units="cm"/>
      <inkml:brushProperty name="height" value="0.025" units="cm"/>
    </inkml:brush>
  </inkml:definitions>
  <inkml:trace contextRef="#ctx0" brushRef="#br0">171 4 16239,'0'0'2931,"-12"-1"-43,-2 0-1957,-58-1 2011,67 2-2729,0 0 0,-1 1 1,1-1-1,0 1 0,0 0 1,1 0-1,-1 1 0,0 0 1,0-1-1,1 2 1,-10 4-1,14-7-216,0 0 1,-1 1-1,1-1 1,0 0-1,-1 0 0,1 0 1,0 1-1,0-1 1,-1 0-1,1 1 1,0-1-1,0 0 0,-1 1 1,1-1-1,0 0 1,0 1-1,0-1 0,0 1 1,0-1-1,0 0 1,-1 1-1,1-1 1,0 0-1,0 1 0,0-1 1,0 1-1,0-1 1,0 0-1,0 1 0,1-1 1,-1 1-1,0-1 1,0 0-1,0 1 1,0-1-1,0 0 0,1 1 1,15 8-545,27-1-942,-41-8 1343,50 3-900,34 4-1008,-81-6 1970,1-1 1,-1 2-1,0-1 1,0 1 0,0 0-1,0 0 1,0 0-1,-1 1 1,1-1-1,-1 1 1,1 0 0,5 6-1,-9-8 106,0 0 0,-1-1 0,1 1 0,0 0 0,-1 0 0,1 0 0,0 0 0,-1 0 0,1 0 0,-1 0 0,0 0 0,1 0 0,-1 0 0,0 1 0,0-1 0,1 0 0,-1 0 0,0 0 0,0 0 0,0 0 0,0 0 0,-1 1 0,1-1 0,-1 2 0,0-1 91,0 0 1,0 0-1,0 0 1,-1 1-1,1-1 1,-1-1-1,0 1 1,0 0-1,1 0 1,-5 2-1,-6 4 437,0-2 0,0 1 0,-16 6 0,22-11-485,-7 3-128,0 0 0,-1-1 0,-26 5 1,7-8-4033,21-4-3298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0.614"/>
    </inkml:context>
    <inkml:brush xml:id="br0">
      <inkml:brushProperty name="width" value="0.025" units="cm"/>
      <inkml:brushProperty name="height" value="0.025" units="cm"/>
    </inkml:brush>
  </inkml:definitions>
  <inkml:trace contextRef="#ctx0" brushRef="#br0">4 32 11723,'0'0'5109,"11"-5"-4388,-6 3-728,4-2 257,0-1 1,1 2-1,-1 0 1,18-4-1,-25 6-219,-1 1 0,1-1-1,0 1 1,-1 0 0,1 0 0,0 0 0,0 0-1,-1 0 1,1 0 0,0 0 0,0 1 0,-1-1-1,1 0 1,0 1 0,-1 0 0,1-1-1,0 1 1,-1 0 0,1 0 0,-1 0 0,1 0-1,-1 0 1,0 0 0,1 0 0,-1 0 0,0 1-1,0-1 1,0 0 0,0 1 0,0-1-1,0 1 1,0-1 0,0 1 0,-1 0 0,1-1-1,-1 1 1,1 0 0,-1-1 0,1 4 0,0 5 37,-1 0 1,0 0-1,0 0 1,-1 0 0,0 0-1,-1-1 1,0 1-1,0 0 1,-1-1 0,-5 11-1,-6 11 160,-31 48 0,-7 16 1450,51-93-1610,0 0 0,0 1 1,0 0-1,0-1 0,1 1 1,-1 0-1,0-1 1,1 1-1,0 0 0,0-1 1,0 6-1,1-7-50,-1 0-1,0 0 1,1 1 0,-1-1-1,0 0 1,1-1 0,0 1-1,-1 0 1,1 0 0,-1 0-1,1 0 1,0 0 0,0 0-1,0-1 1,-1 1 0,1 0-1,0-1 1,0 1 0,0-1-1,2 2 1,3-1 11,-1 0 1,1 0-1,0 0 0,0 0 0,0-1 1,0 0-1,-1 0 0,1-1 0,8-1 1,8-3-272,-1-1 0,1-1 0,-2 0 0,1-2 0,-1 0 0,0-2 0,-1 0 0,26-20 0,-41 28-180,-1 1 0,0 0 0,0-1 1,-1 1-1,1-1 0,0 0 1,-1 0-1,0 0 0,0 0 0,0 0 1,3-7-1,-3-7-4698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1.053"/>
    </inkml:context>
    <inkml:brush xml:id="br0">
      <inkml:brushProperty name="width" value="0.025" units="cm"/>
      <inkml:brushProperty name="height" value="0.025" units="cm"/>
    </inkml:brush>
  </inkml:definitions>
  <inkml:trace contextRef="#ctx0" brushRef="#br0">0 61 12075,'0'0'5600,"9"5"-4916,-1-2-627,0 0 1,0-1 0,0 1-1,0-2 1,1 1 0,-1-1-1,1 0 1,-1-1 0,1 0-1,-1 0 1,1-1 0,-1 0-1,0-1 1,11-2 0,83-30-3313,-66 21 38,49-12-1,-85 25 3317,1-1-1,0 1 0,0 0 0,0 0 1,0-1-1,-1 1 0,1 0 1,0 0-1,0 0 0,0 0 1,0 0-1,0 0 0,0 0 0,-1 1 1,1-1-1,0 0 0,0 0 1,0 1-1,0-1 0,-1 0 0,1 1 1,0-1-1,0 1 0,-1-1 1,1 1-1,0-1 0,-1 1 0,1-1 1,-1 1-1,1 0 0,-1-1 1,1 1-1,-1 0 0,1 0 0,-1-1 1,1 3-1,0 35 3419,0 3-966,-1-40-2525,0 0 0,1 0 0,-1 0 1,0 0-1,1 0 0,-1 0 0,1 0 0,-1 0 1,1 0-1,0 0 0,-1-1 0,1 1 1,0 0-1,0 0 0,-1-1 0,1 1 0,0 0 1,0-1-1,0 1 0,0-1 0,0 1 1,0-1-1,0 0 0,0 1 0,0-1 0,0 0 1,0 0-1,0 1 0,0-1 0,0 0 0,1 0 1,8-1 49,-1 0 1,1-1-1,-1 0 1,0 0-1,0-1 1,0 0-1,0 0 1,-1-1-1,14-8 0,-14 7-80,1 1 0,-1 0 0,1 0-1,0 1 1,0 0 0,0 0-1,1 1 1,17-2 0,-26 4 1,0 0 1,0 1-1,0-1 1,0 0-1,0 0 0,0 1 1,0-1-1,0 0 1,0 1-1,-1-1 1,1 1-1,0-1 1,0 1-1,0 0 1,-1-1-1,1 1 0,0 0 1,-1 0-1,1-1 1,-1 1-1,1 0 1,-1 0-1,1 0 1,-1 0-1,1-1 1,-1 1-1,0 0 0,0 0 1,1 0-1,-1 0 1,0 0-1,0 1 1,3 45 418,-4-41-383,1 0 1,0-1-1,0 1 0,1 0 1,0-1-1,2 9 1,-2-13-39,-1 0 0,1 0 0,0 0 1,0 0-1,0 0 0,0 0 1,0 0-1,0 0 0,0-1 0,0 1 1,0 0-1,0-1 0,0 1 1,0-1-1,1 1 0,-1-1 0,0 1 1,0-1-1,1 0 0,-1 0 1,0 0-1,1 0 0,-1 0 0,0 0 1,0 0-1,1 0 0,-1 0 0,0-1 1,0 1-1,1 0 0,-1-1 1,0 1-1,0-1 0,0 1 0,0-1 1,0 0-1,1 0 0,-1 1 1,0-1-1,1-2 0,5-2-799,0 0 1,-1 0-1,1-1 0,9-10 1,2-11-4317,-2-4-2081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1.417"/>
    </inkml:context>
    <inkml:brush xml:id="br0">
      <inkml:brushProperty name="width" value="0.025" units="cm"/>
      <inkml:brushProperty name="height" value="0.025" units="cm"/>
    </inkml:brush>
  </inkml:definitions>
  <inkml:trace contextRef="#ctx0" brushRef="#br0">17 0 14958,'0'0'3556,"-16"57"-3204,25-45-96,5-3-192,9-6-897,4-3-2113,2 0-1571,-1-2 1538,1-9-544</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1.760"/>
    </inkml:context>
    <inkml:brush xml:id="br0">
      <inkml:brushProperty name="width" value="0.025" units="cm"/>
      <inkml:brushProperty name="height" value="0.025" units="cm"/>
    </inkml:brush>
  </inkml:definitions>
  <inkml:trace contextRef="#ctx0" brushRef="#br0">87 0 1409,'0'0'11905,"-7"10"-9497,0-1-2043,-38 58 1820,41-60-1915,0-1-1,1 1 1,0 1 0,0-1 0,0 0-1,1 1 1,0-1 0,1 1-1,-1 8 1,2-15-261,0 0 1,0 0-1,0-1 0,0 1 0,0 0 0,1-1 1,-1 1-1,0 0 0,0 0 0,1-1 1,-1 1-1,0 0 0,1-1 0,-1 1 0,1 0 1,-1-1-1,1 1 0,-1-1 0,1 1 1,-1-1-1,1 1 0,0-1 0,-1 0 1,1 1-1,0-1 0,-1 1 0,1-1 0,1 0 1,28 3 145,-21-4-385,-1-1 1,1 1-1,-1-1 0,0-1 0,9-3 1,-9 2-168,-4 1 145,1 1 0,0 0 0,-1 0 0,1 0 0,0 0 0,0 1 0,0 0 1,5-1-1,-26 32 2259,1-16-1882,-1-1 1,-1 0-1,0-2 1,0 0-1,-24 11 1,40-22-772,26-14-6239,-15 7 4614,15-7-2368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2.133"/>
    </inkml:context>
    <inkml:brush xml:id="br0">
      <inkml:brushProperty name="width" value="0.025" units="cm"/>
      <inkml:brushProperty name="height" value="0.025" units="cm"/>
    </inkml:brush>
  </inkml:definitions>
  <inkml:trace contextRef="#ctx0" brushRef="#br0">95 29 10570,'0'0'12593,"-10"-6"-12401,-28-15-192,36 20 0,1 1-1,-1 0 1,1 0 0,-1 0-1,0 0 1,1 0-1,-1 0 1,1 0-1,-1 1 1,1-1-1,-1 0 1,1 1-1,-1-1 1,1 1-1,0 0 1,-1-1-1,1 1 1,0 0-1,-1 0 1,1 0-1,0 0 1,0 0 0,0 0-1,0 0 1,0 0-1,0 1 1,-2 1-1,3-2-3,-1 0 0,0-1 0,1 1 1,-1 0-1,1 0 0,-1 0 0,1-1 0,-1 1 0,1 0 0,0 0 0,-1 0 1,1 0-1,0 0 0,0 0 0,0 0 0,-1-1 0,1 1 0,0 0 0,0 0 1,0 0-1,0 0 0,1 0 0,-1 0 0,0 0 0,0 0 0,1 0 0,-1 0 1,0-1-1,1 1 0,-1 0 0,1 0 0,-1 0 0,1-1 0,-1 1 0,1 0 1,0 0-1,-1-1 0,1 1 0,0-1 0,-1 1 0,3 0 0,36 11 119,-32-11-118,-1 1-1,1-1 0,-1 1 1,0 0-1,1 1 0,-1-1 1,0 1-1,-1 1 1,1-1-1,0 1 0,-1 0 1,0 0-1,6 6 0,-10-9 7,-1 0 0,1 0-1,0 0 1,0 0-1,-1 0 1,1 0 0,-1 0-1,1 1 1,-1-1 0,0 0-1,1 0 1,-1 1-1,0-1 1,0 0 0,0 0-1,0 1 1,0-1 0,0 0-1,0 0 1,0 1-1,0-1 1,-1 0 0,1 0-1,0 1 1,-1-1 0,0 2-1,-1-1 32,0 0 0,0 1 0,0-1-1,0 0 1,0 0 0,0 0 0,-1-1-1,1 1 1,-1-1 0,1 1 0,-5 1-1,1-1-63,0 1 0,0-1 0,0 0 0,0-1 0,0 0-1,0 0 1,0 0 0,-1 0 0,1-1 0,-12-1-1,17 0-272,1 1-1,-1-1 1,0 1-1,0 0 1,1-1-1,-1 0 0,0 1 1,1-1-1,-1 1 1,0-1-1,1 0 0,-1 1 1,1-1-1,0 0 1,-1 0-1,1 0 0,-1 1 1,1-1-1,0 0 1,0 0-1,-1 0 0,1-1 1,-2-14-9728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2.777"/>
    </inkml:context>
    <inkml:brush xml:id="br0">
      <inkml:brushProperty name="width" value="0.025" units="cm"/>
      <inkml:brushProperty name="height" value="0.025" units="cm"/>
    </inkml:brush>
  </inkml:definitions>
  <inkml:trace contextRef="#ctx0" brushRef="#br0">79 323 3171,'0'0'400,"8"-7"1234,25-21 3576,-32 27-4832,0 0-1,0 1 0,0-1 1,0 0-1,0 0 0,0 0 1,-1 0-1,1 0 0,0 0 1,0 0-1,-1 0 0,1 0 1,-1 0-1,1 0 0,-1-1 1,1-1-1,-1 3-256,-1-1-1,1 1 0,0 0 1,-1-1-1,1 1 1,0 0-1,-1-1 0,1 1 1,0 0-1,-1 0 1,1 0-1,-1-1 1,1 1-1,-1 0 0,1 0 1,-1 0-1,1 0 1,0 0-1,-1 0 0,1 0 1,-1 0-1,1 0 1,-1 0-1,1 0 0,-1 0 1,1 0-1,-1 1 1,-37 10 1351,29-4-1328,1 0 1,-1 0 0,1 1-1,1 0 1,-8 9 0,12-13-116,0-1 0,1 1 0,-1 0 0,1 0 0,0 0 1,0 0-1,0 0 0,0 0 0,1 1 0,0-1 1,0 0-1,0 1 0,0-1 0,1 1 0,0 5 0,0-10-24,1 1 1,0-1-1,-1 1 0,1-1 0,0 1 0,0-1 0,0 0 0,0 1 0,-1-1 0,1 0 0,0 1 0,0-1 0,0 0 0,0 0 0,0 0 0,0 0 0,-1 0 0,1 0 0,0 0 0,0 0 0,0 0 0,0-1 0,1 0 0,23-3 179,-12-2-212,-1 0 0,0 0 0,0-1 0,0-1-1,-1 0 1,20-18 0,-8 4-813,37-46 0,-49 52 484,7-9-457,-16 25 580,-8 16 299,-3 5 132,1 0 1,1 0-1,0 1 1,-6 45-1,13-66-192,0 0 0,-1 1-1,1-1 1,0 0 0,0 0-1,0 0 1,0 0 0,0 0-1,0 0 1,0 0 0,1 0-1,-1 0 1,0 0 0,0 0-1,1 0 1,-1 0 0,1 0-1,-1 0 1,1 0 0,-1 0-1,1 0 1,0 0 0,-1-1-1,1 1 1,0 0 0,0 0-1,-1-1 1,2 2 0,0-2 2,0 1 1,0-1 0,0 0 0,0 1-1,0-1 1,0 0 0,0 0 0,0 0-1,0 0 1,0-1 0,0 1 0,-1 0-1,1-1 1,2 0 0,5-2-136,-1-1 1,0 1 0,0-1-1,0-1 1,-1 1-1,10-9 1,6-8-917,-1-1 1,-1-1 0,-1-1 0,28-43 0,-41 55 1123,0 1 0,-1 0 0,0-1 0,-1 0 0,-1-1 0,0 1 0,0-1 0,-1 0 1,-1 0-1,0 0 0,-1 0 0,0 0 0,-2-23 0,1 36-36,0 0-1,0-1 1,0 1-1,0-1 1,0 1-1,0 0 1,0-1-1,0 1 1,0 0-1,0-1 1,-1 1-1,1 0 1,0-1-1,0 1 1,0 0-1,0-1 1,-1 1-1,1 0 1,0 0-1,0-1 1,-1 1-1,1 0 1,0 0-1,0-1 1,-1 1-1,1 0 1,0 0-1,-1 0 1,1 0-1,0-1 1,-1 1-1,1 0 1,0 0-1,-1 0 1,1 0 0,0 0-1,-1 0 1,1 0-1,-1 0 1,-16 10 583,-8 18-379,19-19-69,0 1 0,1-1-1,0 2 1,1-1 0,0 0 0,0 1 0,1 0 0,1 0-1,0 0 1,0 0 0,0 19 0,2-29-174,0 0 0,0 0-1,1 1 1,-1-1 0,0 0 0,0 0 0,1 0 0,-1 0-1,1 0 1,-1 0 0,1 0 0,-1 0 0,1 0 0,-1 0 0,1 0-1,0-1 1,0 1 0,0 0 0,-1 0 0,1-1 0,0 1-1,0 0 1,0-1 0,2 1 0,33 8 161,43-13 98,-74 4-254,23-4 4,45-2-50,-72 6 44,0 1 1,0-1-1,0 1 0,0-1 0,-1 1 0,1 0 0,0-1 1,0 1-1,-1 0 0,1 0 0,0-1 0,-1 1 1,1 0-1,0 0 0,-1 0 0,1 0 0,-1 0 0,0 0 1,1 0-1,-1 0 0,0 0 0,0 0 0,1 0 1,-1 0-1,0 0 0,0 0 0,0 0 0,0 0 1,0 0-1,-1 0 0,1 0 0,0 0 0,0 0 0,-1 0 1,1 0-1,-1 1 0,-12 42 981,-4-14-578,13-23-244,-1 0-1,1 0 0,1 0 0,-1 1 0,1-1 1,-3 16-1,7-22-140,-1 0-1,1-1 1,0 1-1,0 0 1,0-1 0,0 1-1,0-1 1,0 1 0,0-1-1,0 0 1,1 1 0,-1-1-1,0 0 1,0 0-1,0 1 1,0-1 0,0 0-1,0 0 1,1-1 0,-1 1-1,0 0 1,0 0 0,2-1-1,32-4 107,-15 1-165,-1-2 1,-1 0-1,1-2 0,24-12 0,-37 16-433,0 0-1,0 0 1,-1 0-1,0 0 1,7-9-1,-10 12 58,-1-1-1,0 1 0,0-1 0,0 0 0,0 0 1,0 0-1,0 0 0,0 1 0,-1-1 0,1 0 1,-1 0-1,1 0 0,-1-1 0,0 1 0,0 0 1,0-2-1,0-14-6626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3.128"/>
    </inkml:context>
    <inkml:brush xml:id="br0">
      <inkml:brushProperty name="width" value="0.025" units="cm"/>
      <inkml:brushProperty name="height" value="0.025" units="cm"/>
    </inkml:brush>
  </inkml:definitions>
  <inkml:trace contextRef="#ctx0" brushRef="#br0">1 60 13741,'0'0'5701,"84"-31"-4804,-40 24-705,3 1-128,-3 2-320,-2-2-1634,-9 0-5060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3.488"/>
    </inkml:context>
    <inkml:brush xml:id="br0">
      <inkml:brushProperty name="width" value="0.025" units="cm"/>
      <inkml:brushProperty name="height" value="0.025" units="cm"/>
    </inkml:brush>
  </inkml:definitions>
  <inkml:trace contextRef="#ctx0" brushRef="#br0">35 1 8232,'0'0'15241,"-1"9"-14440,-11 38-221,7-35-477,1 1-1,0 0 0,1 0 0,1 0 0,0 1 0,1-1 0,0 0 1,2 20-1,-1-32-94,1 0 1,0 0-1,0 0 1,-1 0-1,1 0 1,0 0-1,0 0 1,0 0-1,0 0 1,0 0-1,0 0 1,0 0-1,0-1 1,0 1-1,1-1 1,-1 1-1,0-1 1,0 1-1,1-1 0,-1 1 1,0-1-1,0 0 1,1 0-1,-1 0 1,0 0-1,1 0 1,-1 0-1,0 0 1,3-1-1,41-8 191,-36 5-443,0-1-1,0 1 0,0-2 0,-1 0 0,1 0 0,-1 0 0,-1-1 0,1 0 0,-1 0 0,9-14 0,-11 15-935,-1-1 0,0 0 0,0 0 0,-1 0 0,0 0 0,0 0 0,0-1 0,2-14 1,-3-16-7283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3.816"/>
    </inkml:context>
    <inkml:brush xml:id="br0">
      <inkml:brushProperty name="width" value="0.025" units="cm"/>
      <inkml:brushProperty name="height" value="0.025" units="cm"/>
    </inkml:brush>
  </inkml:definitions>
  <inkml:trace contextRef="#ctx0" brushRef="#br0">47 0 13837,'0'0'10346,"-46"13"-10730,49-10-2211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4.143"/>
    </inkml:context>
    <inkml:brush xml:id="br0">
      <inkml:brushProperty name="width" value="0.025" units="cm"/>
      <inkml:brushProperty name="height" value="0.025" units="cm"/>
    </inkml:brush>
  </inkml:definitions>
  <inkml:trace contextRef="#ctx0" brushRef="#br0">1 0 6470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0.863"/>
    </inkml:context>
    <inkml:brush xml:id="br0">
      <inkml:brushProperty name="width" value="0.025" units="cm"/>
      <inkml:brushProperty name="height" value="0.025" units="cm"/>
    </inkml:brush>
  </inkml:definitions>
  <inkml:trace contextRef="#ctx0" brushRef="#br0">85 0 4356,'0'0'8782,"-9"10"-6823,3-4-1800,-42 50 2459,46-53-2478,-1 0 0,1 1-1,0 0 1,0 0 0,0 0 0,0 0 0,1 0 0,0 0 0,0 0 0,0 0 0,0 0 0,0 1 0,1-1 0,0 0 0,0 1 0,0-1 0,1 5 0,0-8-103,0 0 1,0 1 0,1-1 0,-1 0 0,0 0-1,1 0 1,-1 0 0,1 0 0,-1 0-1,1 0 1,-1-1 0,1 1 0,-1 0 0,1-1-1,0 1 1,-1-1 0,1 0 0,0 1-1,-1-1 1,1 0 0,0 0 0,0 0 0,-1 0-1,1-1 1,3 1 0,0-1 106,1 1 0,-1-1 0,1 0 0,-1 0 1,0 0-1,0-1 0,6-2 0,-8 2-26,1-1 0,-1 1 0,0-1-1,0 0 1,0 1 0,-1-1 0,1-1 0,-1 1 0,0 0 0,0-1-1,0 1 1,0-1 0,0 1 0,-1-1 0,1 0 0,-1 0 0,0 0-1,0 0 1,-1 0 0,1 0 0,-1 0 0,0 0 0,0 0 0,0 0-1,-1-5 1,0 9-134,0-1 0,1 0 0,-1 1 0,0-1 0,0 1 0,0-1 0,1 1-1,-1-1 1,0 1 0,0 0 0,0-1 0,0 1 0,0 0 0,0 0 0,1-1 0,-1 1 0,0 0 0,0 0-1,0 0 1,0 0 0,0 0 0,0 1 0,0-1 0,0 0 0,0 0 0,0 1 0,0-1 0,1 0 0,-1 1-1,0-1 1,0 1 0,-1 0 0,-6 7-4006,24-3-6959,-5-5 1339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7.716"/>
    </inkml:context>
    <inkml:brush xml:id="br0">
      <inkml:brushProperty name="width" value="0.025" units="cm"/>
      <inkml:brushProperty name="height" value="0.025" units="cm"/>
    </inkml:brush>
  </inkml:definitions>
  <inkml:trace contextRef="#ctx0" brushRef="#br0">9 1 10730,'0'0'11221,"-1"10"-9902,-1 6-1064,-1 2 190,1 1 0,1-1 0,2 23 0,-1-38-398,0 0 0,0 0 0,0 0 0,0-1 1,1 1-1,-1 0 0,1 0 0,0-1 0,0 1 0,0 0 0,0-1 1,0 1-1,0-1 0,1 1 0,-1-1 0,1 0 0,0 0 1,0 1-1,0-1 0,0-1 0,0 1 0,0 0 0,0 0 1,1-1-1,-1 1 0,1-1 0,-1 0 0,1 0 0,-1 0 0,4 1 1,2-1-20,0-1 0,0 0 1,1 0-1,-1-1 0,0 0 1,0-1-1,-1 0 0,1 0 1,0 0-1,0-1 0,-1 0 1,0-1-1,9-5 0,12-9-11,-1-1-1,26-23 1,27-20 22,-80 62-42,0 0-1,1-1 0,-1 1 1,0 0-1,1 0 0,-1-1 1,0 1-1,1 0 0,-1 0 1,1-1-1,-1 1 0,0 0 1,1 0-1,-1 0 0,1 0 1,-1 0-1,1 0 0,-1-1 1,0 1-1,1 0 0,-1 0 1,1 0-1,-1 1 0,1-1 1,-1 0-1,0 0 0,1 0 1,-1 0-1,1 0 0,-1 0 1,1 1-1,-1-1 0,0 0 1,1 0-1,0 1 0,-1 18-25,-19 40 163,12-38-26,7-21-97,-1 1 0,1-1 0,0 1 0,0 0 0,0-1 0,0 1 0,0 0 0,-1-1 0,1 1 0,0 0 0,0-1 0,0 1 1,1 0-1,-1-1 0,0 1 0,0 0 0,0-1 0,0 1 0,1 0 0,-1-1 0,0 1 0,1-1 0,-1 1 0,0-1 0,1 1 1,-1-1-1,1 1 0,-1-1 0,1 1 0,-1-1 0,1 1 0,-1-1 0,1 1 0,-1-1 0,1 0 0,-1 0 0,1 1 0,0-1 1,0 0-1,3 1 12,-1-1 0,1 0 1,-1 1-1,1-2 0,-1 1 1,1 0-1,-1-1 0,6-1 0,62-24 56,70-56-2049,-141 82 1968,0 0 0,0 0 0,0 0 1,0 0-1,0-1 0,0 1 0,0 0 0,0 0 0,1 0 0,-1 0 1,0 0-1,0 0 0,0 0 0,0-1 0,0 1 0,1 0 0,-1 0 1,0 0-1,0 0 0,0 0 0,0 0 0,1 0 0,-1 0 0,0 0 1,0 0-1,0 0 0,0 0 0,1 0 0,-1 0 0,0 0 1,0 0-1,0 0 0,0 0 0,1 0 0,-1 0 0,0 0 0,0 0 1,0 1-1,0-1 0,0 0 0,1 0 0,-1 0 0,0 0 0,0 0 1,0 0-1,0 0 0,0 1 0,0-1 0,0 0 0,0 0 0,1 0 1,-1 0-1,0 0 0,0 1 0,0-1 0,0 0 0,0 0 0,0 0 1,0 0-1,0 1 0,0-1 0,0 0 0,0 0 0,0 0 0,0 1 1,-7 16-144,-16 18-26,5-6-3901,13-20 289,14-21-5,5-8-4395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4.504"/>
    </inkml:context>
    <inkml:brush xml:id="br0">
      <inkml:brushProperty name="width" value="0.025" units="cm"/>
      <inkml:brushProperty name="height" value="0.025" units="cm"/>
    </inkml:brush>
  </inkml:definitions>
  <inkml:trace contextRef="#ctx0" brushRef="#br0">166 0 5573,'0'0'10773,"-10"6"-8782,-4 2-1524,0 1-1,1 1 0,0 0 0,1 0 1,0 1-1,-11 14 0,17-19-282,1 1 0,0 0 0,0-1 0,0 2 0,1-1 0,0 0 0,1 1 0,-1 0 1,1 0-1,1 0 0,-1 0 0,2 0 0,-1 1 0,1-1 0,0 13 0,1-20-162,0 0 0,0-1 0,1 1 0,-1 0 0,0-1-1,1 1 1,-1-1 0,1 1 0,-1 0 0,1-1 0,-1 1 0,1-1 0,-1 0 0,1 1 0,-1-1 0,1 1 0,0-1 0,-1 0 0,1 1-1,-1-1 1,1 0 0,0 0 0,-1 1 0,1-1 0,0 0 0,0 0 0,-1 0 0,1 0 0,0 0 0,-1 0 0,1 0 0,0 0 0,-1 0-1,1-1 1,0 1 0,-1 0 0,1 0 0,1-1 0,28-10 1109,-19 2-1008,0 1 0,-1-1 0,0-1-1,-1 0 1,0 0 0,10-16 0,-14 19-101,-1 0-1,1-1 0,-1 0 0,-1 1 1,0-1-1,0-1 0,0 1 0,-1 0 1,0-1-1,-1 1 0,1-10 0,-2 17-17,0 0 0,0 0 0,0 0-1,0-1 1,0 1 0,0 0-1,0 0 1,-1 0 0,1 0-1,0 0 1,-1 0 0,1 0-1,-1 0 1,1 0 0,-1 0-1,0 0 1,1 0 0,-1 0-1,0 1 1,1-1 0,-1 0-1,0 0 1,0 1 0,0-1-1,0 0 1,-2 0 0,1 0-6,0 1 1,-1-1-1,1 1 1,0-1-1,-1 1 1,1 0-1,0 0 1,-1 0-1,1 1 1,-1-1-1,1 0 0,-3 2 1,0-1-47,-1 1 1,1 0-1,0 0 1,0 0-1,0 0 1,0 1-1,1 0 1,-1 0-1,1 1 1,-8 7-1,-4 20-1431,15-9-3426,6-13-1181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4.910"/>
    </inkml:context>
    <inkml:brush xml:id="br0">
      <inkml:brushProperty name="width" value="0.025" units="cm"/>
      <inkml:brushProperty name="height" value="0.025" units="cm"/>
    </inkml:brush>
  </inkml:definitions>
  <inkml:trace contextRef="#ctx0" brushRef="#br0">159 0 4228,'0'0'17360,"-9"3"-16650,3 0-604,0 0-1,0 0 1,1 0-1,-1 1 1,1 0-1,0 0 0,0 0 1,0 1-1,0 0 1,1 0-1,0 0 1,0 0-1,0 0 0,1 1 1,-5 9-1,-2 4 171,0 1 0,1 0-1,1 1 1,0 0 0,2 0-1,1 0 1,0 1 0,2 0-1,0 0 1,1 24 0,2-43-268,1 0 1,-1 0-1,0 0 1,1 0-1,0 0 1,0 0-1,0 0 1,0 0-1,0 0 1,1-1-1,-1 1 1,1 0-1,0-1 1,0 1-1,0-1 1,0 0-1,0 1 1,3 1-1,0 0-34,-1-2 0,1 1 0,0-1 0,0 1 0,0-1 1,0 0-1,0-1 0,0 0 0,11 2 0,-3-2-701,0 0 0,0-1 0,0-1 0,0 0 0,0 0 0,0-1 0,0-1 0,15-6 0,17-10-5236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6.057"/>
    </inkml:context>
    <inkml:brush xml:id="br0">
      <inkml:brushProperty name="width" value="0.025" units="cm"/>
      <inkml:brushProperty name="height" value="0.025" units="cm"/>
    </inkml:brush>
  </inkml:definitions>
  <inkml:trace contextRef="#ctx0" brushRef="#br0">1 82 4004,'0'0'16250,"5"13"-15156,1 8-850,-1 0 0,-1 1 0,0-1-1,-2 1 1,0 26 0,-2 71 589,5-110-337,4-15 23,8-16 121,-10 8-521,0-1 0,-1 1 0,-1-1 0,0 0 0,-1-1 0,-1 1 0,3-31 0,-5 35-71,-1-1 1,0 1-1,0-1 0,-1 1 1,-1 0-1,0-1 0,0 1 0,-1 0 1,0 0-1,-1 0 0,-8-15 1,11 25-50,1 0 0,0 1 1,-1-1-1,1 0 1,-1 0-1,1 1 0,-1-1 1,1 0-1,-1 1 0,1-1 1,-1 1-1,1-1 0,-1 1 1,0-1-1,1 1 0,-1-1 1,0 1-1,0-1 1,1 1-1,-1 0 0,0 0 1,-1-1-1,1 1-5,1 0 0,-1 1 0,1-1 1,-1 0-1,1 1 0,-1-1 0,1 0 0,-1 1 1,1-1-1,0 1 0,-1-1 0,1 0 0,0 1 0,-1-1 1,1 1-1,0-1 0,0 1 0,0-1 0,-1 1 0,1 0 1,0-1-1,0 1 0,0-1 0,0 2 0,-1 0-1,1 0-1,0-1 0,0 1 0,0 0 1,0 0-1,0 0 0,0 0 0,1 0 1,-1 0-1,1 0 0,-1 0 0,1-1 1,-1 1-1,1 0 0,0 0 0,0-1 1,0 1-1,0 0 0,0-1 0,1 1 0,1 1 1,4 1 16,-1-1 0,1 0 0,-1-1 0,1 1 0,0-1 0,0-1 0,0 1 0,0-1 0,0 0 0,0-1 0,0 0 0,0 0 0,1 0 0,-1-1 0,0 0 0,0-1 0,0 1 0,10-5 0,0 0 20,-1 0 1,1-1 0,-1-1 0,-1-1-1,1 0 1,17-15 0,-20 11-1,6-5 163,-13 18-119,-7 11-68,-12 37-147,6-27-36,1-1-1,2 1 1,0 1 0,1-1-1,-1 39 1,11-31-3162,4-15-1755,5-6-4076</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6.843"/>
    </inkml:context>
    <inkml:brush xml:id="br0">
      <inkml:brushProperty name="width" value="0.025" units="cm"/>
      <inkml:brushProperty name="height" value="0.025" units="cm"/>
    </inkml:brush>
  </inkml:definitions>
  <inkml:trace contextRef="#ctx0" brushRef="#br0">1 0 11435,'0'0'6507,"2"11"-4937,19 220 2268,-8-181-3717,-11-45-8057,-11-21 3564,-8-4-897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7.232"/>
    </inkml:context>
    <inkml:brush xml:id="br0">
      <inkml:brushProperty name="width" value="0.025" units="cm"/>
      <inkml:brushProperty name="height" value="0.025" units="cm"/>
    </inkml:brush>
  </inkml:definitions>
  <inkml:trace contextRef="#ctx0" brushRef="#br0">0 201 10090,'0'0'10345,"59"7"-9704,-21-5-481,6-2 0,6 0-128,8 0-1025,-3-10-1761,0-7-2884,-5-3-2914</inkml:trace>
  <inkml:trace contextRef="#ctx0" brushRef="#br0" timeOffset="1">722 0 10922,'0'0'6972,"-10"12"-5392,-55 64 929,-84 131 1,141-189-3364,19-25-2578,19-27-2570,7-29-414,-19 25 3303</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7.625"/>
    </inkml:context>
    <inkml:brush xml:id="br0">
      <inkml:brushProperty name="width" value="0.025" units="cm"/>
      <inkml:brushProperty name="height" value="0.025" units="cm"/>
    </inkml:brush>
  </inkml:definitions>
  <inkml:trace contextRef="#ctx0" brushRef="#br0">126 0 5477,'0'0'14563,"2"9"-13895,1 12-61,-2 0 0,-2 37 0,3 48 1148,0-95-1712,1 0-1,0 1 0,1-1 0,0 0 1,10 16-1,-9-16-20,0 0 0,0 0 0,-1 0-1,4 19 1,-53-61-4020,10 8 3131,0 2 1,-40-18-1,84 42 1275,0 0 0,0 0 0,0-1 0,0 0-1,0-1 1,11 1 0,0-1-434,0-1-1,0 0 1,1-2-1,24-4 1,-39 4-592,1 0 0,-1-1 0,1 1 1,-1-1-1,0 0 0,8-6 1,7-8-3820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8.332"/>
    </inkml:context>
    <inkml:brush xml:id="br0">
      <inkml:brushProperty name="width" value="0.025" units="cm"/>
      <inkml:brushProperty name="height" value="0.025" units="cm"/>
    </inkml:brush>
  </inkml:definitions>
  <inkml:trace contextRef="#ctx0" brushRef="#br0">85 47 9161,'0'0'8632,"-3"10"-7559,-19 50 526,7-20-64,1 1-1,-15 72 1,29-112-1516,0 1-1,-1-1 1,1 0-1,0 0 1,0 0-1,0 0 1,0 1-1,0-1 1,0 0 0,0 0-1,0 0 1,0 1-1,0-1 1,1 0-1,-1 0 1,0 0-1,1 0 1,-1 0 0,1 0-1,0 2 1,0-3 15,0 0 1,-1-1-1,1 1 1,0 0-1,0 0 1,-1 0-1,1 0 0,0-1 1,-1 1-1,1 0 1,0 0-1,-1-1 1,1 1-1,0-1 1,-1 1-1,1-1 1,-1 1-1,1-1 1,-1 1-1,1-1 1,-1 1-1,1-2 1,30-41 544,-23 25-563,0 1 0,-2-1 0,0 0 0,-1-1 0,-1 1 0,-1-1 0,0 0 0,-1 0 0,-2-34 0,-2 50-342,-1 12 217,-3 17 42,6-25 65,0 0 0,0 0 0,0 0 0,0 0 0,1 0 0,-1 0 0,0 0 0,0 0 0,1 0 0,-1 0 0,0 0 0,1 0 0,-1-1-1,1 1 1,-1 0 0,1 0 0,-1 0 0,1-1 0,0 1 0,0 0 0,-1 0 0,1-1 0,0 1 0,0-1 0,-1 1 0,1-1 0,1 1 0,1 0 10,0 0 0,-1-1-1,1 1 1,-1-1 0,1 0 0,0 0 0,-1 0-1,1 0 1,0 0 0,3-1 0,2-1 15,0 0 0,0-1 1,0 1-1,0-1 1,0-1-1,8-5 0,4-6 40,0-1 0,-1-1-1,29-34 1,-87 144-20,34-81-49,-29 71 71,32-76-60,0 1 0,0 0-1,1-1 1,-1 1 0,2 0 0,-1 0-1,1-1 1,0 1 0,2 8 0,-2-15-83,1 1 0,0-1 0,0 0 1,-1 0-1,1 0 0,0 0 0,0 0 1,0 0-1,0 0 0,1 0 0,-1 0 1,0 0-1,0-1 0,0 1 0,1 0 0,-1-1 1,0 1-1,1-1 0,-1 1 0,1-1 1,-1 0-1,0 0 0,1 1 0,-1-1 1,1 0-1,-1 0 0,1-1 0,-1 1 1,0 0-1,3-1 0,2 1-972,0-1-1,-1 0 1,1 0-1,-1-1 1,1 0-1,9-4 1,8-10-6307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0:58.679"/>
    </inkml:context>
    <inkml:brush xml:id="br0">
      <inkml:brushProperty name="width" value="0.025" units="cm"/>
      <inkml:brushProperty name="height" value="0.025" units="cm"/>
    </inkml:brush>
  </inkml:definitions>
  <inkml:trace contextRef="#ctx0" brushRef="#br0">152 1 16752,'0'0'3614,"0"8"-2829,-1 12-104,2 1 0,1-1 0,0 0 0,2 0 0,0 0 1,11 31-1,-6-21-329,-2 0 1,7 49 0,-13-69-336,-1 0 1,0 0-1,-1 0 1,0 0-1,0 0 1,-1 0-1,0-1 1,-1 1-1,0 0 1,0-1-1,-1 0 1,-7 11-1,1-3-79,-1 0 1,-1-1-1,-1-1 0,-22 22 0,28-30-853,0-1-1,-1 0 1,0 0 0,0-1 0,0 0 0,-16 6 0,-3-5-6442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0.165"/>
    </inkml:context>
    <inkml:brush xml:id="br0">
      <inkml:brushProperty name="width" value="0.025" units="cm"/>
      <inkml:brushProperty name="height" value="0.025" units="cm"/>
    </inkml:brush>
  </inkml:definitions>
  <inkml:trace contextRef="#ctx0" brushRef="#br0">0 123 6342,'0'0'4228,"2"-8"-1762,0 2-2252,1 1 0,-1-1 0,1 0 0,0 1-1,1 0 1,-1 0 0,1 0 0,0 0 0,0 0-1,1 1 1,-1 0 0,1 0 0,0 0 0,0 0-1,0 1 1,1 0 0,-1 0 0,1 0 0,7-2-1,-3 1-22,0 0 1,0 0-1,1 1 0,-1 0 0,1 1 0,-1 0 0,1 0 0,0 1 0,20 2 1,-30-1-177,1 0 0,-1 1 0,0-1 0,0 1 0,0-1 0,0 1 0,0-1 0,0 1 0,0 0 0,-1-1 0,1 1 0,0 0 0,0 0 0,0 0 1,-1 0-1,1 0 0,-1 0 0,1 0 0,0 0 0,-1 0 0,0 0 0,1 0 0,-1 0 0,0 0 0,1 0 0,-1 1 0,0-1 0,0 0 0,0 0 1,0 0-1,0 0 0,0 0 0,0 1 0,0-1 0,-1 2 0,0 3 105,0 1 1,-1-1-1,1 0 1,-1 0-1,-5 10 1,-26 40 157,24-45-272,2 0 0,0 1 0,0 0 0,1 0 0,1 0 0,0 1-1,-6 23 1,11-36-4,0 1 0,0 0 0,0-1 0,0 1 0,0 0 0,0-1 0,0 1 1,0-1-1,0 1 0,1 0 0,-1-1 0,0 1 0,0 0 0,1-1 0,-1 1 0,0-1 0,1 1 0,-1-1 0,1 1 0,-1-1 0,1 1 0,-1-1 0,1 1 0,-1-1 0,1 0 0,-1 1 0,1-1 0,-1 0 0,1 1 0,0-1 0,-1 0 0,1 0 0,0 1 0,-1-1 0,1 0 0,0 0 0,-1 0 0,1 0 0,0 0 0,-1 0 0,1 0 0,0 0 0,-1 0 0,1-1 0,0 1 0,-1 0 0,2 0 0,35-11 216,-13-1-192,0 0 1,0-2-1,-1 0 0,-1-2 0,-1 0 0,0-1 0,-1-2 1,-1 0-1,29-37 0,-45 52-20,-1 3 2,-1-1 0,0 1 0,0 0 0,0-1 0,-1 1 0,1-1 0,0 1 0,-1-1 0,1 0 0,0 1 0,-1-1-1,0 0 1,1-2 0,-19 21 40,9-4 2,1-1-1,0 2 1,0-1-1,2 1 1,0 0-1,0 1 1,1-1-1,1 1 1,1 0-1,-3 24 1,6-38-44,0 0 1,0 0 0,0 0-1,0-1 1,0 1-1,0 0 1,0 0-1,1 0 1,-1 0-1,0 0 1,1 0 0,-1 0-1,1 0 1,-1 0-1,1-1 1,-1 1-1,1 0 1,0 0-1,-1-1 1,1 1-1,0 0 1,0-1 0,-1 1-1,1-1 1,0 1-1,0-1 1,0 1-1,0-1 1,0 0-1,-1 1 1,1-1 0,0 0-1,0 0 1,0 1-1,0-1 1,0 0-1,0 0 1,0 0-1,0 0 1,0-1-1,0 1 1,0 0 0,0 0-1,1-1 1,5 0 62,-1 0 0,1-1 0,-1 0 1,0 0-1,10-5 0,5-4 26,-1-1 0,-1 0 0,0-2 0,0 0 0,-2-1 0,1 0 0,-2-2 0,0 0 0,21-31 0,-28 25 465,-9 22-542,0 1 1,0 0-1,0-1 0,0 1 0,0 0 1,0 0-1,0-1 0,0 1 0,0 0 1,0-1-1,0 1 0,0 0 0,0 0 1,-1-1-1,1 1 0,0 0 0,0-1 1,0 1-1,0 0 0,-1 0 0,1 0 0,0-1 1,0 1-1,0 0 0,-1 0 0,1 0 1,0-1-1,0 1 0,-1 0 0,1 0 1,0 0-1,0 0 0,-1 0 0,1-1 1,-1 1-1,-1 1-4,0-1 0,1 1 0,-1-1 0,0 1 0,0 0 0,0 0 0,1 0 0,-1 0 0,0 0 1,1 0-1,-1 0 0,1 0 0,-1 1 0,1-1 0,0 1 0,-1-1 0,1 1 0,-1 2 0,-7 6-18,1 1 0,0 1 0,0 0 0,2 0 0,-1 0 0,2 1-1,-1-1 1,2 2 0,0-1 0,0 0 0,1 1 0,-1 15 0,4-28-61,0 0 0,0 0 0,0 0 1,0 0-1,0 0 0,0-1 0,0 1 0,1 0 1,-1 0-1,0 0 0,1 0 0,-1 0 0,0 0 0,1 0 1,-1 0-1,1-1 0,-1 1 0,1 0 0,0 0 1,-1-1-1,1 1 0,0 0 0,-1-1 0,1 1 1,0-1-1,0 1 0,0-1 0,1 1 0,29 1-3938,-3-5-1757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0.973"/>
    </inkml:context>
    <inkml:brush xml:id="br0">
      <inkml:brushProperty name="width" value="0.025" units="cm"/>
      <inkml:brushProperty name="height" value="0.025" units="cm"/>
    </inkml:brush>
  </inkml:definitions>
  <inkml:trace contextRef="#ctx0" brushRef="#br0">256 53 5701,'0'0'14062,"-8"-5"-12963,5 3-1061,-1 0-1,1 1 0,-1-1 0,1 1 0,-1 0 0,1 0 0,-1 0 1,0 0-1,0 0 0,1 1 0,-1 0 0,0 0 0,0 0 1,1 0-1,-1 0 0,0 1 0,0 0 0,1 0 0,-1 0 1,1 0-1,-1 0 0,1 1 0,-1 0 0,-5 3 0,-2 1-56,0-1 44,0 1-1,0 0 1,1 0-1,0 1 1,-11 10-1,51-20-66,-13-6-224,0 0-1,-1-1 1,0-1 0,21-19 0,-10 9 17,-26 20 237,0 0 1,0 0-1,0 0 1,0 0 0,0 1-1,0-1 1,1 0-1,-1 1 1,0-1 0,0 1-1,1-1 1,-1 1-1,0 0 1,1-1 0,-1 1-1,1 0 1,1 0-1,-3 0 7,1 1 0,-1-1-1,1 0 1,0 1 0,-1-1-1,1 1 1,-1-1-1,1 0 1,0 1 0,-1-1-1,1 1 1,-1 0 0,0-1-1,1 1 1,-1-1-1,1 1 1,-1 0 0,0-1-1,0 1 1,1 0 0,-1-1-1,0 1 1,0 1-1,2 6 34,-2 1 0,1-1-1,-1 1 1,-2 13 0,1-2 253,-8 200 996,5-180-931,-2 0 1,-1 0 0,-20 56 0,26-91-270,-2 1 1,1-1-1,0 0 0,-1 1 1,0-1-1,-1 0 1,1-1-1,-1 1 0,0 0 1,0-1-1,0 0 1,0 0-1,-1 0 0,0-1 1,1 0-1,-2 0 1,1 0-1,0 0 1,0-1-1,-1 0 0,1 0 1,-1 0-1,0 0 1,0-1-1,1 0 0,-1-1 1,0 1-1,0-1 1,0 0-1,0-1 0,-6 0 1,9-1-53,-1 1 0,1-1 0,0 0 0,0 0 0,0 0 0,1 0 1,-1-1-1,0 1 0,1-1 0,0 1 0,-1-1 0,1 0 0,0 0 0,1 0 0,-1 0 0,0 0 1,1-1-1,0 1 0,-1 0 0,2-1 0,-1 1 0,0-1 0,0 1 0,1-5 0,-3-13-29,1-1-1,2-34 0,0 53 11,0-5-9,1-1 0,0 1 0,0 0-1,1-1 1,1 1 0,-1 0 0,1 0 0,0 0 0,1 1-1,0-1 1,0 1 0,0 0 0,1 0 0,0 0 0,1 1 0,0 0-1,-1 0 1,2 0 0,-1 1 0,15-9 0,-4 2-714,1 2-1,34-14 1,39-10-5941,-81 31 5562,26-10-5337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8.346"/>
    </inkml:context>
    <inkml:brush xml:id="br0">
      <inkml:brushProperty name="width" value="0.025" units="cm"/>
      <inkml:brushProperty name="height" value="0.025" units="cm"/>
    </inkml:brush>
  </inkml:definitions>
  <inkml:trace contextRef="#ctx0" brushRef="#br0">86 1 14862,'0'0'4554,"-8"12"-3220,-3 7-812,0 0 0,1 1 0,1 0 0,1 1 0,1 0 0,0 0 0,2 1 0,-5 36 0,10-48-415,3 67 187,-3-74-290,1 0-1,-1 0 0,1 0 1,-1 0-1,1 0 1,0 0-1,0-1 0,0 1 1,0 0-1,1 0 0,-1-1 1,1 1-1,0-1 0,0 0 1,0 1-1,0-1 0,0 0 1,0 0-1,0 0 0,1-1 1,4 4-1,-4-49-1861,-3 19 1470,0 19 338,-1 0 0,1 0 1,0 0-1,1 0 0,0 0 0,0 0 1,0 0-1,0 0 0,5-10 0,-6 16 68,1-1-1,-1 1 0,1 0 0,0-1 1,-1 1-1,1 0 0,0-1 1,-1 1-1,1 0 0,0 0 0,-1 0 1,1 0-1,0-1 0,0 1 1,-1 0-1,1 0 0,0 0 0,-1 1 1,1-1-1,0 0 0,0 0 1,-1 0-1,1 0 0,0 1 0,-1-1 1,1 0-1,0 1 0,-1-1 1,1 0-1,0 1 0,24 16 558,-17-12-399,0 0-97,1-2 0,-1 1 1,1-1-1,0-1 0,0 1 1,0-2-1,1 1 0,-1-1 0,0 0 1,1-1-1,15-2 0,-16 2-160,-1-1 0,0 0-1,1-1 1,-1 0 0,0 0-1,0-1 1,0 0 0,-1 0-1,1-1 1,-1 0 0,1-1 0,-1 1-1,7-7 1,-20 16 147,1 1 0,0 0 0,0 1 0,1-1 0,0 1 0,0 0 0,1 0 0,-1 0 1,1 0-1,1 0 0,0 1 0,0 0 0,0-1 0,1 1 0,-1 11 0,2-18-58,0 0 1,1 0-1,-1 0 0,1 0 0,-1 0 1,0 0-1,1 0 0,0 1 1,-1-2-1,1 1 0,0 0 0,-1 0 1,1 0-1,0 0 0,0 0 0,0 0 1,0-1-1,0 1 0,0 0 1,0-1-1,0 1 0,0-1 0,0 1 1,0-1-1,0 0 0,0 1 1,0-1-1,1 0 0,-1 0 0,0 0 1,0 0-1,0 0 0,0 0 1,1 0-1,-1 0 0,0 0 0,0 0 1,0-1-1,0 1 0,2-1 1,2 0 6,-1 0 0,1 0 0,-1 0 1,0 0-1,1-1 0,-1 0 0,0 0 0,0 0 1,0 0-1,3-3 0,-2 0-8,0 0 0,-1 0-1,0 0 1,0-1 0,-1 1 0,0-1 0,1 0-1,-2 0 1,1 0 0,-1 0 0,3-11-1,-3 0 79,0-1-1,-1 1 1,0-20-1,-2 23 36,2 13-106,-1 1-1,1-1 0,-1 0 1,0 0-1,1 0 0,0 1 0,-1-1 1,1 0-1,-1 1 0,1-1 1,0 0-1,-1 1 0,1-1 1,0 1-1,0-1 0,0 1 1,-1-1-1,1 1 0,0 0 1,0-1-1,0 1 0,0 0 1,0 0-1,0-1 0,-1 1 0,1 0 1,0 0-1,0 0 0,2 1 1,37-2 311,-29 1-292,25 1-211,-22 1-189,1-2 0,-1 0 0,1-1 0,0 0 0,17-4-1,-32 4 213,1 1-1,-1 0 0,0 0 1,1 0-1,-1 0 0,1 0 0,-1-1 1,0 1-1,1 0 0,-1 0 0,0-1 1,1 1-1,-1 0 0,0 0 1,0-1-1,1 1 0,-1 0 0,0-1 1,0 1-1,1 0 0,-1-1 1,0 1-1,0 0 0,0-1 0,0 1 1,0-1-1,0 1 0,0 0 1,1-1-1,-1 1 0,0-1 0,0 1 1,0 0-1,-1-1 0,1 1 1,0-1-1,0 1 0,0 0 0,0-1 1,0 1-1,0-1 0,-1 1 0,1 0 1,0-1-1,0 1 0,0 0 1,-1-1-1,1 1 0,0 0 0,-1-1 1,1 1-1,-1 0 0,-19-14-9528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1.525"/>
    </inkml:context>
    <inkml:brush xml:id="br0">
      <inkml:brushProperty name="width" value="0.025" units="cm"/>
      <inkml:brushProperty name="height" value="0.025" units="cm"/>
    </inkml:brush>
  </inkml:definitions>
  <inkml:trace contextRef="#ctx0" brushRef="#br0">1 153 8296,'0'0'9871,"8"5"-8841,-4-3-915,0 0 0,-1 0 0,1 0 1,0 0-1,0-1 0,0 0 0,0 0 1,0 0-1,0 0 0,0 0 0,1-1 0,-1 0 1,0 0-1,0 0 0,0 0 0,0-1 1,1 1-1,-1-1 0,0 0 0,0-1 0,0 1 1,0-1-1,6-3 0,3-3 137,1-2-1,-1 1 1,0-2-1,13-13 1,-23 21-148,0 0 0,0 0 1,0-1-1,0 1 0,0-1 1,-1 1-1,0-1 0,0 0 1,0 0-1,0 0 0,0 0 1,-1 0-1,1 0 0,-1-1 1,-1 1-1,1 0 0,0-1 1,-1 1-1,0-1 0,0-4 1,-1 8-89,0 0 0,0 0-1,0 0 1,0 0 0,0 0 0,0 1 0,0-1 0,0 0 0,0 1 0,-1-1 0,1 1 0,0-1-1,0 1 1,-1-1 0,1 1 0,0 0 0,0 0 0,-1-1 0,1 1 0,0 0 0,-1 0 0,1 1-1,0-1 1,-1 0 0,1 0 0,0 1 0,0-1 0,-3 1 0,-37 11-98,29-4 83,1 0 0,0 0-1,1 1 1,0 0 0,0 1 0,1 0 0,0 0 0,0 1 0,1 1 0,1-1 0,0 1-1,1 0 1,0 1 0,1 0 0,0-1 0,1 2 0,-4 22 0,7-34-4,1-1 1,0 1-1,0-1 1,0 1-1,0 0 1,0-1-1,0 1 1,0-1-1,1 1 1,-1 0-1,1-1 1,-1 1 0,1-1-1,-1 1 1,1-1-1,0 1 1,0-1-1,0 0 1,-1 1-1,1-1 1,1 0-1,-1 0 1,0 0-1,0 0 1,0 0-1,2 1 1,0 0 10,1-1 0,-1 1 0,1-1 1,-1 0-1,1-1 0,0 1 0,-1 0 0,1-1 0,0 0 1,0 0-1,3 0 0,8-2-433,0 0 0,-1-1 1,0-1-1,27-9 0,-28 7-1393,-1 0 1,1-1-1,15-12 0,-2-2-5271</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2.244"/>
    </inkml:context>
    <inkml:brush xml:id="br0">
      <inkml:brushProperty name="width" value="0.025" units="cm"/>
      <inkml:brushProperty name="height" value="0.025" units="cm"/>
    </inkml:brush>
  </inkml:definitions>
  <inkml:trace contextRef="#ctx0" brushRef="#br0">15 1 7207,'0'0'13864,"1"11"-13176,-1 37 95,-7 59-1,-1 29-25,8-135-752,0 0 0,-1 0 0,1 0 0,0-1 0,0 1 0,0 0 0,1 0 0,-1 0 0,0 0 0,0-1 0,0 1 0,1 0 0,-1 0 0,0-1 0,1 1 0,-1 0 0,0 0 0,1-1 0,-1 1 0,1 0 0,-1-1 0,1 1 0,0-1 0,-1 1 0,1-1 0,-1 1 0,1-1 0,0 1-1,0-1 1,-1 1 0,1-1 0,0 0 0,0 1 0,1-1 0,1 0 18,-1 0 0,1 0 0,0-1 0,0 1 0,-1-1 0,1 1 0,0-1-1,0 0 1,-1 0 0,5-2 0,54-37 123,-33 13-331,-22 21 130,0 0 0,0 0 1,0 1-1,1-1 1,8-4-1,-14 12 32,0-1 0,0 1 0,-1 0 0,1-1 0,-1 1 0,1 0 0,-1 0 0,0 0 0,1-1 0,-1 1 0,0 0 0,0 0 0,0 0 0,-1 0 0,0 2 0,1-4 23,-2 15 119,0 0 1,-2-1 0,-6 19-1,6-20-82,0-1 0,1 1-1,0-1 1,-1 26 0,4-37-55,0-1 1,0 1 0,0-1-1,0 0 1,1 1 0,-1-1 0,0 0-1,0 1 1,1-1 0,-1 0-1,0 1 1,0-1 0,1 0-1,-1 1 1,0-1 0,1 0-1,-1 0 1,1 1 0,-1-1-1,0 0 1,1 0 0,-1 0-1,1 0 1,-1 0 0,0 1-1,1-1 1,-1 0 0,1 0-1,-1 0 1,1 0 0,-1 0-1,0 0 1,1 0 0,-1-1 0,1 1-1,-1 0 1,0 0 0,1 0-1,-1 0 1,1 0 0,-1-1-1,0 1 1,1 0 0,-1 0-1,0-1 1,1 1 0,0-1-1,19-10-1483,21-28-4932,-18 14 1367</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3.174"/>
    </inkml:context>
    <inkml:brush xml:id="br0">
      <inkml:brushProperty name="width" value="0.025" units="cm"/>
      <inkml:brushProperty name="height" value="0.025" units="cm"/>
    </inkml:brush>
  </inkml:definitions>
  <inkml:trace contextRef="#ctx0" brushRef="#br0">141 71 10410,'0'0'5941,"-9"5"-3955,-61 36 1751,69-41-3438,1-4-216,1 0 0,0-1-1,0 1 1,0 0 0,0 0 0,1 0-1,2-4 1,-2 4-89,0 0 0,0 0 0,-1 0 0,0-1 0,0 1 0,0 0 0,1-6 0,-2 10-79,0 0-102,0 0 183,1 0 1,-1 0 0,0 0-1,0 0 1,1-1-1,-1 1 1,0 0 0,0 1-1,1-1 1,-1 0-1,0 0 1,0 0 0,1 0-1,-1 0 1,0 0-1,0 0 1,1 0 0,-1 0-1,0 0 1,0 1-1,0-1 1,1 0-1,-1 0 1,0 0 0,0 0-1,0 1 1,0-1-1,1 0 1,-1 0 0,0 0-1,0 1 1,0-1-1,0 0 1,0 0 0,0 1-1,0-1 1,1 0-1,-1 0 1,0 1 0,-6 12-19,-26 24 287,12-15 178,13-12-189,4-7-191,1 0 1,-1 0-1,1 0 1,0 0-1,0 0 1,0 0-1,0 0 1,1 1-1,-1-1 1,1 0-1,0 1 1,0 0 0,0-1-1,0 1 1,0 6-1,4-10-25,0 1 1,1-1-1,-1 0 0,0 0 1,0 0-1,0-1 0,0 1 0,0-1 1,1 0-1,-1 0 0,4-2 0,7-3 15,-1-1 0,0-1-1,13-10 1,-17 11-102,0 0 0,0 1 0,1 0 0,0 1 0,0 0 0,0 1 0,16-5 0,-26 9 40,1 0 0,-1 0 0,1 0 1,-1 0-1,1 0 0,-1 0 0,1 0 1,-1 0-1,1 0 0,0 0 0,-1 0 0,1 0 1,-1 1-1,0-1 0,1 0 0,-1 0 1,1 1-1,-1-1 0,1 0 0,-1 1 0,1-1 1,-1 0-1,0 1 0,1-1 0,-1 1 0,0-1 1,1 0-1,-1 1 0,0-1 0,0 1 1,0-1-1,1 1 0,-1-1 0,0 1 0,0-1 1,0 2-1,1 28-29,-13 30 161,17-70 599,7-10-559,0 0 0,16-44 0,-25 51-71,5-13-186,-5 51-128,-3-22 215,-1 0-1,1 0 1,0 0 0,0 0-1,0-1 1,1 1-1,-1 0 1,1 0 0,0 0-1,0-1 1,-1 1 0,2 0-1,-1-1 1,2 4-1,-1-5 13,0 1 0,1-1-1,-1 0 1,1 0-1,-1 0 1,1 0 0,-1 0-1,1-1 1,-1 1-1,1-1 1,0 0-1,-1 0 1,1 0 0,-1 0-1,6-1 1,1 0 8,0 0 1,0-1-1,0 0 1,0-1-1,-1 0 1,1 0-1,-1-1 1,0 0-1,8-6 1,-11 8-3,0-1 0,0 0-1,-1-1 1,1 1 0,-1-1 0,0 1 0,0-1 0,-1 0 0,1-1 0,-1 1 0,0-1 0,0 1-1,0-1 1,-1 0 0,1 0 0,1-6 0,-4 10-11,0 1-1,0 0 1,0-1-1,0 1 1,1 0 0,-1-1-1,0 1 1,0 0-1,0-1 1,0 1 0,0 0-1,0-1 1,0 1-1,0 0 1,0-1 0,0 1-1,0 0 1,0-1-1,0 1 1,-1 0-1,1 0 1,0-1 0,0 1-1,0 0 1,0-1-1,0 1 1,-1 0 0,1-1-1,0 1 1,0 0-1,-1 0 1,1 0 0,0-1-1,0 1 1,-1 0-1,1 0 1,0 0-1,-1-1 1,1 1 0,0 0-1,-1 0 1,-15 7-77,-14 19-10,-5 28 114,34-51-27,-1 0 0,1 0 0,-1-1 0,1 1 0,0 0 0,0 0 0,0 0 0,1 0 0,-1 1 0,1-1 0,-1 0 0,1 0 0,0 0 0,1 0 0,-1 0-1,0 0 1,1 1 0,0 2 0,0-5-49,0 0 0,0 0 0,0 0 1,0 0-1,0 0 0,0 0 0,0-1 0,1 1 0,-1 0 0,0-1 0,0 1 0,1-1 0,-1 1 0,0-1 0,0 0 0,1 0 0,-1 1 0,0-1 0,3 0 0,31 0-4253,-24-1 1021,9 1-2923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3.550"/>
    </inkml:context>
    <inkml:brush xml:id="br0">
      <inkml:brushProperty name="width" value="0.025" units="cm"/>
      <inkml:brushProperty name="height" value="0.025" units="cm"/>
    </inkml:brush>
  </inkml:definitions>
  <inkml:trace contextRef="#ctx0" brushRef="#br0">1 1 11050,'0'0'11724,"23"52"-15120,-17-48-1761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3.912"/>
    </inkml:context>
    <inkml:brush xml:id="br0">
      <inkml:brushProperty name="width" value="0.025" units="cm"/>
      <inkml:brushProperty name="height" value="0.025" units="cm"/>
    </inkml:brush>
  </inkml:definitions>
  <inkml:trace contextRef="#ctx0" brushRef="#br0">189 0 15118,'0'0'6417,"-9"3"-6251,7-2-127,-1-1 0,0 1 0,1 0 1,-1 0-1,1 1 0,-1-1 0,1 0 1,-1 1-1,1 0 0,0-1 0,0 1 1,0 0-1,0 0 0,0 0 0,0 1 1,-2 2-1,2 0 21,0 0-1,1 0 1,-1 0 0,1 1 0,0-1 0,0 1-1,0-1 1,1 1 0,0 8 0,2-8-47,-1-1 0,1 1 0,1-1 0,-1 1 0,1-1 0,0 0 0,0 0 0,0 0 0,1 0 0,0-1 0,0 0 0,7 7 0,15 20 31,-21-23-12,-1 0 0,0 0-1,-1 0 1,1 1 0,-2 0 0,1-1-1,-1 1 1,0 0 0,-1 0 0,0 1-1,-1-1 1,0 0 0,0 0 0,-1 0-1,0 0 1,-1 0 0,-4 17-1,3-17 31,0 1 0,-1 0 0,0-1-1,-1 0 1,0 0 0,0 0 0,-1-1-1,0 0 1,-1 0 0,0 0-1,0-1 1,0 0 0,-1 0 0,0-1-1,-16 10 1,21-14 51,0 0 0,0-1-1,1 1 1,-1-1 0,0 0-1,-1 0 1,1 0 0,0 0 0,0 0-1,0-1 1,-1 1 0,1-1 0,0 0-1,0 0 1,-1 0 0,1 0-1,0-1 1,-1 1 0,1-1 0,-4-1-1,5 0-76,-1 0 1,1 0-1,-1 0 0,1 0 0,0 0 0,0 0 0,0-1 0,0 1 0,0-1 1,0 0-1,1 1 0,-1-1 0,1 0 0,0 0 0,0 0 0,0 0 0,0-3 0,-3-12-81,2 0-1,0-1 1,2 1-1,0 0 1,4-33-1,-2 37-88,0-1 0,2 1-1,0 0 1,0 0 0,1 1 0,1-1 0,0 1-1,16-24 1,-17 30-135,0 0 0,1 1 0,0-1 0,0 1 0,1 0 1,13-9-1,-15 12-284,0 0 0,1 0 0,0 0 0,-1 1 1,1 0-1,0 0 0,0 0 0,0 1 0,1 0 0,8 0 1,-5 0-3815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4.259"/>
    </inkml:context>
    <inkml:brush xml:id="br0">
      <inkml:brushProperty name="width" value="0.025" units="cm"/>
      <inkml:brushProperty name="height" value="0.025" units="cm"/>
    </inkml:brush>
  </inkml:definitions>
  <inkml:trace contextRef="#ctx0" brushRef="#br0">1 0 16656,'0'0'320,"68"2"64,-31 2-191,4-1-161,-3-1-2947,-4-2-5381</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5.639"/>
    </inkml:context>
    <inkml:brush xml:id="br0">
      <inkml:brushProperty name="width" value="0.025" units="cm"/>
      <inkml:brushProperty name="height" value="0.025" units="cm"/>
    </inkml:brush>
  </inkml:definitions>
  <inkml:trace contextRef="#ctx0" brushRef="#br0">0 102 12588,'0'0'4879,"6"-9"-4035,0 0-722,1 1-1,0 0 1,0 0 0,0 1 0,1-1 0,0 2 0,10-7 0,-14 10-75,0 0 0,1 0 1,-1 1-1,1-1 0,0 1 1,0 0-1,0 0 0,0 1 1,0 0-1,0-1 0,0 2 1,0-1-1,0 1 0,1-1 1,-1 1-1,0 1 0,0-1 1,1 1-1,6 1 0,-11 0-37,1-1-1,0 1 0,0-1 1,0 1-1,-1-1 0,1 1 1,-1 0-1,1 0 0,-1 0 1,0 0-1,0 0 0,0 0 0,0 0 1,0 0-1,0 0 0,0 1 1,-1-1-1,1 0 0,-1 1 1,0-1-1,0 0 0,0 1 1,0-1-1,0 3 0,-5 67 575,3-63-472,-18 88 350,14-75-433,1 1 0,0 0 0,2-1 0,1 2 0,1 40 0,1-63-20,0 0 0,0-1 0,1 1 0,-1 0 1,0 0-1,1 0 0,-1-1 0,1 1 0,-1 0 1,1-1-1,-1 1 0,1 0 0,0-1 0,-1 1 0,1-1 1,0 1-1,-1-1 0,1 1 0,0-1 0,0 1 1,-1-1-1,1 0 0,0 1 0,0-1 0,0 0 1,0 0-1,0 0 0,-1 0 0,1 1 0,0-1 1,0 0-1,0-1 0,0 1 0,0 0 0,-1 0 1,1 0-1,0 0 0,0-1 0,0 1 0,0 0 0,-1-1 1,1 1-1,0-1 0,0 1 0,0-2 0,40-20 412,-26 9-379,0 0 0,-1-2 0,-1 1 0,0-2 0,15-23 0,-21 29 29,-1 0 0,-1 0 0,0-1 1,0 0-1,-1 1 0,0-2 1,-1 1-1,0 0 0,-1-1 0,2-19 1,-14 76 252,0-11-291,9-27-9,0 0-1,0 0 1,0 0-1,1 0 0,0 0 1,1 0-1,-1 0 1,1 0-1,3 8 0,-4-13-15,1-1 0,0 1-1,0-1 1,-1 0-1,1 1 1,0-1-1,1 0 1,-1 0-1,0 0 1,0 1-1,0-1 1,1 0 0,-1 0-1,0-1 1,1 1-1,-1 0 1,2 0-1,1 0 18,0 0 0,0 0 0,0 0 0,-1-1 0,1 0 0,0 0 0,0 0 0,0 0 0,7-2 0,4-3 2,-1 0 1,1-1 0,-1 0-1,0-1 1,-1-1 0,1 0 0,-2-1-1,1 0 1,-1-1 0,14-15-1,15-10-64,-41 34 32,1 1 0,-1 0 0,0 0 0,0-1 0,1 1 0,-1 0 0,0 0 0,0-1 0,1 1 0,-1 0 1,0 0-1,1 0 0,-1 0 0,0-1 0,1 1 0,-1 0 0,0 0 0,1 0 0,-1 0 0,0 0 0,1 0 0,-1 0 1,1 0-1,-1 0 0,0 0 0,1 0 0,-1 0 0,0 0 0,1 0 0,-1 0 0,0 1 0,1-1 0,-1 0 1,0 0-1,1 0 0,-1 0 0,1 1 0,3 16-11,-9 36 242,4-39-127,0-7-64,0-2-13,1-1-1,0 1 1,0-1-1,0 1 1,0-1 0,1 1-1,1 7 1,-1-11-11,-1 0-1,1 0 1,0 0 0,0 0 0,-1 0 0,1 0 0,0-1 0,0 1-1,0 0 1,0 0 0,0-1 0,0 1 0,0 0 0,0-1 0,1 1 0,-1-1-1,0 1 1,0-1 0,0 0 0,1 1 0,-1-1 0,0 0 0,0 0-1,0 0 1,1 0 0,-1 0 0,0 0 0,0 0 0,1-1 0,-1 1-1,0 0 1,2-1 0,10-3 41,0 0 0,0-1 0,0-1 1,0 1-1,-1-2 0,0 0 0,0-1 0,-1 0 0,12-11 0,-10 9-74,0 0 0,1 1 1,0 0-1,0 1 0,0 0 0,21-6 1,-34 13 13,0 1 1,0 0 0,0-1 0,-1 1-1,1 0 1,0-1 0,0 1 0,0 0-1,0 0 1,0 0 0,0 0 0,0 0-1,0 0 1,0 0 0,0 0 0,0 0-1,0 0 1,0 0 0,0 1 0,0-1-1,0 0 1,-1 1 0,1-1-1,0 1 1,0-1 0,0 1 0,0-1-1,-1 1 1,1 0 0,0-1 0,-1 1-1,1 0 1,0 0 0,-1-1 0,1 3-1,3 36 74,-1 4 70,-2-42-136,-1 0-1,0 0 0,1 0 0,-1 0 0,1 0 0,0 0 0,-1 0 1,1 0-1,0 0 0,-1 0 0,1 0 0,0-1 0,0 1 1,0 0-1,0 0 0,0-1 0,0 1 0,0-1 0,0 1 0,0-1 1,0 1-1,0-1 0,0 1 0,1-1 0,-1 0 0,0 0 1,0 0-1,0 0 0,0 0 0,2 0 0,2 0-48,27-2-2142,-14-9-2989,-10 0-2529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7.931"/>
    </inkml:context>
    <inkml:brush xml:id="br0">
      <inkml:brushProperty name="width" value="0.025" units="cm"/>
      <inkml:brushProperty name="height" value="0.025" units="cm"/>
    </inkml:brush>
  </inkml:definitions>
  <inkml:trace contextRef="#ctx0" brushRef="#br0">1 24 4644,'0'0'14019,"4"8"-12748,1 5-890,0 0 0,-1 0 1,-1 1-1,0-1 1,-1 1-1,2 21 1,-4 99 390,-1-67-371,3-67-1372,4-11-31,3-18-1610,-8 8-201,-1-1 0,0 0 0,-4-23 1,-15-63-89,3 22 9675,20 83-417,8 7-3826,20 16-2337,-23-15 675,3 2-828,1-1 1,0-1-1,0 0 1,0-1-1,1 0 1,0-1 0,0-1-1,0 0 1,0-1-1,0 0 1,0-1-1,0-1 1,17-2-1,-19-3-2579,-17 1-1875,-21-1-2483,3 6 1600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8.260"/>
    </inkml:context>
    <inkml:brush xml:id="br0">
      <inkml:brushProperty name="width" value="0.025" units="cm"/>
      <inkml:brushProperty name="height" value="0.025" units="cm"/>
    </inkml:brush>
  </inkml:definitions>
  <inkml:trace contextRef="#ctx0" brushRef="#br0">122 0 1345,'-9'5'2440,"5"-3"-2164,-60 33 3447,61-33-3277,0 0 0,0 0-1,0 0 1,0 0-1,0 1 1,0-1-1,1 1 1,-1 0-1,1 0 1,0 0 0,0 0-1,0 0 1,0 0-1,0 0 1,1 1-1,-1-1 1,1 1-1,-1 4 1,2-7-355,1 0 0,-1 0-1,1-1 1,-1 1 0,1 0 0,-1 0-1,1-1 1,-1 1 0,1-1 0,0 1 0,-1 0-1,1-1 1,0 1 0,0-1 0,-1 0-1,1 1 1,0-1 0,0 0 0,0 1-1,-1-1 1,1 0 0,0 0 0,0 0 0,0 1-1,0-1 1,0 0 0,-1 0 0,1 0-1,0-1 1,1 1 0,35-1 311,-32 0-164,19-2 85,0-1-1,38-11 1,14-4-2088,-26 14-4426,-44 5 970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8.620"/>
    </inkml:context>
    <inkml:brush xml:id="br0">
      <inkml:brushProperty name="width" value="0.025" units="cm"/>
      <inkml:brushProperty name="height" value="0.025" units="cm"/>
    </inkml:brush>
  </inkml:definitions>
  <inkml:trace contextRef="#ctx0" brushRef="#br0">42 1 4740,'0'0'12332,"-41"56"-10666,41-49-769,18-3-193,5-4 97,6 0-321,4 0-255,5-10-161,-2 0 0,1 1-385,-3 1-1600,2-1-2051,-8 3-1922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8.674"/>
    </inkml:context>
    <inkml:brush xml:id="br0">
      <inkml:brushProperty name="width" value="0.025" units="cm"/>
      <inkml:brushProperty name="height" value="0.025" units="cm"/>
    </inkml:brush>
  </inkml:definitions>
  <inkml:trace contextRef="#ctx0" brushRef="#br0">1 1 14253,'0'0'7047,"62"0"-7047,-28 0-2018,-3 3-8231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8.997"/>
    </inkml:context>
    <inkml:brush xml:id="br0">
      <inkml:brushProperty name="width" value="0.025" units="cm"/>
      <inkml:brushProperty name="height" value="0.025" units="cm"/>
    </inkml:brush>
  </inkml:definitions>
  <inkml:trace contextRef="#ctx0" brushRef="#br0">4 1 12075,'0'0'6214,"-1"8"-5162,0 5-580,0-1 0,1 1 0,0-1 0,1 1 0,2 14 0,-3-24-417,1 0 0,0 0 0,-1 0 0,1 0 0,0-1 0,1 1 0,-1 0 0,0 0 0,1-1 0,0 1 0,-1-1 0,1 1 0,0-1 0,0 0 0,1 1 0,-1-1 0,0 0 0,1-1 0,-1 1 0,1 0 0,0-1 0,-1 1 0,1-1 1,0 0-1,0 0 0,0 0 0,0 0 0,0-1 0,0 1 0,5 0 0,3-2 21,-1 0 0,1 0 0,0-1 0,-1 0 0,1-1 1,-1 0-1,0 0 0,0-1 0,0-1 0,-1 0 0,1 0 1,14-12-1,-7 7-72,1 0 1,25-11-1,-43 21-9,1 0-1,-1-1 0,0 1 0,1 0 1,-1 0-1,0 0 0,1 0 1,-1 0-1,1-1 0,-1 1 1,0 0-1,1 0 0,-1 0 0,1 0 1,-1 0-1,0 0 0,1 0 1,-1 1-1,0-1 0,1 0 1,-1 0-1,1 0 0,-1 0 0,0 0 1,1 1-1,-1-1 0,0 0 1,1 0-1,-1 0 0,0 1 1,0-1-1,1 0 0,-1 1 0,0-1 1,0 0-1,1 1 0,-1-1 1,0 0-1,0 1 0,0-1 1,1 1-1,1 22 85,2 8 171,-4-30-245,0 0-1,1 0 1,-1 0 0,0-1-1,1 1 1,-1 0 0,1 0-1,-1-1 1,1 1 0,0 0-1,-1 0 1,1-1 0,0 1-1,-1-1 1,1 1 0,0-1-1,0 1 1,0-1 0,-1 1-1,1-1 1,0 0-1,0 1 1,0-1 0,0 0-1,0 0 1,0 0 0,0 0-1,0 0 1,1 0 0,5 0-103,1-1 1,-1-1 0,0 1 0,1-1-1,-1-1 1,0 1 0,0-1-1,-1-1 1,13-7 0,18-20-3856,-35 28 3040,0 1 1,0-1-1,0 0 1,0 0-1,-1 0 1,1 0-1,-1 0 1,0 0-1,0 0 1,1-5-1,-1-9-7826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9.327"/>
    </inkml:context>
    <inkml:brush xml:id="br0">
      <inkml:brushProperty name="width" value="0.025" units="cm"/>
      <inkml:brushProperty name="height" value="0.025" units="cm"/>
    </inkml:brush>
  </inkml:definitions>
  <inkml:trace contextRef="#ctx0" brushRef="#br0">0 1 10474,'0'0'12171,"5"1"-15950,8-2-5766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09.813"/>
    </inkml:context>
    <inkml:brush xml:id="br0">
      <inkml:brushProperty name="width" value="0.025" units="cm"/>
      <inkml:brushProperty name="height" value="0.025" units="cm"/>
    </inkml:brush>
  </inkml:definitions>
  <inkml:trace contextRef="#ctx0" brushRef="#br0">12 17 7431,'0'0'12369,"2"10"-11563,-1 15-168,-1-1 0,0 1-1,-7 35 1,3-31-338,2 0 1,1 0-1,2 38 1,-1-66-286,0 0 0,0 1 0,1-1 0,-1 0 0,0 0 0,0 0 0,1 0-1,-1 0 1,1 0 0,-1 0 0,1 0 0,-1 0 0,1 0 0,-1 0 0,1 0 0,0 0 0,-1-1 0,1 1 0,0 0 0,0 0 0,0-1-1,0 1 1,0 0 0,0-1 0,0 1 0,0-1 0,0 1 0,0-1 0,0 0 0,0 1 0,0-1 0,0 0 0,0 0 0,0 0-1,0 0 1,0 0 0,1 0 0,-1 0 0,0 0 0,0 0 0,0 0 0,0-1 0,0 1 0,0 0 0,0-1 0,0 1 0,0-1 0,1 0 0,6-3 119,-1 1 0,0-1 1,0-1-1,0 1 0,8-8 1,11-11-187,0 0 1,-2-2 0,-1-1 0,-1-1-1,-1-1 1,-1-1 0,-2 0 0,-1-1-1,13-33 1,-29 61-718,-12 14-2391,-21 20-3913,13-15 1403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0.145"/>
    </inkml:context>
    <inkml:brush xml:id="br0">
      <inkml:brushProperty name="width" value="0.025" units="cm"/>
      <inkml:brushProperty name="height" value="0.025" units="cm"/>
    </inkml:brush>
  </inkml:definitions>
  <inkml:trace contextRef="#ctx0" brushRef="#br0">0 1 11723,'0'0'3299,"6"49"-1153,3-32-800,-1 0-161,7-1 192,-1-2-672,6-3-577,-1-3-64,8-6-1409,-4-2-2211,-1-5-4740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0.820"/>
    </inkml:context>
    <inkml:brush xml:id="br0">
      <inkml:brushProperty name="width" value="0.025" units="cm"/>
      <inkml:brushProperty name="height" value="0.025" units="cm"/>
    </inkml:brush>
  </inkml:definitions>
  <inkml:trace contextRef="#ctx0" brushRef="#br0">200 60 11883,'0'0'11371,"-7"-6"-10762,5 3-594,-1 1 0,1 0 0,0 0 0,-1 0-1,1 1 1,-1-1 0,0 0 0,0 1 0,0 0 0,1 0 0,-1 0 0,0 0 0,0 0 0,-1 0 0,1 1 0,0-1 0,0 1 0,0 0 0,0 0 0,0 0 0,0 1 0,-1-1 0,1 1 0,0-1 0,0 1 0,0 0 0,0 0 0,1 1 0,-1-1 0,-5 4 0,-5 4 93,0 0-1,0 1 1,-11 12 0,20-19-43,1 0-1,0 0 1,1 0 0,-1 0 0,0 0 0,1 1-1,0-1 1,0 1 0,0 0 0,0 0-1,1-1 1,-1 1 0,1 0 0,0 0 0,0 0-1,0 7 1,1-10-62,1 0 0,0-1 0,-1 1 0,1-1 0,0 1 0,0-1 1,-1 1-1,1-1 0,0 1 0,0-1 0,0 0 0,0 1 0,0-1 0,0 0 0,-1 0 0,1 1 0,0-1 0,0 0 0,0 0 0,0 0 0,0 0 0,0-1 0,0 1 0,0 0 0,0 0 1,0 0-1,-1-1 0,3 0 0,29-7 95,-7-3-405,0-1 1,0-1-1,-2-2 0,33-24 1,41-26-1364,-97 65 1665,1 0-1,-1 0 1,1 0-1,-1-1 1,0 1 0,1 0-1,-1 0 1,1 0-1,-1 0 1,0-1 0,1 1-1,-1 0 1,1 0-1,-1 0 1,1 0 0,-1 0-1,0 0 1,1 0-1,-1 0 1,1 0-1,-1 1 1,1-1 0,-1 0-1,0 0 1,1 0-1,-1 0 1,1 1 0,-1-1-1,0 0 1,1 0-1,-1 1 1,0-1 0,1 0-1,-1 0 1,0 1-1,1-1 1,-1 1 0,6 23 121,-10 45 408,2-43-457,2-25-61,0 1-1,0 0 1,0-1 0,0 1 0,1 0 0,-1-1-1,0 1 1,1 0 0,-1-1 0,1 1 0,-1 0-1,1-1 1,0 1 0,0-1 0,0 1-1,0-1 1,0 0 0,0 1 0,0-1 0,0 0-1,0 0 1,1 0 0,-1 0 0,3 2 0,-1-2 11,1 0 1,-1 0 0,0 0 0,1 0-1,-1-1 1,1 1 0,-1-1 0,1 0-1,-1 0 1,1 0 0,5-2 0,6-1-6,0-1 1,0 0 0,-1-1 0,22-11-1,-2-3-379,-26 13 249,0 1 1,0 0-1,1 1 1,-1 0-1,1 1 1,13-5-1,-21 13 201,0 0 0,0 0-1,-1 0 1,1 0 0,-1 0-1,-1 0 1,0 8 0,1-12-51,-1 0 1,1 0-1,0 0 1,-1 1-1,1-1 1,0 0-1,0 0 1,0 1-1,0-1 1,0 0-1,1 0 1,-1 1-1,0-1 1,0 0-1,1 0 1,-1 0-1,1 0 1,-1 1-1,1-1 1,0 0-1,-1 0 1,1 0-1,0 0 1,1 1-1,0-1 16,0-1 0,0 0-1,0 1 1,1-1-1,-1 0 1,0 0 0,0-1-1,0 1 1,0 0 0,0-1-1,0 1 1,1-1 0,-1 1-1,3-3 1,62-31 147,-57 28-290,0 0-1,0 0 1,1 1 0,-1 0-1,1 1 1,0 0 0,0 1-1,1 0 1,14-1 0,-25 5 97,-1 0 0,1 0 0,-1 0 1,1 0-1,0 0 0,-1 0 0,0 0 0,1 0 1,-1 0-1,0 0 0,1 0 0,-1 0 0,0 0 1,0 0-1,0 0 0,0 1 0,0-1 1,0 0-1,0 0 0,0 0 0,-1 2 0,0-1 26,1 0-1,0-1 0,0 1 0,-1 0 1,1 0-1,1-1 0,-1 1 0,0 0 1,0 0-1,1-1 0,-1 1 0,1 0 1,-1-1-1,1 1 0,0 0 0,-1-1 1,3 3-1,0-3 3,1 0 0,0 0 0,-1-1 0,1 1 0,0-1 0,0 0 0,0 0 0,0 0 0,-1 0 0,1-1 1,0 1-1,0-1 0,5-2 0,52-21-84,-31 11-254,-30 13 299,12-5-258,-1 1 1,1 0 0,0 1-1,0 0 1,20-2 0,-32 6 253,0-1 0,1 0 0,-1 0 0,0 1 0,1-1 0,-1 0 0,0 0 0,1 1 0,-1-1 0,0 0 0,0 1 0,1-1 0,-1 1 0,0-1 0,0 0 0,0 1 0,1-1 0,-1 1 0,0-1 0,0 0 0,0 1 0,0-1 0,0 1 0,0-1 0,0 1 0,0-1 0,0 0 0,0 1 0,0-1 0,0 1 0,0-1 0,-1 1 0,1-1 0,0 0 0,0 1 0,-1 0 0,-5 15-1182,-5-9-2190,2-5-3437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1.568"/>
    </inkml:context>
    <inkml:brush xml:id="br0">
      <inkml:brushProperty name="width" value="0.025" units="cm"/>
      <inkml:brushProperty name="height" value="0.025" units="cm"/>
    </inkml:brush>
  </inkml:definitions>
  <inkml:trace contextRef="#ctx0" brushRef="#br0">22 0 4356,'0'0'13111,"-1"9"-11440,-6 26-311,2-10-326,1 0 1,-1 26-1,6-50-1021,-1 0 0,0 0 0,1 0 0,-1 0 0,1 0 0,-1 0 0,1 0 0,-1 0 0,1-1 0,-1 1 0,1 0 1,0 0-1,0 0 0,-1-1 0,1 1 0,0 0 0,0-1 0,0 1 0,0 0 0,0-1 0,0 1 0,0-1 0,0 0 0,0 1 0,0-1 0,0 0 0,0 0 0,0 1 0,0-1 0,0 0 0,0 0 0,1 0 0,-1 0 1,0-1-1,0 1 0,1 0 0,46-8 267,-30 0-235,1 0 0,-1-1 0,-1-1-1,29-20 1,-29 17-18,2 1 0,-1 1 0,32-14-1,-49 26-32,-1 0 0,1 0 0,-1 0 0,0 0-1,1 0 1,-1 1 0,0-1 0,0 0 0,1 0 0,-1 0-1,0 0 1,0 0 0,0 0 0,0 0 0,-1 0-1,1 0 1,0 1 0,-1 0 0,-17 41 469,14-38-416,1 0-1,0 1 0,1 0 1,-1 0-1,1-1 0,0 1 1,1 1-1,-1-1 1,1 0-1,0 0 0,1 12 1,0-17-39,1-1 1,-1 1 0,1-1 0,0 1 0,-1-1-1,1 1 1,0-1 0,-1 1 0,1-1 0,0 0 0,0 1-1,-1-1 1,1 0 0,0 0 0,0 0 0,-1 1 0,1-1-1,0 0 1,0 0 0,0 0 0,0 0 0,-1 0-1,1-1 1,0 1 0,0 0 0,-1 0 0,1 0 0,0-1-1,1 0 1,26-7 180,-2-4-125,-2-1 0,36-25 0,-35 22-131,0 0-1,31-13 1,-56 29 60,1 0 1,-1 0 0,0-1 0,1 1 0,-1 0-1,0 0 1,1 0 0,-1 0 0,0 0 0,0-1-1,1 1 1,-1 0 0,0 0 0,1 0 0,-1 0-1,1 0 1,-1 0 0,0 0 0,1 0 0,-1 0-1,0 0 1,1 0 0,-1 1 0,0-1 0,1 0-1,-1 0 1,0 0 0,0 0 0,1 0 0,-1 1-1,0-1 1,1 0 0,-1 0 0,0 0 0,0 1-1,1-1 1,-1 0 0,0 1 0,0-1 0,0 0-1,0 0 1,1 1 0,-1-1 0,-2 21-7,-15 25 140,15-43-155,1 9-48,7-12-1595,12-15-5786,-8-4-3363</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2.462"/>
    </inkml:context>
    <inkml:brush xml:id="br0">
      <inkml:brushProperty name="width" value="0.025" units="cm"/>
      <inkml:brushProperty name="height" value="0.025" units="cm"/>
    </inkml:brush>
  </inkml:definitions>
  <inkml:trace contextRef="#ctx0" brushRef="#br0">0 106 4420,'0'0'14745,"9"-1"-13848,3 0-629,1 0 1,0-2 0,-1 1 0,22-9 0,-29 10-232,-1-1 1,0 1 0,0-1-1,0 0 1,0 0 0,0 0-1,-1-1 1,1 1 0,-1-1-1,1 0 1,-1 0 0,0 0 0,0 0-1,0-1 1,-1 1 0,1-1-1,-1 0 1,0 0 0,0 0-1,2-6 1,-3 10-34,-1-1 0,0 0-1,0 1 1,0-1 0,0 0 0,1 0 0,-1 1-1,0-1 1,0 0 0,0 1 0,0-1 0,-1 0 0,1 0-1,0 1 1,0-1 0,0 0 0,-1 1 0,1-1-1,0 0 1,-1 1 0,1-1 0,0 0 0,-1 1-1,1-1 1,-1 1 0,1-1 0,-1 1 0,1-1 0,-1 1-1,1-1 1,-1 1 0,0-1 0,-27 1 148,22 1-126,-1 1-1,0 0 1,1 1 0,0-1 0,0 1 0,-9 6 0,6-2 3,0 2-1,1-1 1,1 1 0,-1 0 0,-6 11-1,12-17-17,0 1-1,0-1 0,0 0 1,0 1-1,0 0 0,1-1 1,-1 1-1,1 0 0,0 0 1,1 0-1,-1 0 0,0 0 0,1 0 1,0 0-1,0 0 0,0 0 1,1 0-1,0 5 0,0-8-4,0 0-1,0 0 0,0 0 0,-1-1 0,1 1 0,0 0 0,0 0 0,0-1 0,1 1 0,-1-1 1,0 1-1,0-1 0,0 1 0,0-1 0,0 0 0,1 1 0,-1-1 0,0 0 0,0 0 0,0 0 0,1 0 1,-1 0-1,2-1 0,29-3 161,-14-2-139,0-1 1,0-1 0,-1-1 0,0 0-1,29-22 1,35-20-274,-80 50 221,1 0 0,0 1 0,0-1-1,0 0 1,0 0 0,0 1 0,-1-1 0,1 1 0,0 0 0,0 0 0,0 0 0,0 0 0,3 0 0,-4 0 19,0 0 1,-1 1-1,1-1 0,0 0 1,0 1-1,-1-1 1,1 1-1,0-1 0,-1 1 1,1-1-1,0 1 0,-1-1 1,1 1-1,-1 0 0,1-1 1,-1 1-1,1 0 1,-1 0-1,1-1 0,-1 1 1,0 0-1,1 1 0,0 5 21,0 0 1,0 0-1,-1 0 0,1 0 0,-2 0 0,0 9 0,1 30 93,1-45-102,-1 1 0,0-1-1,1 1 1,0 0 0,-1-1 0,1 1 0,0-1 0,0 0 0,0 1 0,0-1 0,0 0 0,0 1-1,0-1 1,1 0 0,-1 0 0,0 0 0,1 0 0,-1 0 0,0 0 0,1-1 0,-1 1 0,1 0-1,1 0 1,1 0 14,0-1 0,0 1-1,-1-1 1,1 0-1,0 0 1,0-1 0,-1 1-1,1-1 1,0 1-1,3-2 1,5-2 20,-1 0 0,0-1 0,0 0 0,-1 0 1,16-12-1,38-39-35,-63 56-133,-10 24-1869,2-13-1355,-2-3-3241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3.137"/>
    </inkml:context>
    <inkml:brush xml:id="br0">
      <inkml:brushProperty name="width" value="0.025" units="cm"/>
      <inkml:brushProperty name="height" value="0.025" units="cm"/>
    </inkml:brush>
  </inkml:definitions>
  <inkml:trace contextRef="#ctx0" brushRef="#br0">1 57 3812,'0'0'15524,"0"11"-14265,0-9-1197,-1 12 504,2-1-1,-1 1 1,6 23-1,-6-33-512,1-1 0,0 1 0,-1-1 0,2 0 0,-1 1 0,0-1-1,1 0 1,-1 0 0,1 0 0,0 0 0,0 0 0,0 0 0,1 0 0,-1-1-1,1 1 1,-1-1 0,1 0 0,0 0 0,0 0 0,0 0 0,0 0-1,0-1 1,5 3 0,2-3-31,-1 1 0,1-2 1,0 1-1,0-1 0,0-1 0,0 0 0,0 0 0,0-1 0,-1 0 0,1-1 1,-1 0-1,1 0 0,-1-1 0,0 0 0,16-11 0,-15 9-409,0 0-1,0-1 1,-1 0 0,0-1-1,0 0 1,-1-1 0,0 0-1,0 0 1,-1 0 0,0-1-1,-1 0 1,10-22-1,-14 26-189,0 0 0,-1 1 0,0-1-1,0 0 1,-1-1 0,1-7-1,-16 43 1849,3 3 107,-2 0 1,-1-1-1,-33 51 0,26-48-167,3 1-1,-19 44 0,30-46-763,10-17-1858,8-9-5114,-4-7-495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3.710"/>
    </inkml:context>
    <inkml:brush xml:id="br0">
      <inkml:brushProperty name="width" value="0.025" units="cm"/>
      <inkml:brushProperty name="height" value="0.025" units="cm"/>
    </inkml:brush>
  </inkml:definitions>
  <inkml:trace contextRef="#ctx0" brushRef="#br0">101 89 4004,'0'0'7431,"1"-8"-5226,0 4-1496,0 2-444,-1 0 0,1-1-1,-1 1 1,1 0 0,-1-1 0,0 1-1,0 0 1,0-1 0,0 1 0,0 0-1,-1-1 1,1 1 0,-1 0 0,1 0-1,-1-1 1,-1-2 0,1 5-150,0-1 0,0 0 0,0 0 1,0 1-1,0-1 0,0 0 0,0 1 0,-1-1 1,1 1-1,0-1 0,0 1 0,-1 0 0,1 0 1,0-1-1,-1 1 0,1 0 0,0 0 0,0 0 1,-1 0-1,1 0 0,0 1 0,-1-1 1,1 0-1,0 1 0,0-1 0,0 1 0,-1-1 1,1 1-1,0-1 0,0 1 0,0 0 0,0 0 1,0-1-1,0 1 0,0 0 0,-1 1 0,-32 33 604,31-30-587,0 1 1,0-1-1,1 1 1,0 0-1,-1 0 1,2 0 0,-3 9-1,4-13-116,0-1 0,-1 0 0,1 0 0,0 1 0,0-1 0,0 0 0,-1 1 0,2-1-1,-1 0 1,0 1 0,0-1 0,0 0 0,0 0 0,1 1 0,-1-1 0,1 0 0,-1 0 0,1 1 0,-1-1 0,1 0 0,0 0 0,0 0-1,-1 0 1,1 0 0,0 0 0,0 0 0,0 0 0,0 0 0,0-1 0,0 1 0,0 0 0,0-1 0,1 1 0,-1 0 0,0-1 0,0 1-1,0-1 1,1 0 0,-1 1 0,2-1 0,6 0 75,0 0-1,0-1 1,0 0-1,-1-1 1,1 0-1,0 0 1,-1 0-1,0-1 1,1-1-1,-1 1 1,12-9-1,-8 5-57,-2 0 0,1-1 0,-1 0 1,0-1-1,-1 0 0,0-1 0,11-14 0,-19 22-27,1 1 0,-1-1 1,0 1-1,0-1 0,0 1 1,-1-1-1,1 1 0,0-1 1,0 0-1,-1 1 0,1-1 0,-1 0 1,1 0-1,-1 1 0,0-1 1,0 0-1,0 0 0,0 0 1,0 1-1,0-1 0,-1-2 0,0 2-2,0 1 0,1 0 0,-1 0 0,0 0 0,0 0 0,0 0 0,0 0 0,-1 1 0,1-1 0,0 0 0,0 1 0,0-1 0,-1 0 0,1 1 0,0-1 0,0 1 0,-1 0 0,1-1 0,-1 1 0,1 0 0,-2 0 0,-2 0-97,-1-1 1,1 2-1,0-1 0,0 0 0,-1 1 0,1 0 1,0 1-1,0-1 0,0 1 0,0 0 0,0 0 0,0 0 1,-6 5-1,-11 17-1365,13-8-1217,11-4-5268,4-11-1255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4.406"/>
    </inkml:context>
    <inkml:brush xml:id="br0">
      <inkml:brushProperty name="width" value="0.025" units="cm"/>
      <inkml:brushProperty name="height" value="0.025" units="cm"/>
    </inkml:brush>
  </inkml:definitions>
  <inkml:trace contextRef="#ctx0" brushRef="#br0">6 1 11147,'0'0'5220,"0"49"-4451,0-17 1153,-3 3-385,3 0-896,-2-1-321,2-1-224,0-5-96,0-5-1217,2-8-1505,8-12-2275,-2-3-2498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29.661"/>
    </inkml:context>
    <inkml:brush xml:id="br0">
      <inkml:brushProperty name="width" value="0.025" units="cm"/>
      <inkml:brushProperty name="height" value="0.025" units="cm"/>
    </inkml:brush>
  </inkml:definitions>
  <inkml:trace contextRef="#ctx0" brushRef="#br0">30 0 9705,'0'0'11526,"-2"9"-10443,-6 19-336,4-16-493,0 1-1,0-1 0,2 1 0,-1 0 1,2-1-1,-1 20 0,3-31-243,0 0 0,0 0 0,-1 0 0,1 0-1,0 0 1,0 0 0,0-1 0,0 1 0,0 0 0,1 0-1,-1-1 1,0 1 0,0-1 0,0 1 0,1-1 0,-1 0 0,0 1-1,0-1 1,1 0 0,-1 0 0,0 0 0,1 0 0,-1 0-1,0 0 1,1 0 0,-1 0 0,0 0 0,0-1 0,3 0-1,41-8 123,-27 1-208,-1-1 0,0-1 0,17-12 0,-18 11-378,1 0 0,35-15 1,-52 25 448,0 1 1,0 0-1,1 0 1,-1 0 0,0 0-1,1 0 1,-1 0-1,0 0 1,1-1 0,-1 1-1,0 0 1,1 0 0,-1 0-1,0 0 1,1 0-1,-1 1 1,0-1 0,1 0-1,-1 0 1,0 0-1,1 0 1,-1 0 0,0 0-1,1 0 1,-1 1-1,0-1 1,0 0 0,1 0-1,-1 0 1,0 1-1,0-1 1,1 0 0,-1 0-1,0 1 1,3 15-21,-11 33 243,3-24 52,5-24-242,0 0-1,0-1 0,0 1 1,0 0-1,0-1 1,0 1-1,0 0 0,1 0 1,-1-1-1,0 1 1,0 0-1,1 0 0,-1-1 1,0 1-1,1-1 1,-1 1-1,1 0 0,-1-1 1,1 1-1,-1-1 1,1 1-1,-1-1 0,1 1 1,-1-1-1,1 1 1,0-1-1,-1 0 0,1 1 1,0-1-1,-1 0 0,1 1 1,1-1-1,30-3 276,29-23-277,-38 14-82,-2-1-1,1 0 0,-2-2 0,0 0 0,19-20 0,-38 34 60,-1 1 0,0-1 0,0 0 0,0 0 0,0 0 0,0 0 0,0 0 0,0 1 0,0-1 0,0 0 0,-1 0 0,1 0 0,0 0 0,-1 1 0,1-1 0,0 0 0,-1 0 0,1 1 0,-1-1 0,1 0 0,-1 0 0,0 0-3,1 1 0,0 0 0,-1-1 0,1 1 0,0 0 0,-1-1 0,1 1-1,0 0 1,-1-1 0,1 1 0,-1 0 0,1 0 0,-1 0 0,1-1 0,0 1 0,-1 0 0,1 0 0,-1 0 0,1 0 0,-1 0 0,1 0 0,-1 0 0,1 0 0,-1 0 0,1 0 0,-1 0 0,1 0 0,-1 0 0,1 1 0,-1-1 0,1 0 0,0 0 0,-1 0 0,1 1-1,-1-1 1,1 0 0,0 0 0,-1 1 0,1-1 0,0 0 0,-1 1 0,1-1 0,0 0 0,-1 1 0,1-1 0,0 1 0,0-1 0,-1 1 0,1-1 0,0 0 0,0 1 0,0 0 0,-3 4 18,0 0-1,0 0 1,1 0 0,0 0 0,0 0 0,1 1-1,-1-1 1,1 1 0,0-1 0,0 1 0,1-1-1,0 1 1,0-1 0,1 10 0,0-14-7,0 0 0,0 0 1,-1 0-1,1 0 1,0-1-1,0 1 0,0 0 1,1 0-1,-1-1 0,0 1 1,0 0-1,0-1 0,0 0 1,1 1-1,-1-1 0,0 0 1,0 1-1,1-1 0,-1 0 1,0 0-1,0 0 1,1 0-1,-1 0 0,0 0 1,1 0-1,-1-1 0,0 1 1,2-1-1,37-11 87,-29 5-124,-1 0 0,1 0 0,-1-1 1,-1-1-1,12-11 0,-21 18 21,-12 21-118,10-18 126,1 0 0,0 0 0,-1 1-1,1-1 1,0 0 0,0 1 0,0-1 0,0 1 0,0-1-1,0 1 1,0 0 0,1-1 0,-1 1 0,0 3 0,39-4 232,92-3-945,-129 1 312,1 1 1,-1-1 0,1 1-1,-1-1 1,1 1 0,-1-1-1,0 0 1,0 0 0,1 0 0,-1 0-1,0 0 1,0 0 0,0 0-1,0 0 1,0 0 0,0 0-1,1-3 1,0 3-432,8-14-7190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5.980"/>
    </inkml:context>
    <inkml:brush xml:id="br0">
      <inkml:brushProperty name="width" value="0.025" units="cm"/>
      <inkml:brushProperty name="height" value="0.025" units="cm"/>
    </inkml:brush>
  </inkml:definitions>
  <inkml:trace contextRef="#ctx0" brushRef="#br0">0 390 14382,'0'0'982,"9"-3"320,26-8 337,-33 11-1582,-1 0-1,1 0 1,0 0-1,-1 0 1,1 0-1,0 0 1,-1 0-1,1 0 1,0 1-1,-1-1 1,1 1-1,-1-1 1,1 1-1,-1 0 1,1-1-1,-1 1 1,1 0-1,-1 0 1,0 0-1,1 0 1,-1 0-1,0 0 1,0 1-1,0-1 1,0 0-1,0 1 1,0-1-1,0 0 1,-1 1 0,1-1-1,0 1 1,-1 0-1,1-1 1,0 3-1,1 4 15,1 1 0,-1-1 0,-1 1 0,2 13 0,-3-14 33,-1 0 1,1 0-1,-1 0 0,-1 0 0,1 0 1,-1 0-1,-1-1 0,1 1 0,-1-1 1,-1 1-1,1-1 0,-1 0 0,-8 10 0,-9 18 396,24-31-419,11-5-31,12-8 22,20-18-142,-2-2 0,-1-2 0,46-43 0,-9 8 30,-140 206 77,41-83 93,18-53-118,0-1-1,0 1 0,0-1 0,1 1 1,-1-1-1,1 1 0,0-1 0,0 1 1,1 0-1,-1-1 0,1 1 0,-1-1 1,1 1-1,2 4 0,-2-7 11,0 0-1,0 0 0,1 0 1,-1 0-1,0 0 1,1 0-1,-1-1 0,0 1 1,1 0-1,-1-1 1,1 1-1,-1-1 0,1 1 1,-1-1-1,1 0 0,0 0 1,-1 0-1,1 0 1,-1 0-1,1 0 0,-1 0 1,1 0-1,-1 0 1,1-1-1,0 1 0,-1-1 1,0 1-1,1-1 1,1-1-1,43-22 875,-32 14-811,0 0 0,0-2 0,-2 1 0,1-2 0,-2 0 0,1 0-1,-2-1 1,0 0 0,0-1 0,-2 0 0,10-21 0,-15 7 103,-3 28-189,0 1 1,0-1-1,0 1 1,0-1-1,0 1 1,0-1-1,0 1 1,-1-1-1,1 1 1,0 0-1,0-1 1,-1 1-1,1-1 1,0 1-1,0 0 1,-1-1-1,1 1 1,0-1-1,-1 1 1,1 0-1,-1 0 1,1-1-1,-1 1 1,1 0-1,0 0 1,-1-1-1,0 1 1,-1 0-7,0 1 0,1-1 0,-1 1 0,1 0 0,-1 0 0,0-1 0,1 1 0,0 0 0,-1 0 0,1 0 0,0 0 0,-1 1 0,1-1 1,0 0-1,0 1 0,0-1 0,0 0 0,0 1 0,0-1 0,0 1 0,1 0 0,-1-1 0,1 1 0,-1 2 0,-3 3-7,-14 42 106,17-47-75,0 1 0,1 0 1,-1 0-1,1 0 1,-1 0-1,1 0 0,0 1 1,0-1-1,0 0 0,0 0 1,1 0-1,-1 0 0,2 4 1,-1-6-1,0 0 0,0 0 0,1 0 0,-1 0 0,0 0 0,0-1 0,0 1 0,0 0 0,1-1 0,-1 1 0,0-1 0,1 1 0,-1-1 0,0 0 0,1 0 0,-1 0 0,1 1 0,-1-1 0,0 0 0,1-1 0,-1 1 0,0 0 0,1 0 0,-1-1 0,0 1 0,1 0 0,1-2 0,37-15 468,-38 16-466,88-65 314,-82 59-311,1-1 1,-1 1 0,-1-2-1,1 1 1,-1-1 0,-1 0 0,10-18-1,-31 54-209,-10 21 198,24-45 6,-1 0-1,1 0 1,0 0-1,0 0 0,1 0 1,-1 0-1,1 1 1,-1-1-1,1 0 0,0 0 1,0 1-1,1 5 1,0-8-5,0-1-1,0 1 1,0-1 0,-1 1 0,1 0 0,0-1 0,0 0-1,0 1 1,0-1 0,0 1 0,0-1 0,0 0-1,0 0 1,0 0 0,0 0 0,0 1 0,0-1 0,0 0-1,0-1 1,0 1 0,0 0 0,0 0 0,0 0 0,0-1-1,1 1 1,28-8 183,-11-2-179,-1-1 1,0 0 0,-1-2-1,0 0 1,-1 0 0,0-2-1,-1 0 1,-1 0 0,0-2-1,-1 0 1,-1 0 0,-1-1-1,0 0 1,-1-1 0,10-28-1,-19 44-14,0 0-1,0 0 0,0 1 0,-1-1 0,1 0 1,-1 0-1,0 0 0,0 0 0,0 0 0,0 0 1,0 0-1,0 1 0,-2-6 0,1 7-8,0 0 0,0-1 0,0 1 0,0 0 0,0 0 0,-1 0 0,1 0 0,0 1 0,0-1-1,-1 0 1,1 0 0,-1 1 0,1-1 0,-1 1 0,1-1 0,-1 1 0,1 0 0,-1 0 0,1-1 0,-1 1 0,1 0 0,-1 0-1,0 1 1,-1-1 0,-3 1-1,1 0 0,-1 1 0,0-1-1,1 1 1,-1 0 0,1 1-1,0-1 1,0 1 0,0 0 0,0 0-1,0 1 1,1 0 0,-1-1 0,1 2-1,0-1 1,0 0 0,1 1-1,-6 8 1,-3 5 6,0 0 0,2 1 0,-15 34 0,19-37 9,0-1 0,1 1 1,1 0-1,0 0 0,1 1 1,1-1-1,0 1 0,1-1 0,1 1 1,3 20-1,-3-36-2,0 1 1,0-1 0,1 0-1,-1 0 1,0 0-1,1 0 1,-1 0-1,1 1 1,-1-1-1,1 0 1,-1 0 0,1 0-1,0 0 1,0 0-1,-1-1 1,1 1-1,0 0 1,0 0-1,0 0 1,0-1-1,0 1 1,0 0 0,0-1-1,0 1 1,0-1-1,1 0 1,-1 1-1,0-1 1,0 0-1,0 1 1,0-1 0,1 0-1,-1 0 1,0 0-1,0 0 1,0 0-1,1 0 1,-1-1-1,0 1 1,0 0-1,0-1 1,0 1 0,1 0-1,-1-1 1,0 1-1,2-2 1,7-4 24,0 1 1,1-2-1,16-13 1,-13 9-254,45-18-2905,-45 23 3211,-1 0-1,1-1 1,19-14 0,2-6-29,-1-3 0,-1 0 0,-2-2-1,-1-2 1,-1-1 0,-3-1 0,0-1 0,-3-1 0,35-75 0,-57 112-39,-1 0 1,1 0-1,0-1 1,-1 1-1,1 0 1,-1 0-1,0-1 0,1 1 1,-1 0-1,0 0 1,0-1-1,0 1 1,0 0-1,0-1 1,0 1-1,0 0 0,0-1 1,-1-1-1,0 3-5,1 0 1,-1-1-1,1 1 0,-1 0 0,1 0 0,-1 0 0,1-1 0,-1 1 0,0 0 0,1 0 0,-1 0 1,1 0-1,-1 0 0,0 0 0,1 0 0,-1 0 0,1 0 0,-1 0 0,0 0 0,1 1 0,-1-1 1,1 0-1,-1 0 0,1 1 0,-1-1 0,0 1 0,-42 27 65,21-8-75,1 2 1,0 0-1,2 0 1,0 2-1,2 1 1,1 0-1,0 1 1,2 1-1,-19 52 1,30-71-3,1 1 1,0 0-1,0 0 0,0 16 1,1-23-1,1-1 1,0 1-1,0-1 0,0 1 1,0 0-1,1-1 1,-1 1-1,0-1 0,1 1 1,-1-1-1,1 1 1,-1-1-1,1 1 0,0-1 1,0 1-1,0-1 1,-1 0-1,1 1 0,0-1 1,1 0-1,-1 0 1,0 0-1,0 0 0,0 0 1,1 0-1,-1 0 1,0 0-1,1-1 0,-1 1 1,1 0-1,-1-1 1,1 1-1,-1-1 0,3 1 1,9-1-283,1 0 1,-1 0 0,0-1-1,0-1 1,0 0 0,-1-1-1,1-1 1,0 0-1,-1 0 1,0-1 0,0-1-1,-1 0 1,1 0 0,-1-1-1,11-10 1,10-8-1957,-2-1-1,-1-2 1,43-50-1,-72 74 2017,-11 9 442,-14 12 157,3 4-319,-20 18-3123,33-31-846</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6.784"/>
    </inkml:context>
    <inkml:brush xml:id="br0">
      <inkml:brushProperty name="width" value="0.025" units="cm"/>
      <inkml:brushProperty name="height" value="0.025" units="cm"/>
    </inkml:brush>
  </inkml:definitions>
  <inkml:trace contextRef="#ctx0" brushRef="#br0">285 184 9129,'0'0'3971,"-9"6"703,-11 5-3716,-16 2 2774,31-12-3645,1 0 1,-1 0 0,1 0 0,0 1 0,0 0 0,-1 0-1,1 0 1,-4 3 0,-41 27 197,28-19 6,1 0-1,-21 18 1,37-27-204,0 0 0,0 0 0,0 0 0,0 0 0,1 1 0,0 0 0,0-1-1,0 1 1,0 0 0,1 1 0,0-1 0,0 0 0,0 1 0,-1 5 0,3-10-77,0 1 1,1-1-1,-1 0 1,0 0-1,0 0 1,1 0-1,-1 0 1,1 0-1,-1 0 0,1 0 1,-1-1-1,1 1 1,0 0-1,-1 0 1,1 0-1,0 0 1,0-1-1,0 1 0,0 0 1,-1-1-1,1 1 1,0-1-1,0 1 1,0-1-1,0 1 1,0-1-1,0 0 0,0 1 1,0-1-1,1 0 1,-1 0-1,0 0 1,0 0-1,0 0 1,0 0-1,2 0 0,47-1 320,-45 1-288,12-3-6,1 0 0,-1-1-1,0-1 1,0-1 0,-1 0 0,1-1 0,24-15-1,2-4-63,57-46 0,-67 46-180,54-56 1,-78 72 185,-1 0 1,1 0-1,-2-1 1,1 0-1,-1 0 1,-1-1-1,0 0 1,-1 0-1,8-25 1,-13 37 16,0-1 0,1 1 0,-1-1 0,0 1 0,0-1 0,0 1 0,0-1 1,0 0-1,1 1 0,-1-1 0,0 0 0,0 1 0,0-1 0,0 1 0,-1-1 0,1 0 1,0 1-1,0-1 0,0 1 0,0-1 0,-1 1 0,1-1 0,0 1 0,-1-1 0,1 0 1,0 1-1,-1 0 0,1-1 0,0 1 0,-1-1 0,1 1 0,-1-1 0,1 1 0,-1 0 0,1-1 1,-1 1-1,1 0 0,-1 0 0,1-1 0,-2 1 0,0 0-6,-1 0-1,1 0 0,-1 1 1,1-1-1,-1 1 0,1 0 1,0-1-1,-1 1 0,1 0 1,-3 2-1,-53 34-76,50-30 82,-36 29 40,3 1 0,-67 77 0,107-114-30,0 1 0,1-1-1,-1 1 1,0-1 0,1 1-1,-1 0 1,1-1 0,-1 1-1,1 0 1,-1-1 0,1 1-1,-1 0 1,1 0-1,0-1 1,-1 1 0,1 0-1,0 0 1,0 0 0,0-1-1,-1 1 1,1 0 0,0 0-1,0 0 1,0 0 0,0-1-1,1 1 1,-1 0 0,0 0-1,0 0 1,0-1 0,1 1-1,-1 0 1,0 0-1,1 0 1,1 0 6,0 0 0,-1-1 0,1 1 0,0-1 0,0 0 0,0 1 0,0-1 0,0 0 0,0 0 0,0 0 0,0 0 0,-1-1 0,5 0 0,64-19-32,-22-2-663,-33 14 246,0 1 1,0 1 0,0 0-1,32-6 1,-47 12 442,1 0 0,-1 0 0,1 0 0,-1 0 0,1 0 0,0 0 0,-1 0 0,1 0 0,-1 1 1,1-1-1,-1 0 0,1 0 0,-1 0 0,1 1 0,-1-1 0,1 0 0,-1 1 0,1-1 0,-1 0 0,0 1 1,1-1-1,-1 1 0,1-1 0,-1 1 0,0-1 0,0 1 0,1-1 0,-1 1 0,0-1 0,0 1 1,1-1-1,-1 1 0,0-1 0,0 1 0,0 0 0,0-1 0,0 1 0,0-1 0,0 1 0,0-1 1,0 1-1,0 0 0,0-1 0,-1 1 0,1-1 0,0 1 0,0-1 0,-1 2 0,-9 27 548,-20 24 221,21-41-617,2 1 0,0-1 0,0 1 0,2 0 0,-6 16 0,11-29-187,-1 1 0,1-1 1,0 0-1,0 0 0,0 0 1,0 0-1,0 1 0,0-1 1,0 0-1,-1 0 0,1 0 1,0 1-1,0-1 1,0 0-1,0 0 0,0 0 1,0 1-1,0-1 0,0 0 1,0 0-1,0 1 0,0-1 1,0 0-1,0 0 0,0 0 1,0 1-1,1-1 1,-1 0-1,0 0 0,0 0 1,0 1-1,0-1 0,0 0 1,0 0-1,0 0 0,1 0 1,-1 1-1,0-1 0,0 0 1,0 0-1,0 0 0,1 0 1,-1 0-1,0 0 1,0 1-1,0-1 0,1 0 1,-1 0-1,0 0 0,0 0 1,1 0-1,-1 0 0,14-8-2900,13-18-5315,-11 4 271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7.131"/>
    </inkml:context>
    <inkml:brush xml:id="br0">
      <inkml:brushProperty name="width" value="0.025" units="cm"/>
      <inkml:brushProperty name="height" value="0.025" units="cm"/>
    </inkml:brush>
  </inkml:definitions>
  <inkml:trace contextRef="#ctx0" brushRef="#br0">25 44 14189,'0'0'5237,"2"9"-3480,8 30-540,-9-38-1155,0 1 0,0-1 0,0 1 0,0-1 0,0 1 0,0-1 0,1 0 0,-1 0 0,0 0 0,1 0 0,-1 0 0,1 0 0,-1 0 0,1 0 0,-1 0 0,1-1 0,0 1 0,-1 0 0,1-1 0,0 0 0,-1 1 0,1-1 0,0 0 1,0 0-1,-1 0 0,1 0 0,2-1 0,43-8 1169,-39 6-1148,0 0 0,0-1 0,-1-1 1,1 1-1,7-7 0,-12 9-64,-1 0 0,1 0-1,-1 0 1,0 0 0,0-1 0,0 1 0,0-1 0,0 1 0,0-1-1,-1 0 1,1 1 0,-1-1 0,0 0 0,0 0 0,0 0-1,0 0 1,0-6 0,-1 8-15,-1 0 0,1-1-1,-1 1 1,1 0 0,-1 0-1,0 0 1,1 0 0,-1 0 0,0 0-1,0 0 1,0 0 0,0 0-1,0 0 1,0 0 0,0 1-1,0-1 1,0 0 0,0 1 0,-1-1-1,1 1 1,0-1 0,0 1-1,-1 0 1,1-1 0,0 1 0,-1 0-1,1 0 1,0 0 0,0 0-1,-1 0 1,1 0 0,-2 1-1,-3-2-15,0 2 0,0-1 0,-1 0 0,1 1 0,0 1 0,-8 1 0,5 2 18,-1 0 1,1 1-1,1 0 1,-1 0 0,1 0-1,0 1 1,1 1-1,-9 9 1,12-12 7,-1 0-1,2-1 1,-1 1 0,0 1-1,1-1 1,0 1-1,1-1 1,-1 1 0,1 0-1,0 0 1,0 0 0,1 0-1,-1 0 1,2 0-1,-2 8 1,3-12-30,0 0 1,0 0-1,0-1 0,0 1 0,0 0 1,0-1-1,0 1 0,1-1 0,-1 1 1,1-1-1,-1 0 0,1 0 0,-1 1 1,1-1-1,0 0 0,-1 0 0,1 0 1,0-1-1,0 1 0,0 0 0,0-1 1,0 1-1,0-1 0,-1 0 0,1 1 1,0-1-1,0 0 0,0 0 0,0-1 1,3 1-1,7 0-675,0-1 0,0 0 1,22-4-1,-19 0-1255,1-1 0,-1 0 1,0-1-1,0 0 0,26-19 0,-2-1-3467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7.474"/>
    </inkml:context>
    <inkml:brush xml:id="br0">
      <inkml:brushProperty name="width" value="0.025" units="cm"/>
      <inkml:brushProperty name="height" value="0.025" units="cm"/>
    </inkml:brush>
  </inkml:definitions>
  <inkml:trace contextRef="#ctx0" brushRef="#br0">170 1 2434,'0'0'17393,"-9"6"-16657,7-5-674,-42 31 488,42-31-531,0 1 0,0-1 0,1 1 0,-1 0 0,0 0 0,1 0 0,-1 0 0,1 0 1,0 0-1,0 0 0,0 0 0,0 1 0,0-1 0,0 0 0,0 1 0,1-1 1,-1 1-1,1-1 0,0 0 0,0 1 0,0-1 0,0 1 0,0-1 0,1 3 0,0-3-64,-1-1 0,1 0-1,0 0 1,0 0-1,0 0 1,0 0-1,1-1 1,-1 1-1,0 0 1,0 0-1,0-1 1,1 1 0,-1-1-1,0 1 1,1-1-1,-1 1 1,0-1-1,1 0 1,2 0-1,34 4-989,-25-3 609,-9 0 406,1-1 0,-1 1-1,0 0 1,0 0 0,0 0 0,0 1-1,0 0 1,0-1 0,0 1 0,-1 0-1,1 1 1,0-1 0,-1 1-1,0 0 1,0 0 0,0 0 0,4 4-1,-6-5 125,-1 0-1,1 0 0,0 0 1,0 0-1,-1 0 0,1 0 1,-1 0-1,1 0 0,-1 0 0,0 0 1,0 0-1,0 1 0,0-1 1,-1 0-1,1 0 0,0 0 1,-1 0-1,1 0 0,-1 0 1,0 0-1,0 0 0,0 0 1,0 0-1,0 0 0,0 0 0,-1-1 1,1 1-1,0 0 0,-1-1 1,1 1-1,-1-1 0,0 0 1,1 1-1,-5 1 0,-4 4 100,0 1-1,0-2 0,-1 1 0,0-2 0,-1 1 0,0-1 1,-16 4-1,19-7-535,0 0 1,-1 0-1,1-1 1,0-1-1,0 1 1,-14-2-1,-14-6-4386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8.612"/>
    </inkml:context>
    <inkml:brush xml:id="br0">
      <inkml:brushProperty name="width" value="0.025" units="cm"/>
      <inkml:brushProperty name="height" value="0.025" units="cm"/>
    </inkml:brush>
  </inkml:definitions>
  <inkml:trace contextRef="#ctx0" brushRef="#br0">232 172 6278,'0'0'12236,"-8"-3"-11014,6 2-1169,-1 0 1,0 0-1,0 0 0,1 0 0,-1 1 1,0 0-1,0-1 0,0 1 0,0 0 1,0 1-1,0-1 0,0 0 1,1 1-1,-1-1 0,-3 2 0,-2 2 54,0 0 1,0 0-1,1 1 0,-1 0 0,-6 6 0,-2 1 13,1 1 1,1 0 0,-21 26-1,30-33-55,0 0 0,1 1 1,0-1-1,0 1 0,0 0 0,1 0 0,0 1 0,0-1 0,1 1 1,0-1-1,1 1 0,-2 8 0,3-16-61,0 1 1,0 0-1,0-1 1,0 1-1,0 0 1,0-1-1,0 1 0,0 0 1,0-1-1,1 1 1,-1 0-1,0-1 1,0 1-1,1-1 1,-1 1-1,0-1 0,1 1 1,-1 0-1,0-1 1,1 1-1,-1-1 1,1 1-1,-1-1 0,1 0 1,-1 1-1,1-1 1,-1 1-1,1-1 1,0 1-1,23-2 156,23-19 129,-18 0-365,-1-1 0,-2-2 0,0 0 1,-1-2-1,-1 0 0,-1-2 0,-2-1 0,0 0 1,25-50-1,-43 74 91,-1-1-1,0 1 1,0-1 0,0 1 0,0-1 0,-1 0-1,1 0 1,-1 0 0,0 0 0,-1 0-1,1 0 1,-1-7 0,-1 12-13,1 0 1,0-1-1,0 1 1,0 0-1,0-1 1,0 1-1,-1 0 0,1-1 1,0 1-1,0 0 1,0 0-1,-1-1 1,1 1-1,0 0 0,0 0 1,-1 0-1,1-1 1,0 1-1,-1 0 0,1 0 1,0 0-1,-1 0 1,1 0-1,0-1 1,-1 1-1,1 0 0,0 0 1,-1 0-1,1 0 1,0 0-1,-1 0 1,1 0-1,0 0 0,-1 0 1,1 0-1,0 1 1,-1-1-1,1 0 1,0 0-1,-1 0 0,1 0 1,0 0-1,0 1 1,-1-1-1,1 0 1,0 0-1,-1 0 0,1 1 1,0-1-1,0 0 1,0 0-1,-1 1 0,1-1 1,0 0-1,0 1 1,0-1-1,-1 0 1,1 1-1,0-1 0,-16 19 13,5 5 52,0 1 1,2 0-1,1 1 0,1 0 0,1 0 1,2 1-1,0 0 0,2-1 1,2 49-1,0-73-54,0 0 0,0 0 1,0 0-1,1 0 0,-1 0 0,1 0 1,-1 0-1,1 0 0,0 0 0,0 0 1,0 0-1,0 0 0,0-1 1,0 1-1,0 0 0,0-1 0,1 1 1,-1-1-1,1 0 0,-1 1 0,1-1 1,-1 0-1,1 0 0,0 0 0,0 0 1,0 0-1,-1 0 0,1 0 1,0-1-1,0 1 0,0-1 0,0 0 1,0 1-1,0-1 0,0 0 0,0 0 1,0 0-1,0 0 0,0-1 0,0 1 1,3-1-1,3 0 28,1-1-1,-1 0 1,1-1 0,-1 0-1,0 0 1,0-1 0,-1 0 0,13-7-1,-13 6-65,0-1 0,1 1-1,-2-1 1,1 0 0,-1-1-1,0 0 1,0 0 0,-1 0-1,0 0 1,0-1-1,-1 0 1,0 0 0,0 0-1,-1 0 1,0-1 0,-1 0-1,1 1 1,-2-1 0,2-14-1,-3 23 20,0 0 0,0 1 0,0-1 0,-1 0 0,1 0 0,0 0 0,0 0 0,0 1 0,0-1 1,-1 0-1,1 0 0,0 0 0,0 0 0,0 0 0,-1 0 0,1 0 0,0 0 0,0 0 0,-1 0 0,1 0 0,0 0 0,0 0 0,0 0 0,-1 0 0,1 0 0,0 0 0,0 0 0,-1 0 0,1 0 0,0 0 0,0 0 0,0 0 0,-1 0 0,1 0 0,0 0 0,0-1 0,0 1 0,-1 0 0,1 0 0,0 0 0,0 0 1,0 0-1,0-1 0,0 1 0,-1 0 0,1 0 0,0 0 0,0-1 0,0 1 0,0 0 0,0 0 0,0 0 0,0-1 0,-11 21-163,6-6 192,1 0 1,1 0-1,1 1 1,0 0-1,1-1 0,0 1 1,3 25-1,-2-38-9,0-1 0,0 0 0,0 0 0,1 1 0,-1-1 0,0 0-1,1 0 1,-1 0 0,1 0 0,0 0 0,-1 0 0,1 0 0,0 0 0,0 0 0,-1 0 0,1 0 0,0 0 0,0 0 0,0 0 0,0-1 0,0 1 0,0 0 0,0-1-1,0 1 1,3 0 0,-1 0 18,1-1-1,-1 1 0,0-1 0,1 0 1,-1 0-1,0 0 0,1 0 0,-1-1 1,6-1-1,0 0 14,1-1 0,-1-1 0,1 1 0,-1-1 0,15-10 0,-13 5-28,1 0-1,-2 0 1,1-1 0,10-14 0,-17 20 3,-1-1 0,0 0 0,0 0 0,0 1-1,0-2 1,-1 1 0,1 0 0,-1-1 0,-1 1 0,1-1 0,-1 1 0,0-1 0,0-6 0,-2 13-36,-1 0 0,1-1 0,0 1 0,-1 0 0,1 0 0,0 0 0,0 0 0,0 0 0,0 0 0,-1 0 0,1 0 0,1 0 0,-1 0 0,0 1 0,-1 0 0,-3 10 15,1-1-1,0 1 1,1 0 0,0 0 0,0 0 0,0 15 0,3-25 9,0 1 1,-1-1-1,1 0 0,0 0 1,1 1-1,-1-1 0,0 0 1,1 1-1,-1-1 0,1 0 1,-1 0-1,1 0 0,0 1 1,0-1-1,0 0 0,1 0 1,-1 0-1,0-1 0,1 1 1,-1 0-1,1 0 0,-1-1 1,1 1-1,0-1 0,0 1 1,0-1-1,0 0 0,0 0 1,0 0-1,0 0 0,0 0 1,0 0-1,0-1 0,1 1 1,-1-1-1,0 1 0,1-1 1,-1 0-1,3 0 0,1 0-197,1 0-1,-1 0 1,1-1-1,-1 1 1,0-2-1,11-2 0,-13 2-408,1 0-1,-1 0 0,0 0 1,0 0-1,0-1 0,-1 0 1,1 1-1,0-1 0,5-7 1,5-13-6193</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9.004"/>
    </inkml:context>
    <inkml:brush xml:id="br0">
      <inkml:brushProperty name="width" value="0.025" units="cm"/>
      <inkml:brushProperty name="height" value="0.025" units="cm"/>
    </inkml:brush>
  </inkml:definitions>
  <inkml:trace contextRef="#ctx0" brushRef="#br0">27 1 12268,'0'0'8904,"-27"50"-8872,27-40-961,6-4-4036</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19.845"/>
    </inkml:context>
    <inkml:brush xml:id="br0">
      <inkml:brushProperty name="width" value="0.025" units="cm"/>
      <inkml:brushProperty name="height" value="0.025" units="cm"/>
    </inkml:brush>
  </inkml:definitions>
  <inkml:trace contextRef="#ctx0" brushRef="#br0">29 0 5541,'0'0'13597,"3"10"-12801,1 4-615,0 1 0,-2 0 0,0-1 0,0 1 0,-1 0 0,-1 0 0,-2 17 0,-22 112 62,4-29 441,20-114-680,0-1 0,0 0 0,0 0 0,-1 0 0,1 1 0,0-1 0,0 0 0,0 0 0,0 1 0,0-1 0,0 0 0,0 0 0,0 1 0,0-1 0,0 0 0,0 0 0,0 1 0,0-1 0,0 0 0,0 0 0,0 0 0,1 1 0,-1-1 0,0 0 0,0 0 0,0 0 0,0 1 0,0-1 0,0 0 0,1 0 0,-1 0 0,0 1 0,0-1 0,0 0 0,1 0 0,-1 0 0,0 0 0,0 0 0,0 0 0,1 1 0,-1-1 0,0 0 0,1 0 0,11-7 288,19-24 260,-23 23-478,-3 2-231,0 1 0,1 1-1,0-1 1,0 1-1,0 0 1,7-3-1,-10 5 30,0 1 0,-1 1 0,1-1 0,0 0 0,0 1 0,0-1 0,0 1 0,-1 0 0,1 0 0,0 0 0,0 0 0,0 0 0,0 1 0,-1-1 0,1 1 0,0 0 0,0 0 0,3 1 0,9 4-3534,1-2-2071</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0.723"/>
    </inkml:context>
    <inkml:brush xml:id="br0">
      <inkml:brushProperty name="width" value="0.025" units="cm"/>
      <inkml:brushProperty name="height" value="0.025" units="cm"/>
    </inkml:brush>
  </inkml:definitions>
  <inkml:trace contextRef="#ctx0" brushRef="#br0">220 12 16303,'-8'1'1730,"-1"-1"-1463,0 2 0,1 0 0,0 0 0,-1 0 0,1 1 0,0 0-1,0 0 1,1 1 0,-1 0 0,1 1 0,0 0 0,0 0 0,0 0 0,-11 13 0,-37 46 884,51-59-1132,1 0 0,0 0 0,0 1 0,0-1-1,1 1 1,0-1 0,0 1 0,0 0 0,0 0 0,1 0-1,-1 9 1,2-15-20,0 0 0,0 1 0,0-1-1,0 0 1,0 1 0,0-1 0,0 0 0,1 0 0,-1 1 0,0-1-1,0 0 1,0 1 0,0-1 0,0 0 0,0 0 0,1 0-1,-1 1 1,0-1 0,0 0 0,0 0 0,1 0 0,-1 1-1,0-1 1,0 0 0,0 0 0,1 0 0,-1 0 0,0 1-1,1-1 1,-1 0 0,0 0 0,0 0 0,1 0 0,-1 0-1,0 0 1,0 0 0,1 0 0,-1 0 0,0 0 0,1 0-1,17-5 88,12-12 47,-16 4-208,-1 0-1,-1-1 1,0 0 0,-1 0-1,0-2 1,-1 1 0,-1-1-1,10-25 1,-22 94-325,1-9 416,0-29-106,1-5 123,-1-1 1,1 1-1,1 0 0,0-1 1,0 1-1,2 10 1,-1-19-74,-1 1 0,1 0 1,-1-1-1,1 1 1,0 0-1,0-1 0,-1 1 1,1-1-1,0 1 0,1-1 1,-1 0-1,0 0 0,0 1 1,1-1-1,-1 0 1,0 0-1,1 0 0,-1 0 1,1 0-1,-1 0 0,1-1 1,0 1-1,-1 0 0,1-1 1,0 0-1,-1 1 1,1-1-1,0 0 0,0 0 1,-1 0-1,1 0 0,0 0 1,0 0-1,-1 0 0,1 0 1,0-1-1,0 1 1,-1-1-1,3-1 0,5 0-800,-1-1 0,1-1 0,-1 0 0,0 0-1,-1 0 1,1-1 0,-1 0 0,0-1 0,0 0 0,0 0 0,-1 0-1,9-12 1,24-38-3417,-13-1 4692,-23 48 243,0-1 0,0 1 0,-1 0 0,-1-1 0,1-14 0,-5 19 3682,-6 14-2998,-5 13-614,11-14-596,-10 20 827,1 0-1,-11 44 1,21-63-893,0-1 0,0 1 0,1 0 0,1-1 0,-1 1 0,1 0 0,1-1 0,0 1 0,0 0 0,1-1 0,0 1 0,0-1 0,6 15 0,5 4-121,-1 0 0,14 53 1,-23-67 50,0 0-1,-1 1 1,-1-1 0,0 0-1,-1 1 1,0-1 0,-1 0-1,-4 23 1,3-30 113,0 1 0,0-1-1,-1-1 1,0 1 0,0 0 0,0-1-1,-9 11 1,11-14-32,-1 0 0,1 0-1,-1-1 1,1 1 0,-1 0-1,0-1 1,0 1 0,0-1 0,0 0-1,0 1 1,0-1 0,0 0 0,0 0-1,0-1 1,-1 1 0,1 0 0,0-1-1,-1 1 1,1-1 0,0 0 0,-1 0-1,1 0 1,-1 0 0,-3 0 0,4-1-59,1 0 1,-1 0 0,1 0-1,0 0 1,-1-1-1,1 1 1,0 0 0,0 0-1,0-1 1,0 1 0,0-1-1,0 1 1,0-1-1,0 1 1,1-1 0,-1 1-1,1-1 1,-1 0 0,1 1-1,-1-1 1,1 0-1,0 1 1,0-4 0,-1-51 12,2 40-31,0-9-128,1 0 0,1 0 0,1 1 1,1 0-1,2 0 0,0 0 0,2 1 0,18-37 0,4 4 26,2 2 0,48-59 0,-74 103 134,1-1 0,-1 1 0,10-22 0,-16 31 97,-27 40 76,21-32-218,0 0 1,1 0 0,-1 1 0,2-1 0,-1 1 0,1 0-1,0 1 1,0-1 0,1 0 0,1 1 0,-1-1 0,1 1-1,1-1 1,0 12 0,0-17-41,1-1-1,0 1 0,0-1 1,1 0-1,-1 0 1,0 1-1,1-1 0,-1 0 1,1 0-1,0 0 1,0-1-1,0 1 1,0 0-1,0-1 0,0 1 1,0-1-1,0 0 1,1 0-1,-1 1 0,0-1 1,1-1-1,-1 1 1,1 0-1,-1-1 1,1 1-1,-1-1 0,1 0 1,3 0-1,6 2-1402,1-2-1,0 1 0,0-2 1,16-2-1,15-8-8268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1.082"/>
    </inkml:context>
    <inkml:brush xml:id="br0">
      <inkml:brushProperty name="width" value="0.025" units="cm"/>
      <inkml:brushProperty name="height" value="0.025" units="cm"/>
    </inkml:brush>
  </inkml:definitions>
  <inkml:trace contextRef="#ctx0" brushRef="#br0">1 1 4548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1.618"/>
    </inkml:context>
    <inkml:brush xml:id="br0">
      <inkml:brushProperty name="width" value="0.025" units="cm"/>
      <inkml:brushProperty name="height" value="0.025" units="cm"/>
    </inkml:brush>
  </inkml:definitions>
  <inkml:trace contextRef="#ctx0" brushRef="#br0">86 302 3908,'-2'-6'282,"1"1"0,0 0 0,1-1 0,-1 1 0,1-1 0,0 0 0,0 1 0,2-8 0,-2-32 10899,0 44-11081,0 0 0,0 1 0,0-1 0,0 0 0,0 1 0,0-1 0,-1 1 0,1-1 0,0 0 0,0 1-1,-1-1 1,1 1 0,0-1 0,-1 1 0,1-1 0,-1 1 0,1-1 0,-1 1 0,1-1 0,-1 1 0,1 0 0,-1-1 0,1 1-1,-1 0 1,1-1 0,-1 1 0,0 0 0,1 0 0,-1-1 0,1 1 0,-1 0 0,0 0 0,1 0 0,-1 0 0,0 0-1,1 0 1,-1 0 0,0 0 0,1 0 0,-1 0 0,0 1 0,1-1 0,-1 0 0,1 0 0,-1 1 0,1-1 0,-1 0 0,0 1-1,-2 0-6,1 1 0,-1-1 0,1 1 0,-1-1 0,1 1-1,0 0 1,0 0 0,0 0 0,-3 4 0,1 0-11,-1 0 0,1 1 0,1 0 1,0 0-1,0 0 0,0 0 1,1 1-1,0-1 0,0 1 1,1-1-1,-1 9 0,2-16-77,1 0-1,-1 1 1,0-1 0,1 1-1,-1-1 1,0 0-1,1 1 1,-1-1 0,0 0-1,1 0 1,-1 1-1,1-1 1,-1 0 0,1 0-1,-1 0 1,1 1-1,-1-1 1,1 0 0,-1 0-1,1 0 1,-1 0-1,1 0 1,-1 0 0,1 0-1,-1 0 1,1 0-1,-1 0 1,0 0 0,1 0-1,-1 0 1,1-1-1,-1 1 1,1 0 0,-1 0-1,1-1 1,-1 1 0,1 0-1,-1 0 1,0-1-1,1 1 1,0-1 0,22-12 148,11-15-212,-1-2 1,-1-1-1,-2-2 0,-1-1 1,-2-1-1,37-64 0,-76 129 105,1 0 0,1 1 0,1 0 0,-7 49 0,14-68-21,0-1 1,1 1 0,0-1 0,1 1-1,1 0 1,2 19 0,-3-29-17,1 0 0,-1-1 0,1 1 0,-1 0 0,1 0 0,0 0 0,0-1 0,0 1 0,0 0 0,0-1 0,0 1 0,0-1 1,0 1-1,1-1 0,-1 0 0,1 0 0,-1 1 0,1-1 0,1 1 0,0-2 5,-1 1 0,0-1 0,1 1 0,-1-1 0,1 0 0,-1 0 0,1 0 0,-1-1 0,1 1 0,-1 0 0,1-1-1,-1 0 1,1 1 0,-1-1 0,0 0 0,0 0 0,1-1 0,-1 1 0,2-2 0,4-2 4,-1-1 0,0 0 0,0 0 0,-1-1 0,1 1-1,-1-2 1,-1 1 0,0-1 0,0 1 0,0-1 0,-1-1 0,0 1 0,0-1-1,-1 1 1,0-1 0,-1 0 0,0 0 0,0 0 0,-1-1 0,0 1 0,-1 0-1,-1-15 1,1 23-19,0 1-1,0 0 0,0 0 0,0-1 1,0 1-1,0 0 0,0-1 0,0 1 1,0 0-1,0 0 0,0-1 1,0 1-1,0 0 0,0-1 0,0 1 1,0 0-1,-1 0 0,1-1 1,0 1-1,0 0 0,0 0 0,0-1 1,-1 1-1,1 0 0,0 0 0,0 0 1,0 0-1,-1-1 0,1 1 1,0 0-1,0 0 0,-1 0 0,1 0 1,0 0-1,-1 0 0,1-1 1,-1 1-1,-9 7-107,-7 15-5,14-14 98,0 0 0,0 0-1,1 0 1,0 0 0,1 0 0,0 1 0,0-1 0,0 13-1,1-19 16,1 1 0,-1-1 0,0 0 0,1 1-1,-1-1 1,1 0 0,0 1 0,0-1 0,0 0-1,0 0 1,0 0 0,0 0 0,1 0-1,-1 0 1,1 0 0,-1 0 0,1-1 0,0 1-1,-1-1 1,1 1 0,0-1 0,0 0 0,0 1-1,0-1 1,1 0 0,-1 0 0,0 0-1,0-1 1,1 1 0,-1-1 0,0 1 0,1-1-1,3 1 1,11 0-4,0-1-1,0 0 1,0-2 0,0 1-1,0-2 1,0 0 0,-1-2-1,1 1 1,-1-2 0,19-8-1,-35 13 14,1 1-1,-1-1 0,1 1 0,-1-1 0,1 0 0,-1 1 0,1-1 0,-1 1 0,0-1 1,1 0-1,-1 1 0,0-1 0,0 0 0,1 1 0,-1-1 0,0 0 0,0 0 1,0 1-1,0-1 0,0 0 0,0 1 0,0-1 0,0 0 0,0 0 0,0 1 0,0-1 1,-1 0-1,1 1 0,0-1 0,0 0 0,-1 1 0,1-1 0,0 0 0,-1 0 0,-17-31 243,11 19-39,5 7-182,-1 1 0,1-1 0,1 1 0,-1-1 0,1 0 0,0 0 0,-1-8 0,3 12-40,-1 1 0,0 0 0,0-1 1,0 1-1,1 0 0,-1 0 1,1-1-1,-1 1 0,1 0 0,0 0 1,-1 0-1,1 0 0,0 0 1,0 0-1,-1 0 0,1 0 0,0 0 1,0 0-1,0 0 0,0 0 0,0 1 1,1-1-1,-1 0 0,0 1 1,0-1-1,0 1 0,1-1 0,-1 1 1,0 0-1,0-1 0,1 1 1,-1 0-1,0 0 0,1 0 0,-1 0 1,0 0-1,2 1 0,93-2-5429,-57 1 438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0.116"/>
    </inkml:context>
    <inkml:brush xml:id="br0">
      <inkml:brushProperty name="width" value="0.025" units="cm"/>
      <inkml:brushProperty name="height" value="0.025" units="cm"/>
    </inkml:brush>
  </inkml:definitions>
  <inkml:trace contextRef="#ctx0" brushRef="#br0">0 25 10922,'0'0'2499,"11"-5"111,2 1-2000,-1 0 1,1 0-1,0 2 0,0-1 0,0 2 0,0 0 0,1 0 1,19 3-1,-28-2-415,0 1 0,1 0 0,-1 0 0,0 1 0,0-1-1,1 1 1,-1 0 0,-1 1 0,1-1 0,0 1 0,6 5 0,-9-6-127,1 1 1,0 0-1,-1 0 0,0 0 1,0 0-1,0 0 0,0 0 1,0 1-1,-1-1 0,1 1 0,-1-1 1,0 1-1,0 0 0,0-1 1,-1 1-1,1 0 0,-1 0 1,0 5-1,0-3 15,-1 0 0,1 0 0,-1 0 0,-1-1 1,1 1-1,-1 0 0,0-1 0,0 1 0,-1-1 0,0 0 0,0 1 1,0-1-1,0-1 0,-6 6 0,-6 8 129,-2-2 1,-26 21-1,30-27-21,0 0 1,2 0-1,-1 1 1,1 1-1,1 0 1,-9 14-1,18-26-175,1 1 1,-1-1-1,1 1 0,0-1 1,0 1-1,-1-1 0,1 1 0,0-1 1,0 1-1,-1-1 0,1 1 0,0-1 1,0 1-1,0 0 0,0-1 0,0 1 1,0-1-1,0 1 0,0 0 1,0-1-1,0 1 0,0-1 0,1 1 1,-1-1-1,0 1 0,0-1 0,0 1 1,1 0-1,-1-1 0,0 1 0,1-1 1,-1 0-1,0 1 0,1-1 1,-1 1-1,1 0 0,26 5 186,34-11-125,-31-1-101,53-15 0,-27-3-1829,-50 20 882,0 1 1,0-1-1,-1 0 0,1 0 1,7-9-1,0-8-5579</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2.473"/>
    </inkml:context>
    <inkml:brush xml:id="br0">
      <inkml:brushProperty name="width" value="0.025" units="cm"/>
      <inkml:brushProperty name="height" value="0.025" units="cm"/>
    </inkml:brush>
  </inkml:definitions>
  <inkml:trace contextRef="#ctx0" brushRef="#br0">221 21 6598,'0'0'12407,"-9"-5"-11292,4 2-999,3 2-74,0-1 0,0 1 0,0-1 1,-1 1-1,1 0 0,0 0 0,-1 0 1,1 1-1,-1-1 0,1 0 0,-1 1 0,1 0 1,-1-1-1,1 1 0,-1 0 0,0 0 1,1 1-1,-1-1 0,1 0 0,-1 1 0,1 0 1,-1-1-1,1 1 0,0 0 0,-1 0 1,1 1-1,0-1 0,-4 3 0,-9 9 102,1 0 0,1 1-1,0 0 1,1 1 0,1 1-1,-11 19 1,17-27-117,1 0 1,-1 0-1,2 1 0,-1-1 0,1 1 1,1 0-1,0 0 0,0 0 0,0 0 1,1 0-1,1 0 0,0 0 0,0 1 1,3 16-1,-3-24-23,0-1 0,1 1 0,0 0 0,-1-1 0,1 1 0,0 0 0,0-1 0,0 1-1,0-1 1,0 0 0,0 1 0,0-1 0,0 0 0,1 1 0,-1-1 0,0 0 0,1 0 0,-1 0 0,1 0 0,0-1 0,2 2 0,-1-1-7,1 0 1,0 0-1,0 0 1,0-1-1,0 0 1,0 0-1,-1 0 1,1 0-1,6-1 1,-1-1-29,0 0 0,-1 0 0,1-1-1,-1 0 1,1-1 0,-1 0 0,14-9 0,-16 9 11,1-1 22,0 0-1,0 0 1,0-1 0,0 0-1,-1 0 1,0-1 0,0 1-1,-1-2 1,0 1 0,0 0-1,5-12 1,-12 13 66,-10 9-67,-9 9-22,8 3 23,0 1 0,-16 27 0,24-37 33,1 1 0,1 0-1,-1 0 1,1 0-1,1 1 1,-1-1 0,1 1-1,1-1 1,-2 14 0,4-21-22,0 0 0,0 0 0,0 1 0,0-1 0,0 0 0,0 0 0,0 0 0,0 0 0,0 0 0,0 0 0,0 0 0,0-1 0,-1 1 0,1 0 0,0 0 0,0-1 0,2 0 0,5-4 30,1 0 0,-1-1 0,0 0-1,-1 0 1,1-1 0,-1 0-1,8-10 1,41-59-134,-37 45 65,-5 10-180,-19 56 129,-1-12 136,1 1 1,1-1-1,1 1 1,1-1-1,2 1 1,3 44-1,-3-67-69,1 1-1,-1-1 1,1 1 0,-1-1-1,1 1 1,-1-1-1,1 0 1,0 1 0,0-1-1,-1 0 1,1 0-1,0 0 1,0 1 0,0-1-1,1 0 1,-1 0 0,0-1-1,0 1 1,0 0-1,1 0 1,-1 0 0,0-1-1,1 1 1,-1-1-1,1 1 1,-1-1 0,0 0-1,1 1 1,-1-1 0,3 0-1,10-5-2822,-4-8-3733,-1-6-4864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2.816"/>
    </inkml:context>
    <inkml:brush xml:id="br0">
      <inkml:brushProperty name="width" value="0.025" units="cm"/>
      <inkml:brushProperty name="height" value="0.025" units="cm"/>
    </inkml:brush>
  </inkml:definitions>
  <inkml:trace contextRef="#ctx0" brushRef="#br0">0 154 10410,'0'0'8824,"12"2"-7121,-5-1-1545,1 1 83,0 0-1,0-1 1,0 0-1,1 0 0,-1-1 1,0 0-1,0-1 0,1 1 1,-1-2-1,0 1 1,14-5-1,-4-3-144,0 0 0,-1-1 0,20-15 0,-33 23-74,0-1 0,-1 0 0,1 0 0,-1 0 0,1 0-1,-1 0 1,0-1 0,-1 0 0,1 1 0,0-1 0,-1 0 0,0 0 0,0-1-1,0 1 1,-1 0 0,0-1 0,1 1 0,-1-1 0,-1 1 0,1-6-1,-1 10-18,0-1 0,0 0 0,0 0 0,0 1 0,0-1 0,-1 0 0,1 0 0,0 1 0,-1-1 0,1 0 0,0 1 0,-1-1 0,1 0 0,-1 1 0,1-1 0,-1 1 0,1-1 0,-1 1 0,0-1 0,1 1 0,-1-1 0,1 1 0,-1 0 0,0-1 0,0 1 0,1 0 0,-1-1 0,0 1 0,-1 0 0,-30 1 68,24 1-61,0 0 1,0 0 0,0 1-1,1 0 1,-13 7 0,8-1 3,0 1 1,0 0 0,1 1-1,1 1 1,-18 24 0,22-29-7,1 1 1,1 0 0,0 0-1,0 1 1,0-1 0,1 1 0,1 0-1,-1 0 1,1 0 0,1 0-1,-1 12 1,2-19-5,0 0 0,1 0 1,-1-1-1,1 1 0,-1 0 1,1-1-1,0 1 0,0 0 0,0-1 1,0 1-1,0-1 0,0 1 0,0-1 1,1 0-1,-1 0 0,0 1 1,1-1-1,-1 0 0,1 0 0,-1 0 1,1 0-1,-1-1 0,1 1 0,0 0 1,-1-1-1,1 1 0,0-1 1,0 1-1,-1-1 0,1 0 0,0 0 1,0 0-1,2 0 0,11 1-324,0-1 0,28-3-1,-41 3 219,9-2-971,-1 0 1,0 0 0,0-1 0,0-1-1,0 1 1,17-10 0,13-12-8505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3.299"/>
    </inkml:context>
    <inkml:brush xml:id="br0">
      <inkml:brushProperty name="width" value="0.025" units="cm"/>
      <inkml:brushProperty name="height" value="0.025" units="cm"/>
    </inkml:brush>
  </inkml:definitions>
  <inkml:trace contextRef="#ctx0" brushRef="#br0">1 0 12364,'0'0'9449,"1"79"-8328,-1-39-256,0 4-513,0 2-192,0-5-128,0-5 0,0-6-32,0-8-352,6-6-1154,6-11-736,4-5-576,-1-6-1795,2-14-3362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3.658"/>
    </inkml:context>
    <inkml:brush xml:id="br0">
      <inkml:brushProperty name="width" value="0.025" units="cm"/>
      <inkml:brushProperty name="height" value="0.025" units="cm"/>
    </inkml:brush>
  </inkml:definitions>
  <inkml:trace contextRef="#ctx0" brushRef="#br0">110 242 9097,'0'0'6785,"-8"4"-5296,0 2-1207,0 0 0,0 1 0,1 0-1,0 0 1,0 1 0,0-1 0,1 1 0,0 1-1,1-1 1,0 1 0,0 0 0,1 0 0,0 1-1,1-1 1,0 1 0,0 0 0,1-1 0,-1 17-1,3-26-274,0 1-1,0-1 0,0 1 0,0-1 1,0 1-1,0-1 0,0 0 0,0 1 1,0-1-1,0 0 0,1 1 0,-1-1 1,0 1-1,0-1 0,0 0 0,1 1 1,-1-1-1,0 0 0,0 1 0,1-1 0,-1 0 1,0 0-1,1 1 0,-1-1 0,0 0 1,1 0-1,-1 0 0,0 1 0,1-1 1,-1 0-1,1 0 0,-1 0 0,0 0 1,1 0-1,-1 0 0,1 0 0,-1 0 1,1 0-1,23-5 293,17-18 264,-17 3-515,0-1 0,-1-1 0,-1-1 0,-1-2 0,-2 0 0,0 0 0,-2-2 0,0 0 0,22-54 0,-35 70-11,-1 0 1,0 0-1,-1 0 0,0 0 1,-1-1-1,0-15 1,-1 27-32,0 0 0,0-1 0,0 1 0,0 0 0,1-1 0,-1 1 0,0-1 1,0 1-1,0 0 0,0-1 0,0 1 0,0 0 0,0-1 0,0 1 0,-1 0 1,1-1-1,0 1 0,0 0 0,0-1 0,0 1 0,0 0 0,-1-1 0,1 1 0,0 0 1,0-1-1,0 1 0,-1 0 0,1 0 0,0-1 0,0 1 0,-1 0 0,1 0 1,0 0-1,-1-1 0,1 1 0,0 0 0,-1 0 0,1 0 0,0 0 0,-1 0 1,1 0-1,0 0 0,-1-1 0,1 1 0,0 0 0,-1 0 0,1 0 0,0 0 1,-1 1-1,1-1 0,-1 0 0,1 0 0,-16 14 97,5 9-84,1 1 0,2-1 1,0 1-1,2 1 0,1-1 1,0 1-1,0 29 0,4-46-49,-1 7 93,1-1 0,1 1 1,2 26-1,-2-38-101,1-1 1,-1 1-1,1 0 1,-1-1-1,1 1 1,0-1-1,0 1 1,0-1-1,0 0 1,1 1-1,-1-1 1,0 0-1,1 0 1,0 0-1,-1 0 1,1 0-1,0 0 1,0 0-1,0-1 1,0 1-1,1-1 1,-1 1 0,0-1-1,1 0 1,-1 0-1,1 0 1,3 1-1,0-1-786,0 0 0,0 0 0,0 0 0,0-1-1,0 0 1,0 0 0,12-3 0,11-10-7397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4.410"/>
    </inkml:context>
    <inkml:brush xml:id="br0">
      <inkml:brushProperty name="width" value="0.025" units="cm"/>
      <inkml:brushProperty name="height" value="0.025" units="cm"/>
    </inkml:brush>
  </inkml:definitions>
  <inkml:trace contextRef="#ctx0" brushRef="#br0">1 29 6566,'0'0'13448,"2"9"-12514,2 11-384,0 1 0,0 38-1,-4-58-534,-1 1 0,1 0 0,0-1-1,0 1 1,0 0 0,1-1-1,-1 1 1,0 0 0,0-1 0,1 1-1,-1-1 1,1 1 0,0-1-1,-1 1 1,1-1 0,0 1 0,0-1-1,0 0 1,0 1 0,0-1 0,0 0-1,0 0 1,0 1 0,1-1-1,-1 0 1,2 1 0,0-2 35,-1 1-1,1-1 1,-1 0 0,1 0 0,-1 1 0,1-2-1,-1 1 1,1 0 0,0 0 0,-1-1 0,0 0 0,1 1-1,-1-1 1,1 0 0,1-1 0,10-5 151,0-1 0,-1 0 0,-1 0 0,18-15 0,92-95-14,-120 144-278,-6-5 185,0 0 1,-12 34-1,10-38-78,1 0 0,1 0 0,0 0 0,1 1 0,0 17 0,3-35-42,0 0 1,0 1 0,0-1-1,0 0 1,0 1-1,0-1 1,0 0-1,0 1 1,0-1 0,0 0-1,0 1 1,0-1-1,0 0 1,0 0-1,0 1 1,0-1-1,0 0 1,1 1 0,-1-1-1,0 0 1,0 0-1,0 1 1,1-1-1,-1 0 1,0 0 0,0 0-1,1 1 1,-1-1-1,0 0 1,0 0-1,1 0 1,-1 0-1,0 1 1,1-1 0,-1 0-1,0 0 1,1 0-1,13-5-1048,10-14-964,25-40-5056,-24 23 2252</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4.803"/>
    </inkml:context>
    <inkml:brush xml:id="br0">
      <inkml:brushProperty name="width" value="0.025" units="cm"/>
      <inkml:brushProperty name="height" value="0.025" units="cm"/>
    </inkml:brush>
  </inkml:definitions>
  <inkml:trace contextRef="#ctx0" brushRef="#br0">122 0 9513,'0'0'7015,"-7"10"-5382,-98 154 3262,104-162-4846,0 0 0,0-1-1,0 1 1,0 0-1,0 0 1,1 0-1,-1 0 1,0 0-1,1 0 1,-1 0 0,1 4-1,0-5-37,0-1-1,0 0 1,0 1-1,0-1 1,1 0-1,-1 1 1,0-1 0,0 0-1,0 1 1,1-1-1,-1 0 1,0 1-1,0-1 1,1 0-1,-1 0 1,0 1 0,1-1-1,-1 0 1,0 0-1,1 0 1,-1 0-1,0 1 1,1-1-1,-1 0 1,0 0-1,1 0 1,-1 0 0,0 0-1,1 0 1,-1 0-1,1 0 1,-1 0-1,0 0 1,1 0-1,-1 0 1,1 0 0,3-1 25,1 0 0,-1-1 0,0 1 0,0-1 0,1 0 0,-1 0 1,-1 0-1,1-1 0,4-2 0,9-9-8,0-1 1,-1 0-1,14-18 0,-25 27-25,1-1-1,-2 1 1,1-1-1,-1 0 1,0 0 0,0 0-1,-1-1 1,0 1-1,0-1 1,-1 0 0,2-11-1,-4 19-4,0 0-1,0 0 0,0 0 1,-1 0-1,1 0 0,0 0 1,0 1-1,0-1 0,-1 0 1,1 0-1,0 0 0,0 0 1,0 0-1,-1 0 0,1 0 1,0 0-1,0 0 0,0 0 1,-1 0-1,1 0 0,0 0 1,0-1-1,0 1 0,-1 0 1,1 0-1,0 0 0,0 0 1,0 0-1,-1 0 0,1 0 1,0-1-1,0 1 0,0 0 1,0 0-1,0 0 0,-1 0 1,1 0-1,0-1 0,0 1 1,0 0-1,0 0 0,0 0 1,0-1-1,0 1 0,0 0 1,0 0-1,0 0 0,0-1 1,-1 1-7,-8 15-13,0 0 0,1 0 0,1 1-1,1 0 1,0 1 0,0-1 0,2 1-1,0 0 1,1 0 0,1 0 0,0 29-1,1-44-68,1-1 0,0 1-1,0-1 1,1 1-1,-1-1 1,0 1-1,0-1 1,1 1-1,-1-1 1,1 1-1,-1-1 1,1 1-1,0-1 1,0 0-1,-1 1 1,1-1 0,0 0-1,0 0 1,0 0-1,0 1 1,1-1-1,-1 0 1,0 0-1,0-1 1,1 1-1,-1 0 1,0 0-1,1-1 1,-1 1-1,1-1 1,-1 1-1,1-1 1,-1 1 0,1-1-1,-1 0 1,1 0-1,-1 0 1,1 0-1,-1 0 1,1 0-1,-1 0 1,1 0-1,-1-1 1,1 1-1,-1-1 1,3 0-1,5-1-745,0-1 0,-1 0 0,1 0 0,-1-1 0,1 0 0,12-10 0,47-40-4021,-35 21 1575</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5.132"/>
    </inkml:context>
    <inkml:brush xml:id="br0">
      <inkml:brushProperty name="width" value="0.025" units="cm"/>
      <inkml:brushProperty name="height" value="0.025" units="cm"/>
    </inkml:brush>
  </inkml:definitions>
  <inkml:trace contextRef="#ctx0" brushRef="#br0">106 177 6278,'0'0'11472,"-10"10"-10468,0 1-678,0 0 1,0 1-1,1 0 1,0 1-1,2 0 1,-1 0-1,1 1 1,1 0 0,1 0-1,0 0 1,-4 17-1,9-31-317,0 1 0,0 0 0,0 0-1,0-1 1,0 1 0,0 0 0,0 0 0,0-1-1,0 1 1,1 0 0,-1 0 0,0-1 0,0 1-1,1 0 1,-1-1 0,0 1 0,1 0 0,-1-1-1,1 1 1,-1 0 0,1-1 0,-1 1 0,1-1-1,-1 1 1,1-1 0,0 1 0,-1-1 0,1 0-1,0 1 1,-1-1 0,1 0 0,0 1 0,-1-1-1,1 0 1,0 0 0,0 0 0,-1 0 0,1 0-1,0 0 1,0 1 0,-1-2 0,1 1 0,0 0 0,0 0-1,-1 0 1,3-1 0,37-11 298,-18-1-300,-1-2 1,-1 0-1,0-1 1,-2-1-1,1-1 1,-2-1-1,-1 0 1,0-1-1,17-30 1,-27 40-127,-1 0 0,0 0 0,0 0 0,-1 0 0,0-1 0,-1 0 0,-1 0 0,1 0 0,-2 0 1,2-19-1,-3 29 109,0 0 0,0 0 0,0-1 0,0 1 0,0 0 0,0 0 1,0 0-1,0 0 0,-1 0 0,1 0 0,0 0 0,-1 1 0,1-1 0,0 0 1,-1 0-1,1 0 0,-1 0 0,0 0 0,1 0 0,-1 1 0,0-1 0,1 0 1,-1 0-1,0 1 0,0-1 0,1 1 0,-1-1 0,0 1 0,0-1 1,0 1-1,0-1 0,0 1 0,0 0 0,0-1 0,0 1 0,0 0 0,0 0 1,0 0-1,0 0 0,0 0 0,0 0 0,0 0 0,0 0 0,0 0 0,0 0 1,0 1-1,0-1 0,0 0 0,-1 1 0,-4 1-7,1 0 0,0 0 0,0 1 0,0-1 0,1 1 0,-1 0 1,1 1-1,-6 4 0,-5 7 51,-41 43 422,52-54-382,1 0 0,0-1 0,0 2 0,1-1 0,-1 0 0,1 0 0,0 1 0,0-1 0,1 1 0,-1 0 0,1 0 0,-1 7 0,2-11-70,0 0 1,0 0-1,0 0 1,1 0-1,-1 0 1,0 0-1,1 0 1,-1-1-1,1 1 1,-1 0-1,1 0 1,0 0-1,-1-1 1,1 1-1,-1 0 0,1-1 1,0 1-1,0-1 1,0 1-1,-1 0 1,1-1-1,0 0 1,0 1-1,0-1 1,0 0-1,1 1 1,30 7 123,-18-5-121,-3-1-156,0 1 0,0 1 1,0 0-1,0 0 0,-1 1 0,16 10 0,-22-12-202,-1 0-1,1 0 0,0 0 0,-1 1 1,0-1-1,0 1 0,0 0 0,0 0 1,-1 0-1,1 0 0,-1 0 1,0 1-1,-1-1 0,1 1 0,-1-1 1,0 1-1,0 0 0,1 5 0,-2 5-5120</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6.695"/>
    </inkml:context>
    <inkml:brush xml:id="br0">
      <inkml:brushProperty name="width" value="0.025" units="cm"/>
      <inkml:brushProperty name="height" value="0.025" units="cm"/>
    </inkml:brush>
  </inkml:definitions>
  <inkml:trace contextRef="#ctx0" brushRef="#br0">4 112 4740,'0'0'13117,"1"10"-12220,-3 61 463,0-27-28,6 77 1,-4-120-1316,0-1 0,0 1 1,0-1-1,0 0 0,0 1 0,0-1 1,0 1-1,0-1 0,0 1 0,1-1 1,-1 0-1,0 1 0,0-1 0,0 0 0,1 1 1,-1-1-1,0 1 0,0-1 0,1 0 1,-1 0-1,0 1 0,1-1 0,-1 0 1,0 1-1,1-1 0,-1 0 0,0 0 1,1 0-1,-1 0 0,1 1 0,-1-1 0,0 0 1,1 0-1,-1 0 0,1 0 0,-1 0 1,1 0-1,-1 0 0,0 0 0,1 0 1,-1 0-1,1 0 0,-1 0 0,1 0 1,-1-1-1,0 1 0,1 0 0,-1 0 1,1-1-1,16-14 952,-11 1-897,-1 0 0,-1 0 1,0-1-1,-1 0 0,-1 0 0,0 0 0,-1 0 1,0 0-1,-3-19 0,2 19-31,-8-24 13,-2 21-110,10 17 46,0 1 0,-1 0 1,1 0-1,-1-1 0,1 1 0,0 0 0,-1 0 0,1-1 0,-1 1 0,1 0 0,0 0 0,-1 0 0,1 0 0,-1 0 0,1 0 0,-1-1 0,1 1 0,-1 0 0,1 0 0,0 1 0,-1-1 0,1 0 0,-1 0 0,1 0 0,-1 0 0,1 0 0,-1 0 0,1 1 0,0-1 0,-1 0 0,1 0 0,-1 1 0,0 3-181,0-1 0,1 1 0,-1-1 0,1 1 0,0 0 0,0-1 0,0 1-1,1 0 1,0-1 0,-1 1 0,1-1 0,0 1 0,0-1 0,2 4 0,0-3-16,1-1 1,-1 1-1,0-1 1,1 0 0,0 0-1,-1 0 1,1-1-1,0 1 1,1-1 0,-1 0-1,0 0 1,1 0-1,-1-1 1,1 0 0,-1 0-1,1 0 1,0 0-1,-1-1 1,7 1-1,6 0-295,0-1-1,0-1 1,0 0-1,18-4 1,-22 2 495,-1 0-1,0-1 1,0 0 0,0-1 0,0 0 0,-1-1 0,0-1 0,0 1 0,0-2 0,-1 1-1,0-2 1,-1 1 0,0-1 0,14-17 0,-15 3 1269,-8 22-1230,0 1 0,0 0-1,0-1 1,0 1 0,0-1 0,0 1-1,-1 0 1,1-1 0,0 1-1,0 0 1,0-1 0,-1 1-1,1 0 1,0-1 0,-1 1 0,1 0-1,0-1 1,-1 1 0,1 0-1,0 0 1,-1-1 0,1 1-1,0 0 1,-1 0 0,1 0 0,0 0-1,-1 0 1,1-1 0,-1 1-1,0 0 1,-1 0-9,0 0 0,-1 1 0,1-1 0,0 0 0,-1 1 0,1 0 0,0-1 1,0 1-1,0 0 0,0 0 0,0 0 0,0 0 0,0 0 0,0 1 0,0-1 0,-2 2 0,-8 10 81,0 0 0,0 0 0,1 1 0,-12 21 0,19-29 41,0 0-1,1 0 0,0 0 1,0 1-1,1-1 0,-1 1 1,1 0-1,1-1 0,-1 1 1,1 0-1,1 0 0,-1 0 1,2 14-1,-1-20-122,0-1-1,1 1 1,0 0 0,-1 0-1,1-1 1,-1 1-1,1 0 1,0-1 0,-1 1-1,1 0 1,0-1-1,0 1 1,0-1 0,-1 1-1,1-1 1,0 0-1,0 1 1,0-1 0,0 0-1,0 0 1,0 1-1,-1-1 1,1 0 0,0 0-1,0 0 1,0 0-1,0 0 1,0 0 0,1-1-1,31-4 420,-20 0-377,0-1-1,-1 0 1,0 0-1,0-2 1,0 1-1,-1-1 1,13-13-1,0 0 78,-2-2-1,22-28 0,-16 5 938,-60 87-1131,28-33 9,-26 64 105,29-67-117,-1 1-1,1-1 1,0 1-1,0-1 0,0 1 1,1-1-1,0 1 1,0-1-1,0 1 0,1-1 1,1 9-1,-1-12-49,0-1 0,1 0 1,-1 0-1,0 0 0,0 0 0,0 0 1,1 0-1,-1-1 0,0 1 0,1 0 0,-1-1 1,0 1-1,1-1 0,-1 1 0,1-1 0,-1 0 1,1 1-1,-1-1 0,1 0 0,0 0 0,-1 0 1,1 0-1,-1 0 0,1-1 0,-1 1 0,2-1 1,43-9-2228,-28 2 1323,1-1-1,-2-1 1,1-1 0,-2 0-1,1-1 1,-2-1 0,1-1-1,20-23 1,-24 23 1352,-1 0 0,-1 0 0,0-1 0,0-1 0,12-29 0,-16 22 3065,-6 23-3353,0 0-1,0 0 1,0 0-1,0 0 1,0-1-1,-1 1 0,1 0 1,0 0-1,0 0 1,0 0-1,0 0 0,0 0 1,0 0-1,-1-1 1,1 1-1,0 0 1,0 0-1,0 0 0,0 0 1,0 0-1,-1 0 1,1 0-1,0 0 1,0 0-1,0 0 0,0 0 1,-1 0-1,1 0 1,0 0-1,0 0 1,0 0-1,0 0 0,-1 0 1,1 0-1,0 0 1,0 0-1,0 0 1,0 1-1,0-1 0,-1 0 1,1 0-1,0 0 1,0 0-1,0 0 1,0 0-1,0 0 0,0 0 1,0 1-1,-1-1 1,1 0-1,0 0 1,0 0-1,0 0 0,0 0 1,0 1-1,-29 31 2596,24-26-2969,-19 22 809,12-16-246,0 1 0,2 0 1,0 0-1,0 1 0,-10 22 1,19-35-239,1-1 1,0 1-1,-1 0 1,1-1-1,0 1 1,0-1-1,0 1 1,-1-1-1,1 1 1,0 0 0,0-1-1,0 1 1,0-1-1,0 1 1,0 0-1,0-1 1,0 1-1,0-1 1,1 1-1,-1-1 1,0 1 0,0 0-1,0-1 1,1 1-1,-1-1 1,0 1-1,1-1 1,-1 1-1,0-1 1,1 1-1,-1-1 1,1 0 0,-1 1-1,1 0 1,24 1 73,37-17-889,-57 13 519,-2 1 179,1-1-1,-1 1 1,1 0-1,-1 0 1,1 1-1,0-1 1,0 1-1,-1 0 1,1 0 0,0 0-1,-1 0 1,1 0-1,0 1 1,-1 0-1,1 0 1,0 0-1,-1 0 1,1 0-1,-1 1 1,5 2-1,-4 0 92,-1 0-1,1 0 0,-1 0 0,0 0 0,0 1 0,0-1 0,-1 1 0,1 0 0,-1 0 0,0 0 0,-1 0 0,1 0 0,1 10 0,0 2 148,0 0 1,0 1 0,-2-1-1,0 1 1,-2 0-1,1-1 1,-2 1-1,-1-1 1,-4 19-1,4-26 109,0 0 1,0-1-1,-1 1 0,-1-1 0,1 0 0,-2 0 1,1 0-1,-1-1 0,0 0 0,-1 0 0,0-1 1,0 1-1,-1-1 0,0-1 0,0 0 0,-17 10 1,23-14-213,1-1 0,-1-1 0,1 1 1,-1 0-1,1 0 0,-1-1 0,1 1 0,-1-1 1,0 1-1,1-1 0,-1 1 0,0-1 1,0 0-1,1 0 0,-1 0 0,0 0 0,1 0 1,-1-1-1,0 1 0,0 0 0,-1-1 1,2 0-26,-1 0 0,2 0 1,-1 0-1,0 0 0,0-1 1,0 1-1,0 0 0,1 0 1,-1 0-1,0-1 0,1 1 1,-1 0-1,1-1 1,0 1-1,-1 0 0,1-1 1,0 1-1,0-1 0,0 1 1,0-2-1,0-5-123,1 0 0,0 0 0,0 0 0,0-1 0,1 2 0,1-1 0,5-13 0,18-26-261,3 0-1,1 2 0,39-42 0,-29 37 419,56-93-1,-82 107 509,-17 24 248,-15 18-290,10 1-435,0 0 0,0 0 0,1 0-1,0 1 1,0 0 0,1 0 0,0 1 0,1 0-1,0 0 1,0 0 0,1 1 0,0-1 0,0 1-1,1 0 1,1 0 0,-3 17 0,5-25-124,0-1 1,0 1-1,0 0 1,0 0 0,0 0-1,1-1 1,-1 1-1,1 0 1,-1 0-1,1-1 1,0 1-1,-1 0 1,1-1-1,0 1 1,0 0 0,0-1-1,0 1 1,0-1-1,1 0 1,-1 1-1,0-1 1,1 0-1,-1 0 1,1 0 0,-1 0-1,1 0 1,-1 0-1,1 0 1,0-1-1,-1 1 1,1 0-1,0-1 1,3 1 0,2 0-578,0 0 1,0 0 0,0-1-1,0 0 1,0 0 0,0-1 0,12-2-1,17-10-7198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7.336"/>
    </inkml:context>
    <inkml:brush xml:id="br0">
      <inkml:brushProperty name="width" value="0.025" units="cm"/>
      <inkml:brushProperty name="height" value="0.025" units="cm"/>
    </inkml:brush>
  </inkml:definitions>
  <inkml:trace contextRef="#ctx0" brushRef="#br0">51 2 9417,'3'-1'5959,"-2"8"-2368,-2 24-1320,-10 42-2037,11-71 27,-15 82 401,5-30 16,2 0-1,-1 57 1,9-110-667,0-1-1,0 1 0,0-1 0,0 1 0,0-1 1,0 1-1,0-1 0,0 1 0,0-1 0,0 0 1,1 1-1,-1-1 0,0 1 0,0-1 0,1 0 0,-1 1 1,0-1-1,0 0 0,1 1 0,-1-1 0,0 0 1,1 1-1,-1-1 0,1 0 0,-1 0 0,0 1 1,1-1-1,-1 0 0,1 0 0,-1 0 0,1 0 1,-1 1-1,0-1 0,1 0 0,-1 0 0,1 0 0,-1 0 1,1 0-1,-1 0 0,1 0 0,-1 0 0,1-1 1,-1 1-1,1 0 0,-1 0 0,0 0 0,1-1 1,25-9 503,-7-2-337,-1 0 1,0-2-1,0 1 1,21-24-1,60-72-153,-91 100 10,-5 5-25,30-34 77,-1-1 0,38-62 0,-81 122-1140,-29 48-3310,7-25-3292,13-26 812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8.585"/>
    </inkml:context>
    <inkml:brush xml:id="br0">
      <inkml:brushProperty name="width" value="0.025" units="cm"/>
      <inkml:brushProperty name="height" value="0.025" units="cm"/>
    </inkml:brush>
  </inkml:definitions>
  <inkml:trace contextRef="#ctx0" brushRef="#br0">2 220 9641,'0'0'1169,"0"12"951,0 1-1667,-1-3 322,0 1-1,1-1 1,1 0-1,2 17 1,-2-25-659,-1 0 1,0 0-1,1 0 1,-1 0-1,1 0 1,0 0-1,0 0 1,0 0 0,0 0-1,0-1 1,0 1-1,0 0 1,1-1-1,-1 1 1,1-1-1,-1 1 1,1-1-1,-1 0 1,1 1 0,0-1-1,0 0 1,0 0-1,-1 0 1,1-1-1,0 1 1,0 0-1,0-1 1,0 1 0,0-1-1,0 0 1,3 1-1,3-2 29,0 0-1,0-1 1,0 0 0,0 0-1,0 0 1,-1-1 0,1-1-1,-1 1 1,0-1-1,0 0 1,0 0 0,-1-1-1,1 0 1,-1-1 0,6-5-1,3-5-87,0 0 0,0-1 1,-2 0-1,16-27 0,-1-12 272,-27 52-312,1 0 0,-1 0 0,0 0 0,0-1 0,0 1 0,0 0 0,-1 0 0,1-1 0,-1 1 0,0 0 0,-1 0 0,0-7 0,-15 26-209,5 4 183,1 1 0,0-1 0,2 2 0,0-1 0,1 1 0,1 0 0,1 1 0,-3 36 1,7-57 11,1 0 0,0 0 1,0 0-1,0 0 0,0 0 1,0 0-1,1 0 0,-1 0 0,0 0 1,0-1-1,1 1 0,-1 0 1,0 0-1,1 0 0,-1 0 1,1-1-1,-1 1 0,1 0 1,-1 0-1,1-1 0,0 1 1,-1 0-1,1-1 0,0 1 1,-1-1-1,1 1 0,0-1 1,0 1-1,0-1 0,0 1 1,-1-1-1,1 0 0,0 0 1,0 1-1,0-1 0,0 0 0,0 0 1,0 0-1,0 0 0,0 0 1,0 0-1,0 0 0,-1 0 1,1 0-1,0-1 0,0 1 1,0 0-1,1-1 0,4-1 28,-1 1-1,1-1 0,-1-1 0,1 1 0,-1-1 0,9-6 0,4-5-4,0-1-1,-1-1 0,24-29 0,-35 37-17,0 1 0,0-1 0,-1-1 0,0 1-1,0-1 1,-1 0 0,0 0 0,-1 0 0,0-1-1,4-19 1,-35 82-408,12-17 371,10-24 28,1 1-1,0 0 0,0 0 0,1 0 0,1 0 1,0 1-1,-1 14 0,4-27 1,0-1 1,0 1-1,0-1 1,0 0-1,0 1 1,0-1-1,0 1 1,0-1-1,1 0 1,-1 1-1,0-1 1,0 1-1,0-1 0,0 0 1,1 1-1,-1-1 1,0 0-1,0 1 1,1-1-1,-1 0 1,0 1-1,0-1 1,1 0-1,-1 0 0,0 1 1,1-1-1,-1 0 1,1 0-1,-1 0 1,0 1-1,1-1 1,-1 0-1,1 0 1,-1 0-1,0 0 0,1 0 1,20-4 50,19-17-43,20-25-245,-38 28 234,1 1 0,50-28-1,-72 44-3,1 0-1,0 0 1,-1 0-1,1 0 0,0 0 1,0 1-1,0-1 0,0 1 1,0-1-1,-1 1 0,1 0 1,0-1-1,0 1 0,0 0 1,0 0-1,0 0 0,0 1 1,0-1-1,0 0 0,0 1 1,0 0-1,0-1 0,2 2 1,-2 0-2,-1-1 1,0 1-1,0 0 0,0 0 1,0-1-1,0 1 1,0 0-1,0 0 0,-1 0 1,1 0-1,0 0 1,-1 0-1,0 0 1,0 0-1,1 0 0,-1 0 1,0 0-1,-1 2 1,0 8 46,0 0 0,-1-1 1,-1 1-1,0-1 1,0 1-1,-8 15 0,4-14 148,3-7-102,1-1 0,0 1 0,1 0 0,-1 0 0,1 0 0,0 1 0,-1 8 0,26-36 334,-7-3-371,-1 0 0,-1 0 0,15-38 0,-18 38-42,0 0 0,1 1-1,2 0 1,15-20-1,-28 43-7,-1-1 0,0 1 0,0 0 0,0-1 0,0 1 0,1 0-1,-1-1 1,0 1 0,0 0 0,1-1 0,-1 1 0,0 0 0,0 0 0,1-1-1,-1 1 1,0 0 0,1 0 0,-1 0 0,0 0 0,1-1 0,-1 1-1,0 0 1,1 0 0,-1 0 0,0 0 0,1 0 0,-1 0 0,1 0 0,-1 0-1,0 0 1,1 0 0,-1 0 0,0 0 0,1 0 0,-1 0 0,1 0 0,-1 1-1,0-1 1,1 0 0,-1 0 0,0 0 0,0 0 0,1 1 0,-1-1-1,0 0 1,1 0 0,-1 1 0,0-1 0,0 0 0,1 1 0,-1-1 0,0 0-1,0 0 1,0 1 0,1-1 0,-1 1 0,7 23-110,-6-18 122,3 4-5,-1 0 1,-1 0-1,0 0 1,0 0 0,-1 0-1,0 1 1,-1-1-1,0 0 1,0 1-1,-1-1 1,-1 0-1,0 0 1,0 0 0,-7 19-1,5-10 3,15-16 108,-8-4-94,0-1-1,1 1 1,-1 0 0,0-1 0,0 0 0,0 0 0,0 0 0,5-4 0,6-8 35,-1 0-1,0 0 1,-1-1-1,15-25 1,-22 31-28,0 0-1,-1-1 1,0 1 0,-1-1-1,0 0 1,0 0-1,-1 0 1,0 0 0,-1 0-1,0-12 1,-12 48-48,11-24 30,0 1 1,0-1-1,0 0 1,1 1-1,-1-1 1,1 0-1,-1 0 1,1 0-1,0 1 1,0-1-1,0 0 1,0 0-1,0 0 1,1 0-1,-1-1 1,0 1-1,1 0 1,-1 0-1,1-1 1,2 3-1,0-2 32,0 0-1,0 0 0,0 0 0,0 0 1,1 0-1,-1-1 0,0 0 0,1 0 0,8 1 1,-1-1 34,1-1-1,-1 0 1,0-1 0,1-1 0,-1 1 0,0-2 0,15-4 0,-16 2-56,0 1 1,0-1-1,0-1 1,0 0-1,14-12 1,-21 15-2,0 0 1,0-1 0,0 0 0,0 0 0,0 0 0,-1-1 0,0 1 0,0-1 0,0 0 0,0 0 0,-1 0-1,0 0 1,0 0 0,1-7 0,-2 12-16,-1-1 0,0 0 0,0 0 0,0 0-1,0 0 1,0 0 0,-1 0 0,1 0 0,0 0 0,0 1-1,0-1 1,-1 0 0,1 0 0,-1 0 0,1 0 0,0 1 0,-1-1-1,1 0 1,-1 1 0,0-1 0,1 0 0,-1 1 0,0-1 0,1 0-1,-1 1 1,0-1 0,1 1 0,-1-1 0,0 1 0,0 0-1,0-1 1,0 1 0,1 0 0,-1 0 0,0-1 0,0 1 0,0 0-1,0 0 1,0 0 0,0 0 0,0 0 0,1 0 0,-1 0 0,-2 1-1,-2-1-12,0 0 0,0 1 1,0 0-1,0 0 0,0 0 0,-9 4 0,6 0 14,0 0 1,0 1 0,0 0-1,1 0 1,0 0-1,0 1 1,0 0 0,1 1-1,0 0 1,-6 9-1,9-13 8,1 0-1,-1 0 0,1 0 0,0 0 1,0 1-1,1-1 0,-1 0 0,1 1 0,0-1 1,0 1-1,0 0 0,1-1 0,-1 1 1,1 0-1,0-1 0,1 1 0,-1 0 1,1-1-1,0 1 0,0-1 0,0 1 1,1-1-1,2 6 0,-1-6-12,1-1-1,-1 0 1,1 0 0,0 0-1,-1 0 1,1 0-1,0-1 1,1 0 0,-1 0-1,0 0 1,1 0-1,-1 0 1,1-1 0,-1 0-1,10 1 1,33 2-2190,-8-9-4468,-15-8-3943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0.540"/>
    </inkml:context>
    <inkml:brush xml:id="br0">
      <inkml:brushProperty name="width" value="0.025" units="cm"/>
      <inkml:brushProperty name="height" value="0.025" units="cm"/>
    </inkml:brush>
  </inkml:definitions>
  <inkml:trace contextRef="#ctx0" brushRef="#br0">0 56 14894,'0'0'3406,"10"2"-2557,23 4-652,0-2 1,0-2-1,49-2 0,-51-1-795,0-3-1,0 0 1,-1-2-1,1-1 1,-1-1-1,-1-2 1,36-17-1,-65 27 787,1 0 0,-1-1 0,0 1 0,1 0 0,-1 0 0,1-1 0,-1 1 0,0 0 0,1 0 0,-1 0 0,1 0 0,-1-1 1,1 1-1,-1 0 0,1 0 0,-1 0 0,0 0 0,1 0 0,-1 0 0,1 0 0,-1 0 0,1 0 0,-1 1 0,1-1 0,-1 0 0,1 0 0,-1 0 0,0 0 0,2 1 0,-4 14 2624,-20 31-1331,12-27-284,9-18-1156,0 0 0,1 0 0,-1-1 1,1 1-1,0 0 0,-1 0 0,1 0 0,0 0 1,-1 0-1,1 0 0,0 0 0,0 0 0,0 0 1,0 0-1,0 0 0,0 0 0,0 0 0,0 0 1,0 0-1,0 0 0,1 0 0,-1 0 0,0 0 0,1 0 1,-1 0-1,1 0 0,-1-1 0,1 1 0,-1 0 1,1 0-1,0 0 0,-1-1 0,1 1 0,0 0 1,-1-1-1,1 1 0,2 0 0,1 0-6,0 0 1,1 0-1,-1-1 0,1 0 0,-1 0 0,1 0 1,6-2-1,-3 2-24,12-3-213,-1-1 1,33-10 0,-37 9-231,2 0-1,-1 1 1,0 1 0,29-2-1,-44 6 455,0-1 0,-1 0 1,1 1-1,0-1 0,-1 1 0,1-1 0,-1 1 0,1 0 0,-1-1 0,1 1 0,-1 0 0,1-1 0,-1 1 0,0 0 0,1-1 0,-1 1 0,0 0 1,0 0-1,0-1 0,1 1 0,-1 0 0,0 0 0,0 0 0,0-1 0,0 1 0,0 0 0,0 0 0,-1-1 0,1 1 0,0 0 0,0 1 0,-5 39 979,2-22-668,3-19-332,1 0 0,-1 1 0,0-1 0,0 0 0,1 1 0,-1-1 0,0 0 0,1 1 0,-1-1 0,0 0 0,1 1 0,-1-1 0,0 0 0,1 0 0,-1 1 0,0-1 0,1 0 1,-1 0-1,1 0 0,-1 0 0,1 0 0,-1 0 0,0 1 0,1-1 0,-1 0 0,1 0 0,-1 0 0,1-1 0,-1 1 0,1 0 0,-1 0 0,0 0 0,1 0 0,-1 0 0,1 0 0,-1-1 0,0 1 1,1 0-1,-1 0 0,1 0 0,-1-1 0,1 1 0,18-13-2433,-11-5-1758,-5-3-2489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29.412"/>
    </inkml:context>
    <inkml:brush xml:id="br0">
      <inkml:brushProperty name="width" value="0.025" units="cm"/>
      <inkml:brushProperty name="height" value="0.025" units="cm"/>
    </inkml:brush>
  </inkml:definitions>
  <inkml:trace contextRef="#ctx0" brushRef="#br0">94 1 8808,'0'0'10053,"2"8"-9413,0 6-325,-1-1 0,0 1-1,0 0 1,-2 0 0,0 0-1,0-1 1,-1 1 0,-5 16-1,-42 119 443,11-36 907,37-112-1646,1 0 0,0 0 0,0 1-1,0-1 1,0 0 0,0 0 0,0 0 0,0 1 0,0-1 0,0 0-1,0 0 1,1 0 0,-1 1 0,0-1 0,1 0 0,-1 0-1,1 0 1,0 0 0,-1 0 0,1 0 0,0 0 0,-1 0 0,1 0-1,0 0 1,0 0 0,0-1 0,0 1 0,0 0 0,0-1 0,0 1-1,0 0 1,0-1 0,0 1 0,0-1 0,1 0 0,-1 1-1,0-1 1,0 0 0,0 0 0,1 0 0,-1 1 0,2-2 0,11 3 9,-1-1 1,1-1 0,16-2 0,-7 1 49,46 2-76,23 0-818,-32-4-3829,-25-2-1861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0.597"/>
    </inkml:context>
    <inkml:brush xml:id="br0">
      <inkml:brushProperty name="width" value="0.025" units="cm"/>
      <inkml:brushProperty name="height" value="0.025" units="cm"/>
    </inkml:brush>
  </inkml:definitions>
  <inkml:trace contextRef="#ctx0" brushRef="#br0">99 0 4068,'0'0'14339,"-4"12"-13779,-2 5-367,-51 165 3256,48-146-2831,1 0-1,2 1 1,-2 52 0,8-80-605,-1-1 16,1 1-1,1-1 0,-1 1 0,1 0 1,3 12-1,-3-19-38,0 0 0,0 0 0,0 1 0,0-1 0,0 0 1,0 0-1,1-1 0,-1 1 0,1 0 0,-1 0 0,1-1 0,0 1 0,0-1 0,0 1 1,0-1-1,0 0 0,0 0 0,0 0 0,0 0 0,0 0 0,0 0 0,1 0 0,-1-1 1,3 1-1,4 0-636,-1 1 1,0-2 0,0 0 0,1 0 0,-1 0 0,13-3-1,17-10-4639</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1.158"/>
    </inkml:context>
    <inkml:brush xml:id="br0">
      <inkml:brushProperty name="width" value="0.025" units="cm"/>
      <inkml:brushProperty name="height" value="0.025" units="cm"/>
    </inkml:brush>
  </inkml:definitions>
  <inkml:trace contextRef="#ctx0" brushRef="#br0">36 8 7271,'0'0'10741,"-4"12"-9439,-3 4-776,1 0-1,1 1 1,1 0-1,0-1 1,2 1-1,-1 0 1,2 1 0,1 27-1,0-43-518,1-1 0,-1 0 0,1 1 0,-1-1 0,1 0 1,0 0-1,0 1 0,-1-1 0,1 0 0,0 0 0,0 0 0,0 0 0,0 0 0,0 0 0,0 0 0,0-1 0,0 1 0,1 0 0,-1-1 1,0 1-1,0 0 0,1-1 0,-1 0 0,0 1 0,1-1 0,-1 0 0,1 1 0,-1-1 0,0 0 0,1 0 0,-1 0 0,0 0 1,1-1-1,-1 1 0,2-1 0,5 0 6,-1 0 1,0-1 0,0 0-1,-1 0 1,12-6-1,5-4-631,-2-1 0,0-1 0,0-1 0,-1-1 0,-1 0 0,-1-2 0,0 0 0,25-35 0,-32 27 702,-15 22 421,-7 14 16,-3 11-198,0 1-1,2 0 1,1 0-1,0 1 0,2 1 1,1 0-1,1 0 1,0 0-1,-4 47 1,13-58-1452,-2-13 969,0 1-1,1-1 0,-1 0 1,0 0-1,1 0 1,-1 1-1,0-1 0,1 0 1,-1 0-1,1 0 1,-1 0-1,0 0 0,1 0 1,-1 0-1,0 0 1,1 0-1,-1 0 1,1 0-1,-1 0 0,0 0 1,1 0-1,-1 0 1,1 0-1,-1 0 0,0 0 1,1 0-1,-1-1 1,0 1-1,1 0 0,-1 0 1,1-1-1,11-8-6987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1.533"/>
    </inkml:context>
    <inkml:brush xml:id="br0">
      <inkml:brushProperty name="width" value="0.025" units="cm"/>
      <inkml:brushProperty name="height" value="0.025" units="cm"/>
    </inkml:brush>
  </inkml:definitions>
  <inkml:trace contextRef="#ctx0" brushRef="#br0">96 0 15246,'0'0'3203,"-33"52"-1281,16-26-192,0 1-417,5-2-224,1-5-576,6-3-417,5-3-288,0-3-2147,0-6-1184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1.861"/>
    </inkml:context>
    <inkml:brush xml:id="br0">
      <inkml:brushProperty name="width" value="0.025" units="cm"/>
      <inkml:brushProperty name="height" value="0.025" units="cm"/>
    </inkml:brush>
  </inkml:definitions>
  <inkml:trace contextRef="#ctx0" brushRef="#br0">43 0 13741,'0'0'7388,"-2"11"-6037,-8 21-252,2-8-583,2 0-1,0 1 0,-4 43 0,10-68-562,0 1-1,0-1 1,0 1-1,0-1 1,0 1-1,0-1 1,0 0-1,0 1 1,1-1-1,-1 1 1,0-1-1,0 1 1,1-1 0,-1 0-1,0 1 1,1-1-1,-1 0 1,0 1-1,1-1 1,-1 0-1,0 0 1,1 1-1,-1-1 1,1 0-1,-1 0 1,1 1-1,-1-1 1,0 0-1,1 0 1,-1 0-1,1 0 1,-1 0-1,1 0 1,-1 0-1,1 0 1,-1 0-1,1 0 1,-1 0-1,1 0 1,-1 0-1,0 0 1,1 0-1,-1-1 1,1 1 0,-1 0-1,1 0 1,-1 0-1,0-1 1,1 1-1,-1 0 1,1-1-1,-1 1 1,23-16-3565,-12-1-937,-1-4-2599</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2.234"/>
    </inkml:context>
    <inkml:brush xml:id="br0">
      <inkml:brushProperty name="width" value="0.025" units="cm"/>
      <inkml:brushProperty name="height" value="0.025" units="cm"/>
    </inkml:brush>
  </inkml:definitions>
  <inkml:trace contextRef="#ctx0" brushRef="#br0">17 8 15471,'0'0'8744,"-16"-8"-8776,18 16 0,3-2-929,-5-4-1698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2.577"/>
    </inkml:context>
    <inkml:brush xml:id="br0">
      <inkml:brushProperty name="width" value="0.025" units="cm"/>
      <inkml:brushProperty name="height" value="0.025" units="cm"/>
    </inkml:brush>
  </inkml:definitions>
  <inkml:trace contextRef="#ctx0" brushRef="#br0">95 0 9065,'0'0'8717,"11"7"-7905,-2-2-605,-1 0 0,0 1 0,0 0 0,0 0 0,0 1 0,-1 0 0,0 0 0,-1 1 0,0 0 0,0 0 0,0 1 0,-1-1 1,-1 1-1,1 0 0,-1 1 0,-1-1 0,0 1 0,3 12 0,-5-4-20,-1-1 1,0 0-1,-1 0 1,-1 0-1,-1 0 0,0 0 1,-1 0-1,-1-1 1,-1 1-1,-12 26 0,5-17-249,-2-1 0,0 0-1,-1 0 1,-2-2-1,-30 33 1,25-37-2211,5-13-3520,3-5-5968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3.269"/>
    </inkml:context>
    <inkml:brush xml:id="br0">
      <inkml:brushProperty name="width" value="0.025" units="cm"/>
      <inkml:brushProperty name="height" value="0.025" units="cm"/>
    </inkml:brush>
  </inkml:definitions>
  <inkml:trace contextRef="#ctx0" brushRef="#br0">60 64 6342,'2'-9'4607,"3"-2"-3126,5-13-102,-7 4 5701,-5 58-5931,-2 0-1,-10 42 0,7-42-663,1 1 1,-1 44-1,7-82-480,1 0 0,-1 0 0,0 0 1,0 0-1,0 0 0,0 0 0,1 0 1,-1 0-1,1 0 0,-1 0 0,1 0 1,-1 0-1,1-1 0,-1 1 0,1 0 1,0 0-1,-1 0 0,1-1 0,0 1 1,0 0-1,-1-1 0,1 1 0,0 0 0,0-1 1,0 1-1,0-1 0,0 0 0,0 1 1,0-1-1,0 0 0,0 1 0,0-1 1,0 0-1,0 0 0,0 0 0,0 0 1,0 0-1,0 0 0,0 0 0,0 0 1,0-1-1,0 1 0,0 0 0,0-1 1,0 1-1,0 0 0,0-1 0,1 0 0,7-2 37,-1 0 0,0 0-1,0-1 1,11-7-1,16-16-261,17-12-299,-49 36 478,1 1 1,0 0 0,0 0 0,0 0-1,0 1 1,0 0 0,0-1 0,0 1-1,0 0 1,0 1 0,6-1 0,-9 1 29,0 1 1,0-1 0,0 1-1,0-1 1,0 1 0,-1-1-1,1 1 1,0 0 0,-1 0-1,1-1 1,0 1 0,-1 0-1,1 0 1,-1 0 0,1-1 0,-1 1-1,1 0 1,-1 0 0,0 0-1,1 0 1,-1 0 0,0 0-1,0 0 1,0 0 0,0 0-1,0 0 1,0 0 0,0 0-1,0 1 1,-1 37 78,1-34-56,-2 5 64,1-1-1,-2 1 0,1-1 1,-1 0-1,-1 1 1,1-1-1,-2-1 1,1 1-1,-1-1 0,0 0 1,-1 0-1,0 0 1,0-1-1,-1 0 1,-7 7-1,8-8 3,-1-1 0,1 1 0,-1-1 0,0 0 0,-1-1 0,1 0 0,-1 0 0,1-1 0,-1 0 0,0 0 0,-1-1 0,1 0 0,0 0 0,-1-1 0,1 0 0,-1 0 0,-11-2 0,17 1-197,0-1 0,0 0 0,1 0 1,-1 0-1,0-1 0,1 1 0,-1-1 1,1 1-1,-1-1 0,1 0 0,0 0 1,-1 0-1,1 0 0,0-1 0,0 1 1,1 0-1,-1-1 0,0 1 0,1-1 1,0 0-1,0 1 0,-1-1 0,1 0 1,1 0-1,-1 0 0,0-4 0,0 4-498,0-1 0,0 1-1,1-1 1,0 0-1,0 1 1,0-1 0,0 0-1,0 1 1,1-1-1,-1 1 1,1-1-1,0 0 1,0 1 0,0 0-1,1-1 1,-1 1-1,1 0 1,0-1 0,0 1-1,0 0 1,3-2-1,17-13-6578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3.862"/>
    </inkml:context>
    <inkml:brush xml:id="br0">
      <inkml:brushProperty name="width" value="0.025" units="cm"/>
      <inkml:brushProperty name="height" value="0.025" units="cm"/>
    </inkml:brush>
  </inkml:definitions>
  <inkml:trace contextRef="#ctx0" brushRef="#br0">11 142 9225,'10'-4'2087,"21"-10"1324,-1-2 0,42-30 1,-76 46-3103,0-1 0,-1 1 0,1 0 0,0 1 0,0-1-1,-1 1 1,-6 2 0,3 0-211,-1 0 0,1 1-1,0 0 1,1 0 0,-1 1 0,1 0-1,0 0 1,0 1 0,-9 10-1,44-16 266,-17-2-332,-1-1-1,1 0 1,-1-1 0,1 0-1,-2-1 1,1 0-1,0 0 1,-1-1-1,0-1 1,10-7 0,-18 13-2,0 0 1,0 0 0,0 0 0,0 0 0,0 0-1,0-1 1,0 1 0,0 0 0,0-1-1,0 1 1,-1 0 0,1-1 0,0 1 0,-1-1-1,0 1 1,1-1 0,-1 1 0,0-1 0,1 1-1,-1-1 1,0 1 0,0-1 0,0 1-1,-1-1 1,1 1 0,0-1 0,0 1 0,-1-1-1,0-2 1,-1 3 8,1-1 1,0 1-1,-1-1 0,1 1 0,-1-1 1,0 1-1,1 0 0,-1 0 0,0 0 1,0 0-1,0 0 0,0 0 0,0 1 1,0-1-1,0 0 0,0 1 0,0 0 1,0-1-1,0 1 0,0 0 0,-3 0 1,-2 1-38,0 0 1,1 1-1,-1 0 1,0 0-1,1 0 1,-1 1 0,1-1-1,0 2 1,0-1-1,0 1 1,0 0-1,0 0 1,1 0 0,0 1-1,0 0 1,0 0-1,1 0 1,-1 1-1,1-1 1,1 1 0,-1 0-1,1 0 1,0 1-1,0-1 1,1 1-1,-1-1 1,2 1 0,-1 0-1,1 0 1,0-1-1,0 1 1,1 0-1,0 10 1,1-15-20,0-1-1,0 1 1,0-1 0,0 1 0,0-1-1,1 1 1,-1-1 0,0 1-1,1-1 1,-1 0 0,1 0-1,-1 0 1,1 0 0,0 0 0,0 0-1,-1 0 1,1-1 0,0 1-1,0 0 1,0-1 0,-1 0 0,1 1-1,0-1 1,0 0 0,0 0-1,0 0 1,0 0 0,3-1-1,58-5-3518,24-23-5343,-51 15 4857,-7 2 270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4.251"/>
    </inkml:context>
    <inkml:brush xml:id="br0">
      <inkml:brushProperty name="width" value="0.025" units="cm"/>
      <inkml:brushProperty name="height" value="0.025" units="cm"/>
    </inkml:brush>
  </inkml:definitions>
  <inkml:trace contextRef="#ctx0" brushRef="#br0">188 56 7623,'0'0'2680,"3"-8"384,10-23 123,-12 30-3079,-1 0 0,0 1 0,0-1 0,0 1 0,0-1 0,0 1-1,0-1 1,-1 0 0,1 1 0,0-1 0,0 1 0,0-1 0,0 1-1,-1-1 1,1 1 0,0-1 0,0 1 0,-1-1 0,1 1 0,-1-1-1,1 1 1,0-1 0,-1 1 0,1 0 0,-1-1 0,1 1 0,-1 0-1,1-1 1,-1 1 0,1 0 0,-1 0 0,1-1 0,-1 1 0,1 0-1,-1 0 1,1 0 0,-1 0 0,0 0 0,1 0 0,-1 0 0,1 0 0,-1 0-1,1 0 1,-1 0 0,0 0 0,1 0 0,-1 0 0,1 1 0,-1-1-1,1 0 1,-1 1 0,-33 5 956,21-1-923,0 1-1,1 1 1,0 0 0,0 1-1,0 0 1,1 1-1,0 0 1,0 0 0,1 1-1,1 1 1,-14 18-1,23-28-145,-1-1 0,1 0 1,0 0-1,0 1 0,0-1 0,0 0 0,0 0 0,0 1 0,0-1 0,0 0 0,0 0 0,-1 1 1,1-1-1,0 0 0,0 1 0,1-1 0,-1 0 0,0 1 0,0-1 0,0 0 0,0 0 0,0 1 0,0-1 1,0 0-1,0 0 0,0 1 0,1-1 0,-1 0 0,0 0 0,0 1 0,0-1 0,1 0 0,-1 0 1,0 0-1,0 1 0,0-1 0,1 0 0,-1 0 0,0 0 0,0 0 0,1 0 0,-1 0 0,0 1 1,1-1-1,-1 0 0,22 1-240,23-8-438,-24 1 480,1 2 0,-1 1 1,1 0-1,0 2 0,30 1 0,-51 0 207,0 0 1,0-1-1,-1 1 0,1 0 0,0 0 1,0 1-1,0-1 0,0 0 0,0 0 1,0 0-1,0 1 0,0-1 1,0 0-1,0 1 0,0-1 0,-1 1 1,1-1-1,0 1 0,0-1 0,-1 1 1,1 0-1,0-1 0,-1 1 1,1 0-1,0-1 0,-1 1 0,1 0 1,-1 0-1,1 0 0,-1 0 0,0-1 1,1 1-1,-1 0 0,0 0 0,0 0 1,1 0-1,-1 0 0,0 0 1,0 0-1,0 0 0,0 0 0,0 0 1,0 0-1,-1 0 0,1 0 0,0 0 1,0-1-1,-1 1 0,1 0 1,0 0-1,-1 0 0,1 0 0,-2 1 1,-1 4 181,0 0 0,-1 0-1,0 0 1,0 0 0,0-1 0,-6 6 0,-68 56 980,71-62-1230,1-1-1,-1 1 1,0-1 0,0 0 0,-1-1-1,1 0 1,-1 0 0,1 0 0,-1-1-1,-10 1 1,17-2-95,1-1-1,-1 0 0,1 0 1,0 0-1,-1 0 0,1-1 1,-1 1-1,1 0 0,0 0 1,-1 0-1,1 0 0,0 0 1,-1 0-1,1-1 0,-1 1 1,1 0-1,0 0 0,0 0 1,-1-1-1,1 1 0,0 0 1,-1-1-1,1 1 0,0 0 1,0 0-1,-1-1 0,1 1 1,0 0-1,0-1 0,0 1 1,0-1-1,0 1 1,-1 0-1,1-1 0,0 1 1,0 0-1,0-1 0,0 1 1,0-1-1,0 1 0,0 0 1,0-1-1,0 1 0,0-1 1,1 1-1,-1-1 0,0-1-749,-1-19-12042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0.912"/>
    </inkml:context>
    <inkml:brush xml:id="br0">
      <inkml:brushProperty name="width" value="0.025" units="cm"/>
      <inkml:brushProperty name="height" value="0.025" units="cm"/>
    </inkml:brush>
  </inkml:definitions>
  <inkml:trace contextRef="#ctx0" brushRef="#br0">0 1 16111,'0'0'4356,"59"20"-4228,-32-8-95,3-3-450,4-3-2722,2-3-3619</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5.459"/>
    </inkml:context>
    <inkml:brush xml:id="br0">
      <inkml:brushProperty name="width" value="0.025" units="cm"/>
      <inkml:brushProperty name="height" value="0.025" units="cm"/>
    </inkml:brush>
  </inkml:definitions>
  <inkml:trace contextRef="#ctx0" brushRef="#br0">106 0 4644,'0'0'15508,"-4"9"-14755,-16 35 141,2 1 0,2 1 1,3 1-1,1 0 0,-9 81 0,20-122-838,0 21 344,1-27-394,0 0 0,0 1 1,0-1-1,0 0 0,0 0 0,1 1 0,-1-1 0,0 0 0,0 1 1,0-1-1,0 0 0,0 0 0,1 1 0,-1-1 0,0 0 0,0 0 1,1 1-1,-1-1 0,0 0 0,0 0 0,1 0 0,-1 1 0,0-1 0,0 0 1,1 0-1,-1 0 0,0 0 0,1 0 0,-1 0 0,0 0 0,1 1 1,-1-1-1,0 0 0,1 0 0,-1 0 0,0 0 0,1-1 0,-1 1 1,0 0-1,0 0 0,1 0 0,-1 0 0,0 0 0,1 0 0,-1 0 0,0 0 1,1-1-1,-1 1 0,0 0 0,0 0 0,1 0 0,-1-1 0,0 1 1,0 0-1,0 0 0,1-1 0,-1 1 0,0 0 0,0-1 0,0 1 1,0 0-1,0 0 0,1-1 0,4-5 20,1 0 0,-1-1 0,0 1 0,0-1-1,-1 0 1,0 0 0,0 0 0,-1-1 0,0 1 0,0-1 0,2-11 0,-1 0 9,-1 0 1,0 0 0,-1-32 0,-2 51-38,1 0 0,-1 0 1,0 0-1,0-1 0,0 1 0,0 0 1,0 0-1,0 0 0,0-1 1,0 1-1,0 0 0,0 0 0,0 0 1,0-1-1,0 1 0,0 0 1,0 0-1,0 0 0,0-1 0,0 1 1,0 0-1,0 0 0,0 0 1,0-1-1,0 1 0,0 0 0,0 0 1,-1 0-1,1-1 0,0 1 1,0 0-1,0 0 0,0 0 0,0 0 1,-1 0-1,1-1 0,0 1 1,0 0-1,0 0 0,0 0 0,-1 0 1,1 0-1,0 0 0,0 0 1,0 0-1,-1 0 0,1 0 0,0 0 1,-8 10-111,-6 20-2,-3 50 47,16-72 61,0-1 0,0 0 0,1 0 0,0 0 0,1 1 0,-1-1-1,2 0 1,-1 0 0,3 9 0,-2-14 8,-1 1 0,0-1 0,1 0 0,-1 0 0,1 0 0,0 0 1,-1 0-1,1 0 0,0 0 0,0-1 0,0 1 0,1-1 0,-1 1 0,0-1 0,1 0 0,-1 0 0,0 0 0,1 0 0,-1 0 1,1-1-1,0 1 0,-1-1 0,1 1 0,-1-1 0,1 0 0,0 0 0,-1 0 0,1-1 0,-1 1 0,1-1 0,0 1 0,2-2 1,5-1 16,0 0 0,-1 0 1,0-1-1,0 0 1,0 0-1,0-1 1,10-8-1,-4 3-15,-1-2-1,-1 0 1,1-1-1,-2 0 1,0-1 0,0-1-1,-2 1 1,17-31-1,-36 63-232,1-3 209,1 1 0,0 0 0,1 0 0,0 0 0,1 1 0,1 0 0,-3 31 0,7-48 23,1 1 0,-1 0 0,0 0 0,0 0 0,1 0 0,-1-1 0,1 1 0,-1 0 0,1 0 0,-1-1 0,1 1 0,-1 0 0,1-1 0,0 1 0,-1-1 0,1 1 0,0-1 0,0 1 0,-1-1 0,1 1 0,0-1 0,0 0 0,0 1 0,0-1 0,-1 0 0,1 0 0,0 1 0,0-1 0,0 0 0,0 0 0,0 0 0,0 0 0,-1 0 0,1-1 0,0 1 0,0 0 0,0 0 0,0 0 0,0-1 0,-1 1 0,1 0 0,1-1 0,41-14 124,51-39-21,-62 34-143,58-26 0,-89 45 32,0 1 0,-1-1 0,1 1-1,0 0 1,-1-1 0,1 1 0,0-1 0,0 1 0,0 0 0,-1 0 0,1 0 0,0 0 0,0-1 0,0 1 0,-1 0-1,1 0 1,0 0 0,0 1 0,0-1 0,0 0 0,-1 0 0,1 0 0,0 0 0,0 1 0,-1-1 0,1 0 0,0 1-1,0-1 1,-1 1 0,1-1 0,0 1 0,-1-1 0,1 1 0,-1 0 0,1-1 0,0 1 0,-1-1 0,1 1 0,-1 0-1,0 0 1,1-1 0,-1 1 0,0 0 0,1 0 0,-1-1 0,0 1 0,0 0 0,0 0 0,0 0 0,0 0 0,0-1-1,0 1 1,0 0 0,0 1 0,0 9 41,-2 1 1,1-1-1,-6 18 0,1 3 275,24-33-97,-6-3-171,0-1 1,-1-1 0,1 0-1,-1 0 1,17-13 0,-21 13-55,0 1 0,0-1-1,1 2 1,0-1 0,0 1 0,0 0 0,1 1 0,0 0 0,-1 0-1,1 1 1,0 0 0,17-2 0,-25 5 5,0-1-1,0 1 1,0-1-1,0 1 1,0 0-1,-1-1 1,1 1-1,0 0 1,0 0 0,0-1-1,-1 1 1,1 0-1,-1 0 1,1 0-1,0 0 1,-1 0-1,1 0 1,-1 0 0,0 0-1,1 0 1,-1 0-1,0 0 1,0 0-1,0 0 1,0 0-1,1 1 1,-1-1-1,-1 0 1,1 1 0,0 43 36,-1-35-16,1-8-10,0-1 0,0 1 0,0 0 1,0-1-1,0 1 0,1 0 0,-1-1 1,0 1-1,1 0 0,-1-1 0,1 1 1,-1-1-1,1 1 0,0-1 0,0 1 1,0-1-1,0 1 0,0-1 0,0 0 1,2 2-1,-2-2 5,1 0 0,0-1 0,0 1 0,0-1 0,0 1 0,0-1 0,0 0 0,0 1 0,0-1 0,0 0 0,0-1 0,0 1 0,0 0 0,0 0 0,0-1-1,0 1 1,3-2 0,6-3 14,0 0 1,0-1-1,-1 0 0,1 0 0,-1-1 0,-1 0 0,1-1 0,10-12 0,-11 11-57,1 0 0,-1 1 0,2 0 0,-1 1 0,1 0 0,0 0 0,14-5 0,-24 13 24,0-1-1,0 1 0,-1 0 1,1-1-1,0 1 0,-1 0 1,1 0-1,0 0 0,-1-1 1,1 1-1,-1 0 0,0 0 1,1 0-1,-1 0 1,0 0-1,1 0 0,-1 0 1,0 0-1,0 0 0,0 0 1,0 0-1,0 0 0,0 0 1,0 0-1,0 0 0,-1 2 1,1 43-182,0-37-183,1-9 220,-1 1-1,0-1 0,0 0 1,1 1-1,-1-1 1,0 1-1,1-1 0,-1 0 1,0 1-1,1-1 1,-1 0-1,0 1 0,1-1 1,-1 0-1,1 0 1,-1 0-1,1 1 0,-1-1 1,1 0-1,-1 0 1,1 0-1,-1 0 0,1 0 1,-1 0-1,1 0 1,-1 0-1,1 0 0,-1 0 1,1 0-1,-1 0 1,0 0-1,1 0 0,-1 0 1,1 0-1,-1-1 1,1 1-1,-1 0 0,1 0 1,0-1-1,20-7-3410,-3-7-700,0-3-811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6.312"/>
    </inkml:context>
    <inkml:brush xml:id="br0">
      <inkml:brushProperty name="width" value="0.025" units="cm"/>
      <inkml:brushProperty name="height" value="0.025" units="cm"/>
    </inkml:brush>
  </inkml:definitions>
  <inkml:trace contextRef="#ctx0" brushRef="#br0">55 252 13100,'0'0'8120,"-5"12"-6727,-3 2-934,1-4-48,1 1 0,0 0 0,1 1 1,0-1-1,1 1 0,-5 18 0,9-29-404,0-1 0,0 1-1,0-1 1,0 0 0,0 1 0,0-1 0,0 0-1,0 1 1,0-1 0,1 1 0,-1-1 0,0 0-1,0 1 1,0-1 0,0 0 0,1 1 0,-1-1 0,0 0-1,0 1 1,0-1 0,1 0 0,-1 0 0,0 1-1,1-1 1,-1 0 0,0 0 0,1 1 0,-1-1 0,0 0-1,1 0 1,-1 0 0,0 0 0,1 0 0,-1 0-1,0 1 1,1-1 0,-1 0 0,1 0 0,0 0 0,22-4 134,20-15-117,110-90-1140,-173 162 1116,17-47 69,0-1 0,0 1 0,1 0 0,0 0 0,0 0 0,1 0 0,0 0 0,-1 11 0,2-16-54,0 0 1,0 0 0,0 0-1,0 0 1,1-1 0,-1 1 0,0 0-1,1 0 1,-1 0 0,0 0-1,1 0 1,-1 0 0,1-1 0,0 1-1,-1 0 1,1 0 0,-1-1-1,1 1 1,0 0 0,0-1-1,-1 1 1,1-1 0,1 1 0,1 0 2,-1 0 1,1-1-1,0 1 1,-1-1-1,1 0 1,-1 0-1,1 0 1,0 0-1,-1 0 1,1 0-1,0-1 1,4-1-1,4-2-14,0 0-1,0-1 1,0 0-1,-1 0 0,0-2 1,0 1-1,0-1 0,16-16 1,66-73-779,-87 91 719,5-8 42,14-13-589,-24 26 595,0 1 1,0-1 0,0 0 0,0 0 0,0 0 0,0 0 0,0 0-1,0 0 1,0 0 0,0 0 0,0 0 0,0 0 0,0 0-1,0 0 1,0 0 0,0 0 0,0 0 0,0 0 0,0 1-1,0-1 1,0 0 0,0 0 0,0 0 0,0 0 0,0 0-1,0 0 1,0 0 0,0 0 0,1 0 0,-1 0 0,0 0 0,0 0-1,0 0 1,0 0 0,0 0 0,0 0 0,0 0 0,0 0-1,0 0 1,0 0 0,-11 20-70,10-18 70,-1 1 23,0-1-1,0 1 1,0-1-1,1 1 1,-1 0 0,1 0-1,0 0 1,0 0-1,0 0 1,0 0-1,1 0 1,-1 0-1,1 0 1,0 0-1,-1 0 1,1 1-1,1-1 1,-1 3-1,3-5 5,-1-1-1,0 1 0,0-1 0,1 1 1,-1-1-1,0 0 0,1 0 1,-1 0-1,0 0 0,1 0 0,-1-1 1,0 1-1,1-1 0,-1 0 1,0 1-1,0-1 0,4-2 0,15-8-111,-1 0 0,0-2 0,-1 0 0,0-1 0,-1-1 0,-1-1 0,0-1 0,-1 0 0,-1-1-1,-1 0 1,15-25 0,-27 39 106,0 0 0,0 0 1,0 0-1,-1 0 0,1 0 0,-1-1 0,0 1 0,0-1 0,-1 1 0,1-6 0,-1 10-12,0 0 0,0 0 0,0 0-1,0-1 1,0 1 0,0 0 0,-1 0 0,1-1 0,0 1-1,0 0 1,0 0 0,0 0 0,0 0 0,-1-1 0,1 1-1,0 0 1,0 0 0,0 0 0,-1 0 0,1 0 0,0-1-1,0 1 1,0 0 0,-1 0 0,1 0 0,0 0 0,0 0-1,-1 0 1,1 0 0,0 0 0,0 0 0,0 0 0,-1 0-1,1 0 1,0 0 0,0 0 0,-1 0 0,1 0 0,0 0-1,0 0 1,-1 1 0,1-1 0,0 0 0,0 0 0,0 0-1,-1 0 1,1 0 0,0 0 0,0 1 0,0-1 0,0 0-1,-1 0 1,1 0 0,0 1 0,0-1 0,0 0 0,0 1-1,-13 10 16,4 3 122,1 0-1,0 1 1,1 0 0,0 1 0,2 0 0,0 0-1,0 0 1,2 0 0,0 1 0,1-1 0,0 1-1,2 31 1,0-44-120,1 0-1,-1 0 1,1 0-1,0 0 0,0 0 1,0 0-1,1 0 1,-1 0-1,1-1 1,0 1-1,0 0 0,0-1 1,1 1-1,-1-1 1,1 0-1,0 0 1,0 0-1,0 0 1,3 2-1,-1-2-54,1 0 0,-1 0-1,1 0 1,-1-1 0,1 0 0,0 0 0,0 0 0,0-1-1,0 0 1,0 0 0,0 0 0,8-1 0,-12-3-518,-8-5 300,-11-3-22,-103-76-1808,68 47 2979,-68-39 1,136 85-263,1-1 1,-1-1 0,1-1 0,0 0 0,0-1 0,33-1 0,132-5-59,-127 0-689,81-18-1,-101 14-2760,53-21 0,-26 2-5992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40.283"/>
    </inkml:context>
    <inkml:brush xml:id="br0">
      <inkml:brushProperty name="width" value="0.025" units="cm"/>
      <inkml:brushProperty name="height" value="0.025" units="cm"/>
    </inkml:brush>
  </inkml:definitions>
  <inkml:trace contextRef="#ctx0" brushRef="#br0">1 0 6182,'0'9'1217,"0"5"-1339,0 30 2275,1 1 0,9 46 0,-3-43-1173,3 75 1,-4-29-1731,3-31-4123,-7-38 1894,-2-18 2034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5.100"/>
    </inkml:context>
    <inkml:brush xml:id="br0">
      <inkml:brushProperty name="width" value="0.025" units="cm"/>
      <inkml:brushProperty name="height" value="0.025" units="cm"/>
    </inkml:brush>
  </inkml:definitions>
  <inkml:trace contextRef="#ctx0" brushRef="#br0">1 153 18257,'0'0'128,"71"0"-32,-30-8 1,7-9-97,-5-2-545,7-5-64,0 4-1056,0 8-609,0 6 1345,2 6 769,3-1-897,-1 13-897,-2 1 1121,3-3-384,0-6-4613</inkml:trace>
  <inkml:trace contextRef="#ctx0" brushRef="#br0" timeOffset="1">965 53 224,'66'-25'961,"2"-2"-609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9.507"/>
    </inkml:context>
    <inkml:brush xml:id="br0">
      <inkml:brushProperty name="width" value="0.025" units="cm"/>
      <inkml:brushProperty name="height" value="0.025" units="cm"/>
    </inkml:brush>
  </inkml:definitions>
  <inkml:trace contextRef="#ctx0" brushRef="#br0">59 0 12684,'0'0'1634,"-39"71"-1378,26-36-32,8 8 192,3 5 1,2 3-161,0 4-96,6 3-64,2 0-32,7 1-32,-1 4-480,-3 1-1474,-1 3-1345,-4 2-1954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1:39.850"/>
    </inkml:context>
    <inkml:brush xml:id="br0">
      <inkml:brushProperty name="width" value="0.025" units="cm"/>
      <inkml:brushProperty name="height" value="0.025" units="cm"/>
    </inkml:brush>
  </inkml:definitions>
  <inkml:trace contextRef="#ctx0" brushRef="#br0">76 0 8520,'0'53'1185,"-4"-5"128,4 3-95,0-1-514,0-3-255,0-3-193,0-2-224,0-3-32,5-5-801,-5-1-1505,0 0-2338</inkml:trace>
  <inkml:trace contextRef="#ctx0" brushRef="#br0" timeOffset="1">36 991 5061,'-7'55'801,"-2"-3"-225,2-2 673,2-1 737,1-1-256,1 2-385,3-3-288,0 0-384,0-1-513,0-7-64,0 0-224,1-5-1089,1 0-1314,-2 0-2337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1.963"/>
    </inkml:context>
    <inkml:brush xml:id="br0">
      <inkml:brushProperty name="width" value="0.025" units="cm"/>
      <inkml:brushProperty name="height" value="0.025" units="cm"/>
    </inkml:brush>
  </inkml:definitions>
  <inkml:trace contextRef="#ctx0" brushRef="#br0">11 133 5926,'0'0'13148,"-2"7"-12411,-1 3-460,-3 29 1293,7-39-1546,-1 1 0,0-1 0,0 0 0,0 0 0,1 0 0,-1 1 0,0-1 0,0 0 0,0 0 0,1 0 0,-1 1 0,0-1 0,0 0 0,1 0 0,-1 0 0,0 0 0,1 0 0,-1 0 0,0 0 0,0 0 0,1 0 0,-1 0 0,0 0 0,1 0 0,-1 0 0,0 0 0,0 0 0,1 0 0,-1 0 0,0 0 0,1 0 0,-1 0 1,0 0-1,0 0 0,1-1 0,-1 1 0,0 0 0,0 0 0,1 0 0,-1 0 0,0-1 0,0 1 0,0 0 0,1 0 0,-1-1 0,0 1 0,0 0 0,0-1 0,14-10 539,14-44 1081,-27 53-1534,0-1-1,0 0 1,0 1 0,0-1 0,0 0 0,-1 1 0,1-1-1,-1 0 1,0 0 0,0 1 0,0-1 0,0 0 0,-1 0 0,1 1-1,-1-1 1,1 0 0,-1 0 0,0 1 0,0-1 0,-2-2 0,3 4-91,0 1 0,0-1 0,-1 1 1,1-1-1,0 1 0,-1-1 0,1 1 0,-1 0 1,1-1-1,0 1 0,-1-1 0,1 1 1,-1 0-1,1 0 0,-1-1 0,1 1 1,-1 0-1,1 0 0,-1-1 0,1 1 1,-1 0-1,0 0 0,1 0 0,-1 0 1,1 0-1,-1 0 0,1 0 0,-1 0 0,0 0 1,1 0-1,-1 0 0,1 0 0,-1 1 1,0-1-1,-12 20 83,2 26-205,10-38 88,1-1 1,0 0-1,1 1 0,-1-1 0,4 11 0,-4-17 17,0 0-1,0 0 0,0 0 0,0 0 0,0 0 0,0-1 0,1 1 1,-1 0-1,0 0 0,1 0 0,-1 0 0,0-1 0,1 1 0,-1 0 1,1 0-1,-1-1 0,1 1 0,0 0 0,-1-1 0,1 1 0,0-1 1,-1 1-1,1-1 0,0 1 0,0-1 0,-1 1 0,1-1 0,0 0 1,0 1-1,0-1 0,0 0 0,0 0 0,-1 0 0,1 0 0,0 0 1,0 0-1,0 0 0,0 0 0,0 0 0,0 0 0,0 0 0,-1 0 1,1 0-1,0-1 0,0 1 0,0 0 0,0-1 0,-1 1 0,1-1 1,0 1-1,0-1 0,-1 1 0,1-1 0,0 0 0,-1 1 0,1-1 1,-1 0-1,2-1 0,1-1 31,1-1-1,-1-1 1,0 1 0,0 0 0,0-1-1,-1 1 1,1-1 0,-1 0 0,0 0-1,-1 0 1,1 0 0,-1 0 0,0 0 0,0 0-1,0-1 1,-1 1 0,0 0 0,0-1-1,-1-6 1,1 12-31,0-1 0,0 0 0,0 1 0,0-1 0,0 1 0,-1-1 0,1 0 0,0 1 0,0-1 0,0 1 0,0-1 0,-1 0 1,1 1-1,0-1 0,-1 1 0,1-1 0,0 1 0,-1-1 0,1 1 0,-1 0 0,1-1 0,-1 1 0,1-1 0,-1 1 0,1 0 0,-1-1 0,1 1 0,-1 0 0,1 0 0,-1-1 0,1 1 0,-1 0 0,0 0 0,1 0 0,-1 0 0,1 0 0,-1 0 0,0 0 0,1 0 0,-1 0 0,1 0 0,-1 0 1,0 0-1,1 0 0,-1 0 0,1 1 0,-1-1 0,1 0 0,-1 0 0,0 1 0,1-1 0,-1 0 0,1 1 0,-1 0 0,-2 0-28,0 1 0,0 0 0,1 0 0,-1 0 0,1 0 0,-1 0 0,1 1 0,0-1 0,-2 3 0,-2 6 1,2 0 1,-1 0 0,1 0 0,1 1-1,0-1 1,1 1 0,0-1 0,0 1-1,2 0 1,0 22 0,0-34 24,0 1 1,1-1-1,-1 0 1,0 1-1,0-1 1,0 1-1,1-1 1,-1 0-1,0 1 1,0-1-1,1 0 1,-1 1-1,0-1 1,1 0-1,-1 0 1,0 1-1,1-1 0,-1 0 1,1 0-1,-1 0 1,0 1-1,1-1 1,-1 0-1,1 0 1,-1 0-1,0 0 1,1 0-1,-1 0 1,1 0-1,-1 0 1,1 0-1,-1 0 1,0 0-1,1 0 1,-1 0-1,1 0 0,-1 0 1,1-1-1,-1 1 1,0 0-1,1 0 1,-1 0-1,0-1 1,1 1-1,-1 0 1,0-1-1,1 1 1,-1 0-1,0 0 1,1-1-1,-1 1 1,0-1-1,0 1 0,1 0 1,-1-1-1,20-18 191,-14 8-100,0 0-1,-1 0 1,0-1-1,0 0 1,-2 0-1,1 0 1,-2 0-1,1-1 1,-2 1-1,0-1 1,0 1-1,-2-23 1,1 35-88,0 0-1,0-1 1,0 1 0,0 0-1,0-1 1,0 1 0,0 0-1,0 0 1,0-1 0,0 1 0,0 0-1,0 0 1,0-1 0,0 1-1,0 0 1,-1-1 0,1 1-1,0 0 1,0 0 0,0-1 0,0 1-1,0 0 1,-1 0 0,1 0-1,0-1 1,0 1 0,-1 0-1,1 0 1,0 0 0,0 0 0,0 0-1,-1-1 1,1 1 0,0 0-1,-1 0 1,1 0 0,0 0-1,0 0 1,-1 0 0,-10 7-128,-6 16-115,10-8 218,0 0 0,1 0 0,1 1 0,0 0 1,1 0-1,-3 31 0,23-66 76,-9 8-7,0 0 0,0-1 0,-1 0 0,0 0 0,-1 0 0,0-1 0,-1 0 0,-1 0 0,0 0 0,-1 0 0,0 0 0,0-23 0,-2 36-46,0 0 0,0-1 0,0 1-1,0 0 1,0 0 0,0-1 0,0 1 0,0 0-1,0 0 1,0-1 0,0 1 0,0 0 0,0 0 0,0-1-1,0 1 1,0 0 0,-1 0 0,1-1 0,0 1-1,0 0 1,0 0 0,0 0 0,0-1 0,-1 1 0,1 0-1,0 0 1,0 0 0,0-1 0,-1 1 0,1 0-1,0 0 1,0 0 0,-1 0 0,1 0 0,0 0 0,0 0-1,-1 0 1,1 0 0,0-1 0,0 1 0,-1 0-1,1 0 1,-11 9-165,-6 14-84,6 2 218,1 1-1,2 0 1,-7 29-1,9 2-2431,6-56 2272,0-1 0,0 1 0,0-1 0,0 0-1,0 1 1,-1-1 0,1 0 0,0 1 0,0-1 0,0 0 0,0 1-1,0-1 1,1 1 0,-1-1 0,0 0 0,0 1 0,0-1-1,0 0 1,0 1 0,0-1 0,1 0 0,-1 1 0,0-1 0,0 0-1,0 1 1,1-1 0,-1 0 0,0 0 0,0 1 0,1-1-1,-1 0 1,0 0 0,1 1 0,-1-1 0,0 0 0,1 0-1,-1 0 1,0 0 0,1 0 0,-1 0 0,1 1 0,-1-1 0,0 0-1,1 0 1,-1 0 0,0 0 0,1 0 0,-1 0 0,1 0-1,-1-1 1,1 1 0,10 0-11649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4.188"/>
    </inkml:context>
    <inkml:brush xml:id="br0">
      <inkml:brushProperty name="width" value="0.025" units="cm"/>
      <inkml:brushProperty name="height" value="0.025" units="cm"/>
    </inkml:brush>
  </inkml:definitions>
  <inkml:trace contextRef="#ctx0" brushRef="#br0">20 43 3395,'-12'-7'6953,"11"5"-6586,0 1 0,1-1 0,-1 0 0,0 1 0,1-1 0,-1 0 0,1 0 0,-1 0 0,1 1 0,0-1 0,0 0 0,0 0 0,0 0 0,0-2 0,0-2 2374,0 25-1450,-1 186 1956,4 246-1673,21-184-1008,-14-43-822,-22-51-6,12-172-459,5-15-8098,0-3 812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5.430"/>
    </inkml:context>
    <inkml:brush xml:id="br0">
      <inkml:brushProperty name="width" value="0.025" units="cm"/>
      <inkml:brushProperty name="height" value="0.025" units="cm"/>
    </inkml:brush>
  </inkml:definitions>
  <inkml:trace contextRef="#ctx0" brushRef="#br0">1 188 1537,'0'0'2499,"89"18"-3332</inkml:trace>
  <inkml:trace contextRef="#ctx0" brushRef="#br0" timeOffset="1">638 65 7719,'11'7'2109,"5"2"-1648,-1-1 1,1 0 0,0-1-1,1 0 1,0-2-1,0 0 1,0 0-1,1-2 1,-1 0-1,32 0 1,-26-6-430,-1-2 0,0 0 1,0-2-1,0 0 1,-1-2-1,38-19 0,-41 17 134,0 2 0,1 1 0,0 0-1,1 1 1,-1 1 0,1 1 0,1 1 0,-1 0-1,24 0 1,-41 4 23,0 1 0,0-1 0,1 1 0,-1 0 1,0 0-1,0 0 0,0 0 0,0 0 0,0 1 0,0 0 0,0-1 0,-1 1 0,1 0 0,-1 0 0,4 3 0,25 15 710,-31-20-962,1 0 1,-1 0-1,1 0 0,-1 1 1,1-1-1,-1 0 0,1 0 1,0 0-1,-1 0 0,1 0 1,-1 0-1,1 0 0,-1-1 1,1 1-1,-1 0 0,1 0 1,0 0-1,-1-1 0,1 1 1,-1 0-1,1 0 0,-1-1 1,0 1-1,1 0 0,-1-1 1,1 1-1,-1-1 0,1 1 1,-1 0-1,0-1 0,1 1 1,-1-1-1,0 1 0,0-1 1,1 1-1,-1-1 0,0 1 1,0-2-1,4-14-5680,-4 14 4817,2-17-10001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06.074"/>
    </inkml:context>
    <inkml:brush xml:id="br0">
      <inkml:brushProperty name="width" value="0.025" units="cm"/>
      <inkml:brushProperty name="height" value="0.025" units="cm"/>
    </inkml:brush>
  </inkml:definitions>
  <inkml:trace contextRef="#ctx0" brushRef="#br0">1 37 10698,'0'0'11921,"1"10"-11254,9 58 605,4-1 1,38 112-1,-50-173-1182,0 0-1,0 0 1,1 0-1,0 0 1,0 0-1,0 0 1,1-1 0,-1 1-1,1-1 1,9 9-1,-10-13-49,-1 1-1,1-1 1,-1 1-1,1-1 1,-1 0 0,1 0-1,0 0 1,-1 0-1,1 0 1,0-1-1,0 1 1,0-1-1,-1 0 1,1 0-1,0 0 1,0 0 0,0 0-1,0-1 1,-1 1-1,1-1 1,0 0-1,0 0 1,-1 0-1,1 0 1,-1 0 0,1-1-1,4-2 1,9-8 199,-1-1 1,0-1 0,-1 0-1,-1 0 1,0-1-1,-1-1 1,19-32 0,-3 7 181,-8 14-407,-3-1-1,0-1 1,-2 0 0,0-1-1,-3 0 1,11-39 0,-21 65-349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1.239"/>
    </inkml:context>
    <inkml:brush xml:id="br0">
      <inkml:brushProperty name="width" value="0.025" units="cm"/>
      <inkml:brushProperty name="height" value="0.025" units="cm"/>
    </inkml:brush>
  </inkml:definitions>
  <inkml:trace contextRef="#ctx0" brushRef="#br0">157 1 13196,'0'0'6038,"-10"6"-4516,-31 21-487,39-26-922,0 0-1,1 0 1,-1 0-1,1 0 1,-1 1-1,1-1 1,-1 1-1,1-1 1,0 1 0,0-1-1,0 1 1,0 0-1,0 0 1,0-1-1,1 1 1,-1 0-1,0 3 1,1-4-76,0 1 0,0-1 0,0 1 0,0-1 1,1 0-1,-1 1 0,0-1 0,1 0 0,-1 0 1,1 1-1,0-1 0,-1 0 0,1 0 0,0 0 0,0 0 1,0 1-1,0-1 0,2 1 0,4 4-118,1-1-1,0 0 1,0 0 0,0-1-1,14 5 1,-9-4-75,-8-2 86,0-1 1,0 1-1,0 0 1,-1 1 0,1-1-1,-1 1 1,0 0-1,8 9 1,-12-12 86,1 0 1,0 0-1,0 0 0,-1 0 1,1 0-1,-1 1 0,1-1 1,-1 0-1,1 0 0,-1 1 1,0-1-1,0 0 1,0 1-1,0-1 0,0 0 1,0 1-1,0-1 0,0 0 1,0 1-1,0-1 0,-1 0 1,1 0-1,-1 1 0,1-1 1,-1 0-1,1 0 0,-1 0 1,0 1-1,0-1 0,1 0 1,-1 0-1,0 0 1,0 0-1,0-1 0,0 1 1,0 0-1,0 0 0,0 0 1,0-1-1,-1 1 0,1-1 1,0 1-1,-3 0 0,-9 6 122,0-1 0,-1-1-1,0 0 1,0-1-1,-23 4 1,23-6-897,-1-1 0,1 0 1,-17-2-1,8-2-3828</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37.363"/>
    </inkml:context>
    <inkml:brush xml:id="br0">
      <inkml:brushProperty name="width" value="0.025" units="cm"/>
      <inkml:brushProperty name="height" value="0.025" units="cm"/>
    </inkml:brush>
  </inkml:definitions>
  <inkml:trace contextRef="#ctx0" brushRef="#br0">45 37 2338,'0'0'4789,"1"-5"-3972,2-23 821,-7 27 86,3 1-1702,0 0 0,1-1 0,-1 1 1,0 0-1,1-1 0,-1 1 0,0 0 0,0 0 0,0 0 0,1 0 1,-1 0-1,0 0 0,0 0 0,1 0 0,-1 0 0,0 0 1,0 0-1,0 1 0,1-1 0,-1 0 0,0 0 0,1 1 0,-1-1 1,0 0-1,1 1 0,-1-1 0,0 1 0,1-1 0,-1 1 1,1-1-1,-1 1 0,1 0 0,-1-1 0,1 1 0,-1 0 0,1-1 1,-1 1-1,1 0 0,0-1 0,-1 2 0,1 3-942,-2 22-4778,-3-19 5955,-5-5 4311,14 1-4881,15 0-4980,-16-4 2880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0.311"/>
    </inkml:context>
    <inkml:brush xml:id="br0">
      <inkml:brushProperty name="width" value="0.025" units="cm"/>
      <inkml:brushProperty name="height" value="0.025" units="cm"/>
    </inkml:brush>
  </inkml:definitions>
  <inkml:trace contextRef="#ctx0" brushRef="#br0">69 42 0,'-15'0'8873,"-15"2"-5991,30-2-2839,0 0 1,0 0-1,0 0 1,-1 0-1,1 1 0,0-1 1,0 0-1,-1 0 0,1 0 1,0 0-1,0 0 0,-1 1 1,1-1-1,0 0 0,0 0 1,-1 0-1,1 0 0,0 0 1,0 0-1,-1 0 0,1 0 1,0 0-1,0 0 0,-1 0 1,1 0-1,0 0 0,-1 0 1,1-1-1,0 1 1,0 0-1,-1 0 0,1 0 1,0 0-1,0 0 0,0-1 1,-1 1-1,1 0 0,0 0 1,0 0-1,0 0 0,-1-1 1,1 1-1,0 0 0,0-1 1,0-14-20,1 5 233,-1 9 116,-2 7-285,-2 4-92,4-8 6,2-5 30,-1 2-17,20-27 82,-18 31-131,-8 20 111,5-46 896,-1 18-903,0 21 173,1-16-218,0 0 0,0 0 0,0 0 0,0 0 0,0 0 0,0 0 0,0 0 0,0 0 0,0 0-1,-1 0 1,1 0 0,0 0 0,0 0 0,0 0 0,0 0 0,0 0 0,0 0 0,0 0 0,0 0 0,-1 0 0,1 0 0,0 0 0,0 0 0,0 0 0,0 0 0,0 0 0,0 0-1,0 0 1,0 0 0,-1 0 0,1 0 0,0 0 0,0 0 0,0 0 0,0 0 0,0 0 0,0 1 0,0-1 0,0 0 0,0 0 0,-4-4 449,2 13-652,2-7 172,-1 0 12,1-1 20,0 0 6,0-1-5,-1 1-56,1 0 31,-1 0 1,1 0 0,0 0 0,-1-1 0,1 1-1,0 0 1,-1 0 0,1-1 0,-1 1 0,1 0-1,-1-1 1,1 1 0,-1 0 0,0-1 0,1 1-1,-1-1 1,0 1 0,0-1 0,1 0-1,-1 1 1,-1 0 0,1-1-30,1 1 1,0-1 26,0 15-783,-2 13-6517,1-22 4327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6.537"/>
    </inkml:context>
    <inkml:brush xml:id="br0">
      <inkml:brushProperty name="width" value="0.025" units="cm"/>
      <inkml:brushProperty name="height" value="0.025" units="cm"/>
    </inkml:brush>
  </inkml:definitions>
  <inkml:trace contextRef="#ctx0" brushRef="#br0">49 4 4740,'0'0'15076,"0"-4"-15039,-9 235 1971,9 357 581,-16-640-7105,0 13-6135,9 30 6589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6.876"/>
    </inkml:context>
    <inkml:brush xml:id="br0">
      <inkml:brushProperty name="width" value="0.025" units="cm"/>
      <inkml:brushProperty name="height" value="0.025" units="cm"/>
    </inkml:brush>
  </inkml:definitions>
  <inkml:trace contextRef="#ctx0" brushRef="#br0">52 1 7143,'0'0'8173,"-8"9"-7218,2-3-771,2-3-108,1 0 0,0 1 0,0-1 0,0 1 0,1-1 0,-1 1 0,1 0-1,0 0 1,0 0 0,0 0 0,0 1 0,1-1 0,0 0 0,0 1 0,-1 7 0,1 74 1191,3-1-1,4 1 1,20 96-1,-25-174-1160,1-1-1,0 0 1,0 0-1,1 0 1,-1 0-1,1-1 1,1 1 0,4 6-1,-8-12-66,1 0 0,0 0-1,0 0 1,0-1 0,0 1-1,-1 0 1,1 0 0,1 0-1,-1-1 1,0 1 0,0 0 0,0-1-1,0 1 1,0-1 0,0 1-1,1-1 1,-1 0 0,0 0-1,0 1 1,2-1 0,-1-1 31,0 1 1,0-1-1,0 1 1,0-1-1,0 0 1,-1 0 0,1 0-1,0 0 1,-1 0-1,1 0 1,-1-1-1,1 1 1,-1 0-1,0-1 1,0 1-1,1-1 1,1-3-1,31-50 331,-1-1 0,32-79-1,-20 39-5867,-35 73-1313,-4 5-5028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7.769"/>
    </inkml:context>
    <inkml:brush xml:id="br0">
      <inkml:brushProperty name="width" value="0.025" units="cm"/>
      <inkml:brushProperty name="height" value="0.025" units="cm"/>
    </inkml:brush>
  </inkml:definitions>
  <inkml:trace contextRef="#ctx0" brushRef="#br0">72 1 9513,'0'0'12172,"-3"13"-12082,-17 106 1490,5 1 1,1 224-1,15-331-2107,1-16-2928,-4-25-2717,-10-15-960,3 20 2675</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8.096"/>
    </inkml:context>
    <inkml:brush xml:id="br0">
      <inkml:brushProperty name="width" value="0.025" units="cm"/>
      <inkml:brushProperty name="height" value="0.025" units="cm"/>
    </inkml:brush>
  </inkml:definitions>
  <inkml:trace contextRef="#ctx0" brushRef="#br0">34 12 3651,'0'0'14697,"-5"-3"-13987,4 2-697,1 0 0,-1 1 0,1-1 0,0 1 0,-1-1 0,1 1 1,-1-1-1,0 1 0,1 0 0,-1-1 0,1 1 0,-1 0 0,0-1 0,1 1 0,-1 0 0,0 0 0,1-1 0,-1 1 0,0 0 1,1 0-1,-1 0 0,0 0 0,0 0 0,1 0 0,-1 0 0,0 0 0,1 0 0,-1 1 0,0-1 0,1 0 0,-1 0 0,0 0 0,1 1 1,-1-1-1,1 0 0,-1 1 0,0-1 0,1 1 0,-1-1 0,0 1 0,-2 38 861,3-19-544,4 56 302,2-1-1,4 0 0,28 110 0,-37-179-511,1 0 0,0 0-1,0-1 1,0 1 0,1 0-1,0-1 1,0 1 0,1-1-1,-1 0 1,1 0 0,6 7-1,-8-11-77,0 0 0,0 0-1,0 1 1,0-1 0,0-1-1,0 1 1,0 0 0,0 0-1,0-1 1,1 1 0,-1-1-1,0 0 1,0 1 0,0-1-1,1 0 1,-1-1 0,0 1-1,0 0 1,0 0 0,1-1-1,-1 0 1,0 1 0,0-1 0,0 0-1,0 0 1,0 0 0,0 0-1,0 0 1,0-1 0,-1 1-1,1 0 1,0-1 0,-1 1-1,1-1 1,1-2-1,10-10 107,0 0 0,-2-1 0,1-1 0,-2 0-1,0 0 1,14-32 0,33-112-2037,-49 126-1847,-6 13-1923,-2 3-5450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8.955"/>
    </inkml:context>
    <inkml:brush xml:id="br0">
      <inkml:brushProperty name="width" value="0.025" units="cm"/>
      <inkml:brushProperty name="height" value="0.025" units="cm"/>
    </inkml:brush>
  </inkml:definitions>
  <inkml:trace contextRef="#ctx0" brushRef="#br0">9 0 12524,'0'0'5199,"-1"10"-4478,-7 472 5026,8-467-5755,4 11 148,2-14-2184,4-7-6414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49.379"/>
    </inkml:context>
    <inkml:brush xml:id="br0">
      <inkml:brushProperty name="width" value="0.025" units="cm"/>
      <inkml:brushProperty name="height" value="0.025" units="cm"/>
    </inkml:brush>
  </inkml:definitions>
  <inkml:trace contextRef="#ctx0" brushRef="#br0">0 0 11307,'0'0'6107,"2"13"-5248,25 118 1728,69 206-1,-91-325-2393,0 0 1,0-1-1,1 0 0,1 0 1,9 12-1,-15-21-143,1 0-1,0 0 1,0 0-1,0 0 1,0-1-1,0 1 1,0-1 0,0 1-1,0-1 1,1 0-1,-1 0 1,0 0-1,6 2 1,-7-3-25,1 0 0,0 0 0,0 0 0,-1-1 0,1 1 0,0 0 1,0-1-1,-1 1 0,1-1 0,0 1 0,-1-1 0,1 0 0,-1 0 0,1 0 0,-1 0 0,1 0 0,-1 0 0,0 0 0,1 0 1,-1 0-1,0-1 0,0 1 0,1-2 0,17-25 129,-2-1 0,-1-1 0,-1 0 1,-1-1-1,-2-1 0,8-34 0,6-9-219,1 2-1099,10-25-6443,-21 55-737</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5.837"/>
    </inkml:context>
    <inkml:brush xml:id="br0">
      <inkml:brushProperty name="width" value="0.025" units="cm"/>
      <inkml:brushProperty name="height" value="0.025" units="cm"/>
    </inkml:brush>
  </inkml:definitions>
  <inkml:trace contextRef="#ctx0" brushRef="#br0">122 5326 4837,'-8'11'-203,"-12"12"143,6-8 1011,1 0 0,1 1 0,0 0 0,1 1 1,0 0-1,-8 22 0,19-39-907,-1 0 0,1 0 1,0 1-1,0-1 0,0 0 0,0 0 0,0 0 1,0 0-1,0 1 0,0-1 0,0 0 1,0 0-1,0 0 0,0 0 0,0 1 0,0-1 1,0 0-1,0 0 0,0 0 0,0 0 1,0 1-1,0-1 0,0 0 0,0 0 0,0 0 1,0 0-1,1 0 0,-1 1 0,0-1 0,0 0 1,0 0-1,0 0 0,0 0 0,0 0 1,0 0-1,1 1 0,-1-1 0,0 0 0,0 0 1,0 0-1,0 0 0,1 0 0,-1 0 1,0 0-1,0 0 0,0 0 0,0 0 0,1 0 1,-1 0-1,0 0 0,0 0 0,14-4 695,12-12-232,895-858 1077,-291 272-1481,-381 365-82,267-247 27,-157 134 159,-52 48 104,-201 201 154,138-118-343,-50 66 146,172-127 532,1278-1006 486,-1406 1090-1244,59-52 7,-240 199 59,-29 27 15,-1-1-1,23-28 0,-50 51-96,0 0 1,0 0-1,0 0 0,0 0 0,-1 0 1,1 0-1,0 0 0,0 0 0,0 0 1,0 0-1,0 0 0,0 0 0,0 0 1,0 0-1,0-1 0,0 1 0,0 0 1,0 0-1,0 0 0,0 0 1,0 0-1,-1 0 0,1 0 0,0 0 1,0 0-1,0 0 0,0 0 0,0-1 1,0 1-1,0 0 0,0 0 0,0 0 1,0 0-1,0 0 0,0 0 0,0 0 1,0 0-1,0 0 0,0 0 0,0 0 1,0-1-1,1 1 0,-1 0 0,0 0 1,0 0-1,0 0 0,0 0 0,0 0 1,-14 6 192,-15 11-652,8-3-2085,-2-7-3425,4-6-2679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6.787"/>
    </inkml:context>
    <inkml:brush xml:id="br0">
      <inkml:brushProperty name="width" value="0.025" units="cm"/>
      <inkml:brushProperty name="height" value="0.025" units="cm"/>
    </inkml:brush>
  </inkml:definitions>
  <inkml:trace contextRef="#ctx0" brushRef="#br0">192 0 16720,'0'0'2167,"-6"11"-1419,-31 65 480,3 2 1,3 1 0,4 2 0,-25 122 0,51-202-1208,1 1 0,-1 0 0,0-1 0,1 1 0,0 0 0,-1 0 0,1-1 0,0 1 0,0 0 0,0 0 0,0 0 0,0-1 0,1 1 0,-1 0 0,0 0 0,1 0 0,-1-1 0,1 1 0,0 0 0,0-1 0,-1 1 0,1-1 0,0 1 0,0-1 0,1 1 0,-1-1 0,0 0 0,0 1 0,1-1 0,-1 0 0,2 1 0,2-1 22,-1 0-1,1 0 0,0 0 0,-1-1 1,1 0-1,0 0 0,-1 0 1,1 0-1,0-1 0,-1 0 1,9-2-1,34-11-45,81-36 0,-70 26-1566,0-3-3185,-23 4-2034,-15 3-1192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1.740"/>
    </inkml:context>
    <inkml:brush xml:id="br0">
      <inkml:brushProperty name="width" value="0.025" units="cm"/>
      <inkml:brushProperty name="height" value="0.025" units="cm"/>
    </inkml:brush>
  </inkml:definitions>
  <inkml:trace contextRef="#ctx0" brushRef="#br0">36 1 11403,'0'0'7783,"1"9"-6667,2 42 552,-2 1 0,-3 0 1,-15 99-1,6-76-624,1 79-1,9-153-1032,1 0 1,0 0-1,0-1 0,0 1 0,0 0 1,1 0-1,-1-1 0,0 1 1,0 0-1,0 0 0,0-1 0,1 1 1,-1 0-1,0-1 0,1 1 0,-1 0 1,1-1-1,-1 1 0,0-1 0,1 1 1,-1-1-1,1 1 0,0-1 1,-1 1-1,1-1 0,-1 1 0,1-1 1,0 1-1,-1-1 0,1 0 0,0 0 1,-1 1-1,1-1 0,0 0 0,0 0 1,-1 0-1,1 0 0,0 0 1,0 0-1,-1 0 0,1 0 0,0 0 1,0 0-1,-1 0 0,1 0 0,0 0 1,-1-1-1,1 1 0,0 0 0,-1-1 1,1 1-1,0 0 0,-1-1 0,1 1 1,0-1-1,0 0 0,3-1 15,1-1-1,-1 1 0,0-1 1,-1 0-1,1 0 0,0 0 1,-1-1-1,4-3 0,-1-4-18,0-1 0,0 0 0,-1 0 0,0 0-1,-1-1 1,0 1 0,-1-1 0,2-18 0,-2-11-102,-1-52 0,-2 63-44,-2 36-113,-3 39 68,5-42 185,0 0 0,0 1 0,0-1 0,0 0 0,1 1 0,-1-1 0,1 0 0,0 1 0,0-1 0,-1 0 0,1 0 0,1 0-1,-1 0 1,0 0 0,1 0 0,-1 0 0,1 0 0,-1-1 0,1 1 0,3 2 0,-1-1 6,1 0 0,1-1 0,-1 1 0,0-1 0,1 0 0,-1-1 0,1 1 0,-1-1-1,1 0 1,0-1 0,-1 1 0,1-1 0,0 0 0,0-1 0,-1 1 0,1-1 0,0 0 0,-1 0 0,1-1 0,-1 0 0,10-4 0,-8 2-1,0 1-1,0-2 1,0 1 0,-1-1 0,1 0 0,-1 0 0,-1 0-1,1-1 1,-1 0 0,0 0 0,0-1 0,0 0 0,-1 1-1,6-15 1,-7 15 5,-1 0 0,0 1-1,0-1 1,0 0 0,-1 0-1,0 0 1,0-7 0,-1 13-13,0 0 0,0-1 1,0 1-1,0 0 0,0 0 1,0 0-1,0 0 0,0-1 1,0 1-1,0 0 0,-1 0 1,1 0-1,0 0 1,0-1-1,0 1 0,0 0 1,0 0-1,-1 0 0,1 0 1,0 0-1,0 0 0,0 0 1,0-1-1,-1 1 0,1 0 1,0 0-1,0 0 0,0 0 1,0 0-1,-1 0 0,1 0 1,0 0-1,0 0 0,0 0 1,-1 0-1,1 0 1,0 0-1,0 0 0,0 0 1,-1 0-1,1 0 0,0 1 1,0-1-1,0 0 0,-1 0 1,1 0-1,0 0 0,0 0 1,0 0-1,0 0 0,0 1 1,-1-1-1,1 0 0,0 0 1,0 0-1,0 0 0,0 1 1,0-1-1,0 0 1,0 0-1,0 0 0,-1 1 1,-9 10-120,6-4 116,1 0-1,-1 1 1,2-1-1,-1 1 1,1 0-1,0 0 1,-1 12-1,2-18 14,1 0 1,0 0-1,0 0 0,0 0 1,0 0-1,0 0 0,0-1 1,0 1-1,1 0 0,-1 0 1,1 0-1,-1 0 0,1-1 1,0 1-1,-1 0 0,1 0 1,0-1-1,0 1 0,0-1 1,1 1-1,-1-1 0,0 1 1,0-1-1,1 0 0,-1 0 1,1 1-1,-1-1 0,1 0 1,0 0-1,-1-1 0,1 1 1,0 0-1,0 0 0,0-1 1,-1 1-1,1-1 0,3 1 1,3-1-3,0 0 1,0-1-1,0 0 1,-1 0-1,1-1 1,0 0-1,-1 0 1,0-1-1,1 1 1,-1-2-1,0 1 1,0-1 0,-1 0-1,1 0 1,-1-1-1,0 0 1,0 0-1,0-1 1,-1 1-1,0-1 1,0 0-1,0-1 1,-1 1-1,0-1 1,0 0-1,3-9 1,-11 26-570,-20 58 363,23-63-149,0-1-1,0 1 1,0 0 0,0-1-1,1 1 1,0 0 0,0-1 0,0 1-1,0 0 1,1-1 0,0 1-1,0 0 1,3 7 0,-3-11-31,0 0 1,0 0 0,0 0 0,0 0 0,0 0 0,0 0 0,0 0 0,0-1 0,0 1 0,1 0 0,-1-1 0,0 1 0,0-1 0,1 1 0,-1-1 0,0 0 0,1 0 0,-1 1 0,1-1 0,-1 0 0,2 0 0,19 0-8445</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7.333"/>
    </inkml:context>
    <inkml:brush xml:id="br0">
      <inkml:brushProperty name="width" value="0.025" units="cm"/>
      <inkml:brushProperty name="height" value="0.025" units="cm"/>
    </inkml:brush>
  </inkml:definitions>
  <inkml:trace contextRef="#ctx0" brushRef="#br0">26 58 10025,'0'0'12711,"0"9"-12252,-2 76 598,-21 132 0,33-245 1483,36-137-2325,-42 140-185,4-17 11,1-65 0,-9 106-116,1 28-293,-1-25 361,1 0 0,-1 1 0,1-1 0,0 0 0,0 1 0,0-1 1,0 0-1,0 0 0,0 0 0,0 0 0,1 0 0,-1 0 0,1 0 0,-1-1 0,1 1 0,0 0 0,0-1 1,-1 0-1,5 3 0,-2-2 11,0-1 0,0 1 0,0-1 0,1 1 0,-1-1 0,1-1 0,-1 1 1,1 0-1,7-1 0,0-1 21,0 0-1,-1-1 1,1 0 0,-1-1 0,1 0 0,-1-1 0,14-6-1,59-36 190,-83 46-220,-1 0 0,1 0 1,-1 1-1,1-1 0,-1 0 1,1 1-1,-1-1 0,1 0 0,-1 1 1,0-1-1,1 1 0,-1-1 0,0 1 1,1-1-1,-1 0 0,0 1 1,0 0-1,1-1 0,-1 1 0,0-1 1,0 1-1,0-1 0,0 1 0,0-1 1,0 1-1,0-1 0,0 1 1,0 0-1,0-1 0,0 1 0,0-1 1,0 1-1,0-1 0,-1 2 0,0 24 20,-22 87 274,14-80-349,-8 69 0,15-42-4045,2-45-1430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7.971"/>
    </inkml:context>
    <inkml:brush xml:id="br0">
      <inkml:brushProperty name="width" value="0.025" units="cm"/>
      <inkml:brushProperty name="height" value="0.025" units="cm"/>
    </inkml:brush>
  </inkml:definitions>
  <inkml:trace contextRef="#ctx0" brushRef="#br0">110 0 13933,'0'0'6935,"-1"13"-5937,-7 47-211,-3 0 1,-19 61-1,12-55-150,-16 124-1,32-170-774,-1 7 246,1 0 0,1 0-1,2 0 1,0 0-1,6 28 1,-6-50-194,0 0 0,0 0 0,0-1 0,1 1 0,-1 0 0,1-1 0,1 1 0,-1-1 0,1 0 0,-1 0 0,1 0 0,0 0 0,1 0 0,-1-1 0,0 0-1,1 1 1,0-1 0,0 0 0,0-1 0,0 1 0,1-1 0,-1 0 0,0 0 0,1 0 0,0 0 0,-1-1 0,1 0 0,0 0 0,0 0 0,0-1 0,0 1 0,0-1 0,-1 0 0,10-2 0,21-5-4671,-3-15-4804</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8.926"/>
    </inkml:context>
    <inkml:brush xml:id="br0">
      <inkml:brushProperty name="width" value="0.025" units="cm"/>
      <inkml:brushProperty name="height" value="0.025" units="cm"/>
    </inkml:brush>
  </inkml:definitions>
  <inkml:trace contextRef="#ctx0" brushRef="#br0">24 38 11243,'0'0'8578,"-1"9"-8113,-21 376 4505,22-390-4714,1 0 0,0 0 0,0 0 0,0 0 1,1 0-1,3-7 0,5-16 22,-3-9-210,-1-2-1,-1 1 1,-3-1 0,-1 1-1,-7-69 1,6 106-69,0-1-2,0 0 0,0 0 0,0-1 0,-1 1 0,1 0 1,-1 0-1,1 0 0,-1 0 0,0 0 0,0 0 0,0 0 0,0 0 0,0 0 0,0 0 0,0 0 0,-1 1 0,-1-3 1,2 4-7,1 0-1,-1 1 1,1-1 0,0 0 0,-1 1 0,1-1 0,0 1 0,-1-1 0,1 0 0,0 1 0,0-1 0,-1 1 0,1-1 0,0 1 0,0-1 0,0 1 0,0-1 0,0 1 0,-1-1 0,1 1 0,0-1 0,0 1 0,0-1 0,0 1 0,1-1 0,-1 1 0,0-1 0,0 1 0,0-1 0,0 1 0,0-1 0,1 1 0,-1-1 0,0 0 0,0 1 0,1 0 0,-1 0 4,0 0 1,1 0-1,-1 1 0,1-1 1,-1 0-1,1 0 1,0 0-1,-1 0 0,1 0 1,0 0-1,0 0 1,-1 0-1,1 0 1,0 0-1,0 0 0,0 0 1,2 0-1,2 0 10,1 0 0,-1 0 0,1-1-1,-1 0 1,1 0 0,-1-1 0,1 1 0,-1-1 0,1 0-1,-1-1 1,0 1 0,1-1 0,7-4 0,-6 3 26,1-1 0,0-1 0,-1 1-1,0-1 1,0 0 0,-1-1 0,12-12 0,-15 48-106,-5 21 279,-13 69 0,7-69-223,-1 70-1,23-118-2913,-3-7-2628,-7-7-236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9.385"/>
    </inkml:context>
    <inkml:brush xml:id="br0">
      <inkml:brushProperty name="width" value="0.025" units="cm"/>
      <inkml:brushProperty name="height" value="0.025" units="cm"/>
    </inkml:brush>
  </inkml:definitions>
  <inkml:trace contextRef="#ctx0" brushRef="#br0">42 60 10186,'0'0'4318,"3"-9"-1627,-1-2-1937,11-29 2304,-11 48 121,2 41-2034,-15 89 565,0 0-2871,11-146-8829,0-26 3095,-3-9 1640,-7 1 5748,-4 0 4914,-3 3 4080,23 36-5527,27 5-3329,-27-2-672,82 7-340,-82-7-670,0 0 0,0-1 0,0 0 0,0 0 1,-1-1-1,1 1 0,8-5 0,6-6-6055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2:59.743"/>
    </inkml:context>
    <inkml:brush xml:id="br0">
      <inkml:brushProperty name="width" value="0.025" units="cm"/>
      <inkml:brushProperty name="height" value="0.025" units="cm"/>
    </inkml:brush>
  </inkml:definitions>
  <inkml:trace contextRef="#ctx0" brushRef="#br0">0 0 5157,'0'0'2434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0.117"/>
    </inkml:context>
    <inkml:brush xml:id="br0">
      <inkml:brushProperty name="width" value="0.025" units="cm"/>
      <inkml:brushProperty name="height" value="0.025" units="cm"/>
    </inkml:brush>
  </inkml:definitions>
  <inkml:trace contextRef="#ctx0" brushRef="#br0">193 21 10410,'3'-21'5874,"-4"21"-5775,-13 35 6996,1-1-6657,-41 76 704,-60 144 1346,122-312-8333,15-29-1683,-9 37 2356</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0.445"/>
    </inkml:context>
    <inkml:brush xml:id="br0">
      <inkml:brushProperty name="width" value="0.025" units="cm"/>
      <inkml:brushProperty name="height" value="0.025" units="cm"/>
    </inkml:brush>
  </inkml:definitions>
  <inkml:trace contextRef="#ctx0" brushRef="#br0">9 0 10282,'0'0'8498,"1"10"-6843,0 29 639,-6 70 0,1-72-1926,2 1 0,2 0 0,5 41-1,4-44-789,-3-22-4115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0.837"/>
    </inkml:context>
    <inkml:brush xml:id="br0">
      <inkml:brushProperty name="width" value="0.025" units="cm"/>
      <inkml:brushProperty name="height" value="0.025" units="cm"/>
    </inkml:brush>
  </inkml:definitions>
  <inkml:trace contextRef="#ctx0" brushRef="#br0">10 86 11659,'0'0'9577,"-9"46"-8616,19-40-288,8-5-129,-2-1-159,7 0-225,2-5-96,-1-7-32,-5-5-737,3-3-1281,-4-4-1409,-2-5-2819,-4-3-4356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1.184"/>
    </inkml:context>
    <inkml:brush xml:id="br0">
      <inkml:brushProperty name="width" value="0.025" units="cm"/>
      <inkml:brushProperty name="height" value="0.025" units="cm"/>
    </inkml:brush>
  </inkml:definitions>
  <inkml:trace contextRef="#ctx0" brushRef="#br0">52 0 8968,'0'0'6535,"-3"8"-4630,-8 29-871,0 0-1,3 0 1,1 1-1,1 0 0,3 1 1,1 43-1,2-81-489,4-26 104,2 1 0,13-39-1,5-13-625,-12 3 29,-5 27-31,-5 37-126,-1 17-126,-1-3 243,-1 2-21,1 1 0,1-1 0,-1 1 0,1-1 0,1 1 0,2 7-1,-4-14 22,1 1-1,-1-1 0,1 0 1,0 0-1,-1 1 0,1-1 1,0 0-1,0 0 0,0 0 1,0 0-1,0 0 0,0 0 1,0-1-1,0 1 0,0 0 1,1 0-1,-1-1 0,0 1 0,0-1 1,1 1-1,-1-1 0,0 0 1,1 1-1,-1-1 0,1 0 1,-1 0-1,0 0 0,1 0 1,-1 0-1,1 0 0,-1 0 1,0 0-1,1-1 0,-1 1 1,0-1-1,1 1 0,-1-1 1,0 1-1,0-1 0,0 0 0,2 0 1,2-2 32,-1 0 0,1 0 0,-1 0-1,0-1 1,0 0 0,-1 1 0,1-1 0,-1 0 0,0-1 0,6-8 0,20-23 147,-29 60-489,-4 9 361,-2-1 0,-10 34 1,8-37-58,1 1 0,-5 58 1,11-85 97,1 24-1459,4-21-1823,4-14-2751,1-11-514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1.540"/>
    </inkml:context>
    <inkml:brush xml:id="br0">
      <inkml:brushProperty name="width" value="0.025" units="cm"/>
      <inkml:brushProperty name="height" value="0.025" units="cm"/>
    </inkml:brush>
  </inkml:definitions>
  <inkml:trace contextRef="#ctx0" brushRef="#br0">234 1 14542,'0'0'4388,"7"81"-2819,-1-33 33,-6 7-65,2 6-448,-2 6-512,-2 5-257,-11 4-160,-6 3-96,-5 6-32,-4 0-32,-8 3-704,-7-6-1634,4-10-1986,-6-11-9257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2.326"/>
    </inkml:context>
    <inkml:brush xml:id="br0">
      <inkml:brushProperty name="width" value="0.025" units="cm"/>
      <inkml:brushProperty name="height" value="0.025" units="cm"/>
    </inkml:brush>
  </inkml:definitions>
  <inkml:trace contextRef="#ctx0" brushRef="#br0">121 236 5285,'-8'10'7335,"-11"15"-4724,-26 42 1,38-54-1964,0 0 1,1 0 0,0 1 0,1-1-1,1 1 1,-5 26 0,7-24-320,1 0 0,0 1 0,1-1 0,3 18 0,-3-29-320,1 0 1,0 0-1,0 0 0,0 0 1,1 0-1,0 0 1,0 0-1,0 0 0,1-1 1,-1 1-1,1-1 0,0 0 1,0 1-1,1-1 0,-1-1 1,7 7-1,-9-10-2,-1 0 0,1 0 0,-1 0 0,1 0-1,-1 0 1,1 0 0,-1 0 0,1-1 0,-1 1 0,0 0 0,1 0-1,-1 0 1,1 0 0,-1-1 0,1 1 0,-1 0 0,0 0-1,1-1 1,-1 1 0,1 0 0,-1-1 0,0 1 0,1 0 0,-1-1-1,0 1 1,0 0 0,1-1 0,-1 1 0,0-1 0,0 1-1,0 0 1,1-1 0,-1 1 0,0-1 0,0 1 0,0-1 0,0 1-1,0-1 1,0 1 0,0-1 0,0 1 0,0-1 0,0 1-1,0-1 1,0 0 0,4-32 61,-4 27-40,13-82-372,4 1 0,4 1-1,53-142 1,-69 217 251,0 0 0,1 1 0,0-1 0,1 1 0,12-14 0,-18 22 89,1 0 0,0 0-1,0 1 1,-1-1 0,1 1 0,0-1 0,1 1 0,-1-1 0,0 1 0,0 0 0,1 0 0,-1 0 0,5-1 0,-5 2 2,-1 0 0,0 1 0,1-1 1,-1 0-1,1 1 0,-1-1 0,0 0 1,1 1-1,-1 0 0,0-1 1,0 1-1,1 0 0,-1 0 0,0-1 1,0 1-1,0 0 0,0 0 1,0 0-1,0 0 0,0 1 0,0-1 1,-1 0-1,1 0 0,0 0 0,-1 1 1,2 2-1,1 3 99,1 1-1,-2 0 1,1 1 0,-1-1 0,0 0-1,-1 1 1,0-1 0,0 1 0,-1-1-1,0 1 1,0-1 0,-1 1 0,0-1-1,-1 1 1,0-1 0,0 1-1,-1-1 1,0 0 0,0 0 0,-1-1-1,0 1 1,0-1 0,-1 0 0,-5 8-1,36 0-2441,4 3-1636,-28-17 3982,-1 0-1,0 0 1,0 1-1,1-1 0,-1 1 1,0-1-1,0 1 1,0 0-1,0-1 1,-1 1-1,1 0 0,0 0 1,-1-1-1,1 1 1,-1 0-1,0 0 1,1 0-1,-1 0 0,0 0 1,0-1-1,0 1 1,-1 0-1,1 0 1,0 0-1,-1 0 0,1 0 1,-1-1-1,1 1 1,-1 0-1,-1 2 1,-1 2 418,-1-1 0,1 1 1,-1-1-1,0 0 1,0 0-1,0-1 0,-8 7 1,8-7-162,-42 31 1756,43-33-1878,1 0 1,0-1 0,0 1 0,-1-1 0,1 0 0,-1 0 0,0 0-1,1 0 1,-1 0 0,0 0 0,1-1 0,-1 0 0,0 1 0,1-1-1,-1 0 1,0 0 0,-3-1 0,6 0-218,-1-1-1,1 0 1,0 1 0,0-1 0,0 0-1,0 1 1,0-1 0,0 1 0,0-1-1,1 0 1,-1 1 0,1-1 0,-1 1-1,1-1 1,-1 1 0,1-1 0,1-1-1,7-7-1977,0 1 0,1 0 0,0 0 0,0 1 0,1 1 0,22-13 0,-4 4-3760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6.511"/>
    </inkml:context>
    <inkml:brush xml:id="br0">
      <inkml:brushProperty name="width" value="0.025" units="cm"/>
      <inkml:brushProperty name="height" value="0.025" units="cm"/>
    </inkml:brush>
  </inkml:definitions>
  <inkml:trace contextRef="#ctx0" brushRef="#br0">85 0 4132,'0'0'8104,"-59"12"-6087,45-6 354,8 2-738,1-1-255,5 5-321,5-3-289,18-1 129,11-1-64,6-3-224,13-4-385,6 0-160,2-3-96,1-9-1794,-5-2-1441,-8-4-2755,-12-5-1985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6.886"/>
    </inkml:context>
    <inkml:brush xml:id="br0">
      <inkml:brushProperty name="width" value="0.025" units="cm"/>
      <inkml:brushProperty name="height" value="0.025" units="cm"/>
    </inkml:brush>
  </inkml:definitions>
  <inkml:trace contextRef="#ctx0" brushRef="#br0">4 0 5061,'0'0'14093,"13"3"-13575,-7-2-455,15 3 5,-1 1-1,0 0 0,0 1 0,35 18 1,-50-22-63,-1 1 0,1 0 0,-1 0 0,1 0 0,-1 1-1,0 0 1,0-1 0,-1 1 0,1 1 0,-1-1 0,5 8 0,-7-8 8,1-1-1,-1 1 1,0 0 0,0-1-1,0 1 1,-1 0 0,1 0-1,-1 0 1,0 0 0,0-1-1,-1 1 1,1 0-1,-1 0 1,1 0 0,-1 0-1,0-1 1,-1 1 0,-2 6-1,-2 1 77,-1 0-1,0 0 0,0 0 0,-1-1 0,-1 0 1,-14 13-1,-66 54 90,68-60-258,3-6-1394,3-8-2572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7.652"/>
    </inkml:context>
    <inkml:brush xml:id="br0">
      <inkml:brushProperty name="width" value="0.025" units="cm"/>
      <inkml:brushProperty name="height" value="0.025" units="cm"/>
    </inkml:brush>
  </inkml:definitions>
  <inkml:trace contextRef="#ctx0" brushRef="#br0">1 245 4805,'0'0'15961,"11"-3"-15016,0 0-778,-1-1 0,0 0-1,0 0 1,0-1 0,-1-1 0,1 0-1,-1 0 1,0-1 0,-1 0-1,0 0 1,0-1 0,10-11 0,9-15 210,-1 0 0,31-54 0,-66 131 13,-10 38-230,4 0 0,-8 125 1,16-128 602,6-64-528,0-1 1,-1 1 0,0-1-1,-2 0 1,1 0-1,-1 0 1,-11 22-1,15-34-206,-1 0 0,1 0-1,-1-1 1,1 1 0,0 0 0,-1-1-1,1 1 1,-1 0 0,0-1-1,1 1 1,-1-1 0,1 1 0,-1-1-1,0 1 1,1-1 0,-1 1-1,0-1 1,0 0 0,1 1 0,-1-1-1,0 0 1,0 0 0,0 1 0,1-1-1,-1 0 1,0 0 0,0 0-1,-1 0 1,1-1 3,-1 0-1,1 1 1,-1-1 0,1 0 0,0 0-1,-1 0 1,1 0 0,0 0-1,0 0 1,0 0 0,0 0-1,0-1 1,-2-1 0,-20-45 106,20 41-293,1-1 1,-1 0-1,2-1 0,-1 1 0,1 0 1,0 0-1,1-1 0,-1 1 1,2 0-1,-1-1 0,1 1 0,4-14 1,-1 9-913,2 0 1,-1 1 0,1-1-1,1 1 1,1 1 0,15-21-1,34-42-8542,-32 33 3235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7.978"/>
    </inkml:context>
    <inkml:brush xml:id="br0">
      <inkml:brushProperty name="width" value="0.025" units="cm"/>
      <inkml:brushProperty name="height" value="0.025" units="cm"/>
    </inkml:brush>
  </inkml:definitions>
  <inkml:trace contextRef="#ctx0" brushRef="#br0">9 47 9833,'0'0'10795,"-9"-47"-7272,16 49-3523,6 5 32,1 1 0,0 1-448,1-2-2019,-6-2-2914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8.611"/>
    </inkml:context>
    <inkml:brush xml:id="br0">
      <inkml:brushProperty name="width" value="0.025" units="cm"/>
      <inkml:brushProperty name="height" value="0.025" units="cm"/>
    </inkml:brush>
  </inkml:definitions>
  <inkml:trace contextRef="#ctx0" brushRef="#br0">12 53 8584,'0'0'9935,"-2"8"-8809,-7 29-250,9-36-837,0-1 1,0 1-1,0 0 1,0 0 0,0 0-1,1 0 1,-1 0-1,0 0 1,1 0-1,-1 0 1,1-1-1,-1 1 1,1 0 0,-1 0-1,1-1 1,-1 1-1,1 0 1,0 0-1,-1-1 1,1 1-1,0-1 1,0 1 0,-1-1-1,1 1 1,0-1-1,0 1 1,0-1-1,0 0 1,0 0 0,0 1-1,-1-1 1,1 0-1,0 0 1,0 0-1,1 0 1,35 1 793,-34-1-709,3-1-17,0-1 0,1 0 0,-1 0 1,0 0-1,0 0 0,0-1 0,0 0 0,0 0 1,-1-1-1,11-8 0,-13 10-13,1-1 0,-1 0 0,0 0 0,0 0 0,0 0 0,0-1 0,0 1 0,-1-1 0,1 0 0,-1 0 0,0 0 0,0 0 1,-1 0-1,1 0 0,-1 0 0,0 0 0,1-6 0,-2 9-69,-1 1 1,1-1-1,0 0 1,0 1-1,-1-1 1,1 0-1,-1 1 1,1-1-1,-1 0 0,1 1 1,-1-1-1,1 1 1,-1-1-1,1 1 1,-1-1-1,1 1 1,-1-1-1,0 1 1,1 0-1,-1-1 1,0 1-1,0 0 1,1 0-1,-1-1 1,0 1-1,1 0 1,-1 0-1,0 0 1,0 0-1,1 0 0,-1 0 1,0 0-1,0 0 1,1 0-1,-1 0 1,0 1-1,0-1 1,1 0-1,-1 0 1,0 1-1,1-1 1,-1 1-1,0-1 1,0 1-1,-36 17-162,28-10 134,-1 1 0,1 0 0,1 0 0,-1 1 0,2 0 0,-1 0 0,2 1 0,-1 0 0,1 0 0,1 1 0,0-1 0,1 1 0,0 1 0,1-1 0,-4 22 0,7-34-2,1 1 1,-1 0 0,0 0-1,0-1 1,0 1 0,0 0-1,1 0 1,-1-1 0,0 1-1,0 0 1,1-1 0,-1 1-1,1-1 1,-1 1 0,1 0-1,-1-1 1,1 1 0,-1-1-1,1 1 1,-1-1 0,1 1 0,-1-1-1,1 0 1,0 1 0,-1-1-1,1 0 1,0 1 0,0-1-1,30 3-101,28-14-1648,12-22-6238,-39 12 492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9.351"/>
    </inkml:context>
    <inkml:brush xml:id="br0">
      <inkml:brushProperty name="width" value="0.025" units="cm"/>
      <inkml:brushProperty name="height" value="0.025" units="cm"/>
    </inkml:brush>
  </inkml:definitions>
  <inkml:trace contextRef="#ctx0" brushRef="#br0">88 1 13004,'0'0'7613,"-4"8"-6999,-16 41 1168,-17 58 1,18-47-538,17-54-1173,0 0 1,1 0-1,0 1 0,0-1 1,1 0-1,0 9 1,0-14-70,0-1 1,0 0 0,1 1 0,-1-1-1,0 0 1,0 1 0,1-1-1,-1 0 1,0 0 0,0 1 0,1-1-1,-1 0 1,0 0 0,1 1-1,-1-1 1,0 0 0,1 0-1,-1 0 1,0 0 0,1 0 0,-1 0-1,1 0 1,-1 1 0,0-1-1,1 0 1,-1 0 0,0 0-1,1 0 1,-1-1 0,1 1 0,-1 0-1,0 0 1,1 0 0,-1 0-1,0 0 1,1-1 0,16-3 136,23-26 5,-36 26-180,-1 1-1,0 0 1,1-1 0,0 1-1,0 0 1,0 1-1,0-1 1,0 1 0,1 0-1,-1 0 1,0 0-1,1 1 1,0-1-1,-1 1 1,6-1 0,-8 8 4,-1-1 0,0 0 0,0 0 0,-1 1 0,1-1 1,-1 1-1,-1-1 0,0 9 0,-11 52 63,12-65-33,0-1 0,1 0 0,-1 1 0,0-1 0,0 1-1,0-1 1,0 0 0,1 1 0,-1-1 0,0 0 0,0 1 0,1-1 0,-1 0 0,0 0 0,0 1-1,1-1 1,-1 0 0,0 0 0,1 0 0,-1 1 0,0-1 0,1 0 0,-1 0 0,1 0-1,-1 0 1,0 0 0,1 0 0,-1 1 0,0-1 0,1 0 0,-1 0 0,1 0 0,-1 0 0,0-1-1,1 1 1,-1 0 0,1 0 0,-1 0 0,0 0 0,1 0 0,-1 0 0,0-1 0,1 1 0,-1 0-1,17-5 31,-1-5-278,0 0 0,0 0 0,-2-2 0,26-23 1,50-62-1144,-64 68 1321,-10 12 37,-1 1 153,-1 0 0,0-1 0,-1-1 0,11-20 0,-79 110 1541,46-57-1635,0 1-1,1 1 1,1-1 0,1 1 0,1 1-1,0-1 1,1 1 0,1 0 0,0 0-1,1 25 1,2-41-34,0 0-1,0 0 1,0 0-1,0 0 1,1 0-1,-1 0 1,1 0-1,0 0 1,0 0-1,0 0 1,-1-1-1,2 1 1,-1 0-1,0 0 1,0-1-1,0 1 1,1-1-1,-1 1 1,1-1-1,-1 0 1,1 1-1,0-1 1,-1 0-1,1 0 1,0 0-1,3 1 1,-4-28-194,-3 10 276,1 0 0,-2 1-1,0-1 1,-1 0 0,-1 1 0,0 0-1,-9-19 1,66 33 386,-14 3-1279,-14-1-3031,-43-5-7616,-4-4 5072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09.683"/>
    </inkml:context>
    <inkml:brush xml:id="br0">
      <inkml:brushProperty name="width" value="0.025" units="cm"/>
      <inkml:brushProperty name="height" value="0.025" units="cm"/>
    </inkml:brush>
  </inkml:definitions>
  <inkml:trace contextRef="#ctx0" brushRef="#br0">64 35 11403,'0'0'2498,"-48"-14"1,34 9-450,12-1-767,2 1 223,2 4-1056,14 1-417,12 0 0,1 0 0,10 0-64,-5 0-2531,0-3-5573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0.294"/>
    </inkml:context>
    <inkml:brush xml:id="br0">
      <inkml:brushProperty name="width" value="0.025" units="cm"/>
      <inkml:brushProperty name="height" value="0.025" units="cm"/>
    </inkml:brush>
  </inkml:definitions>
  <inkml:trace contextRef="#ctx0" brushRef="#br0">5 0 10378,'0'0'9796,"0"9"-9054,-1 35-235,-1-20-274,1 0 0,1 0-1,1 1 1,4 24 0,-4-46-188,-1-1 1,1 0 0,-1 1 0,1-1-1,0 0 1,0 1 0,0-1 0,0 0-1,0 0 1,0 0 0,1 0 0,-1 0-1,1 0 1,-1 0 0,1-1 0,0 1-1,0 0 1,0-1 0,0 0 0,0 1 0,0-1-1,0 0 1,0 0 0,0 0 0,1 0-1,-1 0 1,0-1 0,1 1 0,-1-1-1,0 0 1,1 1 0,-1-1 0,1 0-1,-1 0 1,0 0 0,1-1 0,-1 1-1,1-1 1,-1 1 0,0-1 0,3-1-1,3-1 79,-1 0 1,0 0-1,-1-1 0,1 0 0,-1 0 0,1-1 0,-1 0 0,0 0 1,-1 0-1,1 0 0,7-12 0,-7 8 23,0-1 0,-1 0 1,0 0-1,-1-1 0,0 1 0,-1-1 1,0 0-1,0 0 0,-1 0 0,-1 0 1,1-19-1,-2 29-138,0 0 1,0 0 0,0 0-1,0 1 1,0-1-1,0 0 1,-1 0-1,1 0 1,0 1-1,0-1 1,0 0-1,-1 0 1,1 1-1,-1-1 1,1 0 0,0 1-1,-1-1 1,1 0-1,-1 1 1,1-1-1,-1 1 1,0-1-1,1 1 1,-1-1-1,1 1 1,-1-1-1,0 1 1,0-1 0,1 1-1,-1 0 1,0 0-1,0-1 1,1 1-1,-1 0 1,0 0-1,0 0 1,1 0-1,-1 0 1,-1 0-1,0 0-16,1 0-1,-1 0 1,1 1-1,-1-1 0,1 0 1,0 1-1,-1-1 0,1 1 1,0 0-1,-1 0 0,1-1 1,0 1-1,0 0 1,0 0-1,0 0 0,0 0 1,0 0-1,0 0 0,0 0 1,0 1-1,-1 1 0,1-1-19,-1 0-1,1 1 1,0-1-1,0 1 1,0-1-1,0 1 1,1-1-1,-1 1 1,1-1-1,-1 1 0,1 0 1,0-1-1,0 1 1,0 0-1,1-1 1,-1 1-1,1-1 1,-1 1-1,1 0 0,0-1 1,1 4-1,0-4-203,0 0-1,0 0 1,0 0-1,0 0 1,1 0-1,-1-1 1,0 1-1,1-1 1,-1 0-1,1 0 0,-1 0 1,1 0-1,0 0 1,-1 0-1,1-1 1,0 1-1,0-1 1,0 0-1,4 0 1,3 1-1048,0-1 0,0-1 0,1 0 0,-1 0 1,0-1-1,0 0 0,-1-1 0,1 0 0,0 0 1,9-6-1,11-5-4737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0.978"/>
    </inkml:context>
    <inkml:brush xml:id="br0">
      <inkml:brushProperty name="width" value="0.025" units="cm"/>
      <inkml:brushProperty name="height" value="0.025" units="cm"/>
    </inkml:brush>
  </inkml:definitions>
  <inkml:trace contextRef="#ctx0" brushRef="#br0">110 5 4965,'0'0'16260,"-10"5"-15731,3 0-379,-1 1-1,1 0 1,0 0 0,0 0 0,0 1 0,1 0-1,0 0 1,1 0 0,0 1 0,0 0-1,0 0 1,1 0 0,0 1 0,1 0-1,0-1 1,0 1 0,-2 13 0,5-21-143,-1 1 0,1-1 1,0 0-1,-1 0 0,1 1 1,0-1-1,0 0 0,0 1 1,0-1-1,0 0 0,0 1 1,1-1-1,-1 0 0,0 1 0,1-1 1,-1 0-1,0 0 0,1 1 1,0-1-1,-1 0 0,1 0 1,0 0-1,0 0 0,-1 0 1,1 0-1,0 0 0,1 1 1,0-2 13,0 1 0,-1-1 0,1 0 1,0 0-1,0 0 0,-1 0 0,1 0 1,0 0-1,-1-1 0,1 1 0,0 0 1,-1-1-1,1 1 0,-1-1 1,1 0-1,-1 0 0,1 1 0,-1-1 1,1 0-1,-1 0 0,2-3 0,7-4 32,-1 0 1,-1-1-1,13-16 0,-14 17-46,0-1 1,0 1 0,1 0 0,11-9-1,-18 18-20,-1-1-1,0 0 1,1 0 0,-1 1-1,1-1 1,-1 0-1,1 0 1,-1 1-1,1-1 1,-1 1 0,0-1-1,1 0 1,-1 1-1,0-1 1,1 1-1,-1-1 1,0 1 0,0-1-1,0 1 1,1-1-1,-1 1 1,0-1-1,0 1 1,0-1 0,0 1-1,0-1 1,0 1-1,0-1 1,0 1-1,0 0 1,5 27 91,-4-21-103,-1-4 24,0-1-1,1 0 1,-1 0-1,0 0 1,1 0-1,0 1 1,-1-1-1,1 0 0,0 0 1,0 0-1,0 0 1,0-1-1,1 1 1,-1 0-1,0 0 1,1-1-1,-1 1 1,1-1-1,0 1 0,-1-1 1,1 1-1,0-1 1,0 0-1,0 0 1,0 0-1,0 0 1,0-1-1,0 1 1,3 0-1,-2-1 5,1 0-1,-1-1 1,0 0 0,1 0 0,-1 0-1,0 0 1,0 0 0,0-1-1,0 1 1,0-1 0,0 0 0,0 0-1,0 0 1,-1 0 0,1 0-1,-1-1 1,0 1 0,3-5 0,2 0 25,-4 5-13,-1-1 0,0 1 1,1-1-1,-1 0 0,0 0 0,0 1 0,0-1 1,-1-1-1,1 1 0,-1 0 0,1 0 0,-1 0 1,0-1-1,0-3 0,-1 6-79,42 2 32,-34-2 50,0-1 1,0 0-1,0-1 1,0 1 0,-1-1-1,1-1 1,-1 1-1,0-1 1,0-1-1,0 1 1,0-1-1,-1-1 1,0 1-1,0-1 1,0 0 0,-1 0-1,0 0 1,6-10-1,-11 15 89,-3 4-102,1 1 0,-1-1-1,1 0 1,0 0 0,0 1 0,0 0 0,1-1 0,-1 1-1,-1 6 1,3-9 6,-4 11 17,0 1 0,1-1 0,1 1 1,0 0-1,1 0 0,0 16 0,1-28-26,0-1 0,0 1-1,0 0 1,0 0 0,0-1 0,0 1 0,0 0-1,0 0 1,0-1 0,1 1 0,-1 0-1,0-1 1,1 1 0,-1 0 0,0-1 0,1 1-1,-1 0 1,1-1 0,-1 1 0,1-1-1,-1 1 1,1-1 0,-1 1 0,1-1-1,0 1 1,-1-1 0,1 1 0,1-1 0,23-1 242,-19 0-371,-1-1 0,0 0 0,1-1 0,-1 1 0,0-1 0,-1 0 0,7-5-1,-5 2-930,-2 0 0,1-1-1,-1 1 1,1-1-1,-2 0 1,1 0-1,-1-1 1,0 1-1,-1-1 1,2-7-1,4-15-4492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1.367"/>
    </inkml:context>
    <inkml:brush xml:id="br0">
      <inkml:brushProperty name="width" value="0.025" units="cm"/>
      <inkml:brushProperty name="height" value="0.025" units="cm"/>
    </inkml:brush>
  </inkml:definitions>
  <inkml:trace contextRef="#ctx0" brushRef="#br0">35 1 11243,'0'0'11466,"-34"47"-11241,34-31-161,2-2 0,5 3-1025,-2-5-1473,1 0-2851,-3-3-4869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206"/>
    </inkml:context>
    <inkml:brush xml:id="br0">
      <inkml:brushProperty name="width" value="0.025" units="cm"/>
      <inkml:brushProperty name="height" value="0.025" units="cm"/>
    </inkml:brush>
  </inkml:definitions>
  <inkml:trace contextRef="#ctx0" brushRef="#br0">65 1 14061,'0'0'7688,"-8"11"-6829,1-2-786,1 1 1,0 0-1,0 0 0,1 1 0,0 0 1,1-1-1,0 2 0,1-1 1,0 0-1,-2 18 0,5-19-276,-2 47 695,1-54-656,1-1 0,1 1 0,-1-1 0,0 1 0,0-1 0,1 1 0,0-1 0,-1 1 0,1-1 0,0 0 0,0 1 0,0-1-1,0 0 1,1 0 0,-1 0 0,1 0 0,1 3 0,-2-19-17831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2.675"/>
    </inkml:context>
    <inkml:brush xml:id="br0">
      <inkml:brushProperty name="width" value="0.025" units="cm"/>
      <inkml:brushProperty name="height" value="0.025" units="cm"/>
    </inkml:brush>
  </inkml:definitions>
  <inkml:trace contextRef="#ctx0" brushRef="#br0">61 107 2851,'0'0'18033,"9"1"-16795,5-1-933,-1-1 1,1 0-1,-1-1 0,25-7 0,-34 8-277,0 0 0,0 0 0,0 0-1,0-1 1,-1 1 0,1-1 0,-1 0 0,1 0-1,-1 0 1,1-1 0,-1 1 0,0-1 0,0 0-1,-1 1 1,1-2 0,0 1 0,-1 0-1,0 0 1,0-1 0,0 1 0,0-1 0,0 0-1,-1 1 1,2-5 0,-3 7-8,0 0-1,0 0 1,-1 0-1,1 0 1,0 0 0,0-1-1,-1 1 1,1 0-1,0 0 1,-1 0-1,1 0 1,-1 0 0,1 1-1,-1-1 1,1 0-1,-1 0 1,0 0 0,0 0-1,1 0 1,-1 1-1,0-1 1,0 0-1,0 1 1,0-1 0,0 1-1,0-1 1,0 1-1,0-1 1,0 1 0,0 0-1,0-1 1,0 1-1,0 0 1,0 0-1,0 0 1,-2 0 0,-45-2 61,42 2-54,-3 1 3,1 1 0,0-1 0,0 2 0,-1-1 0,1 1 0,1 0 1,-1 0-1,0 1 0,1 0 0,-12 9 0,15-10 77,-1 0-1,1 0 1,0 0 0,1 1 0,-1-1 0,1 1-1,-1 0 1,1 0 0,0 0 0,1 0-1,-1 1 1,1-1 0,0 1 0,0 0-1,0-1 1,0 1 0,1 0 0,-2 10-1,4-13-92,0 1 0,0-1 0,0 0 0,0 1 0,0-1 0,0 0 0,0 0 0,1 0 0,-1 0 0,1 0-1,-1 0 1,1-1 0,0 1 0,0 0 0,-1-1 0,1 1 0,1-1 0,-1 0 0,0 0 0,0 0 0,0 0 0,1 0-1,-1 0 1,0 0 0,1-1 0,-1 1 0,5-1 0,10 4-300,-1-1-1,30 0 1,23-1-3272,-55-3 1562,-1 0 0,0-1 0,18-4 0,13-10-6097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1.711"/>
    </inkml:context>
    <inkml:brush xml:id="br0">
      <inkml:brushProperty name="width" value="0.025" units="cm"/>
      <inkml:brushProperty name="height" value="0.025" units="cm"/>
    </inkml:brush>
  </inkml:definitions>
  <inkml:trace contextRef="#ctx0" brushRef="#br0">68 0 11819,'0'0'10939,"-3"12"-10096,-58 184 2061,57-171-3116,13-30-2444,14-39-4373,-13 19 1578,-2-2-1158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2.367"/>
    </inkml:context>
    <inkml:brush xml:id="br0">
      <inkml:brushProperty name="width" value="0.025" units="cm"/>
      <inkml:brushProperty name="height" value="0.025" units="cm"/>
    </inkml:brush>
  </inkml:definitions>
  <inkml:trace contextRef="#ctx0" brushRef="#br0">0 17 352,'0'0'18076,"2"8"-16624,-2-5-1351,1 0 0,0 0-1,0 0 1,0-1 0,0 1 0,1 0-1,-1-1 1,1 1 0,0 0-1,-1-1 1,1 0 0,0 1 0,0-1-1,1 0 1,-1 0 0,0 0 0,1-1-1,-1 1 1,1 0 0,-1-1-1,1 0 1,0 0 0,0 1 0,0-2-1,-1 1 1,1 0 0,0 0 0,0-1-1,0 0 1,0 0 0,0 0-1,0 0 1,0 0 0,0 0 0,0-1-1,0 1 1,5-3 0,-4 3-27,0-1 1,0-1-1,0 1 1,-1-1-1,1 1 1,0-1-1,-1 0 1,0 0 0,1-1-1,-1 1 1,0-1-1,0 0 1,0 1-1,0-1 1,-1-1-1,1 1 1,-1 0-1,0-1 1,0 1-1,0-1 1,0 1-1,0-1 1,-1 0 0,0 0-1,1-4 1,-2 8-65,0-1 0,-1 1 0,1 0 0,0 0 0,-1-1 1,1 1-1,0 0 0,-1 0 0,1-1 0,-1 1 0,1 0 1,0 0-1,-1 0 0,1-1 0,-1 1 0,1 0 0,-1 0 0,1 0 1,-1 0-1,1 0 0,0 0 0,-1 0 0,1 0 0,-1 0 1,1 0-1,-1 0 0,1 1 0,0-1 0,-1 0 0,1 0 1,-1 0-1,1 0 0,0 1 0,-1-1 0,1 0 0,-1 0 1,1 1-1,0-1 0,-1 0 0,1 1 0,0-1 0,0 0 0,-1 1 1,1 0-1,-19 12-94,16-10 80,-45 50 2,45-49-7,0 0 1,0 0-1,1 0 1,0 0-1,0 0 0,0 1 1,0-1-1,0 1 1,1 0-1,0-1 1,0 1-1,0 6 1,1-10 5,1 0 0,-1-1 0,1 1 1,0 0-1,-1 0 0,1-1 0,0 1 1,0-1-1,-1 1 0,1-1 0,0 1 0,0-1 1,0 1-1,0-1 0,0 0 0,0 1 0,0-1 1,-1 0-1,1 0 0,0 0 0,0 0 1,0 0-1,0 0 0,0 0 0,2 0 0,33 0-40,-30 0-44,53 5-398,-51-4 498,0 1-1,0-1 1,0-1 0,1 1 0,-1-1 0,0-1 0,0 1 0,0-1 0,0-1 0,0 0 0,0 0 0,-1 0 0,13-6 0,40-33 43,-55 37-32,-1 1 1,1-1 0,-1-1 0,0 1 0,0-1 0,0 0-1,0 0 1,-1 0 0,5-8 0,-11 9 70,-7 8 10,-8 9 15,17-13-119,0 1-1,0 0 0,0 0 0,1 0 0,-1 0 1,0 0-1,1 0 0,-1 0 0,1 1 1,-1-1-1,1 0 0,0 0 0,-1 0 1,1 1-1,0-1 0,0 0 0,0 0 0,0 0 1,0 1-1,0-1 0,0 0 0,0 0 1,1 0-1,-1 1 0,1 0 0,0-1 1,0 0 0,0 0 0,0 0-1,0 0 1,1 0 0,-1-1 0,0 1 0,0-1-1,1 1 1,-1-1 0,1 1 0,-1-1-1,0 0 1,1 0 0,-1 1 0,1-1 0,2 0-1,8-1 7,1 0 0,0-1 0,19-4 0,-18 2-9,-1 1-1,0 1 1,26-1-1,-35 3-4,0 0 1,0 0-1,0 1 1,1-1-1,-1 1 0,0 0 1,0 0-1,-1 1 0,1-1 1,0 1-1,0 0 1,-1 0-1,1 0 0,-1 1 1,1-1-1,2 4 1,-2-3 40,0 0 1,-1 0 0,1-1 0,0 1 0,0-1 0,0 0 0,1 0 0,-1 0-1,0-1 1,1 1 0,-1-1 0,1 0 0,-1-1 0,1 1 0,-1-1 0,1 0-1,0 0 1,-1 0 0,1-1 0,7-1 0,40-14-821,-8-9-4195,-29 12-1419</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3.708"/>
    </inkml:context>
    <inkml:brush xml:id="br0">
      <inkml:brushProperty name="width" value="0.025" units="cm"/>
      <inkml:brushProperty name="height" value="0.025" units="cm"/>
    </inkml:brush>
  </inkml:definitions>
  <inkml:trace contextRef="#ctx0" brushRef="#br0">1 78 11339,'0'0'7826,"5"-8"-6833,-5 8-980,26-32 1009,-25 30-979,0 1 0,1 0 0,-1 0 0,0 0 0,1 0 0,-1 0 0,1 0 1,-1 0-1,1 1 0,-1-1 0,1 1 0,0-1 0,-1 1 0,1-1 0,0 1 0,-1 0 0,1 0 0,0 0 0,-1 0 1,1 0-1,0 0 0,0 0 0,-1 1 0,1-1 0,0 0 0,-1 1 0,1 0 0,-1-1 0,4 3 0,-4-2-4,1 1-1,-1 0 0,1 0 1,-1 1-1,0-1 1,1 0-1,-1 0 0,0 1 1,0-1-1,-1 0 1,1 1-1,-1-1 0,1 1 1,-1-1-1,0 1 0,1-1 1,-2 4-1,0 50 435,0-49-404,-4 58 113,6-65-175,-1 0-1,0 1 1,1-1 0,-1 1-1,0-1 1,1 0 0,-1 0-1,1 1 1,-1-1 0,1 0-1,-1 0 1,1 1 0,-1-1-1,1 0 1,-1 0 0,1 0 0,-1 0-1,1 0 1,-1 0 0,1 0-1,-1 0 1,1 0 0,-1 0-1,1 0 1,-1 0 0,1 0-1,-1 0 1,1-1 0,-1 1-1,1 0 1,19-5 288,-5-3-228,-1-1 1,0 0-1,-1-1 0,1 0 1,-2-1-1,23-24 1,-20 19-57,0 1 1,2 0-1,21-14 1,-38 29-17,0 0 0,0 0 0,0 0 0,0 0 1,0-1-1,1 1 0,-1 0 0,0 0 0,0 0 1,0 0-1,0 0 0,0 0 0,1 0 0,-1 0 1,0 0-1,0 0 0,0 0 0,0 0 0,0 0 1,1 0-1,-1 0 0,0 0 0,0 0 0,0 0 1,0 0-1,0 0 0,1 0 0,-1 1 0,0-1 1,0 0-1,0 0 0,0 0 0,0 0 0,0 0 1,0 0-1,1 0 0,-1 0 0,0 0 0,0 1 1,0-1-1,0 0 0,0 0 0,0 0 0,0 0 1,0 0-1,0 0 0,0 1 0,0-1 0,0 0 1,0 0-1,0 0 0,0 0 0,0 0 0,0 1 1,0-1-1,0 0 0,0 0 0,0 0 0,0 0 1,-1 17-28,-8 16 149,5-18-85,2-10-26,0 0 0,0 0 0,1 0-1,-1 0 1,1 1 0,1-1 0,-1 1 0,1-1 0,0 9-1,1-13 20,0 0 0,-1 0 0,1-1 0,0 1-1,0 0 1,0-1 0,-1 1 0,1-1 0,0 1-1,0-1 1,0 1 0,0-1 0,0 0 0,0 1-1,0-1 1,0 0 0,0 0 0,0 0-1,0 0 1,0 0 0,0 0 0,0 0 0,1 0-1,-1 0 1,0 0 0,0-1 0,1 0 0,30-8 743,-22 3-679,0-1 0,0-1 0,0 0 0,-1 0 0,-1-1 0,1 0 0,-1-1 0,-1 1 0,0-2 0,0 1 0,-1-1 0,6-15 0,4-2 324,-17 30-420,-25 49-59,25-47 67,-1 0 1,1 0-1,0 0 1,0-1-1,0 1 1,0 1-1,1-1 1,0 0-1,-1 0 1,2 0-1,-1 0 1,1 5-1,0-8 14,0 0-1,0 0 1,0-1-1,0 1 1,0-1-1,0 1 1,0-1-1,0 0 1,0 1-1,0-1 1,0 0-1,0 1 1,0-1-1,1 0 1,-1 0-1,0 0 1,0 0-1,0 0 1,0 0-1,0-1 1,2 1-1,25-5 281,-17-1-256,-1 0-1,0-1 0,0 0 1,-1-1-1,1 0 0,-2 0 1,1-1-1,-1 0 0,-1 0 1,13-20-1,-24 35-184,-1 1 123,1 0 1,0 0 0,0 0 0,0 1-1,1 0 1,0 0 0,1 0-1,-4 16 1,7-23 19,0 0 0,0 0-1,-1 0 1,1-1 0,0 1 0,0 0 0,0 0 0,0-1-1,0 1 1,0-1 0,0 1 0,0-1 0,0 1-1,0-1 1,0 0 0,0 1 0,1-1 0,-1 0 0,0 0-1,0 0 1,0 0 0,0 0 0,1 0 0,-1 0 0,2-1-1,38-1 60,-28-1-51,0-1-1,0-1 1,16-7-1,-24 10-3,0 0 1,0 0-1,0-1 0,0 0 0,-1 0 0,0 0 0,1-1 1,-1 1-1,0-1 0,-1 0 0,6-7 0,-9 10 4,1 1 0,-1-1 0,1 1 0,-1-1 0,0 0 0,1 1 0,-1-1 1,0 0-1,0 0 0,0 1 0,1-1 0,-1 0 0,0 0 0,0 1 0,0-1 0,0 0 0,0 0 0,0 1 0,0-1 0,-1 0 0,1 0 0,-1-1 0,-12 0-82,10 3 56,-1 0 0,1 0 0,0 1 0,-1-1 0,1 1 0,0 0 1,0-1-1,-4 5 0,2-1 8,0 0 1,1 1-1,-1 0 1,1 0-1,-6 13 0,9-18 9,1 0-1,-1-1 1,1 1-1,-1 0 0,1 0 1,0 0-1,-1 0 1,1 0-1,0 0 0,0 0 1,0 1-1,0-1 1,0 0-1,0 0 1,0 0-1,0 0 0,0 0 1,1 0-1,-1 0 1,0 0-1,1 0 0,-1 0 1,1 0-1,-1 0 1,1-1-1,-1 1 0,1 0 1,-1 0-1,1 0 1,0 0-1,0-1 0,-1 1 1,1 0-1,0-1 1,0 1-1,0-1 0,0 1 1,0-1-1,0 1 1,-1-1-1,1 0 0,0 1 1,0-1-1,1 0 1,-1 0-1,0 1 1,0-1-1,0 0 0,0 0 1,2-1-1,40 4-67,0-2 0,1-2 0,60-9 0,-99 9-55,-1 0-1,0 0 1,1 0 0,-1-1 0,0 0-1,0 0 1,0 0 0,-1 0-1,1-1 1,5-3 0,-6 3-445,-1 1 1,1-1-1,0 0 1,-1 0-1,1 0 1,-1 0-1,0 0 1,0 0-1,0-1 1,-1 1-1,1-1 1,1-6-1,1-13-6288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4.068"/>
    </inkml:context>
    <inkml:brush xml:id="br0">
      <inkml:brushProperty name="width" value="0.025" units="cm"/>
      <inkml:brushProperty name="height" value="0.025" units="cm"/>
    </inkml:brush>
  </inkml:definitions>
  <inkml:trace contextRef="#ctx0" brushRef="#br0">18 1 14638,'-9'0'1729,"0"0"930,9 2-2499,7 4-128,6-4-1121,1 0-5541</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4.817"/>
    </inkml:context>
    <inkml:brush xml:id="br0">
      <inkml:brushProperty name="width" value="0.025" units="cm"/>
      <inkml:brushProperty name="height" value="0.025" units="cm"/>
    </inkml:brush>
  </inkml:definitions>
  <inkml:trace contextRef="#ctx0" brushRef="#br0">1 117 10154,'0'0'5156,"8"-5"-3282,43-25 429,-23 13-802,40-19-1,-62 33-1434,1 0 1,0 0-1,-1 1 0,1 0 1,0 0-1,0 1 0,0 0 1,0 0-1,0 1 0,1 0 0,-1 0 1,9 2-1,-14-1-39,0 0-1,0 0 1,-1 0 0,1 1-1,0-1 1,0 1-1,-1-1 1,1 1 0,-1 0-1,1-1 1,-1 1 0,0 0-1,0 0 1,0 0-1,0 0 1,0 0 0,0 0-1,0 1 1,-1-1 0,1 0-1,-1 0 1,1 0-1,-1 1 1,0-1 0,0 0-1,0 0 1,-1 4 0,1 1 88,0 0 1,0 0 0,-1 0 0,0 0 0,0-1 0,-1 1 0,0 0 0,-3 6-1,4-11-50,-19 31 338,20-32-318,-1 1 0,0-1 0,0 1 0,-1-1 0,1 0 0,0 1-1,0-1 1,-1 0 0,1 0 0,0 0 0,-1 0 0,1 0 0,-1 0 0,0 0 0,1-1 0,-1 1 0,-2 0 0,3-3 4,0 0 1,0 1-1,0-1 0,1 0 1,-1 0-1,0 0 1,1 0-1,-1-1 0,1 1 1,0 0-1,0 0 0,0 0 1,0 0-1,0 0 1,0 0-1,1-4 0,-1 1 20,10-73-39,-3 29-44,-7 49-29,0-1-1,-1 0 0,1 0 0,0 1 1,0-1-1,0 0 0,0 1 0,0-1 1,0 0-1,0 0 0,1 1 1,-1-1-1,0 0 0,0 1 0,0-1 1,1 0-1,-1 0 0,0 1 1,1-1-1,-1 1 0,1-1 0,-1 0 1,1 1-1,-1-1 0,1 1 0,-1-1 1,1 1-1,-1-1 0,1 1 1,0 0-1,-1-1 0,1 1 0,1-1 1,16 16-230,3 2 117,-9-12-198,-1-1 1,1 0-1,-1-1 0,1-1 1,0 1-1,0-2 0,0 0 1,1 0-1,23-3 0,-24 1-1236,-1 0-1,0-1 0,1-1 0,-1 1 1,0-2-1,12-5 0,3-5-7204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5.287"/>
    </inkml:context>
    <inkml:brush xml:id="br0">
      <inkml:brushProperty name="width" value="0.025" units="cm"/>
      <inkml:brushProperty name="height" value="0.025" units="cm"/>
    </inkml:brush>
  </inkml:definitions>
  <inkml:trace contextRef="#ctx0" brushRef="#br0">131 121 11211,'0'0'11872,"-11"-3"-11722,5 2-142,4 0-7,-1 0-1,1 0 0,0 0 1,-1 1-1,1-1 1,-1 1-1,1-1 1,-1 1-1,0 0 1,1 0-1,-1 0 0,1 1 1,-1-1-1,1 1 1,-1-1-1,1 1 1,-1 0-1,1 0 1,0 0-1,-1 0 0,1 0 1,0 0-1,0 1 1,0-1-1,0 1 1,0 0-1,0-1 1,-2 4-1,-28 48 133,30-50-99,0 1-1,1 0 0,-1 0 0,1 0 1,0 0-1,0 0 0,0 0 1,1 1-1,0-1 0,0 0 0,0 0 1,1 7-1,-1-10-24,1 0 1,-1-1 0,1 1-1,-1-1 1,1 1-1,0-1 1,-1 1-1,1-1 1,0 1-1,0-1 1,-1 0 0,1 1-1,0-1 1,0 0-1,0 0 1,-1 0-1,1 0 1,0 1 0,0-1-1,0 0 1,-1 0-1,1 0 1,0-1-1,0 1 1,0 0-1,0 0 1,1-1 0,24-5 389,-14 1-349,0-1-1,-1 0 1,0-1-1,0-1 1,0 1-1,-1-2 1,16-16 0,58-73 146,-31 24-116,-59 110-454,-29 39 492,28-63-60,0 0 0,1 1 0,0 0 0,1 0 0,0 0 0,1 0 1,1 1-1,-3 24 0,6-37-60,1 0 0,-1 0-1,1 0 1,-1 0 0,1 0 0,0 0 0,-1 0 0,1 0 0,0 0 0,0 0 0,-1 0 0,1 0 0,0-1 0,0 1-1,0 0 1,0-1 0,0 1 0,0 0 0,0-1 0,0 0 0,1 1 0,-1-1 0,0 0 0,0 1 0,0-1-1,0 0 1,0 0 0,1 0 0,-1 0 0,0 0 0,0 0 0,0 0 0,1 0 0,-1-1 0,2 0 0,48-9-2416,-12-13-1935,-2-9-4181,-13 7-712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6.204"/>
    </inkml:context>
    <inkml:brush xml:id="br0">
      <inkml:brushProperty name="width" value="0.025" units="cm"/>
      <inkml:brushProperty name="height" value="0.025" units="cm"/>
    </inkml:brush>
  </inkml:definitions>
  <inkml:trace contextRef="#ctx0" brushRef="#br0">74 0 8968,'0'0'7480,"-9"5"-5842,4-2-1477,1-1 51,1 0-1,-1 0 0,0 0 0,1 0 1,-1 1-1,1-1 0,0 1 1,0 0-1,0 0 0,0 0 0,0 1 1,1-1-1,-1 1 0,1-1 1,0 1-1,0 0 0,1 0 0,-1 0 1,1 0-1,-1 0 0,1 0 0,1 0 1,-2 4-1,3-7-194,-1-1 1,0 1-1,1-1 1,-1 1-1,1-1 0,-1 1 1,1-1-1,-1 1 0,1-1 1,-1 0-1,1 1 1,-1-1-1,1 0 0,-1 1 1,1-1-1,-1 0 0,1 0 1,0 0-1,-1 0 1,1 1-1,0-1 0,-1 0 1,1 0-1,-1 0 0,1 0 1,0 0-1,-1 0 1,1-1-1,0 1 0,0 0-1,0 0-1,0 0 0,0-1 1,0 1-1,0 0 0,0 0 1,-1 0-1,1 0 0,0 1 0,0-1 1,0 0-1,0 0 0,0 0 1,0 1-1,0-1 0,-1 1 1,1-1-1,0 0 0,0 1 0,-1-1 1,1 1-1,0 0 0,0-1 1,-1 1-1,1 0 0,-1-1 1,1 1-1,-1 0 0,1 0 1,-1-1-1,1 1 0,-1 0 0,0 0 1,1 1-1,-13 50 2622,40-65-2290,-14 3-279,-2 1-83,1 0-1,-2 0 0,1-1 0,-1-1 0,-1 0 0,11-14 1,-20 25 23,-1 0 1,0-1-1,0 1 1,1 0 0,-1-1-1,0 1 1,1 0 0,-1-1-1,0 1 1,0-1-1,0 1 1,1 0 0,-1-1-1,0 1 1,0-1 0,0 1-1,0-1 1,0 1 0,0 0-1,0-1 1,0 1-1,0-1 1,0 1 0,0-1-1,0 1 1,0 0 0,0-1-1,0 1 1,-1-1-1,1 1 1,0-1 0,0 1-1,-1-1 1,-15 2 20,-28 18 54,38-16 109,2-2-170,0 1-1,1 0 0,0-1 1,-1 1-1,1 0 1,0 1-1,0-1 0,0 0 1,0 1-1,0 0 0,1 0 1,-1 0-1,1 0 0,0 0 1,0 0-1,0 0 0,0 1 1,1-1-1,-1 1 0,1-1 1,0 1-1,0 0 1,0-1-1,0 1 0,0 7 1,4 13-28,-2-24 13,-1 0-1,0 1 0,0-1 1,1 0-1,-1 1 0,0-1 1,1 0-1,-1 1 0,0-1 1,1 0-1,-1 0 1,1 1-1,-1-1 0,0 0 1,1 0-1,-1 0 0,1 0 1,-1 0-1,0 0 0,1 1 1,-1-1-1,1 0 0,-1 0 1,1 0-1,-1 0 1,0-1-1,1 1 0,0 0 1,3-1 23,0-1-1,-1 0 1,1 0 0,0 0 0,-1-1 0,0 1 0,1-1 0,2-3 0,0 1-43,-1 0 1,0-1-1,0 1 0,0-1 0,-1 0 1,1-1-1,-2 1 0,1-1 0,-1 1 0,0-1 1,0 0-1,0 0 0,-1-1 0,-1 1 1,1 0-1,-1-1 0,0-11 0,-17 30-350,9 0 357,0 0 0,0 0 0,1 1-1,1 0 1,0 0 0,0 1-1,1-1 1,1 1 0,0 0-1,-2 24 1,6-36 1,-1 1 0,1-1-1,0 0 1,-1 0 0,1 0 0,0 0 0,0 0-1,0 0 1,0 0 0,0 0 0,0 0 0,0-1-1,0 1 1,0 0 0,0-1 0,0 1 0,1-1-1,-1 1 1,0-1 0,0 1 0,1-1 0,-1 0-1,0 0 1,1 0 0,-1 0 0,0 0-1,1 0 1,1 0 0,44-1-2561,-41-1 1451,1 0-1,-1 0 1,1 0 0,-1-1 0,0 0 0,1 0 0,-2 0-1,1-1 1,10-8 0,9-9-4175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6.548"/>
    </inkml:context>
    <inkml:brush xml:id="br0">
      <inkml:brushProperty name="width" value="0.025" units="cm"/>
      <inkml:brushProperty name="height" value="0.025" units="cm"/>
    </inkml:brush>
  </inkml:definitions>
  <inkml:trace contextRef="#ctx0" brushRef="#br0">65 0 10442,'0'0'13789,"-9"3"-13447,-29 10-204,20 1 26,20-2-559,-1-10 319,1-1 1,-1 0-1,0 0 1,1 0-1,-1 0 1,1 0-1,0-1 0,-1 1 1,1 0-1,0-1 1,-1 1-1,1-1 1,0 0-1,0 1 0,-1-1 1,3 0-1,28-2-891,-14 0 492,0 2 1,31 2-1,-45-2 465,0 0 0,0 1 1,0 0-1,0 0 0,-1 0 0,1 0 0,0 1 0,-1-1 0,1 1 1,-1 0-1,0 0 0,1 0 0,-1 1 0,0-1 0,0 1 0,-1 0 1,1 0-1,2 3 0,-4-5 78,0 0 1,0 1-1,-1-1 1,1 0-1,0 0 1,-1 0 0,1 1-1,-1-1 1,0 0-1,1 1 1,-1-1-1,0 0 1,0 1-1,0-1 1,0 0-1,0 1 1,0-1-1,0 0 1,0 1-1,-1-1 1,1 0 0,-1 1-1,1-1 1,-1 0-1,1 0 1,-2 2-1,0 0 107,0-1-1,-1 1 1,1-1-1,-1 1 0,1-1 1,-1 0-1,0 0 1,0-1-1,0 1 0,-4 2 1,-4 0 199,1 0 1,-1-1 0,1 0-1,-1-1 1,-20 2-1,7-7-1610,11-15-6454,9 6-2073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7.170"/>
    </inkml:context>
    <inkml:brush xml:id="br0">
      <inkml:brushProperty name="width" value="0.025" units="cm"/>
      <inkml:brushProperty name="height" value="0.025" units="cm"/>
    </inkml:brush>
  </inkml:definitions>
  <inkml:trace contextRef="#ctx0" brushRef="#br0">6 63 15791,'0'0'1415,"0"12"-156,-5 218 1768,5-228-3021,0 0 0,0-1 0,0 1 0,0 0 0,0-1-1,0 1 1,1 0 0,-1-1 0,0 1 0,1 0 0,0-1-1,-1 1 1,1-1 0,0 1 0,0-1 0,1 3 0,-1-4-18,-1 0 0,1 1 0,-1-1 0,1 0 0,0 1 1,-1-1-1,1 0 0,0 0 0,-1 0 0,1 0 0,0 0 0,-1 1 0,1-1 1,0 0-1,0-1 0,-1 1 0,1 0 0,0 0 0,-1 0 0,1 0 1,0 0-1,-1-1 0,1 1 0,0 0 0,-1-1 0,2 0 0,1-1-257,0 0 0,0-1 0,0 1 0,0-1 0,0 0 1,0 0-1,-1 0 0,1 0 0,-1-1 0,0 1 0,3-7 0,0-5-1472,-1-1 1,0 1-1,-2-1 1,1 0-1,-2 0 1,-1-27-1,-8-47 72,0 65 3919,2 6 1541,4 6 3877,140 9-3770,-2-1-6291,-153 15-14386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7.552"/>
    </inkml:context>
    <inkml:brush xml:id="br0">
      <inkml:brushProperty name="width" value="0.025" units="cm"/>
      <inkml:brushProperty name="height" value="0.025" units="cm"/>
    </inkml:brush>
  </inkml:definitions>
  <inkml:trace contextRef="#ctx0" brushRef="#br0">1 0 11883,'0'0'10186,"78"26"-9802,-44-26-288,0 0-64,0 0-320,-9 1-2018,-11 3-1730,-8 0-1473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3.021"/>
    </inkml:context>
    <inkml:brush xml:id="br0">
      <inkml:brushProperty name="width" value="0.025" units="cm"/>
      <inkml:brushProperty name="height" value="0.025" units="cm"/>
    </inkml:brush>
  </inkml:definitions>
  <inkml:trace contextRef="#ctx0" brushRef="#br0">254 1 8040,'-8'-1'7303,"-9"1"-5872,0 1 0,1 0 0,-27 6 1,38-6-1276,0 0 0,1 0 0,-1 0 0,0 1 0,1 0 0,-1 0 0,1 0 0,-1 1 0,1-1 1,0 1-1,0 0 0,1 0 0,-1 0 0,0 1 0,1 0 0,0-1 0,0 1 0,-5 8 0,7-10-142,1-1-1,-1 1 1,1 0-1,0 0 1,-1 0 0,1-1-1,0 1 1,0 0-1,0 0 1,0 0-1,0-1 1,1 1-1,-1 0 1,0 0-1,1-1 1,0 1-1,-1 0 1,1-1-1,0 1 1,0 0-1,0-1 1,0 1-1,0-1 1,0 0-1,0 1 1,0-1-1,1 0 1,-1 1 0,0-1-1,1 0 1,-1 0-1,1 0 1,-1 0-1,1-1 1,0 1-1,-1 0 1,1-1-1,2 1 1,10 5-87,1-2 0,-1 0 1,23 4-1,-30-7-35,31 5-531,-25-5 289,-1 0 0,0 1 0,1 1-1,-1 0 1,0 1 0,0 0 0,-1 1-1,16 8 1,-27-13 370,1 0-1,0 1 0,0-1 1,0 1-1,0-1 1,-1 1-1,1-1 0,0 1 1,-1 0-1,1-1 0,0 1 1,-1 0-1,1-1 1,-1 1-1,1 0 0,-1 0 1,1 0-1,-1-1 0,1 1 1,-1 0-1,0 0 1,0 0-1,1 0 0,-1 0 1,0 0-1,0 0 0,0 0 1,0-1-1,0 1 1,0 0-1,0 0 0,0 0 1,-1 0-1,1 0 0,0 0 1,0 0-1,-1 0 1,1-1-1,-1 1 0,1 0 1,-1 0-1,1 0 0,-1-1 1,1 1-1,-1 0 1,0-1-1,1 1 0,-1 0 1,0-1-1,0 1 0,1-1 1,-1 1-1,-1 0 1,-6 3 403,0 1 1,0-2 0,0 1 0,-12 3 0,-140 35 1468,129-37-3577,-47 2-1,48-7-3140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7.880"/>
    </inkml:context>
    <inkml:brush xml:id="br0">
      <inkml:brushProperty name="width" value="0.025" units="cm"/>
      <inkml:brushProperty name="height" value="0.025" units="cm"/>
    </inkml:brush>
  </inkml:definitions>
  <inkml:trace contextRef="#ctx0" brushRef="#br0">12 64 10378,'0'0'1826,"-2"9"149,-7 26-481,9-34-1456,0 0-1,0 0 0,0-1 0,0 1 0,0 0 0,1 0 0,-1 0 1,0 0-1,0 0 0,1-1 0,-1 1 0,1 0 0,-1 0 0,0-1 0,1 1 1,0 0-1,-1 0 0,1-1 0,-1 1 0,1-1 0,0 1 0,-1 0 0,1-1 1,0 0-1,0 1 0,0-1 0,-1 1 0,1-1 0,0 0 0,0 1 1,0-1-1,0 0 0,0 0 0,-1 0 0,1 0 0,0 0 0,0 0 0,0 0 1,2 0-1,41-1 0,-38 0 26,8-1-689,1-2 0,0 0 0,-1-1 0,1 0 0,-1-1 0,-1 0 0,1-1-1,-1-1 1,0 0 0,-1-1 0,14-12 0,20-12 954,-46 32-195,1 0 1,0 1 0,-1-1-1,1 0 1,0 1 0,0-1-1,0 1 1,-1-1 0,1 1 0,0 0-1,0-1 1,0 1 0,0 0-1,0-1 1,0 1 0,0 0 0,0 0-1,0 0 1,0 0 0,0 0-1,0 0 1,0 0 0,0 0-1,0 0 1,0 1 0,0-1 0,-1 0-1,1 1 1,0-1 0,0 0-1,0 1 1,0-1 0,0 1 0,-1 0-1,1-1 1,0 1 0,1 1-1,1 3 206,-1-1-1,0 1 0,0 0 1,0 0-1,-1 0 0,2 8 1,-2-9-113,-1 0 0,1 0 1,1 0-1,-1 1 0,0-2 0,1 1 1,0 0-1,0 0 0,0 0 0,0-1 1,5 6-1,-4-7-103,1 0 1,0-1 0,0 1-1,0-1 1,0 0-1,0 0 1,0 0-1,0 0 1,0-1-1,0 1 1,0-1 0,1 0-1,-1 0 1,0-1-1,6-1 1,63-16 120,-60 13-222,-3 1-30,0 1-1,1 0 0,-1 0 0,1 1 0,0 1 0,-1-1 0,13 2 1,-22 1 36,1 0 1,-1 0-1,0 0 1,0 0-1,0 0 1,0 0 0,0 0-1,0 1 1,0-1-1,0 0 1,0 1-1,-1-1 1,1 1-1,0-1 1,-1 1 0,1-1-1,-1 1 1,0 0-1,1-1 1,-1 1-1,0-1 1,0 1 0,0 0-1,0-1 1,-1 3-1,1 17-1364,-1-17-1928,1-23-9395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8.211"/>
    </inkml:context>
    <inkml:brush xml:id="br0">
      <inkml:brushProperty name="width" value="0.025" units="cm"/>
      <inkml:brushProperty name="height" value="0.025" units="cm"/>
    </inkml:brush>
  </inkml:definitions>
  <inkml:trace contextRef="#ctx0" brushRef="#br0">1 1 15663,'0'0'3940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8.568"/>
    </inkml:context>
    <inkml:brush xml:id="br0">
      <inkml:brushProperty name="width" value="0.025" units="cm"/>
      <inkml:brushProperty name="height" value="0.025" units="cm"/>
    </inkml:brush>
  </inkml:definitions>
  <inkml:trace contextRef="#ctx0" brushRef="#br0">104 0 8776,'0'0'6615,"-3"8"-5345,-24 70 996,12-40-1342,1 0 0,2 1 0,2 0 0,1 0 0,-5 69 0,14-108-913,0 1 0,0-1 0,0 0 0,0 0-1,0 1 1,0-1 0,0 0 0,0 1 0,1-1 0,-1 0-1,0 0 1,0 1 0,0-1 0,0 0 0,0 0 0,0 0 0,1 1-1,-1-1 1,0 0 0,0 0 0,0 0 0,0 1 0,1-1-1,-1 0 1,0 0 0,0 0 0,0 0 0,1 1 0,-1-1 0,0 0-1,0 0 1,1 0 0,-1 0 0,0 0 0,0 0 0,1 0 0,-1 0-1,0 0 1,1 0 0,14-4 497,13-14 210,103-123 466,-98 101-1887,2 2 0,1 1 0,42-32 0,-100 83-18515</inkml:trace>
  <inkml:trace contextRef="#ctx0" brushRef="#br0" timeOffset="1">193 256 8488,'0'0'3331,"-12"47"-897,12-28 417,0 0-641,0-3-1089,9-4-576,10-5-321,4-3-96,2-4-544,8 0-609,-3-9-961,4-7-1890,-4-3-768,1-5-3940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8.994"/>
    </inkml:context>
    <inkml:brush xml:id="br0">
      <inkml:brushProperty name="width" value="0.025" units="cm"/>
      <inkml:brushProperty name="height" value="0.025" units="cm"/>
    </inkml:brush>
  </inkml:definitions>
  <inkml:trace contextRef="#ctx0" brushRef="#br0">127 0 10826,'0'0'9396,"-8"0"-8318,2 1-963,0 0 0,0 0 1,0 0-1,1 1 0,-1 0 0,0 0 0,1 0 1,-1 1-1,1 0 0,0 0 0,-7 5 0,9-6-78,-1 1 0,1-1 0,0 1 0,0 0 0,0 1-1,0-1 1,0 0 0,1 1 0,-1-1 0,1 1 0,0 0 0,0 0-1,1 0 1,-1 0 0,1 0 0,0 0 0,0 0 0,0 1 0,0 6-1,1-11-29,0 1 0,0 0 0,0-1 0,0 1 0,0-1 0,0 1-1,1 0 1,-1-1 0,0 1 0,0-1 0,1 1 0,-1-1-1,0 1 1,1-1 0,-1 1 0,1-1 0,-1 1 0,1-1 0,-1 0-1,1 1 1,-1-1 0,1 0 0,-1 1 0,1-1 0,-1 0-1,1 0 1,-1 1 0,1-1 0,0 0 0,0 0 0,29 1 166,24-13-126,-8-7-371,-34 13 278,1 0 0,1 1 0,-1 1 0,1 0 0,-1 0 0,29-2 0,-42 7 65,1-1-1,-1 1 1,1-1 0,-1 1 0,1 0-1,-1-1 1,1 1 0,-1 0 0,0-1-1,1 1 1,-1 0 0,0 0 0,0 0-1,1-1 1,-1 1 0,0 0-1,0 0 1,0 0 0,0-1 0,0 1-1,0 0 1,0 0 0,0 0 0,-1-1-1,1 1 1,0 0 0,-1 1-1,1-1-1,-1 0-1,1 0 1,0 0-1,0 0 1,-1 0-1,1 0 1,0 0-1,0 0 1,0 0-1,0 1 1,0-1-1,0 0 1,1 0-1,-1 0 1,0 0-1,0 0 1,1 0-1,-1 0 0,1 0 1,-1 0-1,1 0 1,-1 0-1,1 0 1,0 0-1,-1 0 1,1 0-1,0-1 1,0 1-1,0 0 1,-1 0-1,2 0 1,15-1 102,-1-2 1,0 1-1,0-2 1,0 0 0,0-1-1,0 0 1,19-9 0,-18 6-241,1 1 1,-1 1 0,1 1-1,1 0 1,29-1 0,-47 5 120,0 0 0,-1 0 0,1 0 0,0 0 0,-1 0 0,1 1 0,0-1 1,-1 0-1,1 0 0,-1 0 0,1 1 0,0-1 0,-1 0 0,1 1 1,-1-1-1,1 1 0,-1-1 0,1 1 0,-1-1 0,1 1 0,-1-1 0,0 1 1,1-1-1,-1 1 0,0-1 0,1 1 0,-1 0 0,0-1 0,0 1 1,1 0-1,-1-1 0,0 1 0,0 0 0,0-1 0,0 1 0,0 0 1,0-1-1,0 1 0,0 0 0,0-1 0,0 1 0,-1 0 0,1-1 0,0 1 1,0-1-1,-1 1 0,1 0 0,0-1 0,-1 1 0,0 0 0,-19 41 496,14-33-406,6-9-80,0 0 0,0 0 0,0 1 0,0-1 0,0 0 0,-1 0 0,1 0 0,0 0 0,0 1 0,0-1 0,0 0 0,0 0 0,0 0 1,0 1-1,0-1 0,0 0 0,0 0 0,0 0 0,0 1 0,0-1 0,0 0 0,0 0 0,0 0 0,0 1 0,0-1 0,1 0 0,-1 0 0,0 0 0,0 0 0,0 1 0,0-1 0,0 0 0,0 0 0,1 0 0,-1 0 0,0 0 0,0 1 0,0-1 0,0 0 0,0 0 0,1 0 0,-1 0 0,0 0 0,0 0 0,0 0 0,1 0 1,-1 0-1,0 0 0,0 0 0,0 0 0,1 0 0,-1 0 0,17-2 260,17-11-106,-22 7-130,8-7-143,1 2 0,1 1-1,-1 0 1,31-8 0,-51 19 106,-1-1 0,1 0-1,-1 1 1,0-1 0,1 1 0,-1-1 0,0 1 0,1-1 0,-1 1-1,0-1 1,0 1 0,0-1 0,1 1 0,-1-1 0,0 1-1,0-1 1,0 1 0,0-1 0,0 1 0,0-1 0,0 1 0,0-1-1,0 1 1,0 0 0,0-1 0,-1 1 0,1-1 0,0 1 0,0-1-1,0 1 1,-1-1 0,1 1 0,0-1 0,-1 0 0,1 1-1,-8 21 165,8-22-165,0 1 4,-1 1 0,0-1 1,1 0-1,-1 0 0,1 1 1,-1-1-1,1 0 0,0 1 1,0-1-1,-1 1 0,1-1 1,0 0-1,0 1 0,0-1 1,1 0-1,-1 1 0,0-1 1,0 1-1,1-1 0,-1 0 1,1 0-1,-1 1 1,2 1-1,-1-2-57,0 0 1,1 0 0,-1-1-1,0 1 1,1 0-1,-1-1 1,0 1 0,1-1-1,-1 0 1,1 1-1,-1-1 1,1 0 0,-1 0-1,1 0 1,-1 0-1,1 0 1,-1 0 0,2-1-1,8-1-897,-1 0 0,1-1-1,-1 0 1,19-9 0,33-21-7417,-31 14 2088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19.628"/>
    </inkml:context>
    <inkml:brush xml:id="br0">
      <inkml:brushProperty name="width" value="0.025" units="cm"/>
      <inkml:brushProperty name="height" value="0.025" units="cm"/>
    </inkml:brush>
  </inkml:definitions>
  <inkml:trace contextRef="#ctx0" brushRef="#br0">41 4 7239,'0'0'14558,"-7"8"-13816,-23 25-385,30-33-350,-1 1-1,1-1 1,0 0-1,-1 1 0,1-1 1,0 0-1,0 1 1,0-1-1,-1 0 0,1 1 1,0-1-1,0 0 1,0 1-1,0-1 0,-1 1 1,1-1-1,0 0 1,0 1-1,0-1 0,0 1 1,0-1-1,0 0 1,0 1-1,0-1 1,0 1-1,1-1 0,-1 0 1,0 1-1,0-1 1,0 0-1,0 1 0,0-1 1,1 0-1,-1 1 1,0-1-1,0 0 0,1 1 1,-1-1-1,0 0 1,0 1-1,1-1 0,-1 0 1,0 0-1,1 1 1,-1-1-1,0 0 1,1 0-1,-1 0 0,1 0 1,-1 0-1,0 1 1,1-1-1,-1 0 0,1 0 1,-1 0-1,0 0 1,1 0-1,-1 0 0,1 0 1,-1 0-1,0 0 1,1-1-1,33 2 54,-30-2-129,8 0-419,-1 0 0,1-2-1,-1 1 1,21-9 0,-21 7 151,0 1 0,0 0 0,0 0 0,0 1 0,16-1 0,-42 31 3679,14-27-3289,-1 0-1,1 0 1,0 1-1,0-1 1,0 1-1,0-1 1,0 0-1,0 1 1,0 0-1,1-1 1,-1 1-1,1 0 1,-1-1-1,1 1 1,-1 0-1,1-1 1,0 1-1,0 0 1,0 0-1,0-1 0,0 3 1,1-3-27,0 0 1,0 0-1,0-1 0,-1 1 0,1 0 1,0-1-1,0 1 0,0-1 1,1 1-1,-1-1 0,0 1 1,0-1-1,0 0 0,0 0 0,0 1 1,0-1-1,1 0 0,-1 0 1,0 0-1,0 0 0,0 0 0,2-1 1,12-1-39,0-1 1,0 0-1,21-8 1,11-9-630,-36 14 467,0 1 1,0 1-1,1-1 0,0 2 0,0 0 0,13-2 0,-24 8 194,-1 1 0,1-1 0,0 1 0,-1 0 0,0-1 0,0 1 0,0-1-1,0 1 1,-1-1 0,-1 8 0,2-3 17,0-7-22,1 0-1,-1-1 0,1 1 1,0-1-1,0 1 0,-1 0 1,1-1-1,0 0 0,0 1 0,0-1 1,0 1-1,0-1 0,-1 0 1,1 0-1,0 1 0,0-1 1,0 0-1,0 0 0,0 0 1,0 0-1,0 0 0,0 0 0,0 0 1,0-1-1,1 1 0,29-4 132,34-20-210,-60 22 57,0 0 1,-1-1-1,1 1 0,-1-1 1,1 0-1,-1 0 0,0 0 1,0-1-1,0 0 0,-1 0 1,4-4-1,-6 7 28,-1 1 0,0 0 0,1-1 0,-1 1 0,0 0 0,0-1 0,1 1 0,-1-1 0,0 1 0,0-1 0,0 1 0,0-1 0,0 1-1,1 0 1,-1-1 0,0 1 0,0-1 0,0 1 0,0-1 0,0 1 0,-1-1 0,1 1 0,0-1 0,0 1 0,0-1 0,0 1 0,0 0 0,-1-1 0,1 1 0,0-1 0,0 1 0,-1-1 0,1 1 0,-17-3 252,-21 13-170,34-8-54,0 1 0,0 0 1,0-1-1,1 1 0,0 1 0,-1-1 0,1 1 0,1-1 0,-1 1 1,0 0-1,-3 7 0,5-9-39,1-1 0,-1 0 1,1 0-1,0 0 0,-1 1 1,1-1-1,0 0 0,0 0 0,0 1 1,0-1-1,0 0 0,0 1 1,0-1-1,1 0 0,-1 0 0,0 1 1,1-1-1,-1 0 0,1 0 1,-1 0-1,1 0 0,-1 0 0,1 1 1,0-1-1,0 0 0,-1 0 0,1-1 1,0 1-1,0 0 0,0 0 1,0 0-1,0-1 0,0 1 0,0 0 1,0-1-1,1 1 0,-1-1 1,0 1-1,0-1 0,0 0 0,1 1 1,-1-1-1,0 0 0,0 0 1,1 0-1,1 0 0,24 3-238,-1-1-1,1-1 1,47-5 0,-42 1-1221,59 4 0,-86 4-3981</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0.630"/>
    </inkml:context>
    <inkml:brush xml:id="br0">
      <inkml:brushProperty name="width" value="0.025" units="cm"/>
      <inkml:brushProperty name="height" value="0.025" units="cm"/>
    </inkml:brush>
  </inkml:definitions>
  <inkml:trace contextRef="#ctx0" brushRef="#br0">0 98 10794,'9'7'9685,"-3"-2"-9587,0 1 0,0-1 1,0 0-1,0 0 1,1-1-1,0 0 1,0 0-1,0-1 1,0 0-1,10 3 1,-8-5-65,1-1 1,0 0-1,-1 0 1,1-1-1,-1 0 1,1-1-1,-1 0 1,1 0-1,-1-1 1,0 0-1,0-1 1,0 0-1,-1 0 1,11-8 0,6-6-123,-1-1 1,0-1 0,21-25 0,-30 30-50,-24 72-23,-12 6 538,9-31 47,1 1 1,2 0-1,1 1 0,2 0 1,-3 44-1,9-77-475,0 0-1,0 0 1,0 1-1,0-1 0,0 0 1,0 0-1,1 0 0,-1 1 1,0-1-1,1 0 1,-1 0-1,1 0 0,-1 0 1,1 0-1,-1 0 1,1 0-1,0 0 0,0 0 1,-1 0-1,1 0 1,0 0-1,0-1 0,0 1 1,0 0-1,0-1 0,0 1 1,0 0-1,0-1 1,2 1-1,-1 0-524,0-1 0,0 0 0,0 0-1,-1 0 1,1 0 0,0 0 0,0 0 0,0 0 0,0-1 0,0 1-1,-1-1 1,4 0 0,11-10-11591</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2.643"/>
    </inkml:context>
    <inkml:brush xml:id="br0">
      <inkml:brushProperty name="width" value="0.025" units="cm"/>
      <inkml:brushProperty name="height" value="0.025" units="cm"/>
    </inkml:brush>
  </inkml:definitions>
  <inkml:trace contextRef="#ctx0" brushRef="#br0">1 86 4004,'0'0'5514,"3"-10"-3304,-2 8-1799,13-41 2098,-9 13 5766,-17 211-7528,11-179-738,1 0 0,0 0 0,0 0 0,0 0 0,1 0 0,-1 0 0,0 0 0,1 0 0,-1 0 0,1 0 0,0 0 0,-1-1 0,1 1 0,0 0 0,0 0 0,0-1-1,0 1 1,1-1 0,-1 1 0,0-1 0,1 1 0,-1-1 0,1 0 0,-1 0 0,1 0 0,0 0 0,-1 0 0,1 0 0,0 0 0,0 0 0,0-1 0,-1 1 0,1-1 0,0 1 0,0-1-1,0 0 1,0 1 0,0-1 0,0 0 0,4-1 0,2 0 30,0 0 0,-1-1 1,1 1-1,0-2 0,-1 1 0,0-1 0,1 0 0,-1-1 0,8-5 0,2-2-1,-1-1 1,-1-1-1,0 0 0,-1-1 0,0 0 0,-1-2 0,17-25 0,-32 95 175,1-53-216,0 1 0,1 0 0,0 0 0,0 0 1,-1 0-1,1 0 0,0 0 0,1-1 0,-1 1 0,0 0 0,0 0 0,1 0 0,-1 0 0,1 0 0,0-1 0,-1 1 0,1 0 0,0-1 0,0 1 0,0 0 0,0-1 0,0 1 0,1-1 1,-1 0-1,0 1 0,1-1 0,-1 0 0,3 2 0,-1-2 17,1 0 1,0 0-1,0 0 0,0 0 1,1-1-1,-1 0 0,0 0 1,0 0-1,0 0 1,0 0-1,0-1 0,5-1 1,3-1 16,0-1 1,-1 0-1,0 0 1,1-2-1,-2 1 0,19-13 1,-15 9-31,1 0 1,25-10-1,-38 18-3,-1 1-1,1 0 1,-1-1 0,1 1 0,-1 0 0,1 0-1,-1 0 1,1 0 0,-1 0 0,1 0-1,-1 0 1,1 0 0,-1 0 0,0 1-1,1-1 1,-1 1 0,1-1 0,-1 1 0,0 0-1,1-1 1,-1 1 0,0 0 0,0 0-1,1 0 1,-1 0 0,0 0 0,0 0 0,0 0-1,0 0 1,0 1 0,-1-1 0,1 0-1,0 0 1,-1 1 0,2 1 0,-1-1-144,0 0 0,0 0 0,1 0 0,-1 0 0,1 0 0,0 0 0,-1 0 0,1-1 0,0 1 0,0-1 0,0 1 0,0-1 0,0 0 0,0 0-1,0 0 1,4 2 0,-1-2-701,-1-1-1,0 1 1,0-1-1,1 1 0,-1-1 1,0 0-1,1-1 0,-1 1 1,0-1-1,1 0 0,-1 0 1,0 0-1,6-3 0,15-12-7335</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3.078"/>
    </inkml:context>
    <inkml:brush xml:id="br0">
      <inkml:brushProperty name="width" value="0.025" units="cm"/>
      <inkml:brushProperty name="height" value="0.025" units="cm"/>
    </inkml:brush>
  </inkml:definitions>
  <inkml:trace contextRef="#ctx0" brushRef="#br0">157 81 6566,'0'0'6492,"-9"4"-4282,-3 2-1421,-1-1 9,1 1 1,0 1 0,0 0 0,0 1 0,1 0 0,1 0 0,-14 14 0,21-18-659,-1 0-1,1 0 1,0 0 0,1 1-1,-1 0 1,1-1 0,0 1-1,0 0 1,0 0 0,1 0-1,-1 6 1,1-11-125,1 1-1,0 0 1,0-1 0,0 1-1,0 0 1,1-1 0,-1 1-1,0 0 1,0-1 0,0 1-1,0 0 1,1-1 0,-1 1-1,0-1 1,1 1 0,-1 0 0,0-1-1,1 1 1,-1-1 0,1 1-1,-1-1 1,0 1 0,1-1-1,0 0 1,-1 1 0,1-1-1,-1 0 1,1 1 0,-1-1 0,2 1-1,1-1 5,0 0-1,0 0 0,-1 0 1,1 0-1,0 0 0,0-1 1,0 1-1,-1-1 1,1 0-1,0 0 0,-1 0 1,4-1-1,11-6 12,-1-1-1,0 0 1,-1-1 0,0-1-1,-1 0 1,0-1 0,17-18-1,76-101 147,-106 130-172,-18 49 12,10-33-66,1 1 1,0 0 0,1 0 0,1 1-1,1-1 1,0 1 0,1 0 0,0 27-1,2-43-134,0 1 0,0-1 0,0 1-1,0 0 1,0-1 0,1 1-1,-1-1 1,1 1 0,-1 0 0,1-1-1,-1 1 1,1-1 0,0 0-1,0 1 1,0-1 0,0 0 0,0 1-1,0-1 1,0 0 0,1 1-1,21 5-7011,-8-6-3758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4.534"/>
    </inkml:context>
    <inkml:brush xml:id="br0">
      <inkml:brushProperty name="width" value="0.025" units="cm"/>
      <inkml:brushProperty name="height" value="0.025" units="cm"/>
    </inkml:brush>
  </inkml:definitions>
  <inkml:trace contextRef="#ctx0" brushRef="#br0">122 182 3683,'0'0'7229,"6"-10"-5430,-1 3-1431,26-42 2264,-29 45-1991,0 0 1,-1 0-1,1 0 0,-1 0 0,0-1 1,0 1-1,0-8 0,-1 11-581,0 1-1,0-1 1,0 1-1,0 0 1,0-1 0,0 1-1,0 0 1,0-1-1,0 1 1,0 0 0,0-1-1,0 1 1,-1 0-1,1-1 1,0 1-1,0 0 1,0 0 0,-1-1-1,1 1 1,0 0-1,0-1 1,-1 1 0,1 0-1,0 0 1,-1 0-1,1-1 1,0 1 0,-1 0-1,1 0 1,0 0-1,-1 0 1,1 0 0,0 0-1,-1 0 1,1 0-1,-1 0 1,-18 3 676,-15 15-607,24-10-128,-1 1 0,2 0 0,-1 1 0,1 0 0,1 1 0,0 0 1,0 0-1,1 1 0,1-1 0,0 2 0,1-1 0,0 1 1,-6 21-1,11-33-2,0 0 0,0 0 1,0-1-1,0 1 0,0 0 1,0 0-1,0-1 0,0 1 1,0 0-1,0 0 0,0-1 1,1 1-1,-1 0 0,0-1 1,1 1-1,-1 0 0,0-1 1,1 1-1,-1 0 0,1-1 1,-1 1-1,0-1 1,1 1-1,0-1 0,-1 1 1,1-1-1,-1 1 0,1-1 1,0 1-1,-1-1 0,1 0 1,0 0-1,-1 1 0,1-1 1,0 0-1,-1 0 0,1 0 1,0 1-1,0-1 0,-1 0 1,1 0-1,0 0 0,0 0 1,-1-1-1,1 1 0,0 0 1,0 0-1,-1 0 0,2-1 1,39-13 150,-21 2-198,-1 0 0,0-2 0,-1 0 0,-1-1 0,0-1 0,-1 0 0,0-1 0,-1-1 0,-2 0 0,0-2 0,0 1 0,14-33-1,-22 28 301,-18 36 92,-20 32-235,25-29-115,-1 0 0,2 0 1,0 1-1,1-1 0,1 1 0,0 1 0,1-1 0,1 1 0,-1 18 0,4-34-18,0 0-1,0 0 1,0 0-1,0 0 1,0 0-1,0 1 1,1-1-1,-1 0 1,0 0-1,1 0 1,-1 0-1,1 0 1,-1 0-1,1 0 1,0 0-1,-1 0 1,1 0-1,0 0 1,0-1-1,0 1 1,-1 0-1,1 0 1,0-1-1,2 2 1,0-1-98,-1 0 1,1 0 0,0 0 0,0-1-1,0 1 1,0-1 0,0 0 0,0 1 0,5-2-1,1 0-757,0 0 0,0-1 0,0 0 0,0 0 0,16-8-1,14-10-4874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5.130"/>
    </inkml:context>
    <inkml:brush xml:id="br0">
      <inkml:brushProperty name="width" value="0.025" units="cm"/>
      <inkml:brushProperty name="height" value="0.025" units="cm"/>
    </inkml:brush>
  </inkml:definitions>
  <inkml:trace contextRef="#ctx0" brushRef="#br0">184 1 14926,'-8'5'1458,"-11"6"-720,1 2 0,0 0 1,1 1-1,1 1 1,0 0-1,1 1 1,1 1-1,-22 31 1,36-47-735,-1 0-1,0 0 1,1 0 0,-1 0 0,1 0-1,-1 0 1,1 0 0,-1 0 0,1 0 0,0 0-1,-1 0 1,1 1 0,0-1 0,0 0-1,0 0 1,0 0 0,0 0 0,0 0 0,0 1-1,0-1 1,1 0 0,-1 0 0,0 0-1,1 0 1,0 2 0,0-3 4,0 1 0,0 0 1,0 0-1,0-1 0,1 1 0,-1-1 0,0 1 0,0-1 0,0 0 1,1 1-1,-1-1 0,0 0 0,1 0 0,-1 0 0,0 0 1,1 0-1,-1 0 0,2 0 0,5-2-3,0 1 0,1-1 0,-1 0 0,0-1 0,12-5 0,113-80-2723,-133 88 2734,1 0-1,0 1 0,-1-1 0,1 0 0,-1 1 1,1-1-1,0 0 0,-1 1 0,1-1 1,-1 1-1,1-1 0,-1 1 0,0-1 0,1 1 1,-1 0-1,1-1 0,-1 1 0,0-1 0,0 1 1,1 0-1,-1-1 0,0 1 0,0 0 0,0-1 1,1 1-1,-1 0 0,0-1 0,0 1 0,0 0 1,0-1-1,0 1 0,-1 0 0,1-1 0,0 1 1,0 0-1,-1 0 0,1 38 411,0-36-427,-1 7 43,3 20 140,-1-29-169,-1 0-1,1-1 0,0 1 1,0 0-1,-1 0 0,1 0 1,0-1-1,0 1 0,0 0 1,0-1-1,0 1 0,0-1 0,0 1 1,0-1-1,0 0 0,0 1 1,0-1-1,0 0 0,1 0 1,-1 0-1,0 1 0,0-1 1,0 0-1,0-1 0,2 1 1,11-1 32,-1-1 0,1-1 0,-1 0 0,0-1 0,0-1 1,0 0-1,0 0 0,20-13 0,-18 10-89,1 0 0,0 1 0,1 0 0,26-5 0,-43 11 43,1 1-1,0 0 0,-1 0 1,1 0-1,0 0 0,-1 0 1,1 0-1,0 0 0,-1 0 1,1 0-1,0 0 0,-1 0 0,1 0 1,0 0-1,-1 1 0,1-1 1,0 0-1,-1 0 0,1 1 1,-1-1-1,1 0 0,-1 1 1,1-1-1,-1 1 0,1-1 0,-1 1 1,1-1-1,-1 1 0,1-1 1,-1 1-1,0-1 0,1 1 1,-1 0-1,0-1 0,1 1 1,-1-1-1,0 1 0,0 0 0,0-1 1,0 2-1,-1 33 610,-1-17-362,3-17-226,-1-1-1,0 1 1,1-1-1,-1 1 1,1-1-1,-1 1 1,1-1 0,-1 0-1,1 1 1,0-1-1,-1 0 1,1 1-1,-1-1 1,1 0-1,0 0 1,-1 0-1,1 0 1,-1 1-1,1-1 1,0 0 0,-1 0-1,1 0 1,0 0-1,-1 0 1,1 0-1,0-1 1,-1 1-1,1 0 1,0 0-1,-1 0 1,2-1-1,23-5 258,55-37-94,-64 33-203,0 1-1,0 0 1,1 1-1,29-9 0,-45 19 21,0 1 1,-1 0-1,1-1 0,-1 1 0,0 0 0,0 0 0,0-1 0,-1 1 0,1 0 0,0-1 0,-1 1 0,-1 3 0,1 2 5,2-7-37,-1 0 0,1 0 0,0 0 0,0 0 0,0 0 0,-1 0 0,1 0 1,0 0-1,0 0 0,0-1 0,0 1 0,0 0 0,1-1 0,-1 1 0,0-1 0,0 1 0,0-1 0,0 0 1,1 0-1,-1 1 0,0-1 0,0 0 0,1 0 0,-1 0 0,0 0 0,0 0 0,1 0 0,-1-1 1,0 1-1,0 0 0,2-1 0,45-7-1590,14-19-5659,-45 17 2695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3.934"/>
    </inkml:context>
    <inkml:brush xml:id="br0">
      <inkml:brushProperty name="width" value="0.025" units="cm"/>
      <inkml:brushProperty name="height" value="0.025" units="cm"/>
    </inkml:brush>
  </inkml:definitions>
  <inkml:trace contextRef="#ctx0" brushRef="#br0">111 293 8168,'7'-6'4820,"1"1"-3669,0-1 72,0 0 0,-1-1-1,1 1 1,-1-1 0,6-9 0,-13 16-1127,-1-1-1,1 1 1,-1 0-1,1-1 1,-1 1 0,1 0-1,-1-1 1,1 1-1,-1 0 1,1-1-1,-1 1 1,0 0-1,1 0 1,-1 0-1,1 0 1,-1 0 0,0 0-1,1 0 1,-1 0-1,0 0 1,1 0-1,-1 0 1,1 0-1,-1 0 1,0 0-1,1 0 1,-1 1-1,1-1 1,-1 0 0,0 0-1,0 1 1,-27 6-57,16-1-31,0 1 1,0 1-1,1 0 1,-17 15-1,22-18 9,0 1 0,1-1 1,-1 1-1,1 0 0,1 1 0,-1-1 0,1 1 0,0 0 0,-4 12 0,8-19-14,-1 1-1,1-1 0,0 1 1,0-1-1,0 1 0,0-1 1,0 1-1,0-1 1,0 0-1,0 1 0,0-1 1,0 1-1,0-1 1,0 1-1,0-1 0,1 1 1,-1-1-1,0 1 1,0-1-1,0 0 0,1 1 1,-1-1-1,0 1 1,0-1-1,1 0 0,-1 1 1,0-1-1,1 0 1,-1 1-1,1-1 0,-1 0 1,0 0-1,1 1 1,-1-1-1,1 0 0,-1 0 1,1 0-1,-1 0 1,1 1-1,-1-1 0,0 0 1,1 0-1,-1 0 1,1 0-1,-1 0 0,1 0 1,0 0-1,26-4 230,-8-1-183,0-1-1,0-2 1,-1 0 0,0 0-1,30-21 1,81-65-10,-23 3 8,-92 77-29,-1 1 0,0-2 0,-2 1 0,1-2 0,12-22 0,-20 25 33,-7 10-29,-18 14-33,-25 27-8,23-15 137,-32 40 1,50-55-8,-1-1 1,1 1-1,1 0 1,-1 1-1,1-1 0,1 1 1,0 0-1,0 0 1,0 0-1,-1 11 0,4-19-88,0 1 0,0-1 0,0 1 0,0 0 0,0-1 0,0 1 0,1-1 0,-1 1 0,1 0 0,-1-1 0,1 1 0,-1-1 0,1 1 1,0-1-1,0 0 0,-1 1 0,1-1 0,0 0 0,0 1 0,0-1 0,1 0 0,-1 0 0,0 0 0,2 1 0,1 0 21,0 0 0,0 0 0,0 0 0,0-1 0,0 0 0,0 0 1,0 0-1,1 0 0,4 0 0,7-1 24,1 0 0,-1-1 0,0 0-1,17-5 1,-18 2-50,0 0 0,0-2 0,0 1 0,-1-2-1,0 0 1,22-14 0,-29 16-10,0 0 1,0-1-1,0 1 0,0-1 0,-1-1 1,0 1-1,-1-1 0,1 0 0,-1 0 1,0-1-1,-1 1 0,0-1 0,3-9 1,-6 16-12,0 0 1,-1-1-1,1 1 1,-1 0 0,0-1-1,1 1 1,-1-1-1,0 1 1,0-1 0,0 1-1,0 0 1,0-1 0,0 1-1,0-1 1,0 1-1,-1 0 1,1-1 0,-1 1-1,1 0 1,-1-1 0,1 1-1,-1 0 1,-1-2-1,1 2-5,0 0 0,-1 1-1,1-1 1,0 1 0,-1-1-1,1 1 1,0-1 0,-1 1-1,1 0 1,-1 0 0,1 0-1,0 0 1,-1 0 0,1 0-1,-1 0 1,1 0-1,0 0 1,-3 1 0,-5 2-18,0 0 1,1 0-1,-1 1 1,1 0 0,-14 9-1,18-10 26,-53 43-32,54-44 34,1 0-1,-1 1 1,1-1-1,0 1 1,0-1-1,0 1 1,0 0-1,0 0 1,0 0-1,1 0 0,0 1 1,-1-1-1,1 0 1,0 0-1,1 1 1,-1-1-1,0 7 1,2-8 2,-1-1 1,1 0-1,-1 0 0,1 0 1,0 0-1,-1 0 0,1 0 1,0 0-1,0 0 0,0 0 1,0 0-1,0 0 0,0 0 1,0-1-1,0 1 0,0 0 1,0-1-1,0 1 0,0-1 1,1 1-1,-1-1 0,0 0 1,0 1-1,1-1 0,0 0 1,40 5 80,-32-4-64,150 10-551,79 8-862,-249-35 1745,-5-4 97,2-1-1,0-1 1,-14-36-1,25 54-523,1 1 1,1-1-1,-1 0 0,0 1 0,1-1 0,0 0 0,0 0 0,0 1 1,0-1-1,1 0 0,0-3 0,0 5-12,0 1 0,-1-1 1,1 1-1,0-1 0,0 1 0,0 0 0,1-1 0,-1 1 1,0 0-1,0 0 0,1 0 0,-1 0 0,1 0 1,-1 0-1,1 0 0,-1 1 0,1-1 0,-1 0 0,1 1 1,0-1-1,-1 1 0,1 0 0,0-1 0,-1 1 0,3 0 1,30-2-3748,6 1-2477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5.495"/>
    </inkml:context>
    <inkml:brush xml:id="br0">
      <inkml:brushProperty name="width" value="0.025" units="cm"/>
      <inkml:brushProperty name="height" value="0.025" units="cm"/>
    </inkml:brush>
  </inkml:definitions>
  <inkml:trace contextRef="#ctx0" brushRef="#br0">0 0 3235,'0'0'3107</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5.886"/>
    </inkml:context>
    <inkml:brush xml:id="br0">
      <inkml:brushProperty name="width" value="0.025" units="cm"/>
      <inkml:brushProperty name="height" value="0.025" units="cm"/>
    </inkml:brush>
  </inkml:definitions>
  <inkml:trace contextRef="#ctx0" brushRef="#br0">95 22 5573,'0'1'91,"-1"-1"1,1 1-1,0-1 0,-1 1 0,1-1 0,-1 1 0,1-1 0,-1 1 0,1-1 1,-1 0-1,0 1 0,1-1 0,-1 0 0,1 1 0,-1-1 0,0 0 1,1 0-1,-1 0 0,0 0 0,1 1 0,-1-1 0,0 0 0,1 0 0,-1 0 1,0 0-1,0-1 0,-1-16 5985,2 5-1843,-1 17-3911,0-1 0,0 1 0,0-1 0,-1 1 0,0-1 0,0 0 0,0 0 0,-4 6 0,-8 16 271,2 5 124,6-18-387,0 1 0,1 0 0,1 0 0,0 0 0,1 0 0,-1 22 0,4-35-339,0-1 0,0 1 0,0 0 0,0-1 0,0 1 0,0 0 0,0-1 0,1 1 0,-1 0 0,0-1 0,1 1 0,-1 0-1,0-1 1,1 1 0,-1-1 0,1 1 0,-1-1 0,1 1 0,-1-1 0,1 1 0,-1-1 0,1 1 0,-1-1 0,1 0 0,0 1 0,-1-1 0,1 0 0,0 1 0,-1-1 0,1 0 0,0 0 0,-1 0 0,1 0 0,0 0 0,0 0 0,-1 0 0,1 0 0,0 0 0,-1 0 0,1 0 0,0 0 0,0 0 0,-1-1 0,1 1 0,0 0 0,-1 0-1,1-1 1,-1 1 0,1 0 0,0-1 0,-1 1 0,1-1 0,35-22-2726,6-25-4114,-19 16 1340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6.230"/>
    </inkml:context>
    <inkml:brush xml:id="br0">
      <inkml:brushProperty name="width" value="0.025" units="cm"/>
      <inkml:brushProperty name="height" value="0.025" units="cm"/>
    </inkml:brush>
  </inkml:definitions>
  <inkml:trace contextRef="#ctx0" brushRef="#br0">218 62 5125,'0'0'13607,"-8"8"-12950,-7 11-122,1 1 1,1 0-1,1 1 0,1 0 1,1 1-1,-14 41 1,16-40-272,1 1 0,1-1 0,2 1 1,0 0-1,-1 31 0,7-44-237,1-13-628,0-22-1131,-8 10 943,0 0 0,-1 0 0,0 1-1,-1 0 1,-1 0 0,-12-17 0,-7-12 2784,35 41 2100,29-1-2739,-30 2-1182,117-11 1391,-110 10-1632,-1-2 1,0 0-1,0-1 1,0 0-1,0 0 0,-1-2 1,14-6-1,-25 11-160,1-1-1,0 1 0,-1 0 1,1-1-1,-1 1 0,1-1 1,-1 1-1,0-1 0,0 1 1,1-1-1,-1 0 0,-1 0 1,1 0-1,0 1 0,0-1 1,0-4-1,0 4-289,-1 0 0,0 0-1,0 0 1,0-1 0,0 1 0,0 0 0,-1 0-1,1 0 1,-1 0 0,1 0 0,-1 0 0,0 0-1,1 0 1,-1 0 0,0 0 0,-2-3 0,-18-17-6824</inkml:trace>
  <inkml:trace contextRef="#ctx0" brushRef="#br0" timeOffset="1">61 1 11979,'0'0'8905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7.573"/>
    </inkml:context>
    <inkml:brush xml:id="br0">
      <inkml:brushProperty name="width" value="0.025" units="cm"/>
      <inkml:brushProperty name="height" value="0.025" units="cm"/>
    </inkml:brush>
  </inkml:definitions>
  <inkml:trace contextRef="#ctx0" brushRef="#br0">14 147 5509,'0'0'6326,"-2"10"-3886,-1-1-1690,1-6-536,1 0 0,0 1-1,0-1 1,0 0 0,0 1 0,1-1-1,-1 1 1,1-1 0,0 1-1,0-1 1,0 0 0,0 1-1,2 3 1,-2-6-119,1 0-1,-1 0 1,1 0 0,-1 0-1,1 0 1,0-1 0,0 1-1,0 0 1,-1-1 0,1 1-1,0 0 1,0-1 0,0 1-1,0-1 1,0 1-1,0-1 1,0 0 0,0 1-1,0-1 1,0 0 0,0 0-1,0 0 1,0 1 0,0-1-1,0 0 1,0-1 0,1 1-1,-1 0 1,0 0 0,0 0-1,1-1 1,36-10 1312,-21 1-1140,0 0 0,-1-2 0,0 0 0,-1 0 0,0-2 0,-1 1 0,0-2 0,-1 0 0,-1-1-1,14-22 1,-25 36-229,0 0 0,0 0 0,-1 0 0,1 1 0,0-1 0,-1 0 0,1 0-1,-1 0 1,1 0 0,-1 0 0,0 0 0,0 0 0,0 0 0,0 0 0,-1-3 0,1 4-23,-1 0 0,1 0 0,0 1 0,-1-1 1,1 0-1,-1 0 0,0 0 0,1 0 1,-1 1-1,0-1 0,1 0 0,-1 1 1,0-1-1,0 0 0,0 1 0,1-1 0,-1 1 1,0-1-1,0 1 0,0 0 0,-2-1 1,0 0-18,0 1 0,-1 0 1,1 0-1,0 0 0,0 0 1,-1 0-1,1 0 0,0 1 1,0 0-1,0 0 0,0 0 1,0 0-1,0 0 0,0 0 1,0 1-1,-5 3 0,-2 2-6,2 0 0,-1 1 0,1 0 0,0 1 0,1-1 0,0 1 0,0 1 0,1-1 0,0 1 0,1 0 0,0 0 0,1 1 0,0 0 0,0 0 0,1 0 0,1 0 0,-2 13 0,4-22 4,0-1 1,0 0-1,0 1 0,0-1 1,0 0-1,0 1 0,1-1 1,-1 0-1,0 1 0,1-1 0,-1 0 1,1 0-1,0 1 0,-1-1 1,1 0-1,0 0 0,0 0 1,-1 0-1,1 0 0,0 0 0,0 0 1,2 1-1,0 0 6,0 0-1,1-1 0,-1 1 1,0-1-1,0 0 1,1 0-1,-1 0 0,7 0 1,8 1 33,-1-2 0,34-3 0,-41 2-31,101-19 37,-84 13-66,1 2 0,0 1 0,33-1 1,-61 5 44,1 0 1,-1 0 0,1 0 0,-1 0-1,0 1 1,1-1 0,-1 0 0,0 0 0,1 1-1,-1-1 1,0 0 0,1 0 0,-1 1-1,0-1 1,0 0 0,1 1 0,-1-1-1,0 0 1,0 1 0,0-1 0,1 1-1,-1-1 1,0 0 0,0 1 0,0-1-1,0 1 1,0-1 0,0 0 0,0 1-1,0 0 1,-2 1 1241,-2-12-557,-40-121 299,44 130-1039,0 1 0,0 0 0,0 0 0,0-1 0,0 1 0,0 0 0,0-1-1,0 1 1,0 0 0,0 0 0,0-1 0,1 1 0,-1 0 0,0 0 0,0-1 0,0 1 0,0 0 0,0 0 0,0-1 0,1 1 0,-1 0 0,0 0 0,0-1 0,0 1 0,1 0 0,-1 0 0,0 0 0,0 0 0,0-1 0,1 1-1,-1 0 1,0 0 0,1 0 0,-1 0 0,0 0 0,0 0 0,1 0 0,-1 0 0,0 0 0,0 0 0,1 0 0,-1 0 0,0 0 0,1 0 0,-1 0 0,0 0 0,0 0 0,1 0 0,-1 0 0,0 0 0,0 0 0,1 0-1,-1 0 1,0 1 0,0-1 0,1 0 0,20 7-1003,-19-6 849,25 8-2562,1-2 0,0 0 0,0-2-1,0-1 1,1-1 0,-1-1 0,49-4-1,-73 2 2729,-1-1 0,1 1 0,0-1 0,0 0 0,0 0 0,0 0 0,-1 0 0,1-1 0,-1 1 0,1-1 0,3-2 0,7-14 3057,-9-7 3711,-5 25-6605,0-1 1,0 0 0,0 1 0,0-1 0,-1 0-1,1 1 1,0-1 0,-1 1 0,1-1 0,-1 1-1,1-1 1,0 1 0,-1-1 0,1 1-1,-1-1 1,1 1 0,-1-1 0,1 1 0,-1 0-1,0-1 1,1 1 0,-1 0 0,0 0 0,1-1-1,-1 1 1,1 0 0,-1 0 0,0 0 0,1 0-1,-1 0 1,0 0 0,1 0 0,-1 0-1,0 0 1,1 0 0,-1 0 0,0 0 0,1 0-1,-1 1 1,0-1 0,1 0 0,-1 1 0,1-1-1,-2 1 1,-29 13 399,25-8-433,0 1-1,0 0 0,0 0 1,0 0-1,1 1 0,1-1 1,-1 1-1,1 1 0,1-1 1,-1 0-1,1 1 0,1 0 0,0 0 1,0 0-1,-1 13 0,2 11-80,1 0-1,8 66 1,-4-65 27,0 68 1,-5-97 7,0 0 0,0-1 0,0 1 0,0-1 1,-1 1-1,0-1 0,0 0 0,0 0 0,-4 7 0,5-9 63,0 0 0,-1 0 0,1-1 0,-1 1 0,0 0 0,1 0 0,-1-1 0,0 1 0,0-1 0,0 1-1,0-1 1,0 0 0,0 0 0,-1 0 0,1 0 0,0 0 0,0-1 0,-1 1 0,1 0 0,-3-1 0,4 0-75,0-1 0,0 1 1,0-1-1,0 0 1,0 1-1,0-1 0,0 0 1,0 0-1,0 0 0,1 0 1,-1 0-1,0 1 1,1-1-1,-1 0 0,1-1 1,-1 1-1,1 0 1,-1 0-1,1 0 0,0 0 1,-1 0-1,1 0 0,0 0 1,0-1-1,0 1 1,0 0-1,0 0 0,0 0 1,0 0-1,1-2 1,1-42 36,3 25-98,0 0 0,1 0 0,0 0 0,2 1 1,1 0-1,0 0 0,14-20 0,12-13-191,44-50-1,-3 25-56,-36 38 2,-46 47 268,-1-1 0,1 1 0,0 0 0,0 0 0,1 0 0,0 1 0,1 0 0,0 0 0,0 0 0,1 1 0,0-1 0,0 1 0,1 0 0,0 11 0,2-20-3,1 0 0,-1 0-1,1-1 1,0 1 0,0 0 0,-1-1 0,1 1-1,0-1 1,0 1 0,0-1 0,0 1 0,0-1-1,0 0 1,0 1 0,0-1 0,-1 0 0,1 0-1,0 0 1,0 0 0,0 0 0,0 0 0,0 0-1,0 0 1,0 0 0,0 0 0,1-1 0,31-3 124,-19-1-348,-1-2 1,1 1-1,-1-2 1,0 0-1,-1 0 1,17-15-1,1-1-3552,-14 8-3881,-6 7 1922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8.386"/>
    </inkml:context>
    <inkml:brush xml:id="br0">
      <inkml:brushProperty name="width" value="0.025" units="cm"/>
      <inkml:brushProperty name="height" value="0.025" units="cm"/>
    </inkml:brush>
  </inkml:definitions>
  <inkml:trace contextRef="#ctx0" brushRef="#br0">87 80 8232,'-7'23'9137,"-5"15"-5536,-31 106-1397,40-138-2087,1 0 0,0 0 0,0 1 0,0-1 0,1 1 0,0-1 0,0 1 0,1 0 0,0-1 0,0 1 0,0-1 0,2 11 0,0-16-102,-1 0-1,0 0 1,1 0-1,-1 0 1,0 0 0,1 0-1,-1-1 1,1 1-1,-1 0 1,1-1-1,0 0 1,-1 1-1,1-1 1,0 0-1,-1 1 1,1-1-1,0 0 1,2-1-1,38 0 130,-34 0-227,33-4-717,-32 3 646,-1 1 0,1 0-1,0 0 1,0 1 0,0 0 0,14 2 0,-22-2 155,-1 1 1,1-1-1,0 0 1,-1 1-1,1-1 0,0 1 1,-1-1-1,1 1 1,-1-1-1,1 1 1,0-1-1,-1 1 1,0 0-1,1-1 1,-1 1-1,1 0 1,-1-1-1,0 1 1,1 0-1,-1 0 1,0-1-1,0 1 1,0 0-1,1 0 1,-1-1-1,0 1 1,0 0-1,0 0 1,0 0-1,-1-1 1,1 1-1,0 0 1,0 0-1,0-1 1,0 1-1,-1 0 1,1 0-1,0-1 1,-1 1-1,1 0 1,-1-1-1,1 1 0,-2 1 1,-20 29 792,13-23-587,-1-1-1,0 0 1,0-1 0,0 0-1,-1-1 1,0 0 0,0 0-1,-1-1 1,1-1 0,-1 0-1,1-1 1,-1 0 0,-19 1-1,30-3-250,0 0-1,0 0 1,0-1-1,0 1 0,0 0 1,0 0-1,0-1 1,0 1-1,0 0 0,0-1 1,0 1-1,0-1 1,0 1-1,0-1 1,0 0-1,1 1 0,-1-1 1,0 0-1,1 0 1,-1 1-1,0-1 0,1 0 1,-1 0-1,1 0 1,-1 0-1,1 0 0,-1 0 1,1 0-1,0 0 1,0 0-1,-1 0 0,1 0 1,0 0-1,0 0 1,0 0-1,0 0 0,0 0 1,0 0-1,0 0 1,0 0-1,1 0 0,-1 0 1,0 0-1,1 0 1,-1 0-1,1 0 0,0-1 1,1-4-471,0 0 1,0 1-1,1-1 1,-1 1-1,1-1 1,1 1-1,5-7 1,76-76-5352,31-36 671,-65 63 4357,-13 13 2194,47-43 0,-77 86 2089,-5 8-1296,-9 22-558,-16 33-940,7-24-267,-44 112 1824,52-126-1955,2 1 0,0 0 1,1 0-1,1 0 0,-1 27 0,5-49-284,-1 0 1,1 0-1,-1 0 0,1 0 1,-1 0-1,1 0 1,0 0-1,-1 0 1,1 0-1,0 0 0,0 0 1,0 0-1,-1 1 1,1-1-1,0 0 0,0 1 1,0-1-1,1 0 1,-1 1-1,0 0 0,0-1 1,0 1-1,0-1 1,0 1-1,0 0 1,1 0-1,-1 0 0,0 0 1,0 0-1,0 0 1,1 0-1,-1 0 0,0 0 1,0 0-1,0 1 1,0-1-1,1 0 0,-1 1 1,0-1-1,0 1 1,0-1-1,0 1 0,0 0 1,0 0-1,0-1 1,0 1-1,0 0 1,-1 0-1,1 0 0,0 0 1,0 0-1,-1 0 1,1 0-1,-1 0 0,1 0 1,-1 0-1,1 0 1,-1 0-1,0 0 0,1 1 1,-1-1-1,0 2 1,1-8-264,0 0 1,-1 0 0,0 0-1,0 0 1,0 0-1,-1 0 1,0 0 0,0 0-1,0 0 1,0 0-1,-1 1 1,0-1 0,0 0-1,0 1 1,0-1-1,-1 1 1,0 0 0,0 0-1,0 0 1,0 0 0,-7-5-1,-38-31-201,-3 11 5117,87 30-2341,-21-2-2010,77 1 498,-2 1-3866,-82-2-421,-7-4-1260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8.731"/>
    </inkml:context>
    <inkml:brush xml:id="br0">
      <inkml:brushProperty name="width" value="0.025" units="cm"/>
      <inkml:brushProperty name="height" value="0.025" units="cm"/>
    </inkml:brush>
  </inkml:definitions>
  <inkml:trace contextRef="#ctx0" brushRef="#br0">52 13 14798,'0'0'4036,"-51"-13"-1442,60 13-2850,16 0 320,1 0-1441,5 2-3236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9.399"/>
    </inkml:context>
    <inkml:brush xml:id="br0">
      <inkml:brushProperty name="width" value="0.025" units="cm"/>
      <inkml:brushProperty name="height" value="0.025" units="cm"/>
    </inkml:brush>
  </inkml:definitions>
  <inkml:trace contextRef="#ctx0" brushRef="#br0">142 44 10090,'0'0'13340,"-10"0"-13265,2-1-65,0 2 1,1-1-1,-1 1 0,0 0 1,1 1-1,-1-1 0,1 2 1,0-1-1,-1 1 1,1 0-1,0 0 0,1 1 1,-1 0-1,1 0 0,-1 1 1,-8 9-1,16-13-76,1 0 1,0 0-1,0 1 0,-1-1 1,1 0-1,0 0 0,0-1 1,0 1-1,0 0 0,0-1 1,0 1-1,0-1 0,0 0 1,0 1-1,3-1 0,-3 0 17,8 2 19,100 24-93,-102-23 63,0-1 1,0 1 0,0 1-1,0 0 1,-1 0 0,0 0 0,1 1-1,-2 0 1,1 1 0,10 10-1,-16-15 46,1 1-1,-1-1 0,0 1 0,0-1 0,0 1 1,0 0-1,0 0 0,0 0 0,0-1 1,-1 1-1,1 0 0,-1 0 0,1 0 1,-1 0-1,0 0 0,0 0 0,0 0 1,0 0-1,0 0 0,0 0 0,-1 0 0,1 0 1,0 0-1,-1 0 0,0 1 0,-1 1 55,-1-1-1,1 1 0,-1-1 0,1 0 1,-1 0-1,0 0 0,0 0 0,0-1 0,0 1 1,-1-1-1,-5 3 0,-6 3 240,0-1 0,0-1 1,-1-1-1,1 0 0,-18 3 0,33-8-277,-38 3 557,28-9-350,19-12-333,18-9-1500,1 1 0,1 1 0,37-24 0,40-34-3657,-73 51 4289,-23 22 1602,0-1 0,1 1-1,17-12 1,-28 41 2654,0-2-2978,-16 74 595,11-72-804,1 0 0,0 1 0,2-1 0,0 1 0,2-1 0,1 26 0,-1-44-151,1 0 0,-1 0-1,0-1 1,1 1 0,-1 0 0,0 0-1,1 0 1,-1-1 0,1 1-1,0 0 1,-1-1 0,1 1 0,-1 0-1,1-1 1,0 1 0,0-1-1,-1 1 1,1-1 0,0 1 0,0-1-1,0 1 1,-1-1 0,1 0 0,0 0-1,0 1 1,0-1 0,0 0-1,0 0 1,0 0 0,0 0 0,0 0-1,-1 0 1,1 0 0,0 0 0,0 0-1,0-1 1,0 1 0,0 0-1,0-1 1,-1 1 0,1 0 0,0-1-1,0 1 1,0-1 0,0 0 0,20-16-4218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29.724"/>
    </inkml:context>
    <inkml:brush xml:id="br0">
      <inkml:brushProperty name="width" value="0.025" units="cm"/>
      <inkml:brushProperty name="height" value="0.025" units="cm"/>
    </inkml:brush>
  </inkml:definitions>
  <inkml:trace contextRef="#ctx0" brushRef="#br0">29 0 12075,'0'0'1121,"-28"52"-1825,31-35-1763,10-5-3074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0.084"/>
    </inkml:context>
    <inkml:brush xml:id="br0">
      <inkml:brushProperty name="width" value="0.025" units="cm"/>
      <inkml:brushProperty name="height" value="0.025" units="cm"/>
    </inkml:brush>
  </inkml:definitions>
  <inkml:trace contextRef="#ctx0" brushRef="#br0">164 284 12460,'-8'5'288,"-10"5"901,1 2-1,0 0 0,-24 22 1,35-29-930,0 1-1,1 0 1,-1 0 0,1 0 0,0 1-1,1-1 1,0 1 0,0 0-1,0 1 1,1-1 0,0 0 0,0 1-1,-2 10 1,5-17-253,0-1-1,0 1 1,0-1-1,0 1 1,0-1-1,0 1 1,0-1-1,0 1 1,0-1-1,0 1 1,1-1-1,-1 1 1,0-1-1,0 1 1,0-1-1,1 1 1,-1-1-1,0 1 1,1-1-1,-1 0 1,0 1-1,1-1 1,-1 1-1,0-1 1,1 0-1,-1 1 1,1-1 0,-1 0-1,1 0 1,-1 1-1,1-1 1,-1 0-1,1 0 1,23 1 192,24-17 89,-26 4-261,0-2 0,-1 0 0,0-2 1,-1 0-1,-1-1 0,-1-1 0,0 0 0,18-27 1,-25 30-12,-1 0 1,0-1-1,-1 0 1,-1 0-1,-1-1 1,0 1-1,-1-2 1,-1 1-1,0-1 1,-2 0-1,0 0 1,1-25-1,-4 41-15,0 0-1,0 0 0,0 0 0,0 1 0,0-1 0,0 0 0,-1 0 1,1 1-1,-1-1 0,1 0 0,-1 0 0,1 1 0,-1-1 0,0 0 1,0 1-1,0-1 0,0 1 0,0-1 0,0 1 0,-1 0 0,1-1 1,0 1-1,-1 0 0,1 0 0,-1 0 0,-1-1 0,1 1-1,-1 0-1,0 1 0,0-1 1,1 1-1,-1 0 0,0 0 0,0 0 1,0 0-1,0 0 0,1 1 1,-1-1-1,0 1 0,0 0 1,1 0-1,-4 1 0,1 0-5,0 0-1,0 0 1,1 1 0,-1-1-1,1 1 1,0 0-1,0 0 1,0 0-1,0 1 1,0 0-1,1-1 1,-1 1 0,1 1-1,0-1 1,1 0-1,-1 1 1,1-1-1,-1 1 1,-1 7-1,4 2-5,0 0-1,1 1 0,0-1 0,1 0 0,1 0 0,0 0 0,1 0 0,1-1 1,7 16-1,-6-14-81,0 1-1,-1 0 1,0 0 0,-2 1 0,0-1 0,1 23-1,-4-29-250,0 12-549,0-8-3578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0.928"/>
    </inkml:context>
    <inkml:brush xml:id="br0">
      <inkml:brushProperty name="width" value="0.025" units="cm"/>
      <inkml:brushProperty name="height" value="0.025" units="cm"/>
    </inkml:brush>
  </inkml:definitions>
  <inkml:trace contextRef="#ctx0" brushRef="#br0">19 84 10410,'0'0'2060,"-3"11"-405,0 0-1225,0 0 337,0 1 0,1-1-1,0 1 1,0 18 0,1-28-675,1 0 1,0 0 0,0 0-1,0 0 1,1 0 0,-1 0-1,0 0 1,1 0 0,-1 0-1,1 0 1,0 0 0,0-1-1,-1 1 1,1 0 0,0 0 0,1-1-1,-1 1 1,0-1 0,0 1-1,1-1 1,-1 1 0,1-1-1,-1 0 1,1 0 0,-1 0-1,1 0 1,0 0 0,0 0-1,-1 0 1,1 0 0,0-1 0,0 1-1,0-1 1,0 1 0,0-1-1,4 0 1,6 0 93,0-1 0,-1-1 0,1 0 0,0 0 0,-1-1 0,1-1 0,-1 0 0,0 0 1,0-2-1,0 1 0,-1-1 0,11-8 0,-14 10-167,0-1 1,-1 0-1,0 0 1,0 0-1,-1 0 1,1-1-1,-1 0 0,-1 0 1,1-1-1,-1 1 1,0-1-1,0 0 1,-1 0-1,0 0 1,0 0-1,0-1 1,-1 1-1,-1-1 0,2-11 1,-3 17-20,0 0-1,0 1 1,0-1 0,0 0-1,0 1 1,0-1 0,-1 0 0,1 1-1,-1-1 1,1 1 0,-1-1-1,0 1 1,1-1 0,-1 1-1,0-1 1,0 1 0,0 0-1,0-1 1,0 1 0,-1 0 0,1 0-1,0 0 1,0 0 0,-1 0-1,1 0 1,-1 0 0,1 1-1,-1-1 1,1 0 0,-1 1-1,1-1 1,-1 1 0,0-1 0,1 1-1,-1 0 1,0 0 0,1 0-1,-1 0 1,0 0 0,1 0-1,-1 0 1,-2 1 0,-1 0-20,-1 0 0,1 0 0,0 1 0,-1-1 0,1 1 0,0 1 0,0-1 0,1 0 0,-1 1 0,0 0 1,1 0-1,-6 5 0,1 3 8,0-1-1,1 1 1,1 1 0,-1 0 0,2 0-1,0 0 1,0 0 0,1 1 0,0 0 0,2 0-1,-1 1 1,1-1 0,-1 21 0,4-31 8,0-1 0,0 1 0,0-1 0,0 0-1,0 1 1,1-1 0,-1 0 0,1 1 0,0-1 0,-1 0 0,1 0 0,0 1 0,0-1 0,0 0 0,1 0 0,-1 0 0,1 0 0,-1-1-1,1 1 1,-1 0 0,3 1 0,0 0 6,-1-1 1,1 0-1,0 0 0,0 0 0,0-1 0,0 1 0,1-1 1,-1 0-1,0 0 0,8 0 0,4 0 17,-1-2 0,0 1 0,0-2 0,1 0 0,26-7 0,-19 1-6,-1 0 1,1-1-1,-2-1 1,26-16-1,-38 21 6,0-1 1,0 0-1,-1-1 0,0 0 1,0 0-1,0-1 0,-1 0 1,-1 0-1,1 0 0,-1-1 1,9-18-1,-55 83-425,34-46 394,3-4 8,-1 0 1,1 0 0,0 0 0,0 1 0,1-1 0,0 1 0,0-1 0,0 1 0,0 9 0,2-15 10,1 0 0,0 0 0,0 0 0,-1 0-1,1 0 1,0 0 0,0 0 0,0-1-1,0 1 1,0 0 0,0-1 0,0 1 0,0-1-1,0 1 1,0-1 0,0 1 0,0-1-1,0 0 1,1 0 0,-1 1 0,0-1 0,0 0-1,0 0 1,0 0 0,1 0 0,-1-1-1,0 1 1,0 0 0,0 0 0,2-1 0,44-6 188,-18-2-152,48-21-1,-53 19-36,0 1-1,1 2 1,31-7-1,-55 14-5,0 1 0,-1 0 0,1-1 0,0 1-1,0 0 1,0 0 0,-1 0 0,1 0 0,0 0 0,0 0 0,0 0 0,0 0 0,-1 0 0,1 0-1,0 0 1,0 1 0,0-1 0,-1 0 0,1 0 0,0 1 0,0-1 0,-1 1 0,1-1 0,0 1 0,-1-1-1,1 1 1,0-1 0,-1 1 0,1-1 0,-1 1 0,1 0 0,-1-1 0,1 1 0,-1 0 0,1 0-1,-1-1 1,0 1 0,0 0 0,1 0 0,-1 0 0,0-1 0,0 1 0,0 0 0,0 0 0,0 0-1,0 0 1,0-1 0,0 1 0,0 0 0,0 0 0,0 0 0,0 0 0,-1-1 0,1 2 0,-1-1 2,1 0 1,0 0 0,0 0 0,-1 0-1,1 0 1,0 0 0,0-1-1,0 1 1,0 0 0,0 0 0,0 0-1,1 0 1,-1 0 0,0 0 0,0 0-1,1 0 1,-1 0 0,0 0 0,1 0-1,-1 0 1,1-1 0,-1 1 0,1 0-1,0 0 1,-1-1 0,1 1-1,0 0 1,-1-1 0,1 1 0,0-1-1,0 1 1,0 0 0,0-1 0,-1 0-1,1 1 1,0-1 0,0 0 0,0 1-1,0-1 1,1 0 0,10 0 46,-1 0 1,0-1-1,0 0 1,19-5 0,31-2-1350,-61 8 1066,1 0 1,-1 1-1,0-1 1,0 1-1,0-1 1,0 0-1,0 1 0,0-1 1,0 1-1,0-1 1,0 0-1,0 1 0,0-1 1,-1 0-1,1 1 1,0-1-1,0 1 0,0-1 1,0 0-1,-1 1 1,1-1-1,0 0 0,0 1 1,0-1-1,-1 0 1,1 1-1,0-1 1,-1 0-1,1 0 0,0 0 1,-1 1-1,1-1 1,0 0-1,-1 0 0,1 0 1,-1 1-1,-8-1-8046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4.311"/>
    </inkml:context>
    <inkml:brush xml:id="br0">
      <inkml:brushProperty name="width" value="0.025" units="cm"/>
      <inkml:brushProperty name="height" value="0.025" units="cm"/>
    </inkml:brush>
  </inkml:definitions>
  <inkml:trace contextRef="#ctx0" brushRef="#br0">1 0 5926,'0'0'11146,"50"10"-9288,-38 15-160,-1 4-706,-4 4-63,-2 1-352,-1 2-353,-2-1-160,-2-2-32,0-3-96,0-1-1666,-6-6-736,-4-6-1345,-6-8-1667</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1.288"/>
    </inkml:context>
    <inkml:brush xml:id="br0">
      <inkml:brushProperty name="width" value="0.025" units="cm"/>
      <inkml:brushProperty name="height" value="0.025" units="cm"/>
    </inkml:brush>
  </inkml:definitions>
  <inkml:trace contextRef="#ctx0" brushRef="#br0">1 30 12620,'0'0'6694,"51"-30"-8295,-29 43-2339,6 1-1473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1.631"/>
    </inkml:context>
    <inkml:brush xml:id="br0">
      <inkml:brushProperty name="width" value="0.025" units="cm"/>
      <inkml:brushProperty name="height" value="0.025" units="cm"/>
    </inkml:brush>
  </inkml:definitions>
  <inkml:trace contextRef="#ctx0" brushRef="#br0">66 115 11018,'0'0'5819,"-8"2"-3913,-25 7-368,33-9-1498,0 0 0,0 0 0,1 0 0,-1 0 0,0 1 0,1-1 0,-1 0 0,0 0 0,0 0 0,0 1 0,1-1 1,-1 0-1,0 0 0,0 1 0,0-1 0,0 0 0,1 0 0,-1 1 0,0-1 0,0 0 0,0 1 0,0-1 0,0 0 1,0 1-1,0-1 0,0 0 0,0 0 0,0 1 0,0-1 0,0 0 0,0 1 0,0-1 0,0 0 0,0 1 0,0-1 1,0 0-1,-1 0 0,1 1 0,0-1 0,0 0 0,0 1 0,0-1 0,-1 0 0,1 0 0,0 0 0,0 1 1,0-1-1,-1 0 0,1 0 0,0 0 0,-1 1 0,1-1 0,0 0 0,0 0 0,-1 0 0,1 0 0,0 0 0,-1 0 1,1 0-1,0 0 0,0 0 0,-1 0 0,1 0 0,-1 0 0,21 7 739,-2-7-420,0 0 1,0-2-1,0 1 0,-1-2 1,1-1-1,17-5 0,-23 5-237,-1 0-1,0 0 0,0-1 0,0 0 1,-1-1-1,0-1 0,0 1 0,0-2 1,-1 1-1,9-10 0,-17 16-87,0 0-1,0 0 1,0-1 0,0 1-1,0 0 1,0-1 0,0 1-1,0 0 1,0-1 0,0 1-1,-1-1 1,1 0 0,-1 1-1,1-1 1,-1 1 0,0-1-1,1 0 1,-1 1 0,0-1-1,0-2 1,-1 3-20,1 0 1,-1 0-1,0 0 0,1 0 0,-1 0 1,0 0-1,1 0 0,-1 0 1,0 1-1,0-1 0,0 0 1,0 0-1,0 1 0,0-1 0,0 1 1,0-1-1,0 1 0,0-1 1,0 1-1,-1-1 0,0 1 1,-5-2-22,0 1 0,0 0 0,-1 0 0,1 1 0,0 0 0,-1 1 0,-10 1 0,3 2-7,0 1 0,0 1-1,1 0 1,0 1 0,0 0-1,0 1 1,1 1-1,1 0 1,-1 0 0,1 2-1,1-1 1,0 1 0,1 1-1,0 0 1,-14 23 0,22-32 6,1-1 0,-1 1 1,1-1-1,0 1 0,0 0 1,0-1-1,0 1 0,0 0 1,1 0-1,-1 0 0,1-1 1,0 1-1,0 0 0,0 0 0,0 0 1,0 0-1,1 0 0,-1 0 1,1-1-1,0 1 0,0 0 1,1 3-1,1-3 8,-1 0 0,1 0 1,-1 0-1,1-1 0,0 1 0,0-1 0,1 1 0,-1-1 1,0 0-1,1 0 0,-1-1 0,1 1 0,-1-1 0,6 2 1,12 2-845,1-1 0,0 0 0,1-2 0,30 0 0,-5-2-3405,1-3-2483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3.627"/>
    </inkml:context>
    <inkml:brush xml:id="br0">
      <inkml:brushProperty name="width" value="0.025" units="cm"/>
      <inkml:brushProperty name="height" value="0.025" units="cm"/>
    </inkml:brush>
  </inkml:definitions>
  <inkml:trace contextRef="#ctx0" brushRef="#br0">10 0 9577,'0'0'8328,"0"8"-7527,-9 200 4414,9-207-5191,-1 0 0,1-1 0,0 1-1,0 0 1,0 0 0,1 0 0,-1 0 0,0-1-1,0 1 1,0 0 0,0 0 0,1 0-1,-1-1 1,0 1 0,1 0 0,-1 0 0,1-1-1,-1 1 1,1 0 0,-1-1 0,1 1 0,-1-1-1,1 1 1,0 0 0,-1-1 0,1 0-1,0 1 1,-1-1 0,3 1 0,-1 0 31,0-1 1,0 0-1,0 0 1,0 0-1,0 0 0,0 0 1,0-1-1,0 1 1,0-1-1,-1 1 1,1-1-1,2-1 1,5-2 89,0 0 1,0-1-1,-1 0 1,9-8-1,39-43-25,-43 41-92,1 1 0,29-24-1,-43 38-29,1 0 0,-1 1 0,1-1 0,-1 0 0,0 0 0,1 0-1,-1 1 1,1-1 0,-1 0 0,0 1 0,1-1 0,-1 0 0,1 1 0,-1-1 0,0 0 0,0 1-1,1-1 1,-1 1 0,0-1 0,0 1 0,1-1 0,-1 1 0,0-1 0,0 0 0,0 1-1,0-1 1,0 1 0,0-1 0,0 1 0,0-1 0,0 1 0,0-1 0,0 1 0,0-1 0,0 1-1,0-1 1,0 1 0,0-1 0,-1 1 0,2 30-95,-1-28 97,0 59 74,32-62-8823,-18-7 2706,2-3-2045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4.018"/>
    </inkml:context>
    <inkml:brush xml:id="br0">
      <inkml:brushProperty name="width" value="0.025" units="cm"/>
      <inkml:brushProperty name="height" value="0.025" units="cm"/>
    </inkml:brush>
  </inkml:definitions>
  <inkml:trace contextRef="#ctx0" brushRef="#br0">86 0 12908,'0'0'8595,"-9"9"-7869,2-4-577,1 1 0,0-1 0,0 1 0,0 0-1,1 1 1,0 0 0,0-1 0,1 1 0,0 1 0,0-1 0,0 1 0,1-1-1,0 1 1,1 0 0,0 0 0,0 0 0,0 9 0,2-16-147,-1 0 0,1 0 0,0-1 1,1 1-1,-1 0 0,0 0 0,0 0 0,0 0 1,0-1-1,1 1 0,-1 0 0,0 0 0,1 0 0,-1-1 1,0 1-1,1 0 0,-1 0 0,1-1 0,0 1 1,-1 0-1,1-1 0,-1 1 0,1-1 0,0 1 0,-1-1 1,1 1-1,0-1 0,0 1 0,-1-1 0,2 1 1,1-1 17,-1 0 1,1 1 0,-1-1 0,1 0-1,-1 0 1,1-1 0,-1 1 0,1 0-1,-1-1 1,5-1 0,0 0 20,0-1 0,-1 0-1,1 0 1,0-1 0,-1 0 0,11-8 0,-13 8-43,1 0 1,-1 0 0,0-1-1,0 0 1,0 0-1,-1 0 1,0 0-1,0 0 1,0-1 0,0 0-1,-1 1 1,0-1-1,0 0 1,1-12-1,-5 20-21,-1-1 0,1 0 0,0 1-1,-1 0 1,1-1 0,0 1-1,0 0 1,0 0 0,0 0-1,-2 4 1,-1 2-129,1-1 0,1 0 0,0 1 1,0 0-1,0 0 0,1 0 0,0 0 0,1 0 0,-1 1 0,1 12 0,1-21 14,0 1 0,0 0 0,0-1 0,0 1 0,1 0 0,-1-1 0,0 1 1,0 0-1,1-1 0,-1 1 0,0 0 0,1-1 0,-1 1 0,0-1 0,1 1 0,-1-1 0,1 1 0,-1-1 0,1 1 0,-1-1 0,1 1 0,-1-1 0,1 0 0,0 1 0,-1-1 0,1 0 0,0 1 0,-1-1 0,2 0 0,26 2-3383,-20-3 2583,0 0-1,0 0 0,0-1 0,-1 0 0,9-4 1,13-11-3835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4.392"/>
    </inkml:context>
    <inkml:brush xml:id="br0">
      <inkml:brushProperty name="width" value="0.025" units="cm"/>
      <inkml:brushProperty name="height" value="0.025" units="cm"/>
    </inkml:brush>
  </inkml:definitions>
  <inkml:trace contextRef="#ctx0" brushRef="#br0">84 150 8616,'0'0'5968,"-9"8"-5327,8-7-652,-47 51 1106,45-49-913,0 1-1,1 1 1,-1-1 0,1 0 0,0 1 0,0-1 0,0 1-1,1-1 1,-1 1 0,1 0 0,0 0 0,0 0 0,1 0 0,0 0-1,0 6 1,0-10-166,1 0-1,-1 0 1,1 0-1,-1-1 0,1 1 1,0 0-1,-1 0 1,1 0-1,0 0 1,0-1-1,0 1 1,0 0-1,-1-1 1,1 1-1,0-1 0,0 1 1,0-1-1,0 0 1,0 1-1,0-1 1,0 0-1,0 1 1,0-1-1,1 0 1,-1 0-1,0 0 1,0 0-1,0 0 0,0 0 1,2-1-1,36-5 355,-29 1-353,0 1 0,-1-1 0,0 0 0,0-1 0,0 0 0,-1-1 0,0 0 0,0 0 0,0-1 0,-1 0 0,0 0 0,-1 0 0,9-15-1,-9 12 14,0 0-1,0 0 0,-1-1 0,-1 0 0,0 0 0,0 0 0,-2-1 1,1 1-1,-1 0 0,-1-1 0,0-14 0,-1 26-8,0-1 0,0 1 0,-1 0 0,1-1 0,0 1 0,0 0 0,-1-1 0,1 1 0,-1 0 0,1 0 0,-1 0 0,1-1 0,-1 1 0,0 0 0,0 0 0,1 0 0,-1 0 0,0 0 0,0 0-1,0 0 1,0 0 0,0 1 0,0-1 0,0 0 0,-1 0 0,1 1 0,0-1 0,0 1 0,-1-1 0,1 1 0,0 0 0,0-1 0,-1 1 0,1 0 0,0 0 0,-1 0 0,1 0 0,0 0 0,-1 0 0,1 0 0,0 1 0,-1-1 0,1 0 0,0 1 0,0-1 0,-1 1 0,1-1-1,-2 2 1,-3 0 0,0 1-1,0 0 1,0 0-1,0 0 1,0 1-1,1-1 1,-1 1 0,-8 10-1,11-11 7,0 0 0,1 0 0,0 0 1,-1 0-1,1 1 0,0-1 0,1 1 0,-1-1 0,1 1 0,-1 0 0,1-1 1,0 1-1,0 7 0,1-9-28,0 1 1,1 0-1,0-1 1,-1 1-1,1 0 1,0-1-1,0 1 0,0-1 1,1 1-1,-1-1 1,1 0-1,-1 0 1,1 1-1,0-1 1,0 0-1,0 0 1,0-1-1,0 1 0,0 0 1,3 1-1,28 20-114,-17-12 189,0 0 0,23 23 0,-34-30-330,-1 1 0,0 0 0,0 0 1,-1 1-1,1-1 0,-1 1 0,0-1 0,-1 1 1,1 0-1,-1 0 0,-1 1 0,2 5 0,1 3-2779,1-7-2215,2-3-4679</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5.727"/>
    </inkml:context>
    <inkml:brush xml:id="br0">
      <inkml:brushProperty name="width" value="0.025" units="cm"/>
      <inkml:brushProperty name="height" value="0.025" units="cm"/>
    </inkml:brush>
  </inkml:definitions>
  <inkml:trace contextRef="#ctx0" brushRef="#br0">89 179 12268,'0'0'1692,"-7"7"390,-4 3-1179,1 1 0,1 1 0,0-1-1,-11 19 1,17-25-709,0-1 0,1 1 0,-1 0-1,1 0 1,0 0 0,0 0 0,1 1-1,-1-1 1,1 0 0,1 1 0,-1-1 0,1 0-1,-1 1 1,2-1 0,-1 1 0,1-1-1,2 11 1,-2-14-164,0-1 0,0 0 0,0 0 0,0 0 1,0 0-1,0 0 0,1 0 0,-1 0 0,0 0 0,0 0 0,1-1 0,-1 1 0,1 0 0,-1-1 1,1 1-1,-1-1 0,1 0 0,-1 1 0,1-1 0,-1 0 0,1 0 0,0 0 0,-1 0 0,1 0 1,-1 0-1,1-1 0,-1 1 0,3-1 0,42-14 437,-35 9-422,0-2-1,0 1 1,-1-2-1,16-16 1,-22 21-34,0 0 0,-1 0 0,0 0 0,0-1 0,0 1 1,0-1-1,0 0 0,-1 0 0,0 0 0,0 0 0,-1 0 0,1 0 0,-1 0 1,1-8-1,-21 40-161,15-22 150,0 1 0,1 0 0,0 0 0,0 0 0,1 1 0,-1-1 0,1 1 0,1-1 0,-1 1 0,1 0 0,0 0 0,1-1 0,0 1 0,0 10 0,1-16 5,0 0-1,0-1 0,0 1 0,0 0 1,0 0-1,0-1 0,0 1 0,0 0 1,0-1-1,0 1 0,1-1 1,-1 1-1,0-1 0,0 0 0,0 1 1,1-1-1,-1 0 0,0 0 1,0 0-1,1 0 0,-1 0 0,2 0 1,29-4 110,-24 2-111,0-1 0,0 0 0,-1-1 0,1 0 0,-1 0 0,0-1 0,0 0 0,9-9 0,47-51-41,-51 51 38,-17 60-177,4-45 182,1 1 1,-1-1-1,1 1 1,0-1 0,-1 1-1,1-1 1,0 1 0,0-1-1,0 1 1,0-1-1,0 1 1,0-1 0,1 1-1,-1-1 1,0 1-1,1-1 1,-1 1 0,1-1-1,0 1 1,-1-1 0,1 0-1,0 1 1,0-1-1,0 0 1,0 0 0,0 1-1,0-1 1,0 0-1,0 0 1,0 0 0,1 0-1,-1-1 1,2 2 0,2-1 17,0 0 0,0 0 1,0 0-1,1-1 1,-1 0-1,0 0 1,0 0-1,0-1 1,8-1-1,3-2-48,0-1 0,-1 0 0,0-1 0,-1-1 0,15-8 0,-13 6-107,-1 2 0,1 0 1,29-9-1,-44 16 131,-1 0 0,1 0 0,-1 0 0,1 1-1,-1-1 1,0 0 0,1 1 0,-1-1 0,0 0 0,1 1 0,-1-1 0,0 0 0,1 1-1,-1-1 1,0 0 0,0 1 0,0-1 0,1 1 0,-1-1 0,0 0 0,0 1-1,0-1 1,0 1 0,0-1 0,0 1 0,0-1 0,0 1 0,0-1 0,0 1 0,0-1-1,0 1 1,0-1 0,0 0 0,0 1 0,0-1 0,0 1 0,-1-1 0,1 1-1,0-1 1,0 0 0,0 1 0,-1-1 0,0 1 0,-8 28 135,8-26-142,1-3 9,0 1 0,-1 0 0,1-1 0,0 1 0,0-1 0,-1 1 1,1-1-1,0 1 0,0 0 0,0-1 0,0 1 0,0-1 0,0 1 0,0 0 0,0-1 0,0 1 1,0-1-1,0 1 0,0 0 0,0-1 0,0 1 0,1-1 0,-1 1 0,0-1 0,0 1 1,1 0-1,-1-1 0,0 1 0,1-1 0,-1 0 0,1 1 0,18-4-421,21-22-1482,-18 4 66,0-1-1,-1-1 0,-2-1 1,0 0-1,-1-2 1,17-33-1,11-38-497,-48 100 3479,-21 58 8814,14-37-9497,1 0 0,2 0 0,0 0 0,1 1 1,-1 39-1,5-49-395,0-11-21,1 1 0,-1-1-1,1 1 1,0-1 0,0 1-1,1-1 1,-1 1 0,1-1-1,0 1 1,2 5 0,-3-10-45,1 0 1,-1 1-1,1-1 1,-1 0-1,0 0 0,1 0 1,-1 0-1,1 0 1,-1 0-1,1 0 1,-1 0-1,0 0 1,1 0-1,-1 0 0,1 0 1,-1 0-1,1 0 1,-1 0-1,0 0 1,1 0-1,-1-1 1,1 1-1,-1 0 0,0 0 1,1-1-1,-1 1 1,0 0-1,1 0 1,-1-1-1,0 1 1,1 0-1,-1-1 0,0 1 1,0 0-1,1-1 1,-1 1-1,0-1 1,0 1-1,0 0 1,0-1-1,0 1 1,1-1-1,-1 1 0,0 0 1,0-1-1,0 1 1,0-1-1,0 1 1,0-1-1,0 1 1,0 0-1,-1-2 0,5-27 115,-4 26-112,2-123 69,-2 125 44,-2 18 298,1-10-299,1 0-1,-1 0 1,1 0-1,0 0 1,1 0-1,0 0 1,0 0-1,0 0 1,1 0 0,0 0-1,0-1 1,4 8-1,-3-11-71,-1 0-1,1 1 0,0-1 1,-1-1-1,1 1 0,1 0 1,-1-1-1,0 1 1,1-1-1,-1 0 0,1 0 1,0-1-1,-1 1 1,1-1-1,0 1 0,0-1 1,0 0-1,0-1 0,0 1 1,0-1-1,0 0 1,7 0-1,-1 0-4,0-1 1,0 0-1,1-1 0,-2 0 1,1 0-1,0-1 1,0-1-1,16-7 0,-20 8-28,0 0 0,0-1 1,-1 0-1,1 0 0,-1 0 0,0 0 0,0-1 0,-1 0 0,1 0 0,-1 0 0,0 0 0,0-1 0,-1 1 0,5-11 0,-8 16-12,0 0 0,0-1 0,0 1 0,0 0 0,0-1 0,0 1 0,0 0 0,-1 0 0,1-1-1,0 1 1,0 0 0,0-1 0,0 1 0,0 0 0,-1 0 0,1-1 0,0 1 0,0 0-1,0 0 1,-1 0 0,1-1 0,0 1 0,0 0 0,-1 0 0,1 0 0,0 0 0,-1-1 0,1 1-1,0 0 1,0 0 0,-1 0 0,1 0 0,0 0 0,-1 0 0,1 0 0,0 0 0,-1 0 0,1 0-1,0 0 1,-1 0 0,1 0 0,0 0 0,0 0 0,-1 0 0,1 0 0,0 1 0,-1-1-1,1 0 1,0 0 0,0 0 0,-1 1 0,-4 1 12,1 1 1,0 0-1,-1 0 0,1 0 0,0 1 0,0 0 1,1-1-1,-1 1 0,1 1 0,0-1 0,0 0 1,0 1-1,1 0 0,0-1 0,0 1 0,0 0 1,0 0-1,1 0 0,-1 0 0,0 8 0,2-12-6,0-1-1,1 1 0,-1 0 1,0-1-1,0 1 0,0-1 1,0 1-1,1-1 0,-1 1 0,0-1 1,0 1-1,1-1 0,-1 1 1,0-1-1,1 0 0,-1 1 1,1-1-1,-1 1 0,1-1 0,-1 0 1,0 1-1,1-1 0,-1 0 1,1 0-1,0 1 0,-1-1 1,1 0-1,-1 0 0,2 0 1,24 2 113,24-11 13,-23 0-151,40-22 0,-44 20-41,-1 1 0,42-13 0,-63 23 65,0 0 0,0 0 0,0-1 0,0 1 0,0 0 0,0 0 0,0 0 0,0 0 0,0 0 0,0 0 0,0 0 0,0 0 0,0 1 0,0-1 0,0 0 0,0 1 0,0-1 0,0 0 0,-1 1 0,1-1 0,0 1 0,0 0 0,0-1 0,0 1 0,-1 0 0,1-1 0,0 1 0,-1 0 0,1 0 0,0-1 1,-1 1-1,1 0 0,-1 0 0,0 0 0,1 0 0,-1 0 0,0 0 0,1 0 0,-1 0 0,0 0 0,0 1 0,1 0-15,-1 0 1,1 0 0,0 0-1,0 0 1,0-1 0,0 1-1,0 0 1,0-1 0,0 1-1,0 0 1,1-1-1,-1 1 1,1-1 0,-1 0-1,1 1 1,-1-1 0,3 1-1,20 5-3046,-7-6-2723,-6-1-2180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6.228"/>
    </inkml:context>
    <inkml:brush xml:id="br0">
      <inkml:brushProperty name="width" value="0.025" units="cm"/>
      <inkml:brushProperty name="height" value="0.025" units="cm"/>
    </inkml:brush>
  </inkml:definitions>
  <inkml:trace contextRef="#ctx0" brushRef="#br0">61 88 14189,'-5'3'169,"-2"1"617,0 0 0,0 0 0,0 1 0,1 0 0,-11 9 0,17-13-696,-1 0 0,1-1 1,-1 1-1,1-1 0,0 1 1,-1 0-1,1-1 0,0 1 1,-1 0-1,1-1 0,0 1 0,0 0 1,-1-1-1,1 1 0,0 0 1,0 0-1,0-1 0,0 1 1,0 0-1,0-1 0,0 1 0,0 0 1,1 0-1,-1-1 0,0 1 1,0 0-1,1 1 0,1-1-9,-1 1-1,1 0 1,0-1 0,0 1-1,0-1 1,0 0-1,0 0 1,0 0 0,0 0-1,1 0 1,-1 0 0,0 0-1,5 0 1,20 5 605,0-2-1,1 0 1,47-1 0,88-11 355,-123 5-939,521-56 620,-53 4-590,-404 47 41,336-16 2590,-439 24-2501,-24 0-196,-22 1-1584,26-6-3211,5-6-4673,9 2-3538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6.602"/>
    </inkml:context>
    <inkml:brush xml:id="br0">
      <inkml:brushProperty name="width" value="0.025" units="cm"/>
      <inkml:brushProperty name="height" value="0.025" units="cm"/>
    </inkml:brush>
  </inkml:definitions>
  <inkml:trace contextRef="#ctx0" brushRef="#br0">0 0 6790,'0'0'-5861</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6.931"/>
    </inkml:context>
    <inkml:brush xml:id="br0">
      <inkml:brushProperty name="width" value="0.025" units="cm"/>
      <inkml:brushProperty name="height" value="0.025" units="cm"/>
    </inkml:brush>
  </inkml:definitions>
  <inkml:trace contextRef="#ctx0" brushRef="#br0">134 18 6598,'-8'0'1362,"-6"-1"-711,-53 2 3647,63 0-3531,0-1 1,0 1-1,1 0 1,-1 0 0,1 0-1,-1 0 1,1 1 0,-1-1-1,-3 3 1,7-4-708,0 0 0,-1 1 0,1-1-1,0 0 1,0 0 0,-1 0 0,1 0 0,0 0 0,0 1 0,-1-1 0,1 0 0,0 0 0,0 0 0,0 1-1,0-1 1,-1 0 0,1 0 0,0 1 0,0-1 0,0 0 0,0 1 0,0-1 0,0 0 0,0 0 0,0 1 0,0-1-1,0 0 1,0 1 0,0-1 0,0 0 0,0 0 0,0 1 0,0-1 0,0 0 0,0 1 0,0-1 0,0 0-1,0 0 1,0 1 0,1-1 0,12 7 762,17-1-80,8-4-290,0-2 1,-1-1 0,45-7-1,46-19-2086,-104 18-1537,-7-1-2136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7.537"/>
    </inkml:context>
    <inkml:brush xml:id="br0">
      <inkml:brushProperty name="width" value="0.025" units="cm"/>
      <inkml:brushProperty name="height" value="0.025" units="cm"/>
    </inkml:brush>
  </inkml:definitions>
  <inkml:trace contextRef="#ctx0" brushRef="#br0">64 30 6726,'0'0'11312,"-3"10"-10820,-12 38-70,2 1 1,2 0 0,2 1 0,-2 60 0,10-108-394,1-1 0,0 0 1,0 1-1,0-1 0,0 0 1,0 0-1,0 1 0,0-1 1,1 0-1,-1 1 0,0-1 1,1 0-1,-1 0 0,1 0 1,-1 1-1,1-1 0,0 0 1,-1 0-1,1 0 0,0 0 1,0 0-1,0 0 0,0 0 1,0 0-1,0 0 0,0-1 1,0 1-1,0 0 0,0-1 1,0 1-1,0-1 1,1 1-1,-1-1 0,0 1 1,0-1-1,1 0 0,-1 0 1,0 1-1,1-1 0,-1 0 1,0 0-1,1 0 0,1-1 1,2 0 190,0 0 0,0-1 0,0 1 0,0-1 0,0 0 0,0-1 0,0 1 0,-1-1 0,8-5 0,8-10 180,0-1 0,-2 0 0,0-1 1,-1-1-1,23-39 0,58-122 1055,-94 174-1430,1-1-348,-2 10-239,-4 20-1451,-13 36-6764,5-37 2269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4.639"/>
    </inkml:context>
    <inkml:brush xml:id="br0">
      <inkml:brushProperty name="width" value="0.025" units="cm"/>
      <inkml:brushProperty name="height" value="0.025" units="cm"/>
    </inkml:brush>
  </inkml:definitions>
  <inkml:trace contextRef="#ctx0" brushRef="#br0">0 198 10858,'0'0'8648,"82"-17"-7014,-25 13-417,17 1-384,8-4-417,7-1-288,0-1-63,-8-4-33,-14-3-609,-18-1-544,-19-6-449,-21-1-1184,-13-2-1891,-24-4-1440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7.991"/>
    </inkml:context>
    <inkml:brush xml:id="br0">
      <inkml:brushProperty name="width" value="0.025" units="cm"/>
      <inkml:brushProperty name="height" value="0.025" units="cm"/>
    </inkml:brush>
  </inkml:definitions>
  <inkml:trace contextRef="#ctx0" brushRef="#br0">0 172 10410,'0'0'7965,"8"-2"-5328,-3 1-2387,0-1 0,0 0 0,0 0-1,0 0 1,-1-1 0,1 0 0,-1 0 0,0 0 0,1 0 0,-1-1 0,-1 1 0,1-1-1,0 0 1,-1 0 0,0 0 0,0-1 0,0 1 0,-1-1 0,1 0 0,1-5 0,0 3-136,-1 1 0,0-1 1,-1 0-1,1 0 1,-1 0-1,-1 0 1,1 0-1,0-8 1,-2 15-112,0-1 0,-1 1 0,1 0 0,0 0 0,0 0 1,0-1-1,0 1 0,0 0 0,-1 0 0,1 0 0,0-1 0,0 1 0,0 0 0,-1 0 1,1 0-1,0 0 0,0 0 0,-1 0 0,1 0 0,0-1 0,0 1 0,-1 0 1,1 0-1,0 0 0,0 0 0,-1 0 0,1 0 0,0 0 0,0 0 0,-1 0 0,1 0 1,0 0-1,0 1 0,-1-1 0,1 0 0,0 0 0,0 0 0,0 0 0,-1 0 1,1 0-1,0 0 0,0 1 0,0-1 0,-1 0 0,1 0 0,0 0 0,0 0 0,0 1 1,0-1-1,-1 0 0,1 0 0,0 1 0,0-1 0,-13 11-123,4-1 107,1 0 1,0 0-1,1 1 1,0 0-1,0 0 0,1 1 1,1 0-1,0 0 1,1 0-1,0 1 0,1-1 1,0 1-1,-1 14 1,4-26 10,1 1 1,-1-1-1,0 0 1,1 0-1,-1-1 1,1 1-1,-1 0 1,1 0-1,-1 0 1,1 0-1,-1 0 1,1 0 0,0-1-1,0 1 1,-1 0-1,1 0 1,0-1-1,0 1 1,0-1-1,0 1 1,0-1-1,0 1 1,0-1-1,0 1 1,0-1-1,0 0 1,0 0-1,0 0 1,0 1-1,0-1 1,0 0-1,2 0 1,44 0-50,-33-1 44,87-6 19,-90 5 0,-1 1 1,0-2-1,1 0 1,-1 0-1,-1-1 1,1 0 0,15-9-1,-22 10 115,1-1 1,-1 1-1,1-1 1,-1 0-1,0 0 0,-1-1 1,1 1-1,-1 0 1,0-1-1,0 0 0,0 1 1,-1-1-1,1 0 0,-1 0 1,0 0-1,0-8 1,1-3 26,-2 0-1,0 0 1,-3-32 0,2 35-572,5 16-3018,-3-1 2746,1 0 0,0 0 1,0-1-1,-1 1 1,1-1-1,0 1 1,1-1-1,-1 0 0,0 0 1,3 1-1,15 3-8145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8.614"/>
    </inkml:context>
    <inkml:brush xml:id="br0">
      <inkml:brushProperty name="width" value="0.025" units="cm"/>
      <inkml:brushProperty name="height" value="0.025" units="cm"/>
    </inkml:brush>
  </inkml:definitions>
  <inkml:trace contextRef="#ctx0" brushRef="#br0">110 49 8968,'0'0'11163,"-3"-8"-9642,2 5-1386,-1-1 0,1 1-1,-1 0 1,0 0 0,0 0-1,0 0 1,0 0-1,0 1 1,-1-1 0,-3-2-1,5 4-105,-1 0 0,1 1 0,-1-1-1,1 1 1,0-1 0,-1 1 0,1-1-1,-1 1 1,1 0 0,-1 0 0,1 0 0,-1 0-1,1 0 1,-1 0 0,1 1 0,-1-1-1,1 0 1,-1 1 0,1-1 0,-1 1-1,1-1 1,0 1 0,-1 0 0,1-1-1,0 1 1,-1 0 0,1 0 0,0 0 0,0 0-1,0 0 1,0 0 0,0 1 0,0-1-1,-1 3 1,-24 38-7,25-40-30,0 1 0,0-1 1,0 1-1,0-1 0,0 1 1,1 0-1,-1 0 0,1-1 1,0 1-1,0 0 0,0 0 0,0-1 1,0 1-1,1 0 0,1 4 1,34-6-463,-5-2 27,-18 0 348,1 0 0,-1 1 1,0 1-1,0 0 0,18 4 0,-28-5 91,-1 1-1,1 0 0,-1 0 0,1 0 1,-1 0-1,1 0 0,-1 1 0,0-1 0,0 1 1,0-1-1,0 1 0,0 0 0,0 0 1,0 0-1,-1 0 0,1 0 0,-1 0 0,1 1 1,-1-1-1,0 0 0,0 1 0,0-1 1,0 1-1,0-1 0,-1 1 0,1-1 1,-1 1-1,1 0 0,-1-1 0,0 1 0,0-1 1,-1 6-1,0-5 110,0 0 1,0 0-1,-1 0 0,1 0 1,-1 0-1,0 0 1,0 0-1,0-1 0,0 1 1,0 0-1,0-1 1,-1 0-1,0 0 0,1 0 1,-1 0-1,0 0 1,0 0-1,0 0 0,0-1 1,0 0-1,-6 2 1,-5 3 233,-1-1 1,-1 0 0,-18 2 0,32-6-386,0-1-1,1 1 1,-1-1 0,0 0-1,0 1 1,1-1 0,-1 0-1,0 0 1,0 0 0,0-1-1,1 1 1,-1 0 0,0-1 0,0 1-1,1-1 1,-1 1 0,0-1-1,1 0 1,-1 0 0,1 0-1,-1 0 1,1 0 0,-1 0-1,1 0 1,0 0 0,0-1-1,-1 1 1,0-3 0,1 2-293,1 0 1,0 0 0,0 0-1,-1 0 1,1 0 0,1 0-1,-1 0 1,0 0-1,0 0 1,1 0 0,-1 1-1,1-1 1,0 0 0,-1 0-1,1 0 1,0 0-1,0 1 1,0-1 0,0 0-1,0 1 1,1-1 0,-1 1-1,0-1 1,1 1 0,-1 0-1,3-2 1,17-12-5748</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9.100"/>
    </inkml:context>
    <inkml:brush xml:id="br0">
      <inkml:brushProperty name="width" value="0.025" units="cm"/>
      <inkml:brushProperty name="height" value="0.025" units="cm"/>
    </inkml:brush>
  </inkml:definitions>
  <inkml:trace contextRef="#ctx0" brushRef="#br0">62 263 12524,'0'0'5979,"-8"6"-5632,4-3-321,0 0 0,0 0 0,0 1 0,0-1 0,1 1 0,0 0 0,-1 0 0,1 0 1,1 0-1,-1 1 0,0-1 0,1 1 0,0-1 0,0 1 0,1 0 0,-1 0 0,1 0 0,0 0 0,0 0 0,1 0 0,0 0 0,0 0 1,0 0-1,0 1 0,2 7 0,-1-12 12,0 1 1,0-1-1,0 0 0,0 1 1,0-1-1,0 0 1,0 0-1,0 0 1,1 1-1,-1-1 0,0-1 1,1 1-1,-1 0 1,1 0-1,-1 0 0,1-1 1,-1 1-1,1-1 1,0 1-1,-1-1 1,1 0-1,0 1 0,-1-1 1,1 0-1,0 0 1,-1 0-1,1-1 0,0 1 1,-1 0-1,1 0 1,-1-1-1,1 1 1,0-1-1,-1 0 0,2 0 1,5-1 118,-1-1 0,0 0 0,0 0 0,0-1 0,-1 1 0,10-8 0,-3-2-94,1-1-1,-2 0 1,0-1-1,-1 0 1,0-1 0,-1-1-1,-1 0 1,-1 0-1,0 0 1,-1-1 0,-1 0-1,-1 0 1,0-1-1,-2 0 1,0 0-1,-1 0 1,0-26 0,-2 44-59,0-1 0,1 0 0,-1 1 0,0-1 0,0 0 0,0 0 0,0 1 1,0-1-1,-1 0 0,1 1 0,0-1 0,-1 0 0,0 1 0,1-1 1,-1 1-1,0-1 0,0 1 0,1-1 0,-1 1 0,0 0 0,0-1 1,-1 1-1,1 0 0,0 0 0,0 0 0,-1-1 0,1 1 0,0 1 0,-1-1 1,1 0-1,-1 0 0,0 1 0,1-1 0,-1 0 0,1 1 0,-1 0 1,0-1-1,1 1 0,-4 0 0,0 0-7,1 1 0,0 0 0,0 0 0,0 0 0,0 1 0,1-1 0,-1 1 0,0 0 0,1 0 0,-1 1 0,1-1 0,0 0 0,-1 1 0,1 0 0,-4 5 0,5-6-9,-24 33 162,25-34-147,0 1 1,0-1 0,0 1 0,0-1-1,0 1 1,1-1 0,-1 1-1,0-1 1,1 1 0,0-1-1,-1 1 1,1 0 0,0 0-1,0-1 1,0 1 0,0 0-1,0-1 1,0 1 0,0 0 0,0-1-1,1 3 1,4-2-2,0 0 1,-1-1-1,1 0 1,0 0 0,0 0-1,0-1 1,0 0-1,-1 0 1,1 0-1,0 0 1,7-2-1,1 1-160,-5 1 73,-1 0 0,0 1 0,0-1 0,1 1 1,-1 1-1,0 0 0,0-1 0,0 2 0,0-1 0,-1 1 0,1 0 1,6 5-1,-9-5 71,0 1 0,0 0 0,0-1 0,0 2 0,-1-1 0,1 0 0,-1 1 0,0 0 0,-1-1 0,1 1 0,-1 0 1,0 0-1,0 1 0,0-1 0,-1 0 0,1 11 0,2 11 169,-3 1 1,-1 34-1,0-23-472,2-46-6959,5-9-1164</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9.427"/>
    </inkml:context>
    <inkml:brush xml:id="br0">
      <inkml:brushProperty name="width" value="0.025" units="cm"/>
      <inkml:brushProperty name="height" value="0.025" units="cm"/>
    </inkml:brush>
  </inkml:definitions>
  <inkml:trace contextRef="#ctx0" brushRef="#br0">55 1 10282,'0'0'7014,"-26"68"-4964,11-39-192,6-3-545,4-2-224,5-3-640,0-5-385,0-4-32,5-6-801,6-4-1153,-4-2-1121,4-4-1921,-6-10-2307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39.788"/>
    </inkml:context>
    <inkml:brush xml:id="br0">
      <inkml:brushProperty name="width" value="0.025" units="cm"/>
      <inkml:brushProperty name="height" value="0.025" units="cm"/>
    </inkml:brush>
  </inkml:definitions>
  <inkml:trace contextRef="#ctx0" brushRef="#br0">0 275 9065,'0'0'3566,"1"9"-1527,2 28-123,-2-35-1788,-1 0-1,1 0 0,0 0 0,-1 0 0,1 0 0,0-1 0,0 1 1,1 0-1,-1 0 0,0-1 0,0 1 0,1 0 0,-1-1 1,1 0-1,-1 1 0,1-1 0,0 0 0,0 0 0,-1 0 1,1 0-1,0 0 0,0 0 0,0 0 0,0-1 0,0 1 0,0-1 1,0 1-1,0-1 0,1 0 0,-1 0 0,0 0 0,0 0 1,0 0-1,0 0 0,0-1 0,0 1 0,2-1 0,5-1 110,-1 1 0,0-1 0,1-1 0,-1 1-1,0-1 1,0-1 0,10-5 0,-17 8-183,51-38 673,-50 37-691,0 0 0,0 0 0,0 0 1,0 0-1,0-1 0,0 1 0,0 0 0,0-1 0,-1 0 0,0 1 1,1-1-1,-1 0 0,0 1 0,0-1 0,-1 0 0,1 0 0,0 0 1,-1-5-1,0 7-29,-1 1 0,1-1 0,-1 1 0,1-1 0,-1 1 0,0-1-1,1 1 1,-1-1 0,0 1 0,1-1 0,-1 1 0,0 0 0,0-1 0,1 1 0,-1 0 0,0 0 0,0 0 0,1 0 0,-1-1 0,0 1 0,0 0 0,0 0 0,1 0 0,-1 1 0,0-1 0,0 0 0,0 0 0,1 0 0,-1 0 0,0 1 0,0-1-1,1 0 1,-1 1 0,0-1 0,1 1 0,-1-1 0,0 1 0,-30 16-42,22-8 33,0 0 0,1 1 1,0 0-1,1 0 0,0 1 0,-7 15 0,11-21 38,0 0 0,1 1 0,0-1 1,0 1-1,0 0 0,1 0 0,-1-1 0,1 1 1,1 0-1,-1 0 0,1 0 0,0 0 1,1 0-1,-1 0 0,3 9 0,-2-13-19,0-1 0,0 1-1,1-1 1,-1 1 0,0-1-1,1 0 1,-1 0 0,1 0 0,-1 0-1,1 0 1,0 0 0,-1 0-1,1 0 1,0-1 0,0 1-1,0-1 1,-1 1 0,1-1 0,0 0-1,0 0 1,0 0 0,0 0-1,0 0 1,0 0 0,1 0 0,3-1-46,0 1 1,-1-1 0,1 0-1,-1 0 1,1 0 0,-1-1 0,9-3-1,-9 2-467,-1 0-1,0 0 1,0 0 0,0-1-1,0 1 1,-1-1-1,1 0 1,-1 0-1,0-1 1,0 1-1,-1 0 1,1-1-1,-1 0 1,2-4-1,6-23-5572</inkml:trace>
  <inkml:trace contextRef="#ctx0" brushRef="#br0" timeOffset="1">172 1 14478,'0'0'7046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0.411"/>
    </inkml:context>
    <inkml:brush xml:id="br0">
      <inkml:brushProperty name="width" value="0.025" units="cm"/>
      <inkml:brushProperty name="height" value="0.025" units="cm"/>
    </inkml:brush>
  </inkml:definitions>
  <inkml:trace contextRef="#ctx0" brushRef="#br0">1 1 12684,'0'0'4020,"0"13"-3289,0 216 1970,0-227-2682,0 1 0,0 0 0,0 0-1,0 0 1,1 0 0,-1-1 0,1 1-1,0 0 1,-1 0 0,1-1 0,0 1-1,1 0 1,-1-1 0,0 0-1,1 1 1,0-1 0,-1 0 0,1 1-1,0-1 1,0 0 0,0 0 0,4 2-1,-4-3 10,1 0 0,-1 0-1,1-1 1,-1 1-1,1-1 1,0 1 0,-1-1-1,1 0 1,-1 0-1,1 0 1,0-1 0,-1 1-1,1 0 1,-1-1-1,1 0 1,-1 0 0,1 1-1,-1-1 1,1-1-1,-1 1 1,0 0 0,0-1-1,1 1 1,2-3-1,27-26 79,-28 25-180,0 0-1,0 0 0,1 1 1,0-1-1,0 1 0,0 0 1,0 1-1,1-1 0,-1 1 1,1 0-1,0 0 0,0 1 1,7-2-1,-12 4 63,-1 0 0,0 0-1,1 0 1,-1 0 0,1 0 0,-1 0 0,0 0 0,1 0 0,-1 1-1,1-1 1,-1 0 0,0 0 0,1 0 0,-1 1 0,0-1-1,1 0 1,-1 0 0,0 1 0,0-1 0,1 0 0,-1 1 0,0-1-1,0 0 1,1 1 0,-1-1 0,0 1 0,0-1 0,0 0-1,0 1 1,1-1 0,-1 1 0,0-1 0,0 0 0,0 1 0,0 0-1,-2 23 49,-11 21 526,6-34-220,0 1 0,0-1-1,-1 0 1,0-1 0,-15 15 0,19-21-158,-1 0 1,1 0-1,-1-1 0,1 1 1,-1-1-1,0 0 1,0-1-1,-1 1 1,1-1-1,0 0 1,-1 0-1,1-1 1,-1 1-1,0-1 1,-6 0-1,10-1-231,1-1 0,0 0 0,0 1 0,-1-1 0,1 0 0,0 0 0,0 0 0,0 0 0,0 0 0,0 0 0,0 0 0,0 0 0,0 0 0,1 0 0,-1 0 0,0 0 0,1-1 0,-1 1 0,1 0 0,-1-1 0,1 1 0,0 0 0,-1-1 0,1 1 0,0 0 0,0-1 0,0 1 0,0-1 0,0 1 0,0 0 0,1-3-1,-1 0-578,0 0-1,0 0 1,0-1-1,1 1 0,0 0 1,-1 0-1,2 0 1,-1 0-1,0 0 0,3-5 1,10-5-4008,-1 3-672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0.913"/>
    </inkml:context>
    <inkml:brush xml:id="br0">
      <inkml:brushProperty name="width" value="0.025" units="cm"/>
      <inkml:brushProperty name="height" value="0.025" units="cm"/>
    </inkml:brush>
  </inkml:definitions>
  <inkml:trace contextRef="#ctx0" brushRef="#br0">1 29 9353,'0'0'12129,"9"-1"-12065,41-2-326,-5 1-443,67-12 1,-110 14 679,4-2-98,0 0-1,1 1 0,-1-1 0,0 2 1,1-1-1,0 1 0,12 1 0,-18-1 120,1 1 0,0 0 0,-1 0 0,1 0 0,-1 0 0,1 0-1,-1 1 1,1-1 0,-1 0 0,0 1 0,0-1 0,0 0 0,0 1 0,0 0-1,0-1 1,0 1 0,0 0 0,0-1 0,-1 1 0,1 0 0,-1 0 0,1 0-1,-1-1 1,0 1 0,0 0 0,0 0 0,0 0 0,0 0 0,0 0 0,-1 3-1,5 93 747,-1-59-366,-2 1-1,-5 56 1,3-91-373,0 0 0,-1-1 1,0 1-1,0 0 0,0 0 1,0-1-1,-1 1 0,0-1 0,0 0 1,0 0-1,0 0 0,-1 0 1,-4 3-1,6-5 92,0 0 0,0 0 0,0 0 0,-1 0 1,1-1-1,0 1 0,-1-1 0,1 0 0,-1 0 0,1 1 0,-1-2 1,0 1-1,0 0 0,1-1 0,-1 1 0,0-1 0,0 0 0,0 0 1,1 0-1,-1 0 0,0 0 0,0-1 0,0 1 0,1-1 0,-5-1 1,5 0-45,0 0 0,0 0 0,0 0 0,0 0 0,1 0 0,-1-1 0,1 1 0,-1 0 0,1-1 0,0 1 0,0-1 1,0 0-1,0 1 0,0-1 0,1 0 0,-1 0 0,1 1 0,0-1 0,0-3 0,2-57 6,0 56 15,0 0 1,0 0-1,0 0 1,1 0 0,0 0-1,1 1 1,0-1-1,0 1 1,0 0-1,0 0 1,1 0-1,0 1 1,0 0-1,1 0 1,0 0-1,7-5 1,10-4-139,0 1-1,1 1 1,32-11 0,-30 13-3047,-1-1 0,32-19 0,-18 2-10921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1.881"/>
    </inkml:context>
    <inkml:brush xml:id="br0">
      <inkml:brushProperty name="width" value="0.025" units="cm"/>
      <inkml:brushProperty name="height" value="0.025" units="cm"/>
    </inkml:brush>
  </inkml:definitions>
  <inkml:trace contextRef="#ctx0" brushRef="#br0">103 139 8808,'0'0'10869,"-10"-1"-9988,7 0-846,0 1 1,-1 0-1,1-1 0,0 1 1,0 0-1,-1 1 0,1-1 1,0 1-1,-1-1 0,1 1 1,0 0-1,0 0 0,0 1 1,0-1-1,0 0 0,0 1 0,0 0 1,0 0-1,1 0 0,-1 0 1,1 0-1,-1 0 0,1 1 1,0-1-1,0 1 0,0 0 1,0-1-1,1 1 0,-1 0 1,1 0-1,-1 0 0,1 0 1,0 1-1,0-1 0,1 0 0,-1 0 1,1 1-1,-1 4 0,1-6-29,-1-1-1,1 1 0,0-1 0,0 1 1,0-1-1,0 1 0,0-1 0,0 1 1,0-1-1,0 1 0,1-1 0,-1 1 0,0-1 1,1 1-1,-1-1 0,1 1 0,0-1 1,0 0-1,-1 1 0,1-1 0,0 0 1,2 2-1,-2-2 12,1-1 1,-1 1-1,0-1 1,1 0-1,-1 1 1,1-1-1,-1 0 1,1 0-1,-1 0 0,0 0 1,1 0-1,-1-1 1,1 1-1,-1 0 1,0-1-1,1 1 1,-1 0-1,0-1 1,2 0-1,7-5 85,1 0-1,-2 0 0,1-1 1,13-11-1,2-7-70,0 0-1,-2-2 0,-1-1 0,0 0 1,21-42-1,-53 125-452,10-54 420,-18 89-20,17-83 48,0 0 0,0 1 0,1-1 0,0 1 0,1-1 0,-1 0 0,1 1 0,1-1 0,-1 0 0,4 9 0,-3-14 3,0 1 0,-1-1 0,1 1 0,0-1 0,0 0 0,0 0 0,1 0 0,-1 0 0,0-1 1,1 1-1,-1 0 0,1-1 0,0 0 0,-1 1 0,1-1 0,0 0 0,0-1 0,0 1 0,0 0 0,0-1 0,0 0 1,0 1-1,0-1 0,0 0 0,-1-1 0,1 1 0,0 0 0,0-1 0,0 0 0,0 0 0,4-1 0,3-1 32,-1-1-1,1 1 0,-1-1 1,0-1-1,0 0 0,0 0 0,-1-1 1,8-6-1,-13 9-56,1 1 0,-1-1 0,-1 0 0,1 1 0,0-1 0,-1-1 0,0 1 0,1 0 0,-1-1 0,0 1-1,-1-1 1,1 1 0,-1-1 0,1 0 0,-1 1 0,0-1 0,-1 0 0,1 0 0,-1 0 0,0 0 0,1 0 0,-2-5 0,1 9-12,-1-1 0,1 1 0,0 0 0,-1-1 0,1 1 0,-1 0 0,1-1 0,-1 1 0,1 0 0,-1 0 0,1-1-1,-1 1 1,1 0 0,-1 0 0,1 0 0,-1 0 0,1 0 0,-1 0 0,0 0 0,1 0 0,-1 0 0,1 0 0,-1 0 0,1 0 0,-1 0 0,1 0 0,-1 0 0,0 0 0,1 1 0,-1-1 0,0 0 0,-17 9-157,11-3 156,1 1-1,1 0 1,-1 0-1,1 0 1,0 1 0,1 0-1,0 0 1,0 0-1,1 0 1,0 0-1,0 1 1,1 0 0,0-1-1,1 1 1,0 0-1,-1 9 1,2-17 4,1 0-1,-1 0 1,0 0 0,0 0 0,0 0-1,0-1 1,1 1 0,-1 0 0,0 0-1,1 0 1,-1 0 0,1-1 0,-1 1-1,1 0 1,-1 0 0,1-1 0,0 1-1,-1 0 1,1-1 0,0 1-1,-1-1 1,1 1 0,0-1 0,0 1-1,-1-1 1,1 1 0,2 0 0,33 2 9,-24-4-83,0 0 0,0-1 0,20-7 0,4-2-346,-17 5 362,0-1 0,30-14 0,-48 20 127,-1 0-1,1 1 1,-1-1 0,1 0 0,-1 0-1,0 0 1,1 0 0,-1 1-1,0-1 1,0 0 0,0 0 0,1 0-1,-1 0 1,0 0 0,0 0-1,0 1 1,-1-1 0,1 0 0,0 0-1,0 0 1,0 0 0,-1 0-1,1 1 1,0-1 0,-1-1 0,-10-25 558,10 23-387,-8-14 256,6 13-354,1 1-1,-1-1 1,1 0-1,0 0 1,1 0-1,-3-11 1,5 15-182,-1 0 0,0 0 0,0 0 0,0 0 0,1 0 0,-1 0 0,0 0 0,1 0 0,-1 0 0,1 0 0,-1 0 0,1 0 0,0 0 0,-1 0 0,1 0-1,0 1 1,0-1 0,-1 0 0,1 0 0,0 1 0,0-1 0,0 0 0,0 1 0,0-1 0,0 1 0,0 0 0,0-1 0,0 1 0,0 0 0,0-1 0,0 1 0,1 0 0,-1 0 0,0 0 0,0 0 0,0 0 0,0 0 0,2 1 0,8-2-681,82-5-9049,-46 1-1185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2.379"/>
    </inkml:context>
    <inkml:brush xml:id="br0">
      <inkml:brushProperty name="width" value="0.025" units="cm"/>
      <inkml:brushProperty name="height" value="0.025" units="cm"/>
    </inkml:brush>
  </inkml:definitions>
  <inkml:trace contextRef="#ctx0" brushRef="#br0">11 1 3972,'0'0'17526,"3"9"-16736,0 10-616,0 0 1,-1 0-1,-1 1 1,-1-1-1,0 0 1,-2 1-1,-7 36 1,3-18-70,0 45 1,35-82 422,25-10-971,96-3 0,-86 8-3526,-23-5-3161,-15-2-2233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2.914"/>
    </inkml:context>
    <inkml:brush xml:id="br0">
      <inkml:brushProperty name="width" value="0.025" units="cm"/>
      <inkml:brushProperty name="height" value="0.025" units="cm"/>
    </inkml:brush>
  </inkml:definitions>
  <inkml:trace contextRef="#ctx0" brushRef="#br0">77 46 12748,'0'0'3801,"-8"11"-3075,-1 1-439,1 0 0,1 1-1,0 0 1,0 0 0,2 1-1,-9 25 1,10-20 26,1 0-1,1 1 0,-1 35 0,7-52 941,4-10-535,5-9-206,-4 0-443,-1-1 1,-1-1 0,0 0 0,6-30-1,-11 39-70,0 1 0,-1-1 0,0 1 1,0-1-1,-1 0 0,0 1 0,0-1 0,-1 0 0,0 1 0,-1-1 0,0 1 0,-4-11 0,6 18-6,0 0 0,0 0 0,-1 0 1,1 0-1,0 0 0,-1 0 0,1 0 0,-1 0 0,1 0 0,-1 0 1,1 1-1,-1-1 0,0 0 0,0 0 0,1 0 0,-1 1 0,0-1 0,0 0 1,0 1-1,0-1 0,1 1 0,-1-1 0,0 1 0,0-1 0,0 1 0,0 0 1,0-1-1,-1 1 0,1 0 0,0 0 0,0 0 0,0 0 0,0 0 1,-1 0-1,1 1-4,0 0 0,-1 0 1,1 0-1,0 0 0,0 1 1,0-1-1,1 0 0,-1 1 1,0-1-1,0 1 0,1-1 1,-1 1-1,1-1 0,-1 1 1,1-1-1,0 1 0,-1-1 1,1 1-1,0 0 0,0-1 1,0 4-1,0-3 15,0 0 0,0 0 0,0 0 1,0 0-1,0 0 0,1 0 0,-1 1 0,1-1 0,-1 0 1,1 0-1,0 0 0,0 0 0,-1 0 0,1-1 0,1 1 1,-1 0-1,0 0 0,0-1 0,1 1 0,-1 0 1,1-1-1,-1 0 0,1 1 0,0-1 0,2 2 0,1-1 47,0-1-1,1 1 1,-1-1 0,0 0-1,1-1 1,-1 1-1,1-1 1,-1 0-1,8-1 1,-4-1 2,0 0 0,0 0 0,0-1 1,-1 0-1,1-1 0,-1 0 0,0 0 0,0 0 0,0-1 1,-1 0-1,11-10 0,-7 6-27,1 0 0,0 2 0,20-11 0,-32 18-31,0 0 1,0 0-1,1 0 1,-1 0-1,0 1 1,1-1-1,-1 0 0,0 0 1,0 0-1,1 0 1,-1 0-1,0 0 1,0 0-1,1 1 0,-1-1 1,0 0-1,0 0 1,0 0-1,1 1 1,-1-1-1,0 0 0,0 0 1,0 0-1,0 1 1,1-1-1,-1 0 1,0 0-1,0 1 0,0-1 1,0 0-1,0 0 1,0 1-1,0-1 1,0 0-1,0 1 0,0-1 1,0 0-1,0 0 1,0 1-1,0-1 1,0 0-1,0 1 0,0-1 1,0 1-1,-1 17-228,0-17 229,-5 40 87,-15 51 0,13-63-20,1 2-1,2-1 1,-4 54-1,9-83-137,0 0 0,0 0-1,0 0 1,0 0 0,0 0 0,1 0 0,-1 0-1,0 1 1,1-1 0,-1 0 0,0 0-1,1 0 1,-1 0 0,1 0 0,0-1-1,-1 1 1,1 0 0,0 0 0,-1 0-1,1 0 1,0-1 0,0 1 0,0 0-1,0-1 1,0 1 0,0-1 0,0 1-1,1 0 1,0-1-214,0 1 0,0-1 0,0 0 0,0 0 0,0 0 0,0 0 0,0 0 0,0 0 0,0 0 0,0-1 0,0 1 0,0-1 0,0 1 0,0-1 0,0 0 0,2-1 1,16-13-6060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4.970"/>
    </inkml:context>
    <inkml:brush xml:id="br0">
      <inkml:brushProperty name="width" value="0.025" units="cm"/>
      <inkml:brushProperty name="height" value="0.025" units="cm"/>
    </inkml:brush>
  </inkml:definitions>
  <inkml:trace contextRef="#ctx0" brushRef="#br0">74 55 10602,'0'0'1698,"-59"-10"1248,45 5-223,14 1-1282,14-3 33,17 3-321,15-1-224,13-3-289,14 2-223,4 3-225,1 1-96,1 2-96,-6 0-577,-16 0-3394,-17 0-5222</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3.256"/>
    </inkml:context>
    <inkml:brush xml:id="br0">
      <inkml:brushProperty name="width" value="0.025" units="cm"/>
      <inkml:brushProperty name="height" value="0.025" units="cm"/>
    </inkml:brush>
  </inkml:definitions>
  <inkml:trace contextRef="#ctx0" brushRef="#br0">1 0 15214,'0'0'6535,"18"51"-5767,3-46-351,2-2-193,6-2-128,3-1-737,-4 0-1889,-4-1-3428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3.645"/>
    </inkml:context>
    <inkml:brush xml:id="br0">
      <inkml:brushProperty name="width" value="0.025" units="cm"/>
      <inkml:brushProperty name="height" value="0.025" units="cm"/>
    </inkml:brush>
  </inkml:definitions>
  <inkml:trace contextRef="#ctx0" brushRef="#br0">24 0 14157,'0'0'3860,"0"14"-2979,-11 174 1895,-1 32-1901,12-218-858,0 0 0,0 0 0,0 0 0,0 0-1,0 0 1,0 0 0,1-1 0,-1 1 0,1 0-1,-1 0 1,1 0 0,0 0 0,-1-1 0,1 1-1,0 0 1,0-1 0,0 1 0,1 0 0,-1-1-1,0 0 1,1 1 0,-1-1 0,0 0 0,1 1 0,0-1-1,2 2 1,-1-3 72,0 0 0,0 1 0,-1-1 0,1 0 0,0 0 0,-1 0 0,1 0 0,0-1 0,-1 1 0,1-1 0,0 0 0,-1 1 0,1-1 0,-1 0 0,1-1 0,-1 1 0,1 0 0,-1-1 0,0 1 0,2-3 0,21-15 165,-2-2 0,0 0 0,-1-2 0,-2-1 0,0 0 0,17-28 0,-7 4-383,-2-1 1,31-77 0,-55 114-2682,-11 19-3790,-2 3 3657,-7 8-4211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5.018"/>
    </inkml:context>
    <inkml:brush xml:id="br0">
      <inkml:brushProperty name="width" value="0.025" units="cm"/>
      <inkml:brushProperty name="height" value="0.025" units="cm"/>
    </inkml:brush>
  </inkml:definitions>
  <inkml:trace contextRef="#ctx0" brushRef="#br0">0 224 10858,'0'0'4105,"5"7"-1692,-3-4-2283,0 0-1,0 0 0,0-1 0,0 1 0,0-1 1,0 0-1,1 0 0,-1 0 0,1 0 0,-1 0 1,1 0-1,0 0 0,0-1 0,-1 0 0,1 1 0,0-1 1,1 0-1,-1-1 0,0 1 0,0 0 0,0-1 1,0 0-1,1 0 0,-1 0 0,0 0 0,0 0 1,0 0-1,1-1 0,-1 0 0,0 0 0,0 1 1,0-2-1,0 1 0,4-3 0,8-3-38,0-2 0,-1 0 0,0 0 0,0-1 0,-1-1 0,16-17 0,-20 19-58,-1 1 0,-1-2 0,1 1 0,-1-1 0,-1 0 0,0-1 0,0 1-1,-1-1 1,6-20 0,-11 31-33,0 0-1,0 0 1,0 0-1,0 0 1,0 0-1,0 0 1,0 0-1,-1 0 1,1 0-1,0 0 1,0 0-1,0 0 1,0 0-1,0 0 1,0 0-1,0 0 1,0 0-1,0 0 1,0 0-1,0 0 1,0 0-1,0 0 1,0 0-1,0 0 1,0 0-1,-1 0 1,1 0-1,0 0 1,0 0-1,0 0 1,0 0-1,0-1 1,0 1-1,0 0 1,0 0-1,0 0 1,0 0-1,0 0 1,0 0-1,0 0 1,0 0-1,0 0 1,-8 11-100,-9 20-62,13-23 162,-31 77-18,33-76 17,-1-1 0,1 0 0,0 1 0,1-1 0,0 1 0,0-1 0,1 1 1,1 13-1,0-21 16,-1 0 1,1 1-1,-1-1 1,1 0-1,-1 0 0,1 0 1,0 0-1,-1 0 1,1 0-1,0 0 1,0-1-1,0 1 1,0 0-1,0 0 1,0-1-1,0 1 0,0 0 1,0-1-1,0 1 1,0-1-1,0 0 1,1 1-1,-1-1 1,0 0-1,0 1 1,0-1-1,1 0 1,-1 0-1,0 0 0,0 0 1,0 0-1,1-1 1,-1 1-1,0 0 1,0 0-1,0-1 1,1 1-1,-1-1 1,2 0-1,4-2 79,0 1-1,0-1 1,0 0-1,0 0 1,6-6-1,15-11-4,-2-1-1,31-32 0,-48 44-154,-1 0 0,0 0 0,-1-1 0,0 0 0,0-1 0,-1 1 0,0-1 0,-1 0 0,6-20 0,-73 135-1129,53-87 1192,-21 46 424,29-59-365,-1 1-1,1-1 1,0 0 0,0 1 0,0 0-1,0-1 1,1 1 0,0 0-1,0-1 1,0 1 0,1-1-1,0 6 1,0-9-41,0 0 1,0 0-1,0 0 0,-1 0 0,1 0 1,0-1-1,0 1 0,0 0 1,0-1-1,0 1 0,0 0 0,1-1 1,-1 0-1,0 1 0,0-1 1,0 1-1,0-1 0,1 0 1,-1 0-1,0 0 0,0 0 0,0 0 1,1 0-1,-1 0 0,0 0 1,0 0-1,0-1 0,1 1 0,-1 0 1,1-1-1,38-13 328,-10-5-278,-2-1 0,41-36 0,12-10-111,-81 65 14,1 0 0,0 0 0,0 1 0,0-1 0,0 0 0,0 0 0,1 0 0,-1 1 0,0-1 0,0 1 0,0-1 0,1 1 0,-1-1 0,0 1 0,1-1-1,-1 1 1,0 0 0,1 0 0,-1 0 0,0 0 0,1 0 0,-1 0 0,0 0 0,3 1 0,-4 0 21,1 0 0,0 0 0,-1 0 0,1 1 0,-1-1 0,0 0 0,1 0 0,-1 0 0,0 1 0,0-1-1,1 0 1,-1 1 0,0-1 0,0 0 0,0 0 0,-1 1 0,1-1 0,0 0 0,-1 2 0,-3 12 17,0-1 0,0-1 0,-8 15 0,5-14-38,3-6 123,0 0 0,0 0 1,1 0-1,0 0 1,0 1-1,1-1 1,-2 17-1,4-24-81,0-1 0,1 0 0,-1 1 0,0-1 0,0 0 0,1 1 0,-1-1 0,0 0 0,1 1 0,-1-1 0,0 0 0,1 0 0,-1 1-1,0-1 1,1 0 0,-1 0 0,1 0 0,-1 0 0,1 1 0,-1-1 0,0 0 0,1 0 0,-1 0 0,1 0 0,-1 0 0,1 0 0,-1 0 0,0 0 0,1 0-1,-1 0 1,1-1 0,-1 1 0,1 0 0,-1 0 0,0 0 0,1 0 0,-1-1 0,0 1 0,1 0 0,-1 0 0,0-1 0,1 1 0,-1 0 0,1-1 0,19-13 498,-8-19-2,-1 1-1,-2-1 1,6-38 0,-8 40-474,-6 24-65,3-20 141,-4 27-109,0-1 0,0 1 0,0-1 0,0 1 0,-1-1 0,1 1 0,0-1 0,0 0 0,0 1 0,-1-1 0,1 1 0,0-1 0,-1 1 0,1 0 0,0-1 0,-1 1 0,1-1 0,-1 1 0,1 0 0,0-1 0,-1 1 0,1 0 0,-1-1 0,1 1 0,-1 0 0,1 0 0,-1-1 0,0 1 0,1 0 0,-1 0 0,1 0 0,-1 0 0,1 0 0,-1 0 0,1 0 0,-2 0 0,77-4-159,-49 2 146,0 1 0,0 0 0,1 2 0,34 6 0,-59-7 12,0 0 0,1 1 1,-1-1-1,1 1 0,-1 0 0,0-1 0,1 1 1,-1 0-1,0 0 0,0 0 0,0 1 0,0-1 0,0 0 1,0 1-1,0-1 0,0 1 0,-1 0 0,1 0 1,0 0-1,-1 0 0,0 0 0,1 0 0,-1 0 1,0 0-1,0 0 0,0 0 0,0 1 0,-1-1 0,1 0 1,-1 1-1,1-1 0,-1 1 0,0-1 0,0 0 1,0 1-1,0-1 0,0 1 0,-1-1 0,0 4 1,-3 8-16,-1 0 1,-1 0-1,0 0 1,-1-1-1,-11 18 1,-2 5 0,19-36 17,1 0 0,0 1 0,-1-1-1,1 0 1,0 1 0,0-1 0,-1 0 0,1 1 0,0-1-1,0 1 1,0-1 0,0 1 0,0-1 0,-1 0-1,1 1 1,0-1 0,0 1 0,0-1 0,0 1 0,0-1-1,0 1 1,0-1 0,1 1 0,-1-1 0,0 0-1,0 1 1,0-1 0,0 1 0,0-1 0,1 0 0,-1 1-1,1 0 1,12-5 60,16-14 43,-17 6-87,0-1 1,-1 0-1,0-1 0,13-21 0,-19 27-48,-1 0 0,0 0 0,0-1 0,0 1 0,-1-1 0,-1 0 0,1 0 0,-2 0 0,3-18 0,-4 27-118,0 27-273,-1-25 422,1 0 0,0 0 0,0 0 0,0 1 0,0-1 0,1 0 0,-1 0 0,1 0 0,-1 1 0,1-1 0,0 0 0,0 0 0,0 0 0,0 0 0,0 0 0,0 0 0,0-1 0,1 1 0,-1 0 0,1-1 0,-1 1 0,1-1 0,0 1 0,-1-1 0,3 2 0,2-1 58,0 0 1,0-1 0,-1 1 0,1-1-1,0-1 1,1 1 0,-1-1 0,8 0-1,2-1 18,1 0 1,-1-1-1,0-1 0,0 0 0,0-1 0,26-10 0,-34 10-60,0 1 0,0-1 0,0-1 0,0 1 0,0-1 1,-1-1-1,0 1 0,0-1 0,-1 0 0,1-1 0,-1 0 0,-1 0 0,8-12 0,-12 18-8,0 0-1,0 0 0,0 0 0,-1 0 0,1 0 0,-1-1 0,1 1 1,-1 0-1,1 0 0,-1-1 0,0 1 0,0 0 0,1-1 0,-1 1 1,0 0-1,0-1 0,0 1 0,0 0 0,-1-1 0,1 1 0,0 0 1,-1-1-1,1 1 0,0 0 0,-1 0 0,-1-3 0,1 3-10,-1 0-1,1 0 0,-1 1 0,1-1 1,-1 0-1,0 0 0,1 1 0,-1-1 1,0 1-1,0-1 0,1 1 0,-1 0 1,0 0-1,0 0 0,1 0 0,-5 0 1,-1 1-20,0 0 1,-1 0 0,1 1 0,0 0 0,0 0 0,0 1 0,0 0 0,-11 6 0,11-3 15,0 1 1,0 0-1,1 0 0,0 0 1,0 1-1,1 0 0,0 0 1,0 0-1,-7 18 1,11-24 4,0 1 1,0-1 0,0 1-1,0-1 1,1 1 0,-1 0-1,1-1 1,0 1 0,-1 0-1,1-1 1,0 1 0,0 0 0,1-1-1,-1 1 1,1 0 0,-1-1-1,1 1 1,0 0 0,0-1-1,0 1 1,0-1 0,0 0 0,1 1-1,-1-1 1,1 0 0,0 0-1,-1 0 1,1 0 0,0 0-1,0 0 1,0 0 0,0-1-1,1 1 1,-1-1 0,0 0 0,1 1-1,-1-1 1,5 1 0,3 1-464,0 0 1,0-1-1,0 0 1,0-1 0,1 0-1,14 0 1,-19-1-339,0-1-1,0 1 1,0-1 0,0-1 0,0 1-1,0-1 1,0 0 0,0 0 0,-1 0-1,1-1 1,-1 0 0,7-5 0,12-14-4995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45.366"/>
    </inkml:context>
    <inkml:brush xml:id="br0">
      <inkml:brushProperty name="width" value="0.025" units="cm"/>
      <inkml:brushProperty name="height" value="0.025" units="cm"/>
    </inkml:brush>
  </inkml:definitions>
  <inkml:trace contextRef="#ctx0" brushRef="#br0">136 0 16656,'0'0'1986,"0"5"-833,-7 14-577,-4 7 321,-1 6-160,1 2-385,0-2-256,6 4-64,0-5-1345,-1-5-3620,-3-3-8135</inkml:trace>
  <inkml:trace contextRef="#ctx0" brushRef="#br0" timeOffset="1">16 620 17360,'0'0'5414,"-16"53"-4389,16-45-897,0-3-289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58.298"/>
    </inkml:context>
    <inkml:brush xml:id="br0">
      <inkml:brushProperty name="width" value="0.025" units="cm"/>
      <inkml:brushProperty name="height" value="0.025" units="cm"/>
    </inkml:brush>
  </inkml:definitions>
  <inkml:trace contextRef="#ctx0" brushRef="#br0">534 34 4260,'0'0'5098,"9"-6"-2941,27-21-369,-32 27 691,-5 8-1801,-5 11-178,-23 29 25,-2-2-1,-3 0 1,-1-2 0,-54 51-1,59-63-222,-278 265 110,293-285-1271,10-13-2256,15-26-2585,10-12-1656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58.644"/>
    </inkml:context>
    <inkml:brush xml:id="br0">
      <inkml:brushProperty name="width" value="0.025" units="cm"/>
      <inkml:brushProperty name="height" value="0.025" units="cm"/>
    </inkml:brush>
  </inkml:definitions>
  <inkml:trace contextRef="#ctx0" brushRef="#br0">22 1 13004,'0'0'1586,"-1"9"-919,-5 53 836,-2 17-102,2 118 0,7-173-1304,1 0 0,1 0 0,1-1 0,1 1 0,1-1 0,1-1 0,0 1 0,2-1-1,20 35 1,-28-55-576,9 14 810,-8-10-7998,-6-6 2510</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59.018"/>
    </inkml:context>
    <inkml:brush xml:id="br0">
      <inkml:brushProperty name="width" value="0.025" units="cm"/>
      <inkml:brushProperty name="height" value="0.025" units="cm"/>
    </inkml:brush>
  </inkml:definitions>
  <inkml:trace contextRef="#ctx0" brushRef="#br0">0 142 7751,'0'0'8713,"57"39"-7144,-17-39-480,10-12-801,9-7-192,3-2-31,9-3-33,-3-2-769,-3 1-1890,-5-3-1889,-8 3-929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59.362"/>
    </inkml:context>
    <inkml:brush xml:id="br0">
      <inkml:brushProperty name="width" value="0.025" units="cm"/>
      <inkml:brushProperty name="height" value="0.025" units="cm"/>
    </inkml:brush>
  </inkml:definitions>
  <inkml:trace contextRef="#ctx0" brushRef="#br0">174 58 13741,'0'0'582,"-10"9"-75,-1 1-250,0 0 1,0 1-1,1 1 1,1 0-1,0 0 1,0 1-1,2 0 0,-12 24 1,5 1 70,1 1 0,2 0 0,2 1 0,1 0 0,3 0-1,-2 50 1,7-90-307,0 1 0,0 0 0,-1-1 0,1 1 0,0 0 0,0-1 0,0 1 0,0 0 0,0-1 0,0 1 0,0 0-1,1-1 1,-1 1 0,0 0 0,0-1 0,0 1 0,1 0 0,-1-1 0,0 1 0,1-1 0,-1 1 0,0 0 0,1-1 0,-1 1-1,1-1 1,-1 1 0,1-1 0,-1 1 0,1-1 0,-1 0 0,1 1 0,1 0 0,16-14 637,15-33-229,-19 11-413,-2-1 0,-1 0-1,-1 0 1,5-53 0,-7 12 11,-2-85 1,-8 149-66,-3 24-49,-2 26-61,6-33 146,1 1-1,0 0 1,0-1-1,0 1 1,1 0-1,0 0 1,0-1-1,0 1 1,0-1-1,0 1 1,1-1-1,0 0 1,0 1-1,0-1 1,1 0-1,5 6 0,-5-6 11,2-1 0,-1-1-1,0 1 1,0-1-1,1 1 1,-1-1-1,1-1 1,0 1-1,0-1 1,0 1-1,0-1 1,0-1 0,0 1-1,0-1 1,0 0-1,5 0 1,3 0 8,-1-2 0,1 1 1,0-1-1,0-1 1,-1 0-1,1-1 0,-1-1 1,0 0-1,0 0 1,-1-1-1,0 0 0,0-1 1,18-15-1,-30 33 182,-2 1-61,-1 0 0,-1-1 0,-10 18 0,-9 21 286,8-12-375,2-1 0,1 2 0,2 0 1,1 0-1,3 1 0,-5 61 0,12-99-204,0 1 0,0 0 0,0 0 0,1-1 0,-1 1 1,1 0-1,-1-1 0,1 1 0,0-1 0,0 1 0,0-1 0,0 1 0,1-1 1,2 5-1,-2-6-211,-1 0 1,0 0-1,1 0 1,-1 0-1,1 0 1,0 0-1,-1 0 1,1-1-1,0 1 1,0-1-1,-1 1 1,1-1-1,0 1 1,0-1-1,0 0 1,-1 0-1,1 0 1,0 0-1,0 0 1,0-1-1,0 1 1,3-2-1,16-6-6258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3:59.735"/>
    </inkml:context>
    <inkml:brush xml:id="br0">
      <inkml:brushProperty name="width" value="0.025" units="cm"/>
      <inkml:brushProperty name="height" value="0.025" units="cm"/>
    </inkml:brush>
  </inkml:definitions>
  <inkml:trace contextRef="#ctx0" brushRef="#br0">74 1 8168,'0'0'5738,"0"8"-4648,-3 31 351,-2-1 0,-1 0 1,-12 39-1,-11 66-411,18-19-818,10-71-5629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00.076"/>
    </inkml:context>
    <inkml:brush xml:id="br0">
      <inkml:brushProperty name="width" value="0.025" units="cm"/>
      <inkml:brushProperty name="height" value="0.025" units="cm"/>
    </inkml:brush>
  </inkml:definitions>
  <inkml:trace contextRef="#ctx0" brushRef="#br0">1 456 13196,'0'0'7848,"8"-11"-7122,30-34-251,69-64 0,26-28-139,-21-14-218,-105 148-49,-5 13-82,-4 17-43,2-26 56,-12 83 211,2-18-135,3 1-1,1 93 1,7-148-115,0-1 0,0 0 0,1 1 0,1-1 1,5 16-1,-5-20-601,1 0 0,-1 0 0,1 0 0,0-1 0,6 8-1,11 6-5893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5.343"/>
    </inkml:context>
    <inkml:brush xml:id="br0">
      <inkml:brushProperty name="width" value="0.025" units="cm"/>
      <inkml:brushProperty name="height" value="0.025" units="cm"/>
    </inkml:brush>
  </inkml:definitions>
  <inkml:trace contextRef="#ctx0" brushRef="#br0">0 0 15022,'0'0'2386,"9"6"-613,-5-3-1553,1 0 0,0 1 0,-1-1 0,0 1 0,0 1 0,0-1 0,0 0 1,-1 1-1,1 0 0,-1 0 0,-1 0 0,1 0 0,-1 0 0,1 0 0,-1 1 0,-1-1 0,1 1 0,-1 0 0,0-1 1,-1 1-1,1 8 0,0 16 504,-2-26-623,1 1 0,0-1 0,0 0 0,0 1-1,1-1 1,0 1 0,-1-1 0,2 0 0,2 8 0,-3-10-83,1-1 0,-1 1 0,1 0 0,0-1 0,0 0 0,0 1-1,0-1 1,0 0 0,0 0 0,0 0 0,0 0 0,0-1-1,0 1 1,1 0 0,-1-1 0,0 0 0,1 1 0,-1-1 0,0 0-1,0 0 1,1-1 0,-1 1 0,4-1 0,5-1-323,0 0 1,0-1 0,-1-1 0,1 1-1,-1-2 1,0 1 0,0-2-1,-1 1 1,1-1 0,-1 0 0,0-1-1,-1 0 1,0-1 0,0 0-1,0 0 1,-1-1 0,11-16 0,-23 33 769,-29 55 676,31-55-1376,0-1 0,0 1 0,1-1 0,0 1 1,0 0-1,1 0 0,-1 0 0,1 12 0,5-11-5610,10-5-6973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08.884"/>
    </inkml:context>
    <inkml:brush xml:id="br0">
      <inkml:brushProperty name="width" value="0.025" units="cm"/>
      <inkml:brushProperty name="height" value="0.025" units="cm"/>
    </inkml:brush>
  </inkml:definitions>
  <inkml:trace contextRef="#ctx0" brushRef="#br0">183 1 1730,'-27'1'128,"2"-1"-128,0 0 0,2 0 32,5 0 64,2 0 705,3 1-257,1 0-608,3 0 224,3 0-128,1 1-32,5-1 0,-3 0 0,3 0-1217</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09.463"/>
    </inkml:context>
    <inkml:brush xml:id="br0">
      <inkml:brushProperty name="width" value="0.025" units="cm"/>
      <inkml:brushProperty name="height" value="0.025" units="cm"/>
    </inkml:brush>
  </inkml:definitions>
  <inkml:trace contextRef="#ctx0" brushRef="#br0">129 5 3716,'0'0'2194,"-10"0"-657,-55 0 1267,11 0 6777,121 10-7584,288-17-1039,-76 0-907,-278 7-89,-37 8-2401,14-6-1240,7-4-2518,6-2-1053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09.794"/>
    </inkml:context>
    <inkml:brush xml:id="br0">
      <inkml:brushProperty name="width" value="0.025" units="cm"/>
      <inkml:brushProperty name="height" value="0.025" units="cm"/>
    </inkml:brush>
  </inkml:definitions>
  <inkml:trace contextRef="#ctx0" brushRef="#br0">89 1 6919,'0'0'8845,"10"3"-7745,256 82 2375,-264-84-3469,0-1 1,0 1-1,0-1 0,0 1 0,0 0 0,0 0 1,0 0-1,-1 0 0,1 0 0,0 0 0,-1 0 0,1 1 1,0-1-1,-1 0 0,0 1 0,1-1 0,-1 1 1,0 0-1,0 0 0,0-1 0,0 1 0,0 0 0,0 0 1,0 0-1,-1 0 0,2 3 0,-3-1 46,1-1-1,-1 0 0,0 0 1,0 0-1,0 0 1,0 0-1,-1 0 1,1 0-1,-1 0 0,1 0 1,-1-1-1,0 1 1,0-1-1,-1 1 0,1-1 1,-5 4-1,-175 154 906,59-54-3723,87-76-1318,2-6-2435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6.045"/>
    </inkml:context>
    <inkml:brush xml:id="br0">
      <inkml:brushProperty name="width" value="0.025" units="cm"/>
      <inkml:brushProperty name="height" value="0.025" units="cm"/>
    </inkml:brush>
  </inkml:definitions>
  <inkml:trace contextRef="#ctx0" brushRef="#br0">88 1 4965,'0'0'10217,"-3"10"-9411,-14 62 847,-3 2-859,3 2-1,4-1 0,-5 108 0,18-182-841,0 1 0,0-1 0,0 0-1,1 0 1,-1 1 0,0-1 0,0 0 0,1 0-1,-1 0 1,1 1 0,-1-1 0,1 0-1,0 0 1,-1 0 0,1 0 0,0 0 0,0 0-1,0 0 1,0 0 0,-1 0 0,1-1-1,0 1 1,1 0 0,-1-1 0,0 1 0,0 0-1,0-1 1,0 1 0,0-1 0,1 0-1,-1 1 1,0-1 0,0 0 0,1 0-1,-1 0 1,0 0 0,0 0 0,1 0 0,-1 0-1,0 0 1,3-1 0,1 0-550,1 0 1,0 0-1,0-1 0,-1 1 1,1-1-1,-1-1 0,0 1 1,7-5-1,24-19-4420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6.651"/>
    </inkml:context>
    <inkml:brush xml:id="br0">
      <inkml:brushProperty name="width" value="0.025" units="cm"/>
      <inkml:brushProperty name="height" value="0.025" units="cm"/>
    </inkml:brush>
  </inkml:definitions>
  <inkml:trace contextRef="#ctx0" brushRef="#br0">161 47 7911,'0'0'4036,"-13"12"-1607,-11 9-741,-38 47 0,54-60-1299,2 1 0,-1 0 0,1 1 0,0-1 1,1 1-1,0 0 0,1 1 0,0-1 0,1 1 0,-4 20 0,7-30-385,0 1 0,0-1 0,0 0 0,0 0 0,0 0 1,1 0-1,-1 0 0,0 0 0,1 0 0,-1 0 0,1 0 1,-1 0-1,1 0 0,0 0 0,-1 0 0,1 0 0,0 0 1,-1-1-1,1 1 0,0 0 0,0 0 0,0-1 0,0 1 1,0-1-1,0 1 0,0-1 0,0 1 0,0-1 0,0 1 0,0-1 1,0 0-1,0 0 0,0 0 0,0 0 0,1 1 0,-1-1 1,0-1-1,0 1 0,0 0 0,0 0 0,0 0 0,2-1 1,4 0 42,0 0 1,0 0-1,0-1 1,0 0-1,13-5 1,-1-4-51,1 0-1,-2-1 1,0-1 0,27-25 0,-36 30 1,-1 0 0,1-1 0,-2 0 0,1 0 0,-1-1 0,-1 0 0,0 0 0,0 0 0,-1-1 1,5-15-1,-9 25 4,-1-1 0,1 1 0,-1 0 0,0-1 0,0 1 0,1 0-1,-1-1 1,0 1 0,0-1 0,0 1 0,0 0 0,0-1 0,-1 1 0,1-1 0,0 1 0,-1 0 0,1-1 0,-1 1 0,1 0 0,-1 0 0,-1-2 0,1 2-5,0 0 0,1 1 0,-1-1-1,0 1 1,-1-1 0,1 1-1,0 0 1,0-1 0,0 1 0,0 0-1,0 0 1,0 0 0,0 0 0,0 0-1,-1 0 1,1 0 0,0 0 0,0 0-1,0 0 1,-1 1 0,-4 1-17,0 0-1,0 0 1,0 1 0,1 0 0,-1 0-1,1 0 1,-10 8 0,13-10-39,1 1 0,-1-1 0,0 1 0,1-1 0,-1 1 1,1 0-1,-1 0 0,1 0 0,0 0 0,0 0 0,0 0 0,0 0 1,0 0-1,1 0 0,-1 0 0,0 1 0,1 2 0,0-4-44,0 0-1,0-1 1,0 1-1,0-1 0,0 1 1,1-1-1,-1 1 1,0-1-1,1 1 1,-1-1-1,0 0 1,1 1-1,-1-1 0,0 1 1,1-1-1,-1 0 1,1 1-1,-1-1 1,0 0-1,1 1 0,-1-1 1,1 0-1,-1 0 1,1 1-1,0-1 1,25-1-2925,-10-3 1951,-2-2 1,1 0-1,0 0 1,-1-2-1,-1 0 0,1 0 1,19-17-1,-13 10 910,40-21 0,-64 46 8022,-11 23-6646,10-24-242,2-4-878,1 0 0,-1-1 1,1 1-1,0 0 0,0 1 1,0-1-1,1 0 1,0 0-1,0 1 0,0-1 1,1 0-1,0 1 0,0-1 1,0 1-1,1-1 0,-1 1 1,1-1-1,1 0 1,-1 0-1,1 1 0,0-1 1,3 7-1,-3-9-65,-1 1 0,1 0-1,-1-1 1,0 1 0,-1 0 0,1 0 0,0-1-1,-1 1 1,0 0 0,0 0 0,0 0 0,-1 0 0,1-1-1,-1 1 1,0 0 0,0 0 0,0-1 0,0 1-1,-1 0 1,1-1 0,-1 0 0,0 1 0,0-1-1,-1 0 1,1 0 0,-5 5 0,4-4 84,0-1 0,0 1 0,0-1-1,-1 1 1,1-1 0,-1 0 0,0 0 0,0-1 0,0 1 0,0-1 0,-1 0-1,1 0 1,-1 0 0,1-1 0,-1 0 0,1 1 0,-1-2 0,0 1 0,0 0-1,1-1 1,-8 0 0,11-1-103,0 1-1,0-1 1,0 1-1,0-1 1,1 0-1,-1 1 1,0-1-1,0 0 1,1 1-1,-1-1 1,0 0-1,1 0 1,-1 0-1,1 0 1,-1 1-1,1-1 1,-1 0-1,1 0 1,0 0-1,-1 0 1,1 0-1,0 0 1,0 0-1,0 0 1,0 0-1,0 0 1,0 0-1,0 0 1,0 0-1,0 0 1,0 0-1,1 0 1,-1 0-1,0 0 1,1 0 0,-1 0-1,1 0 1,0-1-1,18-40-1093,8 7-3115,54-59-1,-42 52 320,12-13-3498</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6.993"/>
    </inkml:context>
    <inkml:brush xml:id="br0">
      <inkml:brushProperty name="width" value="0.025" units="cm"/>
      <inkml:brushProperty name="height" value="0.025" units="cm"/>
    </inkml:brush>
  </inkml:definitions>
  <inkml:trace contextRef="#ctx0" brushRef="#br0">223 0 7847,'0'0'10384,"-3"11"-9456,-19 70 718,8-38-1281,2 0 1,2 1-1,2 0 1,2 1-1,-1 64 1,6-89-406,-3-18-398,-10-25-759,3 3 859,-18-23-459,17 27 869,1 0-1,0 0 1,1-1-1,1 0 1,1-1 0,1 0-1,-6-19 1,13 36-42,0 0-1,0-1 1,0 1 0,0 0 0,0 0-1,0 0 1,0 0 0,1 0 0,-1 0-1,0 0 1,1 0 0,-1 0 0,1 0-1,-1 0 1,1 0 0,-1 0 0,1 0-1,0 1 1,0-1 0,-1 0-1,1 0 1,0 1 0,0-1 0,0 0-1,0 1 1,0-1 0,0 1 0,-1-1-1,1 1 1,1-1 0,-1 1 0,0 0-1,0 0 1,0-1 0,0 1 0,0 0-1,0 0 1,0 0 0,2 0 0,55 1-89,-43 1 134,44 3 54,-14 0-2483,-15-4-4346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7.350"/>
    </inkml:context>
    <inkml:brush xml:id="br0">
      <inkml:brushProperty name="width" value="0.025" units="cm"/>
      <inkml:brushProperty name="height" value="0.025" units="cm"/>
    </inkml:brush>
  </inkml:definitions>
  <inkml:trace contextRef="#ctx0" brushRef="#br0">1 1 11755,'0'0'3748,"46"3"-3396,-3 5-224,2-1-192,-2-2-4933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8.011"/>
    </inkml:context>
    <inkml:brush xml:id="br0">
      <inkml:brushProperty name="width" value="0.025" units="cm"/>
      <inkml:brushProperty name="height" value="0.025" units="cm"/>
    </inkml:brush>
  </inkml:definitions>
  <inkml:trace contextRef="#ctx0" brushRef="#br0">42 0 6534,'0'0'12140,"-5"10"-11959,-2 7-105,0 0-1,2 0 0,0 1 1,1 0-1,1 0 0,0 0 0,2 0 1,0 23-1,1-39-64,0 0 0,0 0 1,0-1-1,0 1 0,0 0 0,1 0 0,-1 0 0,0-1 0,1 1 0,0 0 1,-1-1-1,1 1 0,0 0 0,0-1 0,0 1 0,0-1 0,0 1 0,0-1 0,0 0 1,1 0-1,-1 1 0,0-1 0,1 0 0,-1 0 0,1 0 0,-1 0 0,1 0 1,0-1-1,-1 1 0,1 0 0,0-1 0,0 1 0,-1-1 0,1 0 0,0 0 1,0 1-1,0-1 0,-1 0 0,1 0 0,3-1 0,2 0 25,-1 0 1,0-1-1,0 1 0,1-1 0,-1 0 0,0-1 1,-1 0-1,1 0 0,0 0 0,7-6 0,5-7 72,0-1-1,-2 0 1,0-1-1,0-1 0,-2-1 1,-1 0-1,15-29 1,-39 69 34,1 0-1,1 1 1,0 1 0,2-1 0,0 1-1,2 0 1,0 1 0,-2 29 0,7-51-179,0 0 0,0 0 1,0-1-1,0 1 0,0 0 1,0-1-1,0 1 0,0 0 1,1 0-1,-1-1 0,0 1 1,0 0-1,0-1 0,1 1 0,-1-1 1,0 1-1,1 0 0,-1-1 1,1 1-1,-1-1 0,1 1 1,-1-1-1,1 1 0,-1-1 1,1 1-1,-1-1 0,1 0 1,0 1-1,-1-1 0,1 0 1,-1 1-1,2-1 0,25-5-1579,-18 1 608,-1 0-1,0-1 1,-1 0-1,12-9 1,11-18-3909</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8.368"/>
    </inkml:context>
    <inkml:brush xml:id="br0">
      <inkml:brushProperty name="width" value="0.025" units="cm"/>
      <inkml:brushProperty name="height" value="0.025" units="cm"/>
    </inkml:brush>
  </inkml:definitions>
  <inkml:trace contextRef="#ctx0" brushRef="#br0">97 1 12684,'0'0'5109,"-7"9"-3977,-5 8-894,1 1 0,1 1 0,0-1 0,2 2 0,0-1 0,1 1 0,1 0 0,1 1 0,0-1 0,2 1 0,-2 36 0,6-55-250,-1 0 1,0-1 0,0 1 0,1 0-1,-1 0 1,1-1 0,0 1 0,-1 0-1,1-1 1,0 1 0,0-1 0,0 1-1,0-1 1,0 1 0,0-1 0,1 0-1,-1 1 1,0-1 0,1 0 0,-1 0-1,1 0 1,-1 0 0,1 0 0,-1 0-1,1-1 1,0 1 0,0-1 0,2 2-1,8 0-321,1 1 0,-1-2 0,20 1 0,-24-2 123,0 0 0,0 1 0,-1 0 0,1 0 0,0 1 0,13 4 0,-19-5 227,0 0-1,0 0 1,-1 0-1,1 0 1,0 0-1,0 1 0,-1-1 1,1 1-1,0-1 1,-1 1-1,0-1 1,1 1-1,-1 0 1,0 0-1,0 0 1,0 0-1,0 0 0,0 0 1,0 0-1,-1 0 1,1 0-1,-1 0 1,1 0-1,-1 0 1,0 0-1,0 1 1,0-1-1,0 0 0,0 0 1,0 0-1,-1 0 1,1 1-1,-1-1 1,1 0-1,-1 0 1,0 0-1,0 0 1,0 0-1,0-1 0,0 1 1,-1 0-1,-1 3 1,-3 1 216,1 1 1,-1-1-1,1 0 1,-2 0-1,1-1 1,-1 0 0,0 0-1,0 0 1,-14 6-1,17-9-144,0 0 0,-1-1 0,1 1 0,-1-1 1,1 0-1,-1 0 0,1 0 0,-1-1 0,0 0 0,1 0 0,-1 0 0,0 0 0,1-1 0,-9-2 0,10 2-207,1 0-1,0 0 1,0-1-1,0 1 1,0-1 0,0 0-1,0 0 1,0 0-1,0 1 1,1-2-1,-1 1 1,1 0-1,-1 0 1,1 0-1,0-1 1,0 1 0,0-1-1,0 1 1,0-1-1,1 1 1,-1-1-1,1 1 1,-1-1-1,1 0 1,0 1 0,0-1-1,1-3 1,-1 2-388,0 1 0,0-1 0,0 0 0,1 0 0,0 0 0,0 1-1,0-1 1,0 0 0,0 1 0,1-1 0,0 1 0,-1-1 0,1 1 0,0 0 0,1 0 0,-1 0 0,1 0 0,3-4 0,17-9-3636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8.778"/>
    </inkml:context>
    <inkml:brush xml:id="br0">
      <inkml:brushProperty name="width" value="0.025" units="cm"/>
      <inkml:brushProperty name="height" value="0.025" units="cm"/>
    </inkml:brush>
  </inkml:definitions>
  <inkml:trace contextRef="#ctx0" brushRef="#br0">1 98 5157,'0'0'3342,"8"-1"-198,-7 1-3128,4 0 582,0-1 1,0 0 0,0 1 0,0-2 0,0 1 0,9-4 0,-13 4-416,1 0 1,0 0 0,0 0 0,-1-1-1,1 1 1,-1 0 0,1-1-1,-1 1 1,0-1 0,1 0 0,-1 1-1,0-1 1,0 0 0,0 0 0,0 0-1,-1 1 1,1-1 0,0 0-1,-1 0 1,0 0 0,1 0 0,-1 0-1,0-1 1,0 1 0,0-2 0,-4-12 972,-7 22-926,-7 25-362,16-26 133,0-1 1,1 1-1,0 0 1,0-1-1,0 1 0,0 0 1,1 0-1,0 0 1,0-1-1,0 1 0,1 0 1,-1 0-1,1-1 0,0 1 1,1 0-1,-1-1 1,1 1-1,2 5 0,-1-7 6,0 1-1,0-1 1,0 0-1,0 0 0,1 0 1,-1 0-1,1-1 0,-1 1 1,1-1-1,0 0 0,0 0 1,0 0-1,0-1 1,0 1-1,1-1 0,-1 0 1,0 0-1,1-1 0,-1 1 1,6-1-1,3 1 8,0 0 1,1-2-1,-1 1 0,1-1 1,-1-1-1,18-5 0,-28 6 28,0 0 0,1 0 0,-1 0 0,0-1 0,0 1 0,1-1 1,-1 0-1,-1 0 0,1 0 0,0 0 0,0 0 0,-1-1 0,1 1 0,-1-1 0,0 0 0,0 0 0,0 0 0,0 0 0,0 0 0,-1 0 0,1 0 0,-1 0 0,0-1 0,0 1 0,0-1 0,-1 1 0,1-1 0,-1 1 0,1-6 0,-2 3 0,1 0-1,-1 0 1,0 0-1,0 0 1,-1 0-1,0 1 0,0-1 1,0 1-1,-1-1 1,1 1-1,-1 0 0,-1 0 1,1 0-1,-1 0 1,1 1-1,-1-1 1,-9-6-1,12 9-39,1 2-13,0 0-1,0-1 1,0 1 0,0 0 0,0 0 0,0 0-1,0-1 1,1 1 0,-1 0 0,0 0-1,0 0 1,0-1 0,1 1 0,-1 0 0,0 0-1,0 0 1,0 0 0,1 0 0,-1-1 0,0 1-1,0 0 1,1 0 0,-1 0 0,0 0-1,0 0 1,1 0 0,-1 0 0,0 0 0,0 0-1,1 0 1,-1 0 0,0 0 0,0 0 0,1 0-1,-1 0 1,0 0 0,0 0 0,1 1-1,-1-1 1,0 0 0,0 0 0,1 0 0,-1 0-1,0 0 1,0 1 0,1-1 0,18 4-124,7 1-676,47 5 1,-39-8-2139,-1-1-3398,-21-1-2509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5.714"/>
    </inkml:context>
    <inkml:brush xml:id="br0">
      <inkml:brushProperty name="width" value="0.025" units="cm"/>
      <inkml:brushProperty name="height" value="0.025" units="cm"/>
    </inkml:brush>
  </inkml:definitions>
  <inkml:trace contextRef="#ctx0" brushRef="#br0">1 126 8712,'0'0'12802,"9"1"-11617,22 2-390,0-2 1,55-5 0,-74 3-768,-1-1 1,1-1 0,-1 0 0,0 0 0,0-1 0,-1 0 0,1-1 0,-1 0-1,0-1 1,0 0 0,15-12 0,-24 17-24,1 0-1,0-1 0,-1 1 1,1 0-1,-1-1 1,1 1-1,-1-1 1,0 0-1,1 1 1,-1-1-1,0 0 1,0 0-1,0 0 0,-1 1 1,1-1-1,0 0 1,-1 0-1,1 0 1,-1 0-1,0-1 1,1 1-1,-1 0 1,-1-3-1,1 3-7,-1 0 0,0 1 0,-1 0 1,1-1-1,0 1 0,0 0 0,-1-1 0,1 1 0,0 0 0,-1 0 0,1 0 0,-1 0 1,0 1-1,1-1 0,-1 0 0,1 1 0,-1-1 0,0 1 0,0-1 0,1 1 1,-1 0-1,0 0 0,0-1 0,0 1 0,-2 1 0,-4-1-5,0 1 1,0 1-1,0-1 0,0 1 1,1 1-1,-1-1 0,1 1 1,-1 1-1,1-1 0,0 1 1,1 0-1,-1 1 1,0 0-1,1 0 0,0 0 1,1 1-1,-1-1 0,1 2 1,0-1-1,0 0 0,1 1 1,-6 12-1,9-19 18,1 1 1,0-1 0,0 0-1,0 1 1,0-1-1,0 1 1,-1-1-1,1 1 1,0-1-1,0 0 1,0 1 0,0-1-1,0 1 1,0-1-1,0 1 1,0-1-1,1 0 1,-1 1-1,0-1 1,0 1 0,0-1-1,0 0 1,1 1-1,-1-1 1,0 1-1,0-1 1,1 0 0,-1 1-1,0-1 1,0 0-1,1 1 1,-1-1-1,1 0 1,-1 0-1,0 1 1,1-1 0,-1 0-1,0 0 1,1 0-1,0 1 1,27 2 214,-20-4-211,0 0-1,1 0 1,-1 0-1,15-6 1,-21 6-141,0 1 0,-1-1 0,1 0 0,-1 0 0,1 0 0,-1 0 1,0 0-1,0-1 0,1 1 0,-1 0 0,0 0 0,0-1 0,0 1 0,0-1 0,0 1 0,1-4 0,-2 4-242,0 0-1,0 0 1,0 0-1,0 0 1,0 0-1,0 0 0,0 0 1,0 0-1,0 0 1,0 0-1,0 0 1,-1 0-1,1 1 1,0-1-1,-1 0 0,1 0 1,-1 0-1,1 0 1,-1 0-1,1 0 1,-1 1-1,1-1 0,-1 0 1,0 1-1,0-1 1,1 0-1,-1 1 1,0-1-1,-1 0 0,-8-5-7338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19.871"/>
    </inkml:context>
    <inkml:brush xml:id="br0">
      <inkml:brushProperty name="width" value="0.025" units="cm"/>
      <inkml:brushProperty name="height" value="0.025" units="cm"/>
    </inkml:brush>
  </inkml:definitions>
  <inkml:trace contextRef="#ctx0" brushRef="#br0">84 156 3876,'0'0'14899,"-9"4"-14402,4-1-451,0-1 1,0 1 0,1 0 0,-1 1 0,1-1-1,0 1 1,0 0 0,0 0 0,0 0 0,0 0 0,1 1-1,0-1 1,0 1 0,0 0 0,1 0 0,0 0-1,0 0 1,0 1 0,0-1 0,1 0 0,0 1-1,0-1 1,0 1 0,1 0 0,0 10 0,0-15-40,1 0 1,-1 0-1,1 0 1,0 0 0,-1 0-1,1 0 1,0 0-1,0 0 1,-1 0-1,1 0 1,0-1 0,0 1-1,0 0 1,0 0-1,0-1 1,0 1 0,0-1-1,0 1 1,0-1-1,1 1 1,-1-1-1,0 0 1,0 1 0,0-1-1,0 0 1,1 0-1,-1 0 1,0 0-1,0 0 1,1 0 0,-1 0-1,0-1 1,0 1-1,0 0 1,0-1 0,0 1-1,2-1 1,46-17 334,-28 4-311,0 0 0,-1-1 0,0-1 0,-1-1 0,22-25 0,-31 30 13,0 1 0,-1-1 1,-1 0-1,0-1 0,-1 0 0,0-1 0,-1 1 1,-1-1-1,0 0 0,4-21 0,-9 35-33,0 0-1,0 0 1,0 0-1,0 0 0,0 1 1,0-1-1,0 0 1,-1 0-1,1 0 0,0 0 1,0 0-1,0 0 1,0-1-1,0 1 0,0 0 1,0 0-1,0 0 1,0 0-1,-1 0 0,1 0 1,0 0-1,0 0 1,0 0-1,0 0 0,0 0 1,0 0-1,0 0 1,0 0-1,0 0 0,0 0 1,0 0-1,0-1 1,0 1-1,-1 0 0,1 0 1,0 0-1,0 0 1,0 0-1,0 0 0,0 0 1,0 0-1,0 0 1,0-1-1,0 1 0,0 0 1,0 0-1,0 0 1,0 0-1,0 0 0,0 0 1,0 0-1,0 0 1,-9 13 66,-11 25-145,13-24 67,1 1 0,1 0 0,1 0 0,0 0 0,1 0 0,1 1 0,0-1 0,1 1 0,0-1 0,3 22 0,-2-35-33,1 0-1,0 0 1,-1 0 0,1 0-1,0 0 1,0-1-1,0 1 1,0 0 0,0-1-1,0 1 1,0 0-1,0-1 1,1 0-1,-1 1 1,1-1 0,-1 0-1,1 1 1,-1-1-1,1 0 1,2 1 0,1-1-82,-1 1 0,0-1 0,0 0 0,0 0 0,1 0 0,-1-1 0,0 0-1,1 0 1,4 0 0,1-1-146,0-1 0,0 1-1,0-2 1,-1 1-1,1-1 1,0-1-1,13-7 1,-13 5 78,0-1 1,0 0 0,-1-1-1,0 0 1,15-18-1,-20 22 259,0-1-1,-1 0 1,1-1-1,-1 1 0,0 0 1,-1-1-1,1 0 1,-1 1-1,0-1 0,-1 0 1,1 0-1,-1 0 1,0-8-1,-1 13-43,0 1 0,0 0 1,0-1-1,0 1 0,0 0 0,0 0 0,0-1 1,0 1-1,0 0 0,0-1 0,0 1 0,0 0 0,0 0 1,0-1-1,0 1 0,-1 0 0,1 0 0,0-1 1,0 1-1,0 0 0,-1 0 0,1 0 0,0-1 1,0 1-1,0 0 0,-1 0 0,1 0 0,0 0 1,0-1-1,-1 1 0,1 0 0,0 0 0,0 0 1,-1 0-1,1 0 0,0 0 0,-1 0 0,1 0 0,0 0 1,0 0-1,-1 0 0,-16 5 454,-11 14-193,19-9-130,-1 0 0,1 0 0,1 1-1,0 0 1,0 0 0,1 1 0,0 0-1,1 0 1,-7 23 0,12-34-159,1 0 1,0 0-1,0-1 0,-1 1 1,1 0-1,0 0 0,0 0 1,0-1-1,0 1 1,0 0-1,0 0 0,0 0 1,1-1-1,-1 1 0,0 0 1,0 0-1,0 0 1,1-1-1,-1 1 0,1 0 1,-1-1-1,0 1 0,1 0 1,-1-1-1,1 1 1,0 0-1,-1-1 0,1 1 1,-1-1-1,1 1 0,0-1 1,1 1-1,1 0 16,-1 0 0,1 0 0,0-1 0,0 1 0,0-1 0,0 0 0,0 0 0,0 0 0,5-1 0,60-15-64,-30 2-522,-17 5 430,1 0 0,-1 2 0,2 1-1,-1 1 1,1 0 0,31-1 0,-52 7 166,1-1 0,-1 1-1,1-1 1,-1 1 0,1 0-1,-1 0 1,0 0 0,1 0 0,-1 1-1,0-1 1,0 1 0,0-1-1,0 1 1,0 0 0,0-1-1,2 4 1,-2-2 15,1 0 0,-1-1 0,1 0-1,-1 0 1,1 0 0,0 0 0,0 0-1,0 0 1,0-1 0,0 1 0,0-1-1,6 2 1,2-3 22,0 1 0,-1-1-1,1-1 1,0 0 0,0-1-1,-1 0 1,1 0 0,-1-1 0,0-1-1,12-4 1,-6 1-1307,1 2 0,27-6 0,-39 11-2175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0.655"/>
    </inkml:context>
    <inkml:brush xml:id="br0">
      <inkml:brushProperty name="width" value="0.025" units="cm"/>
      <inkml:brushProperty name="height" value="0.025" units="cm"/>
    </inkml:brush>
  </inkml:definitions>
  <inkml:trace contextRef="#ctx0" brushRef="#br0">233 48 10314,'0'0'5973,"-4"-8"-4350,3 5-1536,0 0 53,0 0-1,0 0 0,0 0 0,-1 0 1,0 1-1,1-1 0,-1 0 0,-4-3 1,5 5-97,0 0 0,0 0 1,-1 1-1,1-1 1,0 0-1,-1 1 0,1-1 1,0 1-1,-1 0 1,1-1-1,-1 1 0,1 0 1,0 0-1,-1 0 1,1 0-1,-1 0 0,1 0 1,-1 0-1,1 1 1,0-1-1,-1 0 1,1 1-1,0-1 0,-1 1 1,1-1-1,0 1 1,0 0-1,-1 0 0,0 1 1,-7 4 18,0 1 1,0 0-1,1 1 1,0 0-1,1 0 1,0 1-1,0 0 1,-9 17-1,-4 8 169,-15 41 1,28-60-170,1 0-1,1 1 1,0-1 0,-4 32 0,8-44-79,1-1 1,-1 1-1,1 0 0,0 0 0,0-1 1,0 1-1,0 0 0,0-1 1,1 1-1,-1 0 0,1 0 0,0-1 1,0 1-1,0-1 0,0 1 1,0-1-1,0 1 0,1-1 1,-1 0-1,1 0 0,-1 1 0,1-1 1,0 0-1,0-1 0,0 1 1,0 0-1,1 0 0,-1-1 0,0 0 1,1 1-1,-1-1 0,1 0 1,-1 0-1,1 0 0,-1 0 0,1-1 1,3 1-1,5 0-212,0 0 0,1-1 0,-1 0-1,1-1 1,-1 0 0,0-1 0,0 0 0,0-1 0,0 0 0,0-1-1,16-8 1,-22 10 210,0 0 0,0-1 1,1 0-1,-2 0 0,1-1 0,0 0 0,-1 1 0,1-1 0,-1-1 0,0 1 1,-1-1-1,1 1 0,-1-1 0,0 0 0,0 0 0,0 0 0,-1-1 0,0 1 0,0-1 1,0 1-1,0-1 0,-1 0 0,1-11 0,-2 17 31,0-1 1,0 1-1,0 0 0,0 0 0,-1-1 0,1 1 1,0 0-1,0 0 0,0 0 0,0 0 0,0-1 1,0 1-1,0 0 0,-1 0 0,1 0 1,0 0-1,0-1 0,0 1 0,0 0 0,-1 0 1,1 0-1,0 0 0,0 0 0,0 0 1,-1 0-1,1-1 0,0 1 0,0 0 0,0 0 1,-1 0-1,1 0 0,0 0 0,0 0 0,-1 0 1,1 0-1,0 0 0,0 0 0,0 0 1,-1 0-1,1 1 0,0-1 0,0 0 0,0 0 1,-1 0-1,1 0 0,0 0 0,0 0 1,0 0-1,-1 1 0,1-1 0,0 0 0,0 0 1,0 0-1,0 0 0,0 1 0,-1-1 0,-11 9 274,8-3-192,1 0-1,-1 0 1,1 0-1,0 1 0,0-1 1,1 1-1,0-1 1,0 1-1,-1 10 0,2-15-77,1 0 0,-1 0 0,1 0 0,0 0 0,0 0 0,0 0 0,0 0 0,0-1 0,0 1 1,0 0-1,1 0 0,-1 0 0,1 0 0,-1 0 0,1 0 0,0-1 0,0 1 0,0 0 0,0 0 0,0-1 0,0 1 0,0-1 0,1 1 0,-1-1 0,0 1 0,1-1 0,-1 0 0,1 0 0,0 0 0,-1 0 0,1 0 0,0 0 0,-1 0 0,1 0 0,0-1 0,0 1 0,2 0 0,7 0 1,1-1 1,-1 0-1,1 0 0,-1-1 0,0-1 1,1 1-1,-1-2 0,0 0 1,16-6-1,-24 8-40,-3 1 13,1 0 0,-1 0 0,0 0 0,0 0 1,1-1-1,-1 1 0,0 0 0,0 0 0,1 1 1,-1-1-1,0 0 0,0 0 0,1 0 0,-1 0 1,0 0-1,0 0 0,1 0 0,-1 0 0,0 0 0,0 0 1,0 1-1,1-1 0,-1 0 0,0 0 0,0 0 1,0 0-1,0 1 0,1-1 0,-1 0 0,0 0 1,0 0-1,0 1 0,0-1 0,0 0 0,0 0 1,0 1-1,1-1 0,-1 0 0,0 0 0,0 1 1,0-1-1,0 18-73,-7 16 65,-1-2-1075,6-11-3788,2-15 93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1.180"/>
    </inkml:context>
    <inkml:brush xml:id="br0">
      <inkml:brushProperty name="width" value="0.025" units="cm"/>
      <inkml:brushProperty name="height" value="0.025" units="cm"/>
    </inkml:brush>
  </inkml:definitions>
  <inkml:trace contextRef="#ctx0" brushRef="#br0">9 285 8456,'0'0'5450,"-2"9"-4414,1-1-998,-1-3 139,1-1 0,0 1 1,1 0-1,-1 0 1,1 0-1,0 1 0,0-1 1,1 5-1,0-9-131,-1 1 0,1 0 0,0-1-1,0 1 1,0 0 0,0-1 0,0 1-1,0-1 1,0 0 0,0 1 0,1-1 0,-1 0-1,0 0 1,1 0 0,-1 0 0,1 0 0,-1 0-1,1 0 1,0 0 0,-1-1 0,1 1 0,0 0-1,0-1 1,-1 0 0,1 1 0,0-1 0,0 0-1,0 0 1,-1 0 0,4 0 0,8 0 48,1 0 1,0-1-1,0 0 1,0-1-1,-1-1 1,24-7-1,-30 7-73,0 1 1,0-1-1,0-1 1,0 1-1,-1-1 0,1-1 1,-1 1-1,0-1 1,-1 0-1,1 0 0,-1-1 1,0 1-1,0-1 1,4-7-1,-8 12-2,-1 0 1,1 0-1,0 0 0,0 0 0,-1 0 1,1 0-1,0 0 0,-1 0 1,1 0-1,-1 0 0,0 0 0,1 0 1,-1-1-1,0 1 0,0 0 1,1 0-1,-1 0 0,0-1 0,0 1 1,0 0-1,-1 0 0,1 0 1,0-1-1,0 1 0,-1 0 0,1 0 1,-1 0-1,1 0 0,-1 0 0,1 0 1,-1-1-1,1 1 0,-1 1 1,0-1-1,0 0 0,0 0 0,0 0 1,1 0-1,-3-1 0,1 2-12,0-1 1,0 1-1,0 0 0,0 0 0,0-1 0,0 1 0,0 1 1,0-1-1,0 0 0,1 0 0,-1 1 0,0-1 0,0 1 0,0-1 1,0 1-1,0 0 0,0 0 0,1 0 0,-1 0 0,0 0 1,1 0-1,-1 1 0,1-1 0,-2 2 0,-9 9 34,1-1 1,1 2-1,-15 22 0,21-29 92,0 1 1,1-1-1,0 1 1,0 0 0,1 0-1,-1 0 1,2 0-1,-1 0 1,1 0-1,-1 11 1,2-17-122,1 0 0,-1 1-1,1-1 1,-1 0 0,1 0 0,-1 0 0,1 0 0,0 0 0,-1 0 0,1-1-1,0 1 1,0 0 0,0 0 0,-1 0 0,1-1 0,0 1 0,0 0 0,0-1 0,0 1-1,1-1 1,-1 1 0,0-1 0,0 1 0,0-1 0,0 0 0,0 0 0,0 1-1,1-1 1,-1 0 0,0 0 0,0 0 0,0 0 0,0-1 0,1 1 0,-1 0 0,0 0-1,1-1 1,51-10 199,-24-2-203,0-2 1,-1-1-1,0-1 0,-2-1 1,0-1-1,-1-1 1,-1-2-1,-1 0 1,0-2-1,-2 0 1,21-33-1,-35 48 0,0-1-1,-1 0 1,0 0-1,0-1 1,-1 0-1,-1 0 1,0 0 0,0 0-1,-1 0 1,-1-1-1,3-20 1,-5 31-8,0 1 1,0 0 0,0-1-1,0 1 1,0 0-1,0-1 1,0 1 0,0 0-1,-1-1 1,1 1-1,0 0 1,0 0 0,0-1-1,0 1 1,0 0-1,0-1 1,0 1-1,-1 0 1,1 0 0,0-1-1,0 1 1,0 0-1,-1 0 1,1 0 0,0-1-1,0 1 1,-1 0-1,1 0 1,0 0 0,-1 0-1,1-1 1,0 1-1,0 0 1,-1 0 0,1 0-1,0 0 1,-1 0-1,1 0 1,-16 5 25,-12 13 16,8 1 22,2 0 0,0 1 0,1 0 0,-23 38 0,31-44 18,2-1-1,0 1 1,0 0 0,2 0-1,-1 0 1,2 1 0,0 0-1,1 0 1,-3 24 0,6-37-123,0 0 0,0 1 0,0-1-1,1 0 1,-1 1 0,0-1 0,1 0 0,0 1 0,-1-1 0,1 0 0,0 0 0,0 0 0,0 0 0,0 0 0,1 0 0,-1 0 0,0 0 0,1 0-1,0-1 1,-1 1 0,1 0 0,0-1 0,0 0 0,0 1 0,0-1 0,0 0 0,0 0 0,0 0 0,0 0 0,3 1 0,6 0-1060,0 0 1,0 0 0,0-1 0,0 0 0,13-1 0,16 0-5253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1.583"/>
    </inkml:context>
    <inkml:brush xml:id="br0">
      <inkml:brushProperty name="width" value="0.025" units="cm"/>
      <inkml:brushProperty name="height" value="0.025" units="cm"/>
    </inkml:brush>
  </inkml:definitions>
  <inkml:trace contextRef="#ctx0" brushRef="#br0">175 117 14542,'-9'3'1495,"-5"3"-882,0 2 1,1-1 0,0 2 0,1-1 0,0 2 0,0 0 0,1 0 0,0 1 0,1 0 0,0 1 0,-13 20-1,22-30-570,0 0 0,-1 0 0,1 0 0,0 1 0,0-1 0,0 0-1,0 1 1,1-1 0,-1 1 0,1-1 0,-1 1 0,1-1 0,0 1-1,0 4 1,1-6-40,-1 0 0,1 0-1,-1 1 1,1-1 0,-1 0-1,1 0 1,-1 0 0,1-1-1,0 1 1,0 0 0,-1 0-1,1 0 1,0 0 0,0-1 0,0 1-1,0 0 1,0-1 0,0 1-1,0-1 1,0 1 0,0-1-1,0 0 1,0 1 0,1-1-1,-1 0 1,0 0 0,0 0-1,0 1 1,0-1 0,2-1-1,11 1-87,0-1-1,-1-1 1,1 0-1,0-1 1,-1 0-1,1-1 0,-1-1 1,0 0-1,-1-1 1,1 0-1,-1-1 1,0 0-1,-1-1 0,0 0 1,16-15-1,-12 9-43,-1 0 1,0-1-1,-1-1 0,-1 0 0,0-1 0,-2 0 0,1 0 0,-2-1 1,-1-1-1,7-20 0,-14 38 134,-1 1 0,1-1 0,-1 0-1,1 0 1,-1 0 0,0 0 0,0 0 0,1 0 0,-1 0 0,0 0 0,0 1 0,0-1 0,0 0-1,0 0 1,0 0 0,0 0 0,0 0 0,-1 0 0,1 0 0,-1-1 0,-12 11 227,-17 31 166,29-39-394,-11 17 20,-58 90 843,65-98-787,0 0 0,0 1 0,1-1 0,0 1 0,1 0 0,0 0 0,1 0 1,-2 22-1,4-32-93,0 0 0,0 1 0,0-1 0,0 0 0,1 0 0,-1 0 0,0 0 0,0 0 0,1 0 0,-1 0 0,1 1 0,-1-1 0,1 0 0,0-1 0,-1 1 0,1 0 0,0 0 0,-1 0 1,1 0-1,0 0 0,0-1 0,0 1 0,0 0 0,0-1 0,0 1 0,0-1 0,0 1 0,1 0 0,33 3-4832,-20-4-2544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2.286"/>
    </inkml:context>
    <inkml:brush xml:id="br0">
      <inkml:brushProperty name="width" value="0.025" units="cm"/>
      <inkml:brushProperty name="height" value="0.025" units="cm"/>
    </inkml:brush>
  </inkml:definitions>
  <inkml:trace contextRef="#ctx0" brushRef="#br0">1 0 6278,'0'0'16036,"2"9"-15822,4 108 667,-6-116-874,0 0-1,0 0 1,1 0 0,-1 0 0,0 0-1,1 0 1,-1 0 0,1-1 0,-1 1-1,1 0 1,-1 0 0,1 0 0,0 0-1,-1-1 1,1 1 0,0 0 0,0-1 0,0 1-1,-1-1 1,1 1 0,0-1 0,0 1-1,0-1 1,0 0 0,1 1 0,31 0 303,-23-2-224,1-2-1,-1 1 0,0-1 0,11-5 1,55-38 39,-61 35-123,1 1-1,1 0 1,0 1 0,24-8-1,-41 16-3,1 1 0,-1 0 0,1 0 1,-1 0-1,1 0 0,-1 0 0,0 0 0,1 0 0,-1 0 0,1 0 0,-1 0 0,1 0 0,-1 0 1,1 0-1,-1 0 0,0 1 0,1-1 0,-1 0 0,1 0 0,-1 0 0,0 1 0,1-1 0,-1 0 1,0 0-1,1 1 0,-1-1 0,0 0 0,1 1 0,-1-1 0,0 0 0,1 1 0,4 20-112,-5 32-113,-1-39 197,1-13 32,0 0 0,0 0 1,0 1-1,0-1 0,0 0 0,0 0 1,1 0-1,-1 1 0,0-1 0,1 0 1,-1 0-1,1 0 0,-1 0 0,1 0 1,-1 0-1,1 0 0,0 0 0,-1 0 1,1 0-1,0 0 0,0 0 0,0-1 1,0 1-1,0 0 0,1 1 0,1-2 9,-1 1-1,0 0 0,0-1 0,1 0 0,-1 1 0,0-1 0,1 0 0,-1 0 1,0-1-1,1 1 0,-1 0 0,4-2 0,7-2 43,0-1 1,0 0-1,18-10 0,-28 13-51,29-16-124,-24 12 34,1 1 0,0 0 0,0 0-1,1 1 1,-1 0 0,1 0 0,0 1 0,0 1 0,15-3 0,-24 9 44,0-1 0,0 1 0,0 0 0,-1-1 0,1 1 0,-1 0 0,0-1-1,0 1 1,0 0 0,0 0 0,-1 4 0,0-6-175,1 0 1,-1-1-1,1 1 0,0 0 0,0 0 0,0 0 0,0 0 0,0 0 1,0 0-1,0 0 0,1 0 0,-1 0 0,1-1 0,-1 1 0,1 0 0,0 0 1,0 0-1,0-1 0,0 1 0,0 0 0,2 1 0,-1-2-111,-1-1 1,1 0-1,0 0 0,0 1 0,0-1 0,0-1 0,1 1 1,-2 0-1,1 0 0,0-1 0,0 1 0,0-1 1,0 1-1,0-1 0,0 0 0,0 0 0,-1 0 0,1 0 1,0 0-1,-1 0 0,1-1 0,1 0 0,23-16-4592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3.292"/>
    </inkml:context>
    <inkml:brush xml:id="br0">
      <inkml:brushProperty name="width" value="0.025" units="cm"/>
      <inkml:brushProperty name="height" value="0.025" units="cm"/>
    </inkml:brush>
  </inkml:definitions>
  <inkml:trace contextRef="#ctx0" brushRef="#br0">156 233 10378,'0'0'1847,"-12"7"224,6-3-1964,-66 49 2763,63-46-2365,1 0-1,-1 1 0,2 0 1,-1 1-1,1 0 0,-11 17 1,18-25-500,0-1-1,0 1 1,1 0 0,-1-1 0,0 1 0,0-1 0,1 1 0,-1-1 0,0 1-1,1-1 1,-1 1 0,1-1 0,-1 1 0,1-1 0,-1 1 0,1-1-1,-1 1 1,1-1 0,-1 0 0,1 1 0,-1-1 0,1 0 0,0 0 0,-1 1-1,1-1 1,-1 0 0,1 0 0,0 0 0,-1 0 0,1 0 0,0 0-1,-1 0 1,1 0 0,0 0 0,-1 0 0,1 0 0,-1 0 0,1 0 0,0-1-1,38 2 118,-33-1-187,44-2-822,-18 1 76,44 4 0,-75-3 840,0 0 1,1 1 0,-1-1 0,0 0-1,0 1 1,1-1 0,-1 1 0,0-1 0,0 1-1,0-1 1,0 1 0,0 0 0,1 0-1,-1 0 1,0-1 0,-1 1 0,1 0 0,0 0-1,0 0 1,0 0 0,-1 1 0,1-1 0,0 0-1,-1 0 1,1 0 0,-1 1 0,1-1-1,-1 0 1,0 0 0,0 1 0,1-1 0,-1 0-1,0 1 1,0-1 0,0 0 0,0 1-1,-1 0 1,1-2-23,1 1 0,-1-1 0,0 0 0,0 0-1,0 0 1,0 0 0,1 1 0,-1-1 0,0 0-1,0 0 1,0 0 0,1 0 0,-1 0 0,0 0-1,0 0 1,0 1 0,1-1 0,-1 0 0,0 0-1,0 0 1,1 0 0,-1 0 0,0 0 0,0 0-1,1 0 1,-1 0 0,0 0 0,0 0 0,0 0-1,1-1 1,-1 1 0,0 0 0,0 0 0,1 0 0,-1 0-1,0 0 1,0 0 0,0 0 0,0-1 0,1 1-1,-1 0 1,0 0 0,0 0 0,0 0 0,0-1-1,1 1 1,9-8 132,85-114-3075,-90 118 2890,0 0-1,1 1 1,0 0 0,0 0-1,0 1 1,0-1-1,0 1 1,0 1 0,9-2-1,27-10 20,-22 2-205,0 0 1,-1-1-1,0-1 0,-1-1 0,18-17 0,-26 22 213,-1 0 0,0-1 0,-1 0 0,0-1 0,-1 1-1,0-2 1,-1 1 0,0-1 0,0 0 0,3-13 0,-8 3 365,-1 22-331,-1 0 0,1 0 0,0-1 0,-1 1 0,1 0 0,0 0 0,-1-1 0,1 1 0,-1 0 0,1 0 0,0 0 0,-1 0 0,1 0 0,-1-1 0,1 1 0,0 0 0,-1 0 0,1 0 0,-1 0 0,1 0 0,0 0-1,-1 0 1,1 1 0,-1-1 0,1 0 0,0 0 0,-1 0 0,1 0 0,-1 1 0,-2 0 29,-1 1-1,1 0 0,0 0 0,0 0 1,0 0-1,0 1 0,0-1 0,-3 4 1,-7 11 182,0 1 0,2 1 0,0 0 0,1 0 0,0 1 0,2 0 0,1 0 1,0 1-1,1 0 0,2 1 0,0-1 0,1 1 0,1 0 0,1-1 0,1 1 0,4 30 0,-3-46-209,0 0 1,1-1-1,0 1 0,0-1 0,0 0 0,1 1 0,0-1 0,0 0 0,6 8 0,5-74 875,-5 28-1100,2 1 1,1 0-1,1 1 0,2 0 1,1 1-1,1 1 0,2 1 1,34-42-1,-53 70 208,3-3 41,-1-1 0,1 1 0,0-1 0,0 1 0,0 0 0,0 0 0,1 1 0,-1-1 0,1 1 0,0-1 0,0 1-1,-1 0 1,1 0 0,0 1 0,1-1 0,-1 1 0,5-1 0,-9 2 157,2 0-535,-2 0 320,1 0 0,-1 0 0,0 0 0,1 0 0,-1 0 0,1 0 0,-1 0 0,1 0 0,-1 0 0,1 0 0,-1 0 0,1 0 0,-1 0 0,1 0 0,-1 0 0,1 0 0,-1 1 0,0-1 0,1 0 0,-1 0 0,1 0 0,-1 1 0,0-1 0,1 0 0,-1 1 0,0-1 0,1 0 0,-1 1 0,0-1 0,1 1 0,-1-1 0,0 0 0,0 1 0,0-1 0,1 1 0,-1-1 0,0 1 0,0 17 257,0-15-4134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3.746"/>
    </inkml:context>
    <inkml:brush xml:id="br0">
      <inkml:brushProperty name="width" value="0.025" units="cm"/>
      <inkml:brushProperty name="height" value="0.025" units="cm"/>
    </inkml:brush>
  </inkml:definitions>
  <inkml:trace contextRef="#ctx0" brushRef="#br0">179 21 8456,'-1'-21'9303,"-3"40"-5976,-1 12-3342,-26 83 1985,17-69-1390,2 0 0,2 0-1,2 1 1,-3 63-1,11-109-504,1-6-652,0-1 0,-1 1 0,0-1 0,0 1 0,0-1 0,-1 0 0,1 1 0,-2-1 1,1 1-1,-4-11 0,-31-66-4722,10 27 4570,21 44 1142,-2-8 1328,5 7 2457,11 12-1587,27 2-2147,27 10 90,22 2-1015,-77-13-641,0 0-1,-1 0 0,1-1 0,-1 0 0,9-2 1,5-8-10509</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4.694"/>
    </inkml:context>
    <inkml:brush xml:id="br0">
      <inkml:brushProperty name="width" value="0.025" units="cm"/>
      <inkml:brushProperty name="height" value="0.025" units="cm"/>
    </inkml:brush>
  </inkml:definitions>
  <inkml:trace contextRef="#ctx0" brushRef="#br0">3 195 7015,'0'0'8215,"-1"8"-6480,-1 28-544,3-35-1135,-1 0 0,0 0 0,1-1 0,-1 1 0,1 0 0,0 0 0,-1 0 0,1-1 0,0 1-1,-1 0 1,1-1 0,0 1 0,0-1 0,-1 1 0,1-1 0,0 1 0,0-1 0,0 1 0,0-1 0,0 0 0,0 1 0,0-1 0,-1 0 0,1 0 0,0 0 0,0 0 0,0 0 0,0 0 0,0 0 0,1 0 0,32-3 930,-33 3-867,9-2-49,-1-1 0,0 0 1,0 0-1,0-1 0,-1 0 1,1 0-1,-1-1 0,0-1 0,0 1 1,-1-1-1,0 0 0,0-1 1,0 0-1,-1 0 0,0 0 0,0-1 1,0 0-1,-1 0 0,-1 0 1,1-1-1,-2 1 0,1-1 1,-1 0-1,0 0 0,-1-1 0,0 1 1,0 0-1,-1-1 0,0-17 1,-1 26-74,0 0 0,0 0 1,0-1-1,0 1 1,0 0-1,0 0 1,0 0-1,0 0 0,0 0 1,-1 0-1,1 0 1,0 0-1,-1 0 1,1 0-1,-1 0 1,1 0-1,-1 0 0,0 0 1,1 0-1,-1 1 1,0-1-1,0 0 1,1 0-1,-1 1 1,0-1-1,0 0 0,0 1 1,0-1-1,0 1 1,0-1-1,0 1 1,0 0-1,0-1 0,0 1 1,0 0-1,0 0 1,0-1-1,0 1 1,0 0-1,0 0 1,0 0-1,-1 1 0,1-1 1,0 0-1,0 0 1,0 0-1,0 1 1,-1 0-1,-2 0-8,1 1 0,-1 0 0,1 0 1,0 0-1,0 1 0,0-1 0,0 1 0,0-1 0,0 1 0,1 0 0,-1 0 0,-2 5 1,-2 4-1,1 0 1,0 0 0,0 1 0,2 0-1,-1 1 1,2-1 0,0 1-1,0-1 1,1 1 0,1 0 0,0 0-1,2 18 1,-1-30 8,1 0 0,-1 1 1,1-1-1,-1 0 0,1 0 0,0 0 0,0 0 0,0 0 1,0 0-1,0 0 0,0 0 0,1 0 0,-1 0 0,1-1 1,-1 1-1,1 0 0,-1-1 0,1 1 0,0-1 0,0 0 1,0 0-1,3 2 0,1-1 10,-1 0 0,1 0 1,0-1-1,0 0 0,-1 0 0,1 0 1,0-1-1,10 0 0,4-2 23,0 0 0,0-2 0,0 0 0,22-8 0,8-7-29,-1-3 0,50-28-1,-99 49-9,0 1-1,1 0 1,-1 0-1,0-1 0,0 1 1,1 0-1,-1 0 1,0-1-1,1 1 0,-1 0 1,1 0-1,-1 0 1,0 0-1,1 0 1,-1 0-1,0-1 0,1 1 1,-1 0-1,1 0 1,-1 0-1,0 0 0,1 0 1,-1 1-1,1-1 1,-1 0-1,0 0 0,1 0 1,-1 0-1,0 0 1,1 0-1,-1 1 1,1-1-1,-1 0 0,0 0 1,0 0-1,1 1 1,-1-1-1,1 1 0,-2 17-102,-14 27 150,13-41-43,-1 5 23,0-4 7,1 0 0,1 0-1,-1 0 1,1 0 0,-1 0-1,2 0 1,-2 6-1,3-10-3,-1-1 0,0 1 0,0-1 0,1 1 0,-1-1-1,1 1 1,-1-1 0,0 1 0,1-1 0,-1 1-1,1-1 1,-1 0 0,1 1 0,-1-1 0,1 0-1,-1 1 1,1-1 0,-1 0 0,1 0 0,0 1-1,-1-1 1,1 0 0,-1 0 0,1 0 0,0 0-1,-1 0 1,1 0 0,-1 0 0,1 0 0,0 0-1,-1 0 1,2-1 0,23-1 385,-4-5-332,0 0-1,0-1 1,-1-1 0,29-17-1,-31 15-114,0 2-1,1 0 0,0 1 0,0 0 0,36-7 0,-54 14 31,0 1 0,0 0-1,0 0 1,0-1 0,-1 1 0,1 0-1,0 0 1,0 0 0,0 0 0,0 0 0,0 0-1,0 0 1,0 1 0,-1-1 0,1 0 0,0 0-1,0 1 1,0-1 0,0 0 0,-1 1-1,1-1 1,0 1 0,0-1 0,-1 1 0,1-1-1,0 1 1,-1 0 0,1-1 0,-1 1-1,1 0 1,0 0 0,0 0 0,-1 30-65,1 1 140,-1-31-62,1 0 0,-1-1-1,1 1 1,-1 0 0,1 0 0,-1 0 0,1 0 0,0-1 0,-1 1-1,1 0 1,0 0 0,0-1 0,-1 1 0,1-1 0,0 1 0,0-1-1,0 1 1,0-1 0,0 1 0,0-1 0,0 0 0,0 0-1,0 1 1,0-1 0,0 0 0,0 0 0,0 0 0,0 0 0,1 0-1,5 0-150,0-1 0,0 0-1,0 0 1,-1 0 0,1-1 0,0 1-1,11-7 1,-13 6-897,0-1-1,0 1 1,-1-1-1,1-1 1,-1 1 0,7-7-1,1-5-3710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5.039"/>
    </inkml:context>
    <inkml:brush xml:id="br0">
      <inkml:brushProperty name="width" value="0.025" units="cm"/>
      <inkml:brushProperty name="height" value="0.025" units="cm"/>
    </inkml:brush>
  </inkml:definitions>
  <inkml:trace contextRef="#ctx0" brushRef="#br0">18 0 13869,'0'0'7015,"-18"54"-6214,18-33-225,6-2-448,6-1-64,2-2-1057,-3-9-3171,-2-5-8071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5.417"/>
    </inkml:context>
    <inkml:brush xml:id="br0">
      <inkml:brushProperty name="width" value="0.025" units="cm"/>
      <inkml:brushProperty name="height" value="0.025" units="cm"/>
    </inkml:brush>
  </inkml:definitions>
  <inkml:trace contextRef="#ctx0" brushRef="#br0">1 240 7271,'0'0'10789,"9"2"-9401,3-2-1110,-1 1 0,0-2 0,1 1 0,-1-2 0,0 1 0,0-2 0,0 1 0,0-2 0,0 1 1,14-8-1,13-7 290,54-35 0,-82 47-483,1-2 0,-1 0 0,0 0 0,-1-1 0,0 0 0,0 0 0,-1-1 0,0 0 0,8-15 0,-15 23-68,1 0 1,-1 0 0,-1 0 0,1 0 0,0 0 0,0-1 0,-1 1 0,1 0 0,-1 0 0,0 0 0,1-1 0,-2-3 0,1 5-14,0 1 0,0-1 1,0 1-1,0-1 0,-1 1 1,1-1-1,0 1 0,-1-1 1,1 1-1,0-1 0,-1 1 1,1-1-1,-1 1 0,1 0 0,0-1 1,-1 1-1,1 0 0,-1-1 1,1 1-1,-1 0 0,1 0 1,-1 0-1,1-1 0,-1 1 1,0 0-1,1 0 0,-1 0 1,1 0-1,-1 0 0,0 0 0,-3 0-6,1 1 0,-1 0-1,1 0 1,0 0-1,-1 0 1,1 0 0,0 1-1,0-1 1,0 1-1,0 0 1,0 0 0,0 0-1,0 0 1,-3 4-1,-10 11-34,0 0 0,-24 37 0,35-47 31,1 0-1,1 0 1,-1 0-1,1 0 0,0 1 1,1-1-1,0 1 0,0 0 1,0-1-1,1 1 0,1 0 1,-1 12-1,2-18 3,-1 0 0,1 1 0,0-1 1,0 0-1,0 0 0,0 0 0,0 0 0,0 0 1,0 0-1,1 0 0,-1 0 0,1-1 0,0 1 0,-1-1 1,1 1-1,0-1 0,0 1 0,0-1 0,0 0 0,0 0 1,0 0-1,0 0 0,0 0 0,1 0 0,-1-1 0,0 1 1,0-1-1,1 0 0,-1 1 0,5-1 0,9 1-543,0-1 1,1 0-1,17-3 0,-30 3 157,41-10-5274,2-11-6246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6.342"/>
    </inkml:context>
    <inkml:brush xml:id="br0">
      <inkml:brushProperty name="width" value="0.025" units="cm"/>
      <inkml:brushProperty name="height" value="0.025" units="cm"/>
    </inkml:brush>
  </inkml:definitions>
  <inkml:trace contextRef="#ctx0" brushRef="#br0">37 70 11787,'0'0'11382,"-5"13"-10667,-3 12-6,-9 47-1,15-64-538,0-1 0,1 1 0,0 0-1,1 0 1,0-1 0,0 1 0,1 0 0,-1 0-1,2-1 1,-1 1 0,1 0 0,6 13 0,-7-18-124,1-1 0,0 1 0,0-1 0,1 1 0,-1-1 0,0 0 0,1 0 0,0 0 0,-1 0 0,1-1 0,0 1 0,0-1 0,0 0 0,0 1 0,0-1 0,0-1 0,0 1 0,0 0 0,0-1 0,1 1 0,-1-1 0,0 0 0,0 0 0,0 0 0,1-1 0,-1 1 0,0-1 0,5-1 0,-2 0-40,-1 0-1,0 1 1,0-1 0,0-1-1,0 1 1,0-1 0,0 0-1,-1 0 1,0-1 0,1 1 0,-1-1-1,0 0 1,-1 0 0,1 0-1,5-9 1,-5 4-204,-1 0 0,0 0 0,0-1 0,-1 1 0,0-1 0,0 0 0,0-18 0,-2 21-107,0 1 1,0-1-1,-1 0 0,1 1 0,-1-1 0,-1 1 0,1-1 1,-1 1-1,0-1 0,-1 1 0,0 0 0,-4-8 0,6 13 250,0 0 0,0 0 0,0 0 0,0 1 0,0-1 0,0 0 0,0 1 0,0-1 0,0 0 0,0 1 0,0-1-1,0 1 1,-1 0 0,1-1 0,0 1 0,0 0 0,-2 0 0,3 0 8,-1 0 1,1 0 0,0 0-1,-1 0 1,1 0-1,0 0 1,0 0 0,-1 0-1,1 0 1,0 0-1,0 0 1,-1 0-1,1 0 1,0 1 0,0-1-1,-1 0 1,1 0-1,0 0 1,0 0 0,0 1-1,-1-1 1,1 0-1,0 0 1,0 0-1,0 1 1,0-1 0,-1 0-1,1 0 1,0 1-1,0-1 1,0 0 0,0 0-1,0 1 1,0-1-1,0 0 1,0 1 0,0-1-1,0 0 1,0 0-1,0 1 1,0-1-1,0 0 1,0 1 0,0-1-1,0 0 1,0 0-1,0 1 1,0-1 0,1 0-1,-1 0 1,0 1-1,0-1 1,0 0-1,0 0 1,1 0 0,-1 1-1,0-1 1,0 0-1,0 0 1,1 0 0,-1 0-1,0 1 1,0-1-1,1 0 1,-1 0-1,0 0 1,1 0 0,1 2-525,1 0 0,0-1 0,0 1 0,0-1 0,0 0 0,0 0 0,0 0 0,0 0 0,1 0 0,-1-1 0,0 0 0,0 1 0,1-1 0,-1 0 0,6-1 0,52-8-1387,-40 6 3890,0 0 0,0 2 0,29 0 0,42-2 2636,-84 2-4289,0-1 0,-1 1 0,1-1 0,0-1 0,-1 1 0,0-1 0,1-1 0,-1 1 1,6-6-1,-12 9-241,0 0 1,1-1-1,-1 1 1,0-1-1,0 0 1,-1 1-1,1-1 1,0 0-1,0 0 1,0 0-1,0 1 1,-1-1-1,1 0 0,0 0 1,-1 0-1,1 0 1,-1 0-1,1 0 1,-1-1-1,1 1 1,-1 0-1,0 0 1,1 0-1,-1 0 1,0 0-1,0-1 1,0 1-1,0 0 1,0 0-1,0 0 1,-1-2-1,0 2-6,0 0 0,0 0 0,0-1 0,0 1 0,-1 0-1,1 0 1,0 1 0,-1-1 0,1 0 0,-1 0 0,1 1 0,-1-1-1,1 1 1,-1-1 0,1 1 0,-1-1 0,1 1 0,-1 0 0,0 0-1,1 0 1,-3 0 0,-4 0-33,-1 1-1,1-1 0,0 2 1,0-1-1,0 1 0,0 0 1,0 1-1,0 0 1,1 0-1,-1 1 0,-8 5 1,12-6 4,0-1-1,0 1 1,0 1 0,0-1-1,1 0 1,-1 1 0,1 0-1,0 0 1,0 0 0,0 0 0,1 0-1,0 1 1,-1-1 0,2 1-1,-1 0 1,0-1 0,1 1-1,0 0 1,0 0 0,0 6 0,1-9 1,0 0 1,0 0 0,0 1 0,0-1 0,0 0 0,1 0 0,-1 0 0,1-1 0,0 1 0,-1 0 0,1 0 0,0 0 0,0 0 0,0 0 0,0-1 0,1 1 0,-1-1 0,0 1 0,1-1 0,-1 1 0,4 2 0,0-2-21,-1 1 0,1-1 0,0 0 1,0 0-1,0 0 0,0 0 0,0-1 0,8 1 0,10 0-1329,-1-1 1,1-1-1,23-2 0,-44 1 992,43-5-5663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6.005"/>
    </inkml:context>
    <inkml:brush xml:id="br0">
      <inkml:brushProperty name="width" value="0.025" units="cm"/>
      <inkml:brushProperty name="height" value="0.025" units="cm"/>
    </inkml:brush>
  </inkml:definitions>
  <inkml:trace contextRef="#ctx0" brushRef="#br0">1 58 10570,'0'0'2274,"11"-8"-213,0 1-1356,2 0 0,-1 0 0,1 1 0,0 0 0,25-6 0,-35 11-645,0 0 0,-1 0 0,1 1 1,0-1-1,0 1 0,0 0 0,-1-1 0,1 1 0,0 1 1,0-1-1,0 0 0,-1 1 0,1-1 0,0 1 0,0 0 1,-1 0-1,1 0 0,-1 0 0,1 0 0,-1 0 0,1 1 0,-1-1 1,0 1-1,0 0 0,1 0 0,-1 0 0,-1 0 0,1 0 1,0 0-1,0 1 0,-1-1 0,1 0 0,-1 1 0,0-1 1,0 1-1,0 0 0,0-1 0,0 1 0,0 0 0,-1-1 1,0 1-1,1 5 0,0 4-6,-1 1 0,0-1 1,0 0-1,-1 0 0,-1 0 1,0 1-1,-1-1 0,0-1 0,0 1 1,-11 21-1,-4 2 27,-2-1 1,-24 33-1,9-16-36,33-49-39,1 1-1,-1 0 1,0 0 0,1 0-1,-1 0 1,1 1 0,0-1-1,0 0 1,0 0-1,1 1 1,-1-1 0,1 4-1,0-5 4,0-1-1,1 0 0,-1 0 1,0 0-1,1 1 1,-1-1-1,1 0 0,0 0 1,-1 0-1,1 0 0,0 0 1,0 0-1,-1 0 0,1 0 1,0 0-1,0-1 1,0 1-1,0 0 0,0 0 1,0-1-1,0 1 0,0-1 1,1 1-1,-1-1 0,0 1 1,0-1-1,0 0 1,1 1-1,-1-1 0,0 0 1,0 0-1,1 0 0,0 0 1,25 2 140,1-1 0,-1-1 0,33-5 0,-47 4-531,-1-1 1,0-1-1,0 0 1,0 0-1,-1-1 1,1-1-1,-1 0 1,0-1-1,15-9 1,-12-1-4007,-8-3-2323</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6.367"/>
    </inkml:context>
    <inkml:brush xml:id="br0">
      <inkml:brushProperty name="width" value="0.025" units="cm"/>
      <inkml:brushProperty name="height" value="0.025" units="cm"/>
    </inkml:brush>
  </inkml:definitions>
  <inkml:trace contextRef="#ctx0" brushRef="#br0">0 0 10346,'0'0'4740,"75"26"-4516,-32-23-95,2-1-706,-8-2-1185,3 0-191,-7 0-1090,-4 0-1570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6.695"/>
    </inkml:context>
    <inkml:brush xml:id="br0">
      <inkml:brushProperty name="width" value="0.025" units="cm"/>
      <inkml:brushProperty name="height" value="0.025" units="cm"/>
    </inkml:brush>
  </inkml:definitions>
  <inkml:trace contextRef="#ctx0" brushRef="#br0">0 0 6054,'0'0'6256,"4"10"-4713,-1 1-1406,13 38 2344,-15-47-2342,0 1 0,1-1 0,-1 0 0,0 0 0,1 0 0,-1 0 0,1 0 0,0-1 0,-1 1 0,1 0 0,0-1 0,0 1 0,0-1-1,0 0 1,0 1 0,1-1 0,-1 0 0,0 0 0,1-1 0,2 2 0,13-1-43,-1-1 1,0-1-1,1 0 1,-1-1-1,0-1 1,0-1-1,26-9 1,-22 7-285,0 0 1,-1 2-1,2 0 1,27-1 0,-48 5 182,0 0 0,-1 0 1,1 0-1,0 0 0,0 0 1,-1 0-1,1 0 1,0 1-1,0-1 0,-1 0 1,1 0-1,0 1 0,-1-1 1,1 0-1,0 1 0,-1-1 1,1 1-1,0-1 1,-1 1-1,1-1 0,-1 1 1,1-1-1,-1 1 0,1-1 1,-1 1-1,0 0 1,1-1-1,-1 1 0,0 0 1,1-1-1,-1 2 0,1 27 446,-1-4-141,1-24-311,-1 0 0,1-1 0,-1 1 0,1-1 1,0 1-1,-1-1 0,1 0 0,0 1 0,-1-1 0,1 0 0,0 1 0,-1-1 0,1 0 0,0 0 1,0 1-1,-1-1 0,1 0 0,0 0 0,0 0 0,0 0 0,-1 0 0,1 0 0,0 0 0,0-1 1,-1 1-1,1 0 0,0 0 0,0-1 0,-1 1 0,1 0 0,0-1 0,-1 1 0,1 0 0,0-1 1,0 0-1,26-15-3473,-12 1-1064,0-3-1367</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7.102"/>
    </inkml:context>
    <inkml:brush xml:id="br0">
      <inkml:brushProperty name="width" value="0.025" units="cm"/>
      <inkml:brushProperty name="height" value="0.025" units="cm"/>
    </inkml:brush>
  </inkml:definitions>
  <inkml:trace contextRef="#ctx0" brushRef="#br0">1 0 12556,'0'0'3715,"8"7"-4216,-4-3 282,0 0 0,1-1 0,-1 1 0,1-1 0,0 0 0,0-1 0,0 1 1,0-1-1,0 0 0,1 0 0,-1-1 0,0 1 0,1-1 0,0-1 0,10 1 1,-7 0 292,0-2 1,0 1 0,0-1 0,0-1-1,11-2 1,-18 3 1025,-4 5 1711,-10 20-1896,10-22-847,0 0 0,1 1-1,0-1 1,-1 1 0,1 0 0,0-1 0,0 1-1,0 0 1,1 0 0,-1 0 0,1 0 0,-1-1-1,1 1 1,0 0 0,0 0 0,1 0 0,-1 0-1,0 0 1,2 5 0,1-3-25,1 0 0,-1 0 0,1 0 0,0 0 0,0-1 0,0 1 0,10 6 1,-4-2-31,-6-6 15,-1 0 0,0 0 1,0 1-1,0-1 0,0 1 1,-1 0-1,1-1 0,-1 1 1,0 0-1,0 0 0,0 1 1,-1-1-1,2 6 0,-3-9 39,0 1 0,0 0 0,0 0 1,0 0-1,-1 0 0,1 0 0,0 0 0,-1-1 0,1 1 0,-1 0 0,0 0 0,1 0 0,-1-1 0,0 1 0,0 0 1,0-1-1,0 1 0,-1-1 0,1 0 0,0 1 0,-1-1 0,1 0 0,-1 1 0,1-1 0,-1 0 0,1 0 0,-1 0 1,0-1-1,1 1 0,-1 0 0,0-1 0,-3 2 0,-6 1 90,0 0 0,0 0 1,0-1-1,0-1 0,0 0 0,-1 0 0,1-1 1,-22-3-1,32 3-302,0-1 0,0 1 0,0-1 0,0 1 1,0-1-1,0 1 0,0-1 0,0 0 0,0 0 0,1 1 1,-1-1-1,0 0 0,1 0 0,-1 0 0,0 0 0,1 0 1,-1 0-1,1 0 0,-1 0 0,1 0 0,0 0 0,-1 0 1,1 0-1,0 0 0,0 0 0,0 0 0,0 0 0,0 0 1,0-1-1,0 1 0,0 0 0,0 0 0,0 0 0,1-2 1,0 0-494,0-16-5085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7.447"/>
    </inkml:context>
    <inkml:brush xml:id="br0">
      <inkml:brushProperty name="width" value="0.025" units="cm"/>
      <inkml:brushProperty name="height" value="0.025" units="cm"/>
    </inkml:brush>
  </inkml:definitions>
  <inkml:trace contextRef="#ctx0" brushRef="#br0">159 62 6598,'0'0'8985,"-3"-9"-7160,-13-28-880,15 36-918,0-1 0,0 1 0,-1 0 0,1-1 0,-1 1-1,1 0 1,-1 0 0,1 0 0,-1 1 0,1-1-1,-1 0 1,0 0 0,1 1 0,-1-1 0,0 1 0,0 0-1,1-1 1,-1 1 0,0 0 0,0 0 0,0 0 0,1 0-1,-1 0 1,0 1 0,0-1 0,0 1 0,1-1 0,-1 1-1,-1 0 1,-43 21 236,40-18-120,0 0 0,1 1 1,-1 0-1,1 0 0,-5 6 0,10-10-137,-1 0-1,0-1 1,1 1-1,-1 0 1,1-1 0,0 1-1,-1 0 1,1 0-1,0-1 1,-1 1-1,1 0 1,0 0-1,0 0 1,0 0-1,-1-1 1,1 1 0,0 0-1,0 0 1,1 0-1,-1 0 1,0 0-1,0-1 1,0 1-1,0 0 1,1 0-1,-1 0 1,0-1 0,1 1-1,-1 0 1,1 0-1,-1-1 1,1 1-1,-1 0 1,1-1-1,-1 1 1,1 0-1,-1-1 1,1 1 0,0-1-1,0 1 1,-1-1-1,1 1 1,0-1-1,0 0 1,-1 1-1,1-1 1,0 0-1,0 0 1,0 0-1,0 1 1,-1-1 0,3 0-1,51 12-104,-43-11-42,0 1-1,0 0 1,0 1-1,0 0 1,0 1 0,-1 0-1,0 1 1,16 10-1,-25-15 142,0 1 0,0 0 0,0-1 0,0 1 0,0 0 0,0 0 0,0 0 0,-1 0 0,1 0-1,0 0 1,-1 0 0,1 0 0,0 0 0,-1 0 0,0 0 0,1 1 0,-1-1 0,0 0 0,1 0 0,-1 0 0,0 1 0,0-1 0,0 0 0,0 0-1,0 1 1,-1 1 0,0-1 56,0 1 0,0-1 1,0 0-1,-1 0 0,1 0 0,-1 0 0,0 0 0,1 0 0,-1 0 0,0 0 0,-4 3 0,-5 2 338,0 0 0,-1-1 1,-21 9-1,28-13-353,0 0-1,0 0 1,0 0 0,0-1 0,0 1 0,-1-1 0,1 0 0,-1-1 0,1 0 0,-1 1 0,-8-2 0,12-24-7921,2 12 641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7.778"/>
    </inkml:context>
    <inkml:brush xml:id="br0">
      <inkml:brushProperty name="width" value="0.025" units="cm"/>
      <inkml:brushProperty name="height" value="0.025" units="cm"/>
    </inkml:brush>
  </inkml:definitions>
  <inkml:trace contextRef="#ctx0" brushRef="#br0">1 74 10762,'0'0'6097,"9"-2"-3973,11-1-1634,0-1 0,1-1-1,-2 0 1,1-2-1,-1 0 1,36-20 0,-63 34-565,7-6 75,-1 1 0,1 0 0,0-1 0,-1 1 0,1 0 0,0 0 0,0 0 0,0 0 0,0-1 0,1 2 0,-1-1 0,0 2 0,1-3 7,0 0 1,0 0-1,0 0 0,0 0 1,0 0-1,0 0 1,0 0-1,0 0 0,0 0 1,1 0-1,-1 0 0,0 0 1,1 0-1,-1 0 1,1-1-1,-1 1 0,1 0 1,-1 0-1,1 0 1,0 0-1,-1-1 0,1 1 1,0 0-1,0-1 1,1 2-1,30 9 245,47-10 89,-65-2-352,18-1-715,1-1 1,62-15-1,-75 12-1478,-2 0 1,1-1-1,24-12 0,-28 8-1052,-5 2-481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8.563"/>
    </inkml:context>
    <inkml:brush xml:id="br0">
      <inkml:brushProperty name="width" value="0.025" units="cm"/>
      <inkml:brushProperty name="height" value="0.025" units="cm"/>
    </inkml:brush>
  </inkml:definitions>
  <inkml:trace contextRef="#ctx0" brushRef="#br0">86 1 7335,'0'0'7709,"-6"11"-6925,-7 15-561,-33 70 2386,42-87-2390,1 0-1,0 0 1,0 0 0,1 1-1,0-1 1,0 1-1,1 0 1,0 14 0,2-22-205,0-1 1,0 1 0,0-1 0,-1 1 0,2-1 0,-1 1 0,0-1 0,0 0 0,0 0 0,0 1 0,1-1 0,-1 0 0,1 0 0,-1 0 0,1 0 0,-1 0 0,1-1 0,0 1-1,-1 0 1,1-1 0,0 1 0,-1-1 0,1 0 0,0 0 0,0 1 0,-1-1 0,1 0 0,0 0 0,0-1 0,2 1 0,4 0 19,1 0 0,-1-1 0,1 0 0,-1-1 0,9-2 0,-6-1-28,-1 0 0,0 0 0,-1-1 0,1-1 1,-1 0-1,0 0 0,-1-1 0,0 0 0,0 0 1,0-1-1,8-14 0,28-27-486,-44 59 40,-6 7 426,-4 3-730,-22 48 2254,24-32-3793,11 1-5889,-3-35 7965,0-1 0,0 1 0,1 0 0,-1-1 0,0 1 0,0-1 1,1 1-1,-1-1 0,0 1 0,1-1 0,-1 1 0,0-1 0,1 1 0,-1-1 0,1 1 0,-1-1 0,1 0 0,-1 1 0,1-1 0,-1 0 0,1 0 0,0 1 0,-1-1 0,1 0 0,-1 0 1,1 0-1,0 1 0,20-5-1182,14-18 3100,-14 1-297,18-17 90,-13 24 4098,-24 18-2538,12 29-1974,-10-30-1068,0-1 1,1 1-1,-1-1 1,1-1-1,-1 1 0,1-1 1,0 1-1,0-2 1,-1 1-1,1 0 1,5-1-1,57-1-299,-54 0 108,9-1-867,-1-1 0,1-1 0,31-10 0,-42 10 729,0 0-1,0 0 0,-1-1 1,1 0-1,-1-1 0,0 0 1,-1 0-1,12-11 0,-18 11 2376,-12 6-481,-12 9 81,17-5-1590,0-1 0,0 1 1,1 0-1,0 1 0,-1-1 1,1 1-1,1-1 0,-1 1 0,1 0 1,-1 0-1,2 0 0,-1 0 1,0 0-1,1 1 0,0-1 1,0 0-1,1 1 0,-1-1 1,1 1-1,0-1 0,1 0 1,-1 1-1,1-1 0,3 11 0,4 9-494,1 1 0,1-1 0,27 46 0,-3-4-774,-31-59 1070,1 1 1,-1-1-1,0 1 1,-1-1-1,0 1 1,1 13-1,-3-20 193,0 0-1,0 0 1,0 0-1,-1 0 1,1 0 0,-1 0-1,1 0 1,-1 0-1,0 0 1,0 0 0,0 0-1,0 0 1,0 0-1,0 0 1,0-1 0,-1 1-1,1 0 1,0-1-1,-1 1 1,0-1 0,1 0-1,-1 0 1,0 1-1,0-1 1,0 0-1,1 0 1,-1-1 0,0 1-1,0 0 1,0-1-1,0 1 1,-4 0 0,-1 1 399,0-1 0,-1 1 0,0-1 0,1 0 0,-1-1-1,0 0 1,1 0 0,-1 0 0,0-1 0,-8-2 0,13 1-347,0 1-1,0 0 1,0-1-1,0 1 1,0-1 0,0 0-1,0 0 1,1 0-1,-1 0 1,1-1-1,0 1 1,-1-1-1,1 1 1,0-1-1,0 0 1,1 0-1,-1 0 1,1 0-1,-1 0 1,1 0-1,0 0 1,0-1-1,0 1 1,1 0-1,-1-5 1,-1-1-165,1 0 1,0 0-1,1-1 0,0 1 1,1 0-1,-1 0 0,2 0 0,-1 0 1,1 0-1,1 0 0,-1 0 1,2 1-1,-1-1 0,1 1 1,0 0-1,1 0 0,0 0 1,0 0-1,1 1 0,0 0 1,0 0-1,0 1 0,1 0 1,0 0-1,1 0 0,-1 1 0,1 0 1,0 1-1,13-6 0,0 0-33,1 2 0,0 1-1,29-7 1,12-2-2131,-3-9-5110,-26 6-5643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9.549"/>
    </inkml:context>
    <inkml:brush xml:id="br0">
      <inkml:brushProperty name="width" value="0.025" units="cm"/>
      <inkml:brushProperty name="height" value="0.025" units="cm"/>
    </inkml:brush>
  </inkml:definitions>
  <inkml:trace contextRef="#ctx0" brushRef="#br0">166 62 4068,'2'-2'1258,"1"-1"0,0 0-1,-1-1 1,0 1 0,0 0 0,0-1 0,0 1 0,0-1-1,1-4 1,-3 7-1100,0 0 0,0 1 0,0-1 1,0 1-1,0-1 0,0 1 0,0-1 0,0 0 0,0 1 0,0-1 0,0 1 0,0-1 0,-1 1 0,1-1 0,0 1 1,0-1-1,-1 1 0,1-1 0,0 1 0,-1-1 0,1 1 0,0-1 0,-1 1 0,0-1 0,-24-4 1046,18 6-1159,0 0-1,0 1 1,0 0-1,1 0 1,-1 1-1,1-1 1,-1 1-1,1 1 1,0-1-1,0 1 1,-6 5 0,3-2 20,-1 1 1,2 0 0,-1 1-1,1 0 1,-13 18 0,20-26-61,0 0 1,1-1-1,-1 1 0,0 0 1,0 0-1,1 0 1,-1 0-1,1 0 0,-1 0 1,1 1-1,-1-1 0,1 0 1,0 0-1,-1 0 1,1 0-1,0 1 0,0-1 1,0 0-1,0 0 1,0 0-1,0 0 0,0 1 1,0-1-1,1 0 0,-1 0 1,0 0-1,1 0 1,0 3-1,1-4 9,-1 1 0,1 0 0,0 0 1,-1 0-1,1-1 0,0 1 0,-1-1 0,1 0 0,0 1 0,0-1 1,0 0-1,-1 0 0,1 0 0,0 0 0,0 0 0,2-1 0,9-1 36,0 0 0,-1-2 0,1 1 0,12-7 0,-4 1-54,0-1 1,-1-1 0,-1-1-1,0 0 1,0-2 0,-2 0-1,32-32 1,-56 54-186,-3 3 142,0 1 0,1 0 0,0 0-1,1 1 1,0 0 0,1 1 0,1-1-1,-9 30 1,14-42 46,1-1 1,0 1-1,0 0 0,0 0 1,0 0-1,0 0 0,0 0 0,1 0 1,-1 0-1,0-1 0,0 1 0,1 0 1,-1 0-1,0 0 0,1 0 1,-1-1-1,1 1 0,-1 0 0,1 0 1,-1-1-1,1 1 0,-1 0 1,1-1-1,0 1 0,-1-1 0,1 1 1,1 0-1,29 6 88,-20-7-46,0 0 0,1-1-1,18-4 1,-17 1-31,0 0 0,0-1 1,0-1-1,-1 0 1,0-1-1,0 0 0,0 0 1,-1-2-1,0 1 1,-1-1-1,0-1 0,0 0 1,-1 0-1,0-1 0,-1 0 1,-1-1-1,10-17 1,-29 50-184,9-17 172,1-1 1,0 0-1,0 1 0,0-1 1,1 1-1,-1-1 0,1 1 1,0 0-1,0 0 0,0-1 0,0 1 1,0 5-1,2-8 9,-1 0 0,0-1 0,1 1 1,-1 0-1,1-1 0,-1 1 0,1 0 0,-1-1 0,1 1 0,-1-1 0,1 1 1,0-1-1,-1 1 0,1-1 0,0 1 0,-1-1 0,1 1 0,0-1 0,0 0 1,-1 0-1,1 1 0,0-1 0,0 0 0,0 0 0,0 0 0,-1 0 0,1 0 1,0 0-1,0 0 0,1 0 0,34 0 200,-27-1-166,4-1 20,0 0 0,0-1 0,0-1 0,0 0 1,0-1-1,-1 0 0,0-1 0,0-1 0,-1 0 0,0 0 1,0-1-1,0 0 0,9-11 0,-24 24-64,0 0-1,0 0 0,0 1 1,1-1-1,-1 1 1,1 0-1,1 0 1,-1 0-1,1 0 1,0 0-1,1 1 1,-1-1-1,1 1 1,0-1-1,1 1 1,0 11-1,0-17-28,1 0-1,0 1 1,0-1-1,-1 1 1,1-1 0,0 0-1,0 0 1,0 1-1,0-1 1,0 0-1,1 0 1,-1 0-1,0 0 1,0 0-1,1 0 1,-1-1 0,0 1-1,1 0 1,-1-1-1,1 1 1,-1-1-1,1 1 1,-1-1-1,1 0 1,0 0-1,-1 1 1,2-1-1,51 0-3274,-46 0 2230,21-4-2992,-2-5-1644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29.894"/>
    </inkml:context>
    <inkml:brush xml:id="br0">
      <inkml:brushProperty name="width" value="0.025" units="cm"/>
      <inkml:brushProperty name="height" value="0.025" units="cm"/>
    </inkml:brush>
  </inkml:definitions>
  <inkml:trace contextRef="#ctx0" brushRef="#br0">69 1 8776,'0'0'11232,"-6"6"-11253,-17 19 5,22-24 17,1 0 0,0-1 0,0 1 1,0 0-1,-1 0 0,1 0 0,0 0 0,0 0 0,0-1 1,0 1-1,0 0 0,1 0 0,-1 0 0,0 0 1,0-1-1,0 1 0,1 0 0,-1 0 0,1 0 0,-1-1 1,0 1-1,1 0 0,-1-1 0,1 1 0,-1 0 1,1-1-1,0 1 0,-1-1 0,1 1 0,0-1 0,-1 1 1,1-1-1,0 1 0,0-1 0,-1 0 0,2 1 0,32 14-363,-32-14 297,23 7-374,-11-5-97,0 2 1,26 11-1,-38-16 516,0 1 0,0 0 1,-1 0-1,1 0 0,0 0 0,0 0 0,-1 1 1,1-1-1,-1 0 0,1 1 0,-1-1 0,0 1 1,1-1-1,-1 1 0,0 0 0,0 0 0,0-1 1,0 1-1,0 0 0,-1 0 0,1 0 1,-1 0-1,1 0 0,-1 0 0,1 0 0,-1 0 1,0 4-1,-1-4 168,0 0 1,0 0 0,-1 0 0,1 0-1,0 0 1,-1 0 0,1 0-1,-1-1 1,1 1 0,-1-1-1,0 1 1,0-1 0,0 0 0,0 1-1,0-1 1,0 0 0,0 0-1,0 0 1,-3 0 0,-45 15 1728,47-15-1737,-18 3 397,0 0-1,0-1 1,-37 0-1,57-3-970,1-1 0,0 0 0,0 1 0,-1-1 0,1 1 0,0-1 0,0 0 0,0 1 0,0-1 0,0 0 0,0 1 0,0-1 0,0 0 0,0 1 0,0-1 0,0 0 0,0 1 0,1-1 0,-1 1-1,0-1 1,0 0 0,1 0 0,11-9-10376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0.581"/>
    </inkml:context>
    <inkml:brush xml:id="br0">
      <inkml:brushProperty name="width" value="0.025" units="cm"/>
      <inkml:brushProperty name="height" value="0.025" units="cm"/>
    </inkml:brush>
  </inkml:definitions>
  <inkml:trace contextRef="#ctx0" brushRef="#br0">129 36 11787,'0'0'10068,"6"-7"-9219,17-22-59,-57 79 312,2 1-1,-27 57 1,32-45-966,26-59-126,0 0 0,0 1-1,0-1 1,0 0 0,0 1-1,1-1 1,0 1 0,0-1-1,0 1 1,1-1 0,0 0 0,-1 1-1,3 4 1,-2-7 1,0 0 0,1-1 0,-1 1 0,1 0 0,-1-1 0,1 0 0,0 1 0,-1-1 0,1 0 0,0 0-1,0 1 1,0-1 0,0-1 0,0 1 0,0 0 0,0 0 0,0-1 0,0 0 0,0 1 0,1-1 0,2 0 0,55 2 176,-43-3-172,-4 1-177,1 0 0,-1-1 1,0-1-1,21-4 0,5-13-2688,-35 16 2052,0 0-1,-1 0 1,1 0-1,-1-1 1,1 0-1,-1 0 1,3-5-1,9-19-7635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6.747"/>
    </inkml:context>
    <inkml:brush xml:id="br0">
      <inkml:brushProperty name="width" value="0.025" units="cm"/>
      <inkml:brushProperty name="height" value="0.025" units="cm"/>
    </inkml:brush>
  </inkml:definitions>
  <inkml:trace contextRef="#ctx0" brushRef="#br0">175 29 14253,'-7'-4'2627,"-5"-1"-2065,0 1-1,0 0 1,0 1-1,-16-2 1,23 4-364,1 0 0,0 0 0,-1 1 0,1 0 0,-1 0 1,1 0-1,-1 0 0,1 1 0,0 0 0,-1 0 0,1 0 0,0 0 0,-1 1 1,1-1-1,0 1 0,0 0 0,-7 5 0,11-6-188,-1-1 1,1 1-1,-1 0 0,0-1 1,1 1-1,-1 0 0,1 0 1,0 0-1,-1-1 0,1 1 1,0 0-1,-1 0 0,1 0 1,0 0-1,0 0 0,0 0 1,0-1-1,0 1 0,0 0 1,0 0-1,0 0 0,0 0 1,0 0-1,1 0 0,-1 0 1,0-1-1,1 1 0,-1 0 1,0 0-1,1 0 0,-1-1 1,1 1-1,-1 0 0,1 0 1,-1-1-1,1 1 0,0-1 1,-1 1-1,1 0 0,0-1 1,0 1-1,-1-1 0,1 0 1,0 1-1,1 0 0,43 20-6,-38-18-40,42 15-547,-27-11 139,0 2 0,0 0 0,-1 2 0,28 17 0,-48-28 456,0 1 1,0-1-1,0 1 0,0 0 0,-1-1 0,1 1 0,0 0 0,0-1 0,0 1 0,-1 0 0,1 0 0,0 0 0,-1 0 0,1 0 0,-1 0 0,1 0 0,-1 0 0,1 0 0,-1 0 0,0 0 0,1 0 0,-1 0 0,0 0 1,0 1-1,0 0 0,-1 0 44,1-1 0,-1 0 1,0 0-1,0 0 0,1 0 1,-1 0-1,0 0 1,0 0-1,-1 0 0,1 0 1,0 0-1,0 0 0,0-1 1,0 1-1,-1 0 0,1-1 1,-2 1-1,-12 4 345,1-1-1,-1-1 1,-15 2-1,18-3-548,-17 3 158,-56 1 1,85-6-54,-1 0 1,1 0-1,0 0 0,-1 0 1,1 0-1,0-1 0,-1 1 0,1 0 1,0 0-1,-1 0 0,1 0 1,0 0-1,-1 0 0,1-1 0,0 1 1,0 0-1,-1 0 0,1 0 1,0-1-1,0 1 0,0 0 0,-1 0 1,1-1-1,0 1 0,0 0 1,0-1-1,0 1 0,-1 0 1,1-1-1,0 1 0,0 0 0,0-1 1,0 1-1,0 0 0,0-1 1,0 1-1,0 0 0,0-1 0,0 1 1,0 0-1,0-1 0,0 1 1,0 0-1,0 0 0,1-1 0,-1 1 1,0 0-1,0-1 0,0 1 1,0 0-1,1 0 0,-1-1 0,0 1 1,0 0-1,0 0 0,1-1 1,-1 1-1,0 0 0,1 0 0,13-19-2967,12-5-2964,4-4-2621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0.909"/>
    </inkml:context>
    <inkml:brush xml:id="br0">
      <inkml:brushProperty name="width" value="0.025" units="cm"/>
      <inkml:brushProperty name="height" value="0.025" units="cm"/>
    </inkml:brush>
  </inkml:definitions>
  <inkml:trace contextRef="#ctx0" brushRef="#br0">30 0 14414,'0'0'6534,"-29"52"-7079,45-31-2209,0-4-3364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1.257"/>
    </inkml:context>
    <inkml:brush xml:id="br0">
      <inkml:brushProperty name="width" value="0.025" units="cm"/>
      <inkml:brushProperty name="height" value="0.025" units="cm"/>
    </inkml:brush>
  </inkml:definitions>
  <inkml:trace contextRef="#ctx0" brushRef="#br0">138 0 15631,'0'0'5829,"3"12"-5108,0 0-490,-1 0-1,0 0 1,-1 0-1,0 1 1,-1-1-1,0 1 1,-1-1-1,-1 0 1,0 1-1,-4 14 1,-71 171 1049,16-70-3665,61-135-8061,-1-1 8539,1-9-2626</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1.613"/>
    </inkml:context>
    <inkml:brush xml:id="br0">
      <inkml:brushProperty name="width" value="0.025" units="cm"/>
      <inkml:brushProperty name="height" value="0.025" units="cm"/>
    </inkml:brush>
  </inkml:definitions>
  <inkml:trace contextRef="#ctx0" brushRef="#br0">23 0 11403,'-3'11'1649,"-2"11"-404,0 0-1,1 1 1,1 0-1,2-1 1,0 1-1,3 34 1,-1-52-1055,-1 1-1,1-1 1,0 0 0,0 1 0,1-1-1,0 0 1,0 0 0,0 1 0,0-2-1,1 1 1,0 0 0,0 0 0,0-1 0,0 0-1,1 0 1,0 0 0,0 0 0,0 0-1,0-1 1,0 1 0,1-1 0,0 0-1,-1-1 1,1 1 0,0-1 0,1 0-1,-1 0 1,0-1 0,0 1 0,1-1 0,-1 0-1,1-1 1,-1 1 0,8-1 0,-1-1-28,0 0 0,1 0 0,-1-2 0,0 1 1,0-1-1,0-1 0,-1 0 0,22-11 0,6-6-521,40-31-1,-28 18-1181,11-5-5698,-39 23 806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4.300"/>
    </inkml:context>
    <inkml:brush xml:id="br0">
      <inkml:brushProperty name="width" value="0.025" units="cm"/>
      <inkml:brushProperty name="height" value="0.025" units="cm"/>
    </inkml:brush>
  </inkml:definitions>
  <inkml:trace contextRef="#ctx0" brushRef="#br0">81 1 5125,'0'0'7911,"-63"30"-6629,49-17-33,10 2-288,4-1-225,0 3-223,23-2-97,17-4 1,13-2 255,13-6-31,15-2-353,6-1-192,1-1-96,-1-4-640,-12-4-1442,-11-3-1538,-15-4-672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4.645"/>
    </inkml:context>
    <inkml:brush xml:id="br0">
      <inkml:brushProperty name="width" value="0.025" units="cm"/>
      <inkml:brushProperty name="height" value="0.025" units="cm"/>
    </inkml:brush>
  </inkml:definitions>
  <inkml:trace contextRef="#ctx0" brushRef="#br0">1 1 10762,'0'0'972,"11"4"-476,13 6 134,0 0-1,-1 2 1,0 1 0,0 0-1,-2 2 1,32 27-1,-46-36-519,0 1 0,-1 0 1,0 1-1,-1-1 0,1 1 0,-1 0 0,-1 0 0,0 1 0,6 16 0,-8-18-39,0 0 0,-1 0 0,-1-1 0,1 1 0,-1 0-1,0 0 1,0 0 0,-1 0 0,0 0 0,0 0 0,-1 0 0,0 0 0,0-1 0,-6 14 0,-9 11 145,0-1 0,-2 0 0,-42 49 0,-31 20-2831,49-59-1848</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6.270"/>
    </inkml:context>
    <inkml:brush xml:id="br0">
      <inkml:brushProperty name="width" value="0.025" units="cm"/>
      <inkml:brushProperty name="height" value="0.025" units="cm"/>
    </inkml:brush>
  </inkml:definitions>
  <inkml:trace contextRef="#ctx0" brushRef="#br0">38 295 3619,'0'0'4394,"4"-8"-4042,3-6 108,0 1 0,1 0 0,1 0 0,0 1 0,15-16 0,-19 23-88,35-38 1883,-38 40-1863,1 0 1,-1 0-1,0-1 0,0 1 0,0 0 0,-1-1 0,1 0 0,-1 1 0,0-1 0,0 0 1,0 1-1,0-6 0,-1 8-331,0 1 0,0-1 0,-1 1 0,1-1 0,0 1-1,0 0 1,-1-1 0,1 1 0,0 0 0,-1-1 0,1 1 0,0 0 0,-1-1 0,1 1 0,-1 0 0,1-1 0,-1 1 0,1 0 0,0 0 0,-1 0 0,1 0 0,-1-1 0,1 1-1,-1 0 1,1 0 0,-1 0 0,1 0 0,-1 0 0,1 0 0,-1 0 0,1 0 0,-1 0 0,1 0 0,-1 1 0,1-1 0,-1 0 0,1 0 0,-1 1 0,-24 7 322,15-2-324,0 1-1,1 0 1,-1 1 0,2 0-1,-1 0 1,1 1 0,0 0 0,1 1-1,0 0 1,0 0 0,1 0-1,0 1 1,1-1 0,0 1 0,1 1-1,0-1 1,-2 16 0,5-26-59,1 0 0,0 0 0,0 0 0,0-1 0,0 1 0,0 0-1,0 0 1,0 0 0,0 0 0,0 0 0,1 0 0,-1-1 0,0 1 0,0 0 0,1 0 0,-1 0 0,1 0 0,-1-1 0,1 1 0,-1 0 0,1 0 0,-1-1 0,1 1 0,-1-1 0,1 1 0,0 0 0,1 0 0,0 0 7,0-1 0,0 1 1,-1-1-1,1 1 0,0-1 1,0 0-1,0 0 1,0 0-1,0 0 0,0 0 1,0 0-1,2-1 1,6-2 41,-1 1 0,1-1 1,-1-1-1,11-6 0,11-7-186,-2-2 0,0-2-1,-1-1 1,-1 0-1,-1-2 1,-2-1-1,41-53 1,-62 75 142,-1 0 1,1-1 0,-1 1 0,1-1-1,-1 0 1,0 0 0,0 0 0,-1 0-1,1 0 1,-1 0 0,0-1 0,1-6-1,-22 23-245,9 2 243,0-1-1,0 1 0,1 1 0,1 0 1,0 0-1,2 0 0,-1 1 1,2 1-1,0-1 0,1 1 0,1 0 1,0 0-1,-1 20 0,5-35-2,-1 0-1,1 1 1,0-1 0,0 0-1,0 1 1,0-1-1,1 1 1,-1-1 0,1 0-1,-1 0 1,1 1-1,0-1 1,0 0-1,0 0 1,0 0 0,0 0-1,1 0 1,-1 0-1,0 0 1,1 0 0,0 0-1,-1-1 1,1 1-1,0-1 1,0 1-1,3 1 1,0-1 13,-1-1 0,1 0-1,0 0 1,-1 0 0,1 0 0,0-1-1,0 0 1,0 0 0,0 0 0,-1 0 0,1-1-1,7-1 1,-6 0-30,0 0 0,0 0 0,-1 0 0,1 0 0,0-1 0,-1 0 0,0 0 0,1-1 0,-1 1-1,0-1 1,-1 0 0,9-9 0,0-4-48,0 0 0,15-26 0,-6 7 156,-24 83-107,2-44 18,-1-1 0,1 1 0,0 0 0,0-1 0,0 1-1,0 0 1,1-1 0,-1 1 0,1 0 0,-1-1 0,1 1 0,0-1-1,0 1 1,0-1 0,0 1 0,1-1 0,-1 0 0,1 0-1,-1 0 1,4 4 0,-1-4 5,-1 0 0,1 0-1,0 0 1,-1-1 0,1 1 0,0-1 0,0 0-1,0 0 1,0-1 0,1 1 0,-1-1-1,0 0 1,5 0 0,7-1-26,-1-1 0,1-1 0,-1 0 1,0-1-1,0-1 0,0 0 0,0-1 0,-1-1 0,0 0 0,-1-1 1,1-1-1,-2 0 0,1 0 0,-1-1 0,0-1 0,17-20 1,-27 29 22,0-1 1,0 1 0,0 0-1,0-1 1,0 0 0,-1 1-1,1-1 1,-1 0 0,1 0-1,-1 0 1,0 0 0,0 0-1,-1 0 1,1 0 0,0-4-1,-1 7-4,0 0 1,0 0-1,0 0 0,0 0 0,0 0 0,0-1 0,0 1 0,0 0 1,0 0-1,0 0 0,0 0 0,0 0 0,0 0 0,0-1 0,-1 1 1,1 0-1,0 0 0,0 0 0,0 0 0,0 0 0,0 0 0,0 0 1,0 0-1,0 0 0,0-1 0,0 1 0,-1 0 0,1 0 0,0 0 1,0 0-1,0 0 0,0 0 0,0 0 0,0 0 0,0 0 0,-1 0 1,1 0-1,0 0 0,0 0 0,0 0 0,0 0 0,0 0 0,0 0 1,-1 0-1,1 0 0,0 0 0,0 0 0,0 0 0,0 0 0,0 0 0,0 0 1,0 0-1,-1 0 0,1 1 0,0-1 0,0 0 0,0 0 0,0 0 1,-11 8 28,-7 12 13,14-15-14,0 1-1,0 0 0,1 1 0,0-1 1,0 1-1,1-1 0,0 1 1,0 0-1,1 0 0,-2 12 0,3-17-78,0 0 0,0 0 0,0 0 0,0 0 0,0-1 0,1 1 0,-1 0 0,0 0 0,1 0 0,0 0 0,-1 0 0,1-1 0,0 1 0,0 0 0,0-1 0,0 1 0,0-1 0,1 1 0,-1-1 0,0 1 0,1-1 0,-1 0 1,1 0-1,-1 1 0,1-1 0,0 0 0,-1-1 0,1 1 0,0 0 0,0 0 0,0-1 0,0 1 0,-1-1 0,1 0 0,0 1 0,0-1 0,0 0 0,0 0 0,0 0 0,0 0 0,3-1 0,15-4-3435,-6-10-3166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6.630"/>
    </inkml:context>
    <inkml:brush xml:id="br0">
      <inkml:brushProperty name="width" value="0.025" units="cm"/>
      <inkml:brushProperty name="height" value="0.025" units="cm"/>
    </inkml:brush>
  </inkml:definitions>
  <inkml:trace contextRef="#ctx0" brushRef="#br0">0 0 15887,'0'0'2947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7.033"/>
    </inkml:context>
    <inkml:brush xml:id="br0">
      <inkml:brushProperty name="width" value="0.025" units="cm"/>
      <inkml:brushProperty name="height" value="0.025" units="cm"/>
    </inkml:brush>
  </inkml:definitions>
  <inkml:trace contextRef="#ctx0" brushRef="#br0">0 84 3619,'0'0'8147,"6"-10"-5579,-2 4-2399,-3 1 27,1 1-1,1 0 0,-1 0 1,1 0-1,-1 0 1,1 0-1,1 0 1,-1 1-1,0 0 1,1-1-1,-1 1 0,1 0 1,0 1-1,0-1 1,0 1-1,1 0 1,-1 0-1,0 0 1,9-2-1,-7 3-72,0 1 0,0-1-1,0 1 1,0 0 0,0 1-1,0 0 1,0 0 0,0 0-1,0 1 1,-1-1 0,1 1 0,0 1-1,-1-1 1,0 1 0,1 0-1,-1 0 1,0 1 0,-1-1 0,1 1-1,-1 0 1,6 7 0,-5-4-103,1 0 1,-2 1 0,1 0 0,-1 0-1,-1 1 1,0-1 0,0 1-1,0-1 1,-1 1 0,0 0-1,-1 0 1,0 0 0,0 16 0,-2-9 1,-1 0 0,-1 0 1,0-1-1,0 0 1,-2 1-1,0-1 1,-1-1-1,0 1 1,-14 21-1,-7 9 55,-51 62 1,76-105-56,0 1 0,-1 0 0,2 0 1,-1 0-1,0 0 0,1 0 0,-1 0 1,-1 7-1,3-9-8,0 0 0,0-1 0,0 1 0,0 0 1,0 0-1,1-1 0,-1 1 0,0 0 0,0-1 0,1 1 0,-1 0 1,0-1-1,1 1 0,-1 0 0,1-1 0,-1 1 0,1 0 0,-1-1 0,1 1 1,-1-1-1,1 1 0,-1-1 0,1 0 0,0 1 0,-1-1 0,1 0 0,0 1 1,-1-1-1,1 0 0,0 0 0,0 1 0,-1-1 0,1 0 0,0 0 1,0 0-1,-1 0 0,1 0 0,0 0 0,0 0 0,-1 0 0,1 0 0,0-1 1,1 1-1,18-1 50,1 0 1,-1-1-1,0-2 0,1 0 1,-2-1-1,1-1 1,0 0-1,-1-2 0,-1 0 1,1-1-1,-1-1 1,-1-1-1,0-1 1,20-16-1,-35 26-346,0 1 0,0-1 1,-1 0-1,1 0 0,0 0 0,-1 0 0,1 0 0,-1 0 1,0 0-1,0-1 0,0 1 0,0 0 0,0-1 0,0 1 1,-1-1-1,1 1 0,-1-1 0,1 1 0,-1-1 1,0 1-1,0-1 0,0 1 0,-1-5 0,-8-13-5505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7.470"/>
    </inkml:context>
    <inkml:brush xml:id="br0">
      <inkml:brushProperty name="width" value="0.025" units="cm"/>
      <inkml:brushProperty name="height" value="0.025" units="cm"/>
    </inkml:brush>
  </inkml:definitions>
  <inkml:trace contextRef="#ctx0" brushRef="#br0">0 0 12011,'0'0'3113,"10"9"-2259,-2-2-681,-4-3-90,0 0 1,0 0 0,1-1 0,0 1-1,-1-1 1,1 0 0,1 0 0,-1-1-1,0 0 1,1 0 0,-1 0 0,1 0-1,10 1 1,75 3 45,48-5-6466,-70-2 5007,-68 1 1400,-1 0 0,1 0 0,0 0 0,0 1-1,-1-1 1,1 0 0,0 0 0,-1 0 0,1 1 0,0-1-1,-1 0 1,1 1 0,0-1 0,-1 1 0,1-1 0,-1 1-1,1-1 1,-1 1 0,1-1 0,-1 1 0,1-1 0,-1 1-1,0-1 1,1 1 0,-1 0 0,0-1 0,1 2 0,5 26 3141,-6-26-2963,0 0 0,0 0 1,0 1-1,0-1 0,1 0 1,-1 0-1,1 1 0,-1-1 0,1 0 1,0 0-1,0 0 0,0 0 1,0 0-1,0 0 0,0 0 0,1 0 1,-1-1-1,1 1 0,2 2 1,-1-3-165,1 0 1,0 0 0,0 0 0,0 0 0,0-1 0,1 1 0,-1-1 0,0 0 0,0 0 0,0-1 0,0 1-1,7-3 1,50-17 51,-38 11-62,0 1-54,-10 2-27,1 1-1,-1 0 1,1 1 0,0 1-1,0 0 1,0 1-1,1 0 1,-1 1 0,23 1-1,-35 1 7,-1-1 1,1 1-1,-1-1 0,1 1 0,-1-1 0,0 1 0,1 0 0,-1 0 0,0 0 0,1 0 0,-1 0 0,0 0 1,0 0-1,0 0 0,0 0 0,0 0 0,0 1 0,0-1 0,0 0 0,0 1 0,-1-1 0,1 1 1,-1-1-1,1 1 0,-1-1 0,1 1 0,-1-1 0,0 2 0,0 56 333,-1-54-313,0 0 1,1 1 0,0-1-1,0 1 1,0-1 0,0 0-1,1 1 1,0-1 0,3 9-1,-4-13-17,1-1-1,0 1 0,-1 0 1,1 0-1,0-1 0,0 1 1,0-1-1,0 1 0,0-1 1,0 1-1,0-1 0,0 1 1,0-1-1,0 0 1,0 0-1,0 1 0,0-1 1,0 0-1,0 0 0,0 0 1,0 0-1,0 0 0,0 0 1,0-1-1,0 1 1,0 0-1,0 0 0,0-1 1,1 0-1,29-14-762,-24 8-445,0 0 0,0 0 0,0-1 0,-1 1 0,0-1 1,-1-1-1,5-8 0,4-14-5494</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7.800"/>
    </inkml:context>
    <inkml:brush xml:id="br0">
      <inkml:brushProperty name="width" value="0.025" units="cm"/>
      <inkml:brushProperty name="height" value="0.025" units="cm"/>
    </inkml:brush>
  </inkml:definitions>
  <inkml:trace contextRef="#ctx0" brushRef="#br0">3 1 15150,'0'0'3876,"-2"59"-3972,25-48-1281,7-4-1634,3-3-449,-1-2-1184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578"/>
    </inkml:context>
    <inkml:brush xml:id="br0">
      <inkml:brushProperty name="width" value="0.025" units="cm"/>
      <inkml:brushProperty name="height" value="0.025" units="cm"/>
    </inkml:brush>
  </inkml:definitions>
  <inkml:trace contextRef="#ctx0" brushRef="#br0">0 49 7751,'0'0'16080,"42"-38"-15568,-16 36-416,-1-1-64,-1 1-64,1 0-1377,-6 2-2083,1-1-3650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7.156"/>
    </inkml:context>
    <inkml:brush xml:id="br0">
      <inkml:brushProperty name="width" value="0.025" units="cm"/>
      <inkml:brushProperty name="height" value="0.025" units="cm"/>
    </inkml:brush>
  </inkml:definitions>
  <inkml:trace contextRef="#ctx0" brushRef="#br0">78 1 14894,'0'0'4500,"-10"12"-3710,7-7-727,-4 4 214,-1 1 1,2 0-1,-1 1 0,1-1 0,1 1 0,0 0 1,0 1-1,1 0 0,1-1 0,-4 21 1,6-15-16,1 1 1,0-1 0,2 1-1,0-1 1,5 22-1,-5-34-242,-1 0-1,1 1 1,0-1-1,0-1 0,1 1 1,-1 0-1,1-1 1,0 1-1,7 6 1,-8-9-3,0 0 0,0 0 0,1 0 1,-1-1-1,1 1 0,-1-1 0,1 0 1,-1 0-1,1 0 0,0 0 1,0 0-1,0 0 0,0-1 0,-1 1 1,1-1-1,0 0 0,0 0 0,6 0 1,-6-1-7,-1 0 0,1-1-1,-1 1 1,1 0 0,-1-1 0,0 0 0,1 1 0,-1-1 0,0 0 0,0 0 0,0 0 0,-1 0 0,1-1 0,0 1 0,-1 0 0,1-1 0,-1 1 0,0-1-1,0 0 1,0 1 0,0-1 0,1-4 0,2-7-7,-1 0 0,0 0 0,2-16 0,-5-24-9,-9 30-35,8 23 36,1 1-1,-1 0 1,1-1 0,-1 1-1,0-1 1,1 1-1,-1 0 1,0 0-1,1 0 1,-1-1-1,0 1 1,1 0-1,-1 0 1,0 0 0,0 0-1,1 0 1,-1 0-1,0 0 1,1 0-1,-1 0 1,0 1-1,1-1 1,-1 0-1,0 0 1,1 1 0,-1-1-1,0 0 1,1 1-1,-1-1 1,1 0-1,-2 2 1,1-1 3,-1 1 1,1-1-1,0 1 1,0-1-1,0 1 1,0-1-1,0 1 1,0 0-1,0 0 1,0-1-1,1 1 1,-1 0-1,1 0 1,-1 0-1,1 0 1,0 0-1,0 0 1,0 0-1,0 0 1,0 0-1,0 0 1,1-1-1,-1 1 1,1 4-1,0-2 19,0 0 0,0 0 1,1-1-1,-1 1 0,1 0 0,0 0 0,0-1 0,0 1 0,0-1 0,6 7 1,0-5 3,0 1 0,0-1-1,1 0 1,0-1 0,0 0 0,0-1 0,1 0 0,-1 0 0,1-1 0,0 0 0,0 0 0,-1-1 0,1-1 0,0 0 0,0 0 0,15-3 0,-14 2-60,1-1 0,-1 0 1,1-1-1,-1 0 0,0 0 0,0-2 1,0 1-1,0-1 0,-1-1 1,0 0-1,0-1 0,-1 1 0,14-13 1,-21 17 12,0-1 1,0 1 0,0 0-1,0-1 1,0 1-1,0-1 1,-1 1 0,1-1-1,-1 0 1,0 0-1,0 0 1,0 1 0,1-5-1,-3 7 17,1-1 0,-1 1-1,1 0 1,-1-1 0,1 1 0,-1 0 0,1 0-1,-1 0 1,1-1 0,-1 1 0,0 0-1,1 0 1,-1 0 0,1 0 0,-1 0 0,1 0-1,-1 0 1,0 0 0,1 0 0,-1 0-1,1 0 1,-1 0 0,0 1 0,1-1 0,-1 0-1,1 0 1,-1 1 0,1-1 0,-1 0-1,0 1 1,-18 7-36,16-6 42,-1 1 0,1-1 0,0 1 0,0-1 0,0 1 0,0 0 0,0 1 0,1-1 0,-1 0 0,1 1 0,0-1 0,0 1 0,0 0 0,0 0 0,1-1 0,0 1 0,0 0 0,0 0 0,0 0 0,0 1 0,1-1 0,0 0 0,0 6 0,1-9-65,0 1 0,-1-1 0,1 0-1,0 0 1,0 0 0,0 0 0,0 0 0,0 0-1,0 0 1,1-1 0,-1 1 0,0 0 0,0 0 0,1-1-1,-1 1 1,0-1 0,1 1 0,-1-1 0,0 0-1,1 0 1,-1 1 0,0-1 0,1 0 0,-1 0 0,1 0-1,2-1 1,1 1-593,0 0-1,0-1 0,0 0 1,0 0-1,-1 0 1,9-3-1,13-14-4907,2-5-2087</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8.131"/>
    </inkml:context>
    <inkml:brush xml:id="br0">
      <inkml:brushProperty name="width" value="0.025" units="cm"/>
      <inkml:brushProperty name="height" value="0.025" units="cm"/>
    </inkml:brush>
  </inkml:definitions>
  <inkml:trace contextRef="#ctx0" brushRef="#br0">131 0 1409,'0'0'17275,"-7"5"-16458,0 0-571,-1 1 0,1-1 0,1 1 0,-1 1-1,-7 9 1,13-14-224,-1-1 0,1 0-1,0 0 1,0 1 0,0-1-1,0 1 1,1-1 0,-1 1-1,0-1 1,1 1 0,-1 0 0,1-1-1,-1 1 1,1 0 0,0-1-1,0 1 1,0 0 0,0-1-1,0 1 1,0 0 0,0-1-1,0 1 1,1 0 0,-1-1-1,1 1 1,-1 0 0,1-1-1,-1 1 1,1-1 0,0 1 0,0-1-1,0 1 1,0-1 0,0 0-1,0 0 1,0 1 0,1-1-1,-1 0 1,0 0 0,1 0-1,-1 0 1,3 1 0,26 14 45,-20-11-81,1 1 0,-1 0-1,0 1 1,17 14 0,-25-19 19,0 0 1,0 0-1,0 1 0,0-1 0,0 1 1,-1-1-1,1 1 0,-1 0 0,1 0 1,-1 0-1,0 0 0,0 0 1,-1 0-1,1 0 0,-1 0 0,1 0 1,-1 0-1,0 0 0,0 0 0,0 0 1,-1 0-1,1 0 0,-2 6 1,0-6 72,1 0 0,-1 0 0,0-1 1,0 1-1,0 0 0,0-1 1,0 1-1,-1-1 0,1 1 0,-1-1 1,0 0-1,1 0 0,-1 0 1,0-1-1,0 1 0,0-1 0,0 1 1,-1-1-1,1 0 0,-4 1 1,-9 2 180,0-1 1,-28 4 0,39-7-332,-26 1-346,12-8-2834,5-8-2567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8.542"/>
    </inkml:context>
    <inkml:brush xml:id="br0">
      <inkml:brushProperty name="width" value="0.025" units="cm"/>
      <inkml:brushProperty name="height" value="0.025" units="cm"/>
    </inkml:brush>
  </inkml:definitions>
  <inkml:trace contextRef="#ctx0" brushRef="#br0">85 1 11563,'0'0'8200,"-8"8"-7912,-1-1-246,6-5-35,0 1 0,0-1 0,0 1 1,0 0-1,1 0 0,-1 0 0,1 0 0,-1 0 1,1 1-1,0-1 0,-1 5 0,3-7-6,0-1 1,0 1-1,0 0 0,1 0 0,-1-1 1,0 1-1,1 0 0,-1 0 1,1-1-1,-1 1 0,1-1 0,-1 1 1,1 0-1,-1-1 0,1 1 1,-1-1-1,1 1 0,0-1 0,-1 1 1,1-1-1,0 0 0,0 1 0,-1-1 1,1 0-1,1 1 0,33 13-42,-14-5-42,-12-3 62,-1-1 0,0 2-1,0-1 1,0 1 0,-1 0-1,0 1 1,0-1 0,8 14 0,-14-18 57,1-1 1,0 0 0,-1 1 0,0-1-1,0 1 1,0 0 0,0-1 0,0 1-1,0 0 1,-1-1 0,1 1 0,-1 0-1,0 0 1,1 0 0,-2 0-1,1-1 1,0 1 0,0 0 0,-1 0-1,0 0 1,1-1 0,-1 1 0,0 0-1,0-1 1,-1 1 0,1-1 0,0 1-1,-1-1 1,0 0 0,1 1 0,-1-1-1,0 0 1,0 0 0,-3 2 0,-2 1 274,0 0 0,-1-1 0,1 0 0,-1 0 0,0-1 0,0 0 1,-9 2-1,12-3-234,0-1 0,0 0 1,0 0-1,0 0 0,0-1 1,-1 0-1,1 0 0,0 0 0,0-1 1,0 0-1,0 0 0,0 0 1,-5-2-1,8 2-199,0-1 1,0 1-1,1 0 1,-1-1-1,0 1 0,1-1 1,0 0-1,-1 1 0,1-1 1,0 0-1,0 0 0,0 0 1,0 0-1,0 0 0,0 0 1,1 0-1,-1 0 1,1 0-1,-1 0 0,1 0 1,0-3-1,0 3-458,-1-1 0,1 1 0,1 0-1,-1-1 1,0 1 0,1 0 0,-1-1 0,1 1 0,-1 0 0,1 0 0,0 0 0,2-4-1,11-11-5147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8.983"/>
    </inkml:context>
    <inkml:brush xml:id="br0">
      <inkml:brushProperty name="width" value="0.025" units="cm"/>
      <inkml:brushProperty name="height" value="0.025" units="cm"/>
    </inkml:brush>
  </inkml:definitions>
  <inkml:trace contextRef="#ctx0" brushRef="#br0">92 121 8168,'0'0'2909,"9"-2"775,-2-1-3005,0 0 1,-1 1-1,0-2 1,1 1 0,-1-1-1,0 0 1,7-7 0,-11 9-566,1 1 0,-1-1 0,0 0 0,-1 0 1,1-1-1,0 1 0,0 0 0,-1-1 0,0 1 0,1-1 1,-1 1-1,0-1 0,0 1 0,0-1 0,-1 0 1,1 0-1,-1 0 0,1 1 0,-1-1 0,0 0 1,0 0-1,0 0 0,0 1 0,-1-1 0,1 0 1,-2-4-1,1 6-99,0 0 0,1 0 0,-1 0 0,0 0 0,0 0 0,0 1 0,0-1 0,0 0 0,0 1 0,0-1 0,0 1 0,0-1 0,0 1 1,0-1-1,0 1 0,0 0 0,-1-1 0,1 1 0,0 0 0,0 0 0,0 0 0,0 0 0,-1 0 0,1 0 0,0 0 0,0 1 0,0-1 0,0 0 0,-1 1 1,0 0-1,-37 15-66,29-8 30,-1 1 0,1 0 0,1 1 0,0 0 0,-15 22 0,19-25 18,1 0-1,0 0 0,0 0 1,1 1-1,0 0 1,0-1-1,1 1 0,-1 0 1,2 1-1,-2 14 1,3-22 1,0 1 0,0-1 1,0 0-1,0 1 0,0-1 1,0 0-1,1 1 0,-1-1 1,1 0-1,-1 1 0,1-1 1,-1 0-1,1 0 0,0 0 1,-1 1-1,1-1 0,0 0 1,0 0-1,0 0 1,0 0-1,0 0 0,0-1 1,0 1-1,0 0 0,0 0 1,0-1-1,1 1 0,1 0 1,1 0 8,1 0 0,-1 0 1,0 0-1,1-1 1,-1 0-1,1 0 0,-1 0 1,0-1-1,6 0 0,9-4 15,0 0 0,0-1-1,21-9 1,172-95-679,-209 109 652,-1 0-1,1-1 1,-1 1 0,1 0-1,0 0 1,0 0 0,0 1-1,-1-1 1,1 1 0,0-1-1,5 1 1,-7 1 9,0-1-1,0 0 0,0 1 1,0-1-1,-1 1 0,1 0 1,0-1-1,0 1 1,0 0-1,-1 0 0,1-1 1,0 1-1,-1 0 1,1 0-1,0 0 0,-1 0 1,1 0-1,-1 0 1,0 0-1,1 0 0,-1 0 1,0 0-1,0 0 1,1 0-1,-1 0 0,0 0 1,0 0-1,0 0 1,0 0-1,0 0 0,-1 0 1,1 1-1,-1 26 206,0-19-108,0 1 1,1-1-1,0 0 0,1 0 1,2 12-1,-2-20-88,-1-1 0,1 1 0,0 0 0,0 0 0,0-1 0,0 1 0,0 0 0,0-1 0,0 1 0,0-1 0,0 1 0,0-1 0,0 0 0,0 1 0,0-1 0,0 0 0,0 0 0,0 0 0,0 0 0,0 0 0,1 0 0,0 0 0,34-1 184,-28 0-175,18-3-34,20-2-246,-22 10-2803,-21 8-3837,-3-9 444</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39.610"/>
    </inkml:context>
    <inkml:brush xml:id="br0">
      <inkml:brushProperty name="width" value="0.025" units="cm"/>
      <inkml:brushProperty name="height" value="0.025" units="cm"/>
    </inkml:brush>
  </inkml:definitions>
  <inkml:trace contextRef="#ctx0" brushRef="#br0">21 0 8840,'0'0'8665,"1"13"-7662,-11 195 1957,0-4-1489,9-202-1443,1 0 0,0-1 0,0 1 0,0 0-1,0 0 1,0 0 0,0-1 0,1 1 0,-1 0 0,0 0 0,1-1 0,0 1 0,-1 0-1,1-1 1,0 1 0,0 0 0,0-1 0,0 1 0,0-1 0,0 0 0,0 1 0,0-1-1,1 0 1,-1 0 0,0 0 0,3 2 0,-1-3 46,-1 1 0,1-1 1,-1 0-1,1 0 0,0 0 0,-1 0 0,1 0 1,-1-1-1,1 1 0,0-1 0,-1 1 0,1-1 0,-1 0 1,0 0-1,5-2 0,8-6 212,1-1 1,-1 0-1,26-24 1,-16 10-200,-2 0 0,36-49 0,-47 57-150,-2 0 0,0 0-1,-1-1 1,-1-1 0,0 0-1,6-24 1,-14 42-111,0 0-1,0-1 1,-1 1-1,1 0 1,0 0-1,-1 0 1,1 0-1,0-1 1,-1 1-1,1 0 1,0 0 0,-1 0-1,1 0 1,0 0-1,-1 0 1,1 0-1,0 0 1,-1 0-1,1 0 1,0 0-1,-1 0 1,1 0-1,0 0 1,-1 0-1,1 1 1,0-1 0,-1 0-1,1 0 1,0 0-1,0 0 1,-1 1-1,1-1 1,0 0-1,-1 0 1,1 0-1,0 1 1,0-1-1,0 0 1,-1 1 0,1-1-1,0 0 1,0 1-1,-16 10-5701,-3 3-1816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0.254"/>
    </inkml:context>
    <inkml:brush xml:id="br0">
      <inkml:brushProperty name="width" value="0.025" units="cm"/>
      <inkml:brushProperty name="height" value="0.025" units="cm"/>
    </inkml:brush>
  </inkml:definitions>
  <inkml:trace contextRef="#ctx0" brushRef="#br0">0 88 9417,'0'0'5029,"1"8"-2953,0-2-1818,-1-4-192,0-1-1,0 1 1,0 0 0,0-1 0,0 1-1,0-1 1,1 1 0,-1 0 0,1-1 0,-1 1-1,1-1 1,-1 1 0,1-1 0,0 0-1,0 1 1,0-1 0,0 0 0,0 1-1,0-1 1,0 0 0,0 0 0,0 0-1,0 0 1,1 0 0,-1 0 0,0 0-1,1 0 1,-1-1 0,1 1 0,-1-1-1,1 1 1,-1-1 0,1 1 0,-1-1 0,1 0-1,0 1 1,-1-1 0,1 0 0,2-1-1,5 1-79,1-1-1,-1 0 0,0 0 0,0-1 1,0 0-1,0-1 0,-1 0 0,1-1 1,-1 1-1,1-1 0,14-11 1,0-2-111,-1-2 1,30-31-1,-34 33 109,-17 29-180,-5 9-8,2-14 198,-1 2 13,0 0-1,0 0 0,1 0 1,1 0-1,-1 0 0,1 0 1,1 0-1,0 1 0,0-1 1,2 10-1,-1-18 2,0 0 0,0 0-1,0 0 1,0 0 0,0 0 0,0 0 0,0 0-1,0-1 1,1 1 0,-1 0 0,0-1-1,0 1 1,1-1 0,-1 1 0,1-1 0,-1 0-1,0 0 1,1 1 0,-1-1 0,1 0-1,-1 0 1,0 0 0,1-1 0,-1 1-1,1 0 1,-1-1 0,0 1 0,1 0 0,1-2-1,41-14 342,60-47-194,-69 40-299,62-31 0,-97 54 135,0-1-1,1 1 1,-1 0 0,0 0 0,1-1 0,-1 1 0,1 0 0,-1 0 0,0 0 0,1 0 0,-1-1 0,1 1 0,-1 0 0,0 0-1,1 0 1,-1 0 0,1 0 0,-1 0 0,1 0 0,-1 0 0,0 0 0,1 0 0,-1 0 0,1 1 0,-1-1 0,0 0 0,1 0-1,-1 0 1,1 0 0,-1 1 0,0-1 0,1 0 0,-1 0 0,0 1 0,1-1 0,-1 0 0,0 0 0,0 1 0,1-1 0,-1 0-1,0 2 1,-2 20 48,-18 28 330,8-24 205,1 0-1,1 2 1,2-1-1,-8 42 1,13-51-460,0 1 1,2 0 0,0 0-1,1 0 1,1 0 0,1 0-1,7 34 1,-3-32-79,-1 0-1,-1 1 1,-1-1-1,-1 1 0,-1 43 1,-1-58 46,-1 0 1,0-1 0,0 1-1,0-1 1,-1 1-1,0-1 1,0 0-1,-1 1 1,0-1-1,0 0 1,0-1 0,-1 1-1,0-1 1,0 1-1,0-1 1,-1 0-1,1-1 1,-1 1-1,0-1 1,-1 0 0,1 0-1,-1 0 1,-10 4-1,13-6 25,0-1-1,0 0 0,0 0 1,0 0-1,0 0 0,-1 0 1,1-1-1,0 1 0,0-1 1,-1 0-1,1 0 1,0 0-1,-5-1 0,6 1-52,1-1-1,-1 0 0,1 1 0,-1-1 1,1 0-1,-1 0 0,1 0 1,-1 0-1,1 0 0,0 0 1,0-1-1,-1 1 0,1 0 0,0-1 1,0 1-1,0-1 0,1 1 1,-2-3-1,-1-6 47,0 0 0,1 0 0,0 0 0,1 0 0,0 0 0,1-18 0,0 7-179,0 1 35,1 1 0,1 0-1,1-1 1,1 1 0,0 0-1,2 0 1,0 1 0,1 0-1,0 0 1,2 0 0,0 1-1,1 0 1,1 1 0,0 0-1,2 1 1,-1 0 0,2 1-1,0 0 1,0 1 0,1 1-1,1 1 1,25-16 0,49-26-5428,-50 26-1164</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3.128"/>
    </inkml:context>
    <inkml:brush xml:id="br0">
      <inkml:brushProperty name="width" value="0.025" units="cm"/>
      <inkml:brushProperty name="height" value="0.025" units="cm"/>
    </inkml:brush>
  </inkml:definitions>
  <inkml:trace contextRef="#ctx0" brushRef="#br0">22 249 5189,'0'0'6358,"-4"10"-3732,0 0-2012,2-7-363,0 1 1,0-1-1,1 1 1,-1 0-1,1-1 0,0 1 1,0 0-1,1 0 1,-1 0-1,1 5 1,0-8-186,0-1 1,1 0-1,-1 1 1,1-1-1,-1 0 0,0 0 1,1 1-1,-1-1 1,1 0-1,-1 0 1,1 0-1,-1 1 1,1-1-1,-1 0 1,1 0-1,-1 0 1,1 0-1,-1 0 1,1 0-1,-1 0 1,1 0-1,-1 0 1,1 0-1,-1 0 1,1-1-1,-1 1 1,1 0-1,-1 0 1,1 0-1,-1-1 1,1 1-1,-1 0 1,1-1-1,-1 1 0,0 0 1,1-1-1,-1 1 1,0 0-1,1-1 1,21-13 914,3-8-431,0-1 0,35-45-1,-50 56-398,-1-1 0,0 0 0,-1-1 0,0 0 0,-1 0 0,-1-1 0,9-30-1,-14 42-97,0 0 0,0 0 0,-1 0 0,0 0 0,0 0 0,0 0 0,0-1 0,0 1 0,-2-5 0,2 7-47,0 1 1,0-1-1,0 1 0,-1-1 0,1 1 1,0-1-1,0 0 0,-1 1 1,1 0-1,-1-1 0,1 1 0,0-1 1,-1 1-1,1-1 0,-1 1 0,1 0 1,-1-1-1,1 1 0,-1 0 1,1 0-1,-1-1 0,0 1 0,1 0 1,-1 0-1,1 0 0,-1 0 0,1-1 1,-1 1-1,-1 0 0,-1 1-14,0 0 0,-1 1 0,1-1 0,0 1-1,0-1 1,0 1 0,0 0 0,0 0 0,1 0 0,-1 0-1,0 1 1,1-1 0,0 1 0,-1-1 0,-1 5 0,-4 3-8,0 1 1,1 0 0,0 0 0,0 1 0,2 0-1,-1 0 1,2 1 0,0-1 0,0 1 0,1 0 0,0 0-1,-1 25 1,4-37 10,0 1 0,1 0 1,-1-1-1,0 1 0,0 0 0,1-1 0,-1 1 0,1-1 0,-1 1 1,1-1-1,0 1 0,-1-1 0,1 1 0,0-1 0,0 1 1,0-1-1,0 0 0,1 0 0,-1 1 0,0-1 0,0 0 0,1 0 1,-1 0-1,3 1 0,0 0 6,1-1 1,-1 1 0,1-1-1,0 0 1,-1 0-1,1 0 1,0-1-1,8 1 1,6-2-13,0-1 1,0-1-1,27-7 1,5-5-173,-35 9 122,1 0 1,0 2-1,0 0 0,34-3 1,-50 7 305,-2 0-126,0 0 0,1 0 0,-1 0 0,0 0 0,0 0-1,1 0 1,-1 0 0,0-1 0,0 1 0,0 0 0,1 0-1,-1-1 1,0 1 0,1 0 0,-1-1 0,0 1 0,1-1-1,-1 1 1,0-1 0,1 1 0,-1-1 0,1 1-1,-1-1 1,1 0 0,-1 1 0,0-2 0,0-11-32,0-1-1,1 1 1,0 0 0,1 0 0,1 0-1,0 0 1,1 0 0,0 0 0,0 1-1,2-1 1,7-16 0,-11 28-113,-1 0 0,1 1 1,-1-1-1,1 0 0,-1 1 0,1-1 1,0 0-1,-1 1 0,1-1 0,0 1 0,-1-1 1,1 1-1,0 0 0,0-1 0,-1 1 1,1 0-1,0-1 0,0 1 0,0 0 1,-1 0-1,1 0 0,0 0 0,0-1 1,0 1-1,0 1 0,-1-1 0,1 0 1,0 0-1,1 0 0,29 9-1308,-20-5 579,0-2-563,-1 1-1,1-2 1,1 0-1,11 1 0,15-2-5353</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4.381"/>
    </inkml:context>
    <inkml:brush xml:id="br0">
      <inkml:brushProperty name="width" value="0.025" units="cm"/>
      <inkml:brushProperty name="height" value="0.025" units="cm"/>
    </inkml:brush>
  </inkml:definitions>
  <inkml:trace contextRef="#ctx0" brushRef="#br0">72 7 14894,'0'0'4805,"-6"10"-4437,-4 8-18,1 0-1,2 1 1,0 0 0,0 0-1,2 0 1,0 1 0,-3 36-1,4-20 190,1 1 1,2 63-1,1-98-524,1 1-1,-1-1 1,1 0 0,-1 1 0,1-1-1,0 0 1,0 1 0,0-1 0,0 0-1,0 0 1,1 0 0,-1 0 0,1 0-1,-1 0 1,1 0 0,0 0 0,0-1-1,0 1 1,-1 0 0,2-1 0,-1 0 0,0 0-1,0 1 1,0-1 0,1 0 0,-1-1-1,0 1 1,1 0 0,-1-1 0,1 1-1,-1-1 1,0 0 0,5 0 0,-1 0 16,0 0 0,1 0 0,-1-1 0,0 0 1,0 0-1,1 0 0,-1-1 0,0 0 1,0 0-1,-1-1 0,1 0 0,7-4 0,41-42-54,-43 39 9,-23 49-168,10-34 176,-1-1 0,1 1 0,0-1 0,1 1 0,-1 0 0,1 0-1,0-1 1,0 1 0,1 0 0,-1 0 0,1 0 0,0 7-1,3-12-208,-1 1 0,0-1 1,0 1-1,1-1 0,-1 0 0,0 0 0,1 0 0,-1 0 0,0 0 0,0 0 0,1-1 0,-1 1 0,0-1 0,3-1 0,13-6-1627,-1-1 1,0-1-1,0-1 0,-1 0 0,-1-1 1,1 0-1,-2-2 0,0 0 0,15-19 1,-19 16 1319,-1-12 5720,-9 29-4985,0-1 0,0 1 0,0-1 0,0 0 0,0 1 0,0-1 0,0 1 0,0-1 0,0 0 0,-1 1 0,1-1 0,0 1 0,0-1 0,0 0 0,-1 1 0,1-1 0,0 1 0,-1-1 0,1 1 0,0-1 0,-1 1 0,1-1 0,-1 1 0,1 0 0,-1-1 0,0 0 0,0 1-31,-1 0 1,1 0-1,-1 0 0,1 0 1,-1 0-1,1 0 0,-1 0 1,1 0-1,-1 0 1,1 1-1,-1-1 0,1 1 1,-1-1-1,1 1 0,0 0 1,-3 1-1,-3 3 105,0 1 0,0-1 0,0 2 0,1-1 0,-1 1 0,2 0 0,-1 0 0,1 1 0,0-1-1,1 1 1,-1 0 0,2 1 0,-1-1 0,1 1 0,0-1 0,1 1 0,0 0 0,1 0 0,-1 10 0,2-18-270,0 1 0,0 0 0,0-1 0,0 1 0,0 0 0,1 0 0,-1-1 0,1 1 1,-1-1-1,1 1 0,-1 0 0,1-1 0,0 1 0,0-1 0,0 0 0,0 1 0,0-1 0,0 0 0,0 1 0,1-1 1,-1 0-1,0 0 0,1 0 0,1 1 0,0-1 21,1 1 0,-1-1 0,1 0 0,0 0 0,-1 0 0,1-1 0,0 1 0,0-1 0,-1 0 0,7-1 1,1 0 10,-1 0 1,1-1 0,-1-1 0,0 1-1,0-2 1,0 1 0,13-8 0,-16 6-48,0 1 1,-1-1 0,0 0-1,0-1 1,0 1 0,0-1-1,-1-1 1,0 1 0,0-1-1,-1 1 1,0-1 0,0-1-1,-1 1 1,0 0 0,0-1-1,0 0 1,-1 1 0,0-1-1,-1 0 1,0 0 0,0-14-1,-1 21-13,0 1 0,0-1 0,0 0 0,0 0 0,0 0 0,0 0 0,0 1 0,0-1 0,-1 0 0,1 0 0,0 0 0,-1 1 0,1-1 0,-1 0 0,1 0 0,-1 1 0,1-1 0,-1 0 0,1 1 0,-1-1-1,1 1 1,-1-1 0,0 1 0,1-1 0,-1 1 0,0-1 0,0 1 0,1 0 0,-1-1 0,0 1 0,0 0 0,0 0 0,0-1 0,1 1 0,-1 0 0,0 0 0,0 0 0,0 0 0,0 0 0,1 0 0,-1 0 0,0 1-1,0-1 1,0 0 0,0 0 0,1 1 0,-1-1 0,0 0 0,-1 1 0,1 0-2,0-1 0,0 1 0,0-1 0,-1 1-1,1 0 1,0-1 0,0 1 0,0 0 0,0 0 0,0 0 0,0-1 0,1 1-1,-1 0 1,0 0 0,0 1 0,1-1 0,-1 0 0,0 0 0,1 0 0,-1 0-1,1 0 1,0 1 0,-1-1 0,1 0 0,0 1 0,0-1 0,0 0-1,0 0 1,0 1 0,0-1 0,0 0 0,0 0 0,0 1 0,1-1 0,0 2-1,1-2-2,0 0-1,0 1 0,0-1 1,1-1-1,-1 1 0,0 0 0,1 0 1,-1-1-1,1 1 0,-1-1 0,1 0 1,-1 0-1,1 0 0,-1 0 1,1 0-1,-1-1 0,4 0 0,2 1 25,5-2-53,0 1 0,-1-2 0,1 0-1,-1 0 1,0-1 0,0-1 0,0 0 0,0-1 0,-1 0 0,20-14 0,-10 6-152,-2-2 1,0 0-1,-1-1 1,28-33-1,-41 43 190,1 1 1,-1-1-1,-1-1 0,1 1 1,-1-1-1,0 1 0,-1-1 1,0 0-1,0 0 0,-1-1 1,2-10-1,-4 19 10,0 0 1,0-1-1,0 1 0,0-1 0,0 1 1,0 0-1,0-1 0,0 1 0,0 0 1,0-1-1,0 1 0,0 0 0,0 0 1,-1-1-1,1 1 0,0 0 0,0-1 1,0 1-1,-1 0 0,1 0 0,0-1 1,0 1-1,-1 0 0,1 0 0,0-1 1,0 1-1,-1 0 0,1 0 0,0 0 1,-1 0-1,1 0 0,0-1 1,-1 1-1,1 0 0,0 0 0,-1 0 1,1 0-1,0 0 0,-1 0 0,1 0 1,0 0-1,-1 0 0,1 0 0,0 0 1,-1 1-1,1-1 0,0 0 0,-1 0 1,1 0-1,0 0 0,-1 0 0,1 1 1,0-1-1,0 0 0,-1 0 0,1 1 1,-21 12 56,8-1 31,0 0 1,1 2 0,0-1 0,1 2 0,0-1-1,1 1 1,1 1 0,1 0 0,0 0 0,1 1 0,0 0-1,2 0 1,0 0 0,-4 28 0,9-43-86,0 0 0,0 1 1,0-1-1,0 0 0,0 0 0,1 1 1,-1-1-1,1 0 0,-1 1 0,1-1 1,0 0-1,0 0 0,0 0 0,0 0 1,0 0-1,0 0 0,1 0 0,-1 0 1,1 0-1,-1-1 0,3 3 0,0-2 12,-1 0-1,0 0 1,1-1-1,-1 1 1,1-1-1,-1 0 1,1 0-1,-1 0 0,1 0 1,0-1-1,0 0 1,4 0-1,3 0 12,-1-1 0,0 0-1,0 0 1,1-2 0,-1 1-1,0-1 1,-1-1 0,1 1-1,9-6 1,5-6-1,-2-1-1,0-1 1,0 0-1,-2-2 1,0-1-1,-1 0 1,-1-1-1,-1-1 1,-1-1-1,-1 0 1,-1-1-1,19-44 1,-32 66-23,0 0 0,0 0 0,0 0 1,-1 0-1,1 0 0,0 0 0,-1 0 0,1 0 1,-1-1-1,0 1 0,0 0 0,0-4 1,-1 6-2,1 0 1,-1 1 0,0-1-1,1 0 1,-1 0 0,0 0 0,1 0-1,-1 0 1,0 1 0,1-1-1,-1 0 1,1 1 0,-1-1 0,0 0-1,1 1 1,-1-1 0,1 1-1,-1-1 1,1 1 0,-1-1-1,1 1 1,0-1 0,-1 1 0,0 0-1,-38 52 158,30-35-181,2 0 0,0 0 0,1 1 0,0 0 1,2 0-1,0 0 0,1 1 0,1-1 0,1 1 0,1-1 1,1 1-1,0 0 0,2-1 0,0 0 0,1 1 0,9 26 1,-81-124-7077,28 26 6894,25 33 1318,0 0 0,-16-28-1,31 46-1067,0 1 0,0 0-1,0 0 1,0-1-1,0 1 1,0 0-1,0 0 1,0-1 0,0 1-1,0 0 1,0 0-1,0-1 1,0 1-1,0 0 1,0 0-1,0-1 1,0 1 0,0 0-1,1 0 1,-1-1-1,0 1 1,0 0-1,0 0 1,0 0 0,0-1-1,1 1 1,-1 0-1,0 0 1,0 0-1,0 0 1,1-1-1,-1 1 1,0 0 0,0 0-1,1 0 1,-1 0-1,0 0 1,0 0-1,1 0 1,-1 0 0,0 0-1,0 0 1,1-1-1,21-2 441,26 4-709,-45-1 345,68 5-66,14 1-1736,-29-7-4430,-24-2-2210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4.728"/>
    </inkml:context>
    <inkml:brush xml:id="br0">
      <inkml:brushProperty name="width" value="0.025" units="cm"/>
      <inkml:brushProperty name="height" value="0.025" units="cm"/>
    </inkml:brush>
  </inkml:definitions>
  <inkml:trace contextRef="#ctx0" brushRef="#br0">1 69 16592,'0'-13'512,"16"-3"1186,11 3-481,7 1-769,10 3-63,8 3-289,3 6-96,-6 0-1153,1 0-2787,-9 0-6438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5.795"/>
    </inkml:context>
    <inkml:brush xml:id="br0">
      <inkml:brushProperty name="width" value="0.025" units="cm"/>
      <inkml:brushProperty name="height" value="0.025" units="cm"/>
    </inkml:brush>
  </inkml:definitions>
  <inkml:trace contextRef="#ctx0" brushRef="#br0">55 96 3331,'0'0'7378,"-7"-6"-5590,-2 0-1216,6 5-359,0-1-1,0 0 1,0 0 0,1 0-1,-1-1 1,1 1-1,-1-1 1,1 1-1,0-1 1,0 0 0,-3-5-1,4 5 182,0 0 0,0 0-1,0 0 1,1 0 0,-1 0 0,1 0-1,0 0 1,0 0 0,0-6 0,0 9-383,0-1 0,0 1 1,0-1-1,0 0 1,0 1-1,0-1 0,0 1 1,1-1-1,-1 1 1,0-1-1,0 1 1,0-1-1,1 0 0,-1 1 1,0-1-1,1 1 1,-1 0-1,0-1 1,1 1-1,-1-1 0,0 1 1,1-1-1,-1 1 1,1 0-1,-1-1 1,1 1-1,-1 0 0,1 0 1,-1-1-1,1 1 1,-1 0-1,1 0 1,0 0-1,-1 0 0,1-1 1,-1 1-1,1 0 1,-1 0-1,1 0 1,0 0-1,-1 0 0,1 1 1,-1-1-1,1 0 1,-1 0-1,1 0 1,-1 0-1,1 1 0,-1-1 1,1 0-1,-1 0 1,1 1-1,-1-1 1,1 0-1,-1 1 0,1-1 1,-1 1-1,1-1 1,-1 1-1,2 1-10,1 1 0,-1-1-1,0 0 1,0 1 0,-1 0 0,1-1-1,-1 1 1,1 0 0,-1 0 0,0 0-1,0 0 1,0 0 0,0 0 0,-1 0-1,1 7 1,1 54 142,-2-47-111,0-9-463,-1 23 1388,1-30-1185,0 0 0,0 0 1,0-1-1,0 1 0,0 0 0,0 0 0,0-1 0,0 1 1,0 0-1,1 0 0,-1-1 0,0 1 0,0 0 1,1 0-1,-1-1 0,0 1 0,1 0 0,-1-1 1,1 1-1,-1-1 0,0 1 0,1 0 0,0-1 1,-1 1-1,1 0 0</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6.500"/>
    </inkml:context>
    <inkml:brush xml:id="br0">
      <inkml:brushProperty name="width" value="0.025" units="cm"/>
      <inkml:brushProperty name="height" value="0.025" units="cm"/>
    </inkml:brush>
  </inkml:definitions>
  <inkml:trace contextRef="#ctx0" brushRef="#br0">241 196 14029,'0'0'4031,"-11"-7"-2446,-38-21-928,46 27-631,0 0 0,0 0 0,0 0 0,0 1 0,0-1 0,0 1 0,-1 0 0,1 0 0,0 0 0,0 0 0,0 1 0,-1-1 0,1 1 0,0 0-1,0 0 1,0 0 0,0 0 0,0 0 0,0 1 0,1 0 0,-1-1 0,-3 4 0,-4 2 2,1 1 1,0 0-1,-15 19 0,18-21-10,0 1 1,1 0-1,-1 0 1,1 1-1,0 0 1,1 0-1,0 0 0,0 0 1,1 0-1,-4 18 1,7-26-17,0 1 0,0-1 1,0 1-1,0-1 0,0 1 1,1-1-1,-1 1 0,0-1 1,0 1-1,0-1 0,1 1 0,-1-1 1,0 1-1,1-1 0,-1 0 1,0 1-1,1-1 0,-1 0 1,1 1-1,-1-1 0,1 0 1,-1 1-1,1-1 0,-1 0 1,1 0-1,-1 1 0,1-1 0,-1 0 1,1 0-1,-1 0 0,1 0 1,-1 0-1,1 0 0,-1 0 1,1 0-1,-1 0 0,1 0 1,-1 0-1,1 0 0,-1 0 1,1 0-1,0-1 0,-1 1 0,1 0 1,27-7 213,-10-2-169,0-1 0,-1 0-1,0-1 1,-1-1 0,28-25 0,66-78 31,-103 107-58,15-17 573,0-1-1,23-38 1,-108 185 461,57-106-1104,-1 1 1,2 0 0,0 0 0,1 1 0,1 0 0,-3 31 0,6-46-91,0-1 0,0 1 0,0 0 0,0 0 1,1-1-1,-1 1 0,1 0 0,-1-1 0,1 1 0,-1 0 1,1-1-1,0 1 0,0-1 0,0 1 0,0-1 0,0 1 1,0-1-1,0 0 0,0 1 0,1-1 0,-1 0 0,0 0 1,1 0-1,-1 0 0,1 0 0,-1 0 0,1-1 0,0 1 1,-1 0-1,1-1 0,2 1 0,-1 0-446,1-1 0,0 1 0,0-1 0,-1 0 0,1 0 0,0-1 0,-1 1-1,1-1 1,0 0 0,-1 0 0,1 0 0,0 0 0,-1 0 0,5-4 0,18-15-5233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7.693"/>
    </inkml:context>
    <inkml:brush xml:id="br0">
      <inkml:brushProperty name="width" value="0.025" units="cm"/>
      <inkml:brushProperty name="height" value="0.025" units="cm"/>
    </inkml:brush>
  </inkml:definitions>
  <inkml:trace contextRef="#ctx0" brushRef="#br0">45 0 12812,'0'0'3166,"-8"10"-2349,4-4-628,0 0 1,0 1 0,0 0 0,1-1-1,-1 1 1,2 0 0,-1 1 0,1-1-1,0 0 1,1 1 0,-1-1 0,2 1-1,-1-1 1,1 1 0,0 0 0,0-1-1,1 1 1,0-1 0,1 1 0,0-1-1,3 9 1,1 4-100,-1-7-88,-1 0 0,2 0 1,8 15-1,-13-26 20,-1 0 1,1-1-1,0 1 1,0-1-1,0 1 0,0-1 1,0 1-1,1-1 1,-1 0-1,0 0 0,1 1 1,-1-1-1,1 0 1,-1 0-1,1-1 0,-1 1 1,1 0-1,0 0 1,-1-1-1,1 1 0,0-1 1,0 1-1,-1-1 1,1 0-1,0 0 0,0 0 1,0 0-1,-1 0 1,1 0-1,0 0 0,0 0 1,2-1-1,-2-1-2,0 0 0,1 1 0,-1-1 0,0 0 0,0 0 0,0 0 0,0 0-1,0 0 1,-1-1 0,1 1 0,-1 0 0,1-1 0,-1 1 0,0-1 0,0 0-1,0 1 1,0-1 0,-1 0 0,1 0 0,0-4 0,3-59 37,-4 64-46,-5-38 15,-3 21 356,8 18-346,0 1 1,0 0-1,-1-1 1,1 1-1,0 0 0,0-1 1,-1 1-1,1 0 0,0 0 1,-1-1-1,1 1 0,-1 0 1,1 0-1,0 0 1,-1-1-1,1 1 0,-1 0 1,1 0-1,0 0 0,-1 0 1,1 0-1,-1 0 0,1 0 1,0 0-1,-1 0 0,1 0 1,-1 0-1,1 0 1,-1 0-1,1 0 0,0 1 1,-1-1-1,0 0 0,1 3 56,-1 1-1,1-1 0,0 0 0,0 0 1,0 1-1,1-1 0,-1 0 0,1 0 0,0 0 1,1 6-1,2-2-15,-1 0-1,1 0 1,0 0-1,1-1 1,-1 1-1,1-1 1,1-1 0,-1 1-1,1-1 1,0 1-1,0-2 1,0 1-1,1-1 1,0 0 0,0 0-1,0-1 1,12 5-1,-7-4-81,-1 0-1,1-1 0,1 0 1,-1-1-1,0 0 0,1-1 0,-1 0 1,0-1-1,1 0 0,18-4 0,-27 3-42,0 0-1,0-1 0,0 0 0,0 0 0,0 0 0,-1 0 0,1 0 0,-1-1 1,0 0-1,1 0 0,-1 0 0,0 0 0,-1 0 0,1 0 0,0-1 0,-1 0 0,0 1 1,0-1-1,0 0 0,0 0 0,-1 0 0,0 0 0,0 0 0,0 0 0,0-1 1,0 1-1,-1 0 0,0 0 0,0-1 0,0 1 0,-1-5 0,1 9 49,0-1-1,0 1 0,0 0 1,0-1-1,0 1 0,0-1 1,0 1-1,0 0 0,0-1 0,0 1 1,0-1-1,0 1 0,0 0 1,-1-1-1,1 1 0,0 0 1,0-1-1,0 1 0,-1 0 1,1-1-1,0 1 0,-1 0 1,1-1-1,0 1 0,0 0 1,-1 0-1,1-1 0,-1 1 0,1 0 1,0 0-1,-1 0 0,1 0 1,0 0-1,-1-1 0,1 1 1,-1 0-1,1 0 0,0 0 1,-1 0-1,1 0 0,-1 0 1,1 0-1,0 0 0,-1 0 1,1 1-1,-1-1 0,1 0 0,0 0 1,-1 0-1,1 0 0,0 0 1,-1 1-1,1-1 0,0 0 1,-1 0-1,1 1 0,0-1 1,-1 1-1,-1 0 17,1 0 1,-1 0-1,1 0 1,0 0-1,-1 1 1,1-1-1,0 1 1,0-1-1,0 1 0,0-1 1,0 1-1,-1 2 1,1 2 58,-1-1 1,1 1 0,1 0 0,-1 0-1,1-1 1,0 1 0,1 0 0,-1 0-1,1-1 1,0 1 0,0 0-1,1-1 1,3 8 0,-4-10-79,0-1 0,1 0 0,-1 0 0,1 0 0,0 0-1,0 0 1,-1 0 0,1-1 0,0 1 0,1 0 0,-1-1 0,0 0 0,0 1 0,1-1 0,-1 0 0,0 0 0,1 0 0,-1-1-1,1 1 1,-1-1 0,1 1 0,-1-1 0,1 0 0,0 0 0,-1 0 0,1 0 0,-1 0 0,1-1 0,0 1 0,-1-1 0,1 0-1,-1 1 1,3-2 0,-3 1-368,0-1 0,0 1 1,0 0-1,0-1 0,0 1 0,0-1 0,0 0 0,0 1 0,-1-1 0,1 0 0,-1 0 0,1 0 0,-1 0 1,0 0-1,0-1 0,0 1 0,0 0 0,0 0 0,-1-1 0,1 1 0,0-1 0,-1 1 0,0-3 0,2-22-6220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7.332"/>
    </inkml:context>
    <inkml:brush xml:id="br0">
      <inkml:brushProperty name="width" value="0.025" units="cm"/>
      <inkml:brushProperty name="height" value="0.025" units="cm"/>
    </inkml:brush>
  </inkml:definitions>
  <inkml:trace contextRef="#ctx0" brushRef="#br0">167 0 5477,'0'0'11163,"-10"8"-10096,-14 9-222,-36 36-1,51-44-646,1 0 1,0 0-1,1 0 1,-1 1 0,2 0-1,0 1 1,0-1-1,-6 16 1,12-25-196,-1-1 1,1 1 0,0-1 0,0 1-1,0-1 1,-1 1 0,1-1-1,0 1 1,0-1 0,0 1-1,0-1 1,0 1 0,0-1 0,0 1-1,0-1 1,0 1 0,0-1-1,0 1 1,0-1 0,1 0 0,-1 1-1,0-1 1,0 1 0,0-1-1,1 1 1,-1-1 0,0 1-1,1-1 1,-1 0 0,0 1 0,1-1-1,-1 0 1,0 1 0,1-1-1,-1 0 1,1 1 0,21-3 210,24-18 6,30-35-773,-69 50 549,0-1-1,-1 0 1,0-1-1,0 0 1,0 0 0,-1 0-1,0 0 1,5-11-1,-9 16 160,-2 9-102,0-1 1,0 1-1,-1 0 0,1-1 0,-2 1 0,-3 8 1,4-11-45,0 0 0,0 0 0,0 1 0,1-1 0,-1 1-1,1-1 1,0 1 0,1-1 0,-1 1 0,1 0 0,0-1 0,0 1 0,0 0 0,2 8 0,-1-11 16,1-1-1,-1 0 0,1 1 0,-1-1 1,1 0-1,-1 0 0,1 0 0,0 0 1,0 0-1,-1 0 0,1 0 0,0 0 1,0-1-1,0 1 0,0-1 0,0 1 1,0-1-1,0 0 0,0 0 0,0 0 1,0 0-1,3-1 0,48-4 545,-34 0-532,-1 0-1,1-2 1,-1 0 0,18-10 0,-19 8-33,0 2 0,0-1-1,1 2 1,19-4 0,-37 10-8,1 0-1,-1 0 1,0 0 0,1 1 0,-1-1 0,0 0 0,1 0 0,-1 0 0,0 1 0,1-1 0,-1 0 0,0 0 0,0 1 0,1-1 0,-1 0 0,0 0 0,0 1 0,1-1 0,-1 0 0,0 1 0,0-1 0,0 0 0,0 1 0,0-1 0,1 1 0,-1-1-1,0 0 1,0 1 0,0-1 0,0 0 0,0 1 0,0-1 0,0 1 0,0-1 0,0 0 0,-1 1 0,1-1 0,0 0 0,0 1 0,0-1 0,0 0 0,0 1 0,-1-1 0,1 0 0,0 1 0,0-1 0,-1 1 0,-9 25 222,8-22-210,1-3 3,1 0 1,-1 0-1,1 0 1,-1 0-1,0 1 1,1-1 0,0 0-1,-1 0 1,1 0-1,0 0 1,-1 1 0,1-1-1,0 0 1,0 0-1,0 1 1,0-1-1,0 0 1,1 0 0,-1 0-1,0 1 1,0-1-1,1 0 1,-1 0-1,1 0 1,-1 0 0,1 0-1,1 2 1,0-2 40,0 0 0,1-1 0,-1 1 0,1-1 0,-1 0 0,1 1 0,-1-1 0,1-1 0,-1 1 0,1 0 0,-1 0 0,1-1 1,-1 0-1,3 0 0,12-4 50,-1-1 0,0 0 1,26-15-1,-31 14-124,0 2 1,0-1-1,1 1 0,0 1 0,0 0 1,0 0-1,0 1 0,21-2 0,-32 6 10,-1-1 0,1 0 0,0 1 1,-1-1-1,1 1 0,0-1 0,-1 0 0,1 1 0,-1-1 0,1 1 0,-1-1 0,1 1 0,-1 0 0,1-1 0,-1 1 1,0 0-1,1-1 0,-1 1 0,0 0 0,0-1 0,1 1 0,-1 0 0,0-1 0,0 1 0,0 0 0,0 0 1,0-1-1,0 1 0,0 0 0,0 0 0,0 36-170,0-15-783,1-21 854,0 0 0,0 0 1,0 0-1,0 0 0,0-1 0,0 1 0,0-1 1,0 1-1,0 0 0,0-1 0,1 0 0,-1 1 0,0-1 1,0 0-1,0 1 0,1-1 0,-1 0 0,0 0 0,0 0 1,1 0-1,-1 0 0,0-1 0,2 1 0,31-5-1751,-20-1 828,0 0 0,0-1 0,-1 0 0,0-2 0,-1 1 0,0-1-1,12-12 1,10-12 1957,-5 0 6011,-46 58-5268,-4 18-157,20-42-1481,1 0 0,-1 0-1,1 0 1,-1 0 0,1-1 0,-1 1 0,1 0 0,0 0 0,0 0 0,-1 0 0,1 0 0,0 0 0,0 0 0,0 0 0,0 0 0,0 0 0,0 0 0,0 0 0,1 0 0,-1 0 0,0 0 0,1 0 0,-1 0 0,0 0 0,1 0 0,-1 0 0,1-1 0,-1 1 0,1 0 0,0 0 0,-1 0 0,1-1 0,0 1 0,-1 0 0,1-1 0,0 1 0,0-1 0,0 1 0,-1-1 0,1 1 0,0-1 0,1 1 0,14-1 35,-1 0 1,0-1-1,1 0 1,-1-2-1,21-5 1,-17 4-245,-1 1 1,38-3-1,-55 6 193,-1 0 0,1 1 1,-1-1-1,1 0 0,-1 1 0,0-1 0,1 1 0,-1-1 0,1 0 0,-1 1 0,0-1 0,0 1 0,1-1 0,-1 1 0,0-1 0,0 1 0,0-1 0,1 1 0,-1-1 0,0 1 0,0-1 0,0 1 0,0-1 0,0 1 0,0-1 1,0 1-1,0 0 0,0-1 0,0 1 0,-1-1 0,1 1 0,0-1 0,0 1 0,-1 0 0,-5 28 153,3-17-1248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8.600"/>
    </inkml:context>
    <inkml:brush xml:id="br0">
      <inkml:brushProperty name="width" value="0.025" units="cm"/>
      <inkml:brushProperty name="height" value="0.025" units="cm"/>
    </inkml:brush>
  </inkml:definitions>
  <inkml:trace contextRef="#ctx0" brushRef="#br0">4 246 3267,'21'-27'2928,"-5"7"9518,-16 26-8054,-8 17-4422,2-10 156,0 0-1,1 0 0,1 1 1,1 0-1,0 0 1,0 0-1,1 0 1,1 0-1,1 28 1,1-40-120,0 0 1,0 0-1,0 0 1,0 0-1,0-1 1,0 1 0,1 0-1,-1-1 1,0 1-1,1-1 1,-1 1-1,1-1 1,0 1 0,0-1-1,-1 0 1,1 0-1,0 0 1,0 0-1,0 0 1,0-1-1,0 1 1,0-1 0,0 1-1,0-1 1,0 1-1,0-1 1,0 0-1,1 0 1,-1 0 0,0-1-1,0 1 1,0 0-1,3-1 1,5-1 30,-1 1 1,1-1-1,0-1 1,-1 0-1,18-7 1,-10 1-80,-1-1 0,0 0 0,0-2 0,-1 1 0,0-2 0,-1 0 0,0-1 0,-2 0 0,1-1 0,-2 0 0,0-1 0,-1 0 0,0-1 0,11-27 0,-26 54-34,2 0 0,0 0 0,0 1 0,1-1 0,0 1 1,1-1-1,0 1 0,1 13 0,0-23 91,1 0 0,-1 0 0,1 0 0,0 0 0,0-1 0,0 1 0,-1 0 0,1 0 0,0 0 1,0-1-1,0 1 0,0 0 0,0-1 0,0 1 0,0-1 0,1 1 0,-1-1 0,0 1 0,0-1 0,0 0 0,0 0 0,1 0 0,-1 1 1,0-1-1,0 0 0,0-1 0,1 1 0,-1 0 0,0 0 0,0 0 0,0-1 0,0 1 0,3-1 0,40-14 439,-21 2-337,0-1 1,-1-1-1,0-1 1,-2-1-1,0-1 1,-1-1-1,0 0 1,-2-2-1,-1 0 0,24-38 1,-29 23-39,-14 26-157,-13 20-115,-1 9 174,0 0 0,2 1 1,1 0-1,0 1 0,2 1 1,0 0-1,2 1 0,0 0 1,-8 31-1,16-48 20,0 0 1,1 0 0,0 1-1,0-1 1,1 0-1,0 0 1,0 0-1,1 11 1,0-15 6,-1 0 0,1 0 0,0 0 0,0 0 0,0 0 0,0 0 0,0-1 0,0 1 1,0 0-1,0-1 0,1 1 0,-1-1 0,1 0 0,-1 1 0,1-1 0,0 0 0,-1 0 0,1 0 0,0 0 0,0 0 0,0 0 1,0-1-1,-1 1 0,1 0 0,0-1 0,0 0 0,0 1 0,0-1 0,4 0 0,0 0 14,0 0 0,1 0 0,-1-1 0,0 1 0,0-1 0,1-1 0,-1 1 0,0-1 0,0 0 0,0-1 0,-1 1 0,1-1 0,0 0 0,-1-1 0,0 1 0,0-1 0,7-7 0,-6 5-4,0 0 1,-1 0-1,1-1 1,-2 0-1,1 0 0,-1 0 1,0-1-1,0 1 1,-1-1-1,0 0 1,0 0-1,2-16 0,-5 6-43,-8 20-153,6 0 161,1 0 1,-1 0-1,1 0 1,-1 0 0,1 0-1,0 0 1,0 1-1,0-1 1,0 0-1,-1 3 1,2-3 11,-1 0 1,1 0-1,-1 0 0,1 1 0,0-1 1,0 0-1,0 0 0,0 0 0,1 0 0,-1 0 1,0 0-1,1 0 0,-1 0 0,1 0 1,0-1-1,0 1 0,0 0 0,0 0 1,0 0-1,0-1 0,0 1 0,0 0 1,3 1-1,-1-1 16,0 1-1,0-2 1,1 1-1,-1 0 1,1-1 0,-1 1-1,1-1 1,-1 0 0,1 0-1,0 0 1,7 0-1,2-1 21,-1 0-1,1 0 0,0-1 0,0-1 0,0 0 0,21-7 0,-32 8-31,59-24 3,-58 24-17,0 0-1,0-1 1,0 0-1,-1 1 1,1-1 0,0 0-1,-1-1 1,1 1-1,-1 0 1,0-1-1,0 1 1,0-1-1,0 1 1,0-1 0,0 0-1,2-5 1,-4 7 8,0 1-1,0 0 1,-1-1 0,1 1 0,0-1 0,0 1 0,0-1 0,0 1 0,0-1 0,-1 1 0,1 0 0,0-1-1,0 1 1,-1-1 0,1 1 0,0 0 0,0-1 0,-1 1 0,1 0 0,-1-1 0,1 1 0,0 0-1,-1 0 1,1-1 0,0 1 0,-1 0 0,1 0 0,-1 0 0,1 0 0,-1-1 0,1 1 0,-1 0-1,1 0 1,-1 0 0,1 0 0,0 0 0,-1 0 0,1 0 0,-1 0 0,1 0 0,-1 0 0,1 1-1,-1-1 1,1 0 0,-1 0 0,1 1 0,-28 6-209,19-3 194,1 1 0,0 0 1,0 1-1,1 0 0,-1 0 0,1 0 0,-10 13 1,14-16 14,1 0 0,-1 0 0,1 1 0,-1-1 0,1 1 0,0-1 0,0 1 0,1 0 0,-1 0 0,1-1 0,0 1 0,0 0 0,0 0 0,0 1 0,1-1 0,0 0 0,0 0 0,0 0 0,0 0 0,2 6 1,-2-9 13,1 1 0,0-1 0,0 0 0,0 0 0,0 0 0,0 0 0,0-1 0,0 1 0,0 0 0,0 0 0,1-1 0,-1 1 0,0 0 0,0-1 1,1 1-1,-1-1 0,0 0 0,1 0 0,-1 1 0,1-1 0,-1 0 0,0 0 0,3 0 0,36-1 134,-36 0-126,9-1 19,1-2 0,0 0 0,-1 0 0,0-1 0,0-1 0,0 0 1,-1 0-1,0-2 0,20-14 0,-21 13 15,0 1 0,0 1 0,1 0 0,0 0 0,1 1 0,-1 1 1,1 0-1,0 1 0,0 0 0,18-2 0,50 7 22,-56 0-956,-1-1 0,32-4 0,-56 4 715,1 0 0,0 0 0,-1 0 0,1 0 0,0 0 0,-1 0 0,1 0 0,-1-1 0,1 1 0,0 0 0,-1-1-1,1 1 1,-1 0 0,1-1 0,-1 1 0,1 0 0,-1-1 0,1 1 0,-1-1 0,1 1 0,-1-1 0,0 1 0,1-1 0,-1 0 0,0 1 0,1-1-1,-1 1 1,0-1 0,0 0 0,0 1 0,1-1 0,-1 1 0,0-1 0,0 0 0,0 1 0,0-1 0,0 0 0,0 1 0,0-1 0,-1 0 0,1 0-1,0-17-7724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8.970"/>
    </inkml:context>
    <inkml:brush xml:id="br0">
      <inkml:brushProperty name="width" value="0.025" units="cm"/>
      <inkml:brushProperty name="height" value="0.025" units="cm"/>
    </inkml:brush>
  </inkml:definitions>
  <inkml:trace contextRef="#ctx0" brushRef="#br0">0 11 13741,'0'0'897,"70"0"-321,-27-4-544,1 2-1857,1-2-4005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49.781"/>
    </inkml:context>
    <inkml:brush xml:id="br0">
      <inkml:brushProperty name="width" value="0.025" units="cm"/>
      <inkml:brushProperty name="height" value="0.025" units="cm"/>
    </inkml:brush>
  </inkml:definitions>
  <inkml:trace contextRef="#ctx0" brushRef="#br0">160 169 5061,'0'0'11381,"-11"-5"-9955,4 2-1213,5 1-166,0 1 0,-1 0 1,1-1-1,0 1 0,-1 0 0,1 0 0,-1 0 0,0 1 0,1-1 0,-1 1 0,0-1 0,1 1 0,-1 0 0,0 0 1,1 0-1,-1 0 0,0 1 0,1-1 0,-1 1 0,0-1 0,1 1 0,-1 0 0,1 0 0,-1 0 0,1 0 0,0 1 1,-4 2-1,-4 6 110,0 0 0,1 1 1,-8 13-1,14-20-115,0 0-1,1 0 1,0 0-1,0 0 1,0 0 0,0 0-1,1 1 1,0-1-1,0 1 1,0-1 0,0 1-1,1-1 1,-1 7 0,2-10-28,-1 0 1,1-1 0,-1 1 0,1 0-1,-1 0 1,1-1 0,0 1 0,-1 0 0,1 0-1,0-1 1,0 1 0,-1-1 0,1 1 0,0-1-1,0 1 1,0-1 0,0 0 0,0 1-1,0-1 1,-1 0 0,1 0 0,0 1 0,0-1-1,0 0 1,0 0 0,0 0 0,0 0 0,0 0-1,2-1 1,31-3 502,-18 0-423,1-1 1,-1-1-1,-1-1 0,1 0 0,-1-1 0,0-1 0,18-14 0,4-5-46,49-49 0,-74 64-1,36-36 133,-45 46-102,0 0 0,-1-1 0,1 1 1,-1 0-1,0-1 0,0 0 0,0 1 1,-1-1-1,1 0 0,-1 0 1,0 0-1,1-7 0,-15 21-51,1 5-39,2-1 1,-1 2-1,2-1 1,0 2 0,1-1-1,1 1 1,0 0-1,1 0 1,1 1-1,1 0 1,1 0-1,0 0 1,-1 26 0,4-42 14,1 1 1,-1-1-1,0 0 1,0 0 0,1 0-1,-1 0 1,1 0-1,0 0 1,0 0 0,-1 0-1,1 0 1,1 0 0,-1-1-1,0 1 1,0 0-1,1-1 1,-1 1 0,0-1-1,1 1 1,0-1-1,-1 0 1,1 1 0,0-1-1,0 0 1,0 0-1,-1 0 1,1 0 0,0-1-1,0 1 1,0-1 0,1 1-1,-1-1 1,0 1-1,0-1 1,0 0 0,0 0-1,0 0 1,3-1-1,4 1 22,-1-1 0,1 0 0,-1 0-1,0-1 1,0 0 0,1-1-1,-1 0 1,13-7 0,-8 3-14,-1-1 0,0 0 1,-1-1-1,0-1 1,0 0-1,12-15 1,-18 19-9,0 0 1,-1 0-1,0 0 0,0-1 1,0 0-1,-1 0 1,0 0-1,0 0 1,-1 0-1,0-1 0,0 1 1,-1-1-1,2-11 1,-3 18-6,0 1 1,0 0-1,0-1 0,0 1 1,0-1-1,0 1 1,-1-1-1,1 1 0,0-1 1,0 1-1,0-1 1,0 1-1,-1-1 1,1 1-1,0-1 0,0 1 1,-1 0-1,1-1 1,0 1-1,-1 0 0,1-1 1,0 1-1,-1 0 1,1-1-1,-1 1 0,1 0 1,0 0-1,-1-1 1,1 1-1,-1 0 1,1 0-1,-1 0 0,-20 2-116,-18 18-85,25-11 257,2 0 1,0 1-1,0 1 1,1 0-1,0 0 1,1 1-1,0 1 1,1 0-1,-8 14 1,16-27-48,1 1-1,0 0 1,-1 0 0,1-1 0,0 1 0,0 0 0,0-1 0,0 1 0,0 0 0,0 0 0,0-1 0,0 1 0,0 0 0,0 0 0,0-1 0,0 1 0,0 0 0,0-1 0,1 1 0,-1 0 0,0-1 0,1 1-1,-1 0 1,0-1 0,1 1 0,-1 0 0,1-1 0,-1 1 0,1-1 0,-1 1 0,1-1 0,0 1 0,29 7 180,40-13 40,-69 5-224,28-6 22,-1-1 0,49-18 1,-49 14-41,1 2 0,49-10 1,-77 19 6,-1 0 1,1 0-1,0 0 1,-1 0-1,1 0 1,-1 0-1,1 1 1,0-1 0,-1 0-1,1 0 1,-1 0-1,1 1 1,-1-1-1,1 0 1,-1 1 0,1-1-1,-1 0 1,1 1-1,-1-1 1,0 1-1,1-1 1,-1 1-1,0-1 1,1 1 0,-1-1-1,0 1 1,1-1-1,-1 1 1,0-1-1,0 1 1,0-1 0,1 1-1,-1 0 1,0-1-1,0 1 1,0-1-1,0 2 1,1 34 8,-2-32 0,1 0-1,0 0 1,0 0-1,0 0 1,1 0-1,-1 0 0,3 7 1,-2-10 3,1 1 0,-1-1 0,1 0 0,0 1 0,0-1 0,-1 0 0,1 0-1,0 0 1,0 0 0,0 0 0,0 0 0,0-1 0,1 1 0,-1-1 0,0 1 0,0-1 0,0 0 0,3 0 0,47-1 183,-40 0-166,7-1 31,-1 0 1,1-2 0,21-7-1,-24 6-503,-1 1 0,1 0 0,1 2 0,19-2 0,-35 4 274,-1 0-1,0 0 0,0 1 0,0-1 1,1 0-1,-1 0 0,0 0 0,0 0 1,0 1-1,1-1 0,-1 0 1,0 0-1,0 1 0,0-1 0,0 0 1,0 0-1,0 1 0,0-1 0,1 0 1,-1 0-1,0 1 0,0-1 0,0 0 1,0 0-1,0 1 0,0-1 1,0 0-1,0 1 0,0-1 0,0 0 1,-1 0-1,1 1 0,0-1 0,0 0 1,0 0-1,0 1 0,0-1 1,0 0-1,0 0 0,-1 0 0,1 1 1,0-1-1,0 0 0,0 0 0,-1 0 1,1 1-1,0-1 0,0 0 0,-1 0 1,1 0-1,0 0 0,0 0 1,-1 0-1,1 0 0,0 1 0,0-1 1,-1 0-1,-9 1-9015</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50.738"/>
    </inkml:context>
    <inkml:brush xml:id="br0">
      <inkml:brushProperty name="width" value="0.025" units="cm"/>
      <inkml:brushProperty name="height" value="0.025" units="cm"/>
    </inkml:brush>
  </inkml:definitions>
  <inkml:trace contextRef="#ctx0" brushRef="#br0">316 29 8648,'1'-1'286,"-1"1"0,1-1-1,-1 0 1,0 0 0,0 0 0,1 1-1,-1-1 1,0 0 0,0 0 0,0 0-1,0 0 1,0 0 0,0 0 0,0 1 0,0-1-1,0 0 1,0 0 0,-1 0 0,1 0-1,0 0 1,-1 1 0,1-1 0,0 0-1,-1 0 1,1 1 0,-1-1 0,1 0-1,-1 1 1,0-1 0,1 0 0,-1 1-1,1-1 1,-3 0 0,1 0-98,0 1 1,0 0-1,-1 0 0,1 0 1,0 0-1,0 0 0,-1 0 1,1 1-1,0-1 1,0 1-1,0-1 0,-4 3 1,-8 3-116,0 0 1,1 1 0,-15 11 0,1 2 191,1 1-1,0 2 1,-26 29 0,44-43-198,0 0 0,1 1-1,0-1 1,0 2 0,1-1 0,0 1-1,1 0 1,0 0 0,1 0 0,0 0 0,1 1-1,-3 17 1,6-27-58,0 0-1,0 0 0,1-1 1,-1 1-1,0 0 1,1 0-1,0 0 0,-1 0 1,1 0-1,0-1 1,0 1-1,0 0 0,0-1 1,0 1-1,0 0 1,1-1-1,-1 0 0,0 1 1,1-1-1,-1 0 1,1 1-1,0-1 0,-1 0 1,1 0-1,0-1 1,-1 1-1,1 0 0,0 0 1,0-1-1,0 1 1,0-1-1,0 0 0,0 1 1,0-1-1,0 0 1,0 0-1,3-1 0,3 2 24,0-1 1,0-1-1,0 0 0,0 0 0,0 0 0,0-1 0,-1 0 1,11-4-1,-12 3-11,1 0 0,-1 0 0,0-1 0,-1 1 0,1-1 0,-1-1 0,1 1 0,-1-1 0,-1 0 0,1 0 0,-1 0 0,1-1 0,-2 0 0,1 1 1,-1-1-1,1-1 0,2-10 0,-5 17-18,-1-1 1,0 1-1,0-1 1,0 0 0,0 1-1,0-1 1,-1 0-1,1 1 1,0-1 0,0 0-1,0 1 1,0-1-1,-1 1 1,1-1-1,0 1 1,-1-1 0,1 0-1,0 1 1,-1-1-1,1 1 1,-1 0-1,1-1 1,0 1 0,-1-1-1,1 1 1,-1 0-1,0-1 1,1 1-1,-1 0 1,1-1 0,-1 1-1,1 0 1,-1 0-1,0 0 1,1-1 0,-1 1-1,0 0 1,1 0-1,-1 0 1,1 0-1,-1 0 1,0 0 0,1 0-1,-1 1 1,0-1-1,0 0 1,-33 8 116,25-4-74,0 0 0,0 1 0,0 1 0,1 0 0,0 0 0,0 0 0,1 1 0,0 0 0,0 0 0,0 1 0,1 0 0,-10 16 0,16-24-36,0 1-1,0 0 1,-1-1 0,1 1-1,0-1 1,0 1 0,0 0 0,0-1-1,0 1 1,0-1 0,0 1 0,0 0-1,0-1 1,0 1 0,0 0-1,0-1 1,0 1 0,1-1 0,-1 1-1,0-1 1,0 1 0,1 0-1,-1-1 1,0 1 0,1-1 0,-1 1-1,0-1 1,1 1 0,-1-1-1,1 0 1,-1 1 0,1-1 0,-1 1-1,1-1 1,-1 0 0,1 0-1,-1 1 1,1-1 0,0 0 0,-1 0-1,1 0 1,-1 1 0,1-1-1,0 0 1,-1 0 0,1 0 0,0 0-1,37-1 254,-28 1-175,12-3-70,0-1 0,1-2 0,-2 0 0,1-1 0,-1-1 1,0 0-1,0-2 0,-1-1 0,19-13 0,-39 24-23,0 0-1,0 0 0,0-1 1,0 1-1,0 0 1,0 0-1,0 0 1,0-1-1,0 1 0,1 0 1,-1 0-1,0 0 1,0 0-1,0 0 1,0-1-1,1 1 0,-1 0 1,0 0-1,0 0 1,0 0-1,0 0 1,1 0-1,-1 0 0,0 0 1,0 0-1,0 0 1,1 0-1,-1 0 1,0 0-1,0 0 0,1 0 1,-1 0-1,0 0 1,0 0-1,0 0 1,1 0-1,-1 0 0,0 0 1,0 0-1,0 0 1,0 0-1,1 0 1,-1 0-1,0 1 0,0-1 1,0 0-1,0 0 1,1 0-1,-1 0 1,0 0-1,0 1 0,0-1 1,0 0-1,0 0 1,0 0-1,1 0 1,-1 1-1,0-1 0,0 0 1,0 0-1,0 0 1,0 1-1,0-1 1,0 0-1,0 0 0,0 0 1,0 1-1,0-1 1,0 0-1,-10 24-133,-21 27 156,31-50-17,-5 6 4,0-1-2,1 1 0,0-1 0,0 1 0,1 0 1,0 0-1,0 0 0,-3 11 0,7-17-23,-1-1-1,0 1 1,0-1 0,0 1 0,1-1-1,-1 1 1,0-1 0,1 1 0,-1-1-1,0 0 1,1 1 0,-1-1-1,1 1 1,-1-1 0,0 0 0,1 0-1,-1 1 1,1-1 0,-1 0-1,1 0 1,-1 1 0,1-1 0,-1 0-1,1 0 1,-1 0 0,1 0-1,0 0 1,-1 0 0,1 0 0,-1 0-1,1 0 1,-1 0 0,1 0 0,-1 0-1,1 0 1,-1-1 0,1 1-1,-1 0 1,1 0 0,-1 0 0,2-1-1,25-9-1956,-11 0-1146,-1 0-1,0-1 1,20-20 0,-9 1-5514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4:51.645"/>
    </inkml:context>
    <inkml:brush xml:id="br0">
      <inkml:brushProperty name="width" value="0.025" units="cm"/>
      <inkml:brushProperty name="height" value="0.025" units="cm"/>
    </inkml:brush>
  </inkml:definitions>
  <inkml:trace contextRef="#ctx0" brushRef="#br0">89 196 11627,'0'0'2979,"-9"10"-1490,0-1-1149,0-1 215,0 0 0,1 1-1,0 0 1,1 1 0,0-1 0,0 1-1,-8 17 1,15-26-544,0-1 1,0 0-1,0 0 1,0 1-1,0-1 0,0 0 1,0 0-1,0 1 0,0-1 1,0 0-1,0 1 0,0-1 1,0 0-1,0 0 1,0 1-1,0-1 0,0 0 1,1 0-1,-1 1 0,0-1 1,0 0-1,0 0 1,0 1-1,1-1 0,-1 0 1,0 0-1,0 0 0,0 1 1,1-1-1,-1 0 0,0 0 1,0 0-1,1 0 1,-1 0-1,0 1 0,0-1 1,1 0-1,-1 0 0,1 0 1,17 2 386,18-6 105,-21-1-520,1-1-1,-1 0 1,0 0-1,-1-2 1,1 0-1,-1 0 1,-1-2-1,0 1 1,0-2-1,17-18 1,-30 29 17,-32 40 7,30-38-4,0 1 1,0 0-1,0 0 1,0 0-1,1 0 1,-1 0-1,1 0 1,0 0-1,0 1 1,0-1-1,0 0 0,0 1 1,1-1-1,-1 1 1,1-1-1,0 1 1,1 5-1,2-8 41,1 0-1,0 0 1,-1 0-1,1-1 1,0 1-1,0-1 1,-1 0-1,1 0 1,0 0 0,-1 0-1,1-1 1,5-1-1,12-6 12,0 0 0,0-1 0,-1-2 1,0 0-1,-1-1 0,27-21 0,-35 25-46,21-15 21,47-45 0,-70 59-24,0-1 0,0 1 0,-1-2-1,0 1 1,-1-1 0,0-1 0,0 1-1,7-22 1,-14 33-8,0 0-1,0 0 1,0-1-1,0 1 1,0 0-1,0 0 1,0 0-1,0 0 1,0-1-1,0 1 1,0 0-1,-1 0 1,1 0-1,0 0 1,0 0-1,0 0 1,0-1-1,0 1 1,0 0-1,-1 0 1,1 0-1,0 0 1,0 0-1,0 0 1,0 0-1,-1 0 1,1 0-1,0 0 1,0 0-1,0 0 1,0 0-1,-1 0 1,1 0-1,0 0 1,0 0-1,0 0 0,0 0 1,-1 0-1,1 0 1,0 0-1,0 0 1,0 0-1,0 0 1,-1 0-1,1 0 1,0 0-1,0 0 1,0 0-1,0 1 1,0-1-1,-1 0 1,1 0-1,0 0 1,0 0-1,0 0 1,0 0-1,0 1 1,0-1-1,0 0 1,0 0-1,-1 0 1,1 0-1,0 1 1,0-1-1,0 0 1,-27 27-20,1 0-1,1 2 1,2 1 0,0 1 0,-18 34-1,35-55 55,0 0-1,1 0 0,0 0 0,1 1 0,0 0 1,0-1-1,1 1 0,1 1 0,-1-1 0,2 0 1,0 1-1,0 13 0,1-24-21,0 0 0,0 0 0,0-1 0,0 1 0,0 0 0,0 0 0,1-1 0,-1 1 0,0 0 0,0 0 0,1-1 0,-1 1 0,0 0 0,1-1 0,-1 1 0,1-1 0,-1 1 0,0 0 0,1-1 0,0 1 0,-1-1 0,1 1 0,-1-1 0,1 1 0,0-1 0,-1 0 0,1 1 0,0-1 0,-1 0 0,1 1 0,0-1 0,-1 0 0,1 0 0,0 0 0,0 0 0,-1 0 0,1 0 0,0 0 0,0 0 0,-1 0 0,1 0 0,0 0 0,0 0 0,-1 0 0,1-1 0,0 1 0,0 0 0,-1 0 0,2-2 0,1 1 15,0 0 0,-1-1 0,1 1 0,-1-1 0,0 0 0,1 0 0,-1 0 0,0 0 1,0 0-1,0 0 0,2-4 0,7-17 40,14-47 0,-8 19-35,-17 51-34,1-1 0,0 1 0,-1-1 0,1 1 0,-1-1 0,1 1 0,0-1 0,-1 1 0,1-1 1,0 1-1,-1 0 0,1-1 0,0 1 0,0 0 0,-1 0 0,1 0 0,0 0 0,0-1 0,0 1 0,-1 0 0,1 0 0,0 0 0,0 1 0,0-1 0,-1 0 0,1 0 1,0 0-1,1 1 0,29 8-169,-20-6 145,10 2 56,0-2 1,1-1-1,-1 0 0,1-1 0,-1-2 1,1 0-1,-1-1 0,1-1 1,21-7-1,-61 42-215,15-26 203,-1 0 0,1 1 0,0 0 0,1 0 0,0 0 0,0 0 0,0 0 0,1 0 0,0 1 0,0-1 0,1 0 0,0 1 0,2 11 0,-2-17-7,1-1-1,-1 0 0,0 0 1,1 0-1,0 0 0,-1 0 1,1 0-1,0 0 0,-1 0 1,1 0-1,0 0 0,0-1 1,0 1-1,0 0 0,0 0 1,0-1-1,0 1 0,0-1 1,0 1-1,0-1 0,0 1 1,0-1-1,0 1 0,0-1 1,1 0-1,-1 0 0,0 0 1,0 0-1,0 0 0,1 0 1,-1 0-1,0 0 0,0 0 1,0 0-1,1-1 0,1 0 1,0 1 21,1-1-1,0 0 1,-1 0 0,1 0 0,-1-1 0,1 1 0,-1-1 0,0 0 0,0 0 0,1 0 0,2-3 0,-1-3 60,1 0-1,-1-1 1,0 0 0,-1 0 0,0 0 0,-1-1 0,0 1 0,0-1 0,-1 0 0,0 0 0,-1 0 0,0-14 0,1 9-43,0 0 0,1 0 0,0 0 0,7-18 0,-9 32-53,0-1 0,0 0 1,0 0-1,1 1 0,-1-1 1,1 1-1,-1-1 0,1 1 1,0 0-1,-1-1 0,1 1 1,0 0-1,0 0 0,0 0 1,0 1-1,0-1 0,0 0 1,0 1-1,0-1 1,0 1-1,0 0 0,0-1 1,0 1-1,1 0 0,-1 0 1,0 1-1,2-1 0,68 14-939,-48-8-364,-23-6 1216,34 6-2514,-13-5-2285,-15-1-216</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3.515"/>
    </inkml:context>
    <inkml:brush xml:id="br0">
      <inkml:brushProperty name="width" value="0.025" units="cm"/>
      <inkml:brushProperty name="height" value="0.025" units="cm"/>
    </inkml:brush>
  </inkml:definitions>
  <inkml:trace contextRef="#ctx0" brushRef="#br0">1 6828 4004,'0'0'7425,"9"0"-6234,-3 0-863,1 0-1,0-1 1,-1 0-1,0 0 1,1 0-1,-1-1 1,0 0 0,1 0-1,-1-1 1,10-5-1,156-107 3960,50-29-3577,61-49-598,-160 103-112,270-225 452,40-27 89,-21 40-185,-111 77-242,-30 30-86,347-243 19,191-128 211,-598 416-228,856-563 57,24 34 36,-698 437-109,2678-1640 2522,-2807 1696-1618,-245 166-749,-19 19-264,0 0 0,-1 1 0,1-1 0,0 1 0,-1-1 0,1 1 0,0-1 0,-1 1 0,1 0 0,-1-1 0,1 1 0,-1-1 0,1 1 0,-1 0 0,1-1 0,-1 1 0,1 0 0,-1 0 0,1-1 0,-1 1 0,0 0 0,1 0 0,-1 0 0,1 0 0,-1 0 0,0 0 0,1 0 0,-1 0 0,0 0 0,1 0 0,-1 0 0,1 0 0,-1 0 0,0 1 0,0-1 0,-15 0-4315,-2-2-3138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4.419"/>
    </inkml:context>
    <inkml:brush xml:id="br0">
      <inkml:brushProperty name="width" value="0.025" units="cm"/>
      <inkml:brushProperty name="height" value="0.025" units="cm"/>
    </inkml:brush>
  </inkml:definitions>
  <inkml:trace contextRef="#ctx0" brushRef="#br0">210 70 9225,'0'0'5861,"4"-10"-3133,-1 0-2035,-2 6-454,0 0 0,0 1 0,1-1 0,-1 0 0,1 1 0,0 0 0,0-1 0,0 1 0,0 0 0,0 0 0,6-5 0,-8 7-184,0 1 1,1 0-1,-1 0 0,0-1 1,0 1-1,1 0 1,-1 0-1,0-1 0,1 1 1,-1 0-1,0 0 0,0 0 1,1 0-1,-1 0 1,0 0-1,1-1 0,-1 1 1,0 0-1,1 0 0,-1 0 1,0 0-1,1 0 1,-1 0-1,1 0 0,-1 0 1,0 1-1,1-1 0,-1 0 1,0 0-1,0 0 1,1 0-1,-1 0 0,0 0 1,1 1-1,-1-1 0,0 0 1,1 0-1,-1 0 1,0 1-1,0-1 0,0 0 1,1 0-1,-1 1 0,0-1 1,0 0-1,0 1 1,1-1-1,-1 0 0,0 1 1,0-1-1,0 0 1,0 1-1,0-1 0,0 0 1,0 1-1,0-1 0,0 0 1,0 1-1,0-1 1,0 0-1,0 1 0,0-1 1,0 1-1,1 30 385,-1-26-132,-1 21-59,-2-1 1,0 0-1,-1 0 1,-2 0-1,-1 0 0,-10 24 1,-69 142 162,58-133-307,-4 3-25,22-46-47,1 2 1,0 0 0,1 0 0,1 0-1,0 1 1,2 0 0,0 0-1,1 1 1,-2 25 0,6-43-32,0 0 1,0-1-1,0 1 1,1-1 0,-1 1-1,0-1 1,1 1-1,-1 0 1,0-1-1,1 1 1,-1-1-1,0 0 1,1 1-1,-1-1 1,1 1-1,-1-1 1,1 0 0,-1 1-1,1-1 1,-1 0-1,1 1 1,0-1-1,-1 0 1,1 0-1,-1 0 1,1 1-1,0-1 1,-1 0-1,1 0 1,-1 0 0,1 0-1,0 0 1,-1 0-1,1 0 1,0-1-1,-1 1 1,1 0-1,-1 0 1,1 0-1,0-1 1,28-7 181,6-9-76,0-2-1,47-33 1,24-14-906,-58 43-794,13-8-4968,-40 16-284</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5.038"/>
    </inkml:context>
    <inkml:brush xml:id="br0">
      <inkml:brushProperty name="width" value="0.025" units="cm"/>
      <inkml:brushProperty name="height" value="0.025" units="cm"/>
    </inkml:brush>
  </inkml:definitions>
  <inkml:trace contextRef="#ctx0" brushRef="#br0">58 109 9673,'0'0'14035,"1"10"-13250,0 19-374,-2 0 1,0 0 0,-2-1 0,-1 1-1,-2 0 1,-11 35 0,-10 60 779,68-202 117,-30 48-1305,-1-1 1,-2 0 0,-1-1 0,4-42-1,-3-129-443,-20 258-83,11-51 527,1 0 0,0 0 0,0 0 1,0 0-1,0 1 0,1-1 0,0 0 0,0 0 1,0 0-1,0 0 0,0 0 0,1-1 0,0 1 1,0 0-1,2 3 0,-1-5 7,-1 0 0,1 0 0,-1-1 0,1 1 0,0-1 0,0 1 0,0-1 0,0 0 0,-1 0 0,1-1 0,0 1 0,0-1 0,1 1 0,-1-1 0,0 0 0,0 0 0,0 0 0,0 0 0,0-1 0,0 1 0,4-3 0,5 0 17,-2-1 1,1 0-1,0 0 0,-1-2 0,0 1 0,0-1 0,-1 0 0,0-1 0,0-1 0,0 1 0,11-13 0,42-33 78,-63 76-431,-39 100 362,27-89-23,1 1 1,-11 56-1,15-19-300,6-24-3715,2-26-2122</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5.754"/>
    </inkml:context>
    <inkml:brush xml:id="br0">
      <inkml:brushProperty name="width" value="0.025" units="cm"/>
      <inkml:brushProperty name="height" value="0.025" units="cm"/>
    </inkml:brush>
  </inkml:definitions>
  <inkml:trace contextRef="#ctx0" brushRef="#br0">181 141 2787,'3'-10'4740,"0"2"-3814,18-63 4320,-14 19 2222,-8 56-7259,0 0 0,0 0 0,0 0-1,-1-1 1,1 1 0,-1-1 0,0 1 0,-3 3 0,-5 13-109,-37 90 736,-49 134 1131,85-210-1829,1 1 0,2 0 0,2 1 0,1 0-1,-1 41 1,6-73-128,0 0-1,0 0 1,1 0-1,-1 0 1,1 0-1,-1-1 1,1 1-1,1 0 1,-1 0 0,0-1-1,1 1 1,0 0-1,0-1 1,0 0-1,0 1 1,0-1-1,1 0 1,5 5-1,-3-5-61,-1 0-1,1 0 1,0 0-1,0-1 1,1 0-1,-1 0 1,1 0-1,-1-1 1,1 0-1,-1 0 1,1 0-1,9 0 1,-6-1-532,0 1 0,1-1 0,-1-1 0,0 0 0,0 0 0,0-1 0,0 0 0,0 0 0,0-1 0,-1 0 0,1-1 0,7-4 0,24-19-5608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8.023"/>
    </inkml:context>
    <inkml:brush xml:id="br0">
      <inkml:brushProperty name="width" value="0.025" units="cm"/>
      <inkml:brushProperty name="height" value="0.025" units="cm"/>
    </inkml:brush>
  </inkml:definitions>
  <inkml:trace contextRef="#ctx0" brushRef="#br0">1 1 9385,'0'0'9449,"32"58"-9353,-9-43-512,8-3-3204,3-3-4612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6.323"/>
    </inkml:context>
    <inkml:brush xml:id="br0">
      <inkml:brushProperty name="width" value="0.025" units="cm"/>
      <inkml:brushProperty name="height" value="0.025" units="cm"/>
    </inkml:brush>
  </inkml:definitions>
  <inkml:trace contextRef="#ctx0" brushRef="#br0">141 85 16976,'0'0'1522,"-7"5"-135,-2 3-1007,0 0 0,1 0 0,1 1 0,-1-1 0,1 2 0,1-1 0,0 1 0,0 0 0,1 0 0,0 1 0,-5 17-1,-1 2 8,2 0 1,1 1-1,1 0 0,2 0 0,-3 47 0,30-118 995,-12 13-1312,-1 0 0,-1-1-1,-1 0 1,4-49-1,-3-115 10,-20 248-596,11-54 513,1 1 0,-1 0 1,1-1-1,0 1 0,0 0 1,0-1-1,0 1 0,1-1 1,-1 1-1,1 0 0,0-1 1,-1 1-1,1-1 0,0 1 1,0-1-1,1 0 0,-1 1 1,0-1-1,1 0 0,2 3 1,-1-4 11,0 0 1,-1 1 0,1-2-1,0 1 1,0 0 0,0-1-1,0 1 1,0-1 0,0 0-1,0 0 1,0 0-1,0 0 1,0 0 0,0-1-1,0 1 1,0-1 0,0 0-1,-1 0 1,5-2 0,9-4 1,0-1 1,-1-1-1,0-1 1,0 0-1,-1 0 1,0-2 0,-1 0-1,0 0 1,14-20-1,-9 13-51,-14 22-336,-2 12 166,-3 18 78,-36 133 136,25-123-12,2 0 1,2 0-1,-6 82 0,14-121-175,1-1 0,-1 1 0,1 0 1,-1-1-1,1 1 0,0 0 0,0-1 0,0 1 1,1-1-1,0 0 0,3 6 0,-5-8-75,1 0-1,0 0 1,0 0 0,-1-1-1,1 1 1,0 0 0,0 0-1,0-1 1,0 1 0,0 0 0,0-1-1,0 1 1,1-1 0,-1 0-1,0 1 1,2-1 0,-1 0-256,-1 0 0,1 0 0,0 0 0,-1 0 1,1 0-1,0-1 0,-1 1 0,1-1 0,-1 1 0,1-1 1,-1 0-1,1 0 0,-1 1 0,1-1 0,1-2 1,14-15-9507</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6.684"/>
    </inkml:context>
    <inkml:brush xml:id="br0">
      <inkml:brushProperty name="width" value="0.025" units="cm"/>
      <inkml:brushProperty name="height" value="0.025" units="cm"/>
    </inkml:brush>
  </inkml:definitions>
  <inkml:trace contextRef="#ctx0" brushRef="#br0">1 9 11851,'0'0'9689,"8"0"-8872,14-3-249,-6 1-174,0 0 0,0 1 0,17 1 0,-30 0-354,-1 0-1,1 0 1,-1 0-1,1 0 1,-1 1-1,1-1 1,-1 1-1,0-1 1,1 1-1,-1 0 1,0 0 0,0 0-1,1 0 1,-1 1-1,0-1 1,0 1-1,0-1 1,-1 1-1,1 0 1,0-1-1,-1 1 1,1 0 0,-1 0-1,1 0 1,-1 0-1,0 0 1,2 5-1,-2-1 61,0 0 0,0 0 1,0 0-1,-1 1 0,0-1 0,0 0 0,-1 0 0,0 0 0,0 0 1,0 1-1,-1-1 0,-4 11 0,-2 0 251,-2 0 0,-19 28 1,-8 14 650,37-59-996,0 0 0,-1 1 0,1-1 0,0 0 0,0 1 0,-1-1-1,1 0 1,0 1 0,0-1 0,0 1 0,-1-1 0,1 1 0,0-1 0,0 0 0,0 1 0,0-1 0,0 1 0,0-1-1,0 1 1,0-1 0,0 1 0,0-1 0,0 1 0,0-1 0,0 0 0,1 1 0,-1-1 0,0 1 0,0-1 0,0 1-1,1-1 1,-1 0 0,0 1 0,0-1 0,1 1 0,17-2 93,24-16-155,-24 7-778,0-2 1,-1 0-1,27-25 0,-31 24-829,0-1 1,0-1-1,-2 0 1,14-22-1,3-17-5021</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7.024"/>
    </inkml:context>
    <inkml:brush xml:id="br0">
      <inkml:brushProperty name="width" value="0.025" units="cm"/>
      <inkml:brushProperty name="height" value="0.025" units="cm"/>
    </inkml:brush>
  </inkml:definitions>
  <inkml:trace contextRef="#ctx0" brushRef="#br0">186 1 12075,'0'0'9134,"3"11"-8087,45 111 1401,-35-95-2175,-1 0-1,-1 1 1,-2 1-1,-1 0 1,-1 0-1,6 57 1,-13-53-251,-2 0 0,-1 0 1,-2 0-1,-1-1 0,-1 1 1,-2-2-1,-1 1 0,-2-1 1,-1-1-1,-26 45 0,13-29-1119,-34 45 0,-7-7-4401,16-33-3577</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8.364"/>
    </inkml:context>
    <inkml:brush xml:id="br0">
      <inkml:brushProperty name="width" value="0.025" units="cm"/>
      <inkml:brushProperty name="height" value="0.025" units="cm"/>
    </inkml:brush>
  </inkml:definitions>
  <inkml:trace contextRef="#ctx0" brushRef="#br0">1 1 9097,'0'0'2082,"0"73"-961,0-18 832,0 15-351,3 12-385,-3 13-672,0 7-289,0 7-160,6-1-32,8-4-128,6-3-1505,-6-10-1827,7-11-1312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8.723"/>
    </inkml:context>
    <inkml:brush xml:id="br0">
      <inkml:brushProperty name="width" value="0.025" units="cm"/>
      <inkml:brushProperty name="height" value="0.025" units="cm"/>
    </inkml:brush>
  </inkml:definitions>
  <inkml:trace contextRef="#ctx0" brushRef="#br0">39 1 9993,'-14'88'161,"3"-3"319,2-6-32,4-8-223,5-9-97,0-9-64,0-11-609,5-10-992,1-4-897,-3-5-1858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9.083"/>
    </inkml:context>
    <inkml:brush xml:id="br0">
      <inkml:brushProperty name="width" value="0.025" units="cm"/>
      <inkml:brushProperty name="height" value="0.025" units="cm"/>
    </inkml:brush>
  </inkml:definitions>
  <inkml:trace contextRef="#ctx0" brushRef="#br0">51 1 9289,'-47'245'7276,"44"-208"-6947,2-1 0,2 1 0,10 67 0,1 45-3892,-12-141 34,-2-1-2584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9.692"/>
    </inkml:context>
    <inkml:brush xml:id="br0">
      <inkml:brushProperty name="width" value="0.025" units="cm"/>
      <inkml:brushProperty name="height" value="0.025" units="cm"/>
    </inkml:brush>
  </inkml:definitions>
  <inkml:trace contextRef="#ctx0" brushRef="#br0">0 0 12172,'0'0'5984,"8"8"-4735,26 36 692,-23-28-1343,1-1 0,0 0 1,1-1-1,22 20 1,-32-32-688,0-1 1,1 1 0,-1-1-1,1 1 1,-1-1-1,1 0 1,-1 0 0,1-1-1,0 1 1,-1-1 0,1 0-1,0 0 1,-1 0-1,1 0 1,0 0 0,-1-1-1,1 0 1,0 0 0,-1 0-1,1 0 1,-1 0-1,0-1 1,1 0 0,-1 1-1,0-1 1,0-1 0,0 1-1,5-5 1,8-7-2361,-1 0 0,0-2 1,22-28-1,-29 33 628,12-14-3245</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0.068"/>
    </inkml:context>
    <inkml:brush xml:id="br0">
      <inkml:brushProperty name="width" value="0.025" units="cm"/>
      <inkml:brushProperty name="height" value="0.025" units="cm"/>
    </inkml:brush>
  </inkml:definitions>
  <inkml:trace contextRef="#ctx0" brushRef="#br0">183 1 4612,'0'0'4004,"-7"47"-801,-8-11 128,1 8-1057,-6 8-640,1 3-129,-3 4-287,1 2-354,1-4-191,1-3-96,6-7-353,6-8-160,2-10-96,5-12-1121,0-13-1986,2-17-11243</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0.412"/>
    </inkml:context>
    <inkml:brush xml:id="br0">
      <inkml:brushProperty name="width" value="0.025" units="cm"/>
      <inkml:brushProperty name="height" value="0.025" units="cm"/>
    </inkml:brush>
  </inkml:definitions>
  <inkml:trace contextRef="#ctx0" brushRef="#br0">179 1 16367,'0'0'2328,"-8"12"-924,3-5-1257,-66 109 3227,62-100-3047,1 0-1,0 1 1,1 0 0,1 1 0,1 0-1,-4 19 1,9-32-337,20-33-1624,-3 4 599,-12 15 781,2-1 1,-1 1-1,1 0 0,0 0 1,1 1-1,0 0 0,17-13 1,-24 21 254,-1 0 1,1 0-1,-1 0 1,1 0-1,-1 0 0,1 0 1,-1 0-1,1 0 1,-1 1-1,1-1 1,-1 0-1,1 0 1,-1 1-1,0-1 1,1 0-1,-1 0 0,1 1 1,-1-1-1,0 0 1,1 1-1,-1-1 1,0 1-1,1-1 1,-1 1-1,0-1 1,0 0-1,1 1 0,-1-1 1,0 1-1,0-1 1,0 1-1,0-1 1,0 1-1,1-1 1,-1 1-1,0-1 0,0 1 1,0-1-1,-1 1 1,1-1-1,0 1 1,0-1-1,0 1 1,0 0-1,0 36 517,0-28-338,0 16 320,-1 1-1,-1 0 1,-1 0 0,-12 44-1,15-71-485,0 1-1,0 0 1,0-1-1,0 1 0,0 0 1,-1 0-1,1-1 1,0 1-1,0 0 1,0-1-1,-1 1 0,1 0 1,0 0-1,0-1 1,-1 1-1,1 0 0,0 0 1,0 0-1,-1-1 1,1 1-1,0 0 0,-1 0 1,1 0-1,0 0 1,-1 0-1,1 0 0,0 0 1,-1 0-1,1 0 1,0 0-1,-1 0 0,1 0 1,0 0-1,-1 0 1,1 0-1,0 0 0,-1 0 1,1 0-1,0 0 1,-1 0-1,1 0 0,0 1 1,-1-1-1,1 0 1,0 0-1,0 0 0,-1 1 1,1-1-1,0 0 1,0 0-1,-1 1 0,1-1 1,0 0-1,0 0 1,0 1-1,0-1 0,-1 0 1,1 1-1,0-1 1,0 0-1,0 1 1,0-1-1,0 0 0,0 1 1,0-1-1,-15-35 18,11 23-2,-7-11 83,-1 1 1,-1 0-1,-1 0 0,-1 2 0,-29-32 0,43 51 43,29 11-347,19 3-139,84 15 0,-53-14-8029,-53-9-2541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1.065"/>
    </inkml:context>
    <inkml:brush xml:id="br0">
      <inkml:brushProperty name="width" value="0.025" units="cm"/>
      <inkml:brushProperty name="height" value="0.025" units="cm"/>
    </inkml:brush>
  </inkml:definitions>
  <inkml:trace contextRef="#ctx0" brushRef="#br0">169 1 7719,'0'0'12668,"-10"6"-11830,2 0-679,0 0 0,0 1 0,0 0 0,1 1 0,0-1 0,1 1 0,-1 1 0,2-1 0,-1 1 0,1 0 0,1 1-1,-7 15 1,-3 10 123,2 1-1,1 0 1,2 0-1,1 1 0,2 0 1,-2 55-1,8-91-278,0 1 0,0 0 0,0-1 1,0 1-1,0-1 0,1 1 0,-1 0 0,0-1 0,1 1 0,0-1 0,-1 1 0,1-1 0,0 1 0,0-1 0,0 0 1,0 1-1,0-1 0,0 0 0,0 0 0,0 0 0,0 1 0,1-1 0,1 1 0,0-1-45,0 1 0,0-1 0,1 0 0,-1 0 0,0-1-1,1 1 1,-1-1 0,1 1 0,-1-1 0,7-1 0,1 0-518,0 0 0,-1-1 0,1-1 1,0 0-1,-1 0 0,15-7 0,-10 2-1690,0-1 0,0 0 0,19-18 0,3-7-6052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38.352"/>
    </inkml:context>
    <inkml:brush xml:id="br0">
      <inkml:brushProperty name="width" value="0.025" units="cm"/>
      <inkml:brushProperty name="height" value="0.025" units="cm"/>
    </inkml:brush>
  </inkml:definitions>
  <inkml:trace contextRef="#ctx0" brushRef="#br0">19 1 17200,'0'0'8798,"-4"7"-8232,1-2-508,-9 18 97,12-22-150,0-1 0,0 1 1,0 0-1,0 0 0,0 0 0,0-1 0,1 1 0,-1 0 0,0-1 0,0 1 0,1 0 0,-1 0 0,0-1 0,1 1 0,-1 0 0,0-1 0,1 1 0,-1-1 0,1 1 0,-1-1 0,1 1 0,0-1 1,-1 1-1,1-1 0,0 1 0,-1-1 0,1 0 0,0 1 0,-1-1 0,1 0 0,0 1 0,-1-1 0,1 0 0,0 0 0,0 0 0,1 0 0,34 7-486,1-2-1,0-2 1,0-1 0,46-3-1,-28-1 1718,57 7-1,-108-4-1115,0 0 0,0 0 0,-1 0 0,1 1 0,0-1-1,0 1 1,5 3 0,15 7-1311,-6-9-3178,-2-3-4413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1.601"/>
    </inkml:context>
    <inkml:brush xml:id="br0">
      <inkml:brushProperty name="width" value="0.025" units="cm"/>
      <inkml:brushProperty name="height" value="0.025" units="cm"/>
    </inkml:brush>
  </inkml:definitions>
  <inkml:trace contextRef="#ctx0" brushRef="#br0">62 46 14478,'0'0'1089,"-3"8"502,-5 11-650,1 1 0,1-1-1,1 1 1,-4 30 0,-5 96 1367,5-40-1532,15-131 92,23-101-668,-23 74-200,-2 0 0,-3 0 0,-6-58 0,0 94-31,-1 17-144,5 1 157,0 0 0,0 0 0,0 0 0,0 0 0,0 0 0,1 0 0,-1 0 0,1 1 0,0-1 0,-1 0 0,1 2 0,0 1 4,0-1 1,0 1-1,1-1 0,-1 1 0,1-1 0,0 1 0,0-1 1,1 0-1,-1 0 0,1 1 0,2 3 0,-2-6 10,-1 0 0,1 0 0,0 1 1,0-1-1,1-1 0,-1 1 0,0 0 0,1-1 0,-1 1 0,1-1 0,-1 1 0,1-1 0,-1 0 1,1 0-1,0 0 0,0-1 0,-1 1 0,6 0 0,1 0 15,0-1 1,0 1-1,0-1 1,0-1-1,-1 0 1,1 0-1,0-1 1,-1 0-1,1 0 1,-1-1-1,9-4 0,5-4 83,-1-1 0,34-26 0,-52 36-86,-3 2-11,0 0 1,0 0-1,0 0 1,1 0-1,-1 0 1,0-1-1,0 1 0,0 0 1,1 0-1,-1 0 1,0 0-1,0 0 1,1 0-1,-1 0 1,0 0-1,0 0 0,0 0 1,1 0-1,-1 0 1,0 0-1,0 0 1,1 0-1,-1 0 0,0 0 1,0 0-1,0 0 1,1 1-1,-1-1 1,0 0-1,0 0 0,0 0 1,1 0-1,-1 0 1,0 1-1,0-1 1,0 0-1,0 0 0,0 0 1,1 0-1,-1 1 1,0-1-1,0 0 1,0 0-1,0 0 0,0 1 1,0-1-1,0 0 1,0 0-1,0 1 1,0-1-1,0 0 0,0 0 1,0 1-1,2 23 68,-7 26 84,-17 105-828,19-88-6874,3-50-1613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2.386"/>
    </inkml:context>
    <inkml:brush xml:id="br0">
      <inkml:brushProperty name="width" value="0.025" units="cm"/>
      <inkml:brushProperty name="height" value="0.025" units="cm"/>
    </inkml:brush>
  </inkml:definitions>
  <inkml:trace contextRef="#ctx0" brushRef="#br0">1 40 10250,'0'0'9155,"7"-6"-8119,-1 2-860,0 0 0,-1 0 0,1 1-1,0 0 1,1 0 0,-1 0 0,0 1 0,1 0 0,8-2 0,-12 4-88,0-1 1,0 1-1,0-1 0,1 1 1,-1 0-1,0 0 0,0 1 0,0-1 1,0 1-1,1-1 0,-1 1 0,0 0 1,0 0-1,0 0 0,0 1 0,-1-1 1,1 1-1,0-1 0,-1 1 0,1 0 1,-1 0-1,1 0 0,-1 1 0,0-1 1,0 0-1,3 5 0,-3-3 0,0 0-1,0 0 1,0 0-1,-1 1 1,1-1-1,-1 1 0,0-1 1,0 1-1,-1-1 1,0 1-1,1-1 1,-1 1-1,-1-1 1,1 1-1,-1 0 1,0-1-1,-2 8 1,0-2 12,0-1 1,-1 0 0,-1 0 0,1 0-1,-2 0 1,-11 15 0,9-16 34,-13 16 298,20-24-424,0 1-1,1 0 1,-1-1 0,0 1 0,1 0 0,-1 0 0,1-1 0,-1 1 0,1 0 0,0 0-1,-1 0 1,1 0 0,0 0 0,0-1 0,-1 1 0,1 0 0,0 0 0,0 0-1,0 0 1,0 0 0,0 2 0,4-2-16,1-1 0,-1 1-1,0-1 1,1 0 0,-1 0-1,0 0 1,0-1 0,1 0 0,-1 1-1,6-3 1,11-4-640,-1 0 0,0-1 0,0-1 0,35-21-1,-22 8-4167,54-46 1,-34 18-1155</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2.733"/>
    </inkml:context>
    <inkml:brush xml:id="br0">
      <inkml:brushProperty name="width" value="0.025" units="cm"/>
      <inkml:brushProperty name="height" value="0.025" units="cm"/>
    </inkml:brush>
  </inkml:definitions>
  <inkml:trace contextRef="#ctx0" brushRef="#br0">292 34 10442,'0'0'3294,"-8"-5"-572,3 1-2151,2 1-275,0 1 1,0-1 0,0 1-1,0 0 1,-1 0 0,1 1-1,-1-1 1,1 0 0,-1 1-1,0 0 1,1 0 0,-1 0-1,0 0 1,0 1 0,-4 0-1,7 0-243,1 1 0,-1-1 0,0 1 0,1 0-1,-1 0 1,0 0 0,1-1 0,-1 1 0,1 0 0,-1 0-1,1 0 1,0 0 0,-1 0 0,1 0 0,0 0-1,-1 0 1,1 0 0,0 0 0,0 0 0,0 0 0,0 0-1,0 0 1,0 1 0,1 33 88,-1-26 52,2 14-19,0 0 1,2-1-1,10 39 0,-7-34-101,7 51 0,-13-48-84,-1 1 0,-1-1 0,-2 0-1,-1 0 1,-1-1 0,-2 1 0,-1-1 0,-1 0-1,-2-1 1,-15 31 0,12-33-1152,-1 1 0,-19 24 0,19-31-1578,-1-2 0,-32 31 0,9-19-7818</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3.785"/>
    </inkml:context>
    <inkml:brush xml:id="br0">
      <inkml:brushProperty name="width" value="0.025" units="cm"/>
      <inkml:brushProperty name="height" value="0.025" units="cm"/>
    </inkml:brush>
  </inkml:definitions>
  <inkml:trace contextRef="#ctx0" brushRef="#br0">1 27 12748,'0'0'1009,"5"8"-486,-3-4-489,1-1 0,-1 1 0,1-1 0,0 1 0,0-1 0,1 0 0,-1 0 0,1 0 0,-1-1 0,1 1 0,7 3 0,-3-3 15,1 0 0,-1 0 1,1-1-1,0 0 0,0 0 1,13 0-1,59 2-993,138-11 1,81-27-1896,102-7-2434,-177 36 5119,113 6 4422,34 0-826,-123-7-6348,-145 0-1141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4.130"/>
    </inkml:context>
    <inkml:brush xml:id="br0">
      <inkml:brushProperty name="width" value="0.025" units="cm"/>
      <inkml:brushProperty name="height" value="0.025" units="cm"/>
    </inkml:brush>
  </inkml:definitions>
  <inkml:trace contextRef="#ctx0" brushRef="#br0">1 208 3331,'223'11'6437,"-2"-8"-3570,445-40-3715,-196-9-2512,4 25 4243,-47 31 4383,-19 0-2942,0-30-3422,-53-28-3502,120-11 7108,-366 52-663,0 4 0,148 14 0,-148-5-5812,-64-6-2535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5.051"/>
    </inkml:context>
    <inkml:brush xml:id="br0">
      <inkml:brushProperty name="width" value="0.025" units="cm"/>
      <inkml:brushProperty name="height" value="0.025" units="cm"/>
    </inkml:brush>
  </inkml:definitions>
  <inkml:trace contextRef="#ctx0" brushRef="#br0">11 0 15503,'0'0'1025,"9"76"544,-9-41 97,0 1-193,0 1-192,-6 0-704,3-3-289,-2-5-224,-1-6 0,6-5-32,0-6 0,0-7-96,0-20-6822,0-10 480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5.378"/>
    </inkml:context>
    <inkml:brush xml:id="br0">
      <inkml:brushProperty name="width" value="0.025" units="cm"/>
      <inkml:brushProperty name="height" value="0.025" units="cm"/>
    </inkml:brush>
  </inkml:definitions>
  <inkml:trace contextRef="#ctx0" brushRef="#br0">17 1 15855,'0'0'5990,"-16"26"-5990,32-19-321,-3-5-2177,3-2-2339,-6-2-5252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5.848"/>
    </inkml:context>
    <inkml:brush xml:id="br0">
      <inkml:brushProperty name="width" value="0.025" units="cm"/>
      <inkml:brushProperty name="height" value="0.025" units="cm"/>
    </inkml:brush>
  </inkml:definitions>
  <inkml:trace contextRef="#ctx0" brushRef="#br0">209 1 15439,'0'0'7399,"-7"10"-6994,-189 298 1853,206-354-2845,11-9-1663,22-101 0,-39 272 2181,-4-106 227,0 0 1,1 1-1,0-1 1,5 17-1,-6-25-113,0 0 0,1 1-1,0-1 1,0 0 0,-1-1 0,1 1 0,0 0-1,0 0 1,1 0 0,-1-1 0,0 1-1,1 0 1,-1-1 0,1 1 0,-1-1-1,1 0 1,0 1 0,-1-1 0,1 0-1,0 0 1,0 0 0,0 0 0,0 0-1,0-1 1,0 1 0,0-1 0,0 1-1,0-1 1,3 0 0,-4-2 6,0-1-1,-1 0 1,1 0 0,-1 0 0,0 0-1,0 0 1,0 0 0,0 0-1,-1-5 1,-2-2-79,-1 0 0,1 0 0,-2 0 1,1 0-1,-1 1 0,-1-1 0,0 1 0,-7-9 0,-4-2-22,0 0 1,-24-19-1,25 26 213,16 17-78,28 23-109,-10-16-52,0-1 0,1-1-1,0-1 1,34 10 0,-35-13-2536,1-1 1,34 3-1,-18-6-4584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6.175"/>
    </inkml:context>
    <inkml:brush xml:id="br0">
      <inkml:brushProperty name="width" value="0.025" units="cm"/>
      <inkml:brushProperty name="height" value="0.025" units="cm"/>
    </inkml:brush>
  </inkml:definitions>
  <inkml:trace contextRef="#ctx0" brushRef="#br0">252 1 15182,'0'0'2467,"-12"13"-1624,-25 33 266,1 3-1,-37 68 1,49-73-799,-19 57 1,37-86-263,1 0 1,1 0-1,0 1 1,1 0-1,1-1 1,0 1-1,2 31 1,0-44-92,0-1-1,1 0 1,-1 0 0,1 1-1,-1-1 1,1 0-1,0 0 1,0 1 0,0-1-1,0 0 1,1 0 0,-1 0-1,0-1 1,1 1 0,-1 0-1,1 0 1,0-1-1,0 1 1,-1-1 0,4 2-1,-1-1-182,1 0-1,-1 0 1,0 0-1,1-1 0,-1 0 1,1 0-1,0 0 1,-1 0-1,10-1 1,-5 0-355,1 0 1,-1-1 0,1 0-1,-1-1 1,0 0 0,0-1 0,0 1-1,0-2 1,16-8 0,14-15-5357</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6.678"/>
    </inkml:context>
    <inkml:brush xml:id="br0">
      <inkml:brushProperty name="width" value="0.025" units="cm"/>
      <inkml:brushProperty name="height" value="0.025" units="cm"/>
    </inkml:brush>
  </inkml:definitions>
  <inkml:trace contextRef="#ctx0" brushRef="#br0">103 68 14798,'0'0'950,"-8"12"27,-6 12-156,1 1-1,1 1 1,1 0 0,1 1-1,2 0 1,-9 46-1,12-28-329,1 59 1,20-132 340,-8-10-923,-2 0-1,-1 0 1,-3 0-1,-2-55 1,0 58-199,-4-13 119,4 47 166,0-1 1,0 1-1,0 0 1,-1-1 0,1 1-1,0-1 1,-1 1 0,1 0-1,-1-1 1,1 1 0,-1 0-1,0 0 1,0-1-1,1 1 1,-1 0 0,0 0-1,0 0 1,0 0 0,0 0-1,0 0 1,-1 0-1,1 0 1,0 1 0,0-1-1,0 0 1,-1 1 0,-2-2-1,4 2-2,-1 1-1,1-1 1,-1 0-1,1 1 1,-1-1 0,1 1-1,-1-1 1,1 1-1,-1-1 1,1 1-1,0-1 1,-1 1-1,1-1 1,0 1-1,-1-1 1,1 1-1,0 0 1,0-1-1,-1 1 1,1-1-1,0 1 1,0 0 0,0-1-1,0 1 1,0 0-1,0-1 1,0 1-1,0-1 1,0 1-1,0 0 1,0-1-1,1 1 1,-1 0-1,0-1 1,0 1-1,1-1 1,0 2 0,-1 0 6,0-1 0,1 1 1,-1 0-1,1-1 0,0 1 1,0 0-1,-1-1 1,1 1-1,0-1 0,0 1 1,1-1-1,-1 0 1,0 1-1,0-1 0,2 2 1,6-1 23,-1 0 0,0 0 0,1-1 0,0 0 0,-1 0 0,1-1 0,-1 0 0,1-1 0,-1 0 0,1 0 0,-1-1 0,1 0 0,-1-1 0,0 1 0,0-1 0,0-1 0,11-6 0,10-7 44,0-1 0,-2-1 1,27-23-1,-56 55 333,-23 46-209,-44 116 413,61-149-556,1 1 1,1 0-1,2-1 0,1 1 0,0 29 0,2-54-159,1 0 0,0 0 0,0 0 0,1 0 0,-1 0 1,0 0-1,0 0 0,1 0 0,0 0 0,-1-1 0,1 1 0,0 0 0,0 0 0,0-1 0,0 1 0,1 2 0,-1-3-390,1 0 0,-1-1-1,0 1 1,0 0-1,0-1 1,1 1 0,-1-1-1,0 1 1,1-1-1,-1 0 1,0 1 0,1-1-1,-1 0 1,0 0-1,3 0 1,8 0-6989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2.111"/>
    </inkml:context>
    <inkml:brush xml:id="br0">
      <inkml:brushProperty name="width" value="0.025" units="cm"/>
      <inkml:brushProperty name="height" value="0.025" units="cm"/>
    </inkml:brush>
  </inkml:definitions>
  <inkml:trace contextRef="#ctx0" brushRef="#br0">6294 985 6438,'0'0'1863,"0"-9"-774,9-56-592,-4 42 2383,3-45 0,-9 64-2702,1 1 0,-1 0 0,0 0-1,0-1 1,0 1 0,0 0 0,0 0 0,-1 0 0,1 0 0,-1 1 0,0-1 0,0 0 0,0 1 0,0-1 0,-1 1 0,-4-5-1,-51-34-103,34 26 47,-95-82-26,86 68-79,-2 1 0,0 1 1,-52-28-1,-49-7-5,-2 6-1,-177-46 1,97 44-85,-3 9-1,-293-27 1,-454 14-792,444 54 821,-547 62-1,647 5 58,326-37-7,0 3 0,-116 47 0,161-48 58,1 1 0,2 3 0,0 2 0,2 3 0,-52 44 0,26-12-14,4 4-1,-75 93 0,115-123-12,1 2-1,3 1 1,1 1-1,3 0 0,-25 68 1,18-28 144,4 0 0,-17 106 0,28-114-78,3 0 0,3 1 1,4 0-1,3 0 0,9 79 1,-4-131-99,1 0 0,1 0 0,1 0 1,1-1-1,1 0 0,1 0 0,1-1 1,1-1-1,1 0 0,23 30 0,-10-21 6,2-2-1,0 0 0,2-2 0,1-1 0,60 37 0,2-3 23,4-5 0,1-4 0,2-5 0,3-3 0,191 49 0,-15-38-18,1-12-1,2-13 0,321-8 1,-311-18-22,255-3-5,-3-32 7,564-91 38,-812 83-21,-2-13-1,316-102 1,-523 131-13,80-23 15,230-98 1,-348 124-6,-2-2-1,0-2 1,-2-3 0,-1-1-1,-1-2 1,-2-2 0,-1-1-1,-2-3 1,36-45 0,-63 68 27,-2 0 0,0 0 1,0-1-1,-1 0 0,-1 0 1,-1-1-1,-1 0 0,0 0 1,-1-1-1,0 1 1,-2-1-1,0 0 0,-1 0 1,-1 0-1,-1 1 0,0-1 1,-1 0-1,-1 0 0,-1 1 1,0-1-1,-1 1 1,-1 0-1,-14-26 0,-281-498 40,277 502-63,-2 1-1,-2 2 1,-1 0-1,-2 3 1,-1 0-1,-2 2 1,-1 1-1,-1 2 1,-1 2-1,-2 1 1,0 2-1,-48-21 1,-187-63-2481,22 8-3572,147 53-4016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7.009"/>
    </inkml:context>
    <inkml:brush xml:id="br0">
      <inkml:brushProperty name="width" value="0.025" units="cm"/>
      <inkml:brushProperty name="height" value="0.025" units="cm"/>
    </inkml:brush>
  </inkml:definitions>
  <inkml:trace contextRef="#ctx0" brushRef="#br0">1 1 15375,'0'0'4671,"9"1"-3710,0 0-857,-1 1 0,0 0 1,1 0-1,-1 0 0,0 1 1,11 6-1,-16-7-82,0 0 0,0 0 1,0 0-1,0 0 0,-1 1 0,1-1 0,-1 1 0,0 0 1,1 0-1,-1 0 0,0 0 0,-1 0 0,1 0 0,0 1 0,-1-1 1,0 1-1,0-1 0,0 1 0,0-1 0,0 8 0,-1 1 112,0-1 0,-1 1 0,-1-1 0,0 1-1,-1-1 1,0 0 0,0 0 0,-1 0 0,-1 0 0,0-1-1,-7 12 1,4-7 24,1 1 0,0 0-1,-8 30 1,15-45-154,0-1 0,0 0 0,0 0 0,0 1 0,0-1 0,0 0 0,0 1 0,0-1 0,0 0 0,0 0 0,0 1 0,0-1 0,0 0 0,0 1 0,0-1 0,0 0 0,0 0 0,0 1 0,0-1 0,0 0 0,0 1 0,0-1 0,1 0 0,-1 0 0,0 1 0,0-1 0,0 0 0,0 0 0,1 1 0,-1-1 0,0 0 0,0 0 0,1 0 0,-1 0 0,0 1 0,0-1 0,1 0 0,-1 0 0,1 0 0,14-3 144,14-15-120,-11 2-1777,-1-1-1,0-1 0,26-36 1,-12 3-4657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47.400"/>
    </inkml:context>
    <inkml:brush xml:id="br0">
      <inkml:brushProperty name="width" value="0.025" units="cm"/>
      <inkml:brushProperty name="height" value="0.025" units="cm"/>
    </inkml:brush>
  </inkml:definitions>
  <inkml:trace contextRef="#ctx0" brushRef="#br0">389 0 15727,'0'0'293,"-1"12"220,0 21 325,1 0 0,1 0 0,2 0 0,7 35 1,-4-41-670,-2 0 1,-1 0 0,-2 1 0,0-1 0,-2 1-1,-1-1 1,-1 0 0,-2 0 0,0 0 0,-2-1 0,0 1-1,-13 26 1,-3-3-684,-2-1 0,-1-1 1,-3-1-1,-2-1 0,-38 42 0,-9-3-5742,-7-9-7336</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597"/>
    </inkml:context>
    <inkml:brush xml:id="br0">
      <inkml:brushProperty name="width" value="0.025" units="cm"/>
      <inkml:brushProperty name="height" value="0.025" units="cm"/>
    </inkml:brush>
  </inkml:definitions>
  <inkml:trace contextRef="#ctx0" brushRef="#br0">534 34 4260,'0'0'5098,"9"-6"-2941,27-21-369,-32 27 691,-5 8-1801,-5 11-178,-23 29 25,-2-2-1,-3 0 1,-1-2 0,-54 51-1,59-63-222,-278 265 110,293-285-1271,10-13-2256,15-26-2585,10-12-1656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598"/>
    </inkml:context>
    <inkml:brush xml:id="br0">
      <inkml:brushProperty name="width" value="0.025" units="cm"/>
      <inkml:brushProperty name="height" value="0.025" units="cm"/>
    </inkml:brush>
  </inkml:definitions>
  <inkml:trace contextRef="#ctx0" brushRef="#br0">22 1 13004,'0'0'1586,"-1"9"-919,-5 53 836,-2 17-102,2 118 0,7-173-1304,1 0 0,1 0 0,1-1 0,1 1 0,1-1 0,1-1 0,0 1 0,2-1-1,20 35 1,-28-55-576,9 14 810,-8-10-7998,-6-6 2510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599"/>
    </inkml:context>
    <inkml:brush xml:id="br0">
      <inkml:brushProperty name="width" value="0.025" units="cm"/>
      <inkml:brushProperty name="height" value="0.025" units="cm"/>
    </inkml:brush>
  </inkml:definitions>
  <inkml:trace contextRef="#ctx0" brushRef="#br0">0 142 7751,'0'0'8713,"57"39"-7144,-17-39-480,10-12-801,9-7-192,3-2-31,9-3-33,-3-2-769,-3 1-1890,-5-3-1889,-8 3-929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0"/>
    </inkml:context>
    <inkml:brush xml:id="br0">
      <inkml:brushProperty name="width" value="0.025" units="cm"/>
      <inkml:brushProperty name="height" value="0.025" units="cm"/>
    </inkml:brush>
  </inkml:definitions>
  <inkml:trace contextRef="#ctx0" brushRef="#br0">174 58 13741,'0'0'582,"-10"9"-75,-1 1-250,0 0 1,0 1-1,1 1 1,1 0-1,0 0 1,0 1-1,2 0 0,-12 24 1,5 1 70,1 1 0,2 0 0,2 1 0,1 0 0,3 0-1,-2 50 1,7-90-307,0 1 0,0 0 0,-1-1 0,1 1 0,0 0 0,0-1 0,0 1 0,0 0 0,0-1 0,0 1 0,0 0-1,1-1 1,-1 1 0,0 0 0,0-1 0,0 1 0,1 0 0,-1-1 0,0 1 0,1-1 0,-1 1 0,0 0 0,1-1 0,-1 1-1,1-1 1,-1 1 0,1-1 0,-1 1 0,1-1 0,-1 0 0,1 1 0,1 0 0,16-14 637,15-33-229,-19 11-413,-2-1 0,-1 0-1,-1 0 1,5-53 0,-7 12 11,-2-85 1,-8 149-66,-3 24-49,-2 26-61,6-33 146,1 1-1,0 0 1,0-1-1,0 1 1,1 0-1,0 0 1,0-1-1,0 1 1,0-1-1,0 1 1,1-1-1,0 0 1,0 1-1,0-1 1,1 0-1,5 6 0,-5-6 11,2-1 0,-1-1-1,0 1 1,0-1-1,1 1 1,-1-1-1,1-1 1,0 1-1,0-1 1,0 1-1,0-1 1,0-1 0,0 1-1,0-1 1,0 0-1,5 0 1,3 0 8,-1-2 0,1 1 1,0-1-1,0-1 1,-1 0-1,1-1 0,-1-1 1,0 0-1,0 0 1,-1-1-1,0 0 0,0-1 1,18-15-1,-30 33 182,-2 1-61,-1 0 0,-1-1 0,-10 18 0,-9 21 286,8-12-375,2-1 0,1 2 0,2 0 1,1 0-1,3 1 0,-5 61 0,12-99-204,0 1 0,0 0 0,0 0 0,1-1 0,-1 1 1,1 0-1,-1-1 0,1 1 0,0-1 0,0 1 0,0-1 0,0 1 0,1-1 1,2 5-1,-2-6-211,-1 0 1,0 0-1,1 0 1,-1 0-1,1 0 1,0 0-1,-1 0 1,1-1-1,0 1 1,0-1-1,-1 1 1,1-1-1,0 1 1,0-1-1,0 0 1,-1 0-1,1 0 1,0 0-1,0 0 1,0-1-1,0 1 1,3-2-1,16-6-6258</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1"/>
    </inkml:context>
    <inkml:brush xml:id="br0">
      <inkml:brushProperty name="width" value="0.025" units="cm"/>
      <inkml:brushProperty name="height" value="0.025" units="cm"/>
    </inkml:brush>
  </inkml:definitions>
  <inkml:trace contextRef="#ctx0" brushRef="#br0">74 1 8168,'0'0'5738,"0"8"-4648,-3 31 351,-2-1 0,-1 0 1,-12 39-1,-11 66-411,18-19-818,10-71-5629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2"/>
    </inkml:context>
    <inkml:brush xml:id="br0">
      <inkml:brushProperty name="width" value="0.025" units="cm"/>
      <inkml:brushProperty name="height" value="0.025" units="cm"/>
    </inkml:brush>
  </inkml:definitions>
  <inkml:trace contextRef="#ctx0" brushRef="#br0">1 456 13196,'0'0'7848,"8"-11"-7122,30-34-251,69-64 0,26-28-139,-21-14-218,-105 148-49,-5 13-82,-4 17-43,2-26 56,-12 83 211,2-18-135,3 1-1,1 93 1,7-148-115,0-1 0,0 0 0,1 1 0,1-1 1,5 16-1,-5-20-601,1 0 0,-1 0 0,1 0 0,0-1 0,6 8-1,11 6-5893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3"/>
    </inkml:context>
    <inkml:brush xml:id="br0">
      <inkml:brushProperty name="width" value="0.025" units="cm"/>
      <inkml:brushProperty name="height" value="0.025" units="cm"/>
    </inkml:brush>
  </inkml:definitions>
  <inkml:trace contextRef="#ctx0" brushRef="#br0">183 1 1730,'-27'1'128,"2"-1"-128,0 0 0,2 0 32,5 0 64,2 0 705,3 1-257,1 0-608,3 0 224,3 0-128,1 1-32,5-1 0,-3 0 0,3 0-1217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4"/>
    </inkml:context>
    <inkml:brush xml:id="br0">
      <inkml:brushProperty name="width" value="0.025" units="cm"/>
      <inkml:brushProperty name="height" value="0.025" units="cm"/>
    </inkml:brush>
  </inkml:definitions>
  <inkml:trace contextRef="#ctx0" brushRef="#br0">129 5 3716,'0'0'2194,"-10"0"-657,-55 0 1267,11 0 6777,121 10-7584,288-17-1039,-76 0-907,-278 7-89,-37 8-2401,14-6-1240,7-4-2518,6-2-1053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4"/>
    </inkml:context>
    <inkml:brush xml:id="br0">
      <inkml:brushProperty name="width" value="0.025" units="cm"/>
      <inkml:brushProperty name="height" value="0.025" units="cm"/>
    </inkml:brush>
  </inkml:definitions>
  <inkml:trace contextRef="#ctx0" brushRef="#br0">1 92 8392,'3'-9'1404,"-1"3"-1009,16-44 2588,-17 48-2509,1-1 1,-1 1 0,0 0 0,1 0 0,-1 0-1,1 0 1,0 0 0,-1 0 0,1 0 0,0 0-1,3-1 1,-4 2-405,-1 1-1,0 0 1,0 0-1,1 0 0,-1 0 1,0 0-1,0 0 1,1 1-1,-1-1 1,0 0-1,0 0 1,0 0-1,1 0 1,-1 0-1,0 0 1,0 0-1,0 0 0,1 0 1,-1 1-1,0-1 1,0 0-1,0 0 1,1 0-1,-1 0 1,0 1-1,0-1 1,0 0-1,0 0 0,0 0 1,0 1-1,0-1 1,1 0-1,-1 0 1,0 1-1,0-1 1,0 0-1,0 0 1,0 0-1,0 1 1,0-1-1,0 0 0,0 0 1,0 1-1,0-1 1,0 0-1,0 0 1,-1 1-1,2 16 409,-2-12-142,-1 33 805,-13 70-1,4-34-2333,5-1-5682,6-81 1462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5"/>
    </inkml:context>
    <inkml:brush xml:id="br0">
      <inkml:brushProperty name="width" value="0.025" units="cm"/>
      <inkml:brushProperty name="height" value="0.025" units="cm"/>
    </inkml:brush>
  </inkml:definitions>
  <inkml:trace contextRef="#ctx0" brushRef="#br0">89 1 6919,'0'0'8845,"10"3"-7745,256 82 2375,-264-84-3469,0-1 1,0 1-1,0-1 0,0 1 0,0 0 0,0 0 1,0 0-1,-1 0 0,1 0 0,0 0 0,-1 0 0,1 1 1,0-1-1,-1 0 0,0 1 0,1-1 0,-1 1 1,0 0-1,0 0 0,0-1 0,0 1 0,0 0 0,0 0 1,0 0-1,-1 0 0,2 3 0,-3-1 46,1-1-1,-1 0 0,0 0 1,0 0-1,0 0 1,0 0-1,-1 0 1,1 0-1,-1 0 0,1 0 1,-1-1-1,0 1 1,0-1-1,-1 1 0,1-1 1,-5 4-1,-175 154 906,59-54-3723,87-76-1318,2-6-2435</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6"/>
    </inkml:context>
    <inkml:brush xml:id="br0">
      <inkml:brushProperty name="width" value="0.025" units="cm"/>
      <inkml:brushProperty name="height" value="0.025" units="cm"/>
    </inkml:brush>
  </inkml:definitions>
  <inkml:trace contextRef="#ctx0" brushRef="#br0">88 1 4965,'0'0'10217,"-3"10"-9411,-14 62 847,-3 2-859,3 2-1,4-1 0,-5 108 0,18-182-841,0 1 0,0-1 0,0 0-1,1 0 1,-1 1 0,0-1 0,0 0 0,1 0-1,-1 0 1,1 1 0,-1-1 0,1 0-1,0 0 1,-1 0 0,1 0 0,0 0 0,0 0-1,0 0 1,0 0 0,-1 0 0,1-1-1,0 1 1,1 0 0,-1-1 0,0 1 0,0 0-1,0-1 1,0 1 0,0-1 0,1 0-1,-1 1 1,0-1 0,0 0 0,1 0-1,-1 0 1,0 0 0,0 0 0,1 0 0,-1 0-1,0 0 1,3-1 0,1 0-550,1 0 1,0 0-1,0-1 0,-1 1 1,1-1-1,-1-1 0,0 1 1,7-5-1,24-19-4420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7"/>
    </inkml:context>
    <inkml:brush xml:id="br0">
      <inkml:brushProperty name="width" value="0.025" units="cm"/>
      <inkml:brushProperty name="height" value="0.025" units="cm"/>
    </inkml:brush>
  </inkml:definitions>
  <inkml:trace contextRef="#ctx0" brushRef="#br0">161 47 7911,'0'0'4036,"-13"12"-1607,-11 9-741,-38 47 0,54-60-1299,2 1 0,-1 0 0,1 1 0,0-1 1,1 1-1,0 0 0,1 1 0,0-1 0,1 1 0,-4 20 0,7-30-385,0 1 0,0-1 0,0 0 0,0 0 0,0 0 1,1 0-1,-1 0 0,0 0 0,1 0 0,-1 0 0,1 0 1,-1 0-1,1 0 0,0 0 0,-1 0 0,1 0 0,0 0 1,-1-1-1,1 1 0,0 0 0,0 0 0,0-1 0,0 1 1,0-1-1,0 1 0,0-1 0,0 1 0,0-1 0,0 1 0,0-1 1,0 0-1,0 0 0,0 0 0,0 0 0,1 1 0,-1-1 1,0-1-1,0 1 0,0 0 0,0 0 0,0 0 0,2-1 1,4 0 42,0 0 1,0 0-1,0-1 1,0 0-1,13-5 1,-1-4-51,1 0-1,-2-1 1,0-1 0,27-25 0,-36 30 1,-1 0 0,1-1 0,-2 0 0,1 0 0,-1-1 0,-1 0 0,0 0 0,0 0 0,-1-1 1,5-15-1,-9 25 4,-1-1 0,1 1 0,-1 0 0,0-1 0,0 1 0,1 0-1,-1-1 1,0 1 0,0-1 0,0 1 0,0 0 0,0-1 0,-1 1 0,1-1 0,0 1 0,-1 0 0,1-1 0,-1 1 0,1 0 0,-1 0 0,-1-2 0,1 2-5,0 0 0,1 1 0,-1-1-1,0 1 1,-1-1 0,1 1-1,0 0 1,0-1 0,0 1 0,0 0-1,0 0 1,0 0 0,0 0 0,0 0-1,-1 0 1,1 0 0,0 0 0,0 0-1,0 0 1,-1 1 0,-4 1-17,0 0-1,0 0 1,0 1 0,1 0 0,-1 0-1,1 0 1,-10 8 0,13-10-39,1 1 0,-1-1 0,0 1 0,1-1 0,-1 1 1,1 0-1,-1 0 0,1 0 0,0 0 0,0 0 0,0 0 0,0 0 1,0 0-1,1 0 0,-1 0 0,0 1 0,1 2 0,0-4-44,0 0-1,0-1 1,0 1-1,0-1 0,0 1 1,1-1-1,-1 1 1,0-1-1,1 1 1,-1-1-1,0 0 1,1 1-1,-1-1 0,0 1 1,1-1-1,-1 0 1,1 1-1,-1-1 1,0 0-1,1 1 0,-1-1 1,1 0-1,-1 0 1,1 1-1,0-1 1,25-1-2925,-10-3 1951,-2-2 1,1 0-1,0 0 1,-1-2-1,-1 0 0,1 0 1,19-17-1,-13 10 910,40-21 0,-64 46 8022,-11 23-6646,10-24-242,2-4-878,1 0 0,-1-1 1,1 1-1,0 0 0,0 1 1,0-1-1,1 0 1,0 0-1,0 1 0,0-1 1,1 0-1,0 1 0,0-1 1,0 1-1,1-1 0,-1 1 1,1-1-1,1 0 1,-1 0-1,1 1 0,0-1 1,3 7-1,-3-9-65,-1 1 0,1 0-1,-1-1 1,0 1 0,-1 0 0,1 0 0,0-1-1,-1 1 1,0 0 0,0 0 0,0 0 0,-1 0 0,1-1-1,-1 1 1,0 0 0,0 0 0,0-1 0,0 1-1,-1 0 1,1-1 0,-1 0 0,0 1 0,0-1-1,-1 0 1,1 0 0,-5 5 0,4-4 84,0-1 0,0 1 0,0-1-1,-1 1 1,1-1 0,-1 0 0,0 0 0,0-1 0,0 1 0,0-1 0,-1 0-1,1 0 1,-1 0 0,1-1 0,-1 0 0,1 1 0,-1-2 0,0 1 0,0 0-1,1-1 1,-8 0 0,11-1-103,0 1-1,0-1 1,0 1-1,0-1 1,1 0-1,-1 1 1,0-1-1,0 0 1,1 1-1,-1-1 1,0 0-1,1 0 1,-1 0-1,1 0 1,-1 1-1,1-1 1,-1 0-1,1 0 1,0 0-1,-1 0 1,1 0-1,0 0 1,0 0-1,0 0 1,0 0-1,0 0 1,0 0-1,0 0 1,0 0-1,0 0 1,0 0-1,1 0 1,-1 0-1,0 0 1,1 0 0,-1 0-1,1 0 1,0-1-1,18-40-1093,8 7-3115,54-59-1,-42 52 320,12-13-3498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8"/>
    </inkml:context>
    <inkml:brush xml:id="br0">
      <inkml:brushProperty name="width" value="0.025" units="cm"/>
      <inkml:brushProperty name="height" value="0.025" units="cm"/>
    </inkml:brush>
  </inkml:definitions>
  <inkml:trace contextRef="#ctx0" brushRef="#br0">223 0 7847,'0'0'10384,"-3"11"-9456,-19 70 718,8-38-1281,2 0 1,2 1-1,2 0 1,2 1-1,-1 64 1,6-89-406,-3-18-398,-10-25-759,3 3 859,-18-23-459,17 27 869,1 0-1,0 0 1,1-1-1,1 0 1,1-1 0,1 0-1,-6-19 1,13 36-42,0 0-1,0-1 1,0 1 0,0 0 0,0 0-1,0 0 1,0 0 0,1 0 0,-1 0-1,0 0 1,1 0 0,-1 0 0,1 0-1,-1 0 1,1 0 0,-1 0 0,1 0-1,0 1 1,0-1 0,-1 0-1,1 0 1,0 1 0,0-1 0,0 0-1,0 1 1,0-1 0,0 1 0,-1-1-1,1 1 1,1-1 0,-1 1 0,0 0-1,0 0 1,0-1 0,0 1 0,0 0-1,0 0 1,0 0 0,2 0 0,55 1-89,-43 1 134,44 3 54,-14 0-2483,-15-4-4346</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09"/>
    </inkml:context>
    <inkml:brush xml:id="br0">
      <inkml:brushProperty name="width" value="0.025" units="cm"/>
      <inkml:brushProperty name="height" value="0.025" units="cm"/>
    </inkml:brush>
  </inkml:definitions>
  <inkml:trace contextRef="#ctx0" brushRef="#br0">1 1 11755,'0'0'3748,"46"3"-3396,-3 5-224,2-1-192,-2-2-4933</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0"/>
    </inkml:context>
    <inkml:brush xml:id="br0">
      <inkml:brushProperty name="width" value="0.025" units="cm"/>
      <inkml:brushProperty name="height" value="0.025" units="cm"/>
    </inkml:brush>
  </inkml:definitions>
  <inkml:trace contextRef="#ctx0" brushRef="#br0">42 0 6534,'0'0'12140,"-5"10"-11959,-2 7-105,0 0-1,2 0 0,0 1 1,1 0-1,1 0 0,0 0 0,2 0 1,0 23-1,1-39-64,0 0 0,0 0 1,0-1-1,0 1 0,0 0 0,1 0 0,-1 0 0,0-1 0,1 1 0,0 0 1,-1-1-1,1 1 0,0 0 0,0-1 0,0 1 0,0-1 0,0 1 0,0-1 0,0 0 1,1 0-1,-1 1 0,0-1 0,1 0 0,-1 0 0,1 0 0,-1 0 0,1 0 1,0-1-1,-1 1 0,1 0 0,0-1 0,0 1 0,-1-1 0,1 0 0,0 0 1,0 1-1,0-1 0,-1 0 0,1 0 0,3-1 0,2 0 25,-1 0 1,0-1-1,0 1 0,1-1 0,-1 0 0,0-1 1,-1 0-1,1 0 0,0 0 0,7-6 0,5-7 72,0-1-1,-2 0 1,0-1-1,0-1 0,-2-1 1,-1 0-1,15-29 1,-39 69 34,1 0-1,1 1 1,0 1 0,2-1 0,0 1-1,2 0 1,0 1 0,-2 29 0,7-51-179,0 0 0,0 0 1,0-1-1,0 1 0,0 0 1,0-1-1,0 1 0,0 0 1,1 0-1,-1-1 0,0 1 1,0 0-1,0-1 0,1 1 0,-1-1 1,0 1-1,1 0 0,-1-1 1,1 1-1,-1-1 0,1 1 1,-1-1-1,1 1 0,-1-1 1,1 1-1,-1-1 0,1 0 1,0 1-1,-1-1 0,1 0 1,-1 1-1,2-1 0,25-5-1579,-18 1 608,-1 0-1,0-1 1,-1 0-1,12-9 1,11-18-3909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1"/>
    </inkml:context>
    <inkml:brush xml:id="br0">
      <inkml:brushProperty name="width" value="0.025" units="cm"/>
      <inkml:brushProperty name="height" value="0.025" units="cm"/>
    </inkml:brush>
  </inkml:definitions>
  <inkml:trace contextRef="#ctx0" brushRef="#br0">97 1 12684,'0'0'5109,"-7"9"-3977,-5 8-894,1 1 0,1 1 0,0-1 0,2 2 0,0-1 0,1 1 0,1 0 0,1 1 0,0-1 0,2 1 0,-2 36 0,6-55-250,-1 0 1,0-1 0,0 1 0,1 0-1,-1 0 1,1-1 0,0 1 0,-1 0-1,1-1 1,0 1 0,0-1 0,0 1-1,0-1 1,0 1 0,0-1 0,1 0-1,-1 1 1,0-1 0,1 0 0,-1 0-1,1 0 1,-1 0 0,1 0 0,-1 0-1,1-1 1,0 1 0,0-1 0,2 2-1,8 0-321,1 1 0,-1-2 0,20 1 0,-24-2 123,0 0 0,0 1 0,-1 0 0,1 0 0,0 1 0,13 4 0,-19-5 227,0 0-1,0 0 1,-1 0-1,1 0 1,0 0-1,0 1 0,-1-1 1,1 1-1,0-1 1,-1 1-1,0-1 1,1 1-1,-1 0 1,0 0-1,0 0 1,0 0-1,0 0 0,0 0 1,0 0-1,-1 0 1,1 0-1,-1 0 1,1 0-1,-1 0 1,0 0-1,0 1 1,0-1-1,0 0 0,0 0 1,0 0-1,-1 0 1,1 1-1,-1-1 1,1 0-1,-1 0 1,0 0-1,0 0 1,0 0-1,0-1 0,0 1 1,-1 0-1,-1 3 1,-3 1 216,1 1 1,-1-1-1,1 0 1,-2 0-1,1-1 1,-1 0 0,0 0-1,0 0 1,-14 6-1,17-9-144,0 0 0,-1-1 0,1 1 0,-1-1 1,1 0-1,-1 0 0,1 0 0,-1-1 0,0 0 0,1 0 0,-1 0 0,0 0 0,1-1 0,-9-2 0,10 2-207,1 0-1,0 0 1,0-1-1,0 1 1,0-1 0,0 0-1,0 0 1,0 0-1,0 1 1,1-2-1,-1 1 1,1 0-1,-1 0 1,1 0-1,0-1 1,0 1 0,0-1-1,0 1 1,0-1-1,1 1 1,-1-1-1,1 1 1,-1-1-1,1 0 1,0 1 0,0-1-1,1-3 1,-1 2-388,0 1 0,0-1 0,0 0 0,1 0 0,0 0 0,0 1-1,0-1 1,0 0 0,0 1 0,1-1 0,0 1 0,-1-1 0,1 1 0,0 0 0,1 0 0,-1 0 0,1 0 0,3-4 0,17-9-3636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2"/>
    </inkml:context>
    <inkml:brush xml:id="br0">
      <inkml:brushProperty name="width" value="0.025" units="cm"/>
      <inkml:brushProperty name="height" value="0.025" units="cm"/>
    </inkml:brush>
  </inkml:definitions>
  <inkml:trace contextRef="#ctx0" brushRef="#br0">1 98 5157,'0'0'3342,"8"-1"-198,-7 1-3128,4 0 582,0-1 1,0 0 0,0 1 0,0-2 0,0 1 0,9-4 0,-13 4-416,1 0 1,0 0 0,0 0 0,-1-1-1,1 1 1,-1 0 0,1-1-1,-1 1 1,0-1 0,1 0 0,-1 1-1,0-1 1,0 0 0,0 0 0,0 0-1,-1 1 1,1-1 0,0 0-1,-1 0 1,0 0 0,1 0 0,-1 0-1,0-1 1,0 1 0,0-2 0,-4-12 972,-7 22-926,-7 25-362,16-26 133,0-1 1,1 1-1,0 0 1,0-1-1,0 1 0,0 0 1,1 0-1,0 0 1,0-1-1,0 1 0,1 0 1,-1 0-1,1-1 0,0 1 1,1 0-1,-1-1 1,1 1-1,2 5 0,-1-7 6,0 1-1,0-1 1,0 0-1,0 0 0,1 0 1,-1 0-1,1-1 0,-1 1 1,1-1-1,0 0 0,0 0 1,0 0-1,0-1 1,0 1-1,1-1 0,-1 0 1,0 0-1,1-1 0,-1 1 1,6-1-1,3 1 8,0 0 1,1-2-1,-1 1 0,1-1 1,-1-1-1,18-5 0,-28 6 28,0 0 0,1 0 0,-1 0 0,0-1 0,0 1 0,1-1 1,-1 0-1,-1 0 0,1 0 0,0 0 0,0 0 0,-1-1 0,1 1 0,-1-1 0,0 0 0,0 0 0,0 0 0,0 0 0,0 0 0,-1 0 0,1 0 0,-1 0 0,0-1 0,0 1 0,0-1 0,-1 1 0,1-1 0,-1 1 0,1-6 0,-2 3 0,1 0-1,-1 0 1,0 0-1,0 0 1,-1 0-1,0 1 0,0-1 1,0 1-1,-1-1 1,1 1-1,-1 0 0,-1 0 1,1 0-1,-1 0 1,1 1-1,-1-1 1,-9-6-1,12 9-39,1 2-13,0 0-1,0-1 1,0 1 0,0 0 0,0 0 0,0 0-1,0-1 1,1 1 0,-1 0 0,0 0-1,0 0 1,0-1 0,1 1 0,-1 0 0,0 0-1,0 0 1,0 0 0,1 0 0,-1-1 0,0 1-1,0 0 1,1 0 0,-1 0 0,0 0-1,0 0 1,1 0 0,-1 0 0,0 0 0,0 0-1,1 0 1,-1 0 0,0 0 0,0 0 0,1 0-1,-1 0 1,0 0 0,0 0 0,1 1-1,-1-1 1,0 0 0,0 0 0,1 0 0,-1 0-1,0 0 1,0 1 0,1-1 0,18 4-124,7 1-676,47 5 1,-39-8-2139,-1-1-3398,-21-1-2509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3"/>
    </inkml:context>
    <inkml:brush xml:id="br0">
      <inkml:brushProperty name="width" value="0.025" units="cm"/>
      <inkml:brushProperty name="height" value="0.025" units="cm"/>
    </inkml:brush>
  </inkml:definitions>
  <inkml:trace contextRef="#ctx0" brushRef="#br0">84 156 3876,'0'0'14899,"-9"4"-14402,4-1-451,0-1 1,0 1 0,1 0 0,-1 1 0,1-1-1,0 1 1,0 0 0,0 0 0,0 0 0,0 0 0,1 1-1,0-1 1,0 1 0,0 0 0,1 0 0,0 0-1,0 0 1,0 1 0,0-1 0,1 0 0,0 1-1,0-1 1,0 1 0,1 0 0,0 10 0,0-15-40,1 0 1,-1 0-1,1 0 1,0 0 0,-1 0-1,1 0 1,0 0-1,0 0 1,-1 0-1,1 0 1,0-1 0,0 1-1,0 0 1,0 0-1,0-1 1,0 1 0,0-1-1,0 1 1,0-1-1,1 1 1,-1-1-1,0 0 1,0 1 0,0-1-1,0 0 1,1 0-1,-1 0 1,0 0-1,0 0 1,1 0 0,-1 0-1,0-1 1,0 1-1,0 0 1,0-1 0,0 1-1,2-1 1,46-17 334,-28 4-311,0 0 0,-1-1 0,0-1 0,-1-1 0,22-25 0,-31 30 13,0 1 0,-1-1 1,-1 0-1,0-1 0,-1 0 0,0-1 0,-1 1 1,-1-1-1,0 0 0,4-21 0,-9 35-33,0 0-1,0 0 1,0 0-1,0 0 0,0 1 1,0-1-1,0 0 1,-1 0-1,1 0 0,0 0 1,0 0-1,0 0 1,0-1-1,0 1 0,0 0 1,0 0-1,0 0 1,0 0-1,-1 0 0,1 0 1,0 0-1,0 0 1,0 0-1,0 0 0,0 0 1,0 0-1,0 0 1,0 0-1,0 0 0,0 0 1,0 0-1,0-1 1,0 1-1,-1 0 0,1 0 1,0 0-1,0 0 1,0 0-1,0 0 0,0 0 1,0 0-1,0 0 1,0-1-1,0 1 0,0 0 1,0 0-1,0 0 1,0 0-1,0 0 0,0 0 1,0 0-1,0 0 1,-9 13 66,-11 25-145,13-24 67,1 1 0,1 0 0,1 0 0,0 0 0,1 0 0,1 1 0,0-1 0,1 1 0,0-1 0,3 22 0,-2-35-33,1 0-1,0 0 1,-1 0 0,1 0-1,0 0 1,0-1-1,0 1 1,0 0 0,0-1-1,0 1 1,0 0-1,0-1 1,1 0-1,-1 1 1,1-1 0,-1 0-1,1 1 1,-1-1-1,1 0 1,2 1 0,1-1-82,-1 1 0,0-1 0,0 0 0,0 0 0,1 0 0,-1-1 0,0 0-1,1 0 1,4 0 0,1-1-146,0-1 0,0 1-1,0-2 1,-1 1-1,1-1 1,0-1-1,13-7 1,-13 5 78,0-1 1,0 0 0,-1-1-1,0 0 1,15-18-1,-20 22 259,0-1-1,-1 0 1,1-1-1,-1 1 0,0 0 1,-1-1-1,1 0 1,-1 1-1,0-1 0,-1 0 1,1 0-1,-1 0 1,0-8-1,-1 13-43,0 1 0,0 0 1,0-1-1,0 1 0,0 0 0,0 0 0,0-1 1,0 1-1,0 0 0,0-1 0,0 1 0,0 0 0,0 0 1,0-1-1,0 1 0,-1 0 0,1 0 0,0-1 1,0 1-1,0 0 0,-1 0 0,1 0 0,0-1 1,0 1-1,0 0 0,-1 0 0,1 0 0,0 0 1,0-1-1,-1 1 0,1 0 0,0 0 0,0 0 1,-1 0-1,1 0 0,0 0 0,-1 0 0,1 0 0,0 0 1,0 0-1,-1 0 0,-16 5 454,-11 14-193,19-9-130,-1 0 0,1 0 0,1 1-1,0 0 1,0 0 0,1 1 0,0 0-1,1 0 1,-7 23 0,12-34-159,1 0 1,0 0-1,0-1 0,-1 1 1,1 0-1,0 0 0,0 0 1,0-1-1,0 1 1,0 0-1,0 0 0,0 0 1,1-1-1,-1 1 0,0 0 1,0 0-1,0 0 1,1-1-1,-1 1 0,1 0 1,-1-1-1,0 1 0,1 0 1,-1-1-1,1 1 1,0 0-1,-1-1 0,1 1 1,-1-1-1,1 1 0,0-1 1,1 1-1,1 0 16,-1 0 0,1 0 0,0-1 0,0 1 0,0-1 0,0 0 0,0 0 0,0 0 0,5-1 0,60-15-64,-30 2-522,-17 5 430,1 0 0,-1 2 0,2 1-1,-1 1 1,1 0 0,31-1 0,-52 7 166,1-1 0,-1 1-1,1-1 1,-1 1 0,1 0-1,-1 0 1,0 0 0,1 0 0,-1 1-1,0-1 1,0 1 0,0-1-1,0 1 1,0 0 0,0-1-1,2 4 1,-2-2 15,1 0 0,-1-1 0,1 0-1,-1 0 1,1 0 0,0 0 0,0 0-1,0 0 1,0-1 0,0 1 0,0-1-1,6 2 1,2-3 22,0 1 0,-1-1-1,1-1 1,0 0 0,0-1-1,-1 0 1,1 0 0,-1-1 0,0-1-1,12-4 1,-6 1-1307,1 2 0,27-6 0,-39 11-2175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4"/>
    </inkml:context>
    <inkml:brush xml:id="br0">
      <inkml:brushProperty name="width" value="0.025" units="cm"/>
      <inkml:brushProperty name="height" value="0.025" units="cm"/>
    </inkml:brush>
  </inkml:definitions>
  <inkml:trace contextRef="#ctx0" brushRef="#br0">233 48 10314,'0'0'5973,"-4"-8"-4350,3 5-1536,0 0 53,0 0-1,0 0 0,0 0 0,-1 0 1,0 1-1,1-1 0,-1 0 0,-4-3 1,5 5-97,0 0 0,0 0 1,-1 1-1,1-1 1,0 0-1,-1 1 0,1-1 1,0 1-1,-1 0 1,1-1-1,-1 1 0,1 0 1,0 0-1,-1 0 1,1 0-1,-1 0 0,1 0 1,-1 0-1,1 1 1,0-1-1,-1 0 1,1 1-1,0-1 0,-1 1 1,1-1-1,0 1 1,0 0-1,-1 0 0,0 1 1,-7 4 18,0 1 1,0 0-1,1 1 1,0 0-1,1 0 1,0 1-1,0 0 1,-9 17-1,-4 8 169,-15 41 1,28-60-170,1 0-1,1 1 1,0-1 0,-4 32 0,8-44-79,1-1 1,-1 1-1,1 0 0,0 0 0,0-1 1,0 1-1,0 0 0,0-1 1,1 1-1,-1 0 0,1 0 0,0-1 1,0 1-1,0-1 0,0 1 1,0-1-1,0 1 0,1-1 1,-1 0-1,1 0 0,-1 1 0,1-1 1,0 0-1,0-1 0,0 1 1,0 0-1,1 0 0,-1-1 0,0 0 1,1 1-1,-1-1 0,1 0 1,-1 0-1,1 0 0,-1 0 0,1-1 1,3 1-1,5 0-212,0 0 0,1-1 0,-1 0-1,1-1 1,-1 0 0,0-1 0,0 0 0,0-1 0,0 0 0,0-1-1,16-8 1,-22 10 210,0 0 0,0-1 1,1 0-1,-2 0 0,1-1 0,0 0 0,-1 1 0,1-1 0,-1-1 0,0 1 1,-1-1-1,1 1 0,-1-1 0,0 0 0,0 0 0,0 0 0,-1-1 0,0 1 0,0-1 1,0 1-1,0-1 0,-1 0 0,1-11 0,-2 17 31,0-1 1,0 1-1,0 0 0,0 0 0,-1-1 0,1 1 1,0 0-1,0 0 0,0 0 0,0 0 0,0-1 1,0 1-1,0 0 0,-1 0 0,1 0 1,0 0-1,0-1 0,0 1 0,0 0 0,-1 0 1,1 0-1,0 0 0,0 0 0,0 0 1,-1 0-1,1-1 0,0 1 0,0 0 0,0 0 1,-1 0-1,1 0 0,0 0 0,0 0 0,-1 0 1,1 0-1,0 0 0,0 0 0,0 0 1,-1 0-1,1 1 0,0-1 0,0 0 0,0 0 1,-1 0-1,1 0 0,0 0 0,0 0 1,0 0-1,-1 1 0,1-1 0,0 0 0,0 0 1,0 0-1,0 0 0,0 1 0,-1-1 0,-11 9 274,8-3-192,1 0-1,-1 0 1,1 0-1,0 1 0,0-1 1,1 1-1,0-1 1,0 1-1,-1 10 0,2-15-77,1 0 0,-1 0 0,1 0 0,0 0 0,0 0 0,0 0 0,0 0 0,0-1 0,0 1 1,0 0-1,1 0 0,-1 0 0,1 0 0,-1 0 0,1 0 0,0-1 0,0 1 0,0 0 0,0 0 0,0-1 0,0 1 0,0-1 0,1 1 0,-1-1 0,0 1 0,1-1 0,-1 0 0,1 0 0,0 0 0,-1 0 0,1 0 0,0 0 0,-1 0 0,1 0 0,0-1 0,0 1 0,2 0 0,7 0 1,1-1 1,-1 0-1,1 0 0,-1-1 0,0-1 1,1 1-1,-1-2 0,0 0 1,16-6-1,-24 8-40,-3 1 13,1 0 0,-1 0 0,0 0 0,0 0 1,1-1-1,-1 1 0,0 0 0,0 0 0,1 1 1,-1-1-1,0 0 0,0 0 0,1 0 0,-1 0 1,0 0-1,0 0 0,1 0 0,-1 0 0,0 0 0,0 0 1,0 1-1,1-1 0,-1 0 0,0 0 0,0 0 1,0 0-1,0 1 0,1-1 0,-1 0 0,0 0 1,0 0-1,0 1 0,0-1 0,0 0 0,0 0 1,0 1-1,1-1 0,-1 0 0,0 0 0,0 1 1,0-1-1,0 18-73,-7 16 65,-1-2-1075,6-11-3788,2-15 93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4.424"/>
    </inkml:context>
    <inkml:brush xml:id="br0">
      <inkml:brushProperty name="width" value="0.025" units="cm"/>
      <inkml:brushProperty name="height" value="0.025" units="cm"/>
    </inkml:brush>
  </inkml:definitions>
  <inkml:trace contextRef="#ctx0" brushRef="#br0">1 5 15407,'0'0'2263,"9"-1"-811,-5 1-1309,29-3 1226,44 3 0,-69 0-1291,0 0 1,0 1-1,0 0 0,0 1 0,0 0 0,0 0 0,-1 0 0,1 1 1,-1 0-1,0 1 0,0 0 0,10 6 0,-16-9-69,1 1-1,-1-1 0,0 0 1,0 1-1,0-1 1,0 1-1,0-1 1,0 1-1,-1-1 0,1 1 1,0-1-1,-1 1 1,1 0-1,-1 0 1,0-1-1,1 1 1,-1 0-1,0-1 0,0 1 1,0 0-1,0 0 1,-1-1-1,1 1 1,0 0-1,-1 0 0,1-1 1,-1 1-1,0-1 1,1 1-1,-1 0 1,0-1-1,0 1 0,-2 1 1,-3 6 210,-1 0 1,0-1 0,-1 0-1,-10 8 1,9-7 7,-11 7 122,16-13-242,-1 1 0,1-1 0,-1 1 1,1 0-1,0 0 0,0 1 0,-5 7 1,12-10-182,-1-1 1,1 0-1,-1-1 0,1 1 1,-1 0-1,1-1 1,0 1-1,-1-1 1,1 0-1,0 0 0,-1 0 1,1 0-1,3-1 1,-1 1-216,0-1 261,0 2 0,0-1 0,-1 0 0,1 1 0,0 0 0,0 0 0,-1 0 0,1 1 0,-1-1 0,1 1 0,-1 0 0,0 1 0,0-1 0,1 1 0,-2 0 0,1 0 0,0 0 0,-1 0 0,1 1 0,-1-1 0,0 1 0,0 0 0,0 0 0,-1 0 0,0 0 0,1 0 0,-1 1 0,-1-1 0,1 1 0,-1-1 0,1 1 0,-1 0 0,-1-1 0,1 1 1,-1 0-1,0 7 0,0-9 154,-1 0 1,0-1 0,0 1 0,0 0 0,0-1 0,0 1 0,-1-1 0,1 1 0,-1-1 0,0 0 0,0 1 0,1-1 0,-1 0-1,-1 0 1,1 0 0,0-1 0,0 1 0,-1 0 0,1-1 0,-1 0 0,1 1 0,-1-1 0,0 0 0,-4 1 0,-7 3 437,-1-1 0,1 0 0,-21 2 0,30-5-527,-64 4 830,67-4-925,0-1-1,0 0 0,0 0 1,0 0-1,0 0 0,0 0 1,0 0-1,0 0 1,0-1-1,0 1 0,1-1 1,-1 0-1,0 1 1,0-1-1,0 0 0,1 0 1,-1 0-1,0 0 0,1 0 1,-1 0-1,1-1 1,-1 1-1,1-1 0,0 1 1,0-1-1,-1 1 1,1-1-1,-1-2 0,2 2-212,0 1 0,0 0 0,0-1 0,0 1 0,1-1 0,-1 1 0,0 0 0,1-1 0,-1 1 0,1-1 0,-1 1 0,1 0 0,0 0 0,-1-1-1,1 1 1,0 0 0,0 0 0,0 0 0,0 0 0,0 0 0,2-1 0,28-19-7402,-23 17 5129,22-13-8048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5"/>
    </inkml:context>
    <inkml:brush xml:id="br0">
      <inkml:brushProperty name="width" value="0.025" units="cm"/>
      <inkml:brushProperty name="height" value="0.025" units="cm"/>
    </inkml:brush>
  </inkml:definitions>
  <inkml:trace contextRef="#ctx0" brushRef="#br0">9 285 8456,'0'0'5450,"-2"9"-4414,1-1-998,-1-3 139,1-1 0,0 1 1,1 0-1,-1 0 1,1 0-1,0 1 0,0-1 1,1 5-1,0-9-131,-1 1 0,1 0 0,0-1-1,0 1 1,0 0 0,0-1 0,0 1-1,0-1 1,0 0 0,0 1 0,1-1 0,-1 0-1,0 0 1,1 0 0,-1 0 0,1 0 0,-1 0-1,1 0 1,0 0 0,-1-1 0,1 1 0,0 0-1,0-1 1,-1 0 0,1 1 0,0-1 0,0 0-1,0 0 1,-1 0 0,4 0 0,8 0 48,1 0 1,0-1-1,0 0 1,0-1-1,-1-1 1,24-7-1,-30 7-73,0 1 1,0-1-1,0-1 1,0 1-1,-1-1 0,1-1 1,-1 1-1,0-1 1,-1 0-1,1 0 0,-1-1 1,0 1-1,0-1 1,4-7-1,-8 12-2,-1 0 1,1 0-1,0 0 0,0 0 0,-1 0 1,1 0-1,0 0 0,-1 0 1,1 0-1,-1 0 0,0 0 0,1 0 1,-1-1-1,0 1 0,0 0 1,1 0-1,-1 0 0,0-1 0,0 1 1,0 0-1,-1 0 0,1 0 1,0-1-1,0 1 0,-1 0 0,1 0 1,-1 0-1,1 0 0,-1 0 0,1 0 1,-1-1-1,1 1 0,-1 1 1,0-1-1,0 0 0,0 0 0,0 0 1,1 0-1,-3-1 0,1 2-12,0-1 1,0 1-1,0 0 0,0 0 0,0-1 0,0 1 0,0 1 1,0-1-1,0 0 0,1 0 0,-1 1 0,0-1 0,0 1 0,0-1 1,0 1-1,0 0 0,0 0 0,1 0 0,-1 0 0,0 0 1,1 0-1,-1 1 0,1-1 0,-2 2 0,-9 9 34,1-1 1,1 2-1,-15 22 0,21-29 92,0 1 1,1-1-1,0 1 1,0 0 0,1 0-1,-1 0 1,2 0-1,-1 0 1,1 0-1,-1 11 1,2-17-122,1 0 0,-1 1-1,1-1 1,-1 0 0,1 0 0,-1 0 0,1 0 0,0 0 0,-1 0 0,1-1-1,0 1 1,0 0 0,0 0 0,-1 0 0,1-1 0,0 1 0,0 0 0,0-1 0,0 1-1,1-1 1,-1 1 0,0-1 0,0 1 0,0-1 0,0 0 0,0 0 0,0 1-1,1-1 1,-1 0 0,0 0 0,0 0 0,0 0 0,0-1 0,1 1 0,-1 0 0,0 0-1,1-1 1,51-10 199,-24-2-203,0-2 1,-1-1-1,0-1 0,-2-1 1,0-1-1,-1-1 1,-1-2-1,-1 0 1,0-2-1,-2 0 1,21-33-1,-35 48 0,0-1-1,-1 0 1,0 0-1,0-1 1,-1 0-1,-1 0 1,0 0 0,0 0-1,-1 0 1,-1-1-1,3-20 1,-5 31-8,0 1 1,0 0 0,0-1-1,0 1 1,0 0-1,0-1 1,0 1 0,0 0-1,-1-1 1,1 1-1,0 0 1,0 0 0,0-1-1,0 1 1,0 0-1,0-1 1,0 1-1,-1 0 1,1 0 0,0-1-1,0 1 1,0 0-1,-1 0 1,1 0 0,0-1-1,0 1 1,-1 0-1,1 0 1,0 0 0,-1 0-1,1-1 1,0 1-1,0 0 1,-1 0 0,1 0-1,0 0 1,-1 0-1,1 0 1,-16 5 25,-12 13 16,8 1 22,2 0 0,0 1 0,1 0 0,-23 38 0,31-44 18,2-1-1,0 1 1,0 0 0,2 0-1,-1 0 1,2 1 0,0 0-1,1 0 1,-3 24 0,6-37-123,0 0 0,0 1 0,0-1-1,1 0 1,-1 1 0,0-1 0,1 0 0,0 1 0,-1-1 0,1 0 0,0 0 0,0 0 0,0 0 0,0 0 0,1 0 0,-1 0 0,0 0 0,1 0-1,0-1 1,-1 1 0,1 0 0,0-1 0,0 0 0,0 1 0,0-1 0,0 0 0,0 0 0,0 0 0,0 0 0,3 1 0,6 0-1060,0 0 1,0 0 0,0-1 0,0 0 0,13-1 0,16 0-5253</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6"/>
    </inkml:context>
    <inkml:brush xml:id="br0">
      <inkml:brushProperty name="width" value="0.025" units="cm"/>
      <inkml:brushProperty name="height" value="0.025" units="cm"/>
    </inkml:brush>
  </inkml:definitions>
  <inkml:trace contextRef="#ctx0" brushRef="#br0">175 117 14542,'-9'3'1495,"-5"3"-882,0 2 1,1-1 0,0 2 0,1-1 0,0 2 0,0 0 0,1 0 0,0 1 0,1 0 0,0 1 0,-13 20-1,22-30-570,0 0 0,-1 0 0,1 0 0,0 1 0,0-1 0,0 0-1,0 1 1,1-1 0,-1 1 0,1-1 0,-1 1 0,1-1 0,0 1-1,0 4 1,1-6-40,-1 0 0,1 0-1,-1 1 1,1-1 0,-1 0-1,1 0 1,-1 0 0,1-1-1,0 1 1,0 0 0,-1 0-1,1 0 1,0 0 0,0-1 0,0 1-1,0 0 1,0-1 0,0 1-1,0-1 1,0 1 0,0-1-1,0 0 1,0 1 0,1-1-1,-1 0 1,0 0 0,0 0-1,0 1 1,0-1 0,2-1-1,11 1-87,0-1-1,-1-1 1,1 0-1,0-1 1,-1 0-1,1-1 0,-1-1 1,0 0-1,-1-1 1,1 0-1,-1-1 1,0 0-1,-1-1 0,0 0 1,16-15-1,-12 9-43,-1 0 1,0-1-1,-1-1 0,-1 0 0,0-1 0,-2 0 0,1 0 0,-2-1 1,-1-1-1,7-20 0,-14 38 134,-1 1 0,1-1 0,-1 0-1,1 0 1,-1 0 0,0 0 0,0 0 0,1 0 0,-1 0 0,0 0 0,0 1 0,0-1 0,0 0-1,0 0 1,0 0 0,0 0 0,0 0 0,-1 0 0,1 0 0,-1-1 0,-12 11 227,-17 31 166,29-39-394,-11 17 20,-58 90 843,65-98-787,0 0 0,0 1 0,1-1 0,0 1 0,1 0 0,0 0 0,1 0 1,-2 22-1,4-32-93,0 0 0,0 1 0,0-1 0,0 0 0,1 0 0,-1 0 0,0 0 0,0 0 0,1 0 0,-1 0 0,1 1 0,-1-1 0,1 0 0,0-1 0,-1 1 0,1 0 0,0 0 0,-1 0 1,1 0-1,0 0 0,0-1 0,0 1 0,0 0 0,0-1 0,0 1 0,0-1 0,0 1 0,1 0 0,33 3-4832,-20-4-2544</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7"/>
    </inkml:context>
    <inkml:brush xml:id="br0">
      <inkml:brushProperty name="width" value="0.025" units="cm"/>
      <inkml:brushProperty name="height" value="0.025" units="cm"/>
    </inkml:brush>
  </inkml:definitions>
  <inkml:trace contextRef="#ctx0" brushRef="#br0">1 0 6278,'0'0'16036,"2"9"-15822,4 108 667,-6-116-874,0 0-1,0 0 1,1 0 0,-1 0 0,0 0-1,1 0 1,-1 0 0,1-1 0,-1 1-1,1 0 1,-1 0 0,1 0 0,0 0-1,-1-1 1,1 1 0,0 0 0,0-1 0,0 1-1,-1-1 1,1 1 0,0-1 0,0 1-1,0-1 1,0 0 0,1 1 0,31 0 303,-23-2-224,1-2-1,-1 1 0,0-1 0,11-5 1,55-38 39,-61 35-123,1 1-1,1 0 1,0 1 0,24-8-1,-41 16-3,1 1 0,-1 0 0,1 0 1,-1 0-1,1 0 0,-1 0 0,0 0 0,1 0 0,-1 0 0,1 0 0,-1 0 0,1 0 0,-1 0 1,1 0-1,-1 0 0,0 1 0,1-1 0,-1 0 0,1 0 0,-1 0 0,0 1 0,1-1 0,-1 0 1,0 0-1,1 1 0,-1-1 0,0 0 0,1 1 0,-1-1 0,0 0 0,1 1 0,4 20-112,-5 32-113,-1-39 197,1-13 32,0 0 0,0 0 1,0 1-1,0-1 0,0 0 0,0 0 1,1 0-1,-1 1 0,0-1 0,1 0 1,-1 0-1,1 0 0,-1 0 0,1 0 1,-1 0-1,1 0 0,0 0 0,-1 0 1,1 0-1,0 0 0,0 0 0,0-1 1,0 1-1,0 0 0,1 1 0,1-2 9,-1 1-1,0 0 0,0-1 0,1 0 0,-1 1 0,0-1 0,1 0 0,-1 0 1,0-1-1,1 1 0,-1 0 0,4-2 0,7-2 43,0-1 1,0 0-1,18-10 0,-28 13-51,29-16-124,-24 12 34,1 1 0,0 0 0,0 0-1,1 1 1,-1 0 0,1 0 0,0 1 0,0 1 0,15-3 0,-24 9 44,0-1 0,0 1 0,0 0 0,-1-1 0,1 1 0,-1 0 0,0-1-1,0 1 1,0 0 0,0 0 0,-1 4 0,0-6-175,1 0 1,-1-1-1,1 1 0,0 0 0,0 0 0,0 0 0,0 0 0,0 0 1,0 0-1,0 0 0,1 0 0,-1 0 0,1-1 0,-1 1 0,1 0 0,0 0 1,0 0-1,0-1 0,0 1 0,0 0 0,2 1 0,-1-2-111,-1-1 1,1 0-1,0 0 0,0 1 0,0-1 0,0-1 0,1 1 1,-2 0-1,1 0 0,0-1 0,0 1 0,0-1 1,0 1-1,0-1 0,0 0 0,0 0 0,-1 0 0,1 0 1,0 0-1,-1 0 0,1-1 0,1 0 0,23-16-4592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8"/>
    </inkml:context>
    <inkml:brush xml:id="br0">
      <inkml:brushProperty name="width" value="0.025" units="cm"/>
      <inkml:brushProperty name="height" value="0.025" units="cm"/>
    </inkml:brush>
  </inkml:definitions>
  <inkml:trace contextRef="#ctx0" brushRef="#br0">156 233 10378,'0'0'1847,"-12"7"224,6-3-1964,-66 49 2763,63-46-2365,1 0-1,-1 1 0,2 0 1,-1 1-1,1 0 0,-11 17 1,18-25-500,0-1-1,0 1 1,1 0 0,-1-1 0,0 1 0,0-1 0,1 1 0,-1-1 0,0 1-1,1-1 1,-1 1 0,1-1 0,-1 1 0,1-1 0,-1 1 0,1-1-1,-1 1 1,1-1 0,-1 0 0,1 1 0,-1-1 0,1 0 0,0 0 0,-1 1-1,1-1 1,-1 0 0,1 0 0,0 0 0,-1 0 0,1 0 0,0 0-1,-1 0 1,1 0 0,0 0 0,-1 0 0,1 0 0,-1 0 0,1 0 0,0-1-1,38 2 118,-33-1-187,44-2-822,-18 1 76,44 4 0,-75-3 840,0 0 1,1 1 0,-1-1 0,0 0-1,0 1 1,1-1 0,-1 1 0,0-1 0,0 1-1,0-1 1,0 1 0,0 0 0,1 0-1,-1 0 1,0-1 0,-1 1 0,1 0 0,0 0-1,0 0 1,0 0 0,-1 1 0,1-1 0,0 0-1,-1 0 1,1 0 0,-1 1 0,1-1-1,-1 0 1,0 0 0,0 1 0,1-1 0,-1 0-1,0 1 1,0-1 0,0 0 0,0 1-1,-1 0 1,1-2-23,1 1 0,-1-1 0,0 0 0,0 0-1,0 0 1,0 0 0,1 1 0,-1-1 0,0 0-1,0 0 1,0 0 0,1 0 0,-1 0 0,0 0-1,0 0 1,0 1 0,1-1 0,-1 0 0,0 0-1,0 0 1,1 0 0,-1 0 0,0 0 0,0 0-1,1 0 1,-1 0 0,0 0 0,0 0 0,0 0-1,1-1 1,-1 1 0,0 0 0,0 0 0,1 0 0,-1 0-1,0 0 1,0 0 0,0 0 0,0-1 0,1 1-1,-1 0 1,0 0 0,0 0 0,0 0 0,0-1-1,1 1 1,9-8 132,85-114-3075,-90 118 2890,0 0-1,1 1 1,0 0 0,0 0-1,0 1 1,0-1-1,0 1 1,0 1 0,9-2-1,27-10 20,-22 2-205,0 0 1,-1-1-1,0-1 0,-1-1 0,18-17 0,-26 22 213,-1 0 0,0-1 0,-1 0 0,0-1 0,-1 1-1,0-2 1,-1 1 0,0-1 0,0 0 0,3-13 0,-8 3 365,-1 22-331,-1 0 0,1 0 0,0-1 0,-1 1 0,1 0 0,0 0 0,-1-1 0,1 1 0,-1 0 0,1 0 0,0 0 0,-1 0 0,1 0 0,-1-1 0,1 1 0,0 0 0,-1 0 0,1 0 0,-1 0 0,1 0 0,0 0-1,-1 0 1,1 1 0,-1-1 0,1 0 0,0 0 0,-1 0 0,1 0 0,-1 1 0,-2 0 29,-1 1-1,1 0 0,0 0 0,0 0 1,0 0-1,0 1 0,0-1 0,-3 4 1,-7 11 182,0 1 0,2 1 0,0 0 0,1 0 0,0 1 0,2 0 0,1 0 1,0 1-1,1 0 0,2 1 0,0-1 0,1 1 0,1 0 0,1-1 0,1 1 0,4 30 0,-3-46-209,0 0 1,1-1-1,0 1 0,0-1 0,0 0 0,1 1 0,0-1 0,0 0 0,6 8 0,5-74 875,-5 28-1100,2 1 1,1 0-1,1 1 0,2 0 1,1 1-1,1 1 0,2 1 1,34-42-1,-53 70 208,3-3 41,-1-1 0,1 1 0,0-1 0,0 1 0,0 0 0,0 0 0,1 1 0,-1-1 0,1 1 0,0-1 0,0 1-1,-1 0 1,1 0 0,0 1 0,1-1 0,-1 1 0,5-1 0,-9 2 157,2 0-535,-2 0 320,1 0 0,-1 0 0,0 0 0,1 0 0,-1 0 0,1 0 0,-1 0 0,1 0 0,-1 0 0,1 0 0,-1 0 0,1 0 0,-1 0 0,1 0 0,-1 0 0,1 0 0,-1 1 0,0-1 0,1 0 0,-1 0 0,1 0 0,-1 1 0,0-1 0,1 0 0,-1 1 0,0-1 0,1 0 0,-1 1 0,0-1 0,1 1 0,-1-1 0,0 0 0,0 1 0,0-1 0,1 1 0,-1-1 0,0 1 0,0 17 257,0-15-4134</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19"/>
    </inkml:context>
    <inkml:brush xml:id="br0">
      <inkml:brushProperty name="width" value="0.025" units="cm"/>
      <inkml:brushProperty name="height" value="0.025" units="cm"/>
    </inkml:brush>
  </inkml:definitions>
  <inkml:trace contextRef="#ctx0" brushRef="#br0">179 21 8456,'-1'-21'9303,"-3"40"-5976,-1 12-3342,-26 83 1985,17-69-1390,2 0 0,2 0-1,2 1 1,-3 63-1,11-109-504,1-6-652,0-1 0,-1 1 0,0-1 0,0 1 0,0-1 0,-1 0 0,1 1 0,-2-1 1,1 1-1,-4-11 0,-31-66-4722,10 27 4570,21 44 1142,-2-8 1328,5 7 2457,11 12-1587,27 2-2147,27 10 90,22 2-1015,-77-13-641,0 0-1,-1 0 0,1-1 0,-1 0 0,9-2 1,5-8-10509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0"/>
    </inkml:context>
    <inkml:brush xml:id="br0">
      <inkml:brushProperty name="width" value="0.025" units="cm"/>
      <inkml:brushProperty name="height" value="0.025" units="cm"/>
    </inkml:brush>
  </inkml:definitions>
  <inkml:trace contextRef="#ctx0" brushRef="#br0">3 195 7015,'0'0'8215,"-1"8"-6480,-1 28-544,3-35-1135,-1 0 0,0 0 0,1-1 0,-1 1 0,1 0 0,0 0 0,-1 0 0,1-1 0,0 1-1,-1 0 1,1-1 0,0 1 0,0-1 0,-1 1 0,1-1 0,0 1 0,0-1 0,0 1 0,0-1 0,0 0 0,0 1 0,0-1 0,-1 0 0,1 0 0,0 0 0,0 0 0,0 0 0,0 0 0,0 0 0,1 0 0,32-3 930,-33 3-867,9-2-49,-1-1 0,0 0 1,0 0-1,0-1 0,-1 0 1,1 0-1,-1-1 0,0-1 0,0 1 1,-1-1-1,0 0 0,0-1 1,0 0-1,-1 0 0,0 0 0,0-1 1,0 0-1,-1 0 0,-1 0 1,1-1-1,-2 1 0,1-1 1,-1 0-1,0 0 0,-1-1 0,0 1 1,0 0-1,-1-1 0,0-17 1,-1 26-74,0 0 0,0 0 1,0-1-1,0 1 1,0 0-1,0 0 1,0 0-1,0 0 0,0 0 1,-1 0-1,1 0 1,0 0-1,-1 0 1,1 0-1,-1 0 1,1 0-1,-1 0 0,0 0 1,1 0-1,-1 1 1,0-1-1,0 0 1,1 0-1,-1 1 1,0-1-1,0 0 0,0 1 1,0-1-1,0 1 1,0-1-1,0 1 1,0 0-1,0-1 0,0 1 1,0 0-1,0 0 1,0-1-1,0 1 1,0 0-1,0 0 1,0 0-1,-1 1 0,1-1 1,0 0-1,0 0 1,0 0-1,0 1 1,-1 0-1,-2 0-8,1 1 0,-1 0 0,1 0 1,0 0-1,0 1 0,0-1 0,0 1 0,0-1 0,0 1 0,1 0 0,-1 0 0,-2 5 1,-2 4-1,1 0 1,0 0 0,0 1 0,2 0-1,-1 1 1,2-1 0,0 1-1,0-1 1,1 1 0,1 0 0,0 0-1,2 18 1,-1-30 8,1 0 0,-1 1 1,1-1-1,-1 0 0,1 0 0,0 0 0,0 0 0,0 0 1,0 0-1,0 0 0,0 0 0,1 0 0,-1 0 0,1-1 1,-1 1-1,1 0 0,-1-1 0,1 1 0,0-1 0,0 0 1,0 0-1,3 2 0,1-1 10,-1 0 0,1 0 1,0-1-1,0 0 0,-1 0 0,1 0 1,0-1-1,10 0 0,4-2 23,0 0 0,0-2 0,0 0 0,22-8 0,8-7-29,-1-3 0,50-28-1,-99 49-9,0 1-1,1 0 1,-1 0-1,0-1 0,0 1 1,1 0-1,-1 0 1,0-1-1,1 1 0,-1 0 1,1 0-1,-1 0 1,0 0-1,1 0 1,-1 0-1,0-1 0,1 1 1,-1 0-1,1 0 1,-1 0-1,0 0 0,1 0 1,-1 1-1,1-1 1,-1 0-1,0 0 0,1 0 1,-1 0-1,0 0 1,1 0-1,-1 1 1,1-1-1,-1 0 0,0 0 1,0 0-1,1 1 1,-1-1-1,1 1 0,-2 17-102,-14 27 150,13-41-43,-1 5 23,0-4 7,1 0 0,1 0-1,-1 0 1,1 0 0,-1 0-1,2 0 1,-2 6-1,3-10-3,-1-1 0,0 1 0,0-1 0,1 1 0,-1-1-1,1 1 1,-1-1 0,0 1 0,1-1 0,-1 1-1,1-1 1,-1 0 0,1 1 0,-1-1 0,1 0-1,-1 1 1,1-1 0,-1 0 0,1 0 0,0 1-1,-1-1 1,1 0 0,-1 0 0,1 0 0,0 0-1,-1 0 1,1 0 0,-1 0 0,1 0 0,0 0-1,-1 0 1,2-1 0,23-1 385,-4-5-332,0 0-1,0-1 1,-1-1 0,29-17-1,-31 15-114,0 2-1,1 0 0,0 1 0,0 0 0,36-7 0,-54 14 31,0 1 0,0 0-1,0 0 1,0-1 0,-1 1 0,1 0-1,0 0 1,0 0 0,0 0 0,0 0 0,0 0-1,0 0 1,0 1 0,-1-1 0,1 0 0,0 0-1,0 1 1,0-1 0,0 0 0,-1 1-1,1-1 1,0 1 0,0-1 0,-1 1 0,1-1-1,0 1 1,-1 0 0,1-1 0,-1 1-1,1 0 1,0 0 0,0 0 0,-1 30-65,1 1 140,-1-31-62,1 0 0,-1-1-1,1 1 1,-1 0 0,1 0 0,-1 0 0,1 0 0,0-1 0,-1 1-1,1 0 1,0 0 0,0-1 0,-1 1 0,1-1 0,0 1 0,0-1-1,0 1 1,0-1 0,0 1 0,0-1 0,0 0 0,0 0-1,0 1 1,0-1 0,0 0 0,0 0 0,0 0 0,0 0 0,1 0-1,5 0-150,0-1 0,0 0-1,0 0 1,-1 0 0,1-1 0,0 1-1,11-7 1,-13 6-897,0-1-1,0 1 1,-1-1-1,1-1 1,-1 1 0,7-7-1,1-5-3710</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1"/>
    </inkml:context>
    <inkml:brush xml:id="br0">
      <inkml:brushProperty name="width" value="0.025" units="cm"/>
      <inkml:brushProperty name="height" value="0.025" units="cm"/>
    </inkml:brush>
  </inkml:definitions>
  <inkml:trace contextRef="#ctx0" brushRef="#br0">18 0 13869,'0'0'7015,"-18"54"-6214,18-33-225,6-2-448,6-1-64,2-2-1057,-3-9-3171,-2-5-8071</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2"/>
    </inkml:context>
    <inkml:brush xml:id="br0">
      <inkml:brushProperty name="width" value="0.025" units="cm"/>
      <inkml:brushProperty name="height" value="0.025" units="cm"/>
    </inkml:brush>
  </inkml:definitions>
  <inkml:trace contextRef="#ctx0" brushRef="#br0">1 240 7271,'0'0'10789,"9"2"-9401,3-2-1110,-1 1 0,0-2 0,1 1 0,-1-2 0,0 1 0,0-2 0,0 1 0,0-2 0,0 1 1,14-8-1,13-7 290,54-35 0,-82 47-483,1-2 0,-1 0 0,0 0 0,-1-1 0,0 0 0,0 0 0,-1-1 0,0 0 0,8-15 0,-15 23-68,1 0 1,-1 0 0,-1 0 0,1 0 0,0 0 0,0-1 0,-1 1 0,1 0 0,-1 0 0,0 0 0,1-1 0,-2-3 0,1 5-14,0 1 0,0-1 1,0 1-1,0-1 0,-1 1 1,1-1-1,0 1 0,-1-1 1,1 1-1,0-1 0,-1 1 1,1-1-1,-1 1 0,1 0 0,0-1 1,-1 1-1,1 0 0,-1-1 1,1 1-1,-1 0 0,1 0 1,-1 0-1,1-1 0,-1 1 1,0 0-1,1 0 0,-1 0 1,1 0-1,-1 0 0,0 0 0,-3 0-6,1 1 0,-1 0-1,1 0 1,0 0-1,-1 0 1,1 0 0,0 1-1,0-1 1,0 1-1,0 0 1,0 0 0,0 0-1,0 0 1,-3 4-1,-10 11-34,0 0 0,-24 37 0,35-47 31,1 0-1,1 0 1,-1 0-1,1 0 0,0 1 1,1-1-1,0 1 0,0 0 1,0-1-1,1 1 0,1 0 1,-1 12-1,2-18 3,-1 0 0,1 1 0,0-1 1,0 0-1,0 0 0,0 0 0,0 0 0,0 0 1,0 0-1,1 0 0,-1 0 0,1-1 0,0 1 0,-1-1 1,1 1-1,0-1 0,0 1 0,0-1 0,0 0 0,0 0 1,0 0-1,0 0 0,0 0 0,1 0 0,-1-1 0,0 1 1,0-1-1,1 0 0,-1 1 0,5-1 0,9 1-543,0-1 1,1 0-1,17-3 0,-30 3 157,41-10-5274,2-11-6246</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3"/>
    </inkml:context>
    <inkml:brush xml:id="br0">
      <inkml:brushProperty name="width" value="0.025" units="cm"/>
      <inkml:brushProperty name="height" value="0.025" units="cm"/>
    </inkml:brush>
  </inkml:definitions>
  <inkml:trace contextRef="#ctx0" brushRef="#br0">1 58 10570,'0'0'2274,"11"-8"-213,0 1-1356,2 0 0,-1 0 0,1 1 0,0 0 0,25-6 0,-35 11-645,0 0 0,-1 0 0,1 1 1,0-1-1,0 1 0,0 0 0,-1-1 0,1 1 0,0 1 1,0-1-1,0 0 0,-1 1 0,1-1 0,0 1 0,0 0 1,-1 0-1,1 0 0,-1 0 0,1 0 0,-1 0 0,1 1 0,-1-1 1,0 1-1,0 0 0,1 0 0,-1 0 0,-1 0 0,1 0 1,0 0-1,0 1 0,-1-1 0,1 0 0,-1 1 0,0-1 1,0 1-1,0 0 0,0-1 0,0 1 0,0 0 0,-1-1 1,0 1-1,1 5 0,0 4-6,-1 1 0,0-1 1,0 0-1,-1 0 0,-1 0 1,0 1-1,-1-1 0,0-1 0,0 1 1,-11 21-1,-4 2 27,-2-1 1,-24 33-1,9-16-36,33-49-39,1 1-1,-1 0 1,0 0 0,1 0-1,-1 0 1,1 1 0,0-1-1,0 0 1,0 0-1,1 1 1,-1-1 0,1 4-1,0-5 4,0-1-1,1 0 0,-1 0 1,0 0-1,1 1 1,-1-1-1,1 0 0,0 0 1,-1 0-1,1 0 0,0 0 1,0 0-1,-1 0 0,1 0 1,0 0-1,0-1 1,0 1-1,0 0 0,0 0 1,0-1-1,0 1 0,0-1 1,1 1-1,-1-1 0,0 1 1,0-1-1,0 0 1,1 1-1,-1-1 0,0 0 1,0 0-1,1 0 0,0 0 1,25 2 140,1-1 0,-1-1 0,33-5 0,-47 4-531,-1-1 1,0-1-1,0 0 1,0 0-1,-1-1 1,1-1-1,-1 0 1,0-1-1,15-9 1,-12-1-4007,-8-3-2323</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4"/>
    </inkml:context>
    <inkml:brush xml:id="br0">
      <inkml:brushProperty name="width" value="0.025" units="cm"/>
      <inkml:brushProperty name="height" value="0.025" units="cm"/>
    </inkml:brush>
  </inkml:definitions>
  <inkml:trace contextRef="#ctx0" brushRef="#br0">0 0 10346,'0'0'4740,"75"26"-4516,-32-23-95,2-1-706,-8-2-1185,3 0-191,-7 0-1090,-4 0-1570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4.769"/>
    </inkml:context>
    <inkml:brush xml:id="br0">
      <inkml:brushProperty name="width" value="0.025" units="cm"/>
      <inkml:brushProperty name="height" value="0.025" units="cm"/>
    </inkml:brush>
  </inkml:definitions>
  <inkml:trace contextRef="#ctx0" brushRef="#br0">6 118 993,'0'0'17083,"8"0"-13982,-2 0-2776,1 0 0,-1 0-1,1 0 1,-1-1 0,0 0 0,1-1-1,-1 1 1,0-1 0,0-1-1,0 1 1,0-1 0,0 0-1,-1 0 1,1-1 0,-1 1 0,5-6-1,-7 7-367,0 0 0,0-1 0,-1 1 0,1-1 0,-1 0 0,0 1 1,0-1-1,0 0 0,0 0 0,0-1 0,-1 1 0,1 0 0,-1-1 0,0 1 0,0-1 0,0 1 0,-1-1 0,1 1 0,-1-1 0,0-6 0,0 9 43,-1 0-1,1 1 0,-1-1 1,1 0-1,-1 1 1,1-1-1,-1 1 1,1-1-1,-1 1 0,0-1 1,1 1-1,-1-1 1,0 1-1,0 0 1,1-1-1,-1 1 0,0 0 1,0 0-1,1-1 1,-1 1-1,0 0 1,0 0-1,0 0 0,0 0 1,1 0-1,-1 0 1,0 0-1,0 1 1,0-1-1,1 0 1,-2 1-1,-29 7 211,23-3-150,1 0 0,-1 1 0,1 1 0,0-1-1,0 1 1,1 0 0,0 1 0,1 0 0,-1-1 0,1 2-1,1-1 1,0 1 0,0-1 0,0 1 0,1 0 0,0 0-1,1 1 1,0-1 0,1 0 0,0 1 0,0-1 0,1 1-1,1 15 1,0-24-82,0 1-1,-1-1 0,1 0 1,0 0-1,0 0 0,0 0 1,0 0-1,0 0 0,0 0 1,0 0-1,0 0 1,0 0-1,0 0 0,0 0 1,1-1-1,-1 1 0,0-1 1,0 1-1,1-1 0,-1 1 1,1-1-1,-1 0 0,0 1 1,1-1-1,-1 0 0,1 0 1,-1 0-1,0 0 1,1 0-1,-1-1 0,1 1 1,1-1-1,4 0-434,-1 0 0,0 0 0,0-1 1,0 0-1,0 0 0,9-6 0,20-17-4176,-3-7-3610</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5"/>
    </inkml:context>
    <inkml:brush xml:id="br0">
      <inkml:brushProperty name="width" value="0.025" units="cm"/>
      <inkml:brushProperty name="height" value="0.025" units="cm"/>
    </inkml:brush>
  </inkml:definitions>
  <inkml:trace contextRef="#ctx0" brushRef="#br0">0 0 6054,'0'0'6256,"4"10"-4713,-1 1-1406,13 38 2344,-15-47-2342,0 1 0,1-1 0,-1 0 0,0 0 0,1 0 0,-1 0 0,1 0 0,0-1 0,-1 1 0,1 0 0,0-1 0,0 1 0,0-1-1,0 0 1,0 1 0,1-1 0,-1 0 0,0 0 0,1-1 0,2 2 0,13-1-43,-1-1 1,0-1-1,1 0 1,-1-1-1,0-1 1,0-1-1,26-9 1,-22 7-285,0 0 1,-1 2-1,2 0 1,27-1 0,-48 5 182,0 0 0,-1 0 1,1 0-1,0 0 0,0 0 1,-1 0-1,1 0 1,0 1-1,0-1 0,-1 0 1,1 0-1,0 1 0,-1-1 1,1 0-1,0 1 0,-1-1 1,1 1-1,0-1 1,-1 1-1,1-1 0,-1 1 1,1-1-1,-1 1 0,1-1 1,-1 1-1,0 0 1,1-1-1,-1 1 0,0 0 1,1-1-1,-1 2 0,1 27 446,-1-4-141,1-24-311,-1 0 0,1-1 0,-1 1 0,1-1 1,0 1-1,-1-1 0,1 0 0,0 1 0,-1-1 0,1 0 0,0 1 0,-1-1 0,1 0 0,0 0 1,0 1-1,-1-1 0,1 0 0,0 0 0,0 0 0,0 0 0,-1 0 0,1 0 0,0 0 0,0-1 1,-1 1-1,1 0 0,0 0 0,0-1 0,-1 1 0,1 0 0,0-1 0,-1 1 0,1 0 0,0-1 1,0 0-1,26-15-3473,-12 1-1064,0-3-1367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6"/>
    </inkml:context>
    <inkml:brush xml:id="br0">
      <inkml:brushProperty name="width" value="0.025" units="cm"/>
      <inkml:brushProperty name="height" value="0.025" units="cm"/>
    </inkml:brush>
  </inkml:definitions>
  <inkml:trace contextRef="#ctx0" brushRef="#br0">1 0 12556,'0'0'3715,"8"7"-4216,-4-3 282,0 0 0,1-1 0,-1 1 0,1-1 0,0 0 0,0-1 0,0 1 1,0-1-1,0 0 0,1 0 0,-1-1 0,0 1 0,1-1 0,0-1 0,10 1 1,-7 0 292,0-2 1,0 1 0,0-1 0,0-1-1,11-2 1,-18 3 1025,-4 5 1711,-10 20-1896,10-22-847,0 0 0,1 1-1,0-1 1,-1 1 0,1 0 0,0-1 0,0 1-1,0 0 1,1 0 0,-1 0 0,1 0 0,-1-1-1,1 1 1,0 0 0,0 0 0,1 0 0,-1 0-1,0 0 1,2 5 0,1-3-25,1 0 0,-1 0 0,1 0 0,0 0 0,0-1 0,0 1 0,10 6 1,-4-2-31,-6-6 15,-1 0 0,0 0 1,0 1-1,0-1 0,0 1 1,-1 0-1,1-1 0,-1 1 1,0 0-1,0 0 0,0 1 1,-1-1-1,2 6 0,-3-9 39,0 1 0,0 0 0,0 0 1,0 0-1,-1 0 0,1 0 0,0 0 0,-1-1 0,1 1 0,-1 0 0,0 0 0,1 0 0,-1-1 0,0 1 0,0 0 1,0-1-1,0 1 0,-1-1 0,1 0 0,0 1 0,-1-1 0,1 0 0,-1 1 0,1-1 0,-1 0 0,1 0 0,-1 0 1,0-1-1,1 1 0,-1 0 0,0-1 0,-3 2 0,-6 1 90,0 0 0,0 0 1,0-1-1,0-1 0,0 0 0,-1 0 0,1-1 1,-22-3-1,32 3-302,0-1 0,0 1 0,0-1 0,0 1 1,0-1-1,0 1 0,0-1 0,0 0 0,0 0 0,1 1 1,-1-1-1,0 0 0,1 0 0,-1 0 0,0 0 0,1 0 1,-1 0-1,1 0 0,-1 0 0,1 0 0,0 0 0,-1 0 1,1 0-1,0 0 0,0 0 0,0 0 0,0 0 0,0 0 1,0-1-1,0 1 0,0 0 0,0 0 0,0 0 0,1-2 1,0 0-494,0-16-5085</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7"/>
    </inkml:context>
    <inkml:brush xml:id="br0">
      <inkml:brushProperty name="width" value="0.025" units="cm"/>
      <inkml:brushProperty name="height" value="0.025" units="cm"/>
    </inkml:brush>
  </inkml:definitions>
  <inkml:trace contextRef="#ctx0" brushRef="#br0">159 62 6598,'0'0'8985,"-3"-9"-7160,-13-28-880,15 36-918,0-1 0,0 1 0,-1 0 0,1-1 0,-1 1-1,1 0 1,-1 0 0,1 0 0,-1 1 0,1-1-1,-1 0 1,0 0 0,1 1 0,-1-1 0,0 1 0,0 0-1,1-1 1,-1 1 0,0 0 0,0 0 0,0 0 0,1 0-1,-1 0 1,0 1 0,0-1 0,0 1 0,1-1 0,-1 1-1,-1 0 1,-43 21 236,40-18-120,0 0 0,1 1 1,-1 0-1,1 0 0,-5 6 0,10-10-137,-1 0-1,0-1 1,1 1-1,-1 0 1,1-1 0,0 1-1,-1 0 1,1 0-1,0-1 1,-1 1-1,1 0 1,0 0-1,0 0 1,0 0-1,-1-1 1,1 1 0,0 0-1,0 0 1,1 0-1,-1 0 1,0 0-1,0-1 1,0 1-1,0 0 1,1 0-1,-1 0 1,0-1 0,1 1-1,-1 0 1,1 0-1,-1-1 1,1 1-1,-1 0 1,1-1-1,-1 1 1,1 0-1,-1-1 1,1 1 0,0-1-1,0 1 1,-1-1-1,1 1 1,0-1-1,0 0 1,-1 1-1,1-1 1,0 0-1,0 0 1,0 0-1,0 1 1,-1-1 0,3 0-1,51 12-104,-43-11-42,0 1-1,0 0 1,0 1-1,0 0 1,0 1 0,-1 0-1,0 1 1,16 10-1,-25-15 142,0 1 0,0 0 0,0-1 0,0 1 0,0 0 0,0 0 0,0 0 0,-1 0 0,1 0-1,0 0 1,-1 0 0,1 0 0,0 0 0,-1 0 0,0 0 0,1 1 0,-1-1 0,0 0 0,1 0 0,-1 0 0,0 1 0,0-1 0,0 0 0,0 0-1,0 1 1,-1 1 0,0-1 56,0 1 0,0-1 1,0 0-1,-1 0 0,1 0 0,-1 0 0,0 0 0,1 0 0,-1 0 0,0 0 0,-4 3 0,-5 2 338,0 0 0,-1-1 1,-21 9-1,28-13-353,0 0-1,0 0 1,0 0 0,0-1 0,0 1 0,-1-1 0,1 0 0,-1-1 0,1 0 0,-1 1 0,-8-2 0,12-24-7921,2 12 641</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8"/>
    </inkml:context>
    <inkml:brush xml:id="br0">
      <inkml:brushProperty name="width" value="0.025" units="cm"/>
      <inkml:brushProperty name="height" value="0.025" units="cm"/>
    </inkml:brush>
  </inkml:definitions>
  <inkml:trace contextRef="#ctx0" brushRef="#br0">1 74 10762,'0'0'6097,"9"-2"-3973,11-1-1634,0-1 0,1-1-1,-2 0 1,1-2-1,-1 0 1,36-20 0,-63 34-565,7-6 75,-1 1 0,1 0 0,0-1 0,-1 1 0,1 0 0,0 0 0,0 0 0,0 0 0,0-1 0,1 2 0,-1-1 0,0 2 0,1-3 7,0 0 1,0 0-1,0 0 0,0 0 1,0 0-1,0 0 1,0 0-1,0 0 0,0 0 1,1 0-1,-1 0 0,0 0 1,1 0-1,-1 0 1,1-1-1,-1 1 0,1 0 1,-1 0-1,1 0 1,0 0-1,-1-1 0,1 1 1,0 0-1,0-1 1,1 2-1,30 9 245,47-10 89,-65-2-352,18-1-715,1-1 1,62-15-1,-75 12-1478,-2 0 1,1-1-1,24-12 0,-28 8-1052,-5 2-481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29"/>
    </inkml:context>
    <inkml:brush xml:id="br0">
      <inkml:brushProperty name="width" value="0.025" units="cm"/>
      <inkml:brushProperty name="height" value="0.025" units="cm"/>
    </inkml:brush>
  </inkml:definitions>
  <inkml:trace contextRef="#ctx0" brushRef="#br0">86 1 7335,'0'0'7709,"-6"11"-6925,-7 15-561,-33 70 2386,42-87-2390,1 0-1,0 0 1,0 0 0,1 1-1,0-1 1,0 1-1,1 0 1,0 14 0,2-22-205,0-1 1,0 1 0,0-1 0,-1 1 0,2-1 0,-1 1 0,0-1 0,0 0 0,0 0 0,0 1 0,1-1 0,-1 0 0,1 0 0,-1 0 0,1 0 0,-1 0 0,1-1 0,0 1-1,-1 0 1,1-1 0,0 1 0,-1-1 0,1 0 0,0 0 0,0 1 0,-1-1 0,1 0 0,0 0 0,0-1 0,2 1 0,4 0 19,1 0 0,-1-1 0,1 0 0,-1-1 0,9-2 0,-6-1-28,-1 0 0,0 0 0,-1-1 0,1-1 1,-1 0-1,0 0 0,-1-1 0,0 0 0,0 0 1,0-1-1,8-14 0,28-27-486,-44 59 40,-6 7 426,-4 3-730,-22 48 2254,24-32-3793,11 1-5889,-3-35 7965,0-1 0,0 1 0,1 0 0,-1-1 0,0 1 0,0-1 1,1 1-1,-1-1 0,0 1 0,1-1 0,-1 1 0,0-1 0,1 1 0,-1-1 0,1 1 0,-1-1 0,1 0 0,-1 1 0,1-1 0,-1 0 0,1 0 0,0 1 0,-1-1 0,1 0 0,-1 0 1,1 0-1,0 1 0,20-5-1182,14-18 3100,-14 1-297,18-17 90,-13 24 4098,-24 18-2538,12 29-1974,-10-30-1068,0-1 1,1 1-1,-1-1 1,1-1-1,-1 1 0,1-1 1,0 1-1,0-2 1,-1 1-1,1 0 1,5-1-1,57-1-299,-54 0 108,9-1-867,-1-1 0,1-1 0,31-10 0,-42 10 729,0 0-1,0 0 0,-1-1 1,1 0-1,-1-1 0,0 0 1,-1 0-1,12-11 0,-18 11 2376,-12 6-481,-12 9 81,17-5-1590,0-1 0,0 1 1,1 0-1,0 1 0,-1-1 1,1 1-1,1-1 0,-1 1 0,1 0 1,-1 0-1,2 0 0,-1 0 1,0 0-1,1 1 0,0-1 1,0 0-1,1 1 0,-1-1 1,1 1-1,0-1 0,1 0 1,-1 1-1,1-1 0,3 11 0,4 9-494,1 1 0,1-1 0,27 46 0,-3-4-774,-31-59 1070,1 1 1,-1-1-1,0 1 1,-1-1-1,0 1 1,1 13-1,-3-20 193,0 0-1,0 0 1,0 0-1,-1 0 1,1 0 0,-1 0-1,1 0 1,-1 0-1,0 0 1,0 0 0,0 0-1,0 0 1,0 0-1,0 0 1,0-1 0,-1 1-1,1 0 1,0-1-1,-1 1 1,0-1 0,1 0-1,-1 0 1,0 1-1,0-1 1,0 0-1,1 0 1,-1-1 0,0 1-1,0 0 1,0-1-1,0 1 1,-4 0 0,-1 1 399,0-1 0,-1 1 0,0-1 0,1 0 0,-1-1-1,0 0 1,1 0 0,-1 0 0,0-1 0,-8-2 0,13 1-347,0 1-1,0 0 1,0-1-1,0 1 1,0-1 0,0 0-1,0 0 1,1 0-1,-1 0 1,1-1-1,0 1 1,-1-1-1,1 1 1,0-1-1,0 0 1,1 0-1,-1 0 1,1 0-1,-1 0 1,1 0-1,0 0 1,0-1-1,0 1 1,1 0-1,-1-5 1,-1-1-165,1 0 1,0 0-1,1-1 0,0 1 1,1 0-1,-1 0 0,2 0 0,-1 0 1,1 0-1,1 0 0,-1 0 1,2 1-1,-1-1 0,1 1 1,0 0-1,1 0 0,0 0 1,0 0-1,1 1 0,0 0 1,0 0-1,0 1 0,1 0 1,0 0-1,1 0 0,-1 1 0,1 0 1,0 1-1,13-6 0,0 0-33,1 2 0,0 1-1,29-7 1,12-2-2131,-3-9-5110,-26 6-5643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0"/>
    </inkml:context>
    <inkml:brush xml:id="br0">
      <inkml:brushProperty name="width" value="0.025" units="cm"/>
      <inkml:brushProperty name="height" value="0.025" units="cm"/>
    </inkml:brush>
  </inkml:definitions>
  <inkml:trace contextRef="#ctx0" brushRef="#br0">166 62 4068,'2'-2'1258,"1"-1"0,0 0-1,-1-1 1,0 1 0,0 0 0,0-1 0,0 1 0,0-1-1,1-4 1,-3 7-1100,0 0 0,0 1 0,0-1 1,0 1-1,0-1 0,0 1 0,0-1 0,0 0 0,0 1 0,0-1 0,0 1 0,0-1 0,-1 1 0,1-1 0,0 1 1,0-1-1,-1 1 0,1-1 0,0 1 0,-1-1 0,1 1 0,0-1 0,-1 1 0,0-1 0,-24-4 1046,18 6-1159,0 0-1,0 1 1,0 0-1,1 0 1,-1 1-1,1-1 1,-1 1-1,1 1 1,0-1-1,0 1 1,-6 5 0,3-2 20,-1 1 1,2 0 0,-1 1-1,1 0 1,-13 18 0,20-26-61,0 0 1,1-1-1,-1 1 0,0 0 1,0 0-1,1 0 1,-1 0-1,1 0 0,-1 0 1,1 1-1,-1-1 0,1 0 1,0 0-1,-1 0 1,1 0-1,0 1 0,0-1 1,0 0-1,0 0 1,0 0-1,0 0 0,0 1 1,0-1-1,1 0 0,-1 0 1,0 0-1,1 0 1,0 3-1,1-4 9,-1 1 0,1 0 0,0 0 1,-1 0-1,1-1 0,0 1 0,-1-1 0,1 0 0,0 1 0,0-1 1,0 0-1,-1 0 0,1 0 0,0 0 0,0 0 0,2-1 0,9-1 36,0 0 0,-1-2 0,1 1 0,12-7 0,-4 1-54,0-1 1,-1-1 0,-1-1-1,0 0 1,0-2 0,-2 0-1,32-32 1,-56 54-186,-3 3 142,0 1 0,1 0 0,0 0-1,1 1 1,0 0 0,1 1 0,1-1-1,-9 30 1,14-42 46,1-1 1,0 1-1,0 0 0,0 0 1,0 0-1,0 0 0,0 0 0,1 0 1,-1 0-1,0-1 0,0 1 0,1 0 1,-1 0-1,0 0 0,1 0 1,-1-1-1,1 1 0,-1 0 0,1 0 1,-1-1-1,1 1 0,-1 0 1,1-1-1,0 1 0,-1-1 0,1 1 1,1 0-1,29 6 88,-20-7-46,0 0 0,1-1-1,18-4 1,-17 1-31,0 0 0,0-1 1,0-1-1,-1 0 1,0-1-1,0 0 0,0 0 1,-1-2-1,0 1 1,-1-1-1,0-1 0,0 0 1,-1 0-1,0-1 0,-1 0 1,-1-1-1,10-17 1,-29 50-184,9-17 172,1-1 1,0 0-1,0 1 0,0-1 1,1 1-1,-1-1 0,1 1 1,0 0-1,0 0 0,0-1 0,0 1 1,0 5-1,2-8 9,-1 0 0,0-1 0,1 1 1,-1 0-1,1-1 0,-1 1 0,1 0 0,-1-1 0,1 1 0,-1-1 0,1 1 1,0-1-1,-1 1 0,1-1 0,0 1 0,-1-1 0,1 1 0,0-1 0,0 0 1,-1 0-1,1 1 0,0-1 0,0 0 0,0 0 0,0 0 0,-1 0 0,1 0 1,0 0-1,0 0 0,1 0 0,34 0 200,-27-1-166,4-1 20,0 0 0,0-1 0,0-1 0,0 0 1,0-1-1,-1 0 0,0-1 0,0-1 0,-1 0 0,0 0 1,0-1-1,0 0 0,9-11 0,-24 24-64,0 0-1,0 0 0,0 1 1,1-1-1,-1 1 1,1 0-1,1 0 1,-1 0-1,1 0 1,0 0-1,1 1 1,-1-1-1,1 1 1,0-1-1,1 1 1,0 11-1,0-17-28,1 0-1,0 1 1,0-1-1,-1 1 1,1-1 0,0 0-1,0 0 1,0 1-1,0-1 1,0 0-1,1 0 1,-1 0-1,0 0 1,0 0-1,1 0 1,-1-1 0,0 1-1,1 0 1,-1-1-1,1 1 1,-1-1-1,1 1 1,-1-1-1,1 0 1,0 0-1,-1 1 1,2-1-1,51 0-3274,-46 0 2230,21-4-2992,-2-5-1644</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1"/>
    </inkml:context>
    <inkml:brush xml:id="br0">
      <inkml:brushProperty name="width" value="0.025" units="cm"/>
      <inkml:brushProperty name="height" value="0.025" units="cm"/>
    </inkml:brush>
  </inkml:definitions>
  <inkml:trace contextRef="#ctx0" brushRef="#br0">69 1 8776,'0'0'11232,"-6"6"-11253,-17 19 5,22-24 17,1 0 0,0-1 0,0 1 1,0 0-1,-1 0 0,1 0 0,0 0 0,0 0 0,0-1 1,0 1-1,0 0 0,1 0 0,-1 0 0,0 0 1,0-1-1,0 1 0,1 0 0,-1 0 0,1 0 0,-1-1 1,0 1-1,1 0 0,-1-1 0,1 1 0,-1 0 1,1-1-1,0 1 0,-1-1 0,1 1 0,0-1 0,-1 1 1,1-1-1,0 1 0,0-1 0,-1 0 0,2 1 0,32 14-363,-32-14 297,23 7-374,-11-5-97,0 2 1,26 11-1,-38-16 516,0 1 0,0 0 1,-1 0-1,1 0 0,0 0 0,0 0 0,-1 1 1,1-1-1,-1 0 0,1 1 0,-1-1 0,0 1 1,1-1-1,-1 1 0,0 0 0,0 0 0,0-1 1,0 1-1,0 0 0,-1 0 0,1 0 1,-1 0-1,1 0 0,-1 0 0,1 0 0,-1 0 1,0 4-1,-1-4 168,0 0 1,0 0 0,-1 0 0,1 0-1,0 0 1,-1 0 0,1 0-1,-1-1 1,1 1 0,-1-1-1,0 1 1,0-1 0,0 0 0,0 1-1,0-1 1,0 0 0,0 0-1,0 0 1,-3 0 0,-45 15 1728,47-15-1737,-18 3 397,0 0-1,0-1 1,-37 0-1,57-3-970,1-1 0,0 0 0,0 1 0,-1-1 0,1 1 0,0-1 0,0 0 0,0 1 0,0-1 0,0 0 0,0 1 0,0-1 0,0 0 0,0 1 0,0-1 0,0 0 0,0 1 0,1-1 0,-1 1-1,0-1 1,0 0 0,1 0 0,11-9-10376</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2"/>
    </inkml:context>
    <inkml:brush xml:id="br0">
      <inkml:brushProperty name="width" value="0.025" units="cm"/>
      <inkml:brushProperty name="height" value="0.025" units="cm"/>
    </inkml:brush>
  </inkml:definitions>
  <inkml:trace contextRef="#ctx0" brushRef="#br0">129 36 11787,'0'0'10068,"6"-7"-9219,17-22-59,-57 79 312,2 1-1,-27 57 1,32-45-966,26-59-126,0 0 0,0 1-1,0-1 1,0 0 0,0 1-1,1-1 1,0 1 0,0-1-1,0 1 1,1-1 0,0 0 0,-1 1-1,3 4 1,-2-7 1,0 0 0,1-1 0,-1 1 0,1 0 0,-1-1 0,1 0 0,0 1 0,-1-1 0,1 0 0,0 0-1,0 1 1,0-1 0,0-1 0,0 1 0,0 0 0,0 0 0,0-1 0,0 0 0,0 1 0,1-1 0,2 0 0,55 2 176,-43-3-172,-4 1-177,1 0 0,-1-1 1,0-1-1,21-4 0,5-13-2688,-35 16 2052,0 0-1,-1 0 1,1 0-1,-1-1 1,1 0-1,-1 0 1,3-5-1,9-19-7635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3"/>
    </inkml:context>
    <inkml:brush xml:id="br0">
      <inkml:brushProperty name="width" value="0.025" units="cm"/>
      <inkml:brushProperty name="height" value="0.025" units="cm"/>
    </inkml:brush>
  </inkml:definitions>
  <inkml:trace contextRef="#ctx0" brushRef="#br0">30 0 14414,'0'0'6534,"-29"52"-7079,45-31-2209,0-4-3364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4"/>
    </inkml:context>
    <inkml:brush xml:id="br0">
      <inkml:brushProperty name="width" value="0.025" units="cm"/>
      <inkml:brushProperty name="height" value="0.025" units="cm"/>
    </inkml:brush>
  </inkml:definitions>
  <inkml:trace contextRef="#ctx0" brushRef="#br0">138 0 15631,'0'0'5829,"3"12"-5108,0 0-490,-1 0-1,0 0 1,-1 0-1,0 1 1,-1-1-1,0 1 1,-1-1-1,-1 0 1,0 1-1,-4 14 1,-71 171 1049,16-70-3665,61-135-8061,-1-1 8539,1-9-2626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5.125"/>
    </inkml:context>
    <inkml:brush xml:id="br0">
      <inkml:brushProperty name="width" value="0.025" units="cm"/>
      <inkml:brushProperty name="height" value="0.025" units="cm"/>
    </inkml:brush>
  </inkml:definitions>
  <inkml:trace contextRef="#ctx0" brushRef="#br0">92 1 13357,'0'0'3208,"-9"8"-1051,5-5-1918,-42 39 1176,43-40-1213,0 1-1,0 0 1,0 1 0,1-1-1,-1 0 1,1 1 0,0 0-1,0-1 1,0 1 0,0 0-1,0 0 1,-1 8 0,4-11-230,-1 0 1,1-1-1,0 1 1,0-1-1,-1 1 1,1-1-1,0 1 1,0-1-1,0 0 1,0 1-1,0-1 1,0 0-1,-1 0 1,1 1-1,0-1 1,0 0-1,0 0 1,0 0-1,0 0 1,0 0-1,2-1 1,25 0-1148,-27 1 1081,49-7-2301,-38 4 2054,0 1 1,0 1-1,0 0 1,0 0-1,0 1 1,0 1-1,22 3 0,-33-4 447,0 1-1,0-1 1,0 1-1,0-1 0,0 1 1,0-1-1,0 1 1,-1-1-1,1 1 0,0 0 1,0-1-1,-1 1 1,1 0-1,0 0 0,-1 0 1,1 0-1,0-1 1,-1 1-1,1 0 0,-1 0 1,0 0-1,1 0 1,-1 0-1,0 0 0,0 0 1,1 0-1,-1 0 1,0 0-1,0 0 0,0 1 1,0-1-1,-1 0 1,1 0-1,0 0 0,0 0 1,0 0-1,-1 0 1,1 0-1,-1 0 0,1 0 1,-1-1-1,1 1 1,-1 0-1,1 0 0,-2 1 1,-30 38 1911,23-30-1711,-1-1 0,0 0 1,0-1-1,-1 0 1,-1 0-1,1-1 1,-1-1-1,0 0 0,-19 6 1,30-11-341,1-1 0,-1 0 0,1 0 0,-1 0 1,1 0-1,-1 0 0,0 0 0,1 0 0,-1 0 0,1 0 1,-1 0-1,1 0 0,-1 0 0,0-1 0,1 1 0,-1 0 0,1 0 1,-1 0-1,1-1 0,-1 1 0,1 0 0,-1-1 0,1 1 1,-1 0-1,1-1 0,0 1 0,-1-1 0,1 1 0,0-1 0,-1 1 1,1-1-1,0 1 0,0-1 0,-1 1 0,1-1 0,0 1 1,0-1-1,0 1 0,0-1 0,-1 0 0,1 1 0,0-1 0,0 1 1,0-1-1,0 1 0,1-1 0,-1 0 0,0 1 0,0-1 1,0 1-1,0-1 0,0 1 0,1-1 0,-1 1 0,1-2 0,13-34-3611,8-3-1571,4-6-2754</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5"/>
    </inkml:context>
    <inkml:brush xml:id="br0">
      <inkml:brushProperty name="width" value="0.025" units="cm"/>
      <inkml:brushProperty name="height" value="0.025" units="cm"/>
    </inkml:brush>
  </inkml:definitions>
  <inkml:trace contextRef="#ctx0" brushRef="#br0">23 0 11403,'-3'11'1649,"-2"11"-404,0 0-1,1 1 1,1 0-1,2-1 1,0 1-1,3 34 1,-1-52-1055,-1 1-1,1-1 1,0 0 0,0 1 0,1-1-1,0 0 1,0 0 0,0 1 0,0-2-1,1 1 1,0 0 0,0 0 0,0-1 0,0 0-1,1 0 1,0 0 0,0 0 0,0 0-1,0-1 1,0 1 0,1-1 0,0 0-1,-1-1 1,1 1 0,0-1 0,1 0-1,-1 0 1,0-1 0,0 1 0,1-1 0,-1 0-1,1-1 1,-1 1 0,8-1 0,-1-1-28,0 0 0,1 0 0,-1-2 0,0 1 1,0-1-1,0-1 0,-1 0 0,22-11 0,6-6-521,40-31-1,-28 18-1181,11-5-5698,-39 23 806</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6"/>
    </inkml:context>
    <inkml:brush xml:id="br0">
      <inkml:brushProperty name="width" value="0.025" units="cm"/>
      <inkml:brushProperty name="height" value="0.025" units="cm"/>
    </inkml:brush>
  </inkml:definitions>
  <inkml:trace contextRef="#ctx0" brushRef="#br0">81 1 5125,'0'0'7911,"-63"30"-6629,49-17-33,10 2-288,4-1-225,0 3-223,23-2-97,17-4 1,13-2 255,13-6-31,15-2-353,6-1-192,1-1-96,-1-4-640,-12-4-1442,-11-3-1538,-15-4-672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7"/>
    </inkml:context>
    <inkml:brush xml:id="br0">
      <inkml:brushProperty name="width" value="0.025" units="cm"/>
      <inkml:brushProperty name="height" value="0.025" units="cm"/>
    </inkml:brush>
  </inkml:definitions>
  <inkml:trace contextRef="#ctx0" brushRef="#br0">1 1 10762,'0'0'972,"11"4"-476,13 6 134,0 0-1,-1 2 1,0 1 0,0 0-1,-2 2 1,32 27-1,-46-36-519,0 1 0,-1 0 1,0 1-1,-1-1 0,1 1 0,-1 0 0,-1 0 0,0 1 0,6 16 0,-8-18-39,0 0 0,-1 0 0,-1-1 0,1 1 0,-1 0-1,0 0 1,0 0 0,-1 0 0,0 0 0,0 0 0,-1 0 0,0 0 0,0-1 0,-6 14 0,-9 11 145,0-1 0,-2 0 0,-42 49 0,-31 20-2831,49-59-1848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8"/>
    </inkml:context>
    <inkml:brush xml:id="br0">
      <inkml:brushProperty name="width" value="0.025" units="cm"/>
      <inkml:brushProperty name="height" value="0.025" units="cm"/>
    </inkml:brush>
  </inkml:definitions>
  <inkml:trace contextRef="#ctx0" brushRef="#br0">38 295 3619,'0'0'4394,"4"-8"-4042,3-6 108,0 1 0,1 0 0,1 0 0,0 1 0,15-16 0,-19 23-88,35-38 1883,-38 40-1863,1 0 1,-1 0-1,0-1 0,0 1 0,0 0 0,-1-1 0,1 0 0,-1 1 0,0-1 0,0 0 1,0 1-1,0-6 0,-1 8-331,0 1 0,0-1 0,-1 1 0,1-1 0,0 1-1,0 0 1,-1-1 0,1 1 0,0 0 0,-1-1 0,1 1 0,0 0 0,-1-1 0,1 1 0,-1 0 0,1-1 0,-1 1 0,1 0 0,0 0 0,-1 0 0,1 0 0,-1-1 0,1 1-1,-1 0 1,1 0 0,-1 0 0,1 0 0,-1 0 0,1 0 0,-1 0 0,1 0 0,-1 0 0,1 0 0,-1 1 0,1-1 0,-1 0 0,1 0 0,-1 1 0,-24 7 322,15-2-324,0 1-1,1 0 1,-1 1 0,2 0-1,-1 0 1,1 1 0,0 0 0,1 1-1,0 0 1,0 0 0,1 0-1,0 1 1,1-1 0,0 1 0,1 1-1,0-1 1,-2 16 0,5-26-59,1 0 0,0 0 0,0 0 0,0-1 0,0 1 0,0 0-1,0 0 1,0 0 0,0 0 0,0 0 0,1 0 0,-1-1 0,0 1 0,0 0 0,1 0 0,-1 0 0,1 0 0,-1-1 0,1 1 0,-1 0 0,1 0 0,-1-1 0,1 1 0,-1-1 0,1 1 0,0 0 0,1 0 0,0 0 7,0-1 0,0 1 1,-1-1-1,1 1 0,0-1 1,0 0-1,0 0 1,0 0-1,0 0 0,0 0 1,0 0-1,2-1 1,6-2 41,-1 1 0,1-1 1,-1-1-1,11-6 0,11-7-186,-2-2 0,0-2-1,-1-1 1,-1 0-1,-1-2 1,-2-1-1,41-53 1,-62 75 142,-1 0 1,1-1 0,-1 1 0,1-1-1,-1 0 1,0 0 0,0 0 0,-1 0-1,1 0 1,-1 0 0,0-1 0,1-6-1,-22 23-245,9 2 243,0-1-1,0 1 0,1 1 0,1 0 1,0 0-1,2 0 0,-1 1 1,2 1-1,0-1 0,1 1 0,1 0 1,0 0-1,-1 20 0,5-35-2,-1 0-1,1 1 1,0-1 0,0 0-1,0 1 1,0-1-1,1 1 1,-1-1 0,1 0-1,-1 0 1,1 1-1,0-1 1,0 0-1,0 0 1,0 0 0,0 0-1,1 0 1,-1 0-1,0 0 1,1 0 0,0 0-1,-1-1 1,1 1-1,0-1 1,0 1-1,3 1 1,0-1 13,-1-1 0,1 0-1,0 0 1,-1 0 0,1 0 0,0-1-1,0 0 1,0 0 0,0 0 0,-1 0 0,1-1-1,7-1 1,-6 0-30,0 0 0,0 0 0,-1 0 0,1 0 0,0-1 0,-1 0 0,0 0 0,1-1 0,-1 1-1,0-1 1,-1 0 0,9-9 0,0-4-48,0 0 0,15-26 0,-6 7 156,-24 83-107,2-44 18,-1-1 0,1 1 0,0 0 0,0-1 0,0 1-1,0 0 1,1-1 0,-1 1 0,1 0 0,-1-1 0,1 1 0,0-1-1,0 1 1,0-1 0,0 1 0,1-1 0,-1 0 0,1 0-1,-1 0 1,4 4 0,-1-4 5,-1 0 0,1 0-1,0 0 1,-1-1 0,1 1 0,0-1 0,0 0-1,0 0 1,0-1 0,1 1 0,-1-1-1,0 0 1,5 0 0,7-1-26,-1-1 0,1-1 0,-1 0 1,0-1-1,0-1 0,0 0 0,0-1 0,-1-1 0,0 0 0,-1-1 1,1-1-1,-2 0 0,1 0 0,-1-1 0,0-1 0,17-20 1,-27 29 22,0-1 1,0 1 0,0 0-1,0-1 1,0 0 0,-1 1-1,1-1 1,-1 0 0,1 0-1,-1 0 1,0 0 0,0 0-1,-1 0 1,1 0 0,0-4-1,-1 7-4,0 0 1,0 0-1,0 0 0,0 0 0,0 0 0,0-1 0,0 1 0,0 0 1,0 0-1,0 0 0,0 0 0,0 0 0,0 0 0,0-1 0,-1 1 1,1 0-1,0 0 0,0 0 0,0 0 0,0 0 0,0 0 0,0 0 1,0 0-1,0 0 0,0-1 0,0 1 0,-1 0 0,1 0 0,0 0 1,0 0-1,0 0 0,0 0 0,0 0 0,0 0 0,0 0 0,-1 0 1,1 0-1,0 0 0,0 0 0,0 0 0,0 0 0,0 0 0,0 0 1,-1 0-1,1 0 0,0 0 0,0 0 0,0 0 0,0 0 0,0 0 0,0 0 1,0 0-1,-1 0 0,1 1 0,0-1 0,0 0 0,0 0 0,0 0 1,-11 8 28,-7 12 13,14-15-14,0 1-1,0 0 0,1 1 0,0-1 1,0 1-1,1-1 0,0 1 1,0 0-1,1 0 0,-2 12 0,3-17-78,0 0 0,0 0 0,0 0 0,0 0 0,0-1 0,1 1 0,-1 0 0,0 0 0,1 0 0,0 0 0,-1 0 0,1-1 0,0 1 0,0 0 0,0-1 0,0 1 0,0-1 0,1 1 0,-1-1 0,0 1 0,1-1 0,-1 0 1,1 0-1,-1 1 0,1-1 0,0 0 0,-1-1 0,1 1 0,0 0 0,0 0 0,0-1 0,0 1 0,-1-1 0,1 0 0,0 1 0,0-1 0,0 0 0,0 0 0,0 0 0,0 0 0,3-1 0,15-4-3435,-6-10-3166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39"/>
    </inkml:context>
    <inkml:brush xml:id="br0">
      <inkml:brushProperty name="width" value="0.025" units="cm"/>
      <inkml:brushProperty name="height" value="0.025" units="cm"/>
    </inkml:brush>
  </inkml:definitions>
  <inkml:trace contextRef="#ctx0" brushRef="#br0">0 0 15887,'0'0'2947</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0"/>
    </inkml:context>
    <inkml:brush xml:id="br0">
      <inkml:brushProperty name="width" value="0.025" units="cm"/>
      <inkml:brushProperty name="height" value="0.025" units="cm"/>
    </inkml:brush>
  </inkml:definitions>
  <inkml:trace contextRef="#ctx0" brushRef="#br0">0 84 3619,'0'0'8147,"6"-10"-5579,-2 4-2399,-3 1 27,1 1-1,1 0 0,-1 0 1,1 0-1,-1 0 1,1 0-1,1 0 1,-1 1-1,0 0 1,1-1-1,-1 1 0,1 0 1,0 1-1,0-1 1,0 1-1,1 0 1,-1 0-1,0 0 1,9-2-1,-7 3-72,0 1 0,0-1-1,0 1 1,0 0 0,0 1-1,0 0 1,0 0 0,0 0-1,0 1 1,-1-1 0,1 1 0,0 1-1,-1-1 1,0 1 0,1 0-1,-1 0 1,0 1 0,-1-1 0,1 1-1,-1 0 1,6 7 0,-5-4-103,1 0 1,-2 1 0,1 0 0,-1 0-1,-1 1 1,0-1 0,0 1-1,0-1 1,-1 1 0,0 0-1,-1 0 1,0 0 0,0 16 0,-2-9 1,-1 0 0,-1 0 1,0-1-1,0 0 1,-2 1-1,0-1 1,-1-1-1,0 1 1,-14 21-1,-7 9 55,-51 62 1,76-105-56,0 1 0,-1 0 0,2 0 1,-1 0-1,0 0 0,1 0 0,-1 0 1,-1 7-1,3-9-8,0 0 0,0-1 0,0 1 0,0 0 1,0 0-1,1-1 0,-1 1 0,0 0 0,0-1 0,1 1 0,-1 0 1,0-1-1,1 1 0,-1 0 0,1-1 0,-1 1 0,1 0 0,-1-1 0,1 1 1,-1-1-1,1 1 0,-1-1 0,1 0 0,0 1 0,-1-1 0,1 0 0,0 1 1,-1-1-1,1 0 0,0 0 0,0 1 0,-1-1 0,1 0 0,0 0 1,0 0-1,-1 0 0,1 0 0,0 0 0,0 0 0,-1 0 0,1 0 0,0-1 1,1 1-1,18-1 50,1 0 1,-1-1-1,0-2 0,1 0 1,-2-1-1,1-1 1,0 0-1,-1-2 0,-1 0 1,1-1-1,-1-1 1,-1-1-1,0-1 1,20-16-1,-35 26-346,0 1 0,0-1 1,-1 0-1,1 0 0,0 0 0,-1 0 0,1 0 0,-1 0 1,0 0-1,0-1 0,0 1 0,0 0 0,0-1 0,0 1 1,-1-1-1,1 1 0,-1-1 0,1 1 0,-1-1 1,0 1-1,0-1 0,0 1 0,-1-5 0,-8-13-5505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1"/>
    </inkml:context>
    <inkml:brush xml:id="br0">
      <inkml:brushProperty name="width" value="0.025" units="cm"/>
      <inkml:brushProperty name="height" value="0.025" units="cm"/>
    </inkml:brush>
  </inkml:definitions>
  <inkml:trace contextRef="#ctx0" brushRef="#br0">0 0 12011,'0'0'3113,"10"9"-2259,-2-2-681,-4-3-90,0 0 1,0 0 0,1-1 0,0 1-1,-1-1 1,1 0 0,1 0 0,-1-1-1,0 0 1,1 0 0,-1 0 0,1 0-1,10 1 1,75 3 45,48-5-6466,-70-2 5007,-68 1 1400,-1 0 0,1 0 0,0 0 0,0 1-1,-1-1 1,1 0 0,0 0 0,-1 0 0,1 1 0,0-1-1,-1 0 1,1 1 0,0-1 0,-1 1 0,1-1 0,-1 1-1,1-1 1,-1 1 0,1-1 0,-1 1 0,1-1 0,-1 1-1,0-1 1,1 1 0,-1 0 0,0-1 0,1 2 0,5 26 3141,-6-26-2963,0 0 0,0 0 1,0 1-1,0-1 0,1 0 1,-1 0-1,1 1 0,-1-1 0,1 0 1,0 0-1,0 0 0,0 0 1,0 0-1,0 0 0,0 0 0,1 0 1,-1-1-1,1 1 0,2 2 1,-1-3-165,1 0 1,0 0 0,0 0 0,0 0 0,0-1 0,1 1 0,-1-1 0,0 0 0,0 0 0,0-1 0,0 1-1,7-3 1,50-17 51,-38 11-62,0 1-54,-10 2-27,1 1-1,-1 0 1,1 1 0,0 1-1,0 0 1,0 1-1,1 0 1,-1 1 0,23 1-1,-35 1 7,-1-1 1,1 1-1,-1-1 0,1 1 0,-1-1 0,0 1 0,1 0 0,-1 0 0,0 0 0,1 0 0,-1 0 0,0 0 1,0 0-1,0 0 0,0 0 0,0 0 0,0 1 0,0-1 0,0 0 0,0 1 0,-1-1 0,1 1 1,-1-1-1,1 1 0,-1-1 0,1 1 0,-1-1 0,0 2 0,0 56 333,-1-54-313,0 0 1,1 1 0,0-1-1,0 1 1,0-1 0,0 0-1,1 1 1,0-1 0,3 9-1,-4-13-17,1-1-1,0 1 0,-1 0 1,1 0-1,0-1 0,0 1 1,0-1-1,0 1 0,0-1 1,0 1-1,0-1 0,0 1 1,0-1-1,0 0 1,0 0-1,0 1 0,0-1 1,0 0-1,0 0 0,0 0 1,0 0-1,0 0 0,0 0 1,0-1-1,0 1 1,0 0-1,0 0 0,0-1 1,1 0-1,29-14-762,-24 8-445,0 0 0,0 0 0,0-1 0,-1 1 0,0-1 1,-1-1-1,5-8 0,4-14-5494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2"/>
    </inkml:context>
    <inkml:brush xml:id="br0">
      <inkml:brushProperty name="width" value="0.025" units="cm"/>
      <inkml:brushProperty name="height" value="0.025" units="cm"/>
    </inkml:brush>
  </inkml:definitions>
  <inkml:trace contextRef="#ctx0" brushRef="#br0">3 1 15150,'0'0'3876,"-2"59"-3972,25-48-1281,7-4-1634,3-3-449,-1-2-1184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3"/>
    </inkml:context>
    <inkml:brush xml:id="br0">
      <inkml:brushProperty name="width" value="0.025" units="cm"/>
      <inkml:brushProperty name="height" value="0.025" units="cm"/>
    </inkml:brush>
  </inkml:definitions>
  <inkml:trace contextRef="#ctx0" brushRef="#br0">131 0 1409,'0'0'17275,"-7"5"-16458,0 0-571,-1 1 0,1-1 0,1 1 0,-1 1-1,-7 9 1,13-14-224,-1-1 0,1 0-1,0 0 1,0 1 0,0-1-1,0 1 1,1-1 0,-1 1-1,0-1 1,1 1 0,-1 0 0,1-1-1,-1 1 1,1 0 0,0-1-1,0 1 1,0 0 0,0-1-1,0 1 1,0 0 0,0-1-1,0 1 1,1 0 0,-1-1-1,1 1 1,-1 0 0,1-1-1,-1 1 1,1-1 0,0 1 0,0-1-1,0 1 1,0-1 0,0 0-1,0 0 1,0 1 0,1-1-1,-1 0 1,0 0 0,1 0-1,-1 0 1,3 1 0,26 14 45,-20-11-81,1 1 0,-1 0-1,0 1 1,17 14 0,-25-19 19,0 0 1,0 0-1,0 1 0,0-1 0,0 1 1,-1-1-1,1 1 0,-1 0 0,1 0 1,-1 0-1,0 0 0,0 0 1,-1 0-1,1 0 0,-1 0 0,1 0 1,-1 0-1,0 0 0,0 0 0,0 0 1,-1 0-1,1 0 0,-2 6 1,0-6 72,1 0 0,-1 0 0,0-1 1,0 1-1,0 0 0,0-1 1,0 1-1,-1-1 0,1 1 0,-1-1 1,0 0-1,1 0 0,-1 0 1,0-1-1,0 1 0,0-1 0,0 1 1,-1-1-1,1 0 0,-4 1 1,-9 2 180,0-1 1,-28 4 0,39-7-332,-26 1-346,12-8-2834,5-8-2567</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4"/>
    </inkml:context>
    <inkml:brush xml:id="br0">
      <inkml:brushProperty name="width" value="0.025" units="cm"/>
      <inkml:brushProperty name="height" value="0.025" units="cm"/>
    </inkml:brush>
  </inkml:definitions>
  <inkml:trace contextRef="#ctx0" brushRef="#br0">85 1 11563,'0'0'8200,"-8"8"-7912,-1-1-246,6-5-35,0 1 0,0-1 0,0 1 1,0 0-1,1 0 0,-1 0 0,1 0 0,-1 0 1,1 1-1,0-1 0,-1 5 0,3-7-6,0-1 1,0 1-1,0 0 0,1 0 0,-1-1 1,0 1-1,1 0 0,-1 0 1,1-1-1,-1 1 0,1-1 0,-1 1 1,1 0-1,-1-1 0,1 1 1,-1-1-1,1 1 0,0-1 0,-1 1 1,1-1-1,0 0 0,0 1 0,-1-1 1,1 0-1,1 1 0,33 13-42,-14-5-42,-12-3 62,-1-1 0,0 2-1,0-1 1,0 1 0,-1 0-1,0 1 1,0-1 0,8 14 0,-14-18 57,1-1 1,0 0 0,-1 1 0,0-1-1,0 1 1,0 0 0,0-1 0,0 1-1,0 0 1,-1-1 0,1 1 0,-1 0-1,0 0 1,1 0 0,-2 0-1,1-1 1,0 1 0,0 0 0,-1 0-1,0 0 1,1-1 0,-1 1 0,0 0-1,0-1 1,-1 1 0,1-1 0,0 1-1,-1-1 1,0 0 0,1 1 0,-1-1-1,0 0 1,0 0 0,-3 2 0,-2 1 274,0 0 0,-1-1 0,1 0 0,-1 0 0,0-1 0,0 0 1,-9 2-1,12-3-234,0-1 0,0 0 1,0 0-1,0 0 0,0-1 1,-1 0-1,1 0 0,0 0 0,0-1 1,0 0-1,0 0 0,0 0 1,-5-2-1,8 2-199,0-1 1,0 1-1,1 0 1,-1-1-1,0 1 0,1-1 1,0 0-1,-1 1 0,1-1 1,0 0-1,0 0 0,0 0 1,0 0-1,0 0 0,0 0 1,1 0-1,-1 0 1,1 0-1,-1 0 0,1 0 1,0-3-1,0 3-458,-1-1 0,1 1 0,1 0-1,-1-1 1,0 1 0,1 0 0,-1-1 0,1 1 0,-1 0 0,1 0 0,0 0 0,2-4-1,11-11-5147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5.599"/>
    </inkml:context>
    <inkml:brush xml:id="br0">
      <inkml:brushProperty name="width" value="0.025" units="cm"/>
      <inkml:brushProperty name="height" value="0.025" units="cm"/>
    </inkml:brush>
  </inkml:definitions>
  <inkml:trace contextRef="#ctx0" brushRef="#br0">86 0 14606,'0'0'5648,"-6"12"-3935,-13 23-116,-18 48-1,32-72-1397,1 1 0,1 0 1,-1 0-1,2 0 0,0 0 0,0 1 0,1-1 0,0 0 0,3 25 0,-2-36-199,1 1 1,-1 0-1,1-1 0,-1 1 0,1 0 1,0-1-1,-1 1 0,1-1 0,0 1 1,0-1-1,0 0 0,1 1 1,-1-1-1,0 0 0,0 0 0,1 1 1,-1-1-1,0 0 0,1-1 0,-1 1 1,4 1-1,-1 0-109,0-1 0,0 0 0,0-1 0,0 1 0,0-1 0,0 0 0,0 0 0,0 0 0,5-1 0,4-1-521,0-1 0,0 0 1,-1-1-1,22-9 0,-31 11 628,0 1 1,0-1 0,0 1 0,0 0 0,0 0-1,1 0 1,-1 0 0,0 1 0,0-1 0,1 1-1,-1 0 1,0 0 0,0 0 0,1 0 0,-1 1-1,0-1 1,6 3 0,-5-1 104,-1 0 1,0 0-1,0 0 0,0 1 0,0-1 0,0 1 1,-1 0-1,1 0 0,-1 0 0,1 0 1,-1 0-1,0 1 0,-1-1 0,3 5 0,-3-7-53,0 1-1,-1-1 0,1 0 1,0 0-1,0 0 0,0 0 1,0-1-1,0 1 0,0 0 1,0 0-1,0-1 0,0 1 0,1 0 1,-1-1-1,0 1 0,0-1 1,1 0-1,-1 1 0,0-1 1,1 0-1,-1 0 0,0 0 1,1 0-1,-1 0 0,0 0 0,1 0 1,-1 0-1,0 0 0,1-1 1,-1 1-1,0 0 0,0-1 1,1 1-1,-1-1 0,1-1 0,53-29-141,-36 19-144,-5 5-150,45-21-1254,-55 26 1587,0 1 1,0 0 0,0 0-1,0 0 1,0 0 0,0 1-1,0-1 1,1 1 0,-1 0 0,0 0-1,0 1 1,8 1 0,-11-1 110,1 1 0,-1-1 0,0 0 0,0 1 0,0-1 0,0 0 0,0 1 0,0 0 0,0-1 0,0 1 1,0 0-1,-1-1 0,1 1 0,-1 0 0,1-1 0,-1 1 0,0 0 0,0 0 0,0 0 0,0 0 0,0-1 1,0 1-1,0 0 0,0 0 0,-2 3 0,-9 47 1950,8-45-1900,-5 18 591,8-25-687,0 1 0,0-1 0,0 1 0,1-1 0,-1 0 0,0 1-1,0-1 1,0 1 0,0-1 0,0 0 0,1 1 0,-1-1 0,0 0 0,0 1-1,0-1 1,1 0 0,-1 1 0,0-1 0,1 0 0,-1 1 0,0-1 0,0 0 0,1 0-1,-1 0 1,1 1 0,-1-1 0,0 0 0,1 0 0,-1 0 0,0 0 0,1 0-1,-1 1 1,1-1 0,-1 0 0,0 0 0,1 0 0,-1 0 0,1 0 0,-1 0-1,1-1 1,-1 1 0,0 0 0,1 0 0,-1 0 0,0 0 0,1 0 0,-1-1-1,1 1 1,-1 0 0,0 0 0,1-1 0,10-3-26,0-1 1,-1 0-1,1-1 0,-1 0 1,0-1-1,10-9 0,-13 10-124,0 0 0,1 0 0,-1 1 0,1 0 0,0 1 0,0 0 0,1 0 0,-1 0 0,1 1 0,0 0 0,-1 1 0,12-2 0,-19 4 152,0 0-1,0 0 1,-1 0 0,1 0-1,0 0 1,0 0-1,0 0 1,-1 1-1,1-1 1,0 0 0,0 0-1,-1 0 1,1 1-1,0-1 1,0 0 0,-1 1-1,1-1 1,0 1-1,-1-1 1,1 1 0,-1-1-1,1 1 1,0-1-1,-1 1 1,1 0-1,-1-1 1,0 1 0,1 0-1,-1-1 1,1 1-1,-1 1 1,1 26 667,1 3-521,-1-30-173,-1-1-1,1 1 1,-1-1 0,1 1 0,-1-1-1,1 0 1,-1 1 0,1-1 0,-1 0-1,1 1 1,-1-1 0,1 0 0,0 1-1,-1-1 1,1 0 0,0 0-1,-1 0 1,1 0 0,0 0 0,-1 0-1,1 0 1,0 0 0,-1 0 0,1 0-1,0 0 1,-1 0 0,1 0-1,0-1 1,-1 1 0,1 0 0,-1 0-1,1-1 1,0 1 0,-1 0 0,1-1-1,-1 1 1,1-1 0,-1 1-1,1-1 1,-1 1 0,0-1 0,1 1-1,-1-1 1,1 1 0,-1-1 0,0 1-1,1-1 1,-1 0 0,21-28-4739,-11 7-1377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5"/>
    </inkml:context>
    <inkml:brush xml:id="br0">
      <inkml:brushProperty name="width" value="0.025" units="cm"/>
      <inkml:brushProperty name="height" value="0.025" units="cm"/>
    </inkml:brush>
  </inkml:definitions>
  <inkml:trace contextRef="#ctx0" brushRef="#br0">92 121 8168,'0'0'2909,"9"-2"775,-2-1-3005,0 0 1,-1 1-1,0-2 1,1 1 0,-1-1-1,0 0 1,7-7 0,-11 9-566,1 1 0,-1-1 0,0 0 0,-1 0 1,1-1-1,0 1 0,0 0 0,-1-1 0,0 1 0,1-1 1,-1 1-1,0-1 0,0 1 0,0-1 0,-1 0 1,1 0-1,-1 0 0,1 1 0,-1-1 0,0 0 1,0 0-1,0 0 0,0 1 0,-1-1 0,1 0 1,-2-4-1,1 6-99,0 0 0,1 0 0,-1 0 0,0 0 0,0 0 0,0 1 0,0-1 0,0 0 0,0 1 0,0-1 0,0 1 0,0-1 0,0 1 1,0-1-1,0 1 0,0 0 0,-1-1 0,1 1 0,0 0 0,0 0 0,0 0 0,0 0 0,-1 0 0,1 0 0,0 0 0,0 1 0,0-1 0,0 0 0,-1 1 1,0 0-1,-37 15-66,29-8 30,-1 1 0,1 0 0,1 1 0,0 0 0,-15 22 0,19-25 18,1 0-1,0 0 0,0 0 1,1 1-1,0 0 1,0-1-1,1 1 0,-1 0 1,2 1-1,-2 14 1,3-22 1,0 1 0,0-1 1,0 0-1,0 1 0,0-1 1,0 0-1,1 1 0,-1-1 1,1 0-1,-1 1 0,1-1 1,-1 0-1,1 0 0,0 0 1,-1 1-1,1-1 0,0 0 1,0 0-1,0 0 1,0 0-1,0 0 0,0-1 1,0 1-1,0 0 0,0 0 1,0-1-1,1 1 0,1 0 1,1 0 8,1 0 0,-1 0 1,0 0-1,1-1 1,-1 0-1,1 0 0,-1 0 1,0-1-1,6 0 0,9-4 15,0 0 0,0-1-1,21-9 1,172-95-679,-209 109 652,-1 0-1,1-1 1,-1 1 0,1 0-1,0 0 1,0 0 0,0 1-1,-1-1 1,1 1 0,0-1-1,5 1 1,-7 1 9,0-1-1,0 0 0,0 1 1,0-1-1,-1 1 0,1 0 1,0-1-1,0 1 1,0 0-1,-1 0 0,1-1 1,0 1-1,-1 0 1,1 0-1,0 0 0,-1 0 1,1 0-1,-1 0 1,0 0-1,1 0 0,-1 0 1,0 0-1,0 0 1,1 0-1,-1 0 0,0 0 1,0 0-1,0 0 1,0 0-1,0 0 0,-1 0 1,1 1-1,-1 26 206,0-19-108,0 1 1,1-1-1,0 0 0,1 0 1,2 12-1,-2-20-88,-1-1 0,1 1 0,0 0 0,0 0 0,0-1 0,0 1 0,0 0 0,0-1 0,0 1 0,0-1 0,0 1 0,0-1 0,0 0 0,0 1 0,0-1 0,0 0 0,0 0 0,0 0 0,0 0 0,0 0 0,1 0 0,0 0 0,34-1 184,-28 0-175,18-3-34,20-2-246,-22 10-2803,-21 8-3837,-3-9 444</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6"/>
    </inkml:context>
    <inkml:brush xml:id="br0">
      <inkml:brushProperty name="width" value="0.025" units="cm"/>
      <inkml:brushProperty name="height" value="0.025" units="cm"/>
    </inkml:brush>
  </inkml:definitions>
  <inkml:trace contextRef="#ctx0" brushRef="#br0">21 0 8840,'0'0'8665,"1"13"-7662,-11 195 1957,0-4-1489,9-202-1443,1 0 0,0-1 0,0 1 0,0 0-1,0 0 1,0 0 0,0-1 0,1 1 0,-1 0 0,0 0 0,1-1 0,0 1 0,-1 0-1,1-1 1,0 1 0,0 0 0,0-1 0,0 1 0,0-1 0,0 0 0,0 1 0,0-1-1,1 0 1,-1 0 0,0 0 0,3 2 0,-1-3 46,-1 1 0,1-1 1,-1 0-1,1 0 0,0 0 0,-1 0 0,1 0 1,-1-1-1,1 1 0,0-1 0,-1 1 0,1-1 0,-1 0 1,0 0-1,5-2 0,8-6 212,1-1 1,-1 0-1,26-24 1,-16 10-200,-2 0 0,36-49 0,-47 57-150,-2 0 0,0 0-1,-1-1 1,-1-1 0,0 0-1,6-24 1,-14 42-111,0 0-1,0-1 1,-1 1-1,1 0 1,0 0-1,-1 0 1,1 0-1,0-1 1,-1 1-1,1 0 1,0 0 0,-1 0-1,1 0 1,0 0-1,-1 0 1,1 0-1,0 0 1,-1 0-1,1 0 1,0 0-1,-1 0 1,1 0-1,0 0 1,-1 0-1,1 1 1,0-1 0,-1 0-1,1 0 1,0 0-1,0 0 1,-1 1-1,1-1 1,0 0-1,-1 0 1,1 0-1,0 1 1,0-1-1,0 0 1,-1 1 0,1-1-1,0 0 1,0 1-1,-16 10-5701,-3 3-1816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7"/>
    </inkml:context>
    <inkml:brush xml:id="br0">
      <inkml:brushProperty name="width" value="0.025" units="cm"/>
      <inkml:brushProperty name="height" value="0.025" units="cm"/>
    </inkml:brush>
  </inkml:definitions>
  <inkml:trace contextRef="#ctx0" brushRef="#br0">0 88 9417,'0'0'5029,"1"8"-2953,0-2-1818,-1-4-192,0-1-1,0 1 1,0 0 0,0-1 0,0 1-1,0-1 1,1 1 0,-1 0 0,1-1 0,-1 1-1,1-1 1,-1 1 0,1-1 0,0 0-1,0 1 1,0-1 0,0 0 0,0 1-1,0-1 1,0 0 0,0 0 0,0 0-1,0 0 1,1 0 0,-1 0 0,0 0-1,1 0 1,-1-1 0,1 1 0,-1-1-1,1 1 1,-1-1 0,1 1 0,-1-1 0,1 0-1,0 1 1,-1-1 0,1 0 0,2-1-1,5 1-79,1-1-1,-1 0 0,0 0 0,0-1 1,0 0-1,0-1 0,-1 0 0,1-1 1,-1 1-1,1-1 0,14-11 1,0-2-111,-1-2 1,30-31-1,-34 33 109,-17 29-180,-5 9-8,2-14 198,-1 2 13,0 0-1,0 0 0,1 0 1,1 0-1,-1 0 0,1 0 1,1 0-1,0 1 0,0-1 1,2 10-1,-1-18 2,0 0 0,0 0-1,0 0 1,0 0 0,0 0 0,0 0 0,0 0-1,0-1 1,1 1 0,-1 0 0,0-1-1,0 1 1,1-1 0,-1 1 0,1-1 0,-1 0-1,0 0 1,1 1 0,-1-1 0,1 0-1,-1 0 1,0 0 0,1-1 0,-1 1-1,1 0 1,-1-1 0,0 1 0,1 0 0,1-2-1,41-14 342,60-47-194,-69 40-299,62-31 0,-97 54 135,0-1-1,1 1 1,-1 0 0,0 0 0,1-1 0,-1 1 0,1 0 0,-1 0 0,0 0 0,1 0 0,-1-1 0,1 1 0,-1 0 0,0 0-1,1 0 1,-1 0 0,1 0 0,-1 0 0,1 0 0,-1 0 0,0 0 0,1 0 0,-1 0 0,1 1 0,-1-1 0,0 0 0,1 0-1,-1 0 1,1 0 0,-1 1 0,0-1 0,1 0 0,-1 0 0,0 1 0,1-1 0,-1 0 0,0 0 0,0 1 0,1-1 0,-1 0-1,0 2 1,-2 20 48,-18 28 330,8-24 205,1 0-1,1 2 1,2-1-1,-8 42 1,13-51-460,0 1 1,2 0 0,0 0-1,1 0 1,1 0 0,1 0-1,7 34 1,-3-32-79,-1 0-1,-1 1 1,-1-1-1,-1 1 0,-1 43 1,-1-58 46,-1 0 1,0-1 0,0 1-1,0-1 1,-1 1-1,0-1 1,0 0-1,-1 1 1,0-1-1,0 0 1,0-1 0,-1 1-1,0-1 1,0 1-1,0-1 1,-1 0-1,1-1 1,-1 1-1,0-1 1,-1 0 0,1 0-1,-1 0 1,-10 4-1,13-6 25,0-1-1,0 0 0,0 0 1,0 0-1,0 0 0,-1 0 1,1-1-1,0 1 0,0-1 1,-1 0-1,1 0 1,0 0-1,-5-1 0,6 1-52,1-1-1,-1 0 0,1 1 0,-1-1 1,1 0-1,-1 0 0,1 0 1,-1 0-1,1 0 0,0 0 1,0-1-1,-1 1 0,1 0 0,0-1 1,0 1-1,0-1 0,1 1 1,-2-3-1,-1-6 47,0 0 0,1 0 0,0 0 0,1 0 0,0 0 0,1-18 0,0 7-179,0 1 35,1 1 0,1 0-1,1-1 1,1 1 0,0 0-1,2 0 1,0 1 0,1 0-1,0 0 1,2 0 0,0 1-1,1 0 1,1 1 0,0 0-1,2 1 1,-1 0 0,2 1-1,0 0 1,0 1 0,1 1-1,1 1 1,25-16 0,49-26-5428,-50 26-1164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8"/>
    </inkml:context>
    <inkml:brush xml:id="br0">
      <inkml:brushProperty name="width" value="0.025" units="cm"/>
      <inkml:brushProperty name="height" value="0.025" units="cm"/>
    </inkml:brush>
  </inkml:definitions>
  <inkml:trace contextRef="#ctx0" brushRef="#br0">22 249 5189,'0'0'6358,"-4"10"-3732,0 0-2012,2-7-363,0 1 1,0-1-1,1 1 1,-1 0-1,1-1 0,0 1 1,0 0-1,1 0 1,-1 0-1,1 5 1,0-8-186,0-1 1,1 0-1,-1 1 1,1-1-1,-1 0 0,0 0 1,1 1-1,-1-1 1,1 0-1,-1 0 1,1 0-1,-1 1 1,1-1-1,-1 0 1,1 0-1,-1 0 1,1 0-1,-1 0 1,1 0-1,-1 0 1,1 0-1,-1 0 1,1 0-1,-1 0 1,1-1-1,-1 1 1,1 0-1,-1 0 1,1 0-1,-1-1 1,1 1-1,-1 0 1,1-1-1,-1 1 0,0 0 1,1-1-1,-1 1 1,0 0-1,1-1 1,21-13 914,3-8-431,0-1 0,35-45-1,-50 56-398,-1-1 0,0 0 0,-1-1 0,0 0 0,-1 0 0,-1-1 0,9-30-1,-14 42-97,0 0 0,0 0 0,-1 0 0,0 0 0,0 0 0,0 0 0,0-1 0,0 1 0,-2-5 0,2 7-47,0 1 1,0-1-1,0 1 0,-1-1 0,1 1 1,0-1-1,0 0 0,-1 1 1,1 0-1,-1-1 0,1 1 0,0-1 1,-1 1-1,1-1 0,-1 1 0,1 0 1,-1-1-1,1 1 0,-1 0 1,1 0-1,-1-1 0,0 1 0,1 0 1,-1 0-1,1 0 0,-1 0 0,1-1 1,-1 1-1,-1 0 0,-1 1-14,0 0 0,-1 1 0,1-1 0,0 1-1,0-1 1,0 1 0,0 0 0,0 0 0,1 0 0,-1 0-1,0 1 1,1-1 0,0 1 0,-1-1 0,-1 5 0,-4 3-8,0 1 1,1 0 0,0 0 0,0 1 0,2 0-1,-1 0 1,2 1 0,0-1 0,0 1 0,1 0 0,0 0-1,-1 25 1,4-37 10,0 1 0,1 0 1,-1-1-1,0 1 0,0 0 0,1-1 0,-1 1 0,1-1 0,-1 1 1,1-1-1,0 1 0,-1-1 0,1 1 0,0-1 0,0 1 1,0-1-1,0 0 0,1 0 0,-1 1 0,0-1 0,0 0 0,1 0 1,-1 0-1,3 1 0,0 0 6,1-1 1,-1 1 0,1-1-1,0 0 1,-1 0-1,1 0 1,0-1-1,8 1 1,6-2-13,0-1 1,0-1-1,27-7 1,5-5-173,-35 9 122,1 0 1,0 2-1,0 0 0,34-3 1,-50 7 305,-2 0-126,0 0 0,1 0 0,-1 0 0,0 0 0,0 0-1,1 0 1,-1 0 0,0-1 0,0 1 0,0 0 0,1 0-1,-1-1 1,0 1 0,1 0 0,-1-1 0,0 1 0,1-1-1,-1 1 1,0-1 0,1 1 0,-1-1 0,1 1-1,-1-1 1,1 0 0,-1 1 0,0-2 0,0-11-32,0-1-1,1 1 1,0 0 0,1 0 0,1 0-1,0 0 1,1 0 0,0 0 0,0 1-1,2-1 1,7-16 0,-11 28-113,-1 0 0,1 1 1,-1-1-1,1 0 0,-1 1 0,1-1 1,0 0-1,-1 1 0,1-1 0,0 1 0,-1-1 1,1 1-1,0 0 0,0-1 0,-1 1 1,1 0-1,0-1 0,0 1 0,0 0 1,-1 0-1,1 0 0,0 0 0,0-1 1,0 1-1,0 1 0,-1-1 0,1 0 1,0 0-1,1 0 0,29 9-1308,-20-5 579,0-2-563,-1 1-1,1-2 1,1 0-1,11 1 0,15-2-5353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49"/>
    </inkml:context>
    <inkml:brush xml:id="br0">
      <inkml:brushProperty name="width" value="0.025" units="cm"/>
      <inkml:brushProperty name="height" value="0.025" units="cm"/>
    </inkml:brush>
  </inkml:definitions>
  <inkml:trace contextRef="#ctx0" brushRef="#br0">72 7 14894,'0'0'4805,"-6"10"-4437,-4 8-18,1 0-1,2 1 1,0 0 0,0 0-1,2 0 1,0 1 0,-3 36-1,4-20 190,1 1 1,2 63-1,1-98-524,1 1-1,-1-1 1,1 0 0,-1 1 0,1-1-1,0 0 1,0 1 0,0-1 0,0 0-1,0 0 1,1 0 0,-1 0 0,1 0-1,-1 0 1,1 0 0,0 0 0,0-1-1,0 1 1,-1 0 0,2-1 0,-1 0 0,0 0-1,0 1 1,0-1 0,1 0 0,-1-1-1,0 1 1,1 0 0,-1-1 0,1 1-1,-1-1 1,0 0 0,5 0 0,-1 0 16,0 0 0,1 0 0,-1-1 0,0 0 1,0 0-1,1 0 0,-1-1 0,0 0 1,0 0-1,-1-1 0,1 0 0,7-4 0,41-42-54,-43 39 9,-23 49-168,10-34 176,-1-1 0,1 1 0,0-1 0,1 1 0,-1 0 0,1 0-1,0-1 1,0 1 0,1 0 0,-1 0 0,1 0 0,0 7-1,3-12-208,-1 1 0,0-1 1,0 1-1,1-1 0,-1 0 0,0 0 0,1 0 0,-1 0 0,0 0 0,0 0 0,1-1 0,-1 1 0,0-1 0,3-1 0,13-6-1627,-1-1 1,0-1-1,0-1 0,-1 0 0,-1-1 1,1 0-1,-2-2 0,0 0 0,15-19 1,-19 16 1319,-1-12 5720,-9 29-4985,0-1 0,0 1 0,0-1 0,0 0 0,0 1 0,0-1 0,0 1 0,0-1 0,0 0 0,-1 1 0,1-1 0,0 1 0,0-1 0,0 0 0,-1 1 0,1-1 0,0 1 0,-1-1 0,1 1 0,0-1 0,-1 1 0,1-1 0,-1 1 0,1 0 0,-1-1 0,0 0 0,0 1-31,-1 0 1,1 0-1,-1 0 0,1 0 1,-1 0-1,1 0 0,-1 0 1,1 0-1,-1 0 1,1 1-1,-1-1 0,1 1 1,-1-1-1,1 1 0,0 0 1,-3 1-1,-3 3 105,0 1 0,0-1 0,0 2 0,1-1 0,-1 1 0,2 0 0,-1 0 0,1 1 0,0-1-1,1 1 1,-1 0 0,2 1 0,-1-1 0,1 1 0,0-1 0,1 1 0,0 0 0,1 0 0,-1 10 0,2-18-270,0 1 0,0 0 0,0-1 0,0 1 0,0 0 0,1 0 0,-1-1 0,1 1 1,-1-1-1,1 1 0,-1 0 0,1-1 0,0 1 0,0-1 0,0 0 0,0 1 0,0-1 0,0 0 0,0 1 0,1-1 1,-1 0-1,0 0 0,1 0 0,1 1 0,0-1 21,1 1 0,-1-1 0,1 0 0,0 0 0,-1 0 0,1-1 0,0 1 0,0-1 0,-1 0 0,7-1 1,1 0 10,-1 0 1,1-1 0,-1-1 0,0 1-1,0-2 1,0 1 0,13-8 0,-16 6-48,0 1 1,-1-1 0,0 0-1,0-1 1,0 1 0,0-1-1,-1-1 1,0 1 0,0-1-1,-1 1 1,0-1 0,0-1-1,-1 1 1,0 0 0,0-1-1,0 0 1,-1 1 0,0-1-1,-1 0 1,0 0 0,0-14-1,-1 21-13,0 1 0,0-1 0,0 0 0,0 0 0,0 0 0,0 0 0,0 1 0,0-1 0,-1 0 0,1 0 0,0 0 0,-1 1 0,1-1 0,-1 0 0,1 0 0,-1 1 0,1-1 0,-1 0 0,1 1 0,-1-1-1,1 1 1,-1-1 0,0 1 0,1-1 0,-1 1 0,0-1 0,0 1 0,1 0 0,-1-1 0,0 1 0,0 0 0,0 0 0,0-1 0,1 1 0,-1 0 0,0 0 0,0 0 0,0 0 0,0 0 0,1 0 0,-1 0 0,0 1-1,0-1 1,0 0 0,0 0 0,1 1 0,-1-1 0,0 0 0,-1 1 0,1 0-2,0-1 0,0 1 0,0-1 0,-1 1-1,1 0 1,0-1 0,0 1 0,0 0 0,0 0 0,0 0 0,0-1 0,1 1-1,-1 0 1,0 0 0,0 1 0,1-1 0,-1 0 0,0 0 0,1 0 0,-1 0-1,1 0 1,0 1 0,-1-1 0,1 0 0,0 1 0,0-1 0,0 0-1,0 0 1,0 1 0,0-1 0,0 0 0,0 0 0,0 1 0,1-1 0,0 2-1,1-2-2,0 0-1,0 1 0,0-1 1,1-1-1,-1 1 0,0 0 0,1 0 1,-1-1-1,1 1 0,-1-1 0,1 0 1,-1 0-1,1 0 0,-1 0 1,1 0-1,-1-1 0,4 0 0,2 1 25,5-2-53,0 1 0,-1-2 0,1 0-1,-1 0 1,0-1 0,0-1 0,0 0 0,0-1 0,-1 0 0,20-14 0,-10 6-152,-2-2 1,0 0-1,-1-1 1,28-33-1,-41 43 190,1 1 1,-1-1-1,-1-1 0,1 1 1,-1-1-1,0 1 0,-1-1 1,0 0-1,0 0 0,-1-1 1,2-10-1,-4 19 10,0 0 1,0-1-1,0 1 0,0-1 0,0 1 1,0 0-1,0-1 0,0 1 0,0 0 1,0-1-1,0 1 0,0 0 0,0 0 1,-1-1-1,1 1 0,0 0 0,0-1 1,0 1-1,-1 0 0,1 0 0,0-1 1,0 1-1,-1 0 0,1 0 0,0-1 1,0 1-1,-1 0 0,1 0 0,0 0 1,-1 0-1,1 0 0,0-1 1,-1 1-1,1 0 0,0 0 0,-1 0 1,1 0-1,0 0 0,-1 0 0,1 0 1,0 0-1,-1 0 0,1 0 0,0 0 1,-1 1-1,1-1 0,0 0 0,-1 0 1,1 0-1,0 0 0,-1 0 0,1 1 1,0-1-1,0 0 0,-1 0 0,1 1 1,-21 12 56,8-1 31,0 0 1,1 2 0,0-1 0,1 2 0,0-1-1,1 1 1,1 1 0,1 0 0,0 0 0,1 1 0,0 0-1,2 0 1,0 0 0,-4 28 0,9-43-86,0 0 0,0 1 1,0-1-1,0 0 0,0 0 0,1 1 1,-1-1-1,1 0 0,-1 1 0,1-1 1,0 0-1,0 0 0,0 0 0,0 0 1,0 0-1,0 0 0,1 0 0,-1 0 1,1 0-1,-1-1 0,3 3 0,0-2 12,-1 0-1,0 0 1,1-1-1,-1 1 1,1-1-1,-1 0 1,1 0-1,-1 0 0,1 0 1,0-1-1,0 0 1,4 0-1,3 0 12,-1-1 0,0 0-1,0 0 1,1-2 0,-1 1-1,0-1 1,-1-1 0,1 1-1,9-6 1,5-6-1,-2-1-1,0-1 1,0 0-1,-2-2 1,0-1-1,-1 0 1,-1-1-1,-1-1 1,-1-1-1,-1 0 1,-1-1-1,19-44 1,-32 66-23,0 0 0,0 0 0,0 0 1,-1 0-1,1 0 0,0 0 0,-1 0 0,1 0 1,-1-1-1,0 1 0,0 0 0,0-4 1,-1 6-2,1 0 1,-1 1 0,0-1-1,1 0 1,-1 0 0,0 0 0,1 0-1,-1 0 1,0 1 0,1-1-1,-1 0 1,1 1 0,-1-1 0,0 0-1,1 1 1,-1-1 0,1 1-1,-1-1 1,1 1 0,-1-1-1,1 1 1,0-1 0,-1 1 0,0 0-1,-38 52 158,30-35-181,2 0 0,0 0 0,1 1 0,0 0 1,2 0-1,0 0 0,1 1 0,1-1 0,1 1 0,1-1 1,1 1-1,0 0 0,2-1 0,0 0 0,1 1 0,9 26 1,-81-124-7077,28 26 6894,25 33 1318,0 0 0,-16-28-1,31 46-1067,0 1 0,0 0-1,0 0 1,0-1-1,0 1 1,0 0-1,0 0 1,0-1 0,0 1-1,0 0 1,0 0-1,0-1 1,0 1-1,0 0 1,0 0-1,0-1 1,0 1 0,0 0-1,1 0 1,-1-1-1,0 1 1,0 0-1,0 0 1,0 0 0,0-1-1,1 1 1,-1 0-1,0 0 1,0 0-1,0 0 1,1-1-1,-1 1 1,0 0 0,0 0-1,1 0 1,-1 0-1,0 0 1,0 0-1,1 0 1,-1 0 0,0 0-1,0 0 1,1-1-1,21-2 441,26 4-709,-45-1 345,68 5-66,14 1-1736,-29-7-4430,-24-2-2210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0"/>
    </inkml:context>
    <inkml:brush xml:id="br0">
      <inkml:brushProperty name="width" value="0.025" units="cm"/>
      <inkml:brushProperty name="height" value="0.025" units="cm"/>
    </inkml:brush>
  </inkml:definitions>
  <inkml:trace contextRef="#ctx0" brushRef="#br0">1 69 16592,'0'-13'512,"16"-3"1186,11 3-481,7 1-769,10 3-63,8 3-289,3 6-96,-6 0-1153,1 0-2787,-9 0-6438</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1"/>
    </inkml:context>
    <inkml:brush xml:id="br0">
      <inkml:brushProperty name="width" value="0.025" units="cm"/>
      <inkml:brushProperty name="height" value="0.025" units="cm"/>
    </inkml:brush>
  </inkml:definitions>
  <inkml:trace contextRef="#ctx0" brushRef="#br0">55 96 3331,'0'0'7378,"-7"-6"-5590,-2 0-1216,6 5-359,0-1-1,0 0 1,0 0 0,1 0-1,-1-1 1,1 1-1,-1-1 1,1 1-1,0-1 1,0 0 0,-3-5-1,4 5 182,0 0 0,0 0-1,0 0 1,1 0 0,-1 0 0,1 0-1,0 0 1,0 0 0,0-6 0,0 9-383,0-1 0,0 1 1,0-1-1,0 0 1,0 1-1,0-1 0,0 1 1,1-1-1,-1 1 1,0-1-1,0 1 1,0-1-1,1 0 0,-1 1 1,0-1-1,1 1 1,-1 0-1,0-1 1,1 1-1,-1-1 0,0 1 1,1-1-1,-1 1 1,1 0-1,-1-1 1,1 1-1,-1 0 0,1 0 1,-1-1-1,1 1 1,-1 0-1,1 0 1,0 0-1,-1 0 0,1-1 1,-1 1-1,1 0 1,-1 0-1,1 0 1,0 0-1,-1 0 0,1 1 1,-1-1-1,1 0 1,-1 0-1,1 0 1,-1 0-1,1 1 0,-1-1 1,1 0-1,-1 0 1,1 1-1,-1-1 1,1 0-1,-1 1 0,1-1 1,-1 1-1,1-1 1,-1 1-1,2 1-10,1 1 0,-1-1-1,0 0 1,0 1 0,-1 0 0,1-1-1,-1 1 1,1 0 0,-1 0 0,0 0-1,0 0 1,0 0 0,0 0 0,-1 0-1,1 7 1,1 54 142,-2-47-111,0-9-463,-1 23 1388,1-30-1185,0 0 0,0 0 1,0-1-1,0 1 0,0 0 0,0 0 0,0-1 0,0 1 1,0 0-1,1 0 0,-1-1 0,0 1 0,0 0 1,1 0-1,-1-1 0,0 1 0,1 0 0,-1-1 1,1 1-1,-1-1 0,0 1 0,1 0 0,0-1 1,-1 1-1,1 0 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2"/>
    </inkml:context>
    <inkml:brush xml:id="br0">
      <inkml:brushProperty name="width" value="0.025" units="cm"/>
      <inkml:brushProperty name="height" value="0.025" units="cm"/>
    </inkml:brush>
  </inkml:definitions>
  <inkml:trace contextRef="#ctx0" brushRef="#br0">241 196 14029,'0'0'4031,"-11"-7"-2446,-38-21-928,46 27-631,0 0 0,0 0 0,0 0 0,0 1 0,0-1 0,0 1 0,-1 0 0,1 0 0,0 0 0,0 0 0,0 1 0,-1-1 0,1 1 0,0 0-1,0 0 1,0 0 0,0 0 0,0 0 0,0 1 0,1 0 0,-1-1 0,-3 4 0,-4 2 2,1 1 1,0 0-1,-15 19 0,18-21-10,0 1 1,1 0-1,-1 0 1,1 1-1,0 0 1,1 0-1,0 0 0,0 0 1,1 0-1,-4 18 1,7-26-17,0 1 0,0-1 1,0 1-1,0-1 0,0 1 1,1-1-1,-1 1 0,0-1 1,0 1-1,0-1 0,1 1 0,-1-1 1,0 1-1,1-1 0,-1 0 1,0 1-1,1-1 0,-1 0 1,1 1-1,-1-1 0,1 0 1,-1 1-1,1-1 0,-1 0 1,1 0-1,-1 1 0,1-1 0,-1 0 1,1 0-1,-1 0 0,1 0 1,-1 0-1,1 0 0,-1 0 1,1 0-1,-1 0 0,1 0 1,-1 0-1,1 0 0,-1 0 1,1 0-1,0-1 0,-1 1 0,1 0 1,27-7 213,-10-2-169,0-1 0,-1 0-1,0-1 1,-1-1 0,28-25 0,66-78 31,-103 107-58,15-17 573,0-1-1,23-38 1,-108 185 461,57-106-1104,-1 1 1,2 0 0,0 0 0,1 1 0,1 0 0,-3 31 0,6-46-91,0-1 0,0 1 0,0 0 0,0 0 1,1-1-1,-1 1 0,1 0 0,-1-1 0,1 1 0,-1 0 1,1-1-1,0 1 0,0-1 0,0 1 0,0-1 0,0 1 1,0-1-1,0 0 0,0 1 0,1-1 0,-1 0 0,0 0 1,1 0-1,-1 0 0,1 0 0,-1 0 0,1-1 0,0 1 1,-1 0-1,1-1 0,2 1 0,-1 0-446,1-1 0,0 1 0,0-1 0,-1 0 0,1 0 0,0-1 0,-1 1-1,1-1 1,0 0 0,-1 0 0,1 0 0,0 0 0,-1 0 0,5-4 0,18-15-5233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3"/>
    </inkml:context>
    <inkml:brush xml:id="br0">
      <inkml:brushProperty name="width" value="0.025" units="cm"/>
      <inkml:brushProperty name="height" value="0.025" units="cm"/>
    </inkml:brush>
  </inkml:definitions>
  <inkml:trace contextRef="#ctx0" brushRef="#br0">167 0 5477,'0'0'11163,"-10"8"-10096,-14 9-222,-36 36-1,51-44-646,1 0 1,0 0-1,1 0 1,-1 1 0,2 0-1,0 1 1,0-1-1,-6 16 1,12-25-196,-1-1 1,1 1 0,0-1 0,0 1-1,0-1 1,-1 1 0,1-1-1,0 1 1,0-1 0,0 1-1,0-1 1,0 1 0,0-1 0,0 1-1,0-1 1,0 1 0,0-1-1,0 1 1,0-1 0,1 0 0,-1 1-1,0-1 1,0 1 0,0-1-1,1 1 1,-1-1 0,0 1-1,1-1 1,-1 0 0,0 1 0,1-1-1,-1 0 1,0 1 0,1-1-1,-1 0 1,1 1 0,21-3 210,24-18 6,30-35-773,-69 50 549,0-1-1,-1 0 1,0-1-1,0 0 1,0 0 0,-1 0-1,0 0 1,5-11-1,-9 16 160,-2 9-102,0-1 1,0 1-1,-1 0 0,1-1 0,-2 1 0,-3 8 1,4-11-45,0 0 0,0 0 0,0 1 0,1-1 0,-1 1-1,1-1 1,0 1 0,1-1 0,-1 1 0,1 0 0,0-1 0,0 1 0,0 0 0,2 8 0,-1-11 16,1-1-1,-1 0 0,1 1 0,-1-1 1,1 0-1,-1 0 0,1 0 0,0 0 1,0 0-1,-1 0 0,1 0 0,0 0 1,0-1-1,0 1 0,0-1 0,0 1 1,0-1-1,0 0 0,0 0 0,0 0 1,0 0-1,3-1 0,48-4 545,-34 0-532,-1 0-1,1-2 1,-1 0 0,18-10 0,-19 8-33,0 2 0,0-1-1,1 2 1,19-4 0,-37 10-8,1 0-1,-1 0 1,0 0 0,1 1 0,-1-1 0,0 0 0,1 0 0,-1 0 0,0 1 0,1-1 0,-1 0 0,0 0 0,0 1 0,1-1 0,-1 0 0,0 0 0,0 1 0,1-1 0,-1 0 0,0 1 0,0-1 0,0 0 0,0 1 0,0-1 0,1 1 0,-1-1-1,0 0 1,0 1 0,0-1 0,0 0 0,0 1 0,0-1 0,0 1 0,0-1 0,0 0 0,-1 1 0,1-1 0,0 0 0,0 1 0,0-1 0,0 0 0,0 1 0,-1-1 0,1 0 0,0 1 0,0-1 0,-1 1 0,-9 25 222,8-22-210,1-3 3,1 0 1,-1 0-1,1 0 1,-1 0-1,0 1 1,1-1 0,0 0-1,-1 0 1,1 0-1,0 0 1,-1 1 0,1-1-1,0 0 1,0 0-1,0 1 1,0-1-1,0 0 1,1 0 0,-1 0-1,0 1 1,0-1-1,1 0 1,-1 0-1,1 0 1,-1 0 0,1 0-1,1 2 1,0-2 40,0 0 0,1-1 0,-1 1 0,1-1 0,-1 0 0,1 1 0,-1-1 0,1-1 0,-1 1 0,1 0 0,-1 0 0,1-1 1,-1 0-1,3 0 0,12-4 50,-1-1 0,0 0 1,26-15-1,-31 14-124,0 2 1,0-1-1,1 1 0,0 1 0,0 0 1,0 0-1,0 1 0,21-2 0,-32 6 10,-1-1 0,1 0 0,0 1 1,-1-1-1,1 1 0,0-1 0,-1 0 0,1 1 0,-1-1 0,1 1 0,-1-1 0,1 1 0,-1 0 0,1-1 0,-1 1 1,0 0-1,1-1 0,-1 1 0,0 0 0,0-1 0,1 1 0,-1 0 0,0-1 0,0 1 0,0 0 0,0 0 1,0-1-1,0 1 0,0 0 0,0 0 0,0 36-170,0-15-783,1-21 854,0 0 0,0 0 1,0 0-1,0 0 0,0-1 0,0 1 0,0-1 1,0 1-1,0 0 0,0-1 0,1 0 0,-1 1 0,0-1 1,0 0-1,0 1 0,1-1 0,-1 0 0,0 0 0,0 0 1,1 0-1,-1 0 0,0-1 0,2 1 0,31-5-1751,-20-1 828,0 0 0,0-1 0,-1 0 0,0-2 0,-1 1 0,0-1-1,12-12 1,10-12 1957,-5 0 6011,-46 58-5268,-4 18-157,20-42-1481,1 0 0,-1 0-1,1 0 1,-1 0 0,1-1 0,-1 1 0,1 0 0,0 0 0,0 0 0,-1 0 0,1 0 0,0 0 0,0 0 0,0 0 0,0 0 0,0 0 0,0 0 0,0 0 0,1 0 0,-1 0 0,0 0 0,1 0 0,-1 0 0,0 0 0,1 0 0,-1 0 0,1-1 0,-1 1 0,1 0 0,0 0 0,-1 0 0,1-1 0,0 1 0,-1 0 0,1-1 0,0 1 0,0-1 0,0 1 0,-1-1 0,1 1 0,0-1 0,1 1 0,14-1 35,-1 0 1,0-1-1,1 0 1,-1-2-1,21-5 1,-17 4-245,-1 1 1,38-3-1,-55 6 193,-1 0 0,1 1 1,-1-1-1,1 0 0,-1 1 0,0-1 0,1 1 0,-1-1 0,1 0 0,-1 1 0,0-1 0,0 1 0,1-1 0,-1 1 0,0-1 0,0 1 0,0-1 0,1 1 0,-1-1 0,0 1 0,0-1 0,0 1 0,0-1 0,0 1 0,0-1 1,0 1-1,0 0 0,0-1 0,0 1 0,-1-1 0,1 1 0,0-1 0,0 1 0,-1 0 0,-5 28 153,3-17-1248</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4"/>
    </inkml:context>
    <inkml:brush xml:id="br0">
      <inkml:brushProperty name="width" value="0.025" units="cm"/>
      <inkml:brushProperty name="height" value="0.025" units="cm"/>
    </inkml:brush>
  </inkml:definitions>
  <inkml:trace contextRef="#ctx0" brushRef="#br0">4 246 3267,'21'-27'2928,"-5"7"9518,-16 26-8054,-8 17-4422,2-10 156,0 0-1,1 0 0,1 1 1,1 0-1,0 0 1,0 0-1,1 0 1,1 0-1,1 28 1,1-40-120,0 0 1,0 0-1,0 0 1,0 0-1,0-1 1,0 1 0,1 0-1,-1-1 1,0 1-1,1-1 1,-1 1-1,1-1 1,0 1 0,0-1-1,-1 0 1,1 0-1,0 0 1,0 0-1,0 0 1,0-1-1,0 1 1,0-1 0,0 1-1,0-1 1,0 1-1,0-1 1,0 0-1,1 0 1,-1 0 0,0-1-1,0 1 1,0 0-1,3-1 1,5-1 30,-1 1 1,1-1-1,0-1 1,-1 0-1,18-7 1,-10 1-80,-1-1 0,0 0 0,0-2 0,-1 1 0,0-2 0,-1 0 0,0-1 0,-2 0 0,1-1 0,-2 0 0,0-1 0,-1 0 0,0-1 0,11-27 0,-26 54-34,2 0 0,0 0 0,0 1 0,1-1 0,0 1 1,1-1-1,0 1 0,1 13 0,0-23 91,1 0 0,-1 0 0,1 0 0,0 0 0,0-1 0,0 1 0,-1 0 0,1 0 0,0 0 1,0-1-1,0 1 0,0 0 0,0-1 0,0 1 0,0-1 0,1 1 0,-1-1 0,0 1 0,0-1 0,0 0 0,0 0 0,1 0 0,-1 1 1,0-1-1,0 0 0,0-1 0,1 1 0,-1 0 0,0 0 0,0 0 0,0-1 0,0 1 0,3-1 0,40-14 439,-21 2-337,0-1 1,-1-1-1,0-1 1,-2-1-1,0-1 1,-1-1-1,0 0 1,-2-2-1,-1 0 0,24-38 1,-29 23-39,-14 26-157,-13 20-115,-1 9 174,0 0 0,2 1 1,1 0-1,0 1 0,2 1 1,0 0-1,2 1 0,0 0 1,-8 31-1,16-48 20,0 0 1,1 0 0,0 1-1,0-1 1,1 0-1,0 0 1,0 0-1,1 11 1,0-15 6,-1 0 0,1 0 0,0 0 0,0 0 0,0 0 0,0 0 0,0-1 0,0 1 1,0 0-1,0-1 0,1 1 0,-1-1 0,1 0 0,-1 1 0,1-1 0,0 0 0,-1 0 0,1 0 0,0 0 0,0 0 0,0 0 1,0-1-1,-1 1 0,1 0 0,0-1 0,0 0 0,0 1 0,0-1 0,4 0 0,0 0 14,0 0 0,1 0 0,-1-1 0,0 1 0,0-1 0,1-1 0,-1 1 0,0-1 0,0 0 0,0-1 0,-1 1 0,1-1 0,0 0 0,-1-1 0,0 1 0,0-1 0,7-7 0,-6 5-4,0 0 1,-1 0-1,1-1 1,-2 0-1,1 0 0,-1 0 1,0-1-1,0 1 1,-1-1-1,0 0 1,0 0-1,2-16 0,-5 6-43,-8 20-153,6 0 161,1 0 1,-1 0-1,1 0 1,-1 0 0,1 0-1,0 0 1,0 1-1,0-1 1,0 0-1,-1 3 1,2-3 11,-1 0 1,1 0-1,-1 0 0,1 1 0,0-1 1,0 0-1,0 0 0,0 0 0,1 0 0,-1 0 1,0 0-1,1 0 0,-1 0 0,1 0 1,0-1-1,0 1 0,0 0 0,0 0 1,0 0-1,0-1 0,0 1 0,0 0 1,3 1-1,-1-1 16,0 1-1,0-2 1,1 1-1,-1 0 1,1-1 0,-1 1-1,1-1 1,-1 0 0,1 0-1,0 0 1,7 0-1,2-1 21,-1 0-1,1 0 0,0-1 0,0-1 0,0 0 0,21-7 0,-32 8-31,59-24 3,-58 24-17,0 0-1,0-1 1,0 0-1,-1 1 1,1-1 0,0 0-1,-1-1 1,1 1-1,-1 0 1,0-1-1,0 1 1,0-1-1,0 1 1,0-1 0,0 0-1,2-5 1,-4 7 8,0 1-1,0 0 1,-1-1 0,1 1 0,0-1 0,0 1 0,0-1 0,0 1 0,0-1 0,-1 1 0,1 0 0,0-1-1,0 1 1,-1-1 0,1 1 0,0 0 0,0-1 0,-1 1 0,1 0 0,-1-1 0,1 1 0,0 0-1,-1 0 1,1-1 0,0 1 0,-1 0 0,1 0 0,-1 0 0,1 0 0,-1-1 0,1 1 0,-1 0-1,1 0 1,-1 0 0,1 0 0,0 0 0,-1 0 0,1 0 0,-1 0 0,1 0 0,-1 0 0,1 1-1,-1-1 1,1 0 0,-1 0 0,1 1 0,-28 6-209,19-3 194,1 1 0,0 0 1,0 1-1,1 0 0,-1 0 0,1 0 0,-10 13 1,14-16 14,1 0 0,-1 0 0,1 1 0,-1-1 0,1 1 0,0-1 0,0 1 0,1 0 0,-1 0 0,1-1 0,0 1 0,0 0 0,0 0 0,0 1 0,1-1 0,0 0 0,0 0 0,0 0 0,0 0 0,2 6 1,-2-9 13,1 1 0,0-1 0,0 0 0,0 0 0,0 0 0,0 0 0,0-1 0,0 1 0,0 0 0,0 0 0,1-1 0,-1 1 0,0 0 0,0-1 1,1 1-1,-1-1 0,0 0 0,1 0 0,-1 1 0,1-1 0,-1 0 0,0 0 0,3 0 0,36-1 134,-36 0-126,9-1 19,1-2 0,0 0 0,-1 0 0,0-1 0,0-1 0,0 0 1,-1 0-1,0-2 0,20-14 0,-21 13 15,0 1 0,0 1 0,1 0 0,0 0 0,1 1 0,-1 1 1,1 0-1,0 1 0,0 0 0,18-2 0,50 7 22,-56 0-956,-1-1 0,32-4 0,-56 4 715,1 0 0,0 0 0,-1 0 0,1 0 0,0 0 0,-1 0 0,1 0 0,-1-1 0,1 1 0,0 0 0,-1-1-1,1 1 1,-1 0 0,1-1 0,-1 1 0,1 0 0,-1-1 0,1 1 0,-1-1 0,1 1 0,-1-1 0,0 1 0,1-1 0,-1 0 0,0 1 0,1-1-1,-1 1 1,0-1 0,0 0 0,0 1 0,1-1 0,-1 1 0,0-1 0,0 0 0,0 1 0,0-1 0,0 0 0,0 1 0,0-1 0,-1 0 0,1 0-1,0-17-7724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923"/>
    </inkml:context>
    <inkml:brush xml:id="br0">
      <inkml:brushProperty name="width" value="0.025" units="cm"/>
      <inkml:brushProperty name="height" value="0.025" units="cm"/>
    </inkml:brush>
  </inkml:definitions>
  <inkml:trace contextRef="#ctx0" brushRef="#br0">132 48 9097,'0'0'3630,"9"-5"-1303,-5 1-1641,36-24 1903,-11 18 2363,-64 44-3426,14-17-1375,1 0-1,0 2 0,1 0 0,2 1 0,0 1 0,1 0 0,-25 45 1,40-65-243,0 0 1,0 0 0,1 0-1,-1 0 1,0 1 0,1-1-1,-1 0 1,1 1 0,0-1 0,-1 0-1,1 1 1,0-1 0,0 1-1,-1-1 1,1 0 0,1 1-1,-1-1 1,0 1 0,0-1 0,0 0-1,1 1 1,-1-1 0,0 0-1,1 1 1,0-1 0,-1 0-1,1 0 1,0 1 0,-1-1 0,1 0-1,0 0 1,0 0 0,2 2-1,0-2-318,0 1-1,0-1 1,0 0-1,1-1 1,-1 1-1,0 0 1,0-1-1,0 0 1,1 1 0,-1-2-1,0 1 1,0 0-1,6-1 1,9-5-5922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5.978"/>
    </inkml:context>
    <inkml:brush xml:id="br0">
      <inkml:brushProperty name="width" value="0.025" units="cm"/>
      <inkml:brushProperty name="height" value="0.025" units="cm"/>
    </inkml:brush>
  </inkml:definitions>
  <inkml:trace contextRef="#ctx0" brushRef="#br0">1 1 18866,'0'0'6022,"54"0"-11596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5"/>
    </inkml:context>
    <inkml:brush xml:id="br0">
      <inkml:brushProperty name="width" value="0.025" units="cm"/>
      <inkml:brushProperty name="height" value="0.025" units="cm"/>
    </inkml:brush>
  </inkml:definitions>
  <inkml:trace contextRef="#ctx0" brushRef="#br0">0 11 13741,'0'0'897,"70"0"-321,-27-4-544,1 2-1857,1-2-4005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6"/>
    </inkml:context>
    <inkml:brush xml:id="br0">
      <inkml:brushProperty name="width" value="0.025" units="cm"/>
      <inkml:brushProperty name="height" value="0.025" units="cm"/>
    </inkml:brush>
  </inkml:definitions>
  <inkml:trace contextRef="#ctx0" brushRef="#br0">160 169 5061,'0'0'11381,"-11"-5"-9955,4 2-1213,5 1-166,0 1 0,-1 0 1,1-1-1,0 1 0,-1 0 0,1 0 0,-1 0 0,0 1 0,1-1 0,-1 1 0,0-1 0,1 1 0,-1 0 0,0 0 1,1 0-1,-1 0 0,0 1 0,1-1 0,-1 1 0,0-1 0,1 1 0,-1 0 0,1 0 0,-1 0 0,1 0 0,0 1 1,-4 2-1,-4 6 110,0 0 0,1 1 1,-8 13-1,14-20-115,0 0-1,1 0 1,0 0-1,0 0 1,0 0 0,0 0-1,1 1 1,0-1-1,0 1 1,0-1 0,0 1-1,1-1 1,-1 7 0,2-10-28,-1 0 1,1-1 0,-1 1 0,1 0-1,-1 0 1,1-1 0,0 1 0,-1 0 0,1 0-1,0-1 1,0 1 0,-1-1 0,1 1 0,0-1-1,0 1 1,0-1 0,0 0 0,0 1-1,0-1 1,-1 0 0,1 0 0,0 1 0,0-1-1,0 0 1,0 0 0,0 0 0,0 0 0,0 0-1,2-1 1,31-3 502,-18 0-423,1-1 1,-1-1-1,-1-1 0,1 0 0,-1-1 0,0-1 0,18-14 0,4-5-46,49-49 0,-74 64-1,36-36 133,-45 46-102,0 0 0,-1-1 0,1 1 1,-1 0-1,0-1 0,0 0 0,0 1 1,-1-1-1,1 0 0,-1 0 1,0 0-1,1-7 0,-15 21-51,1 5-39,2-1 1,-1 2-1,2-1 1,0 2 0,1-1-1,1 1 1,0 0-1,1 0 1,1 1-1,1 0 1,1 0-1,0 0 1,-1 26 0,4-42 14,1 1 1,-1-1-1,0 0 1,0 0 0,1 0-1,-1 0 1,1 0-1,0 0 1,0 0 0,-1 0-1,1 0 1,1 0 0,-1-1-1,0 1 1,0 0-1,1-1 1,-1 1 0,0-1-1,1 1 1,0-1-1,-1 0 1,1 1 0,0-1-1,0 0 1,0 0-1,-1 0 1,1 0 0,0-1-1,0 1 1,0-1 0,1 1-1,-1-1 1,0 1-1,0-1 1,0 0 0,0 0-1,0 0 1,3-1-1,4 1 22,-1-1 0,1 0 0,-1 0-1,0-1 1,0 0 0,1-1-1,-1 0 1,13-7 0,-8 3-14,-1-1 0,0 0 1,-1-1-1,0-1 1,0 0-1,12-15 1,-18 19-9,0 0 1,-1 0-1,0 0 0,0-1 1,0 0-1,-1 0 1,0 0-1,0 0 1,-1 0-1,0-1 0,0 1 1,-1-1-1,2-11 1,-3 18-6,0 1 1,0 0-1,0-1 0,0 1 1,0-1-1,0 1 1,-1-1-1,1 1 0,0-1 1,0 1-1,0-1 1,0 1-1,-1-1 1,1 1-1,0-1 0,0 1 1,-1 0-1,1-1 1,0 1-1,-1 0 0,1-1 1,0 1-1,-1 0 1,1-1-1,-1 1 0,1 0 1,0 0-1,-1-1 1,1 1-1,-1 0 1,1 0-1,-1 0 0,-20 2-116,-18 18-85,25-11 257,2 0 1,0 1-1,0 1 1,1 0-1,0 0 1,1 1-1,0 1 1,1 0-1,-8 14 1,16-27-48,1 1-1,0 0 1,-1 0 0,1-1 0,0 1 0,0 0 0,0-1 0,0 1 0,0 0 0,0 0 0,0-1 0,0 1 0,0 0 0,0 0 0,0-1 0,0 1 0,0 0 0,0-1 0,1 1 0,-1 0 0,0-1 0,1 1-1,-1 0 1,0-1 0,1 1 0,-1 0 0,1-1 0,-1 1 0,1-1 0,-1 1 0,1-1 0,0 1 0,29 7 180,40-13 40,-69 5-224,28-6 22,-1-1 0,49-18 1,-49 14-41,1 2 0,49-10 1,-77 19 6,-1 0 1,1 0-1,0 0 1,-1 0-1,1 0 1,-1 0-1,1 1 1,0-1 0,-1 0-1,1 0 1,-1 0-1,1 1 1,-1-1-1,1 0 1,-1 1 0,1-1-1,-1 0 1,1 1-1,-1-1 1,0 1-1,1-1 1,-1 1-1,0-1 1,1 1 0,-1-1-1,0 1 1,1-1-1,-1 1 1,0-1-1,0 1 1,0-1 0,1 1-1,-1 0 1,0-1-1,0 1 1,0-1-1,0 2 1,1 34 8,-2-32 0,1 0-1,0 0 1,0 0-1,0 0 1,1 0-1,-1 0 0,3 7 1,-2-10 3,1 1 0,-1-1 0,1 0 0,0 1 0,0-1 0,-1 0 0,1 0-1,0 0 1,0 0 0,0 0 0,0 0 0,0-1 0,1 1 0,-1-1 0,0 1 0,0-1 0,0 0 0,3 0 0,47-1 183,-40 0-166,7-1 31,-1 0 1,1-2 0,21-7-1,-24 6-503,-1 1 0,1 0 0,1 2 0,19-2 0,-35 4 274,-1 0-1,0 0 0,0 1 0,0-1 1,1 0-1,-1 0 0,0 0 0,0 0 1,0 1-1,1-1 0,-1 0 1,0 0-1,0 1 0,0-1 0,0 0 1,0 0-1,0 1 0,0-1 0,1 0 1,-1 0-1,0 1 0,0-1 0,0 0 1,0 0-1,0 1 0,0-1 1,0 0-1,0 1 0,0-1 0,0 0 1,-1 0-1,1 1 0,0-1 0,0 0 1,0 0-1,0 1 0,0-1 1,0 0-1,0 0 0,-1 0 0,1 1 1,0-1-1,0 0 0,0 0 0,-1 0 1,1 1-1,0-1 0,0 0 0,-1 0 1,1 0-1,0 0 0,0 0 1,-1 0-1,1 0 0,0 1 0,0-1 1,-1 0-1,-9 1-9015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7"/>
    </inkml:context>
    <inkml:brush xml:id="br0">
      <inkml:brushProperty name="width" value="0.025" units="cm"/>
      <inkml:brushProperty name="height" value="0.025" units="cm"/>
    </inkml:brush>
  </inkml:definitions>
  <inkml:trace contextRef="#ctx0" brushRef="#br0">316 29 8648,'1'-1'286,"-1"1"0,1-1-1,-1 0 1,0 0 0,0 0 0,1 1-1,-1-1 1,0 0 0,0 0 0,0 0-1,0 0 1,0 0 0,0 0 0,0 1 0,0-1-1,0 0 1,0 0 0,-1 0 0,1 0-1,0 0 1,-1 1 0,1-1 0,0 0-1,-1 0 1,1 1 0,-1-1 0,1 0-1,-1 1 1,0-1 0,1 0 0,-1 1-1,1-1 1,-3 0 0,1 0-98,0 1 1,0 0-1,-1 0 0,1 0 1,0 0-1,0 0 0,-1 0 1,1 1-1,0-1 1,0 1-1,0-1 0,-4 3 1,-8 3-116,0 0 1,1 1 0,-15 11 0,1 2 191,1 1-1,0 2 1,-26 29 0,44-43-198,0 0 0,1 1-1,0-1 1,0 2 0,1-1 0,0 1-1,1 0 1,0 0 0,1 0 0,0 0 0,1 1-1,-3 17 1,6-27-58,0 0-1,0 0 0,1-1 1,-1 1-1,0 0 1,1 0-1,0 0 0,-1 0 1,1 0-1,0-1 1,0 1-1,0 0 0,0-1 1,0 1-1,0 0 1,1-1-1,-1 0 0,0 1 1,1-1-1,-1 0 1,1 1-1,0-1 0,-1 0 1,1 0-1,0-1 1,-1 1-1,1 0 0,0 0 1,0-1-1,0 1 1,0-1-1,0 0 0,0 1 1,0-1-1,0 0 1,0 0-1,3-1 0,3 2 24,0-1 1,0-1-1,0 0 0,0 0 0,0 0 0,0-1 0,-1 0 1,11-4-1,-12 3-11,1 0 0,-1 0 0,0-1 0,-1 1 0,1-1 0,-1-1 0,1 1 0,-1-1 0,-1 0 0,1 0 0,-1 0 0,1-1 0,-2 0 0,1 1 1,-1-1-1,1-1 0,2-10 0,-5 17-18,-1-1 1,0 1-1,0-1 1,0 0 0,0 1-1,0-1 1,-1 0-1,1 1 1,0-1 0,0 0-1,0 1 1,0-1-1,-1 1 1,1-1-1,0 1 1,-1-1 0,1 0-1,0 1 1,-1-1-1,1 1 1,-1 0-1,1-1 1,0 1 0,-1-1-1,1 1 1,-1 0-1,0-1 1,1 1-1,-1 0 1,1-1 0,-1 1-1,1 0 1,-1 0-1,0 0 1,1-1 0,-1 1-1,0 0 1,1 0-1,-1 0 1,1 0-1,-1 0 1,0 0 0,1 0-1,-1 1 1,0-1-1,0 0 1,-33 8 116,25-4-74,0 0 0,0 1 0,0 1 0,1 0 0,0 0 0,0 0 0,1 1 0,0 0 0,0 0 0,0 1 0,1 0 0,-10 16 0,16-24-36,0 1-1,0 0 1,-1-1 0,1 1-1,0-1 1,0 1 0,0 0 0,0-1-1,0 1 1,0-1 0,0 1 0,0 0-1,0-1 1,0 1 0,0 0-1,0-1 1,0 1 0,1-1 0,-1 1-1,0-1 1,0 1 0,1 0-1,-1-1 1,0 1 0,1-1 0,-1 1-1,0-1 1,1 1 0,-1-1-1,1 0 1,-1 1 0,1-1 0,-1 1-1,1-1 1,-1 0 0,1 0-1,-1 1 1,1-1 0,0 0 0,-1 0-1,1 0 1,-1 1 0,1-1-1,0 0 1,-1 0 0,1 0 0,0 0-1,37-1 254,-28 1-175,12-3-70,0-1 0,1-2 0,-2 0 0,1-1 0,-1-1 1,0 0-1,0-2 0,-1-1 0,19-13 0,-39 24-23,0 0-1,0 0 0,0-1 1,0 1-1,0 0 1,0 0-1,0 0 1,0-1-1,0 1 0,1 0 1,-1 0-1,0 0 1,0 0-1,0 0 1,0-1-1,1 1 0,-1 0 1,0 0-1,0 0 1,0 0-1,0 0 1,1 0-1,-1 0 0,0 0 1,0 0-1,0 0 1,1 0-1,-1 0 1,0 0-1,0 0 0,1 0 1,-1 0-1,0 0 1,0 0-1,0 0 1,1 0-1,-1 0 0,0 0 1,0 0-1,0 0 1,0 0-1,1 0 1,-1 0-1,0 1 0,0-1 1,0 0-1,0 0 1,1 0-1,-1 0 1,0 0-1,0 1 0,0-1 1,0 0-1,0 0 1,0 0-1,1 0 1,-1 1-1,0-1 0,0 0 1,0 0-1,0 0 1,0 1-1,0-1 1,0 0-1,0 0 0,0 0 1,0 1-1,0-1 1,0 0-1,-10 24-133,-21 27 156,31-50-17,-5 6 4,0-1-2,1 1 0,0-1 0,0 1 0,1 0 1,0 0-1,0 0 0,-3 11 0,7-17-23,-1-1-1,0 1 1,0-1 0,0 1 0,1-1-1,-1 1 1,0-1 0,1 1 0,-1-1-1,0 0 1,1 1 0,-1-1-1,1 1 1,-1-1 0,0 0 0,1 0-1,-1 1 1,1-1 0,-1 0-1,1 0 1,-1 1 0,1-1 0,-1 0-1,1 0 1,-1 0 0,1 0-1,0 0 1,-1 0 0,1 0 0,-1 0-1,1 0 1,-1 0 0,1 0 0,-1 0-1,1 0 1,-1-1 0,1 1-1,-1 0 1,1 0 0,-1 0 0,2-1-1,25-9-1956,-11 0-1146,-1 0-1,0-1 1,20-20 0,-9 1-5514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13.658"/>
    </inkml:context>
    <inkml:brush xml:id="br0">
      <inkml:brushProperty name="width" value="0.025" units="cm"/>
      <inkml:brushProperty name="height" value="0.025" units="cm"/>
    </inkml:brush>
  </inkml:definitions>
  <inkml:trace contextRef="#ctx0" brushRef="#br0">89 196 11627,'0'0'2979,"-9"10"-1490,0-1-1149,0-1 215,0 0 0,1 1-1,0 0 1,1 1 0,0-1 0,0 1-1,-8 17 1,15-26-544,0-1 1,0 0-1,0 0 1,0 1-1,0-1 0,0 0 1,0 0-1,0 1 0,0-1 1,0 0-1,0 1 0,0-1 1,0 0-1,0 0 1,0 1-1,0-1 0,0 0 1,1 0-1,-1 1 0,0-1 1,0 0-1,0 0 1,0 1-1,1-1 0,-1 0 1,0 0-1,0 0 0,0 1 1,1-1-1,-1 0 0,0 0 1,0 0-1,1 0 1,-1 0-1,0 1 0,0-1 1,1 0-1,-1 0 0,1 0 1,17 2 386,18-6 105,-21-1-520,1-1-1,-1 0 1,0 0-1,-1-2 1,1 0-1,-1 0 1,-1-2-1,0 1 1,0-2-1,17-18 1,-30 29 17,-32 40 7,30-38-4,0 1 1,0 0-1,0 0 1,0 0-1,1 0 1,-1 0-1,1 0 1,0 0-1,0 1 1,0-1-1,0 0 0,0 1 1,1-1-1,-1 1 1,1-1-1,0 1 1,1 5-1,2-8 41,1 0-1,0 0 1,-1 0-1,1-1 1,0 1-1,0-1 1,-1 0-1,1 0 1,0 0 0,-1 0-1,1-1 1,5-1-1,12-6 12,0 0 0,0-1 0,-1-2 1,0 0-1,-1-1 0,27-21 0,-35 25-46,21-15 21,47-45 0,-70 59-24,0-1 0,0 1 0,-1-2-1,0 1 1,-1-1 0,0-1 0,0 1-1,7-22 1,-14 33-8,0 0-1,0 0 1,0-1-1,0 1 1,0 0-1,0 0 1,0 0-1,0 0 1,0-1-1,0 1 1,0 0-1,-1 0 1,1 0-1,0 0 1,0 0-1,0 0 1,0-1-1,0 1 1,0 0-1,-1 0 1,1 0-1,0 0 1,0 0-1,0 0 1,0 0-1,-1 0 1,1 0-1,0 0 1,0 0-1,0 0 1,0 0-1,-1 0 1,1 0-1,0 0 1,0 0-1,0 0 0,0 0 1,-1 0-1,1 0 1,0 0-1,0 0 1,0 0-1,0 0 1,-1 0-1,1 0 1,0 0-1,0 0 1,0 0-1,0 1 1,0-1-1,-1 0 1,1 0-1,0 0 1,0 0-1,0 0 1,0 0-1,0 1 1,0-1-1,0 0 1,0 0-1,-1 0 1,1 0-1,0 1 1,0-1-1,0 0 1,-27 27-20,1 0-1,1 2 1,2 1 0,0 1 0,-18 34-1,35-55 55,0 0-1,1 0 0,0 0 0,1 1 0,0 0 1,0-1-1,1 1 0,1 1 0,-1-1 0,2 0 1,0 1-1,0 13 0,1-24-21,0 0 0,0 0 0,0-1 0,0 1 0,0 0 0,0 0 0,1-1 0,-1 1 0,0 0 0,0 0 0,1-1 0,-1 1 0,0 0 0,1-1 0,-1 1 0,1-1 0,-1 1 0,0 0 0,1-1 0,0 1 0,-1-1 0,1 1 0,-1-1 0,1 1 0,0-1 0,-1 0 0,1 1 0,0-1 0,-1 0 0,1 1 0,0-1 0,-1 0 0,1 0 0,0 0 0,0 0 0,-1 0 0,1 0 0,0 0 0,0 0 0,-1 0 0,1 0 0,0 0 0,0 0 0,-1 0 0,1-1 0,0 1 0,0 0 0,-1 0 0,2-2 0,1 1 15,0 0 0,-1-1 0,1 1 0,-1-1 0,0 0 0,1 0 0,-1 0 0,0 0 1,0 0-1,0 0 0,2-4 0,7-17 40,14-47 0,-8 19-35,-17 51-34,1-1 0,0 1 0,-1-1 0,1 1 0,-1-1 0,1 1 0,0-1 0,-1 1 0,1-1 1,0 1-1,-1 0 0,1-1 0,0 1 0,0 0 0,-1 0 0,1 0 0,0 0 0,0-1 0,0 1 0,-1 0 0,1 0 0,0 0 0,0 1 0,0-1 0,-1 0 0,1 0 1,0 0-1,1 1 0,29 8-169,-20-6 145,10 2 56,0-2 1,1-1-1,-1 0 0,1-1 0,-1-2 1,1 0-1,-1-1 0,1-1 1,21-7-1,-61 42-215,15-26 203,-1 0 0,1 1 0,0 0 0,1 0 0,0 0 0,0 0 0,0 0 0,1 0 0,0 1 0,0-1 0,1 0 0,0 1 0,2 11 0,-2-17-7,1-1-1,-1 0 0,0 0 1,1 0-1,0 0 0,-1 0 1,1 0-1,0 0 0,-1 0 1,1 0-1,0 0 0,0-1 1,0 1-1,0 0 0,0 0 1,0-1-1,0 1 0,0-1 1,0 1-1,0-1 0,0 1 1,0-1-1,0 1 0,0-1 1,1 0-1,-1 0 0,0 0 1,0 0-1,0 0 0,1 0 1,-1 0-1,0 0 0,0 0 1,0 0-1,1-1 0,1 0 1,0 1 21,1-1-1,0 0 1,-1 0 0,1 0 0,-1-1 0,1 1 0,-1-1 0,0 0 0,0 0 0,1 0 0,2-3 0,-1-3 60,1 0-1,-1-1 1,0 0 0,-1 0 0,0 0 0,-1-1 0,0 1 0,0-1 0,-1 0 0,0 0 0,-1 0 0,0-14 0,1 9-43,0 0 0,1 0 0,0 0 0,7-18 0,-9 32-53,0-1 0,0 0 1,0 0-1,1 1 0,-1-1 1,1 1-1,-1-1 0,1 1 1,0 0-1,-1-1 0,1 1 1,0 0-1,0 0 0,0 0 1,0 1-1,0-1 0,0 0 1,0 1-1,0-1 1,0 1-1,0 0 0,0-1 1,0 1-1,1 0 0,-1 0 1,0 1-1,2-1 0,68 14-939,-48-8-364,-23-6 1216,34 6-2514,-13-5-2285,-15-1-216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34.413"/>
    </inkml:context>
    <inkml:brush xml:id="br0">
      <inkml:brushProperty name="width" value="0.025" units="cm"/>
      <inkml:brushProperty name="height" value="0.025" units="cm"/>
    </inkml:brush>
  </inkml:definitions>
  <inkml:trace contextRef="#ctx0" brushRef="#br0">132 38 13036,'-11'1'684,"0"0"-521,0-1 265,0 1 0,-1 1 0,1-1 0,-18 7 0,27-8-397,1 0 1,-1 1 0,0 0-1,0-1 1,1 1 0,-1 0-1,0 0 1,1 0 0,-1 0-1,1 0 1,-1 0 0,1 1 0,-1-1-1,1 0 1,0 1 0,0-1-1,0 1 1,-1-1 0,2 1-1,-1 0 1,0-1 0,0 1 0,0 0-1,1 0 1,-1-1 0,1 1-1,0 0 1,-1 0 0,1 0-1,0 0 1,0 0 0,0 0 0,0-1-1,0 1 1,1 0 0,-1 0-1,2 3 1,-1-2-32,1 0 0,0 0 0,0-1 0,0 1 1,0 0-1,0-1 0,0 1 0,1-1 0,0 0 0,-1 0 0,1 0 1,0 0-1,0 0 0,0-1 0,0 1 0,0-1 0,5 1 0,59 17 131,-19-11-25,0-3 0,0-1-1,0-3 1,51-4-1,196-33 438,-195 21-236,1058-95 2122,-1085 111-2357,-40 0-1635,54-5 0,-69-2-3909,-6-8-3902</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38.493"/>
    </inkml:context>
    <inkml:brush xml:id="br0">
      <inkml:brushProperty name="width" value="0.025" units="cm"/>
      <inkml:brushProperty name="height" value="0.025" units="cm"/>
    </inkml:brush>
  </inkml:definitions>
  <inkml:trace contextRef="#ctx0" brushRef="#br0">1 292 7687,'0'0'1906,"11"-6"-1271,6-3-283,1 1-1,0 0 1,1 1-1,0 1 1,23-4-1,89 0 183,248 11 0,-126 5-390,1096-45 1431,-737-9-1374,1251-70 1066,166 89-162,-2063 36-9535,13-7 957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3.087"/>
    </inkml:context>
    <inkml:brush xml:id="br0">
      <inkml:brushProperty name="width" value="0.025" units="cm"/>
      <inkml:brushProperty name="height" value="0.025" units="cm"/>
    </inkml:brush>
  </inkml:definitions>
  <inkml:trace contextRef="#ctx0" brushRef="#br0">11 49 5157,'0'0'6662,"2"-8"-4841,5-24-49,-2 23 1251,-2 16-2008,0 12-361,-5 6 181,0 1 1,-10 39-1,7-40-491,1 0 1,-2 39 0,6-63-330,0-1-1,0 1 1,0 0 0,0-1 0,0 1 0,0 0 0,1-1 0,-1 1-1,0 0 1,0-1 0,0 1 0,1 0 0,-1-1 0,0 1-1,1-1 1,-1 1 0,1-1 0,-1 1 0,0-1 0,1 1 0,-1-1-1,1 1 1,-1-1 0,1 0 0,0 1 0,-1-1 0,1 0 0,-1 1-1,1-1 1,0 0 0,-1 0 0,2 1 0,26-3 459,26-21 62,100-76-323,-153 99-220,-1-1-1,1 1 0,-1-1 0,1 1 1,0-1-1,-1 1 0,1 0 0,-1-1 1,1 1-1,0 0 0,-1 0 0,1-1 1,0 1-1,0 0 0,-1 0 0,1 0 1,0 0-1,-1 0 0,1 0 0,0 0 1,-1 0-1,1 0 0,0 0 0,0 0 1,-1 1-1,1-1 0,0 0 0,-1 0 1,1 1-1,-1-1 0,1 0 0,0 1 1,-1-1-1,2 2 0,-1 0 7,0 0 1,-1 0-1,1 0 0,0 0 1,-1 0-1,1 0 0,-1 0 1,0 0-1,0 0 0,0 0 1,0 5-1,-12 68 224,10-69-215,1-2 10,0 0-1,1-1 1,-1 1-1,0 0 0,1 0 1,0 0-1,0-1 1,0 1-1,2 7 0,-2-10-6,1 1 0,0-1 0,0 0 0,0 0 0,0 0 0,0 0 0,0 0 0,0 0 0,1 0 0,-1 0 0,0 0 0,1-1 0,-1 1 0,0-1-1,1 1 1,-1 0 0,0-1 0,1 0 0,-1 1 0,1-1 0,-1 0 0,1 0 0,-1 0 0,1 0 0,-1 0 0,1 0 0,1-1 0,5 0-327,0 0 0,0 0 0,0-1 0,-1 0 0,1 0-1,-1-1 1,1 0 0,-1 0 0,0-1 0,0 0 0,0 0 0,8-7 0,-4 3-1817,-1-1-1,0-1 1,-1 1 0,0-1-1,0-1 1,11-17 0,-9 9-2917</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3.948"/>
    </inkml:context>
    <inkml:brush xml:id="br0">
      <inkml:brushProperty name="width" value="0.025" units="cm"/>
      <inkml:brushProperty name="height" value="0.025" units="cm"/>
    </inkml:brush>
  </inkml:definitions>
  <inkml:trace contextRef="#ctx0" brushRef="#br0">57 314 4324,'0'0'13592,"-8"-1"-12978,-26-2-294,34 2-317,-1 1 1,1 0 0,-1 0-1,0 0 1,1 0-1,-1 0 1,1 0-1,-1 1 1,1-1 0,-1 0-1,1 0 1,-1 0-1,1 0 1,-1 0-1,1 1 1,0-1 0,-1 0-1,1 1 1,-1-1-1,1 0 1,-1 1-1,1-1 1,0 0 0,-1 1-1,1-1 1,0 1-1,-1-1 1,1 0-1,0 1 1,0-1 0,0 1-1,-1-1 1,1 1-1,0-1 1,0 1 0,0-1-1,0 1 1,0-1-1,0 1 1,0-1-1,0 1 1,0-1 0,0 1-1,0 0 1,0-1-1,0 1 1,0-1-1,1 1 1,-1-1 0,0 0-1,0 1 1,0-1-1,1 1 1,-1-1-1,0 1 1,1-1 0,0 1-1,17 22 89,-9-21-60,-1 1 1,1-1-1,0 0 1,0-1-1,0 0 1,-1 0-1,1-1 1,0 0-1,9-1 1,2-2-52,0 0 1,0-1-1,22-8 1,-53 31-32,11-19 49,0 1 0,0-1 0,-1 1 1,1-1-1,0 1 0,0-1 0,-1 1 0,1-1 0,0 0 0,0 1 0,0-1 0,0 1 0,0-1 0,0 1 0,0-1 0,0 1 1,0-1-1,0 1 0,0-1 0,0 1 0,0-1 0,0 1 0,0-1 0,0 1 0,1-1 0,-1 1 0,0-1 0,0 1 0,1-1 1,-1 1-1,0-1 0,0 0 0,1 1 0,-1-1 0,0 0 0,1 1 0,-1-1 0,1 1 0,12-2-390,-1-1 0,0 0 0,0-1 0,-1 0 0,1-1 0,-1 0 0,1-1 0,-1 0 0,-1-1 0,1 0 0,-1-1 0,17-14 0,-7 4-443,-1 0 1,0-1-1,-1-2 1,-1 1-1,15-25 1,0-15 765,-25 47 4919,-12 25-4591,-2 3-110,1-1-1,0 2 1,2-1 0,0 1-1,0-1 1,2 1 0,0 0-1,1 0 1,1 21 0,0-36-118,1 0 1,-1-1 0,1 1 0,0 0 0,0 0 0,-1 0-1,1 0 1,0-1 0,1 1 0,-1 0 0,0-1-1,0 1 1,1-1 0,-1 1 0,1-1 0,-1 0 0,1 1-1,-1-1 1,1 0 0,0 0 0,0 0 0,0-1 0,-1 1-1,1 0 1,0-1 0,0 1 0,0-1 0,0 1 0,0-1-1,0 0 1,0 0 0,0 0 0,0 0 0,0 0-1,0-1 1,0 1 0,0 0 0,3-2 0,4 1 106,0-1 0,0-1 0,0 0-1,-1 0 1,1-1 0,-1 0 0,10-5 0,1-5-5,-1 0 0,0-1 0,0 0 0,-2-2-1,0 0 1,-1-1 0,0 0 0,-2-1 0,0-1 0,-2 0-1,0 0 1,-1-1 0,12-37 0,-21 57-65,-1 0-1,0 0 1,1 1-1,-1-1 1,0 0-1,1 0 1,-1 0 0,0 0-1,0 0 1,0 1-1,0-1 1,0 0 0,0 0-1,0 0 1,0 0-1,0 0 1,0 0 0,0 0-1,0 1 1,-1-1-1,1 0 1,0 0-1,-1 0 1,0 0 0,-14 12 237,-15 33-480,24-31 176,1 0 0,1 1-1,0 0 1,1-1 0,0 1 0,1 0 0,0 1-1,1-1 1,1 0 0,2 16 0,-1-22 5,0 0 1,1 0-1,-1 0 0,2 0 1,-1 0-1,1 0 1,1-1-1,-1 0 0,1 1 1,1-1-1,-1 0 0,1-1 1,0 1-1,0-1 1,1 0-1,0-1 0,0 1 1,12 7-1,-18-13-2,0 0 0,0 0 1,0 1-1,0-1 0,1 0 0,-1 0 0,0 0 0,0 0 0,0 1 0,0-1 1,0 0-1,1 0 0,-1 0 0,0 0 0,0 0 0,0 1 0,1-1 0,-1 0 1,0 0-1,0 0 0,0 0 0,1 0 0,-1 0 0,0 0 0,0 0 0,1 0 1,-1 0-1,0 0 0,0 0 0,1 0 0,-1 0 0,0 0 0,0 0 0,0 0 1,1 0-1,-1 0 0,0 0 0,0-1 0,0 1 0,1 0 0,-1 0 0,0 0 1,0 0-1,0 0 0,0-1 0,1 1 0,-1 0 0,-4-14 99,-15-16-182,-25-13-537,-54-42 0,24 23 1707,73 58-829,9 2 24,11 4 38,53 11-430,-25-4-1033,0-2 1,49 2-1,-31-9-5519</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6.360"/>
    </inkml:context>
    <inkml:brush xml:id="br0">
      <inkml:brushProperty name="width" value="0.025" units="cm"/>
      <inkml:brushProperty name="height" value="0.025" units="cm"/>
    </inkml:brush>
  </inkml:definitions>
  <inkml:trace contextRef="#ctx0" brushRef="#br0">172 175 4100,'0'0'13394,"-11"-2"-12321,3 0-860,6 2-163,-1-1 0,0 0 0,0 0-1,1 1 1,-1 0 0,0-1 0,0 1 0,0 0 0,1 0-1,-1 1 1,0-1 0,0 1 0,0-1 0,1 1 0,-1 0 0,0 0-1,1 0 1,-1 0 0,1 0 0,-1 1 0,1-1 0,0 1-1,-4 3 1,-3 5 195,0 0-1,1 0 0,0 1 1,1 0-1,0 0 1,1 1-1,0 0 1,1 0-1,0 0 0,1 1 1,1-1-1,-1 1 1,-1 19-1,5-31-238,0-1-1,0 1 0,0 0 1,0-1-1,0 1 1,0 0-1,0-1 1,1 1-1,-1-1 1,0 1-1,0 0 0,0-1 1,1 1-1,-1 0 1,0-1-1,1 1 1,-1-1-1,0 1 0,1-1 1,-1 1-1,1-1 1,-1 1-1,1-1 1,-1 1-1,1-1 1,-1 0-1,1 1 0,-1-1 1,2 1-1,20-4 331,22-21 345,-14 1-608,-1-1 1,-1-1 0,-1-1-1,-2-2 1,0-1-1,-2 0 1,-1-2-1,27-51 1,-47 78-61,0 1 1,0-1-1,0 1 0,-1-1 1,0 0-1,0 0 0,0 1 1,0-1-1,0 0 0,-1 0 1,0 0-1,1 0 0,-2-5 1,-1 9-18,1 0 1,-1 0 0,1 0-1,-1 0 1,1 1 0,-1-1-1,1 1 1,-1-1 0,1 1-1,-1 0 1,1-1 0,0 1-1,-1 0 1,1 0 0,-1 1-1,-11 11 15,1 1 0,1 0-1,0 1 1,1 0 0,1 0-1,0 1 1,1 1 0,1-1-1,0 1 1,-6 25 0,12-37-6,-1 0 0,1 0 0,-1 1 0,1-1 0,1 1 0,-1-1 1,1 0-1,0 1 0,0-1 0,1 1 0,0-1 0,0 1 0,2 6 0,-2-10 3,1 0 0,-1 0 0,1 0-1,0 0 1,-1-1 0,1 1 0,0 0-1,0-1 1,0 1 0,1-1 0,-1 0 0,0 1-1,1-1 1,-1 0 0,0-1 0,1 1-1,-1 0 1,1-1 0,-1 1 0,1-1-1,-1 0 1,1 0 0,0 0 0,-1 0-1,1 0 1,-1 0 0,1-1 0,-1 0-1,4 0 1,1-1 8,-1 1 1,1-1-1,0 0 0,-1-1 1,1 1-1,-1-1 0,0-1 1,0 1-1,0-1 0,0 0 0,8-9 1,3-4-56,-1 0 1,15-22 0,-19 23-16,-22 70-341,7-40 396,0-1 0,1 1 0,1 1 0,0 24 0,1-38 2,0 1-1,0 0 1,0-1 0,0 1-1,1 0 1,-1-1-1,0 1 1,1-1 0,-1 1-1,1 0 1,0-1-1,0 1 1,-1-1 0,1 0-1,0 1 1,0-1-1,0 0 1,1 0 0,-1 1-1,0-1 1,0 0 0,2 1-1,1 0 7,-1-1 0,0 1 0,0-1 1,1 0-1,-1 0 0,0 0 0,1-1 0,-1 1 0,1-1 0,4 0 0,2 0 7,0-1 0,0 0 0,0 0 0,0-1 0,0-1 0,18-6 0,-10 0-118,-1 0-1,0 0 0,20-17 1,-30 21 39,-1 0-1,0-1 1,0 1 0,0-1 0,-1-1 0,0 1 0,0-1 0,0 0 0,-1 0-1,6-12 1,-34 49 15,19-23 52,1 1 0,0 0-1,0 0 1,0 1 0,1-1-1,1 1 1,0 0 0,0 0-1,0 0 1,1 0 0,0 0 0,1 9-1,0-17-38,0 0-1,0-1 1,1 1-1,-1 0 1,0-1-1,0 1 1,0-1-1,1 1 1,-1 0-1,0-1 0,0 1 1,1-1-1,-1 1 1,1-1-1,-1 1 1,0-1-1,1 1 1,-1-1-1,1 1 1,-1-1-1,1 0 1,-1 1-1,1-1 1,0 0-1,-1 1 1,1-1-1,-1 0 1,1 0-1,0 0 0,-1 1 1,1-1-1,0 0 1,-1 0-1,1 0 1,0 0-1,-1 0 1,1 0-1,-1 0 1,1-1-1,0 1 1,-1 0-1,1 0 1,0 0-1,-1-1 1,1 1-1,-1 0 1,1 0-1,-1-1 0,1 1 1,0-1-1,0 0 1,2 0-665,-1-1-1,1 0 1,0 0-1,-1 0 1,0 0 0,1 0-1,-1 0 1,0-1 0,3-4-1,6-16-6463</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6.721"/>
    </inkml:context>
    <inkml:brush xml:id="br0">
      <inkml:brushProperty name="width" value="0.025" units="cm"/>
      <inkml:brushProperty name="height" value="0.025" units="cm"/>
    </inkml:brush>
  </inkml:definitions>
  <inkml:trace contextRef="#ctx0" brushRef="#br0">0 0 15054,'0'0'5541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6.450"/>
    </inkml:context>
    <inkml:brush xml:id="br0">
      <inkml:brushProperty name="width" value="0.025" units="cm"/>
      <inkml:brushProperty name="height" value="0.025" units="cm"/>
    </inkml:brush>
  </inkml:definitions>
  <inkml:trace contextRef="#ctx0" brushRef="#br0">0 10 13164,'0'0'12353,"4"9"-11632,-1 0-571,0 0 1,0 1-1,-1-1 0,0 1 0,-1 0 1,1 17-1,-2-26-147,0-1 1,0 1-1,0 0 1,1-1-1,-1 1 0,0 0 1,1-1-1,-1 1 1,0 0-1,1-1 1,-1 1-1,1-1 1,-1 1-1,1-1 0,-1 1 1,1-1-1,-1 1 1,1-1-1,0 1 1,-1-1-1,1 0 0,0 1 1,-1-1-1,1 0 1,0 0-1,-1 1 1,1-1-1,0 0 1,0 0-1,-1 0 0,1 0 1,0 0-1,-1 0 1,1 0-1,0 0 1,0 0-1,-1 0 1,1-1-1,0 1 0,-1 0 1,1 0-1,0-1 1,-1 1-1,2-1 1,35-13 12,23-26-638,-49 32 459,0 0 0,1 0 0,0 1-1,0 0 1,0 1 0,1 0 0,13-3-1,-25 9 172,-1 0 0,1 0-1,-1 0 1,0 0-1,1 0 1,-1 0-1,0 0 1,1 0-1,-1 0 1,1 0-1,-1 0 1,0 0-1,1 0 1,-1 0-1,0 1 1,1-1-1,-1 0 1,0 0-1,1 0 1,-1 1-1,0-1 1,0 0-1,1 0 1,-1 1-1,0-1 1,0 0-1,1 0 1,-1 1 0,0-1-1,0 0 1,0 1-1,0-1 1,1 0-1,-1 1 1,0-1-1,0 1 1,0-1-1,0 0 1,0 1-1,0-1 1,0 0-1,0 1 1,0-1-1,0 0 1,0 1-1,0-1 1,0 1-1,0-1 1,0 0-1,-1 1 1,1-1-1,0 0 1,0 1-1,-5 15 580,-12 11 506,14-23-949,1-1 0,-1 0 0,1 1-1,0 0 1,0-1 0,0 1 0,0 0-1,1 0 1,-2 7 0,5-11-100,1 0 1,-1-1 0,0 1-1,1 0 1,-1-1 0,0 0-1,0 0 1,1 1-1,-1-1 1,0-1 0,0 1-1,0 0 1,3-2-1,13-11 24,-8 5-150,0 1-1,0 1 1,1 0 0,0 0-1,0 1 1,0 1-1,1 0 1,0 0-1,0 1 1,0 0 0,0 1-1,21-2 1,-32 5 79,0 0 0,0 0 0,0 0 1,0 0-1,0 1 0,0-1 0,0 0 0,0 0 1,0 1-1,0-1 0,0 1 0,0-1 1,-1 1-1,1-1 0,0 1 0,0-1 0,0 1 1,0 0-1,-1 0 0,1-1 0,0 1 0,-1 0 1,1 0-1,-1 0 0,1 0 0,-1 0 0,1-1 1,0 3-1,0 0 16,-1 1 0,1-1-1,0 1 1,-1 0 0,0-1 0,0 1 0,0 0 0,-1 5 0,-1 3 6,0 0 1,-1 0 0,-1 0 0,-5 13-1,14-34-10690,4-8-3529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7.129"/>
    </inkml:context>
    <inkml:brush xml:id="br0">
      <inkml:brushProperty name="width" value="0.025" units="cm"/>
      <inkml:brushProperty name="height" value="0.025" units="cm"/>
    </inkml:brush>
  </inkml:definitions>
  <inkml:trace contextRef="#ctx0" brushRef="#br0">68 1 10570,'0'0'9721,"0"15"-8755,-4 51-111,-12 65-1,5-55-889,-1 85 0,12-160 13,0 0-132,0-1 0,1 0 0,-1 1 0,0-1 0,0 0 0,0 1 0,0-1 0,0 1 1,0-1-1,0 0 0,0 1 0,0-1 0,0 1 0,0-1 0,0 0 0,0 1 0,0-1 0,0 0 0,0 1 0,-1-1 1,1 1-1,0-1 0,0 0 0,0 1 0,-1-1 0,1 0 0,0 0 0,0 1 0,-1-1 0,1 0 0,0 1 0,-1-1 0,1 0 1,0 0-1,-1 0 0,1 1 0,0-1 0,-1 0 0,1 0 0,0 0 0,-1 0 0,1 0 0,-1 0 0,1 0 0,0 0 1,-1 0-1,1 0 0,0 0 0,-1 0 0,1 0 0,-1 0 0,1 0 0,0 0 0,-1 0 0,-13 0-4965</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7.475"/>
    </inkml:context>
    <inkml:brush xml:id="br0">
      <inkml:brushProperty name="width" value="0.025" units="cm"/>
      <inkml:brushProperty name="height" value="0.025" units="cm"/>
    </inkml:brush>
  </inkml:definitions>
  <inkml:trace contextRef="#ctx0" brushRef="#br0">1 59 11915,'0'0'4805,"51"38"-3236,-15-38-191,9 0-738,3 0-416,6-5-160,-5-4 33,1-3-65,-8 3 0,-3-1-64,-7 1-833,-7-4-897,-9 0-1985,-7-3-2147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7.833"/>
    </inkml:context>
    <inkml:brush xml:id="br0">
      <inkml:brushProperty name="width" value="0.025" units="cm"/>
      <inkml:brushProperty name="height" value="0.025" units="cm"/>
    </inkml:brush>
  </inkml:definitions>
  <inkml:trace contextRef="#ctx0" brushRef="#br0">0 24 14125,'0'0'5862,"61"-22"-5510,-20 20-288,7 2-64,2 0-576,-1 5-1762,-7 4-2243,-2 3-2177</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8.284"/>
    </inkml:context>
    <inkml:brush xml:id="br0">
      <inkml:brushProperty name="width" value="0.025" units="cm"/>
      <inkml:brushProperty name="height" value="0.025" units="cm"/>
    </inkml:brush>
  </inkml:definitions>
  <inkml:trace contextRef="#ctx0" brushRef="#br0">2 20 7399,'0'0'5157,"0"8"-2995,-1 4-1143,0-4-478,1 0 0,0 0 0,1 0 0,-1-1 0,3 12 0,-2-17-525,-1 0-1,1 0 1,0 0-1,0 0 1,-1-1-1,1 1 1,0 0-1,0-1 0,1 1 1,-1-1-1,0 1 1,0-1-1,1 1 1,-1-1-1,1 0 1,-1 0-1,1 1 1,0-1-1,-1-1 1,1 1-1,0 0 1,0 0-1,0 0 1,0-1-1,-1 1 1,1-1-1,0 0 1,0 0-1,3 1 1,1-1-60,0 0 0,0-1 0,0 1 0,0-1 0,1 0-1,-2-1 1,1 0 0,0 0 0,0 0 0,9-5 0,49-38-492,-56 38 526,-5 5 0,-2 46 218,-1-43-204,-1 0 0,1 0 0,0-1 0,0 1 0,0 0 0,1-1 1,-1 1-1,0 0 0,0 0 0,0-1 0,0 1 0,1 0 0,-1-1 0,0 1 0,1 0 0,-1-1 0,0 1 0,1 0 1,-1-1-1,1 1 0,-1-1 0,1 1 0,-1-1 0,1 1 0,-1-1 0,1 1 0,0-1 0,-1 0 0,1 1 1,1-1-1,24-3-495,24-28-4035,-14-1-1648,-17 7 3903,-17 12 9468,-14 29-5453,9-9-1199,0 0-1,1 0 0,-1 1 0,1-1 0,1 1 0,-2 12 0,2-18-521,1-1 0,0 1 0,0-1 0,0 1 0,0-1 0,0 1 0,0-1 0,1 1 0,-1-1 0,0 1 1,1-1-1,-1 1 0,1-1 0,0 1 0,-1-1 0,1 0 0,0 0 0,0 1 0,0-1 0,0 0 0,0 0 0,0 0 0,0 0 0,0 0 0,0 0 0,1 0 0,-1 0 0,0 0 0,1-1 0,-1 1 0,0-1 0,1 1 0,-1-1 0,1 1 0,-1-1 0,1 0 0,-1 1 0,1-1 0,2 0 0,1 0 9,0 0 0,0 0 0,1-1 0,-1 1 0,0-1 0,0 0 0,0 0 1,0-1-1,0 0 0,0 1 0,-1-2 0,1 1 0,-1 0 0,1-1 0,-1 0 0,0 0 0,0-1 0,0 1 0,0-1 0,-1 1 0,1-1 0,-1 0 0,0-1 0,0 1 0,0 0 0,-1-1 0,0 0 0,0 1 0,0-1 0,1-6 0,-1 4 327,0 0-1,-1-1 1,0 1-1,0 0 1,-1-9 0,0 16-285,0 0-131,1 1 47,0-1 0,-1 1 0,1 0 0,-1-1 1,1 1-1,0 0 0,-1-1 0,0 1 1,1 0-1,-1-1 0,1 1 0,-1 0 1,0 0-1,0-1 0,1 1 0,-1 0 1,0 0-1,0 0 0,0 0 0,0-1 1,0 1-1,0 2 0,1 24 46,-1-25-51,-1 7 21,0 1 0,-1-1 0,0 0 1,0 0-1,-6 15 0,5-17-10,0 0-1,1 0 1,0 0 0,0 1 0,1-1-1,0 1 1,0-1 0,1 1 0,1 12-1,-1-20-57,0 0 0,0 1 0,1-1 0,-1 1-1,0-1 1,1 0 0,-1 1 0,0-1 0,1 0 0,-1 1-1,0-1 1,1 0 0,-1 1 0,1-1 0,-1 0-1,1 0 1,-1 0 0,0 1 0,1-1 0,-1 0-1,1 0 1,-1 0 0,1 0 0,-1 0 0,1 0 0,-1 0-1,1 0 1,-1 0 0,1 0 0,-1 0 0,1 0-1,-1-1 1,1 1 0,-1 0 0,1 0 0,0-1-1,18-8-5221,-5-4-33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8.643"/>
    </inkml:context>
    <inkml:brush xml:id="br0">
      <inkml:brushProperty name="width" value="0.025" units="cm"/>
      <inkml:brushProperty name="height" value="0.025" units="cm"/>
    </inkml:brush>
  </inkml:definitions>
  <inkml:trace contextRef="#ctx0" brushRef="#br0">139 0 12492,'0'0'2028,"-9"1"-79,-1 1-1350,0 0-1,0 0 1,1 0-1,-1 1 1,-16 8 0,22-9-493,1 0 1,-1 0 0,1 0 0,-1 1 0,1-1-1,0 1 1,0 0 0,0 0 0,0 0 0,0 0 0,1 0-1,-1 1 1,1-1 0,0 1 0,0 0 0,0 0 0,1 0-1,-1 0 1,-1 6 0,3-9-106,1 0-1,-1-1 1,0 1-1,0 0 1,0 0-1,1-1 1,-1 1 0,0 0-1,1-1 1,-1 1-1,0 0 1,1-1 0,-1 1-1,1-1 1,-1 1-1,1 0 1,-1-1-1,1 1 1,0-1 0,-1 0-1,1 1 1,-1-1-1,1 1 1,0-1 0,0 0-1,-1 0 1,1 1-1,0-1 1,-1 0-1,1 0 1,0 0 0,0 0-1,0 0 1,-1 0-1,2 0 1,36 2-137,-29-1-85,4-2-65,0 2 0,0 0 0,0 1 0,-1 0 0,1 1 1,-1 0-1,0 1 0,1 0 0,-2 1 0,22 12 0,-32-17 320,-1 1-1,1-1 1,0 1 0,-1-1-1,1 1 1,0-1-1,-1 1 1,1 0-1,-1-1 1,1 1 0,-1 0-1,1-1 1,-1 1-1,0 0 1,1 0-1,-1 0 1,0-1-1,1 1 1,-1 0 0,0 0-1,0 0 1,0 0-1,0-1 1,0 1-1,0 0 1,0 0-1,0 0 1,0 0 0,0-1-1,-1 1 1,1 0-1,0 0 1,-1 0-1,1-1 1,0 1-1,-1 0 1,1 0 0,-1-1-1,1 1 1,-1 0-1,1-1 1,-1 1-1,0-1 1,1 1-1,-1-1 1,0 1 0,1-1-1,-1 1 1,0-1-1,0 1 1,0-1-1,-48 22 2538,39-19-2354,-2 3 99,-1-2 1,0 1-1,0-2 1,0 0-1,-1 0 1,-15 0-1,28-3-349,1 0 0,-1-1 0,1 1 0,-1 0-1,1-1 1,0 1 0,-1 0 0,1-1 0,-1 1 0,1 0 0,-1-1 0,1 1-1,0-1 1,-1 1 0,1-1 0,0 1 0,0-1 0,-1 1 0,1-1 0,0 1-1,0-1 1,0 1 0,0-1 0,-1 0 0,1 1 0,0-1 0,0 1 0,0-1-1,0 1 1,0-1 0,0 0 0,1 1 0,-1-1 0,0 1 0,0-1-1,0 1 1,0-1 0,1 1 0,-1-1 0,0 1 0,1-1 0,-1 1 0,0-1-1,1 1 1,0-1 0,14-29-2618,29-42-6232,-16 29 1666</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9.140"/>
    </inkml:context>
    <inkml:brush xml:id="br0">
      <inkml:brushProperty name="width" value="0.025" units="cm"/>
      <inkml:brushProperty name="height" value="0.025" units="cm"/>
    </inkml:brush>
  </inkml:definitions>
  <inkml:trace contextRef="#ctx0" brushRef="#br0">81 0 13933,'0'0'3385,"-4"10"-2040,-8 23 4,-37 108 1928,45-124-3177,0-1 1,1 1-1,1 0 0,1 0 0,0 1 0,3 33 1,-2-51-97,0 1 0,0 0 0,0 0 0,0 0 0,0 0 0,0 0 0,0 0 0,0-1 0,1 1 0,-1 0 0,0 0 0,0 0 0,1 0 0,-1-1 0,1 1 0,-1 0 0,1 0 1,-1-1-1,1 1 0,-1 0 0,1-1 0,-1 1 0,1 0 0,0-1 0,0 1 0,-1-1 0,1 1 0,0-1 0,0 0 0,-1 1 0,1-1 0,0 0 0,0 1 0,0-1 0,0 0 0,0 0 0,-1 0 0,1 0 0,0 0 0,0 0 1,0 0-1,0 0 0,0 0 0,0 0 0,0-1 0,2 0 9,-1 0-1,0 0 1,0 0 0,1-1 0,-1 1 0,0-1 0,0 1 0,-1-1 0,1 0-1,0 0 1,0 0 0,-1 0 0,1 0 0,0-3 0,4-11-110,0-1-1,-2 0 1,4-22 0,-2 18-182,-6 23 287,0 1 0,1-1 0,-1 1-1,1-1 1,0 1 0,-1-1 0,1 0-1,0 1 1,1-1 0,-1 0-1,0 0 1,1 0 0,-1 0 0,1 0-1,-1 0 1,1 0 0,0-1 0,0 1-1,0 0 1,0-1 0,3 2 0,-1-1 7,0-1 1,0 1 0,1-1 0,-1 0 0,0 0 0,1-1 0,-1 1 0,1-1 0,-1 0-1,1 0 1,5-1 0,1-1-10,1-1-1,-1 1 1,0-2 0,0 1-1,0-2 1,0 1-1,-1-1 1,16-10-1,2-13-150,-19 21 139,-21 33 99,11-23-81,-1 0 0,1 0 0,-1 0 0,1 1 0,0-1 0,0 0 0,0 1 0,1-1 0,-1 1 0,1-1 0,0 0-1,0 5 1,0-8-9,1 1-1,-1 0 1,0-1-1,0 1 1,1 0-1,-1-1 1,0 1-1,1 0 0,-1-1 1,1 1-1,-1-1 1,1 1-1,-1-1 1,1 1-1,-1-1 1,1 1-1,0-1 0,-1 0 1,1 1-1,0-1 1,1 1-1,26-1-67,-21-2-311,-1-1 0,1 0-1,0 0 1,-1 0 0,0-1 0,0 0 0,0 0 0,0 0-1,-1-1 1,1 0 0,-1 0 0,8-10 0,2-4-2877,-1-1 0,17-30 0,-7 4-3126</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49.626"/>
    </inkml:context>
    <inkml:brush xml:id="br0">
      <inkml:brushProperty name="width" value="0.025" units="cm"/>
      <inkml:brushProperty name="height" value="0.025" units="cm"/>
    </inkml:brush>
  </inkml:definitions>
  <inkml:trace contextRef="#ctx0" brushRef="#br0">123 1 11691,'-7'9'1815,"-11"19"-303,1 0 0,1 0 0,-22 57 0,32-70-1324,2-1 0,-1 1 1,1 0-1,1 0 0,1 1 0,0-1 0,1 1 1,1-1-1,0 1 0,1-1 0,4 17 1,-5-31-188,0-1 0,0 1 0,0 0 0,0 0 0,0-1 0,0 1 1,0 0-1,0-1 0,1 1 0,-1-1 0,0 1 0,1 0 0,-1-1 0,0 1 0,1-1 1,-1 1-1,0-1 0,1 1 0,-1-1 0,1 1 0,-1-1 0,1 1 0,-1-1 1,1 0-1,0 1 0,-1-1 0,1 0 0,-1 1 0,1-1 0,0 0 0,-1 0 1,1 0-1,0 1 0,-1-1 0,1 0 0,0 0 0,0 0 0,1-1-6,-1 1 0,0-1 0,0 1 0,0-1 0,0 0 0,0 1 0,0-1 0,-1 0 0,1 0 0,0 0 0,0 0-1,0 0 1,-1 0 0,1 0 0,-1 0 0,1 0 0,-1 0 0,1 0 0,0-2 0,6-31-62,4-48 0,-8 59-53,-3 21 53,1 6-2,-2 2 96,1-1-1,0 1 0,1-1 1,0 1-1,-1-1 0,2 0 1,-1 1-1,1-1 0,-1 0 1,4 6-1,-3-9-14,0 1 0,0 0 0,1-1 0,-1 1 0,1-1 0,-1 0 0,1 0 1,0 0-1,0 0 0,0 0 0,0 0 0,0-1 0,0 0 0,0 0 0,0 1 0,1-2 0,5 2 0,-1 0 4,1-1 0,-1 0 0,1 0 0,-1-1 0,1 0 0,-1-1 0,1 0 0,-1 0 0,0 0 0,1-1 0,-1-1 0,9-3 0,-5 0 0,0 0 1,0-1-1,-1 0 0,0-1 0,0 0 0,18-19 0,-39 37 413,2-1 0,-1 1 0,-13 22 0,20-28-361,-1 0 0,1 1 0,0 0 0,0-1 0,1 1 0,-1 0 0,1 0 0,0 0 0,0 0 1,1 0-1,-1 0 0,1 0 0,1 10 0,0-14-57,-1 0 0,1 0 0,0 0 1,-1-1-1,1 1 0,0 0 0,0 0 0,0 0 1,0-1-1,0 1 0,0 0 0,0-1 0,0 1 1,0-1-1,0 1 0,0-1 0,0 0 0,0 1 0,1-1 1,-1 0-1,0 0 0,0 0 0,0 0 0,0 0 1,1 0-1,-1 0 0,0 0 0,0 0 0,0 0 1,0-1-1,1 1 0,0-1 0,40-13-700,-35 9 180,-1 1 1,0-1 0,-1-1 0,1 1 0,8-12 0,-9 10-680,-1 0 1,0 0-1,0 0 0,-1 0 0,5-15 1,1-15-5171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0"/>
    </inkml:context>
    <inkml:brush xml:id="br0">
      <inkml:brushProperty name="width" value="0.025" units="cm"/>
      <inkml:brushProperty name="height" value="0.025" units="cm"/>
    </inkml:brush>
  </inkml:definitions>
  <inkml:trace contextRef="#ctx0" brushRef="#br0">22 0 11915,'0'0'3652,"-21"52"-2371,21-39-833,1-1-352,19-1-96,-2 2-2082,7-6-1473,5-2-128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0.346"/>
    </inkml:context>
    <inkml:brush xml:id="br0">
      <inkml:brushProperty name="width" value="0.025" units="cm"/>
      <inkml:brushProperty name="height" value="0.025" units="cm"/>
    </inkml:brush>
  </inkml:definitions>
  <inkml:trace contextRef="#ctx0" brushRef="#br0">57 1 4869,'0'0'15662,"-8"9"-13948,-4 3-1193,6-7-283,0 1 0,1 0 0,0 0 0,0 0 0,-4 7 0,9-12-234,0-1 0,0 1 0,0-1 0,0 0 0,0 1 0,0-1 0,0 1 0,0-1 0,0 1 0,0-1 0,0 1 0,0-1 0,0 0 0,0 1 0,0-1 0,0 1 0,0-1 0,1 0 0,-1 1 0,0-1 0,0 1 0,1-1 0,-1 0 0,0 1 0,1-1 0,-1 0 0,0 1 0,1-1 1,-1 0-1,0 0 0,1 1 0,-1-1 0,0 0 0,1 0 0,-1 0 0,1 1 0,-1-1 0,1 0 0,-1 0 0,0 0 0,1 0 0,-1 0 0,1 0 0,-1 0 0,1 0 0,-1 0 0,1 0 0,-1 0 0,0 0 0,1 0 0,-1-1 0,1 1 0,37 0-354,-27 0 86,56-2-1129,-39-1 1069,-1 3-1,0 0 1,52 8 0,-30 11 1159,-43-16-690,0 0 0,0 0 0,1-1 0,-1 0 0,1 0 0,0 0 0,0-1 0,12 1 0,-9-2-303,56-3 600,-35-8-2166,-7-8-3514,-15 5-661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0.718"/>
    </inkml:context>
    <inkml:brush xml:id="br0">
      <inkml:brushProperty name="width" value="0.025" units="cm"/>
      <inkml:brushProperty name="height" value="0.025" units="cm"/>
    </inkml:brush>
  </inkml:definitions>
  <inkml:trace contextRef="#ctx0" brushRef="#br0">79 1 15983,'0'0'3203,"-16"55"-1826,2-23-191,0 5-322,-3 4-511,7-1-193,3 1-32,7-7-64,0-4-32,0-7 0,5-3-288,4-9-321,5-3-640,-7-4-1345,-3-4-2307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7.810"/>
    </inkml:context>
    <inkml:brush xml:id="br0">
      <inkml:brushProperty name="width" value="0.025" units="cm"/>
      <inkml:brushProperty name="height" value="0.025" units="cm"/>
    </inkml:brush>
  </inkml:definitions>
  <inkml:trace contextRef="#ctx0" brushRef="#br0">20 72 7495,'-18'13'4987,"18"-13"-4812,-1 1 0,1-1 0,0 0-1,0 1 1,0-1 0,0 1 0,0-1 0,-1 1 0,1-1-1,0 0 1,0 1 0,0-1 0,0 1 0,0-1-1,0 1 1,0-1 0,1 0 0,-1 1 0,0-1 0,0 1-1,0-1 1,0 0 0,0 1 0,1-1 0,-1 1-1,0-1 1,0 0 0,1 1 0,1 1 91,-1-1 0,1 0 0,0 0 0,0 1 0,0-1 0,0 0 0,0-1 0,0 1 0,0 0 0,1 0-1,-1-1 1,0 0 0,0 1 0,1-1 0,2 0 0,6 0-50,-1-1-1,1 0 0,-1-1 1,0 0-1,0 0 0,0-1 1,16-7-1,-22 9-211,0-1 1,0 0-1,1 0 0,-1-1 1,-1 1-1,1-1 0,0 0 1,-1 0-1,1 0 0,-1 0 1,0-1-1,0 1 1,0-1-1,0 0 0,-1 0 1,0 0-1,0 0 0,0 0 1,2-7-1,-3 10 2,-1 0 1,0 1-1,0-1 0,0 1 0,1-1 1,-1 0-1,0 1 0,0-1 1,0 0-1,0 1 0,0-1 1,0 0-1,0 1 0,-1-1 0,1 1 1,0-1-1,0 0 0,0 1 1,0-1-1,-1 1 0,1-1 0,0 0 1,-1 1-1,1-1 0,0 1 1,-1-1-1,1 1 0,-1 0 1,1-1-1,-1 1 0,0-1 0,-21 2 149,-23 23 300,39-19-346,0 0 0,0 1 0,1-1 0,-1 1 0,1 1 0,0-1 0,1 1 0,0-1 0,0 1-1,0 1 1,1-1 0,0 0 0,0 1 0,1 0 0,0-1 0,1 1 0,-1 0 0,1 0 0,1 13 0,0-19-108,1-1 1,0 1-1,-1-1 1,1 1 0,0-1-1,0 0 1,0 1-1,0-1 1,0 0 0,0 0-1,1 0 1,-1 1-1,0-1 1,1-1 0,-1 1-1,1 0 1,-1 0-1,1 0 1,-1-1 0,1 1-1,-1-1 1,1 1-1,-1-1 1,1 0 0,0 0-1,-1 1 1,1-1 0,3-1-1,50-1-582,-53 2 518,9-2-951,1 0 1,-1-1-1,0 0 1,0-1 0,15-8-1,17-9-6710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1.080"/>
    </inkml:context>
    <inkml:brush xml:id="br0">
      <inkml:brushProperty name="width" value="0.025" units="cm"/>
      <inkml:brushProperty name="height" value="0.025" units="cm"/>
    </inkml:brush>
  </inkml:definitions>
  <inkml:trace contextRef="#ctx0" brushRef="#br0">1 368 9129,'0'0'10911,"9"7"-10046,-4-2-783,0-1-1,1 0 1,0-1-1,0 1 1,0-1-1,0-1 1,1 1-1,-1-1 1,1 0-1,0 0 1,-1-1-1,1 0 1,0 0-1,13-1 1,283-14 1094,-248 7-1313,0-2 1,-1-3-1,78-27 1,-124 36-311,24-11-1529,-19 0-2744,-12 5-69</inkml:trace>
  <inkml:trace contextRef="#ctx0" brushRef="#br0" timeOffset="1">54 38 16207,'0'0'3940,"88"-25"-2883,-29 25-288,12 0-513,8 0-224,3-1 32,0 1-160,-7-2-2595,-4-7-6565</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2.737"/>
    </inkml:context>
    <inkml:brush xml:id="br0">
      <inkml:brushProperty name="width" value="0.025" units="cm"/>
      <inkml:brushProperty name="height" value="0.025" units="cm"/>
    </inkml:brush>
  </inkml:definitions>
  <inkml:trace contextRef="#ctx0" brushRef="#br0">0 1 12684,'0'0'7725,"6"12"-6850,2 10-713,-2-1 1,0 1-1,-1 0 0,3 38 1,5 113-1258,-13-172 880,0 0 0,0 0 0,0 0 0,0 0-1,-1-1 1,1 1 0,0 0 0,-1 0 0,1 0 0,-1 0-1,1-1 1,-1 1 0,1 0 0,-1 0 0,1-1-1,-1 1 1,0 0 0,1-1 0,-1 1 0,0-1 0,1 1-1,-1 0 1,0-1 0,0 0 0,0 1 0,0-1 0,1 0-1,-1 1 1,0-1 0,0 0 0,0 0 0,0 0 0,0 0-1,0 0 1,0 0 0,0 0 0,0 0 0,0 0 0,1 0-1,-1 0 1,0 0 0,0-1 0,0 1 0,0 0 0,0-1-1,1 1 1,-1-1 0,-1 0 0,-16-9-3324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3.083"/>
    </inkml:context>
    <inkml:brush xml:id="br0">
      <inkml:brushProperty name="width" value="0.025" units="cm"/>
      <inkml:brushProperty name="height" value="0.025" units="cm"/>
    </inkml:brush>
  </inkml:definitions>
  <inkml:trace contextRef="#ctx0" brushRef="#br0">0 276 10442,'0'0'7991,"12"0"-7254,3-1-628,0 0 1,0-1-1,0-1 0,0 0 0,-1-1 0,0-1 0,0 0 1,0-1-1,0 0 0,23-16 0,-6-1-45,-2-1 0,0-1 0,-1-2 1,-2-1-1,38-50 0,-64 77-69,1 0 1,-1 0-1,1 1 1,-1-1-1,1 0 1,0 0-1,-1 1 1,1-1-1,0 0 1,-1 1-1,1-1 1,0 1-1,0-1 1,0 1-1,-1-1 1,1 1-1,0 0 1,0-1-1,1 1 1,6 11-83,-5 42-3,-3-29 132,2-10-59,0 0 0,1 0-1,0 0 1,9 24 0,-9-32-334,0-1 0,0 1 0,0-1 0,0 0 0,1 0 0,-1 0 0,1-1 0,8 8 0,16 6-4828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3.853"/>
    </inkml:context>
    <inkml:brush xml:id="br0">
      <inkml:brushProperty name="width" value="0.025" units="cm"/>
      <inkml:brushProperty name="height" value="0.025" units="cm"/>
    </inkml:brush>
  </inkml:definitions>
  <inkml:trace contextRef="#ctx0" brushRef="#br0">54 0 8776,'0'0'5061,"-50"0"-3043,46 0 0,4 10-577,9 1-512,21-3-192,17 4-321,12-6-192,18-2-95,8-4-65,5 0-32,-1 0-449,-12-5-1408,-10-5-2243,-13-5-2242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4.179"/>
    </inkml:context>
    <inkml:brush xml:id="br0">
      <inkml:brushProperty name="width" value="0.025" units="cm"/>
      <inkml:brushProperty name="height" value="0.025" units="cm"/>
    </inkml:brush>
  </inkml:definitions>
  <inkml:trace contextRef="#ctx0" brushRef="#br0">1 1 13933,'0'0'4116,"8"9"-3139,-8-9-965,5 6 134,1 0 0,0 0 0,0-1 0,0 0 1,1 0-1,-1 0 0,1-1 0,1 0 0,11 5 0,-7-5-110,1 1-1,-2 0 0,1 1 0,-1 0 0,0 1 0,0 0 0,14 12 0,-22-16-55,0 0 0,0 1 0,-1-1 0,1 1 0,-1-1 0,0 1 0,0 0 0,0 0 0,0 0 0,-1 0-1,0 0 1,1 0 0,-2 1 0,1-1 0,0 0 0,-1 0 0,0 1 0,0-1 0,0 0 0,0 1-1,-1-1 1,0 0 0,0 0 0,0 1 0,0-1 0,-3 5 0,-1 4-401,-2-1 1,1 1-1,-2-1 1,0 0-1,0-1 1,-20 21-1,-32 27-4958,24-28-386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5.186"/>
    </inkml:context>
    <inkml:brush xml:id="br0">
      <inkml:brushProperty name="width" value="0.025" units="cm"/>
      <inkml:brushProperty name="height" value="0.025" units="cm"/>
    </inkml:brush>
  </inkml:definitions>
  <inkml:trace contextRef="#ctx0" brushRef="#br0">186 264 12364,'0'0'6251,"-8"-4"-5263,5 3-921,0-1 1,0 1 0,0 0 0,-1 0-1,1 0 1,0 0 0,-1 0 0,1 1-1,-1 0 1,1-1 0,-1 1 0,1 0-1,0 1 1,-1-1 0,1 1 0,-1-1-1,1 1 1,0 0 0,0 1 0,-1-1-1,1 0 1,0 1 0,0 0 0,0-1-1,-4 4 1,-4 5 259,-1 0 1,2 1-1,-19 21 0,26-29-251,1 1-1,-1-1 1,1 1-1,-1-1 1,1 1-1,0 0 1,1 0-1,-1 0 1,1 0-1,-1 0 1,1 0 0,0 0-1,1 1 1,-1-1-1,1 0 1,0 0-1,0 1 1,1 4-1,-1-8-67,1 0 0,0 0 0,-1 0 0,1 0-1,0-1 1,0 1 0,0 0 0,0-1 0,-1 1 0,1-1-1,0 1 1,0-1 0,0 1 0,0-1 0,0 1 0,0-1-1,1 0 1,-1 0 0,0 0 0,0 1 0,0-1 0,0 0-1,0 0 1,0-1 0,0 1 0,0 0 0,0 0 0,0 0-1,0-1 1,2 0 0,33-10 139,-15 1-114,0-2-1,-1-1 1,-1 0 0,0-1 0,33-32 0,-17 10-92,53-71 1,-79 97 72,-1-1 0,-1 1 0,0-2 0,0 1 0,-1-1 0,-1 0 0,0 0 1,0 0-1,-1-1 0,3-19 0,-7 32-15,1 0 1,-1-1 0,0 1-1,0 0 1,0 0-1,0-1 1,0 1 0,0-1-1,0 1 1,0 0-1,0-1 1,0 1 0,0 0-1,0-1 1,0 1-1,0 0 1,0-1 0,-1 1-1,1 0 1,0 0 0,0-1-1,0 1 1,0 0-1,-1-1 1,1 1 0,0 0-1,0 0 1,0-1-1,-1 1 1,1 0 0,0 0-1,-1 0 1,1-1-1,0 1 1,0 0 0,-1 0-1,1 0 1,0 0 0,-1 0-1,1 0 1,0-1-1,-1 1 1,1 0 0,-1 0-1,-17 10-99,-14 21-55,13-5 174,2 0 0,-19 38 0,30-52 85,1 0 1,0 1-1,1 0 1,0 0-1,1 0 0,0 1 1,-2 26-1,6-38-94,-1 0 1,0 0-1,1 0 0,-1-1 1,1 1-1,0 0 1,-1 0-1,1 0 0,0-1 1,0 1-1,0 0 0,0-1 1,0 1-1,1-1 1,-1 1-1,0-1 0,1 0 1,-1 0-1,1 1 1,0-1-1,-1 0 0,1 0 1,0-1-1,-1 1 0,1 0 1,0 0-1,0-1 1,0 1-1,0-1 0,0 0 1,0 0-1,-1 1 0,1-1 1,0 0-1,0 0 1,4-1-1,4 0 19,1 1 1,-1-1-1,0-1 1,1 0-1,18-6 1,-8-3-44,0-1 0,-1 0 1,0-2-1,-1 0 0,-1-1 1,0 0-1,-1-2 0,29-36 1,-57 68-31,0 0 0,-16 34 1,24-44 55,0 1 0,1 0 0,0-1 0,0 1 0,0 0 0,1 0 0,-1 1 0,2-1 0,-1 0 0,1 0 0,0 0 0,0 1 0,1 6 0,0-12 4,1 0 1,-1 1-1,0-1 1,0 0-1,1 0 0,-1 0 1,1 0-1,-1 0 0,1 0 1,-1 0-1,1 0 0,0-1 1,-1 1-1,1-1 1,0 1-1,0-1 0,-1 0 1,1 1-1,0-1 0,0 0 1,-1 0-1,1 0 0,0-1 1,0 1-1,1-1 1,50-6 235,-36 1-231,0 0 0,0-1 0,-1-1 0,0 0 0,0-1 0,-1-1 0,0-1 0,-1 0 0,0 0 0,0-2 0,-2 0 0,0 0 0,0-1 0,-1-1 0,17-29 0,-23 21 46,-5 23-69,0-1 0,0 1 0,0 0 1,0 0-1,-1-1 0,1 1 0,0 0 0,0 0 0,0-1 1,-1 1-1,1 0 0,0 0 0,0-1 0,-1 1 0,1 0 0,0 0 1,-1 0-1,1 0 0,0 0 0,0-1 0,-1 1 0,1 0 1,0 0-1,-1 0 0,1 0 0,0 0 0,-1 0 0,1 0 0,0 0 1,-1 0-1,1 0 0,0 0 0,-1 0 0,1 0 0,-1 1 1,-2 0-12,0 0 0,1 0 0,-1 1 0,0-1 0,0 1 0,1 0 0,-1 0 0,1 0 0,0 0 0,-1 0 0,-1 4 1,0-2-6,-39 58 121,41-58-79,0 0 0,0-1 1,0 1-1,1 0 1,0 0-1,-1 0 0,2 1 1,-1-1-1,0 0 0,1 0 1,0 0-1,0 1 1,0-1-1,0 0 0,2 7 1,-1-10-15,0 0 0,0 0 1,0 1-1,0-1 1,0 0-1,0 0 0,0 0 1,1 0-1,-1-1 0,0 1 1,1 0-1,-1 0 1,1-1-1,-1 1 0,0-1 1,1 1-1,-1-1 0,1 0 1,0 1-1,-1-1 1,1 0-1,-1 0 0,3 0 1,43-1-348,-41 1-29,-4 0 163,-1 0-1,0-1 1,1 1 0,-1 0 0,0 0-1,0-1 1,1 1 0,-1-1-1,0 1 1,0-1 0,1 0 0,-1 1-1,0-1 1,0 0 0,0 0-1,0 0 1,0 0 0,0 0 0,0 0-1,-1 0 1,1 0 0,1-2-1,7-31-7761,-8 3-272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5.546"/>
    </inkml:context>
    <inkml:brush xml:id="br0">
      <inkml:brushProperty name="width" value="0.025" units="cm"/>
      <inkml:brushProperty name="height" value="0.025" units="cm"/>
    </inkml:brush>
  </inkml:definitions>
  <inkml:trace contextRef="#ctx0" brushRef="#br0">21 1 16400,'0'0'3491,"-20"55"-3395,29-37-64,12 1-1537,-3-4-2275,2 0-1825</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5.877"/>
    </inkml:context>
    <inkml:brush xml:id="br0">
      <inkml:brushProperty name="width" value="0.025" units="cm"/>
      <inkml:brushProperty name="height" value="0.025" units="cm"/>
    </inkml:brush>
  </inkml:definitions>
  <inkml:trace contextRef="#ctx0" brushRef="#br0">244 30 12812,'0'0'2910,"-8"-5"-925,1 1-1596,-1 1 0,1-1 0,-1 1 0,0 1-1,1-1 1,-1 1 0,0 1 0,0 0 0,-1 0 0,1 0-1,0 1 1,0 0 0,0 1 0,0 0 0,-1 0-1,1 1 1,-8 2 0,7 0-213,1 0 0,-1 1-1,1 0 1,-14 11 0,20-14-164,1-1 1,0 0 0,-1 0-1,1 1 1,0-1 0,0 1-1,0-1 1,0 1-1,0-1 1,0 1 0,0 0-1,1-1 1,-1 1-1,0 2 1,1-3-17,0 0 0,0 0 0,1 0-1,-1 1 1,0-1 0,0 0 0,1 0 0,-1 0 0,1 0-1,-1 0 1,1 0 0,-1-1 0,1 1 0,0 0 0,-1 0-1,1 0 1,0 0 0,0-1 0,0 1 0,0 0 0,-1-1-1,1 1 1,0-1 0,0 1 0,0-1 0,2 1 0,24 10-747,-1-1 0,2-1 0,35 6 0,-37-9 486,0 0 0,-1 2-1,1 0 1,25 14 0,-50-21 265,1-1 0,-1 1 0,0 0 0,0-1-1,1 1 1,-1 0 0,0 0 0,0 0 0,0 0 0,0 0 0,0 0-1,0 0 1,0 1 0,0-1 0,0 0 0,1 3 0,-2-4 26,0 1 1,-1-1 0,1 1 0,0 0 0,0-1 0,0 1-1,0-1 1,0 1 0,-1-1 0,1 1 0,0-1 0,0 1-1,-1 0 1,1-1 0,0 0 0,-1 1 0,1-1 0,-1 1-1,1-1 1,-1 1 0,1-1 0,-1 0 0,1 1 0,-1-1 0,1 0-1,-2 1 1,-46 14 1490,43-14-1482,-187 29 2087,108-26-7596,75-4-46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8.098"/>
    </inkml:context>
    <inkml:brush xml:id="br0">
      <inkml:brushProperty name="width" value="0.025" units="cm"/>
      <inkml:brushProperty name="height" value="0.025" units="cm"/>
    </inkml:brush>
  </inkml:definitions>
  <inkml:trace contextRef="#ctx0" brushRef="#br0">20 274 5157,'-18'3'6116,"17"-7"-1177,24-16 169,-6 6-6078,18-16 1098,-9 8-68,40-43-1,-61 60-45,0-1 0,-1 1 0,0-1 0,0 0 0,0 0 0,-1-1 0,0 1 0,0-1 0,0 0 0,-1 0 0,0 0 0,0 0 0,1-14 0,-3 20-7,-1 0 0,1 0-1,0 0 1,0 1 0,-1-1 0,1 0-1,-1 0 1,1 0 0,0 0 0,-1 1 0,0-1-1,1 0 1,-1 0 0,1 1 0,-1-1-1,0 0 1,0 1 0,1-1 0,-1 1 0,0-1-1,0 1 1,0-1 0,0 1 0,1 0-1,-1-1 1,0 1 0,0 0 0,0 0-1,0 0 1,0-1 0,0 1 0,0 0 0,0 0-1,0 0 1,0 1 0,0-1 0,0 0-1,0 0 1,1 0 0,-3 1 0,-40 13 110,30-6-44,1 0 1,0 1-1,0 0 1,-15 17-1,22-22-47,1 0 0,1 1 0,-1-1 0,0 1 1,1 0-1,0 0 0,0 0 0,1 0 0,-1 1 0,1-1 0,0 1 0,1-1 0,-1 1 0,0 8 0,3-13-24,-1 0 0,1 0-1,0 0 1,-1 0 0,1 0 0,0 0 0,0-1-1,0 1 1,0 0 0,0-1 0,0 1-1,0 0 1,0-1 0,0 1 0,0-1 0,0 0-1,0 1 1,1-1 0,-1 0 0,0 1-1,0-1 1,0 0 0,0 0 0,1 0-1,-1 0 1,0 0 0,2-1 0,42-1 182,-41 2-183,26-4-32,-1-1 1,31-10-1,-34 8-42,-1 1 0,1 1 0,37-3 0,-61 9 70,0-1 0,0 0 0,-1 0 1,1 1-1,0-1 0,-1 1 0,1 0 1,0-1-1,-1 1 0,1 0 0,-1 0 1,1 0-1,-1 0 0,1 0 0,-1 0 0,0 0 1,1 1-1,-1-1 0,0 0 0,0 1 1,0-1-1,0 1 0,0-1 0,-1 1 1,1 0-1,0-1 0,-1 1 0,1 0 1,-1-1-1,1 4 0,0 0 71,0 0 0,0 1 0,-1-1-1,0 0 1,0 1 0,0-1 0,0 0 0,-1 1-1,-2 7 1,7-18 701,3-5-678,0-1 0,-1 1-1,0-1 1,0-1 0,4-14-1,2-77 519,-8 103-685,0-1 0,0 0 0,0 1 0,0 0 0,0 0 0,0 0-1,0 0 1,0 1 0,0-1 0,0 1 0,5 2 0,60 10-4381,-23-11-3839,-20-2-1164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8.506"/>
    </inkml:context>
    <inkml:brush xml:id="br0">
      <inkml:brushProperty name="width" value="0.025" units="cm"/>
      <inkml:brushProperty name="height" value="0.025" units="cm"/>
    </inkml:brush>
  </inkml:definitions>
  <inkml:trace contextRef="#ctx0" brushRef="#br0">65 0 11819,'0'0'7703,"-1"14"-7297,-59 283 2931,59-292-3301,0 0 0,0 0 1,1 0-1,0 1 1,0-1-1,0 0 0,1 6 1,0-9-26,-1-1 0,1 0 0,-1 0 0,1 0 0,0 1 0,0-1 0,0 0 1,-1 0-1,1 0 0,0 0 0,0 0 0,0-1 0,1 1 0,-1 0 0,0 0 0,0-1 1,0 1-1,1-1 0,-1 1 0,0-1 0,0 1 0,1-1 0,-1 0 0,0 0 0,1 1 0,-1-1 1,0 0-1,1 0 0,-1 0 0,3-1 0,4 0-78,0 0 0,0-1 0,0 1 0,-1-2 0,1 1 0,0-1 0,-1 0 0,0-1 0,0 0 0,0 0 0,0 0 0,0-1 0,-1 0 0,0-1 0,7-6 0,3-2 130,-17 26 147,0-8-276,0-1 1,1 0-1,-1 0 0,1 1 1,0-1-1,0 0 0,0 0 1,1 1-1,-1-1 0,2 5 1,5-7-1178,0 0 1,0-1 0,0 1 0,0-1 0,0-1 0,-1 1 0,1-1 0,8-2 0,7-6-4257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8.496"/>
    </inkml:context>
    <inkml:brush xml:id="br0">
      <inkml:brushProperty name="width" value="0.025" units="cm"/>
      <inkml:brushProperty name="height" value="0.025" units="cm"/>
    </inkml:brush>
  </inkml:definitions>
  <inkml:trace contextRef="#ctx0" brushRef="#br0">105 99 11883,'0'0'3876,"-10"7"-2061,4-4-1661,-6 5 482,1 0 1,-1 1 0,-15 16 0,24-23-481,1 1 0,0-1 0,0 0 0,0 1 0,0 0 1,0 0-1,0-1 0,1 1 0,-1 0 0,1 1 0,0-1 0,0 0 0,0 0 0,0 0 0,0 1 1,1-1-1,-1 0 0,1 1 0,0-1 0,0 0 0,1 1 0,-1-1 0,1 0 0,0 4 1,0-6-133,0 0 0,0 0 0,0 0 0,1 0 0,-1 0 0,0-1 0,1 1 0,-1 0 0,0 0 0,1-1 1,-1 1-1,1-1 0,-1 0 0,1 1 0,-1-1 0,1 0 0,-1 0 0,1 0 0,-1 0 0,1 0 0,-1 0 0,3 0 1,34-5 66,-24 2-142,0-2-1,0 0 1,0 0-1,-1-2 0,0 1 1,0-2-1,0 0 0,-1 0 1,11-11-1,-13 11-57,0-1-1,-1 0 1,0 0 0,-1-1-1,0 0 1,0 0 0,-1-1-1,-1 0 1,0 0 0,8-21 0,-13 30 127,0 0 0,-1 0 1,1-1-1,-1 1 1,1 0-1,-1-1 1,0 1-1,0 0 1,0-1-1,0 1 1,0 0-1,-1-5 1,1 6 0,-1 1 1,1 0-1,0-1 1,0 1-1,-1 0 0,1-1 1,0 1-1,-1 0 1,1-1-1,-1 1 1,1 0-1,0 0 1,-1-1-1,1 1 0,-1 0 1,1 0-1,-1 0 1,1 0-1,-1-1 1,1 1-1,-1 0 0,1 0 1,0 0-1,-1 0 1,1 0-1,-1 0 1,1 0-1,-1 1 0,1-1 1,-1 0-1,1 0 1,-1 0-1,1 0 1,-1 0-1,0 1 0,-2 1 58,-1 0-1,0 1 0,1-1 0,-1 1 0,1 0 0,0 0 0,0 0 0,0 0 0,0 0 0,0 1 0,-4 7 0,-20 51 212,25-57-207,1 0 0,0 0 0,0 0 0,0-1 0,0 1 0,1 0 0,0 0 0,0 0 0,0 0 0,1 0 0,2 8 0,-2-11-70,0 0 0,1 0 0,-1-1 0,1 1 0,0 0 0,-1-1 0,1 1 0,0-1 0,0 0 0,0 0 0,0 0 0,0 0 0,0 0 0,1 0 0,-1 0 0,0-1 0,0 1 0,1-1 0,-1 1 0,0-1 0,1 0 0,-1 0 0,0 0 0,4-1 0,3 1-9,0 0 0,0-1 0,0 0 1,0-1-1,12-3 0,-13 1-118,0 1-1,0-1 1,0-1-1,-1 1 1,10-9 0,-14 11 77,-1 0 1,1 0 0,-1-1-1,0 1 1,1 0 0,-1-1 0,0 0-1,-1 1 1,1-1 0,0 0-1,-1 0 1,0 0 0,1 0-1,-1 0 1,0 0 0,-1 0-1,2-5 1,-2 8 38,-1-1 0,1 1 0,0 0 0,0-1 0,0 1 0,0 0 0,-1-1 0,1 1 0,0 0 1,0-1-1,-1 1 0,1 0 0,0 0 0,0-1 0,-1 1 0,1 0 0,0 0 0,-1-1 0,1 1 0,0 0 0,-1 0 0,1 0 0,0 0 0,-1 0 0,1 0 0,-1 0 0,1-1 0,0 1 0,-1 0 0,1 0 0,0 0 0,-1 1 0,1-1 0,-1 0 1,1 0-1,0 0 0,-1 0 0,1 0 0,-17 5 57,12-2 27,0 1 1,0 0-1,0 0 1,0 1-1,0 0 1,1-1-1,0 2 1,0-1-1,0 0 1,1 1-1,0-1 0,0 1 1,0 0-1,1 0 1,0 0-1,-3 13 1,5-18-69,0 0 0,0 0 0,0 0 0,0 0 0,1 0 0,-1 0 0,0 0 0,0 0 0,1-1 0,-1 1-1,0 0 1,1 0 0,-1 0 0,1 0 0,-1-1 0,1 1 0,0 0 0,-1 0 0,1-1 0,0 1 0,-1 0 0,1-1 0,0 1 0,0-1 0,-1 1 0,1-1 0,0 1 0,0-1 0,0 0 0,0 1 0,0-1 0,0 0 0,0 0 0,0 0 0,0 0 0,0 0 0,-1 0 0,1 0 0,2 0 0,44-2 122,-43 2-114,13-3-71,1-1 0,-1-1 0,0 0 0,17-9 0,-21 8-163,0 1 0,0 0 0,1 1-1,-1 0 1,1 1 0,0 1-1,21-1 1,-34 3 235,0 1 0,0-1 0,0 1 0,0-1 0,-1 1 0,1 0 0,0 0 0,0-1 0,-1 1 0,1 0 0,0 0 0,-1 0 0,1 0 0,-1-1-1,1 1 1,-1 0 0,1 0 0,-1 0 0,0 0 0,0 0 0,1 0 0,-1 1 0,0-1 0,0 0 0,0 0 0,0 0 0,0 0 0,0 0 0,0 0 0,-1 2 0,-5 34 1331,6-37-1344,0 0 1,0 1-1,1-1 0,-1 0 1,0 0-1,0 1 0,0-1 1,1 0-1,-1 0 0,0 0 0,0 1 1,0-1-1,1 0 0,-1 0 1,0 0-1,0 0 0,1 0 1,-1 1-1,0-1 0,0 0 1,1 0-1,-1 0 0,0 0 0,1 0 1,-1 0-1,0 0 0,0 0 1,1 0-1,-1 0 0,0 0 1,1 0-1,-1 0 0,0 0 1,0 0-1,1 0 0,-1 0 0,0-1 1,0 1-1,1 0 0,-1 0 1,0 0-1,1-1 0,15-3 233,37-28-46,-46 27-393,0 0 1,0 0-1,0 1 1,0-1 0,1 2-1,0-1 1,0 1-1,0 0 1,0 1 0,0 0-1,0 0 1,1 1 0,13-1-1,-21 2 38,0 0 0,0 0 0,0 1 0,0-1 0,0 0-1,0 1 1,0-1 0,0 0 0,0 1 0,0 0 0,0-1 0,0 1 0,0-1 0,-1 1-1,1 0 1,0 0 0,0-1 0,-1 1 0,1 0 0,0 0 0,-1 0 0,1 0 0,-1 0-1,0 0 1,1 0 0,-1 0 0,1 0 0,-1 0 0,0 0 0,0 0 0,0 0 0,0 0-1,0 0 1,0 0 0,0 0 0,0 1 0,0 10-5481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7:59.165"/>
    </inkml:context>
    <inkml:brush xml:id="br0">
      <inkml:brushProperty name="width" value="0.025" units="cm"/>
      <inkml:brushProperty name="height" value="0.025" units="cm"/>
    </inkml:brush>
  </inkml:definitions>
  <inkml:trace contextRef="#ctx0" brushRef="#br0">109 242 10730,'0'0'5792,"-9"3"-4863,0 0-653,1 0-1,-1 0 0,1 1 1,0 1-1,-13 9 1,18-13-230,0 1-1,1-1 1,-1 1 0,1 0 0,0 0 0,0 1 0,0-1 0,0 0 0,0 1-1,0-1 1,1 1 0,-1-1 0,1 1 0,-1 0 0,1 0 0,0 0 0,0 0-1,0-1 1,1 1 0,-1 0 0,1 0 0,0 1 0,0-1 0,0 0 0,0 4 0,1-5-52,0-1 0,1 0 1,-1 0-1,0 0 0,0 1 1,1-1-1,-1-1 1,0 1-1,1 0 0,-1 0 1,1 0-1,-1-1 0,1 1 1,0-1-1,-1 1 0,1-1 1,-1 0-1,1 0 1,0 1-1,-1-1 0,1 0 1,0-1-1,-1 1 0,1 0 1,2-1-1,45-8-1043,-42 6 1041,0-1 1,0 0-1,-1 0 0,1-1 1,-1 0-1,0 0 1,0 0-1,-1-1 1,0 1-1,0-1 1,0-1-1,-1 1 0,1-1 1,-2 1-1,1-1 1,-1 0-1,0-1 1,0 1-1,-1 0 0,0-1 1,0 0-1,-1 1 1,1-11-1,-2 19 22,0-1 0,0 1 0,-1-1-1,1 1 1,0-1 0,0 0 0,0 1 0,0-1-1,-1 1 1,1-1 0,0 0 0,0 1 0,-1-1-1,1 0 1,0 1 0,-1-1 0,1 0 0,0 1-1,-1-1 1,1 0 0,-1 0 0,1 1 0,0-1-1,-1 0 1,1 0 0,-1 0 0,1 1 0,-1-1-1,1 0 1,-1 0 0,1 0 0,0 0 0,-1 0-1,1 0 1,-1 0 0,1 0 0,-1 0 0,1 0-1,-1-1 1,1 1 0,-1 0 0,1 0 0,0 0-1,-1 0 1,1-1 0,-1 1 0,1 0 0,0 0-1,-1-1 1,1 1 0,0 0 0,-1-1 0,1 1-1,0 0 1,-1-1 0,1 1 0,0-1 0,0 1-1,0 0 1,-1-1 0,1 1 0,0-1 0,0 1-1,0-1 1,-1 2 6,1 1-1,0-1 1,0 1 0,0 0-1,1-1 1,-1 1-1,0 0 1,1-1 0,-1 1-1,1-1 1,-1 1 0,1-1-1,0 1 1,-1-1-1,1 1 1,0-1 0,0 0-1,0 1 1,0-1-1,0 0 1,1 0 0,-1 0-1,0 0 1,2 2 0,1-1 3,0-1 0,0 1 0,0 0 0,0-1 0,1 0 0,-1 0 0,0 0 0,0-1 0,7 1 0,2-1 12,-1 0 0,1-1 0,-1-1 0,0 0 0,1 0 0,14-6 0,-9 0-56,-1 0 0,-1-1 0,1 0 0,-1-2 0,-1 0 0,17-15 1,-24 19-1,-1 0 1,0 0 0,0 0 0,-1-1 0,0 0 0,0-1 0,-1 1 0,0-1 0,0 0 0,-1 0 0,0 0 0,-1-1 0,3-12 0,-6 22 21,0-1-1,1 1 1,-1-1 0,0 0-1,0 1 1,0-1 0,0 0-1,1 1 1,-1-1-1,0 1 1,0-1 0,-1 0-1,1 1 1,0-1-1,0 0 1,0 1 0,0-1-1,0 1 1,-1-1-1,1 0 1,0 1 0,0-1-1,-1 1 1,1-1 0,-1 1-1,1-1 1,0 1-1,-1-1 1,1 1 0,-1-1-1,1 1 1,-1 0-1,1-1 1,-1 1 0,1 0-1,-1-1 1,0 1-1,1 0 1,-1 0 0,1-1-1,-1 1 1,0 0-1,1 0 1,-1 0 0,0 0-1,1 0 1,-1 0 0,0 0-1,1 0 1,-1 0-1,1 0 1,-1 1 0,0-1-1,1 0 1,-1 0-1,1 0 1,-1 1 0,0-1-1,1 0 1,-1 1-1,1-1 1,-1 1 0,1-1-1,-1 1 1,-37 26 93,28-15 57,0 2 0,1-1 0,0 1 0,1 0 0,-11 29 0,16-36-104,0 1 1,1-1-1,-1 0 0,2 1 1,-1 0-1,1-1 1,0 1-1,1 0 1,0-1-1,0 1 1,1 0-1,0 0 0,0-1 1,4 13-1,-2-15-26,0 0 0,0 0-1,1-1 1,-1 0 0,1 0-1,0 0 1,1 0 0,-1-1-1,1 1 1,-1-1-1,1 0 1,0-1 0,0 1-1,0-1 1,1 0 0,-1 0-1,0 0 1,1-1 0,-1 0-1,1 0 1,-1-1 0,8 1-1,-12-1-17,0 0-1,-1-1 0,1 1 0,0 0 0,0-1 0,-1 1 1,1 0-1,0-1 0,-1 1 0,1-1 0,0 1 1,-1-1-1,1 1 0,-1-1 0,1 1 0,-1-1 0,1 0 1,-1 1-1,1-1 0,-1 0 0,0 0 0,1 1 1,-1-1-1,0 0 0,0 0 0,1 1 0,-1-1 1,0 0-1,0 0 0,0 0 0,0 1 0,0-1 0,0 0 1,0 0-1,0 0 0,0 1 0,-1-1 0,1 0 1,0 0-1,0 1 0,-1-1 0,1 0 0,0 0 0,-2 0 1,-14-36-491,1 17 428,-2 1 1,-1 0-1,0 1 1,-1 1 0,-1 1-1,-1 1 1,-41-24 0,60 38 518,5 3-235,17 8-147,1 0 0,0-2 0,1 0 0,-1-1 0,2-1 0,34 4 0,-40-8-1672,-1-1 0,0 0 0,18-3 1,-5-3-6126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0.320"/>
    </inkml:context>
    <inkml:brush xml:id="br0">
      <inkml:brushProperty name="width" value="0.025" units="cm"/>
      <inkml:brushProperty name="height" value="0.025" units="cm"/>
    </inkml:brush>
  </inkml:definitions>
  <inkml:trace contextRef="#ctx0" brushRef="#br0">120 1 8776,'-11'21'6675,"-6"11"-3323,-13 30-2405,-28 81 0,58-142-916,-1 0 1,1 0-1,-1 1 1,1-1-1,0 0 1,-1 0-1,1 0 0,0 0 1,0 1-1,0-1 1,0 0-1,0 0 1,0 1-1,0-1 0,0 0 1,0 0-1,1 0 1,-1 0-1,0 1 1,1-1-1,-1 0 1,1 0-1,-1 0 0,1 0 1,0 0-1,-1 0 1,2 1-1,0-1-1,-1 0 0,1-1-1,0 1 1,-1-1 0,1 0-1,0 1 1,0-1 0,-1 0-1,1 0 1,0 0 0,0 0-1,-1 0 1,1-1 0,0 1-1,0 0 1,1-2 0,10-2 53,0-1 1,-1 0-1,20-11 1,6-10-49,-30 19-20,1 0 0,1 1-1,-1 0 1,1 1-1,12-5 1,-21 10-14,0 1 0,-1 0 0,1 0 0,-1-1 0,1 1 0,-1 0 0,1 0 0,-1 0 0,0 0 0,1-1 0,-1 1 0,0 0 0,1 0 0,-1 0 0,0 0 0,0 0 0,0 0 0,0 0 0,0 0 1,0 0-1,-1 1 0,1 33 211,0-29-212,0 12 47,-1-13-35,1 0-1,0 0 1,0 0 0,1 0 0,-1 0 0,1-1-1,2 9 1,-2-11-2,0-1 0,0 1 1,0-1-1,0 0 0,0 1 0,0-1 0,1 0 1,-1 0-1,0 0 0,1 0 0,-1 0 0,1 0 0,-1 0 1,1 0-1,-1 0 0,1-1 0,0 1 0,-1-1 0,1 1 1,0-1-1,-1 0 0,1 1 0,0-1 0,0 0 1,-1 0-1,4-1 0,4 1-276,-1-1 0,1 0 0,-1 0 1,1-1-1,-1 0 0,1 0 0,-1-1 0,12-5 1,-10 2-1034,-1 1 0,1-2 1,-1 1-1,0-1 0,-1 0 1,10-11-1,9-12-3618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0.679"/>
    </inkml:context>
    <inkml:brush xml:id="br0">
      <inkml:brushProperty name="width" value="0.025" units="cm"/>
      <inkml:brushProperty name="height" value="0.025" units="cm"/>
    </inkml:brush>
  </inkml:definitions>
  <inkml:trace contextRef="#ctx0" brushRef="#br0">157 1 10794,'0'0'5493,"-9"7"-4494,2 0-803,-1 0 1,2 1 0,-1 0-1,1 0 1,0 1 0,0 0 0,1 0-1,1 0 1,-1 1 0,2-1-1,-1 1 1,-2 14 0,-1 2 60,1-1 1,1 1 0,1 0-1,1 1 1,2-1-1,0 0 1,5 31-1,-3-50-233,0-1 0,1 1-1,0-1 1,0 0 0,0 1-1,1-1 1,0 0 0,0 0-1,1 0 1,0-1-1,0 0 1,0 1 0,8 7-1,-11-17 14,0 0-1,0 0 0,0 0 0,-1 1 0,1-1 0,-1 0 1,0 0-1,-1-7 0,-2-9-202,0-1 0,-2 1 1,0 0-1,-15-37 0,-40-74 2,53 113 371,11 13 54,23 15 57,-11-2-421,106 40-309,-70-30-4829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1.008"/>
    </inkml:context>
    <inkml:brush xml:id="br0">
      <inkml:brushProperty name="width" value="0.025" units="cm"/>
      <inkml:brushProperty name="height" value="0.025" units="cm"/>
    </inkml:brush>
  </inkml:definitions>
  <inkml:trace contextRef="#ctx0" brushRef="#br0">82 25 7399,'0'0'2691,"-71"-4"-1282,60 4 2178,27 0-2882,24 0 1025,10 0-770,12-3-703,10-2-193,-3 3-128,-1-3-1506,-7-1-4195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1.589"/>
    </inkml:context>
    <inkml:brush xml:id="br0">
      <inkml:brushProperty name="width" value="0.025" units="cm"/>
      <inkml:brushProperty name="height" value="0.025" units="cm"/>
    </inkml:brush>
  </inkml:definitions>
  <inkml:trace contextRef="#ctx0" brushRef="#br0">34 0 6502,'0'0'13981,"-4"8"-13383,-2 4-437,1 0-1,1 0 0,0 1 1,0-1-1,-1 15 1,5-23-104,-1 1 1,1-1 0,0 0-1,0 1 1,0-1-1,1 0 1,-1 0 0,1 1-1,3 7 1,-3-11-43,-1 1 0,1 0 0,0-1-1,0 1 1,1 0 0,-1-1 0,0 0 0,1 1 0,-1-1-1,0 0 1,1 1 0,-1-1 0,1 0 0,0 0 0,-1 0 0,1-1-1,0 1 1,0 0 0,0-1 0,-1 1 0,1-1 0,0 1 0,3-1-1,0 1 25,0-1 0,1 1 0,-1-1 0,0-1 0,1 1 0,-1-1 0,0 0-1,1 0 1,-1 0 0,0-1 0,0 0 0,9-4 0,-2-2 9,0 0 0,0-1 0,16-17 0,-3 4 66,-29 28-138,0 0-1,1 1 1,0 0 0,0 0 0,1 0-1,0 0 1,0 0 0,0 0 0,1 1 0,0-1-1,1 0 1,0 9 0,-1-15 7,1 0-1,0 0 1,0 0-1,0 1 1,0-1 0,1 0-1,-1 0 1,0 0 0,0 0-1,1 0 1,-1 1 0,1-1-1,-1 0 1,1 0-1,-1 0 1,1 0 0,-1 0-1,1 0 1,0 0 0,0-1-1,0 1 1,-1 0 0,1 0-1,0 0 1,0-1-1,0 1 1,0-1 0,0 1-1,0-1 1,0 1 0,2 0-1,1-1-68,-1 1-1,1-1 0,0 0 1,0 0-1,-1-1 0,1 1 1,0-1-1,-1 0 0,1 0 1,4-1-1,9-5-838,0-1-1,0 0 1,17-12 0,-15 6-2035,0 0 1,17-18 0,1-3-4056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1.915"/>
    </inkml:context>
    <inkml:brush xml:id="br0">
      <inkml:brushProperty name="width" value="0.025" units="cm"/>
      <inkml:brushProperty name="height" value="0.025" units="cm"/>
    </inkml:brush>
  </inkml:definitions>
  <inkml:trace contextRef="#ctx0" brushRef="#br0">154 0 10762,'0'0'2141,"-7"4"-983,-4 1-778,1 1-1,0 1 0,1 0 1,0 0-1,0 1 1,0 0-1,1 0 0,-11 15 1,13-15-172,0 0 0,0 0 1,1 1-1,1-1 1,-1 1-1,1 0 0,0 0 1,1 1-1,0-1 0,1 1 1,-2 15-1,4-23-198,0-1-1,0 1 0,1 0 1,-1 0-1,1 0 0,-1 0 1,1-1-1,0 1 0,-1 0 1,1-1-1,0 1 1,0-1-1,0 1 0,0-1 1,1 1-1,-1-1 0,0 1 1,0-1-1,1 0 0,-1 0 1,1 0-1,-1 0 1,1 0-1,0 0 0,-1 0 1,1-1-1,0 1 0,0 0 1,-1-1-1,4 1 0,10 2-166,0 0 0,1-1 0,15 1 0,16 2-797,-43-4 973,-1 1-1,1-1 0,-1 1 0,1 0 0,-1 0 1,1 0-1,-1 0 0,0 1 0,0-1 0,0 1 1,-1 0-1,1 0 0,0 0 0,-1 0 0,0 0 1,0 1-1,3 4 0,-4-6 44,-1 0-1,1 0 1,0 0 0,-1 0-1,1 0 1,-1 0 0,0 0-1,1 0 1,-1 0-1,0 0 1,0 0 0,0 0-1,-1 0 1,1 0 0,0 0-1,-1 0 1,1 0-1,-1 0 1,0 0 0,0-1-1,0 1 1,1 0 0,-2 0-1,1-1 1,0 1-1,0 0 1,-1-1 0,1 1-1,0-1 1,-1 0 0,0 1-1,1-1 1,-1 0 0,0 0-1,-2 1 1,-7 3 239,0-1 0,-1 0-1,0 0 1,0-2 0,0 1 0,0-2 0,0 1 0,0-2 0,0 1 0,-17-3 0,27 2-349,1 0 1,0 0-1,0 0 0,0-1 1,0 1-1,0 0 1,0-1-1,0 1 1,0-1-1,0 1 1,0-1-1,0 1 1,0-1-1,0 0 1,0 1-1,0-1 1,0 0-1,0 0 1,1 0-1,-1 1 1,0-1-1,1 0 1,-1 0-1,1 0 1,-1 0-1,1 0 0,-1 0 1,1-1-1,0 1 1,-1 0-1,1 0 1,0 0-1,0-2 1,0 0-474,0 0 1,0 1-1,0-1 1,1 1 0,-1-1-1,1 1 1,0-1-1,0 1 1,0-1-1,0 1 1,0-1 0,0 1-1,1 0 1,1-3-1,14-14-4892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2.523"/>
    </inkml:context>
    <inkml:brush xml:id="br0">
      <inkml:brushProperty name="width" value="0.025" units="cm"/>
      <inkml:brushProperty name="height" value="0.025" units="cm"/>
    </inkml:brush>
  </inkml:definitions>
  <inkml:trace contextRef="#ctx0" brushRef="#br0">12 142 3235,'0'0'11526,"4"-6"-8969,44-36 2048,-17 18-3418,-29 22-1169,0 1 1,0-1-1,-1 1 1,1-1-1,-1 0 1,1 0-1,-1 0 1,0 0-1,0 0 1,0 0-1,0 0 1,0 0-1,0 0 1,-1 0-1,1 0 1,-1-1-1,1 1 1,-1 0-1,0 0 1,0-1 0,0 1-1,0 0 1,0-1-1,-1-1 1,1 3-13,-1 0-1,1 0 1,-1 0 0,1 0 0,-1 0 0,1 0 0,-1 0 0,1 1 0,-1-1 0,0 0 0,0 0 0,1 1 0,-1-1 0,0 0 0,0 1 0,0-1 0,1 1 0,-1-1 0,0 1 0,0 0 0,-2-1 0,1 1-15,0-1-1,0 1 1,0 0 0,-1 0 0,1 0-1,0 1 1,0-1 0,0 0 0,-1 1-1,1 0 1,0-1 0,0 1 0,-4 2-1,2-1 8,0 1-1,0-1 1,-1 1-1,1 0 0,1 1 1,-1-1-1,0 0 1,1 1-1,0 0 1,0 0-1,0 0 1,0 0-1,1 1 0,-1-1 1,1 1-1,0-1 1,1 1-1,-1 0 1,1 0-1,0-1 0,0 1 1,0 0-1,1 0 1,0 7-1,0-10 7,1 0 0,-1-1 0,1 1 0,-1-1 0,1 0 0,0 1 0,0-1-1,0 1 1,0-1 0,0 0 0,0 0 0,0 0 0,0 1 0,0-1 0,1 0 0,-1 0 0,0-1 0,1 1-1,-1 0 1,1 0 0,-1-1 0,1 1 0,-1-1 0,1 1 0,-1-1 0,1 0 0,-1 1 0,1-1-1,0 0 1,2 0 0,61 2 78,-53-2-125,22-2-258,0-1-1,58-14 1,-78 14 341,-13 2 177,0 0 0,0 0 0,0 0 0,0 0 0,-1 0 0,1 0 0,0-1 1,0 1-1,-1 0 0,1-1 0,-1 1 0,1 0 0,-1-1 0,0 1 0,1-1 0,-1 1 1,0-2-1,11-25 103,-6 24-602,0 1 1,1-1 0,-1 1 0,1 1 0,0-1-1,0 1 1,0 0 0,0 0 0,0 1 0,0-1-1,0 1 1,1 1 0,-1-1 0,0 1 0,11 1-1,18-2-4630,4-5-3197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3.211"/>
    </inkml:context>
    <inkml:brush xml:id="br0">
      <inkml:brushProperty name="width" value="0.025" units="cm"/>
      <inkml:brushProperty name="height" value="0.025" units="cm"/>
    </inkml:brush>
  </inkml:definitions>
  <inkml:trace contextRef="#ctx0" brushRef="#br0">139 244 4132,'0'0'12049,"-5"-8"-10336,-20-24-544,24 31-1120,-1 0-1,1 0 1,0 0 0,-1 0-1,1 0 1,0 0-1,-1 1 1,1-1-1,-1 0 1,0 1-1,1-1 1,-1 1-1,1 0 1,-1 0 0,0-1-1,1 1 1,-1 0-1,0 0 1,1 0-1,-1 1 1,0-1-1,1 0 1,-1 1 0,0-1-1,1 1 1,-1-1-1,1 1 1,-1 0-1,1-1 1,-1 1-1,-1 2 1,-2 0 10,1 0 1,0 0-1,1 0 0,-1 1 1,0 0-1,1-1 1,-5 9-1,-11 38 555,18-49-607,1 0 1,-1 0 0,1 0-1,-1 1 1,1-1 0,0 0 0,0 1-1,0-1 1,-1 0 0,1 1-1,0-1 1,1 0 0,-1 1 0,0-1-1,0 0 1,0 1 0,1-1 0,-1 0-1,1 0 1,-1 1 0,1-1-1,0 0 1,-1 0 0,1 0 0,0 0-1,0 0 1,-1 0 0,1 0-1,0 0 1,0 0 0,0 0 0,0 0-1,1-1 1,-1 1 0,2 1-1,8-1 21,1-1 0,-1 1 0,1-2 0,-1 0 0,1 0 0,-1-1 0,0 0 0,0-1 0,0-1 0,0 1 0,0-2 0,-1 1 0,18-12 0,3-3-75,0-1 0,-2-2 0,30-28-1,-40 34 21,-1-2-1,16-20 1,-30 33 19,0-1 0,0 1 1,-1-1-1,1 1 1,-1-1-1,0 0 0,-1-1 1,0 1-1,0 0 1,0-1-1,-1 1 0,2-14 1,-3 20 5,0-1-1,0 1 1,0-1 0,0 1 0,0-1 0,0 1 0,0-1-1,0 0 1,-1 1 0,1-1 0,0 1 0,0-1-1,0 1 1,-1-1 0,1 1 0,0-1 0,-1 1-1,1 0 1,0-1 0,-1 1 0,1-1 0,0 1 0,-1 0-1,1-1 1,-1 1 0,1 0 0,-1-1 0,1 1-1,-1 0 1,1 0 0,-1-1 0,1 1 0,-1 0 0,1 0-1,-1 0 1,1 0 0,-1 0 0,0 0 0,1 0-1,-1 0 1,1 0 0,-1 0 0,1 0 0,-1 0-1,1 0 1,-1 1 0,1-1 0,-1 0 0,1 0 0,-1 0-1,1 1 1,-1-1 0,1 0 0,-1 1 0,-28 19-1,21-10 38,0 1 0,0 0-1,1 1 1,1 0 0,-8 19 0,11-25-35,0 1 1,1 0 0,0 0 0,1 0 0,0 0 0,0 1 0,0-1-1,1 0 1,0 0 0,0 1 0,3 12 0,-2-17-217,0 0 0,0-1 1,1 1-1,-1-1 0,1 1 0,0-1 0,0 0 1,0 0-1,0 0 0,0 0 0,0 0 0,0 0 1,1 0-1,-1-1 0,1 1 0,-1-1 0,1 0 1,-1 0-1,1 0 0,0 0 0,0 0 0,-1 0 1,1-1-1,0 1 0,5-1 0,22 1-5480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3.678"/>
    </inkml:context>
    <inkml:brush xml:id="br0">
      <inkml:brushProperty name="width" value="0.025" units="cm"/>
      <inkml:brushProperty name="height" value="0.025" units="cm"/>
    </inkml:brush>
  </inkml:definitions>
  <inkml:trace contextRef="#ctx0" brushRef="#br0">24 86 15855,'0'0'5749,"-6"9"-4478,3-4-1193,1-3-11,0-1 0,1 1 0,0 0 0,-1 1 0,1-1 0,0 0 0,0 0 0,0 0 0,0 1 0,1-1 0,-1 3 0,9 5 411,18-6-66,-15-4-348,0 0 0,0-1 0,0 0 0,-1-1 0,1-1 0,0 1 0,14-7-1,-22 8-49,0-1 0,0 1 0,0-1 0,-1 1 0,1-1-1,-1 0 1,1 0 0,-1 0 0,1 0 0,-1-1-1,0 1 1,0 0 0,0-1 0,-1 0 0,1 1 0,-1-1-1,1 0 1,-1 0 0,0 0 0,0 0 0,0 0-1,0 0 1,-1 0 0,1 0 0,-1 0 0,0 0 0,0-1-1,0 1 1,0 0 0,-1-4 0,1 5-17,-1 0 1,1 0 0,-1 0-1,1 0 1,-1 0-1,0 0 1,0 0-1,0 0 1,0 1-1,0-1 1,0 0-1,0 1 1,-1-1 0,1 1-1,-1-1 1,1 1-1,-1-1 1,1 1-1,-1 0 1,0 0-1,0 0 1,1 0 0,-1 0-1,0 0 1,0 1-1,0-1 1,0 0-1,0 1 1,0 0-1,0-1 1,0 1-1,0 0 1,0 0 0,-1 0-1,1 1 1,-2-1-1,-1 1-16,0 0 0,0 0 0,0 0-1,0 0 1,1 1 0,-1-1 0,1 1-1,-1 1 1,1-1 0,0 1 0,0-1 0,0 1-1,0 0 1,-5 5 0,5-3 27,1 0 1,-1 0 0,1 0-1,0 0 1,0 1 0,0-1-1,1 1 1,0 0 0,0-1-1,0 1 1,1 0 0,-1 9-1,2-12-3,0-1 0,0 0 0,0 1 0,1-1 0,-1 0-1,1 0 1,-1 0 0,1 1 0,0-1 0,0 0 0,0 0 0,0 0 0,0 0 0,1 0-1,-1-1 1,0 1 0,1 0 0,0 0 0,-1-1 0,1 1 0,0-1 0,0 0 0,0 1-1,0-1 1,0 0 0,0 0 0,0 0 0,0 0 0,0-1 0,0 1 0,0-1 0,1 1-1,-1-1 1,0 0 0,3 0 0,15 3 10,1-2-1,-1 0 1,0-2-1,0 0 1,28-6 0,96-29-492,-119 29 428,-25 6 42,1 1 0,0 0-1,0-1 1,0 1 0,0 0 0,0 0-1,0-1 1,-1 1 0,1 0-1,0 0 1,0 0 0,0 0 0,0 0-1,0 0 1,0 1 0,0-1-1,0 0 1,0 0 0,-1 1-1,1-1 1,0 0 0,0 1 0,0-1-1,-1 1 1,1-1 0,0 1-1,0-1 1,-1 1 0,1 0-1,0-1 1,-1 1 0,1 0 0,-1 0-1,1-1 1,-1 1 0,1 0-1,-1 0 1,0 0 0,1-1 0,-1 1-1,0 0 1,0 0 0,1 0-1,-1 0 1,0 0 0,0 0-1,0 0 1,0 0 0,0 0 0,0-1-1,-1 1 1,1 0 0,0 1-1,0 0-1,-1-1-1,1 0 1,0 1-1,0-1 1,0 1-1,0-1 0,1 1 1,-1-1-1,0 0 1,1 1-1,-1-1 1,1 1-1,-1-1 1,1 0-1,-1 0 1,1 1-1,0-1 0,0 0 1,0 0-1,0 0 1,0 0-1,0 0 1,0 0-1,0 0 1,0 0-1,0 0 0,1 0 1,-1-1-1,0 1 1,0 0-1,1-1 1,-1 1-1,0-1 1,1 0-1,-1 1 1,3-1-1,1 1-703,1-1 0,-1 0 0,1 0 0,-1 0 0,1-1 0,10-2 0,2-6-5699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4.301"/>
    </inkml:context>
    <inkml:brush xml:id="br0">
      <inkml:brushProperty name="width" value="0.025" units="cm"/>
      <inkml:brushProperty name="height" value="0.025" units="cm"/>
    </inkml:brush>
  </inkml:definitions>
  <inkml:trace contextRef="#ctx0" brushRef="#br0">127 0 4933,'0'0'14483,"-10"12"-14200,9-12-282,-8 10 84,1-1 0,0 1-1,0 1 1,1-1-1,0 1 1,1 1 0,0-1-1,-5 19 1,-2 15 88,3 0 0,1 1 0,3 0 0,-1 75 0,22-168-6857,-2-130-3576,-13 127 6582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8.960"/>
    </inkml:context>
    <inkml:brush xml:id="br0">
      <inkml:brushProperty name="width" value="0.025" units="cm"/>
      <inkml:brushProperty name="height" value="0.025" units="cm"/>
    </inkml:brush>
  </inkml:definitions>
  <inkml:trace contextRef="#ctx0" brushRef="#br0">16 29 13741,'9'-4'1580,"-1"0"-1089,0 0 0,1 1 1,-1 0-1,1 0 0,0 1 0,-1 0 0,1 1 0,0 0 0,0 0 0,0 1 1,13 1-1,-21-1-422,0 1 0,1 0 0,-1-1 0,0 1 0,1 0-1,-1-1 1,0 1 0,0 0 0,0 0 0,1 0 0,-1 0 0,0 0 0,-1 1 0,1-1 0,0 0 0,0 0 0,0 1 0,-1-1 0,1 0 0,0 1 0,-1-1 0,0 1 0,1-1 0,-1 0 0,0 1 0,0-1 0,1 1-1,-1-1 1,0 1 0,0-1 0,-1 1 0,1-1 0,0 1 0,-1-1 0,1 1 0,-1 1 0,-1 4 113,0 0 1,0 0-1,0 0 0,-1-1 1,0 1-1,-6 8 0,-37 45 625,31-43-528,1 1 1,0 0-1,2 1 0,0 0 0,-11 26 1,23-44-247,-1 0 0,1 0 0,-1 0 1,1 0-1,0 0 0,0 0 0,-1 0 0,1 0 1,0 0-1,0-1 0,0 1 0,0 0 0,0 0 1,0 0-1,0 0 0,0 0 0,1 0 0,-1 0 1,0 0-1,0 0 0,1 0 0,-1 0 0,1 0 1,-1 0-1,1 0 0,-1-1 0,1 1 0,-1 0 1,1 0-1,0-1 0,0 1 0,0 0 0,2 1-3,0-1 0,0 0 0,-1 0-1,1-1 1,0 1 0,0 0 0,0-1-1,0 0 1,0 0 0,6 0 0,7-2-8,1 0 0,30-8 0,-37 7-45,81-26-1058,-38 1-2732,-39 13-206,-12 2-2158</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4.648"/>
    </inkml:context>
    <inkml:brush xml:id="br0">
      <inkml:brushProperty name="width" value="0.025" units="cm"/>
      <inkml:brushProperty name="height" value="0.025" units="cm"/>
    </inkml:brush>
  </inkml:definitions>
  <inkml:trace contextRef="#ctx0" brushRef="#br0">10 131 5061,'-1'-27'5977,"-1"40"-2273,-2 48-1601,3-56-2250,0 6 391,1 0 0,0 0 0,1 0 0,0 0-1,0-1 1,1 1 0,0 0 0,1-1-1,1 1 1,7 17 0,-7-22-145,-1-1-1,1 1 1,0-1-1,1 1 1,-1-1-1,1 0 1,0-1-1,0 1 1,1-1-1,-1 0 1,1-1-1,0 1 1,0-1-1,0 0 1,1 0 0,-1-1-1,1 0 1,9 2-1,-11-3-1,0 1-1,1-2 1,-1 1 0,0 0 0,1-1-1,-1 0 1,1 0 0,-1-1-1,1 1 1,-1-1 0,0 0-1,1-1 1,-1 1 0,0-1-1,0 0 1,0-1 0,0 1-1,-1-1 1,1 0 0,-1 0-1,8-6 1,-4 0 26,-1 0 0,0 0 0,0-1 0,-1 0 1,-1 0-1,1 0 0,-2-1 0,1 0 0,2-13 0,0 3-88,-2 0-1,-1-1 1,0 0 0,-2 1-1,0-1 1,-2 0 0,-3-37 0,3 56-63,-1 0 1,0 0-1,0 1 1,1-1 0,-2 0-1,1 1 1,0-1-1,0 1 1,-1-1-1,0 1 1,1 0 0,-1-1-1,0 1 1,0 0-1,0 0 1,-3-2 0,5 4-23,-1 0 1,1-1 0,-1 1-1,1 0 1,-1 0-1,1-1 1,-1 1 0,1 0-1,-1 0 1,1 0 0,-1 0-1,0 0 1,1 0-1,-1 0 1,1 0 0,-1 0-1,0 0 1,1 0 0,-1 0-1,1 0 1,-1 0-1,1 0 1,-1 1 0,1-1-1,-1 0 1,1 0 0,-2 1-1,1 1-70,0-1-1,0 0 1,0 1 0,0-1-1,1 1 1,-1-1 0,0 1-1,1-1 1,-1 1 0,1-1-1,0 1 1,-1-1-1,1 1 1,0 0 0,0 1-1,-1 9-1129,0 0 1,1 0-1,0 0 0,1 0 0,1 0 0,0 0 0,6 21 1,10 9-4581</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4.979"/>
    </inkml:context>
    <inkml:brush xml:id="br0">
      <inkml:brushProperty name="width" value="0.025" units="cm"/>
      <inkml:brushProperty name="height" value="0.025" units="cm"/>
    </inkml:brush>
  </inkml:definitions>
  <inkml:trace contextRef="#ctx0" brushRef="#br0">188 21 14670,'-7'-4'566,"2"2"-410,1-1 1,-1 1 0,0 0-1,0 1 1,0-1 0,0 1-1,0 0 1,0 0 0,0 0-1,0 1 1,-1 0 0,1 0-1,0 0 1,0 1 0,0 0-1,0 0 1,0 0 0,0 0-1,0 1 1,0 0-1,0 0 1,0 0 0,1 1-1,-1-1 1,1 1 0,0 0-1,0 0 1,-6 6 0,6-3-47,0-1-1,0 0 1,1 1 0,0-1 0,0 1 0,0 0 0,1 0 0,0 0 0,-3 13 0,4-18-90,1 1 0,0 0 1,0-1-1,0 1 0,-1 0 1,2 0-1,-1-1 1,0 1-1,0 0 0,0-1 1,1 1-1,-1 0 1,1-1-1,-1 1 0,1-1 1,0 1-1,0-1 0,0 1 1,0-1-1,0 1 1,0-1-1,0 0 0,0 1 1,0-1-1,0 0 0,1 0 1,-1 0-1,1 0 1,-1 0-1,0 0 0,1-1 1,0 1-1,-1 0 0,1-1 1,-1 1-1,1-1 1,0 0-1,-1 1 0,1-1 1,0 0-1,0 0 1,1 0-1,5 0 16,0-1-1,0 1 1,0-2-1,0 1 1,0-1 0,-1 0-1,1 0 1,-1-1 0,1 0-1,-1-1 1,0 0-1,11-7 1,-13 8-52,0-1-1,0 1 1,-1-1-1,1 0 1,-1 0-1,0 0 1,-1-1-1,1 1 0,-1-1 1,1 0-1,-2 0 1,1 0-1,0-1 1,-1 1-1,0 0 1,0-1-1,-1 0 1,2-6-1,-3 12 1,0-1 0,0 1 0,0-1 0,0 1-1,1-1 1,-1 1 0,0-1 0,0 1 0,0 0-1,0-1 1,0 1 0,0-1 0,-1 1 0,1-1-1,0 1 1,0-1 0,0 1 0,0-1-1,0 1 1,-1-1 0,1 1 0,0 0 0,0-1-1,-1 1 1,1-1 0,0 1 0,-1 0 0,1-1-1,0 1 1,-1 0 0,1-1 0,-1 1 0,1 0-1,0 0 1,-1 0 0,1-1 0,-1 1 0,1 0-1,-1 0 1,1 0 0,-1 0 0,1 0 0,-1 0-1,1 0 1,-1 0 0,1 0 0,-1 0-1,1 0 1,-1 0 0,1 0 0,-1 0 0,1 0-1,0 0 1,-1 0 0,1 1 0,-1-1 0,1 0-1,-1 1 1,-2 0-37,1 0 0,0 0-1,0 1 1,0-1 0,0 1-1,0 0 1,0-1 0,0 1-1,0 0 1,-1 3 0,0-1-232,1 1 0,0 0 1,0-1-1,0 1 1,1 0-1,-2 10 0,2-14 39,1 1-1,0-1 1,0 0-1,0 0 1,0 1-1,0-1 1,0 0-1,0 0 1,0 0 0,1 1-1,-1-1 1,0 0-1,1 0 1,-1 0-1,1 0 1,-1 1-1,1-1 1,0 0-1,-1 0 1,1 0-1,0 0 1,0 0-1,0-1 1,0 1-1,0 0 1,0 0-1,0-1 1,0 1-1,0 0 1,0-1 0,0 1-1,0-1 1,3 1-1,24 4-4872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5.353"/>
    </inkml:context>
    <inkml:brush xml:id="br0">
      <inkml:brushProperty name="width" value="0.025" units="cm"/>
      <inkml:brushProperty name="height" value="0.025" units="cm"/>
    </inkml:brush>
  </inkml:definitions>
  <inkml:trace contextRef="#ctx0" brushRef="#br0">90 349 8648,'0'0'7372,"-9"2"-6533,4 0-740,-1 0 1,0 0-1,1 0 1,-1 0-1,1 1 0,0 0 1,-7 5-1,9-6-11,1 0 0,0 0-1,-1 0 1,1 1-1,0-1 1,0 1-1,0-1 1,1 1-1,-1-1 1,0 1-1,1 0 1,0 0-1,0 0 1,0 0-1,0 0 1,0 0-1,0 0 1,1 0-1,-1 4 1,2-6-78,-1-1-1,0 1 1,1-1 0,-1 1 0,0-1-1,1 1 1,-1-1 0,1 1 0,-1-1-1,0 0 1,1 1 0,-1-1-1,1 0 1,-1 1 0,1-1 0,0 0-1,-1 0 1,1 1 0,-1-1 0,1 0-1,-1 0 1,1 0 0,0 0-1,-1 0 1,1 0 0,-1 0 0,1 0-1,0 0 1,-1 0 0,1 0 0,0 0-1,23-3 209,-13-1-195,0 1 0,-1-2 0,0 1 1,1-2-1,-2 1 0,1-1 1,-1-1-1,0 0 0,0 0 1,-1-1-1,0 0 0,0 0 1,-1-1-1,0 0 0,8-13 1,-5 7 67,-2-1 0,0 1 1,0-1-1,-2 0 0,0-1 1,-1 1-1,0-1 0,-1 0 1,1-24-1,-4 33-75,0 0-1,-1 1 1,-1-1 0,1 0-1,-1 1 1,0-1 0,-1 1 0,0-1-1,0 1 1,-7-14 0,8 18-23,-1 0 1,0 1 0,0-1-1,-1 1 1,1 0 0,0-1-1,-1 1 1,0 0 0,1 1-1,-1-1 1,0 0 0,0 1-1,0-1 1,0 1 0,0 0 0,0 0-1,0 0 1,0 1 0,-1-1-1,1 1 1,0-1 0,0 1-1,-1 0 1,1 1 0,0-1-1,0 0 1,0 1 0,-5 1-1,5-1 12,-1 0-1,1 0 0,0 0 1,-1 0-1,1 1 0,0-1 1,0 1-1,0 0 1,0 0-1,0 0 0,0 0 1,1 0-1,-1 1 0,1-1 1,0 1-1,-1 0 0,1 0 1,0 0-1,1 0 0,-1 0 1,1 0-1,-1 0 0,1 1 1,0-1-1,0 0 0,0 1 1,0-1-1,1 6 0,-1-2 7,0 0 0,1 0 0,0 0 0,1 0 0,-1 0-1,1 0 1,1 0 0,-1 0 0,1 0 0,1 0 0,-1-1-1,1 1 1,4 6 0,42 48-558,-36-48-284,-2 1 1,1 0 0,10 18-1,-19-27 356,-1 0-1,0 0 1,0 0-1,0 0 1,0 0-1,-1 0 0,0 0 1,0 1-1,0-1 1,-1 0-1,0 1 1,0-1-1,0 0 1,0 1-1,-2 5 0,-6 9-3960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5.873"/>
    </inkml:context>
    <inkml:brush xml:id="br0">
      <inkml:brushProperty name="width" value="0.025" units="cm"/>
      <inkml:brushProperty name="height" value="0.025" units="cm"/>
    </inkml:brush>
  </inkml:definitions>
  <inkml:trace contextRef="#ctx0" brushRef="#br0">203 77 7559,'3'-11'2125,"1"-3"-1216,-2 8-222,-1 0 1,1-1-1,-1 1 1,0-1-1,0-12 1,-21 78 1976,-16 111-1819,24-107-107,-1 0 0,-27 72 0,-56 86 3153,130-303-1136,18-15-2671,69-116-2560,-120 212 2457,-1 0 0,1 0 0,-1 0 0,1-1-1,0 1 1,0 0 0,0 0 0,0 0 0,-1 0-1,1 0 1,0 0 0,1 1 0,-1-1 0,0 0 0,0 0-1,0 1 1,0-1 0,1 1 0,-1-1 0,0 1-1,0-1 1,2 1 0,-2 0-9,0 1 0,0 0 0,-1-1 0,1 1 0,0 0 0,0-1 0,-1 1 0,1 0-1,-1 0 1,1-1 0,-1 1 0,1 0 0,-1 0 0,1 0 0,-1 0 0,0 0 0,1 0 0,-1 0 0,0 0 0,0 0 0,1 2 0,1 69-948,-2-63 928,0-8 55,0 0-1,0 1 0,-1-1 1,1 0-1,0 0 1,0 1-1,1-1 0,-1 0 1,0 0-1,0 1 0,1-1 1,-1 0-1,0 0 0,1 0 1,-1 0-1,1 1 0,0-1 1,-1 0-1,1 0 1,1 1-1,1-1 9,-1-1 0,0 1 0,1-1 1,-1 0-1,0 0 0,1 0 0,-1 0 0,0 0 1,1-1-1,-1 1 0,0-1 0,3-1 0,12-3-14,-1-1 0,0-1 0,0 0 0,0-1-1,-1-1 1,-1 0 0,1-1 0,-2-1 0,1 0 0,-2-1-1,1 0 1,14-20 0,-26 30-42,1 1 0,-1-1 1,1 0-1,-1 0 0,0-1 0,0 1 0,0 0 1,0 0-1,-1 0 0,1-1 0,-1 1 0,1 0 1,-1-4-1,0 5-488,5 30-4200,-3-27 4246,-1-1 1,1 0 0,-1 1 0,1-1-1,0 0 1,0 0 0,-1 0 0,1-1-1,0 1 1,0 0 0,0-1 0,0 1-1,0-1 1,3 1 0,16 0-6079</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6.479"/>
    </inkml:context>
    <inkml:brush xml:id="br0">
      <inkml:brushProperty name="width" value="0.025" units="cm"/>
      <inkml:brushProperty name="height" value="0.025" units="cm"/>
    </inkml:brush>
  </inkml:definitions>
  <inkml:trace contextRef="#ctx0" brushRef="#br0">83 147 12908,'0'0'833,"-10"8"155,6-6-956,-42 36 2078,44-37-2017,0 1 0,0-1-1,0 1 1,1 0-1,-1 0 1,1 0 0,-1 0-1,1 0 1,0 0-1,0 1 1,0-1-1,0 0 1,0 1 0,0-1-1,1 0 1,-1 1-1,1-1 1,-1 1 0,1-1-1,0 1 1,0-1-1,0 1 1,1-1 0,0 5-1,1-6-100,0 0-1,1 0 1,-1 0-1,1 0 0,-1 0 1,1-1-1,-1 1 1,1-1-1,-1 1 1,1-1-1,0 0 1,-1 0-1,1 0 1,0 0-1,-1-1 1,5 0-1,-2 0-75,5-1-100,0 0 1,0-1 0,0 0 0,-1 0 0,1-1-1,-1-1 1,0 1 0,0-2 0,-1 1 0,1-1-1,-1 0 1,0-1 0,-1 0 0,0 0 0,0-1 0,0 0-1,-1 0 1,7-12 0,-13 20 177,1 0 0,-1-1 0,0 1 0,1 0-1,-1 0 1,0-1 0,1 1 0,-1 0 0,0-1 0,0 1 0,0 0 0,1-1 0,-1 1 0,0 0-1,0-1 1,0 1 0,0-1 0,0 1 0,1 0 0,-1-1 0,0 1 0,0-1 0,0 1 0,0 0-1,0-1 1,0 1 0,0-1 0,-1 1 0,1 0 0,0-1 0,0 1 0,0-1 0,0 1-1,0 0 1,-1-1 0,1 1 0,0 0 0,0-1 0,-1 1 0,1 0 0,0-1 0,0 1 0,-1 0-1,1 0 1,-1-1 0,0 1 45,0 1 0,0-1 0,-1 1 0,1-1-1,0 1 1,0-1 0,0 1 0,0 0 0,0-1-1,0 1 1,0 0 0,1 0 0,-1 0 0,0 0-1,0 0 1,0 1 0,-10 15 370,1 0-1,0 1 1,2 0 0,0 0 0,1 1-1,-8 32 1,-12 123 297,26-165-755,-1 6 142,0 0 0,-1 0 0,-1 0 0,0-1-1,-1 1 1,-1-1 0,0 0 0,-1-1 0,-16 26 0,11-30 1028,6-13-220,6-24-345,11 2-564,0 0-1,2 0 0,1 1 1,1 1-1,34-44 0,-21 30-254,236-317-1098,-261 352 1376,-1-1-1,1 1 1,-1-1 0,0 1-1,0-1 1,0 0 0,2-7-1,-4 11-9,0 0-1,0 0 1,0 0-1,0 0 1,0-1-1,0 1 1,0 0-1,0 0 1,0 0-1,0 0 1,0-1-1,0 1 1,0 0-1,0 0 1,0 0-1,-1 0 1,1-1-1,0 1 1,0 0-1,0 0 1,0 0-1,0 0 1,0 0-1,0-1 1,0 1-1,-1 0 1,1 0-1,0 0 1,0 0-1,0 0 1,0 0-1,0 0 1,-1 0-1,1 0 1,0 0-1,0-1 1,0 1-1,0 0 1,-1 0-1,1 0 1,0 0-1,0 0 1,0 0-1,0 0 1,-1 0-1,1 0 1,0 0-1,0 0 1,0 0-1,0 1 1,-1-1-1,-19 11 120,6-1-17,1 1 0,1 0-1,0 1 1,1 0 0,0 1-1,-14 22 1,19-27-15,1 1 1,1 0-1,-1 0 1,1 0-1,1 1 1,0-1-1,0 1 0,1 0 1,0 0-1,0 0 1,1 0-1,1 12 1,0-18-76,1-1 0,0 1 0,0-1 1,0 0-1,0 0 0,1 1 0,-1-1 1,1 0-1,0 0 0,0 0 0,0-1 1,0 1-1,0 0 0,1-1 0,-1 1 1,1-1-1,0 0 0,-1 0 0,1 0 1,0 0-1,0-1 0,0 1 0,1-1 1,-1 1-1,0-1 0,1 0 0,4 0 0,10 4-1293,0-2 0,1-1-1,34 1 1,-6-2-5045</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6.854"/>
    </inkml:context>
    <inkml:brush xml:id="br0">
      <inkml:brushProperty name="width" value="0.025" units="cm"/>
      <inkml:brushProperty name="height" value="0.025" units="cm"/>
    </inkml:brush>
  </inkml:definitions>
  <inkml:trace contextRef="#ctx0" brushRef="#br0">0 0 14350,'0'0'5829,"50"14"-4420,-20-12-800,10 2-449,3-4-128,-2 0-1954,0-4-4163</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7.820"/>
    </inkml:context>
    <inkml:brush xml:id="br0">
      <inkml:brushProperty name="width" value="0.025" units="cm"/>
      <inkml:brushProperty name="height" value="0.025" units="cm"/>
    </inkml:brush>
  </inkml:definitions>
  <inkml:trace contextRef="#ctx0" brushRef="#br0">45 291 11659,'0'0'2135,"-7"11"-1483,-23 36 26,29-46-624,1 0 1,-1 0-1,0 0 1,1 0-1,-1 0 1,0 0 0,1 0-1,-1 0 1,1 0-1,0 1 1,-1-1-1,1 0 1,0 0-1,0 0 1,0 0 0,0 1-1,-1-1 1,2 0-1,-1 0 1,0 0-1,0 1 1,0-1-1,1 0 1,-1 0 0,0 0-1,1 0 1,-1 0-1,1 0 1,-1 0-1,1 0 1,0 0-1,-1 0 1,1 0 0,0 0-1,0 0 1,0 0-1,0 0 1,-1-1-1,1 1 1,0 0-1,0-1 1,1 1 0,-1-1-1,0 1 1,0-1-1,0 1 1,2-1-1,5 2 208,0-1 0,-1 0 0,1-1 0,0 0-1,10-1 1,-16 1-229,18-3 230,0-1 0,0 0 0,-1-2 0,1 0-1,-1-1 1,-1-1 0,21-12 0,121-79 357,-123 75-562,-1-2-1,-1-1 1,-1-2-1,52-57 1,-83 83-62,-1-1 0,0 0 0,1 0 0,-1 0 0,-1 0 0,1 0 0,1-6 0,-3 10 3,1-1 0,-1 1 0,0 0 0,0-1 0,0 1-1,0-1 1,0 1 0,0-1 0,0 1 0,0 0 0,0-1 0,0 1 0,0-1 0,0 1 0,0-1-1,-1 1 1,1 0 0,0-1 0,0 1 0,0-1 0,0 1 0,-1 0 0,1-1 0,0 1-1,-1 0 1,1-1 0,-1 0 0,-18 7-32,6 2 11,1 1-1,0 0 1,1 1-1,0 0 1,1 1 0,-14 18-1,-51 77 162,75-105-137,-6 8 24,-3 2 78,1 1 1,0 1 0,1-1 0,0 1-1,1 1 1,1-1 0,0 1 0,1 0-1,-3 14 1,7-27-101,0 1 0,0-1-1,0 0 1,0 0 0,0 0 0,0 1-1,1-1 1,-1 0 0,0 0 0,0 0-1,1 1 1,-1-1 0,1 0 0,-1 0-1,1 0 1,0 0 0,-1 0 0,1 0-1,0 0 1,0 0 0,0 0 0,-1-1-1,1 1 1,0 0 0,0 0 0,0-1-1,3 2 1,-1-1 14,1 0 0,0 1-1,-1-2 1,1 1 0,0 0 0,0-1 0,0 0-1,0 0 1,4 0 0,6-2 9,-1 0-1,0 0 1,0-1 0,19-7-1,91-49-4262,-49 10-6027,-58 34 5160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09.174"/>
    </inkml:context>
    <inkml:brush xml:id="br0">
      <inkml:brushProperty name="width" value="0.025" units="cm"/>
      <inkml:brushProperty name="height" value="0.025" units="cm"/>
    </inkml:brush>
  </inkml:definitions>
  <inkml:trace contextRef="#ctx0" brushRef="#br0">252 33 10602,'0'0'7463,"-9"8"-7281,0 3-110,0 0 0,1 1 0,1 0 0,-1 0 0,2 1 0,0 0 0,0 0 0,2 0 0,-8 29 0,-25 111 1419,19-67-788,-5 0-1,-54 134 0,77-219-679,-1 0 0,1 0 0,0 0 0,0-1 0,0 1 0,-1 0 0,1 0 0,0-1 0,-1 1 0,1 0 0,0 0 0,-1-1 0,1 1 0,-1-1 0,1 1 0,-1 0 0,0-1 0,1 1 0,-1-1 0,1 1 0,-1-1 0,0 1 0,0-1 0,0 1 0,0-22 251,12-47-419,-10 62 50,12-76-1065,-7 34-468,3 2 1,23-75-1,-31 118 1594,0 0 0,0-1 1,1 1-1,-1 0 0,1 0 1,0 0-1,0 1 0,0-1 0,0 0 1,1 1-1,-1-1 0,0 1 1,1 0-1,0 0 0,0 0 0,0 0 1,0 0-1,0 1 0,6-3 1,0 2-16,1 0 1,-1 0 0,1 1-1,-1 1 1,16 0 0,-13 1 84,0-1-1,-1-1 1,1 0 0,17-4 0,-13 0-13,0-2 0,0 0 0,-1-1 0,0 0 0,0-1 0,-1-1 0,0 0 0,15-15 0,-11 8-38,0-1 0,-2-1 0,0 0 0,-1-2 0,13-21 1,-19 22 19,-12 13 102,1 8-84,0 0-1,0 1 1,0-1-1,0 0 1,0 0-1,0 1 0,1-1 1,-1 1-1,1 0 1,-1-1-1,1 1 1,-1 0-1,0 3 1,-31 43 389,2 3 1,3 0-1,2 2 1,2 0 0,3 2-1,-18 69 1,39-122-406,-2 5 254,0 1-1,1 0 0,0 0 1,0 15-1,1-22-239,0 0 1,0-1-1,0 1 0,0 0 0,0 0 0,1 0 1,-1 0-1,0 0 0,1 0 0,-1-1 1,0 1-1,1 0 0,-1 0 0,1-1 0,-1 1 1,1 0-1,0-1 0,-1 1 0,1 0 1,0-1-1,-1 1 0,1-1 0,0 1 0,0-1 1,-1 1-1,1-1 0,0 0 0,0 1 1,0-1-1,0 0 0,-1 0 0,1 1 0,0-1 1,0 0-1,0 0 0,0 0 0,0 0 1,0 0-1,0 0 0,0-1 0,-1 1 0,1 0 1,0 0-1,0-1 0,0 1 0,0 0 1,-1-1-1,1 1 0,0-1 0,0 1 0,1-2 1,5-2-22,1 0 0,-1 0 1,0-1-1,0 0 0,-1-1 0,0 0 1,1 0-1,4-7 0,46-60-1752,-44 54 1019,7-11-235,-16 22 872,1 0 0,0 1 1,0-1-1,1 1 0,0 0 0,0 1 0,0-1 0,11-7 0,-16 14 132,0-1 0,-1 1-1,1 0 1,0-1 0,-1 1-1,1 0 1,0 0 0,0 0-1,-1 0 1,1-1 0,0 1 0,0 0-1,0 0 1,-1 1 0,1-1-1,0 0 1,0 0 0,-1 0-1,1 0 1,0 1 0,1 0-1,-1-1 0,-1 0-1,1 1 0,0-1 1,-1 0-1,1 0 0,0 0 0,-1 1 1,1-1-1,0 0 0,0 0 0,-1 0 1,1 0-1,0 0 0,0-1 0,-1 1 1,1 0-1,0 0 0,0 0 0,-1 0 1,1-1-1,0 1 0,-1 0 0,1-1 1,0 1-1,-1-1 0,1 1 0,-1-1 1,1 1-1,-1-1 0,2 0 0,12-9-41,-6 12-79,-5 24-41,-2-8 257,-1-14-117,1 0 0,-1-1 0,1 1 0,0 0 0,0-1 0,0 1 0,1-1 0,-1 1 0,1-1 1,0 1-1,-1-1 0,2 0 0,-1 0 0,0 0 0,1 0 0,-1 0 0,1-1 0,0 1 0,0-1 1,4 3-1,-4-3 3,1-1 0,0 0 1,0 0-1,0 0 1,0 0-1,0-1 0,0 1 1,0-1-1,0 0 1,0 0-1,0 0 1,0-1-1,0 0 0,0 1 1,0-1-1,0-1 1,0 1-1,-1 0 0,7-4 1,14-8-205,0-1 1,-1-1-1,0-2 1,-1 0-1,-1-1 0,-1-1 1,0-1-1,-2 0 1,0-2-1,-1 0 1,-2-1-1,0-1 1,-1 0-1,17-45 0,-28 63 193,-1-1 0,0 1 0,0-1 0,-1 0 0,0 0 0,0 1-1,-1-1 1,1 0 0,-2 0 0,0-7 0,1 14-2,0-1 0,0 1 0,-1-1 1,1 1-1,0-1 0,-1 1 0,1 0 0,0-1 0,-1 1 1,1-1-1,0 1 0,-1 0 0,1-1 0,-1 1 1,1 0-1,0 0 0,-1-1 0,1 1 0,-1 0 0,1 0 1,-1 0-1,1-1 0,-1 1 0,1 0 0,-1 0 0,1 0 1,-1 0-1,0 0 0,1 0 0,-1 0 0,1 0 1,-1 0-1,1 0 0,-1 1 0,1-1 0,-1 0 0,1 0 1,-1 0-1,1 1 0,0-1 0,-1 0 0,1 0 1,-1 1-1,1-1 0,-1 0 0,1 1 0,0-1 0,-1 1 1,1 0-1,-21 18 169,11-5-27,1 1 1,0 0 0,2 1-1,-1 0 1,2 1-1,0-1 1,2 1-1,-1 0 1,2 0-1,0 0 1,1 1 0,1-1-1,1 1 1,2 20-1,-2-34-96,2-1 0,-1 1 0,0-1 0,1 1 0,-1-1 0,1 0 0,0 0 0,0 0 0,0 0 0,1 0-1,-1 0 1,1-1 0,-1 1 0,1-1 0,0 0 0,0 0 0,0 0 0,0 0 0,0 0 0,1-1 0,-1 1 0,0-1 0,1 0 0,-1 0 0,6 1-1,7 1 38,-1-1-1,1 0 0,-1-1 0,27-1 0,-33-5 83,-16-4-66,-20-8-164,-86-32-729,65 29 1459,-54-29 0,101 47 296,9 1-427,23 1-331,41 6-333,81 4-132,-125-10-2334,47-6 0,-14-11-6440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1.065"/>
    </inkml:context>
    <inkml:brush xml:id="br0">
      <inkml:brushProperty name="width" value="0.025" units="cm"/>
      <inkml:brushProperty name="height" value="0.025" units="cm"/>
    </inkml:brush>
  </inkml:definitions>
  <inkml:trace contextRef="#ctx0" brushRef="#br0">1 1 2659,'0'0'-65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1.940"/>
    </inkml:context>
    <inkml:brush xml:id="br0">
      <inkml:brushProperty name="width" value="0.025" units="cm"/>
      <inkml:brushProperty name="height" value="0.025" units="cm"/>
    </inkml:brush>
  </inkml:definitions>
  <inkml:trace contextRef="#ctx0" brushRef="#br0">155 205 96,'0'0'8259,"7"-10"-6268,19-30-48,-24 38-1697,-1 1 0,-1 0 0,1-1 0,0 1 0,0-1 0,0 1 0,-1-1 0,1 0 0,-1 1 0,1-1 0,-1 0 0,0 1 0,0-1 0,0 0 0,0 0 0,0 1 0,0-1 0,0 0 0,-1-2 0,0 3-160,1 0 1,-1 0 0,0 1-1,1-1 1,-1 0-1,0 0 1,0 1 0,0-1-1,1 1 1,-1-1 0,0 1-1,0-1 1,0 1 0,0-1-1,0 1 1,0 0 0,0-1-1,0 1 1,-1 0 0,1 0-1,0 0 1,-1 0 0,-3 0-36,0 0 1,0 1-1,0-1 1,0 1-1,0 0 1,0 0-1,1 1 1,-1 0-1,0 0 1,-4 2-1,-5 6 80,2 0 0,0 1 0,0 0 0,-13 18 1,20-24-59,1 0 1,0 1-1,0 0 1,0 0 0,1 0-1,0 0 1,0 0-1,1 1 1,0-1-1,0 1 1,0 0 0,-1 11-1,4-17-68,-1-1-1,1 1 0,-1-1 1,1 1-1,-1-1 0,1 1 1,-1-1-1,1 1 0,0-1 1,-1 0-1,1 1 0,0-1 1,-1 0-1,1 0 0,0 1 1,0-1-1,-1 0 0,1 0 0,0 0 1,0 0-1,-1 0 0,1 0 1,0 0-1,-1 0 0,1 0 1,0 0-1,0-1 0,-1 1 1,1 0-1,0 0 0,-1-1 1,1 1-1,0 0 0,0-2 1,29-8 164,-1-6-270,-2-2 0,0 0 0,0-1 0,-2-2 0,0-1 1,-2-1-1,0-1 0,30-42 0,-48 59 113,-2 4 1,-1 0 0,0 0 0,0-1 0,0 1 0,0-1 0,0 1 0,-1-1 0,1 1 0,-1-1 0,1-6 0,-17 25 553,-12 21-403,1 1-1,-22 43 1,38-62-77,0 1 0,2 1 0,0 0-1,2 0 1,0 0 0,-6 35 0,12-54-82,0 1 0,0-1 1,-1 0-1,1 1 0,0-1 0,0 0 1,0 1-1,1-1 0,-1 0 0,0 1 1,0-1-1,1 0 0,-1 0 1,0 1-1,1-1 0,0 0 0,-1 0 1,1 0-1,0 1 0,-1-1 0,1 0 1,0 0-1,0 0 0,0 0 1,2 1-1,-2-1-43,1-1 0,0 1 0,0-1 1,0 1-1,0-1 0,0 0 0,0 0 0,0 1 1,0-2-1,0 1 0,0 0 0,0 0 0,0-1 1,4 0-1,5-3-686,-1 1 0,0-2 0,0 0 0,-1 0 0,13-8 0,15-17-5222,1-4-4351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9.303"/>
    </inkml:context>
    <inkml:brush xml:id="br0">
      <inkml:brushProperty name="width" value="0.025" units="cm"/>
      <inkml:brushProperty name="height" value="0.025" units="cm"/>
    </inkml:brush>
  </inkml:definitions>
  <inkml:trace contextRef="#ctx0" brushRef="#br0">79 28 12748,'0'0'1826,"-57"-8"768,40 5-480,12 3-160,16 0-1538,14 0-351,9 0-1,5 0-449,9-5-1761,2-1-2082,-2 0-2498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2.302"/>
    </inkml:context>
    <inkml:brush xml:id="br0">
      <inkml:brushProperty name="width" value="0.025" units="cm"/>
      <inkml:brushProperty name="height" value="0.025" units="cm"/>
    </inkml:brush>
  </inkml:definitions>
  <inkml:trace contextRef="#ctx0" brushRef="#br0">248 1 15054,'-10'6'1714,"-28"18"-299,1 1-1,1 1 1,2 3 0,-46 47-1,79-75-1397,-1 1 0,1-1 0,0 1 0,0-1 0,0 0 0,0 1 0,1 0 0,-1-1 0,0 1 0,1-1 0,-1 1-1,1 0 1,-1-1 0,1 1 0,0 2 0,0-3-13,0-1-1,0 1 0,0-1 1,1 1-1,-1-1 0,0 1 1,1-1-1,-1 1 1,0-1-1,1 1 0,-1-1 1,0 1-1,1-1 0,-1 0 1,1 1-1,-1-1 0,1 0 1,-1 1-1,1-1 1,-1 0-1,1 1 0,0-1 1,-1 0-1,1 0 0,-1 0 1,1 0-1,-1 0 0,2 0 1,3 1 14,0-1-1,0 0 1,0-1 0,1 1 0,-1-1-1,0 0 1,0 0 0,7-3 0,20-9-257,-1-2 1,0-1 0,-1-1 0,-1-1 0,-1-2-1,-1-1 1,27-25 0,-77 69 375,-29 38 1,45-52-109,1 0 0,0 1 0,0-1 0,0 1 0,2 1 0,-1-1 1,1 1-1,1 0 0,-3 12 0,6-22-28,-1 0 0,1-1 0,0 1 1,0 0-1,0 0 0,0 0 0,0 0 1,0 0-1,0 0 0,0 0 0,1 0 0,-1-1 1,0 1-1,0 0 0,1 0 0,-1 0 0,0 0 1,1-1-1,-1 1 0,1 0 0,-1 0 1,1-1-1,0 1 0,-1 0 0,1-1 0,0 1 1,-1-1-1,1 1 0,0-1 0,1 1 1,0 0-42,0 0 1,1-1-1,-1 0 1,0 1 0,1-1-1,-1 0 1,0 0 0,1 0-1,-1 0 1,1-1 0,2 0-1,6-2-620,-1 0-1,0-1 1,0 0-1,14-7 1,18-17-3936,3-3-1549</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2.628"/>
    </inkml:context>
    <inkml:brush xml:id="br0">
      <inkml:brushProperty name="width" value="0.025" units="cm"/>
      <inkml:brushProperty name="height" value="0.025" units="cm"/>
    </inkml:brush>
  </inkml:definitions>
  <inkml:trace contextRef="#ctx0" brushRef="#br0">209 0 13997,'-8'8'1394,"-4"3"-1286,-67 65 1688,72-68-1433,-1 0-1,1 0 1,1 1-1,0 0 1,0 1-1,1-1 1,0 1 0,-5 13-1,10-22-357,0 0 0,-1 0 0,1 0 0,0 0 0,0 0-1,0 0 1,0 1 0,0-1 0,0 0 0,0 0 0,0 0 0,0 0 0,1 0-1,-1 0 1,0 0 0,1 0 0,-1 0 0,0 0 0,1 0 0,0 0 0,-1-1 0,1 1-1,-1 0 1,1 0 0,0 0 0,0-1 0,-1 1 0,1 0 0,0-1 0,1 2-1,2 0-23,0-1 0,-1 0-1,1 1 1,0-1-1,0-1 1,0 1-1,-1 0 1,9-1 0,8 0-246,-1-2 1,29-5-1,-31 4 157,0 1 0,0 0 0,23 1 0,-40 1 115,0 0-1,1 0 1,-1 0-1,0 0 1,0 0 0,0 0-1,1 0 1,-1 0-1,0 0 1,0 0 0,0 0-1,1 0 1,-1 0-1,0 0 1,0 0 0,0 0-1,1 0 1,-1 1-1,0-1 1,0 0 0,0 0-1,0 0 1,0 0-1,1 0 1,-1 1 0,0-1-1,0 0 1,0 0-1,0 0 1,0 0 0,0 1-1,0-1 1,1 0-1,-1 0 1,0 0 0,0 1-1,0-1 1,0 0-1,0 0 1,0 1 0,0-1-1,0 0 1,0 0-1,0 1 1,-7 11 535,-12 7 391,-1-5-941,0-2 0,0 0-1,-1-2 1,-1 0 0,1-1-1,-2-2 1,1 0 0,-34 6 0,37-14-4973,2-3-7329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3.494"/>
    </inkml:context>
    <inkml:brush xml:id="br0">
      <inkml:brushProperty name="width" value="0.025" units="cm"/>
      <inkml:brushProperty name="height" value="0.025" units="cm"/>
    </inkml:brush>
  </inkml:definitions>
  <inkml:trace contextRef="#ctx0" brushRef="#br0">259 9 10666,'0'0'1634,"-11"-1"-561,-79-6 1763,80 7-2655,-1 0 1,1 1-1,0 0 0,-1 1 0,1 0 1,0 0-1,-19 9 0,32-12-189,0 0-1,0 1 0,-1-1 0,1 1 0,0 0 0,0 0 0,0 0 0,0 1 1,0-1-1,-1 1 0,1-1 0,0 1 0,0 0 0,-1 0 0,1 0 0,0 1 1,-1-1-1,1 0 0,-1 1 0,0 0 0,1-1 0,-1 1 0,0 0 0,0 0 1,3 4-1,5 5 14,0 1 1,0 0 0,13 22-1,-14-17 25,0 1 0,-1 0 0,-1 1 0,-1-1 0,-1 1 0,0 0 1,-1 1-1,-2-1 0,0 1 0,0-1 0,-3 32 0,0-40 124,-1-1-1,1 0 1,-2 0 0,1 0 0,-2-1 0,1 1-1,-1-1 1,0 1 0,-1-1 0,-9 13 0,9-16 52,0 0 1,0-1-1,-1 1 0,0-1 1,0-1-1,0 1 0,0-1 1,-1 0-1,0 0 0,0-1 1,0 0-1,0 0 0,0-1 1,0 1-1,-12 0 1,15-2-169,0 0 1,0-1-1,0 1 1,0-1-1,0 0 1,0-1 0,0 1-1,0-1 1,0 0-1,0 0 1,0 0-1,0 0 1,0-1 0,-5-2-1,8 3-40,0 0-1,-1 0 0,1-1 1,0 1-1,-1 0 1,1-1-1,0 1 1,0-1-1,0 1 0,0-1 1,1 0-1,-1 1 1,0-1-1,1 0 0,-1 0 1,1 0-1,-1 1 1,1-1-1,0 0 1,0 0-1,0 0 0,0 0 1,0 1-1,0-1 1,1 0-1,-1 0 1,1 0-1,-1 1 0,1-1 1,-1 0-1,1 1 1,0-1-1,0 0 1,0 1-1,1-2 0,8-11-93,0 1 0,1 1-1,1 0 1,0 0 0,1 1-1,0 1 1,25-16 0,-19 12-46,87-58-631,-56 40 690,-1-2 0,-1-2 0,57-58-1,-75 51 216,-26 21 265,-4 21-367,0 0 0,0 1-1,-1-1 1,1 0-1,0 1 1,-1-1 0,1 1-1,0-1 1,-1 1-1,1-1 1,-1 1 0,1-1-1,-1 1 1,1-1-1,-1 1 1,1 0 0,-1-1-1,0 1 1,1 0-1,-1-1 1,0 1 0,1 0-1,-1 0 1,1 0 0,-1 0-1,0-1 1,0 1-1,1 0 1,-1 0 0,0 1-1,-9-1 4,1 0-1,0 1 1,0 1 0,0-1-1,0 2 1,0-1 0,0 1-1,1 0 1,-1 1 0,1 0-1,-16 10 1,9-4-21,0 1 0,1 0 0,1 1 0,-1 1 1,-13 17-1,26-29-16,0-1 1,0 1-1,1 0 1,-1 0-1,0 0 1,1 0-1,-1 0 1,0 0-1,1 0 1,-1 0-1,1 0 1,0 0-1,-1 0 1,1 0-1,0 0 1,0 0-1,-1 0 1,1 0-1,0 0 1,0 0-1,1 2 1,-1-2-9,1 0 0,-1-1 0,1 1 0,-1-1 0,1 1 0,0-1 0,-1 1 0,1-1 0,0 1 0,0-1 0,-1 1 0,1-1 1,0 0-1,0 0 0,0 1 0,-1-1 0,1 0 0,0 0 0,0 0 0,0 0 0,1 0 0,55-7-1348,-50 6 972,25-6-3712,-1-2 1,55-21-1,-37 8-4314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4.601"/>
    </inkml:context>
    <inkml:brush xml:id="br0">
      <inkml:brushProperty name="width" value="0.025" units="cm"/>
      <inkml:brushProperty name="height" value="0.025" units="cm"/>
    </inkml:brush>
  </inkml:definitions>
  <inkml:trace contextRef="#ctx0" brushRef="#br0">172 47 929,'0'0'10746,"-8"6"-10340,2-1-525,1-2 346,1 1 0,-1-1-1,1 1 1,0-1 0,0 1-1,0 0 1,1 1 0,0-1-1,0 0 1,0 1 0,0 0-1,0 0 1,1 0 0,0 0-1,0 0 1,1 0 0,-1 1-1,1-1 1,0 6 0,9 73 3889,-57-83-1020,12-6-2483,36 5-658,0 0-1,1 0 0,-1 0 0,0 0 0,0 0 0,0 0 0,1 0 0,-1-1 0,0 1 0,0 0 0,0 0 1,1-1-1,-1 1 0,0-1 0,1 1 0,-1-1 0,0 1 0,1-1 0,-1 1 0,0-1 0,1 1 1,-1-1-1,1 0 0,-1 1 0,1-1 0,-1 0 0,1 1 0,0-1 0,-1 0 0,1 0 0,0 0 0,0 1 1,0-1-1,-1 0 0,1 0 0,0 0 0,0 1 0,0-1 0,0 0 0,0 0 0,0 0 0,1 0 1,-1 1-1,0-2 0,4 0-508,0-1 0,0 1 0,1 0 1,-1 0-1,0 1 0,1-1 0,-1 1 1,1 0-1,-1 0 0,1 0 0,8 1 1,-1-2-527,103-12-4681,15-3 2045,-47-5 6904,-82 22-2988,-1 0 0,1 0 0,0 0 0,-1 0 0,1 0 0,-1 0 0,1 0 0,0 0 0,-1-1 0,1 1 0,-1 0 0,1 0 0,-1-1 0,1 1 0,-1 0-1,1-1 1,-1 1 0,1 0 0,-1-1 0,1 1 0,-1-1 0,0 1 0,1-1 0,-1 1 0,0-1 0,1 1 0,-1-1 0,0 1 0,0-1 0,1 0 0,-1 1-1,0-1 1,0 1 0,0-1 0,0 0 0,0 1 0,0-1 0,0 1 0,0-1 0,0-1 0,-1 1-9,0 0 0,0 1 1,1-1-1,-1 0 0,0 0 0,0 1 1,0-1-1,0 1 0,-1-1 0,1 1 0,0-1 1,0 1-1,0 0 0,0-1 0,0 1 1,-1 0-1,1 0 0,0 0 0,-2 0 1,-4 1-87,-1 0 0,1 0 0,-1 1 1,1-1-1,0 2 0,0-1 1,0 1-1,0 0 0,0 1 1,1 0-1,-1 0 0,1 0 1,0 1-1,0 0 0,1 0 0,-1 0 1,1 1-1,0 0 0,1 0 1,-1 0-1,-5 12 0,9-17-95,0 0 0,1-1 0,-1 1-1,1 0 1,0-1 0,-1 1-1,1 0 1,0 0 0,-1-1 0,1 1-1,0 0 1,0 0 0,-1 0 0,1 0-1,0-1 1,0 1 0,0 0 0,0 0-1,0 0 1,0 0 0,1-1-1,-1 1 1,0 0 0,0 0 0,1 0-1,-1-1 1,0 1 0,1 0 0,-1 0-1,1-1 1,-1 1 0,1 0-1,-1-1 1,1 1 0,-1 0 0,1-1-1,-1 1 1,1-1 0,0 1 0,0-1-1,-1 1 1,1-1 0,0 0-1,0 1 1,-1-1 0,1 0 0,0 0-1,0 1 1,0-1 0,-1 0 0,1 0-1,0 0 1,1 0 0,50-6 190,-16-4-274,-1-2-1,37-18 0,-41 16-164,-1 2 0,2 1 0,35-7 1,-66 18 235,-1 0 0,0-1 1,0 1-1,1 0 1,-1 0-1,0 0 0,0 0 1,1 0-1,-1 0 1,0 1-1,0-1 0,1 0 1,-1 0-1,0 0 1,0 0-1,1 0 0,-1 0 1,0 0-1,0 0 1,1 1-1,-1-1 1,0 0-1,0 0 0,0 0 1,0 0-1,1 1 1,-1-1-1,0 0 0,0 0 1,0 0-1,0 1 1,0-1-1,1 0 0,-1 0 1,0 1-1,0-1 1,0 0-1,0 0 0,0 1 1,-1 16 25,-12 22 191,11-33-155,1-5-45,1 0-1,-1 0 1,1 0 0,-1 0 0,1 0 0,-1 0-1,1 0 1,0 1 0,0-1 0,-1 0 0,1 0-1,0 0 1,0 0 0,0 1 0,0-1-1,1 0 1,-1 0 0,0 0 0,0 0 0,1 0-1,-1 1 1,1-1 0,0 1 0,1-1 10,0-1 0,0 1 0,0-1 0,0 0 0,0 1 0,0-1 0,0 0 0,0 0 0,0 0 0,0-1 0,0 1 0,0 0 0,4-2 0,24-6-92,-1-2 0,-1-1 0,1-1 1,-2-2-1,0 0 0,28-21 0,-16 9-327,62-55 0,-100 81 398,-1-1 0,0 1 1,1-1-1,0 1 0,-1-1 0,1 1 1,-1-1-1,1 1 0,0-1 0,-1 1 1,1-1-1,0 1 0,-1 0 0,1 0 1,0-1-1,-1 1 0,1 0 0,0 0 1,0 0-1,-1 0 0,1 0 0,0 0 0,0 0 1,-1 0-1,1 0 0,0 0 0,0 0 1,0 1-1,0-1 17,0 1 0,0 0 1,0 0-1,-1 0 0,1 1 0,-1-1 1,1 0-1,-1 0 0,1 0 0,-1 0 0,0 1 1,1-1-1,-1 0 0,0 0 0,0 0 1,0 2-1,-4 69 665,2-49-698,-1 12 80,1-26-34,1 0-1,0 1 0,1-1 1,0 1-1,0-1 1,4 16-1,-4-25-25,0 0-1,0 0 1,0 0 0,0-1-1,0 1 1,0 0 0,0 0 0,0 0-1,1 0 1,-1 0 0,0 0-1,0 0 1,0-1 0,0 1 0,0 0-1,1 0 1,-1 0 0,0 0-1,0 0 1,0 0 0,0 0 0,1 0-1,-1 0 1,0 0 0,0 0-1,0 0 1,1 0 0,-1 0 0,0 0-1,0 0 1,0 0 0,0 0-1,1 0 1,-1 0 0,0 0-1,0 0 1,0 0 0,0 1 0,0-1-1,1 0 1,-1 0 0,1-19 58,-2 14-106,-1-1-1,0 1 1,0 0 0,-1 0-1,0 1 1,1-1 0,-2 1 0,1-1-1,0 1 1,-1 0 0,-8-7-1,-49-37-316,53 43 384,2 0 41,-1 0-1,0 1 1,0 0-1,-1 0 0,1 1 1,-1 0-1,1 0 1,-13-2-1,19 5 159,41 15 922,-14-9-1031,0-2 0,-1 0 0,1-2 0,0-1 0,46-3 0,-19 0-59,-44 2-82,64-4-2297,-66 4 1589,0-2-1,0 1 1,0-1 0,-1 0-1,1 0 1,-1-1 0,1 0-1,6-4 1,6-9-12133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5.618"/>
    </inkml:context>
    <inkml:brush xml:id="br0">
      <inkml:brushProperty name="width" value="0.025" units="cm"/>
      <inkml:brushProperty name="height" value="0.025" units="cm"/>
    </inkml:brush>
  </inkml:definitions>
  <inkml:trace contextRef="#ctx0" brushRef="#br0">8 69 12844,'-1'-1'213,"0"0"0,0 0 0,1-1 0,-1 1 0,0 0 0,1-1 0,-1 1 0,1 0 0,-1-1 0,1 1-1,0-1 1,-1 1 0,1-1 0,0 1 0,0 0 0,0-1 0,0 1 0,0-1 0,1 1 0,-1-1 0,0 1 0,1-1 0,-1 1 0,1 0 0,-1-1 0,1 1 0,1-3-1,0 2-65,0 0 0,0 0-1,1 0 1,-1 0-1,1 0 1,-1 0-1,1 0 1,-1 1 0,1 0-1,0-1 1,0 1-1,0 0 1,3 0-1,-2-1-123,0 1 0,1 1-1,-1-1 1,1 1 0,-1-1-1,1 1 1,-1 1 0,9 0 0,-12-1-7,1 1 0,-1-1 0,1 0 0,-1 1 0,0-1 0,1 1 0,-1-1 0,0 1 1,0 0-1,1-1 0,-1 1 0,0 0 0,0 0 0,0 0 0,0 0 0,0 0 1,0 0-1,0 0 0,0 0 0,-1 0 0,1 1 0,0-1 0,-1 0 0,1 0 1,0 2-1,0 6 27,-1-1 0,0 0-1,0 1 1,-1-1 0,0 1 0,0-1 0,-1 0 0,0 1 0,0-1 0,-1 0 0,0-1 0,0 1 0,-1 0 0,-9 12 0,7-10 30,1 1 1,0 0-1,0 0 1,1 0-1,0 0 1,-2 16-1,5-27-62,1 1 0,0-1-1,0 1 1,0-1 0,0 1 0,0-1-1,0 1 1,0-1 0,0 0-1,1 1 1,-1-1 0,0 1 0,0-1-1,0 1 1,0-1 0,1 1 0,-1-1-1,0 0 1,0 1 0,1-1 0,-1 1-1,0-1 1,1 0 0,-1 1 0,0-1-1,1 0 1,-1 0 0,1 1 0,-1-1-1,0 0 1,1 0 0,-1 1-1,1-1 1,-1 0 0,1 0 0,-1 0-1,1 0 1,26-2 226,25-16-33,-22 3-243,0-2 0,-2-1-1,0-1 1,-1-1 0,45-44 0,-78 70 50,1 0-1,-1 1 1,1-1 0,0 1-1,1 0 1,0 1 0,0-1-1,0 1 1,1-1 0,0 1-1,0 0 1,1 1 0,-2 12-1,4-21-2,0 1 0,0-1 0,1 1-1,-1 0 1,0-1 0,0 1-1,0 0 1,0-1 0,1 1 0,-1-1-1,0 1 1,1-1 0,-1 1 0,0-1-1,1 1 1,-1-1 0,1 1-1,-1-1 1,1 1 0,-1-1 0,1 0-1,-1 1 1,1-1 0,-1 0-1,1 1 1,-1-1 0,1 0 0,-1 0-1,1 1 1,1-1 0,27 0 285,24-15 125,-32 3-367,1 0 0,27-22 0,-45 30-39,0 1 1,0 0-1,0-1 0,0 0 0,0 0 0,-1 0 1,0 0-1,0-1 0,0 1 0,0-1 1,-1 0-1,0 0 0,0 1 0,0-2 1,0 1-1,-1 0 0,2-10 0,-4 14-12,1 1 0,0-1 0,0 1 0,0-1 0,-1 1 0,1-1 0,0 1 0,-1 0 0,1-1 0,0 1 0,-1-1 0,1 1-1,-1 0 1,1-1 0,0 1 0,-1 0 0,1 0 0,-1-1 0,1 1 0,-1 0 0,1 0 0,-1 0 0,1 0 0,-1-1 0,1 1-1,-1 0 1,1 0 0,-1 0 0,1 0 0,-1 0 0,1 0 0,-1 0 0,0 0 0,1 1 0,-1-1 0,1 0 0,-1 0 0,1 0 0,-1 1-1,1-1 1,-1 1 0,-24 10-93,-1 28 32,23-17 58,3-21 4,0-1 0,0 1 0,0 0 1,1-1-1,-1 1 0,0-1 0,1 1 0,-1-1 1,1 1-1,-1-1 0,1 1 0,-1-1 1,1 0-1,-1 1 0,1-1 0,-1 1 0,1-1 1,-1 0-1,1 0 0,-1 1 0,1-1 1,0 0-1,-1 0 0,1 0 0,0 0 0,-1 1 1,1-1-1,-1 0 0,1 0 0,0-1 1,11 2 17,-1-2 1,1 0 0,-1 0 0,0-1 0,0 0 0,0-1 0,17-6 0,3-5-119,37-22 1,-58 36-331,-11 12 264,-17 28 200,9-20-79,7-15 43,1-1 0,-1 0 0,1 1 0,0-1 1,0 1-1,0-1 0,1 1 0,0 0 0,0-1 0,0 1 0,1 4 0,0-7 2,-1-1-1,1 1 0,0-1 1,0 1-1,0-1 0,0 0 1,0 0-1,0 1 0,0-1 1,1 0-1,-1 0 0,0 0 1,1 0-1,-1 0 0,1-1 1,-1 1-1,1 0 0,-1-1 1,1 1-1,-1-1 0,1 1 0,0-1 1,-1 0-1,1 0 0,0 0 1,-1 0-1,1 0 0,0 0 1,-1 0-1,1 0 0,-1-1 1,4 0-1,5-1-372,0 0-1,1-1 1,-1 0-1,0-1 1,0 0-1,-1 0 1,1-1 0,-1-1-1,0 0 1,11-9-1,1-2-2996,0-2-1,32-36 1,-19 11-1874</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5.977"/>
    </inkml:context>
    <inkml:brush xml:id="br0">
      <inkml:brushProperty name="width" value="0.025" units="cm"/>
      <inkml:brushProperty name="height" value="0.025" units="cm"/>
    </inkml:brush>
  </inkml:definitions>
  <inkml:trace contextRef="#ctx0" brushRef="#br0">230 1 7815,'0'0'6006,"-11"8"-4468,-1 1-1274,1 1 1,1 1-1,-1-1 1,1 2-1,1-1 1,0 1-1,1 1 1,-7 14-1,7-11-153,1 0 0,1 1 0,0-1 0,1 1 0,1 0 0,1 1 0,0-1-1,2 1 1,0-1 0,0 1 0,2 0 0,4 32 0,8-19-109,-13-30 11,1 1 0,-1-1 1,1 0-1,0 0 0,-1 1 0,1-1 1,0 0-1,0 0 0,0 0 0,0 0 1,0 0-1,0 0 0,0 0 0,1 0 1,-1 0-1,0-1 0,0 1 0,1 0 0,1 0 1,-2-2 37,-1 0 0,1 0 1,0 0-1,-1 0 1,1 0-1,-1 0 0,0 0 1,1 0-1,-1 0 1,0 0-1,0 0 0,1 0 1,-1 0-1,0 0 0,0 0 1,0-1-1,0 1 1,0 0-1,-1 0 0,1 0 1,0 0-1,-1-2 1,-5-28 100,-4 11-30,-2 1 0,1 1 0,-2 0 0,0 1 0,-30-29 0,29 30 678,61 12 620,143 9-1879,-165-9-1729,-25 3 1931,1 1 1,0-1-1,-1 0 1,1 1-1,-1-1 1,1 0 0,-1 0-1,0 1 1,1-1-1,-1 0 1,0 0-1,1 0 1,-1 1-1,0-1 1,0 0-1,0 0 1,0 0-1,1 0 1,-1 0-1,-1 1 1,1-1-1,0 0 1,0-2-1,-3-13-5962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6.322"/>
    </inkml:context>
    <inkml:brush xml:id="br0">
      <inkml:brushProperty name="width" value="0.025" units="cm"/>
      <inkml:brushProperty name="height" value="0.025" units="cm"/>
    </inkml:brush>
  </inkml:definitions>
  <inkml:trace contextRef="#ctx0" brushRef="#br0">52 10 13677,'0'0'2658,"-52"-10"161,61 10-2691,9 1-32,7 5-96,9 1-1185,5 1-1569,0-3-2788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6.647"/>
    </inkml:context>
    <inkml:brush xml:id="br0">
      <inkml:brushProperty name="width" value="0.025" units="cm"/>
      <inkml:brushProperty name="height" value="0.025" units="cm"/>
    </inkml:brush>
  </inkml:definitions>
  <inkml:trace contextRef="#ctx0" brushRef="#br0">103 1 16400,'0'0'6181,"-10"2"-5668,-42 19-249,49-19-263,0-1 0,0 1 0,0 1 0,1-1 0,-1 0 0,0 1 0,1-1 0,0 1 0,0 0 0,0 0 0,0 0 0,0 0 0,0 0 1,1 0-1,-1 0 0,1 1 0,-2 5 0,3-8-26,0 0-1,0 0 1,1 0 0,-1 1-1,0-1 1,0 0 0,1 0 0,-1 0-1,0 0 1,1 0 0,-1 0 0,1 0-1,0 0 1,-1 0 0,1 0 0,0 0-1,-1 0 1,1 0 0,0 0-1,0 0 1,0-1 0,0 1 0,0 0-1,0-1 1,0 1 0,0 0 0,0-1-1,0 1 1,0-1 0,0 0 0,0 1-1,3-1 1,45 10-1570,-40-9 1109,5 1-198,60 13-1129,-69-14 1803,0 1 0,1 0-1,-1 0 1,0 0 0,0 1-1,0 0 1,0 0 0,0 0-1,-1 1 1,7 6 0,-10-10 126,-1 1 1,1-1 0,0 1 0,-1 0 0,1-1-1,-1 1 1,1 0 0,-1 0 0,1 0 0,-1-1 0,0 1-1,1 0 1,-1 0 0,0 0 0,0 0 0,1 0-1,-1 0 1,0 0 0,0-1 0,0 1 0,0 0 0,0 0-1,0 0 1,-1 0 0,1 0 0,0 0 0,-1 1-1,0-1 22,0 1 0,0-1-1,0 1 1,-1-1-1,1 0 1,-1 0-1,1 0 1,-1 0-1,1 0 1,-1 0-1,1 0 1,-1 0-1,-2 0 1,-61 15 1344,55-15-1306,-6 2-145,0-1-1,-1-1 1,-30-1 0,47 0-104,-1 0-1,1 0 1,-1 0 0,1 0-1,-1-1 1,1 1 0,-1 0-1,1 0 1,-1 0 0,1 0 0,-1-1-1,1 1 1,-1 0 0,1-1-1,0 1 1,-1 0 0,1-1-1,0 1 1,-1 0 0,1-1 0,0 1-1,-1-1 1,1 1 0,0-1-1,0 1 1,-1-1 0,1 1-1,0-1 1,0 1 0,0-1 0,0 1-1,0-1 1,-1 1 0,1-1-1,0 1 1,0-1 0,0 1-1,1-1 1,-1 1 0,0-1 0,0 1-1,0-1 1,0 1 0,0-1-1,1 1 1,-1-1 0,1 0-1,14-24-5675,7 8-358,3 1-3251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6.975"/>
    </inkml:context>
    <inkml:brush xml:id="br0">
      <inkml:brushProperty name="width" value="0.025" units="cm"/>
      <inkml:brushProperty name="height" value="0.025" units="cm"/>
    </inkml:brush>
  </inkml:definitions>
  <inkml:trace contextRef="#ctx0" brushRef="#br0">34 249 9929,'0'0'10442,"-3"9"-9871,-4 5-380,3-7 96,0 1 1,1 0 0,0 0 0,0 0-1,-3 14 1,6-21-256,1 0 1,-1 0-1,1 1 1,-1-1-1,1 0 0,-1 0 1,1 0-1,0 0 1,-1 0-1,1 0 0,0-1 1,0 1-1,0 0 1,0 0-1,0 0 0,0-1 1,0 1-1,0 0 1,0-1-1,0 1 0,0-1 1,0 0-1,0 1 1,1-1-1,-1 0 0,0 0 1,0 1-1,0-1 1,1 0-1,-1 0 1,0 0-1,0 0 0,1-1 1,-1 1-1,2-1 1,48-5 359,-35 2-368,-1-1 1,1-1 0,-1 0-1,0-1 1,-1-1 0,0 0-1,0-1 1,-1-1 0,0 0-1,18-19 1,-22 21-14,-1-1 1,0 0-1,0 0 1,-1-1-1,-1 0 1,1-1-1,-2 1 1,1-1-1,-2 0 1,1 0-1,-1-1 0,-1 1 1,0-1-1,2-22 1,-5 32-11,0-1 0,0 1 0,0 0 1,0-1-1,-1 1 0,1 0 0,-1-1 0,0 1 0,1 0 1,-1 0-1,0-1 0,0 1 0,-1 0 0,1 0 0,0 0 1,-1 0-1,1 1 0,-1-1 0,1 0 0,-1 0 0,-2-1 1,0 1-15,0-1 1,0 1 0,0 0-1,0 1 1,0-1-1,-1 1 1,1 0 0,0 0-1,-1 0 1,-8 0 0,6 0-11,0 1 0,-1 0 0,1 1 0,0 0 0,0 0 0,-1 0 0,1 1 0,0 0 1,1 0-1,-1 1 0,0 0 0,1 0 0,-1 1 0,-8 5 0,14-7 19,-1-1 1,1 1-1,0 0 0,-1 0 0,1-1 0,0 1 1,0 0-1,1 0 0,-1 0 0,0 0 0,1 0 1,-1 0-1,1 0 0,-1 0 0,1 1 1,0-1-1,0 0 0,0 0 0,0 0 0,0 0 1,1 0-1,-1 0 0,1 0 0,-1 1 1,1-1-1,0 0 0,-1-1 0,1 1 0,0 0 1,0 0-1,1 0 0,-1 0 0,0-1 0,2 2 1,7 10-39,1-1-1,0 0 1,20 16 0,-14-13 23,0 2-530,0 0 0,19 27 0,-32-38 101,0 1-1,0-1 1,-1 1 0,1-1 0,-2 1 0,1 0-1,-1 0 1,0 0 0,0 0 0,-1 0 0,1 15-1</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8.197"/>
    </inkml:context>
    <inkml:brush xml:id="br0">
      <inkml:brushProperty name="width" value="0.025" units="cm"/>
      <inkml:brushProperty name="height" value="0.025" units="cm"/>
    </inkml:brush>
  </inkml:definitions>
  <inkml:trace contextRef="#ctx0" brushRef="#br0">10 353 6662,'0'0'257,"10"-7"768,-1 0-320,38-27 919,-8 17 5036,-50 20-5576,-1 1 0,1-1-1,0 2 1,-14 7 0,22-10-1051,0-1 1,0 1 0,0 1 0,0-1-1,0 0 1,0 0 0,1 1 0,-1 0-1,1-1 1,0 1 0,0 0-1,0 0 1,0 1 0,0-1 0,0 0-1,1 0 1,0 1 0,-2 5-1,3-8-29,0-1-1,0 1 1,0 0 0,0-1-1,1 1 1,-1 0-1,0 0 1,0-1-1,1 1 1,-1-1-1,0 1 1,1 0-1,-1-1 1,1 1-1,-1-1 1,1 1-1,-1 0 1,1-1-1,-1 1 1,1-1-1,-1 0 1,1 1 0,-1-1-1,1 0 1,0 1-1,-1-1 1,1 0-1,0 1 1,-1-1-1,1 0 1,0 0-1,0 0 1,-1 0-1,1 0 1,0 0-1,0 0 1,1 0-1,34-1 139,-29 1-108,8-2-136,0-1-1,-1-1 1,1 0 0,-1-1-1,0 0 1,0-1-1,-1 0 1,0-2 0,0 1-1,-1-2 1,1 1 0,-2-2-1,1 0 1,-2 0-1,1-1 1,14-19 0,-24 29 103,-1 1 0,1 0 1,-1-1-1,1 1 0,-1-1 0,0 1 1,1-1-1,-1 1 0,1-1 1,-1 1-1,0-1 0,1 1 0,-1-1 1,0 1-1,0-1 0,1 1 1,-1-1-1,0 0 0,0 1 0,0-1 1,0 1-1,0-1 0,0 0 1,0 1-1,0-1 0,0 0 0,0 1 1,0-1-1,0 1 0,0-1 1,-1 0-1,1 1 0,0-1 0,0 1 1,-1-2-1,0 2-8,-1 1 0,1-1 0,0 1 0,0-1 0,0 1 0,0-1 0,0 1 1,-1-1-1,1 1 0,0 0 0,1 0 0,-1 0 0,0-1 0,0 1 0,0 0 0,0 0 0,1 0 0,-2 2 0,-3 3 19,1 1-1,-1 0 1,1 1-1,0-1 1,1 1-1,0 0 1,0 0-1,1 0 1,0 0-1,0 0 1,1 0-1,-1 11 1,2-18-8,0 0 1,0-1-1,1 1 0,-1 0 1,0-1-1,0 1 1,0 0-1,1-1 0,-1 1 1,0 0-1,0-1 0,1 1 1,-1-1-1,1 1 1,-1 0-1,1-1 0,-1 1 1,1-1-1,-1 0 1,1 1-1,-1-1 0,1 1 1,-1-1-1,1 0 0,0 1 1,-1-1-1,1 0 1,-1 0-1,2 1 0,28 0 231,-21-2-167,0 0 1,0-1 0,-1 0 0,15-6 0,1-5-55,-1-1-1,0 0 1,-1-2 0,35-33-1,-46 39-40,0-1 0,-1 0 0,-1-1 0,1 0 0,-2 0 0,0-1 0,-1 0 0,0-1-1,-1 1 1,6-18 0,-13 19-200,-10 18 83,-11 16 40,-113 158 266,118-155 22,2 2 0,1 0 0,0 0 0,3 2-1,-12 38 1,21-61-155,1 0 1,-1 0-1,1 0 0,1 0 0,-1 0 0,1 0 0,0 0 0,1 1 1,1 7-1,-2-13-16,0 0 1,1 0-1,-1 1 0,1-1 1,-1 0-1,1 0 1,0 0-1,-1 0 1,1 0-1,0 0 0,0 0 1,0 0-1,0 0 1,0-1-1,0 1 1,0 0-1,0 0 0,0-1 1,2 2-1,-1-2 25,1 1-1,-1-1 1,1 0-1,-1 1 0,1-1 1,-1 0-1,1 0 1,-1-1-1,1 1 0,-1-1 1,1 1-1,-1-1 1,4-1-1,10-6 24,-1-1 1,0-1-1,0 0 0,-1-1 1,-1-1-1,0 0 0,0 0 1,11-17-1,-12 17-31,42-52-475,89-140 0,-12 15-90,-257 388 1122,102-163-572,5-10 81,1 1 0,1 1 1,1 1-1,2 0 0,-20 58 0,33-86-88,1 0 0,-1 0-1,1 0 1,0 0 0,-1-1-1,1 1 1,0 0 0,0 0-1,-1 0 1,1 0 0,0 0-1,0 0 1,0 0 0,0 0-1,0 0 1,1 0 0,-1 0-1,0 0 1,0-1 0,0 1-1,1 0 1,-1 0 0,1 0-1,-1 0 1,1 0 0,-1-1-1,1 1 1,-1 0 0,1-1-1,-1 1 1,1 0 0,1 1-1,0-3 9,-1 1 1,0 0-1,0-1 0,1 1 0,-1-1 0,0 1 0,0-1 0,1 1 1,-1-1-1,0 0 0,0 0 0,0 0 0,0 1 0,0-1 1,0 0-1,0 0 0,0 0 0,-1-1 0,1 1 0,0 0 1,-1 0-1,2-3 0,5-11-217,-1-1 1,0-1-1,-1 1 0,-1-1 1,-1 0-1,0 0 0,-2 0 1,1 0-1,-2 0 1,0 0-1,-3-18 0,2 36 198,1-1 0,0 0 0,0 0 0,0 0 0,0 0 0,-1 0-1,1 0 1,0 1 0,0-1 0,0 0 0,-1 0 0,1 0 0,0 0 0,0 0 0,-1 0-1,1 0 1,0 0 0,0 0 0,0 0 0,-1 0 0,1 0 0,0 0 0,0 0-1,-1 0 1,1 0 0,0 0 0,0 0 0,0-1 0,-1 1 0,1 0 0,0 0-1,0 0 1,0 0 0,0 0 0,-1 0 0,1-1 0,0 1 0,0 0 0,0 0-1,0 0 1,0 0 0,-1-1 0,1 1 0,0 0 0,0 0 0,0-1 0,0 1 0,0 0-1,0 0 1,0 0 0,0-1 0,0 1 0,0 0 0,0 0 0,0-1 0,0 1-1,0 0 1,0 0 0,-1 0 6,1 2 0,-1-1 0,1 0-1,0 0 1,-1 0 0,1 0 0,0 0 0,0 0-1,0 0 1,0 0 0,-1 0 0,2 1 0,-1-1-1,0 0 1,0 0 0,0 0 0,0 0 0,1 0-1,0 2 1,0-1 22,1 0 0,0 0 0,0 0 1,-1 0-1,1 0 0,1 0 0,-1-1 0,0 1 0,0-1 0,0 0 0,1 1 0,-1-1 0,1 0 0,-1 0 0,1-1 1,-1 1-1,1 0 0,4-1 0,53 4 376,-48-5-334,9 0-22,-1-1-1,1-1 1,0 0-1,-1-2 1,0-1-1,0 0 0,-1-1 1,0-1-1,0-1 1,0-1-1,-1-1 1,-1 0-1,0-1 1,-1-1-1,0 0 1,0-2-1,12-15 1,-25 27-32,-1 1-1,0-1 1,1 0 0,-1 0-1,0 0 1,-1 0 0,1-1-1,-1 1 1,1 0 0,-1-1-1,0 1 1,0-1 0,0 1-1,-1-1 1,1-4 0,-2 7-13,1 1 0,-1-1 0,1 0 0,-1 1 0,0-1 0,1 0 0,-1 1 0,0-1 0,0 1 0,0-1 0,1 1 1,-1 0-1,0-1 0,0 1 0,0 0 0,0-1 0,0 1 0,1 0 0,-1 0 0,0 0 0,0 0 0,0 0 0,0 0 0,0 0 0,0 0 0,0 0 1,0 1-1,0-1 0,0 0 0,-32 7-50,20-2 45,0 1 0,1 1 1,0 0-1,0 1 0,1 0 0,0 1 1,0 0-1,-9 11 0,6-6 82,1 1-1,0 0 1,1 1-1,1 1 1,-10 18-1,19-31-52,0 0-1,0 0 1,1 1 0,-1-1 0,1 0-1,0 1 1,0-1 0,0 0-1,1 1 1,0-1 0,0 1-1,0-1 1,1 8 0,0-9-23,-1-1 1,2 1 0,-1-1-1,0 1 1,0-1-1,1 1 1,-1-1 0,1 0-1,0 0 1,-1 1-1,1-2 1,0 1-1,1 0 1,-1 0 0,0 0-1,0-1 1,1 1-1,-1-1 1,1 0 0,-1 0-1,1 0 1,3 1-1,7 2-963,0-1 0,0 0 0,26 1-1,8-3-5160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49.676"/>
    </inkml:context>
    <inkml:brush xml:id="br0">
      <inkml:brushProperty name="width" value="0.025" units="cm"/>
      <inkml:brushProperty name="height" value="0.025" units="cm"/>
    </inkml:brush>
  </inkml:definitions>
  <inkml:trace contextRef="#ctx0" brushRef="#br0">1 1 15054,'0'0'3529,"1"8"-689,3 79 1708,-3-86-4522,-1-1 1,1 1-1,-1 0 0,1 0 0,0-1 0,0 1 1,-1-1-1,1 1 0,0-1 0,0 1 0,0-1 1,0 1-1,0-1 0,-1 0 0,1 1 0,0-1 0,0 0 1,0 0-1,0 0 0,0 0 0,0 0 0,0 0 1,0 0-1,0 0 0,0 0 0,0 0 0,0 0 1,0-1-1,0 1 0,1-1 0,34-8 102,11-10-377,-34 13-220,0 0-1,0 1 1,0 0 0,1 1-1,0 1 1,0 0-1,17-1 1,-30 5 512,0-1 0,0 1 0,0-1 0,0 1-1,0 0 1,0-1 0,-1 1 0,1 0 0,0 0 0,0 0 0,-1 0 0,1 0 0,0 0-1,-1 0 1,1 0 0,-1 0 0,1 0 0,-1 0 0,0 0 0,1 0 0,-1 0-1,0 0 1,0 1 0,0-1 0,0 0 0,0 0 0,0 0 0,0 0 0,0 0 0,0 1-1,-1-1 1,1 1 0,-7 42 2279,3-35-2018,-2 16 429,6-25-724,0 0 0,0 1 0,1-1 0,-1 1 0,0-1-1,0 1 1,0-1 0,0 1 0,1-1 0,-1 0 0,0 1 0,1-1 0,-1 1 0,0-1 0,0 0-1,1 1 1,-1-1 0,1 0 0,-1 0 0,0 1 0,1-1 0,-1 0 0,1 0 0,-1 1 0,1-1 0,-1 0-1,0 0 1,1 0 0,-1 0 0,1 0 0,-1 0 0,1 0 0,-1 0 0,1 0 0,-1 0 0,1 0-1,-1 0 1,1 0 0,-1 0 0,1 0 0,-1-1 0,0 1 0,1 0 0,-1 0 0,1-1 0,13-3-225,0-2 1,-1 0-1,1 0 1,-1-1 0,-1-1-1,0 0 1,23-19 0,35-23-1981,-69 49 2197,0 0 0,0 1 0,0-1 0,1 0 0,-1 0 0,0 1 0,1-1 0,-1 0 0,0 1-1,1 0 1,-1-1 0,1 1 0,-1 0 0,0-1 0,1 1 0,-1 0 0,1 0 0,-1 0 0,3 1 0,-4 0 35,0-1 0,0 1 1,1 0-1,-1 0 1,0 0-1,0-1 0,0 1 1,0 0-1,0 0 0,0 0 1,0-1-1,0 1 0,0 0 1,0 0-1,-1 0 0,1-1 1,0 1-1,0 0 1,-1 0-1,1-1 0,0 1 1,-1 0-1,0 0 0,-34 54 584,28-49-1475,3-14-6799,4-9-1993</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8.554"/>
    </inkml:context>
    <inkml:brush xml:id="br0">
      <inkml:brushProperty name="width" value="0.025" units="cm"/>
      <inkml:brushProperty name="height" value="0.025" units="cm"/>
    </inkml:brush>
  </inkml:definitions>
  <inkml:trace contextRef="#ctx0" brushRef="#br0">65 0 20371,'-23'16'2371,"1"-7"-1859,14-3 1218,-1 1-65,7 1-832,2-4-737,2-2-192,12-2-2723,-5 0-3106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9.511"/>
    </inkml:context>
    <inkml:brush xml:id="br0">
      <inkml:brushProperty name="width" value="0.025" units="cm"/>
      <inkml:brushProperty name="height" value="0.025" units="cm"/>
    </inkml:brush>
  </inkml:definitions>
  <inkml:trace contextRef="#ctx0" brushRef="#br0">0 1 12556,'1'0'112,"-1"0"0,0 0-1,0 0 1,1 0 0,-1 0 0,0 0 0,1 0 0,-1 0-1,0 0 1,0 0 0,1 0 0,-1 0 0,0 0 0,1 0 0,-1 0-1,0 0 1,1 0 0,-1 0 0,0 0 0,0 0 0,1 0-1,-1 1 1,0-1 0,0 0 0,1 0 0,-1 0 0,0 1 0,0-1-1,1 0 1,-1 0 0,0 0 0,0 1 0,0-1 0,0 0-1,1 0 1,-1 1 0,0-1 0,0 0 0,0 1 0,5 19 1855,-4 28-764,-1-43-754,0 211 581,1-217-1121,-1 1 1,0 0-1,0-1 0,0 1 0,1 0 1,-1 0-1,0-1 0,0 1 0,1 0 1,-1 0-1,0-1 0,0 1 0,1 0 1,-1 0-1,0 0 0,1 0 0,-1 0 1,0-1-1,1 1 0,-1 0 0,0 0 1,1 0-1,-1 0 0,1 0 0,-1 0 1,0 0-1,1 0 0,-1 0 0,0 0 1,1 0-1,-1 0 0,0 1 0,1-1 1,-1 0-1,0 0 0,1 0 0,-1 0 1,0 1-1,1-1 0,-1 0 0,0 0 1,0 0-1,1 1 0,-1-1 0,0 0 1,0 1-1,1-1 0,-1 0 0,0 0 1,0 1-1,0-1 0,0 0 0,0 1 1,1-1-1,-1 0 0,0 1 0,0-1 1,0-40-7080,0 12 2889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19.854"/>
    </inkml:context>
    <inkml:brush xml:id="br0">
      <inkml:brushProperty name="width" value="0.025" units="cm"/>
      <inkml:brushProperty name="height" value="0.025" units="cm"/>
    </inkml:brush>
  </inkml:definitions>
  <inkml:trace contextRef="#ctx0" brushRef="#br0">11 115 2338,'-2'-10'3379,"0"0"-2413,-5-34 1628,8 10 2196,-1 33-4599,1 0 0,0 0 1,-1 0-1,1 0 0,0 0 0,0 0 1,-1 0-1,1 0 0,0 0 1,0 0-1,0 1 0,0-1 0,0 0 1,0 1-1,1-1 0,-1 1 1,0-1-1,0 1 0,0 0 0,0-1 1,1 1-1,-1 0 0,0 0 1,0 0-1,1 0 0,1 0 0,44 0 767,-34 1-562,155 5 696,-70-2-3337,-90-2-960,-14 0-3610,-13-1 1951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0.195"/>
    </inkml:context>
    <inkml:brush xml:id="br0">
      <inkml:brushProperty name="width" value="0.025" units="cm"/>
      <inkml:brushProperty name="height" value="0.025" units="cm"/>
    </inkml:brush>
  </inkml:definitions>
  <inkml:trace contextRef="#ctx0" brushRef="#br0">83 1 10025,'0'0'10378,"82"41"-9833,-37-45-257,3-4-192,-5 3-96,-9 2-320,-4 3-1154,-21 0-1536,-5 0-1891,-4 5 32</inkml:trace>
  <inkml:trace contextRef="#ctx0" brushRef="#br0" timeOffset="1">49 162 9513,'0'0'3716,"-48"42"-1731,48-31-447,3-1-833,22-4-97,9-3-320,11-3-160,8 0-63,1-11-33,3-3-1218,-3-3-2145,-8-1-1697,-10 1-2083</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0.553"/>
    </inkml:context>
    <inkml:brush xml:id="br0">
      <inkml:brushProperty name="width" value="0.025" units="cm"/>
      <inkml:brushProperty name="height" value="0.025" units="cm"/>
    </inkml:brush>
  </inkml:definitions>
  <inkml:trace contextRef="#ctx0" brushRef="#br0">78 269 7623,'0'0'3262,"-9"9"-1458,2-4-1502,-30 32 1588,34-35-1627,1 1 0,0 0 1,0 0-1,-1 0 0,2 0 1,-1 1-1,0-1 0,1 0 0,-1 1 1,1-1-1,0 1 0,0 0 1,0 5-1,1-8-240,0-1-1,1 1 1,-1 0 0,1 0-1,-1 0 1,1 0 0,-1 0-1,1-1 1,-1 1 0,1 0 0,-1 0-1,1-1 1,0 1 0,0 0-1,-1-1 1,1 1 0,0-1-1,0 1 1,0-1 0,0 1-1,-1-1 1,1 0 0,0 1 0,0-1-1,0 0 1,0 0 0,0 0-1,0 0 1,0 0 0,0 0-1,0 0 1,1 0 0,41-1 184,-33 1-79,15-3-88,-1-1 1,0-1 0,0-2 0,-1 0 0,33-15 0,-29 11-60,1 1 1,0 2-1,31-6 0,-58 14 43,-1 0-1,0 0 0,1 0 1,-1 0-1,1 0 0,-1 0 1,0 0-1,1 0 0,-1 0 1,0 1-1,1-1 0,-1 0 1,0 0-1,1 0 0,-1 1 1,0-1-1,0 0 0,1 0 1,-1 1-1,0-1 0,0 0 0,1 0 1,-1 1-1,0-1 0,0 0 1,0 1-1,0-1 0,1 0 1,-1 1-1,0-1 0,0 1 1,0-1-1,0 0 0,0 1 1,0-1-1,0 0 0,0 1 1,0 24 777,0-23-744,-1 0 0,1 0-1,0 0 1,0 0 0,-1-1-1,1 1 1,1 0 0,-1 0 0,0 0-1,0 0 1,1 0 0,-1 0-1,1-1 1,0 1 0,-1 0 0,1 0-1,0-1 1,1 3 0,2-3-81,0 0 1,0 0 0,-1 0-1,1-1 1,0 0-1,0 1 1,0-2 0,-1 1-1,1 0 1,0-1-1,0 1 1,0-1 0,-1 0-1,1 0 1,-1-1-1,5-1 1,-5 1-689,0 0 1,1 1-1,-1-1 0,0-1 0,-1 1 1,1 0-1,0-1 0,-1 1 1,1-1-1,3-5 0,3-10-6313</inkml:trace>
  <inkml:trace contextRef="#ctx0" brushRef="#br0" timeOffset="1">481 12 10442,'0'0'11499,"54"-11"-15567,-31 11-1537,2 0-2851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0.881"/>
    </inkml:context>
    <inkml:brush xml:id="br0">
      <inkml:brushProperty name="width" value="0.025" units="cm"/>
      <inkml:brushProperty name="height" value="0.025" units="cm"/>
    </inkml:brush>
  </inkml:definitions>
  <inkml:trace contextRef="#ctx0" brushRef="#br0">80 1 7591,'0'0'7533,"-4"8"-6567,-10 25-82,1 0 0,1 1 0,2 0-1,2 1 1,1 0 0,-4 53 0,11-86-869,0 0-1,0 0 1,0 0-1,0 0 1,0 0-1,0-1 1,1 1-1,-1 0 1,1 0-1,-1 0 1,1 0-1,0-1 1,0 1-1,0 0 1,0-1-1,0 1 1,0-1-1,0 1 1,0-1-1,0 1 1,1-1-1,-1 0 1,4 3-1,-3-3 20,1 0 0,0-1 0,-1 1 0,1 0 0,0-1 0,0 0 0,0 1 0,-1-1 0,1 0 0,0-1 0,0 1 0,0 0 0,-1-1 0,5-1 0,4-1 28,0-1 1,0 0 0,-1-1 0,0 0 0,1-1-1,15-12 1,6-11 95,-2-1 0,52-67 0,19-18-71,-138 168-9755,14-31 4239,-1 1-3609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1.964"/>
    </inkml:context>
    <inkml:brush xml:id="br0">
      <inkml:brushProperty name="width" value="0.025" units="cm"/>
      <inkml:brushProperty name="height" value="0.025" units="cm"/>
    </inkml:brush>
  </inkml:definitions>
  <inkml:trace contextRef="#ctx0" brushRef="#br0">0 102 9961,'0'0'4912,"9"4"-3610,0 0-1234,0 0 0,1-1 0,-1-1 1,1 1-1,0-2 0,0 1 0,17 0 0,-16-2-614,0-1 1,0 0-1,0 0 0,20-5 1,-4-2-2343,50-21-1,-69 25 2994,0 0 0,0 0 0,-1-1 0,0 0 0,0 0 0,0-1-1,0 0 1,-1 0 0,0 0 0,8-11 0,-14 16 21,0 1 1,1 0 0,-1 0-1,0-1 1,1 1-1,-1 0 1,0 0-1,0-1 1,0 1-1,1 0 1,-1-1 0,0 1-1,0 0 1,0-1-1,0 1 1,0 0-1,1-1 1,-1 1-1,0 0 1,0-1 0,0 1-1,0-1 1,0 1-1,0 0 1,0-1-1,0 1 1,0 0-1,-1-1 1,1 1 0,0 0-1,0-1 1,0 1-1,0-1 1,0 1-1,-1 0 1,1-1-1,-15 3 1764,-18 14-663,27-12-1020,-62 51 2340,64-51-2372,-1 1-1,1-1 1,0 1-1,0 0 1,1 0-1,-1 0 0,1 0 1,0 1-1,1 0 1,-1-1-1,-2 11 0,5-15-166,0-1 0,0 1 0,0 0-1,0 0 1,0 0 0,0-1-1,0 1 1,0 0 0,0 0-1,0-1 1,0 1 0,1 0-1,-1 0 1,0-1 0,1 1-1,-1 0 1,1-1 0,-1 1-1,0 0 1,1-1 0,-1 1-1,1-1 1,0 1 0,-1-1 0,1 1-1,-1-1 1,1 1 0,0-1-1,0 1 1,-1-1 0,1 0-1,0 0 1,-1 1 0,1-1-1,0 0 1,0 0 0,0 0-1,0 0 1,38 2 207,-27-3-174,12-1-61,0-1 1,-1 0 0,1-2-1,-1-1 1,0-1 0,24-11 0,-12 5-31,52-12 0,-86 25 57,-1 0 0,1 0-1,-1 0 1,0 0 0,1 0 0,-1 0 0,1 0 0,-1 0 0,0 0-1,1 0 1,-1 0 0,1 0 0,-1 0 0,0 0 0,1 1 0,-1-1-1,1 0 1,-1 0 0,0 0 0,1 0 0,-1 1 0,0-1 0,1 0 0,-1 0-1,0 1 1,1-1 0,-1 0 0,0 1 0,0-1 0,1 0 0,-1 1-1,0-1 1,0 0 0,0 1 0,0-1 0,1 1 0,-1-1 0,0 0-1,0 1 1,0-1 0,0 1 0,0-1 0,0 0 0,0 1 0,0-1-1,0 1 1,0-1 0,0 1 0,-3 13 490,2-13-458,0 0 1,1 0-1,0 0 1,-1 0-1,1 0 1,-1 0-1,1 1 1,0-1-1,0 0 1,0 0-1,0 0 1,0 0-1,0 0 1,0 0-1,0 1 1,0-1-1,0 0 1,1 0-1,-1 0 1,0 0-1,1 0 1,-1 0-1,1 0 1,-1 0-1,1 0 1,-1 0-1,1 0 1,1 1-1,1-1 5,0 0-1,1 0 1,-1 0-1,1-1 1,-1 1 0,0-1-1,1 0 1,6 0-1,-5 0-32,189-17-1265,-109 7 218,-84 9 1033,0 1 1,0 0 0,0 0 0,-1 0 0,1 0-1,0 0 1,0 0 0,0 0 0,0 0 0,-1 0-1,1 0 1,0 0 0,0 0 0,0 1-1,0-1 1,-1 0 0,1 1 0,0-1 0,0 0-1,-1 1 1,1-1 0,1 2 0,1 18 207,0-18-183,1-1 0,-1 0 0,1-1-1,0 1 1,0-1 0,-1 1-1,1-1 1,0 0 0,7-1 0,-4 0-21,19 0-1180,0-2-1,0-1 1,42-12-1,13-2-999,-81 19 2245,-1-1 0,1 0 0,0 0 0,0 0 1,0 1-1,0-1 0,-1 0 0,1 0 0,0 0 0,0 1 0,0-1 0,0 0 0,0 0 0,0 1 0,0-1 1,0 0-1,0 0 0,0 0 0,0 1 0,0-1 0,0 0 0,0 0 0,0 1 0,0-1 0,0 0 1,0 0-1,0 1 0,0-1 0,0 0 0,0 0 0,0 1 0,0-1 0,0 0 0,1 0 0,-1 0 0,0 1 1,0-1-1,0 0 0,0 0 0,1 0 0,-1 0 0,0 1 0,0-1 0,0 0 0,1 0 0,-1 0 1,0 0-1,0 0 0,0 0 0,1 0 0,-1 1 0,0-1 0,0 0 0,1 0 0,-1 0 0,0 0 0,0 0 1,1 0-1,-1 0-47,0 0 1,-1 0-1,1 0 1,0 0-1,-1 0 1,1 1 0,0-1-1,0 0 1,-1 0-1,1 0 1,0 1-1,0-1 1,-1 0 0,1 0-1,0 1 1,0-1-1,0 0 1,0 1-1,-1-1 1,1 0-1,0 1 1,0-1 0,0 0-1,0 0 1,0 1-1,0-1 1,0 0-1,0 1 1,0-1-1,0 0 1,0 1 0,0-1-1,0 0 1,0 1-1,0-1 1,0 0-1,1 1 1,-1-1 0,0 0-1,0 1 1,0-1-1,0 0 1,0 0-1,1 1 1,-1-1-1,0 0 1,0 0 0,1 0-1,-1 1 1,0-1-1,0 0 1,1 0-1,-1 0 1,0 1-1,1-1 1,-1 0 0,0 0-1,0 0 1,1 0-1,0 0 1,28 2-410,0-2 0,-1-1 1,1-2-1,0 0 0,-1-2 1,45-13-1,-72 17 1714,-1 2-1270,0-1 0,0 1 0,0 0 0,0-1 0,0 1 0,0-1 0,0 1 0,1 0 0,-1-1 0,0 1 0,0-1 0,1 1 0,-1-1 0,0 1 0,1-1-1,-1 1 1,1-1 0,-1 1 0,0-1 0,1 1 0,-1-1 0,1 0 0,-1 1 0,1-1 0,-1 0 0,2 1 0,36 1-206,0-1-1,-1-3 1,1 0-1,0-3 1,63-16-1,-56 12 102,-44 16 674,-1-6-532,0 1-1,1-1 1,-1 0 0,0 0 0,0 0 0,0 0 0,1 0 0,-1 1-1,1-1 1,-1 0 0,1 0 0,-1 0 0,1 0 0,0 0 0,-1 0 0,2 1-1,13 2-72,0-1 0,0-1 0,0 0 0,1-1 0,-1 0 0,28-3-1,-4 0-558,5 0-228,-30 1 725,1 0 0,0 1 1,-1 1-1,23 3 0,-23-1 201,20 5 305,-11-12-3638,-4-8-4351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2.667"/>
    </inkml:context>
    <inkml:brush xml:id="br0">
      <inkml:brushProperty name="width" value="0.025" units="cm"/>
      <inkml:brushProperty name="height" value="0.025" units="cm"/>
    </inkml:brush>
  </inkml:definitions>
  <inkml:trace contextRef="#ctx0" brushRef="#br0">1 0 16592,'0'7'3005,"0"12"-1384,-1-9-1035,1-1-1,0 1 0,1-1 0,2 12 1,-2-18-542,0 0 0,-1 0 0,1 0 0,1-1 0,-1 1 1,0-1-1,1 1 0,-1 0 0,1-1 0,0 0 0,0 0 1,0 1-1,0-1 0,0 0 0,0 0 0,1-1 0,-1 1 0,5 2 1,6 1 15,0 0 1,0-1 0,0-1 0,1 0 0,-1-1-1,1 0 1,24 0 0,99-10-793,-113 6-251,0-2 1,1-1-1,37-13 0,-55 15 346,1 0 0,-1 0-1,1 0 1,-1-1 0,0 0 0,0-1-1,-1 0 1,1 0 0,-1 0-1,0 0 1,0-1 0,-1 0 0,0-1-1,8-11 1,-12 17 511,0-1-1,0 0 1,-1 1 0,1-1 0,0 0 0,-1 0-1,1 0 1,-1 0 0,1 0 0,-1 0-1,0 1 1,0-1 0,0-3 0,0 5 201,0-1-1,0 1 1,-1 0 0,1-1 0,0 1 0,0-1 0,-1 1 0,1 0 0,0-1 0,-1 1 0,1-1 0,0 1 0,-1 0 0,1 0 0,0-1 0,-1 1 0,1 0 0,-1 0-1,1-1 1,-1 1 0,1 0 0,-1 0 0,1 0 0,0 0 0,-1 0 0,1 0 0,-1 0 0,1 0 0,-1 0 0,1 0 0,-2 0 0,-2 1 356,0-1 1,0 1 0,1 1 0,-1-1 0,0 1 0,0-1 0,1 1-1,-1 0 1,1 1 0,-6 3 0,-150 136 5311,142-125-5452,0 2 1,2 0-1,0 1 1,1 0-1,1 1 1,-16 37-1,26-51-444,1-1-1,0 1 0,0-1 0,1 1 0,-1 0 0,2 0 0,-1 0 0,1 0 0,0-1 0,0 1 0,2 8 0,3-10-3668,1-4-3710</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3.184"/>
    </inkml:context>
    <inkml:brush xml:id="br0">
      <inkml:brushProperty name="width" value="0.025" units="cm"/>
      <inkml:brushProperty name="height" value="0.025" units="cm"/>
    </inkml:brush>
  </inkml:definitions>
  <inkml:trace contextRef="#ctx0" brushRef="#br0">145 1 18225,'0'0'4100,"-29"54"-3107,20-27-224,-10 5-545,6-1-160,-3 2 0,5-1-32,-3-2-192,0 0-1730,3-5-1249,2-7-3363</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8:23.543"/>
    </inkml:context>
    <inkml:brush xml:id="br0">
      <inkml:brushProperty name="width" value="0.025" units="cm"/>
      <inkml:brushProperty name="height" value="0.025" units="cm"/>
    </inkml:brush>
  </inkml:definitions>
  <inkml:trace contextRef="#ctx0" brushRef="#br0">39 327 11339,'0'0'2952,"-7"1"-705,-24 5-298,31-6-1919,0 0 0,1 0 0,-1 0 0,0 0 0,1 1 0,-1-1 0,0 0 0,0 0-1,1 0 1,-1 0 0,0 0 0,1 0 0,-1 1 0,0-1 0,0 0 0,1 0 0,-1 1 0,0-1 0,0 0 0,1 0 0,-1 0 0,0 1 0,0-1 0,0 0 0,0 1 0,0-1 0,1 0 0,-1 1 0,0-1 0,0 0 0,0 0 0,0 1 0,0-1-1,0 0 1,0 1 0,0-1 0,0 0 0,0 1 0,0-1 0,0 0 0,0 1 0,0-1 0,0 0 0,-1 1 0,1-1 0,0 0 0,0 0 0,0 1 0,0-1 0,-1 0 0,1 0 0,0 1 0,0-1 0,0 0 0,-1 0 0,1 1 0,0-1 0,0 0-1,-1 0 1,1 0 0,0 0 0,-1 1 0,1-1 0,0 0 0,0 0 0,-1 0 0,1 0 0,-1 0 0,24 9 1010,-4-8-554,1-1-1,-1 0 1,0-1 0,1-2 0,-1 0 0,0 0 0,0-2-1,0-1 1,29-12 0,1-4-82,-1-3 0,57-38 0,-70 38-314,-2-1 1,0-2 0,-2-1 0,48-58-1,-59 73-162,-20 14 64,1 0 0,-1 0 0,1 0 0,0 0 0,-1 0 0,1 0 1,-1 0-1,1 0 0,0 0 0,-1 0 0,1 1 0,-1-1 0,1 0 0,-1 0 0,1 1 0,-1-1 0,1 0 0,-1 1 0,1-1 0,-1 1 0,0-1 0,1 0 0,-1 1 0,1 0 1,2 4-38,-1 0 0,0 0 0,0 1 0,0-1 0,-1 0 0,2 7 0,0 3 96,6 19-161,2-1 0,20 45 0,-25-65-401,1-1-1,1 0 0,12 15 0,-13-19-403,0 0-1,1-1 1,0 1 0,0-2 0,12 8 0,35 15-8230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0.008"/>
    </inkml:context>
    <inkml:brush xml:id="br0">
      <inkml:brushProperty name="width" value="0.025" units="cm"/>
      <inkml:brushProperty name="height" value="0.025" units="cm"/>
    </inkml:brush>
  </inkml:definitions>
  <inkml:trace contextRef="#ctx0" brushRef="#br0">0 4 15503,'0'0'3251,"8"0"-3262,29-3-844,1 3 0,0 0-1,0 3 1,62 12 0,-99-15 986,-1 0-1,1-1 1,-1 1-1,1 1 1,-1-1-1,1 0 1,-1 0-1,1 0 1,-1 0-1,1 0 1,-1 0-1,0 0 1,1 1-1,-1-1 1,1 0-1,-1 0 1,1 1-1,-1-1 1,0 0-1,1 1 1,-1-1-1,0 0 1,1 1-1,-1-1 1,0 1-1,0-1 1,1 0-1,-1 1 1,0-1-1,0 1 1,0-1-1,1 1 1,-1-1-1,0 1 1,0-1-1,0 1 1,0-1-1,0 0 1,0 1-1,0-1 1,0 1-1,0-1 1,0 1-1,0-1 1,0 1-1,-1-1 1,1 1-1,0-1 1,0 1-1,0-1 1,-1 0-1,1 1 1,0-1-1,-1 1 1,1-1-1,0 0 1,-1 1-1,1-1 1,0 0-1,-1 1 1,1-1-1,0 0 1,-1 0-1,0 1 0,-33 21 1161,27-18-745,-12 8-104,10-7-279,0 0 0,1 0-1,0 1 1,0 0-1,0 0 1,1 1 0,0 0-1,-11 14 1,18-21-176,0 1 0,-1-1 0,1 1-1,0-1 1,0 1 0,0-1 0,-1 1 0,1-1 0,0 1 0,0-1-1,0 1 1,0-1 0,0 1 0,0-1 0,0 1 0,0-1 0,0 1-1,0-1 1,0 1 0,0-1 0,1 1 0,-1-1 0,0 1 0,0-1 0,0 1-1,1-1 1,-1 0 0,0 1 0,1-1 0,-1 1 0,0-1 0,1 0-1,-1 1 1,0-1 0,1 0 0,-1 1 0,1-1 0,-1 0 0,1 0-1,-1 1 1,1-1 0,-1 0 0,1 0 0,-1 0 0,1 0 0,-1 1 0,1-1-1,-1 0 1,1 0 0,-1 0 0,1 0 0,0-1 0,38 3-1732,-25-3 908,66 13-1893,-76-12 2776,-1 1-1,0-1 1,1 1-1,-1 0 1,0 0-1,0 1 1,0-1-1,0 1 0,0-1 1,0 1-1,0 0 1,-1 0-1,1 0 1,-1 1-1,1-1 1,-1 1-1,0-1 1,0 1-1,0 0 1,0-1-1,2 5 1,-4-5 91,0-1 1,-1 1 0,1-1 0,0 1 0,-1-1 0,1 1-1,-1-1 1,1 1 0,-1-1 0,0 1 0,0-1 0,1 0 0,-1 0-1,0 1 1,0-1 0,0 0 0,0 0 0,-1 0 0,1 0-1,0 0 1,0 0 0,-1 0 0,1 0 0,0-1 0,-1 1-1,1 0 1,-1-1 0,-2 1 0,-45 15 787,-9-9-485,29-11-2098,28 4 1343,0-1 0,0 1 0,0-1 0,0 1 0,0 0 0,0-1 0,0 0 1,0 1-1,1-1 0,-1 1 0,0-1 0,0 0 0,1 0 0,-1 1 0,0-1 0,1 0 0,-1 0 0,1 0 0,-1 0 0,0-1 0,0-16-10100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5.166"/>
    </inkml:context>
    <inkml:brush xml:id="br0">
      <inkml:brushProperty name="width" value="0.025" units="cm"/>
      <inkml:brushProperty name="height" value="0.025" units="cm"/>
    </inkml:brush>
  </inkml:definitions>
  <inkml:trace contextRef="#ctx0" brushRef="#br0">162 1 5349,'-10'0'619,"-25"1"1317,-60 3 5326,94-5-7181,0 1 0,0 0 0,0 0-1,1 0 1,-1 0 0,0 1 0,0-1-1,1 0 1,-1 0 0,0 0 0,0 1-1,1-1 1,-1 0 0,0 1 0,0-1-1,1 1 1,-1-1 0,0 0 0,1 1-1,-1 0 1,1-1 0,-1 1 0,1-1-1,-1 1 1,1 0 0,-1-1 0,1 1-1,0 0 1,-1-1 0,1 1 0,0 0-1,-1 0 1,1-1 0,0 1-1,0 0 1,0 0 0,0 0 0,0-1-1,0 1 1,0 0 0,0 0 0,0 0-1,0-1 1,0 1 0,1 0 0,-1 0-1,0-1 1,0 1 0,1 0 0,-1 0-1,1-1 1,-1 1 0,0 0 0,1-1-1,0 2 1,2 1-3,-1 1 0,1-1-1,0 0 1,0 1 0,1-1-1,-1-1 1,0 1 0,7 4-1,12 2 145,1 0 0,-1-2-1,1 0 1,0-2 0,42 5-1,120 0-53,-170-9-150,43 0-218,180-3-1343,-203-1-236,47-12-1,-61 10-17,0-1-1,0-1 1,24-13 0,-8-1-3996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5.496"/>
    </inkml:context>
    <inkml:brush xml:id="br0">
      <inkml:brushProperty name="width" value="0.025" units="cm"/>
      <inkml:brushProperty name="height" value="0.025" units="cm"/>
    </inkml:brush>
  </inkml:definitions>
  <inkml:trace contextRef="#ctx0" brushRef="#br0">291 0 10890,'0'0'4314,"9"3"-3385,3 1-616,1 1 1,-1 0 0,0 1-1,-1 0 1,1 1 0,-1 0 0,15 13-1,-22-16-256,0 0 0,0 1 0,0-1 0,0 1 0,-1 0 0,0 0 0,0 0 0,0 0 0,0 1-1,-1-1 1,0 1 0,0-1 0,-1 1 0,0 0 0,0 0 0,0 0 0,0 0 0,-1 0 0,0 0 0,-1 10-1,-3 1 79,0-1 0,0 0-1,-2 0 1,0-1 0,-1 0-1,0 0 1,-1 0-1,-16 21 1,-92 108 85,77-100-167,8-6-98,-123 136-2831,110-130-1496</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0.745"/>
    </inkml:context>
    <inkml:brush xml:id="br0">
      <inkml:brushProperty name="width" value="0.025" units="cm"/>
      <inkml:brushProperty name="height" value="0.025" units="cm"/>
    </inkml:brush>
  </inkml:definitions>
  <inkml:trace contextRef="#ctx0" brushRef="#br0">34 88 11723,'0'0'9972,"-3"10"-9523,-6 29 111,1 1 1,2-1-1,-2 60 1,9-103-314,0 0 1,0 0 0,0 0-1,0 0 1,1 0 0,0 0-1,4-6 1,4-13-62,-1-23-378,-3 0 0,3-84 0,-9 133 192,0 0 1,0 0 0,0 0 0,1 0-1,-1 0 1,1-1 0,0 1 0,0 0 0,0 0-1,0-1 1,0 1 0,1 0 0,-1-1-1,1 0 1,0 1 0,-1-1 0,1 0 0,0 0-1,1 0 1,-1 0 0,3 2 0,-1-2 44,0 0-1,0 0 1,0-1 0,0 0 0,1 1 0,-1-2 0,0 1 0,1 0 0,-1-1 0,0 0 0,1 0-1,7-1 1,0-1 46,0 0 0,0-1 0,-1-1 0,0 1 0,1-2 0,-1 0 0,-1 0 0,1-1 0,14-10 0,22-32 278,-46 47-353,-2 28-263,-2 1 0,-12 54 1,8-55 266,2 0 1,-3 56 0,8-70 8,1 21-1192,-1-33 927,0 0-1,1 0 0,-1 0 0,0 0 0,1 0 0,-1 0 0,1 0 0,-1 0 1,1 0-1,0 0 0,-1-1 0,1 1 0,0 0 0,0 0 0,-1-1 0,1 1 0,0 0 1,0-1-1,0 1 0,0-1 0,0 1 0,0-1 0,0 1 0,0-1 0,2 1 0,10 0-5346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1.090"/>
    </inkml:context>
    <inkml:brush xml:id="br0">
      <inkml:brushProperty name="width" value="0.025" units="cm"/>
      <inkml:brushProperty name="height" value="0.025" units="cm"/>
    </inkml:brush>
  </inkml:definitions>
  <inkml:trace contextRef="#ctx0" brushRef="#br0">0 141 14926,'0'0'10741,"12"-6"-10079,8-7-587,1 0-1,-2-1 1,0-1 0,0-1 0,-2-1-1,25-29 1,-42 46-76,0 0 1,0 0-1,0 0 1,0 0-1,0 1 0,0-1 1,0 0-1,0 0 1,0 0-1,0 0 0,1 0 1,-1 0-1,0 0 1,0 0-1,0 0 0,0 0 1,0 0-1,0 1 1,0-1-1,0 0 0,0 0 1,0 0-1,1 0 1,-1 0-1,0 0 0,0 0 1,0 0-1,0 0 1,0 0-1,0 0 0,0 0 1,0 0-1,1 0 1,-1 0-1,0 0 0,0 0 1,0 0-1,0 0 1,0 0-1,0 0 0,0 0 1,0 0-1,1 0 1,-1 0-1,0 0 0,0 0 1,0-1-1,0 1 1,0 0-1,0 0 0,0 0 1,0 0-1,0 0 1,0 0-1,1 0 0,-4 18-114,-8 23-67,6-26-286,0 1 0,1 0 0,0 0 0,1 1 0,0 16 0,3-33 289,0 0 1,0 1-1,0-1 0,0 1 0,0-1 0,1 1 1,-1-1-1,0 0 0,0 1 0,0-1 0,1 1 1,-1-1-1,0 0 0,0 1 0,1-1 1,-1 0-1,0 1 0,1-1 0,-1 0 0,1 0 1,-1 1-1,0-1 0,1 0 0,-1 0 0,1 0 1,-1 1-1,0-1 0,1 0 0,-1 0 1,1 0-1,-1 0 0,1 0 0,-1 0 0,1 0 1,-1 0-1,1 0 0,-1 0 0,0 0 0,1 0 1,-1-1-1,1 1 0,-1 0 0,1 0 1,-1 0-1,0 0 0,1-1 0,-1 1 0,0 0 1,1-1-1,-1 1 0,0 0 0,1-1 0,15-12-5602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1.451"/>
    </inkml:context>
    <inkml:brush xml:id="br0">
      <inkml:brushProperty name="width" value="0.025" units="cm"/>
      <inkml:brushProperty name="height" value="0.025" units="cm"/>
    </inkml:brush>
  </inkml:definitions>
  <inkml:trace contextRef="#ctx0" brushRef="#br0">113 0 17969,'0'0'2648,"-5"9"-1789,-5 14-212,0 0 0,2 1-1,1 0 1,0 0 0,2 0 0,-4 49-1,9-60-828,1 59 770,0-68-886,-1 0 0,1-1 1,0 1-1,0 0 0,1 0 0,-1-1 0,1 1 0,-1-1 0,4 4 0,-4-26-12332,-7-1 7275</inkml:trace>
  <inkml:trace contextRef="#ctx0" brushRef="#br0" timeOffset="1">0 169 8776,'0'0'14094,"54"-19"-13678,-17 23-288,4 0-128,-1-6-2274,-3 2-3363,2 0-5414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2.106"/>
    </inkml:context>
    <inkml:brush xml:id="br0">
      <inkml:brushProperty name="width" value="0.025" units="cm"/>
      <inkml:brushProperty name="height" value="0.025" units="cm"/>
    </inkml:brush>
  </inkml:definitions>
  <inkml:trace contextRef="#ctx0" brushRef="#br0">152 0 15054,'0'0'7314,"1"11"-5980,-1-1-1175,0 0 0,-1 0 0,0 0 0,-1 0 0,0 0-1,0 0 1,-1 0 0,-1-1 0,1 0 0,-1 1-1,-8 11 1,-48 67 10,2-5-119,148-230-15355,-63 97 10741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2.447"/>
    </inkml:context>
    <inkml:brush xml:id="br0">
      <inkml:brushProperty name="width" value="0.025" units="cm"/>
      <inkml:brushProperty name="height" value="0.025" units="cm"/>
    </inkml:brush>
  </inkml:definitions>
  <inkml:trace contextRef="#ctx0" brushRef="#br0">145 56 1569,'3'-2'634,"1"0"0,-1 0-1,0-1 1,0 0 0,0 1 0,0-1-1,0 0 1,0 0 0,-1 0-1,4-6 1,9-12 4642,-13 24-1259,-1 20-3160,-5 2 195,-1 1 1,-14 44-1,12-49-628,1 0-1,1 0 0,0 1 1,-2 42-1,7-59-372,0 0 1,0 0-1,0 0 1,1 0-1,0 0 0,0 0 1,0 0-1,3 7 0,-3-10-228,0 0-1,0-1 1,1 1-1,-1-1 1,0 0-1,1 1 0,-1-1 1,1 0-1,-1 0 1,1 0-1,0 0 0,-1 0 1,1 0-1,0 0 1,0-1-1,0 1 1,0-1-1,-1 1 0,1-1 1,0 0-1,0 1 1,0-1-1,0 0 0,3-1 1,2 0-4126,-5-3-2573</inkml:trace>
  <inkml:trace contextRef="#ctx0" brushRef="#br0" timeOffset="1">0 323 15246,'0'0'8873,"79"26"-8617,-35-26-192,6-3-608,0-4-2499,0-3-1858,-7-1-1377</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2.963"/>
    </inkml:context>
    <inkml:brush xml:id="br0">
      <inkml:brushProperty name="width" value="0.025" units="cm"/>
      <inkml:brushProperty name="height" value="0.025" units="cm"/>
    </inkml:brush>
  </inkml:definitions>
  <inkml:trace contextRef="#ctx0" brushRef="#br0">113 33 15150,'0'0'1613,"-6"10"-354,-10 16-583,2 1-1,0 0 1,2 1 0,2 1-1,0-1 1,2 2-1,1-1 1,1 1-1,2 0 1,-2 37-1,11-60-283,5-13 36,7-12 87,-4-8-509,0-1 0,-2 0-1,-1-1 1,-1 0 0,-1 0 0,-2-1 0,-1 0 0,-1 0-1,-1 0 1,-2-46 0,-5 55-153,3 19 137,1 1 0,0 0 0,0 0 1,-1 0-1,1 0 0,0 0 0,0-1 0,-1 1 1,1 0-1,0 0 0,0 0 0,-1 0 0,1 0 0,0 0 1,-1 0-1,1 0 0,0 0 0,0 0 0,-1 0 1,1 0-1,0 0 0,-1 0 0,1 0 0,0 1 0,0-1 1,-1 0-1,1 0 0,0 0 0,0 0 0,-1 0 1,1 1-1,0-1 0,0 0 0,0 0 0,-1 1 1,-1 1-28,0 0 1,0 1-1,0-1 1,1 1-1,-1 0 1,1-1 0,-1 1-1,1 0 1,-1 4-1,-1 1 32,1-1 0,1 0 0,-1 1 0,2-1 0,-1 1 0,1 13 0,0-19 15,1 0 0,-1 0 0,1-1 0,-1 1 0,1 0 0,0-1 0,-1 1 0,1 0 0,0-1 0,0 1 0,0-1 0,0 0 0,1 1 0,-1-1 0,0 0 0,0 0 0,1 0 0,-1 1 0,1-1 0,-1-1 0,1 1 0,-1 0 0,1 0 0,0-1 0,-1 1 0,1-1 0,0 1 0,0-1 0,-1 0 0,1 1 0,0-1 0,0 0 0,3-1 0,2 1 20,-1 0 0,1 0 0,0-1 0,-1 0 0,1-1 0,-1 1 1,1-1-1,-1 0 0,0-1 0,0 0 0,0 0 0,9-6 0,1-3 5,-1 0 0,26-27 0,4-4 98,-42 94-752,-17 29 673,7-45-40,2 0 0,-2 47 0,7-79-143,0 0-1,0-1 1,1 1-1,-1 0 1,0 0-1,1 0 1,0-1-1,0 1 1,0 0-1,0-1 1,1 4-1,-1-5-293,0 0-1,0 1 1,0-1 0,0 0-1,0 0 1,0 0 0,1-1-1,-1 1 1,0 0 0,0 0-1,1-1 1,-1 1-1,0-1 1,1 1 0,1 0-1,13 0-9895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4.255"/>
    </inkml:context>
    <inkml:brush xml:id="br0">
      <inkml:brushProperty name="width" value="0.025" units="cm"/>
      <inkml:brushProperty name="height" value="0.025" units="cm"/>
    </inkml:brush>
  </inkml:definitions>
  <inkml:trace contextRef="#ctx0" brushRef="#br0">2 5 9865,'-1'-2'6358,"7"0"-2655,23 2-1739,36 4-2185,21 5 729,-51-7-466,-1 2 1,0 1-1,1 1 1,-2 2-1,1 2 1,34 14 0,-67-24-47,1 1 0,-1-1 0,0 1 0,0-1 0,0 1 0,0-1 0,0 1 0,0 0 0,0-1 0,0 1 0,0 0 0,-1 0 0,1 0 0,0 0 0,0-1 0,-1 1 0,1 0 0,0 0 0,-1 1 0,1-1 0,-1 0 0,1 0 0,-1 0 0,0 0 0,1 0 0,-1 2 0,-1-1 21,1-1 0,-1 1 0,1-1-1,-1 1 1,0-1 0,0 1 0,0-1 0,0 0-1,0 0 1,0 1 0,0-1 0,-1 0 0,1 0 0,0 0-1,0 0 1,-3 1 0,-11 6 283,0 0 0,0-1-1,-16 5 1,19-8-6,-250 88 2642,259-88-8142,14-2 2224,18 0-3127,-5-2-430</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4.615"/>
    </inkml:context>
    <inkml:brush xml:id="br0">
      <inkml:brushProperty name="width" value="0.025" units="cm"/>
      <inkml:brushProperty name="height" value="0.025" units="cm"/>
    </inkml:brush>
  </inkml:definitions>
  <inkml:trace contextRef="#ctx0" brushRef="#br0">490 1 8456,'0'0'8018,"-9"0"-6913,-3 1-608,-1 0-1,1 1 1,0 1-1,0 0 1,1 0-1,-1 1 1,0 1-1,-18 9 1,-150 100 2385,6-5-746,181-111-4144,53-26-9304,-36 13 3396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0.337"/>
    </inkml:context>
    <inkml:brush xml:id="br0">
      <inkml:brushProperty name="width" value="0.025" units="cm"/>
      <inkml:brushProperty name="height" value="0.025" units="cm"/>
    </inkml:brush>
  </inkml:definitions>
  <inkml:trace contextRef="#ctx0" brushRef="#br0">116 42 14414,'0'0'9160,"-8"-8"-7894,-29-23-434,36 31-809,-1-1 0,0 1 0,0-1-1,0 1 1,0 0 0,0-1 0,0 1 0,0 0 0,0 0-1,0 1 1,0-1 0,0 0 0,1 1 0,-1-1-1,0 1 1,0-1 0,0 1 0,0 0 0,1 0-1,-1 0 1,0 0 0,1 0 0,-1 0 0,1 0-1,-1 1 1,1-1 0,-1 0 0,1 1 0,0-1-1,0 1 1,-2 3 0,2-4-16,-1 0 0,1 0-1,0 1 1,0-1 0,0 0 0,0 1 0,0-1 0,0 1 0,1-1-1,-1 1 1,0 0 0,1-1 0,-1 1 0,1-1 0,-1 1-1,1 0 1,0 0 0,0-1 0,0 1 0,0 0 0,0 0 0,0-1-1,0 1 1,1 0 0,-1-1 0,1 1 0,-1 0 0,1-1 0,-1 1-1,1 0 1,0-1 0,2 3 0,5 0-599,1-1 1,0 1-1,1-2 1,-1 1-1,0-1 1,1-1-1,15 1 1,23 5-1681,-46-7 2297,0 1 1,0-1-1,0 0 0,0 1 1,-1-1-1,1 1 1,0-1-1,0 1 0,-1 0 1,1 0-1,0 0 1,-1 0-1,1 0 0,-1 0 1,1 0-1,-1 0 1,0 1-1,1-1 0,-1 0 1,0 1-1,0-1 1,0 1-1,0 0 0,0-1 1,0 1-1,-1 0 0,1-1 1,0 1-1,0 3 1,-2-2 132,0-1 0,1 0 1,-1 0-1,0 1 0,0-1 0,-1 0 1,1 0-1,0 0 0,-1 0 1,1 0-1,-1 0 0,1-1 0,-1 1 1,0 0-1,0-1 0,0 0 1,0 1-1,0-1 0,0 0 0,0 0 1,-4 1-1,-5 4 22,-2 0-1,1-1 1,0 0 0,-1-1 0,0 0-1,0-1 1,0-1 0,-15 1-1,28-3-255,-1 0 0,1 0 0,-1 0 0,1 0 0,-1 0 0,1 0 0,-1 0 0,1-1 0,-1 1 0,1 0 0,-1 0 0,1 0 0,-1-1 0,1 1 0,-1 0 0,1-1 0,0 1 0,-1 0 0,1-1 0,0 1 0,-1-1 1,1 1-1,0-1 0,0 1 0,-1-1 0,1 1 0,0 0 0,0-1 0,0 1 0,-1-1 0,1 1 0,0-1 0,0 0 0,0 1 0,0-1 0,0 1 0,0-1 0,0 1 0,0-1 0,0 1 0,1-1 0,-1 1 0,0-1 0,0 1 0,0-1 0,0 1 0,1-1 0,-1 1 0,0 0 0,1-1 0,-1 1 0,0-1 0,1 1 0,-1-1 0,19-27-6517,8 3-2387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5.492"/>
    </inkml:context>
    <inkml:brush xml:id="br0">
      <inkml:brushProperty name="width" value="0.025" units="cm"/>
      <inkml:brushProperty name="height" value="0.025" units="cm"/>
    </inkml:brush>
  </inkml:definitions>
  <inkml:trace contextRef="#ctx0" brushRef="#br0">108 111 5958,'0'0'13394,"6"-7"-12412,22-22-96,-45 48 114,2 1 1,0 1-1,2 0 0,-21 43 1,25-46-846,2 0 1,0 0-1,1 1 1,1-1-1,0 1 1,2 0-1,-3 31 1,6-50-147,0 0 0,0 0 0,0 1 1,0-1-1,0 0 0,0 0 0,0 0 0,0 1 0,0-1 0,0 0 0,0 0 1,0 1-1,1-1 0,-1 0 0,0 0 0,0 0 0,0 1 0,0-1 1,0 0-1,0 0 0,0 0 0,1 0 0,-1 1 0,0-1 0,0 0 0,0 0 1,0 0-1,1 0 0,-1 0 0,0 0 0,0 1 0,0-1 0,1 0 1,-1 0-1,0 0 0,0 0 0,0 0 0,1 0 0,-1 0 0,0 0 0,0 0 1,1 0-1,-1 0 0,0 0 0,0 0 0,0 0 0,1 0 0,14-8 313,10-14 28,-15 9-319,-1-1 0,-1 0 0,0-1-1,0 0 1,-2 0 0,0 0-1,0-1 1,4-27 0,-1-3-119,5-83 1,-16 91-150,1 36-13,2 4 8,3 19-44,-3-18 291,1 0 0,-1 0-1,1 0 1,0 0 0,0 0-1,0-1 1,1 1 0,-1-1-1,0 1 1,1-1 0,0 0-1,0 0 1,-1 0-1,1 0 1,0 0 0,1-1-1,-1 0 1,0 1 0,0-1-1,0 0 1,1 0 0,-1-1-1,1 1 1,-1-1-1,1 0 1,4 0 0,2 1 25,-1-1 0,1 0 0,-1 0 0,1-1 0,-1 0 0,0-1 0,1 0 0,16-6 0,27-28 128,-35 22-76,-21 42-579,-44 99 441,35-101 104,1 0 0,2 0-1,0 1 1,2 0 0,1 1-1,1 0 1,-1 29 0,6-56-107,0 1-1,0-1 1,0 1 0,0 0-1,0-1 1,1 1 0,-1-1-1,1 1 1,-1-1 0,1 1-1,-1-1 1,1 1 0,0-1-1,0 0 1,0 1 0,-1-1-1,1 0 1,1 0 0,-1 1-1,0-1 1,0 0 0,0 0-1,1 0 1,-1 0 0,0-1-1,1 1 1,-1 0 0,2 0-1,0 0-536,-1-1-1,1 1 0,-1-1 0,1 0 0,-1 0 0,1 0 0,0 0 0,-1 0 0,1-1 0,-1 1 0,0-1 0,1 0 0,-1 1 0,1-1 0,-1 0 0,0 0 0,1-1 0,2-1 0,17-15-8414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5.870"/>
    </inkml:context>
    <inkml:brush xml:id="br0">
      <inkml:brushProperty name="width" value="0.025" units="cm"/>
      <inkml:brushProperty name="height" value="0.025" units="cm"/>
    </inkml:brush>
  </inkml:definitions>
  <inkml:trace contextRef="#ctx0" brushRef="#br0">0 165 11723,'0'0'15177,"9"3"-14216,-5-2-910,0 0 0,-1 0 0,1 0 0,0-1 0,0 0 0,0 1 0,0-1 0,-1-1 0,1 1 0,0 0 0,0-1 0,4-1 0,1-2-15,0 0-1,0 0 0,0-1 1,-1 0-1,8-6 1,6-3 13,-1-1 1,-1-1-1,-1 0 1,0-2-1,-1 0 1,15-21 0,-52 72-26,1 1 1,2 1 0,1 0 0,2 1 0,-10 41 0,13-3-1229,9-68 826,1 0 0,0 0 0,0 0-1,1 0 1,0 0 0,0 0 0,0 0-1,0 0 1,5 10 0,7-3-5996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9.161"/>
    </inkml:context>
    <inkml:brush xml:id="br0">
      <inkml:brushProperty name="width" value="0.025" units="cm"/>
      <inkml:brushProperty name="height" value="0.025" units="cm"/>
    </inkml:brush>
  </inkml:definitions>
  <inkml:trace contextRef="#ctx0" brushRef="#br0">26 73 8680,'0'0'10159,"0"11"-9545,-12 153 1859,-1 27 1167,27-212-2247,-3-6-1206,-1 0-1,-1-1 1,-2 0 0,7-45 0,-8 11-187,-2-67 0,-11 171-662,6-40 663,1 1-1,0-1 1,0 1-1,0-1 1,1 0-1,-1 1 1,0-1-1,1 0 1,0 1-1,-1-1 1,1 0-1,0 0 1,0 0-1,0 0 1,1 0-1,-1 0 0,0 0 1,1 0-1,-1 0 1,1 0-1,2 1 1,-1-1 19,1-1 0,-1 1-1,1-1 1,0 0 0,-1 0 0,1 0 0,0-1-1,0 1 1,0-1 0,0 0 0,-1 0 0,1 0 0,4-1-1,1-1 10,0 0-1,0 0 0,-1-1 0,0 0 0,1 0 1,-1-1-1,0 0 0,-1 0 0,1-1 1,-1 0-1,11-10 0,-3 2 73,-1 0 0,-1-1 0,0-1 0,14-21 0,-40 97-149,8-45 61,-9 22 32,2 1 0,2 1 0,1 0 0,3 0 0,-3 43 0,9-82-126,0 1 0,0-1 0,0 1 0,0-1 0,0 1 0,1-1 0,-1 0 0,0 1 0,1-1-1,-1 0 1,1 1 0,0-1 0,-1 0 0,1 1 0,0-1 0,0 0 0,0 0 0,-1 0 0,1 0 0,0 0 0,1 0 0,-1 0 0,0 0 0,0 0 0,0 0 0,1-1 0,-1 1 0,0 0 0,2 0 0,-1-1-516,0 0 1,0 1-1,1-1 1,-1 0-1,0 0 1,0 0-1,0 0 1,0 0-1,1-1 1,-1 1-1,0-1 1,4-1-1,9-7-7245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9.523"/>
    </inkml:context>
    <inkml:brush xml:id="br0">
      <inkml:brushProperty name="width" value="0.025" units="cm"/>
      <inkml:brushProperty name="height" value="0.025" units="cm"/>
    </inkml:brush>
  </inkml:definitions>
  <inkml:trace contextRef="#ctx0" brushRef="#br0">0 34 19346,'0'0'7234,"9"-6"-6828,-3 2-368,1 0 0,-1 1 1,1 0-1,0 0 0,0 0 0,0 1 1,0 0-1,11-1 0,-16 3-41,1 0 0,-1-1-1,0 1 1,1 0-1,-1 1 1,0-1 0,1 0-1,-1 1 1,0-1-1,1 1 1,-1 0 0,0 0-1,0 0 1,0 0-1,0 0 1,0 0 0,0 1-1,0-1 1,0 1-1,0-1 1,-1 1 0,1 0-1,0-1 1,-1 1-1,0 0 1,1 0 0,-1 0-1,0 0 1,0 0-1,0 0 1,0 1-1,-1-1 1,1 0 0,0 1-1,-1-1 1,1 4-1,0 3 15,0 0 0,-1 0 0,0 0 0,0 0 0,-1 0 0,0-1 0,0 1 0,-1 0 0,-1 0 0,1-1 0,-1 1 0,-7 12 0,-4 5 49,-1 0 0,-27 33 0,26-36-20,39-23 35,3-10-523,0 0-1,-1-2 1,25-17 0,28-23-4870,-31 16-575</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19.900"/>
    </inkml:context>
    <inkml:brush xml:id="br0">
      <inkml:brushProperty name="width" value="0.025" units="cm"/>
      <inkml:brushProperty name="height" value="0.025" units="cm"/>
    </inkml:brush>
  </inkml:definitions>
  <inkml:trace contextRef="#ctx0" brushRef="#br0">0 1 4869,'0'0'19325,"13"1"-18242,54 6-340,49 6-280,-43-5-3414,-73-8 2964,7 1-3299,-7-1 3136,-1 0-1,1 0 1,0 0-1,0 0 0,0 0 1,0 0-1,0 0 1,0 0-1,0 0 1,0 0-1,0 0 0,-1 0 1,1 0-1,0 0 1,0 0-1,0 0 1,0 0-1,0 0 0,-1 3-4516,1-3 4516,0 0 0,0 0 1,0 0-1,0 0 1,-14 6-11828</inkml:trace>
  <inkml:trace contextRef="#ctx0" brushRef="#br0" timeOffset="1">0 110 4740,'0'0'18898,"9"47"-17264,22-48-577,6 1-513,-1 0-383,1 0-193,-1 0-609,-4 0-2786,-7-5-3011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9.465"/>
    </inkml:context>
    <inkml:brush xml:id="br0">
      <inkml:brushProperty name="width" value="0.025" units="cm"/>
      <inkml:brushProperty name="height" value="0.025" units="cm"/>
    </inkml:brush>
  </inkml:definitions>
  <inkml:trace contextRef="#ctx0" brushRef="#br0">1 36 7207,'0'0'12417,"2"15"-11280,6 83-260,6 54-201,-14-148-652,1-1 0,0 1-1,0-1 1,0 0 0,0 1 0,0-1-1,1 0 1,-1 0 0,1 0-1,0 0 1,0 0 0,0 0-1,1 0 1,-1-1 0,1 1-1,-1-1 1,1 0 0,4 3-1,-5-4 24,0 0-1,1 0 0,-1 0 0,1-1 0,-1 1 1,1-1-1,-1 0 0,1 0 0,-1 0 0,0 0 1,1 0-1,-1-1 0,1 1 0,-1-1 1,1 1-1,-1-1 0,0 0 0,1 0 0,-1 0 1,0 0-1,0 0 0,0-1 0,0 1 0,0 0 1,0-1-1,3-3 0,3-2-8,0-1 1,-1 0-1,0-1 1,0 0-1,-1 0 0,0 0 1,-1-1-1,0 0 0,0 0 1,-1 0-1,3-12 1,-2 0 100,0 1 1,-2 0-1,0-1 1,-1-35-1,-17 98-96,13-33-48,0 0-1,1 1 0,-1-1 1,2 0-1,0 1 1,0-1-1,0 1 0,1-1 1,0 0-1,3 11 1,-3-16 14,0 0 1,1-1 0,-1 1 0,1 0 0,-1-1-1,1 0 1,0 1 0,0-1 0,0 0 0,0 0-1,0 0 1,1 0 0,-1-1 0,0 1 0,1-1-1,-1 1 1,1-1 0,0 0 0,0 0-1,-1 0 1,1 0 0,0 0 0,0-1 0,0 1-1,0-1 1,0 0 0,-1 0 0,1 0 0,0 0-1,0 0 1,0-1 0,4-1 0,1 1 25,1-1-1,-1-1 1,0 0 0,0 0 0,0 0 0,0-1 0,-1-1-1,0 1 1,1-1 0,-1 0 0,-1 0 0,1-1-1,5-7 1,-8 9-8,1-1-1,-1 1 0,-1-1 1,1 0-1,-1 0 0,0-1 1,0 1-1,0-1 0,-1 1 0,1-1 1,-1 0-1,-1 0 0,1 0 1,-1 0-1,0 0 0,-1 0 1,0-1-1,0-9 0,0 15-26,-1 0 0,1 1 0,0-1 0,-1 0 0,1 1 0,-1-1 0,1 1 0,-1-1 0,1 0 0,-1 1 0,1-1 0,-1 1 0,1 0 0,-1-1 0,0 1 0,1-1 0,-1 1 0,0 0 0,1 0 0,-1-1 0,0 1 0,0 0 0,1 0 0,-1 0 0,0 0 0,0 0 0,1 0-1,-1 0 1,0 0 0,1 0 0,-1 0 0,0 0 0,0 0 0,-1 1 0,-26 11-212,22-6 196,1 0 1,-1 0 0,1 1-1,0 0 1,1 0-1,0 0 1,0 0-1,0 1 1,1-1 0,0 1-1,1 0 1,0 0-1,0 0 1,0 0 0,1 1-1,1-1 1,-1 9-1,2-16 15,-1 0 0,1 0 0,-1 0 0,1 0 0,-1 0 0,1 0 0,0 0 0,-1 0-1,1 0 1,0-1 0,0 1 0,0 0 0,0 0 0,0-1 0,0 1 0,0 0 0,0-1 0,0 1 0,0-1 0,0 0-1,0 1 1,0-1 0,0 0 0,1 1 0,-1-1 0,0 0 0,0 0 0,0 0 0,2 0 0,44 0 82,-35 0-71,91-5-221,-93 3 198,0 1 0,-1-1-1,1-1 1,-1 0-1,1 0 1,-1 0 0,0-2-1,12-6 1,-17 7 83,-1 1 0,0-1 0,0 0 0,0 0 0,0 0 0,-1 0 0,0 0 0,0-1 1,0 1-1,0-1 0,-1 1 0,1-1 0,-1 0 0,0 1 0,-1-1 0,1 0 0,-1 0 0,0-6 0,0 0 98,0 1 0,-1-1 0,0 0 0,-1 1 0,0-1 0,-1 1 0,-3-11 0,-11-3-254,14 20-941,13 11-626,-3-3 549,0-1-1,-1 1 1,2-1-1,-1 0 1,0-1-1,1 0 1,-1 0-1,1 0 1,14 0-1,20 0-6539</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29.810"/>
    </inkml:context>
    <inkml:brush xml:id="br0">
      <inkml:brushProperty name="width" value="0.025" units="cm"/>
      <inkml:brushProperty name="height" value="0.025" units="cm"/>
    </inkml:brush>
  </inkml:definitions>
  <inkml:trace contextRef="#ctx0" brushRef="#br0">208 3 7911,'0'0'8088,"-12"-1"-5056,1 0-2670,0 1-1,0-1 0,1 2 0,-1 0 0,0 0 1,0 1-1,0 0 0,1 1 0,-1 0 1,1 0-1,-16 9 0,22-10-330,1 0 0,-1 0 1,1 0-1,-1 0 0,1 0 0,0 1 0,0 0 0,0-1 0,1 1 1,-1 0-1,1 0 0,-1 1 0,1-1 0,0 0 0,0 1 0,0 0 0,-1 5 1,4-8-90,1 0 0,0 0 0,-1 0 0,1 0 0,0 0 0,0 0 0,0-1 0,0 1 0,0-1 0,0 1 0,-1-1 0,1 0 0,0 1 0,0-1 0,4-1 0,2 2-178,38 4-1163,-25-3 646,0 0 1,0 2-1,0 0 0,37 13 1,-57-16 777,0-1 1,1 0-1,-1 1 0,0-1 1,0 1-1,0-1 1,0 1-1,0 0 1,0-1-1,0 1 1,-1 0-1,1 0 0,0-1 1,0 1-1,0 0 1,-1 0-1,1 0 1,-1 0-1,1 0 0,0 0 1,-1 0-1,0 0 1,1 0-1,-1 0 1,0 1-1,1-1 1,-1 0-1,0 0 0,0 0 1,0 2-1,-1-1 145,0 1-1,0-1 1,0 1 0,0 0-1,0-1 1,-1 0-1,1 1 1,-1-1-1,1 0 1,-1 0-1,0 0 1,-3 2 0,-7 7 828,-1 0 1,-29 17 0,35-24-820,0 1-31,-1 0 1,1-1 0,-1 1-1,0-2 1,0 1 0,0-1 0,-1 0-1,1-1 1,-17 2 0,24-4-248,1 0 1,-1 0-1,0 0 0,1 0 0,-1-1 1,1 1-1,-1 0 0,1 0 1,-1-1-1,1 1 0,-1-1 1,1 1-1,-1 0 0,1-1 1,-1 1-1,1-1 0,0 1 0,-1-1 1,1 1-1,0-1 0,-1 1 1,1-1-1,0 1 0,0-1 1,-1 0-1,1 1 0,0-1 1,0 1-1,0-1 0,0 0 1,0 1-1,0-1 0,0 1 0,0-1 1,0 0-1,0 1 0,0-1 1,1 0-1,6-28-6595,6 8 117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0.512"/>
    </inkml:context>
    <inkml:brush xml:id="br0">
      <inkml:brushProperty name="width" value="0.025" units="cm"/>
      <inkml:brushProperty name="height" value="0.025" units="cm"/>
    </inkml:brush>
  </inkml:definitions>
  <inkml:trace contextRef="#ctx0" brushRef="#br0">93 269 14670,'0'0'1991,"-9"9"-1281,0 0-618,-37 40 529,43-45-572,0 1 0,-1 0 0,2-1 0,-1 1 0,0 0 1,1 0-1,0 0 0,0 0 0,1 1 0,-1-1 0,0 6 1,2-10-46,0 0 0,0-1 0,0 1 0,0 0 0,0-1 0,0 1 1,0 0-1,1 0 0,-1-1 0,0 1 0,0-1 0,0 1 0,1 0 0,-1-1 1,0 1-1,1 0 0,-1-1 0,0 1 0,1-1 0,-1 1 0,1-1 0,-1 1 1,1-1-1,-1 1 0,1-1 0,-1 0 0,1 1 0,0-1 0,-1 0 0,1 1 1,-1-1-1,2 0 0,27 0 234,27-21 23,-26 5-290,-1-2-1,-1-1 1,-1-1 0,-1-1-1,26-26 1,-44 39 102,0-1 1,0 0-1,-1 0 0,0 0 1,-1-1-1,0 1 0,0-2 1,-1 1-1,0 0 0,-1-1 1,-1 0-1,1 0 0,-2-1 0,1 1 1,-2 0-1,0-1 0,0 1 1,-1-18-1,0 27-7,0 0 0,-1 0 1,1 0-1,0 0 0,-1 0 0,0 0 0,1 1 1,-1-1-1,0 0 0,0 0 0,0 1 0,0-1 1,0 0-1,0 1 0,0-1 0,-1 1 0,1 0 1,-1-1-1,1 1 0,-1 0 0,1 0 0,-1 0 0,-1-1 1,-1 1-15,1 0 0,0 0 0,0 0 0,-1 1 1,1 0-1,0-1 0,-1 1 0,1 0 0,-1 1 1,1-1-1,0 1 0,-5 1 0,-1 0-31,0 1-1,0 1 0,0-1 1,0 1-1,1 1 0,0 0 1,0 0-1,-12 10 0,10-6 61,1 0 0,0 1 0,1 0 0,0 0-1,1 1 1,0 0 0,0 1 0,1-1-1,1 1 1,0 0 0,0 0 0,1 1 0,1-1-1,-3 19 1,6-29-78,0 0 0,0 0 0,0 0 0,0 0 0,0 0 0,1 0 0,-1 0 0,1-1 0,-1 1 0,1 0 0,0 0 0,0 0 0,0 0 0,-1-1 0,2 1 0,-1 0 0,0-1 0,0 1 0,0-1 0,1 0 0,1 2 0,1 0 15,-1-1 0,1 0 0,0 0 0,0 0 0,0-1 1,0 0-1,0 1 0,0-1 0,7 0 0,3 1-88,0-2-1,0 0 1,0 0-1,0-2 1,18-3-1,-20 2-108,-1-1 0,1 0 0,-1-1 0,0 0 0,-1-1 0,17-12 0,23-11 226,-51 50 401,-12 9-85,10-25-318,0 0-1,0 0 0,1 1 1,-1-1-1,1 0 0,1 1 1,-1 0-1,1-1 0,0 1 1,0 0-1,0 0 1,1 0-1,0-1 0,0 1 1,2 7-1,-1-12-31,0 0 1,0 0-1,0 0 1,0 0-1,0-1 0,0 1 1,1 0-1,-1-1 0,0 1 1,0-1-1,1 1 0,-1-1 1,0 1-1,1-1 1,-1 0-1,0 0 0,1 0 1,-1 1-1,0-1 0,1-1 1,-1 1-1,1 0 1,-1 0-1,2-1 0,34-7 203,-23 1-305,-1-2 0,0 1 0,-1-2 0,0 0 0,0 0 0,-1-1 0,0-1 0,-1 1 0,0-2 0,-1 1 0,8-16 0,-24 41 382,2-1 0,0 1 0,0 0 0,1 1 0,1-1 0,0 1 0,-2 25 0,5-38-306,1 0-1,-1 0 1,0 0 0,1 0 0,-1 0 0,0-1 0,1 1-1,-1 0 1,1 0 0,0 0 0,-1 0 0,1 0-1,0-1 1,-1 1 0,1 0 0,0-1 0,0 1 0,-1 0-1,1-1 1,0 1 0,0-1 0,0 1 0,0-1-1,0 0 1,0 1 0,0-1 0,0 0 0,0 0 0,0 0-1,0 1 1,0-1 0,0 0 0,0 0 0,0-1 0,0 1-1,2 0 1,1 0-648,0-1 1,-1 1-1,1-1 0,0 0 1,0 0-1,-1 0 0,1 0 0,0 0 1,5-4-1,9-9-5585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0.840"/>
    </inkml:context>
    <inkml:brush xml:id="br0">
      <inkml:brushProperty name="width" value="0.025" units="cm"/>
      <inkml:brushProperty name="height" value="0.025" units="cm"/>
    </inkml:brush>
  </inkml:definitions>
  <inkml:trace contextRef="#ctx0" brushRef="#br0">1 1 17681,'0'0'7911,"5"38"-30684</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1.199"/>
    </inkml:context>
    <inkml:brush xml:id="br0">
      <inkml:brushProperty name="width" value="0.025" units="cm"/>
      <inkml:brushProperty name="height" value="0.025" units="cm"/>
    </inkml:brush>
  </inkml:definitions>
  <inkml:trace contextRef="#ctx0" brushRef="#br0">1 94 11082,'0'0'10971,"10"4"-10325,-5-2-589,-1 0 0,1-1 0,0 1 0,0-1 0,0 0 1,0 0-1,0-1 0,0 1 0,0-1 0,1 0 0,-1 0 0,0-1 0,0 0 1,0 0-1,0 0 0,0 0 0,0-1 0,-1 0 0,7-3 0,-5 3-21,0-1-1,0 0 0,-1 0 1,1-1-1,-1 0 0,0 0 1,0 0-1,0 0 1,-1-1-1,1 0 0,-1 0 1,0 0-1,-1 0 0,1-1 1,3-9-1,-7 15-31,1-1 0,-1 1-1,0-1 1,0 1 0,0-1 0,0 1-1,0-1 1,0 1 0,0-1 0,0 1 0,0-1-1,-1 1 1,1-1 0,0 1 0,0 0-1,0-1 1,0 1 0,-1-1 0,1 1-1,0-1 1,0 1 0,-1 0 0,1-1 0,0 1-1,-1 0 1,1-1 0,-1 1 0,1 0-1,0-1 1,-1 1 0,1 0 0,-1-1-1,-21-2-34,-21 10-115,34-3 143,0 0 1,1 1 0,0 0-1,0 1 1,0 0-1,1 0 1,-1 0 0,-8 12-1,12-14 4,0 0 0,1 0-1,0 0 1,0 1-1,0 0 1,0-1 0,1 1-1,0 0 1,0 0 0,0 0-1,0 1 1,1-1 0,0 0-1,0 0 1,0 1-1,1 7 1,1-11-27,-1-1 0,1 1 1,0-1-1,0 1 0,0-1 0,0 1 0,0-1 1,1 0-1,-1 0 0,0 1 0,1-1 0,-1 0 0,1 0 1,-1 0-1,1-1 0,-1 1 0,1 0 0,-1 0 1,1-1-1,0 1 0,0-1 0,-1 0 0,1 1 0,0-1 1,0 0-1,-1 0 0,1 0 0,0 0 0,0 0 1,-1-1-1,4 0 0,5 1-544,0-1-1,0-1 1,0 1-1,13-6 1,14-10-4971,-1-8-2632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0.964"/>
    </inkml:context>
    <inkml:brush xml:id="br0">
      <inkml:brushProperty name="width" value="0.025" units="cm"/>
      <inkml:brushProperty name="height" value="0.025" units="cm"/>
    </inkml:brush>
  </inkml:definitions>
  <inkml:trace contextRef="#ctx0" brushRef="#br0">69 121 16848,'0'0'1810,"-8"10"-321,2-4-1326,-33 43 1103,37-46-1088,0 0-1,1 0 1,-1 0 0,0 0 0,1 0-1,0 1 1,0-1 0,0 1 0,0-1-1,0 1 1,1-1 0,0 1 0,-1-1-1,1 1 1,1-1 0,-1 1 0,1 5-1,1-8-160,-1 0 0,0 0 0,0 0 0,1 0 0,-1 0-1,1 0 1,-1 0 0,1 0 0,0-1 0,-1 1 0,1 0 0,0-1-1,-1 0 1,1 1 0,0-1 0,-1 0 0,1 0 0,0 0-1,0 0 1,-1 0 0,1 0 0,3-1 0,42-6-618,-35 3-39,0-1-1,-1 0 1,0 0 0,0-2 0,16-11-1,-22 15 476,-1 0 0,1-1 1,-1 1-1,0-1 0,0 0 0,0 0 0,0-1 0,-1 1 0,1-1 0,-1 0 0,-1 0 0,1 0 0,-1 0 1,3-8-1,-5 12 179,0 1 1,0 0-1,0 0 1,0 0 0,0 0-1,0-1 1,0 1 0,0 0-1,-1 0 1,1 0-1,0 0 1,0 0 0,0-1-1,0 1 1,-1 0 0,1 0-1,0 0 1,0 0 0,0 0-1,0 0 1,-1 0-1,1 0 1,0-1 0,0 1-1,0 0 1,-1 0 0,1 0-1,0 0 1,0 0-1,0 0 1,-1 0 0,1 0-1,0 0 1,0 1 0,0-1-1,-1 0 1,1 0-1,0 0 1,0 0 0,0 0-1,-1 0 1,1 0 0,0 0-1,0 0 1,0 1-1,0-1 1,0 0 0,-1 0-1,1 0 1,0 1 0,-11 5 445,4 0-220,1 0 0,0 0 1,0 1-1,1 0 0,-9 14 0,12-18-138,0 1-1,0 0 1,0 0-1,1-1 1,-1 1-1,1 0 0,0 0 1,0 1-1,1-1 1,-1 0-1,1 0 1,0 0-1,0 0 0,1 7 1,0-10-97,-1 0 0,1-1 0,-1 1 1,1 0-1,0 0 0,0 0 0,0-1 0,-1 1 0,1 0 1,0-1-1,0 1 0,0-1 0,0 1 0,0-1 1,0 1-1,0-1 0,0 0 0,0 1 0,0-1 0,0 0 1,0 0-1,1 0 0,-1 0 0,0 0 0,0 0 0,0 0 1,0 0-1,0 0 0,0-1 0,0 1 0,0 0 1,0-1-1,1 0 0,38-14-1121,-27 5-421,0-1 0,0 0-1,-1-1 1,-1 0 0,1-1-1,15-25 1,-21 28 842,0 0 0,-1-1 0,0 0-1,5-16 1,-8 20 839,-1 0 0,0-1 1,0 1-1,0 0 0,0-1 0,-1 1 0,-2-14 0,2 21-21,0-1 1,0 1 0,0 0-1,0-1 1,0 1-1,0 0 1,0-1-1,0 1 1,0-1-1,-1 1 1,1 0-1,0-1 1,0 1-1,0 0 1,-1-1-1,1 1 1,0 0-1,0-1 1,0 1-1,-1 0 1,1 0-1,0-1 1,-1 1-1,1 0 1,0 0-1,-1 0 1,1-1 0,0 1-1,-1 0 1,1 0-1,0 0 1,-1 0-1,1 0 1,-1 0-1,1 0 1,0-1-1,-1 1 1,1 0-1,0 0 1,-1 1-1,1-1 1,-1 0-1,1 0 1,0 0-1,-1 0 1,1 0-1,0 0 1,-1 0-1,1 1 1,0-1-1,-1 0 1,1 0 0,0 0-1,-1 1 1,1-1-1,0 0 1,0 0-1,-1 1 1,1-1-1,0 0 1,0 1-1,-1-1 1,1 0-1,0 1 1,-16 20 2209,11-13-2004,1 0 1,1 1-1,0 0 1,0-1-1,0 1 1,1 0-1,1 0 1,-1 1-1,2-1 1,-1 17 0,2-24-324,0 0 0,-1 0 0,1-1 0,0 1 1,0 0-1,0 0 0,0-1 0,0 1 1,0 0-1,0-1 0,1 1 0,-1-1 1,1 0-1,-1 1 0,1-1 0,-1 0 1,1 0-1,0 0 0,-1 0 0,1 0 1,0 0-1,0-1 0,0 1 0,0-1 1,0 1-1,3 0 0,58 5-1246,-55-6 849,20 0-650,-22-1 961,0 1 0,0-1-1,0 2 1,1-1 0,-1 0 0,0 1 0,0 0 0,0 1 0,0-1 0,11 6 0,-16-7 182,0 1 1,0-1-1,-1 1 0,1 0 0,0 0 1,0 0-1,-1-1 0,1 1 0,-1 0 1,1 0-1,-1 0 0,1 0 0,-1 0 1,1 0-1,-1 0 0,0 0 0,1 0 1,-1 0-1,0 0 0,0 0 1,0 0-1,0 0 0,0 0 0,0 0 1,0 0-1,0 0 0,0 0 0,-1 1 1,1-1-1,0 0 0,-1 0 0,1-1 1,-1 1-1,0 2 0,-28 36 1907,8-10-198,22-28-1764,-1-1 1,1 1-1,0-1 1,-1 1-1,1-1 0,-1 1 1,1-1-1,0 1 1,-1-1-1,1 0 0,0 0 1,-1 1-1,1-1 1,0 0-1,0 0 0,-1 0 1,1 1-1,0-1 1,0 0-1,-1 0 0,1 0 1,0 0-1,0-1 1,-1 1-1,3 0 0,22-2 141,-14 0-148,1 0 0,-1-1 1,1-1-1,-1 0 0,16-7 0,-23 8-381,1 1-1,-1-1 1,0 0-1,0 0 1,0-1 0,6-6-1,-8 8-208,-1 0-1,1 0 1,-1 0 0,0 0-1,0 0 1,0 0-1,0-1 1,0 1 0,0-1-1,0 1 1,-1 0 0,1-1-1,-1 1 1,0-4-1,0-14-7024</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1.527"/>
    </inkml:context>
    <inkml:brush xml:id="br0">
      <inkml:brushProperty name="width" value="0.025" units="cm"/>
      <inkml:brushProperty name="height" value="0.025" units="cm"/>
    </inkml:brush>
  </inkml:definitions>
  <inkml:trace contextRef="#ctx0" brushRef="#br0">150 0 3587,'0'0'11579,"-11"7"-8578,-1 0-2558,0 1 0,1 1 0,-1 0 0,2 0 0,0 1 0,0 0 0,0 1 0,2 0 0,-1 1 0,-8 15 0,16-25-381,-2 3 47,1 1 0,-1 0 0,1-1 0,0 1 0,0 0 1,-1 8-1,3-13-105,0 0-1,0 0 1,1 0 0,-1 1 0,0-1-1,0 0 1,0 0 0,1 0 0,-1 0-1,1 0 1,-1 1 0,1-1 0,-1 0-1,1 0 1,0 0 0,-1 0 0,1 0-1,0-1 1,0 1 0,0 0 0,0 0-1,0 0 1,0-1 0,0 1 0,0 0-1,0-1 1,0 1 0,0-1 0,0 1-1,0-1 1,0 0 0,0 0 0,1 1-1,-1-1 1,0 0 0,0 0 0,0 0-1,2 0 1,82-1-1315,-70 0 779,1 0-1,0 1 1,-1 1-1,1 0 1,23 5-1,-38-6 591,1 0-1,-1 0 0,0 1 0,0-1 1,1 0-1,-1 1 0,0-1 0,0 0 1,1 1-1,-1 0 0,0-1 1,0 1-1,0 0 0,0 0 0,0-1 1,0 1-1,0 0 0,0 0 0,0 0 1,0 0-1,0 0 0,-1 0 0,1 1 1,0-1-1,-1 0 0,1 0 0,-1 0 1,1 1-1,-1-1 0,0 0 0,0 0 1,1 1-1,-1-1 0,0 0 0,0 1 1,0-1-1,0 0 0,-1 1 0,1-1 1,0 0-1,0 1 0,-1-1 0,1 0 1,-1 0-1,1 1 0,-1-1 0,0 0 1,1 0-1,-2 2 0,-2 3 278,-1-1-1,1 0 0,-1 0 1,0 0-1,0 0 1,0-1-1,-1 1 0,-6 3 1,0-2-49,0 1 0,0-2 1,0 0-1,-1 0 0,0-1 1,0-1-1,0 0 0,0-1 1,0 0-1,-14 0 0,25-2-398,1 0 0,0 0 0,0 0 0,0-1 0,-1 1 0,1 0 0,0-1 1,0 1-1,0 0 0,0-1 0,-1 1 0,1-1 0,0 0 0,0 1 0,0-1 0,0 0 0,0 0 0,0 0 0,1 1 0,-1-1 0,0 0 0,0 0 0,1 0 0,-1 0 0,0-2 0,-1 0-911,1 0 0,0-1 0,0 1 0,1 0 0,-1-1 0,0 1 0,1-1 0,0-4 0,0-9-5137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1.873"/>
    </inkml:context>
    <inkml:brush xml:id="br0">
      <inkml:brushProperty name="width" value="0.025" units="cm"/>
      <inkml:brushProperty name="height" value="0.025" units="cm"/>
    </inkml:brush>
  </inkml:definitions>
  <inkml:trace contextRef="#ctx0" brushRef="#br0">172 0 12524,'0'0'10794,"-7"10"-10596,-1 2-78,0 1 1,0 0 0,1 0 0,1 0-1,0 1 1,1 0 0,-5 24 0,4 9 291,2 1 0,3 51 0,1-80-356,2-5-458,3-17-1633,2-26-2692,-7 22 3607,-1 0 0,0 0 1,0 0-1,0 0 0,-5-12 1,-20-34-2044,-10 4 5005,-2 7 6453,86 42-5332,13 9-2477,31 3-232,-36-17-6119,-51 2-1486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2.250"/>
    </inkml:context>
    <inkml:brush xml:id="br0">
      <inkml:brushProperty name="width" value="0.025" units="cm"/>
      <inkml:brushProperty name="height" value="0.025" units="cm"/>
    </inkml:brush>
  </inkml:definitions>
  <inkml:trace contextRef="#ctx0" brushRef="#br0">1 0 16560,'0'0'4740,"59"8"-19218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4.300"/>
    </inkml:context>
    <inkml:brush xml:id="br0">
      <inkml:brushProperty name="width" value="0.025" units="cm"/>
      <inkml:brushProperty name="height" value="0.025" units="cm"/>
    </inkml:brush>
  </inkml:definitions>
  <inkml:trace contextRef="#ctx0" brushRef="#br0">110 7 6054,'0'-1'307,"0"1"1,0 0 0,1-1 0,-1 1-1,0 0 1,0-1 0,1 1-1,-1 0 1,0-1 0,1 1 0,-1 0-1,0 0 1,1-1 0,-1 1-1,0 0 1,1 0 0,-1-1 0,0 1-1,1 0 1,-1 0 0,1 0 0,-1 0-1,0 0 1,1 0 0,-1 0-1,1 0 1,-1 0 0,0 0 0,1 0-1,-1 0 1,1 0 0,-1 0-1,1 0 1,-1 0 0,1 1 0,-2 17 3225,-2-2-3485,-4 23 441,-1 0 0,-3 0 0,-1-1 0,-18 39 0,-14 43 146,43-119-600,0 1 1,0-1-1,1 1 0,-1 0 1,1-1-1,-1 1 0,1-1 0,-1 1 1,1 0-1,0-1 0,0 1 0,0 0 1,0-1-1,0 1 0,0 0 0,1-1 1,-1 1-1,0-1 0,1 1 1,0 0-1,0 2 0,1-3-5,1 0 0,-1-1-1,0 1 1,1 0 0,-1-1 0,0 1-1,1-1 1,-1 0 0,1 1 0,-1-1-1,1-1 1,3 1 0,3 0-34,22-2 21,1 0 0,-1-2 0,0-2 0,52-15 0,-16-4-2565,-6-5-3632,-29 9-1225</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4.847"/>
    </inkml:context>
    <inkml:brush xml:id="br0">
      <inkml:brushProperty name="width" value="0.025" units="cm"/>
      <inkml:brushProperty name="height" value="0.025" units="cm"/>
    </inkml:brush>
  </inkml:definitions>
  <inkml:trace contextRef="#ctx0" brushRef="#br0">78 59 15086,'0'0'3700,"-3"12"-3081,-69 321 2579,70-318-1959,10-38-648,10-40-355,-12 16-158,-1-1 1,-3 1 0,-8-91 0,6 135-57,0-1 0,-1 1 0,1 0 0,-1 0 0,1-1 0,-1 1 0,0 0 0,-1 0 0,1 0 0,0 0 0,-1 0 0,1 0 0,-1 0 0,0 0 0,-3-3 0,5 6-24,-1 0 0,1 0 0,-1 1 0,1-1 0,0 0 0,-1 0 0,1 0 0,0 0 1,-1 1-1,1-1 0,0 0 0,0 0 0,-1 0 0,1 1 0,0-1 0,0 0 0,-1 1 0,1-1 0,0 0 0,0 0 0,0 1 0,-1-1 0,1 0 1,0 1-1,0-1 0,0 1 0,0-1 0,0 0 0,0 1 0,0-1 0,0 0 0,0 1 0,0-1 0,0 0 0,0 1 0,0-1 0,0 1 0,0-1 0,0 1 1,0 17-98,0-15 99,1 1 0,-1-1 0,1 0 0,0 1 0,0-1 0,0 0-1,0 0 1,1 0 0,-1 0 0,1 0 0,0 0 0,0 0 0,0-1 0,0 1 0,0-1 0,1 1 0,-1-1 0,3 2 0,1 0 14,0-1 0,0 1 0,0-1 0,0 0 0,0-1 0,1 0 1,-1 0-1,11 2 0,1-2 31,0 0 1,1-1 0,-1-1 0,0-1-1,36-6 1,-37 3-10,0 0-1,-1-2 0,0 0 1,1 0-1,-2-2 1,1 0-1,-1-1 1,0 0-1,-1-1 0,25-23 1,-49 46-20,2 0 0,-1 0 1,1 1-1,1 0 0,1 0 1,0 1-1,-8 30 0,7-19-4,2 1 1,0 0-1,2 0 1,0 40-1,3-62-126,0 0 0,1-1-1,-1 1 1,1 0 0,0 0-1,0-1 1,1 1 0,-1 0 0,5 7-1,-4-9-255,0-1-1,-1 1 0,1-1 0,0 0 1,0 0-1,0 0 0,1 0 0,-1 0 1,0-1-1,5 3 0,15 4-5336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6.134"/>
    </inkml:context>
    <inkml:brush xml:id="br0">
      <inkml:brushProperty name="width" value="0.025" units="cm"/>
      <inkml:brushProperty name="height" value="0.025" units="cm"/>
    </inkml:brush>
  </inkml:definitions>
  <inkml:trace contextRef="#ctx0" brushRef="#br0">0 1 4516,'0'0'12967,"6"2"-11728,-4-1-1110,0 0 1,0 0-1,0 1 1,0-1-1,0 1 0,0 0 1,-1-1-1,1 1 1,0 0-1,-1 0 1,0 0-1,1 0 1,-1 0-1,0 0 0,0 1 1,0-1-1,0 0 1,-1 1-1,1-1 1,-1 0-1,1 1 1,-1-1-1,0 1 0,0 3 1,0 82 1791,-2-49-1409,2-27-374,0-8-104,-1-1 0,1 1 0,0-1 0,1 1 0,-1-1 0,0 1 0,1-1 0,0 1 0,0-1 0,2 6 0,-1-8-16,-1 0-1,0 0 1,1 0 0,-1 0-1,1 0 1,0 0-1,-1 0 1,1 0-1,0-1 1,0 1-1,-1-1 1,1 1-1,0-1 1,0 0-1,0 0 1,0 0-1,-1 0 1,1 0-1,0 0 1,0 0-1,0-1 1,-1 1-1,1-1 1,3 0-1,8-3 26,1 0-1,-1-1 1,0-1-1,-1 0 1,1 0-1,-1-1 1,11-9-1,77-63 29,-57 38-12,-46 84-491,-9-13 460,8-21-38,0 0 1,1 0 0,0 0-1,1 1 1,0-1 0,-1 15-1,3-23-80,0 0-1,1-1 1,-1 1-1,0 0 1,1-1-1,-1 1 1,1-1 0,-1 1-1,1-1 1,-1 1-1,1-1 1,-1 1-1,1-1 1,-1 1-1,1-1 1,0 0-1,-1 1 1,1-1-1,0 0 1,-1 1-1,1-1 1,0 0-1,-1 0 1,1 0 0,0 0-1,0 0 1,-1 0-1,1 0 1,0 0-1,0 0 1,-1 0-1,1 0 1,0 0-1,-1 0 1,1-1-1,0 1 1,1-1-1,32-8-4211,-3-7-1544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6.462"/>
    </inkml:context>
    <inkml:brush xml:id="br0">
      <inkml:brushProperty name="width" value="0.025" units="cm"/>
      <inkml:brushProperty name="height" value="0.025" units="cm"/>
    </inkml:brush>
  </inkml:definitions>
  <inkml:trace contextRef="#ctx0" brushRef="#br0">135 1 16816,'-8'7'406,"1"-1"-269,-61 62 2987,62-61-2854,0 0 0,0 1 0,0-1 0,1 1 0,0 1-1,1-1 1,0 0 0,-6 17 0,10-24-267,0 0 0,0-1 0,1 1 0,-1-1 0,0 1 0,0-1 0,0 1 0,0-1 0,1 1 0,-1-1 0,0 1 0,1-1 0,-1 1 0,0-1 0,1 1 0,-1-1 1,1 0-1,-1 1 0,0-1 0,1 0 0,-1 1 0,1-1 0,-1 0 0,1 1 0,-1-1 0,1 0 0,-1 0 0,1 0 0,0 1 0,-1-1 0,1 0 0,-1 0 0,1 0 0,-1 0 0,1 0 0,0 0 0,-1 0 0,1 0 0,-1-1 0,1 1 0,-1 0 0,1 0 0,-1 0 0,1 0 0,-1-1 0,2 1 0,28-9 186,-20 4-225,-1 0-1,0-1 1,-1 0 0,0 0-1,0-1 1,10-10-1,-15 13 32,1 1-1,-1-1 0,1 0 0,-1-1 0,0 1 1,-1-1-1,1 1 0,-1-1 0,0 0 1,0 0-1,0 0 0,-1 0 0,0 0 0,1-7 1,-2 12 1,0 0 1,0 0 0,0 0-1,0 0 1,0 0 0,-1-1-1,1 1 1,0 0 0,0 0-1,0 0 1,0 0 0,0 0-1,-1 0 1,1 0 0,0 0-1,0 0 1,0 0 0,0 0 0,-1 0-1,1 0 1,0 0 0,0 0-1,0 0 1,0 0 0,-1 0-1,1 0 1,0 0 0,0 0-1,0 0 1,0 0 0,0 0-1,-1 0 1,1 0 0,0 0-1,0 0 1,0 0 0,0 1-1,0-1 1,-1 0 0,1 0-1,0 0 1,0 0 0,0 0-1,0 0 1,0 1 0,0-1-1,0 0 1,0 0 0,0 0-1,0 0 1,-1 0 0,1 1-1,-8 10-5,-1 0-1,2 0 0,-1 1 0,2 0 1,-1 0-1,2 1 0,0 0 0,0 0 0,1 0 1,1 1-1,-3 20 0,6-32-23,0 0 1,0-1-1,0 1 0,0 0 1,0 0-1,1-1 0,-1 1 1,1 0-1,-1-1 0,1 1 1,-1-1-1,1 1 0,0 0 1,0-1-1,0 1 0,0-1 1,0 0-1,0 1 0,0-1 1,1 0-1,-1 0 0,0 0 1,1 0-1,-1 0 0,1 0 1,-1 0-1,1 0 0,-1 0 1,1-1-1,0 1 0,-1-1 1,1 1-1,0-1 0,0 0 1,2 1-1,5 0-752,0-1 1,0 1 0,0-2-1,0 1 1,17-4-1,17-9-4729</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6.855"/>
    </inkml:context>
    <inkml:brush xml:id="br0">
      <inkml:brushProperty name="width" value="0.025" units="cm"/>
      <inkml:brushProperty name="height" value="0.025" units="cm"/>
    </inkml:brush>
  </inkml:definitions>
  <inkml:trace contextRef="#ctx0" brushRef="#br0">152 184 13132,'-9'7'929,"-16"14"775,-32 32 0,50-46-1390,1-1 1,0 1-1,1 0 1,0 1-1,0-1 0,0 1 1,1 0-1,0 0 0,1 0 1,0 1-1,-4 15 0,7-23-313,0-1 0,0 1 0,0 0 0,0-1 0,0 1 0,0 0 0,0 0 0,0-1 0,0 1 0,1-1-1,-1 1 1,0 0 0,0-1 0,1 1 0,-1 0 0,0-1 0,1 1 0,-1-1 0,1 1 0,-1-1 0,1 1-1,-1-1 1,1 1 0,-1-1 0,1 0 0,-1 1 0,1-1 0,1 1 0,24 3 140,29-12 177,-40 2-307,0 0 0,0-2-1,-1 1 1,0-2 0,-1 0-1,0 0 1,0-2 0,-1 1-1,0-1 1,-1-1 0,0 0-1,-1-1 1,0 0 0,-1-1-1,0 0 1,-2 0 0,1 0-1,-2-1 1,0 0 0,-1-1-1,0 1 1,-1-1 0,-1 0-1,0 0 1,0-19 0,-3 34-10,0-1 0,0 0 0,0 0 1,0 0-1,0 0 0,-1 0 0,1 0 0,0 0 1,-1 1-1,1-1 0,-1 0 0,0 0 0,0 1 1,0-1-1,0 0 0,0 1 0,0-1 0,0 1 1,0-1-1,0 1 0,-1 0 0,1-1 0,-1 1 1,1 0-1,-1 0 0,1 0 0,-1 0 0,0 0 1,1 0-1,-1 1 0,0-1 0,0 1 0,0-1 1,1 1-1,-1-1 0,0 1 0,0 0 0,0 0 1,0 0-1,0 0 0,-3 1 0,-1 0-3,0 0 1,1 0-1,-1 1 0,0-1 0,1 1 0,0 0 0,-1 1 1,1 0-1,0 0 0,0 0 0,1 0 0,-10 8 1,12-9-5,0 0 0,-1 0 0,1 1 0,0-1 0,0 0 1,1 1-1,-1 0 0,0-1 0,1 1 0,0 0 0,-1 0 1,1-1-1,0 1 0,1 0 0,-1 0 0,0 0 0,1 0 1,0 1-1,0-1 0,0 0 0,0 0 0,1 4 0,0-2-78,2 0 0,-1-1 0,0 0 0,1 1 0,0-1 0,0 0 0,0 0-1,0-1 1,1 1 0,-1 0 0,1-1 0,8 5 0,2 3-442,0 0 1,-1 1-1,0 0 1,0 1 0,-2 1-1,1 0 1,9 17-1,-18-25 482,0 0-1,0 0 1,0 0-1,-1 0 1,0 1-1,0-1 1,-1 1-1,1-1 0,-1 1 1,-1 0-1,0-1 1,0 1-1,0 0 1,0 0-1,-1-1 0,0 1 1,-1-1-1,1 1 1,-1-1-1,-1 1 1,-4 9-1,1-7-3948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8.234"/>
    </inkml:context>
    <inkml:brush xml:id="br0">
      <inkml:brushProperty name="width" value="0.025" units="cm"/>
      <inkml:brushProperty name="height" value="0.025" units="cm"/>
    </inkml:brush>
  </inkml:definitions>
  <inkml:trace contextRef="#ctx0" brushRef="#br0">93 204 10122,'0'0'11173,"-9"9"-10821,1-2-288,0 0-1,1 1 0,0 0 1,1 0-1,0 1 1,0 0-1,1 0 1,0 0-1,0 0 0,1 1 1,0 0-1,1 0 1,0 0-1,1 0 1,0 0-1,0 12 0,1-21-62,1 0-1,0 0 0,0 0 0,1 0 1,-1 0-1,0 0 0,0 0 0,0 0 0,1 0 1,-1 0-1,1 0 0,-1 0 0,0 0 1,1 0-1,0 0 0,-1 0 0,1 0 0,-1-1 1,1 1-1,0 0 0,0 0 0,0-1 1,-1 1-1,1 0 0,0-1 0,1 1 0,1 0 17,-1 0-1,1-1 0,-1 1 1,1-1-1,-1 1 0,1-1 1,0 0-1,-1 0 0,1-1 1,4 0-1,3-1 62,0-1 0,1 0 1,-1 0-1,13-8 0,8-7 7,0-2-1,-2-2 1,0 0-1,-2-2 1,26-29-1,-53 54-83,1 0-1,-1-1 1,1 1-1,-1 0 1,1 0-1,-1-1 1,0 1-1,1 0 0,-1 0 1,0 0-1,1 0 1,-1-1-1,0 1 1,0 0-1,0 0 1,0 0-1,0 0 1,0 0-1,0 0 1,0-1-1,0 1 1,0 0-1,-1 0 1,1 0-1,-1 1 1,-2 32 232,1-27-218,1 0 0,-1 0 0,1 0 0,1 0 1,-1 0-1,1 0 0,2 13 0,-2-19-10,1 1 0,-1-1 0,1 0 0,-1 0 0,1 0 0,-1 0 0,1 0 0,0 0 0,0 0 0,-1 0 0,1 0 0,0 0 0,0 0 0,0 0 0,0 0 0,0-1 0,0 1 0,2 0 0,0 0 21,0 0 1,0 0-1,0 0 1,0-1-1,0 0 1,0 1-1,0-1 1,0 0-1,0 0 0,5-2 1,4-1 2,0-1 0,0 0 0,0-1 0,-1 0 0,1-1 0,-1-1 0,0 1 0,-1-2 0,0 0 0,14-13 0,25-17-690,-49 38 619,0 0 0,0-1 0,1 1 0,-1 0 0,0 0 1,0-1-1,1 1 0,-1 0 0,0 0 0,0 0 0,0 0 0,1-1 0,-1 1 0,0 0 0,1 0 0,-1 0 0,0 0 0,0 0 0,1 0 0,-1 0 0,0 0 0,1 0 0,-1-1 0,0 1 0,1 0 0,-1 1 0,0-1 1,0 0-1,1 0 0,-1 0 0,0 0 0,1 0 0,-1 0 0,0 0 0,0 0 0,1 0 0,-1 1 0,0-1 0,1 0 0,-1 0 0,0 0 0,0 1 0,0-1 0,1 0 0,-1 0 0,0 1 0,0-1 0,0 0 1,0 0-1,1 1 0,-1-1 0,0 1 0,0 22-642,0-21 501,0-1 0,-1 1 0,1 0 0,0 0 0,0 0 0,0 0 0,0 0 0,1 0-1,-1-1 1,0 1 0,1 0 0,-1 0 0,1 0 0,1 1 0,0-1-27,1-1 0,0 0 0,0 0 0,0 0 0,0 0 1,0 0-1,0 0 0,0-1 0,0 0 0,0 0 0,1 1 0,-1-2 0,0 1 0,0 0 1,0-1-1,0 1 0,0-1 0,0 0 0,0 0 0,0 0 0,4-3 0,60-34-920,-66 38 1091,29-20-14,-1-2 1,45-45-1,-57 50 797,-2 0-1,0-2 0,-1 0 1,-1 0-1,14-27 1,-18 21 911,-18 30-247,-22 35-959,16-12-242,0 0-1,-18 52 1,29-65-96,-1-1 1,2 2-1,0-1 1,1 0-1,0 0 0,1 1 1,2 25-1,-1-40-99,0 0 1,0 0-1,1 0 0,-1 0 0,0 0 0,0 0 1,0 1-1,1-1 0,-1 0 0,0 0 0,1 0 1,-1 0-1,1 0 0,0 0 0,-1 0 0,1-1 1,0 1-1,-1 0 0,1 0 0,0 0 1,0-1-1,0 1 0,0 0 0,-1-1 0,1 1 1,0-1-1,0 1 0,0-1 0,1 1 0,-1-1 1,0 0-1,0 1 0,0-1 0,0 0 0,0 0 1,0 0-1,0 0 0,0 0 0,0 0 0,1 0 1,-1 0-1,0-1 0,0 1 0,0 0 0,0-1 1,0 1-1,0 0 0,0-1 0,0 1 0,0-1 1,0 0-1,0 1 0,0-1 0,-1 0 0,1 0 1,0 1-1,0-1 0,-1 0 0,1 0 0,0 0 1,-1 0-1,1 0 0,-1 0 0,1 0 0,-1 0 1,0 0-1,1 0 0,-1 0 0,0-2 0,3-12 24,-1 0-1,-1-1 0,0 1 1,-1 0-1,-1-1 1,0 1-1,-7-30 0,4 41-326,2 12 169,2-7 117,0 1 0,1 0-1,-1-1 1,0 1 0,0-1 0,1 1 0,-1-1-1,1 1 1,0-1 0,-1 1 0,1-1 0,0 1 0,0-1-1,1 2 1,3 0 10,0 1 0,0-1 1,0 1-1,0-2 0,1 1 0,0 0 0,-1-1 0,1 0 0,0-1 1,0 1-1,12 1 0,73 1 130,-77-4-118,2-1-40,1-1 0,-1 0 1,1-1-1,-1-1 0,0 0 1,0-1-1,27-13 0,-73 57-68,28-36 102,-46 56 449,46-55-437,-1 0 1,1 0-1,0 0 1,0 0-1,0 1 1,0-1-1,1 1 0,0-1 1,0 1-1,0 0 1,1-1-1,-1 1 1,1 0-1,1 5 1,-1-9-14,1 1 1,0-1 0,-1 1 0,1-1-1,0 1 1,0-1 0,0 1 0,0-1-1,0 0 1,1 1 0,-1-1 0,0 0-1,1 0 1,-1 0 0,0 0 0,1 0-1,-1 0 1,1-1 0,0 1 0,-1 0-1,1-1 1,-1 1 0,1-1 0,0 0-1,-1 0 1,1 1 0,2-1 0,56 2 326,-48-2-292,16-2-19,-1-2 0,0 0 0,1-2 0,-2-1 0,1-1 0,-1-1 1,0-1-1,41-24 0,-70 55-1418,0-2-6393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39.502"/>
    </inkml:context>
    <inkml:brush xml:id="br0">
      <inkml:brushProperty name="width" value="0.025" units="cm"/>
      <inkml:brushProperty name="height" value="0.025" units="cm"/>
    </inkml:brush>
  </inkml:definitions>
  <inkml:trace contextRef="#ctx0" brushRef="#br0">88 107 7719,'-10'2'1362,"-5"-1"-609,5 0 215,0 0 0,0 1 1,0 0-1,-13 4 0,35-8 2223,12 4-2807,-2 0-153,430-24 3243,-183 4-3205,218 0-40,642-47 124,-1147 67-320,-57 8-4850,41-7-9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2.265"/>
    </inkml:context>
    <inkml:brush xml:id="br0">
      <inkml:brushProperty name="width" value="0.025" units="cm"/>
      <inkml:brushProperty name="height" value="0.025" units="cm"/>
    </inkml:brush>
  </inkml:definitions>
  <inkml:trace contextRef="#ctx0" brushRef="#br0">32 0 9993,'0'0'10757,"-5"9"-10052,-18 28-540,23-37-160,-1 0-1,1 1 0,0-1 1,-1 1-1,1-1 1,0 1-1,0-1 0,-1 1 1,1-1-1,0 1 0,0-1 1,0 1-1,0-1 0,0 1 1,0-1-1,0 1 0,0 0 1,0-1-1,0 1 0,0-1 1,0 1-1,0-1 0,0 1 1,0-1-1,1 1 0,-1-1 1,0 1-1,0-1 0,0 1 1,1-1-1,-1 1 1,0-1-1,1 1 0,-1-1 1,1 0-1,-1 1 0,0-1 1,1 1-1,-1-1 0,1 0 1,-1 0-1,1 1 0,-1-1 1,1 0-1,-1 0 0,1 0 1,-1 1-1,1-1 0,-1 0 1,1 0-1,-1 0 0,1 0 1,0 0-1,32 0 69,-30 0-55,-1 0-51,0 0 0,0 0 1,0-1-1,0 1 0,0-1 0,0 1 0,0-1 0,0 0 1,0 0-1,0 0 0,0 0 0,-1 0 0,1 0 0,0 0 1,-1-1-1,1 1 0,-1 0 0,1-1 0,-1 1 0,2-4 1,18-13-443,-20 17 523,-4 3 9,1-1 0,-1 1-1,1 0 1,-1 0-1,1 0 1,0 0-1,0 1 1,0-1 0,-2 3-1,3-3-8,-51 68 1372,48-64-1326,1 0-1,-1 1 1,1-1 0,0 1-1,1-1 1,0 1 0,0 0-1,0 0 1,1 0 0,0 9 0,1-16-187,-1 1 1,1 0-1,0-1 1,0 1 0,1 0-1,-1-1 1,0 1-1,0-1 1,0 1 0,0 0-1,0-1 1,1 1-1,-1-1 1,0 1 0,1-1-1,-1 1 1,0 0-1,1-1 1,-1 1 0,0-1-1,1 0 1,-1 1-1,1-1 1,-1 1 0,1-1-1,-1 0 1,1 1-1,0-1 1,-1 0 0,2 1-1,12 0-8146,-4-1-3207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1.294"/>
    </inkml:context>
    <inkml:brush xml:id="br0">
      <inkml:brushProperty name="width" value="0.025" units="cm"/>
      <inkml:brushProperty name="height" value="0.025" units="cm"/>
    </inkml:brush>
  </inkml:definitions>
  <inkml:trace contextRef="#ctx0" brushRef="#br0">1 23 14862,'0'0'8456,"75"-22"-8200,-27 22-128,6 0-128,-1 5-96,-1-2-1473,-2-3-4613</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0.240"/>
    </inkml:context>
    <inkml:brush xml:id="br0">
      <inkml:brushProperty name="width" value="0.025" units="cm"/>
      <inkml:brushProperty name="height" value="0.025" units="cm"/>
    </inkml:brush>
  </inkml:definitions>
  <inkml:trace contextRef="#ctx0" brushRef="#br0">1 168 10122,'0'0'8632,"13"-9"-7479,37-22-250,2 3 1,1 1-1,111-37 1,-154 62-840,0 0 0,0 0 0,0 1 0,19 0 0,-28 1-55,0 0 0,0 1-1,0-1 1,0 1 0,0-1-1,0 1 1,0-1 0,0 1-1,-1-1 1,1 1 0,0 0 0,0-1-1,0 1 1,-1 0 0,1 0-1,0 0 1,-1 0 0,1 0-1,-1 0 1,1 0 0,-1 0-1,1 0 1,-1 0 0,0 0 0,1 0-1,-1 0 1,0 0 0,0 0-1,0 0 1,0 0 0,0 0-1,0 0 1,0 0 0,0 0-1,0 0 1,-1 2 0,1 3 91,-1 0 0,0 1 1,-1-1-1,1-1 0,-5 11 1,-32 41 671,32-49-742,-1-1-1,2 1 1,-1 0 0,1 1-1,0-1 1,1 1-1,-6 17 1,10-25-88,0 0 0,1-1 0,-1 1-1,0 0 1,1-1 0,-1 1 0,1-1 0,-1 1 0,1-1 0,-1 1 0,1-1 0,-1 1 0,1-1 0,-1 0 0,1 1 0,0-1 0,-1 0 0,1 1 0,0-1 0,-1 0 0,1 0-1,0 1 1,-1-1 0,1 0 0,0 0 0,-1 0 0,1 0 0,0 0 0,0 0 0,-1 0 0,1 0 0,0-1 0,0 1 0,28-2-5458,-11-8-4088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1.382"/>
    </inkml:context>
    <inkml:brush xml:id="br0">
      <inkml:brushProperty name="width" value="0.025" units="cm"/>
      <inkml:brushProperty name="height" value="0.025" units="cm"/>
    </inkml:brush>
  </inkml:definitions>
  <inkml:trace contextRef="#ctx0" brushRef="#br0">39 1 7719,'0'0'11681,"-4"13"-10923,-5 17-188,1 0 0,2 0 0,1 1 0,-2 48 0,7-78-565,0 0 0,0 1 0,0-1-1,0 1 1,1-1 0,-1 0 0,0 1-1,0-1 1,1 0 0,-1 1 0,1-1-1,0 0 1,-1 0 0,1 1 0,0-1-1,0 0 1,-1 0 0,1 0 0,0 0-1,0 0 1,0 0 0,0 0 0,1 0-1,0 0 1,1 1 23,0-1 0,-1-1-1,1 1 1,0 0 0,0-1 0,-1 1-1,1-1 1,0 0 0,0 0 0,0 0 0,4-1-1,2 0 51,1-1 0,-1 0 1,0-1-1,0 0 0,0 0 0,12-7 0,96-80 279,-115 94-415,-1 1-1,0-1 0,-1 1 0,1-1 0,-1 1 1,0-1-1,0 7 0,0-11 60,0 14 21,-1-6-18,1 0 1,0 1 0,1-1 0,3 14 0,-4-20-7,1 0 0,-1 0 0,1 0 1,0-1-1,-1 1 0,1 0 0,0-1 0,0 1 0,1 0 0,-1-1 0,0 1 0,0-1 0,1 0 0,-1 1 0,1-1 0,-1 0 1,1 0-1,-1 0 0,1 0 0,0 0 0,0 0 0,-1-1 0,1 1 0,0-1 0,0 1 0,2 0 0,5 0 29,0 0-1,0-1 1,1 0-1,-1 0 0,0-1 1,0 0-1,0-1 1,18-5-1,-2-2-334,42-22-1,0 0-2926,-56 26 1411,1 1-1,0 1 1,24-5 0,-18 8-6248,-7 0 3390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1.769"/>
    </inkml:context>
    <inkml:brush xml:id="br0">
      <inkml:brushProperty name="width" value="0.025" units="cm"/>
      <inkml:brushProperty name="height" value="0.025" units="cm"/>
    </inkml:brush>
  </inkml:definitions>
  <inkml:trace contextRef="#ctx0" brushRef="#br0">107 198 8136,'0'0'4169,"-11"7"-2327,5-3-1540,-44 34 1346,46-35-1392,0 1 1,0-1-1,1 1 1,0 0-1,-1 0 1,1 1-1,1-1 1,-1 0 0,1 1-1,0 0 1,0-1-1,-2 7 1,4-11-238,0 1 1,0-1 0,1 0-1,-1 1 1,0-1 0,0 1-1,0-1 1,0 0-1,1 1 1,-1-1 0,0 0-1,0 1 1,0-1 0,1 0-1,-1 1 1,0-1-1,1 0 1,-1 0 0,0 1-1,1-1 1,-1 0 0,0 0-1,1 0 1,-1 1 0,0-1-1,1 0 1,-1 0-1,1 0 1,-1 0 0,0 0-1,1 0 1,-1 0 0,1 0-1,-1 0 1,1 0-1,-1 0 1,0 0 0,1 0-1,-1 0 1,1 0 0,-1 0-1,22-4 481,-9-1-392,-1-1 1,0 0-1,0-1 1,0 0 0,-1-1-1,14-11 1,61-62-111,-84 80 7,0-1-3,67-75-80,-64 72 93,-1-1 0,0 0 1,0 0-1,0 0 0,-1 0 1,0-1-1,0 1 0,0-1 1,-1 0-1,0 0 0,-1 0 0,2-7 1,-4 13 0,1 1-1,0 0 1,-1 0 0,1 0-1,-1 0 1,1-1 0,0 1 0,-1 0-1,1 0 1,-1 0 0,1 0 0,-1 0-1,1 0 1,0 0 0,-1 0-1,1 0 1,-1 0 0,1 0 0,0 0-1,-1 1 1,1-1 0,-1 0 0,1 0-1,0 0 1,-1 1 0,1-1-1,0 0 1,-1 0 0,1 1 0,0-1-1,-1 0 1,1 1 0,0-1-1,-1 0 1,1 1 0,0-1 0,-14 16 159,1-1 0,0 2 0,1 0 0,1 0 0,1 1 0,1 0 0,0 1 0,-10 32 0,16-44-111,1-1 0,0 1 0,1 0 0,-1 0 0,1 0 1,1 0-1,-1 0 0,2 12 0,-1-17-58,0 0-1,1 0 1,-1 0 0,1 0-1,0 0 1,0 0 0,0 0-1,0 0 1,0-1-1,0 1 1,0 0 0,1-1-1,-1 1 1,1-1 0,-1 1-1,1-1 1,-1 0-1,1 0 1,0 0 0,0 0-1,-1 0 1,1 0 0,0 0-1,0 0 1,0-1-1,0 1 1,0-1 0,0 1-1,0-1 1,0 0 0,0 0-1,3 0 1,6 1-463,0-1-1,0 0 1,0 0 0,0-2-1,14-2 1,19-13-4673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2.346"/>
    </inkml:context>
    <inkml:brush xml:id="br0">
      <inkml:brushProperty name="width" value="0.025" units="cm"/>
      <inkml:brushProperty name="height" value="0.025" units="cm"/>
    </inkml:brush>
  </inkml:definitions>
  <inkml:trace contextRef="#ctx0" brushRef="#br0">0 128 11307,'0'0'4500,"3"7"-3043,-2-4-1300,0-1-1,0 0 0,0 1 1,0-1-1,0 0 0,1 0 1,-1 0-1,1 0 0,-1 0 1,1 0-1,0 0 0,0 0 1,0-1-1,0 1 0,0 0 1,0-1-1,2 1 0,0 0 89,1-1-1,-1 0 0,0 0 1,1 0-1,-1-1 0,0 1 0,1-1 1,-1 0-1,1-1 0,-1 1 0,0-1 1,5-1-1,3-1-46,0 0 0,-1-2-1,1 1 1,-1-1 0,-1-1 0,1 0 0,-1-1 0,16-12-1,-20 14-155,1 0-1,-1 0 1,-1-1-1,1 1 1,-1-1-1,0-1 1,0 1-1,-1-1 1,0 0-1,0 0 0,-1 0 1,0 0-1,0-1 1,2-8-1,-5 15-32,0 1 0,1 0 0,-1-1 0,0 1 0,0 0 0,0-1 0,0 1 0,0 0 0,0-1 0,0 1-1,0 0 1,0-1 0,0 1 0,0 0 0,0-1 0,-1 1 0,1 0 0,0-1 0,0 1 0,0 0 0,0-1 0,-1 1 0,1 0 0,0 0-1,0-1 1,0 1 0,-1 0 0,1 0 0,0-1 0,0 1 0,-1 0 0,1 0 0,0 0 0,-1-1 0,1 1 0,0 0 0,-1 0 0,1 0-1,-1 0 1,-17 4-50,-15 16-211,13 2 219,0 0-1,-28 43 1,41-55 36,0 1 1,1 1-1,0-1 1,1 1-1,1 0 1,0 0-1,0 0 0,-3 25 1,7-35-5,0 0-1,0 0 1,0 0 0,0 0-1,0-1 1,0 1 0,0 0-1,1 0 1,-1 0 0,1 0-1,0 0 1,-1 0 0,1-1-1,0 1 1,0 0 0,0-1-1,0 1 1,0 0 0,0-1-1,1 1 1,-1-1 0,0 0-1,1 0 1,-1 1 0,1-1-1,0 0 1,-1 0 0,1 0-1,0 0 1,0-1 0,-1 1-1,1 0 1,0-1 0,0 1-1,0-1 1,0 0 0,0 0-1,0 1 1,0-1 0,0 0-1,3-1 1,7 0-192,1 0-1,-1 0 0,0-1 1,0-1-1,16-6 1,-4 1-1420,0-2 1,23-13 0,43-32-6572,-29 14 1736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2.676"/>
    </inkml:context>
    <inkml:brush xml:id="br0">
      <inkml:brushProperty name="width" value="0.025" units="cm"/>
      <inkml:brushProperty name="height" value="0.025" units="cm"/>
    </inkml:brush>
  </inkml:definitions>
  <inkml:trace contextRef="#ctx0" brushRef="#br0">242 1 10186,'0'0'4030,"-11"5"-1756,-19 12-1397,1 1 0,1 2 0,1 0 0,1 2 0,1 1 0,-35 40 0,60-63-874,-1 0 0,1 1-1,-1-1 1,1 1 0,0-1 0,-1 1-1,1-1 1,0 1 0,-1 0-1,1-1 1,0 1 0,0-1-1,-1 1 1,1 0 0,0-1 0,0 1-1,0 0 1,0-1 0,0 1-1,0-1 1,0 1 0,0 0-1,0-1 1,0 1 0,0 0 0,0-1-1,1 1 1,-1 0 0,0-1-1,0 1 1,1-1 0,-1 1-1,0-1 1,1 1 0,-1-1 0,1 1-1,-1-1 1,0 1 0,1 0-1,2 0 11,0 0 0,0 1 0,-1-1 0,1 0 0,0-1 0,0 1 0,0 0 0,0-1 0,5 0 0,74-3 159,-78 3-171,164-11-1025,-167 11 1028,0 0 1,0 0 0,0-1 0,0 1 0,0 0 0,0 0 0,0 0 0,-1 0 0,1 0 0,0 0-1,0 1 1,0-1 0,0 0 0,0 0 0,0 1 0,0-1 0,-1 0 0,1 1 0,0-1 0,0 1-1,0-1 1,-1 1 0,1-1 0,0 1 0,-1-1 0,1 1 0,0 0 0,-1 0 0,1-1 0,-1 1-1,1 0 1,-1 0 0,1 0 0,-1-1 0,0 1 0,1 0 0,-1 0 0,0 0 0,0 0 0,0 0-1,0 0 1,0 0 0,0-1 0,0 1 0,0 0 0,0 0 0,0 0 0,0 0 0,-1 1 0,0 2 149,-1 0 0,1-1 1,-1 0-1,0 1 1,0-1-1,0 0 0,0 0 1,-1 0-1,0 0 1,1-1-1,-5 4 0,-12 8 577,-1-1-1,-27 14 0,37-23-1131,1 1 0,-1-1-1,1-1 1,-1 0 0,0 0 0,0-1 0,0-1 0,-11 1-1,11-2-5593,0-3-6379</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3.569"/>
    </inkml:context>
    <inkml:brush xml:id="br0">
      <inkml:brushProperty name="width" value="0.025" units="cm"/>
      <inkml:brushProperty name="height" value="0.025" units="cm"/>
    </inkml:brush>
  </inkml:definitions>
  <inkml:trace contextRef="#ctx0" brushRef="#br0">0 267 10314,'0'0'8221,"12"-4"-6545,10-6-1121,-1 0-1,0-1 1,0-2-1,25-19 1,-33 22-447,-1 0 0,0-1 1,-1 0-1,0 0 0,-1-1 1,0-1-1,-1 0 0,12-22 1,-19 31-68,-1 1 0,1-1 0,-1 0 0,0-1 0,0 1 0,-1 0 0,1 0 0,-1-6 0,0 9-40,0 0 0,0 0 0,0 1 1,0-1-1,0 0 0,-1 0 0,1 1 0,0-1 0,0 0 0,-1 0 0,1 1 0,0-1 0,-1 0 1,1 1-1,-1-1 0,1 1 0,-1-1 0,1 0 0,-1 1 0,1-1 0,-1 1 0,0-1 1,1 1-1,-1 0 0,0-1 0,1 1 0,-1 0 0,0-1 0,1 1 0,-1 0 0,0 0 1,0-1-1,0 1 0,1 0 0,-1 0 0,0 0 0,0 0 0,1 0 0,-1 0 0,0 0 1,0 1-1,1-1 0,-1 0 0,0 0 0,0 1 0,1-1 0,-1 0 0,0 1 0,1-1 1,-1 0-1,-1 2 0,-6 3-19,-1 1 1,1 0-1,0 1 0,0-1 1,1 2-1,0-1 0,0 1 1,1 0-1,0 0 1,0 1-1,1 0 0,0 0 1,1 0-1,0 1 0,0-1 1,1 1-1,0 0 1,1 0-1,-3 20 0,6-29 16,-1 1 0,1-1-1,-1 0 1,1 1-1,-1-1 1,1 0-1,0 0 1,-1 0 0,1 1-1,0-1 1,0 0-1,0 0 1,0 0-1,0 0 1,0-1 0,0 1-1,0 0 1,1 0-1,-1-1 1,0 1-1,0 0 1,1-1 0,-1 1-1,0-1 1,1 0-1,-1 1 1,0-1-1,1 0 1,-1 0 0,1 0-1,1 0 1,58 1 153,-44-1-118,26-2 24,77-15-1,-77 10-187,80-4 0,-123 11 138,0 1-1,0-1 1,0 1 0,0 0 0,1-1 0,-2 1 0,1-1 0,0 1 0,0-1 0,0 1-1,0 0 1,0-1 0,0 1 0,-1-1 0,1 1 0,0-1 0,0 1 0,-1-1 0,1 1-1,0-1 1,-1 1 0,1-1 0,0 1 0,-1-1 0,1 0 0,-1 1 0,1-1-1,-1 0 1,1 1 0,-1-1 0,1 0 0,-1 0 0,1 1 0,-1-1 0,1 0 0,-1 0-1,-1 0 1,0 0 113,-1 0-1,0-1 0,0 0 0,0 1 0,1-1 1,-1 0-1,0-1 0,1 1 0,-1 0 1,1-1-1,-1 1 0,1-1 0,0 0 1,-1 0-1,1 0 0,0 0 0,0 0 1,1-1-1,-1 1 0,0 0 0,1-1 0,-1 1 1,1-1-1,0 0 0,0 1 0,-1-4 1,-3-7-178,1-1 0,0 1 0,1 0 1,-2-17-1,5 30-97,0-1 0,0 0-1,1 1 1,-1-1 0,0 1 0,1-1-1,-1 1 1,1 0 0,-1-1 0,0 1-1,1-1 1,-1 1 0,1 0 0,-1-1-1,1 1 1,-1 0 0,1-1-1,-1 1 1,1 0 0,0 0 0,-1 0-1,1-1 1,-1 1 0,1 0 0,-1 0-1,1 0 1,0 0 0,-1 0 0,1 0-1,-1 0 1,1 0 0,0 1 0,-1-1-1,1 0 1,0 0 0,27 4-2765,-25-3 2397,31 5-4677,9-1-1729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4.725"/>
    </inkml:context>
    <inkml:brush xml:id="br0">
      <inkml:brushProperty name="width" value="0.025" units="cm"/>
      <inkml:brushProperty name="height" value="0.025" units="cm"/>
    </inkml:brush>
  </inkml:definitions>
  <inkml:trace contextRef="#ctx0" brushRef="#br0">184 247 11627,'0'0'2824,"-10"0"-571,6-1-2103,-5 0 288,1 1 0,-1 0 1,0 0-1,0 1 0,-16 3 0,22-4-383,1 1 0,-1 0 0,1 0 0,-1 0 0,1 0 0,0 0 0,-1 1 0,1-1-1,0 1 1,0-1 0,0 1 0,0 0 0,1 0 0,-1 0 0,0 0 0,1 0 0,-1 0 0,1 0 0,0 1 0,0-1 0,0 0-1,0 1 1,0-1 0,0 1 0,1-1 0,-1 1 0,1-1 0,-1 6 0,2-1-40,0-1 1,0 1-1,1 0 1,-1 0-1,2-1 1,-1 0-1,1 1 1,0-1-1,0 0 0,0 0 1,1 0-1,0-1 1,9 10-1,13 25 52,-17-24-72,-2 0 1,0 1-1,-1 0 0,-1 1 1,0-1-1,-1 1 1,-1 0-1,-1 0 0,-1 0 1,0 0-1,-3 22 0,2-29 135,-1-1-1,-1 1 0,0-1 0,0 1 1,-1-1-1,0 0 0,-1 0 0,0 0 1,-1-1-1,0 1 0,0-1 0,-1 0 0,0 0 1,-1-1-1,0 0 0,0 0 0,0-1 1,-1 0-1,0 0 0,-12 7 0,18-13-58,1 0 0,-1 0 0,0 0 0,1 0 0,-1 0 0,0 0 0,0-1 0,1 1 0,-1 0 0,0-1 0,0 0 0,0 1 0,0-1 0,0 0 0,0 0 0,0 0 0,0 0 0,1-1 0,-1 1 0,-3-1 0,3 0-37,1 0 0,0 0 0,0 0-1,0 0 1,-1-1 0,1 1 0,0 0-1,0 0 1,1-1 0,-1 1 0,0-1 0,0 1-1,1-1 1,-1 1 0,1-1 0,-1 1-1,1-1 1,-1 1 0,1-3 0,-1-6-23,1 0 1,0 0-1,0 0 1,1 0 0,0-1-1,5-15 1,4-5-147,1-1 1,1 2 0,2-1-1,24-36 1,78-108-961,-116 175 1095,6-9-32,15-22 34,1 2-1,40-42 1,-62 71-7,0 0-1,0 0 0,0-1 1,0 1-1,0 0 0,0 0 1,1-1-1,-1 1 1,0 0-1,0 0 0,0 0 1,1-1-1,-1 1 0,0 0 1,0 0-1,1 0 1,-1 0-1,0 0 0,0-1 1,1 1-1,-1 0 0,0 0 1,0 0-1,1 0 1,-1 0-1,0 0 0,1 0 1,-1 0-1,0 0 1,0 0-1,1 0 0,-1 0 1,0 0-1,1 0 0,-1 0 1,0 1-1,0-1 1,1 0-1,-1 0 0,0 0 1,0 0-1,1 0 0,-1 1 1,0-1-1,0 0 1,0 0-1,1 0 0,-1 1 1,0-1-1,0 0 0,0 0 1,0 1-1,2 21-10,-9 32 169,7-53-157,-6 23 37,4-19-31,1 1 1,-1-1-1,1 1 1,0-1 0,0 1-1,1 0 1,0-1-1,0 1 1,1 5-1,0-10 8,-1 0 0,1 0-1,0 0 1,0-1 0,0 1-1,0 0 1,0-1-1,0 1 1,0-1 0,0 1-1,0-1 1,1 1 0,-1-1-1,0 0 1,0 0-1,0 0 1,0 1 0,1-1-1,-1 0 1,0 0 0,0-1-1,0 1 1,1 0-1,-1 0 1,0-1 0,0 1-1,2-1 1,33-10 292,-19 2-270,-1-1 0,-1 0 1,0-2-1,0 1 0,-1-2 1,-1 0-1,0 0 0,20-27 1,-19 20-8,0-1 1,-2 0-1,0-1 1,-1-1-1,-1 0 1,7-25-1,-58 112-414,32-47 395,2 1 0,0 0-1,1 1 1,1-1 0,1 1 0,0 0 0,1 0 0,1 24 0,2-41 0,0 1 0,0-1 0,1 0 0,-1 1 0,1-1 0,0 0 0,0 0 1,0 0-1,0 1 0,0-1 0,0 0 0,0 0 0,1-1 0,-1 1 0,1 0 0,-1 0 0,1-1 0,0 1 0,0-1 0,0 1 0,0-1 0,0 0 0,0 1 1,0-1-1,0-1 0,0 1 0,0 0 0,1 0 0,-1-1 0,0 1 0,1-1 0,-1 0 0,0 1 0,1-1 0,-1 0 0,3-1 0,3 1 20,1 0 0,0-1-1,-1 0 1,1-1-1,-1 0 1,1 0 0,-1 0-1,0-1 1,8-4 0,1-3-5,-1-1 1,0-1-1,-1 0 1,-1-1 0,0 0-1,0-1 1,-1-1 0,20-29-1,-13 13 12,-2-1 0,-1-1-1,22-59 1,-37 88-32,0 0 0,-1 0 0,0 0 0,0 0 0,0-1-1,0 1 1,-1 0 0,1 0 0,-1-1 0,0 1 0,-2-7 0,2 10-11,0 1 1,-1 0 0,1-1-1,0 1 1,-1 0 0,1-1-1,0 1 1,-1 0 0,1 0-1,-1-1 1,1 1 0,-1 0-1,1 0 1,-1 0 0,1-1-1,-1 1 1,1 0 0,-1 0-1,1 0 1,-1 0 0,1 0-1,-1 0 1,1 0 0,0 0-1,-1 0 1,1 1 0,-1-1-1,1 0 1,-1 0-1,1 0 1,-1 0 0,1 1-1,-1-1 1,0 1 0,-16 8-102,11-3 99,1 1 1,0-1-1,0 1 1,0 0-1,1 0 0,0 1 1,1-1-1,0 1 1,0 0-1,0 0 0,1 0 1,0 0-1,1 0 1,0 0-1,0 1 0,0-1 1,1 0-1,2 10 1,-2-6 14,1 0 0,0 1 0,1-1 1,1 0-1,0 0 0,0 0 0,1-1 1,1 1-1,0-1 0,0 0 0,13 18 1,-17-27 21,1-1 0,-1 1 0,0-1 0,0 1 1,1-1-1,-1 0 0,0 0 0,1 0 1,0 0-1,-1 0 0,1 0 0,0 0 0,-1 0 1,1 0-1,0-1 0,0 1 0,-1-1 0,1 0 1,0 1-1,0-1 0,0 0 0,0 0 1,0 0-1,0 0 0,-1 0 0,1-1 0,0 1 1,0 0-1,0-1 0,0 1 0,-1-1 0,4-2 1,-3 2-5,1-1 0,-1 1 0,-1-1 0,1 0 0,0 1 1,0-1-1,-1 0 0,1 0 0,-1 0 0,1-1 0,-1 1 1,0 0-1,0 0 0,0-1 0,0 1 0,0-1 0,-1 1 1,1-1-1,-1 1 0,1-1 0,-1 1 0,0-1 0,0-3 1,-1 5-78,0-1 0,1 0 1,-1 1-1,0 0 1,0-1-1,0 1 1,0-1-1,-1 1 0,1 0 1,0 0-1,0 0 1,-1 0-1,1 0 1,-1 0-1,1 0 1,-1 0-1,1 0 0,-1 1 1,1-1-1,-1 1 1,0-1-1,-3 0 1,-45-9-454,42 9 406,-1 0 76,-1-1-1,1 0 1,0 0 0,0-1 0,0 0-1,0-1 1,1 0 0,-1 0 0,-11-9-1,23 11 100,1 0-1,0 1 1,-1-1-1,1 1 0,0 0 1,0 0-1,7-1 1,25-4-155,-23 5 33,1-1 0,-1 0 0,1-1 1,-1-1-1,0 0 0,0 0 0,-1-2 0,1 1 0,18-13 0,-30 17-188,0 0 0,0 0 0,0 0 1,-1 0-1,1 0 0,0 0 0,-1 0 0,1 0 1,-1 0-1,1 0 0,-1 0 0,1 0 0,-1 0 1,0-1-1,0 1 0,0 0 0,1 0 0,-1 0 1,0-1-1,-1 1 0,1-2 0,-1-12-4903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5.100"/>
    </inkml:context>
    <inkml:brush xml:id="br0">
      <inkml:brushProperty name="width" value="0.025" units="cm"/>
      <inkml:brushProperty name="height" value="0.025" units="cm"/>
    </inkml:brush>
  </inkml:definitions>
  <inkml:trace contextRef="#ctx0" brushRef="#br0">11 0 15535,'-11'0'2114,"11"3"-1858,6 6-128,15 2 96,6-1 129,3-2-225,-1-4-4484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5.665"/>
    </inkml:context>
    <inkml:brush xml:id="br0">
      <inkml:brushProperty name="width" value="0.025" units="cm"/>
      <inkml:brushProperty name="height" value="0.025" units="cm"/>
    </inkml:brush>
  </inkml:definitions>
  <inkml:trace contextRef="#ctx0" brushRef="#br0">125 81 9257,'6'-8'1388,"0"0"-766,20-27 1845,-6 10 3829,-26 25-2484,-21 8-3701,12 0-117,1 1 1,1 0-1,0 1 0,0 1 0,1 0 0,0 1 1,1 0-1,0 0 0,1 1 0,-15 25 0,25-37 3,0 0-1,-1-1 0,1 1 1,0 0-1,0-1 0,0 1 0,0 0 1,0 0-1,0-1 0,0 1 1,0 0-1,1-1 0,-1 1 1,0 0-1,0-1 0,0 1 1,1 0-1,-1-1 0,0 1 0,1 0 1,-1-1-1,1 1 0,-1-1 1,1 1-1,-1-1 0,1 1 1,-1-1-1,1 1 0,-1-1 1,1 1-1,0-1 0,-1 0 1,1 1-1,0-1 0,-1 0 0,1 0 1,0 0-1,-1 1 0,1-1 1,0 0-1,0 0 0,-1 0 1,1 0-1,0 0 0,-1 0 1,1 0-1,1-1 0,51 2-97,-34-1-155,5 1-44,1 2-1,24 5 0,-42-7 280,-1 0 0,0 1 0,0 0 0,0 0 0,0 1 0,0-1 0,-1 2 0,1-1 0,-1 0 0,0 1 0,0 0 0,0 0 1,6 7-1,-10-10 16,0 1 0,0-1 0,0 1 0,0 0 0,0-1 0,0 1 0,0 0 0,-1 0 0,1 0 0,-1 0 0,1-1 0,-1 1 0,0 0 0,1 0 0,-1 0 0,0 0 0,0 0 0,-1 0 0,1 0 0,0 0 0,-1 0 0,1 0 0,-1-1 0,1 1 0,-1 0 0,0 0 0,0 0 0,0-1 0,0 1 0,0-1 0,0 1 0,0-1 0,-1 1 0,1-1 0,-1 1 0,-2 1 0,-5 4 346,-1 1 0,0-2 0,0 1 0,-18 7 0,22-11-62,5-3 62,3-2-42,11-14-243,1 0-1,0 2 0,1 0 0,20-15 0,9-8-21,61-66 79,-92 88-100,-1 1-1,0-2 0,-1 0 0,-1 0 1,11-25-1,-39 84-147,6-18 149,1 0 0,1 1 0,1 0 1,1 1-1,2 0 0,0 0 0,-1 31 0,6-56-19,1-1 0,0 1-1,0-1 1,0 1-1,0 0 1,0-1 0,0 1-1,0-1 1,1 1-1,-1-1 1,0 1 0,1-1-1,-1 1 1,1-1-1,0 1 1,-1-1 0,1 1-1,0-1 1,0 0-1,0 0 1,0 1 0,0-1-1,0 0 1,0 0-1,1 0 1,-1 0 0,0 0-1,0 0 1,1 0-1,-1-1 1,1 1 0,-1-1-1,1 1 1,-1-1-1,1 1 1,-1-1 0,1 0-1,-1 1 1,1-1-1,-1 0 1,1 0-1,0 0 1,-1 0 0,1-1-1,-1 1 1,3-1 0,1 0-295,-1 0 0,0-1 1,0 1-1,0-1 1,0 0-1,0 0 1,4-4-1,-5 4-423,1-1 0,-1 0 0,-1 1 0,1-1 0,0 0 0,-1 0 0,5-7 0,6-18-5699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6.006"/>
    </inkml:context>
    <inkml:brush xml:id="br0">
      <inkml:brushProperty name="width" value="0.025" units="cm"/>
      <inkml:brushProperty name="height" value="0.025" units="cm"/>
    </inkml:brush>
  </inkml:definitions>
  <inkml:trace contextRef="#ctx0" brushRef="#br0">0 0 11851,'0'0'1313,"9"65"-1889,13-44-33,5 0-1569,3-4-2338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1.636"/>
    </inkml:context>
    <inkml:brush xml:id="br0">
      <inkml:brushProperty name="width" value="0.025" units="cm"/>
      <inkml:brushProperty name="height" value="0.025" units="cm"/>
    </inkml:brush>
  </inkml:definitions>
  <inkml:trace contextRef="#ctx0" brushRef="#br0">16 0 17296,'0'0'5061,"-16"58"-4901,16-32 129,6-1-129,6-1-96,2-4-385,4-5-2721,0-5-6343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6.366"/>
    </inkml:context>
    <inkml:brush xml:id="br0">
      <inkml:brushProperty name="width" value="0.025" units="cm"/>
      <inkml:brushProperty name="height" value="0.025" units="cm"/>
    </inkml:brush>
  </inkml:definitions>
  <inkml:trace contextRef="#ctx0" brushRef="#br0">105 276 4805,'0'0'14573,"-11"12"-14007,2-2-471,-40 44 1063,44-48-958,1 0-1,0 0 0,0 1 0,1-1 1,-1 1-1,1 0 0,1 0 0,-1 0 1,-1 9-1,4-15-186,0 0 1,0 0 0,0 0-1,0 0 1,1 0-1,-1 0 1,0 0-1,0 0 1,1 0-1,-1 0 1,1 0-1,-1 0 1,1-1-1,-1 1 1,1 0-1,-1 0 1,1 0 0,0 0-1,-1-1 1,1 1-1,0 0 1,0-1-1,0 1 1,-1-1-1,1 1 1,0 0-1,0-1 1,0 0-1,0 1 1,0-1-1,0 0 1,0 1-1,0-1 1,0 0 0,0 0-1,0 0 1,0 0-1,0 0 1,0 0-1,0 0 1,2-1-1,46-5 455,-25-2-427,0-1 1,0-1 0,-1-2 0,0 0-1,-1-1 1,0-1 0,-1-1-1,-1-1 1,0-1 0,24-28 0,-35 36-80,-1 0 0,0-1 1,0 0-1,-1-1 0,0 1 1,-1-1-1,-1-1 0,1 1 1,-2-1-1,1 0 0,-2 0 1,0 0-1,0 0 0,-1-1 1,-1 1-1,0-1 0,-1-24 1,0 35 21,0 0 1,-1 0-1,1 0 0,-1 0 1,0 0-1,1 0 1,-1 0-1,0 0 1,0 1-1,0-1 1,0 0-1,0 0 0,-1 1 1,1-1-1,-1 1 1,1-1-1,-1 1 1,1 0-1,-1-1 1,0 1-1,1 0 0,-4-1 1,1 0-3,0 1 0,0 0 0,1 0-1,-1 1 1,0-1 0,0 1 0,0 0 0,1 0 0,-1 0 0,0 1 0,-7 1 0,6-1 4,0 0 1,1 0-1,-1 0 1,1 1 0,-1 0-1,1 0 1,0 0-1,0 0 1,0 1 0,0-1-1,0 1 1,0 0-1,1 0 1,0 1-1,-1-1 1,1 1 0,0 0-1,1-1 1,-1 1-1,1 1 1,-3 5 0,4-5 2,0 0-1,1 0 1,-1 0 0,1 1 0,0-1 0,1 0 0,-1 0 0,1 0 0,0 1 0,0-1 0,1 0 0,-1 0 0,5 7 0,2 4 79,2 0-1,18 24 1,-21-32-174,0 1 0,-1 0 1,0 0-1,0 0 0,-1 1 0,0 0 0,-1 0 0,0 0 1,-1 0-1,3 14 0,-5 3-2724,-1-4-2332</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7.086"/>
    </inkml:context>
    <inkml:brush xml:id="br0">
      <inkml:brushProperty name="width" value="0.025" units="cm"/>
      <inkml:brushProperty name="height" value="0.025" units="cm"/>
    </inkml:brush>
  </inkml:definitions>
  <inkml:trace contextRef="#ctx0" brushRef="#br0">0 194 1602,'0'0'14104,"11"7"-12209,-5-2-1578,1-1 0,0-1 0,-1 1 1,1-1-1,1 0 0,-1-1 0,0 0 1,1 0-1,-1 0 0,1-1 0,0 0 1,-1-1-1,1 0 0,0 0 0,-1 0 1,1-1-1,0 0 0,-1-1 0,1 0 1,8-3-1,5-3-19,-1-1 0,0-1 0,0-1 0,20-15 0,-34 23-269,0-2 0,-1 1 0,1 0 0,-1-1 0,0 0 0,0-1 0,-1 1 0,0-1 0,0 0 0,0 0 0,0 0 0,-1 0 0,0 0 0,-1-1 0,1 0 0,-1 1 0,1-10 1,-2 14-35,-1 1 1,0-1 0,0 0 0,0 0 0,-1 0 0,1 0 0,0 1-1,-1-1 1,1 0 0,-1 0 0,0 1 0,1-1 0,-1 0 0,0 1-1,0-1 1,0 1 0,0-1 0,0 1 0,-1-1 0,1 1 0,0 0-1,-1 0 1,1-1 0,-1 1 0,1 0 0,-1 0 0,1 0 0,-1 1-1,0-1 1,1 0 0,-1 1 0,0-1 0,0 1 0,1-1 0,-1 1-1,-2 0 1,-1-1-20,1 1 0,-1 0 0,0 0 1,1 0-1,-1 1 0,1-1 0,-1 1 0,1 0 0,-1 0 0,1 1 0,0 0 0,0-1 0,-1 1 0,-3 3 0,-1 2 11,1 0-1,0 0 1,1 1-1,-1 0 1,2 0 0,-1 1-1,1 0 1,-8 14-1,11-16 4,-1 0 0,2-1 0,-1 1 0,0 0 0,1 0 0,1 1 0,-1-1 0,1 0 0,0 1 0,1-1 0,0 0 0,0 1 0,2 9-1,-2-15 10,1 0-1,0 0 0,0 0 1,0 0-1,0-1 0,0 1 1,0 0-1,1 0 0,-1-1 1,0 1-1,1-1 0,0 1 1,-1-1-1,1 1 0,0-1 1,-1 0-1,1 0 0,0 0 0,0 0 1,0 0-1,0-1 0,0 1 1,0 0-1,0-1 0,1 1 1,1-1-1,10 2 31,-1-1 1,1-1-1,15-1 0,-13 1-10,2-1-7,0-1-1,-1-1 1,1 0-1,0-2 1,-1 0-1,0-1 1,0 0-1,19-11 1,-14 5 12,0-1 1,-1-1-1,0-1 1,-2 0 0,26-26-1,-35 30-45,-19 23-75,1-1 0,1 2-1,0-1 1,1 1 0,0 0 0,1 0 0,-7 24 0,12-36 95,0 1-1,0-1 1,-1 1 0,1-1-1,0 1 1,0-1 0,0 1 0,1-1-1,-1 1 1,0-1 0,1 1-1,-1-1 1,0 1 0,1-1-1,0 0 1,-1 1 0,1-1-1,0 0 1,0 1 0,0-1-1,0 0 1,0 0 0,0 0-1,2 2 1,0-1 18,0 0 0,0-1 0,0 1 0,1-1 0,-1 1 0,1-1 0,-1 0 0,1-1 0,-1 1 0,5 0 0,11 0 60,0-1 1,-1-1-1,23-3 1,-35 3-94,17-3 39,-1-1 0,26-9 0,-31 8-38,0 1 0,1 0 1,0 2-1,31-4 0,-46 24-239,-3-15 262,0 0-1,-1 0 0,1 0 0,1 0 0,-1 0 0,0 0 1,0 0-1,1 0 0,-1-1 0,1 1 0,-1 0 1,1 0-1,0 0 0,0-1 0,1 3 0,3-2 21,0-1-1,1 1 1,-1-1-1,0 0 1,1-1-1,-1 1 1,1-1-1,-1 0 1,1 0-1,-1-1 1,7 0-1,61-16 90,-71 16-126,39-14-211,-29 10-129,0 1 1,0 0-1,0 1 1,0 0-1,21-2 1,-34 6 296,1 1 1,0-1-1,-1 1 1,1-1-1,-1 1 1,0-1-1,1 1 1,-1-1-1,0 0 1,0 1-1,0-1 1,0 0-1,-2 2 1,-7 5-147,-3 3-1684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7.413"/>
    </inkml:context>
    <inkml:brush xml:id="br0">
      <inkml:brushProperty name="width" value="0.025" units="cm"/>
      <inkml:brushProperty name="height" value="0.025" units="cm"/>
    </inkml:brush>
  </inkml:definitions>
  <inkml:trace contextRef="#ctx0" brushRef="#br0">1 0 8776,'0'0'8841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8.132"/>
    </inkml:context>
    <inkml:brush xml:id="br0">
      <inkml:brushProperty name="width" value="0.025" units="cm"/>
      <inkml:brushProperty name="height" value="0.025" units="cm"/>
    </inkml:brush>
  </inkml:definitions>
  <inkml:trace contextRef="#ctx0" brushRef="#br0">15 1 8680,'0'0'11275,"-2"12"-10853,-6 62 1345,4 105 0,3-176-1740,1 0 1,0 0-1,0 0 1,1 0 0,-1 0-1,0 0 1,1 0-1,0 0 1,0 0 0,0 0-1,0-1 1,0 1-1,0 0 1,4 4 0,-3-5-6,0-1 1,0 1 0,1-1 0,-1 0 0,0 0 0,1 0 0,-1 0 0,0 0 0,1 0-1,-1-1 1,1 1 0,-1-1 0,1 0 0,0 1 0,-1-1 0,1-1 0,-1 1 0,5-1-1,5 0 33,0-2 0,1 0-1,-1 0 1,0-1-1,-1-1 1,1 1 0,-1-2-1,0 0 1,17-12-1,-13 8-23,-1-1 0,0-1 1,0 0-1,-2-1 0,1 0 0,12-19 0,-12 8 92,-10 16-135,-9 19-313,-6 11 262,5-11 54,1 0 0,0 1 0,1 0 0,0 0 0,1 0 0,0 0 0,1 0 0,-3 21 0,6-32 7,0 0-1,0 0 1,0 0 0,0-1-1,0 1 1,0 0 0,0 0-1,0 0 1,1 0-1,-1-1 1,0 1 0,1 0-1,-1 0 1,0 0 0,1-1-1,-1 1 1,1 0-1,-1-1 1,1 1 0,-1 0-1,1-1 1,0 1 0,-1-1-1,1 1 1,0-1-1,-1 1 1,1-1 0,0 0-1,0 1 1,1 0 0,0-1-58,1 0 0,-1 0 0,1 1 0,-1-1 0,1-1 1,-1 1-1,1 0 0,-1-1 0,1 1 0,3-2 1,2-1-918,-1 0 0,1 0 0,-1-1 0,0 0 0,0 0 0,8-6 0,8-14-5664</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8.815"/>
    </inkml:context>
    <inkml:brush xml:id="br0">
      <inkml:brushProperty name="width" value="0.025" units="cm"/>
      <inkml:brushProperty name="height" value="0.025" units="cm"/>
    </inkml:brush>
  </inkml:definitions>
  <inkml:trace contextRef="#ctx0" brushRef="#br0">58 107 9769,'-5'10'4218,"-3"5"-3451,0-3 313,1 1 0,0 0 1,1 0-1,1 0 1,-6 21-1,11-34-1052,0 0 0,0 1 0,0-1 0,0 0-1,0 1 1,0-1 0,0 0 0,0 1 0,0-1 0,0 0 0,0 1 0,0-1-1,0 0 1,0 1 0,0-1 0,0 0 0,1 1 0,-1-1 0,0 0-1,0 0 1,0 1 0,0-1 0,1 0 0,-1 0 0,0 1 0,0-1 0,1 0-1,-1 0 1,0 1 0,0-1 0,1 0 0,-1 0 0,0 0 0,1 0 0,-1 0-1,0 1 1,1-1 0,-1 0 0,18-2 474,16-14 162,-11 1-480,0-1 1,30-28-1,-47 39-162,-1 0-1,0 0 1,-1 0-1,1-1 1,-1 0-1,0 0 1,0 0-1,-1 0 1,0-1-1,0 1 0,-1-1 1,1 0-1,-2 0 1,1 0-1,1-9 1,-3 14-25,0 1-1,0-1 1,0 1 0,0 0 0,0-1 0,0 1 0,0-1-1,0 1 1,-1-1 0,1 1 0,-1 0 0,1-1 0,-1 1-1,1 0 1,-1-1 0,0 1 0,1 0 0,-1 0 0,0 0-1,0 0 1,0 0 0,0 0 0,0 0 0,0 0-1,0 0 1,-1 0 0,1 0 0,0 0 0,0 1 0,-1-1-1,1 1 1,0-1 0,-1 1 0,1-1 0,-1 1 0,1 0-1,0 0 1,-1 0 0,1-1 0,-1 2 0,1-1 0,-1 0-1,1 0 1,0 0 0,-1 0 0,1 1 0,-1-1 0,1 1-1,0-1 1,-2 2 0,-4 0-17,1 0 0,-1 0 0,1 1 0,0 0-1,0 1 1,0-1 0,0 1 0,0 0 0,-6 7 0,-1 3 9,1 1 1,1 0 0,0 1-1,-8 17 1,16-27 40,0 1 1,0-1-1,0 1 0,1 0 1,0-1-1,0 1 1,1 0-1,0 0 0,0 0 1,1 0-1,0 1 1,0-1-1,2 13 0,-1-18-22,0 0-1,0 0 1,0 0-1,1 0 1,-1-1-1,1 1 0,-1 0 1,1-1-1,-1 1 1,1-1-1,0 0 1,-1 1-1,1-1 0,0 0 1,0 0-1,0 0 1,0 0-1,0-1 1,0 1-1,0-1 0,1 1 1,-1-1-1,0 1 1,0-1-1,0 0 1,4 0-1,62-4 209,-50 0-214,0 0 0,0-2-1,0 0 1,-1-1 0,0-1 0,-1 0 0,1-1 0,-2-1 0,1 0-1,-1-2 1,-1 1 0,0-2 0,-1 0 0,0 0 0,-1-1 0,-1-1 0,0 0-1,-1-1 1,15-29 0,-85 160-648,54-102 726,1 0-1,0 0 1,1 1-1,1 0 1,0 0-1,1 0 1,1 0-1,-1 15 1,3-28-71,-1 0 1,1 0 0,-1 0-1,1 0 1,-1 0 0,1 0-1,0 0 1,-1 0-1,1 0 1,0 0 0,0 0-1,0 0 1,-1 0 0,1-1-1,0 1 1,0 0 0,0-1-1,0 1 1,1-1 0,-1 1-1,0-1 1,0 1 0,0-1-1,0 0 1,0 0 0,1 1-1,-1-1 1,0 0 0,0 0-1,0 0 1,1 0 0,0-1-1,44-5 372,-27-3-358,-1 1-1,1-2 1,-2-1 0,1 0-1,-1-1 1,-1-1 0,0 0-1,-1-1 1,-1-1 0,0 0-1,-1-1 1,0-1 0,-2 0 0,0-1-1,12-25 1,-39 75-460,6-16 475,2 1 1,0 0 0,0 0-1,2 1 1,0 0-1,1 0 1,-5 35 0,10-52-35,0 0 0,0 0-1,0 1 1,0-1 0,1 0 0,-1 0 0,0 0 0,0 0 0,1 0 0,-1 0-1,1 0 1,-1 0 0,1 0 0,-1 0 0,1 0 0,0-1 0,-1 1 0,1 0 0,0 0-1,0 0 1,-1-1 0,1 1 0,0-1 0,0 1 0,0 0 0,0-1 0,1 1-1,1 0-189,1 0-1,-1 0 0,0-1 0,1 1 1,-1-1-1,0 0 0,1 0 1,-1 0-1,5-1 0,0 0-1182,-1 0 0,1-1 0,0 0 0,0-1 0,-1 0 0,1 0 0,9-5 0,6-12-6233</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9.148"/>
    </inkml:context>
    <inkml:brush xml:id="br0">
      <inkml:brushProperty name="width" value="0.025" units="cm"/>
      <inkml:brushProperty name="height" value="0.025" units="cm"/>
    </inkml:brush>
  </inkml:definitions>
  <inkml:trace contextRef="#ctx0" brushRef="#br0">0 76 9801,'0'0'11841,"4"8"-10902,-3-5-851,0 0-1,1 0 1,-1-1-1,1 1 1,0 0-1,0-1 1,0 1-1,0-1 1,0 0-1,0 0 1,1 0-1,2 2 1,-1-2 57,0 0 0,1-1 0,-1 1 0,1-1 0,-1 0 0,1 0 0,-1 0 0,1-1 0,0 0 1,6 0-1,2 0-80,1-1 0,-1-1 0,1 0 0,-1-1 0,0 0 0,0-1 0,0 0 0,-1-1 0,1-1 0,-1 0 0,0 0 0,-1-1 0,1-1 0,-2 0 0,1-1 0,14-15 0,-24 24-62,0-1 1,-1 1 0,1-1 0,0 1-1,-1-1 1,1 1 0,-1-1-1,1 0 1,-1 1 0,1-1 0,-1 0-1,0 0 1,1 1 0,-1-1-1,0 0 1,1 0 0,-1 0 0,0 1-1,0-1 1,0 0 0,0 0-1,0 0 1,0 0 0,0 1 0,0-1-1,0 0 1,0 0 0,0 0 0,-1 0-1,1 1 1,-1-2 0,0 1-15,0 0 0,-1 0 0,1 0 0,-1 1 0,1-1 0,-1 1 0,1-1 0,-1 1-1,0 0 1,1-1 0,-1 1 0,1 0 0,-1 0 0,-3 1 0,-4-1-19,0 1-1,0 1 1,0-1-1,0 2 1,-10 3-1,5 1 18,-1 2-1,2-1 1,-1 2 0,1 0-1,-15 15 1,24-21 5,-1 0 0,1 1 0,0 0 0,0 0 1,0 0-1,1 0 0,-1 0 0,1 1 0,1-1 0,-1 1 1,1 0-1,0 0 0,0 0 0,1 0 0,0 0 0,-1 11 1,2-15-3,1-1 0,0 0 1,-1 0-1,1 1 1,0-1-1,0 0 1,0 0-1,0 0 1,0 0-1,0 0 0,0 0 1,1 0-1,-1-1 1,0 1-1,0 0 1,1-1-1,-1 1 1,0-1-1,1 1 0,-1-1 1,0 1-1,1-1 1,-1 0-1,1 0 1,-1 0-1,1 0 1,-1 0-1,0 0 1,3 0-1,49-2-1627,-51 1 1463,14-1-1481,-1-2 0,1 0 0,-1 0 0,0-2 0,-1 0 0,25-13 0,8-5-4777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49.483"/>
    </inkml:context>
    <inkml:brush xml:id="br0">
      <inkml:brushProperty name="width" value="0.025" units="cm"/>
      <inkml:brushProperty name="height" value="0.025" units="cm"/>
    </inkml:brush>
  </inkml:definitions>
  <inkml:trace contextRef="#ctx0" brushRef="#br0">159 2 10346,'0'0'8077,"-10"-1"-8008,2 1-31,1 0 0,-1 0 0,1 1 0,-1 0 1,-13 4-1,20-5-36,-1 0 1,0 1 0,1-1-1,-1 1 1,1-1 0,-1 1-1,1 0 1,-1 0 0,1 0 0,-1 0-1,1 0 1,0 0 0,0 0-1,-1 0 1,1 0 0,0 1-1,0-1 1,0 0 0,0 1 0,1-1-1,-1 1 1,0-1 0,0 1-1,1-1 1,-1 1 0,1 0-1,0-1 1,-1 1 0,1 0-1,0-1 1,0 1 0,0 0 0,0-1-1,0 1 1,0 0 0,1-1-1,-1 1 1,0 0 0,1-1-1,0 1 1,0 2 0,3 0-20,-1 0 1,1 0-1,0-1 1,0 1 0,0-1-1,0 0 1,0 0-1,1 0 1,0-1-1,-1 1 1,1-1-1,0 0 1,0-1-1,7 3 1,14 6 1,-2 1-1,43 21 1,-63-30 19,0 1 0,0-1 0,0 1 0,0 0-1,-1 0 1,1 0 0,-1 0 0,0 1 0,0-1 0,0 1 0,4 6 0,-6-8 102,-1 0-1,1 0 1,-1-1-1,0 1 1,1 0 0,-1 0-1,0-1 1,0 1-1,0 0 1,0 0-1,0 0 1,-1-1-1,1 1 1,-1 0 0,1 0-1,-1-1 1,1 1-1,-1 0 1,0-1-1,0 1 1,0-1-1,0 1 1,0-1 0,0 1-1,0-1 1,0 0-1,-1 0 1,1 1-1,0-1 1,-1 0-1,1 0 1,-1 0 0,-3 1-1,-5 3 411,0 1 0,-1-2 0,-22 7 0,26-9-339,-84 19 1400,41-18-2915,7-11-5814,24-3-3691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0.743"/>
    </inkml:context>
    <inkml:brush xml:id="br0">
      <inkml:brushProperty name="width" value="0.025" units="cm"/>
      <inkml:brushProperty name="height" value="0.025" units="cm"/>
    </inkml:brush>
  </inkml:definitions>
  <inkml:trace contextRef="#ctx0" brushRef="#br0">141 136 3876,'0'0'8135,"1"-7"-5311,0 2-2626,1 0 483,-1 0-1,-1-1 1,1 1 0,-1 0-1,0-1 1,0 1-1,-1-10 1,0 13-590,0 0 0,1 1 0,-1-1 0,0 0 0,0 0 0,0 0 0,0 1 0,-1-1-1,1 1 1,0-1 0,-1 1 0,1-1 0,-1 1 0,1 0 0,-1 0 0,0 0 0,0 0 0,1 0 0,-1 0 0,0 0 0,0 1 0,0-1 0,0 0 0,0 1-1,0 0 1,0-1 0,0 1 0,-3 0 0,-25 5-100,29-5-2,0 1 1,1-1-1,-1 0 1,1 0-1,-1 1 1,1-1 0,-1 1-1,1-1 1,-1 1-1,1-1 1,-1 0-1,1 1 1,-1 0-1,1-1 1,0 1-1,-1-1 1,1 1-1,0-1 1,-1 1-1,1 0 1,0-1-1,0 1 1,0 0-1,-1-1 1,1 1-1,0 0 1,0-1-1,0 1 1,0 0 0,0-1-1,1 1 1,-1 0-1,0-1 1,0 1-1,0 0 1,0-1-1,1 1 1,-1-1-1,0 1 1,1 0-1,-1-1 1,0 1-1,1-1 1,-1 1-1,1-1 1,0 1-1,1 1-14,1 0 0,-1-1-1,1 1 1,-1-1-1,1 0 1,-1 1-1,1-1 1,0-1-1,0 1 1,0 0 0,0-1-1,-1 1 1,1-1-1,0 0 1,0 0-1,0 0 1,0 0 0,5-2-1,-1 2 27,0-1 0,0 0 1,0-1-1,0 0 0,0 0 0,10-5 0,-8-4 62,-5 1 147,-8 17-376,-1 3 338,2-15 325,-1-3-392,2 6-102,1-1 1,-1 1-1,0 0 0,0 0 0,0 0 0,0 0 1,0 0-1,-1 0 0,1 0 0,-1 1 0,1-1 1,-1 1-1,1 0 0,-1 0 0,0 0 0,1 0 1,-1 0-1,0 0 0,0 1 0,0-1 0,0 1 1,0 0-1,0 0 0,0 0 0,1 0 0,-1 1 1,0-1-1,-4 2 0,2-1 10,-1 0 0,1 1 1,0-1-1,-1 1 0,1 0 0,0 1 0,0-1 1,0 1-1,1 0 0,-1 0 0,1 1 0,-1-1 1,-6 8-1,7-4-1,1-1-1,-1 1 1,1 0 0,1 0 0,-1 0-1,-2 11 1,5 13-28,0-30 15,1 0 0,-1-1 0,0 1 0,0 0 0,1 0 1,-1 0-1,1 0 0,-1-1 0,1 1 0,-1 0 0,1-1 0,0 1 1,-1 0-1,1-1 0,0 1 0,-1-1 0,1 1 0,0-1 0,0 1 0,0-1 1,-1 1-1,1-1 0,0 0 0,0 1 0,0-1 0,1 0 0,6 1 27,0 0 0,1 0 0,-1-1 1,0-1-1,0 1 0,1-1 0,-1-1 0,0 1 0,0-1 0,11-5 0,2-2-34,-1-1 1,27-18 0,16-8-455,-62 36 453,-1 0 0,0 0 0,1 0 0,-1 0 0,0 1 0,1-1 0,-1 0 1,0 0-1,1 0 0,-1 0 0,0 1 0,1-1 0,-1 0 0,0 0 0,0 1 0,0-1 0,1 0 0,-1 0 0,0 1 0,0-1 1,0 0-1,1 1 0,-1-1 0,0 0 0,0 1 0,0-1 0,0 0 0,0 1 0,0-1 0,0 0 0,0 1 0,0-1 0,0 0 1,0 1-1,0-1 0,0 0 0,0 1 0,0-1 0,0 1 0,0-1 0,0 24-112,0-18 95,-14 246 706,9-208-168,-3 0 0,-1 0 0,-25 70 0,28-101-361,0 1 0,-1-1-1,0-1 1,-11 15-1,17-25-130,0 1-1,-1-1 0,0 0 1,1 1-1,-1-1 0,0 0 1,0 0-1,0 0 0,0-1 1,-1 1-1,1 0 0,0-1 1,-1 0-1,1 1 0,-1-1 0,1 0 1,-1 0-1,0 0 0,1-1 1,-1 1-1,0-1 0,0 1 1,0-1-1,1 0 0,-1 0 1,0 0-1,0 0 0,-5-2 1,6 1-13,1 0 1,-1-1-1,0 1 1,1 0-1,0-1 1,-1 1-1,1-1 1,0 0-1,-1 1 1,1-1-1,0 0 1,0 0 0,1 1-1,-1-1 1,0 0-1,0 0 1,1 0-1,-1 0 1,1 0-1,0 0 1,0-4-1,0-50-110,0 44 67,3-5-22,0-1 0,0 1-1,2 1 1,0-1 0,1 1-1,0 0 1,2 0 0,0 1-1,0-1 1,2 2 0,-1 0-1,2 0 1,18-19 0,20-17-332,107-85 1,-151 131 388,47-36 9,-24 20 10,-2-1 0,0-1 0,39-44 0,-65 65-13,1 1 0,-1 0 0,1-1-1,-1 1 1,1-1 0,-1 1 0,1-1 0,-1 1-1,1-1 1,-1 1 0,0-1 0,1 0 0,-1 1-1,0-1 1,0 1 0,0-1 0,1 0 0,-1 1-1,0-1 1,0 0 0,0 1 0,0-1 0,0 0-1,0 1 1,0-1 0,0 0 0,0 1 0,0-1-1,-1-1 1,-17 1-40,-28 18-106,24-4 112,1 1 0,-30 25 0,41-31 41,1 1 0,0-1 0,1 2 1,0-1-1,1 1 0,0 0 1,-8 15-1,15-24-26,-1 0-1,0 0 1,1 0 0,-1 0-1,1 0 1,-1 0 0,1 0-1,0 0 1,-1 0 0,1 1 0,0-1-1,0 0 1,0 0 0,0 0-1,0 1 1,0-1 0,0 0-1,0 0 1,0 0 0,0 0 0,1 1-1,-1-1 1,1 0 0,-1 0-1,1 0 1,-1 0 0,1 0-1,-1 0 1,1 0 0,0 0 0,0 0-1,-1 0 1,1-1 0,0 1-1,0 0 1,0 0 0,0-1-1,0 1 1,0 0 0,0-1 0,0 1-1,0-1 1,0 0 0,0 1-1,1-1 1,-1 0 0,0 1-1,0-1 1,0 0 0,0 0 0,1 0-1,-1 0 1,0 0 0,2-1-1,9 1-627,-1-1 0,1 0-1,-1 0 1,16-5-1,17-9-2992,4-6-2040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1.117"/>
    </inkml:context>
    <inkml:brush xml:id="br0">
      <inkml:brushProperty name="width" value="0.025" units="cm"/>
      <inkml:brushProperty name="height" value="0.025" units="cm"/>
    </inkml:brush>
  </inkml:definitions>
  <inkml:trace contextRef="#ctx0" brushRef="#br0">138 0 13773,'-9'2'399,"0"1"0,0 0 0,0 0 0,1 1 0,0 0 0,-1 1 0,1-1 0,1 2 0,-1-1 0,1 1 0,0 0 0,0 0-1,1 1 1,-7 8 0,13-14-403,-1-1-1,1 1 0,0-1 0,-1 0 0,1 1 1,0-1-1,0 1 0,-1-1 0,1 1 0,0-1 1,0 1-1,0-1 0,0 1 0,0 0 0,0-1 0,0 1 1,0-1-1,0 1 0,0-1 0,0 1 0,0-1 1,0 1-1,0-1 0,0 1 0,0-1 0,1 1 1,-1-1-1,0 1 0,0-1 0,1 2 0,18 10-227,37 1-391,-44-10 378,7 1-138,33 8 130,-49-11 256,0-1 0,0 1 0,-1 0 0,1 0 0,0 1 0,-1-1 1,1 0-1,-1 1 0,0 0 0,0-1 0,1 1 0,-1 0 0,2 3 1,-3-3 106,0-1 0,-1 1 0,0 0 0,1-1 1,-1 1-1,0-1 0,0 1 0,0 0 0,0-1 0,0 1 1,0-1-1,0 1 0,-1 0 0,1-1 0,0 1 1,-1-1-1,0 1 0,1-1 0,-1 1 0,0-1 1,0 0-1,1 1 0,-1-1 0,0 0 0,0 0 0,-1 1 1,1-1-1,0 0 0,0 0 0,-3 1 0,-49 33 1912,38-27-1475,1 1-305,0 0 0,-1-2 1,-22 10-1,0-11-3624,29-6-1161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2.347"/>
    </inkml:context>
    <inkml:brush xml:id="br0">
      <inkml:brushProperty name="width" value="0.025" units="cm"/>
      <inkml:brushProperty name="height" value="0.025" units="cm"/>
    </inkml:brush>
  </inkml:definitions>
  <inkml:trace contextRef="#ctx0" brushRef="#br0">204 342 12524,'0'0'3758,"-11"-3"-1681,7 2-1945,-1 0 11,0-1 1,-1 1-1,1 0 0,-1 0 0,1 1 1,0-1-1,-1 1 0,1 1 0,-1-1 1,1 1-1,-1 0 0,1 0 0,0 0 1,-1 1-1,1 0 0,-5 2 0,8-3-115,-54 38 507,53-37-524,0 0 1,0 0-1,1 0 1,-1 1-1,1-1 1,0 1-1,0 0 1,0 0-1,0 0 1,0 0-1,0 0 1,1 0-1,-1 0 1,1 1-1,0-1 1,-1 6 0,5-9 5,-1 0 1,1-1 0,-1 1 0,1-1-1,-1 1 1,1-1 0,-1 0 0,1 0 0,-1 0-1,0 0 1,4-3 0,6-4-98,-1-1 0,0-1 0,11-13 0,-13 13 11,0 1 1,0 0 0,1 1-1,15-10 1,-24 18 62,-1 0 0,1-1 0,-1 1 0,1 0 0,-1 0 0,1 0 0,-1 0 0,1 0 0,-1 0 0,1 0 0,-1 0 0,1 0 0,-1 0 0,1 0 0,-1 0 0,1 0 0,-1 1 0,1-1 0,-1 0 0,0 0 0,1 1 0,-1-1 0,1 0 0,-1 0 0,1 1 0,-1-1 0,0 0 0,1 1 0,-1-1 0,0 1 0,1-1 0,-1 0 0,0 1 0,0-1 0,1 1 0,-1-1 0,0 1 0,0-1 0,0 1 0,0-1 0,0 1 0,0-1 0,0 1 0,1-1 0,-1 1 0,-1-1 0,1 1 0,0-1 0,0 1 0,0-1 0,0 1 0,0 0 0,0 40-419,-1-29 367,0 22 54,-1-24-2,2 0 1,0 0-1,0 1 1,0-1 0,1 0-1,5 18 1,-5-26 5,0-1 1,0 1 0,1 0 0,-1 0 0,1-1-1,-1 1 1,1-1 0,0 1 0,0-1 0,-1 0-1,1 1 1,0-1 0,0 0 0,0 0 0,0-1-1,1 1 1,-1 0 0,0-1 0,0 1 0,0-1-1,1 0 1,-1 0 0,0 0 0,0 0 0,0 0-1,1 0 1,3-1 0,2 0 64,0 0-1,0-1 1,0 0 0,0 0-1,0-1 1,10-4 0,4-6-10,0-1 0,0-1 0,-1-1 0,-1 0 1,18-21-1,-38 37-60,0 0 1,1 0 0,-1-1 0,0 1-1,0 0 1,0 0 0,0 0-1,0-1 1,0 1 0,0 0 0,0 0-1,1 0 1,-1-1 0,0 1-1,0 0 1,0 0 0,0 0-1,1 0 1,-1 0 0,0-1 0,0 1-1,1 0 1,-1 0 0,0 0-1,0 0 1,0 0 0,1 0 0,-1 0-1,0 0 1,0 0 0,1 0-1,-1 0 1,0 0 0,0 0-1,1 0 1,-1 0 0,0 0 0,0 0-1,0 0 1,1 0 0,-1 0-1,0 0 1,0 0 0,1 0 0,-1 1-1,0-1 1,0 0 0,0 0-1,0 0 1,1 0 0,-1 1-1,0-1 1,0 0 0,0 0 0,1 1-1,1 18-30,1 8 88,-3-26-53,0 0 0,0 0-1,0-1 1,0 1 0,1 0 0,-1-1-1,0 1 1,0-1 0,1 1 0,-1 0-1,1-1 1,-1 1 0,0-1 0,1 1 0,-1-1-1,1 1 1,-1-1 0,1 1 0,0-1-1,-1 0 1,1 1 0,-1-1 0,1 0 0,0 1-1,-1-1 1,1 0 0,0 0 0,-1 1-1,2-1 1,8-1 52,0-1 0,-1 0 0,1 0 0,0-1 0,-1 0 0,0 0 0,1-1 0,-1-1 0,-1 1 0,1-1 0,15-12 0,-13 9-80,0 0 1,1 2 0,0-1-1,0 1 1,19-5-1,-31 10 18,1 1 0,0 0 0,-1 0 0,1 0 0,-1 0 0,1 0 0,-1 0 0,1 0 0,0 0 0,-1 0 0,1 0 0,-1 0 0,1 0-1,0 0 1,-1 0 0,1 0 0,-1 0 0,1 1 0,-1-1 0,1 0 0,-1 0 0,1 1 0,-1-1 0,1 0 0,-1 1 0,1-1 0,-1 1 0,0-1 0,1 1 0,-1-1 0,1 1-1,-1-1 1,0 1 0,0-1 0,1 1 0,-1-1 0,0 1 0,0-1 0,0 1 0,1 0 0,0 33 14,-1-4 81,0-29-87,0 0 0,0-1 0,0 1 0,0 0 0,0 0-1,0-1 1,0 1 0,1 0 0,-1-1 0,0 1 0,1 0 0,-1-1 0,0 1 0,1 0 0,-1-1 0,1 1 0,-1-1 0,1 1 0,-1-1 0,1 1 0,0-1 0,-1 1-1,1-1 1,-1 1 0,1-1 0,1 1 0,3-1 29,-1 1 1,1-1-1,0 0 0,0 0 0,-1 0 0,1 0 0,0-1 0,0 0 1,-1 0-1,1 0 0,-1-1 0,6-2 0,55-30 41,-42 20-78,11-5-19,-2-2 0,-1-1 0,0-1 0,-2-2 0,0-1 0,-2-1-1,-1-1 1,-2-2 0,0 0 0,33-59 0,-55 86 29,0 0 8,0 0 0,0-1 0,0 1-1,0 0 1,-1-1 0,1 1 0,-1-1 0,0 1 0,0-1-1,0 0 1,-1 0 0,1 1 0,-1-1 0,0-5-1,0 8 0,-1 1 0,1 0 0,-1-1 0,1 1 0,-1 0 0,1 0-1,-1-1 1,1 1 0,-1 0 0,1 0 0,-1 0 0,0-1 0,1 1-1,-1 0 1,1 0 0,-1 0 0,0 0 0,1 0 0,-1 0-1,1 1 1,-1-1 0,1 0 0,-1 0 0,0 0 0,1 0 0,-1 1-1,1-1 1,-1 0 0,1 0 0,-1 1 0,1-1 0,-1 1 0,1-1-1,0 0 1,-1 1 0,0 0 0,-18 14 6,1 6 173,1 0-1,1 1 0,1 0 1,1 1-1,1 1 0,-19 48 1,26-55-104,0-1-1,2 2 1,0-1 0,0 0 0,2 1 0,0-1 0,1 1-1,1 0 1,0-1 0,2 1 0,5 29 0,-4-39-63,0 1 0,0-1 1,1 0-1,0 0 0,1-1 0,-1 1 0,1-1 1,1 0-1,5 6 0,-10-13-21,-1 0 1,0 0-1,0 1 0,0-1 1,0 0-1,0 0 0,0 0 1,0 0-1,0 0 0,0 0 1,1 0-1,-1 1 0,0-1 0,0 0 1,0 0-1,0 0 0,0 0 1,0 0-1,1 0 0,-1 0 1,0 0-1,0 0 0,0 0 1,0 0-1,1 0 0,-1 0 1,0 0-1,0 0 0,0 0 1,0 0-1,0 0 0,1 0 0,-1 0 1,0 0-1,0 0 0,0 0 1,0 0-1,0 0 0,1 0 1,-1 0-1,0 0 0,0 0 1,0-1-1,0 1 0,0 0 1,0 0-1,1 0 0,-1 0 1,0 0-1,0 0 0,0-1 0,0 1 1,3-13-20,-4-17-125,-4 6 9,-2 0 0,0 1 1,-1-1-1,-1 2 0,-21-37 0,15 28 750,-22-58 1,37 89-603,0 0 0,0-1 0,0 1 0,0-1 0,0 1 0,0-1 0,0 1 0,0 0 0,0-1 1,0 1-1,0-1 0,0 1 0,0-1 0,0 1 0,0 0 0,0-1 0,1 1 0,-1-1 0,0 1 1,0 0-1,1-1 0,-1 1 0,0 0 0,0-1 0,1 1 0,-1 0 0,0 0 0,1-1 1,-1 1-1,0 0 0,1 0 0,-1-1 0,1 1 0,-1 0 0,0 0 0,1 0 0,-1 0 0,1 0 1,-1 0-1,0 0 0,1 0 0,-1 0 0,1 0 0,-1 0 0,1 0 0,-1 0 0,0 0 0,1 0 1,-1 0-1,1 0 0,-1 0 0,0 0 0,1 1 0,0-1 0,32 9 400,-27-7-391,88 22-2098,-68-20-1184,47 3 1,-26-6-8456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2.028"/>
    </inkml:context>
    <inkml:brush xml:id="br0">
      <inkml:brushProperty name="width" value="0.025" units="cm"/>
      <inkml:brushProperty name="height" value="0.025" units="cm"/>
    </inkml:brush>
  </inkml:definitions>
  <inkml:trace contextRef="#ctx0" brushRef="#br0">72 0 15150,'0'0'8633,"-4"10"-7769,-4 9-578,-22 63 848,28-76-1029,0 0 1,0 1-1,1-1 1,0 1-1,0 0 1,1-1-1,0 1 1,0 0-1,1-1 1,0 1-1,1 6 1,-1-11-101,0-1 1,0 0 0,0 0 0,0 1 0,0-1 0,0 0 0,0 0 0,0 0 0,1 0 0,-1 0 0,0 0 0,1-1 0,-1 1 0,1 0 0,-1-1 0,0 1 0,1-1-1,0 1 1,-1-1 0,1 0 0,-1 0 0,1 1 0,1-1 0,46 0-109,-32-1-102,163-7-1557,-179 8 1763,1 0 0,-1 0-1,0 0 1,0 0 0,1 0-1,-1 0 1,0 0 0,1 1-1,-1-1 1,0 0-1,0 1 1,0-1 0,1 1-1,-1-1 1,0 1 0,0 0-1,1 0 1,-1 0 12,-1-1 0,0 1 0,0-1 0,0 1 0,0-1 0,1 1 0,-1-1 0,0 1 0,0-1 1,0 1-1,0 0 0,0-1 0,0 1 0,0-1 0,0 1 0,-1-1 0,1 1 0,0-1 0,0 1 0,0-1 0,-1 1 0,1-1 0,0 1 0,0-1 0,-1 1 0,0 0 0,-2 3 79,0-1 0,0 1 0,-1-1 0,1 0 0,-1 0 0,0 0 0,-7 4 0,-13 3 15,1 0 1,-1-1-1,0-2 1,-1 0-1,0-2 0,0 0 1,-1-2-1,-47 0 0,73-3-156,-1 0-1,0 0 0,0 0 0,1 0 0,-1 0 0,0 0 1,0 0-1,1 0 0,-1 0 0,0 0 0,0-1 1,1 1-1,-1 0 0,0 0 0,1-1 0,-1 1 1,0 0-1,1-1 0,-1 1 0,1-1 0,-1 1 1,0-1-1,1 1 0,-1-1 0,1 1 0,0-1 0,-1 0 1,1 1-1,-1-1 0,1 0 0,0 1 0,0-1 1,-1 0-1,1 1 0,0-1 0,0 0 0,0 0 1,0 1-1,0-1 0,0-1 0,0 0-392,0 0 0,1 0 0,-1 0 0,1 0 0,0 0-1,0 0 1,0 0 0,0 0 0,0 0 0,0 0 0,1 1 0,-1-1 0,3-2 0,19-16-6498</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3.402"/>
    </inkml:context>
    <inkml:brush xml:id="br0">
      <inkml:brushProperty name="width" value="0.025" units="cm"/>
      <inkml:brushProperty name="height" value="0.025" units="cm"/>
    </inkml:brush>
  </inkml:definitions>
  <inkml:trace contextRef="#ctx0" brushRef="#br0">12 242 9577,'-1'-2'359,"-1"0"0,1 0 0,0 0 0,0 0 1,0 0-1,0 0 0,0 0 0,1 0 0,-1 0 0,1 0 0,-1-1 0,1 1 0,0 0 1,0 0-1,0-1 0,0 1 0,0 0 0,1-3 0,0 2-113,0 0 0,0 0-1,1 1 1,-1-1 0,1 1 0,0-1 0,-1 1-1,1-1 1,0 1 0,0 0 0,0 0 0,4-2-1,7-5 128,0 2-1,0-1 0,0 2 0,23-8 0,-26 10-58,61-19 451,-66 21-751,0 1 1,-1 0-1,1 0 0,0 1 1,-1 0-1,1-1 1,0 2-1,0-1 0,-1 0 1,1 1-1,0 0 0,-1 0 1,7 3-1,-9-3-17,-1 0 0,0 0 0,1 1 0,-1-1 0,0 1 0,0-1-1,0 1 1,0 0 0,-1-1 0,1 1 0,0 0 0,-1-1 0,1 1 0,-1 0 0,1 0-1,-1 0 1,0-1 0,0 1 0,0 0 0,0 0 0,0 0 0,-1 2 0,-8 43 90,3-32-39,-1 0 0,-1 0 0,0-1 1,-1 0-1,-14 16 0,14-18-43,0 0 0,0 1 1,1 0-1,1 0 0,0 1 1,-8 22-1,15-36-7,1 1 1,-1-1 0,0 0-1,0 1 1,1-1 0,-1 0-1,0 1 1,1-1 0,-1 0-1,0 0 1,1 1-1,-1-1 1,1 0 0,-1 0-1,0 0 1,1 1 0,-1-1-1,1 0 1,-1 0 0,0 0-1,1 0 1,-1 0 0,1 0-1,-1 0 1,1 0-1,-1 0 1,1 0 0,-1 0-1,0 0 1,1 0 0,-1 0-1,1 0 1,-1-1 0,0 1-1,1 0 1,-1 0-1,1 0 1,-1-1 0,1 1-1,21-7 164,8-12-107,-1-2 1,-1 0 0,0-2-1,-2-1 1,-1-1 0,43-55-1,-86 140-386,14-49 319,1 0-1,0 0 1,0 0-1,1 0 0,0 21 1,2-30 22,0 0 0,0-1 0,0 1 0,0 0 0,1-1 0,-1 1 0,1-1 1,-1 1-1,1-1 0,0 1 0,-1-1 0,1 1 0,0-1 0,0 1 0,0-1 0,0 0 0,0 1 0,3 1 1,-2-2 35,0 0 1,1 0-1,-1 0 1,0-1 0,1 1-1,-1-1 1,0 1 0,1-1-1,-1 0 1,0 0-1,1 0 1,-1 0 0,1 0-1,-1-1 1,0 1 0,1-1-1,2-1 1,7-3 27,-1 0 1,0-1-1,0-1 0,-1 0 1,1 0-1,-2-1 0,1 0 1,-1-1-1,0 0 0,-1 0 1,0-1-1,-1 0 1,9-15-1,-13 20-51,0-1 1,0 1 0,-1-1-1,0 0 1,0 1-1,0-1 1,0 0-1,-1 0 1,0 0 0,-1 0-1,1-12 1,-1 18-30,0-1-1,0 1 1,0-1 0,-1 1 0,1 0 0,0-1-1,0 1 1,0-1 0,0 1 0,0-1-1,-1 1 1,1 0 0,0-1 0,0 1 0,-1 0-1,1-1 1,0 1 0,0-1 0,-1 1-1,1 0 1,0 0 0,-1-1 0,1 1 0,-1 0-1,1 0 1,0-1 0,-1 1 0,1 0-1,-1 0 1,1 0 0,-1 0 0,1 0 0,0 0-1,-2-1 1,-15 9-198,-12 19 65,26-22 134,0-1 0,0 1 1,0 0-1,0 0 0,1 0 0,0 0 0,0 1 0,1-1 0,-1 0 0,1 1 0,-1 7 1,3-12 4,-1 0 1,1 0 0,-1 0 0,1 0 0,0 0 0,0 0 0,-1 0 0,1-1 0,0 1 0,0 0 0,0-1-1,0 1 1,0 0 0,0-1 0,0 1 0,0-1 0,0 1 0,0-1 0,0 0 0,0 0 0,0 1 0,0-1-1,0 0 1,0 0 0,0 0 0,0 0 0,1 0 0,-1 0 0,0 0 0,0 0 0,0-1 0,1 0 0,41-7 203,-19-10-130,-21 15-87,0 0 0,1 1 0,-1-1 0,1 1 0,0-1 0,0 1 0,-1 0 0,1 0 0,0 1 0,5-2 0,-7 50-836,-3-26 854,0-16-17,1 0 1,-1 0-1,1 0 0,0 0 0,1 0 0,-1 0 0,3 9 1,-2-13 6,0 1 1,0-1 0,0 1 0,0-1-1,0 0 1,0 0 0,0 1 0,0-1-1,1 0 1,-1 0 0,1 0 0,-1 0 0,0 0-1,1-1 1,0 1 0,-1 0 0,1-1-1,-1 1 1,1-1 0,0 1 0,-1-1-1,1 0 1,0 0 0,-1 0 0,1 0 0,0 0-1,2 0 1,8-1 20,0 1 1,0-2-1,0 1 1,0-2-1,-1 1 1,15-7-1,-16 5-346,0 0-1,0-1 1,-1 0 0,0-1 0,0 0-1,0-1 1,-1 0 0,0 0-1,0-1 1,0 1 0,-1-2 0,-1 1-1,1-1 1,-1 0 0,-1-1-1,0 1 1,0-1 0,6-19 0,21-80-6893,-14 48 1270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3.764"/>
    </inkml:context>
    <inkml:brush xml:id="br0">
      <inkml:brushProperty name="width" value="0.025" units="cm"/>
      <inkml:brushProperty name="height" value="0.025" units="cm"/>
    </inkml:brush>
  </inkml:definitions>
  <inkml:trace contextRef="#ctx0" brushRef="#br0">252 1 10474,'0'0'2012,"-4"12"-949,-55 166 2030,27-90-1826,-28 128-1,58-202-1255,0 0 0,1 1 0,1-1-1,1 20 1,-1-34-18,0 0 1,0 0 0,0 0-1,0 0 1,0-1 0,1 1-1,-1 0 1,0 0-1,0 0 1,0 0 0,0 0-1,0 0 1,0 0-1,1 0 1,-1-1 0,0 1-1,0 0 1,0 0 0,0 0-1,1 0 1,-1 0-1,0 0 1,0 0 0,0 0-1,0 0 1,1 0-1,-1 0 1,0 0 0,0 0-1,0 0 1,0 0-1,1 0 1,-1 0 0,0 0-1,0 0 1,0 0 0,0 1-1,0-1 1,1 0-1,-1 0 1,0 0 0,0 0-1,0 0 1,0 0-1,0 0 1,0 1 0,1-1-1,-1 0 1,0 0 0,0 0-1,0 0 1,0 0-1,0 1 1,0-1 0,0 0-1,0 0 1,0 0-1,0 1 1,7-17 15,-7-1-275,-1 0 0,0 0 0,-2 0 0,0 0 1,0 0-1,-2 1 0,0 0 0,0 0 1,-2 0-1,-12-23 0,11 27 1041,1 0 0,-2 0-1,0 0 1,-12-11 0,71 31 1915,-18-1-2752,0-1-1,1-1 0,50 0 0,-83-5-57,0 0 0,1 0 0,-1 0 0,1 0-1,-1 0 1,0 1 0,1-1 0,-1 0-1,1 0 1,-1-1 0,0 1 0,1 0 0,-1 0-1,1 0 1,-1 0 0,0 0 0,1 0-1,-1 0 1,1-1 0,-1 1 0,0 0 0,1 0-1,-1-1 1,0 1 0,0 0 0,1 0 0,-1-1-1,0 1 1,1 0 0,-1-1 0,0 1-1,0 0 1,0-1 0,1 1 0,-1 0 0,0-1-1,0 1 1,0-1 0,0 1 0,0 0-1,0-1 1,0 1 0,0-1 0,0 1 0,0 0-1,0-1 1,0 1 0,0-1 0,0 1 0,0 0-1,0-1 1,0-15-5117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4.110"/>
    </inkml:context>
    <inkml:brush xml:id="br0">
      <inkml:brushProperty name="width" value="0.025" units="cm"/>
      <inkml:brushProperty name="height" value="0.025" units="cm"/>
    </inkml:brush>
  </inkml:definitions>
  <inkml:trace contextRef="#ctx0" brushRef="#br0">1 1 8104,'0'0'832,"35"53"-992,-3-32-1762,4 1-3042</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4.464"/>
    </inkml:context>
    <inkml:brush xml:id="br0">
      <inkml:brushProperty name="width" value="0.025" units="cm"/>
      <inkml:brushProperty name="height" value="0.025" units="cm"/>
    </inkml:brush>
  </inkml:definitions>
  <inkml:trace contextRef="#ctx0" brushRef="#br0">121 47 9257,'0'0'2717,"8"-5"401,-2 3-2423,-3 1-535,-1 0 1,1 0-1,-1 0 0,1-1 1,-1 1-1,1-1 1,-1 1-1,0-1 0,1 0 1,-1 0-1,0 0 1,0 0-1,-1 0 0,1 0 1,0 0-1,1-4 1,-3 6-102,0-1 0,-1 1 1,1-1-1,0 1 0,0 0 1,-1-1-1,1 1 0,0 0 1,0-1-1,-1 1 1,1 0-1,0-1 0,-1 1 1,1 0-1,-1-1 0,1 1 1,0 0-1,-1 0 1,1 0-1,-1-1 0,1 1 1,-1 0-1,1 0 0,0 0 1,-1 0-1,1 0 1,-1 0-1,1 0 0,-1 0 1,1 0-1,-1 0 0,1 0 1,-1 0-1,1 0 1,0 0-1,-1 0 0,1 1 1,-1-1-1,1 0 0,-1 0 1,0 1-1,-23 4-252,9 1 185,0 1-1,0 1 0,-15 10 1,25-15-5,-1 1 0,1 0-1,0 0 1,1 0 0,-1 0 0,1 1 0,0 0 0,0 0 0,0 0-1,1 0 1,-4 8 0,6-12-19,1 0 0,0 0 0,0 0 0,-1 0 0,1 0 0,0 0-1,0 0 1,0 1 0,0-1 0,0 0 0,1 0 0,-1 0 0,0 0 0,0 0 0,1 0 0,-1 0 0,1 0-1,-1 0 1,1 0 0,-1 0 0,1 0 0,0 0 0,-1-1 0,1 1 0,0 0 0,0 0 0,-1-1-1,1 1 1,0 0 0,0-1 0,0 1 0,0-1 0,0 1 0,0-1 0,0 1 0,0-1 0,0 0 0,0 1-1,0-1 1,2 0 0,53 8-1707,-45-7 1223,14 2-272,-8-2 713,0 0-1,0 2 0,-1 0 0,1 1 0,-1 0 0,18 8 0,-33-12 123,-1 0 0,1 0-1,-1 1 1,1-1 0,-1 0 0,0 0-1,1 0 1,-1 1 0,1-1 0,-1 0-1,1 1 1,-1-1 0,0 0 0,1 1-1,-1-1 1,0 1 0,1-1-1,-1 0 1,0 1 0,1-1 0,-1 1-1,0-1 1,0 1 0,0-1 0,0 1-1,1-1 1,-1 1 0,0-1 0,0 1-1,0-1 1,0 1 0,0-1 0,0 1-1,0-1 1,0 1 0,0 0-1,-1-1 1,1 1 0,0-1 0,0 1-1,0-1 1,-1 0 0,1 1 0,0-1-1,0 1 1,-1-1 0,1 1 0,0-1-1,-1 0 1,1 1 0,-1-1 0,1 0-1,0 1 1,-1-1 0,1 0-1,-1 0 1,1 1 0,-1-1 0,1 0-1,-1 0 1,1 0 0,-2 1 0,-32 14 1705,33-15-1820,-15 6-125,0 0 0,0-2 0,0 0 0,0 0 0,0-2 0,-33 1 0,48-3 44,1 0 1,-1 0-1,1 0 0,0 0 0,-1 0 1,1 0-1,0-1 0,0 1 1,-1 0-1,1 0 0,0 0 0,-1-1 1,1 1-1,0 0 0,0 0 1,-1-1-1,1 1 0,0 0 0,0-1 1,0 1-1,0 0 0,-1-1 1,1 1-1,0 0 0,0-1 0,0 1 1,0 0-1,0-1 0,0 1 1,0 0-1,0-1 0,0 1 0,0 0 1,0-1-1,0 1 0,0 0 1,0-1-1,0 1 0,0 0 0,0-1 1,0 1-1,1 0 0,-1-1 1,0 1-1,0 0 0,0-1 1,1 1-1,-1 0 0,9-16-6289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4.810"/>
    </inkml:context>
    <inkml:brush xml:id="br0">
      <inkml:brushProperty name="width" value="0.025" units="cm"/>
      <inkml:brushProperty name="height" value="0.025" units="cm"/>
    </inkml:brush>
  </inkml:definitions>
  <inkml:trace contextRef="#ctx0" brushRef="#br0">107 372 11403,'0'0'3609,"-8"7"-2334,-4 2-979,-40 34 1506,49-40-1655,0 0 1,-1 1-1,1 0 1,0-1-1,1 1 0,-1 0 1,1 1-1,-1-1 1,1 0-1,1 1 1,-1-1-1,-1 7 1,3-10-136,0 0 0,0-1 0,0 1 0,0 0 1,1-1-1,-1 1 0,0 0 0,0-1 0,1 1 0,-1 0 0,0-1 1,1 1-1,-1-1 0,1 1 0,-1-1 0,0 1 0,1-1 0,-1 1 1,1-1-1,0 1 0,-1-1 0,1 1 0,-1-1 0,1 0 0,0 1 1,-1-1-1,1 0 0,0 0 0,-1 0 0,1 1 0,0-1 0,-1 0 1,1 0-1,0 0 0,-1 0 0,2 0 0,31 0 362,-28 0-311,11-2 3,0-1 1,-1 0-1,1-1 1,-1 0-1,1-1 0,-1-1 1,-1-1-1,1 0 0,-1-1 1,14-10-1,-9 5-57,-2 0-1,0-1 1,-1-1-1,0-1 1,-1 0 0,24-33-1,-30 34-18,-1-1 1,0 1-1,-1-2 0,-1 1 0,0-1 0,-1 1 0,3-24 1,-6 32-7,-2 0 1,1 0 0,-1 0 0,0 0 0,-1 0 0,0 0-1,0 0 1,-3-9 0,3 13 10,-1 0 0,1 0-1,-1 1 1,0-1 0,0 0 0,-1 1-1,1-1 1,-1 1 0,1 0 0,-1 0-1,0 0 1,0 0 0,0 0 0,-1 1-1,1-1 1,-6-1 0,3 1-8,0 1-1,-1 0 1,1 1 0,0-1 0,-1 1-1,0 1 1,1-1 0,-1 1 0,1 0-1,-1 1 1,0-1 0,1 1 0,-1 1-1,1-1 1,0 1 0,-1 0 0,1 1-1,0-1 1,0 1 0,0 1 0,-7 4-1,8-5 22,0 0 0,1 0 0,0 0 0,-1 1-1,1 0 1,0-1 0,1 1 0,-1 1 0,1-1 0,0 0-1,0 1 1,0 0 0,1-1 0,-1 1 0,1 0 0,0 1-1,1-1 1,-1 0 0,1 0 0,0 1 0,0-1 0,1 1-1,-1-1 1,1 0 0,1 1 0,0 8 0,1-10 2,0 0 0,0 0 1,0 0-1,0 0 0,1 0 0,-1 0 1,1-1-1,0 1 0,0-1 1,0 0-1,1 0 0,-1 0 0,7 4 1,60 33 102,-40-24-114,-19-10 28,-1 1 0,0 0 0,-1 0 0,1 1 0,-1 0 0,-1 1 0,0 0 0,11 15 0,-16-19-201,0 0 0,0-1 0,-1 1 0,0 0 1,0 0-1,0 0 0,-1 1 0,1-1 0,-1 0 0,0 0 0,-1 1 1,1-1-1,-1 1 0,0-1 0,-1 1 0,1-1 0,-1 0 0,0 1 1,-1-1-1,1 0 0,-4 8 0,-8 7-4641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6.120"/>
    </inkml:context>
    <inkml:brush xml:id="br0">
      <inkml:brushProperty name="width" value="0.025" units="cm"/>
      <inkml:brushProperty name="height" value="0.025" units="cm"/>
    </inkml:brush>
  </inkml:definitions>
  <inkml:trace contextRef="#ctx0" brushRef="#br0">248 282 13229,'0'0'6918,"-8"-4"-5749,5 2-1109,0 1-1,0 0 1,-1-1 0,1 1-1,0 1 1,0-1 0,-1 0-1,1 1 1,0 0-1,-1 0 1,1 0 0,0 0-1,-1 0 1,1 1-1,-4 0 1,-1 2 49,1 0-1,0 0 1,-1 0-1,1 1 1,0 0-1,-11 10 1,-54 46 241,67-54-330,0-1 0,-1 1 0,2 0 0,-1 0 0,1 0 0,0 1 0,0 0 1,1-1-1,0 1 0,-3 9 0,6-15-18,0 0 0,0-1 0,0 1 0,0 0 0,0-1 0,0 1 0,0 0 0,0 0 0,0-1-1,0 1 1,0 0 0,1-1 0,-1 1 0,0 0 0,0-1 0,1 1 0,-1 0 0,1-1 0,-1 1 0,0-1 0,1 1 0,-1-1 0,1 1 0,-1-1 0,1 1 0,0-1 0,-1 1-1,1-1 1,-1 0 0,1 1 0,0-1 0,-1 0 0,1 0 0,0 1 0,-1-1 0,1 0 0,0 0 0,-1 0 0,1 0 0,0 0 0,0 0 0,-1 0 0,1 0 0,0 0 0,-1 0-1,1 0 1,0-1 0,-1 1 0,2-1 0,40-9 296,-22 2-267,0-1 1,-1 0-1,0-2 0,-1 0 1,0-1-1,17-15 1,-25 19-22,0-1 0,-1 0 0,0 0 0,0-1 0,-1-1 1,0 1-1,-1-1 0,0 0 0,-1 0 0,0-1 1,5-16-1,-21 53-579,6-15 542,0-1 0,0 1 0,1 0 0,0 0 0,-2 19-1,5-27 22,0 0 0,-1 0 0,1 0 0,0 0 0,0 0 0,0 0 0,0 0 0,1 0 0,-1 0-1,1 0 1,-1 0 0,1 0 0,0 0 0,-1 0 0,1 0 0,0 0 0,0 0 0,1-1 0,-1 1-1,0 0 1,0-1 0,1 1 0,-1-1 0,3 2 0,0-2 15,0 1 0,0-1 0,0 0 1,1-1-1,-1 1 0,0-1 0,0 0 0,0 0 0,1 0 0,-1 0 1,6-2-1,3-1 13,1 0 0,-1-1 0,0 0 0,0-1 0,-1 0 0,1-1 0,-1-1 1,21-14-1,-4-1 2,-1-1 0,30-31 1,-48 45-24,-1 0 1,0-1-1,0 0 1,-1-1-1,0 0 1,-1 0-1,0-1 1,-1 0-1,0 0 0,7-24 1,-22 42-654,-7 12 594,-202 321 266,212-329-182,0 0-1,1 1 1,0-1 0,1 1-1,1 0 1,-1 0-1,2 1 1,0-1 0,-2 18-1,4-28-20,0 1 0,1-1 0,-1 1 0,0-1 0,0 0 0,1 1 0,-1-1 0,1 0 0,-1 1 0,1-1 0,0 0 0,-1 0 0,1 0 0,0 0 0,0 1 0,0-1 0,0 0-1,0 0 1,0-1 0,0 1 0,0 0 0,0 0 0,0 0 0,1-1 0,-1 1 0,0-1 0,1 1 0,-1-1 0,0 1 0,1-1 0,-1 0 0,0 1 0,1-1 0,-1 0 0,0 0 0,1 0 0,1-1 0,4 1 34,1 0 0,-1-1 1,0 0-1,0 0 1,0-1-1,10-3 1,3-4-13,-1 0 0,0-1 1,0-1-1,-1-1 0,-1-1 1,20-18-1,3-6 3,46-57 0,-27 17-320,-4-2 0,52-100 0,-93 151 199,-26 51 16,-2-1 1,-16 21 0,-25 40 190,42-62-55,1 0 0,1 1 0,1 0 1,1 1-1,1 0 0,1 0 0,1 1 0,1 0 0,1 0 0,-1 29 1,5-52-57,0 0 0,0 0 1,0 0-1,1 0 1,-1 0-1,0 0 1,1 1-1,-1-1 0,0 0 1,1 0-1,-1 0 1,1-1-1,0 1 0,-1 0 1,1 0-1,0 0 1,-1 0-1,1 0 0,0-1 1,1 2-1,-1-2-6,-1 0 0,0 0 0,1 1 0,-1-1 0,1 0-1,-1 0 1,0 0 0,1 0 0,-1 0 0,1 0 0,-1 0 0,0 0-1,1 0 1,-1 0 0,1 0 0,-1 0 0,0-1 0,1 1 0,-1 0 0,1 0-1,-1 0 1,0 0 0,1-1 0,-1 1 0,0 0 0,1 0 0,-1-1-1,0 1 1,1 0 0,-1-1 0,0 1 0,0 0 0,1-1 0,-1 1-1,0 0 1,0-1 0,0 1 0,0 0 0,1-1 0,-1 1 0,0-1 0,0 1-1,0 0 1,0-1 0,0 1 0,0-1 0,0 1 0,0 0 0,0-1-1,0 1 1,0-1 0,0 0 0,0-21-183,-1 0 0,0 0 0,-2-1 0,0 1-1,-2 0 1,-13-39 0,7 20 656,69 57 457,-39-12-1073,0-1 1,0-2-1,0 0 0,0 0 0,0-2 0,0 0 1,1-2-1,-2 0 0,1-1 0,0 0 1,-1-2-1,0 0 0,18-10 0,-16 7-63,-2 0-1,1-2 0,-2-1 0,1 0 1,-1-1-1,-1 0 0,-1-2 0,0 0 1,0 0-1,-2-2 0,20-29 1,-26 26 1097,-21 24-105,-24 28-234,14-4-1,0 1 1,-27 43 0,43-59-363,0 0-1,1 1 1,1 0 0,0 0 0,1 0-1,0 1 1,2-1 0,-5 27-1,8-39-176,0 0-1,0-1 0,0 1 1,0-1-1,0 1 0,0-1 1,1 1-1,-1-1 0,0 1 1,1-1-1,-1 1 1,1-1-1,0 1 0,-1-1 1,1 0-1,0 1 0,0-1 1,0 0-1,0 0 0,0 0 1,0 0-1,2 2 0,0-1 14,0-1 0,-1 1 0,1-1 0,0 0-1,0 0 1,0-1 0,0 1 0,0 0 0,0-1 0,0 0-1,4 0 1,3 0 23,0-1 1,-1 0-1,1-1 0,0 0 0,0 0 0,14-6 1,-10 2-66,-1-1 0,1 0 0,-1 0 0,0-2 1,-1 1-1,0-2 0,0 0 0,-1 0 0,-1-1 1,0 0-1,16-23 0,-50 68-102,-19 30-216,40-60 321,1 1 0,0 0 0,0 0 0,0 0 0,0 0 0,1 0 0,0 0 0,0 0 0,0 1 0,1-1 0,0 0 0,1 9 0,-1-13-20,1 0 0,-1 1 1,1-1-1,0 0 0,0 0 1,-1 0-1,1-1 0,0 1 0,0 0 1,0 0-1,0 0 0,0-1 1,0 1-1,0 0 0,0-1 1,0 1-1,1-1 0,-1 1 1,0-1-1,0 0 0,0 1 0,1-1 1,-1 0-1,0 0 0,0 0 1,0 0-1,1 0 0,-1 0 1,0 0-1,0 0 0,1-1 0,1 0 1,1 1-420,1-1 1,0 0-1,0 0 1,-1 0 0,1-1-1,-1 1 1,7-5-1,11-12-5535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6.464"/>
    </inkml:context>
    <inkml:brush xml:id="br0">
      <inkml:brushProperty name="width" value="0.025" units="cm"/>
      <inkml:brushProperty name="height" value="0.025" units="cm"/>
    </inkml:brush>
  </inkml:definitions>
  <inkml:trace contextRef="#ctx0" brushRef="#br0">29 1 13741,'-11'16'-128,"4"1"352,-4 2-96,11 2-192,0-1 64,5 1-1153,13-5-2883</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7.058"/>
    </inkml:context>
    <inkml:brush xml:id="br0">
      <inkml:brushProperty name="width" value="0.025" units="cm"/>
      <inkml:brushProperty name="height" value="0.025" units="cm"/>
    </inkml:brush>
  </inkml:definitions>
  <inkml:trace contextRef="#ctx0" brushRef="#br0">121 157 15310,'-8'4'497,"1"0"-400,-5 2 776,1-1-1,0 1 0,0 1 1,1 0-1,0 1 1,0 0-1,1 0 0,-12 13 1,21-20-857,0-1 1,0 0 0,0 0-1,0 0 1,0 1 0,0-1-1,0 0 1,0 0 0,0 1-1,0-1 1,0 0 0,-1 0-1,1 1 1,0-1-1,1 0 1,-1 0 0,0 0-1,0 1 1,0-1 0,0 0-1,0 0 1,0 1 0,0-1-1,0 0 1,0 0 0,0 0-1,0 1 1,1-1-1,-1 0 1,0 0 0,0 0-1,0 1 1,0-1 0,1 0-1,-1 0 1,0 0 0,0 0-1,0 0 1,1 1 0,-1-1-1,0 0 1,0 0 0,1 0-1,-1 0 1,0 0-1,0 0 1,1 0 0,19 1 449,21-7-28,-16-3-577,-1-1 1,0-1 0,-1-1-1,0-1 1,-1-1-1,-1 0 1,0-2 0,-1-1-1,0-1 1,-2 0-1,0-1 1,21-30 0,-39 48 126,1 0 0,0 1 1,-1-1-1,1 0 0,0 0 1,-1 0-1,1 0 0,-1 0 1,0 0-1,1 0 0,-1 0 0,0 0 1,1 0-1,-1 0 0,0 0 1,0 0-1,0 0 0,0 0 1,0 0-1,0 0 0,0-2 1,-1 3-2,0 0 0,1-1 1,-1 1-1,0 0 1,1 0-1,-1 0 1,0-1-1,0 1 1,1 0-1,-1 0 1,0 0-1,1 0 0,-1 0 1,0 0-1,0 0 1,1 1-1,-1-1 1,0 0-1,1 0 1,-1 0-1,0 1 1,0-1-1,-43 24-167,33-16 224,1 1 0,1 0 0,-1 1 0,2 0 1,-13 16-1,18-21-5,0 0 1,0 0 0,1 0-1,-1 1 1,1-1 0,0 1-1,1-1 1,-1 1-1,1 0 1,0-1 0,0 1-1,1 0 1,0 0 0,1 11-1,-1-15-31,1 0 0,-1-1 0,1 1 0,-1 0 0,1 0 0,0-1 0,0 1 0,0-1 0,0 1 0,0-1 0,0 1 0,1-1 0,-1 0 0,0 0 0,1 1 0,-1-1 0,1 0 0,-1 0 0,1 0 0,1 0 0,3 2 24,-1-1 1,1 0-1,0 0 1,0-1-1,0 0 1,7 1-1,8 0 70,0-2-1,33-3 0,-45 2-79,1-1-1,-1 0 0,1-1 1,-1 0-1,0 0 0,0-1 1,15-9-1,-19 10-4,-1 1 0,0-1 1,0 0-1,0 0 0,-1 0 0,1 0 0,-1-1 1,1 0-1,-1 1 0,-1-1 0,1 0 1,0-1-1,-1 1 0,0 0 0,0-1 0,0 1 1,1-6-1,-4 9-18,1 0-1,-1 0 1,0 1-1,1-1 1,-1 0 0,0 0-1,0 0 1,0 1-1,0-1 1,0 0 0,0 1-1,0-1 1,0 1-1,0-1 1,0 1 0,0 0-1,0-1 1,0 1-1,0 0 1,0 0 0,0 0-1,-1 0 1,1 0-1,0 0 1,0 0 0,0 0-1,0 0 1,0 0-1,-2 1 1,-38 2-37,34 0 56,-1-1-1,1 1 1,1 1-1,-1-1 1,0 1 0,1 0-1,-8 6 1,12-8-7,-1 0 1,1-1 0,0 1-1,-1 1 1,1-1-1,0 0 1,0 0 0,0 1-1,1-1 1,-1 1-1,1-1 1,-1 1 0,1 0-1,0 0 1,0 0-1,0-1 1,0 1-1,0 0 1,1 0 0,-1 5-1,2-7-1,0 1 0,-1-1-1,1 0 1,0 1 0,0-1-1,0 0 1,0 1 0,0-1-1,0 0 1,0 0 0,0 0-1,0 0 1,1 0 0,-1 0-1,0 0 1,1 0 0,-1-1-1,1 1 1,-1-1 0,1 1-1,-1-1 1,1 1 0,-1-1-1,1 0 1,-1 1 0,1-1-1,1 0 1,53 1-529,-43-1-87,5-1-927,-1-1 0,1-1 0,0 0-1,-1-1 1,1-1 0,-1 0 0,-1-2 0,1 0 0,-1-1-1,0 0 1,23-17 0,1-9 1298,-9-4 4022,-30 38-3480,0-1-1,-1 0 1,1 0-1,0 0 1,-1 1 0,1-1-1,-1 0 1,1 0-1,-1 0 1,0 0-1,1 0 1,-1 0 0,0 0-1,1 0 1,-1 0-1,0 0 1,0 0-1,0-1 1,0 1 0,0 0-1,0 0 1,-1 0-1,1 0 1,0 0-1,0 0 1,-1 0 0,1 0-1,-1 0 1,0-1-1,0 1-119,-1 0-1,1 0 1,-1 0-1,1 0 0,-1 0 1,0 0-1,1 1 1,-1-1-1,0 0 0,0 1 1,0 0-1,1-1 1,-1 1-1,0 0 1,-2 0-1,-1 0-102,0-1 0,0 2-1,-1-1 1,1 1 0,0-1 0,0 1 0,0 1 0,1-1-1,-1 1 1,0 0 0,-9 4 0,13-5-90,0 0 1,-1 1-1,1-1 0,0 0 1,0 0-1,0 0 0,0 1 1,0-1-1,0 1 1,0-1-1,0 1 0,0-1 1,1 1-1,-1-1 0,1 1 1,-1 0-1,1-1 0,0 1 1,-1 0-1,1-1 1,0 1-1,0 0 0,0-1 1,0 1-1,1 0 0,-1-1 1,0 1-1,1 0 1,-1-1-1,1 1 0,-1 0 1,1-1-1,0 1 0,0-1 1,0 1-1,0-1 0,0 0 1,0 1-1,0-1 1,0 0-1,0 0 0,3 2 1,6 5-188,0-1 0,1 0 0,0-1 0,21 10 1,-5-3 143,-25-12 111,0 0-1,1 0 0,-1 0 1,0 0-1,0 1 0,0-1 0,0 1 1,0 0-1,0-1 0,0 1 1,-1 0-1,1 0 0,-1 0 1,1 0-1,-1 0 0,0 1 1,0-1-1,0 0 0,0 1 0,0-1 1,0 0-1,-1 1 0,1-1 1,-1 1-1,0-1 0,0 1 1,0-1-1,0 1 0,0 3 1,-2-1 146,0-1 0,0 0 0,0 0 0,0-1 0,-1 1 0,0 0 0,1-1 0,-1 0 0,0 1 0,-1-1 0,1 0 0,-1-1 0,1 1 0,-1 0 0,0-1 0,-4 2 0,-8 4-29,0 0-1,-1-1 1,0-1 0,0-1 0,-21 4-1,18-5-2525,0-2 1,-27 0-1,3-2-7326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2.259"/>
    </inkml:context>
    <inkml:brush xml:id="br0">
      <inkml:brushProperty name="width" value="0.025" units="cm"/>
      <inkml:brushProperty name="height" value="0.025" units="cm"/>
    </inkml:brush>
  </inkml:definitions>
  <inkml:trace contextRef="#ctx0" brushRef="#br0">19 288 12492,'0'0'3827,"-2"12"-2956,-5 27-180,2-1 0,2 1 1,1 47-1,2-85-684,0 0 1,1 0-1,-1 0 0,0 0 1,0 0-1,1 0 0,-1 0 1,1-1-1,-1 1 0,1 0 1,-1 0-1,1 0 0,0 0 1,-1 0-1,1-1 0,0 1 1,0 0-1,-1-1 0,1 1 1,0 0-1,0-1 0,0 1 1,0-1-1,0 1 0,0-1 1,0 0-1,0 1 0,0-1 1,0 0-1,0 0 0,0 0 1,0 0-1,0 0 0,0 0 1,0 0-1,0 0 0,0 0 1,0 0-1,0 0 0,0-1 1,0 1-1,0 0 0,0-1 1,0 1-1,0-1 0,0 1 1,0-1-1,1 0 0,5-3 92,-1 1-1,1-1 1,-1 1-1,1-2 1,7-6-1,-1-1-55,-1 0 0,0-1-1,-1 0 1,-1-1 0,0-1-1,0 0 1,-2 0 0,12-27-1,-24 67 88,0 48 0,3-52-69,0-14-49,1 1 0,0-1-1,0 1 1,1-1 0,-1 1 0,2-1 0,-1 0 0,4 9 0,-4-14-7,0 0 0,1 1 0,-1-1-1,1 0 1,-1 0 0,1-1 0,0 1 0,0 0 0,0 0 0,0-1 0,0 1 0,0-1 0,0 0 0,0 0 0,1 0 0,-1 0 0,1 0 0,-1 0 0,0-1 0,1 1 0,-1-1 0,1 1 0,-1-1 0,1 0 0,0 0 0,-1 0 0,1 0 0,2-1 0,3-1 28,1 1 0,-1-2 0,0 1 0,0-1 0,0 0 0,0-1 0,-1 0 0,1 0 0,-1 0 0,0-1 0,0 0 0,12-12 0,-5 4 1,-1-2-1,0 1 1,0-2 0,16-26 0,-26 37-9,0 0 0,-1 1 0,0-1 1,0 0-1,0 0 0,0 0 0,-1-1 0,1 1 1,-2 0-1,2-9 0,-2 14-27,0 0 1,-1 0-1,1 0 0,0 0 0,0 1 0,0-1 0,0 0 1,-1 0-1,1 0 0,0 0 0,0 0 0,0 0 1,-1 0-1,1 0 0,0 0 0,0 0 0,-1 0 1,1 0-1,0 0 0,0 0 0,0 0 0,-1 0 0,1 0 1,0 0-1,0 0 0,0 0 0,-1 0 0,1 0 1,0 0-1,0 0 0,0 0 0,-1 0 0,1-1 0,0 1 1,0 0-1,0 0 0,0 0 0,-1 0 0,1 0 1,0-1-1,0 1 0,0 0 0,0 0 0,0 0 1,0-1-1,0 1 0,0 0 0,-1 0 0,1 0 0,0-1 1,0 1-1,0 0 0,0 0 0,0 0 0,0-1 1,0 1-1,0 0 0,0 0 0,0 0 0,0-1 0,0 1 1,1 0-1,-1 0 0,0-1 0,-8 11-77,5-4 70,0 0 1,1 0 0,-1 0 0,1 1-1,1-1 1,-1 0 0,1 1 0,0-1-1,1 1 1,0 12 0,0-18 7,0 0 1,1 0-1,-1 0 0,0 0 1,1 0-1,-1 0 1,1 0-1,-1 0 0,1-1 1,-1 1-1,1 0 1,0 0-1,-1-1 0,1 1 1,0 0-1,0-1 1,0 1-1,-1 0 0,1-1 1,0 1-1,0-1 0,0 1 1,0-1-1,0 0 1,0 1-1,0-1 0,0 0 1,0 0-1,0 0 1,0 0-1,0 0 0,0 0 1,0 0-1,0 0 1,0 0-1,0 0 0,0-1 1,2 1-1,42-12 286,-30 5-224,-1-1 0,0-1 0,0 0 0,-1-1-1,-1 0 1,14-14 0,61-77 21,-74 85-40,-23 79-367,4-40 325,2 0 0,0 1 0,0 31 0,4-54 2,0 0 1,0 0 0,0 0-1,0 0 1,0 0 0,0 0-1,0 0 1,0-1 0,1 1-1,-1 0 1,0 0 0,1 0-1,-1 0 1,1 0 0,-1 0-1,1-1 1,-1 1 0,1 0-1,-1 0 1,1-1 0,0 1-1,-1 0 1,1-1 0,0 1-1,0-1 1,0 1 0,-1-1-1,2 1 1,0 0 33,1-1-1,-1 1 1,0-1 0,1 0 0,-1 0 0,0 0-1,0 0 1,1 0 0,-1-1 0,0 1-1,4-2 1,3-1 164,1-1 0,-1 0 0,0 0-1,14-10 1,3-6-104,0-1 0,-2-1 0,-1-2 0,0 0 1,34-50-1,-42 53-57,-2 0 0,0-1 0,-2-1 0,0 0 0,-2 0 1,-1-1-1,0 0 0,4-30 0,-24 70-287,-5 17-16,4-2 260,2 0 0,1 2 0,2-1 0,1 1-1,1 0 1,2 0 0,1 64 0,4-93 16,0 0 0,0 0 0,0 0 0,0 0-1,1 0 1,0-1 0,0 1 0,0-1-1,0 1 1,0-1 0,1 0 0,-1 0-1,1 0 1,0 0 0,6 4 0,-7-5-1,1 0 0,-1 0 0,0-1 0,1 1 0,0-1 0,-1 1 0,1-1 0,0 0 1,0 0-1,-1 0 0,1-1 0,0 1 0,0 0 0,0-1 0,0 0 0,0 0 0,0 0 0,0 0 1,0 0-1,0-1 0,5-1 0,-7 1 5,0 0 0,-1 0 0,1 0 0,-1 0 1,1 0-1,-1 0 0,0 0 0,1 0 0,-1 0 0,0 0 1,0 0-1,1-1 0,-1 1 0,0 0 0,0 0 0,0 0 0,-1 0 1,1 0-1,0-1 0,0 1 0,0 0 0,-2-2 0,-6-27 3,-5 8-445,-1 1-1,0 0 1,-1 1 0,-23-23 0,18 21 442,1-1 1,-25-41-1,50 70 42,-1-1 1,1 0-1,0-1 1,1 1-1,-1-1 0,1-1 1,0 1-1,11 3 1,-8-2 18,5 2-318,1-1 0,-1 0 0,1-1 1,0-1-1,1 0 0,-1-1 0,1-1 0,18 0 0,-21-4-2908,-5-7-1832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2.618"/>
    </inkml:context>
    <inkml:brush xml:id="br0">
      <inkml:brushProperty name="width" value="0.025" units="cm"/>
      <inkml:brushProperty name="height" value="0.025" units="cm"/>
    </inkml:brush>
  </inkml:definitions>
  <inkml:trace contextRef="#ctx0" brushRef="#br0">29 0 15887,'0'0'3011,"-29"57"-3011,36-38 64,9-3-2691,-3-9-7686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2.359"/>
    </inkml:context>
    <inkml:brush xml:id="br0">
      <inkml:brushProperty name="width" value="0.025" units="cm"/>
      <inkml:brushProperty name="height" value="0.025" units="cm"/>
    </inkml:brush>
  </inkml:definitions>
  <inkml:trace contextRef="#ctx0" brushRef="#br0">0 119 16784,'0'0'4409,"10"-2"-2743,-1-1-1480,1 0 1,-1-1-1,1 0 0,-1 0 0,0-1 1,8-6-1,-12 8-173,0-1 0,-1 1 1,1-1-1,-1 0 0,0 0 0,0-1 1,0 1-1,0-1 0,-1 0 0,0 0 1,0 0-1,0 0 0,3-12 0,-6 17-13,0-1 0,0 1-1,0 0 1,0-1-1,0 1 1,0-1-1,0 1 1,0-1 0,-1 1-1,1 0 1,0-1-1,0 1 1,0 0 0,-1-1-1,1 1 1,0 0-1,-1-1 1,1 1 0,0 0-1,0-1 1,-1 1-1,1 0 1,-1 0-1,1-1 1,0 1 0,-1 0-1,1 0 1,0 0-1,-1 0 1,1 0 0,-1-1-1,1 1 1,-1 0-1,1 0 1,0 0 0,-1 0-1,1 0 1,-1 0-1,1 0 1,-1 0-1,1 1 1,0-1 0,-1 0-1,1 0 1,-1 0-1,1 0 1,0 0 0,-1 1-1,1-1 1,0 0-1,-1 0 1,1 1 0,0-1-1,-1 1 1,-26 10-15,19-4 187,1 1 0,0-1 0,0 1 0,0 1-1,1-1 1,0 1 0,1 0 0,0 0 0,-7 18 0,11-24-86,0 1-1,0 0 1,0-1 0,0 1-1,1-1 1,-1 1 0,1 0 0,0 0-1,0-1 1,0 1 0,1 0-1,-1 0 1,2 4 0,0-5-61,-1-1 0,0 0 1,0 0-1,1 0 1,-1 0-1,1 0 0,-1 0 1,1 0-1,0-1 0,0 1 1,0 0-1,0-1 0,0 0 1,0 1-1,1-1 0,-1 0 1,0 0-1,0 0 1,1 0-1,-1-1 0,1 1 1,2 0-1,8 0-78,1 0-1,-1-1 1,1 0-1,-1-1 1,1 0 0,-1-1-1,0-1 1,0 0 0,0-1-1,0 0 1,0-1-1,-1-1 1,0 0 0,0 0-1,-1-1 1,1-1-1,-2 0 1,1 0 0,-1-1-1,0 0 1,-1-1 0,0 0-1,0-1 1,-1 1-1,8-17 1,-15 26 49,0 0-1,0 0 1,-1 0-1,1 0 1,0 0 0,-1 0-1,1-1 1,-1 1 0,0 0-1,1 0 1,-1 0 0,0-1-1,1 1 1,-1 0-1,0 0 1,0-1 0,0 1-1,0 0 1,-1 0 0,1 0-1,0-1 1,0 1-1,-1 0 1,1 0 0,0 0-1,-1-1 1,0 1 0,1 0-1,-1 0 1,1 0-1,-1 0 1,0 0 0,0 0-1,0 0 1,0 0 0,-1 0-1,0 0 17,1 1 1,-1 0-1,0 0 0,0 0 0,0 0 1,1 0-1,-1 0 0,0 1 0,0-1 1,0 1-1,1-1 0,-1 1 0,0 0 0,1-1 1,-1 1-1,0 0 0,1 0 0,-1 0 1,1 0-1,0 0 0,-1 1 0,1-1 1,0 0-1,-2 3 0,-1 1 87,0 0 0,0 1 0,0 0 1,1-1-1,0 2 0,0-1 0,1 0 0,-1 0 0,1 1 0,1 0 0,-1-1 0,1 1 0,0 9 1,1-14-103,0 1-1,0-1 1,0 0 0,0 0 0,1 0 0,-1 0 0,1 0 0,-1 0 0,1 0 0,0 0 0,0 0 0,0 0 0,0 0 0,0 0 0,0 0-1,1-1 1,-1 1 0,3 2 0,-2-3-115,0 0-1,1 1 1,-1-1-1,1 0 0,-1 0 1,1-1-1,0 1 1,-1 0-1,1-1 1,0 0-1,-1 1 1,1-1-1,0 0 0,0 0 1,-1-1-1,1 1 1,0-1-1,3 0 1,-4 0-329,1 1 0,-1-1 0,0 0 0,0 0 0,0 0 0,0 0 0,0 0 0,0 0 0,0-1 0,0 1 0,0-1 0,-1 1 0,1-1 0,-1 0 0,1 1 1,-1-1-1,3-4 0,10-18-7833</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3.537"/>
    </inkml:context>
    <inkml:brush xml:id="br0">
      <inkml:brushProperty name="width" value="0.025" units="cm"/>
      <inkml:brushProperty name="height" value="0.025" units="cm"/>
    </inkml:brush>
  </inkml:definitions>
  <inkml:trace contextRef="#ctx0" brushRef="#br0">72 1 12588,'0'0'7644,"-1"10"-7724,-41 240 2219,23-159-1261,17-77-700,0-8-65,0 0 1,1 1 0,0-1 0,0 0 0,1 1 0,0-1 0,0 1 0,0 0 0,1-1-1,1 8 1,-1-13-98,0 0 0,0 0-1,0 0 1,0 0-1,0 0 1,0-1 0,0 1-1,0 0 1,0-1 0,1 1-1,-1 0 1,0-1-1,0 1 1,1-1 0,-1 0-1,0 1 1,1-1 0,-1 0-1,0 0 1,1 0-1,-1 0 1,0 0 0,1 0-1,1-1 1,35-5 378,-19-1-337,0-1-1,-1 0 1,0-2-1,0 0 1,-1-1-1,-1-1 0,0 0 1,0-1-1,-1-1 1,-1-1-1,15-18 1,-46 92-244,10-42 190,4-10-5,0 0 1,0 1 0,1-1 0,0 1 0,0-1 0,-1 13 0,3-20-75,1 0 0,-1 1-1,0-1 1,0 0 0,1 1 0,-1-1 0,0 0 0,0 1 0,1-1-1,-1 0 1,0 1 0,1-1 0,-1 0 0,1 0 0,-1 1 0,0-1-1,1 0 1,-1 0 0,1 0 0,-1 0 0,1 0 0,-1 1 0,0-1-1,1 0 1,-1 0 0,1 0 0,-1 0 0,1 0 0,-1 0 0,0-1-1,1 1 1,-1 0 0,1 0 0,-1 0 0,1 0 0,-1 0 0,0-1-1,1 1 1,-1 0 0,1 0 0,-1-1 0,0 1 0,1 0 0,-1-1-1,21-10-3052,0-6-1766,-1-3-1997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3.916"/>
    </inkml:context>
    <inkml:brush xml:id="br0">
      <inkml:brushProperty name="width" value="0.025" units="cm"/>
      <inkml:brushProperty name="height" value="0.025" units="cm"/>
    </inkml:brush>
  </inkml:definitions>
  <inkml:trace contextRef="#ctx0" brushRef="#br0">168 1 14446,'0'0'1163,"-10"4"343,0 1-1134,0 0 1,0 1-1,0 0 1,1 1 0,0 0-1,1 0 1,-1 1-1,1 0 1,1 1-1,-1 0 1,2 0-1,-1 0 1,-7 15-1,8-12-100,1 0 0,0 0-1,0 0 1,1 1-1,-2 14 1,5-24-250,1 0 0,0 0 1,-1 0-1,1 0 0,0 1 1,1-1-1,-1 0 0,1 0 1,-1 0-1,1 0 0,2 5 1,-2-6-15,0-1 0,0 1 0,0-1 1,0 0-1,0 1 0,1-1 0,-1 0 1,0 0-1,1 0 0,-1 0 1,1 0-1,-1 0 0,1 0 0,-1 0 1,1-1-1,0 1 0,-1 0 0,1-1 1,0 0-1,0 1 0,-1-1 0,3 0 1,2 1 40,0-1 0,0 0 0,0 0 0,0-1 0,0 0 0,-1 0 0,1 0 0,0-1 0,0 1 0,-1-2 0,0 1 0,1 0 0,-1-1 0,0 0 0,0 0 1,0-1-1,0 1 0,-1-1 0,0 0 0,1 0 0,-1-1 0,6-8 0,-5 5 6,0-1 0,0 1 0,-1-1-1,0 0 1,-1 0 0,0-1 0,0 1 0,-1-1 0,0 0 0,0 0 0,-1 1 0,-1-21 0,0 29-60,-1-1 1,1 0-1,-1 1 1,1-1 0,-1 1-1,1-1 1,-1 1 0,0 0-1,0-1 1,1 1-1,-1 0 1,0-1 0,0 1-1,-1 0 1,1 0 0,0 0-1,0 0 1,-1 0-1,1 0 1,0 0 0,-1 0-1,1 1 1,-1-1 0,1 0-1,-1 1 1,1-1 0,-1 1-1,1 0 1,-1-1-1,1 1 1,-1 0 0,0 0-1,1 0 1,-1 0 0,1 0-1,-1 1 1,0-1-1,1 0 1,-1 1 0,-2 0-1,2 0-5,-1-1 0,1 1-1,-1-1 1,1 1-1,0 0 1,-1 0 0,1 0-1,0 0 1,0 1-1,0-1 1,0 0 0,0 1-1,0 0 1,0-1-1,0 1 1,1 0 0,-1 0-1,1 0 1,-1 0 0,1 0-1,0 0 1,-1 0-1,1 1 1,0-1 0,1 0-1,-1 1 1,0-1-1,0 3 1,2-4 0,0 1 0,-1-1 0,1 0 0,0 0 0,0 0 1,0 1-1,0-1 0,0 0 0,0 0 0,0 0 0,0-1 0,0 1 0,0 0 0,0 0 0,1 0 0,-1-1 1,0 1-1,0-1 0,1 1 0,-1-1 0,1 0 0,-1 1 0,0-1 0,1 0 0,-1 0 0,1 0 0,-1 0 1,0 0-1,1 0 0,1-1 0,53-2-1740,-54 3 1522,11-2-1160,-1 0-1,0-1 0,0 0 1,0-1-1,0-1 0,0 0 1,21-13-1,2-7-5519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4.618"/>
    </inkml:context>
    <inkml:brush xml:id="br0">
      <inkml:brushProperty name="width" value="0.025" units="cm"/>
      <inkml:brushProperty name="height" value="0.025" units="cm"/>
    </inkml:brush>
  </inkml:definitions>
  <inkml:trace contextRef="#ctx0" brushRef="#br0">185 1 13677,'0'0'4527,"-9"3"-2878,4-1-1558,1 0-1,-1 0 1,1 0-1,0 1 1,-1 0-1,1 0 1,0 0-1,1 0 1,-1 0-1,-6 8 1,2 1 305,0-1-1,1 1 1,-9 22 0,1-3-22,1 0-1,2 2 1,1-1 0,2 1-1,1 1 1,1-1 0,-2 49-1,9-80-365,0 0 0,0 0-1,0 0 1,1-1 0,-1 1-1,1 0 1,-1 0 0,1-1-1,0 1 1,-1 0-1,1-1 1,0 1 0,0-1-1,0 1 1,0-1 0,0 1-1,1-1 1,-1 0 0,0 0-1,0 0 1,1 1-1,-1-1 1,1 0 0,-1-1-1,1 1 1,0 0 0,-1 0-1,1-1 1,0 1 0,0-1-1,-1 1 1,1-1 0,0 0-1,0 0 1,-1 1-1,1-1 1,0-1 0,0 1-1,0 0 1,-1 0 0,4-1-1,3 0-25,-1-1 1,1 1-1,0-1 0,-1-1 0,1 1 0,-1-1 0,0-1 0,11-6 1,-2-1-701,-1-1 0,25-26 1,-35 34 644,-2 0-1,1-1 1,0 1 0,-1-1 0,0 0-1,0 0 1,0 0 0,-1 0 0,0 0 0,0-1-1,0 1 1,0-1 0,-1 1 0,1-8-1,-30 42-176,23-21 322,-1 0 1,1 1 0,0-1 0,1 1 0,0 0-1,1 0 1,-1 0 0,2 0 0,-1 1 0,-1 18-1,4-28-61,0 1 0,0 0 0,0-1 0,0 1-1,0 0 1,1 0 0,-1-1 0,0 1 0,0 0 0,1-1-1,-1 1 1,1-1 0,-1 1 0,0 0 0,1-1 0,-1 1-1,1-1 1,-1 1 0,1-1 0,0 1 0,-1-1 0,1 0-1,-1 1 1,1-1 0,0 0 0,-1 1 0,2-1 0,27 4 363,27-13 181,-41 3-494,1-1 0,-1 0-1,0-1 1,20-14-1,-29 17-40,1 0 0,0 0 0,-1 0 0,0-1 0,0 0 0,-1 0 0,1-1 0,-1 0 1,-1 0-1,8-14 0,-12 21-20,0 0 0,0 0 0,0 0 0,0 0 0,0 0 0,0-1 0,1 1 0,-1 0 1,0 0-1,0 0 0,0 0 0,0 0 0,0-1 0,0 1 0,0 0 0,0 0 0,0 0 1,0 0-1,0-1 0,0 1 0,0 0 0,0 0 0,0 0 0,0 0 0,0-1 0,-1 1 0,1 0 1,0 0-1,0 0 0,0 0 0,0 0 0,0 0 0,0-1 0,0 1 0,0 0 0,0 0 0,-1 0 1,1 0-1,0 0 0,0 0 0,0 0 0,0 0 0,0 0 0,-1-1 0,1 1 0,0 0 1,0 0-1,0 0 0,0 0 0,0 0 0,-1 0 0,1 0 0,0 0 0,0 0 0,-1 0 0,-13 5-72,-11 9-16,-26 43 59,47-53 52,1 1 0,0-1 1,1 1-1,-1-1 0,1 1 0,0 0 0,0 0 0,0 0 0,0 0 1,1 0-1,0 0 0,0 7 0,1-11-15,1 0 0,0 0 0,0 0 0,-1 0-1,1 0 1,0 0 0,0-1 0,0 1 0,0 0 0,0 0 0,0-1 0,0 1-1,0-1 1,0 1 0,0 0 0,0-1 0,0 0 0,1 1 0,-1-1 0,0 0-1,0 0 1,0 0 0,1 1 0,-1-1 0,0-1 0,0 1 0,2 0 0,48 0 155,-40 0-136,26 0-8,1 0 1,-1-3-1,-1-1 0,73-17 0,-108 20-4,-1 0 0,1 0 0,-1 0 1,1 0-1,-1 0 0,0 0 0,1-1 0,-1 1 0,0 0 0,0 0 0,0 0 0,0 0 0,0-1 0,0 1 1,0 0-1,0 0 0,0 0 0,0-1 0,-1 1 0,1 0 0,-1 0 0,1 0 0,-1 0 0,1 0 0,-1-1 1,0 0-21,0 0 1,0 0 0,0 1-1,1-1 1,-1 0 0,1 0-1,-1 0 1,1 0 0,0 1 0,0-1-1,0 0 1,0 0 0,0 0-1,0 0 1,0 0 0,1 0 0,-1 0-1,1 0 1,-1 1 0,1-1-1,0 0 1,1-2 0,4 2-31,0 0 0,1 1 0,-1-1 1,0 1-1,1 1 0,-1-1 0,0 1 0,1 0 0,-1 1 1,10 1-1,4 0-105,7 0-588,15 1-2214,-17-5-2624</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4.946"/>
    </inkml:context>
    <inkml:brush xml:id="br0">
      <inkml:brushProperty name="width" value="0.025" units="cm"/>
      <inkml:brushProperty name="height" value="0.025" units="cm"/>
    </inkml:brush>
  </inkml:definitions>
  <inkml:trace contextRef="#ctx0" brushRef="#br0">1 7 14510,'0'0'1601,"52"-6"-896,-8 6-353,1 0-224,0 0-288,-6 4-6182</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6.169"/>
    </inkml:context>
    <inkml:brush xml:id="br0">
      <inkml:brushProperty name="width" value="0.025" units="cm"/>
      <inkml:brushProperty name="height" value="0.025" units="cm"/>
    </inkml:brush>
  </inkml:definitions>
  <inkml:trace contextRef="#ctx0" brushRef="#br0">1 96 10025,'0'0'6273,"8"2"-5136,10 0-963,-1 0-1,0 0 0,1-2 1,-1 0-1,0-1 0,1-1 1,-1 0-1,0-2 0,0 0 1,0 0-1,0-2 0,-1 0 1,0-1-1,0 0 1,-1-2-1,0 0 0,-1 0 1,15-13-1,-18 11 185,-12 10 80,-20 21-300,17-14-140,-1 1-1,1 0 1,0-1 0,1 1-1,0 1 1,0-1 0,1 0-1,-1 1 1,1-1 0,1 1-1,0 0 1,0 0 0,0-1-1,1 1 1,1 10 0,0-17 4,0 1 0,0 0 1,0-1-1,1 1 0,-1-1 1,0 1-1,1-1 0,-1 0 1,0 0-1,1 0 0,0 1 1,-1-2-1,1 1 0,0 0 1,-1 0-1,1 0 0,0-1 1,0 1-1,0-1 0,0 1 1,-1-1-1,1 0 0,0 0 1,0 0-1,2 0 0,52-3 376,-38-1-310,0-1 1,0 0-1,0-1 1,28-15-1,-30 13-69,0 1 0,0 0 0,0 2 0,0 0 0,29-5 0,-44 10-2,0 0-1,0 0 1,0 0 0,0 0-1,-1 0 1,1 0 0,0 0 0,0 1-1,0-1 1,0 0 0,0 0 0,0 1-1,0-1 1,-1 1 0,1-1-1,0 1 1,0-1 0,0 1 0,-1-1-1,1 1 1,0 0 0,-1-1-1,1 1 1,-1 0 0,1 0 0,0 1-1,9 29 206,-10-29-194,0 1 1,1-1-1,-1 1 1,1-1-1,-1 1 1,1-1-1,0 0 1,0 1-1,0-1 1,0 0-1,0 1 1,0-1-1,1 0 1,-1 0-1,1 0 1,0 0-1,-1 0 1,1-1-1,0 1 1,0 0-1,0-1 1,0 0-1,0 1 1,5 1 0,2-2 68,0 0 0,0-1 0,0 0 0,0 0 0,0-1 0,0 0 0,0-1 0,0 0 0,15-5 1,81-38 71,-47 18-157,-57 26-7,10-3-135,-1-1-1,1 1 1,0 1 0,0 0-1,1 1 1,19-3 0,-31 5 59,1 1 0,-1-1 1,1 0-1,-1 0 1,1 0-1,-1 0 0,1 0 1,-1 1-1,0-1 0,1 0 1,-1 0-1,0 1 1,1-1-1,-1 0 0,0 1 1,1-1-1,-1 0 0,0 1 1,1-1-1,-1 0 1,0 1-1,0-1 0,1 1 1,-1-1-1,0 0 0,0 1 1,0-1-1,0 1 1,0-1-1,0 1 0,0-1 1,0 1-1,0-1 0,0 1 1,0-1-1,0 1 1,0-1-1,0 0 0,0 1 1,0-1-1,0 1 0,-1 0 1,1 4-1624,0 1-3555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6.717"/>
    </inkml:context>
    <inkml:brush xml:id="br0">
      <inkml:brushProperty name="width" value="0.025" units="cm"/>
      <inkml:brushProperty name="height" value="0.025" units="cm"/>
    </inkml:brush>
  </inkml:definitions>
  <inkml:trace contextRef="#ctx0" brushRef="#br0">6 0 15439,'0'0'1281,"0"59"-96,0-22 513,0 4-609,-6 2-449,6-3-352,0-6-191,0-6-33,0-8-32,6-9-64,4-8-737,1-3-512,1-4-321,-3-14-1056,2-7-1186,-9-1-32,-2-8-2466</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7.063"/>
    </inkml:context>
    <inkml:brush xml:id="br0">
      <inkml:brushProperty name="width" value="0.025" units="cm"/>
      <inkml:brushProperty name="height" value="0.025" units="cm"/>
    </inkml:brush>
  </inkml:definitions>
  <inkml:trace contextRef="#ctx0" brushRef="#br0">6 84 5189,'0'0'2861,"-1"-10"-26,-4-28 170,5 37-2839,0 0 0,0 1 0,0-1 0,0 0-1,0 0 1,0 0 0,1 0 0,-1 1-1,0-1 1,0 0 0,1 0 0,-1 0 0,0 1-1,1-1 1,-1 0 0,1 1 0,-1-1 0,1 0-1,-1 1 1,1-1 0,-1 0 0,1 1-1,0-1 1,-1 1 0,1-1 0,0 1 0,0 0-1,-1-1 1,1 1 0,0 0 0,0-1-1,-1 1 1,3 0 0,30-4 743,-24 4-157,2-1-578,129-8 2463,-47 10-6606,-98 5-2897,-14-2 2703</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7.406"/>
    </inkml:context>
    <inkml:brush xml:id="br0">
      <inkml:brushProperty name="width" value="0.025" units="cm"/>
      <inkml:brushProperty name="height" value="0.025" units="cm"/>
    </inkml:brush>
  </inkml:definitions>
  <inkml:trace contextRef="#ctx0" brushRef="#br0">0 1 9673,'0'0'8328,"8"51"-6855,15-46 97,9-4-417,4-1-641,6 0-287,3 0-161,-11 0-64,-4 0-929,-12 0-1730,-12 3-2530,-6 1-832</inkml:trace>
  <inkml:trace contextRef="#ctx0" brushRef="#br0" timeOffset="1">31 203 8872,'0'0'7111,"-16"51"-5445,26-43-609,14-7 224,6-1-416,4 0-577,5 0-192,4-6-96,-6-5-2146,-1-4-3619,-9-2-2051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7.748"/>
    </inkml:context>
    <inkml:brush xml:id="br0">
      <inkml:brushProperty name="width" value="0.025" units="cm"/>
      <inkml:brushProperty name="height" value="0.025" units="cm"/>
    </inkml:brush>
  </inkml:definitions>
  <inkml:trace contextRef="#ctx0" brushRef="#br0">35 260 12684,'0'0'1756,"-5"10"209,4-9-1824,-20 41 1554,20-40-1563,0 0 0,0 0 0,0 1 0,0-1 1,1 0-1,-1 1 0,0-1 0,1 0 0,0 1 0,-1-1 0,1 1 1,0-1-1,1 1 0,-1-1 0,0 0 0,1 1 0,-1-1 0,1 0 1,1 5-1,2-6-64,-1 1-1,1-1 1,0 0 0,0 0 0,0 0-1,0-1 1,0 1 0,0-1 0,0 0-1,0 0 1,0 0 0,0-1 0,5 0-1,3 0 170,6-1-132,1-1 1,0-1-1,-1 0 1,31-13-1,-31 11-110,-1 0 0,2 1 0,-1 0 0,0 2 0,21-2-1,-38 5 1,1 0 0,-1 0-1,1 0 1,-1 0 0,0 0 0,1 0-1,-1 0 1,0 1 0,1-1-1,-1 0 1,0 1 0,1-1 0,-1 1-1,0 0 1,0-1 0,0 1-1,0 0 1,1 0 0,-1 0 0,0-1-1,0 1 1,0 0 0,-1 0-1,1 1 1,0-1 0,0 0 0,0 0-1,0 2 1,4 38 278,-4-14-190,-1-26-79,0-1 0,1 1 0,-1 0 1,0-1-1,0 1 0,1 0 0,-1 0 0,0-1 0,1 1 0,-1-1 0,0 1 0,1 0 0,-1-1 0,1 1 0,-1-1 0,1 1 0,-1-1 1,1 1-1,0-1 0,-1 1 0,1-1 0,0 0 0,-1 1 0,1-1 0,0 0 0,-1 0 0,1 1 0,0-1 0,0 0 0,-1 0 1,1 0-1,0 0 0,-1 0 0,1 0 0,0 0 0,0 0 0,-1 0 0,1 0 0,0-1 0,0 1 0,-1 0 0,1 0 0,0-1 0,-1 1 1,1 0-1,0-1 0,-1 1 0,1-1 0,-1 1 0,2-2 0,31-23-692,-2-21-5697,-18 19 347</inkml:trace>
  <inkml:trace contextRef="#ctx0" brushRef="#br0" timeOffset="1">561 0 15086,'0'0'2082,"11"51"-2050,3-44-1537,6-3-3011,3-4-1346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8.136"/>
    </inkml:context>
    <inkml:brush xml:id="br0">
      <inkml:brushProperty name="width" value="0.025" units="cm"/>
      <inkml:brushProperty name="height" value="0.025" units="cm"/>
    </inkml:brush>
  </inkml:definitions>
  <inkml:trace contextRef="#ctx0" brushRef="#br0">96 10 4740,'0'0'13042,"-3"10"-12188,-21 51 520,1-7 504,-20 76 0,40-92-1363,4-38-480,-1 1 0,0 0-1,0 0 1,1 0-1,-1 0 1,1-1 0,-1 1-1,0 0 1,1 0 0,0-1-1,-1 1 1,1 0 0,-1-1-1,1 1 1,0 0-1,-1-1 1,1 1 0,0-1-1,0 1 1,0-1 0,-1 0-1,1 1 1,0-1 0,0 0-1,0 0 1,0 1-1,0-1 1,-1 0 0,1 0-1,0 0 1,0 0 0,0 0-1,0 0 1,0 0 0,1-1-1,8-1 93,0 0-1,0-1 1,0 0-1,-1 0 1,1-1-1,-1 0 1,0-1-1,0 0 1,-1-1 0,10-7-1,15-14-112,30-32 1,-52 49 43,9-9-39,0 0-1,-1-2 1,-1 0 0,-1-1-1,27-47 1,-63 79-2678,-9 16-3223,13-13-428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2.705"/>
    </inkml:context>
    <inkml:brush xml:id="br0">
      <inkml:brushProperty name="width" value="0.025" units="cm"/>
      <inkml:brushProperty name="height" value="0.025" units="cm"/>
    </inkml:brush>
  </inkml:definitions>
  <inkml:trace contextRef="#ctx0" brushRef="#br0">15 0 13261,'0'0'6406,"-15"52"-7047,23-40-3971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8.463"/>
    </inkml:context>
    <inkml:brush xml:id="br0">
      <inkml:brushProperty name="width" value="0.025" units="cm"/>
      <inkml:brushProperty name="height" value="0.025" units="cm"/>
    </inkml:brush>
  </inkml:definitions>
  <inkml:trace contextRef="#ctx0" brushRef="#br0">1 1 11883,'0'0'3972,"0"63"-1826,5-46-480,6-1-321,1-4-705,4-5-415,8-1-161,4-5-609,1-1-1953,5-4-3332,1-10-4419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08.853"/>
    </inkml:context>
    <inkml:brush xml:id="br0">
      <inkml:brushProperty name="width" value="0.025" units="cm"/>
      <inkml:brushProperty name="height" value="0.025" units="cm"/>
    </inkml:brush>
  </inkml:definitions>
  <inkml:trace contextRef="#ctx0" brushRef="#br0">157 1 9289,'0'0'5066,"-12"2"-3486,-2 1-1121,1 0 1,0 1-1,1 1 1,-16 7-1,23-10-265,1 0 1,0 0-1,-1 1 0,1-1 1,1 1-1,-1 0 0,0 0 1,1 1-1,-1-1 1,1 1-1,0-1 0,0 1 1,0 0-1,1 0 0,0 1 1,-1-1-1,2 0 0,-4 8 1,5-11-176,1 0-1,-1 0 1,0 0 0,0 0 0,0 0 0,1-1-1,-1 1 1,0 0 0,1 0 0,-1 0 0,1 0-1,-1-1 1,1 1 0,-1 0 0,1 0 0,-1-1-1,1 1 1,0 0 0,-1-1 0,1 1 0,0-1-1,0 1 1,-1-1 0,1 1 0,0-1 0,0 0-1,0 1 1,0-1 0,0 0 0,0 0 0,-1 0-1,1 1 1,0-1 0,0 0 0,0 0 0,2-1-1,42 3 441,-38-2-375,16-1-24,-1-2 0,1 0 0,-1-1-1,38-13 1,43-8 15,-103 25-71,1 0 1,-1 0 0,1 0-1,-1 0 1,1 0-1,-1 0 1,1 0-1,-1 0 1,1 0-1,-1 0 1,1 1-1,-1-1 1,1 0 0,-1 0-1,1 1 1,-1-1-1,0 0 1,1 0-1,-1 1 1,1-1-1,-1 1 1,0-1-1,1 0 1,-1 1 0,0-1-1,1 1 1,-1-1-1,0 1 1,0-1-1,0 0 1,1 1-1,-1-1 1,0 1-1,0-1 1,0 1-1,0-1 1,0 2 0,1 29 297,-1-28-268,-1-1 0,1 1 0,-1-1 0,1 1 0,0 0 0,0-1 0,0 1 0,1-1 0,-1 1 1,1-1-1,-1 1 0,1-1 0,0 0 0,0 1 0,0-1 0,0 0 0,0 1 0,0-1 0,1 0 0,1 2 0,4-1 34,0-1 0,1 0-1,-1-1 1,1 0-1,-1 0 1,1 0 0,0-1-1,-1 0 1,12-2-1,69-14-177,-15-9-837,-55 17 761,1 1 0,35-8 0,-53 15 194,-1 0 1,1 1 0,-1-1-1,1 0 1,-1 0-1,1 0 1,-1 0-1,0 0 1,1 1 0,-1-1-1,1 0 1,-1 0-1,1 1 1,-1-1 0,1 0-1,-1 1 1,0-1-1,1 0 1,-1 1-1,0-1 1,1 1 0,-1-1-1,0 0 1,0 1-1,1-1 1,-1 1 0,0-1-1,0 1 1,0-1-1,0 1 1,0-1-1,1 1 1,-1-1 0,0 1-1,0-1 1,0 1-1,0-1 1,-1 1 0,1 1 21,0-1 1,1 0-1,-1 0 1,0 0 0,0 0-1,0 0 1,1 0-1,-1 0 1,1 0 0,-1 0-1,0 0 1,1 0-1,0 0 1,-1-1 0,1 1-1,0 0 1,-1 0 0,1 0-1,0-1 1,0 1-1,0 0 1,-1-1 0,1 1-1,0-1 1,0 1-1,0-1 1,0 1 0,2 0-1,19 2 138,-1-1-1,1-1 1,0-1-1,0-1 1,0-1-1,22-4 1,7-5-90,69-23 1,-122 35-62,0 0 0,1 0 0,0 0 1,-1 0-1,1 0 0,0 0 0,0 1 1,-1-1-1,1 1 0,0-1 0,0 1 0,1-1 1,-1 1-1,0 0 0,0-1 0,1 1 1,-1 1-1,1-2-9,-1 0-1,1 0 1,0 0-1,0 0 1,0 0-1,0 0 1,-1 0 0,1 0-1,1 0 1,-1-1-1,0 1 1,0 0 0,0 0-1,0 0 1,1 0-1,-1 0 1,0 0 0,1 0-1,-1-1 1,1 1-1,-1 0 1,1 0 0,-1 0-1,1-1 1,-1 1-1,1 0 1,0-1-1,-1 1 1,1-1 0,0 1-1,0-1 1,0 1-1,-1-1 1,1 1 0,0-1-1,0 0 1,0 1-1,0-1 1,1 0-1,30 5 134,0-2 0,1-1 0,53-5 0,-24 1-48,27-3-200,-89 5 22,-6 15-135,5-11-4765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8.039"/>
    </inkml:context>
    <inkml:brush xml:id="br0">
      <inkml:brushProperty name="width" value="0.025" units="cm"/>
      <inkml:brushProperty name="height" value="0.025" units="cm"/>
    </inkml:brush>
  </inkml:definitions>
  <inkml:trace contextRef="#ctx0" brushRef="#br0">67 235 4676,'51'-41'-64,"41"-37"2113,-83 69-968,0 0 1,0-1-1,-1-1 1,-1 1 0,1-1-1,9-21 1,-17 31-874,1 0-1,-1 0 1,1 1 0,-1-1-1,1 0 1,-1 0-1,0 0 1,1 1 0,-1-1-1,0 0 1,0 0 0,1 0-1,-1 0 1,0 0-1,0 0 1,0 0 0,0 0-1,0 0 1,-1 1 0,1-1-1,0 0 1,0 0-1,-1 0 1,1-1 0,-1 2-90,0 0-1,0 0 1,0 0 0,0 0 0,0 0 0,1 0 0,-1 0-1,0 0 1,0 0 0,0 0 0,0 0 0,0 0 0,1 1-1,-1-1 1,0 0 0,0 1 0,1-1 0,-1 1 0,-1 0-1,-41 31 643,17-6-462,1 1 0,0 1 0,2 2 0,-28 47 0,41-60-187,1 1-1,0 0 0,1 1 1,1 0-1,1 0 1,1 1-1,0 0 0,2-1 1,-3 39-1,6-55-107,0 0 1,0 1-1,0-1 0,1 0 1,-1 0-1,1 1 0,0-1 0,0 0 1,0 0-1,0 0 0,0 0 1,1 0-1,-1 0 0,1-1 0,0 1 1,0 0-1,0-1 0,0 1 0,0-1 1,4 3-1,-2-3 11,0 1 0,0-1-1,1 0 1,-1 0 0,0-1 0,1 1-1,0-1 1,-1 0 0,1 0 0,0-1 0,0 1-1,6-1 1,3-1 19,0 0 0,0-1 0,-1 0 0,1-1 0,-1-1 0,0 0 0,0-1 0,22-12 0,-22 10-44,0-2 0,0 1 0,20-20 0,-29 24 12,-1 0 1,1 0-1,-1 0 1,1 0-1,-1-1 1,0 1-1,-1-1 1,1 0-1,-1 0 1,0 0-1,0 0 1,-1 0-1,1-1 1,0-5-1,-2 10-6,0 0-1,0 0 0,0 0 0,0-1 1,0 1-1,-1 0 0,1 0 1,0 0-1,0 0 0,-1-1 0,1 1 1,-1 0-1,1 0 0,-1 0 1,1 0-1,-1 0 0,0 0 0,1 0 1,-1 0-1,0 0 0,0 0 1,0 1-1,0-1 0,0 0 0,0 1 1,-1-2-1,-1 1-10,-1-1-1,1 1 1,-1 0-1,1 0 1,-1 0-1,0 0 1,1 1 0,-8-1-1,1 1-8,0 1-1,0 0 1,0 0-1,0 1 1,0 0-1,-10 4 1,10-2 9,0 1-1,0 1 1,1 0 0,-16 12 0,21-15 23,0 0 1,1 1-1,-1-1 1,1 1-1,0 0 1,0 0-1,0 0 0,0 0 1,0 0-1,1 1 1,0-1-1,-3 10 1,5-14-9,0 1 0,0 0 0,1-1 0,-1 1 1,0-1-1,0 1 0,0 0 0,1-1 0,-1 1 0,0-1 1,1 1-1,-1-1 0,1 1 0,-1-1 0,1 1 0,-1-1 1,1 1-1,-1-1 0,1 1 0,-1-1 0,1 0 0,-1 1 1,1-1-1,-1 0 0,1 0 0,0 0 0,-1 1 0,1-1 0,0 0 1,-1 0-1,1 0 0,0 0 0,-1 0 0,1 0 0,0 0 1,-1 0-1,1 0 0,0-1 0,34 0 106,-31 0-81,15-2 9,0-1-1,-1 0 1,1-2 0,-1 0-1,20-10 1,87-50-139,-68 34-32,-56 31 128,0 1 0,-1-1-1,1 1 1,0-1 0,0 1 0,0-1 0,-1 1 0,1-1 0,0 1-1,0 0 1,0-1 0,0 1 0,0 0 0,0 0 0,0 0 0,-1 0-1,1 0 1,0 0 0,0 0 0,0 0 0,0 0 0,0 0 0,0 0 0,0 1-1,0-1 1,0 0 0,-1 1 0,1-1 0,0 1 0,0-1 0,0 1-1,0 0 1,0 1 1,0 0-1,0 0 1,-1 0-1,1 0 0,-1 0 1,0 0-1,1 0 1,-1 0-1,0 0 1,0 0-1,0 0 1,-1 0-1,0 4 1,-3 14 12,-2-1 1,-8 24 0,11-36-1,-16 39-24,14-36-307,0 1 0,1 0-1,0 0 1,0 1-1,1-1 1,1 1 0,-2 15-1,4-25 38,0-2 191,0 0 0,0 0 0,-1 0 1,1 0-1,0 1 0,0-1 1,0 0-1,0 0 0,0 0 0,0 1 1,0-1-1,0 0 0,0 0 0,0 0 1,0 1-1,0-1 0,0 0 0,0 0 1,0 0-1,0 1 0,0-1 1,0 0-1,1 0 0,-1 0 0,0 1 1,0-1-1,0 0 0,0 0 0,0 0 1,0 0-1,1 1 0,-1-1 0,0 0 1,0 0-1,0 0 0,0 0 1,1 0-1,-1 0 0,0 0 0,0 0 1,0 1-1,0-1 0,1 0 0,-1 0 1,0 0-1,0 0 0,0 0 1,1 0-1,-1 0 0,0 0 0,0 0 1,0 0-1,1 0 0,-1 0 0,0 0 1,0 0-1,0-1 0,1 1 0,-1 0 1,0 0-1,0 0 0,0 0 1,0 0-1,1 0 0,-1 0 0,0-1 1,0 1-1,16-7-6061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5:58.553"/>
    </inkml:context>
    <inkml:brush xml:id="br0">
      <inkml:brushProperty name="width" value="0.025" units="cm"/>
      <inkml:brushProperty name="height" value="0.025" units="cm"/>
    </inkml:brush>
  </inkml:definitions>
  <inkml:trace contextRef="#ctx0" brushRef="#br0">298 0 15086,'0'0'1159,"-12"6"-1,-11 6-657,1 2 0,1 1 1,0 1-1,1 0 0,1 2 0,0 0 0,-23 31 0,23-25 255,1 1 0,-19 38 0,33-57-693,1 1-1,-1-1 1,2 1 0,-1 0 0,1 0 0,0 1-1,0-1 1,1 0 0,0 0 0,0 1 0,1-1-1,0 1 1,1-1 0,-1 1 0,4 13 0,-2-18-48,-1 1 0,1-1 0,1 0 0,-1 0 0,0 0 0,1 0 0,-1 0 0,1 0 0,0-1 0,0 1 0,0-1 0,0 0 0,1 0 0,-1 0 0,1 0 0,-1 0 1,1-1-1,-1 0 0,1 0 0,0 0 0,0 0 0,6 0 0,11 2 75,0-1 0,39-2 0,-54 0-87,8-1 17,1 0 0,-1-1-1,1-1 1,-1 0 0,0-1 0,15-6 0,-24 9-1,-1-1 0,1 0 0,-1 0 0,1 0 0,-1-1 0,0 0 0,0 0 0,0 0 0,-1 0 0,1 0 0,-1-1 0,0 1 0,0-1 0,0 0 0,0 0 0,0-1 0,-1 1 0,0 0 0,0-1 0,0 1 0,-1-1 0,2-4 0,-3 7-12,0 1 0,0 0 0,1-1-1,-1 1 1,-1 0 0,1 0-1,0-1 1,0 1 0,0 0 0,-1 0-1,1-1 1,0 1 0,-1 0-1,1 0 1,-1 0 0,0 0 0,1 0-1,-1 0 1,0 0 0,0 0-1,1 0 1,-1 0 0,-2-2 0,0 2-2,0-1 1,1 0 0,-1 1-1,0 0 1,0 0 0,0 0 0,0 0-1,0 0 1,-5 0 0,-4 0-7,0 0 0,0 1 0,1 1 0,-18 2 0,16 0 24,-1 1-1,1 0 1,0 1 0,0 0-1,0 1 1,1 1 0,-17 11 0,71-21 179,-24-1-181,0-2 0,33-14-1,-38 13-74,1 1-1,-1 1 1,1 1-1,0 0 0,0 0 1,17-1-1,-30 5 46,-1 0-1,1 1 1,0-1-1,0 0 1,0 0-1,0 0 1,0 1-1,0-1 0,0 0 1,0 1-1,0-1 1,0 1-1,-1-1 1,1 1-1,0 0 1,0-1-1,-1 1 1,1 0-1,0-1 1,-1 1-1,1 0 1,-1 0-1,1-1 1,-1 1-1,1 0 1,-1 0-1,1 0 1,-1 0-1,0 0 1,1 0-1,-1 0 1,0 0-1,0 0 1,0 0-1,0 1 1,-1 44-113,0-34 132,-3 28 129,-10 43-1,7-50-1312,1 0 0,-1 50 0,7-60-4597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0.309"/>
    </inkml:context>
    <inkml:brush xml:id="br0">
      <inkml:brushProperty name="width" value="0.025" units="cm"/>
      <inkml:brushProperty name="height" value="0.025" units="cm"/>
    </inkml:brush>
  </inkml:definitions>
  <inkml:trace contextRef="#ctx0" brushRef="#br0">27 0 13805,'0'0'1538,"-5"8"-247,2-1-923,-1-1-1,2 1 0,-1 0 0,1 0 0,0 1 0,0-1 0,0 0 0,1 1 1,0 11-1,1-16-277,0 0 0,0 0-1,1 0 1,-1 0 0,1 0 0,0 0 0,0 0 0,0 0 0,0 0 0,0 0 0,1-1 0,-1 1 0,1 0 0,0-1 0,0 0 0,-1 1 0,2-1 0,-1 0 0,0 0-1,0 0 1,1 0 0,-1 0 0,1 0 0,-1-1 0,1 0 0,0 1 0,0-1 0,0 0 0,0 0 0,5 1 0,4 0-136,0 0 0,0-1 0,0 0 1,0-1-1,0 0 0,0-1 0,0 0 0,0-1 1,0-1-1,0 1 0,-1-2 0,14-5 0,-15 5-778,0-1-1,0 0 0,-1-1 1,0 0-1,16-14 0,-19 15-191,0-1-1,0 0 1,-1-1 0,0 1-1,0-1 1,-1 0-1,0 0 1,5-11 0,-37 95 10289,-7 46-5758,0 1-2151,24-90-1233,4-15-228,0-1 1,2 1-1,1 0 0,0 0 1,-1 22-1,5-41-70,0 1 1,0-1-1,0 0 0,0 1 0,0-1 0,1 0 0,-1 1 1,0-1-1,0 0 0,0 0 0,1 1 0,-1-1 1,0 0-1,0 0 0,1 1 0,-1-1 0,0 0 0,0 0 1,1 0-1,-1 1 0,0-1 0,1 0 0,-1 0 0,0 0 1,1 0-1,-1 0 0,0 0 0,1 0 0,-1 0 0,0 0 1,1 0-1,-1 0 0,0 0 0,1 0 0,-1 0 1,0 0-1,1 0 0,-1 0 0,0 0 0,1 0 0,-1 0 1,0-1-1,1 1 0,-1 0 0,0 0 0,0 0 0,1-1 1,9-8-7495</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0.966"/>
    </inkml:context>
    <inkml:brush xml:id="br0">
      <inkml:brushProperty name="width" value="0.025" units="cm"/>
      <inkml:brushProperty name="height" value="0.025" units="cm"/>
    </inkml:brush>
  </inkml:definitions>
  <inkml:trace contextRef="#ctx0" brushRef="#br0">235 0 11691,'0'0'6502,"-1"10"-5706,-4 22-368,-2 0 0,-1 0 0,-2-1 0,-1 0 0,-1-1 0,-2 0 0,-1-1 0,-1 0 0,-1-1 0,-23 26 0,40-53-409,-1 0 0,1 0 0,-1 0-1,0-1 1,1 1 0,-1 0 0,0 0 0,1-1 0,-1 1-1,0-1 1,0 1 0,1-1 0,-1 1 0,0-1 0,0 1-1,0-1 1,0 0 0,0 1 0,0-1 0,1 0-1,-3 0 1,3 0-45,-1 0 0,0-1-1,1 1 1,-1-1 0,1 1 0,-1-1-1,1 1 1,-1-1 0,1 1 0,0-1-1,-1 0 1,1 1 0,0-1 0,-1 0-1,1 1 1,0-1 0,0 0-1,0 1 1,0-1 0,-1 0 0,1 1-1,0-2 1,1-57-2266,0 41 1651,-2-10-131,1-8-348,0 0 0,12-71 0,-10 123 1830,1 0 0,10 30 0,-8-29-424,1-1-1,1 0 0,0-1 0,13 20 1,-17-29-226,1 0 1,0 0 0,1-1 0,0 0 0,-1 1 0,2-2 0,-1 1 0,1-1 0,-1 1 0,1-1 0,0-1 0,0 1 0,9 2 0,-14-5 13,-10-21 263,-10-8-641,-5-10-156,-1 2 1,-2 2 0,-53-55 0,80 88 507,-1 0 1,0 0-1,0 0 0,0 0 1,0 1-1,1-1 0,-1 0 1,0 1-1,0-1 0,0 0 0,-1 1 1,1-1-1,0 1 0,0 0 1,0-1-1,0 1 0,0 0 1,0 0-1,-2 0 0,2 0-22,1 0-1,-1 1 1,1-1-1,0 1 1,-1-1 0,1 1-1,0-1 1,0 1-1,-1 0 1,1-1 0,0 1-1,0-1 1,0 1-1,0 0 1,0-1 0,0 1-1,0-1 1,0 1-1,0 0 1,0-1 0,0 1-1,0-1 1,0 1-1,0-1 1,1 2 0,0 3 21,0 0 1,1 0-1,-1 0 1,1-1 0,0 1-1,1 0 1,5 7 0,1-2 33,1-1 1,0 0 0,1-1 0,0-1-1,0 1 1,1-2 0,0 1 0,0-2-1,0 0 1,1 0 0,-1-1 0,23 4-1,64 5-1511,-2-10-5575,-59-3-2305</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1.323"/>
    </inkml:context>
    <inkml:brush xml:id="br0">
      <inkml:brushProperty name="width" value="0.025" units="cm"/>
      <inkml:brushProperty name="height" value="0.025" units="cm"/>
    </inkml:brush>
  </inkml:definitions>
  <inkml:trace contextRef="#ctx0" brushRef="#br0">235 0 13837,'0'0'5824,"-6"10"-4954,-42 69 697,-68 121 1452,105-177-2897,0 1 1,2 1 0,0-1 0,2 2 0,1-1 0,-5 46 0,10-67-129,1 1 1,0-1-1,0 1 1,1 0-1,0-1 1,-1 1 0,2-1-1,-1 1 1,0-1-1,1 0 1,0 0-1,0 1 1,0-1-1,0 0 1,1-1 0,0 1-1,-1 0 1,1-1-1,1 1 1,-1-1-1,0 0 1,1 0 0,5 3-1,-1-1-553,0-1-1,1 0 1,0 0 0,0-1-1,0 0 1,0 0 0,0-1-1,1-1 1,-1 1 0,14-1-1,18 0-5808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3.606"/>
    </inkml:context>
    <inkml:brush xml:id="br0">
      <inkml:brushProperty name="width" value="0.025" units="cm"/>
      <inkml:brushProperty name="height" value="0.025" units="cm"/>
    </inkml:brush>
  </inkml:definitions>
  <inkml:trace contextRef="#ctx0" brushRef="#br0">1 125 8680,'4'-22'1580,"6"-19"2822,0 15 1473,-10 30-5747,-1-1 1,0 1 0,1-1 0,0 1-1,0 0 1,0-1 0,0 1-1,2 3 1,-1 10-91,-19 354 1681,42-393-267,-11-2-1366,-1-1 1,-1 0 0,0-1 0,-2 0-1,-2 0 1,0-1 0,-1 0 0,-2 0-1,-1 0 1,-1 0 0,-3-43 0,1 64-88,-1 0 0,0 0 1,0 0-1,-1 0 1,0 0-1,0 1 0,0-1 1,0 0-1,-4-4 1,5 9-9,1 0 1,-1-1 0,0 1-1,1 0 1,-1 0 0,0 0-1,0 0 1,1 1-1,-1-1 1,0 0 0,0 0-1,0 0 1,0 1 0,0-1-1,0 0 1,0 1 0,-1-1-1,1 1 1,0 0-1,0-1 1,0 1 0,-1 0-1,1-1 1,0 1 0,0 0-1,0 0 1,-1 0-1,1 0 1,0 0 0,0 1-1,-1-1 1,1 0 0,0 0-1,0 1 1,0-1 0,0 1-1,-1-1 1,1 1-1,0 0 1,0-1 0,0 1-1,0 0 1,0 0 0,0-1-1,1 1 1,-1 0 0,0 0-1,0 0 1,1 0-1,-2 2 1,0 0-4,-1 0 0,1 0 0,0 0 0,0 0 1,1 0-1,-1 0 0,1 1 0,0-1 0,-1 1 0,1-1 0,1 1 0,-1 0 0,0-1 0,1 1 0,0 3 0,0-5 9,0 0-1,1-1 1,-1 1-1,0-1 0,1 1 1,-1 0-1,1-1 1,0 1-1,-1-1 0,1 0 1,0 1-1,0-1 1,0 0-1,0 1 0,0-1 1,0 0-1,1 0 1,-1 0-1,0 0 0,0 0 1,1 0-1,-1 0 1,1 0-1,-1-1 0,1 1 1,-1-1-1,1 1 1,-1-1-1,1 1 0,-1-1 1,1 0-1,0 0 1,-1 0-1,1 0 0,2 0 1,12-1 24,-1-1 0,1-1 0,-1 0 0,0-1 0,0-1-1,0 0 1,-1-1 0,0 0 0,0-1 0,0-1 0,-1 0 0,13-11 0,-26 19-25,0-1-1,1 1 1,-1 0-1,1-1 0,-1 1 1,0 0-1,1-1 1,-1 1-1,1 0 1,-1 0-1,1-1 1,-1 1-1,1 0 1,-1 0-1,1 0 1,0 0-1,-1 0 1,1 0-1,-1 0 1,1 0-1,-1 0 1,1 0-1,-1 0 0,1 0 1,-1 0-1,1 0 1,-1 0-1,1 1 1,-1-1-1,1 0 1,-1 0-1,1 1 1,-1-1-1,1 0 1,-1 1-1,1-1 1,-1 0-1,0 1 1,1 0-1,6 27-184,-13 48 28,5-69 185,-18 189-228,15-130-2512,3-1-3818,1-49 992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3.983"/>
    </inkml:context>
    <inkml:brush xml:id="br0">
      <inkml:brushProperty name="width" value="0.025" units="cm"/>
      <inkml:brushProperty name="height" value="0.025" units="cm"/>
    </inkml:brush>
  </inkml:definitions>
  <inkml:trace contextRef="#ctx0" brushRef="#br0">54 1 1313,'0'0'18220,"12"0"-17814,-7 0-378,3-1 32,0 1-1,-1 1 0,1 0 0,0 0 0,-1 0 1,11 4-1,-16-5-48,1 2 0,-1-1 0,1 0-1,-1 0 1,0 1 0,0-1 0,1 1 0,-1 0 0,0 0 0,-1 0 0,1 0-1,0 0 1,0 0 0,-1 0 0,1 0 0,-1 1 0,0-1 0,0 0 0,0 1-1,0-1 1,0 1 0,0 0 0,-1-1 0,1 1 0,-1 0 0,0 3 0,0 2 129,-1 0 0,0 1 0,0-1 0,-1 0 0,0 0 0,-1 0 0,1 0 0,-2-1-1,1 1 1,-1-1 0,0 0 0,0 0 0,-1 0 0,-6 6 0,-13 16 794,-47 45-1,55-60-410,0 6-76,16-20-445,0 0 0,0 1 1,-1-1-1,1 0 0,0 0 0,0 0 0,0 0 0,0 1 0,0-1 0,0 0 0,0 0 0,0 0 0,0 0 0,0 1 0,0-1 0,0 0 0,0 0 0,0 0 0,0 0 0,0 1 0,0-1 0,0 0 1,0 0-1,0 0 0,0 0 0,0 1 0,0-1 0,1 0 0,-1 0 0,0 0 0,0 0 0,0 1 0,0-1 0,0 0 0,0 0 0,1 0 0,-1 0 0,0 0 0,0 0 0,0 0 0,0 0 0,0 1 0,1-1 1,-1 0-1,0 0 0,0 0 0,0 0 0,1 0 0,-1 0 0,0 0 0,0 0 0,0 0 0,43-12 51,76-46-3196,-45 7-4124,-36 17-186</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4.314"/>
    </inkml:context>
    <inkml:brush xml:id="br0">
      <inkml:brushProperty name="width" value="0.025" units="cm"/>
      <inkml:brushProperty name="height" value="0.025" units="cm"/>
    </inkml:brush>
  </inkml:definitions>
  <inkml:trace contextRef="#ctx0" brushRef="#br0">148 0 15759,'0'0'5376,"-4"13"-5275,0-2-38,0 0-1,1 0 0,1 1 1,0-1-1,0 1 1,1-1-1,1 1 1,0 0-1,2 13 1,3 18-11,8 41 1061,-4 2 0,-3 130 0,-8-187-1361,-2 0-1,-1 0 1,0 0 0,-15 41-1,13-52-648,-1 1 0,-1-1 0,0-1-1,-1 0 1,-1 0 0,-1-1-1,-21 23 1,7-14-9529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3.331"/>
    </inkml:context>
    <inkml:brush xml:id="br0">
      <inkml:brushProperty name="width" value="0.025" units="cm"/>
      <inkml:brushProperty name="height" value="0.025" units="cm"/>
    </inkml:brush>
  </inkml:definitions>
  <inkml:trace contextRef="#ctx0" brushRef="#br0">91 146 13997,'0'0'5376,"-8"-1"-3620,4 0-1549,-1 1 1,1 0-1,0 0 0,0 1 0,0-1 0,-1 1 0,1 0 0,0 0 0,0 0 0,0 1 1,-5 2-1,7-3-84,0 0 1,0 0 0,0 1 0,1-1-1,-1 0 1,0 1 0,1-1 0,-1 1-1,1 0 1,0 0 0,0-1 0,-1 1-1,1 0 1,0 0 0,0 0 0,1 0-1,-1 0 1,0 0 0,1 0 0,-1 0-1,1 1 1,0-1 0,0 0 0,0 0-1,0 0 1,0 1 0,0-1 0,0 0-1,2 3 1,-1-3-107,0-1 0,0 1 1,0-1-1,0 1 0,1-1 0,-1 0 0,1 0 0,-1 0 0,1 0 1,-1 0-1,1 0 0,0 0 0,-1 0 0,1-1 0,0 1 0,0-1 1,-1 1-1,1-1 0,0 1 0,0-1 0,0 0 0,0 0 0,0 0 1,-1 0-1,3-1 0,52-2 7,-40 0-277,1-1 1,-1-1-1,0 0 1,-1-2-1,1 1 1,-1-2-1,-1 0 1,28-20-1,-31 21-3,-1-2 0,1 1 0,-2-1 0,1-1 0,-1 0 1,-1 0-1,0-1 0,0 0 0,-1 0 0,0-1 0,8-21 0,-15 33 260,0-1-1,1 1 1,-1 0 0,0-1-1,0 1 1,0 0 0,0-1-1,1 1 1,-1 0-1,0-1 1,0 1 0,0-1-1,0 1 1,0 0-1,0-1 1,0 1 0,0-1-1,0 1 1,0 0-1,0-1 1,-1 1 0,1 0-1,0-1 1,0 1 0,0-1-1,0 1 1,-1 0-1,1-1 1,0 1 0,0 0-1,-1 0 1,1-1-1,0 1 1,0 0 0,-1 0-1,1-1 1,-1 1-1,-15 3 324,-17 15 309,23-9-442,-1 0 0,2 1 0,-1 0 0,1 0 0,1 1 0,0 1 0,1-1 0,0 1 1,0 0-1,1 1 0,1-1 0,0 1 0,1 0 0,1 1 0,0-1 0,-3 23 0,6-34-179,0 0 0,0 0 0,0 0 0,1 0 0,-1 0 0,0 1 0,1-1 1,-1 0-1,1 0 0,0 0 0,-1 0 0,1 0 0,0 0 0,0-1 0,1 1 0,-1 0 0,0 0 0,1-1 0,-1 1 0,1-1 0,-1 1 0,3 1 0,-1-1-4,1-1-1,-1 0 1,0 0-1,0 0 0,0 0 1,1 0-1,-1-1 0,0 0 1,1 1-1,-1-1 0,0 0 1,1-1-1,3 0 0,2 0-95,0-1 0,0-1-1,0 1 1,0-1-1,0-1 1,-1 0-1,1 0 1,-1-1 0,14-10-1,-14 7-96,1 0-1,-1-1 1,-1 1 0,0-2-1,0 1 1,8-16-1,-12 20 159,-1-1-1,1 1 0,-1 0 0,-1-1 0,1 0 0,-1 1 0,1-1 0,-2 0 1,1 0-1,-1 1 0,0-1 0,0 0 0,0 0 0,-3-11 0,3 16 20,-1 0-1,1 0 0,-1 0 0,0 0 1,1 0-1,-1 0 0,0 0 0,1 0 1,-1 1-1,0-1 0,0 0 0,0 0 0,0 1 1,0-1-1,0 0 0,0 1 0,0-1 1,0 1-1,0 0 0,0-1 0,0 1 1,0 0-1,0-1 0,-1 1 0,1 0 0,0 0 1,0 0-1,0 0 0,0 0 0,0 0 1,-1 1-1,1-1 0,0 0 0,0 0 1,-1 1-1,-3 0 37,1 1 1,0-1-1,0 1 0,0-1 1,0 1-1,0 0 0,1 0 1,-6 5-1,1 0 142,0 1 1,1 0-1,0 0 0,-10 16 0,15-20-76,0-1 1,0 1-1,0-1 0,0 1 1,1 0-1,0 0 0,0 0 0,0-1 1,0 1-1,0 0 0,1 0 1,0 1-1,0-1 0,0 0 0,0 0 1,1 4-1,1-5-80,-1 0 0,1-1 0,0 0 0,0 1 0,0-1 0,0 0 0,0 0 0,1 0 0,-1-1 1,0 1-1,1 0 0,0-1 0,-1 1 0,1-1 0,0 0 0,0 0 0,-1 0 0,1 0 0,0-1 0,0 1 0,0-1 0,0 0 0,0 0 0,5 0 0,8 1-178,0-1 0,0-1-1,19-3 1,-14-1-775,0-1 0,36-15 0,-37 13 763,-1 1-1,1 0 1,25-3-1,-45 9 228,0 1-1,1 0 1,-1 0 0,0 0-1,1 0 1,-1 0-1,0 0 1,0 0 0,1 0-1,-1 0 1,0 0-1,0 0 1,1 0 0,-1 0-1,0 0 1,1 0-1,-1 0 1,0 0 0,0 0-1,1 1 1,-1-1-1,0 0 1,0 0 0,1 0-1,-1 0 1,0 0-1,0 1 1,0-1 0,1 0-1,-1 0 1,0 0-1,0 1 1,0-1 0,1 0-1,-1 0 1,0 1-1,0-1 1,0 0 0,0 0-1,0 1 1,-4 14 955,-15 13-287,18-27-719,-16 26 728,17-27-719,0 1-1,0-1 0,0 1 1,0-1-1,-1 1 0,1-1 1,0 1-1,0-1 0,0 1 1,0-1-1,0 1 0,1-1 1,-1 1-1,0-1 0,0 1 1,0-1-1,0 1 0,1-1 1,-1 1-1,0-1 0,0 1 1,1-1-1,-1 1 0,0-1 1,1 1-1,-1-1 0,0 0 1,1 1-1,-1-1 0,1 0 1,-1 1-1,1-1 0,-1 0 1,0 0-1,1 1 0,-1-1 0,1 0 1,-1 0-1,1 0 0,-1 0 1,1 0-1,0 0 0,-1 0 1,1 1-1,-1-2 0,1 1 1,-1 0-1,1 0 0,-1 0 1,1 0-1,-1 0 0,2-1 1,15 0-118,1-2-1,-1 0 1,0-1 0,0 0 0,0-2-1,18-7 1,-22 7-32,0 0 1,0 1-1,1 1 0,0 0 1,0 1-1,0 1 0,0 0 1,0 1-1,1 0 0,16 2 1,-30-1 150,0 1 0,0-1 1,0 1-1,1-1 1,-1 1-1,0-1 0,0 1 1,0 0-1,0-1 0,0 1 1,0 0-1,0 0 1,-1 0-1,1 0 0,0 0 1,0 0-1,-1 0 1,1 0-1,-1 0 0,1 0 1,0 0-1,-1 0 1,0 0-1,1 0 0,-1 1 1,0-1-1,0 0 0,0 0 1,1 0-1,-1 1 1,0-1-1,-1 2 0,-7 49 358,4-25-84,5-26-292,0 0 0,-1 0 0,1-1 0,0 1 0,1 0 0,-1 0-1,0-1 1,0 1 0,0-1 0,0 1 0,0-1 0,1 1 0,-1-1-1,0 0 1,0 0 0,1 1 0,-1-1 0,0 0 0,0 0 0,1 0 0,-1 0-1,0-1 1,1 1 0,0 0 0,38-4-1100,-24-1-16,1 0 0,-1-1-1,18-9 1,-23 9 627,0 1 1,1 0-1,-1 1 0,1 0 1,0 1-1,1 0 0,18-1 0,-36 12 1060,-17 3-1292,-8-1-2434</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5.499"/>
    </inkml:context>
    <inkml:brush xml:id="br0">
      <inkml:brushProperty name="width" value="0.025" units="cm"/>
      <inkml:brushProperty name="height" value="0.025" units="cm"/>
    </inkml:brush>
  </inkml:definitions>
  <inkml:trace contextRef="#ctx0" brushRef="#br0">23 39 10634,'0'0'8904,"10"-7"-8471,-4 1-363,-3 4-51,-1-1-1,1 1 1,-1 0 0,1 0-1,0 0 1,0 0 0,0 1-1,0-1 1,0 1 0,0 0-1,0 0 1,1 0-1,-1 0 1,0 0 0,1 1-1,-1-1 1,0 1 0,1 0-1,-1 0 1,1 0 0,4 1-1,30 9 70,0 0-1,62 28 0,-98-38-84,-1 1 0,1-1-1,0 1 1,-1 0 0,1-1 0,-1 1-1,1 0 1,-1 0 0,1 0 0,-1 0 0,1 0-1,-1 1 1,0-1 0,0 0 0,0 0 0,0 1-1,0-1 1,0 1 0,0-1 0,0 1 0,0 0-1,-1-1 1,1 1 0,-1 0 0,1-1 0,-1 1-1,1 0 1,-1 0 0,0-1 0,0 1 0,0 0-1,0 0 1,0-1 0,-1 1 0,1 0-1,0 0 1,-1-1 0,1 1 0,-1 0 0,0-1-1,0 1 1,1-1 0,-1 1 0,0-1 0,0 1-1,0-1 1,-1 1 0,1-1 0,-3 2 0,-7 8 54,-1 0 0,0-1 0,-1-1 0,-19 12 0,21-14-7,-52 31 629,36-23-483,1 1 0,0 1 0,-32 28 0,46-31-699,11-6-5598,10-7 336</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5.934"/>
    </inkml:context>
    <inkml:brush xml:id="br0">
      <inkml:brushProperty name="width" value="0.025" units="cm"/>
      <inkml:brushProperty name="height" value="0.025" units="cm"/>
    </inkml:brush>
  </inkml:definitions>
  <inkml:trace contextRef="#ctx0" brushRef="#br0">75 1 14253,'0'0'908,"-8"6"352,2-2-966,0 1 0,0 1 1,1-1-1,0 1 0,0 0 1,1 0-1,-1 0 0,1 1 1,-3 7-1,5-9-175,0-1 1,0 1 0,0 0-1,1-1 1,-1 1 0,1 0-1,1 0 1,-1 0-1,1 0 1,-1 0 0,1 0-1,1 0 1,-1 0-1,1 0 1,0 0 0,0 0-1,0-1 1,3 7-1,-2-8-101,0-1-1,0 1 1,0-1-1,1 0 0,-1 0 1,1 0-1,-1 0 0,1 0 1,-1 0-1,1-1 1,0 1-1,0-1 0,0 0 1,0 1-1,0-2 0,0 1 1,1 0-1,-1-1 1,0 1-1,0-1 0,0 0 1,1 0-1,-1 0 0,0 0 1,5-2-1,5 1 61,0-1-1,1-1 0,-1 0 0,22-8 1,-19 5-103,0-1 0,0 0 0,0-1 0,-1-1 0,-1 0 0,1-1 0,-1-1 0,-1 0 0,0-1 0,-1 0 1,19-25-1,-30 37 22,0-1-1,-1 0 1,1 1 0,0-1 0,-1 0 0,1 0 0,-1 1 0,1-1 0,-1 0 0,0 0 0,1 0 0,-1 1 0,0-1 0,1 0-1,-1 0 1,0 0 0,0 0 0,0 0 0,0 0 0,0 0 0,0 0 0,0 1 0,0-1 0,0 0 0,-1-1 0,0 2 0,0 0 1,0 1-1,0-1 1,0 0 0,0 1-1,-1-1 1,1 1-1,0-1 1,0 1 0,0 0-1,1 0 1,-1-1-1,0 1 1,0 0 0,0 0-1,1 0 1,-1 0-1,0 0 1,0 1 0,-30 41 369,3 2 0,-40 83 0,42-75-209,-11 32 46,34-78-253,1-1 1,1 1-1,-1-1 1,1 1-1,0 0 1,0-1-1,1 1 1,0 0-1,0 0 0,1 0 1,2 10-1,7-3-2552,2-12-5501,-4-4 41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6.543"/>
    </inkml:context>
    <inkml:brush xml:id="br0">
      <inkml:brushProperty name="width" value="0.025" units="cm"/>
      <inkml:brushProperty name="height" value="0.025" units="cm"/>
    </inkml:brush>
  </inkml:definitions>
  <inkml:trace contextRef="#ctx0" brushRef="#br0">264 1 15278,'0'0'4864,"-8"12"-4058,-173 285 1509,148-242-2324,22-32 69,9-16-1019,6-16-2530,5-12 1759,43-103-3107,-47 107 4971,0 0 1,0-1-1,-2 1 1,0-1-1,0-25 1,-3 43-98,0-1 0,-1 1 0,1 0 0,0 0-1,0 0 1,0 0 0,-1 0 0,1 0 0,0-1 0,0 1 0,-1 0 0,1 0 0,0 0 0,0 0 0,-1 0 0,1 0 0,0 0 0,0 0 0,-1 0 0,1 0 0,0 0-1,0 0 1,-1 1 0,1-1 0,0 0 0,0 0 0,0 0 0,-1 0 0,1 0 0,0 0 0,0 0 0,0 1 0,-1-1 0,1 0 0,0 0 0,0 0 0,0 0 0,0 1-1,-1-1 1,1 0 0,0 0 0,0 1 0,0-1 0,0 0 0,0 0 0,0 0 0,0 1 0,0-1 0,0 1 0,-7 9 201,1 1 1,0 1 0,1-1-1,1 1 1,0 0 0,0 0-1,1 0 1,-2 18 0,3-12 186,0 1 0,1 0 0,1 0 0,1 0 0,3 19 0,-4-34-339,1-1 1,0 0-1,1 1 1,-1-1-1,1 0 1,-1 0-1,1 0 1,0 0-1,0 0 1,0 0-1,0-1 1,1 1-1,-1-1 1,1 1-1,0-1 1,-1 0-1,1 0 1,0 0-1,0 0 1,1-1-1,-1 1 1,0-1-1,0 0 1,1 0-1,-1 0 1,0 0-1,1-1 1,-1 1-1,1-1 1,-1 0-1,1 0 1,-1 0 0,7-2-1,-9 2-74,0 0-1,-1 0 1,1 0 0,0 0-1,0 0 1,-1 0-1,1-1 1,0 1 0,0 0-1,-1-1 1,1 1 0,0 0-1,-1-1 1,1 1-1,-1-1 1,1 1 0,0-1-1,-1 1 1,1-1 0,-1 1-1,1-1 1,-1 0 0,0 1-1,1-1 1,-1 0-1,0 1 1,1-1 0,-1 0-1,1-1 1,-9-22 50,-26-19-590,-11 5-144,30 27 704,1 0-1,1-1 1,0-1 0,-21-27 0,34 40-17,0 0-1,0 0 1,0 0 0,0 0-1,0 0 1,0 0 0,0 0-1,0-1 1,-1 1 0,1 0-1,0 0 1,0 0 0,0 0-1,0 0 1,0 0 0,0 0-1,0-1 1,0 1 0,0 0-1,0 0 1,0 0 0,0 0-1,0 0 1,0 0 0,0-1-1,1 1 1,-1 0 0,0 0-1,0 0 1,0 0 0,0 0-1,0 0 1,0 0 0,0 0-1,0-1 1,0 1 0,0 0-1,0 0 1,1 0 0,-1 0-1,0 0 1,0 0-1,0 0 1,0 0 0,0 0-1,0 0 1,0 0 0,1 0-1,-1 0 1,0 0 0,0 0-1,0 0 1,0 0 0,0 0-1,0 0 1,0 0 0,1 0-1,-1 0 1,0 0 0,0 0-1,0 0 1,0 0 0,16 2 198,15 6-117,19 10-34,38 11-122,-29-18-5237,-37-10-1713</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7.600"/>
    </inkml:context>
    <inkml:brush xml:id="br0">
      <inkml:brushProperty name="width" value="0.025" units="cm"/>
      <inkml:brushProperty name="height" value="0.025" units="cm"/>
    </inkml:brush>
  </inkml:definitions>
  <inkml:trace contextRef="#ctx0" brushRef="#br0">204 1 12011,'0'0'5013,"-11"13"-4634,-9 12-33,0 1 0,2 1 0,2 0 0,-23 50 0,23-39 82,2 1 1,2 0 0,1 1-1,2 0 1,2 0-1,-3 61 1,10-98-419,0-1-1,0 0 1,0 1 0,0-1-1,1 0 1,0 1-1,-1-1 1,1 0 0,0 0-1,0 0 1,0 1 0,0-1-1,0 0 1,1 0 0,-1-1-1,1 1 1,-1 0 0,1 0-1,0-1 1,-1 1-1,1-1 1,3 2 0,0 0-67,0-1 0,0 1 0,0-1 1,1 0-1,-1-1 0,1 1 0,0-1 1,-1-1-1,8 1 0,0 0-647,1-1-1,0-1 1,16-2 0,26-12-5822,-12-9-2971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8.134"/>
    </inkml:context>
    <inkml:brush xml:id="br0">
      <inkml:brushProperty name="width" value="0.025" units="cm"/>
      <inkml:brushProperty name="height" value="0.025" units="cm"/>
    </inkml:brush>
  </inkml:definitions>
  <inkml:trace contextRef="#ctx0" brushRef="#br0">90 77 15631,'0'0'-118,"-9"13"289,-2 7 255,0-1 1,2 2-1,0-1 0,1 1 1,1 0-1,-5 28 0,6-12-52,1 0 0,3 1-1,3 71 1,-1-108-346,0 0 1,0 0-1,0 0 0,0 0 0,0 1 0,0-1 1,1 0-1,-1 0 0,0 0 0,1 0 0,-1 0 1,1 0-1,0 0 0,-1 0 0,1 0 1,-1 0-1,1 0 0,0-1 0,0 1 0,0 0 1,0 0-1,-1-1 0,1 1 0,0 0 0,0-1 1,0 1-1,0-1 0,0 1 0,0-1 1,1 0-1,-1 1 0,2-1 0,-1 0 33,-1 0 1,1 0-1,0-1 0,0 1 0,-1 0 0,1-1 0,0 0 0,-1 1 1,1-1-1,-1 0 0,1 0 0,-1 0 0,1 0 0,-1 0 1,0 0-1,0 0 0,1 0 0,-1-1 0,0 1 0,2-3 1,7-13 6,-1 0 1,-1-1-1,0 1 1,-2-2 0,0 1-1,0-1 1,4-36-1,-6 23-71,-1 0 0,-2 0 0,-1 0 0,-5-33 0,4 60-6,0-1-1,-1 0 0,1 1 0,-1-1 0,0 1 0,-1-1 1,1 1-1,-1 0 0,0 0 0,-8-9 0,10 13 2,0 0 0,1 0-1,-1 0 1,0 0-1,0 0 1,0 1 0,-1-1-1,1 0 1,0 1 0,0-1-1,0 1 1,0-1 0,-1 1-1,1 0 1,0-1 0,0 1-1,-1 0 1,1 0-1,0 0 1,0 0 0,-2 0-1,1 0 1,0 1-1,0 0 0,1 0 0,-1 0 0,0 0 1,1 0-1,-1 1 0,1-1 0,-1 0 0,1 1 1,-1-1-1,1 1 0,0-1 0,0 1 0,0 0 1,0-1-1,0 1 0,-1 3 0,0-1 0,0-1-1,1 1 0,-1 1 1,1-1-1,0 0 1,0 0-1,0 0 0,1 1 1,-1-1-1,1 0 1,0 0-1,1 8 0,0-10 15,-1 0-1,1 0 1,0 0-1,-1 0 1,1 0-1,0 0 0,0 0 1,1 0-1,-1 0 1,0 0-1,0-1 1,1 1-1,-1-1 0,1 1 1,0-1-1,-1 1 1,1-1-1,0 0 0,0 0 1,0 0-1,0 0 1,0 0-1,0 0 1,0-1-1,0 1 0,4 0 1,10 1 67,1 0 1,-1-1-1,1-1 0,0-1 1,-1 0-1,1-1 0,-1-1 1,1 0-1,-1-1 0,0-1 1,23-10-1,-22 7-43,0 0 0,-1-1-1,0 0 1,-1-2 0,0 0 0,0 0 0,-1-1 0,-1-1-1,0 0 1,14-19 0,-48 64 27,2 2 0,2 0-1,1 2 1,2-1 0,1 2 0,2 0-1,1 0 1,-8 70 0,18-104-115,-1 1 0,1-1 0,0 1 0,0-1 0,1 1 1,-1-1-1,1 0 0,0 1 0,0-1 0,0 0 0,0 1 0,1-1 0,1 3 0,14 7-2393,11-8-3394,-5-5-1991</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8.554"/>
    </inkml:context>
    <inkml:brush xml:id="br0">
      <inkml:brushProperty name="width" value="0.025" units="cm"/>
      <inkml:brushProperty name="height" value="0.025" units="cm"/>
    </inkml:brush>
  </inkml:definitions>
  <inkml:trace contextRef="#ctx0" brushRef="#br0">1 237 10570,'0'0'11403,"9"-8"-10971,5-6-337,89-84 348,-87 82-227,-1-2 0,-1 0 0,0 0 0,15-29 0,-47 87-179,1 0 0,2 1 1,2 0-1,-10 59 1,22-99-70,1 1 1,0 0 0,0 0-1,0 0 1,0 0-1,0 0 1,0-1 0,1 1-1,-1 0 1,1 0 0,-1 0-1,2 2 1,-2-3-147,1-1-1,-1 1 1,1-1-1,-1 1 1,1-1-1,-1 1 1,1-1-1,0 0 1,-1 1 0,1-1-1,-1 0 1,1 1-1,0-1 1,-1 0-1,1 0 1,0 0-1,-1 0 1,1 1 0,0-1-1,-1 0 1,1 0-1,0 0 1,-1 0-1,1-1 1,0 1-1,-1 0 1,1 0-1,0 0 1,-1 0 0,1-1-1,-1 1 1,1 0-1,0-1 1,-1 1-1,1 0 1,-1-1-1,1 1 1,0-1 0,10-11-7248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8.959"/>
    </inkml:context>
    <inkml:brush xml:id="br0">
      <inkml:brushProperty name="width" value="0.025" units="cm"/>
      <inkml:brushProperty name="height" value="0.025" units="cm"/>
    </inkml:brush>
  </inkml:definitions>
  <inkml:trace contextRef="#ctx0" brushRef="#br0">187 1 14286,'0'0'4996,"8"8"-4633,4 7-164,-1 1 0,-1 0 1,0 0-1,-1 1 0,0 1 0,-2 0 0,0 0 0,-1 0 0,6 31 0,-6-19 73,-1 1-1,-1 0 1,-1 0-1,-4 60 1,-1-71-218,0-1 1,-2 0-1,0 0 1,-2 0-1,0 0 0,-1-1 1,0 1-1,-20 31 1,4-15-103,-1-2 0,-42 46 1,43-56-2647,-43 36 0,29-33-3920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19.820"/>
    </inkml:context>
    <inkml:brush xml:id="br0">
      <inkml:brushProperty name="width" value="0.025" units="cm"/>
      <inkml:brushProperty name="height" value="0.025" units="cm"/>
    </inkml:brush>
  </inkml:definitions>
  <inkml:trace contextRef="#ctx0" brushRef="#br0">101 74 7783,'5'-10'2851,"1"-3"-1735,13-38 3752,-26 98-1012,-2 4-3804,-5 10 485,2 1-1,2 0 1,-1 95-1,10-155-525,1 0-1,0-1 1,0 1-1,1 0 1,-1 0-1,0 0 1,0 0-1,1-1 1,0 1-1,-1 0 1,1 0-1,0-1 1,0 1-1,-1 0 1,1-1-1,1 1 1,-1-1-1,0 1 1,0-1-1,0 0 1,1 1-1,-1-1 1,3 2-1,-1-2 18,0 0 0,0 0 0,0 0 0,0 0 0,0-1-1,0 1 1,0-1 0,1 0 0,-1 0 0,0 0 0,0 0 0,6-1 0,5-2 46,0 0-1,-1-2 1,1 1 0,-1-2-1,17-8 1,75-50 49,-105 64-129,1 0 0,-1 0 0,0 0 0,0 0 0,0-1 0,0 1 0,0 0 0,1 0 0,-1 0 1,0 0-1,0 0 0,0 0 0,0 0 0,1 0 0,-1 0 0,0 0 0,0 0 0,0 0 0,0 0 0,1 0 0,-1 0 0,0 0 0,0 0 0,0 0 0,0 0 0,1 0 1,-1 0-1,0 0 0,0 0 0,0 0 0,0 0 0,1 1 0,-1-1 0,0 0 0,0 0 0,0 0 0,0 0 0,0 0 0,0 0 0,1 1 0,-1-1 0,0 0 1,0 0-1,0 0 0,0 0 0,0 0 0,0 1 0,0-1 0,0 0 0,0 0 0,0 0 0,0 0 0,0 1 0,0-1 0,0 0 0,-4 16 1,-11 15 380,7-22-236,0-1 0,-1 0 0,0 0 1,0-1-1,-1 0 0,0-1 0,0 0 0,-1-1 0,1 1 0,-21 5 0,17-6 6,-1-1 0,0-1 0,0 0 0,0-1 0,-1 0 1,1-2-1,-27-1 0,40 1-192,-1 0-1,1 0 1,0-1 0,0 1 0,-1-1-1,1 0 1,0 0 0,0 0 0,0 0 0,0 0-1,0 0 1,0 0 0,0-1 0,0 1-1,0-1 1,0 1 0,1-1 0,-1 0 0,1 1-1,-1-1 1,1 0 0,0 0 0,0 0-1,0 0 1,0 0 0,0-1 0,0 1-1,0 0 1,1 0 0,-1-1 0,1 1 0,0 0-1,-1-1 1,1-3 0,1 1-367,-1 0-1,1 0 1,-1-1-1,2 1 1,-1 1 0,0-1-1,1 0 1,0 0-1,0 0 1,0 1 0,1-1-1,-1 1 1,1 0-1,5-6 1,-2 5-448,0-1 0,0 1 0,0 1-1,1-1 1,-1 1 0,1 0 0,13-5 0,18-5-3297</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0.306"/>
    </inkml:context>
    <inkml:brush xml:id="br0">
      <inkml:brushProperty name="width" value="0.025" units="cm"/>
      <inkml:brushProperty name="height" value="0.025" units="cm"/>
    </inkml:brush>
  </inkml:definitions>
  <inkml:trace contextRef="#ctx0" brushRef="#br0">6 147 6150,'0'0'15444,"8"-3"-14195,-1 0-1182,-1 0-1,0-1 1,1 1 0,-1-1 0,0-1-1,-1 1 1,1-1 0,-1 0 0,0 0-1,0 0 1,7-11 0,-8 10 28,0 1 0,0-1 0,-1 0 0,1-1 0,-1 1 0,-1 0 0,1-1 0,-1 0 0,2-12 0,-4 19-82,0 0 1,0-1-1,0 1 1,0 0-1,0 0 1,1 0-1,-1-1 0,0 1 1,0 0-1,0 0 1,0 0-1,0 0 1,0-1-1,0 1 1,0 0-1,-1 0 0,1 0 1,0-1-1,0 1 1,0 0-1,0 0 1,0 0-1,0 0 1,0-1-1,0 1 1,0 0-1,0 0 0,-1 0 1,1 0-1,0 0 1,0-1-1,0 1 1,0 0-1,0 0 1,-1 0-1,1 0 0,0 0 1,0 0-1,0 0 1,0 0-1,-1 0 1,1 0-1,0 0 1,0 0-1,0 0 0,-1 0 1,1 0-1,0 0 1,0 0-1,-1 0 1,-11 6 45,-10 14-270,12-8 212,1 1-1,0 1 1,1-1 0,0 1 0,1 1 0,1-1 0,0 1-1,1 0 1,1 0 0,0 1 0,1-1 0,-2 28-1,5-41 2,0-1 1,0 1-1,0-1 0,1 1 0,-1-1 0,0 1 0,0-1 0,1 0 0,-1 1 0,1-1 0,0 0 0,-1 1 0,1-1 0,0 0 0,0 0 0,0 1 0,0-1 0,-1 0 0,2 0 0,-1 0 0,0 0 0,0 0 0,2 1 0,0-1 25,0 0-1,0 0 1,0 1 0,1-2-1,-1 1 1,0 0 0,0-1-1,1 1 1,-1-1 0,4 0-1,4-1 57,0 0 0,0-1-1,-1 0 1,1 0 0,16-7 0,-3-2-54,0-2 0,-1-1 0,-1-1 0,0-1 0,-1-1 0,0 0 0,-2-2 0,28-33 0,-44 49-20,-1 1 0,0 0 0,0 0 0,0 0 0,-1 0 1,1 0-1,-1-1 0,1 1 0,-1 0 0,0-1 0,0 1 0,0-1 0,0 0 1,0 1-1,-1-1 0,1-3 0,-29 37-351,-27 50 301,50-74 68,1 1 0,0-1 0,1 1 0,-1 0 0,2 0 0,-1 1 1,1-1-1,0 0 0,0 11 0,2-19-24,0 1 0,0 0 0,0-1 0,0 1 0,0 0 0,0-1 0,1 1 0,-1 0 0,0-1 0,0 1 0,1 0 0,-1-1 0,1 1 0,-1-1 0,0 1-1,1-1 1,-1 1 0,1-1 0,-1 1 0,1-1 0,-1 1 0,1-1 0,-1 0 0,1 1 0,0-1 0,-1 0 0,1 1 0,0-1 0,26 3 162,26-15-155,-44 9-654,1-2 0,0 1 0,-1-1-1,0-1 1,14-11 0,14-25-7443,-16 9-65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0.684"/>
    </inkml:context>
    <inkml:brush xml:id="br0">
      <inkml:brushProperty name="width" value="0.025" units="cm"/>
      <inkml:brushProperty name="height" value="0.025" units="cm"/>
    </inkml:brush>
  </inkml:definitions>
  <inkml:trace contextRef="#ctx0" brushRef="#br0">57 0 17008,'0'0'5413,"-51"8"-4804,45 12-289,6 2-256,0-2-192,0-3-3267,0-8-5766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4.442"/>
    </inkml:context>
    <inkml:brush xml:id="br0">
      <inkml:brushProperty name="width" value="0.025" units="cm"/>
      <inkml:brushProperty name="height" value="0.025" units="cm"/>
    </inkml:brush>
  </inkml:definitions>
  <inkml:trace contextRef="#ctx0" brushRef="#br0">72 164 10218,'-4'0'894,"0"0"0,0 0 0,0 1 0,0 0 0,1-1 0,-1 1 0,-7 3 0,9-3-784,0 1 0,0-1 1,0 0-1,-1 1 0,1-1 0,1 1 0,-1 0 0,0-1 0,0 1 0,0 0 0,1 0 1,-1 0-1,1 0 0,0 1 0,0-1 0,0 0 0,0 1 0,0-1 0,0 0 0,0 4 1,1-6-109,0 0 1,0 1 0,0-1-1,0 1 1,0-1 0,0 1-1,0-1 1,0 0 0,0 1-1,0-1 1,0 1 0,1-1-1,-1 0 1,0 1 0,0-1-1,1 0 1,-1 1 0,0-1 0,0 0-1,1 1 1,-1-1 0,0 0-1,1 1 1,-1-1 0,0 0-1,1 0 1,-1 0 0,0 1-1,1-1 1,-1 0 0,1 0-1,-1 0 1,0 0 0,1 0-1,-1 0 1,1 0 0,-1 0-1,1 0 1,-1 0 0,0 0-1,1 0 1,-1 0 0,1 0 0,-1 0-1,0 0 1,1 0 0,-1 0-1,1-1 1,-1 1 0,0 0-1,1 0 1,-1 0 0,0-1-1,1 1 1,25-11 213,-6-1-305,0-1 0,-1-2 0,0 1 0,-1-2 1,-1-1-1,-1 0 0,0-1 0,-1 0 0,-1-2 1,18-31-1,-40 69 481,1 1 0,1 0 0,1 0 0,0 0 0,1 1 0,1 0 0,1 0 0,1 33 0,1-52-356,1 1-1,-1-1 1,0 1-1,1-1 1,-1 0 0,1 1-1,0-1 1,-1 0-1,1 0 1,0 1-1,0-1 1,0 0-1,0 0 1,0 0-1,0 0 1,0 0-1,0 0 1,0 0-1,0 0 1,1-1-1,-1 1 1,0 0 0,1-1-1,-1 1 1,0-1-1,1 1 1,-1-1-1,1 0 1,-1 1-1,1-1 1,-1 0-1,0 0 1,1 0-1,-1 0 1,1 0-1,-1-1 1,1 1-1,-1 0 1,1-1 0,-1 1-1,2-1 1,5-1-6,-1-1 0,1 1 0,-1-1 0,0 0 0,0-1 0,9-5 0,45-42-464,-58 48 323,1-1 0,-1 1 0,0-1 0,0 0 0,-1 0 0,1 0 0,-1 0 1,1 0-1,-1 0 0,-1-1 0,1 1 0,-1-1 0,1 1 0,0-7 0,-18 14-193,8 6 333,1 1 0,0 1 0,0-1 0,1 1 0,0 0 0,1 1-1,0-1 1,1 1 0,0 0 0,1 0 0,-2 16 0,4-23 50,1-1 0,-1 0 0,1 1 0,0-1 0,0 1 0,0-1 0,0 0-1,1 1 1,0-1 0,0 1 0,0-1 0,2 4 0,-2-6-40,1 0 1,-1-1-1,1 1 0,-1-1 1,1 1-1,-1-1 0,1 0 1,0 0-1,0 0 0,0 0 0,0 0 1,0 0-1,-1 0 0,2-1 1,-1 1-1,0-1 0,0 1 1,0-1-1,0 0 0,0 0 1,0 0-1,0 0 0,0 0 0,0 0 1,0 0-1,3-2 0,5 1-46,0-1 0,-1-1 0,1 0 0,-1-1 0,0 1 0,0-2 0,0 1 1,0-1-1,-1-1 0,0 0 0,0 0 0,9-9 0,-11 10-4,-1 0 0,1-1 0,-1 0 0,0 0 0,-1 0 0,0-1 0,0 1 0,0-1 0,-1 0 0,1 0 0,-2 0 0,1-1 0,-1 1 0,0-1 0,-1 1 0,1-10 0,-2 16 12,0 1 0,0-1-1,0 1 1,0-1 0,0 1 0,0-1 0,0 1 0,0-1 0,0 1 0,0-1 0,0 1 0,0-1 0,-1 1 0,1-1-1,0 1 1,0-1 0,0 1 0,-1-1 0,1 1 0,0 0 0,-1-1 0,1 1 0,0-1 0,-1 1 0,1 0-1,-1-1 1,1 1 0,0 0 0,-1 0 0,1-1 0,-1 1 0,1 0 0,-1 0 0,1 0 0,-1 0 0,1 0 0,-1-1-1,1 1 1,-1 0 0,1 0 0,-1 0 0,1 0 0,-1 0 0,1 0 0,-1 1 0,1-1 0,-1 0 0,1 0-1,-1 0 1,1 0 0,-1 1 0,1-1 0,-1 0 0,1 0 0,0 1 0,-1-1 0,1 0 0,-1 1 0,1 0-1,-26 20 111,20-12 69,1-1-1,0 1 1,1 0-1,0 0 1,0 0-1,1 0 0,0 1 1,0 0-1,1-1 1,1 1-1,-1 0 1,1 12-1,3-20-143,-1-1 1,1 0-1,-1 0 0,0 0 1,1-1-1,0 1 0,-1 0 1,1 0-1,0-1 0,-1 1 0,1-1 1,0 0-1,-1 1 0,1-1 1,0 0-1,0 0 0,-1 0 1,5-1-1,18 1-1638,-6-2-6230</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1.847"/>
    </inkml:context>
    <inkml:brush xml:id="br0">
      <inkml:brushProperty name="width" value="0.025" units="cm"/>
      <inkml:brushProperty name="height" value="0.025" units="cm"/>
    </inkml:brush>
  </inkml:definitions>
  <inkml:trace contextRef="#ctx0" brushRef="#br0">0 0 12139,'0'0'3524,"6"10"-2350,3 9-483,-1 0 0,-1 1 0,0 0 0,-2 0 0,0 0 0,-1 1 0,-1 0 0,0 34 0,-3 100 751,0-154-1435,0-1 0,0 0 0,0 1 1,0-1-1,0 1 0,0-1 0,0 0 1,0 1-1,0-1 0,0 0 0,0 1 0,0-1 1,0 0-1,0 1 0,0-1 0,0 0 0,1 1 1,-1-1-1,0 0 0,0 1 0,0-1 1,1 0-1,-1 0 0,0 1 0,0-1 0,1 0 1,-1 0-1,0 1 0,0-1 0,1 0 0,-1 0 1,0 0-1,1 0 0,-1 1 0,0-1 1,1 0-1,-1 0 0,0 0 0,1 0 0,-1 0 1,0 0-1,1 0 0,0 0 0,18-10 368,16-22 65,-19 11-399,-1 1 0,0-2 0,-2 0 0,-1-1 1,0 0-1,13-42 0,-15 42-14,-24 128-577,8-74 555,2-12-7,1 1 0,-1 25 1,4-44 2,0-1 0,0 1 0,0-1 0,0 1 1,0-1-1,0 1 0,0-1 0,0 1 0,0-1 0,1 1 1,-1-1-1,0 1 0,0-1 0,0 1 0,1-1 0,-1 1 1,0-1-1,0 1 0,1-1 0,-1 0 0,0 1 1,1-1-1,-1 0 0,1 1 0,-1-1 0,0 0 0,1 1 1,-1-1-1,1 0 0,-1 0 0,1 1 0,-1-1 0,1 0 1,-1 0-1,1 0 0,-1 0 0,1 0 0,0 0 0,25-7 181,22-24 39,-33 17-198,0-1 1,-1 0-1,0-1 0,-2-1 1,0 0-1,-1 0 0,0-2 0,-2 1 1,0-1-1,7-23 0,-24 71-87,0 1 0,2-1 0,-3 46 0,9-74 69,0 0 0,0 0 1,0 0-1,0-1 0,0 1 0,0 0 0,1 0 1,-1-1-1,0 1 0,0 0 0,1 0 0,-1-1 0,1 1 1,-1 0-1,0-1 0,1 1 0,-1 0 0,1-1 1,0 1-1,-1-1 0,1 1 0,-1-1 0,1 1 0,0-1 1,-1 1-1,1-1 0,0 0 0,0 1 0,-1-1 1,2 0-1,30 0 203,-22-2-143,1-1 1,-1 0-1,20-9 0,-12 2-57,-1-1 1,0 0-1,-1-1 1,0-1-1,-1 0 0,0-1 1,-1-1-1,-1 0 1,0-1-1,-1 0 0,-1-1 1,0-1-1,10-23 0,-22 43-138,-33 88-349,30-77 511,0 0 1,0 0-1,2 0 0,-1 0 0,2 1 0,0-1 0,0 15 0,2-27-19,-1 0 0,1 0-1,0 0 1,0 0 0,-1 0 0,1 0-1,0 0 1,0 0 0,0-1 0,0 1-1,0 0 1,0 0 0,0-1 0,0 1 0,0-1-1,0 1 1,0-1 0,1 1 0,-1-1-1,0 0 1,0 1 0,0-1 0,1 0-1,-1 0 1,0 0 0,0 0 0,1 0-1,-1 0 1,0 0 0,0-1 0,1 1-1,-1 0 1,0-1 0,2 0 0,1 1-142,0-1 0,0 0 0,0 0 0,0-1 0,0 1 0,0-1 0,0 0 0,-1 0 0,5-3 0,-6 3-379,-1 0 0,0 0 0,1 0 0,-1 0 0,0 0 0,0 0 0,0 0 0,0-1 0,-1 1 0,1 0 0,-1 0 0,1-5 0,0-16-5599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2.177"/>
    </inkml:context>
    <inkml:brush xml:id="br0">
      <inkml:brushProperty name="width" value="0.025" units="cm"/>
      <inkml:brushProperty name="height" value="0.025" units="cm"/>
    </inkml:brush>
  </inkml:definitions>
  <inkml:trace contextRef="#ctx0" brushRef="#br0">35 1 17104,'0'0'4805,"-34"67"-4613,45-42-96,7 1-32,3-2-1377,6-3-1570,-4-1-3203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2.756"/>
    </inkml:context>
    <inkml:brush xml:id="br0">
      <inkml:brushProperty name="width" value="0.025" units="cm"/>
      <inkml:brushProperty name="height" value="0.025" units="cm"/>
    </inkml:brush>
  </inkml:definitions>
  <inkml:trace contextRef="#ctx0" brushRef="#br0">193 224 15118,'-10'1'876,"-1"0"-422,0 1 1,0 1-1,0 0 0,0 1 1,0 0-1,1 0 1,0 1-1,-13 8 0,17-10-254,1 1 0,0 0 0,0-1-1,0 2 1,0-1 0,1 0 0,0 1-1,-1 0 1,2 0 0,-1 1 0,1-1-1,-1 0 1,2 1 0,-1 0 0,0 0-1,1 0 1,0 0 0,-1 9 0,3-14-199,0 0 0,0-1 1,0 1-1,0 0 0,0-1 1,0 1-1,0-1 0,0 1 1,1 0-1,-1-1 1,0 1-1,0-1 0,1 1 1,-1-1-1,0 1 0,1-1 1,-1 1-1,0-1 0,1 1 1,-1-1-1,1 1 0,-1-1 1,1 0-1,-1 1 1,1-1-1,-1 0 0,1 1 1,-1-1-1,1 0 0,0 1 1,27 3 166,29-12 225,-40 2-358,-1 0 1,0-1 0,0-1-1,-1-1 1,0 0 0,-1-1-1,1-1 1,-2 0-1,0-1 1,0 0 0,11-14-1,-7 5 0,-1 1-1,-1-2 0,-1 0 0,-1-1 1,0 0-1,15-43 0,-20 17 62,-8 48-94,0 1 0,0 0 0,-1-1 0,1 1 0,0 0 0,0 0 1,-1-1-1,1 1 0,0 0 0,-1-1 0,1 1 0,-1 0 0,1 0 0,0 0 0,-1-1 0,1 1 0,-1 0 0,1 0 0,0 0 0,-1 0 0,1 0 0,-1 0 0,1 0 0,-1 0 0,1 0 0,0 0 0,-1 0 0,1 0 1,-1 0-1,1 0 0,-1 0 0,1 1 0,0-1 0,-1 0 0,1 0 0,0 0 0,-1 1 0,1-1 0,0 0 0,-1 0 0,1 1 0,0-1 0,-1 0 0,1 1 0,0-1 0,-1 1 0,-9 7-5,1 1-1,-1 0 1,1 1-1,1 0 0,0 0 1,1 1-1,-9 16 1,-41 86 322,56-111-311,-3 7 13,-1 1 0,2 0 0,-1 0 0,1 0-1,1 0 1,-1 1 0,2-1 0,0 1 0,0 16-1,1-25-12,1 0-1,-1-1 1,1 1-1,0 0 1,0 0-1,0 0 1,0-1-1,0 1 1,0 0-1,1-1 1,-1 1-1,0-1 1,1 1-1,-1-1 1,1 0-1,0 0 1,-1 0-1,1 0 1,0 0-1,0 0 1,0 0-1,-1 0 1,1-1-1,0 1 1,0-1-1,0 1 0,0-1 1,0 0-1,0 0 1,0 0-1,0 0 1,4 0-1,6 0 54,-1-1 0,1 0-1,-1 0 1,18-5-1,-4-2-38,-1-2 0,0 0 0,-1-2 0,38-25-1,16-8-82,-76 45 46,0-1 1,0 0-1,0 0 0,1 0 0,-1 1 0,0-1 0,1 1 0,-1-1 0,0 1 0,1-1 0,-1 1 0,1 0 0,-1-1 1,1 1-1,-1 0 0,0 0 0,1 0 0,-1 1 0,1-1 0,-1 0 0,1 0 0,-1 1 0,0-1 0,3 2 0,-3-1 8,0 0 0,0 1 0,0-1 0,-1 1 0,1-1-1,-1 0 1,1 1 0,-1-1 0,0 1 0,1-1 0,-1 1-1,0-1 1,0 1 0,0 0 0,0-1 0,0 1 0,-1-1 0,0 3-1,-2 10 18,0-1 0,-2 0 0,-9 22 0,-48 69 86,114-170 438,-29 28-489,-1 0 0,-2-1 1,17-47-1,-38 88-31,0 0 0,1-1 0,-1 1 1,1 0-1,0 0 0,0-1 0,-1 1 0,1 0 0,0 0 0,1 0 1,-1-1-1,0 1 0,0 0 0,1 0 0,-1-1 0,1 1 0,-1 0 1,1-1-1,0 1 0,0 0 0,0-1 0,0 1 0,0-1 0,0 1 1,0-1-1,0 0 0,1 1 0,-1-1 0,1 0 0,-1 0 0,0 0 0,1 0 1,0 0-1,-1 0 0,1-1 0,2 2 0,7-2 6,0 0 1,0 0-1,0-1 0,0-1 1,0 0-1,0 0 0,-1-1 0,1 0 1,-1-1-1,0 0 0,0-1 1,0 0-1,-1-1 0,12-8 0,-12 4-1878,-8 0-3394,-1 4-2537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3.378"/>
    </inkml:context>
    <inkml:brush xml:id="br0">
      <inkml:brushProperty name="width" value="0.025" units="cm"/>
      <inkml:brushProperty name="height" value="0.025" units="cm"/>
    </inkml:brush>
  </inkml:definitions>
  <inkml:trace contextRef="#ctx0" brushRef="#br0">9 4 16944,'0'-3'3299,"0"8"-2402,0 17-1025,0 7 929,0 8 544,-5 2-929,1 1-352,4-4 0,0-8 0,0-3-31,0-8-33,4-8-801,10-8-641,2-1-736,2-14-1185,-2-11-2338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3.710"/>
    </inkml:context>
    <inkml:brush xml:id="br0">
      <inkml:brushProperty name="width" value="0.025" units="cm"/>
      <inkml:brushProperty name="height" value="0.025" units="cm"/>
    </inkml:brush>
  </inkml:definitions>
  <inkml:trace contextRef="#ctx0" brushRef="#br0">35 1 10826,'0'0'7431,"-34"76"-7431,34-46 0,18 0-224,7-9-2434,3-6-1538,6-9-2082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4.382"/>
    </inkml:context>
    <inkml:brush xml:id="br0">
      <inkml:brushProperty name="width" value="0.025" units="cm"/>
      <inkml:brushProperty name="height" value="0.025" units="cm"/>
    </inkml:brush>
  </inkml:definitions>
  <inkml:trace contextRef="#ctx0" brushRef="#br0">196 166 9801,'-5'9'1239,"-6"19"158,1 0 0,1 1-1,2 0 1,0 0 0,-1 31 0,2 36-404,7-59-844,0-10-130,-1 0 1,-1 0-1,-8 44 1,9-66 29,-1 0 0,-1 0 1,1 0-1,-1 0 1,1 0-1,-1 0 0,-1-1 1,1 1-1,-1-1 1,0 1-1,0-1 0,0 0 1,0 0-1,-1 0 0,0-1 1,1 1-1,-1-1 1,-1 0-1,1 0 0,0 0 1,-1 0-1,1-1 1,-1 0-1,0 0 0,-5 1 1,9-2-8,0-1 0,-1 1 0,1-1 1,0 0-1,0 0 0,0 1 0,-1-1 0,1 0 1,0 0-1,0 0 0,0 0 0,-1-1 1,1 1-1,0 0 0,0 0 0,0-1 0,0 1 1,-1-1-1,1 1 0,0-1 0,0 1 0,0-1 1,0 0-1,0 1 0,0-1 0,0 0 1,1 0-1,-2-1 0,1 0-27,0 0 0,0 0-1,1-1 1,-1 1 0,1 0 0,-1-1 0,1 1-1,0 0 1,0-1 0,0 1 0,0-1-1,0 1 1,1-4 0,1-6-37,2-1-1,-1 0 0,2 1 1,7-17-1,153-273-621,17-36 162,-182 338 525,-41 94 1024,35-79-1006,0 1 1,1-1-1,1 2 1,0-1-1,1 0 1,1 1-1,0 20 0,2-35-54,0 0 0,1-1-1,-1 1 1,1 0 0,0-1-1,-1 1 1,1-1 0,0 1-1,0-1 1,0 0 0,0 1-1,0-1 1,0 0-1,0 0 1,1 0 0,-1 1-1,0-1 1,1-1 0,-1 1-1,1 0 1,-1 0 0,1 0-1,-1-1 1,1 1 0,-1-1-1,1 1 1,0-1-1,-1 0 1,4 1 0,54-2 324,-51 1-301,23-5-1,0-2 0,0 0 0,0-2 0,-1-2 0,36-17 0,61-20-38,-126 47 5,0 1 0,0-1 0,0 1-1,0-1 1,0 1 0,1 0 0,-1-1-1,0 1 1,0 0 0,1 0 0,-1-1 0,0 1-1,0 0 1,1 1 0,-1-1 0,0 0-1,0 0 1,1 0 0,-1 1 0,0-1-1,0 1 1,0-1 0,0 1 0,1-1-1,-1 1 1,0-1 0,0 1 0,0 0-1,0 0 1,0 0 0,-1 0 0,1-1-1,1 3 1,-1 1-7,0 0 0,0 0 0,-1 0 0,1 0 0,-1 0 0,0 0-1,0 0 1,-1 7 0,0 11 186,-2 2-69,2 12 280,1-35-368,1 0 0,-1 0 0,0 0-1,1 0 1,-1 0 0,1 0 0,0 0 0,-1 0 0,1 0 0,0-1 0,-1 1 0,1 0-1,0 0 1,0-1 0,0 1 0,0 0 0,-1-1 0,1 1 0,0-1 0,0 0 0,0 1-1,0-1 1,0 1 0,0-1 0,0 0 0,1 0 0,-1 0 0,0 0 0,0 0-1,1 0 1,13 0 169,-1 0-1,0-1 1,0-1-1,0 0 0,0-1 1,23-7-1,76-39-180,-15 6 13,-97 42-28,0 1 0,0-1 0,0 1 0,-1-1 1,1 1-1,0 0 0,0-1 0,0 1 0,0 0 0,0 0 1,0 0-1,0 0 0,0-1 0,0 1 0,0 1 0,0-1 1,0 0-1,0 0 0,0 0 0,0 0 0,0 1 1,0-1-1,-1 0 0,1 1 0,0-1 0,0 1 0,0-1 1,0 1-1,0-1 0,1 2 0,2 28 1,-5-27 12,1-1 0,0 0-1,0 1 1,-1-1-1,1 0 1,1 1-1,-1-1 1,0 0 0,1 1-1,-1-1 1,1 0-1,-1 0 1,1 1-1,0-1 1,0 0-1,0 0 1,1 0 0,-1 0-1,0 0 1,1 0-1,-1-1 1,1 1-1,-1 0 1,1-1-1,0 1 1,0-1 0,2 2-1,6 0 85,-1-1 0,1 0 0,0 0 1,0-1-1,0-1 0,0 1 0,0-2 0,15-1 0,77-18 192,-43 4-256,-28 7-39,0 1 1,0 1 0,1 2-1,41-3 1,-71 9 8,-1-1-1,0 0 1,1 1-1,-1-1 1,0 1-1,1-1 1,-1 1-1,0-1 1,0 1-1,1 0 1,-1 0-1,0 0 1,0 0 0,0 0-1,0 0 1,0 0-1,0 0 1,0 0-1,1 2 1,13 12-2178,-14-14 1816,0-1 1,1 0 0,-1 1 0,0-1-1,0 0 1,0 0 0,0 0 0,1 0 0,-1 0-1,0 0 1,0 0 0,0 0 0,1-1-1,-1 1 1,0 0 0,0-1 0,0 1-1,0-1 1,0 1 0,2-2 0,14-12-10732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5.069"/>
    </inkml:context>
    <inkml:brush xml:id="br0">
      <inkml:brushProperty name="width" value="0.025" units="cm"/>
      <inkml:brushProperty name="height" value="0.025" units="cm"/>
    </inkml:brush>
  </inkml:definitions>
  <inkml:trace contextRef="#ctx0" brushRef="#br0">6 120 11627,'-2'-8'702,"1"1"1,0-1-1,0 0 1,1 1-1,0-1 0,1-11 1,0 16-562,0 1-1,0-1 1,0 1 0,0 0 0,0-1 0,0 1-1,1 0 1,-1 0 0,1 0 0,-1 0 0,1 0-1,0 0 1,0 1 0,0-1 0,0 1-1,0-1 1,0 1 0,0-1 0,1 1 0,-1 0-1,0 0 1,1 0 0,2 0 0,3-2-52,-1 1 0,0 0 0,1 1 1,-1 0-1,1 0 0,-1 0 0,1 1 0,0 0 1,-1 0-1,1 1 0,-1 0 0,1 1 0,-1-1 1,8 4-1,-11-3-50,0 0 0,0 0-1,0 0 1,0 1 0,-1-1 0,1 1 0,-1 0 0,0 0 0,0 0 0,0 0-1,0 1 1,-1-1 0,1 1 0,-1 0 0,0-1 0,0 1 0,0 0 0,-1 0 0,1 1-1,-1-1 1,0 0 0,0 0 0,0 1 0,-1-1 0,1 7 0,-2 1 46,0-1 1,0 0 0,-1 0-1,0 1 1,-1-1-1,0-1 1,-1 1-1,0 0 1,-1-1 0,-11 19-1,-8 9 64,-42 49 1,36-49-120,19-25-12,9-11-17,0 0 1,0 0-1,0 0 0,0 1 1,0-1-1,1 0 0,-1 1 0,1-1 1,-1 1-1,1-1 0,0 1 1,0 0-1,0 0 0,0 3 1,3-5 41,0 0 0,0 0 0,1 0 0,-1-1 0,0 1 0,1-1 0,-1 1 0,1-1 1,-1 0-1,0 0 0,1 0 0,4-1 0,-2 0 48,25 0-113,-1-3 0,0 0 0,0-2 0,0-1 0,0-1 1,-1-2-1,-1 0 0,0-2 0,36-22 0,-61 33-71,27-19-1696,-28 19 1602,0 0 1,0 0-1,-1 0 1,1 1-1,0-1 1,0 0-1,-1 0 1,1 0-1,-1 0 1,1 0-1,-1 0 0,1 0 1,-1 0-1,0-1 1,1 1-1,-1 0 1,0 0-1,0 0 1,0 0-1,0 0 0,0-1 1,0 1-1,0 0 1,0 0-1,0 0 1,-1 0-1,0-2 1,-11-12-4998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5.416"/>
    </inkml:context>
    <inkml:brush xml:id="br0">
      <inkml:brushProperty name="width" value="0.025" units="cm"/>
      <inkml:brushProperty name="height" value="0.025" units="cm"/>
    </inkml:brush>
  </inkml:definitions>
  <inkml:trace contextRef="#ctx0" brushRef="#br0">0 2 11723,'0'0'2915,"54"2"-2082,-15-2-97,8-2-543,3 1-97,1 1-897,-4 0-3043,-3 0-1569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5.747"/>
    </inkml:context>
    <inkml:brush xml:id="br0">
      <inkml:brushProperty name="width" value="0.025" units="cm"/>
      <inkml:brushProperty name="height" value="0.025" units="cm"/>
    </inkml:brush>
  </inkml:definitions>
  <inkml:trace contextRef="#ctx0" brushRef="#br0">0 22 9417,'0'0'10837,"10"5"-9940,-6-1-835,1-1 0,0-1 0,0 1 0,0-1 0,0 0 0,0 0 0,1 0 0,-1-1 1,1 0-1,-1 0 0,1 0 0,-1 0 0,1-1 0,0 0 0,-1 0 0,1-1 0,-1 0 0,11-2 0,34-14 35,-34 11-100,0 0-1,1 1 0,-1 1 1,1 1-1,27-3 0,-43 6 3,0 0 0,0 0 0,0 0 0,0 1-1,0-1 1,1 0 0,-1 0 0,0 1 0,0-1-1,0 0 1,0 1 0,-1-1 0,1 1 0,0-1 0,0 1-1,0 0 1,0-1 0,0 1 0,-1 0 0,1 0 0,0-1-1,-1 1 1,1 0 0,0 1 0,0 1-1,0-1-1,0 1 1,0-1 0,0 1 0,-1 0-1,1-1 1,-1 1 0,0 0 0,0 4-1,-2 10-5,0 0-1,-8 27 1,5-19 5,4-24-19,1 0-1,0 0 1,-1 0-1,1 0 1,0 0-1,0-1 0,0 1 1,0 0-1,0 0 1,0 0-1,0 0 1,0 0-1,0 0 1,1 0-1,-1-1 1,0 1-1,0 0 1,1 0-1,-1 0 1,1 0-1,-1-1 1,0 1-1,1 0 1,0 0-1,-1-1 1,1 1-1,-1 0 1,1-1-1,0 1 1,-1-1-1,1 1 1,0-1-1,0 1 0,0-1 1,-1 1-1,1-1 1,0 0-1,0 0 1,0 1-1,0-1 1,0 0-1,-1 0 1,1 0-1,0 0 1,0 0-1,0 0 1,0 0-1,0 0 1,0 0-1,0 0 1,-1-1-1,1 1 1,0 0-1,1-1 1,4-1-393,-1 0-1,1 0 1,-1 0 0,0-1 0,0 1 0,0-1 0,7-5 0,6-11-5713,2-3-3973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6.104"/>
    </inkml:context>
    <inkml:brush xml:id="br0">
      <inkml:brushProperty name="width" value="0.025" units="cm"/>
      <inkml:brushProperty name="height" value="0.025" units="cm"/>
    </inkml:brush>
  </inkml:definitions>
  <inkml:trace contextRef="#ctx0" brushRef="#br0">0 0 13068,'0'0'6695,"11"8"-7021,-3-2-133,0 0 1,0-1-1,0 0 0,1-1 1,0 0-1,0 0 0,0-1 1,0 0-1,0-1 1,1 1-1,18 0 0,51-1-4597,-46-2 5436,-33 3 3454,-12 11-1945,2-7-1064,-10 9 1256,-36 35-1,52-47-1956,1-1 1,0 1 0,-1 0-1,1 0 1,1 0-1,-1 0 1,1 1-1,-1-1 1,1 1-1,1-1 1,-1 1-1,1 0 1,-1 0-1,1 0 1,1-1 0,-1 1-1,0 6 1,2-9-130,0-1 0,0 0 0,0 0 0,-1 0 1,1 0-1,0-1 0,0 1 0,0 0 0,0 0 1,1 0-1,-1-1 0,0 1 0,0-1 0,0 1 1,1-1-1,-1 1 0,0-1 0,0 0 1,1 1-1,-1-1 0,0 0 0,1 0 0,-1 0 1,0 0-1,0 0 0,1 0 0,-1-1 0,2 1 0,-1-1-40,-1 1-1,1 0 0,-1 0 0,1 0 0,-1 0 0,1 0 0,-1 0 0,1 0 0,0 0 0,-1 1 0,1-1 0,-1 1 0,1-1 0,-1 1 0,1-1 0,-1 1 0,0 0 0,1 0 0,-1 0 0,0 0 0,0 0 0,1 0 0,-1 0 0,0 0 0,1 1 0,-2 0 63,0 0 0,0 0-1,0 0 1,-1-1 0,1 1 0,0 0-1,-1 0 1,1-1 0,-1 1 0,0 0-1,1-1 1,-1 1 0,0 0 0,0-1-1,0 1 1,0-1 0,0 0 0,-1 1 0,1-1-1,0 0 1,-1 0 0,1 1 0,0-1-1,-1 0 1,1-1 0,-3 2 0,-50 26 688,40-21-640,9-5-149,0 1 1,0-1-1,0 0 1,0 0 0,0-1-1,0 1 1,-10 0-1,14-11-9205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4.788"/>
    </inkml:context>
    <inkml:brush xml:id="br0">
      <inkml:brushProperty name="width" value="0.025" units="cm"/>
      <inkml:brushProperty name="height" value="0.025" units="cm"/>
    </inkml:brush>
  </inkml:definitions>
  <inkml:trace contextRef="#ctx0" brushRef="#br0">1 49 15855,'0'0'5669,"51"-49"-20306</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6.697"/>
    </inkml:context>
    <inkml:brush xml:id="br0">
      <inkml:brushProperty name="width" value="0.025" units="cm"/>
      <inkml:brushProperty name="height" value="0.025" units="cm"/>
    </inkml:brush>
  </inkml:definitions>
  <inkml:trace contextRef="#ctx0" brushRef="#br0">139 152 6342,'0'0'2899,"5"-9"-913,-2 2-1739,25-50 3409,-26 54-3218,-1-1 0,1 1 1,-1-1-1,0 0 1,0 1-1,0-1 0,-1 0 1,1 0-1,-1 1 0,0-1 1,0 0-1,0 0 1,-1 1-1,1-1 0,-2-4 1,0 6-339,1 1 1,-1-1 0,1 1 0,-1 0-1,0 0 1,1 0 0,-1 0 0,0 0-1,0 0 1,0 0 0,0 1 0,0-1-1,0 1 1,0-1 0,0 1 0,0 0-1,0-1 1,0 1 0,0 0 0,0 1-1,0-1 1,-3 1 0,-45 10-32,-7 23-43,55-33-32,0 0 0,0 0 0,0 1 0,1-1-1,-1 0 1,0 1 0,1-1 0,-1 1 0,1 0 0,-1-1 0,1 1 0,0 0 0,0 0-1,0 0 1,0 0 0,0 0 0,0 0 0,1 0 0,-1 0 0,0 0 0,1 0 0,0 0-1,0 1 1,-1-1 0,1 0 0,1 4 0,0-4 6,0 0 0,0-1 0,1 1 0,-1-1 0,1 1-1,-1-1 1,1 1 0,-1-1 0,1 0 0,0 0 0,0 0 0,0 0 0,0 0 0,-1 0-1,5 1 1,38 10-239,-28-8-59,25 5-382,36 11-272,-71-18 904,0 0 1,0 0-1,0 1 0,-1 0 1,1 0-1,-1 0 0,0 1 1,0 0-1,6 5 0,-10-8 51,0 1-1,0-1 1,0 1-1,0-1 1,0 1-1,0-1 1,-1 1-1,1 0 1,0 0-1,-1-1 1,0 1-1,1 0 0,-1 0 1,0-1-1,0 1 1,0 0-1,0 0 1,0-1-1,0 1 1,0 0-1,-1 0 1,1 0-1,-1-1 1,1 1-1,-1 0 1,1-1-1,-1 1 1,0-1-1,0 1 1,0 0-1,0-1 1,0 0-1,0 1 1,-1-1-1,1 0 1,0 0-1,-1 1 0,1-1 1,-1 0-1,1 0 1,-3 0-1,-7 7 307,-1 0 0,0-1 0,-24 9 0,33-15-309,-11 6 174,1-2-1,-1 1 1,0-2-1,0 0 1,-1-1-1,1 0 1,-21 0-1,35-3-193,0 0-1,0 0 1,0 0-1,-1 0 0,1 0 1,0 0-1,0 0 1,0 0-1,-1 0 1,1 0-1,0 0 1,0-1-1,0 1 1,0 0-1,-1 0 1,1 0-1,0 0 0,0 0 1,0-1-1,0 1 1,0 0-1,0 0 1,-1 0-1,1-1 1,0 1-1,0 0 1,0 0-1,0 0 1,0-1-1,0 1 1,0 0-1,0 0 0,0 0 1,0-1-1,0 1 1,0 0-1,0 0 1,0 0-1,0-1 1,0 1-1,0 0 1,0 0-1,0 0 1,0-1-1,1 1 0,-1 0 1,0 0-1,0 0 1,0 0-1,0-1 1,0 1-1,0 0 1,1 0-1,-1 0 1,0 0-1,0 0 1,0-1-1,0 1 1,1 0-1,-1 0 0,0 0 1,12-12-2679,40-23-5666,-17 13 3085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7.035"/>
    </inkml:context>
    <inkml:brush xml:id="br0">
      <inkml:brushProperty name="width" value="0.025" units="cm"/>
      <inkml:brushProperty name="height" value="0.025" units="cm"/>
    </inkml:brush>
  </inkml:definitions>
  <inkml:trace contextRef="#ctx0" brushRef="#br0">84 5 11723,'0'0'8707,"-10"11"-8488,3-4-203,1-2 57,0 0 0,1 0 0,-1 1 0,1 0 0,0 0 0,1 0 1,0 1-1,0 0 0,0 0 0,1 0 0,0 0 0,0 0 0,0 0 0,1 1 0,-1 11 0,3-18-62,0 0-1,0 0 1,1 0 0,-1 0 0,1 0-1,-1 0 1,1 0 0,-1 0 0,1-1-1,0 1 1,-1 0 0,1 0-1,0-1 1,0 1 0,-1 0 0,1-1-1,0 1 1,0-1 0,0 1 0,0-1-1,0 0 1,0 1 0,0-1-1,0 0 1,0 1 0,0-1 0,0 0-1,0 0 1,0 0 0,0 0 0,0 0-1,0 0 1,0 0 0,0-1-1,1 1 1,40-6 446,-29 1-424,-1 0-1,1-1 1,-1-1-1,0 0 0,-1 0 1,0-1-1,0 0 0,0-1 1,-1 0-1,-1-1 0,1 0 1,-2-1-1,1 0 1,-1 0-1,6-14 0,-16 30-298,-16 45-56,17-45 127,-1-1 1,1 1-1,0 0 1,1 0-1,-1-1 1,1 1-1,0 0 1,0 0-1,0 0 1,2 6-1,-2-10 44,1-1-1,-1 1 0,1 0 0,-1 0 0,1-1 0,-1 1 1,1 0-1,0-1 0,0 1 0,-1 0 0,1-1 0,0 1 1,0-1-1,-1 1 0,1-1 0,0 0 0,0 1 0,0-1 1,0 0-1,0 0 0,0 1 0,0-1 0,0 0 1,0 0-1,-1 0 0,2 0 0,26-3-3655,5-9-650</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7.410"/>
    </inkml:context>
    <inkml:brush xml:id="br0">
      <inkml:brushProperty name="width" value="0.025" units="cm"/>
      <inkml:brushProperty name="height" value="0.025" units="cm"/>
    </inkml:brush>
  </inkml:definitions>
  <inkml:trace contextRef="#ctx0" brushRef="#br0">202 76 6854,'0'-11'2120,"-3"-33"624,3 43-2637,0 0 0,-1 0 1,1 0-1,0 0 0,-1 0 1,1 0-1,-1 0 0,1 0 1,-1 0-1,1 1 0,-1-1 1,0 0-1,1 0 0,-1 0 1,0 1-1,0-1 0,0 0 1,1 1-1,-1-1 0,0 1 1,0-1-1,0 1 0,0-1 1,0 1-1,0 0 0,0-1 1,0 1-1,0 0 0,0 0 1,0 0-1,0 0 0,0 0 1,0 0-1,0 0 0,0 0 1,0 0-1,0 1 0,-2-1 0,-33 16 1003,24-5-874,1-1 0,-1 2-1,2-1 1,0 1-1,0 1 1,1 0-1,1 0 1,0 1-1,1 0 1,0 0 0,2 1-1,-1 0 1,2 0-1,0 0 1,-3 21-1,7-33-190,0 0-1,-1-1 0,1 1 1,1 0-1,-1 0 0,0-1 1,1 1-1,-1 0 0,1-1 1,0 1-1,0-1 0,0 1 1,0-1-1,1 1 0,-1-1 1,1 0-1,-1 1 0,1-1 1,0 0-1,-1 0 0,1 0 1,0-1-1,1 1 0,-1 0 1,0-1-1,0 1 0,1-1 1,-1 0-1,1 0 0,-1 0 1,1 0-1,-1 0 0,6 1 1,8 0 103,0 1 1,0-2 0,0 0-1,27-2 1,-18 0-120,171-16 99,-196 17-134,1 0 1,-1 0-1,0 0 1,0 0-1,1 0 1,-1 0-1,0 0 1,1 0-1,-1 0 1,0 0-1,0 0 1,1 0-1,-1 0 1,0 0-1,0 0 1,1 0-1,-1 0 1,0 0-1,0 0 1,1 0-1,-1 0 1,0 0-1,0 1 1,1-1-1,-1 0 0,0 0 1,0 0-1,0 0 1,1 1-1,-1-1 1,0 0-1,0 0 1,0 0-1,0 1 1,1-1-1,-1 0 1,0 0-1,0 1 1,0-1-1,0 0 1,0 0-1,0 1 1,0-1-1,-8 14-19,-26 15 170,29-25-150,-23 17 94,18-14 10,0 1-1,0 0 1,1 0-1,0 1 1,0 0 0,-13 18-1,22-27-66,-1 1-1,1-1 0,0 1 1,-1-1-1,1 1 0,0 0 1,0-1-1,-1 1 0,1-1 1,0 1-1,0-1 0,0 1 1,0-1-1,0 1 0,0 0 1,0-1-1,0 1 1,0-1-1,0 1 0,0 0 1,0-1-1,0 1 0,1-1 1,-1 1-1,0-1 0,0 1 1,1-1-1,-1 1 0,1 0 1,18 7 654,36-7 25,-42-1-641,4 0 10,0 0-1,-1-2 1,1 0 0,-1 0 0,19-6 0,-30 6-298,-1 0 0,1 1-1,-1-2 1,0 1 0,0 0 0,0-1 0,0 0 0,0 0 0,6-6 0,-8 7-319,0-1-1,0 0 1,0 0 0,0 0 0,-1 0-1,1 0 1,-1 0 0,0 0 0,0-1-1,0 1 1,0 0 0,-1-1 0,1 1 0,-1-1-1,0-3 1,0-19-6446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7.787"/>
    </inkml:context>
    <inkml:brush xml:id="br0">
      <inkml:brushProperty name="width" value="0.025" units="cm"/>
      <inkml:brushProperty name="height" value="0.025" units="cm"/>
    </inkml:brush>
  </inkml:definitions>
  <inkml:trace contextRef="#ctx0" brushRef="#br0">1 2 12396,'0'0'5765,"78"-1"-4452,-14 2-640,13 2-513,0-2-64,-4-1-320,-10 0-3235,-13-1-6118</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8.912"/>
    </inkml:context>
    <inkml:brush xml:id="br0">
      <inkml:brushProperty name="width" value="0.025" units="cm"/>
      <inkml:brushProperty name="height" value="0.025" units="cm"/>
    </inkml:brush>
  </inkml:definitions>
  <inkml:trace contextRef="#ctx0" brushRef="#br0">1 204 3235,'9'-10'1073,"12"-12"-199,141-141 12703,-161 162-13460,-1 1-1,0-1 1,1 1 0,-1-1-1,0 1 1,1-1 0,-1 1-1,1-1 1,-1 1 0,1 0-1,-1-1 1,1 1 0,-1 0-1,1-1 1,-1 1 0,1 0-1,-1 0 1,1-1 0,-1 1-1,1 0 1,0 0 0,-1 0-1,1 0 1,-1 0-1,1 0 1,0 0 0,-1 0-1,1 0 1,-1 0 0,1 0-1,0 1 1,-1 17 908,-16 31-605,-15 15 58,-19 48 8,46-102-425,1 1 0,0-1-1,1 1 1,0 0 0,0-1 0,1 1-1,1 0 1,0 16 0,1-26-57,-1 0-1,0 1 1,1-1-1,0 1 1,-1-1-1,1 0 1,0 1-1,0-1 1,-1 0-1,1 0 1,0 0-1,0 0 1,0 1-1,1-1 1,-1-1-1,0 1 1,0 0-1,0 0 1,1 0-1,-1-1 1,0 1-1,1 0 1,-1-1-1,1 0 1,-1 1-1,1-1 1,-1 0-1,1 1 1,-1-1-1,1 0 1,-1 0-1,1 0 1,-1-1-1,2 1 1,4-1 10,1 1 1,-1-1-1,0-1 1,0 1-1,0-1 1,7-3-1,-3-1-335,0 0 0,0 0 0,0-1 0,-1 0-1,0-1 1,-1 0 0,11-11 0,-6 2-1407,0 0 0,0 0 0,13-25 0,3-17-5495</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29.283"/>
    </inkml:context>
    <inkml:brush xml:id="br0">
      <inkml:brushProperty name="width" value="0.025" units="cm"/>
      <inkml:brushProperty name="height" value="0.025" units="cm"/>
    </inkml:brush>
  </inkml:definitions>
  <inkml:trace contextRef="#ctx0" brushRef="#br0">79 1 17457,'0'0'2498,"-59"0"-672,46 0-1378,8 8-288,3 5-160,2-2-128,2-1-448,11-1-1891,1-5-2626,-3-4-8231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0.554"/>
    </inkml:context>
    <inkml:brush xml:id="br0">
      <inkml:brushProperty name="width" value="0.025" units="cm"/>
      <inkml:brushProperty name="height" value="0.025" units="cm"/>
    </inkml:brush>
  </inkml:definitions>
  <inkml:trace contextRef="#ctx0" brushRef="#br0">160 27 2370,'3'-10'6458,"2"-4"-1539,-3 12-2483,-2 6 599,-5 24-2526,-1 0-1,-2-1 0,0 0 1,-2 0-1,-1-1 0,-21 37 1,0 5 806,29-60-1030,2-5-193,0 0 1,-1 0-1,1-1 1,0 1-1,-1-1 1,1 1-1,-1-1 1,0 1 0,0-1-1,-3 3 1,5-44 45,0 2-337,1 12-69,-1 1-1,-1-1 1,-1 1-1,-1 0 1,-8-32 0,2 41 188,4 27-102,1 26-143,3-31 355,1-1 0,0 0 0,1 0 0,-1 0 0,1 0 0,1 0 0,-1 0 0,1-1 0,0 1 0,0 0 0,0-1 0,1 1 0,0-1 0,0 0 0,0 0 1,1 0-1,0 0 0,0 0 0,0-1 0,0 0 0,1 0 0,0 0 0,0 0 0,0-1 0,0 0 0,0 0 0,1 0 0,-1-1 0,1 0 0,-1 0 1,1 0-1,0-1 0,0 1 0,0-1 0,0-1 0,0 1 0,7-1 0,-2 0 45,-3 1-38,0 0-1,1-1 0,-1 0 0,0 0 0,1-1 0,-1 0 1,0-1-1,0 0 0,0 0 0,0 0 0,0-1 0,0 0 1,14-9-1,-15 2 177,-15 8-403,-19 13-730,22-7 539,1 1 0,0 0 0,0 0 0,0 0 0,1 0 0,-1 1 0,-2 5 0,2 12-8753</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0.881"/>
    </inkml:context>
    <inkml:brush xml:id="br0">
      <inkml:brushProperty name="width" value="0.025" units="cm"/>
      <inkml:brushProperty name="height" value="0.025" units="cm"/>
    </inkml:brush>
  </inkml:definitions>
  <inkml:trace contextRef="#ctx0" brushRef="#br0">240 1 15503,'-5'10'752,"-64"113"2786,-30 58 16,86-154-3247,2 1 0,0 0 0,2 1 0,-10 52 0,18-73-296,0 0-1,0-1 1,0 1 0,1 0-1,0-1 1,1 1 0,0 0-1,0-1 1,1 1 0,-1 0-1,5 8 1,-4-13-4,0 0 0,0 1 0,0-1-1,1 0 1,0-1 0,-1 1 0,1 0 0,0-1 0,0 0 0,1 1 0,-1-1 0,0 0 0,1-1 0,-1 1 0,1-1-1,-1 1 1,1-1 0,0 0 0,0 0 0,0-1 0,-1 1 0,1-1 0,7 0 0,3 1-320,0-1 0,1 0 1,-1-1-1,0 0 0,23-6 1,-29 5-796,0-1 0,0 0 0,-1-1 1,1 1-1,-1-2 0,13-9 0,19-18-10273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1.659"/>
    </inkml:context>
    <inkml:brush xml:id="br0">
      <inkml:brushProperty name="width" value="0.025" units="cm"/>
      <inkml:brushProperty name="height" value="0.025" units="cm"/>
    </inkml:brush>
  </inkml:definitions>
  <inkml:trace contextRef="#ctx0" brushRef="#br0">86 110 8680,'0'0'12433,"-4"13"-11867,-74 293 1479,78-305-2036,-1 0 0,1 0 1,-1 0-1,1 0 0,0 0 0,-1 0 0,1 0 1,0 0-1,0 0 0,0 0 0,0 0 1,0 0-1,0 0 0,0 0 0,0 0 1,0 0-1,1 0 0,-1 0 0,0 0 1,1 0-1,-1 0 0,2 2 0,14-16 310,22-40 149,-37 51-464,12-22 28,-1-1 0,-1 0-1,-2 0 1,0-1-1,-1 0 1,-2 0-1,-1-1 1,-1 0 0,-1 0-1,-2 0 1,-1-30-1,-3 35-34,2 22-1,1 0 0,0 0 1,0 0-1,0 0 0,-1 0 0,1 0 0,0-1 0,0 1 0,-1 0 0,1 0 1,0 0-1,0 0 0,-1 0 0,1 1 0,0-1 0,0 0 0,0 0 0,-1 0 0,1 0 1,0 0-1,0 0 0,0 0 0,-1 0 0,1 0 0,0 0 0,0 1 0,0-1 0,-1 0 1,1 0-1,0 0 0,0 0 0,0 1 0,0-1 0,0 0 0,-1 0 0,1 0 1,0 1-1,0-1 0,0 0 0,0 0 0,0 1 0,0-1 0,-2 4-21,0-1-1,1 1 0,-1 0 1,1 0-1,0 0 1,0 0-1,0 0 1,0 5-1,1-4 18,-1 5-7,1 0-1,0 0 0,1 0 0,0-1 0,3 14 0,-3-21 13,0 1 0,0-1 0,0 1-1,0-1 1,0 0 0,0 0 0,1 0-1,-1 0 1,1 0 0,-1 0 0,1 0 0,0 0-1,0 0 1,0-1 0,0 1 0,0-1-1,0 0 1,1 1 0,-1-1 0,0 0-1,1 0 1,-1 0 0,0-1 0,1 1-1,4 0 1,4 0 27,-1-1-1,0-1 0,0 1 0,0-2 1,0 1-1,0-2 0,0 1 1,0-1-1,0 0 0,-1-1 1,1-1-1,-1 1 0,0-1 1,14-11-1,-7 5 38,0-2 1,-1 0-1,-1 0 0,0-2 1,0 0-1,18-26 1,-28 34-7,3-3 67,-9 15-79,-8 20-125,2-2-61,-61 187 419,59-175-908,2 1-1,2-1 1,-3 74-1,8-107 438,1 0 0,0 0 0,0 0 0,1 0 0,-1 0 0,0 0 0,1 0-1,-1-1 1,1 1 0,-1 0 0,1 0 0,0 0 0,0 0 0,0-1 0,0 1 0,0-1-1,0 1 1,1 0 0,-1-1 0,0 0 0,3 2 0,-2-2-341,0 0 0,1 0 0,-1 0 0,0 0 0,1 0 0,-1-1 0,1 0 0,-1 1 0,0-1 0,1 0 0,-1 0 0,1 0 0,-1 0 0,1-1 0,-1 1 0,5-2 0,18-9-7915</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2.034"/>
    </inkml:context>
    <inkml:brush xml:id="br0">
      <inkml:brushProperty name="width" value="0.025" units="cm"/>
      <inkml:brushProperty name="height" value="0.025" units="cm"/>
    </inkml:brush>
  </inkml:definitions>
  <inkml:trace contextRef="#ctx0" brushRef="#br0">88 0 9129,'0'0'9139,"2"10"-7778,4 5-377,1 1 0,17 26 0,-22-36-947,0 0 0,0 0 0,0 0 0,0 0 0,-1 0 0,0 0-1,-1 0 1,1 1 0,-1-1 0,0 0 0,0 0 0,-1 0 0,0 1 0,0-1-1,-1 0 1,-2 7 0,-5 13 58,-1 0-1,-15 29 1,20-47-66,-22 42 169,18-36-40,1 0 0,0 1-1,1 0 1,1 0 0,0 0 0,-4 23-1,10-37-157,0-1-1,0 1 1,0-1-1,0 1 1,0-1-1,0 1 1,0-1-1,1 1 1,-1-1-1,0 1 1,0-1-1,1 1 1,-1-1-1,0 1 0,1-1 1,-1 1-1,0-1 1,1 1-1,-1-1 1,1 0-1,-1 1 1,1-1-1,-1 0 1,1 0-1,-1 1 1,1-1-1,-1 0 0,1 0 1,-1 0-1,1 1 1,-1-1-1,1 0 1,-1 0-1,1 0 1,0 0-1,-1 0 1,1 0-1,28-1 71,-24 1-50,11-2-323,1-1 1,0 0-1,-1-1 0,0-1 1,0-1-1,0 0 1,20-12-1,-13 5-2529,-1 0 0,23-19 0,5-10-6243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5.206"/>
    </inkml:context>
    <inkml:brush xml:id="br0">
      <inkml:brushProperty name="width" value="0.025" units="cm"/>
      <inkml:brushProperty name="height" value="0.025" units="cm"/>
    </inkml:brush>
  </inkml:definitions>
  <inkml:trace contextRef="#ctx0" brushRef="#br0">54 262 7719,'0'0'22,"2"-9"-599,0 0 541,1 0 0,1-1 0,-1 1 0,2 1-1,-1-1 1,1 0 0,0 1 0,1 0 0,0 0 0,0 1 0,1 0-1,9-9 1,1 1 1004,29-29 2417,-43 42-2695,-1-1 0,1 0-1,-1 0 1,0 0 0,0 0-1,-1 0 1,1-1-1,-1 1 1,1 0 0,-1-1-1,0 1 1,0-1 0,0-6-1,-3 9-439,-1 0-1,1 0 0,0 1 1,-1-1-1,1 1 1,-1-1-1,1 1 0,-1 0 1,1 0-1,-1 0 0,1 0 1,-1 1-1,-3 0 1,-3 1-143,1 1 1,0 0-1,0 0 1,1 1-1,-1 0 1,1 0-1,0 1 1,0 0-1,0 0 1,-9 10-1,1-1 42,2 0 0,0 1 0,-16 23-1,27-35-109,0 0-1,0 0 1,1 0 0,-1 0-1,1 0 1,0 1-1,0-1 1,-1 5 0,2-7-36,0-1 0,0 1 0,0 0 0,0-1 0,0 1 0,0-1 0,0 1 0,1 0 0,-1-1 0,0 1-1,0-1 1,1 1 0,-1-1 0,0 1 0,1 0 0,-1-1 0,1 1 0,-1-1 0,0 0 0,1 1 0,-1-1 0,1 1 0,-1-1 0,1 0 0,-1 1 0,1-1 0,0 0 0,-1 0 0,1 1 0,-1-1 0,1 0 0,0 0 0,-1 0 0,1 0 0,-1 0 0,1 0 0,0 0 0,-1 0 0,1 0 0,0 0 0,-1 0 0,1 0 0,0 0 0,-1 0 0,1-1 0,-1 1 0,2 0 0,9-3-18,1 0 0,0-1-1,-1 0 1,0-1 0,0 0-1,0-1 1,-1 0 0,0-1-1,10-7 1,14-14-907,34-34 1,-34 21 518,-22 26 489,-26 45 332,1-6-214,1 1-1,2 0 1,0 0 0,1 1-1,2 0 1,-8 46 0,15-71-215,0 0 0,-1-1 0,1 1-1,0 0 1,0 0 0,-1-1 0,1 1 0,0 0 0,0 0 0,0 0 0,0-1 0,0 1 0,0 0 0,0 0 0,1-1 0,-1 1 0,0 0 0,0 0 0,1-1 0,-1 1 0,0 0 0,1 0 0,-1-1 0,0 1 0,1 0 0,-1-1 0,1 1 0,-1-1 0,1 1 0,0-1 0,-1 1 0,1-1 0,0 1 0,-1-1 0,1 1 0,0-1 0,-1 0 0,1 1 0,0-1 0,0 0 0,-1 0 0,1 0 0,0 1-1,0-1 1,0 0 0,-1 0 0,1 0 0,0 0 0,0 0 0,-1-1 0,1 1 0,0 0 0,0 0 0,0 0 0,0-1 0,4-1-486,-1 0-1,0 0 1,0 0 0,0-1-1,0 0 1,0 0 0,6-6-1,14-20-5305,1-6-3896</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2.643"/>
    </inkml:context>
    <inkml:brush xml:id="br0">
      <inkml:brushProperty name="width" value="0.025" units="cm"/>
      <inkml:brushProperty name="height" value="0.025" units="cm"/>
    </inkml:brush>
  </inkml:definitions>
  <inkml:trace contextRef="#ctx0" brushRef="#br0">299 49 8136,'0'0'3608,"-9"-7"-2262,-2-3-900,7 6-57,-1-1 1,0 1-1,0 0 0,-1 1 0,1-1 1,-10-3-1,15 7-337,0 0 0,0 0 1,0-1-1,-1 1 1,1 0-1,0 0 0,0 0 1,0 0-1,0 0 0,0 0 1,0 0-1,-1 0 1,1 0-1,0 0 0,0 0 1,0 0-1,0 0 0,0 1 1,-1-1-1,1 0 0,0 0 1,0 0-1,0 0 1,0 0-1,0 0 0,0 0 1,0 0-1,-1 0 0,1 0 1,0 0-1,0 0 1,0 1-1,0-1 0,0 0 1,0 0-1,0 0 0,0 0 1,0 0-1,0 0 0,0 1 1,0-1-1,0 0 1,0 0-1,0 0 0,0 0 1,0 0-1,0 0 0,0 1 1,0-1-1,0 0 1,0 0-1,0 0 0,0 0 1,0 0-1,0 1 0,0-1 1,0 0-1,0 0 1,0 0-1,0 0 0,4 17 1025,10 23-441,-12-37-354,19 53 886,-1 1 1,22 112-1,-38-146-1110,-1 1 0,-1-1 0,-1 1 0,-2 0 0,0-1 0,-1 1 0,-1-1-1,-1 0 1,-2 0 0,-11 32 0,2-18 36,-2-2 0,-2 0 0,-34 48 0,37-61-710,0-2 0,-2 0 1,0-1-1,-1-1 0,0 0 1,-28 17-1,18-21-3740,6-11-2921</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3.473"/>
    </inkml:context>
    <inkml:brush xml:id="br0">
      <inkml:brushProperty name="width" value="0.025" units="cm"/>
      <inkml:brushProperty name="height" value="0.025" units="cm"/>
    </inkml:brush>
  </inkml:definitions>
  <inkml:trace contextRef="#ctx0" brushRef="#br0">246 115 7687,'0'0'865,"6"-9"-411,46-50 1891,-47 54-1753,0 0 0,1 1 0,-1-1 0,1 1 0,0 0 0,0 1-1,1-1 1,-1 1 0,1 0 0,12-3 0,-19 6-549,0 0 0,0 0-1,1 0 1,-1 0-1,0 0 1,0 0 0,0 0-1,1 0 1,-1 0 0,0 0-1,0 0 1,1 0-1,-1 0 1,0 0 0,0 0-1,0 0 1,1 0 0,-1 0-1,0 0 1,0 0 0,0 0-1,1 0 1,-1 0-1,0 1 1,0-1 0,0 0-1,0 0 1,0 0 0,1 0-1,-1 0 1,0 1 0,0-1-1,0 0 1,0 0-1,0 0 1,0 0 0,0 1-1,1-1 1,-1 0 0,0 0-1,0 0 1,0 1-1,0-1 1,0 0 0,0 0-1,0 1 1,0-1 0,0 0-1,0 0 1,0 0 0,0 1-1,-7 15 1130,-12 14-71,-15 8-570,-2 0 1,-2-3-1,-1-1 1,-1-2 0,-2-1-1,-85 45 1,127-76-536,-1 0 1,1 1 0,0-1 0,-1 0 0,1 0 0,-1 0-1,1 1 1,0-1 0,-1 0 0,1 1 0,0-1-1,0 0 1,-1 1 0,1-1 0,0 0 0,0 1-1,-1-1 1,1 0 0,0 1 0,0-1 0,0 1-1,0-1 1,-1 0 0,1 1 0,0-1 0,0 1-1,0-1 1,0 1 0,0-1 0,0 0 0,0 1-1,0-1 1,0 1 0,0-1 0,1 1 0,-1 0-1,15 15-63,28 8 33,-42-23 35,62 24-137,1-2 0,122 27-1,-91-26-3938,-67-18-1707,-11-5-5770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4.347"/>
    </inkml:context>
    <inkml:brush xml:id="br0">
      <inkml:brushProperty name="width" value="0.025" units="cm"/>
      <inkml:brushProperty name="height" value="0.025" units="cm"/>
    </inkml:brush>
  </inkml:definitions>
  <inkml:trace contextRef="#ctx0" brushRef="#br0">98 1 12075,'0'0'7682,"-9"11"-7527,-3 7-64,1 1 0,1 0-1,0 1 1,2 0 0,0 1 0,1 0-1,1 0 1,1 0 0,1 1 0,-2 37-1,5-53-44,1 0-1,0 0 0,0 0 0,0 0 0,1 0 0,0 0 0,0 0 0,1 0 0,2 8 0,-2-12-29,0 0-1,-1 0 1,1-1-1,0 1 1,0 0-1,0-1 1,1 1-1,-1-1 1,0 0-1,0 0 1,1 1-1,-1-2 1,1 1-1,-1 0 1,1 0-1,-1-1 1,1 0-1,-1 1 1,1-1-1,0 0 1,-1 0-1,1 0 1,-1-1-1,5 0 1,1 0-3,-1 0 0,1-1 0,-1 0 0,0 0 0,1-1 0,-1 0 1,0 0-1,-1 0 0,1-1 0,0 0 0,-1-1 0,9-7 0,-7 5-677,1-1-1,-1-1 1,-1 1-1,0-1 0,0-1 1,-1 1-1,10-20 0,1-19-5015</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4.677"/>
    </inkml:context>
    <inkml:brush xml:id="br0">
      <inkml:brushProperty name="width" value="0.025" units="cm"/>
      <inkml:brushProperty name="height" value="0.025" units="cm"/>
    </inkml:brush>
  </inkml:definitions>
  <inkml:trace contextRef="#ctx0" brushRef="#br0">13 69 12172,'0'0'4612,"-13"-49"-2754,13 37-545,0 7-673,0 3-543,2 5-258,3 11-832,4 1-1473,-9-1-3395</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5.317"/>
    </inkml:context>
    <inkml:brush xml:id="br0">
      <inkml:brushProperty name="width" value="0.025" units="cm"/>
      <inkml:brushProperty name="height" value="0.025" units="cm"/>
    </inkml:brush>
  </inkml:definitions>
  <inkml:trace contextRef="#ctx0" brushRef="#br0">190 1 11563,'0'0'7351,"-5"12"-7111,-5 11-33,-1-1 0,-1 0 0,-1-1 0,-1 0 0,0-1 0,-2-1 0,0-1 0,-31 28 0,47-46-182,0 0-1,-1 0 1,1 1-1,0-1 0,-1 0 1,1 1-1,0-1 1,-1 0-1,1 0 1,-1 0-1,1 1 1,0-1-1,-1 0 1,1 0-1,-1 0 0,1 0 1,0 0-1,-1 0 1,1 0-1,-1 0 1,1 0-1,0 0 1,-1 0-1,1 0 1,-1 0-1,1 0 0,-1 0 1,1 0-1,0-1 1,-1 1-1,1 0 1,0 0-1,-1 0 1,1-1-1,0 1 1,-1 0-1,1 0 0,0-1 1,-1 1-1,1 0 1,-1-1-1,-6-25-250,7-49-1398,1 56 1449,-1 11 52,0-37-63,-1 33 91,0 20-115,-2 24 241,0-1 120,2 1 0,0 0 0,6 39 0,-5-64-83,1-1 0,0 1 0,0-1 1,1 0-1,0 1 0,0-1 1,0 0-1,1 0 0,0-1 0,0 1 1,0 0-1,1-1 0,0 0 0,0 0 1,0 0-1,1 0 0,-1-1 0,1 1 1,0-1-1,1-1 0,-1 1 1,7 3-1,-9-5-33,0-1 0,1 0 0,-1 1 0,0-1 0,1 0 0,-1-1 0,1 1 0,-1 0 0,1-1 0,-1 0 0,1 0 0,-1 0 0,0 0 0,1-1 0,-1 1 0,1-1 0,-1 0 0,1 0 0,-1 0 0,0 0 0,0-1 0,4-1 0,-4 0-7,-1 1 0,1-1-1,-1 0 1,0 0 0,0 0 0,0 0-1,0 0 1,0 0 0,0 0 0,-1-1-1,0 1 1,0-1 0,0 1 0,0-1-1,0 1 1,-1-1 0,1 0 0,-1 1-1,0-1 1,-1-5 0,0 1-10,-1 0 0,0 0 0,0 0 0,0 1 0,-1-1 0,-1 0 0,1 1-1,-1 0 1,0 0 0,-1 0 0,1 1 0,-2-1 0,-6-6 0,5 5-24,-2-1-1,1 1 0,-1 1 1,0 0-1,-1 0 1,0 1-1,0 0 1,-18-8-1,26 13-3,0 1 1,1-1-1,-1 0 0,0 1 1,0 0-1,0-1 1,0 1-1,1 0 0,-1 0 1,0 0-1,0 0 0,0 0 1,0 1-1,-2-1 1,4 1 1,-1-1 1,1 0-1,-1 1 1,1-1 0,-1 0-1,1 1 1,0-1 0,-1 1-1,1-1 1,-1 0-1,1 1 1,0-1 0,-1 1-1,1-1 1,0 1-1,-1 0 1,1-1 0,0 1-1,0-1 1,0 1-1,0-1 1,-1 1 0,1 0-1,0-1 1,0 1 0,0-1-1,0 2 1,1 1-4,-1-1 0,1 0 0,0 1 0,0-1 0,0 1 0,0-1 0,0 0 0,1 0 0,-1 0 0,0 0 0,1 0 0,0 0 0,-1 0-1,1 0 1,0 0 0,0-1 0,0 1 0,3 1 0,9 3-711,-1 0 0,1 0 0,0-2-1,0 0 1,1 0 0,-1-2-1,1 1 1,-1-2 0,16 0 0,19 0-4339</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5.674"/>
    </inkml:context>
    <inkml:brush xml:id="br0">
      <inkml:brushProperty name="width" value="0.025" units="cm"/>
      <inkml:brushProperty name="height" value="0.025" units="cm"/>
    </inkml:brush>
  </inkml:definitions>
  <inkml:trace contextRef="#ctx0" brushRef="#br0">226 1 13613,'0'0'705,"-10"4"-86,2 1-334,-1 1-1,1 0 1,1 0 0,-1 0-1,1 1 1,0 0 0,1 0 0,-1 1-1,2 0 1,-1 0 0,1 1-1,0-1 1,1 1 0,-6 15 0,-16 49 55,3 0 1,3 1-1,4 1 1,-9 101-1,24-172-640,-1 38-590,4-21-1480,5-11-3454,5-9 704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6.032"/>
    </inkml:context>
    <inkml:brush xml:id="br0">
      <inkml:brushProperty name="width" value="0.025" units="cm"/>
      <inkml:brushProperty name="height" value="0.025" units="cm"/>
    </inkml:brush>
  </inkml:definitions>
  <inkml:trace contextRef="#ctx0" brushRef="#br0">125 1 11403,'0'0'1329,"-8"13"-176,-5 12-366,1 0 0,1 2 0,1-1 0,-8 34 0,5-4 154,1-14-276,3 2-1,2-1 0,-3 62 0,9-103-655,1-1 1,0 0-1,0 1 1,0-1 0,0 1-1,0-1 1,0 0-1,0 1 1,1-1 0,-1 0-1,0 1 1,1-1-1,-1 0 1,1 1 0,-1-1-1,1 0 1,0 0-1,-1 0 1,1 0 0,0 1-1,0-1 1,0 0-1,0 0 1,0-1 0,0 1-1,0 0 1,0 0-1,0 0 1,0-1 0,1 1-1,-1 0 1,0-1-1,1 1 1,-1-1 0,0 0-1,0 1 1,1-1-1,-1 0 1,1 0 0,-1 0-1,0 0 1,1 0-1,-1 0 1,0 0 0,1-1-1,-1 1 1,0 0-1,1-1 1,-1 1 0,0-1-1,2 0 1,3-1-111,1-1 1,-1 0-1,0 0 0,-1-1 1,1 1-1,-1-1 0,1 0 1,-1-1-1,8-8 0,-4 0-850,-1-1-1,0-1 0,-1 0 0,0 0 0,-1 0 0,-1-1 0,0 0 0,-2 0 1,1 0-1,-2 0 0,0-1 0,-1-18 0,1-22-2523</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6.377"/>
    </inkml:context>
    <inkml:brush xml:id="br0">
      <inkml:brushProperty name="width" value="0.025" units="cm"/>
      <inkml:brushProperty name="height" value="0.025" units="cm"/>
    </inkml:brush>
  </inkml:definitions>
  <inkml:trace contextRef="#ctx0" brushRef="#br0">61 131 5605,'0'0'6689,"-8"2"-5434,6-2-1088,-1 1-1,1-1 1,-1 1 0,1 0 0,-1-1 0,1 1 0,0 0-1,-1 1 1,1-1 0,0 0 0,0 1 0,0-1 0,0 1-1,0 0 1,0-1 0,1 1 0,-1 0 0,0 0-1,1 0 1,0 1 0,-1-1 0,1 0 0,0 0 0,0 1-1,0-1 1,0 1 0,1-1 0,-1 0 0,1 1 0,-1 0-1,1-1 1,0 1 0,0-1 0,0 1 0,1 4 0,27-42 2454,-17 12-1975,-1-1 0,-1 1-1,-1-2 1,6-34 0,-15 89-723,0-14 55,1 0 0,0 1 0,1-1-1,5 27 1,-5-40 40,0 0-1,0 0 0,0 0 1,0 0-1,0 0 0,1 0 1,-1 0-1,1-1 0,-1 1 0,1-1 1,0 1-1,0-1 0,1 1 1,-1-1-1,0 0 0,1 0 1,-1 0-1,1 0 0,0-1 0,-1 1 1,1-1-1,0 0 0,0 1 1,0-1-1,0-1 0,0 1 0,0 0 1,1-1-1,4 1 0,3-1 50,1-1 0,-1 0 0,0 0 0,0-2 0,0 1 0,-1-1 0,1-1 0,-1 0-1,1 0 1,-1-1 0,0 0 0,-1-1 0,17-12 0,-12 7-41,-1 0 0,-1-1-1,1-1 1,-2 0 0,0 0 0,0-1 0,-1-1 0,10-19-1,-13 16-56,-17 32-58,-18 33-47,22-35 139,-2 4 22,0 0-1,1 1 1,0 0 0,2 0 0,-4 19 0,8-32-30,0 0 1,1 1-1,0-1 1,0 1-1,0-1 1,0 0 0,1 1-1,0-1 1,0 0-1,0 0 1,0 1 0,1-1-1,-1 0 1,1 0-1,0 0 1,0-1-1,1 1 1,-1 0 0,1-1-1,0 1 1,0-1-1,0 0 1,0 0 0,0 0-1,1-1 1,5 4-1,20 10-2136,-6-12-4510,-11-4-1213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6.910"/>
    </inkml:context>
    <inkml:brush xml:id="br0">
      <inkml:brushProperty name="width" value="0.025" units="cm"/>
      <inkml:brushProperty name="height" value="0.025" units="cm"/>
    </inkml:brush>
  </inkml:definitions>
  <inkml:trace contextRef="#ctx0" brushRef="#br0">20 233 10762,'-3'8'2232,"0"2"-1334,0-3 165,0 0 0,1 0 0,0 0 0,1 1 0,-2 11 0,3-19-988,0 1 0,1-1 1,-1 0-1,0 1 0,0-1 1,0 0-1,1 1 0,-1-1 1,0 0-1,1 1 0,-1-1 0,0 0 1,0 0-1,1 1 0,-1-1 1,1 0-1,-1 0 0,0 0 1,1 1-1,-1-1 0,0 0 0,1 0 1,-1 0-1,1 0 0,-1 0 1,0 0-1,1 0 0,-1 0 1,1 0-1,-1 0 0,1 0 0,-1 0 1,0 0-1,1 0 0,-1 0 1,1-1-1,17-3 742,-8-2-560,1 0 0,-1 0 0,0-1 1,0 0-1,-1-1 0,14-15 0,46-58 180,-53 59-137,-1-1-1,16-35 1,1-1-25,-43 88-303,0 1 0,2 0 0,-8 44 0,15-64-494,1 1 0,-1 0-1,2-1 1,-1 1-1,2 0 1,2 19 0,-3-28 367,0-1 1,1 1-1,-1-1 1,1 1-1,-1 0 1,1-1-1,0 1 1,0-1-1,-1 0 1,1 1-1,0-1 1,0 0 0,1 1-1,-1-1 1,0 0-1,0 0 1,0 0-1,1 0 1,-1 0-1,3 1 1,-2-2-4,1 1-1,-1-1 1,1 0 0,-1 0-1,1 0 1,-1 0 0,1-1 0,-1 1-1,0-1 1,1 1 0,-1-1-1,1 0 1,-1 0 0,0 0 0,0 0-1,0 0 1,1-1 0,1-1-1,26-20-6055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6:37.268"/>
    </inkml:context>
    <inkml:brush xml:id="br0">
      <inkml:brushProperty name="width" value="0.025" units="cm"/>
      <inkml:brushProperty name="height" value="0.025" units="cm"/>
    </inkml:brush>
  </inkml:definitions>
  <inkml:trace contextRef="#ctx0" brushRef="#br0">300 0 15503,'0'0'4756,"4"10"-4110,9 26 134,-2 1 0,-1 1 1,-2 0-1,-2 0 0,2 61 0,-7-66-699,-1 0 0,-2 0 0,-2 0 0,-1 0-1,-1-1 1,-2 0 0,-14 38 0,0-17-137,-3-1 1,-2-1-1,-61 87 1,-3-28-4704,30-50-3809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5.551"/>
    </inkml:context>
    <inkml:brush xml:id="br0">
      <inkml:brushProperty name="width" value="0.025" units="cm"/>
      <inkml:brushProperty name="height" value="0.025" units="cm"/>
    </inkml:brush>
  </inkml:definitions>
  <inkml:trace contextRef="#ctx0" brushRef="#br0">118 1 16496,'0'0'4329,"-11"12"-3325,4-4-1038,-50 64 1314,51-63-931,0 0 0,1 0 0,0 0 0,1 0 1,0 1-1,0 0 0,1 0 0,-2 11 0,5-21-341,0 1 1,0 0 0,-1 0-1,1 0 1,0 0 0,1 0-1,-1 0 1,0 0 0,0-1-1,0 1 1,0 0 0,1 0-1,-1 0 1,0 0 0,1-1-1,-1 1 1,1 0 0,-1 0-1,1-1 1,-1 1 0,1 0-1,-1-1 1,1 1 0,0 0-1,-1-1 1,1 1 0,1 0-1,28 5-23,39-17-965,-61 10 649,-7 0 300,78-12-2435,-71 11 2311,0 2 0,0-1 0,0 1 0,0 0 0,0 1 0,0 0 0,13 3 0,-20-3 182,0-1 0,0 1 0,0 0 0,0-1-1,0 1 1,0 0 0,0 0 0,0-1 0,0 1-1,0 0 1,-1 0 0,1 0 0,0 0 0,0 0 0,-1 0-1,1 0 1,-1 0 0,1 0 0,-1 1 0,0-1-1,1 0 1,-1 0 0,0 0 0,0 0 0,0 1 0,0-1-1,0 0 1,0 0 0,0 0 0,0 1 0,0-1 0,-1 0-1,1 0 1,0 0 0,-1 0 0,1 1 0,-1-1-1,0 1 1,-1 3 251,0-1 0,0 1-1,-1-1 1,1 0-1,-1 1 1,0-1 0,-6 6-1,0-2-94,0 0 0,-1-1-1,1 0 1,-1-1 0,-1 0-1,1-1 1,-1 0 0,0 0-1,0-1 1,0-1-1,-1 0 1,1 0 0,-21 1-1,31-4-256,0 0 1,0 0-1,0 0 0,0 0 0,0 0 0,0-1 0,0 1 0,0 0 0,0-1 0,1 1 0,-1-1 0,0 1 0,0-1 0,0 1 0,1-1 0,-1 1 0,0-1 0,0 0 1,1 1-1,-1-1 0,1 0 0,-1 0 0,1 1 0,-1-1 0,1 0 0,-1 0 0,1 0 0,0 0 0,-1 0 0,1 0 0,0 0 0,0 0 0,0 0 0,0-1 0,2-36-9958,9 11-3511</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6.697"/>
    </inkml:context>
    <inkml:brush xml:id="br0">
      <inkml:brushProperty name="width" value="0.025" units="cm"/>
      <inkml:brushProperty name="height" value="0.025" units="cm"/>
    </inkml:brush>
  </inkml:definitions>
  <inkml:trace contextRef="#ctx0" brushRef="#br0">258 167 4036,'9'-11'4890,"-3"4"-4315,43-56 2059,-46 60-2296,-1 0 0,1-1 1,-1 1-1,0-1 1,-1 0-1,1 1 0,-1-1 1,1 0-1,-1 0 0,0 0 1,0 0-1,-1 0 0,1-1 1,-1 1-1,0 0 1,0 0-1,-2-8 0,2 11-285,-1 1 0,1-1-1,-1 0 1,0 1 0,1-1-1,-1 1 1,0-1 0,0 1 0,1-1-1,-1 1 1,0-1 0,0 1-1,0 0 1,0-1 0,0 1-1,0 0 1,1 0 0,-1 0 0,0-1-1,0 1 1,0 0 0,0 0-1,0 1 1,0-1 0,0 0-1,0 0 1,0 0 0,1 1 0,-1-1-1,0 0 1,0 1 0,-1 0-1,-29 15 147,15-2-115,0 0-1,2 2 1,0 0 0,1 0 0,-22 36-1,-44 98 1078,79-150-1158,-12 24 206,-50 117 669,57-128-844,1 0 1,1 0-1,0 0 0,0 0 1,2 0-1,-1 1 0,2-1 1,0 0-1,2 16 0,-2-28-29,0 1 0,0 0-1,1-1 1,-1 1 0,1-1-1,0 1 1,-1-1 0,1 1-1,0-1 1,0 1 0,0-1-1,0 0 1,0 0 0,0 1-1,0-1 1,0 0 0,0 0-1,1 0 1,-1 0 0,0 0-1,1 0 1,-1-1 0,3 2-1,0-1 13,-1 0-1,1 0 0,0-1 1,0 1-1,-1-1 0,1 0 1,0 0-1,0 0 0,7-2 1,-1 0 24,0-1 1,-1 0-1,1 0 1,-1-1-1,0 0 1,18-11-1,-16 6-22,0 0 0,0-1 0,-1 0 0,0-1 0,11-16-1,-17 21-8,0 0-1,0-1 0,0 0 0,-1 0 1,0 0-1,0 0 0,0 0 0,-1-1 1,-1 1-1,1-1 0,0-12 0,-2 19-9,0 1 0,0-1 0,0 0-1,0 1 1,0-1 0,0 1-1,0-1 1,0 0 0,0 1 0,0-1-1,0 1 1,0-1 0,-1 0-1,1 1 1,0-1 0,0 1 0,-1-1-1,1 1 1,0-1 0,-1 1 0,1-1-1,0 1 1,-1 0 0,1-1-1,-1 1 1,1-1 0,-1 1 0,1 0-1,-1-1 1,1 1 0,-1 0-1,0-1 1,-20 7-98,16-3 75,0 1 0,0-1 1,1 1-1,0 0 0,-1 0 0,-5 7 1,6-5 17,0 0 1,1 0 0,-1 1 0,1 0 0,1 0-1,-1-1 1,1 2 0,0-1 0,1 0 0,0 0-1,0 0 1,0 1 0,1 8 0,1-15 3,-1 0 1,1 0-1,0 1 1,-1-1-1,1 0 0,0 0 1,0 0-1,0 0 1,0 0-1,0 0 1,0 0-1,0 0 1,1-1-1,-1 1 1,0 0-1,0-1 0,1 1 1,-1-1-1,0 1 1,1-1-1,-1 1 1,0-1-1,1 0 1,-1 0-1,1 0 0,-1 0 1,1 0-1,-1 0 1,0 0-1,1 0 1,-1-1-1,0 1 1,1 0-1,2-2 1,4 0 34,1 0 1,-1 0 0,0-1 0,13-5 0,0-5-65,-1-1 1,32-27-1,17-12-31,-68 57 34,-1 0-1,0 0 1,0 0 0,0 0-1,-1 0 1,1 0 0,-2 6-1,-10 33 63,6-25-212,2 0 1,0 0-1,0 1 0,0 23 0,4-42 58,0 0-1,0 1 0,0-1 0,1 1 0,-1-1 0,0 0 1,0 1-1,0-1 0,1 1 0,-1-1 0,0 0 0,1 1 1,-1-1-1,0 0 0,0 1 0,1-1 0,-1 0 0,1 0 1,-1 1-1,0-1 0,1 0 0,-1 0 0,1 0 0,-1 0 1,0 1-1,1-1 0,-1 0 0,1 0 0,-1 0 0,1 0 1,-1 0-1,0 0 0,1 0 0,-1 0 0,1 0 0,-1 0 1,1 0-1,-1-1 0,0 1 0,1 0 0,-1 0 0,1 0 0,0-1 1,0 1-604,14-5-5501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7.071"/>
    </inkml:context>
    <inkml:brush xml:id="br0">
      <inkml:brushProperty name="width" value="0.025" units="cm"/>
      <inkml:brushProperty name="height" value="0.025" units="cm"/>
    </inkml:brush>
  </inkml:definitions>
  <inkml:trace contextRef="#ctx0" brushRef="#br0">42 73 13581,'0'0'1799,"-6"12"-395,2-6-1111,-19 35 861,21-38-1033,1-1 0,0 1 1,0 0-1,0 0 0,0 0 1,1 1-1,-1-1 0,1 0 1,0 0-1,0 0 1,0 0-1,0 0 0,0 1 1,2 4-1,-1-6-78,1-1 0,-1 1 0,1-1 0,-1 0 0,1 1 0,0-1-1,0 0 1,0 0 0,-1 0 0,1 0 0,0-1 0,0 1 0,0 0 0,0-1 0,1 1 0,-1-1 0,0 0 0,0 0 0,0 0 0,0 0 0,0 0-1,3-1 1,51-5 214,-41 2-226,0-2 1,0 0-1,0 0 1,-1-2-1,0 1 1,18-15 0,-23 16-13,-2 0 1,1 0 0,-1-1 0,0 0 0,0 0 0,-1 0 0,0-1-1,0 0 1,0 0 0,-1-1 0,6-15 0,-10 23-9,-1 0-1,1-1 1,-1 1-1,0-1 1,1 1-1,-1-1 1,0 1 0,0 0-1,0-1 1,0 1-1,0-1 1,0 1 0,-1-1-1,0-1 1,1 2-3,0 1 1,0-1 0,-1 1-1,1-1 1,-1 1 0,1 0-1,0-1 1,-1 1 0,1-1-1,-1 1 1,1 0 0,-1 0-1,1-1 1,-1 1 0,1 0-1,-1 0 1,1-1 0,-1 1-1,1 0 1,-1 0 0,1 0-1,-1 0 1,0 0 0,1 0-1,-1 0 1,-2 0 14,0 1 1,0-1-1,0 1 1,0 0-1,0 0 0,0 0 1,1 1-1,-1-1 1,0 0-1,1 1 1,-1 0-1,-2 2 1,-9 10 32,1 1 0,0 0 0,1 0 0,1 1 0,1 1 0,0 0 0,1 0 0,1 1 0,1 0 0,0 0 0,1 1 0,1 0 0,-3 27 0,8-45-55,-1 0 0,1 1 0,0-1-1,0 0 1,0 1 0,0-1-1,0 0 1,0 1 0,1-1 0,-1 1-1,0-1 1,1 0 0,-1 0 0,1 1-1,-1-1 1,1 0 0,0 0 0,-1 0-1,1 1 1,0-1 0,0 0 0,0 0-1,0 0 1,0 0 0,0 0 0,0-1-1,2 2 1,0-1-56,0 0 0,0 0 0,0 0 0,0-1 0,0 1 0,0-1 0,1 0-1,-1 0 1,0 0 0,0 0 0,5-1 0,5-2-877,0 0 0,0-1 0,-1 0-1,23-12 1,7-10-3926,-1-6-1932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7.553"/>
    </inkml:context>
    <inkml:brush xml:id="br0">
      <inkml:brushProperty name="width" value="0.025" units="cm"/>
      <inkml:brushProperty name="height" value="0.025" units="cm"/>
    </inkml:brush>
  </inkml:definitions>
  <inkml:trace contextRef="#ctx0" brushRef="#br0">244 216 6694,'0'0'2141,"-8"3"128,-11 7-1024,1 0 1,0 1-1,1 1 1,0 0-1,1 2 1,-18 18-1,23-21-923,1 0-1,0 1 1,1 0 0,0 0 0,1 1-1,0 0 1,1 1 0,0-1-1,2 1 1,-5 15 0,9-28-320,1 0-1,0-1 1,0 1 0,-1 0 0,1 0 0,0-1 0,0 1 0,0 0-1,0 0 1,0-1 0,0 1 0,0 0 0,0 0 0,0-1-1,0 1 1,0 0 0,1-1 0,-1 1 0,0 0 0,1 0 0,-1-1-1,0 1 1,1 0 0,-1-1 0,0 1 0,1-1 0,-1 1-1,1-1 1,-1 1 0,1-1 0,0 1 0,1 0 8,0-1 0,-1 1 0,1-1-1,0 0 1,-1 0 0,1 0 0,0 0 0,-1 0 0,1 0 0,0-1 0,-1 1 0,1 0 0,2-2 0,48-22 278,-14-4-275,-1-1 0,-2-2 0,-1-1 0,-1-2 0,-2-1 0,-2-1 0,-1-2 0,-2-1 0,-1 0 1,30-69-1,-49 90 42,-8 15 87,-17 24-30,-9 20-32,1 2-1,2 1 0,3 1 1,1 1-1,2 1 0,-15 58 1,32-98-61,1 1 0,-1 0 1,1 1-1,1-1 0,-1 12 1,2-18-173,-1 0 0,0-1 0,1 1 0,-1 0 0,1 0 0,-1-1 0,1 1 1,0-1-1,-1 1 0,1-1 0,0 1 0,0-1 0,2 2 0,-2-2-280,0 0 0,1 0 0,-1 0 0,1 0 0,-1 0 0,0 0 0,1-1 0,0 1 0,-1-1 0,1 1 1,-1-1-1,1 1 0,0-1 0,-1 0 0,1 0 0,2 0 0,13 0-9337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8.049"/>
    </inkml:context>
    <inkml:brush xml:id="br0">
      <inkml:brushProperty name="width" value="0.025" units="cm"/>
      <inkml:brushProperty name="height" value="0.025" units="cm"/>
    </inkml:brush>
  </inkml:definitions>
  <inkml:trace contextRef="#ctx0" brushRef="#br0">175 1 7431,'0'0'11771,"-6"12"-11354,-16 50 330,3 0 0,-16 87 1,5-21-236,13-66-1087,-19 90 1665,29-102-3910,4 1-3491</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8.895"/>
    </inkml:context>
    <inkml:brush xml:id="br0">
      <inkml:brushProperty name="width" value="0.025" units="cm"/>
      <inkml:brushProperty name="height" value="0.025" units="cm"/>
    </inkml:brush>
  </inkml:definitions>
  <inkml:trace contextRef="#ctx0" brushRef="#br0">38 0 5701,'0'0'14425,"0"9"-14078,-2 23 84,-2 0 1,-8 34-1,5-31-188,2 0 0,-2 43 0,7-78-235,0 1-1,0-1 1,0 1 0,0-1-1,0 1 1,0-1 0,0 0-1,0 1 1,0-1 0,0 1-1,0-1 1,0 0 0,0 1-1,1-1 1,-1 0 0,0 1-1,0-1 1,0 0 0,1 1-1,-1-1 1,0 0-1,1 1 1,-1-1 0,0 0-1,0 0 1,1 1 0,-1-1-1,1 0 1,-1 0 0,0 0-1,1 1 1,-1-1 0,0 0-1,1 0 1,-1 0 0,1 0-1,19-5 255,15-16 133,24-25-214,93-95 1,-140 131-156,-13 51 6,-2-31-14,0 0-2,0 0-1,1 0 1,0 0 0,-1 14-1,4-24-11,0 1 0,-1 0-1,1 0 1,0-1 0,-1 1-1,1-1 1,0 1 0,0-1-1,-1 1 1,1-1 0,0 1-1,0-1 1,0 0 0,0 1-1,0-1 1,-1 0 0,1 0-1,0 1 1,0-1-1,0 0 1,0 0 0,0 0-1,0 0 1,0-1 0,0 1-1,0 0 1,0 0 0,0 0-1,0-1 1,-1 1 0,3-1-1,33-9 163,8-14-114,-35 18-49,0 1 0,1-1 1,-1 2-1,1 0 0,0 0 1,10-3-1,-19 8-8,0 0 0,-1-1 0,1 1 1,0-1-1,-1 1 0,1 0 0,-1 0 0,1-1 0,-1 1 1,1 0-1,-1 0 0,0 0 0,1 0 0,-1-1 0,0 1 1,0 0-1,0 0 0,1 0 0,-1 0 0,0 0 0,0 0 0,0 0 1,0-1-1,-1 1 0,1 0 0,0 1 0,-2 27-270,0-18-378,-1 19-712,7-18-2536,7-8-4423,7-4-1306</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19.887"/>
    </inkml:context>
    <inkml:brush xml:id="br0">
      <inkml:brushProperty name="width" value="0.025" units="cm"/>
      <inkml:brushProperty name="height" value="0.025" units="cm"/>
    </inkml:brush>
  </inkml:definitions>
  <inkml:trace contextRef="#ctx0" brushRef="#br0">64 35 4901,'0'0'16858,"4"-2"-16714,17-7-15,-21 9-118,1 0-1,0 0 1,0 0 0,-1 0 0,1-1 0,-1 1 0,1 0-1,0-1 1,-1 1 0,1 0 0,0-1 0,-1 1-1,1 0 1,-1-1 0,1 1 0,-1-1 0,1 1-1,-1-1 1,0 0 0,1 1 0,-1-1 0,0 1 0,1-1-1,-1 0 1,0 1 0,0-1 0,1 0 0,-1 1-1,0-1 1,0 0 0,0 1 0,0-1 0,0 0-1,0 1 1,0-1 0,0-1 0,-1 1-1,0 1 0,0-1 0,1 1 0,-1 0 0,0-1 0,0 1 0,0 0 0,0-1 0,0 1 0,1 0 0,-1 0 0,0 0 0,0 0 0,0 0 0,0 0 0,0 0 0,0 0-1,0 0 1,1 1 0,-1-1 0,0 0 0,0 0 0,0 1 0,0-1 0,1 0 0,-1 1 0,0-1 0,-1 2 0,-20 13-75,17-9 68,-1 0-1,1 0 1,1 0 0,-1 1-1,1-1 1,0 1 0,0 0-1,1 1 1,0-1 0,0 0-1,1 1 1,0 0 0,0-1-1,1 1 1,0 0 0,0 0-1,1 10 1,1-16-2,-1-1-1,1 1 0,0-1 1,0 1-1,0-1 0,0 1 1,0-1-1,0 0 0,0 1 1,0-1-1,0 0 1,1 0-1,-1 0 0,0 0 1,1 0-1,-1 0 0,1 0 1,-1 0-1,1-1 0,0 1 1,-1-1-1,1 1 1,0-1-1,-1 1 0,1-1 1,0 0-1,-1 0 0,1 0 1,0 0-1,-1 0 0,3-1 1,5 1 28,0 0 0,0-1 0,0 0 1,-1 0-1,10-4 0,4-3-15,-1-1 0,0-2 0,20-12 1,39-20 29,-78 43-55,-1 0 0,0 0 0,1 0 0,-1 0 0,0 0 0,1 0 0,-1 0 0,1 1 0,-1-1 0,0 0 0,1 1 0,-1-1 0,0 1 0,0-1 0,1 1 0,-1 0 0,0-1 0,0 1 0,0 0 0,0 0 0,0 0 0,0 0 0,0 0 0,0 0 0,0 0 0,0 0 0,1 2 0,-1-1 10,1 0-1,0 0 1,-1 0-1,1 0 1,0 0-1,0-1 1,0 1-1,1-1 1,-1 0-1,0 1 0,0-1 1,1 0-1,-1 0 1,4 0-1,7 0-225,-1-1-1,1-1 0,-1 0 1,1-1-1,-1 0 0,0-1 1,0 0-1,0-1 0,0 0 1,13-7-1,4-4-571,0-1 1,44-34-1,-78 54 832,0 1-1,1 0 1,-1 0 0,1 1 0,0-1-1,0 1 1,1 0 0,0 0-1,0 0 1,0 0 0,1 0 0,0 1-1,0-1 1,1 1 0,-1 0 0,1-1-1,1 1 1,0 0 0,-1 0 0,2-1-1,-1 1 1,1 0 0,0-1 0,1 1-1,-1 0 1,1-1 0,1 0 0,-1 1-1,6 8 1,4 3-48,-1 1-1,-1 0 1,-1 1 0,-1-1-1,0 2 1,7 34 0,-13-50 91,-1 1 0,-1-1 1,1 1-1,-1 0 0,1-1 1,-2 1-1,1-1 0,-1 1 0,1-1 1,-2 1-1,1-1 0,0 1 1,-1-1-1,0 0 0,-1 0 1,1 0-1,-1 0 0,0 0 1,0 0-1,0-1 0,-1 0 0,1 1 1,-1-1-1,0 0 0,0-1 1,-1 1-1,1-1 0,-1 0 1,0 0-1,-8 4 0,12-6-23,0 0 0,-1-1 0,1 1 0,0 0 0,0 0 0,-1-1 0,1 1 0,-1 0 0,1-1 0,-1 0 0,1 1 0,-1-1 0,1 0 0,-1 0 0,1 0 0,-1 0 0,1 0 0,-1 0 0,1 0 0,-1 0 0,1 0 0,-1-1 0,1 1 0,0-1 0,-1 1 0,1-1 0,-1 0 0,1 1 0,0-1 0,0 0 0,-1 0 0,1 0 0,0 0-1,0 0 1,0 0 0,0 0 0,0-1 0,0 1 0,0 0 0,1 0 0,-1-1 0,0 1 0,1-1 0,-1 1 0,1 0 0,-1-1 0,1 1 0,0-1 0,-1 1 0,1-1 0,0-1 0,-1-7-54,1 0-1,0 0 0,1 0 1,0 0-1,0 0 1,5-17-1,2 3-249,1 0-1,1 1 1,1 0-1,2 0 1,0 1-1,1 1 1,20-24-1,6-2 372,84-74 0,-128 126-23,0 1 1,1-1 0,0 1-1,0-1 1,0 1-1,1 0 1,0 0 0,0 0-1,1 0 1,-1 1 0,1-1-1,1 0 1,-1 9-1,1-14-89,0-1 0,1 1 0,-1 0 0,1-1 0,-1 1 0,0-1 0,1 1 0,-1-1 0,1 1 0,-1-1 0,1 1 0,-1-1 0,1 1 0,0-1 0,-1 0 0,1 1 0,-1-1 0,1 0 0,0 0 0,-1 1 0,1-1 0,0 0 0,-1 0 0,1 0 0,0 0 0,-1 0 0,2 0 0,24 0 167,-18 0-98,17-2-33,-1 0 0,0-2 0,0-1 1,25-8-1,-27 7-126,-1 0-1,1 1 1,1 2 0,-1 0 0,25 1-1,-46 3 121,0 0-1,0 0 0,0 0 1,-1 1-1,1-1 1,0 1-1,-1-1 0,1 0 1,-1 1-1,1-1 0,-1 1 1,0-1-1,0 1 1,0-1-1,1 1 0,-1-1 1,-1 1-1,1-1 1,0 3-1,1 11-1166,2-10-4463</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1.894"/>
    </inkml:context>
    <inkml:brush xml:id="br0">
      <inkml:brushProperty name="width" value="0.025" units="cm"/>
      <inkml:brushProperty name="height" value="0.025" units="cm"/>
    </inkml:brush>
  </inkml:definitions>
  <inkml:trace contextRef="#ctx0" brushRef="#br0">17 352 4132,'1'2'10888,"-2"10"-5849,-9 74-4070,4 55-280,6-140-684,-1 0 0,1 0 1,0 0-1,0 0 0,0 0 1,0 0-1,1 0 1,-1 0-1,0 0 0,0 0 1,1 0-1,-1 0 0,0 0 1,1 0-1,-1 0 1,1 0-1,-1 0 0,1 0 1,0-1-1,-1 1 0,1 0 1,0 0-1,0-1 1,-1 1-1,1 0 0,0-1 1,0 1-1,0-1 0,0 1 1,0-1-1,0 1 1,1-1-1,1 1 18,0-1 0,0 0-1,0 0 1,0-1 0,0 1 0,1-1 0,-1 1 0,0-1 0,0 0-1,5-2 1,7-4 52,-1-1-1,1 0 0,13-10 1,-16 9-48,1-1 0,-1 0 0,-1 0 0,0-1 0,-1-1 1,0 0-1,0 0 0,-1-1 0,-1 0 0,9-19 1,-17 31 9,-8 35-133,7-29 94,-1 1 2,0 0 0,1 0 1,0 1-1,1-1 0,-1 0 0,1 1 1,1 8-1,0-15 9,-1 1-1,1 0 1,-1 0 0,1-1-1,0 1 1,-1-1 0,1 1 0,0 0-1,0-1 1,-1 0 0,1 1-1,0-1 1,0 1 0,0-1 0,0 0-1,0 0 1,-1 1 0,1-1-1,0 0 1,0 0 0,0 0 0,0 0-1,0 0 1,0 0 0,0 0-1,0 0 1,0-1 0,-1 1 0,1 0-1,0 0 1,0-1 0,1 0-1,30-10 292,-11-3-245,-1 0 0,-1-2 0,0 0 0,-1-1 0,24-29 0,-10 10 74,-31 36-141,-1 1-1,1-1 1,-1 1 0,0-1-1,1 1 1,-1-1-1,0 1 1,1-1 0,-1 1-1,0-1 1,0 1-1,1 0 1,-1-1 0,0 1-1,0-1 1,0 1 0,0 0-1,0-1 1,0 1-1,0-1 1,0 1 0,0 0-1,0-1 1,0 1-1,0-1 1,0 1 0,-1 0-1,1-1 1,0 1 0,0-1-1,-1 2 1,-4 28 34,2-18-3,0-1 0,0 1-1,1-1 1,1 1 0,-1 18 0,5-29 77,0-1 1,0 0-1,0 0 1,-1 0-1,1-1 1,0 1 0,0 0-1,0-1 1,-1 0-1,5-1 1,10-9-22,0 0-1,0-1 1,-1-1 0,-1 0 0,0-1-1,-1-1 1,0 0 0,20-32 0,-42 78-513,3-20 440,0 0 1,1 0 0,0 0-1,0 0 1,1 1 0,1-1-1,-1 13 1,3-23 1,1 0 0,-1-1-1,1 1 1,-1-1 0,1 1 0,-1-1 0,1 1-1,0-1 1,-1 1 0,1-1 0,-1 0-1,1 1 1,0-1 0,0 0 0,-1 1-1,1-1 1,0 0 0,0 0 0,-1 0 0,1 0-1,0 1 1,0-1 0,-1 0 0,1 0-1,0-1 1,0 1 0,0 0 0,-1 0-1,1 0 1,0 0 0,0-1 0,29-5 126,-16 1-117,-1-1 0,1-1 1,-1 0-1,16-12 0,-23 15-9,0 0 0,0-1-1,0 0 1,-1 0 0,0 0-1,0-1 1,0 0 0,-1 0-1,0 0 1,6-11 0,-36 61-411,20-35 419,0 0 1,0 0-1,1 0 1,0 0-1,0 1 0,1 0 1,1 0-1,0 0 0,-4 19 1,8-28-2,0 0 0,0-1 1,0 1-1,0 0 0,0-1 0,0 1 0,0-1 1,0 1-1,0-1 0,0 1 0,0-1 1,0 0-1,0 0 0,1 1 0,-1-1 1,0 0-1,0 0 0,0 0 0,0 0 1,1 0-1,-1-1 0,0 1 0,1-1 0,32-3 99,-27 1-147,0 0 0,0-1 0,0 0-1,-1 0 1,1 0 0,-1-1 0,0 0 0,0 0 0,-1 0 0,6-8 0,46-67-492,-28 36 222,15-16-243,-17 26 359,-2-1 0,-2-1 0,-1-1 0,25-58 0,-39 60 681,-8 35-475,0-1-1,0 1 1,0-1-1,0 1 1,0-1-1,0 1 1,0-1-1,0 1 1,0 0-1,0-1 1,0 1-1,0-1 1,0 1-1,0-1 1,-1 1 0,1-1-1,0 1 1,0 0-1,-1-1 1,1 1-1,0-1 1,0 1-1,-1 0 1,1-1-1,0 1 1,-1 0-1,1-1 1,-1 1-1,1 0 1,0 0-1,-1-1 1,1 1-1,-1 0 1,1 0-1,-1 0 1,1 0-1,-1 0 1,1-1 0,-1 1-1,1 0 1,0 0-1,-1 0 1,1 0-1,-1 0 1,1 1-1,-1-1 1,1 0-1,-1 0 1,1 0-1,-1 0 1,1 0-1,-1 1 1,1-1-1,0 0 1,-1 0-1,1 1 1,-1-1-1,1 0 1,0 0 0,-1 1-1,1-1 1,0 1-1,-1 0 1,-11 9-24,0 1 1,0 0 0,1 1-1,0 1 1,2 0-1,-1 0 1,1 1 0,-10 21-1,6-13 5,-11 19 63,-29 65 0,47-92-39,1 1-1,0 0 1,1 1-1,0-1 0,1 1 1,1 0-1,1-1 1,0 23-1,2-35-7,-1-1-1,1 1 1,0-1 0,-1 1-1,1-1 1,1 1 0,-1-1-1,0 0 1,0 0 0,1 0-1,-1 1 1,1-1 0,0-1-1,0 1 1,0 0 0,0 0-1,0-1 1,0 1 0,0-1-1,0 1 1,1-1 0,-1 0-1,0 0 1,1 0 0,-1 0-1,1-1 1,-1 1 0,1-1-1,-1 1 1,1-1 0,0 0-1,4 0 1,4 0 23,-1 0 1,0 0-1,1-1 0,-1 0 1,0-1-1,1 0 0,12-5 0,-1-3 4,-1-1-1,0-1 0,0-1 0,-1 0 0,-1-1 0,-1-2 0,0 0 0,19-21 0,-7 2 6,-1 0 0,-2-2-1,31-55 1,-51 81-31,-1 0-1,0 0 0,-1-1 0,0 0 1,-1-1-1,0 1 0,-1-1 1,0 1-1,1-25 0,-3 36-14,-1 0 0,0 1 0,0-1 0,0 1 0,0-1 0,0 1 0,0-1 0,-1 0 0,1 1-1,0-1 1,0 1 0,0-1 0,0 1 0,-1-1 0,1 1 0,0-1 0,-1 1 0,1-1 0,0 1 0,-1-1 0,1 1 0,-1-1 0,1 1 0,0 0 0,-1-1-1,1 1 1,-1 0 0,1-1 0,-1 1 0,1 0 0,-1 0 0,1 0 0,-1-1 0,0 1 0,1 0 0,-1 0 0,1 0 0,-1 0 0,1 0 0,-1 0 0,0 0 0,1 0-1,-1 0 1,1 0 0,-1 0 0,1 0 0,-1 1 0,1-1 0,-1 0 0,0 0 0,1 1 0,-1-1 0,1 0 0,-1 1 0,1-1 0,0 0 0,-1 1 0,1-1-1,-1 1 1,0 0 0,-31 27-155,16-4 159,0 0 0,2 1-1,1 1 1,1 1 0,1-1 0,1 2 0,2-1-1,1 1 1,1 1 0,1-1 0,1 1-1,2 0 1,1 0 0,3 29 0,-1-55 6,0 0 0,0 0 0,0 1-1,0-1 1,0 0 0,1 0 0,-1 0 0,1 0 0,0-1 0,0 1 0,0 0 0,1-1-1,-1 1 1,0-1 0,5 3 0,-7-4 0,1-1 0,0 1 0,0 0 0,0-1 0,-1 1 0,1-1 0,0 1 0,0-1 0,0 0 0,0 1-1,0-1 1,0 0 0,0 0 0,0 1 0,0-1 0,0 0 0,0 0 0,0 0 0,0 0 0,0-1 0,0 1 0,0 0 0,0 0 0,0-1 0,0 1 0,0 0-1,0-1 1,0 1 0,0-1 0,0 1 0,0-1 0,0 1 0,-1-1 0,1 0 0,0 0 0,0 1 0,-1-1 0,1 0 0,0 0 0,-1 0 0,1 0 0,-1 1-1,1-1 1,-1 0 0,0 0 0,1 0 0,-1 0 0,0 0 0,0 0 0,0 0 0,1-2 0,1-9-66,1-1-1,-2 1 1,0-1-1,0 1 1,-1-1-1,-1 1 1,-1-14 0,1 18-2,0 0 0,-1 0 0,0 1 1,0-1-1,-1 1 0,1-1 1,-2 1-1,1 0 0,-1 0 0,0 0 1,0 0-1,-6-5 0,-6 1 45,15 20 12,1-7 4,1 1 1,0-1-1,0 0 0,1 0 1,-1 0-1,0 0 0,1 0 0,-1 0 1,1 0-1,0 0 0,-1 0 1,1-1-1,4 4 0,5-1 16,-1 0 0,1-1 0,-1 0 0,1-1 0,0 0 0,0 0 0,1-1 0,-1-1 0,13-1 0,-4 0-29,-1-1-1,0 0 0,0-2 1,28-9-1,-24 5-41,0-2-1,-1-1 1,0-1 0,0 0 0,23-20-1,-57 45 129,0 1 0,1 1 0,1 0 0,0 0 0,1 1 0,0 0 0,2 1 0,0 0 1,0 0-1,2 1 0,0-1 0,1 1 0,1 0 0,-1 25 0,4-42-104,0 0 0,0-1 0,0 1 0,0 0 0,0-1 0,0 1 1,0 0-1,0-1 0,0 1 0,0 0 0,1-1 0,-1 1 0,0 0 1,1-1-1,-1 1 0,0-1 0,1 1 0,-1-1 0,1 1 0,-1-1 0,1 1 1,-1-1-1,1 1 0,-1-1 0,1 0 0,-1 1 0,1-1 0,-1 0 1,1 1-1,0-1 0,-1 0 0,1 0 0,0 1 0,-1-1 0,1 0 0,0 0 1,-1 0-1,1 0 0,0 0 0,-1 0 0,1 0 0,1-1 0,-1 1-313,1 0 0,0-1 0,-1 1 0,1-1 0,0 1 0,-1-1 0,1 0 0,-1 1 0,1-1 0,-1 0 0,1 0 0,-1 0 0,1-1 0,-1 1 0,0 0 0,1-2 0,13-20-6095,-2-7-2584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2.239"/>
    </inkml:context>
    <inkml:brush xml:id="br0">
      <inkml:brushProperty name="width" value="0.025" units="cm"/>
      <inkml:brushProperty name="height" value="0.025" units="cm"/>
    </inkml:brush>
  </inkml:definitions>
  <inkml:trace contextRef="#ctx0" brushRef="#br0">13 19 7303,'0'-11'9225,"0"5"-5862,-1 4-1409,-5 2-1378,3 0-576,3 11 0,0 1-96,-2-3-1954,2-1-4036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2.738"/>
    </inkml:context>
    <inkml:brush xml:id="br0">
      <inkml:brushProperty name="width" value="0.025" units="cm"/>
      <inkml:brushProperty name="height" value="0.025" units="cm"/>
    </inkml:brush>
  </inkml:definitions>
  <inkml:trace contextRef="#ctx0" brushRef="#br0">1 86 3908,'0'0'15636,"5"10"-14846,0 2-580,0-1 0,-1 1 0,-1 0 1,0 1-1,-1-1 0,2 21 0,-2 7 317,-2 44 0,-24 138 143,21-201-582,8-37 392,1-1 0,1 1 1,11-19-1,14-34-490,108-259-358,-108 271 153,-31 55 197,1 0 1,0 0 0,-1-1 0,1 1-1,0 0 1,0 1 0,0-1-1,1 0 1,-1 1 0,0-1 0,1 1-1,-1-1 1,1 1 0,-1 0 0,1 0-1,0 1 1,-1-1 0,1 0 0,3 0-1,-5 2 8,0-1 0,0 0 0,0 0-1,0 1 1,0-1 0,0 0 0,0 1 0,0-1-1,0 1 1,-1 0 0,1-1 0,0 1-1,0-1 1,0 1 0,-1 0 0,1 0 0,0-1-1,-1 1 1,1 0 0,-1 0 0,1 0-1,-1 0 1,1 0 0,-1 0 0,0 0 0,1 0-1,-1 0 1,0 0 0,0 1 0,4 37-52,-3-31 35,-2 0 14,0 0 0,0-1 0,0 1 0,-1 0 1,0-1-1,-1 1 0,0-1 0,0 0 0,0 0 0,-1 0 0,0-1 0,0 1 0,-1-1 0,0 0 0,0 0 0,0 0 0,-1-1 0,-11 9 0,-13 10 47,-2-2-1,-48 27 0,67-41-36,-20 8 120,19-13-254,14-4 109,0 1 1,0 0-1,0-1 1,0 1-1,-1 0 1,1-1-1,0 1 1,0-1-1,0 1 1,0 0-1,0-1 0,0 1 1,0-1-1,0 1 1,0 0-1,1-1 1,-1 1-1,0-1 1,0 1-1,0 0 1,0-1-1,0 1 1,1 0-1,-1-1 1,0 1-1,0 0 1,1-1-1,-1 1 1,0 0-1,0-1 1,1 1-1,-1 0 1,1-1-1,15-19-3094,33-31 1,-14 15-619,11-15-1753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3.084"/>
    </inkml:context>
    <inkml:brush xml:id="br0">
      <inkml:brushProperty name="width" value="0.025" units="cm"/>
      <inkml:brushProperty name="height" value="0.025" units="cm"/>
    </inkml:brush>
  </inkml:definitions>
  <inkml:trace contextRef="#ctx0" brushRef="#br0">128 0 11018,'0'0'2718,"-3"10"-1186,-8 29 611,-31 67 1,29-80-1766,2 1 0,1 0 1,0 0-1,2 1 0,2 0 0,-7 58 0,13-84-387,-1 0-1,1 0 1,0-1-1,0 1 1,0 0-1,0 0 1,1 0-1,-1-1 1,0 1-1,1 0 1,-1 0-1,1-1 1,0 1-1,-1 0 1,1-1-1,0 1 1,0-1-1,0 1 1,0-1-1,0 1 1,0-1-1,1 0 0,-1 0 1,0 1-1,1-1 1,-1 0-1,1 0 1,-1 0-1,1-1 1,0 1-1,-1 0 1,1 0-1,0-1 1,-1 1-1,1-1 1,0 0-1,0 1 1,-1-1-1,1 0 1,0 0-1,0 0 1,0 0-1,-1-1 1,4 0-1,3 0-48,0-1 0,-1-1 0,0 1 0,1-1 0,-1 0 0,0-1 0,0 0 0,-1 0-1,9-7 1,4-5-149,34-36 0,-47 44 225,1 1 0,-2-1 0,1 0 1,-1 0-1,0-1 0,-1 1 0,0-1 0,4-12 0,-26 70 1015,11-36-970,2 1-1,0-1 1,0 1-1,1 0 1,1 1 0,0-1-1,1 0 1,0 26 0,2-39-54,0 0 1,1 0-1,-1 0 0,0 0 1,1 0-1,-1 0 1,1 0-1,-1 0 1,1 0-1,-1 0 1,1 0-1,0-1 0,0 1 1,-1 0-1,1 0 1,0-1-1,0 1 1,0 0-1,0-1 0,0 1 1,0-1-1,0 1 1,0-1-1,0 0 1,0 1-1,0-1 1,0 0-1,0 0 0,0 0 1,0 0-1,0 0 1,0 0-1,0 0 1,0 0-1,1 0 1,-1 0-1,0 0 0,0-1 1,0 1-1,0 0 1,1-2-1,4 1-150,-1-1 0,0 0 0,0 0 0,0 0 0,0 0 0,-1-1 0,7-4 0,-4 1-1001,0-1-1,0 0 1,-1 0 0,0 0-1,5-10 1,7-16-4266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3.063"/>
    </inkml:context>
    <inkml:brush xml:id="br0">
      <inkml:brushProperty name="width" value="0.025" units="cm"/>
      <inkml:brushProperty name="height" value="0.025" units="cm"/>
    </inkml:brush>
  </inkml:definitions>
  <inkml:trace contextRef="#ctx0" brushRef="#br0">1 0 12620,'0'0'16576,"5"0"-18410,16 0-10484,-17 0 6210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6.005"/>
    </inkml:context>
    <inkml:brush xml:id="br0">
      <inkml:brushProperty name="width" value="0.025" units="cm"/>
      <inkml:brushProperty name="height" value="0.025" units="cm"/>
    </inkml:brush>
  </inkml:definitions>
  <inkml:trace contextRef="#ctx0" brushRef="#br0">126 48 12812,'0'0'8339,"-7"6"-7661,3-4-625,1 0-23,0 0 1,0 1-1,0-1 0,0 1 1,1-1-1,-1 1 0,0 0 1,1 0-1,0 0 0,0 0 1,0 1-1,0-1 0,1 0 1,-1 1-1,1-1 0,0 1 1,-1 0-1,2-1 0,-1 1 1,0 0-1,1 6 0,9 68 59,-5-62-54,-2 1 0,0-1 1,0 1-1,-2 0 0,-2 24 0,2-37 87,-1 1 0,0-1 0,-1 1 0,1-1 0,-1 0 0,0 0 1,0 0-1,0 0 0,-1 0 0,1 0 0,-1 0 0,0-1 0,0 0 0,0 1 1,0-1-1,-1 0 0,1 0 0,-1-1 0,0 1 0,0-1 0,0 0 0,0 0 1,0 0-1,-9 2 0,13-4-106,0 1 0,-1-1-1,1 0 1,0 0 0,-1 0 0,1 0 0,0 0 0,-1 1 0,1-1 0,0 0-1,0 0 1,-1 0 0,1 0 0,0 0 0,-1 0 0,1 0 0,0 0 0,-1 0-1,1 0 1,0 0 0,-1 0 0,1 0 0,0 0 0,-1 0 0,1-1-1,0 1 1,-1 0 0,1 0 0,0 0 0,0 0 0,-1-1 0,1 1 0,0 0-1,0 0 1,-1 0 0,1-1 0,0 1 0,0 0 0,0 0 0,-1-1 0,1 1-1,0 0 1,0-1 0,0 1 0,0-1 0,5-19 105,18-19-449,13-1-287,2 1 0,46-36 1,53-53 413,-134 124 224,1 1 0,-1-1 0,0 0 0,0-1 0,-1 1 0,1 0 0,-1-1 0,0 0 0,-1 1 0,1-1 0,-1 0 0,2-8 0,-3 12-3,0 1-1,0-1 1,-1 1-1,1 0 0,0-1 1,0 1-1,-1-1 1,1 1-1,0-1 1,-1 1-1,1 0 0,0-1 1,-1 1-1,1 0 1,0-1-1,-1 1 1,1 0-1,-1 0 0,1-1 1,-1 1-1,1 0 1,-1 0-1,1 0 0,-1 0 1,1-1-1,-1 1 1,1 0-1,-1 0 1,1 0-1,-1 0 0,1 0 1,-1 0-1,1 1 1,-1-1-1,1 0 1,-1 0-1,1 0 0,-1 0 1,0 1-1,-23 4 133,17-1-124,-1 0 0,1 1 0,-1 0 0,1 1-1,1-1 1,-1 1 0,1 1 0,0-1 0,-6 9 0,9-11 3,0-1 1,0 1 0,1 0-1,-1 0 1,1 0 0,0 0 0,0 0-1,1 0 1,-1 0 0,1 1 0,0-1-1,0 1 1,0-1 0,1 1-1,0-1 1,-1 1 0,2 0 0,-1-1-1,1 7 1,0-10-27,0 0 1,-1 0-1,1 0 0,0 0 0,-1 0 0,1 0 1,0 0-1,0-1 0,0 1 0,0 0 1,0-1-1,0 1 0,0 0 0,0-1 0,0 1 1,0-1-1,0 0 0,0 1 0,1-1 1,-1 0-1,0 0 0,2 1 0,31 0-96,-24-2-39,1 1-726,1 0 1,0-2-1,0 1 1,-1-2-1,1 1 1,-1-2-1,16-5 1,7-9-5236</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3.415"/>
    </inkml:context>
    <inkml:brush xml:id="br0">
      <inkml:brushProperty name="width" value="0.025" units="cm"/>
      <inkml:brushProperty name="height" value="0.025" units="cm"/>
    </inkml:brush>
  </inkml:definitions>
  <inkml:trace contextRef="#ctx0" brushRef="#br0">0 1 4869,'0'0'16751,"6"0"-24470,6 0-481</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3.746"/>
    </inkml:context>
    <inkml:brush xml:id="br0">
      <inkml:brushProperty name="width" value="0.025" units="cm"/>
      <inkml:brushProperty name="height" value="0.025" units="cm"/>
    </inkml:brush>
  </inkml:definitions>
  <inkml:trace contextRef="#ctx0" brushRef="#br0">176 0 6566,'-2'10'6769,"-8"42"-4664,-3 0 0,-2-1-1,-28 62 1,-6 20-354,39-104-1675,1 1-1,2 0 1,1 1-1,1-1 1,-1 37 0,5-66-71,1 0 0,0-1 1,0 1-1,0-1 0,0 1 1,0-1-1,0 1 0,0 0 1,0-1-1,0 1 0,0-1 1,1 1-1,-1-1 0,0 1 1,0-1-1,0 1 0,1-1 1,-1 1-1,0-1 0,1 1 1,-1-1-1,0 1 0,1-1 0,-1 1 1,1-1-1,-1 0 0,1 1 1,-1-1-1,0 0 0,1 1 1,-1-1-1,1 0 0,0 0 1,0 1-1,21-9 257,19-27 69,39-49-397,-4-3 0,107-159 1,-237 320-10888,50-70 9697,-14 19-6336</inkml:trace>
  <inkml:trace contextRef="#ctx0" brushRef="#br0" timeOffset="1">204 557 4516,'0'0'224,"0"49"3492,0-32-2147,11-5-383,8-2-514,1-6-544,9-4-1921,-1 0-4005</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4.733"/>
    </inkml:context>
    <inkml:brush xml:id="br0">
      <inkml:brushProperty name="width" value="0.025" units="cm"/>
      <inkml:brushProperty name="height" value="0.025" units="cm"/>
    </inkml:brush>
  </inkml:definitions>
  <inkml:trace contextRef="#ctx0" brushRef="#br0">173 218 7335,'0'0'7244,"-12"3"-4713,0 1-2131,0 1 1,1 0 0,0 1 0,0 0 0,0 1 0,-17 13-1,22-15-217,1 0-1,-1 0 0,1 0 1,0 0-1,1 1 0,-1 0 1,1 0-1,0 0 0,1 1 0,0-1 1,0 1-1,0 0 0,0 0 1,1 0-1,-1 10 0,2-16-174,1 1-1,0 0 1,0-1 0,0 1-1,0 0 1,1-1-1,-1 1 1,0-1 0,1 1-1,-1 0 1,1-1-1,-1 1 1,1-1-1,0 1 1,0-1 0,0 0-1,0 1 1,0-1-1,0 0 1,0 0 0,0 1-1,0-1 1,0 0-1,1 0 1,-1 0-1,0-1 1,1 1 0,-1 0-1,1 0 1,-1-1-1,1 1 1,-1-1 0,1 1-1,0-1 1,-1 0-1,1 1 1,0-1-1,-1 0 1,1 0 0,-1 0-1,3-1 1,3 1 22,0 0-1,0-1 1,0 0 0,0 0 0,0 0 0,-1-1 0,1 0 0,12-6-1,-5-1-135,1 0-1,-1-1 0,0-1 0,-1 0 1,0 0-1,-1-2 0,0 1 0,-1-2 1,-1 1-1,0-2 0,15-28 0,-36 64 44,8-16 44,0 0-1,0 0 0,0 0 0,0 0 1,1 1-1,0-1 0,0 1 0,1-1 1,-1 1-1,1 0 0,0 0 0,1-1 1,0 1-1,0 0 0,0 7 0,1-12 26,1 1 0,-1-1 0,0 1 0,1-1 0,-1 0 0,1 0 0,-1 0 0,1 0 0,0 0 0,-1 0 0,1 0 0,0 0 0,0 0 0,-1-1 0,1 1 0,0-1 0,0 1 0,0-1 0,0 0 0,0 0 0,0 0 0,0 0 0,0 0 0,3-1 0,49-7 207,-33 0-231,0-1 0,-1-1 0,0-1 0,-1-1 0,0 0 0,-1-1 0,-1-1 0,0-1 0,-1-1 0,0 0 0,-1-1 0,-1 0 0,-1-1 0,-1-1 0,16-30 0,-24 41-66,0 1-1,-1-1 1,0 1 0,0-1-1,-1 0 1,0-1 0,-1 1-1,0 0 1,1-15 0,-2 22 83,0 1 1,-1-1 0,1 1 0,0-1 0,0 1 0,0-1-1,0 1 1,-1 0 0,1-1 0,0 1 0,-1-1 0,1 1 0,0-1-1,-1 1 1,1 0 0,0-1 0,-1 1 0,1 0 0,0-1 0,-1 1-1,1 0 1,-1 0 0,1-1 0,-1 1 0,1 0 0,-1 0 0,1 0-1,-1 0 1,1 0 0,-1-1 0,1 1 0,-1 0 0,1 0 0,-1 0-1,1 0 1,-1 1 0,1-1 0,-1 0 0,1 0 0,-1 0 0,1 0-1,-1 0 1,1 1 0,-1-1 0,1 0 0,-1 0 0,1 1-1,-1 0 1,-24 13 56,14-3-14,0 0 0,1 0 0,0 1 0,1 0 0,1 1 0,0 0 0,-7 16 0,2-3 172,2 0-1,-14 54 0,22-71-191,0 0-1,1 0 1,1 0-1,0 1 0,0-1 1,0 1-1,1-1 0,1 0 1,2 17-1,-3-26-9,1 1 0,-1 0-1,1 0 1,-1 0 0,1-1-1,-1 1 1,1 0 0,-1 0 0,1-1-1,-1 1 1,1 0 0,0-1 0,0 1-1,-1-1 1,1 1 0,0-1 0,0 1-1,0-1 1,-1 0 0,1 1 0,0-1-1,0 0 1,0 0 0,0 0 0,0 0-1,0 1 1,0-1 0,-1 0 0,1 0-1,0-1 1,0 1 0,0 0 0,0 0-1,0 0 1,0-1 0,0 1 0,1-1-1,0 0 38,0 0 0,0 0 0,0 0 0,1 0 0,-1-1 0,0 1 1,-1-1-1,1 1 0,0-1 0,0 0 0,-1 0 0,3-3 0,28-67 774,-30 67-809,-1 1 1,1-1 0,-1-1 0,0 1 0,-1 0 0,1 0-1,-1 0 1,0 0 0,0-1 0,0 1 0,-1 0-1,0 0 1,-1-6 0,1 11-18,1 0 1,0 0-1,0 0 1,0-1-1,0 1 1,0 0-1,-1 0 0,1 0 1,0 0-1,0-1 1,0 1-1,-1 0 1,1 0-1,0 0 0,0 0 1,0 0-1,-1 0 1,1 0-1,0 0 1,0-1-1,-1 1 0,1 0 1,0 0-1,0 0 1,-1 0-1,1 0 1,0 0-1,0 0 0,0 0 1,-1 1-1,1-1 1,0 0-1,0 0 1,-1 0-1,1 0 0,0 0 1,0 0-1,0 0 1,-1 0-1,1 1 1,0-1-1,0 0 0,0 0 1,-1 0-1,1 0 1,0 1-1,0-1 1,0 0-1,0 0 0,0 1 1,0-1-1,-1 0 1,1 0-1,0 0 1,0 1-1,0-1 0,0 0 1,0 0-1,0 1 1,0-1-1,-7 15-96,7-13 93,0 0 0,0 0 0,0 0 0,0 0 0,1 0 0,-1 0 0,0 0 0,1 0 0,0 0 0,-1 0 0,1-1 0,0 1 0,0 0 0,0 0 0,0-1 0,0 1 0,0-1 0,0 1 0,1-1 0,-1 1 0,1-1 0,1 2 0,1-1 13,0 1 0,0-1-1,0 0 1,1 0 0,-1-1-1,1 1 1,-1-1 0,1 0-1,5 0 1,9 1-76,0-1 0,1-1 0,31-4 0,-35 2-135,0-1 1,0 0 0,-1-2-1,1 1 1,-1-2 0,0 0-1,0-1 1,-1-1 0,0 0-1,17-13 1,-31 21 202,0 0 0,0 0 0,-1 0 1,1 0-1,0 0 0,-1 0 0,1 0 0,0 0 0,0 0 0,-1 0 0,1 0 1,0 0-1,-1 0 0,1 0 0,0 0 0,0 0 0,-1 0 0,1 0 0,0 0 1,0 0-1,-1-1 0,1 1 0,0 0 0,0 0 0,-1 0 0,1-1 0,0 1 1,0 0-1,0 0 0,-1 0 0,1-1 0,0 1 0,0 0 0,0 0 0,0-1 1,0 1-1,0 0 0,-1-1 0,1 1 0,0 0 0,0 0 0,0-1 0,0 1 1,0 0-1,0-1 0,0 1 0,0 0 0,0 0 0,0-1 0,0 1 0,1 0 1,-1 0-1,0-1 0,0 1 0,0 0 0,0-1 0,0 1 0,0 0 0,1 0 1,-1 0-1,0-1 0,0 1 0,1 0 0,-27 2-71,13 2 63,0 1 0,0 1 0,-22 12 0,29-14 91,0-1 0,0 1 0,1 0 0,0 0 0,-1 1 0,1 0 0,1 0 0,-1 0 1,-6 10-1,11-14-73,-1 0 1,1 0-1,0-1 1,-1 1-1,1 0 1,0 0-1,0 0 1,0-1-1,0 1 1,0 0-1,0 0 1,0 0 0,0 0-1,0-1 1,0 1-1,0 0 1,0 0-1,1 0 1,-1 0-1,0-1 1,1 1-1,-1 0 1,0 0-1,1-1 1,-1 1-1,1 0 1,-1-1-1,1 1 1,0-1 0,-1 1-1,1 0 1,0-1-1,-1 1 1,1-1-1,0 0 1,-1 1-1,1-1 1,0 0-1,0 1 1,0-1-1,-1 0 1,1 0-1,0 0 1,0 1 0,0-1-1,0 0 1,-1 0-1,3-1 1,51 4 153,-44-3-185,68 3-275,-44 0 383,-1-2 1,61-6 0,-93 5 17,0-1 0,0 1 0,0-1 0,0 0 0,0 1 0,0-1 0,0 0 0,0 0 0,0 0 0,0 0 0,0 0 0,-1 0 0,1 0 0,0 0 0,-1 0 0,1 0 0,-1 0 0,1 0 0,-1-1 0,0 1 0,1 0 0,-1 0 0,0 0 0,0-1 0,0 1 0,0 0 0,0 0 0,0-1 0,0 1 0,0 0 0,-1-2 0,-6-41 1138,3 28-1139,1 0 1,0 0 0,2 0-1,0-1 1,1 1 0,2-24 0,-2 39-106,0 0 0,1 0 0,-1 0 0,0 0 0,0 0 0,1 1 0,-1-1 0,1 0 0,-1 0 1,1 0-1,-1 0 0,1 1 0,0-1 0,-1 0 0,1 1 0,0-1 0,0 1 0,-1-1 0,1 0 1,0 1-1,0 0 0,0-1 0,-1 1 0,1-1 0,1 1 0,30-1-101,28 17 26,-47-11 64,115 39-1198,-42-26-2733,-27-14-1965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5.457"/>
    </inkml:context>
    <inkml:brush xml:id="br0">
      <inkml:brushProperty name="width" value="0.025" units="cm"/>
      <inkml:brushProperty name="height" value="0.025" units="cm"/>
    </inkml:brush>
  </inkml:definitions>
  <inkml:trace contextRef="#ctx0" brushRef="#br0">277 0 15054,'0'0'5157,"-44"75"-4388,15-38 0,-5 5-97,0-2-287,0-1-161,4-3-96,3-3-32,6-10-96,3-7-448,13-11-1346,5-27-9545</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5.800"/>
    </inkml:context>
    <inkml:brush xml:id="br0">
      <inkml:brushProperty name="width" value="0.025" units="cm"/>
      <inkml:brushProperty name="height" value="0.025" units="cm"/>
    </inkml:brush>
  </inkml:definitions>
  <inkml:trace contextRef="#ctx0" brushRef="#br0">15 0 11627,'0'0'5797,"-9"53"-4932,3-23 449,6 9-289,0 2-225,0 3-319,6-2-385,10-3-64,2-3 32,5-9-224,6-3-929,-4-9-64,-11 0 96,-3-6-1378,-6-4-3202</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6.127"/>
    </inkml:context>
    <inkml:brush xml:id="br0">
      <inkml:brushProperty name="width" value="0.025" units="cm"/>
      <inkml:brushProperty name="height" value="0.025" units="cm"/>
    </inkml:brush>
  </inkml:definitions>
  <inkml:trace contextRef="#ctx0" brushRef="#br0">0 5 13485,'0'0'3363,"50"35"-2434,-5-31 256,12-4-128,6 0-705,4 0-288,1-8-96,-2-1-1249,-9-4-3267,-8-1-2627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6.486"/>
    </inkml:context>
    <inkml:brush xml:id="br0">
      <inkml:brushProperty name="width" value="0.025" units="cm"/>
      <inkml:brushProperty name="height" value="0.025" units="cm"/>
    </inkml:brush>
  </inkml:definitions>
  <inkml:trace contextRef="#ctx0" brushRef="#br0">1 15 15086,'0'0'1623,"0"9"-347,-1-3-1106,1-1-1,0 1 1,0-1 0,1 1-1,0-1 1,-1 0 0,2 1-1,-1-1 1,1 0-1,-1 0 1,2 0 0,-1 0-1,0 0 1,1 0 0,0 0-1,0-1 1,0 1 0,1-1-1,0 0 1,-1 0-1,1-1 1,1 1 0,-1-1-1,0 0 1,1 0 0,6 3-1,-1-1-255,1-1-1,1-1 0,-1 0 0,0 0 0,1-1 1,0-1-1,-1 0 0,1 0 0,0-1 1,-1-1-1,1 0 0,0 0 0,16-5 0,-11 1-996,0 0 0,-1 0 0,22-11 0,-25 9-913,0-1-1,0 0 1,21-17 0,-26 18 861,-1 0 1,0 0 0,0-1 0,6-9 0,3-19 4397,-16 36-3130,0 0 0,0 0 0,0 0 0,0 0 0,0 0 0,0 0 0,0 0 0,0-1 0,0 1 0,0 0 0,0 0 0,0 0 0,0 0-1,0 0 1,0 0 0,0-1 0,0 1 0,0 0 0,0 0 0,0 0 0,0 0 0,0 0 0,-1 0 0,1 0 0,0-1 0,0 1 0,0 0 0,0 0 0,0 0 0,0 0 0,0 0 0,0 0 0,0 0 0,-1 0 0,1 0 0,0 0 0,0 0 0,0 0 0,0 0 0,0-1 0,0 1 0,0 0 0,-1 0 0,1 0 0,0 0-1,0 0 1,0 0 0,0 0 0,0 0 0,0 0 0,-1 0 0,1 1 0,0-1 0,0 0 0,0 0 0,0 0 0,0 0 0,0 0 0,0 0 0,-1 0 0,1 0 0,0 0 0,0 0 0,0 0 0,-14 9 2499,-11 14-1559,-13 22 1085,-61 95 0,91-126-2241,0 0-1,1 0 1,0 0-1,1 1 0,1-1 1,0 1-1,1 1 0,1-1 1,0 1-1,2-1 1,-1 1-1,2 25 0,4-22-2809,2-9-2963</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6.829"/>
    </inkml:context>
    <inkml:brush xml:id="br0">
      <inkml:brushProperty name="width" value="0.025" units="cm"/>
      <inkml:brushProperty name="height" value="0.025" units="cm"/>
    </inkml:brush>
  </inkml:definitions>
  <inkml:trace contextRef="#ctx0" brushRef="#br0">0 218 8360,'0'0'4036,"11"3"-2995,15 0-174,0-1 1,0-1 0,0-1-1,50-7 1,117-29 1711,-90 15-1975,989-137-1217,-951 153-505,-48 5-3784,-52 0 181,-24 0-783</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7.329"/>
    </inkml:context>
    <inkml:brush xml:id="br0">
      <inkml:brushProperty name="width" value="0.025" units="cm"/>
      <inkml:brushProperty name="height" value="0.025" units="cm"/>
    </inkml:brush>
  </inkml:definitions>
  <inkml:trace contextRef="#ctx0" brushRef="#br0">197 0 4452,'0'0'13501,"0"9"-12903,-3 10-178,-1 0-1,-1 0 1,0 0 0,-1 0 0,-17 32-1,-55 97 314,65-125-749,2-3 22,8-14-23,0 1 0,0 0-1,-1-1 1,0 0 0,-1 0 0,1 0 0,-1 0 0,0-1 0,-7 7-1,12-27-3654,8-13-1224,5-9-1237</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7.676"/>
    </inkml:context>
    <inkml:brush xml:id="br0">
      <inkml:brushProperty name="width" value="0.025" units="cm"/>
      <inkml:brushProperty name="height" value="0.025" units="cm"/>
    </inkml:brush>
  </inkml:definitions>
  <inkml:trace contextRef="#ctx0" brushRef="#br0">0 1 9545,'0'0'7388,"2"12"-6736,0 130 1825,1 24 90,-3-161-2513,1-1-1,0 1 1,0 0-1,0 0 0,0-1 1,1 1-1,-1-1 1,1 1-1,0-1 0,1 1 1,-1-1-1,1 0 1,0 0-1,0-1 0,0 1 1,0 0-1,1-1 1,-1 0-1,6 4 0,2-1-446,0 0-1,1-1 0,0-1 0,0 1 0,21 3 0,-15-3-1348,-13-3-2043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6.396"/>
    </inkml:context>
    <inkml:brush xml:id="br0">
      <inkml:brushProperty name="width" value="0.025" units="cm"/>
      <inkml:brushProperty name="height" value="0.025" units="cm"/>
    </inkml:brush>
  </inkml:definitions>
  <inkml:trace contextRef="#ctx0" brushRef="#br0">0 6 15022,'0'0'8606,"9"-2"-8035,-3 1-472,0 0-1,-1 1 1,1-1 0,0 1 0,0 0-1,0 0 1,0 1 0,10 2 0,-13-2-82,0 0 1,-1 0-1,1 0 1,0 0-1,-1 0 1,1 1 0,-1-1-1,1 1 1,-1-1-1,0 1 1,0 0-1,0 0 1,0 0-1,0 0 1,0 0 0,-1 1-1,1-1 1,-1 0-1,1 1 1,-1 0-1,0-1 1,0 1 0,0 0-1,0-1 1,0 4-1,0 0 50,-1 1 1,0-1-1,0 1 0,0-1 0,-1 0 1,0 1-1,0-1 0,0 0 0,-1 0 0,0 0 1,0 0-1,-1 0 0,0 0 0,0 0 1,0-1-1,-6 7 0,4-4 59,0 0 0,1 0-1,0 1 1,0-1 0,1 1 0,-4 13-1,7-21-96,0 0 0,0-1 0,0 1 0,0 0 0,0 0-1,0-1 1,0 1 0,0 0 0,0-1 0,0 1 0,0 0-1,1-1 1,-1 1 0,0 0 0,0-1 0,1 1-1,-1 0 1,1-1 0,-1 1 0,0-1 0,1 1 0,-1-1-1,1 1 1,-1-1 0,1 1 0,-1-1 0,1 1 0,0-1-1,0 1 1,27 4 453,-23-5-692,-1-1 1,1 1-1,0-1 0,-1 0 0,0 0 0,1 0 1,-1 0-1,1-1 0,-1 0 0,7-4 1,3-14-4333,-10 3-1278,-3-8-7542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8.036"/>
    </inkml:context>
    <inkml:brush xml:id="br0">
      <inkml:brushProperty name="width" value="0.025" units="cm"/>
      <inkml:brushProperty name="height" value="0.025" units="cm"/>
    </inkml:brush>
  </inkml:definitions>
  <inkml:trace contextRef="#ctx0" brushRef="#br0">1 14 12204,'0'0'6406,"44"49"-4901,-2-49-224,13 0-640,7-1-385,1-8-160,-1-3-64,-6 3-448,-5 3-1378,-11-1-1089,-8-2-2722,-11 0-6118</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28.380"/>
    </inkml:context>
    <inkml:brush xml:id="br0">
      <inkml:brushProperty name="width" value="0.025" units="cm"/>
      <inkml:brushProperty name="height" value="0.025" units="cm"/>
    </inkml:brush>
  </inkml:definitions>
  <inkml:trace contextRef="#ctx0" brushRef="#br0">36 24 5637,'0'0'7784,"-2"11"-5451,-14 104 1556,-2 146 0,18-260-3866,0-1 0,1 0 0,-1 0 0,0 0 0,0 0 0,0 1 0,0-1 0,1 0 0,-1 0 0,0 0 0,0 0 0,1 0 0,-1 0 1,0 0-1,0 0 0,0 0 0,1 0 0,-1 0 0,0 0 0,0 0 0,1 0 0,-1 0 0,0 0 0,0 0 0,0 0 0,1 0 0,-1 0 0,0 0 1,0 0-1,1 0 0,-1 0 0,0 0 0,0 0 0,0-1 0,0 1 0,1 0 0,-1 0 0,0 0 0,0 0 0,0-1 0,0 1 0,1 0 1,-1 0-1,0 0 0,0-1 0,0 1 0,0 0 0,0 0 0,0-1 0,11-9 345,-2-4-293,0 1-1,-2-1 1,1 0 0,-2-1-1,0 1 1,-1-1 0,0-1-1,4-25 1,-5 9-36,0-1 0,-3 0 0,-2-38-1,-5 29 15,5 41-58,1-1 0,0 1 0,-1 0 0,1 0 0,-1 0 0,0 0 0,1-1 0,-1 1 0,0 0 0,0 0 0,1 0 1,-1 0-1,0 0 0,0 1 0,0-1 0,0 0 0,0 0 0,0 1 0,-1-1 0,1 0 0,0 1 0,0-1 0,0 1 0,-1 0 0,1-1 1,0 1-1,0 0 0,-2-1 0,2 2-3,0-1 0,0 0 0,0 1 0,0-1 0,0 1 0,0-1 0,0 1 0,0 0 0,0-1 0,1 1-1,-1 0 1,0 0 0,0-1 0,1 1 0,-1 0 0,0 0 0,1 0 0,-1 0 0,1 0 0,-1 0 0,1 0 0,0 0 0,-1 0 0,1 0 0,0 0 0,0 0 0,0 0 0,-1 0 0,1 0 0,0 0 0,1 0 0,-1 0 0,0 0 0,0 2 0,0 0-3,1 0 0,-1 0 0,0 0 1,1 0-1,-1 0 0,1 0 0,0 0 0,0 0 0,0 0 0,0-1 1,4 6-1,-1-5 14,-1-1 0,1 0 0,0 0 0,0 0 0,0 0 0,0-1 0,1 1 0,-1-1 0,0 0 0,1 0 0,-1-1 0,0 1 0,1-1 0,-1 0 0,1-1 0,6 0 0,0 0 35,1-1 0,0 0-1,-1 0 1,23-9 0,24-25 40,-50 29-64,1 1 0,0 0 0,0 1 0,1 0 0,-1 0 0,12-3 0,-18 52-366,-8 302-2136,7-311-2343,7-11-4389</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1.293"/>
    </inkml:context>
    <inkml:brush xml:id="br0">
      <inkml:brushProperty name="width" value="0.025" units="cm"/>
      <inkml:brushProperty name="height" value="0.025" units="cm"/>
    </inkml:brush>
  </inkml:definitions>
  <inkml:trace contextRef="#ctx0" brushRef="#br0">202 103 5573,'0'0'14403,"-6"10"-14024,-27 53 44,6-9 193,-2-2 0,-2-1 1,-45 55-1,110-166-4080,-4 14 79,-1-2 1,34-79 0,-32 49 2941,-6-2 3752,-28 102 1378,2 25-3050,-1 16-861,-6 25 1111,6 156 0,7-208-1809,-5-35-66,1 0-1,-1 0 1,0 0 0,0 0 0,1 0-1,-1 0 1,0 0 0,1 0-1,-1 0 1,1 0 0,-1 0 0,1 0-1,0 0 1,-1 0 0,1-1-1,0 1 1,0 0 0,0-1-1,0 1 1,-1 0 0,1-1 0,0 1-1,0-1 1,0 1 0,0-1-1,0 1 1,2-1 0,-3-2-25,1 0 0,-1 0 0,1 0 0,-1-1 0,1 1 0,-1 0 0,0 0 0,0-1 0,0 1 0,-1 0 0,1 0 0,0-1 0,-2-1 0,-4-11-381,0 0 0,-1 1 0,-1 0-1,-1 0 1,0 1 0,0 0 0,-14-14-1,-10-14-513,-19-18 844,42 49 619,15 15-559,1 0 0,0-1 0,0 0 0,0 0 0,1 0 0,-1-1 0,1 0 0,0 0 0,0-1 0,0 0 0,0 0 0,8 1 0,12 0-2052,53 0 0,-21-3-3549</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1.714"/>
    </inkml:context>
    <inkml:brush xml:id="br0">
      <inkml:brushProperty name="width" value="0.025" units="cm"/>
      <inkml:brushProperty name="height" value="0.025" units="cm"/>
    </inkml:brush>
  </inkml:definitions>
  <inkml:trace contextRef="#ctx0" brushRef="#br0">149 242 9129,'-10'8'2450,"-9"6"-1412,2 1 1,-1 1-1,-19 24 1,31-34-772,1 0 1,1 0 0,-1 0 0,1 1 0,1 0 0,-1 0-1,1 0 1,0 0 0,1 0 0,-1 1 0,1-1 0,1 1-1,0 0 1,0-1 0,0 1 0,1 8 0,0-14-260,1 0 0,-1 0 0,1 0 0,0-1 1,-1 1-1,1 0 0,0-1 0,0 1 0,0-1 0,0 1 0,0-1 0,1 1 1,-1-1-1,0 0 0,1 0 0,-1 1 0,1-1 0,-1 0 0,1 0 0,-1-1 1,1 1-1,0 0 0,0 0 0,-1-1 0,1 1 0,0-1 0,0 1 0,0-1 1,-1 0-1,1 0 0,0 0 0,0 0 0,2 0 0,6 0 60,0-1 0,0 0 0,-1 0 0,1-1-1,11-4 1,-2-1-40,1-2 0,-1 0 0,-1-1 1,0-1-1,0 0 0,-2-2 0,1 0 0,-1-1 0,-1 0 0,0-1 0,-2-1 0,1 0 0,-2-1 1,0-1-1,-1 1 0,-1-2 0,-1 0 0,9-24 0,-14 31 6,-1 0 0,0 0 0,-1 0 0,-1 0 0,0-1 0,-1 1 0,0 0 0,0-1 0,-3-12 0,2 22-30,1 0 0,-1 0 0,0 0-1,0 1 1,0-1 0,0 0 0,0 0 0,-1 1 0,1-1 0,-1 0-1,1 1 1,-1 0 0,0-1 0,0 1 0,-1 0 0,1 0 0,0 0-1,0 0 1,-1 1 0,1-1 0,-1 0 0,0 1 0,0 0 0,1 0-1,-1 0 1,0 0 0,0 0 0,0 0 0,0 1 0,0 0-1,0-1 1,0 1 0,0 0 0,0 0 0,0 1 0,0-1 0,0 1-1,0-1 1,0 1 0,0 0 0,-3 2 0,-2 0-9,0 0-1,0 1 1,1 0 0,-1 1-1,1-1 1,0 1 0,1 1-1,-1-1 1,1 1 0,0 0-1,0 0 1,-4 8 0,3-5 9,1 0 1,0 0 0,0 1 0,1 0-1,0 0 1,1 0 0,0 0-1,-4 21 1,7-29-11,1 1 0,0-1 0,0 0 0,0 1 0,1-1-1,-1 0 1,1 1 0,-1-1 0,1 0 0,0 1 0,-1-1 0,1 0 0,0 0-1,1 0 1,-1 0 0,0 0 0,1 0 0,-1 0 0,1-1 0,-1 1 0,1 0 0,0-1-1,0 1 1,0-1 0,-1 1 0,2-1 0,-1 0 0,0 0 0,2 1 0,10 4-4,1-1 0,-1 0 0,25 4 1,-6 0-196,-21-5 115,0 0 0,0 1 0,0 0 0,0 1 1,-1 0-1,0 1 0,0 1 0,0 0 0,9 10 0,-14-13-108,-2 1 1,1 0-1,0 0 1,-1 0-1,0 1 1,-1-1-1,0 1 1,5 13-1,-6-12-483,0 1 0,0-1 0,-1 1 0,0-1-1,0 10 1,-1-14-4113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2.672"/>
    </inkml:context>
    <inkml:brush xml:id="br0">
      <inkml:brushProperty name="width" value="0.025" units="cm"/>
      <inkml:brushProperty name="height" value="0.025" units="cm"/>
    </inkml:brush>
  </inkml:definitions>
  <inkml:trace contextRef="#ctx0" brushRef="#br0">89 0 5285,'0'0'9315,"-4"9"-7142,-10 25-1092,2 1-1,2 0 1,1 1 0,-7 66-1,9-22 44,4 102-1,10-129-731,-3-46 94,-3-35-173,-2-18-662,-2 0 0,-18-89 0,21 139 337,0-1 0,0 1 0,0-1 0,1 0 0,-1 0 0,1 1 0,0-1-1,0 0 1,0 0 0,0 0 0,1 1 0,-1-2 0,1 1 0,3 5 0,1-3 42,0-1-1,-1 1 1,2-2 0,-1 1 0,0-1 0,1 0 0,0 0-1,-1 0 1,1-1 0,0 0 0,1-1 0,-1 0-1,0 0 1,0 0 0,0-1 0,1 0 0,-1 0 0,13-3-1,-8 2 3,-1-1-1,1-1 1,-1 1-1,1-2 1,-1 0-1,0 0 1,0-1-1,-1-1 1,1 1-1,16-14 1,-27 19-31,2-1 12,0-1 0,0 1 0,0-1 0,-1 1 0,1-1-1,0 0 1,-1 0 0,1 1 0,-1-1 0,0 0 0,0 0-1,1-1 1,-1 1 0,0 0 0,-1 0 0,1 0 0,0-1-1,0-3 1,-23 28-178,19-18 173,0 1 0,0 0 0,0 0 0,1 1 0,-1-1 0,1 0 0,-2 9 0,4-13-5,0 0 0,0 0 0,0 0 0,0 1 0,0-1 0,0 0 0,0 0 0,0 0 0,0 1 0,0-1 0,1 0-1,-1 0 1,1 0 0,-1 0 0,1 0 0,-1 0 0,1 0 0,-1 0 0,1 0 0,0 0 0,-1 0 0,1 0 0,0 0 0,0 0 0,0-1 0,0 1 0,0 0 0,0-1 0,0 1 0,0 0 0,0-1 0,0 0 0,0 1 0,0-1 0,0 1 0,1-1 0,-1 0 0,0 0 0,0 0 0,0 0 0,0 0 0,3 0 0,12 1 64,0-1 1,0-1-1,0 0 1,0-1-1,0-1 1,29-9-1,86-41-842,-32 10-267,-97 89 833,-2-44 211,0-1-1,1 1 0,-1-1 0,1 1 1,-1-1-1,1 1 0,0-1 1,-1 1-1,1-1 0,0 0 0,0 0 1,0 1-1,0-1 0,0 0 0,0 0 1,1 0-1,-1 0 0,0 0 0,0 0 1,1 0-1,-1-1 0,1 1 0,-1 0 1,1-1-1,-1 1 0,1-1 1,-1 1-1,1-1 0,-1 0 0,1 0 1,1 0-1,64 4-43,-44-4-325,-16 1 269,-1 0 1,1 1-1,-1-1 1,0 1-1,0 0 0,0 1 1,0-1-1,0 1 0,-1 0 1,1 1-1,-1 0 1,0-1-1,0 2 0,0-1 1,0 0-1,-1 1 0,0 0 1,0 0-1,0 0 0,0 1 1,-1 0-1,4 9 1,-2-4 105,-1-1 0,0 1 0,-1 0 0,0 0 0,-1 0 0,0 0 0,-1 0 0,0 0 0,-1 0 0,0 1 0,0-1 0,-4 17 0,2-21 119,-1 1 0,0-1 0,-1 0 0,1 0 0,-1-1 0,0 1-1,-1-1 1,0 0 0,0 0 0,0 0 0,-12 9 0,12-10 54,0-1 1,0 0 0,0 0 0,-1 0 0,0-1-1,0 0 1,0 0 0,0 0 0,0-1 0,-1 0-1,1 0 1,0-1 0,-1 1 0,-7-1 0,12-2-146,0 1 0,1-1 0,-1 0 0,1 0 1,0 0-1,-1 0 0,1 0 0,-1 0 0,1 0 1,0-1-1,0 1 0,0 0 0,0-1 0,0 1 0,0-1 1,0 1-1,0-1 0,1 1 0,-1-1 0,1 0 1,-1 1-1,1-1 0,-1 0 0,1 0 0,0 1 0,0-1 1,0-2-1,-3-55 11,3 56-29,-1-21-52,2 0-1,0 1 1,2-1-1,9-37 1,-10 53-124,1 0 0,0 1 0,0-1 0,1 1 0,-1 0 0,2 0 0,-1 0 0,1 0 0,0 1 0,0 0 0,1 0 0,0 0 0,0 1 0,0 0 0,1 0 0,0 1 0,9-6 0,52-20-6739,-31 12-1570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3.788"/>
    </inkml:context>
    <inkml:brush xml:id="br0">
      <inkml:brushProperty name="width" value="0.025" units="cm"/>
      <inkml:brushProperty name="height" value="0.025" units="cm"/>
    </inkml:brush>
  </inkml:definitions>
  <inkml:trace contextRef="#ctx0" brushRef="#br0">17 1 7623,'2'2'8109,"-2"9"-4048,-7 70-2698,1-40-1000,1 63 0,5-103-358,0 0 0,0 0 0,-1 0 1,1 0-1,1 0 0,-1 0 0,0 0 0,0 0 0,0 0 0,0 0 1,1 0-1,-1 0 0,1 0 0,-1 0 0,0 0 0,1 0 0,0 0 0,-1 0 1,1 0-1,-1-1 0,1 1 0,0 0 0,0 0 0,0-1 0,-1 1 1,1-1-1,0 1 0,1 0 0,0-1 13,0 1 0,0-1 0,0 0 1,0 0-1,0 0 0,0 0 0,0 0 0,0-1 0,0 1 0,0-1 1,0 1-1,0-1 0,2-1 0,6-3 63,-1 1-1,0-2 1,-1 1 0,15-13-1,-11 6-59,0 0-1,-1-1 1,-1-1 0,0 1-1,11-22 1,-16 27 64,-1 0 1,0-1-1,0 0 0,-1 0 1,0 0-1,-1-1 0,1 1 0,0-13 1,-4 43-85,1-11-7,-1 1-1,1-1 1,1 1 0,0-1-1,1 1 1,4 18-1,-5-27 12,0 0 1,0-1-1,0 1 0,0 0 0,0-1 1,0 1-1,0-1 0,0 1 0,1-1 0,-1 0 1,1 0-1,-1 1 0,1-1 0,-1 0 1,1 0-1,0 0 0,2 1 0,0-1 16,-1-1-1,1 1 1,-1-1-1,1 0 0,-1 0 1,1 0-1,-1 0 1,1-1-1,-1 1 0,0-1 1,1 0-1,-1 0 1,4-2-1,9-4 14,0-1-1,-1-1 1,0 0-1,-1-1 1,0-1 0,-1 0-1,0-1 1,-1 0 0,21-27-1,-32 37-17,-3 31-443,-3-3 295,-2 16-780,5-12-4044,13-37-4909</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4.151"/>
    </inkml:context>
    <inkml:brush xml:id="br0">
      <inkml:brushProperty name="width" value="0.025" units="cm"/>
      <inkml:brushProperty name="height" value="0.025" units="cm"/>
    </inkml:brush>
  </inkml:definitions>
  <inkml:trace contextRef="#ctx0" brushRef="#br0">61 1 8936,'0'0'7431,"-46"25"-6598,32 6-352,14 6-385,0-2-64,14 2-320,5-5-1826,15-7-1730,0-4-2338</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4.483"/>
    </inkml:context>
    <inkml:brush xml:id="br0">
      <inkml:brushProperty name="width" value="0.025" units="cm"/>
      <inkml:brushProperty name="height" value="0.025" units="cm"/>
    </inkml:brush>
  </inkml:definitions>
  <inkml:trace contextRef="#ctx0" brushRef="#br0">112 327 4324,'0'0'10042,"-10"2"-8665,5 0-1174,-1 0 0,1 0-1,0 1 1,-1-1 0,1 1 0,0 0 0,1 0 0,-1 1 0,1-1-1,-1 1 1,1 0 0,0 0 0,0 1 0,1-1 0,-1 1 0,1 0-1,0 0 1,0 0 0,1 0 0,0 1 0,-4 9 0,5-10-50,-1-1 1,1 1 0,0 0 0,0-1-1,0 1 1,0 0 0,1 0-1,0 0 1,0 6 0,1-10-135,0 1 0,-1-1-1,1 0 1,0 0 0,-1 1 0,1-1 0,0 0 0,0 0 0,0 0-1,0 0 1,0 0 0,0 0 0,1 0 0,-1 0 0,0-1 0,0 1-1,0 0 1,1-1 0,-1 1 0,1-1 0,-1 1 0,0-1-1,1 0 1,-1 1 0,1-1 0,-1 0 0,1 0 0,-1 0 0,0 0-1,1 0 1,-1 0 0,1-1 0,2 0 0,5 0 30,0-1 0,0-1 1,0 0-1,0 0 0,-1 0 0,1-1 1,-1-1-1,0 1 0,0-1 1,11-9-1,1-3-25,0-1 0,27-29 0,-35 33-9,0-1 0,-1 0 1,-1 0-1,0-1 0,-1 0 1,-1 0-1,0-1 1,-1-1-1,-1 1 0,-1-1 1,0 0-1,-2 0 0,0 0 1,-1-1-1,0-22 0,-2 38-24,0 0 0,0 0 0,0 0 0,0-1 0,-1 1 0,1 0-1,-1 0 1,0 0 0,0 0 0,0 0 0,-1 1 0,1-1 0,0 0 0,-1 1-1,0-1 1,0 0 0,0 1 0,0 0 0,0-1 0,0 1 0,-1 0 0,1 0-1,-1 1 1,1-1 0,-1 0 0,0 1 0,1-1 0,-1 1 0,0 0 0,0 0-1,0 0 1,0 1 0,0-1 0,0 1 0,0-1 0,0 1 0,-1 0 0,1 0-1,0 0 1,0 1 0,0-1 0,0 1 0,0 0 0,0 0 0,0 0 0,0 0-1,0 0 1,1 0 0,-1 1 0,0 0 0,1-1 0,-1 1 0,1 0 0,-5 5 0,3-3 0,-1 1 0,1 1-1,0-1 1,0 0 0,1 1 0,-1 0 0,1 0 0,1 0 0,-1 0 0,1 0 0,0 1 0,-1 9 0,2-13-39,0 1 0,1 0 0,0-1-1,0 1 1,0 0 0,1 0-1,-1-1 1,1 1 0,0 0 0,-1-1-1,2 1 1,-1-1 0,0 1-1,1-1 1,0 1 0,0-1 0,0 0-1,0 0 1,0 0 0,0 0-1,1 0 1,0-1 0,4 4 0,13 8-307,1-2 0,1 0 1,0-1-1,31 10 0,-34-15 179,0 2-1,-1 0 0,0 0 1,-1 2-1,0 0 0,0 1 0,21 19 1,-35-27 173,-1 0 1,0 0 0,0 0 0,0 1 0,-1-1 0,1 0-1,-1 1 1,0-1 0,0 1 0,0-1 0,0 1 0,0-1-1,-1 1 1,1 5 0,-1-8-11,0 1 0,0 0-1,0 0 1,0 0 0,0-1 0,-1 1-1,1 0 1,0 0 0,-1 0 0,1-1-1,-1 1 1,0 0 0,0-1 0,1 1-1,-1-1 1,0 1 0,0-1 0,0 1-1,-1-1 1,1 1 0,0-1 0,-1 0-1,1 0 1,0 0 0,-1 0 0,1 0 0,-1 0-1,0 0 1,1 0 0,-3 0 0,4-1-77,0 0 0,-1 0 0,1 0 0,0 0 1,0 0-1,-1 0 0,1 0 0,0 0 1,0-1-1,0 1 0,-1 0 0,1 0 1,0 0-1,0 0 0,0 0 0,-1 0 1,1-1-1,0 1 0,0 0 0,0 0 1,0 0-1,0-1 0,-1 1 0,1 0 0,0 0 1,0 0-1,0-1 0,0 1 0,0 0 1,0 0-1,0 0 0,0-1 0,0 1 1,0 0-1,0 0 0,0-1 0,0 1 1,0 0-1,0 0 0,0-1 0,0 1 0,0 0 1,0 0-1,0 0 0,0-1 0,0 1 1,1 0-1,-1-4-1073,0-17-4699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4.830"/>
    </inkml:context>
    <inkml:brush xml:id="br0">
      <inkml:brushProperty name="width" value="0.025" units="cm"/>
      <inkml:brushProperty name="height" value="0.025" units="cm"/>
    </inkml:brush>
  </inkml:definitions>
  <inkml:trace contextRef="#ctx0" brushRef="#br0">137 1 5029,'0'0'7399,"-2"11"-5509,-11 82-79,3 0 1,5 127-1,6-202-1786,0-1 1,2 0-1,0 1 1,7 21-1,1 4-1385,-11-42 1303,0-1 0,1 0 0,-1 0 0,0 0 0,0 0 0,0 0-1,0 0 1,0 0 0,0 0 0,0 1 0,0-1 0,0 0 0,0 0 0,0 0 0,0 0 0,0 0 0,1 0 0,-1 1 0,0-1 0,0 0 0,0 0 0,0 0 0,0 0 0,0 0-1,0 1 1,-1-1 0,1 0 0,0 0 0,0 0 0,0 0 0,0 0 0,0 0 0,0 1 0,0-1 0,0 0 0,0 0 0,0 0 0,0 0 0,0 0 0,0 0 0,-1 0 0,1 1-1,0-1 1,0 0 0,0 0 0,0 0 0,0 0 0,0 0 0,-1 0 0,1 0 0,0 0 0,0 0 0,0 0 0,0 0 0,0 0 0,0 0 0,-1 0 0,1 0 0,0 0 0,-10-8-831,-10-16 362,1-6 980,-28-63 0,39 72 746,0 0 0,2-1 0,0 1 0,-4-29 0,10 50-1141,1-1-1,-1 0 1,0 0 0,1 0-1,-1 0 1,1 0 0,-1 0-1,1 0 1,-1 1-1,1-1 1,-1 0 0,1 0-1,0 1 1,-1-1-1,1 0 1,0 1 0,0-1-1,0 1 1,-1-1 0,1 1-1,0-1 1,0 1-1,0-1 1,0 1 0,0 0-1,0 0 1,0 0 0,0-1-1,0 1 1,0 0-1,0 0 1,0 0 0,0 0-1,0 1 1,0-1 0,0 0-1,1 1 1,55 4-1159,-41-2 79,19-1-3762,2-2-5077</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5.534"/>
    </inkml:context>
    <inkml:brush xml:id="br0">
      <inkml:brushProperty name="width" value="0.025" units="cm"/>
      <inkml:brushProperty name="height" value="0.025" units="cm"/>
    </inkml:brush>
  </inkml:definitions>
  <inkml:trace contextRef="#ctx0" brushRef="#br0">26 154 6726,'0'0'6988,"-5"-9"-5269,-14-27 443,19 35-2061,-1-1 0,1 1 0,0 0-1,0 0 1,-1-1 0,1 1 0,0 0 0,0 0-1,1-1 1,-1 1 0,0 0 0,0 0-1,0-1 1,1 1 0,-1 0 0,1 0 0,-1 0-1,1-1 1,-1 1 0,1 0 0,0 0-1,-1 0 1,1 0 0,0 0 0,0 0 0,0 0-1,0 1 1,0-1 0,0 0 0,0 0-1,1 0 1,38-19 1121,-35 18-971,2-1-100,0 0-1,0 1 0,0 0 1,1 0-1,-1 1 1,1 0-1,-1 0 1,1 1-1,0-1 1,12 3-1,-18-1-149,-1 0 1,0 0-1,1 0 0,-1 0 0,0 1 1,0-1-1,1 0 0,-1 1 1,0-1-1,0 1 0,-1-1 0,1 1 1,0 0-1,0-1 0,-1 1 1,1 0-1,-1-1 0,0 1 0,1 0 1,-1 0-1,0-1 0,0 1 1,0 0-1,0 0 0,0-1 1,0 1-1,-1 0 0,0 3 0,-11 52 256,3-37-158,6-14-85,0 0 1,1 0-1,-1 0 0,1 0 0,1 0 1,-1 1-1,0 7 0,2-13-11,0-1 0,0 1 0,1-1 0,-1 0 0,0 1 0,0-1 0,0 1 0,1-1 0,-1 0 0,0 1 0,1-1 0,-1 0 0,0 0 0,1 1 0,-1-1 0,0 0 0,1 0 0,-1 1 1,0-1-1,1 0 0,-1 0 0,1 0 0,-1 0 0,0 1 0,1-1 0,-1 0 0,1 0 0,-1 0 0,1 0 0,-1 0 0,0 0 0,1 0 0,-1 0 0,1 0 0,-1-1 0,1 1 0,-1 0 0,20-5 144,-6-1-115,-1 0 0,0-2 0,0 0 0,-1 0 1,0-1-1,-1 0 0,19-21 0,65-82-12,-80 91 56,-13 18-8,-3 5 2,-18 37-1,14-26-57,1 0-1,0 1 0,1 0 1,0-1-1,1 1 0,1 1 1,0 25-1,1-39-4,0 1 0,0 0 0,1 0-1,-1-1 1,0 1 0,1 0 0,-1-1 0,1 1 0,0 0-1,0-1 1,-1 1 0,1-1 0,0 1 0,0-1 0,0 0-1,0 1 1,1-1 0,-1 0 0,0 0 0,1 1 0,-1-1-1,0 0 1,3 1 0,-1-1 24,1 0 0,-1 0 0,1 0 0,-1 0 0,1-1 0,-1 1 0,1-1 0,-1 0 0,1 0 0,-1 0 0,5-1 0,3-1 62,0-1 0,0 0-1,-1 0 1,1-1 0,-1 0-1,17-10 1,3-5 76,35-29 1,-57 41-78,0 0 0,0-1 1,-1 0-1,0 0 0,0 0 0,-1-1 1,0 0-1,8-17 0,-18 39-486,0-1-1,1 0 1,-2 22-1,6 21-5340,5-37 124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6.723"/>
    </inkml:context>
    <inkml:brush xml:id="br0">
      <inkml:brushProperty name="width" value="0.025" units="cm"/>
      <inkml:brushProperty name="height" value="0.025" units="cm"/>
    </inkml:brush>
  </inkml:definitions>
  <inkml:trace contextRef="#ctx0" brushRef="#br0">1 40 13741,'0'0'7351,"12"3"-6502,4 0-841,0-1 1,-1 0 0,1-1-1,0 0 1,0-2 0,0 0-1,24-4 1,22-12-1827,-43 11 1723,0 0-1,0 1 0,0 2 0,0 0 1,1 1-1,24 0 0,-43 2 187,1 1-1,-1-1 0,0 1 0,0 0 0,0-1 0,0 1 0,0 0 0,0 0 0,-1 0 0,1 0 0,0 0 0,0 0 1,-1 0-1,1 0 0,0 0 0,-1 0 0,1 0 0,-1 0 0,1 0 0,-1 0 0,0 1 0,1-1 0,-1 0 1,0 0-1,0 0 0,0 1 0,0 1 0,1 42 1109,-1-36-906,0-8-255,0 1-1,0-1 1,0 0-1,0 0 1,0 0 0,1 1-1,-1-1 1,0 0 0,1 0-1,-1 0 1,1 0-1,-1 0 1,1 0 0,-1 1-1,1-1 1,0 0 0,-1-1-1,1 1 1,0 0-1,0 0 1,0 0 0,0 0-1,0-1 1,0 1 0,0 0-1,0-1 1,0 1 0,0-1-1,0 1 1,0-1-1,1 0 1,-1 1 0,0-1-1,0 0 1,0 0 0,1 0-1,-1 0 1,0 0-1,0 0 1,0 0 0,1 0-1,-1 0 1,0-1 0,0 1-1,0 0 1,3-2-1,9-2-71,1 0 0,0-1-1,16-10 1,-8 6-327,-9 3 101,0 0 0,1 2 0,0-1 0,0 2 0,0 0 0,0 1 0,0 0-1,1 1 1,-1 0 0,18 3 0,-31-2 327,0 0 1,0 1-1,1-1 1,-1 0-1,0 1 0,0 0 1,0-1-1,0 1 0,1 0 1,-1-1-1,0 1 1,0 0-1,-1 0 0,1 0 1,0 0-1,0 0 0,0 0 1,-1 0-1,1 0 0,0 0 1,-1 0-1,1 1 1,-1-1-1,1 0 0,-1 0 1,0 1-1,0-1 0,1 0 1,-1 0-1,0 1 0,0-1 1,0 0-1,0 1 1,0-1-1,-1 0 0,1 0 1,0 1-1,-1 0 0,-2 9 524,0-1-1,0 1 1,-9 16-1,4-9-748,27-32-5164,-2-6-774,-1-6-3946</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6.660"/>
    </inkml:context>
    <inkml:brush xml:id="br0">
      <inkml:brushProperty name="width" value="0.025" units="cm"/>
      <inkml:brushProperty name="height" value="0.025" units="cm"/>
    </inkml:brush>
  </inkml:definitions>
  <inkml:trace contextRef="#ctx0" brushRef="#br0">68 0 6566,'0'0'11339,"-7"11"-9956,-3 10-952,1 0 0,1 0 0,0 1 0,2 0 0,0 0 0,2 1 0,-2 25 0,6-48-429,-2 14 88,1 0 1,1 0-1,0 1 1,1-1-1,3 16 1,-4-27-78,1-1 1,-1 1 0,1-1-1,0 0 1,0 1-1,0-1 1,0 0-1,0 0 1,0 0-1,0 0 1,1 1-1,-1-2 1,1 1 0,0 0-1,0 0 1,-1 0-1,1-1 1,0 1-1,0-1 1,0 0-1,1 1 1,-1-1-1,0 0 1,0 0 0,1-1-1,-1 1 1,0 0-1,1-1 1,-1 1-1,1-1 1,-1 0-1,1 0 1,-1 0-1,1 0 1,-1 0 0,1-1-1,-1 1 1,4-2-1,3-1 18,1-1-1,-1 0 0,0 0 0,-1-1 1,1 0-1,-1-1 0,0 0 1,0 0-1,-1-1 0,1 0 1,-2 0-1,1-1 0,-1 0 1,0 0-1,0 0 0,-1-1 1,-1 0-1,1 0 0,-1 0 1,-1 0-1,0-1 0,0 1 1,-1-1-1,2-15 0,-4 20-26,-2-37 96,2 42-105,0-1 1,1 0-1,-1 1 1,0-1-1,0 1 1,0-1 0,-1 1-1,1-1 1,0 0-1,0 1 1,0-1 0,0 1-1,0-1 1,-1 1-1,1-1 1,0 1-1,-1-1 1,1 1 0,0-1-1,-1 1 1,1-1-1,0 1 1,-1-1 0,1 1-1,-1 0 1,1-1-1,-1 1 1,1 0-1,-1-1 1,1 1 0,-1 0-1,1 0 1,-1-1-1,1 1 1,-1 0 0,1 0-1,-1 0 1,0 0-1,1 0 1,-1 0-1,1 0 1,-1 0 0,0 0-1,1 0 1,-1 0-1,1 0 1,-1 0-1,1 1 1,-1-1 0,1 0-1,-1 0 1,1 1-1,-1-1 1,1 0 0,-2 1-1,1 1-9,-1 0 1,1 0-1,0 0 0,-1 1 1,1-1-1,0 0 0,0 0 1,1 1-1,-1-1 0,0 0 0,1 1 1,0-1-1,-1 1 0,1-1 1,0 1-1,0 2 0,3 40-57,-3-41 72,1-1 1,0 0-1,0 0 0,0 0 1,0 0-1,1 0 0,-1 0 1,1 0-1,-1-1 0,1 1 1,0-1-1,0 1 0,1-1 1,-1 1-1,0-1 0,1 0 1,-1 0-1,1 0 0,0-1 1,-1 1-1,1 0 0,0-1 1,0 0-1,0 0 1,0 0-1,0 0 0,1 0 1,-1-1-1,0 1 0,7-1 1,-3 1 33,1-1 1,0 0 0,-1-1 0,1 0 0,-1 0-1,1 0 1,-1-1 0,1 0 0,-1 0 0,0-1-1,0 0 1,9-6 0,-5 1 37,0 0 0,-1 0 0,0-1 0,11-12 0,-19 18-49,1 0 1,-1 1 0,0-1 0,0 0 0,0 0 0,0 0-1,0 0 1,-1-1 0,1 1 0,-1 0 0,0-1 0,0 1-1,0-1 1,-1 1 0,1-1 0,-1 1 0,0-1 0,1 0-1,-2 1 1,0-7 0,1 10-28,0-1-1,-1 0 1,1 1-1,0-1 1,-1 1-1,1-1 1,-1 1-1,1-1 1,-1 1-1,1-1 1,-1 1-1,1 0 1,-1-1-1,0 1 1,1 0-1,-1-1 1,1 1-1,-1 0 1,0 0-1,1-1 1,-1 1-1,0 0 1,1 0-1,-1 0 1,0 0-1,1 0 1,-1 0-1,0 0 1,0 0-1,1 0 1,-1 0-1,0 1 1,1-1-1,-1 0 0,1 0 1,-1 1-1,0-1 1,1 0-1,-2 1 1,-23 15-150,19-8 134,0 1 0,1-1 1,0 1-1,0 0 0,1 0 1,-6 16-1,8-20 7,0 0 0,1 1 0,-1-1 0,1 1 0,1-1 0,-1 1 0,1-1 0,0 1 0,0 0 0,0-1 0,1 1 0,0-1 0,2 8 0,-1-10 13,-1-1 0,2 1 1,-1-1-1,0 0 0,0 0 1,1 0-1,-1 0 1,1 0-1,0 0 0,-1-1 1,1 1-1,0-1 0,0 0 1,0 0-1,0 0 0,0 0 1,0-1-1,0 1 1,0-1-1,1 0 0,-1 0 1,6 0-1,8 0 33,0-1 0,29-4 0,-30 2-58,0 0 0,0-2 0,-1 1 0,0-2 0,0 0 0,0-1 0,-1 0 0,0-1 0,18-14 0,-30 21 30,0-1 0,-1 1 0,1-1 0,-1 1-1,0-1 1,1 0 0,-1 0 0,0 1 0,0-1 0,0 0 0,0 0 0,0 0 0,0 0 0,-1 0 0,1 0 0,-1-1 0,0 1-1,1 0 1,-1 0 0,0 0 0,0 0 0,0 0 0,0-1 0,-1 1 0,1 0 0,-1 0 0,1 0 0,-1 0 0,0 0 0,1 0-1,-1 0 1,0 0 0,-1 0 0,1 0 0,0 1 0,0-1 0,-1 0 0,1 1 0,-1-1 0,1 1 0,-3-2 0,-8-7 93,0 0 1,-1 0-1,0 1 0,-19-9 1,23 12-19,46 4-636,93 2-6518,-76-1 880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7.657"/>
    </inkml:context>
    <inkml:brush xml:id="br0">
      <inkml:brushProperty name="width" value="0.025" units="cm"/>
      <inkml:brushProperty name="height" value="0.025" units="cm"/>
    </inkml:brush>
  </inkml:definitions>
  <inkml:trace contextRef="#ctx0" brushRef="#br0">10 99 6854,'0'0'12519,"-3"9"-11729,1-1-600,1-1-1,-1 1 1,2-1 0,-1 1 0,1 0-1,0-1 1,0 1 0,1 0-1,2 7 1,-2-10-144,0 0-1,0 0 0,1 0 1,0 0-1,0 0 1,1-1-1,-1 1 0,1-1 1,0 1-1,0-1 1,0 0-1,0 0 1,1 0-1,0-1 0,0 1 1,7 4-1,-3-4-6,-1-1-1,0-1 1,1 1-1,-1-1 1,1 0-1,0-1 0,-1 0 1,1 0-1,0 0 1,0-1-1,0-1 1,0 1-1,0-1 1,-1 0-1,1-1 0,0 0 1,-1 0-1,1-1 1,-1 0-1,14-7 1,-5 1 28,1 0 0,-2-1 0,0-1 1,0 0-1,-1-1 0,0 0 0,22-26 1,-33 34-39,1 0 1,-1-1 0,-1 1 0,1 0 0,0-1 0,-1 0 0,0 0 0,0 1 0,-1-1-1,1 0 1,-1 0 0,0-1 0,0 1 0,0-8 0,-1 12-30,0 1 0,0-1 1,-1 1-1,1 0 0,0-1 0,0 1 1,0-1-1,-1 1 0,1 0 0,0-1 1,0 1-1,-1 0 0,1-1 0,0 1 1,0 0-1,-1-1 0,1 1 0,-1 0 0,1 0 1,0-1-1,-1 1 0,1 0 0,0 0 1,-1 0-1,1 0 0,-1 0 0,1-1 1,-1 1-1,1 0 0,0 0 0,-1 0 1,1 0-1,-1 0 0,1 0 0,-1 0 0,1 0 1,0 1-1,-1-1 0,1 0 0,-1 0 1,1 0-1,0 0 0,-1 0 0,1 1 1,-1-1-1,1 0 0,0 0 0,-1 1 1,1-1-1,0 0 0,-1 1 0,1-1 0,0 0 1,0 1-1,-1-1 0,-17 20-130,13-8 130,0 1 0,1 0 0,1 0 0,0 0 0,1 1 0,0-1 0,1 0 0,0 1 0,1-1 0,1 1 0,2 17 0,-2-29 19,0-1 0,0 1 0,-1-1 0,1 1 0,0-1 0,0 0 0,0 1 0,0-1 0,0 0 0,1 0 0,-1 0 0,0 0 0,1 0 0,-1 0 0,0 0 0,1 0 0,-1 0 0,1-1 0,-1 1 0,1-1 0,-1 1 0,1-1 0,0 0 0,-1 1 0,1-1 0,0 0 0,-1 0 0,1 0 0,0 0 0,-1 0 0,1-1 0,-1 1 0,1 0 0,0-1 0,2-1 0,3 1 133,0-2-1,0 1 1,0-1-1,0 0 1,-1 0 0,11-7-1,-9 4-68,0 0 1,-1 0-1,0 0 0,0-1 1,0 0-1,-1-1 0,0 1 0,-1-1 1,1 0-1,-1-1 0,-1 1 1,0-1-1,0 0 0,-1 0 0,0 0 1,0 0-1,-1-1 0,0 1 0,0-20 1,-4 24-166,-4 13-22,-3 12-20,7-11 110,0-1 0,1 0 0,0 0 0,1 0 0,-1 1 0,2-1 0,-1 0 0,1 0 0,1 0 0,2 11 0,-3-17 17,0 0-1,0 0 1,0 0-1,0 0 1,0 0-1,1 0 0,-1 0 1,1 0-1,-1 0 1,1-1-1,0 1 1,-1 0-1,1-1 1,0 0-1,0 1 1,3 0-1,-2-1 11,1 0 0,-1 0 0,0 0 0,1-1 0,-1 1 0,1-1 0,-1 0 0,1 0 0,-1 0 0,1 0 0,-1-1 0,1 0 0,6-1 0,-1-2 15,1 0 0,-1-1 0,0 0 0,-1 0 0,1-1 0,-1 0 0,0-1 1,0 1-1,-1-1 0,0-1 0,0 0 0,-1 0 0,0 0 0,0 0 0,-1-1 1,0 0-1,-1 0 0,0-1 0,0 1 0,-1-1 0,0 0 0,-1 0 0,0 0 1,0 0-1,0-21 0,-2 31-31,0-1 1,0 1-1,0-1 1,0 1 0,0-1-1,0 0 1,0 1-1,0-1 1,0 1-1,0-1 1,0 0-1,0 1 1,0-1-1,0 1 1,0-1-1,-1 0 1,1 1 0,0-1-1,0 1 1,-1-1-1,1 1 1,-1-1-1,1 1 1,0-1-1,-1 1 1,1 0-1,-1-1 1,1 1-1,-1-1 1,1 1-1,-1 0 1,1 0 0,-1-1-1,1 1 1,-1 0-1,1 0 1,-1-1-1,0 1 1,1 0-1,-1 0 1,1 0-1,-1 0 1,0 0-1,1 0 1,-1 0 0,1 0-1,-1 0 1,0 0-1,1 1 1,-1-1-1,1 0 1,-1 0-1,1 0 1,-1 1-1,1-1 1,-1 0-1,1 1 1,-1-1-1,1 0 1,-1 1 0,1-1-1,-1 1 1,1-1-1,-1 1 1,-3 2-26,0 1 1,1-1-1,-1 1 1,1 0-1,0-1 1,-5 8 0,1 3 19,1 0 0,0 0 0,1 0 1,0 0-1,1 1 0,1 0 1,0 0-1,0 28 0,3-41 7,0-1 0,0 1 1,0 0-1,0-1 0,1 1 0,-1-1 0,1 1 0,-1-1 1,1 1-1,-1-1 0,1 1 0,0-1 0,0 0 0,0 1 1,0-1-1,0 0 0,0 0 0,0 0 0,0 0 0,1 0 1,-1 0-1,0 0 0,3 2 0,1-1-19,0 0 0,-1 0-1,1-1 1,0 1 0,1-1 0,-1 0 0,8 0-1,9-1-1025,-1 0 0,37-6 0,-44 4-464,-1-1 0,1-1 1,-1 0-1,16-7 0,6-8-4784</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8.139"/>
    </inkml:context>
    <inkml:brush xml:id="br0">
      <inkml:brushProperty name="width" value="0.025" units="cm"/>
      <inkml:brushProperty name="height" value="0.025" units="cm"/>
    </inkml:brush>
  </inkml:definitions>
  <inkml:trace contextRef="#ctx0" brushRef="#br0">170 290 5733,'-8'0'9359,"-3"-1"-8436,0 1 1,0 0 0,0 1-1,-1 0 1,1 1 0,-17 4-1,24-4-827,1-1 0,-1 1 0,0 0 0,1 0 0,-1 0 1,1 1-1,-1-1 0,1 1 0,0 0 0,0 0 0,1 0 0,-1 0 0,1 0 0,-1 0 0,1 1 0,0 0 0,0-1 0,0 1 0,1 0 0,-1 0 0,1 0 0,0 0 1,-1 5-1,1-5-85,0-1 0,1 0 0,-1 1 0,1-1 0,-1 0 0,1 1 0,0-1 0,0 1 0,1-1 0,-1 0 0,1 1 0,0-1 1,-1 0-1,1 1 0,1-1 0,-1 0 0,0 0 0,1 0 0,0 0 0,-1 0 0,4 3 0,-1-3 3,0-1 0,0 1 0,0-1-1,0 0 1,0 0 0,0-1 0,0 1 0,0-1-1,1 0 1,-1 0 0,1 0 0,-1-1 0,1 0-1,-1 1 1,9-2 0,-1-1 20,0 1-1,-1-2 1,1 0-1,0 0 1,-1-1 0,1 0-1,-1-1 1,0-1 0,-1 1-1,1-2 1,-1 1-1,-1-2 1,14-11 0,-2 0-16,-2 0 0,-1-1 0,0-1 0,28-46 0,-35 49-10,-1-1 0,-1 0 0,10-31 0,-16 42-44,-1 1 0,0-1 0,0 0-1,-1 0 1,0 0 0,-1 0 0,1 0 0,-2 0-1,1 0 1,-1 0 0,0 0 0,-4-11 0,5 17 30,-1 0 0,0 0-1,0 0 1,-1 1 0,1-1 0,0 0 0,0 1 0,-1-1 0,1 1-1,-1 0 1,1-1 0,-1 1 0,0 0 0,1 0 0,-1 0 0,0 0-1,0 0 1,0 1 0,0-1 0,0 0 0,0 1 0,0-1 0,0 1-1,0 0 1,0 0 0,0 0 0,0 0 0,0 0 0,0 0 0,0 0-1,0 1 1,0-1 0,0 1 0,0 0 0,0-1 0,0 1 0,-2 2-1,-5 0-14,0 1-1,0 0 1,1 1-1,0 0 1,0 0-1,-12 11 0,10-7 31,1 0 0,0 0 0,0 1 0,1 1-1,0-1 1,1 2 0,0-1 0,1 0-1,0 1 1,0 1 0,2-1 0,-1 0-1,-3 24 1,8-34-12,0 1 1,0-1-1,0 0 0,0 0 0,1 1 1,-1-1-1,1 0 0,0 0 0,-1 0 0,1 0 1,0 1-1,0-1 0,1-1 0,-1 1 0,0 0 1,0 0-1,1 0 0,0-1 0,-1 1 1,1-1-1,0 1 0,-1-1 0,1 1 0,0-1 1,0 0-1,0 0 0,0 0 0,0 0 0,3 0 1,11 5-27,-1-2-1,1 0 1,21 3 0,9 2-887,-40-7 755,-1-1-1,1 1 0,-1 0 0,0 0 0,0 1 0,0-1 0,0 1 0,0 0 0,0 0 0,-1 1 0,0-1 0,1 1 0,-1 0 0,-1 1 1,1-1-1,0 0 0,-1 1 0,0 0 0,0 0 0,-1 0 0,1 0 0,-1 0 0,1 6 0,3-1-2723,5-7-4741,0-3-761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8.481"/>
    </inkml:context>
    <inkml:brush xml:id="br0">
      <inkml:brushProperty name="width" value="0.025" units="cm"/>
      <inkml:brushProperty name="height" value="0.025" units="cm"/>
    </inkml:brush>
  </inkml:definitions>
  <inkml:trace contextRef="#ctx0" brushRef="#br0">152 9 4644,'0'0'10869,"-8"-3"-8824,5 2-1887,1 0 1,-1 0 0,0 0-1,0 1 1,0-1-1,0 1 1,0 0-1,0 0 1,0 0-1,0 0 1,0 0-1,0 1 1,0-1-1,1 1 1,-1 0 0,0 0-1,-3 1 1,0 1 31,1 0 0,0 1 0,0 0 1,0 0-1,1 0 0,-1 0 1,1 1-1,0-1 0,-5 9 0,5-8-133,0 0-1,0 1 0,0 0 0,1 0 1,0 0-1,0 0 0,1 0 0,0 1 1,0-1-1,0 1 0,1-1 0,0 1 0,0 0 1,1 9-1,0-15-55,1 0 1,0 0 0,-1 0-1,1 1 1,0-1-1,0 0 1,0 0 0,0 0-1,0 0 1,0 0-1,0-1 1,0 1-1,0 0 1,1 0 0,-1-1-1,0 1 1,0-1-1,1 1 1,-1-1-1,0 1 1,1-1 0,-1 0-1,3 1 1,42 6-10,-35-6-43,-4 0-39,78 17-947,-81-17 1009,0 0 0,0 0 1,0 1-1,0-1 1,0 1-1,0 0 0,-1 0 1,1 1-1,-1-1 1,1 1-1,-1 0 0,0-1 1,0 2-1,0-1 1,0 0-1,4 8 0,-6-10 42,-1 0-1,1 1 1,-1-1-1,1 0 1,-1 1-1,0-1 1,0 1-1,1-1 1,-1 1 0,0-1-1,0 1 1,0-1-1,-1 1 1,1-1-1,0 0 1,-1 1-1,1-1 1,0 1-1,-1-1 1,0 0-1,1 1 1,-1-1-1,0 0 1,1 0-1,-2 2 1,-1-1 9,0 1 0,1-1 1,-1 0-1,0 0 1,0 0-1,0 0 0,-1-1 1,1 1-1,0-1 0,-5 2 1,-5 0-51,0 0 0,0 0 1,-1-2-1,-20 1 1,33-2-106,0 0 0,0 0 1,0 0-1,-1 0 0,1 0 1,0 0-1,0-1 1,0 1-1,0 0 0,0-1 1,-1 1-1,1-1 1,0 1-1,0-1 0,0 0 1,0 1-1,0-1 0,1 0 1,-1 0-1,0 0 1,0 1-1,0-1 0,1 0 1,-1 0-1,0 0 1,0-2-1,-4-32-7317,5 14 1881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39.103"/>
    </inkml:context>
    <inkml:brush xml:id="br0">
      <inkml:brushProperty name="width" value="0.025" units="cm"/>
      <inkml:brushProperty name="height" value="0.025" units="cm"/>
    </inkml:brush>
  </inkml:definitions>
  <inkml:trace contextRef="#ctx0" brushRef="#br0">1 354 3171,'10'-1'1239,"36"2"2722,-19 1-1891,0-1-1,0-1 1,-1-2-1,1-1 0,39-9 1,-64 12-2041,1-1 0,-1 0 0,0 0 0,0 0 0,0 0 0,0-1 0,0 1 0,0 0 0,0-1 0,-1 1 0,1-1 0,0 0 0,-1 0 0,1 0 1,-1 0-1,0 0 0,0 0 0,1 0 0,-2 0 0,1 0 0,0 0 0,1-4 0,-2 4-4,0 1 0,0-1 0,-1 1 0,1-1 0,0 1 0,-1 0-1,1-1 1,-1 1 0,1 0 0,-1-1 0,1 1 0,-1 0 0,0 0 0,0-1 0,0 1 0,0 0 0,0 0 0,0 0 0,0 0 0,0 0 0,0 1-1,0-1 1,0 0 0,-1 0 0,1 1 0,0-1 0,0 0 0,-1 1 0,1 0 0,-1-1 0,1 1 0,0 0 0,-1 0 0,1-1 0,-1 1 0,-2 1-1,0-1-15,0 0-1,-1 0 0,1 1 0,-1-1 0,1 1 0,0 1 0,0-1 0,-1 0 0,1 1 0,0 0 0,0 0 0,1 0 0,-1 1 0,0-1 0,1 1 0,-1 0 0,1 0 0,0 0 0,0 0 0,0 0 0,1 1 0,-1-1 0,1 1 0,-4 8 0,2-6 54,1 0 0,0 0 0,0 1-1,1-1 1,0 1 0,0-1 0,1 1 0,0 0 0,0 0 0,0 0 0,1-1-1,0 1 1,0 0 0,1 0 0,3 13 0,-3-18-34,0 0-1,1 0 1,-1 1-1,1-2 1,0 1-1,0 0 1,0 0 0,0 0-1,0-1 1,0 1-1,0-1 1,0 0 0,1 0-1,-1 0 1,1 0-1,-1 0 1,0 0-1,1 0 1,0-1 0,-1 0-1,1 1 1,-1-1-1,1 0 1,-1 0 0,1 0-1,4-1 1,5 0 119,0 0-1,-1-1 1,0 0 0,20-6 0,-11 0-104,-1-1 1,-1 0-1,1-2 1,-2 0-1,1-1 1,-2-1-1,0 0 1,0-1 0,-1-1-1,22-28 1,-27 30-22,0-1 1,-1 0-1,0-1 1,-1 0 0,-1 0-1,0-1 1,-1 0-1,-1 0 1,-1 0 0,0-1-1,-1 1 1,0-1 0,-1-25-1,-2 39-28,1 1 0,-1 0-1,0-1 1,-1 1 0,1 0 0,0-1 0,-1 1-1,1 0 1,-1-1 0,0 1 0,0 0 0,0 0-1,0 0 1,0 0 0,0 0 0,0 0 0,-1 0-1,1 0 1,-1 0 0,0 1 0,1-1 0,-1 0-1,0 1 1,0 0 0,0-1 0,0 1 0,0 0-1,0 0 1,0 0 0,0 0 0,-1 0-1,1 1 1,0-1 0,-3 1 0,1-1-10,-1 1 0,1 1 0,0-1-1,-1 1 1,1 0 0,0 0 0,0 0 0,0 0 0,0 1 0,0-1 0,0 1 0,0 0 0,0 0-1,1 1 1,-1-1 0,1 1 0,0 0 0,-3 3 0,-4 4 41,1 0 0,1 1 1,0 0-1,1 0 0,0 1 0,0 0 0,1 0 1,1 1-1,0-1 0,1 1 0,0 0 0,1 1 1,1-1-1,0 1 0,1-1 0,0 1 1,2 25-1,0-36-16,-1 1 0,1-1 0,0 1 1,1-1-1,-1 1 0,0-1 0,1 0 0,0 0 1,0 0-1,0 0 0,0 0 0,0 0 0,1 0 1,-1-1-1,1 1 0,5 3 0,-2-2 12,0-1-1,0 1 0,1-1 0,0 0 1,-1-1-1,1 1 0,14 1 0,0-1-127,1-1-1,-1-1 1,1 0-1,37-6 1,-31-3 37,-26 6 82,0 1 0,0 0 0,0 0 0,1 0 0,-1 0 0,0 1 0,0-1 0,1 0 1,-1 1-1,1 0 0,-1-1 0,0 1 0,1 0 0,-1 0 0,1 1 0,-1-1 0,1 0 0,-1 1 1,0 0-1,1-1 0,-1 1 0,4 2 0,0 1 65,1 0-1,-1 0 1,1-1-1,-1 0 1,1 0-1,0-1 1,0 1 0,0-2-1,0 1 1,1-1-1,-1 0 1,0-1-1,12 0 1,15 0 66,49-8-1,-79 7-138,25-2-209,79-14-413,-43-6-6048,-47 11-990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0.482"/>
    </inkml:context>
    <inkml:brush xml:id="br0">
      <inkml:brushProperty name="width" value="0.025" units="cm"/>
      <inkml:brushProperty name="height" value="0.025" units="cm"/>
    </inkml:brush>
  </inkml:definitions>
  <inkml:trace contextRef="#ctx0" brushRef="#br0">45 336 7015,'0'0'10303,"-7"10"-9503,2-3-684,1 0 0,-1 0 0,1 1 0,1 0-1,0-1 1,0 1 0,0 0 0,1 1 0,0-1-1,1 0 1,0 1 0,-1 9 0,2-13-68,0 0 0,0 0-1,0 0 1,1-1 0,0 1 0,0 0 0,0 0 0,0 0 0,1-1-1,0 1 1,0-1 0,0 1 0,5 6 0,-5-9 21,1 1 0,-1-1 0,1 0 0,0-1 0,-1 1 0,1 0 0,0-1 0,0 0 0,0 1 0,0-1 0,1 0 0,-1-1 0,0 1 0,0 0 0,1-1 0,-1 0 0,0 0 0,0 0 1,1 0-1,-1-1 0,6 0 0,2-2 94,0 0 1,0-1-1,0 0 1,-1 0-1,1-1 1,-1 0-1,0-1 1,-1 0-1,1-1 1,15-15-1,-17 16-111,-2 0 0,1-1 0,-1 0 0,0 0 0,0 0 0,-1-1-1,0 0 1,0 0 0,-1 0 0,0-1 0,0 0 0,-1 1 0,4-18 0,-10 39-252,0-5 188,1 0 0,0-1 0,1 1 0,-1 0 0,2 0 0,-1 0 0,1 0 0,0 0 0,2 12-1,-1-20 27,0 1 0,0 0 0,0-1 0,-1 1 0,1-1 0,0 1 0,0-1 0,0 1 0,0-1 0,0 1-1,0-1 1,0 0 0,0 1 0,0-1 0,0 0 0,0 0 0,0 0 0,0 0 0,0 0 0,0 0 0,0 0 0,0 0-1,0-1 1,0 1 0,0 0 0,0 0 0,0-1 0,0 1 0,0-1 0,-1 1 0,1-1 0,0 1 0,1-2 0,30-17 415,2-9-391,41-44 1,-54 52-250,-21 55-707,-1-20 928,-1-8-14,1 1-1,0-1 1,1 0 0,0 0-1,0 1 1,1-1-1,1 9 1,-1-14 8,0 0 0,0 0 0,0 0 0,0-1 0,0 1 0,0 0 0,0-1 0,1 1 1,-1-1-1,1 1 0,-1-1 0,1 1 0,0-1 0,-1 0 0,1 0 0,0 0 0,0 0 0,0 0 0,0-1 0,0 1 1,0 0-1,0-1 0,0 1 0,0-1 0,0 0 0,0 0 0,0 0 0,0 0 0,0 0 0,3-1 0,6 1 33,0-2 0,1 1 0,-1-2 0,0 0-1,0 0 1,0-1 0,-1 0 0,1 0 0,-1-1-1,12-9 1,1 0-177,-2-2 0,0 0 0,25-26 1,-37 35-335,-11 16 2,-2 5 617,4-13-134,-1 0 0,1 0 0,-1 0 0,1 0-1,0 0 1,-1 1 0,1-1 0,0 0 0,0 0 0,0 0 0,0 0 0,0 1 0,0-1 0,0 0 0,0 0 0,1 0 0,-1 0 0,0 0 0,1 0 0,-1 1 0,1-1-1,-1 0 1,1 0 0,-1 0 0,1 0 0,0-1 0,-1 1 0,1 0 0,0 0 0,0 0 0,0 0 0,0-1 0,0 1 0,0 0 0,0-1 0,0 1 0,0-1 0,2 1 0,0 0 42,1-1 1,0 0 0,-1-1 0,1 1 0,-1-1-1,1 1 1,-1-1 0,1 0 0,-1-1 0,1 1 0,-1 0-1,6-5 1,19-12 88,0-2 0,-2-1 0,0-2 0,-2 0-1,0-1 1,35-49 0,-51 63-113,-1 0 0,0 0-1,-1-1 1,0 1 0,-1-1 0,0 0-1,0-1 1,-2 1 0,1-1 0,-1 0-1,-1 0 1,1-16 0,-2 27-43,-1 0 1,0 0-1,0 1 1,0-1-1,0 0 1,0 0-1,0 0 1,0 1-1,-1-1 1,1 0-1,0 0 0,0 0 1,-1 1-1,1-1 1,0 0-1,-1 0 1,1 1-1,0-1 1,-1 0-1,1 1 1,-1-1-1,0 0 1,-12 5-204,9-1 191,1 0 1,0 0-1,1 1 1,-1-1 0,1 1-1,-1-1 1,-1 6-1,-2 6 90,1-1 0,0 1-1,2 0 1,0 0-1,0 1 1,1-1 0,1 0-1,1 1 1,0-1 0,5 30-1,-4-39-107,0 0 1,1 1-1,0-2 0,0 1 0,1 0 0,-1 0 1,1-1-1,0 1 0,1-1 0,-1 0 0,1 0 1,0 0-1,0-1 0,1 1 0,-1-1 1,1 0-1,0 0 0,0-1 0,1 1 0,-1-1 1,1 0-1,-1-1 0,1 1 0,0-1 0,0 0 1,0-1-1,0 0 0,0 1 0,9-1 1,-14-1 22,-1 0 0,1 0 0,-1 0 0,1 0 0,-1 0 1,1 0-1,-1 0 0,1 0 0,-1 0 0,1 0 0,-1 0 1,1 0-1,-1 0 0,0 0 0,1 0 0,-1-1 0,1 1 0,-1 0 1,1 0-1,-1-1 0,0 1 0,1 0 0,-1 0 0,1-1 1,-1 1-1,0-1 0,0 1 0,1 0 0,-1-1 0,0 1 1,0-1-1,1 1 0,-1 0 0,0-1 0,0 1 0,0-1 1,0 1-1,1-1 0,-1 1 0,0-1 0,0 1 0,0-1 1,0 1-1,0-1 0,0 1 0,0-1 0,-1 1 0,1-1 1,0 1-1,0 0 0,0-1 0,0 1 0,-1-1 0,1 1 1,0-1-1,0 1 0,-1 0 0,1-1 0,0 1 0,-1 0 1,1-1-1,0 1 0,-1 0 0,0-1 0,-21-28-1902,-25-17-3114,-62-55-3973,93 89 10514,0 1 0,-32-18 0,34 24 1601,12 8 812,20 13-1121,0-7-2077,0-1 0,1-1 0,0-1 0,0 0-1,1-1 1,30 3 0,121 0-2548,-171-8 1692,1 0 0,-1 0 0,0 0 0,0 1 0,1-1 0,-1 0 1,0 0-1,1 0 0,-1 0 0,0 0 0,1 0 0,-1 0 0,0 0 0,0 0 0,1-1 1,-1 1-1,0 0 0,1 0 0,-1 0 0,0 0 0,0 0 0,1 0 0,-1-1 1,0 1-1,0 0 0,1 0 0,-1 0 0,0-1 0,0 1 0,0 0 0,1 0 0,-1 0 1,0-1-1,0 1 0,0 0 0,0-1 0,1 1 0,-1 0 0,0 0 0,0-1 1,0 1-1,0 0 0,0-1 0,0 1 0,0 0 0,0-1 0,0 1 0,0 0 0,0 0 1,0-1-1,0 1 0,0 0 0,0-1 0,-1 1 0,1-2-614,-1-14-7556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0.831"/>
    </inkml:context>
    <inkml:brush xml:id="br0">
      <inkml:brushProperty name="width" value="0.025" units="cm"/>
      <inkml:brushProperty name="height" value="0.025" units="cm"/>
    </inkml:brush>
  </inkml:definitions>
  <inkml:trace contextRef="#ctx0" brushRef="#br0">18 27 11787,'-11'-5'7751,"4"-3"-5476,7 0 351,0 3-1120,14 4-1314,8 1-256,-1 0-1378,-1 0-2850,-4 0-5477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1.802"/>
    </inkml:context>
    <inkml:brush xml:id="br0">
      <inkml:brushProperty name="width" value="0.025" units="cm"/>
      <inkml:brushProperty name="height" value="0.025" units="cm"/>
    </inkml:brush>
  </inkml:definitions>
  <inkml:trace contextRef="#ctx0" brushRef="#br0">102 269 3395,'0'0'11216,"1"-9"-8776,2-29-161,-2 38-2216,-1-1-1,0 1 1,0-1-1,0 1 1,1-1-1,-1 0 1,0 1-1,0-1 1,0 1-1,0-1 1,0 0-1,0 1 1,0-1-1,0 1 1,-1-1-1,1 1 1,0-1-1,0 0 1,0 1-1,0-1 1,-1 1-1,1-1 1,0 1-1,-1-1 1,1 1-1,0-1 1,-1 1-1,1 0 1,-1-1-1,1 1 1,0-1-1,-1 1 1,1 0-1,-1 0 1,1-1-1,-1 1 1,0 0-1,1 0 1,-1-1-1,1 1 1,-1 0-1,1 0 1,-1 0-1,1 0 1,-1 0-1,0 0 1,1 0-1,-1 0 1,1 0-1,-1 0 1,0 0-1,1 0 1,-1 0 0,1 1-1,-1-1 1,1 0-1,-1 0 1,1 1-1,-1-1 1,1 0-1,-1 1 1,1-1-1,-1 0 1,1 1-1,0-1 1,-1 1-1,0 0 1,-29 25-107,22-13 41,-1 1 1,2 0-1,-10 24 0,15-31 1,-1-1-1,2 1 1,-1 0 0,1 0-1,0 0 1,0 0-1,1 0 1,0 0-1,0 0 1,2 11 0,-2-17 2,1 0 1,-1-1 0,1 1 0,-1 0 0,1-1-1,-1 1 1,1 0 0,0-1 0,0 1 0,-1-1-1,1 1 1,0-1 0,0 1 0,-1-1 0,1 1-1,0-1 1,0 0 0,0 0 0,0 1 0,0-1 0,-1 0-1,1 0 1,0 0 0,0 0 0,0 0 0,0 0-1,0 0 1,0 0 0,0 0 0,-1 0 0,1-1-1,0 1 1,1-1 0,31-10 164,-17 2-127,-1 0 1,0-2-1,-1 0 1,0-1-1,19-21 1,55-75 29,-75 92-53,-2-1-1,0 0 1,-1-1 0,0 0 0,-2-1 0,0 0 0,-1 0-1,8-37 1,-15 56-17,0 0-1,0 0 0,-1 0 1,1 0-1,0 0 1,0 0-1,0 0 1,0 0-1,0 0 0,-1 0 1,1 0-1,0 0 1,0 0-1,0 0 1,0 0-1,0 0 0,-1 0 1,1 0-1,0-1 1,0 1-1,0 0 1,0 0-1,0 0 0,0 0 1,-1 0-1,1 0 1,0 0-1,0 0 1,0 0-1,0-1 0,0 1 1,0 0-1,0 0 1,0 0-1,0 0 1,0 0-1,0 0 0,0-1 1,-1 1-1,1 0 1,0 0-1,0 0 1,0 0-1,0 0 0,0-1 1,0 1-1,0 0 1,0 0-1,0 0 1,1 0-1,-1 0 1,0-1-1,0 1 0,0 0 1,0 0-1,0 0 1,0 0-1,0 0 1,0 0-1,0-1 0,0 1 1,0 0-1,0 0 1,1 0-1,-1 0 1,0 0-1,0 0 0,-10 13-118,-11 23 38,3 4 113,1 0 0,1 1-1,3 0 1,1 1 0,2 1 0,-4 46-1,14-86-13,-1 0-1,1 1 0,0-1 0,0 0 0,0 0 1,0 1-1,1-1 0,-1 0 0,1 0 0,0 0 1,0 0-1,0 0 0,1 0 0,-1 0 0,1 0 1,-1 0-1,1 0 0,0-1 0,0 1 0,3 2 1,-1-2 4,0-1 1,0 0 0,0 0-1,1 0 1,-1 0 0,1-1-1,-1 1 1,1-1 0,0 0-1,-1-1 1,1 1 0,0-1-1,5 0 1,5-1 3,-1 0-1,0 0 1,0-1 0,0-1 0,0-1 0,0 0-1,-1 0 1,0-1 0,0-1 0,0 0 0,0-1-1,17-13 1,-24 16-29,0-1 0,-1 1 0,1-1 0,-1 0-1,-1 0 1,1-1 0,-1 1 0,0-1 0,0 0 0,0 0 0,-1 0 0,0-1-1,0 1 1,-1-1 0,1 0 0,-2 1 0,1-1 0,-1 0 0,0 0-1,0 0 1,-1 0 0,0-1 0,0 1 0,-1 0 0,0 0 0,0 0 0,-3-9-1,4 14 0,-1-1-1,1 0 1,-1 1-1,0-1 1,0 1-1,0-1 1,-1 1-1,1 0 1,0-1-1,-1 1 0,0 0 1,1 0-1,-1 0 1,0 0-1,0 0 1,0 0-1,0 1 1,-1-1-1,1 1 1,0-1-1,-1 1 1,1 0-1,-1 0 0,1 0 1,-1 0-1,1 0 1,-1 1-1,0-1 1,1 1-1,-1 0 1,0 0-1,0 0 1,-2 0-1,0 1-9,0 0 0,1 0 0,-1 1 0,0 0-1,1 0 1,-1 0 0,1 0 0,0 1 0,-1-1 0,1 1 0,0 0 0,1 1-1,-1-1 1,1 1 0,-1-1 0,1 1 0,-3 5 0,-3 5 15,1 1 1,1 0-1,1 0 0,-10 30 1,14-36 31,0 0 0,0-1 1,0 1-1,1 0 0,1 0 1,-1 0-1,2 0 0,-1 0 1,1 0-1,3 14 1,-3-20-24,1 0 1,-1-1-1,0 1 1,1-1 0,-1 0-1,1 1 1,0-1-1,-1 0 1,1 0 0,0 0-1,0 0 1,1 0-1,-1 0 1,0-1-1,1 1 1,4 1 0,-1 0 22,1 0 0,0-1 0,0 0 0,1 0 0,-1-1 0,10 1 0,4-1 38,1-1 1,-1-1-1,32-6 0,-28 2-50,1-2-1,-1 0 0,-1-1 1,0-2-1,0-1 0,-1 0 1,0-2-1,30-22 1,-67 69-297,10-26 273,0 0 1,1 0-1,0 0 0,0 1 0,1-1 1,0 1-1,0 0 0,0 13 0,2-21 10,0 0 0,0-1 0,0 1 0,0 0 0,0-1 0,1 1-1,-1 0 1,0-1 0,0 1 0,0 0 0,1-1 0,-1 1 0,0-1-1,1 1 1,-1 0 0,1-1 0,-1 1 0,1-1 0,-1 1 0,1-1 0,-1 0-1,1 1 1,-1-1 0,1 1 0,-1-1 0,1 0 0,0 1 0,-1-1-1,2 0 1,26 1 266,26-16 97,-8-6-285,57-21-52,-93 38-49,0 2 0,0 0 0,0 0 0,0 0 0,0 2 0,0-1 0,0 1 0,18 2 0,-26-1-46,0 0 0,0 0 0,1-1 0,-2 1-1,1 1 1,0-1 0,0 0 0,0 0 0,0 1 0,-1-1 0,1 1-1,-1-1 1,1 1 0,-1 0 0,1 0 0,-1 0 0,0-1 0,0 1-1,0 0 1,1 4 0,9 12-6906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3.008"/>
    </inkml:context>
    <inkml:brush xml:id="br0">
      <inkml:brushProperty name="width" value="0.025" units="cm"/>
      <inkml:brushProperty name="height" value="0.025" units="cm"/>
    </inkml:brush>
  </inkml:definitions>
  <inkml:trace contextRef="#ctx0" brushRef="#br0">328 67 3523,'1'-8'7277,"2"-25"-4694,-3 32-2478,0 0 1,0-1-1,0 1 0,-1 0 0,1 0 0,0 0 0,0 0 1,-1 0-1,1 0 0,-1 0 0,1 0 0,-1 0 0,1 0 1,-1 0-1,0 0 0,1 1 0,-1-1 0,0 0 0,0 0 1,0 1-1,1-1 0,-1 0 0,0 1 0,0-1 0,0 1 0,0-1 1,0 1-1,0-1 0,0 1 0,0 0 0,0-1 0,-1 1 1,1 0-1,0 0 0,0 0 0,0 0 0,0 0 0,0 0 1,0 0-1,0 0 0,0 1 0,0-1 0,-2 1 0,-3 0 87,-1 0-1,0 0 1,1 1-1,-1 0 1,-10 5-1,0 4-64,1 0 0,0 0 0,1 1 0,1 1 0,0 1-1,1 0 1,0 1 0,1 0 0,1 0 0,-17 31 0,16-23 26,0 0 0,2 0 0,1 1 1,0 0-1,2 0 0,1 1 0,-5 45 1,10-68-147,1 0 0,0 0 0,0 0 0,0 1 0,0-1 0,0 0 0,0 0 0,0 0-1,1 1 1,-1-1 0,1 0 0,0 0 0,-1 0 0,1 0 0,0 0 0,0 0 0,1 0 0,-1 0 0,0 0 0,0-1 0,1 1 0,-1 0 0,1-1 0,0 1 0,-1-1 0,1 0 0,3 2 0,-1-1 17,0-1 1,0 0-1,1 0 0,-1-1 0,0 1 0,1-1 0,-1 0 0,1 0 1,-1-1-1,0 1 0,1-1 0,-1 0 0,8-2 0,1-2-16,0-1-1,-1 1 0,0-2 0,0 0 0,0 0 0,-1-1 0,0-1 0,0 0 1,-1 0-1,-1-1 0,1 0 0,-2-1 0,1 0 0,11-20 0,-19 30-7,-1 0-1,1 0 1,0 0-1,0-1 1,-1 1-1,1 0 1,-1-1 0,1 1-1,-1 0 1,0-1-1,1 1 1,-1 0-1,0-1 1,0 1-1,0-1 1,0 1-1,0 0 1,0-1-1,0 1 1,-1 0 0,1-1-1,0 1 1,-1 0-1,1-1 1,-1 1-1,0-2 1,0 3-5,-1 0 0,1 0 0,0 0 1,0 0-1,0 0 0,0 0 0,-1 1 1,1-1-1,0 0 0,0 1 0,0-1 0,0 0 1,0 1-1,0-1 0,0 1 0,0 0 0,0-1 1,0 1-1,0 0 0,0 0 0,0 0 1,1-1-1,-1 1 0,0 0 0,1 0 0,-1 0 1,0 0-1,1 0 0,-1 0 0,1 0 1,-1 2-1,-5 8 48,1-1-1,0 1 1,0 0 0,-5 19 0,8-24-16,1 0 1,0 0 0,0-1-1,0 1 1,1 0-1,0 0 1,0 0-1,0 0 1,1 0-1,0 0 1,2 8-1,-2-12-13,0-1 1,1 1-1,-1 0 0,1-1 0,-1 0 0,1 1 1,0-1-1,0 0 0,-1 0 0,1 0 0,0 0 1,0 0-1,0 0 0,0-1 0,0 1 0,0-1 1,0 1-1,1-1 0,-1 0 0,0 0 0,0 0 1,0 0-1,0 0 0,0 0 0,0 0 0,0-1 1,0 1-1,3-2 0,6 0 49,-1 0 0,1-1 0,-1-1-1,13-5 1,0-3-2,0-1-1,34-27 0,-48 33-19,0 0 0,-1-1 0,0 0 0,0-1 0,-1 1 0,0-1 0,-1-1 0,9-16 0,-24 50-11,1 0 0,1 0-1,1 1 1,1 0 0,1 0 0,-1 49-1,5-73-157,0-1 1,0 1-1,0 0 0,0-1 0,0 1 0,1-1 0,-1 1 1,0 0-1,0-1 0,0 1 0,1-1 0,-1 1 0,0-1 1,1 1-1,-1-1 0,0 1 0,1-1 0,-1 1 0,1-1 1,-1 0-1,0 1 0,1-1 0,-1 0 0,1 1 0,0-1 0,-1 0 1,1 1-1,-1-1 0,1 0 0,-1 0 0,1 0 0,-1 0 1,1 0-1,0 1 0,-1-1 0,1 0 0,-1 0 0,1 0 1,0-1-1,-1 1 0,1 0 0,-1 0 0,1 0 0,0 0 1,-1-1-1,1 1 0,-1 0 0,1 0 0,-1-1 0,1 1 0,-1 0 1,1-1-1,-1 1 0,1-1 0,-1 1 0,1-1 0,13-16-6043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3.558"/>
    </inkml:context>
    <inkml:brush xml:id="br0">
      <inkml:brushProperty name="width" value="0.025" units="cm"/>
      <inkml:brushProperty name="height" value="0.025" units="cm"/>
    </inkml:brush>
  </inkml:definitions>
  <inkml:trace contextRef="#ctx0" brushRef="#br0">18 345 13965,'-2'8'1153,"-1"2"-970,0-3 277,1 0 0,0 0 0,0 0 0,1 0-1,-1 8 1,2-13-378,0-1 0,-1 0 0,2 1 0,-1-1 0,0 0 0,0 0 0,0 1 0,0-1 0,1 0 0,-1 0 0,1 1 0,-1-1 0,1 0 1,-1 0-1,1 0 0,0 0 0,-1 0 0,1 0 0,0 0 0,0 0 0,0 0 0,0 0 0,0 0 0,0 0 0,0-1 0,0 1 0,0 0 0,0-1 0,1 1 0,-1-1 0,0 1 0,0-1 0,0 0 0,1 1 0,-1-1 0,0 0 0,2 0 0,8 0 26,0 0-1,-1-1 1,1 0 0,-1 0-1,1-2 1,-1 1-1,1-1 1,-1-1-1,0 1 1,-1-2 0,11-5-1,-3 1-93,-1-2 1,0 0-1,0-1 1,-1 0-1,16-18 1,-28 27-4,0 0 1,-1 0 0,1-1-1,-1 1 1,0-1 0,0 1-1,0-1 1,0 0-1,-1 0 1,1 0 0,-1 0-1,0 0 1,-1 0 0,1 0-1,0-1 1,-1 1 0,0-6-1,-1 9-7,1 0-1,0-1 1,0 1-1,-1-1 0,1 1 1,-1 0-1,1-1 1,-1 1-1,0 0 0,0 0 1,1 0-1,-1-1 1,0 1-1,0 0 0,0 0 1,0 0-1,0 0 1,0 1-1,0-1 0,-2-1 1,0 1-8,1 0 1,0 1-1,-1-1 1,1 1-1,-1-1 1,1 1-1,-1 0 0,1 0 1,-1 0-1,1 0 1,-1 1-1,1-1 1,-1 0-1,1 1 0,-4 1 1,-1 1 0,1 0 1,-1 1-1,1 0 1,-1 0-1,1 0 0,1 1 1,-1 0-1,1 0 1,0 1-1,0-1 0,0 1 1,-7 12-1,2-2 94,1 0 0,0 0 1,2 1-1,-7 19 0,11-27 7,1-1 1,-1 1 0,2 0 0,-2 12 0,3-19-91,0-1 1,0 1 0,0 0 0,0-1-1,0 1 1,0-1 0,0 1 0,0-1-1,1 1 1,-1-1 0,1 1 0,-1-1-1,1 1 1,-1-1 0,1 1 0,0-1-1,0 0 1,0 0 0,0 1 0,0-1-1,0 0 1,0 0 0,0 0 0,0 0-1,0 0 1,1 0 0,-1 0 0,0 0-1,1-1 1,-1 1 0,3 1 0,6-1 32,-1 0 0,0-1 1,1 0-1,-1 0 0,0-1 1,1 0-1,-1-1 0,0 0 1,0-1-1,0 1 0,0-2 1,-1 1-1,1-1 0,14-9 1,8-7 2,0-2 0,35-32 0,-43 34-17,-1-2-1,-1 0 0,-1-1 1,28-43-1,-39 53-6,-1-1 0,0 0 0,-2 0 0,1 0 0,-2-1 0,0 0 1,0 0-1,-2 0 0,0-1 0,2-27 0,-5 42-15,0 0-1,1 0 1,-1-1 0,0 1 0,0 0 0,0 0-1,0 0 1,-1-1 0,1 1 0,0 0 0,0 0-1,-1-1 1,1 1 0,-1 0 0,1 0 0,-1 0 0,1 0-1,-1 0 1,0 0 0,0 0 0,1 0 0,-1 0-1,0 0 1,0 0 0,0 0 0,-1 0 0,0 1-1,1 0 0,-1 0 0,1 0 0,-1 0 0,1 0 0,-1 0 0,1 0-1,-1 1 1,1-1 0,-1 1 0,1-1 0,0 1 0,-1-1 0,1 1 0,0 0 0,-1 0 0,-1 1 0,-6 5-10,0 1 0,1 0 0,0 0 0,-11 13 0,3 1-2,0 1 0,2 0 0,0 1 0,1 0 1,2 2-1,1-1 0,1 1 0,0 0 1,3 1-1,-5 32 0,10-56-56,1 0 0,0 0 0,-1 0 1,1 0-1,1 1 0,-1-1 0,0 0 0,1 0 0,0 0 0,0 0 0,0 0 0,0 0 1,0-1-1,0 1 0,1 0 0,-1 0 0,1-1 0,0 1 0,0-1 0,0 1 0,4 3 1,-2-4-449,0 0 0,0 0 1,1 0-1,-1 0 0,1-1 1,-1 0-1,1 0 0,-1 0 1,1 0-1,0-1 0,0 0 1,-1 0-1,1 0 0,5-1 1,27-4-5613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7.177"/>
    </inkml:context>
    <inkml:brush xml:id="br0">
      <inkml:brushProperty name="width" value="0.025" units="cm"/>
      <inkml:brushProperty name="height" value="0.025" units="cm"/>
    </inkml:brush>
  </inkml:definitions>
  <inkml:trace contextRef="#ctx0" brushRef="#br0">3 0 14286,'0'0'6069,"-1"9"-5978,0-7-79,1 1 0,0-1 0,0 1 0,0-1 0,0 0 0,0 1 0,0-1-1,0 1 1,1-1 0,-1 0 0,1 1 0,1 2 0,-1-3-38,1-1 0,-1 1 0,1-1-1,0 0 1,0 1 0,-1-1 0,1 0 0,0 0 0,0 0-1,0 0 1,0 0 0,0-1 0,0 1 0,0-1 0,0 1-1,1-1 1,-1 0 0,0 0 0,3 0 0,58 2-4081,3-1 781,-25 7 4571,-40-8-1026,0 0 0,0 0 0,0 0 0,0 1-1,0-1 1,0 0 0,0 1 0,0-1-1,0 1 1,0-1 0,0 1 0,-1 0-1,1-1 1,0 1 0,0 0 0,-1 0-1,1-1 1,-1 1 0,1 0 0,0 0 0,-1 0-1,1 0 1,-1 0 0,0-1 0,1 1-1,-1 2 1,0-1 26,0 0 0,0 0 0,-1 0 0,1 0 0,-1 0 0,1 0 0,-1 0 0,0-1 0,1 1 0,-1 0 0,0 0 0,0-1 0,-2 3 0,-6 7 316,-1 0 0,0-1-1,-13 10 1,14-12-444,-12 16-633,22-23 297,0 0 0,0-1-1,0 1 1,0 0 0,0-1 0,1 1 0,-1-1-1,0 1 1,0-1 0,0 1 0,1-1 0,-1 0-1,0 0 1,0 1 0,1-1 0,-1 0 0,3-1-1,-4 1 198,3 1 36,-1-1 1,1 1-1,0 0 0,-1 0 1,1 0-1,-1 0 1,1 0-1,-1 1 1,1-1-1,-1 1 1,0-1-1,0 1 0,0 0 1,0 0-1,0 0 1,0 0-1,0 0 1,-1 1-1,1-1 1,1 4-1,-2-5 71,-1 1-1,1-1 1,-1 1-1,1 0 1,-1-1-1,0 1 1,0-1-1,0 1 1,0 0-1,0-1 1,0 1-1,0-1 1,0 1-1,-1-1 1,1 1-1,0 0 1,-1-1-1,0 1 1,1-1 0,-1 1-1,0-1 1,0 0-1,1 1 1,-1-1-1,0 0 1,-1 0-1,1 0 1,0 1-1,0-1 1,0 0-1,-1 0 1,1-1-1,0 1 1,-4 1-1,-6 3 6,-1 0 0,0-2-1,0 1 1,0-1 0,-1-1-1,1 0 1,-1-1 0,1-1 0,-18 0-1,29 0-99,0 0 1,0 0-1,0 1 0,0-1 0,0 0 1,0 0-1,0 0 0,0 0 0,0-1 1,0 1-1,0 0 0,0 0 0,0-1 0,0 1 1,0 0-1,0-1 0,0 1 0,0-1 1,0 1-1,1-1 0,-1 0 0,0 1 1,0-1-1,1 0 0,-1 1 0,0-1 1,1 0-1,-1 0 0,0 0 0,1 0 0,-1 1 1,1-1-1,0 0 0,-1 0 0,1 0 1,0 0-1,0 0 0,-1 0 0,1 0 1,0 0-1,0 0 0,0 0 0,0 0 0,0 0 1,0 0-1,1 0 0,-1 0 0,0 0 1,0 0-1,1 0 0,-1 0 0,1-2 1,2-2-556,-1-1 0,1 1 1,0 0-1,0 0 1,0 0-1,1 1 1,7-8-1,46-38-6679,-23 23 2813</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4.088"/>
    </inkml:context>
    <inkml:brush xml:id="br0">
      <inkml:brushProperty name="width" value="0.025" units="cm"/>
      <inkml:brushProperty name="height" value="0.025" units="cm"/>
    </inkml:brush>
  </inkml:definitions>
  <inkml:trace contextRef="#ctx0" brushRef="#br0">196 237 2851,'0'0'6881,"1"-9"-2386,0 6-4326,0-2 365,-1 0 1,1 0-1,-1-1 0,0 1 0,0 0 1,-1-8-1,0 11-372,1 0-1,-1 0 1,1 1-1,-1-1 1,0 0-1,0 1 1,0-1 0,0 0-1,0 1 1,0-1-1,0 1 1,0-1-1,-1 1 1,1 0 0,0 0-1,-1-1 1,1 1-1,-1 0 1,1 0-1,-1 1 1,0-1 0,1 0-1,-1 0 1,0 1-1,0-1 1,0 1-1,1-1 1,-4 1 0,0 0-73,-1 0 1,0 0 0,0 1 0,0 0 0,1 0 0,-1 0 0,0 1-1,1 0 1,0 0 0,-1 0 0,1 1 0,0 0 0,0 0 0,0 0-1,0 1 1,1-1 0,-1 1 0,1 0 0,0 0 0,0 1 0,-4 5-1,3-4-79,1 1 0,-1-1-1,1 0 1,0 1-1,1 0 1,0 0-1,0 0 1,0 1 0,1-1-1,0 1 1,0-1-1,1 1 1,0-1-1,0 1 1,1 14 0,0-21-8,0 0 1,1 0 0,-1 0 0,0-1-1,0 1 1,1 0 0,-1 0-1,1-1 1,-1 1 0,0 0 0,1 0-1,-1-1 1,1 1 0,0 0-1,-1-1 1,1 1 0,-1-1 0,1 1-1,0-1 1,-1 1 0,1-1 0,0 0-1,0 1 1,-1-1 0,1 0-1,0 1 1,1-1 0,29-1 129,-23-2-80,1 1 0,-1-1 1,1 0-1,13-8 0,5-8-122,0-1 0,-1-2 0,44-47 0,-54 52 65,-2-1 0,0-1 0,-1 0 0,-1-1 0,0 0 0,12-34 0,-17 25-87,-21 41-209,-22 44 91,22-30 83,-49 100 324,56-111-443,2 1 0,-1 0 1,2-1-1,0 2 1,1-1-1,-1 21 1,4-36 82,-1 1 0,1-1 0,0 0 0,0 1 1,0-1-1,0 0 0,0 1 0,0-1 0,0 0 0,1 1 1,-1-1-1,0 0 0,1 1 0,-1-1 0,1 0 0,-1 0 1,1 0-1,0 1 0,-1-1 0,1 0 0,0 0 1,0 0-1,0 0 0,0 0 0,0 0 0,0 0 0,0-1 1,0 1-1,0 0 0,0-1 0,1 1 0,-1 0 1,0-1-1,0 1 0,1-1 0,-1 0 0,0 0 0,1 1 1,-1-1-1,0 0 0,1 0 0,-1 0 0,1 0 0,-1 0 1,0 0-1,1-1 0,-1 1 0,0 0 0,2-1 1,30-5-5294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4.544"/>
    </inkml:context>
    <inkml:brush xml:id="br0">
      <inkml:brushProperty name="width" value="0.025" units="cm"/>
      <inkml:brushProperty name="height" value="0.025" units="cm"/>
    </inkml:brush>
  </inkml:definitions>
  <inkml:trace contextRef="#ctx0" brushRef="#br0">135 1 6118,'0'0'11435,"-9"8"-10192,-4 3-917,2 0 0,0 1 1,0 0-1,1 0 0,0 1 0,1 1 0,1 0 0,0 0 0,1 0 0,0 1 0,1 0 0,1 1 0,-4 21 0,8-36-317,1 1 0,0-1 1,0 0-1,0 0 0,1 1 1,-1-1-1,0 0 0,0 0 1,1 1-1,-1-1 0,1 0 1,-1 0-1,1 0 0,-1 0 1,1 0-1,0 1 0,-1-1 1,1 0-1,0-1 0,0 1 1,0 0-1,0 0 0,0 0 1,0 0-1,0-1 0,0 1 1,0 0-1,0-1 0,1 1 1,-1-1-1,0 0 0,0 1 1,0-1-1,1 0 0,-1 1 1,0-1-1,0 0 0,1 0 1,-1 0-1,0 0 0,0-1 1,1 1-1,-1 0 0,3-1 1,5 0 37,0-1 0,1 0 1,-1 0-1,17-7 0,14-10-446,-2-2 0,51-36 0,-65 41 411,-24 16 5,1-1-1,-1 1 0,1-1 1,0 1-1,-1-1 0,1 1 1,-1 0-1,1-1 0,0 1 1,0 0-1,-1-1 1,1 1-1,0 0 0,-1 0 1,1 0-1,0 0 0,0 0 1,0 0-1,-1 0 0,1 0 1,0 0-1,0 0 0,0 0 1,1 15 360,-19 38 242,9-29-390,7-19-179,-2 26 460,4-30-493,-1 0 0,1 0-1,-1-1 1,0 1 0,1 0-1,0-1 1,-1 1 0,1 0-1,-1-1 1,1 1 0,0-1-1,-1 1 1,1-1 0,0 1-1,0-1 1,-1 0 0,1 1-1,0-1 1,0 0 0,0 0-1,0 1 1,-1-1 0,1 0-1,0 0 1,0 0 0,0 0-1,0 0 1,-1 0 0,1 0-1,0 0 1,0-1 0,1 1-1,11-3-79,-1 0 0,1-1 0,-1 0 0,0-1-1,0 0 1,-1-1 0,0 0 0,17-13 0,-13 9-298,1 0 0,0 2 0,23-10 0,-39 18 367,0 0 0,1 0 0,-1 0 1,1 0-1,-1 0 0,1 0 0,-1 0 0,1 0 1,-1 0-1,1 0 0,-1 0 0,0 0 1,1 0-1,-1 0 0,1 0 0,-1 0 0,1 1 1,-1-1-1,0 0 0,1 0 0,-1 0 1,0 1-1,1-1 0,-1 0 0,0 1 0,1-1 1,-1 0-1,0 1 0,1-1 0,-1 0 1,0 1-1,0-1 0,1 1 0,-1 0 0,6 24 308,-6 42 178,-1-48-496,6-1-1014,-4-17 745,0-1 0,-1 1-1,1-1 1,0 0 0,0 0 0,0 1-1,-1-1 1,1 0 0,0 0 0,0 0-1,0 0 1,-1 0 0,1 0 0,0 0-1,0 0 1,0 0 0,-1 0 0,1 0-1,0 0 1,0-1 0,0 1 0,0-1-1,9-4-7989</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5.745"/>
    </inkml:context>
    <inkml:brush xml:id="br0">
      <inkml:brushProperty name="width" value="0.025" units="cm"/>
      <inkml:brushProperty name="height" value="0.025" units="cm"/>
    </inkml:brush>
  </inkml:definitions>
  <inkml:trace contextRef="#ctx0" brushRef="#br0">75 15 3555,'0'0'9460,"-4"9"-7303,-3 3-1162,1 1 1,0 1 0,1-1-1,1 1 1,0 0-1,1 0 1,-2 19 0,5-32-970,0 0 1,0-1 0,0 1 0,0 0 0,1-1 0,-1 1 0,0 0 0,0-1 0,1 1 0,-1-1 0,1 1-1,-1-1 1,0 1 0,1 0 0,-1-1 0,1 0 0,-1 1 0,1-1 0,-1 1 0,1-1 0,0 0 0,-1 1-1,1-1 1,0 0 0,-1 0 0,1 1 0,-1-1 0,1 0 0,0 0 0,-1 0 0,1 0 0,0 0-1,0 0 1,-1 0 0,1 0 0,0 0 0,-1 0 0,1 0 0,0 0 0,-1-1 0,1 1 0,1-1 0,30-10 470,-23 5-445,0-1-1,0 0 1,0 0-1,-1-1 1,13-14-1,-18 17-52,1 1 0,-1-1 0,0 1 0,0-1 0,-1 0 0,1 0 0,-1 0 0,0 0 0,-1-1-1,1 1 1,-1-1 0,0 1 0,0-7 0,-1 11-5,0 0 1,0 0-1,0 0 0,-1 1 0,1-1 0,0 0 1,0 0-1,-1 1 0,1-1 0,-1 0 1,1 0-1,-1 1 0,1-1 0,-1 0 0,1 1 1,-1-1-1,1 1 0,-1-1 0,0 1 1,1-1-1,-1 1 0,0-1 0,0 1 1,1 0-1,-1 0 0,0-1 0,0 1 0,0 0 1,1 0-1,-1 0 0,0-1 0,0 1 1,0 0-1,0 0 0,1 0 0,-1 1 0,0-1 1,0 0-1,0 0 0,1 0 0,-1 1 1,0-1-1,0 0 0,1 1 0,-2 0 1,-38 17-173,30-10 164,0 1 0,1 0 0,0 1 0,1-1 0,0 2 0,0-1 0,1 1 0,1 0 0,0 1 0,0 0-1,1 0 1,1 0 0,0 0 0,0 1 0,1-1 0,1 1 0,0 0 0,0 19 0,3-31 13,-1 1 0,0-1 0,0 0 1,0 0-1,1 0 0,-1 0 0,1 0 0,-1 1 0,1-1 0,-1 0 1,1 0-1,0 0 0,-1 0 0,1-1 0,0 1 0,0 0 0,0 0 0,0 0 1,-1-1-1,1 1 0,0 0 0,0-1 0,1 1 0,-1-1 0,0 1 1,0-1-1,0 1 0,0-1 0,0 0 0,0 0 0,1 1 0,-1-1 0,0 0 1,0 0-1,0 0 0,0 0 0,1-1 0,-1 1 0,1 0 0,5-1 31,0 0 0,0-1 0,0 0 0,0 0-1,12-5 1,17-13 3,-1-1-1,-1-2 0,45-39 1,9-6 40,-88 68-82,1-1-1,-1 1 1,1 0-1,-1-1 1,0 1-1,1 0 1,-1-1-1,1 1 1,-1 0-1,1 0 1,-1-1-1,1 1 1,-1 0-1,1 0 1,-1 0-1,1 0 1,-1 0-1,1 0 1,0 0-1,-1 0 1,1 0-1,-1 0 1,1 0-1,-1 0 1,1 0-1,-1 0 1,1 0-1,-1 0 1,1 1-1,-1-1 1,1 0-1,-1 0 1,2 1-1,3 21-27,-11 43 264,4-46-227,1-9 27,2 27-78,-1-36 55,1 0 1,-1-1-1,0 1 0,1 0 1,-1 0-1,1 0 0,0-1 1,-1 1-1,1 0 1,-1-1-1,1 1 0,0 0 1,0-1-1,-1 1 1,1-1-1,0 1 0,0-1 1,0 0-1,0 1 1,-1-1-1,1 0 0,0 0 1,0 1-1,0-1 1,0 0-1,0 0 0,0 0 1,0 0-1,0 0 1,0 0-1,0 0 0,-1-1 1,1 1-1,0 0 1,0 0-1,1-1 0,11-4-21,0-1 0,-1 0 0,0-1 0,0 0 0,0-1 0,-1 0 0,0-1 0,12-12 0,1-1-449,0 1-37,-16 13-22,0 1 0,0 0 0,1 1 0,12-8 0,-25 38-586,-8 10 1342,2 1-1,-9 49 1,17-71-167,0 0 0,1 1 1,1-1-1,0 0 0,1 1 1,1-1-1,0 0 0,0 0 1,2 0-1,4 13 0,0-7-9,23 71-64,-29-83 52,0 0 0,-1-1 0,0 1 0,0 0 0,-1 0 0,0 0-1,0 0 1,0 0 0,-1 0 0,-3 13 0,4-19-4,-1 0-1,1 1 1,-1-1 0,1 0-1,-1 0 1,1 0 0,-1 0-1,1 0 1,-1 0 0,0 0-1,0 0 1,1 0 0,-1 0-1,0-1 1,0 1 0,0 0-1,0 0 1,0-1 0,0 1-1,0-1 1,0 1 0,0-1 0,0 1-1,0-1 1,-1 0 0,1 1-1,0-1 1,0 0 0,0 0-1,-1 0 1,1 0 0,0 0-1,0 0 1,0 0 0,0 0-1,-1-1 1,1 1 0,0 0-1,0-1 1,-2 0 0,0 0 39,1 0 0,0-1 0,-1 1 0,1-1 0,0 1 0,0-1 0,0 0 0,0 0 0,0 0 0,0 0 0,1 0 0,-1 0 0,1-1-1,-1 1 1,1 0 0,0-1 0,-1-3 0,-2-10-113,1-1 1,1 0-1,1-1 0,0 1 0,2 0 0,0 0 0,0 0 0,2 0 0,0 0 0,1 0 0,0 1 0,2-1 0,0 1 0,15-27 0,-8 18-40,2 1 0,1 0-1,1 1 1,1 1 0,1 1 0,1 0 0,1 2-1,26-20 1,-36 31 87,-1 1 53,0-1 0,0 0 0,-1 0-1,0-1 1,9-11 0,-18 19 196,-3 3-227,0 0 0,0 0 0,0 0 0,1 1 0,-1-1 0,0 1 0,1 0 0,0 0 0,-1 0 0,1 0 0,-2 4 0,0-1 17,-1 0-26,1-1-1,0 1 1,0 0 0,0 0-1,1 1 1,0-1-1,0 1 1,1 0-1,0 0 1,0 0-1,0 0 1,1 0 0,0 0-1,0 12 1,1-18-35,0 1 1,1-1-1,-1 0 0,0 0 1,1 1-1,-1-1 1,1 0-1,-1 0 0,1 0 1,-1 0-1,1 0 1,0 0-1,-1 0 1,1 0-1,0 0 0,0 0 1,0 0-1,0 0 1,0-1-1,0 1 0,0 0 1,0-1-1,0 1 1,0 0-1,1-1 1,-1 0-1,0 1 0,0-1 1,1 0-1,0 1 1,41 0-4227,-14-5-2522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7.668"/>
    </inkml:context>
    <inkml:brush xml:id="br0">
      <inkml:brushProperty name="width" value="0.025" units="cm"/>
      <inkml:brushProperty name="height" value="0.025" units="cm"/>
    </inkml:brush>
  </inkml:definitions>
  <inkml:trace contextRef="#ctx0" brushRef="#br0">44 350 4548,'8'-28'11563,"-24"76"-7024,-12 40-3366,26-80-1093,0 1 0,1 0 0,0 0 1,0 0-1,1 0 0,0 0 0,2 14 0,-2-23-66,1 1 0,-1-1 0,1 0 0,-1 1 0,1-1 0,-1 0 0,1 0 0,-1 0 0,1 0 0,0 1 0,-1-1 0,1 0 0,-1 0 0,1 0-1,-1 0 1,1 0 0,-1 0 0,1 0 0,0-1 0,-1 1 0,1 0 0,-1 0 0,1 0 0,-1 0 0,1-1 0,-1 1 0,1 0 0,-1-1 0,1 1 0,-1 0 0,1-1 0,-1 0 0,19-10 192,10-12-82,34-38 0,-13 11-67,-49 50-58,-1 0 1,0 0 0,0 0 0,0 0 0,0 0 0,0-1 0,0 1-1,1 0 1,-1 0 0,0 0 0,0 0 0,0 0 0,0 0 0,1 0 0,-1 0-1,0 0 1,0-1 0,0 1 0,1 0 0,-1 0 0,0 0 0,0 0 0,0 0-1,1 0 1,-1 0 0,0 0 0,0 0 0,0 0 0,1 1 0,-1-1 0,0 0-1,0 0 1,0 0 0,0 0 0,1 0 0,-1 0 0,0 0 0,0 0-1,0 0 1,0 1 0,1-1 0,-1 0 0,0 0 0,0 0 0,0 0 0,0 1-1,0-1 1,0 0 0,1 0 0,2 17-12,-2 30 9,-1-38 19,-1 6 33,1-6-43,0 0 0,0 1 1,0-1-1,1 0 0,1 0 1,2 10-1,-3-18 0,-1 0-1,0 0 1,1 0 0,0 0 0,-1 0-1,1 0 1,-1 0 0,1 0 0,0 0-1,0 0 1,0 0 0,0 0 0,0-1-1,-1 1 1,1 0 0,1-1-1,-1 1 1,0 0 0,0-1 0,0 1-1,1-1 1,1 1 18,-1-1 0,1 0 0,-1-1 0,1 1-1,-1 0 1,1-1 0,-1 1 0,0-1 0,1 0 0,-1 0-1,0 0 1,0 0 0,0 0 0,4-3 0,5-4 5,0 0-1,-1-1 1,0-1 0,-1 0 0,0 0 0,0 0 0,9-17-1,10-11 51,-35 75-482,4-17 385,-1-8 32,0 1 1,1-1 0,1 1 0,0 0 0,1 0 0,0 0-1,1 0 1,2 16 0,-2-29-5,0 1 0,0-1 0,0 1 0,1-1 0,-1 1 0,0-1-1,0 0 1,0 1 0,1-1 0,-1 1 0,0-1 0,0 0 0,1 1 0,-1-1 0,0 1 0,1-1 0,-1 0 0,1 1-1,-1-1 1,0 0 0,1 0 0,-1 1 0,1-1 0,-1 0 0,1 0 0,-1 0 0,1 0 0,-1 0 0,0 1-1,1-1 1,-1 0 0,2 0 0,18-7 385,13-17 175,-12 4-472,-1-1 0,22-30 0,-35 42-88,-2 1 0,1-1 1,-1 0-1,0 0 0,-1 0 0,0-1 0,-1 1 0,0-1 0,0 0 1,1-11-1,-4 21-16,0 1 0,0-1 0,0 0 0,0 0 0,0 0 0,0 0-1,0 0 1,-1 0 0,1 0 0,0 0 0,0 0 0,0 0 0,0 0 0,0 0 0,0 0 0,0 0 0,0 0 0,0 0 0,0 0 0,0 0 0,-1 0 0,1 0 0,0 0 0,0 0 0,0 0 0,0 0 0,0 0 0,0 0 0,0 0 0,0 0 0,0 0 0,0 0 0,0 0 0,-1 0 0,1 0 0,0 0 0,0 0 0,0-1 0,0 1 0,0 0 0,0 0 0,0 0 0,0 0-1,0 0 1,0 0 0,0 0 0,0 0 0,0 0 0,0 0 0,0 0 0,-9 14-91,-8 21 53,14-28 44,0 1 3,-1 1-1,1 0 1,1-1 0,0 1-1,0 0 1,1 0 0,-1 18 0,2-26 1,1 0 0,-1-1 1,1 1-1,-1-1 0,1 1 1,-1-1-1,1 0 1,-1 1-1,1-1 0,0 1 1,-1-1-1,1 0 0,-1 0 1,1 1-1,0-1 1,-1 0-1,1 0 0,0 0 1,0 0-1,-1 1 0,1-1 1,0 0-1,-1 0 1,1-1-1,0 1 0,1 0 1,23-3 138,-6-4-183,-1-1-1,1 0 1,-1-2-1,-1 0 1,0-1-1,0 0 1,-1-2-1,-1 0 1,0 0-1,0-2 1,23-30-1,-29 31 38,-1-1-1,-1 0 0,0 0 0,-1-1 0,0 1 1,-1-1-1,-1-1 0,-1 1 0,0 0 0,-1-1 0,-1 0 1,-1 1-1,-2-34 0,2 49 2,0 0 0,0-1 0,-1 1 0,1 0 0,0 0 0,0-1 1,-1 1-1,1 0 0,-1 0 0,1 0 0,-1-1 0,1 1 0,-1 0 0,0 0 0,1 0 0,-1 0 0,0 0 0,-1-1 1,1 2-7,0-1 1,0 1-1,1 0 1,-1 0-1,0-1 1,0 1 0,1 0-1,-1 0 1,0 0-1,0 0 1,1 0-1,-1 0 1,0 0 0,0 1-1,1-1 1,-1 0-1,0 0 1,0 1-1,1-1 1,-1 0 0,0 1-1,0 0 1,-3 1 1,1 0 0,0 1 0,0 0 0,0-1 0,0 1 0,0 0 0,1 1 0,-1-1 0,-2 6 0,-8 20 121,1 1-1,2 0 1,1 0-1,1 1 0,1 0 1,2 1-1,2-1 1,0 55-1,3-83-109,-1-1 0,1 1 0,0-1 0,1 0-1,-1 1 1,0-1 0,1 1 0,-1-1 0,1 1-1,0-1 1,0 0 0,-1 1 0,2-1 0,-1 0-1,0 0 1,0 0 0,1 0 0,-1 0 0,1 0-1,0 0 1,3 2 0,-3-2 10,1-1-1,-1-1 1,1 1 0,-1 0 0,1 0-1,0-1 1,-1 0 0,1 1 0,0-1-1,0 0 1,-1 0 0,1-1 0,0 1-1,-1 0 1,1-1 0,4-1-1,4-2 22,-1 0-1,1-1 0,-1 0 0,1-1 0,-2 0 1,1 0-1,-1-1 0,9-8 0,4-9-17,-1 0 0,-1 0 0,-1-2 0,-1-1 0,-2 0 0,0-1-1,-2-1 1,-1 0 0,-2-1 0,0 0 0,-3-1 0,0 0 0,5-51 0,-13 58-53,-9 35-33,-10 39 37,19-49 37,-17 52 55,2 1 1,2 0-1,3 1 0,2 0 1,-2 85-1,15-102-12,-5-38-46,0 1 0,0 0 0,0 0 0,0 0 1,0 0-1,0-1 0,1 1 0,-1 0 0,0 0 0,1 0 0,-1 0 1,0-1-1,1 1 0,-1 0 0,1-1 0,-1 1 0,1 0 0,-1-1 0,1 1 1,-1 0-1,1-1 0,0 1 0,-1-1 0,1 1 0,0-1 0,0 1 0,-1-1 1,1 0-1,0 1 0,0-1 0,0 0 0,0 0 0,-1 0 0,1 1 0,0-1 1,0 0-1,0 0 0,1 0 0,-1-4 22,-1 1 1,1 0-1,0 0 1,-1-1-1,0 1 1,1 0-1,-1-1 1,-1 1 0,0-5-1,1 0-29,0-5-10,0-21-185,-5-45 1,4 70 168,-1 0 1,0 1 0,0-1 0,-1 0 0,0 1 0,0-1 0,-1 1 0,0 0 0,0 0 0,-7-8 0,11 15 29,0 1 0,0 0 0,0 0 0,-1-1 0,1 1 0,0 0 1,0-1-1,0 1 0,0 0 0,-1 0 0,1-1 0,0 1 0,0 0 1,0 0-1,-1 0 0,1-1 0,0 1 0,0 0 0,-1 0 0,1 0 1,0 0-1,-1 0 0,1 0 0,0-1 0,-1 1 0,1 0 0,0 0 1,0 0-1,-1 0 0,1 0 0,0 0 0,-1 0 0,1 0 0,0 0 1,-1 0-1,1 0 0,0 1 0,-1-1 0,1 0 0,0 0 0,0 0 1,-1 0-1,1 0 0,0 1 0,-1-1 0,-4 18 15,8 24 6,-2-39-18,0 0-1,0-1 1,1 1 0,-1-1-1,1 1 1,0-1-1,-1 0 1,1 1 0,0-1-1,0 0 1,1 0-1,-1 0 1,0-1 0,1 1-1,-1-1 1,1 1-1,3 1 1,0-1 5,0 0 1,0-1-1,0 1 1,1-1 0,-1 0-1,0-1 1,11 0-1,-2-1-33,0 0-1,0-2 0,0 1 1,0-2-1,-1 0 1,16-7-1,-10 1-259,0 0-1,33-23 0,-46 28 212,0 0-1,0-1 1,0 0-1,-1 0 1,0-1 0,0 1-1,-1-1 1,1-1-1,7-14 1,-38 78 190,9-26-9,2 0 0,2 1 0,1 1 0,1 0 0,-9 57 0,20-80-2484,4-11-392,6-13-2890,-2-10-4570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8.054"/>
    </inkml:context>
    <inkml:brush xml:id="br0">
      <inkml:brushProperty name="width" value="0.025" units="cm"/>
      <inkml:brushProperty name="height" value="0.025" units="cm"/>
    </inkml:brush>
  </inkml:definitions>
  <inkml:trace contextRef="#ctx0" brushRef="#br0">15 0 16784,'0'0'1890,"0"7"-1730,-9 3 96,3 6 64,6 0-224,0 3-64,0-3-608,6-2-2371,3-3-2402</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8.417"/>
    </inkml:context>
    <inkml:brush xml:id="br0">
      <inkml:brushProperty name="width" value="0.025" units="cm"/>
      <inkml:brushProperty name="height" value="0.025" units="cm"/>
    </inkml:brush>
  </inkml:definitions>
  <inkml:trace contextRef="#ctx0" brushRef="#br0">122 24 4644,'-1'9'8382,"-57"300"1592,6-57-8796,44-212-1161,6-35 11,6-25 65,11-39-331,42-102-1,-21 69-581,-14 27 67,-6 17 282,2-1-1,32-61 1,-48 106 503,0 1 1,0 0-1,1-1 0,-1 1 1,1 0-1,-1 0 0,1 0 1,5-3-1,-7 5-25,0 1 0,-1 0 0,1-1 0,0 1 0,0 0 0,0 0 0,-1-1 0,1 1 0,0 0 0,0 0 0,0 0 0,-1 0 0,1 0 0,0 0 0,0 1 0,0-1 0,-1 0 0,1 0 0,0 0 0,0 1 0,0-1 0,-1 0 0,1 1 0,0-1 0,-1 1 0,1-1 0,0 1 0,-1-1 0,1 1 0,-1-1 0,1 1 0,-1 0 0,1-1 0,-1 1 0,1 0 0,-1-1 0,1 1 0,-1 0 0,0 0 0,0-1 0,1 1 0,-1 1 0,5 10 95,-1 1 0,0-1 1,-1 1-1,-1-1 0,0 1 0,0 0 0,-1 0 0,-1-1 0,0 1 0,-1 0 0,0 0 0,-1 0 1,-1-1-1,0 1 0,0-1 0,-2 1 0,1-1 0,-1 0 0,-1-1 0,0 0 0,-1 0 0,0 0 1,-12 13-1,16-20-70,0 0 1,0-1-1,-1 1 1,1-1 0,-1 0-1,0-1 1,0 1 0,0 0-1,0-1 1,0 0-1,-1 0 1,1 0 0,-1-1-1,1 1 1,-1-1 0,0 0-1,-8 0 1,12-1-147,0 0 0,0-1 0,0 1 0,0-1 0,0 1 0,0-1 0,0 1 0,1-1 0,-1 0 1,0 1-1,0-1 0,0 0 0,1 0 0,-1 0 0,0 0 0,1 1 0,-1-1 0,1 0 0,-1 0 0,1 0 0,-1 0 0,1 0 0,-1 0 1,1 0-1,0 0 0,0-1 0,0 1 0,0 0 0,0 0 0,0 0 0,0 0 0,0 0 0,0 0 0,0 0 0,1-1 0,5-47-7662,8 6 329</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8.818"/>
    </inkml:context>
    <inkml:brush xml:id="br0">
      <inkml:brushProperty name="width" value="0.025" units="cm"/>
      <inkml:brushProperty name="height" value="0.025" units="cm"/>
    </inkml:brush>
  </inkml:definitions>
  <inkml:trace contextRef="#ctx0" brushRef="#br0">57 72 9769,'0'9'5611,"-2"21"-3859,-2 0-1,-1 0 1,-12 41 0,9-44-1195,2 0 0,0 0 0,2 0 0,1 0 0,2 1 0,1 28 0,0-54-555,0-1 0,0 1-1,0-1 1,0 0 0,0 1 0,1-1-1,-1 1 1,0-1 0,1 0 0,-1 1-1,1-1 1,0 0 0,-1 0 0,1 1-1,0-1 1,0 0 0,0 0 0,0 0-1,0 0 1,0 0 0,0 0-1,0 0 1,0 0 0,0-1 0,1 1-1,-1 0 1,0-1 0,1 1 0,-1-1-1,0 1 1,1-1 0,-1 0 0,0 1-1,1-1 1,-1 0 0,1 0 0,-1 0-1,1 0 1,-1 0 0,0 0 0,1-1-1,-1 1 1,0 0 0,1-1 0,-1 1-1,0-1 1,1 0 0,-1 1-1,2-2 1,5-2-72,-1 1 0,0-1-1,0-1 1,-1 1 0,1-1 0,-1 0-1,7-7 1,-5 2 16,0 0 0,-1 0 1,0-1-1,-1 0 0,0 0 0,0-1 1,-1 1-1,-1-1 0,0 0 0,-1-1 0,0 1 1,2-25-1,-5 37 54,0 0 0,0 0 0,0 0 0,0 0 0,0 0 0,0 0 0,0 0 0,0 1 0,0-1 0,-1 0 0,1 0 0,0 0 1,0 0-1,0 0 0,0 0 0,0 0 0,0 0 0,0 0 0,0 0 0,-1 0 0,1 0 0,0 0 0,0 0 0,0 0 0,0 0 0,0 0 0,0 0 0,0-1 0,0 1 1,0 0-1,-1 0 0,1 0 0,0 0 0,0 0 0,0 0 0,0 0 0,0 0 0,0 0 0,0 0 0,0 0 0,0 0 0,0 0 0,0-1 0,0 1 0,0 0 0,0 0 1,0 0-1,0 0 0,0 0 0,0 0 0,0 0 0,-1 0 0,1-1 0,0 1 0,1 0 0,-1 0 0,0 0 0,0 0 0,0 0 0,0 0 0,0 0 0,0 0 0,0 0 1,0-1-1,0 1 0,0 0 0,0 0 0,0 0 0,-8 10 16,-5 16 76,5-6 76,2 1 1,0 0-1,1 1 1,1 0 0,0-1-1,1 40 1,2-60-161,1 0 1,0 0 0,0 0-1,0-1 1,0 1 0,0 0-1,0 0 1,0 0 0,0 0 0,0 0-1,0 0 1,1 0 0,-1 0-1,0-1 1,1 1 0,-1 0-1,0 0 1,1 0 0,-1-1 0,1 1-1,-1 0 1,1 0 0,-1-1-1,1 1 1,0-1 0,-1 1-1,1 0 1,0-1 0,0 1-1,-1-1 1,1 1 0,0-1 0,0 0-1,0 1 1,0-1 0,0 0-1,-1 0 1,1 0 0,0 1-1,0-1 1,0 0 0,0 0-1,0 0 1,0 0 0,0 0 0,-1-1-1,1 1 1,0 0 0,0 0-1,0-1 1,0 1 0,0 0-1,-1-1 1,1 1 0,1-2-1,3 0-107,-1 0 0,0-1-1,1 1 1,-1-1-1,0 0 1,-1-1 0,1 1-1,-1-1 1,5-4-1,-2-3-914,1 0-1,-1 0 1,-1-1-1,5-15 0,-5 12-1260,-1-1 0,-1 0 0,2-17 0,-2-23-5540</inkml:trace>
  <inkml:trace contextRef="#ctx0" brushRef="#br0" timeOffset="1">260 1 10314,'0'0'8584,"-21"48"-7879,21-28-417,0 0-224,0-7-769,0-5-4099</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9.331"/>
    </inkml:context>
    <inkml:brush xml:id="br0">
      <inkml:brushProperty name="width" value="0.025" units="cm"/>
      <inkml:brushProperty name="height" value="0.025" units="cm"/>
    </inkml:brush>
  </inkml:definitions>
  <inkml:trace contextRef="#ctx0" brushRef="#br0">90 0 3491,'0'0'16683,"-7"13"-15487,-6 16-725,1 1 1,1 0 0,2 1 0,-8 41 0,8-1 174,-2 135 0,11-203-638,0 0-1,0 0 1,0 0-1,1 0 1,-1 0 0,1 0-1,0 0 1,0 0-1,0 0 1,0-1 0,0 1-1,3 3 1,-3-5 7,0 0 0,-1 0 0,1 0 0,0 0 0,1 0 0,-1-1 0,0 1 1,0 0-1,0-1 0,0 1 0,1-1 0,-1 1 0,0-1 0,0 0 0,1 0 0,-1 1 0,0-1 1,1 0-1,-1 0 0,0 0 0,1 0 0,-1 0 0,0-1 0,0 1 0,1 0 0,-1-1 0,0 1 1,0-1-1,1 1 0,-1-1 0,2-1 0,13-9 95,0-1 0,-1-1 0,0 0 0,-1-1 0,-1-1 0,21-29 0,-16 22-63,89-120 97,-91 118-180,-1 0-1,-2-1 1,-1 0 0,12-34-1,-30 71-2475,0 1 0,-2-1 0,1-1-1,-15 17 1,-7 2-3814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49.660"/>
    </inkml:context>
    <inkml:brush xml:id="br0">
      <inkml:brushProperty name="width" value="0.025" units="cm"/>
      <inkml:brushProperty name="height" value="0.025" units="cm"/>
    </inkml:brush>
  </inkml:definitions>
  <inkml:trace contextRef="#ctx0" brushRef="#br0">1 0 6246,'0'0'7719,"0"66"-5284,0-44-129,0-1-513,11 1-736,-1-5-512,3 1-385,-1-5-96,10-1-32,-1-5-1153,1-6-1249,1-1-1698,2-6-865,-4-9-2177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0.519"/>
    </inkml:context>
    <inkml:brush xml:id="br0">
      <inkml:brushProperty name="width" value="0.025" units="cm"/>
      <inkml:brushProperty name="height" value="0.025" units="cm"/>
    </inkml:brush>
  </inkml:definitions>
  <inkml:trace contextRef="#ctx0" brushRef="#br0">113 325 8904,'0'0'3310,"0"-9"-662,-1-28 27,1 36-2611,0 1 1,0 0 0,0-1 0,0 1 0,0-1-1,0 1 1,0 0 0,0-1 0,0 1-1,0 0 1,0-1 0,-1 1 0,1-1 0,0 1-1,0 0 1,0-1 0,-1 1 0,1 0 0,0-1-1,0 1 1,-1 0 0,1 0 0,0-1-1,-1 1 1,1 0 0,0 0 0,-1-1 0,1 1-1,0 0 1,-1 0 0,1 0 0,0 0 0,-1 0-1,1 0 1,-1-1 0,1 1 0,0 0 0,-1 0-1,1 0 1,-1 0 0,1 0 0,0 0-1,-1 1 1,1-1 0,-1 0 0,1 0 0,0 0-1,-1 0 1,1 0 0,0 0 0,-1 1 0,1-1-1,0 0 1,-1 0 0,1 1 0,0-1-1,-1 0 1,1 0 0,0 1 0,-1 0 0,-15 13 291,6 0-117,1-1 0,1 1 1,-1 1-1,2 0 0,0 0 1,1 0-1,1 1 0,0 0 1,1 0-1,1 0 0,-3 28 1,6-43-234,0 0 0,0 0 0,0 0 0,0 0 0,1-1-1,-1 1 1,0 0 0,0 0 0,0 0 0,1 0 0,-1-1 0,0 1 0,1 0 0,-1 0 0,1-1 0,-1 1 0,1 0 0,-1-1 0,1 1 0,-1-1 0,1 1 0,-1 0 0,1-1 0,0 1 0,0-1 0,-1 0 0,1 1 0,0-1 0,1 1-1,0 0 21,1-1-1,-1 0 1,1 0-1,-1 1 1,1-1-1,-1-1 0,1 1 1,-1 0-1,1-1 1,2 0-1,3-1 38,0-1-1,0 0 0,-1 0 1,1 0-1,11-9 1,0-4-77,0 0 1,-1-2-1,-1 0 1,-1-1 0,-1-1-1,0 0 1,-2-1 0,0 0-1,13-33 1,-34 80-291,0 0-1,2 1 1,-3 32 0,8-58 285,1 0 1,0-1-1,0 1 1,0 0-1,0-1 1,0 1-1,0 0 1,0-1-1,0 1 0,0 0 1,1-1-1,-1 1 1,0-1-1,0 1 1,1 0-1,-1-1 1,0 1-1,1-1 0,-1 1 1,0-1-1,1 1 1,-1-1-1,1 1 1,-1-1-1,1 1 1,-1-1-1,1 1 1,-1-1-1,1 0 0,-1 1 1,1-1-1,1 1 1,22-8-235,20-28 269,-4-6-47,64-87-1,-92 112 42,-2 0-1,0-1 1,-1-1-1,0 1 1,-2-1-1,0-1 1,-1 1-1,-1-1 1,4-25-1,-9 33-301,-4 12 113,-8 24 63,-13 45 169,-9 24 173,20-58 70,1 0 1,1 0-1,3 2 1,-8 53 0,17-90-287,0 0 1,0 1-1,-1-1 1,1 0-1,0 0 1,0 0-1,0 0 1,1 0-1,-1 1 1,0-1-1,0 0 1,1 0-1,-1 0 1,0 0-1,1 0 1,-1 0-1,1 0 1,0 0-1,-1 0 1,2 1-1,-1-2 4,-1 1 1,1-1-1,0 0 1,-1 0-1,1 0 0,0 0 1,0 1-1,-1-1 0,1 0 1,0 0-1,-1 0 1,1-1-1,0 1 0,0 0 1,-1 0-1,1 0 0,0 0 1,-1-1-1,1 1 1,0 0-1,-1-1 0,2 0 1,2-1 27,0-1 0,0 1 0,-1-1 0,1 0 0,-1 0 0,0-1-1,0 1 1,4-6 0,-1-4-22,0-1 0,0 0 0,-1 0 0,-1-1 0,0 1-1,-1-1 1,-1 0 0,-1 0 0,0 0 0,0 0 0,-1 0-1,-1 0 1,-4-19 0,5 32-35,-1 0 0,1 0-1,-1 0 1,0 0 0,0 0 0,1 0 0,-1 0-1,0 0 1,-1 1 0,1-1 0,0 0 0,0 1-1,-1-1 1,1 1 0,-1 0 0,1-1 0,-1 1-1,1 0 1,-3-1 0,3 1 5,0 1 0,0 0 0,0 0 0,0 0 1,0 0-1,0 0 0,1 0 0,-1 0 0,0 0 0,0 0 0,0 1 0,0-1 0,0 0 0,0 0 1,0 1-1,0-1 0,1 1 0,-1-1 0,0 1 0,0-1 0,0 1 0,1-1 0,-1 1 0,0 0 0,1-1 1,-1 1-1,1 0 0,-1 0 0,1-1 0,-1 1 0,1 0 0,-1 0 0,1 0 0,0 0 0,-1 0 1,1-1-1,0 1 0,0 0 0,0 0 0,-1 1 0,-1 6-2,0 0 0,0 0 0,1 0 0,0 0 0,0 1 0,1-1 0,0 13 0,0-19 9,1 0 1,-1 0-1,0 0 1,1 1-1,0-1 0,-1 0 1,1 0-1,0 0 1,0 0-1,0 0 1,0-1-1,0 1 0,1 0 1,-1 0-1,0-1 1,1 1-1,-1-1 0,1 1 1,0-1-1,0 0 1,-1 1-1,1-1 0,0 0 1,0 0-1,0 0 1,0-1-1,0 1 0,0 0 1,0-1-1,0 1 1,1-1-1,3 0 1,15 1 28,0-1 1,-1-1 0,1-1 0,24-5 0,-33 4-250,0 0 1,0-1-1,-1 0 1,1-1-1,-1 0 1,0 0-1,0-1 1,14-11-1,-32 24 277,0 0-1,1 0 1,-1 0-1,1 1 1,1 0-1,-5 9 1,7-13 7,1 0-1,0 0 1,0 0 0,1-1-1,-1 2 1,1-1-1,0 0 1,0 0 0,0 0-1,1 0 1,-1 1-1,1-1 1,0 0 0,0 1-1,1-1 1,-1 0 0,1 0-1,1 5 1,0-6-42,-1-1 1,1 0-1,0 0 1,0-1-1,0 1 0,0 0 1,0 0-1,0-1 1,0 0-1,1 1 1,-1-1-1,0 0 1,1 0-1,-1 0 0,1 0 1,-1-1-1,1 1 1,0-1-1,4 1 1,59 2 233,-56-3-228,0 0-12,1 0 0,-1-1 0,1 0-1,-1-1 1,0 0 0,0 0 0,1-1 0,12-6 0,-20 7 10,-1 1 0,1-1 1,-1 1-1,0-1 1,0 0-1,1 1 1,-1-1-1,-1 0 0,1-1 1,0 1-1,0 0 1,-1 0-1,1-1 1,-1 1-1,0-1 0,0 1 1,0-1-1,0 0 1,0 1-1,0-1 1,-1 0-1,1 0 0,-1 1 1,0-1-1,0 0 1,0 0-1,0 0 1,0 0-1,-1 1 0,1-1 1,-1 0-1,0 0 1,0 1-1,0-1 1,0 1-1,-2-4 0,-3-5 90,0 0-1,0 0 1,-1 1-1,-1 0 1,-13-14-1,12 14 172,1 0-1,-1-1 1,2 0 0,-10-17-1,17 27-274,0 1-1,-1 0 0,1-1 1,0 1-1,0-1 1,0 1-1,0 0 1,0-1-1,0 1 0,0-1 1,0 1-1,0 0 1,0-1-1,0 1 1,0-1-1,1 1 1,-1 0-1,0-1 0,0 1 1,0 0-1,0-1 1,1 1-1,-1 0 1,0-1-1,0 1 0,1 0 1,-1-1-1,0 1 1,1 0-1,-1 0 1,0-1-1,1 1 1,-1 0-1,0 0 0,1 0 1,-1-1-1,0 1 1,1 0-1,-1 0 1,1 0-1,-1 0 0,0 0 1,1 0-1,-1 0 1,1 0-1,-1 0 1,1 0-1,26-1-107,-20 2 124,124 2-1054,-7 0-5982,-69-3-1637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7.522"/>
    </inkml:context>
    <inkml:brush xml:id="br0">
      <inkml:brushProperty name="width" value="0.025" units="cm"/>
      <inkml:brushProperty name="height" value="0.025" units="cm"/>
    </inkml:brush>
  </inkml:definitions>
  <inkml:trace contextRef="#ctx0" brushRef="#br0">163 1 11755,'0'0'13720,"-7"12"-13464,-4 6-17,2 0 0,0 1 0,1-1 1,2 2-1,-1-1 0,2 1 0,1 0 0,0 0 0,0 25 1,3-31-73,1 0 1,1-1-1,4 23 1,-4-33-201,0-1-1,-1 1 0,1-1 1,0 1-1,0-1 1,0 0-1,1 1 0,-1-1 1,0 0-1,1 0 1,0 0-1,2 3 0,-3-5-61,0 1-1,0 0 0,0-1 1,0 1-1,0-1 0,1 1 1,-1-1-1,0 1 0,1-1 1,-1 0-1,0 0 0,1 0 1,-1 0-1,0 0 1,0 0-1,1 0 0,-1 0 1,0 0-1,1 0 0,-1-1 1,0 1-1,0-1 0,1 1 1,-1-1-1,0 1 0,1-2 1,-1 1-169,0 0 1,0 0-1,0 0 0,-1 0 1,1 0-1,0 0 0,-1 0 1,1 0-1,-1-1 1,1 1-1,-1 0 0,0 0 1,1-1-1,-1 1 1,0 0-1,0-1 0,0 1 1,0 0-1,0 0 1,0-1-1,-1 1 0,1 0 1,-1-2-1,-9-31-3371,2 24 3568,-1-1 0,0 2 0,0-1 0,-1 2-1,-1-1 1,-12-8 0,8 7 2356,2-1-1,-23-21 1,75 29-330,20 9-1884,23 0-1502,-29-8-3665,-16-5-4367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3.062"/>
    </inkml:context>
    <inkml:brush xml:id="br0">
      <inkml:brushProperty name="width" value="0.025" units="cm"/>
      <inkml:brushProperty name="height" value="0.025" units="cm"/>
    </inkml:brush>
  </inkml:definitions>
  <inkml:trace contextRef="#ctx0" brushRef="#br0">38 369 4260,'-6'9'3953,"2"-4"-2895,0 1-1,0-1 1,1 1 0,0-1 0,1 1-1,-1 0 1,1 0 0,0 0 0,0 1-1,-1 10 1,3-16-1006,1-1 0,-1 0 1,0 1-1,1-1 0,-1 0 0,0 1 0,1-1 1,-1 0-1,1 1 0,-1-1 0,0 0 0,1 0 0,-1 0 1,1 1-1,-1-1 0,1 0 0,-1 0 0,1 0 1,-1 0-1,1 0 0,-1 0 0,0 0 0,1 0 0,-1 0 1,1 0-1,-1 0 0,1 0 0,-1 0 0,1-1 1,-1 1-1,1 0 0,-1 0 0,0 0 0,1-1 0,-1 1 1,1 0-1,-1 0 0,1-1 0,21-10 577,20-19 58,0-2 0,-3-2 0,51-54 0,-63 60-536,-16 17-74,86-92 575,-84 88-464,-1-1 0,-1 0 0,0 0 0,-1-2 0,8-18 0,-28 102-161,6-41-46,0 0 0,2 0 0,0 0 0,2 1 0,1-1 0,6 39 0,-6-62-136,0 1-1,0 0 1,1-1 0,-1 1 0,1-1 0,0 1 0,-1-1 0,1 0 0,0 0 0,1 0-1,-1 0 1,0 0 0,0 0 0,1-1 0,-1 1 0,1-1 0,5 3 0,20 0-4114,-27-4 3873,0-1-1,0 1 0,1 0 0,-1-1 1,0 1-1,0-1 0,0 1 0,0-1 1,0 1-1,0-1 0,0 0 0,0 0 0,0 1 1,0-1-1,0 0 0,0 0 0,-1 0 1,1 0-1,1-2 0,4-12-6164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3.471"/>
    </inkml:context>
    <inkml:brush xml:id="br0">
      <inkml:brushProperty name="width" value="0.025" units="cm"/>
      <inkml:brushProperty name="height" value="0.025" units="cm"/>
    </inkml:brush>
  </inkml:definitions>
  <inkml:trace contextRef="#ctx0" brushRef="#br0">148 460 8008,'-49'23'4479,"23"-11"-2501,-40 24-1,66-36-1915,-1 0 0,1 0-1,0 0 1,0 0 0,-1 0-1,1 1 1,0-1 0,0 0-1,-1 0 1,1 0 0,0 0-1,0 0 1,-1 0 0,1 0 0,0 0-1,0 1 1,0-1 0,-1 0-1,1 0 1,0 0 0,0 1-1,0-1 1,0 0 0,-1 0-1,1 0 1,0 1 0,0-1 0,0 0-1,0 0 1,0 1 0,0-1-1,0 0 1,0 0 0,0 1-1,0-1 1,0 0 0,0 0-1,0 1 1,0-1 0,0 0-1,0 0 1,0 1 0,0-1 0,0 0-1,0 0 1,0 1 0,15-1 620,25-9-399,377-141 4638,216-40-3580,-434 141-1328,263-77-69,-454 124-10,-6 2 36,-1-1 1,0 1-1,1 0 1,-1 0-1,1-1 1,-1 1-1,0-1 1,0 0-1,1 1 0,-1-1 1,0 0-1,0 0 1,0 1-1,0-1 1,2-2-1,-40 0-1096,-79 13-5328,70-5 1404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4.192"/>
    </inkml:context>
    <inkml:brush xml:id="br0">
      <inkml:brushProperty name="width" value="0.025" units="cm"/>
      <inkml:brushProperty name="height" value="0.025" units="cm"/>
    </inkml:brush>
  </inkml:definitions>
  <inkml:trace contextRef="#ctx0" brushRef="#br0">34 113 3555,'0'0'18055,"0"12"-17324,-5 310 908,-9-503-4423,3 80 1591,10 90 1134,0-2 96,0 0-1,0 0 0,2-1 1,-1 1-1,5-21 1,-4 31 16,0 0-1,-1 0 1,2 0 0,-1 1-1,0-1 1,1 0 0,-1 1-1,1-1 1,0 1 0,-1 0 0,1-1-1,0 1 1,1 0 0,-1 0-1,0 0 1,1 0 0,-1 1-1,1-1 1,-1 1 0,1-1 0,0 1-1,0 0 1,-1 0 0,1 0-1,0 1 1,0-1 0,0 1 0,0-1-1,0 1 1,4 0 0,-1 0 9,0 1 0,0-1 0,0 1 0,0 0 1,0 1-1,0-1 0,-1 1 0,1 0 0,-1 1 1,1-1-1,-1 1 0,0 0 0,0 1 0,0-1 1,0 1-1,-1 0 0,0 0 0,1 0 0,-1 1 1,-1-1-1,1 1 0,-1 0 0,0 0 0,0 0 1,0 1-1,-1-1 0,0 1 0,0-1 0,2 11 1,-1-7-1,-1 0 0,0 0 0,-1 0 0,0 0 0,0 0 0,-1 0 0,0 0 0,-1 0 0,0 0 0,0 0 0,-1 0 0,0 0 0,-1-1 0,0 1 0,0-1 0,-1 1 0,0-1 0,0 0 0,-8 9 1,0-5 445,9-9-340,0-1-1,0 1 1,0 0 0,0-1 0,1 1-1,0 0 1,-1 1 0,-2 5-1,7-8-175,0 0-1,0 0 0,1-1 0,-1 1 0,0 0 0,0-1 0,1 1 0,-1-1 0,0 0 0,1 0 0,-1 0 0,0 0 1,1 0-1,2-1 0,0 1-55,9 0-685,-1-1-1,1 0 1,-1-1 0,1-1-1,25-8 1,28-21-8181,-40 16 1878</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4.553"/>
    </inkml:context>
    <inkml:brush xml:id="br0">
      <inkml:brushProperty name="width" value="0.025" units="cm"/>
      <inkml:brushProperty name="height" value="0.025" units="cm"/>
    </inkml:brush>
  </inkml:definitions>
  <inkml:trace contextRef="#ctx0" brushRef="#br0">26 168 3011,'0'0'16383,"-4"5"-15630,4-5-729,-1 1 1,1-1-1,-1 1 1,1-1-1,-1 1 0,1 0 1,-1-1-1,1 1 0,0 0 1,-1-1-1,1 1 1,0 0-1,0-1 0,-1 1 1,1 0-1,0-1 0,0 1 1,0 0-1,0 0 1,0-1-1,0 1 0,0 0 1,0 0-1,0-1 0,0 1 1,0 0-1,0-1 1,1 1-1,-1 0 0,0 0 1,0-1-1,1 1 0,-1 0 1,1-1-1,-1 1 1,0-1-1,1 1 0,-1-1 1,1 1-1,0-1 0,-1 1 1,1-1-1,0 1 1,2 0 55,0-1 1,0 0 0,0 0 0,0 0 0,0 0 0,0 0 0,0-1 0,0 1-1,0-1 1,0 0 0,0 0 0,0 0 0,4-2 0,3-2-1,0-1-1,0 1 1,-1-2 0,0 1-1,0-1 1,-1-1 0,14-14-1,-17 17-12,0-1 0,-1 1 0,0-1 0,-1 0 0,1 0 0,-1 0 0,0 0 0,-1 0 0,1-1 0,-1 1 0,0-1 0,-1 0 0,2-13 0,-3 19-48,0 0 0,0 0 0,0-1 1,0 1-1,0 0 0,-1 0 0,1 0 0,0 0 1,-1 0-1,1 0 0,0 0 0,-1 0 1,1 0-1,-1 0 0,0 0 0,1 0 0,-1 0 1,0 0-1,1 0 0,-1 1 0,0-1 1,0 0-1,0 0 0,0 1 0,0-1 0,0 1 1,0-1-1,0 1 0,0-1 0,0 1 1,0 0-1,0-1 0,0 1 0,0 0 0,0 0 1,0 0-1,0 0 0,-1 0 0,1 0 1,0 0-1,-2 0 0,-1 1-13,0 0-1,0-1 1,0 2 0,0-1 0,0 0-1,0 1 1,1-1 0,-1 1-1,0 0 1,-5 5 0,-4 5-1,1 0 1,1 1-1,0 1 1,0 0-1,-10 19 1,15-23-18,0 1 0,1 0 0,0 0 0,1 0 0,0 0 0,1 1 0,0-1 0,-2 18 0,5-28-61,0 0 1,0 0-1,0 0 1,0 0-1,0-1 1,0 1-1,0 0 1,0 0-1,0 0 0,0 0 1,0-1-1,1 1 1,-1 0-1,0 0 1,1 0-1,-1-1 1,1 1-1,-1 0 0,1 0 1,-1-1-1,1 1 1,-1-1-1,1 1 1,0 0-1,-1-1 0,1 1 1,0-1-1,-1 1 1,2-1-1,0 1-129,0-1 0,0 0 0,0 1 0,0-1 0,0 0 0,-1 0 0,1-1-1,0 1 1,0 0 0,0-1 0,0 1 0,2-2 0,5-1-1055,0-1 0,-1 0 1,0 0-1,13-9 0,13-15-4369</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4.881"/>
    </inkml:context>
    <inkml:brush xml:id="br0">
      <inkml:brushProperty name="width" value="0.025" units="cm"/>
      <inkml:brushProperty name="height" value="0.025" units="cm"/>
    </inkml:brush>
  </inkml:definitions>
  <inkml:trace contextRef="#ctx0" brushRef="#br0">208 1 3203,'0'0'9641,"-10"8"-7201,-10 11-661,-36 39 0,49-49-1483,0-1 0,1 1 0,0 0 0,0 0 0,1 1 0,0 0 0,1 0 0,0 0 0,-4 16 0,8-25-291,1 0 0,-1 0 0,0-1 0,0 1 0,1 0 0,-1 0 0,1 0 0,-1 0 0,0-1 0,1 1 0,-1 0 0,1-1 0,0 1 0,-1 0-1,1-1 1,0 1 0,-1-1 0,1 1 0,0 0 0,-1-1 0,1 0 0,0 1 0,0-1 0,0 0 0,0 1 0,-1-1 0,1 0 0,0 0 0,0 1 0,0-1 0,0 0 0,0 0 0,0 0 0,0 0 0,1-1 0,44 1 3,-35 0-72,2 0 22,-1 1 1,1 0-1,0 0 0,14 5 1,-24-5 51,0 0 0,-1 0 0,1 0 0,0 0 0,-1 0 0,0 1 0,1-1-1,-1 1 1,0-1 0,1 1 0,2 4 0,-4-5 29,0 1 0,0-1 0,-1 0 0,1 1 0,-1-1 0,1 0 0,-1 1 0,1-1 0,-1 1 0,0-1 0,0 1 0,0-1 0,0 0 0,0 1 0,0-1 0,0 1 0,0-1 0,-1 1 0,1-1 0,0 1 0,-1-1 0,1 0 0,-1 1 0,-1 1 0,0 1 73,-1-1 1,0 1-1,-1-1 0,1 0 1,-1 0-1,1 0 0,-1 0 1,0 0-1,0-1 0,0 0 1,0 0-1,-1 0 0,1 0 1,-1-1-1,-4 2 0,-72 16 477,66-17-758,0 0 1,0-1-1,0 0 0,-26-3 1,41 2 36,-1 0 1,1 0-1,-1 0 0,1 0 1,-1 0-1,1 0 1,-1-1-1,1 1 0,-1 0 1,1 0-1,0 0 1,-1-1-1,1 1 0,-1 0 1,1-1-1,0 1 1,-1 0-1,1-1 0,0 1 1,-1 0-1,1-1 1,0 1-1,0-1 0,-1 1 1,1 0-1,0-1 1,0 1-1,0-1 0,0 1 1,0-1-1,-1 1 1,1-1-1,0 1 1,0-1-1,0 1 0,0-1 1,0 1-1,0-1 1,1 1-1,-1-1 0,0 1 1,0-1-1,12-19-7587,5 7 2188</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5.996"/>
    </inkml:context>
    <inkml:brush xml:id="br0">
      <inkml:brushProperty name="width" value="0.025" units="cm"/>
      <inkml:brushProperty name="height" value="0.025" units="cm"/>
    </inkml:brush>
  </inkml:definitions>
  <inkml:trace contextRef="#ctx0" brushRef="#br0">96 299 448,'0'0'2755,"-11"4"272,7-3-2195,-38 12 2084,39-12-2350,0 0-1,0 0 1,0 0 0,0 1 0,0-1 0,1 1 0,-1-1 0,1 1-1,-1 0 1,1 0 0,0 0 0,-1 1 0,-1 1 0,4-3-482,0-1 0,0 1 0,0 0 1,0-1-1,0 1 0,0-1 0,1 1 0,-1-1 1,0 1-1,0-1 0,0 1 0,0-1 1,1 1-1,-1-1 0,0 0 0,0 1 0,1-1 1,-1 1-1,0-1 0,1 0 0,-1 1 1,1-1-1,-1 0 0,0 1 0,1-1 1,-1 0-1,1 1 0,-1-1 0,1 0 0,-1 0 1,1 0-1,-1 1 0,1-1 0,-1 0 1,1 0-1,-1 0 0,1 0 0,-1 0 0,1 0 1,-1 0-1,1 0 0,-1 0 0,1 0 1,-1 0-1,1-1 0,-1 1 0,1 0 1,0-1-1,31-2 561,-25-1-554,1 1 0,0-1-1,-1 0 1,1-1 0,-1 0 0,-1 0-1,1-1 1,-1 1 0,1-1 0,-2-1-1,1 1 1,-1-1 0,0 0 0,0 0-1,-1-1 1,0 1 0,0-1 0,-1 0-1,0 0 1,0 0 0,-1 0 0,0-1-1,1-8 1,-3 17-82,-1-1-1,1 1 1,0-1-1,0 0 1,0 1-1,0-1 0,0 1 1,0-1-1,-1 1 1,1-1-1,0 1 1,0-1-1,-1 1 1,1-1-1,0 1 1,-1 0-1,1-1 1,0 1-1,-1-1 1,1 1-1,-1 0 1,1-1-1,0 1 1,-1 0-1,1 0 0,-1-1 1,1 1-1,-1 0 1,1 0-1,-1 0 1,0 0-1,1-1 1,-1 1-1,1 0 1,-1 0-1,1 0 1,-1 0-1,1 0 1,-1 0-1,1 1 1,-1-1-1,0 0 0,0 0 1,-1 1-13,0-1 1,0 1-1,0-1 0,0 1 1,0 0-1,1 0 1,-1 0-1,0 0 0,0 0 1,1 0-1,-1 0 0,-1 2 1,-7 10 3,0 0 0,1 1 0,1 0 0,0 1 0,1-1 0,0 1 0,2 1 0,-1-1 0,2 1 0,-4 24 0,8-40-2,0 1 0,0-1-1,0 1 1,0-1 0,0 1 0,0-1 0,0 1 0,0-1-1,0 1 1,0-1 0,0 1 0,1-1 0,-1 1 0,0-1 0,0 1-1,1-1 1,-1 0 0,0 1 0,0-1 0,1 1 0,-1-1-1,0 0 1,1 1 0,-1-1 0,1 0 0,-1 1 0,1-1 0,-1 0-1,0 0 1,1 0 0,-1 1 0,1-1 0,0 0 0,22-1 35,22-15 82,-20 4-107,-13 5-105,0 0 0,0 2 0,1-1 0,0 2 0,0 0 0,0 0 0,1 1 0,25-2 0,-37 5 93,-1 0 0,0 1 1,0-1-1,1 0 0,-1 1 1,0-1-1,0 1 1,0-1-1,1 1 0,-1 0 1,0 0-1,0-1 0,0 1 1,0 0-1,0 0 0,0 0 1,-1 0-1,1 0 0,0 0 1,0 0-1,-1 0 0,1 0 1,-1 1-1,1-1 0,0 2 1,6 34 1801,-7-62-5,-10-149-1344,10 173-479,-1 0 1,1 0-1,0 0 1,0 1-1,0-1 1,0 0 0,0 0-1,0 0 1,0 0-1,1 0 1,-1 0-1,0 0 1,0 0-1,1 0 1,-1 0-1,0 0 1,1 1-1,-1-1 1,1 0 0,-1 0-1,1 1 1,0-1-1,-1 0 1,1 0-1,0 1 1,-1-1-1,2 0 1,25-1-850,-15 2 939,-3 0-78,1 0 1,-1 0 0,0 1 0,1 1-1,-1 0 1,0 0 0,12 4 0,-18-4 15,0-1 0,-1 1 0,1-1 0,-1 1 0,1 0 0,-1 0 0,0 0 0,1 0 0,-1 0 0,0 0 0,-1 1-1,1-1 1,0 1 0,-1-1 0,1 1 0,-1 0 0,0-1 0,1 1 0,-2 0 0,1 0 0,0 0 0,0 0 0,-1 0 0,0 0 0,0 0 0,0 5 0,-1 9 28,0-1 0,-1 0 0,-1 1 0,-1-1-1,-7 19 1,3-9-10,34-47-10,-18 7-22,0 1 0,0-2 1,-1 1-1,-1-1 0,0 0 1,6-29-1,-7 24-26,-1 0 1,3-36-1,-7 60 52,0-1 0,0 0 0,0 1 0,1-1 0,0 1 1,0-1-1,0 0 0,0 0 0,0 1 0,0-1 0,1 0 0,0 0 1,-1 0-1,1 0 0,0-1 0,1 1 0,-1 0 0,0-1 0,1 1 1,0-1-1,-1 0 0,1 0 0,0 0 0,3 1 0,-2-1 3,0-1 0,0 0 0,0 0 0,0-1-1,0 1 1,1-1 0,-1 0 0,0 0 0,0-1 0,0 1-1,0-1 1,0 0 0,0 0 0,0 0 0,0 0 0,0-1-1,0 1 1,-1-1 0,1 0 0,5-4 0,0 0 0,0-1 1,0 0 0,-1 0-1,0 0 1,0-1-1,12-17 1,-17 21 1,0-1 0,0 1 0,-1-1-1,0 0 1,0 0 0,0 0 0,0 0 0,-1 0-1,0 0 1,0 0 0,0 0 0,0-1 0,-1 1-1,0 0 1,0-1 0,-2-7 0,2 11-14,0 1 0,-1 0 0,1 0 0,0-1 0,-1 1 0,1 0 0,-1 0 0,1 0 0,-1 0 0,0 0 0,1 0 0,-1 0 0,0 0 0,0 0 0,0 0 0,0 0 0,0 0 0,0 0 0,0 1 0,0-1 0,0 0 0,0 1 0,0-1 0,0 1 0,0-1 0,0 1 0,-1 0 0,1-1 0,0 1 0,0 0 1,-1 0-1,1 0 0,0 0 0,0 0 0,-2 0 0,1 0-2,-1 1 0,1-1 0,-1 1 0,1 0 0,-1 0 0,1 0 0,-1 0 0,1 0 0,0 0 0,0 1 0,0-1 0,-1 1 0,1-1 0,1 1 0,-4 3 0,-3 6 32,1 0 0,0 0 0,1 0 0,0 1 0,1 0 0,0 1 0,1-1 0,1 1 0,0-1 0,0 1 1,1 0-1,1 0 0,0 0 0,1 0 0,1 15 0,0-26-83,0 0 0,-1 0-1,1 0 1,0 0 0,0 0 0,1 0 0,-1 0 0,0 0 0,1-1 0,-1 1 0,1-1 0,-1 1 0,1-1 0,0 1 0,0-1 0,0 0 0,0 0-1,-1 0 1,1 0 0,1 0 0,-1 0 0,0 0 0,0-1 0,0 1 0,0-1 0,0 0 0,5 1 0,63 1-4593,-68-2 4454,33-5-4550,2-8-3015</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6.390"/>
    </inkml:context>
    <inkml:brush xml:id="br0">
      <inkml:brushProperty name="width" value="0.025" units="cm"/>
      <inkml:brushProperty name="height" value="0.025" units="cm"/>
    </inkml:brush>
  </inkml:definitions>
  <inkml:trace contextRef="#ctx0" brushRef="#br0">117 14 5701,'-37'-14'13743,"4"15"-9583,31 0-4146,0 0 1,-1 0 0,1 0 0,0 1 0,0-1 0,0 1 0,0-1 0,0 1 0,0 0-1,0 0 1,1 0 0,-1 0 0,1 0 0,-1 0 0,1 0 0,0 0 0,0 1 0,0-1-1,0 0 1,0 1 0,0-1 0,1 1 0,-1-1 0,1 1 0,-1 4 0,1-5-23,0-1 1,-1 1 0,1 0 0,0 0-1,0-1 1,0 1 0,0 0 0,0 0-1,0-1 1,1 1 0,-1 0 0,1 0-1,-1-1 1,1 1 0,0 0 0,-1-1-1,1 1 1,0-1 0,0 1 0,0-1-1,1 2 1,2 0-39,-1-1 0,1 0 0,-1 0 0,1 0 0,0 0-1,0-1 1,6 2 0,-1 1-39,-1-2 19,8 4-51,0 0 1,0 1-1,24 14 1,-38-20 122,1 1 0,0 0-1,-1 0 1,0-1 0,1 1 0,-1 0 0,0 1 0,0-1 0,0 0-1,0 1 1,0-1 0,-1 1 0,1 0 0,-1-1 0,1 1-1,-1 0 1,0 0 0,0 0 0,-1 0 0,1 0 0,0 0-1,-1 0 1,0 0 0,0 0 0,0 0 0,0 0 0,-1 4-1,0-4 56,-1 0-1,1 1 1,-1-1-1,0 0 1,0 0-1,-1 0 1,1 0-1,-1-1 1,1 1-1,-1-1 0,0 1 1,0-1-1,0 0 1,0 0-1,0 0 1,0-1-1,-1 1 1,1-1-1,-6 2 1,-2 1 1,0-1 1,0 0 0,0-1-1,0 0 1,-14 1 0,23-3-80,-1 1-1,1-1 1,-1 0-1,1 0 1,-1 0 0,1-1-1,-1 1 1,1 0-1,-1-1 1,1 0 0,0 1-1,-1-1 1,1 0-1,0 0 1,0-1 0,-1 1-1,1 0 1,0-1-1,-2-1 1,3 0-308,-1 0-1,1 0 1,0 0 0,0 0 0,0 0-1,0 0 1,0-1 0,1 1 0,-1 0-1,1 0 1,0-1 0,0 1 0,0 0 0,1-1-1,0-2 1,6-24-4437,10 0-1062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6.746"/>
    </inkml:context>
    <inkml:brush xml:id="br0">
      <inkml:brushProperty name="width" value="0.025" units="cm"/>
      <inkml:brushProperty name="height" value="0.025" units="cm"/>
    </inkml:brush>
  </inkml:definitions>
  <inkml:trace contextRef="#ctx0" brushRef="#br0">11 84 5317,'0'0'12241,"2"8"-10597,-1-3-1481,0 0-1,-1 0 0,1 0 1,-1 0-1,0 0 1,0 0-1,0 0 1,-1 0-1,0 0 1,0 0-1,0 0 0,-1 0 1,-2 6-1,3-10-90,0 1 0,1 0 0,-1 0-1,0-1 1,1 1 0,-1 0-1,1 0 1,0 0 0,-1 0 0,1 0-1,0 0 1,0 0 0,0 0 0,1 2-1,-1-4-49,1 1-1,-1-1 1,0 1-1,0-1 0,1 1 1,-1-1-1,1 1 1,-1-1-1,0 1 1,1-1-1,-1 1 1,1-1-1,-1 0 0,1 1 1,0-1-1,-1 0 1,1 1-1,-1-1 1,1 0-1,-1 0 0,1 0 1,0 0-1,-1 1 1,1-1-1,-1 0 1,1 0-1,0 0 0,0 0 1,3-1 10,0 0 0,0 0 0,-1 0 0,1 0 0,0 0 0,-1-1 0,1 1 0,-1-1 0,1 0 0,-1 0 0,0-1 0,4-2 0,1-2-46,-1 1-1,0-1 0,0 0 0,-1 0 1,0-1-1,0 0 0,-1 0 0,0 0 0,0-1 1,-1 1-1,0-1 0,-1 0 0,0-1 1,0 1-1,-1 0 0,1-11 0,-3 20 12,0 0 0,0 0 0,0 0 0,0 0 0,0 0 0,0 0-1,0 0 1,0-1 0,0 1 0,0 0 0,0 0 0,0 0-1,0 0 1,0 0 0,0 0 0,0 0 0,0 0 0,0-1 0,0 1-1,0 0 1,0 0 0,0 0 0,0 0 0,0 0 0,0 0 0,0 0-1,-1 0 1,1 0 0,0 0 0,0 0 0,0 0 0,0 0 0,0-1-1,0 1 1,0 0 0,0 0 0,0 0 0,-1 0 0,1 0-1,0 0 1,0 0 0,0 0 0,0 0 0,0 0 0,0 0 0,0 0-1,0 0 1,-1 0 0,1 0 0,0 0 0,0 0 0,0 1 0,0-1-1,0 0 1,0 0 0,0 0 0,0 0 0,-1 0 0,1 0 0,0 0-1,0 0 1,0 0 0,0 0 0,0 0 0,0 0 0,0 0-1,0 1 1,0-1 0,-10 10-107,-7 15 112,11-12 47,1 0 0,1 1 0,0-1 0,1 1 0,0 0 0,1 0 1,0 0-1,2 1 0,0 24 0,0-38-49,0 1 0,0-1 1,0 1-1,1-1 0,-1 1 0,0-1 0,0 0 0,1 1 1,-1-1-1,1 1 0,-1-1 0,1 0 0,0 0 1,-1 1-1,1-1 0,0 0 0,0 0 0,0 0 1,0 0-1,0 0 0,0 0 0,0 0 0,0 0 1,0 0-1,1 0 0,-1-1 0,0 1 0,0 0 1,1-1-1,-1 1 0,1-1 0,-1 0 0,0 1 1,1-1-1,-1 0 0,1 0 0,-1 0 0,1 0 1,-1 0-1,0 0 0,1 0 0,-1-1 0,1 1 1,-1 0-1,0-1 0,1 1 0,-1-1 0,3-1 1,3-1-170,0 0 0,0-1 1,0 0-1,-1-1 0,1 1 0,-1-1 1,8-9-1,-1 0-842,-1-1 1,-1 0-1,0-1 0,-1 0 0,-1-1 1,0 0-1,-2-1 0,7-19 0,3-18-3601</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7.171"/>
    </inkml:context>
    <inkml:brush xml:id="br0">
      <inkml:brushProperty name="width" value="0.025" units="cm"/>
      <inkml:brushProperty name="height" value="0.025" units="cm"/>
    </inkml:brush>
  </inkml:definitions>
  <inkml:trace contextRef="#ctx0" brushRef="#br0">75 0 4292,'-4'8'7837,"-9"20"-6635,2 0-1,1 1 1,1 0 0,1 1 0,2 0 0,1 0-1,-2 52 1,6-80-1189,1-1-1,0 1 1,0-1-1,0 1 1,0-1-1,0 1 0,0-1 1,0 1-1,0-1 1,0 1-1,1-1 1,-1 1-1,1-1 1,-1 1-1,1-1 1,-1 0-1,1 1 1,0-1-1,0 0 0,0 0 1,0 1-1,0-1 1,0 0-1,0 0 1,0 0-1,0 0 1,0 0-1,1 0 1,-1-1-1,0 1 1,1 0-1,-1-1 0,0 1 1,1 0-1,-1-1 1,1 0-1,-1 1 1,1-1-1,-1 0 1,4 0-1,-1-1 17,0 1 0,0-1 0,0-1 0,0 1 1,0-1-1,0 1 0,0-1 0,0 0 0,0-1 0,-1 1 0,0-1 0,1 1 0,4-6 0,19-26-226,-23 27 141,1 1 1,0-1 0,0 1-1,0 0 1,1 1 0,0-1-1,10-7 1,-13 52 930,-4-8-375,-2 0 0,-10 54 0,12-85-497,1 0-1,0 0 1,0 1-1,0-1 1,0 0-1,0 0 1,0 0-1,0 1 1,0-1-1,0 0 1,0 0-1,0 1 1,1-1-1,-1 0 0,0 0 1,0 0-1,0 1 1,0-1-1,0 0 1,0 0-1,0 0 1,0 0-1,1 1 1,-1-1-1,0 0 1,0 0-1,0 0 1,0 0-1,1 1 1,-1-1-1,0 0 0,0 0 1,0 0-1,1 0 1,-1 0-1,0 0 1,0 0-1,0 0 1,1 0-1,-1 0 1,0 0-1,16-1 205,22-11 206,-28 9-357,50-12-390,-36 11-183,0-2 0,34-14 0,-41 7-2316,-17 12 2575,1 0 1,-1 0-1,0 1 0,0-1 1,1 0-1,-1 0 0,0 0 1,0 0-1,0 0 0,0 0 1,0 0-1,0 1 1,0-1-1,0 0 0,0 0 1,0 0-1,0 0 0,-1 0 1,1 0-1,0 1 0,-1-1 1,1 0-1,0 0 0,-1 0 1,1 1-1,-1-1 0,1 0 1,-1 1-1,0-1 0,1 0 1,-1 1-1,0-1 0,1 1 1,-3-2-1,-20-14-5545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09:57.533"/>
    </inkml:context>
    <inkml:brush xml:id="br0">
      <inkml:brushProperty name="width" value="0.025" units="cm"/>
      <inkml:brushProperty name="height" value="0.025" units="cm"/>
    </inkml:brush>
  </inkml:definitions>
  <inkml:trace contextRef="#ctx0" brushRef="#br0">47 62 8040,'0'0'9192,"-46"-5"-6437,62 4-1666,14 1-673,13-1 161,4-3-129,13 0-320,-1-3-31,0 1-33,-5-2-161,-4-5-2529,-13 1-7239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8.554"/>
    </inkml:context>
    <inkml:brush xml:id="br0">
      <inkml:brushProperty name="width" value="0.025" units="cm"/>
      <inkml:brushProperty name="height" value="0.025" units="cm"/>
    </inkml:brush>
  </inkml:definitions>
  <inkml:trace contextRef="#ctx0" brushRef="#br0">23 123 7751,'0'0'11254,"9"-5"-9978,-6 3-1116,53-38 1079,-52 37-1222,-1 0 0,0 1 1,0-1-1,-1 0 0,1-1 0,-1 1 0,1 0 1,-1-1-1,0 1 0,0-1 0,0 0 1,-1 1-1,0-1 0,1 0 0,-1 0 1,0-6-1,-1 9-17,0 0-1,0 1 1,-1-1 0,1 1 0,0-1 0,-1 0-1,1 1 1,-1-1 0,1 1 0,-1-1 0,1 1-1,-1-1 1,1 1 0,-1 0 0,1-1 0,-1 1 0,1-1-1,-1 1 1,0 0 0,1 0 0,-1-1 0,0 1-1,1 0 1,-1 0 0,0 0 0,1 0 0,-1 0-1,0 0 1,0 0 0,1 0 0,-1 0 0,0 0-1,1 0 1,-1 0 0,0 1 0,1-1 0,-1 0 0,0 0-1,1 1 1,-2 0 0,-28 10-56,24-6 64,0 0 1,0 1 0,0 0 0,1 0-1,-1 0 1,2 0 0,-1 1 0,1-1-1,-6 12 1,8-13 48,-1 1 0,1-1-1,0 0 1,1 1 0,-1-1 0,1 1 0,0-1 0,0 1-1,1 0 1,0 0 0,0-1 0,0 1 0,1 0-1,0 5 1,1-9-27,-1 0-1,1 0 0,-1 0 1,1-1-1,-1 1 0,1 0 0,0-1 1,0 0-1,0 1 0,0-1 1,0 0-1,0 0 0,0 0 1,0 0-1,0 0 0,0-1 0,1 1 1,-1-1-1,0 1 0,1-1 1,-1 0-1,0 0 0,0 0 1,1 0-1,2 0 0,62-6 752,-40-2-808,0 0 0,-2-1 1,1-2-1,35-20 0,13-5-79,-74 36 116,0-1 0,1 1-1,-1 0 1,0 0 0,0 0 0,1 0 0,-1-1 0,0 1-1,1 0 1,-1 0 0,0 0 0,1 0 0,-1 0 0,0 0-1,1 0 1,-1 0 0,0 0 0,1 0 0,-1 0 0,0 0-1,1 0 1,-1 0 0,0 0 0,1 1 0,-1-1 0,0 0-1,1 0 1,-1 0 0,0 0 0,0 1 0,1-1 0,-1 0-1,0 0 1,0 1 0,1-1 0,-1 0 0,0 0 0,0 1 0,0-1-1,1 0 1,-1 0 0,0 1 0,0-1 0,0 0 0,0 1-1,-1 24 1048,-16 34 1058,14-52-1922,3-5-164,-1-1-1,0 0 1,1 1 0,-1-1 0,1 1-1,-1-1 1,1 1 0,0 0 0,-1-1 0,1 1-1,0-1 1,0 1 0,0-1 0,0 1 0,1-1-1,-1 1 1,0 0 0,1-1 0,-1 1-1,1-1 1,-1 0 0,1 1 0,0-1 0,-1 1-1,3 1 1,-2-2-3,1 0 0,0-1 1,0 1-1,0-1 0,-1 1 0,1-1 0,0 0 1,0 1-1,0-1 0,0 0 0,0 0 0,-1-1 0,1 1 1,0 0-1,0 0 0,0-1 0,3-1 0,10-3 12,0-1 1,0-1-1,22-14 0,-2-4-328,-30 20 170,1 0 0,0 0 0,0 0 0,0 1 0,1 0 0,-1 0 0,1 1 0,0 0 0,0 0 0,0 1 0,10-3 0,-16 6 112,-1-1 1,1 1-1,0 0 1,-1-1-1,1 1 0,-1 0 1,1 0-1,0 0 0,-1-1 1,0 1-1,1 0 0,-1 0 1,0 0-1,1 0 0,-1 0 1,0 0-1,0 0 1,0-1-1,0 1 0,0 0 1,0 0-1,0 0 0,0 0 1,0 0-1,0 0 0,0 0 1,0 0-1,-1 0 0,0 1 1,-5 31-84,2-18-896,3-6-2964</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0:00.355"/>
    </inkml:context>
    <inkml:brush xml:id="br0">
      <inkml:brushProperty name="width" value="0.025" units="cm"/>
      <inkml:brushProperty name="height" value="0.025" units="cm"/>
    </inkml:brush>
  </inkml:definitions>
  <inkml:trace contextRef="#ctx0" brushRef="#br0">444 763 6951,'0'0'6641,"-2"12"-6385,-88 629 5114,32-163-4367,41-393-964,-3-1 0,-3-1 0,-55 126 0,25-105 12,-14 33-4,60-119-46,1-1 1,0 1-1,1 0 0,1 0 1,-3 35-1,7-48-8,0-1 1,0 1-1,0-1 0,1 1 0,-1 0 0,1-1 0,0 1 0,0-1 0,1 0 0,-1 1 0,1-1 0,0 0 0,0 0 1,0 0-1,1 0 0,-1 0 0,1 0 0,0-1 0,6 6 0,-1-3-21,0 0-1,1-1 0,0 0 1,0-1-1,0 0 1,1 0-1,-1-1 1,11 2-1,74 16-416,2-5 1,146 7-1,82-29 674,-240 0 15,-1 3 0,1 4 1,101 14-1,107 46 16,-141-28-201,187 19 1,-166-39-16,451 56 158,-347-14-75,187 34-87,7-34 22,-388-49-58,0 2 0,0 5 0,137 38 0,-157-35 101,0-4-1,1-2 1,0-3-1,0-3 1,0-2-1,107-11 1,-146 7-94,29-4 40,1 2-1,-1 3 1,107 12-1,-122-7-22,-1-2 1,1-2-1,0-1 0,-1-2 0,0-2 0,42-10 1,-67 12-29,319-27 8,-58 8 235,121-11 376,-340 29-519,1-3-1,-1-1 1,-1-4 0,0-1-1,-1-3 1,0-2-1,-2-2 1,78-43 0,-66 25 171,-3-3 0,80-69 0,5-5 32,-105 85-289,0-1 0,-2-3 0,-2-1 0,-1-1 1,-2-2-1,-2-1 0,-1-2 0,27-49 1,221-475-63,-106 153-97,-147 345 131,4 1-1,2 2 0,71-113 1,-79 145 28,-1-1-1,31-70 1,-44 83-8,-1 0 0,-1-1 1,-1 1-1,-1-1 0,-1 0 0,0 0 0,-1-24 0,-2 29-5,0 0-1,-1-1 1,-1 1-1,0 0 1,-1 0-1,-1 0 1,0 0-1,-1 1 0,-1 0 1,0 0-1,-11-19 1,-9-7-9,-1 2 0,-2 0 1,-2 2-1,-1 1 0,-1 1 0,-3 2 0,0 2 1,-55-36-1,42 36-29,-2 2 1,-1 2-1,-1 3 1,-1 2-1,-1 2 1,-87-19-1,12 15 29,-2 5-1,-144-2 0,-267 21 12,523 0-1,-452 36-343,4 32-368,-266 27-14,-1060-18 788,1432-79-58,-465 8 76,521 17 16,-389 79 0,690-101-136,-213 48 297,188-40-973,0 2 0,0 0 0,1 2 0,-52 31 0,58-26-2858,19-8-2456</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0:54.676"/>
    </inkml:context>
    <inkml:brush xml:id="br0">
      <inkml:brushProperty name="width" value="0.025" units="cm"/>
      <inkml:brushProperty name="height" value="0.025" units="cm"/>
    </inkml:brush>
  </inkml:definitions>
  <inkml:trace contextRef="#ctx0" brushRef="#br0">117 61 5285,'0'0'432,"-16"-6"2686,-51-20-1031,34 19 2006,45 9 158,41-6-3485,383-15 1105,283 36-1572,-74 0 593,-611-18-841,-1-2 1,61-12 0,-89 14-48,1 0-1,0 0 1,-1 1 0,1 0 0,0 0 0,0 0 0,-1 1 0,1 0 0,0 0 0,-1 0 0,1 1 0,9 3 0,-11-3-2,1 0 1,-1 0 0,1-1 0,0 0 0,0 0-1,-1 0 1,1-1 0,0 1 0,0-1 0,0 0 0,0-1-1,-1 1 1,1-1 0,0 0 0,5-2 0,12-2 16,-16 4 70,0 0 1,1-1-1,-1 0 1,0 0 0,0 0-1,6-5 1,-11 7 369</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01.736"/>
    </inkml:context>
    <inkml:brush xml:id="br0">
      <inkml:brushProperty name="width" value="0.025" units="cm"/>
      <inkml:brushProperty name="height" value="0.025" units="cm"/>
    </inkml:brush>
  </inkml:definitions>
  <inkml:trace contextRef="#ctx0" brushRef="#br0">17 146 3651,'-1'0'123,"0"1"0,0-1 0,0 1-1,0-1 1,0 0 0,1 1-1,-1 0 1,0-1 0,0 1 0,0-1-1,1 1 1,-1 0 0,0 0-1,1-1 1,-1 1 0,1 0 0,-1 0-1,1 0 1,-1-1 0,1 1-1,0 0 1,-1 0 0,1 0 0,0 0-1,0 0 1,-1 1 0,2-1-38,0 0 0,0 0 0,-1 0 0,1 0 0,0-1 0,0 1 0,0 0 0,0 0 0,0-1 0,0 1 0,0-1 0,0 1 0,0-1 0,0 1 0,0-1 0,0 0 0,0 0 1,1 1-1,58 5 1237,108-12-36,266-44 0,-137 11-1189,458-30 762,4 50-613,-685 24-607,0 4 1,90 23-1,42 6-847,-167-33 1161,74-2 1,-99-3 58,1-1-1,-1-1 1,1 0-1,-1-1 0,0-1 1,0 0-1,0-1 1,16-8-1,12-6 2097,3 13-3890,-43 6-22</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11.818"/>
    </inkml:context>
    <inkml:brush xml:id="br0">
      <inkml:brushProperty name="width" value="0.025" units="cm"/>
      <inkml:brushProperty name="height" value="0.025" units="cm"/>
      <inkml:brushProperty name="color" value="#66CC00"/>
    </inkml:brush>
  </inkml:definitions>
  <inkml:trace contextRef="#ctx0" brushRef="#br0">58 142 4068,'0'0'5039,"-8"-6"-4670,-2 0-6,-9-8-251,-2-5 5301,44 22-4650,55 6-112,0-2-1,80-5 1,158-20-698,-218 11 107,241-22-240,488-12 232,-775 42 132,-39-1 193,-35-2 151,-838-9-1358,698 11 864,-355 31 56,286-12 792,358-36-123,90-10-787,446 10 68,2 33 19,-100-1-35,-551-15-21,14 0 26,-27 1 3,-17-1 16,-409-4 1,-511 11-626,245 32 603,906-42-895,-63 2-952,118-7-5108,-123 3 2140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25.024"/>
    </inkml:context>
    <inkml:brush xml:id="br0">
      <inkml:brushProperty name="width" value="0.025" units="cm"/>
      <inkml:brushProperty name="height" value="0.025" units="cm"/>
      <inkml:brushProperty name="color" value="#66CC00"/>
    </inkml:brush>
  </inkml:definitions>
  <inkml:trace contextRef="#ctx0" brushRef="#br0">0 136 10122,'0'0'5818,"9"7"-5166,-5-4-569,0 0-12,0 1 1,1-1-1,-1 0 0,1 0 1,-1-1-1,1 1 0,0-1 1,0 0-1,0-1 0,0 1 1,1-1-1,-1 0 0,0 0 0,7 0 1,90-6 907,-1-4 1,136-29 0,-66 8-460,293-26 153,-428 51-472,66-19 0,-59 13 187,-43 12-620,0 0 1,0 0-1,0 0 1,0 0-1,0 0 1,0 0-1,0 0 1,-1 0-1,1 0 1,0 0-1,0 0 1,-1 0-1,1 0 1,-1 0-1,1 0 1,-1 0-1,1-1 1,-1 1-1,1 0 1,-1 0-1,-1 1 1,-11 11-5364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2.461"/>
    </inkml:context>
    <inkml:brush xml:id="br0">
      <inkml:brushProperty name="width" value="0.025" units="cm"/>
      <inkml:brushProperty name="height" value="0.025" units="cm"/>
      <inkml:brushProperty name="color" value="#66CC00"/>
    </inkml:brush>
  </inkml:definitions>
  <inkml:trace contextRef="#ctx0" brushRef="#br0">79 1 7431,'0'0'3070,"-10"3"-1197,7-2-1818,-40 17 1924,42-18-1870,-1 1 0,1 0 0,0 0 0,-1 0 1,1 0-1,0 0 0,0 0 0,-1 0 0,1 0 1,0 0-1,0 0 0,0 0 0,0 1 0,1-1 1,-1 1-1,0-1 0,0 0 0,1 1 0,-1-1 1,1 1-1,-1-1 0,1 1 0,0 0 0,0-1 1,0 1-1,-1-1 0,2 1 0,-1 0 0,0-1 1,0 3-1,1-2-46,1-1 0,-1 1 0,0-1 0,0 1 0,1-1 0,-1 1-1,0-1 1,1 0 0,0 1 0,-1-1 0,1 0 0,0 0 0,-1 0 0,1-1 0,0 1 0,0 0 0,0-1 0,0 1 0,0-1 0,2 1 0,45 5 764,-43-6-745,161 5 297,-55-10-7692,-85 1 2231,-7-3-2702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2.836"/>
    </inkml:context>
    <inkml:brush xml:id="br0">
      <inkml:brushProperty name="width" value="0.025" units="cm"/>
      <inkml:brushProperty name="height" value="0.025" units="cm"/>
      <inkml:brushProperty name="color" value="#66CC00"/>
    </inkml:brush>
  </inkml:definitions>
  <inkml:trace contextRef="#ctx0" brushRef="#br0">0 31 11339,'0'0'7420,"6"-5"-7377,-1 2-38,0 0 1,0 0 0,1 0-1,0 1 1,-1-1 0,1 1-1,0 1 1,0-1 0,0 1-1,0 0 1,0 0 0,0 1-1,1 0 1,7 1 0,-9-1-6,1 0 1,-1 1-1,0-1 1,0 1-1,1 1 1,-1-1-1,0 1 1,0 0 0,0 0-1,-1 0 1,1 1-1,0-1 1,-1 1-1,0 1 1,0-1 0,0 0-1,0 1 1,0 0-1,3 5 1,-5-6 72,0 0 0,-1 1 0,0-1 1,1 1-1,-1-1 0,-1 1 0,1-1 0,0 1 1,-1 0-1,0-1 0,0 1 0,0 0 0,0-1 0,-1 1 1,1-1-1,-1 1 0,0 0 0,0-1 0,0 1 1,-1-1-1,-2 6 0,-4 5 367,-1 1 0,0-1 0,-13 16 0,19-26-431,-27 31 438,-13 19-1406,42-52-2351</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4.572"/>
    </inkml:context>
    <inkml:brush xml:id="br0">
      <inkml:brushProperty name="width" value="0.025" units="cm"/>
      <inkml:brushProperty name="height" value="0.025" units="cm"/>
      <inkml:brushProperty name="color" value="#66CC00"/>
    </inkml:brush>
  </inkml:definitions>
  <inkml:trace contextRef="#ctx0" brushRef="#br0">308 85 4740,'-2'-7'1247,"0"-1"0,0 1-1,1-1 1,0 1 0,0-1-1,0 0 1,2-11 0,-1 6 3786,-41 18-1302,32-4-3713,1 0 0,-1 1 0,1 0-1,0 0 1,-1 1 0,1 1 0,0-1 0,1 1-1,-1 0 1,1 1 0,0 0 0,0 0 0,0 1-1,-10 10 1,-2 3 2,2 0 0,0 1 0,-24 39 0,36-50-24,0 0 1,0 0-1,1 0 0,0 1 1,1 0-1,0 0 0,0 0 0,-1 11 1,4-18 4,0 0 0,-1 0 1,1 1-1,0-1 0,1 0 0,-1 0 1,0 0-1,1 1 0,0-1 1,0 0-1,0 0 0,0 0 1,0 0-1,1 0 0,-1 0 0,1 0 1,0-1-1,0 1 0,0-1 1,0 1-1,0-1 0,0 0 0,1 1 1,-1-1-1,1 0 0,0-1 1,-1 1-1,1 0 0,4 1 1,6 1 33,1 0 0,-1 0 0,1-2 0,0 0 1,0 0-1,0-1 0,1-1 0,-1 0 1,19-3-1,-29 2-15,0 0 0,0-1 1,0 1-1,-1-1 0,1 1 0,-1-1 0,1 0 1,-1-1-1,0 1 0,0 0 0,0-1 1,0 0-1,0 0 0,0 0 0,-1 0 0,0 0 1,1 0-1,-1-1 0,0 1 0,-1-1 1,1 0-1,-1 1 0,1-1 0,-1 0 0,0 0 1,-1 0-1,1 0 0,-1 0 0,1 0 1,-1 0-1,0 0 0,-1-6 0,1 10-20,-1-1 0,1 0-1,0 0 1,0 0 0,0 1-1,-1-1 1,1 0 0,0 1 0,-1-1-1,1 0 1,-1 1 0,1-1-1,-1 0 1,1 1 0,-1-1 0,1 1-1,-1-1 1,0 1 0,1-1-1,-1 1 1,0-1 0,1 1 0,-1 0-1,0-1 1,0 1 0,1 0-1,-1 0 1,0-1 0,0 1 0,1 0-1,-1 0 1,0 0 0,0 0-1,0 0 1,1 0 0,-1 0-1,0 0 1,0 0 0,0 1 0,0-1-1,-1 1-15,0-1 0,0 1 0,0-1-1,0 1 1,0 0 0,1-1-1,-1 1 1,0 0 0,0 0 0,1 1-1,-1-1 1,1 0 0,-1 0-1,1 1 1,-2 2 0,1-3 10,1 1 1,1 0-1,-1-1 1,0 1-1,0-1 1,1 1-1,-1 0 1,1 0-1,-1 0 0,1-1 1,0 1-1,-1 0 1,1 0-1,0 0 1,0-1-1,1 1 1,-1 2-1,1-3 4,-1 0 1,1-1-1,-1 1 1,1 0-1,-1-1 1,1 1-1,-1 0 1,1-1-1,0 1 1,-1-1-1,1 1 1,0-1-1,0 1 0,-1-1 1,1 0-1,0 1 1,0-1-1,0 0 1,0 0-1,-1 1 1,1-1-1,0 0 1,0 0-1,1 0 1,3 0 11,0-1 1,0 1 0,0-1-1,0 0 1,0-1-1,-1 1 1,1-1 0,-1 0-1,1 0 1,-1 0 0,5-3-1,54-41 81,-67 91-358,-44 91 406,49-127-2600,6-15 887,8-19-2420,-5-3-1905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4.933"/>
    </inkml:context>
    <inkml:brush xml:id="br0">
      <inkml:brushProperty name="width" value="0.025" units="cm"/>
      <inkml:brushProperty name="height" value="0.025" units="cm"/>
      <inkml:brushProperty name="color" value="#66CC00"/>
    </inkml:brush>
  </inkml:definitions>
  <inkml:trace contextRef="#ctx0" brushRef="#br0">31 15 11403,'0'-10'2338,"0"5"3459,-6 9-5252,1 10-257,2 7 33,-3 2-193,1 4-64,3 0-32,-2-2 32,4 1-64,0-5-577,0-2-896,6-9-1506,3-6-2274</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5.262"/>
    </inkml:context>
    <inkml:brush xml:id="br0">
      <inkml:brushProperty name="width" value="0.025" units="cm"/>
      <inkml:brushProperty name="height" value="0.025" units="cm"/>
      <inkml:brushProperty name="color" value="#66CC00"/>
    </inkml:brush>
  </inkml:definitions>
  <inkml:trace contextRef="#ctx0" brushRef="#br0">0 1 15695,'0'0'2851,"52"19"-2051,-29-19-543,9 0-193,-3 0-32,-2 0-865,-2 1-1473,-6 6-385,-10-2-704,-3 3-2371</inkml:trace>
  <inkml:trace contextRef="#ctx0" brushRef="#br0" timeOffset="1">0 152 10474,'0'0'8744,"68"12"-8263,-34-12-321,3 0-96,-3 0-96,0 0-1762,-5 0-2370,-10 4-416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6:59.987"/>
    </inkml:context>
    <inkml:brush xml:id="br0">
      <inkml:brushProperty name="width" value="0.025" units="cm"/>
      <inkml:brushProperty name="height" value="0.025" units="cm"/>
    </inkml:brush>
  </inkml:definitions>
  <inkml:trace contextRef="#ctx0" brushRef="#br0">40 1 9353,'0'0'11114,"7"70"-10185,-12-36 128,-2 0-160,1-1-448,5-5-353,-3-1-64,2-9-32,2-4 0,0-6 0,0-6-321,-3-2-2465,-3-10-1282,-6-7-6630</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5.777"/>
    </inkml:context>
    <inkml:brush xml:id="br0">
      <inkml:brushProperty name="width" value="0.025" units="cm"/>
      <inkml:brushProperty name="height" value="0.025" units="cm"/>
      <inkml:brushProperty name="color" value="#66CC00"/>
    </inkml:brush>
  </inkml:definitions>
  <inkml:trace contextRef="#ctx0" brushRef="#br0">9 1 9801,'0'0'8398,"6"10"-7075,-2-5-1209,-1 0-1,0 1 1,0-1-1,-1 1 1,1 0-1,-1 0 1,0 0-1,-1 0 0,0 0 1,0 0-1,0 0 1,0 0-1,-1 1 1,0-1-1,-1 0 1,1 0-1,-1 0 0,0 0 1,-3 7-1,-5 15 54,4-13-67,-1 2-1,2-1 0,0 1 1,1-1-1,-1 21 1,4-36-100,1-1 1,-1 1-1,0-1 1,1 1-1,-1-1 1,1 1-1,-1-1 1,1 1-1,-1-1 1,1 1-1,-1-1 1,1 0-1,-1 1 1,1-1-1,-1 0 1,1 1-1,0-1 1,-1 0-1,1 0 1,0 0-1,-1 1 1,1-1-1,0 0 0,-1 0 1,1 0-1,0 0 1,-1 0-1,1 0 1,0 0-1,-1-1 1,1 1-1,-1 0 1,1 0-1,1-1 1,26-6-1091,-22 3-16,0 0 0,0-1 0,0 1 0,-1-1 1,1 0-1,6-9 0,8-12-7350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6.156"/>
    </inkml:context>
    <inkml:brush xml:id="br0">
      <inkml:brushProperty name="width" value="0.025" units="cm"/>
      <inkml:brushProperty name="height" value="0.025" units="cm"/>
      <inkml:brushProperty name="color" value="#66CC00"/>
    </inkml:brush>
  </inkml:definitions>
  <inkml:trace contextRef="#ctx0" brushRef="#br0">74 0 14862,'0'0'1025,"-39"64"-256,28-35 832,-1 0-672,1-7-32,11-3-385,0-7-383,5-8-225,17-4 160,6-6-993,8-17-1538,3-7-2818,4-5-1601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6.515"/>
    </inkml:context>
    <inkml:brush xml:id="br0">
      <inkml:brushProperty name="width" value="0.025" units="cm"/>
      <inkml:brushProperty name="height" value="0.025" units="cm"/>
      <inkml:brushProperty name="color" value="#66CC00"/>
    </inkml:brush>
  </inkml:definitions>
  <inkml:trace contextRef="#ctx0" brushRef="#br0">110 44 9641,'0'0'5114,"-10"13"-3432,5-7-1561,-51 72 1363,50-70-1196,1 0-1,1 1 0,0 0 0,0 0 1,0 0-1,1 0 0,1 1 0,-4 18 1,6-26-282,0-1 1,0 0-1,0 0 1,0 0 0,0 0-1,0 1 1,0-1 0,0 0-1,1 0 1,-1 0 0,0 0-1,1 0 1,-1 0 0,1 1-1,-1-1 1,1 0 0,0 0-1,-1-1 1,1 1 0,0 0-1,0 0 1,0 0 0,-1 0-1,1-1 1,0 1 0,0 0-1,0-1 1,0 1 0,2 0-1,0 0 17,0 0 1,0-1-1,0 0 0,0 1 1,1-1-1,-1 0 0,0 0 0,0-1 1,1 1-1,4-2 0,4-1 27,1-1 0,-1 0 0,0-1-1,16-9 1,-12 5-31,-1-2-1,0 0 1,-1 0 0,26-27-1,-35 32 19,0 1 1,-1-1-1,0 0 0,0 0 0,0 0 1,-1 0-1,0-1 0,0 1 0,-1-1 0,1 0 1,-1 0-1,-1 0 0,0 0 0,0 0 1,1-12-1,-3 17-12,1 0 1,-1 0-1,0 0 0,0-1 1,1 1-1,-1 0 1,-1 1-1,1-1 0,0 0 1,0 0-1,-1 0 0,1 1 1,-1-1-1,1 0 1,-1 1-1,0 0 0,1-1 1,-1 1-1,0 0 0,0 0 1,0 0-1,0 0 1,0 0-1,0 0 0,0 1 1,-1-1-1,1 1 1,0-1-1,0 1 0,0 0 1,-3 0-1,-14-2-576,1 1-1,-34 3 1,30-1-1682,-5-1-4125</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7.521"/>
    </inkml:context>
    <inkml:brush xml:id="br0">
      <inkml:brushProperty name="width" value="0.025" units="cm"/>
      <inkml:brushProperty name="height" value="0.025" units="cm"/>
      <inkml:brushProperty name="color" value="#66CC00"/>
    </inkml:brush>
  </inkml:definitions>
  <inkml:trace contextRef="#ctx0" brushRef="#br0">0 424 15278,'0'0'5376,"12"-11"-4559,446-383 2429,-451 388-3186,-6 5-48,0 0 1,0 0-1,0 0 0,0 0 1,0 0-1,0 0 0,0 0 1,0 1-1,0-1 1,1 0-1,-1 1 0,0-1 1,0 1-1,1-1 1,-1 1-1,0 0 0,3-1 1,-2 19 916,-2-11-280,0-16-498,2 36-164,0 0 0,2 0-1,1-1 1,2 1 0,13 37-1,-12-45 25,0 0 0,1-1-1,1 0 1,1 0 0,0-1-1,1-1 1,1 0 0,24 23-1,-25-33-3245,-34-8-3470,1 3 1201,-2-1-1665</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7.866"/>
    </inkml:context>
    <inkml:brush xml:id="br0">
      <inkml:brushProperty name="width" value="0.025" units="cm"/>
      <inkml:brushProperty name="height" value="0.025" units="cm"/>
      <inkml:brushProperty name="color" value="#66CC00"/>
    </inkml:brush>
  </inkml:definitions>
  <inkml:trace contextRef="#ctx0" brushRef="#br0">1 17 11339,'0'0'5883,"11"1"-4389,341 2 4448,-199-4-6946,-151-8-5476,-2-2-2783</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8.887"/>
    </inkml:context>
    <inkml:brush xml:id="br0">
      <inkml:brushProperty name="width" value="0.025" units="cm"/>
      <inkml:brushProperty name="height" value="0.025" units="cm"/>
      <inkml:brushProperty name="color" value="#66CC00"/>
    </inkml:brush>
  </inkml:definitions>
  <inkml:trace contextRef="#ctx0" brushRef="#br0">197 136 0,'0'0'7063,"5"-8"-4239,0 1-2633,26-40 3686,-29 43-3338,-1 1 0,1 0 0,-1 0 0,1-1 0,-1 1 1,0 0-1,0-1 0,-1 1 0,1-1 0,-1 0 0,0 1 1,0-1-1,0 1 0,-1-6 0,0 7-447,0 1 0,0 0 0,0-1 0,0 1 0,-1 0 0,1 0 0,0 0 0,-1 0 0,1 0 0,-1 1 0,1-1-1,-1 0 1,0 1 0,1-1 0,-1 1 0,0-1 0,1 1 0,-1 0 0,0 0 0,1-1 0,-1 1 0,0 0 0,1 1 0,-1-1 0,-2 1 0,-2-1-34,-1 0 0,1 1 0,0 0 0,0 1 0,-12 3 0,8 1-20,1 0 0,0 0 0,1 1 0,0 0 0,0 1 1,0 0-1,1 0 0,0 1 0,0-1 0,-8 18 0,5-9 79,0 1 0,2 0 0,0 1 0,-10 38-1,16-47-68,0 0 0,0 0 0,1 0 0,0 0 0,1 0-1,1 20 1,-1-27-37,1 0 0,0 0-1,0-1 1,0 1 0,0 0 0,0 0-1,0-1 1,1 1 0,-1-1-1,1 1 1,0-1 0,-1 1 0,1-1-1,0 0 1,1 0 0,-1 0 0,0 0-1,0-1 1,1 1 0,-1 0 0,1-1-1,0 0 1,-1 1 0,1-1-1,0 0 1,0-1 0,4 2 0,8 1 50,1-1 0,0-1 0,-1 0 0,1-1 1,0-1-1,-1-1 0,29-5 0,-35 5-36,1 0 1,-1-1-1,0 0 1,-1-1-1,1 0 0,0 0 1,-1-1-1,0 0 1,0 0-1,0-1 0,-1 0 1,0 0-1,0-1 0,7-9 1,-12 15 5,-1 0-1,0-1 1,0 1 0,0-1 0,0 1 0,0-1 0,0 0-1,0 1 1,0-1 0,-1 0 0,1 0 0,0 0-1,-1 1 1,0-1 0,1 0 0,-1 0 0,0 0 0,0 0-1,0 0 1,0 0 0,-1 0 0,1 1 0,0-1-1,-1 0 1,0-2 0,-1 2-15,1 0 1,-1 1-1,0-1 0,0 1 0,1-1 1,-1 1-1,0 0 0,0 0 0,-1 0 0,1 0 1,0 0-1,0 0 0,0 1 0,0-1 1,-1 1-1,1-1 0,-4 1 0,-2-1-13,-1 1-1,0 0 0,0 0 0,0 1 0,1 0 1,-1 0-1,0 1 0,1 1 0,-17 5 1,13 4-18,20-7-30,27-6 99,-22-3-34,0 0 0,0-1 0,16-8 0,-22 8-70,0 1 0,1 0 1,-1 1-1,1 0 0,0 0 0,0 1 0,1 0 0,-1 0 0,0 0 0,1 2 0,-1-1 0,0 1 0,15 1 0,-22 0 42,1 0 0,0 1 0,-1-1 0,1 1 0,-1-1 0,0 1 0,1 0 0,-1-1 0,0 1 0,0 0 0,0 0 0,0 0 0,0 0 0,-1 0 0,1 0 0,-1 0 0,1 0 0,-1 0 0,0 0 0,1 0 0,-1 1 0,0-1 0,-1 3 0,-2 50 93,-10-19 30,11-32-177,0 0 0,0 0 0,0 0 0,1 0 0,-1 0 0,1 0 0,0 1 0,0 4 0,7-9-5253,16-13-95,-2-6-3409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9.234"/>
    </inkml:context>
    <inkml:brush xml:id="br0">
      <inkml:brushProperty name="width" value="0.025" units="cm"/>
      <inkml:brushProperty name="height" value="0.025" units="cm"/>
      <inkml:brushProperty name="color" value="#66CC00"/>
    </inkml:brush>
  </inkml:definitions>
  <inkml:trace contextRef="#ctx0" brushRef="#br0">20 1 15695,'0'0'9337,"-5"8"-8286,3-5-1000,1-1 2,-1 0 0,1 0 0,-1 0 0,1 0 0,0 0 0,0 0 0,0 0 0,1 0 0,-1 0 0,0 1 0,0 3 0,2-4-30,-1-1 0,1 0 0,0 0 0,0 0 0,-1 0 0,1 0 0,0 0 0,0 0 0,0 0 0,0 0 0,0 0 0,0 0 0,1 0 0,-1-1 0,0 1 0,0-1 0,1 1 0,-1-1 0,0 1 0,0-1 0,1 0 0,-1 1 0,1-1 0,-1 0 0,0 0 0,1 0 1,-1 0-1,0 0 0,2-1 0,49 4 267,57-4 0,-31-1-2701,-66 5-364,-11-3 2646,-1 0 1,0 0-1,0 0 0,0 1 1,1-1-1,-1 0 1,0 0-1,0 0 0,0 0 1,0 1-1,0-1 1,1 0-1,-1 0 1,0 1-1,0-1 0,0 0 1,0 0-1,0 1 1,0-1-1,0 0 1,0 0-1,0 1 0,0-1 1,0 0-1,0 0 1,0 1-1,0-1 0,0 0 1,0 0-1,0 0 1,0 1-1,-1-1 1,1 0-1,0 0 0,0 1 1,0-1-1,0 0 1,0 0-1,-1 0 1,1 1-1,0-1 0,0 0 1,0 0-1,0 0 1,-1 0-1,1 0 0,0 1 1,-1-1-1,-12 8-6207</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39.594"/>
    </inkml:context>
    <inkml:brush xml:id="br0">
      <inkml:brushProperty name="width" value="0.025" units="cm"/>
      <inkml:brushProperty name="height" value="0.025" units="cm"/>
      <inkml:brushProperty name="color" value="#66CC00"/>
    </inkml:brush>
  </inkml:definitions>
  <inkml:trace contextRef="#ctx0" brushRef="#br0">1 1 12236,'0'0'11595,"54"34"-10795,-19-33-319,6-1-321,4 0-64,-6 0-96,-1 0-1569,-13 0-2531,-2-1-5157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40.066"/>
    </inkml:context>
    <inkml:brush xml:id="br0">
      <inkml:brushProperty name="width" value="0.025" units="cm"/>
      <inkml:brushProperty name="height" value="0.025" units="cm"/>
      <inkml:brushProperty name="color" value="#66CC00"/>
    </inkml:brush>
  </inkml:definitions>
  <inkml:trace contextRef="#ctx0" brushRef="#br0">94 61 11018,'0'0'12823,"-1"-9"-12567,1 7-242,-1 0 0,1 1 0,0-1 0,0 0 0,0 0 0,0 0 0,1 0-1,-1 0 1,0 0 0,1 0 0,-1 0 0,1 0 0,0 1 0,-1-1-1,1 0 1,0 0 0,2-2 0,0 2 7,-1 0 0,1 1 0,0-1 0,0 1 1,0 0-1,0 0 0,0 0 0,0 0 0,0 0 0,0 1 0,0-1 0,0 1 0,0 0 0,4 0 0,4-1 34,1 0-1,-1 1 0,0 1 0,0 0 0,0 0 1,11 3-1,-20-3-48,-1-1 1,1 1 0,0 0-1,-1-1 1,1 1 0,-1 0 0,1 0-1,-1 0 1,0 0 0,1 0-1,-1 0 1,0 1 0,0-1-1,0 0 1,0 1 0,0-1-1,0 1 1,0-1 0,1 2-1,-2 0 6,1 0 0,-1-1 0,0 1 0,0 0 0,0 0 0,0-1 0,0 1-1,-1 0 1,1-1 0,-1 1 0,1 0 0,-1-1 0,0 1 0,0-1 0,0 1 0,-2 2 0,-5 9 59,-1-1 1,0 0-1,-1-1 1,0 0-1,0 0 1,-24 19-1,-83 56 599,99-75-399,4-4-113,-4 4 71,19-8-192,11-3-98,176-10 817,-93 3-3858,1 3-9660,-73 3 5652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1:40.455"/>
    </inkml:context>
    <inkml:brush xml:id="br0">
      <inkml:brushProperty name="width" value="0.025" units="cm"/>
      <inkml:brushProperty name="height" value="0.025" units="cm"/>
      <inkml:brushProperty name="color" value="#66CC00"/>
    </inkml:brush>
  </inkml:definitions>
  <inkml:trace contextRef="#ctx0" brushRef="#br0">235 30 12684,'0'0'8371,"-12"-6"-6983,5 2-1183,5 2-146,-1 0 1,0 0-1,0 1 1,0-1-1,0 1 1,-1 0-1,1-1 1,0 1-1,-1 1 1,1-1-1,0 0 1,-1 1-1,1 0 1,-1 0 0,1 0-1,-1 0 1,1 0-1,0 1 1,-1 0-1,1-1 1,0 1-1,-1 0 1,-2 2-1,-4 3 69,0 1-1,1-1 1,-1 2 0,2-1-1,-1 1 1,1 1-1,0 0 1,1 0 0,0 0-1,1 1 1,0 0-1,0 0 1,1 0 0,0 1-1,1 0 1,0 0 0,1 0-1,0 0 1,0 1-1,0 17 1,3-27-115,0-1 0,0 1 0,0-1 0,1 1 0,-1 0 0,0-1 0,1 1 0,0-1 0,-1 1 0,1-1 0,0 1 0,0-1 0,-1 1 0,1-1 0,0 0 0,0 1 0,1-1 0,-1 0 0,0 0 0,0 0 0,1 0 0,-1 0 0,0 0 0,2 1 0,2 0 24,0 0 0,0-1-1,0 1 1,0-1 0,0 0 0,1 0 0,9 0 0,-2 0 22,1-2-1,0 0 1,-1 0-1,0-1 1,23-7 0,-18 3-25,-1-1 0,1-1-1,-1-1 1,0-1 0,-1 0 0,0-1 0,-1-1 0,0 0 0,-1-1 0,20-23 0,-32 34-18,0 0 1,0-1-1,0 1 0,-1 0 0,1-1 0,-1 1 1,0-1-1,0 0 0,1 1 0,-2-1 0,1 0 1,0 0-1,-1 1 0,1-1 0,-1 0 0,0 0 1,1 0-1,-2 0 0,1 0 0,0 0 1,-1-3-1,-1 3-9,1 0 0,-1 1 0,0-1 0,0 1 0,0-1 0,0 1 0,0 0 0,0 0 0,0 0 0,-1 0 0,1 0 0,-1 0 0,0 1 0,1-1 0,-1 1 0,-4-2 0,-12-3-156,1 1 1,-1 1-1,0 1 1,-33-3-1,-29 5-2891,50 1-1906,15 0-3723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1.050"/>
    </inkml:context>
    <inkml:brush xml:id="br0">
      <inkml:brushProperty name="width" value="0.025" units="cm"/>
      <inkml:brushProperty name="height" value="0.025" units="cm"/>
    </inkml:brush>
  </inkml:definitions>
  <inkml:trace contextRef="#ctx0" brushRef="#br0">1 19 9705,'0'0'16282,"8"-2"-15438,47-5-20,66-1 1,-87 7-5554,-8 1-5051,-38 0 2183</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1"/>
    </inkml:context>
    <inkml:brush xml:id="br0">
      <inkml:brushProperty name="width" value="0.035" units="cm"/>
      <inkml:brushProperty name="height" value="0.035" units="cm"/>
    </inkml:brush>
  </inkml:definitions>
  <inkml:trace contextRef="#ctx0" brushRef="#br0">25 1 17812,'3'7'760,"-2"2"-1240,-4 0 80,-7-7 792,1-2-776,3-12-96</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2"/>
    </inkml:context>
    <inkml:brush xml:id="br0">
      <inkml:brushProperty name="width" value="0.035" units="cm"/>
      <inkml:brushProperty name="height" value="0.035" units="cm"/>
    </inkml:brush>
  </inkml:definitions>
  <inkml:trace contextRef="#ctx0" brushRef="#br0">24 5 16916,'-4'2'1320,"1"-1"-1280,-5-1-264,4 2 1248,-1-2-1096,8-5-152,0 1-40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3"/>
    </inkml:context>
    <inkml:brush xml:id="br0">
      <inkml:brushProperty name="width" value="0.035" units="cm"/>
      <inkml:brushProperty name="height" value="0.035" units="cm"/>
    </inkml:brush>
  </inkml:definitions>
  <inkml:trace contextRef="#ctx0" brushRef="#br0">11 0 18284,'-3'0'2296,"0"0"-1511,2 5-393,-2-2 2696,3-5-3384,1-2 1472,5 4-1039,2 1-49,1 1-88</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4"/>
    </inkml:context>
    <inkml:brush xml:id="br0">
      <inkml:brushProperty name="width" value="0.035" units="cm"/>
      <inkml:brushProperty name="height" value="0.035" units="cm"/>
    </inkml:brush>
  </inkml:definitions>
  <inkml:trace contextRef="#ctx0" brushRef="#br0">7 54 19892,'-4'13'1465,"1"-16"-1465,3-4-337,0-8 666,2-3-9,0-6-304</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5"/>
    </inkml:context>
    <inkml:brush xml:id="br0">
      <inkml:brushProperty name="width" value="0.035" units="cm"/>
      <inkml:brushProperty name="height" value="0.035" units="cm"/>
    </inkml:brush>
  </inkml:definitions>
  <inkml:trace contextRef="#ctx0" brushRef="#br0">85 1 17964,'5'10'1224,"-6"1"-1056,-8-4-96,-4-5 448,2 3-280,-1 0 1361,-2-2-1425,-2-19 88,2-4 120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6"/>
    </inkml:context>
    <inkml:brush xml:id="br0">
      <inkml:brushProperty name="width" value="0.035" units="cm"/>
      <inkml:brushProperty name="height" value="0.035" units="cm"/>
    </inkml:brush>
  </inkml:definitions>
  <inkml:trace contextRef="#ctx0" brushRef="#br0">1 1 18716,'1'13'588,"1"0"0,0-1 0,1 1 0,0 0 0,1-1 0,6 12-1,-3-7-620,1 0 0,0-1 0,2 0 0,12 18 0,-20-32 25,0 1 0,1-1 0,-1 0 0,0 1 0,1-1 0,-1 0 1,1 0-1,0 0 0,0-1 0,-1 1 0,1-1 0,0 1 0,0-1 0,6 1 0,-7-2-38,0 0 1,0 0-1,0 0 1,0 0-1,1 0 0,-1 0 1,0-1-1,0 1 1,0-1-1,0 0 0,0 1 1,0-1-1,0 0 1,0 0-1,0 0 0,-1-1 1,1 1-1,0 0 1,-1-1-1,1 1 0,-1-1 1,1 1-1,0-3 1,8-9-645,-1-2 1,-1 1-1,0-1 1,-1 0-1,-1 0 1,8-31 0,10-22-1156,-21 67 2806,-1 8-384,-1 12 357,-21 172 3537,10-131-4326,4-1 0,1 88-1,5-144-10,0 8 682,-3-13-784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7"/>
    </inkml:context>
    <inkml:brush xml:id="br0">
      <inkml:brushProperty name="width" value="0.035" units="cm"/>
      <inkml:brushProperty name="height" value="0.035" units="cm"/>
    </inkml:brush>
  </inkml:definitions>
  <inkml:trace contextRef="#ctx0" brushRef="#br0">5 5 15451,'0'0'74,"0"0"-1,-1 0 0,1 0 0,0 0 1,0 0-1,-1 0 0,1 1 1,0-1-1,0 0 0,0 0 1,-1 0-1,1 0 0,0 1 0,0-1 1,0 0-1,-1 0 0,1 0 1,0 1-1,0-1 0,0 0 0,0 0 1,0 1-1,0-1 0,0 0 1,-1 0-1,1 1 0,0-1 1,0 0-1,0 1 0,0-1 0,0 0 1,0 0-1,0 1 0,0-1 1,1 0-1,8 5 1629,16-3-688,274-20-1289,-295 17 195,22 2-1122,-25-1 1091,0 0 0,0 0 1,0 0-1,0 0 0,0 0 0,0 1 1,0-1-1,0 0 0,0 0 1,0 1-1,0-1 0,0 1 0,0-1 1,0 1-1,0 0 0,-1-1 0,1 1 1,1 1-1,-4 3-650,-7 0-236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8"/>
    </inkml:context>
    <inkml:brush xml:id="br0">
      <inkml:brushProperty name="width" value="0.035" units="cm"/>
      <inkml:brushProperty name="height" value="0.035" units="cm"/>
    </inkml:brush>
  </inkml:definitions>
  <inkml:trace contextRef="#ctx0" brushRef="#br0">1 52 14379,'2'13'1520,"6"-1"-1023,6-8-121,3-3 792,13 2-544,8-1-32,2-8-128,0-1-80,4-5-520,1-1 1833,-1 1-1529,-5-4 64,-11-4 64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699"/>
    </inkml:context>
    <inkml:brush xml:id="br0">
      <inkml:brushProperty name="width" value="0.035" units="cm"/>
      <inkml:brushProperty name="height" value="0.035" units="cm"/>
    </inkml:brush>
  </inkml:definitions>
  <inkml:trace contextRef="#ctx0" brushRef="#br0">35 366 13803,'-34'27'2452,"78"-67"-1136,-2-3 0,53-67 0,-39 46-1017,38-51-43,-78 98-183,-9 13 4,-8 14 15,-5 8 15,-6 14 191,-9 43-1,19-66-311,0 1 0,1-1-1,0 1 1,1 0 0,0-1-1,0 1 1,1 0 0,0-1 0,4 14-1,-1 9-2612,-2-31 2019</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0"/>
    </inkml:context>
    <inkml:brush xml:id="br0">
      <inkml:brushProperty name="width" value="0.035" units="cm"/>
      <inkml:brushProperty name="height" value="0.035" units="cm"/>
    </inkml:brush>
  </inkml:definitions>
  <inkml:trace contextRef="#ctx0" brushRef="#br0">94 0 14555,'-27'38'2320,"21"-30"-2091,-1 1 0,1 0 0,0 1 0,-5 10 0,5-5-68,1 0 1,0 0-1,1 1 0,1-1 1,0 1-1,1 0 0,0 0 1,2 0-1,1 28 1,0-42-148,-1 1 1,0-1-1,1 1 1,-1-1 0,1 0-1,0 1 1,0-1 0,0 0-1,0 0 1,0 0 0,0 0-1,1 0 1,-1 0 0,1 0-1,-1 0 1,1 0 0,2 1-1,-2-2 6,0 0 0,-1 0 0,1 0 0,0-1 0,0 1 1,0 0-1,0-1 0,0 0 0,0 1 0,0-1 0,0 0 0,0 0 0,0 0 0,0 0 0,0-1 0,3 0 0,3-1 49,0-1 0,0 0 0,0-1 0,0 0-1,-1 0 1,1-1 0,-1 1 0,7-7 0,14-13 236,26-28 1,-44 42-187,0-1 0,-1 0 0,-1-1 0,0 0 0,11-22 0,-17 30-79,-1 0 0,1 1-1,-1-1 1,0 0 0,0 0-1,0 0 1,0 0 0,-1 0-1,0 0 1,0 0 0,0-6-1,-1 8-15,1 0 0,-1 0-1,0 1 1,0-1-1,0 0 1,0 0 0,0 1-1,0-1 1,0 1-1,0-1 1,-1 1 0,1-1-1,-1 1 1,1 0-1,-1 0 1,1-1 0,-1 1-1,0 1 1,1-1-1,-1 0 1,0 0 0,0 0-1,0 1 1,0-1-1,-3 0 1,-7-1 89,0 0 0,-20-1 0,28 3-111,-1 0 0,1 0 0,0 0 0,0 1 0,0-1 1,-1 1-1,1 0 0,0 1 0,0-1 0,0 1 0,-5 2 0,8-4-34,1 1 0,-1-1 0,1 0 0,-1 1 0,0-1 0,1 1 0,-1-1 0,1 1 0,-1-1 0,1 1 0,-1 0 0,1-1 0,0 1-1,-1-1 1,1 1 0,0 0 0,-1 1 0,1-2 1,0 0 0,0 1 0,0-1 0,0 0-1,0 1 1,1-1 0,-1 0 0,0 0 0,0 1-1,0-1 1,0 0 0,1 1 0,-1-1 0,0 0-1,0 0 1,1 1 0,-1-1 0,0 0 0,0 0 0,1 0-1,-1 0 1,0 1 0,1-1 0,-1 0 0,0 0-1,1 0 1,2 1-77,0 0-1,0-1 1,0 1 0,0-1-1,1 1 1,5-1-1,15-3-330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1.444"/>
    </inkml:context>
    <inkml:brush xml:id="br0">
      <inkml:brushProperty name="width" value="0.025" units="cm"/>
      <inkml:brushProperty name="height" value="0.025" units="cm"/>
    </inkml:brush>
  </inkml:definitions>
  <inkml:trace contextRef="#ctx0" brushRef="#br0">88 36 11339,'0'0'10442,"74"0"-8777,-41-4-384,1-4-704,0 2-385,-5-1-128,-4 1-64,-11 3-64,-3 2-1025,-22 6-8264,-8 4 3107</inkml:trace>
  <inkml:trace contextRef="#ctx0" brushRef="#br0" timeOffset="1">1 215 12620,'0'0'7463,"52"8"-5701,-17-8-97,5-11-63,4-2-801,-1-2-449,-2 2-192,-10 2-160,-5 6-545,-10 3-1601,-8 2-1217</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1"/>
    </inkml:context>
    <inkml:brush xml:id="br0">
      <inkml:brushProperty name="width" value="0.035" units="cm"/>
      <inkml:brushProperty name="height" value="0.035" units="cm"/>
    </inkml:brush>
  </inkml:definitions>
  <inkml:trace contextRef="#ctx0" brushRef="#br0">126 0 16676,'-10'10'327,"0"0"0,0 1 0,1 0 0,0 0 0,1 1 0,1 0 0,-1 0 0,2 1 0,-8 20 1,6-10-162,1 0 0,1 0 0,1 1 1,-3 42-1,7-57-139,1 0 0,0 1 1,1-1-1,0 0 0,0 0 0,1 0 1,4 11-1,-6-18-17,1 0 0,0-1 0,-1 1 0,1-1 0,0 1 1,0-1-1,0 1 0,0-1 0,0 1 0,1-1 0,-1 0 0,0 0 0,1 0 1,-1 1-1,1-1 0,-1-1 0,1 1 0,1 1 0,-1-2 10,0 1 1,0-1-1,1 0 0,-1 0 1,0 0-1,0-1 0,0 1 1,0 0-1,0-1 0,1 1 1,-1-1-1,0 0 0,0 0 0,0 1 1,0-1-1,-1-1 0,1 1 1,3-3-1,8-6 147,-1-1 1,0-1 0,20-25-1,-5 6 118,-8 10-2,-1-1 0,19-32 0,-30 42-171,0 0-1,-1-1 1,0 1 0,-1-1-1,0-1 1,4-20 0,-9 32-94,1 0 0,-1 0 0,0-1 0,0 1 0,1 0 0,-1 0 0,-1 0 0,1 0 0,0 0 0,0-1 0,-1 1 0,1 0 0,-1 0 0,0 0 0,0 0 0,0 0 0,0 0 0,0 0 0,0 1-1,-3-4 1,2 3-26,0 0-1,0 1 0,0 0 1,0-1-1,-1 1 0,1 0 1,0 0-1,-1 1 0,1-1 0,-1 0 1,1 1-1,-1-1 0,0 1 1,1 0-1,-3 0 0,-4 0-221,0 1 0,0 0 0,0 1 0,1 0-1,-1 0 1,1 1 0,-1 0 0,1 0 0,-8 5 0,2 1-188,2-5-120</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2"/>
    </inkml:context>
    <inkml:brush xml:id="br0">
      <inkml:brushProperty name="width" value="0.035" units="cm"/>
      <inkml:brushProperty name="height" value="0.035" units="cm"/>
    </inkml:brush>
  </inkml:definitions>
  <inkml:trace contextRef="#ctx0" brushRef="#br0">25 1 15203,'0'0'49,"1"0"-1,-1 0 1,0 0-1,0-1 1,1 1-1,-1 0 1,0 0 0,1 0-1,-1 0 1,0 0-1,1 0 1,-1 0-1,0 0 1,0 0-1,1 0 1,-1 0-1,0 0 1,1 0-1,-1 0 1,0 1-1,0-1 1,1 0 0,-1 0-1,0 0 1,1 0-1,-1 0 1,0 1-1,0-1 1,1 0-1,-1 0 1,0 0-1,0 1 1,0-1-1,0 0 1,1 0 0,-1 1-1,0-1 1,0 0-1,0 1 1,0-1-1,0 0 1,0 0-1,1 1 1,-1-1-1,0 0 1,0 1-1,0-1 1,0 0-1,0 1 1,0-1 0,-1 1-1,-2 17 636,3-17-516,-4 16 143,2-1 1,-1 1 0,2 0-1,0 0 1,3 33-1,3-13-160,15 58 0,-19-79-743,-1-16 567,0 0 1,0 0-1,-1 0 0,1 1 1,0-1-1,0 0 1,0 0-1,0 0 1,0 0-1,-1 0 0,1 0 1,0 1-1,0-1 1,0 0-1,0 0 0,-1 0 1,1 0-1,0 0 1,0 0-1,0 0 1,-1 0-1,1 0 0,0 0 1,0 0-1,0 0 1,0 0-1,-1 0 0,1 0 1,0 0-1,0 0 1,0 0-1,-1 0 1,1 0-1,0-1 0,0 1 1,0 0-1,0 0 1,-1 0-1,-21-18-1209,18 14 1341,-11-12-663</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3"/>
    </inkml:context>
    <inkml:brush xml:id="br0">
      <inkml:brushProperty name="width" value="0.035" units="cm"/>
      <inkml:brushProperty name="height" value="0.035" units="cm"/>
    </inkml:brush>
  </inkml:definitions>
  <inkml:trace contextRef="#ctx0" brushRef="#br0">5 5 15403,'-5'0'1425,"5"3"-825,0 2-216,9 4 648,1 1-128,7-3-232,5 0-112,13-1-127,4-2-121,7-4-344,-2-3-224,4-4-505,-2-3-55,-6-1 552,0-1-152,-9-1-208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4"/>
    </inkml:context>
    <inkml:brush xml:id="br0">
      <inkml:brushProperty name="width" value="0.035" units="cm"/>
      <inkml:brushProperty name="height" value="0.035" units="cm"/>
    </inkml:brush>
  </inkml:definitions>
  <inkml:trace contextRef="#ctx0" brushRef="#br0">88 12 15539,'0'0'60,"0"-1"-1,0 1 0,0-1 0,0 1 1,0 0-1,0-1 0,0 1 0,0-1 1,0 1-1,-1-1 0,1 1 0,0 0 1,0-1-1,0 1 0,0 0 0,-1-1 1,1 1-1,0-1 0,0 1 0,-1 0 1,1 0-1,0-1 0,-1 1 0,1 0 1,0-1-1,-1 1 0,1 0 0,0 0 1,-1 0-1,1-1 0,-1 1 0,1 0 1,0 0-1,-1 0 0,1 0 0,-1 0 1,1 0-1,-1 0 0,1 0 0,0 0 0,-1 0 1,1 0-1,-1 0 0,1 0 0,0 0 1,-1 0-1,1 0 0,-1 1 0,1-1 1,0 0-1,-1 0 0,1 0 0,-1 1 1,1-1-1,0 0 0,-1 0 0,1 1 1,0-1-1,-1 1 0,-22 17 966,18-10-956,-1 0 0,1 0 0,1 1 0,0 0 0,0-1-1,0 2 1,1-1 0,1 0 0,-3 16 0,3-17-35,1 1-1,0-1 1,0 1-1,1-1 1,1 1-1,-1 0 1,1-1-1,1 1 1,0-1-1,5 16 1,-7-22-26,1 0 0,0 0 1,0-1-1,0 1 1,0 0-1,0-1 1,0 1-1,0-1 1,1 1-1,-1-1 0,0 0 1,1 1-1,-1-1 1,1 0-1,-1 0 1,1 0-1,0 0 0,0 0 1,-1-1-1,1 1 1,0 0-1,0-1 1,2 1-1,-1-1 16,0 0 1,1 0-1,-1-1 0,0 1 1,1-1-1,-1 0 0,0 0 1,0 0-1,0 0 0,0 0 1,0-1-1,4-2 0,4-3 114,0-1-1,0-1 1,-1 0 0,0 0-1,12-16 1,-15 16 25,0-1-1,0 0 1,7-14 0,-12 19-88,0 1-1,0-1 1,0 0-1,-1 0 1,0 0-1,0 0 1,0 0-1,0 0 1,-1 0-1,0-8 1,0 11-65,0 1 0,0 0 0,-1-1 1,1 1-1,0 0 0,-1-1 0,1 1 0,-1 0 1,1-1-1,-1 1 0,0 0 0,1 0 0,-1 0 1,0 0-1,0-1 0,0 1 0,0 0 1,0 0-1,0 1 0,0-1 0,0 0 0,0 0 1,0 0-1,-1 1 0,1-1 0,0 1 0,-1-1 1,1 1-1,0-1 0,-1 1 0,1 0 0,0 0 1,-1 0-1,1-1 0,0 1 0,-1 1 0,1-1 1,-1 0-1,1 0 0,0 0 0,-3 1 1,0 0-143,0 0 0,1 1 1,-1-1-1,0 0 1,1 1-1,-1 0 1,1 0-1,0 0 1,0 0-1,0 1 1,0-1-1,0 1 1,0 0-1,-3 4 0,-2 8-710,8-14 803,0-1 0,-1 1-1,1-1 1,0 1 0,0-1 0,0 1-1,-1 0 1,1-1 0,0 1-1,0-1 1,0 1 0,0-1-1,0 1 1,0 0 0,0-1 0,0 1-1,1-1 1,-1 1 0,0 0-1,0-1 1,0 1 0,1-1 0,-1 1-1,0-1 1,0 1 0,1 0-1,7 2-660</inkml:trace>
  <inkml:trace contextRef="#ctx0" brushRef="#br0" timeOffset="1">407 142 13531,'3'33'1256,"-4"10"-752,-5 3-192,2 4 585,-1-1-177,1-7-280,1-6-248,3-11-448,2-6 576,1-19-320,1-10-64,5-24-64</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6"/>
    </inkml:context>
    <inkml:brush xml:id="br0">
      <inkml:brushProperty name="width" value="0.035" units="cm"/>
      <inkml:brushProperty name="height" value="0.035" units="cm"/>
    </inkml:brush>
  </inkml:definitions>
  <inkml:trace contextRef="#ctx0" brushRef="#br0">48 0 15235,'-3'3'263,"-1"-1"0,1 0 0,0 1 0,0 0 0,0-1 0,0 1 0,0 0 0,0 1 0,1-1 0,0 0 0,-1 1 0,1 0 0,1-1 0,-1 1 0,0 0 0,0 4 0,1-6-260,0 0 0,1 0 0,0 0-1,-1 0 1,1 0 0,0 1-1,0-1 1,0 0 0,0 0 0,0 0-1,0 0 1,1 0 0,-1 0 0,1 0-1,-1 0 1,1 0 0,0 0-1,0 0 1,0 0 0,0 0 0,0 0-1,0-1 1,1 1 0,-1 0-1,0-1 1,1 1 0,0-1 0,-1 0-1,1 1 1,0-1 0,-1 0 0,4 1-1,32 12 14,-29-11-13,0-1 1,0 1-1,-1 1 1,1 0-1,7 4 1,-13-6-3,1 0 0,-1 0 0,0 1 0,1-1 0,-1 0 0,0 1 0,-1 0 1,1-1-1,0 1 0,-1 0 0,1 0 0,-1 0 0,0 0 0,0 0 0,0 0 0,-1 0 0,2 5 0,-2 6 62,0 0-1,0-1 0,-1 1 0,-1-1 1,0 0-1,-1 1 0,0-1 1,-1 0-1,-1 0 0,0-1 1,-1 1-1,0-1 0,-13 19 0,18-29-16,0-1 0,0 1 0,-1 0 0,1 0 0,0-1-1,-1 1 1,1-1 0,-1 1 0,1-1 0,-1 1 0,0-1-1,0 0 1,1 0 0,-1 0 0,0 0 0,0 0 0,0-1-1,0 1 1,0 0 0,0-1 0,0 0 0,-1 1 0,-2-1-1,3-1-10,1 1-1,-1-1 1,0 0-1,1 0 0,-1 0 1,0 0-1,1 0 0,-1-1 1,1 1-1,0 0 0,-1-1 1,1 1-1,0-1 1,0 1-1,0-1 0,0 1 1,0-1-1,0 0 0,0 0 1,1 0-1,-1 1 0,0-1 1,1 0-1,-1-4 1,0-1-35,0-1 0,0 1 0,0-1 0,1 1 1,0-1-1,0 0 0,1 1 0,0-1 1,1 1-1,-1 0 0,1-1 0,1 1 0,-1 0 1,1 0-1,1 0 0,-1 0 0,1 1 1,0 0-1,7-8 0,7-7 28,2 0-1,0 2 1,43-32 0,-10 9 349,-51 40-324,1 0 1,-1 0 0,0 0 0,0 0 0,0 0 0,-1-1-1,1 1 1,0-1 0,-1 1 0,0-1 0,1 0-1,-1 1 1,0-1 0,0 0 0,0-5 0,-1 6-26,0 1 0,0 0 0,-1-1 0,1 1 0,0-1 0,-1 1 0,1 0 0,-1-1 0,0 1 0,1 0 0,-1 0-1,0 0 1,0-1 0,0 1 0,1 0 0,-1 0 0,-1 0 0,1 0 0,0 0 0,0 1 0,0-1 0,0 0 0,-1 0 0,1 1 0,0-1 0,-1 1 0,1-1 0,0 1 0,-1-1 0,1 1 0,0 0 0,-1 0 0,1 0 0,-2 0 0,-5-1 51,-1 0 0,1 0 0,0 1 0,0 0 0,0 1 0,-13 2 0,17-2-188,0 0 0,0 0 0,0 0 0,1 1 0,-1-1 0,0 1 0,1 0 0,-1 0 0,1 0 0,0 1 0,0-1 0,0 1 0,0 0 0,0-1 0,-3 5 0,6-6-18,-1-1 0,1 1 0,0 0 0,-1-1 1,1 1-1,0 0 0,0-1 0,-1 1 0,1 0 0,0-1 0,0 1 0,0 0 0,0 0 0,0-1 1,0 1-1,0 0 0,0-1 0,0 1 0,0 0 0,0 0 0,0-1 0,1 1 0,-1 0 0,0-1 1,0 1-1,1 0 0,-1-1 0,1 1 0,-1 0 0,0-1 0,1 1 0,-1-1 0,1 1 0,-1-1 1,1 1-1,0-1 0,-1 1 0,1-1 0,-1 0 0,1 1 0,0-1 0,-1 0 0,1 1 0,1-1 1,11 3-1129</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7"/>
    </inkml:context>
    <inkml:brush xml:id="br0">
      <inkml:brushProperty name="width" value="0.035" units="cm"/>
      <inkml:brushProperty name="height" value="0.035" units="cm"/>
    </inkml:brush>
  </inkml:definitions>
  <inkml:trace contextRef="#ctx0" brushRef="#br0">0 18 17972,'7'26'2048,"-5"-14"-1442,1 0 0,1-1 0,-1 0 0,2 1 0,7 13 0,-10-23-607,-1 1 0,1-1 0,-1 0 0,1 0 0,0 0 0,0 0 0,0-1 0,0 1 0,0 0 1,0-1-1,1 1 0,-1-1 0,0 0 0,1 0 0,-1 0 0,1 0 0,-1 0 0,1-1 0,0 1 0,-1-1 0,1 1 0,-1-1 0,1 0 0,0 0 0,0 0 0,-1-1 1,1 1-1,-1 0 0,5-2 0,0 0-277,0-1-1,0 0 1,0 0 0,0 0 0,0-1 0,-1 0 0,0 0-1,0-1 1,0 0 0,8-8 0,4-7-1657,25-37 0,-22 29 147,-37 76 3488,-1-4 690,-22 88 0,33-105-2516,2-1-1,0 1 1,2 0-1,3 50 1,-1-75 38,0 0 0,0 1 1,1-1-1,-1 0 0,1 0 1,-1 0-1,1 0 1,0 0-1,0 0 0,1 3 1,5 3-535</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8"/>
    </inkml:context>
    <inkml:brush xml:id="br0">
      <inkml:brushProperty name="width" value="0.035" units="cm"/>
      <inkml:brushProperty name="height" value="0.035" units="cm"/>
    </inkml:brush>
  </inkml:definitions>
  <inkml:trace contextRef="#ctx0" brushRef="#br0">6 42 17684,'-4'1'1952,"2"1"-1336,6-2-160,7-3 1105,6 0-705,0 0-160,7-1-264,5 0-160,4-2-360,4 3-368,-2-1 1456,-1-2-1000,-7 2-24,0-1 24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09"/>
    </inkml:context>
    <inkml:brush xml:id="br0">
      <inkml:brushProperty name="width" value="0.035" units="cm"/>
      <inkml:brushProperty name="height" value="0.035" units="cm"/>
    </inkml:brush>
  </inkml:definitions>
  <inkml:trace contextRef="#ctx0" brushRef="#br0">1 9 15659,'2'-1'304,"0"0"0,0 0 0,0 0 0,0 0-1,0 1 1,0-1 0,1 1 0,-1-1 0,0 1-1,0 0 1,1 0 0,2 0 0,3 0 1009,0-1-1125,-1 1 0,1 0 0,-1 0 0,1 0 0,-1 1 0,1 0 0,-1 1 0,0 0 0,0 0 0,0 0 0,0 1 0,7 4 0,-12-7-177,-1 1 0,0 0 0,0 0-1,0 0 1,0 0 0,0 0-1,0 0 1,0 0 0,-1 0 0,1 0-1,0 0 1,0 0 0,-1 1-1,1-1 1,-1 0 0,1 0 0,-1 1-1,0-1 1,1 0 0,-1 3 0,0-1 3,0 1 1,0-1-1,-1 0 1,1 1 0,-1-1-1,0 0 1,0 0 0,-2 5-1,-3 5 59,-1 0 1,-1-1-1,-9 13 0,15-22-33,-63 87 719,64-90-751,1 1 0,0-1 1,0 0-1,-1 1 1,1-1-1,0 0 0,-1 1 1,1-1-1,0 0 1,0 1-1,0-1 0,-1 0 1,1 1-1,0-1 0,0 1 1,0-1-1,0 0 1,0 1-1,0-1 0,0 1 1,0-1-1,0 0 1,0 1-1,0-1 0,0 1 1,0-1-1,0 0 1,0 1-1,12 2 44,24-10-198,-29 5 111,-2 1-3,-1 0 0,1 1 0,-1-1-1,1 1 1,0 0 0,-1 1 0,1-1-1,0 1 1,-1 0 0,1 0 0,-1 0-1,1 0 1,-1 1 0,0 0 0,1 0-1,-1 0 1,0 0 0,6 6 0,-8-6 18,1 0 1,-1 1-1,1-1 1,-1 1 0,0-1-1,0 1 1,-1 0-1,1 0 1,-1 0 0,1 0-1,-1 0 1,0 0-1,0 0 1,0 0-1,0 1 1,-1-1 0,1 0-1,-1 1 1,0-1-1,0 0 1,0 1-1,0-1 1,-1 0 0,0 0-1,1 1 1,-3 3-1,0 1 121,-1-1 0,0 0 0,-1 0 0,1-1 0,-1 1-1,-1-1 1,1 0 0,-1 0 0,0-1 0,-1 0 0,1 0-1,-1 0 1,0-1 0,0 0 0,0 0 0,-1-1 0,-12 5-1,15-7-17,-1 0 0,1 0-1,-1 0 1,1-1 0,-1 0-1,1 0 1,-9-2 0,13 2-156,-1 0 1,1 0 0,0-1 0,0 1 0,-1 0 0,1-1 0,0 1-1,0-1 1,0 0 0,0 1 0,-1-1 0,1 0 0,0 0 0,0 0-1,0 1 1,1-1 0,-1 0 0,0 0 0,0-1 0,0 1 0,1 0-1,-1 0 1,1 0 0,-1 0 0,1-1 0,-1 1 0,1 0-1,0 0 1,-1-1 0,1 1 0,0 0 0,0-1 0,0 1 0,0 0-1,0 0 1,0-1 0,1 0 0,-1-3-84,1 1 0,0-1 0,0 1 1,1 0-1,-1 0 0,1 0 0,4-8 0,12-11-701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0"/>
    </inkml:context>
    <inkml:brush xml:id="br0">
      <inkml:brushProperty name="width" value="0.035" units="cm"/>
      <inkml:brushProperty name="height" value="0.035" units="cm"/>
    </inkml:brush>
  </inkml:definitions>
  <inkml:trace contextRef="#ctx0" brushRef="#br0">185 0 16315,'-9'1'405,"0"0"0,1 0 0,-1 1-1,0 0 1,0 1 0,1 0-1,-1 0 1,1 1 0,0 0-1,0 0 1,0 1 0,1 0-1,-10 8 1,12-9-329,0 0 0,1 1-1,-1-1 1,1 1 0,0 0 0,0 0 0,0 0 0,1 1 0,0-1 0,0 1-1,0 0 1,1 0 0,0 0 0,0 0 0,0 0 0,1 0 0,0 1 0,0-1-1,0 8 1,1-12-71,0 0 0,0 0-1,0 0 1,1-1-1,-1 1 1,1 0-1,-1 0 1,1-1 0,-1 1-1,1 0 1,0-1-1,0 1 1,0-1-1,0 1 1,0-1 0,0 1-1,0-1 1,0 0-1,1 1 1,-1-1 0,1 0-1,1 1 1,-1-1-5,1 0 0,-1 0 0,1 0 0,0-1 0,-1 1 0,1-1 1,0 0-1,-1 1 0,1-1 0,0 0 0,0-1 0,-1 1 0,5-1 0,0-1 12,0 0-1,0 0 0,1-1 1,-2 0-1,1 0 0,0-1 0,-1 0 1,1 0-1,9-9 0,-11 8 71,0 0-1,-1 0 0,0-1 1,0 0-1,0 0 0,-1 0 1,0 0-1,0 0 0,0-1 0,3-13 1,-6 18-49,1 0 0,-1 0 1,0 0-1,0-1 0,0 1 0,0 0 1,0 0-1,0 0 0,-1-1 1,1 1-1,-1 0 0,1 0 0,-1 0 1,0 0-1,0 0 0,0 0 1,0 0-1,0 0 0,0 1 0,-1-1 1,1 0-1,-1 0 0,1 1 1,-1-1-1,0 1 0,1 0 0,-1-1 1,0 1-1,0 0 0,0 0 1,0 0-1,0 0 0,0 1 0,0-1 1,0 0-1,0 1 0,0 0 1,-3-1-1,-32-5-208,35 6-26,0-1 0,-1 1 0,1 0 0,0 0 0,-1 0 0,1 1-1,0-1 1,0 0 0,-1 1 0,1-1 0,0 1 0,0 0 0,-3 1 0,5-2 178,0 0-1,0 1 1,0-1 0,0 0-1,0 0 1,0 0 0,0 1-1,0-1 1,0 0 0,0 0-1,0 0 1,0 1 0,0-1 0,0 0-1,0 0 1,0 1 0,0-1-1,0 0 1,0 0 0,1 0-1,-1 0 1,0 1 0,0-1-1,0 0 1,0 0 0,0 0-1,1 0 1,-1 1 0,0-1 0,0 0-1,0 0 1,0 0 0,1 0-1,-1 0 1,0 0 0,0 0-1,0 0 1,1 1 0,-1-1-1,0 0 1,0 0 0,1 0-1,-1 0 1,0 0 0,0 0 0,0 0-1,1 0 1,-1 0 0,0 0-1,0 0 1,1-1 0,14 3-802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1"/>
    </inkml:context>
    <inkml:brush xml:id="br0">
      <inkml:brushProperty name="width" value="0.035" units="cm"/>
      <inkml:brushProperty name="height" value="0.035" units="cm"/>
    </inkml:brush>
  </inkml:definitions>
  <inkml:trace contextRef="#ctx0" brushRef="#br0">201 1 17980,'-8'0'272,"0"0"0,0 1 1,0 0-1,0 0 0,0 1 1,0 0-1,1 0 0,-1 1 1,1 0-1,0 1 0,-1-1 0,1 1 1,1 1-1,-1-1 0,1 1 1,0 0-1,0 1 0,0 0 1,0-1-1,1 2 0,-8 12 0,7-10-170,0 1-1,1 0 1,0 0-1,1 1 0,0-1 1,-4 19-1,7-25-86,1-1 0,-1 1 0,1 0 0,0-1 0,0 1 0,0-1 0,1 1-1,-1-1 1,1 1 0,0-1 0,1 5 0,-1-6-10,0 0 0,0-1-1,0 1 1,0 0 0,1 0 0,-1-1-1,0 1 1,1-1 0,-1 0-1,1 1 1,0-1 0,-1 0 0,1 0-1,0 0 1,0 0 0,0 0 0,0 0-1,0-1 1,0 1 0,3 0 0,4 0 1,0 0 0,0-1 1,0 0-1,0-1 0,0 1 1,0-2-1,-1 0 0,1 0 0,0 0 1,-1-1-1,0 0 0,1-1 1,13-8-1,-3 1 74,0-1-1,-1-1 1,0-1 0,22-22-1,-34 31-21,-1-1 0,0 0-1,0 0 1,0-1-1,0 1 1,-1-1 0,5-12-1,-8 17-41,-1 1-1,1-1 1,-1 0-1,1 0 1,-1 0 0,0 1-1,0-1 1,0 0-1,0 0 1,0 0-1,0 0 1,0 0-1,-1 0 1,1 1 0,-1-1-1,1 0 1,-1 0-1,0 1 1,1-1-1,-1 0 1,0 1-1,0-1 1,0 1-1,-1-1 1,1 1 0,0-1-1,0 1 1,-1 0-1,1 0 1,-1 0-1,1-1 1,-1 1-1,0 1 1,1-1 0,-1 0-1,-3-1 1,-4-1-122,0 1 0,0 0 0,0 0 0,0 1 0,0 0 0,0 0 0,0 1-1,0 0 1,0 1 0,0 0 0,0 0 0,0 1 0,0 0 0,0 1 0,0 0 0,1 0 0,-11 7 0,9-4-294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2.830"/>
    </inkml:context>
    <inkml:brush xml:id="br0">
      <inkml:brushProperty name="width" value="0.025" units="cm"/>
      <inkml:brushProperty name="height" value="0.025" units="cm"/>
    </inkml:brush>
  </inkml:definitions>
  <inkml:trace contextRef="#ctx0" brushRef="#br0">0 66 11531,'0'0'12796,"10"-4"-12401,-9 3-373,56-19 346,-21 17-261,-35 4-110,0-1 1,0 0-1,0 0 1,0 1-1,0-1 1,0 0-1,0 1 1,0-1-1,-1 1 1,1-1-1,0 1 1,0-1 0,0 1-1,-1 0 1,1-1-1,0 1 1,-1 0-1,1 0 1,-1 0-1,1-1 1,-1 1-1,1 0 1,-1 0-1,1 0 1,-1 0-1,0 0 1,1 1-1,0 8 22,-1 1 0,0-1-1,0 0 1,-1 1 0,-1-1-1,1 0 1,-2 0 0,1 0-1,-1 0 1,-1 0 0,-8 16-1,49-58 703,-21 13-697,-1-1 0,16-26 0,-5 8-48,-19 31 13,-11 13-3,0 1 0,0-1-1,1 1 1,0 0 0,-3 9-1,-1 1-37,-12 14 328,15-30-81,12-19-106,6-15-150,-13 31 56,0 1 1,-1-1 0,1 0 0,-1 0-1,1 0 1,-1 1 0,0-1-1,0 0 1,0 0 0,0 0-1,0 0 1,0 0 0,0 0 0,-1 1-1,1-1 1,-1 0 0,0-2-1,7 5-3,-1-1-1,1 0 1,0-1-1,-1 1 1,1-1-1,-1 0 0,1-1 1,6-2-1,-2 2-4,-2 0-32,0 0 1,1 1-1,-1 0 1,1 1-1,0 0 1,-1 0-1,1 1 1,-1 0-1,12 2 1,-18-2 13,0 0 0,0 0 0,0-1 0,0 1 0,0 1 0,0-1 0,0 0 0,0 0 0,0 1 0,-1-1 0,1 1 0,-1-1 0,1 1 0,-1 0 0,0 0 0,2 2 0,-2-1 23,0 0 0,0 0 0,0 1 1,0-1-1,-1 0 0,0 0 0,0 0 0,1 0 1,-2 0-1,1 1 0,0-1 0,-1 0 0,1 0 0,-3 6 1,1-4 42,-1 0 1,1 1-1,-1-1 1,-1 0-1,1 0 1,-1-1 0,1 1-1,-8 6 1,10-10 65,21-16 38,-16 12-144,108-102-3737,-112 105 3747,0-1 1,1 1 0,-1-1-1,0 1 1,0 0 0,0-1 0,1 1-1,-1 0 1,0-1 0,1 1 0,-1 0-1,0-1 1,1 1 0,-1 0 0,0 0-1,1-1 1,-1 1 0,0 0-1,1 0 1,-1 0 0,1-1 0,-1 1-1,0 0 1,1 0 0,-1 0 0,1 0-1,-1 0 1,1 0 0,-1 0-1,1 0 1,-1 0 0,0 0 0,1 0-1,-1 0 1,1 0 0,-1 1 0,0-1-1,1 0 1,-1 0 0,1 0 0,-1 1-1,0-1 1,1 0 0,3 24 479,-10 30 363,5-48-746,0 0-1,0-1 1,1 1-1,-1 0 1,1 0-1,1-1 1,-1 1-1,2 7 1,-1-12-76,-1 1 0,1-1 0,0 0 1,0 1-1,0-1 0,0 0 0,0 0 0,0 0 1,0 0-1,0 0 0,0 0 0,0 0 0,1 0 1,-1 0-1,0 0 0,1-1 0,-1 1 0,1 0 1,-1-1-1,0 1 0,1-1 0,-1 0 0,1 1 0,0-1 1,-1 0-1,1 0 0,-1 0 0,1 0 0,-1 0 1,1-1-1,-1 1 0,1 0 0,1-1 0,3-1 4,0 1 0,-1-1 0,1-1 0,0 1-1,-1-1 1,0 0 0,1 0 0,-1 0-1,-1-1 1,1 0 0,0 0 0,-1 0-1,6-7 1,47-63-73,-56 73 43,1-3-5,0 0-1,0-1 1,0 1-1,0 0 1,0-1-1,-1 0 1,0 1-1,0-1 1,1-6 0,-2 10 4,0 0 0,0 1 1,0-1-1,0 0 1,0 0-1,0 1 1,0-1-1,0 0 0,-1 1 1,1-1-1,0 0 1,0 0-1,-1 1 1,1-1-1,0 0 1,-1 1-1,1-1 0,-1 1 1,1-1-1,0 1 1,-1-1-1,0 1 1,1-1-1,-2 0 1,1 1-1,-1-1 0,1 1 0,0 0 0,-1 0 0,1 0 0,-1 0 0,1 1 0,0-1 1,-1 0-1,1 0 0,-1 1 0,1-1 0,0 1 0,-1-1 0,1 1 0,0 0 0,0 0 1,-2 1-1,0 0 20,0 1 1,0 0 0,0 1-1,0-1 1,1 0 0,-1 1-1,1 0 1,0-1 0,0 1-1,0 0 1,1 0 0,-1 0-1,1 0 1,0 0 0,0 0-1,1 1 1,-1-1 0,1 7-1,0-10-13,0 0-1,0-1 1,0 1 0,0 0-1,0-1 1,1 1-1,-1-1 1,0 1-1,0 0 1,1-1-1,-1 1 1,0-1 0,0 1-1,1-1 1,-1 1-1,1-1 1,-1 1-1,1-1 1,-1 0-1,1 1 1,-1-1 0,1 0-1,-1 1 1,1-1-1,-1 0 1,1 1-1,-1-1 1,1 0-1,0 0 1,0 1 0,28-1 55,22-13-626,10-22-3547,-22 11-2493,-25 15 2588,8-6-6376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2"/>
    </inkml:context>
    <inkml:brush xml:id="br0">
      <inkml:brushProperty name="width" value="0.035" units="cm"/>
      <inkml:brushProperty name="height" value="0.035" units="cm"/>
    </inkml:brush>
  </inkml:definitions>
  <inkml:trace contextRef="#ctx0" brushRef="#br0">12 6 17188,'16'-6'3713,"-18"15"-700,-5 9-2638,2-2-204,1 1 0,0 0-1,-1 25 1,5-37-171,-1-1 0,1 1-1,0 0 1,0 0 0,1 0 0,0 0-1,0 0 1,0-1 0,0 1 0,1 0-1,-1-1 1,1 1 0,0-1 0,1 0-1,-1 1 1,6 5 0,-7-8-27,1-1 0,-1 0 0,0 0 0,1 1 0,-1-1 0,1 0 0,0 0 0,-1-1 1,1 1-1,0 0 0,0-1 0,-1 1 0,1-1 0,0 1 0,0-1 0,0 0 0,0 1 0,0-1 0,0 0 0,-1-1 0,1 1 0,0 0 0,0 0 0,0-1 0,0 1 1,-1-1-1,1 0 0,0 1 0,0-1 0,-1 0 0,3-1 0,0-1-25,0 0 0,0-1-1,0 1 1,0-1 0,-1 1 0,1-1-1,-1 0 1,0-1 0,0 1 0,3-7 0,5-17-219</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3"/>
    </inkml:context>
    <inkml:brush xml:id="br0">
      <inkml:brushProperty name="width" value="0.035" units="cm"/>
      <inkml:brushProperty name="height" value="0.035" units="cm"/>
    </inkml:brush>
  </inkml:definitions>
  <inkml:trace contextRef="#ctx0" brushRef="#br0">0 45 19596,'0'10'1977,"0"2"-1257,0-8-384,0 2 2408,6-13-4368,-5-12 1672,-1-7-384,0 2-120</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4"/>
    </inkml:context>
    <inkml:brush xml:id="br0">
      <inkml:brushProperty name="width" value="0.035" units="cm"/>
      <inkml:brushProperty name="height" value="0.035" units="cm"/>
    </inkml:brush>
  </inkml:definitions>
  <inkml:trace contextRef="#ctx0" brushRef="#br0">77 15 16780,'2'-14'2636,"-8"35"-1110,3-13-1331,-8 37 247,1 0 0,-3 50 1,0 95-401,3-30-173,10-155 163,-1-1-1,1 0 0,-1 1 1,0-1-1,-4 8 0,1-6-45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5"/>
    </inkml:context>
    <inkml:brush xml:id="br0">
      <inkml:brushProperty name="width" value="0.035" units="cm"/>
      <inkml:brushProperty name="height" value="0.035" units="cm"/>
    </inkml:brush>
  </inkml:definitions>
  <inkml:trace contextRef="#ctx0" brushRef="#br0">23 633 15531,'-1'9'1569,"5"-2"-897,5-2-160,12-4 800,1-8-280,8-8-231,4 1-81,3-3-224,4-9-152,-6 1-360,-1 1-272,-8-4-520,-1 6 688,-10-1-48,-3-6-160,-9-6-121</inkml:trace>
  <inkml:trace contextRef="#ctx0" brushRef="#br0" timeOffset="1">26 137 16115,'-19'0'1753,"14"2"-969,4-2-256,16-5 936,4-3-367,9-4-209,8 0-168,6-2-328,1-3-64,3 2-264,2 1-240,-4 1-592,4 4-272,-7 0 832,1 3-216,-6 2-121</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7"/>
    </inkml:context>
    <inkml:brush xml:id="br0">
      <inkml:brushProperty name="width" value="0.035" units="cm"/>
      <inkml:brushProperty name="height" value="0.035" units="cm"/>
    </inkml:brush>
  </inkml:definitions>
  <inkml:trace contextRef="#ctx0" brushRef="#br0">254 16 17628,'0'0'65,"0"0"1,0-1-1,1 1 1,-1-1-1,0 1 1,0-1-1,0 1 1,0-1-1,0 1 1,0-1-1,0 1 1,0-1-1,-1 1 1,1-1-1,0 1 1,0-1-1,0 1 1,0-1-1,-1 1 1,1-1-1,0 1 1,0 0-1,-1-1 1,1 1 0,0-1-1,-1 1 1,1 0-1,0-1 1,-1 1-1,1 0 1,-1 0-1,1-1 1,-1 1-1,1 0 1,0 0-1,-1-1 1,1 1-1,-1 0 1,1 0-1,-1 0 1,1 0-1,-1 0 1,1 0-1,-1 0 1,1 0-1,-1 0 1,1 0-1,-1 0 1,1 0-1,-1 0 1,1 0-1,-1 1 1,1-1-1,-1 0 1,1 0-1,-1 0 1,0 1-1,-29 13 1190,14-2-1151,0 0-1,1 0 1,1 2-1,0 0 1,0 1-1,1 0 0,1 1 1,1 0-1,0 1 1,2 0-1,-10 20 1,18-34-110,0 1 1,-1-1-1,1 1 1,1-1-1,-1 1 1,0 0-1,1-1 1,0 1-1,0 0 0,0 0 1,0-1-1,2 8 1,-1-9 1,-1 0 1,1 0-1,0 0 1,0 0-1,0-1 0,1 1 1,-1 0-1,0-1 1,1 1-1,-1-1 0,1 1 1,-1-1-1,1 0 1,0 0-1,-1 1 1,1-1-1,0 0 0,0-1 1,0 1-1,0 0 1,0-1-1,0 1 1,0-1-1,2 1 0,13 1-29,-1 0-1,23-2 1,-29-1 28,0 1-1,-1 0 1,1 1-1,-1 0 1,1 0-1,-1 1 1,1 0 0,-1 0-1,0 1 1,12 6-1,-19-8 5,0 1-1,1 0 1,-1 0-1,0 0 0,0 0 1,0 0-1,0 0 0,0 1 1,-1-1-1,1 1 1,-1-1-1,1 1 0,-1 0 1,0-1-1,0 1 0,0 0 1,-1 0-1,1 0 1,-1 0-1,1 0 0,-1 0 1,0 0-1,0 0 0,0 0 1,0-1-1,-2 5 1,1 0 9,-1 0 0,0 0 0,0 0 0,0 0 0,-1 0 0,0-1 0,-1 1 0,1-1 1,-9 10-1,2-4 59,0-1-1,-1 0 1,0 0 0,0-1 0,-18 11 0,22-16-31,-1-1 0,1 0 0,-1-1 0,0 1 0,0-2-1,0 1 1,0-1 0,-1 0 0,1-1 0,0 0 0,-11 0 0,16-1 35,-4 0-238,0 0 0,0 0 0,0-1 0,-13-3 0,19 4 117,0 0-1,0 0 0,0-1 0,0 1 1,0-1-1,0 1 0,0-1 1,0 1-1,0-1 0,0 1 0,0-1 1,1 0-1,-1 1 0,0-1 0,0 0 1,1 0-1,-1 0 0,0 1 1,1-1-1,-1 0 0,1 0 0,-1 0 1,1 0-1,0 0 0,-1 0 0,1 0 1,0 0-1,0 0 0,0 0 1,0 0-1,0-1 0,0 1 0,0 0 1,0 0-1,0 0 0,0 0 1,0 0-1,1 0 0,-1 0 0,1-2 1,11-16-484,10-5-157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8"/>
    </inkml:context>
    <inkml:brush xml:id="br0">
      <inkml:brushProperty name="width" value="0.035" units="cm"/>
      <inkml:brushProperty name="height" value="0.035" units="cm"/>
    </inkml:brush>
  </inkml:definitions>
  <inkml:trace contextRef="#ctx0" brushRef="#br0">6 62 19956,'-5'0'1585,"6"3"-1257,5-2-152,9-1 488,3 0-104,8-3-264,6 0-144,6-1-272,3-3-176,-3-5-368,1 3-200,-6-2 656,-4 2-168,-9 2-145</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19"/>
    </inkml:context>
    <inkml:brush xml:id="br0">
      <inkml:brushProperty name="width" value="0.035" units="cm"/>
      <inkml:brushProperty name="height" value="0.035" units="cm"/>
    </inkml:brush>
  </inkml:definitions>
  <inkml:trace contextRef="#ctx0" brushRef="#br0">78 136 17644,'-1'24'693,"-2"-1"1,0 1 0,-2-1-1,-7 23 1,-6 35-144,-13 122-223,30-196-326,-2 30 30,3-36-27,0 1 0,0-1 0,0 0 0,0 0 0,0 1 1,0-1-1,0 0 0,1 0 0,-1 1 0,0-1 0,1 0 0,-1 0 0,1 0 0,-1 1 0,1-1 0,0 0 0,0 0 0,-1 0 0,1 0 0,0 0 0,2 1 0,-3-2 4,1 1 0,0-1-1,-1 0 1,1 0 0,0 0 0,-1 0 0,1 0-1,0 0 1,-1 0 0,1 0 0,0 0 0,-1 0-1,1 0 1,0 0 0,-1-1 0,1 1 0,0 0-1,-1 0 1,1-1 0,-1 1 0,1 0-1,0-1 1,-1 1 0,2-1 0,11-15 100,-9 11-67,97-121 864,96-161 0,-90 96-4135,-106 189 2668,-6 6-186</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0"/>
    </inkml:context>
    <inkml:brush xml:id="br0">
      <inkml:brushProperty name="width" value="0.035" units="cm"/>
      <inkml:brushProperty name="height" value="0.035" units="cm"/>
    </inkml:brush>
  </inkml:definitions>
  <inkml:trace contextRef="#ctx0" brushRef="#br0">1 0 14147,'0'33'1504,"0"-6"-896,0-5-231,4 0 615,4-1-144,2-4-248,2-1-192,-2-6-536,1-2-288,-1-1-944,0-2 1152,-2-10-200,2-5-152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1"/>
    </inkml:context>
    <inkml:brush xml:id="br0">
      <inkml:brushProperty name="width" value="0.035" units="cm"/>
      <inkml:brushProperty name="height" value="0.035" units="cm"/>
    </inkml:brush>
  </inkml:definitions>
  <inkml:trace contextRef="#ctx0" brushRef="#br0">5 186 15835,'-2'9'597,"1"0"-1,0 1 0,0-1 1,1 1-1,1 10 0,0-18-497,-1 0 0,1 1 0,-1-1 0,1 0-1,-1 0 1,1 1 0,0-1 0,0 0 0,0 0 0,1 0 0,-1 0-1,0 0 1,1 0 0,-1 0 0,1 0 0,0-1 0,0 1 0,-1-1-1,1 1 1,0-1 0,0 0 0,0 0 0,1 1 0,-1-2 0,3 2-1,-3-1-80,0-1 1,0 0-1,-1 0 0,1 0 0,0 0 0,0-1 0,-1 1 0,1 0 0,0-1 0,-1 1 1,1-1-1,0 0 0,-1 0 0,1 1 0,-1-1 0,1 0 0,-1 0 0,1 0 0,-1-1 1,0 1-1,1 0 0,-1 0 0,1-3 0,0 2 13,0 0 1,0-1 0,0 1-1,0-1 1,-1 1-1,1-1 1,-1 0-1,0 0 1,0 0-1,0 0 1,0 1-1,0-1 1,0-4 0,-2 3 122,1 7-122,1-3-31,-1 0 1,0 1-1,0-1 0,0 0 0,1 1 1,-1-1-1,0 1 0,0-1 0,1 0 1,-1 0-1,0 1 0,1-1 0,-1 0 1,0 0-1,1 1 0,-1-1 0,1 0 1,-1 0-1,0 0 0,1 1 0,-1-1 1,1 0-1,-1 0 0,0 0 1,1 0-1,-1 0 0,1 0 0,-1 0 1,1 0-1,-1 0 0,1 0 0,2-1 14,0 0-1,-1 0 1,1-1 0,-1 1-1,1-1 1,-1 1-1,1-1 1,-1 0 0,0 0-1,0 0 1,0 0 0,0 0-1,2-4 1,10-7 46,-9 8-22,0 1 0,0-1 0,0 0 0,0-1 0,-1 1 0,0-1 0,0 1 0,0-1 0,-1-1 0,0 1 0,4-10 0,-2 4 109,-4 11-120,0 0-1,-1 0 1,1 0-1,-1 0 1,1 0 0,-1 0-1,1-1 1,-1 1-1,1 0 1,-1 0-1,0 0 1,0 0-1,0 0 1,0-1-1,0 1 1,0 0-1,0 0 1,0 0-1,0 0 1,0-1-1,-1 1 1,1-1-1,-2 4-23,-1 0-1,1 0 1,1 0 0,-1 0-1,0 1 1,0-1-1,1 0 1,-1 1 0,-1 5-1,-1 21-1,2 1-1,0 0 1,6 50-1,-4-78-1,0 3-2,0 8-8,1-1 1,0 1-1,0-1 1,2 1 0,-1-1-1,2 0 1,7 20-1,-11-32 11,1 1-1,-1-1 0,0 1 1,1 0-1,-1-1 1,1 1-1,-1-1 1,1 1-1,-1-1 0,1 0 1,0 1-1,-1-1 1,1 1-1,-1-1 0,1 0 1,0 1-1,-1-1 1,1 0-1,0 0 1,-1 0-1,1 0 0,0 1 1,0-1-1,-1 0 1,1 0-1,0 0 0,-1 0 1,1-1-1,0 1 1,-1 0-1,1 0 0,0 0 1,-1 0-1,1-1 1,0 1-1,-1 0 1,1-1-1,0 1 0,-1 0 1,1-1-1,-1 1 1,1-1-1,-1 1 0,1-1 1,0 0-1,2-3 4,0 1 1,0 0-1,0-1 0,0 0 0,3-5 0,46-100 4,9-15-65,-58 119 31,0 0 0,1 0-1,-1 0 1,1 1 0,0-1 0,0 1 0,1 0-1,-1 0 1,1 0 0,0 1 0,6-4 0,-8 5 13,0 1 0,-1 0 0,1 0 1,0 0-1,0 1 0,0-1 1,0 1-1,0-1 0,0 1 0,0 0 1,0 0-1,0 0 0,0 1 1,0-1-1,0 1 0,0-1 0,-1 1 1,1 0-1,0 0 0,0 0 1,0 1-1,-1-1 0,1 1 1,3 2-1,-3-1 11,-1-1 0,1 1 0,-1 0 0,1 0 0,-1 0 0,0 1-1,0-1 1,-1 0 0,1 1 0,0-1 0,-1 1 0,0 0 0,0-1 0,0 1 0,0 6 0,1 8 3,-1 36 0,-1-40 2,0 14 103,-7 39 0,7-145 747,-5-83-509,5 161-343,0 0-1,1 0 1,-1-1-1,0 1 0,0 0 1,0 0-1,0 0 1,0-1-1,0 1 1,0 0-1,0 0 0,0 0 1,0 0-1,0-1 1,0 1-1,0 0 0,-1 0 1,1 0-1,0-1 1,0 1-1,0 0 1,0 0-1,0 0 0,0 0 1,0-1-1,0 1 1,-1 0-1,1 0 0,0 0 1,0 0-1,0 0 1,0 0-1,0 0 1,-1-1-1,1 1 0,0 0 1,0 0-1,0 0 1,-1 0-1,5-2 13,5-2-28,1 0 0,-1 1 0,1 0 0,0 0 0,0 1-1,0 0 1,0 1 0,0 0 0,13 1 0,3 0 5,0 2-1,36 8 0,-57-9 8,0 0 1,0 0-1,0 0 0,0 1 0,-1 0 1,1 0-1,-1 0 0,9 6 0,-12-7 3,1 0-1,-1 1 0,0-1 0,1 0 0,-1 1 1,0 0-1,0-1 0,0 1 0,0 0 1,-1-1-1,1 1 0,0 0 0,-1 0 1,1-1-1,-1 1 0,0 0 0,1 0 1,-1 0-1,0 0 0,0 0 0,0 0 1,0 0-1,-1-1 0,1 1 0,-1 0 0,0 2 1,-3 11 2,1-7-7,0 0-1,1 1 1,0-1 0,1 0 0,-1 11 0,2-18 3,0 0-1,0 1 1,1-1 0,-1 0-1,0 0 1,0 0-1,1 1 1,-1-1 0,0 0-1,1 0 1,-1 0-1,1 0 1,0 0 0,-1 0-1,1 0 1,0 0 0,1 2-1,-1-3 0,1 1-1,-1 0 0,1-1 1,-1 1-1,1-1 0,-1 1 1,0-1-1,1 0 0,0 1 1,-1-1-1,1 0 0,-1 0 1,1 0-1,-1 0 0,1 0 1,-1-1-1,3 0 0,3 0-1,0-1 1,-1 0-1,1-1 0,-1 0 0,0 0 0,0 0 0,11-8 0,37-35 9,-35 28 5,-6 8-46,0 1 0,0 0 1,16-8-1,-15 10 34,-2 0 1,1-1-1,22-19 0,-31 23 15,1 0 0,-1 0-1,0-1 1,-1 1-1,1-1 1,-1 0 0,0 0-1,0 0 1,0-1 0,2-6-1,-5 12-9,0-1 0,0 1 0,0-1 0,1 1 0,-1 0 0,0-1 0,0 1 1,0 0-1,0-1 0,0 1 0,0-1 0,0 1 0,0 0 0,0-1 0,0 1 0,0-1 0,0 1 0,0 0 0,-1-1 0,1 1 0,0 0 0,0-1 0,0 1 0,-1-1 0,1 1 0,0 0 0,0 0 0,-1-1 0,1 1 0,0 0 0,0-1 0,-1 1 0,1 0 0,0 0 0,-1-1 0,1 1 0,0 0 0,-1 0 0,1 0 0,-1 0 0,1 0 0,0 0 0,-1-1 0,1 1 0,0 0 0,-1 0 0,1 0 0,-1 0 0,1 0 0,0 0 1,-1 0-1,1 1 0,-1-1 0,0 0 0,-1 0 3,0 1 0,0 0-1,0-1 1,0 1 0,0 0 0,-1 0 0,1 0 0,-3 2 0,-2 4 22,0 0-1,0 1 0,0-1 1,1 1-1,1 1 1,-1-1-1,1 1 0,1 0 1,-1 0-1,1 0 0,1 1 1,0-1-1,0 1 1,1 0-1,1 0 0,-1 0 1,1 16-1,1-24-44,0 0 0,0-1 0,0 1 0,0 0-1,0-1 1,1 1 0,-1-1 0,1 1 0,-1 0 0,1-1-1,-1 1 1,1-1 0,0 1 0,0-1 0,0 0 0,0 1 0,0-1-1,0 0 1,0 0 0,0 1 0,0-1 0,1 0 0,-1 0 0,0 0-1,1 0 1,-1-1 0,1 1 0,-1 0 0,1-1 0,-1 1-1,1-1 1,0 1 0,-1-1 0,1 0 0,0 1 0,-1-1 0,4 0-1,1-1-148,1 0 0,-1 0 0,1-1 0,-1 0 0,0 0 0,1 0 0,-1-1-1,7-3 1,8-6-262</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2"/>
    </inkml:context>
    <inkml:brush xml:id="br0">
      <inkml:brushProperty name="width" value="0.035" units="cm"/>
      <inkml:brushProperty name="height" value="0.035" units="cm"/>
    </inkml:brush>
  </inkml:definitions>
  <inkml:trace contextRef="#ctx0" brushRef="#br0">125 43 16828,'-13'13'283,"1"1"0,0 0 0,1 1 0,1 0 0,0 1 1,1 0-1,1 0 0,1 1 0,0 0 0,1 0 0,1 1 1,0 0-1,2 0 0,-3 30 0,5-43-199,1-1 0,0 1 0,1 0 0,-1 0 0,1 0 0,0 0 0,0 0 0,3 7 0,-4-11-67,0 0 1,1 0-1,-1-1 0,0 1 0,1 0 1,-1-1-1,1 1 0,-1-1 0,1 1 1,-1 0-1,1-1 0,0 1 0,-1-1 1,1 0-1,0 1 0,-1-1 0,1 1 0,0-1 1,-1 0-1,1 0 0,0 1 0,1-1 1,-1 0-5,1 0 0,-1 0 1,1-1-1,-1 1 1,1-1-1,-1 1 0,0-1 1,1 1-1,-1-1 1,0 0-1,1 1 0,-1-1 1,0 0-1,0 0 1,0 0-1,2-2 0,7-7 62,0-1-1,0-1 0,-1 1 1,12-23-1,26-56 161,-37 69-163,-2 5-18,3-4 28,-1-1 1,-1-1-1,-1 0 1,0 0-1,5-31 0,-13 53-80,0 0 0,0 0 0,0 0-1,0 0 1,0 0 0,0 0 0,0 0-1,0 0 1,0 0 0,0 1 0,0-1-1,0 0 1,-1 0 0,1 0 0,0 0-1,0 0 1,0 0 0,0 0 0,0 0-1,0 0 1,0 0 0,0 0 0,0 0-1,0 0 1,0 0 0,0 0 0,0 0-1,0 0 1,0 0 0,0-1 0,-1 1-1,1 0 1,0 0 0,0 0-1,0 0 1,0 0 0,0 0 0,0 0-1,0 0 1,0 0 0,0 0 0,0 0-1,0 0 1,0 0 0,-6 11 37,-6 20 5,3 4-114,-5 48 1,13-73-79,0 0 1,1 0 0,0 0 0,0 0 0,1 0-1,0 0 1,1 0 0,0 0 0,7 18 0,-9-27 169,1 1 0,0-1 1,-1 1-1,1 0 0,0-1 0,0 0 1,0 1-1,0-1 0,0 0 0,1 1 1,-1-1-1,0 0 0,1 0 1,-1 0-1,0 0 0,1 0 0,-1 0 1,1-1-1,-1 1 0,1 0 1,0-1-1,-1 1 0,3 0 0,-1-2-34,0 1 0,-1-1-1,1 1 1,0-1 0,-1 0-1,1 0 1,-1 0 0,1 0-1,-1 0 1,0 0 0,1-1-1,-1 1 1,0-1 0,0 0-1,4-3 1,31-36-273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3.422"/>
    </inkml:context>
    <inkml:brush xml:id="br0">
      <inkml:brushProperty name="width" value="0.025" units="cm"/>
      <inkml:brushProperty name="height" value="0.025" units="cm"/>
    </inkml:brush>
  </inkml:definitions>
  <inkml:trace contextRef="#ctx0" brushRef="#br0">0 0 641,'0'0'19640,"1"8"-19470,-1-3-158,4 28 31,-3-32-41,-1 0 0,0 0 0,1 0-1,-1 0 1,0 0 0,1 0 0,0 0 0,-1 0 0,1 0 0,-1 0 0,1 0 0,0 0 0,0 0 0,0 0 0,-1-1 0,1 1-1,0 0 1,0 0 0,0-1 0,0 1 0,0-1 0,0 1 0,0-1 0,0 1 0,1-1 0,-1 0 0,0 0 0,0 1 0,1-1-1,4-1-125,-1 1 0,0-1 0,0 0 0,0 0 0,0-1 0,-1 0 0,1 0 0,0 0 0,-1 0 0,1-1 1,-1 1-1,0-1 0,0 0 0,0-1 0,0 1 0,0-1 0,-1 1 0,1-1 0,-1 0 0,0 0 0,3-6 0,-6 10 380,-2 4 77,0 1 0,0 0 0,0-1 0,-1 1 1,0-1-1,-5 7 0,-1 2 303,2-2-203,0 2-1,1-1 1,0 1-1,1 0 1,1 0 0,-6 23-1,5 16-5766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3.910"/>
    </inkml:context>
    <inkml:brush xml:id="br0">
      <inkml:brushProperty name="width" value="0.025" units="cm"/>
      <inkml:brushProperty name="height" value="0.025" units="cm"/>
    </inkml:brush>
  </inkml:definitions>
  <inkml:trace contextRef="#ctx0" brushRef="#br0">0 241 11147,'0'0'8103,"10"6"-8071,2 2 8,4 3 54,0 0 0,1-1 0,18 7 1,-32-16-50,0 0-1,0-1 1,0 1 0,0-1 0,0 0 0,1 0 0,-1 0 0,0-1 0,0 1 0,0-1 0,0 0 0,0 0 0,0 0-1,0 0 1,0 0 0,0 0 0,0-1 0,3-2 0,49-40-1208,-43 34 485,84-81-4866,-80 73 5302,0-1-1,-2-1 1,17-28 0,-24 34-555,-6 0 3814,-8 12 659,-7 15-1559,1 3-1318,1 0 1,0 0-1,1 2 0,-12 25 0,19-36-581,1 1-1,0-1 0,0 1 0,1-1 1,0 1-1,0 0 0,1 0 0,0 0 1,0 0-1,1 0 0,0 0 0,1 0 1,-1 0-1,4 10 0,-4-16-232,0-1 0,1 1 0,0-1 0,-1 0 0,1 1 0,0-1 0,-1 0 0,1 1 0,0-1 0,0 0 0,0 0 0,0 0 0,1 0 0,-1 0 0,0 0 0,0 0-1,0 0 1,1 0 0,-1-1 0,1 1 0,-1-1 0,0 1 0,1-1 0,-1 1 0,1-1 0,-1 0 0,1 1 0,-1-1 0,1 0 0,-1 0 0,1 0 0,-1 0 0,1-1 0,-1 1 0,1 0 0,-1-1 0,1 1 0,-1-1 0,1 1 0,2-2 0,0 0-260,1-1 0,0 1 0,-1 0 0,0-1 0,0 0 0,0 0 0,0-1 0,0 1 0,0-1 0,5-7 0,-6 7 203,-1 0 1,0 0-1,0 0 0,0 0 0,-1 0 0,1 0 0,-1-1 1,0 1-1,0 0 0,0-9 0,-1 13 81,0-1 1,0 1-1,0 0 0,0 0 0,-1-1 0,1 1 1,0 0-1,0 0 0,0 0 0,0 0 0,0-1 1,-1 1-1,1 0 0,0 0 0,0 0 0,0 0 1,-1 0-1,1-1 0,0 1 0,0 0 0,0 0 1,-1 0-1,1 0 0,0 0 0,0 0 1,-1 0-1,1 0 0,0 0 0,0 0 0,0 0 1,-1 0-1,1 0 0,0 0 0,0 0 0,-1 0 1,1 0-1,0 0 0,0 0 0,0 0 0,-1 0 1,1 1-1,0-1 0,0 0 0,0 0 0,-1 0 1,1 0-1,0 0 0,0 1 0,0-1 0,0 0 1,-1 0-1,1 0 0,0 1 0,0-1 1,0 0-1,0 0 0,0 0 0,0 1 0,0-1 1,-12 14 718,11-12-684,1-1 0,-1 1 0,1 0 0,-1-1 0,1 1 0,0 0 0,0 0 0,0-1 0,0 1 0,0 0-1,0-1 1,0 1 0,0 0 0,1 0 0,-1-1 0,1 1 0,-1-1 0,1 1 0,0 0 0,-1-1 0,1 1 0,0-1 0,0 1-1,2 1 1,-1-2-28,0 0 0,0 0-1,0 0 1,0 0-1,0-1 1,0 1 0,0-1-1,0 1 1,0-1 0,1 0-1,-1 1 1,0-1-1,0 0 1,0-1 0,1 1-1,2-1 1,5-1-29,1-1-1,-1 0 1,0 0 0,0-1-1,0 0 1,17-12 0,45-31-1695,-102 92 1667,28-42 64,1-1-1,0 1 0,-1 0 0,1 0 0,0 0 1,0 0-1,1 0 0,-1 1 0,0-1 0,1 0 1,0 0-1,0 0 0,0 0 0,0 1 0,1 3 1,0-6-2,0 1 0,0-1 1,0 0-1,0 0 0,0 1 1,0-1-1,1 0 1,-1 0-1,0 0 0,0 0 1,1 0-1,-1-1 1,1 1-1,-1 0 0,1-1 1,-1 1-1,1-1 1,-1 1-1,1-1 0,0 0 1,-1 1-1,1-1 0,-1 0 1,1 0-1,0 0 1,-1-1-1,3 1 0,46-9 37,-32 2-209,1-1-1,-2 0 1,1-2-1,-1 0 1,24-19-1,-5 0-1171,42-43 0,-73 67 1162,1 0 0,-1-1 0,0 0 0,0 0 0,0 0 0,-1 0 0,0 0 1,-1-1-1,1 0 0,-1 0 0,0 0 0,-1 0 0,2-9 0,-4 16 165,0-1-1,0 1 1,0-1-1,0 1 1,0 0 0,0-1-1,-1 1 1,1 0-1,0-1 1,0 1-1,-1 0 1,1-1 0,0 1-1,0 0 1,-1-1-1,1 1 1,0 0 0,-1 0-1,1 0 1,0-1-1,-1 1 1,1 0-1,0 0 1,-1 0 0,1 0-1,0-1 1,-1 1-1,1 0 1,-1 0 0,1 0-1,0 0 1,-1 0-1,1 0 1,-1 0 0,1 0-1,0 0 1,-1 0-1,1 1 1,-1-1-1,1 0 1,0 0 0,-1 0-1,1 0 1,0 1-1,-1-1 1,1 0 0,0 0-1,-1 1 1,-21 10 637,11 0-296,-1 0 1,2 0 0,-1 1-1,2 0 1,-1 1-1,2 0 1,0 0 0,0 1-1,1 0 1,1 1-1,0-1 1,1 1-1,1 0 1,1 0 0,0 1-1,0-1 1,2 1-1,-1 17 1,2-32-341,0 1 0,0-1 1,0 0-1,0 1 0,1-1 0,-1 0 0,0 1 0,0-1 1,1 0-1,-1 1 0,1-1 0,-1 0 0,1 0 0,0 1 1,0-1-1,-1 0 0,1 0 0,0 0 0,0 0 0,0 0 1,0 0-1,0 0 0,0 0 0,0-1 0,0 1 0,1 0 1,-1-1-1,0 1 0,0 0 0,1-1 0,-1 0 0,0 1 1,1-1-1,-1 0 0,0 1 0,1-1 0,-1 0 1,0 0-1,1 0 0,-1 0 0,0-1 0,1 1 0,-1 0 1,0-1-1,1 1 0,1-1 0,2 0-21,0-1 0,0 0-1,0 0 1,0 0 0,-1-1-1,1 0 1,-1 0 0,1 0 0,-1 0-1,8-8 1,-7 5-67,-1 0 0,1 0 0,-1-1 0,0 0 0,0 0 1,-1 0-1,0 0 0,0 0 0,-1-1 0,0 0 0,0 1 0,-1-1 0,0 0 0,0-11 0,-1 18 78,0 1-1,0-1 1,0 1-1,0-1 1,0 1-1,0-1 1,0 1-1,0-1 1,-1 1-1,1-1 0,0 1 1,0-1-1,0 1 1,-1 0-1,1-1 1,0 1-1,0-1 1,-1 1-1,1 0 1,-1-1-1,1 1 1,0-1-1,-1 1 1,1 0-1,-1 0 1,1-1-1,0 1 1,-1 0-1,1 0 1,-1-1-1,1 1 0,-2 0 1,-17 5-11,-14 20 401,32-22-327,-1-1 0,0 1 0,1-1-1,-1 1 1,1 0 0,0 0 0,0-1 0,0 1 0,0 0 0,0 0-1,1 0 1,-1 0 0,1 0 0,0 0 0,0 0 0,0 0 0,0 0-1,1 4 1,0-5-38,0 0-1,0 0 1,1-1 0,-1 1-1,0-1 1,0 1-1,1-1 1,-1 1 0,1-1-1,-1 0 1,1 1-1,0-1 1,0 0 0,-1 0-1,1 0 1,0-1-1,0 1 1,0 0 0,0-1-1,0 1 1,0-1-1,0 0 1,0 1 0,0-1-1,0 0 1,4-1-1,19 0-144,1-1 0,0-1 0,-1-1-1,39-12 1,-40 9 68,0 1 0,0 1-1,1 1 1,48 0-1,-72 4 126,0 0 0,0 0-1,0 0 1,0 0-1,0 0 1,0 1-1,0-1 1,0 0 0,0 1-1,0-1 1,0 1-1,0-1 1,0 1 0,0-1-1,-1 1 1,1 0-1,0 0 1,0-1-1,-1 1 1,1 0 0,-1 0-1,1-1 1,0 1-1,-1 0 1,0 0 0,1 1-1,0 1 56,0 0 0,0 0 0,-1 0-1,0 0 1,1 0 0,-1 0 0,0 0 0,0 0 0,-1 3-1,0 0-64,0 0-1,0-1 0,0 1 0,-1-1 0,0 0 0,0 1 1,0-1-1,-1 0 0,-5 8 0,6-12-406,1 0-1,-1 0 0,1-1 1,-1 1-1,1 0 0,-1-1 1,0 1-1,1-1 0,-1 0 1,0 0-1,1 0 0,-1 0 1,0 0-1,1 0 0,-1 0 1,0 0-1,1 0 0,-1-1 1,-2 0-1,-15-6-7503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3"/>
    </inkml:context>
    <inkml:brush xml:id="br0">
      <inkml:brushProperty name="width" value="0.035" units="cm"/>
      <inkml:brushProperty name="height" value="0.035" units="cm"/>
    </inkml:brush>
  </inkml:definitions>
  <inkml:trace contextRef="#ctx0" brushRef="#br0">307 1 14675,'-9'39'2025,"2"0"1,2 0-1,0 71 0,5-108-1996,0 81 1373,-5 63-46,3-129-1324,-1-1 0,0 1 0,-2 0 0,0-1 0,0 0 0,-13 24 0,8-21-147,0-1 1,-1-1-1,-1 0 1,-1-1-1,0 0 1,-1-1 0,-1-1-1,0 0 1,-1-1-1,-1 0 1,-30 17-1,5-11-189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4"/>
    </inkml:context>
    <inkml:brush xml:id="br0">
      <inkml:brushProperty name="width" value="0.035" units="cm"/>
      <inkml:brushProperty name="height" value="0.035" units="cm"/>
    </inkml:brush>
  </inkml:definitions>
  <inkml:trace contextRef="#ctx0" brushRef="#br0">87 1 18820,'-6'17'677,"0"0"0,-12 23 0,-9 24-5,20-43-452,1 0-1,1 1 0,1-1 1,1 1-1,-1 28 1,4-49-217,0 0 1,0 0 0,0 1 0,0-1 0,0 0 0,0 0 0,0 1 0,0-1 0,1 0 0,-1 0 0,0 0 0,1 1 0,-1-1 0,1 0-1,0 0 1,-1 0 0,1 0 0,0 0 0,-1 0 0,1 0 0,0 0 0,0 0 0,0-1 0,0 1 0,0 0 0,0 0 0,1 0 0,0-1-7,0 0 1,1 1 0,-1-1 0,0 0 0,0 0 0,0-1 0,0 1 0,0 0 0,1-1 0,-1 0 0,0 1-1,0-1 1,0 0 0,3-2 0,42-25-59,-28 17 32,29-15 0,-43 24 22,-1 0 1,1 0 0,0 1-1,0-1 1,0 1-1,0 0 1,0 1 0,0-1-1,1 1 1,-1 0 0,8 1-1,-10 0 13,0 0 1,0 0-1,-1 0 0,1 1 0,0-1 1,-1 1-1,1-1 0,-1 1 0,0 0 1,1 0-1,-1 0 0,0 0 0,0 0 1,0 1-1,-1-1 0,1 0 0,-1 1 1,1 0-1,-1-1 0,0 1 0,0 0 1,0 0-1,0-1 0,1 6 0,0 4 47,0-1 0,-1 1 1,0 0-1,-1 21 0,-1-10 97,-1-1 1,-1 0 0,-1 0 0,-14 41-1,16-56-90,0-1 0,-1 1 0,0-1 0,0 0 0,-1 0 0,1 0-1,-1-1 1,0 1 0,-1-1 0,0 0 0,1 0 0,-1 0 0,-1-1 0,1 0-1,-1 0 1,0 0 0,0-1 0,0 1 0,0-2 0,-8 4 0,8-5-31,1 0 0,0-1 0,0 0 1,-1 0-1,1 0 0,0 0 0,-1-1 0,1 0 1,0 0-1,0 0 0,-1-1 0,1 0 1,0 0-1,1 0 0,-1 0 0,0-1 0,1 0 1,-1 0-1,1 0 0,-5-5 0,5 5-253,1 0-1,-1-1 0,1 1 1,0-1-1,0 1 0,1-1 1,-1 0-1,1 0 0,0 0 1,0-1-1,0 1 0,1 0 1,-1-1-1,1 1 0,0-1 1,0 1-1,1-1 0,-1 0 1,1 1-1,0-1 0,0 0 1,1 1-1,0-7 0,0 8 95,0 1 0,0 0 0,0-1 0,1 1 0,-1 0 0,0 0 0,1 0 0,0 0 0,-1 0 0,1 0 0,0 1 1,0-1-1,0 0 0,0 1 0,0 0 0,4-3 0,25-8-1193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5"/>
    </inkml:context>
    <inkml:brush xml:id="br0">
      <inkml:brushProperty name="width" value="0.035" units="cm"/>
      <inkml:brushProperty name="height" value="0.035" units="cm"/>
    </inkml:brush>
  </inkml:definitions>
  <inkml:trace contextRef="#ctx0" brushRef="#br0">192 0 15867,'0'32'1449,"5"-2"-745,-1 1-136,6 9 528,0-1-152,-1 13 33,-2 6-73,-6 20-152,-1 3-152,-8 14-248,-8-2-120,-9 0-184,0-2-152,-8-10-544,1-9 1656,1-25-1008,-1-14-8,-4-20 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6"/>
    </inkml:context>
    <inkml:brush xml:id="br0">
      <inkml:brushProperty name="width" value="0.035" units="cm"/>
      <inkml:brushProperty name="height" value="0.035" units="cm"/>
    </inkml:brush>
  </inkml:definitions>
  <inkml:trace contextRef="#ctx0" brushRef="#br0">143 47 13259,'11'-29'2413,"-10"29"-2360,-1-1 0,0 1 0,0-1 0,0 1 0,1-1 0,-1 0 0,0 1 0,0-1 1,0 1-1,0-1 0,0 1 0,0-1 0,0 1 0,0-1 0,0 1 0,-1-1 0,1 1 0,0-1 0,0 1 0,0-1 0,0 1 0,-1-1 0,1 1 0,0-1 0,-1 1 0,1 0 0,0-1 0,-1 1 0,1-1 0,0 1 0,-1 0 0,1-1 0,-1 1 0,1 0 0,-1 0 0,1-1 0,-1 1 0,1 0 0,-1 0 0,1 0 1,-1-1-1,1 1 0,-1 0 0,1 0 0,-1 0 0,1 0 0,-1 0 0,1 0 0,-1 0 0,1 0 0,-1 0 0,1 0 0,-2 1 0,0-1 79,0 1 0,0 0 0,1-1 0,-1 1 0,0 0 0,0 0 0,1 0 0,-1 0 0,0 0 0,1 1 0,-1-1 0,1 0 0,-3 4 0,-16 24 657,12-16-456,-5 6-69,2 1-1,0 1 1,1 0 0,1 0 0,-7 28-1,12-35-188,1 0 0,0 1-1,1 0 1,0-1-1,2 1 1,-1 0 0,2-1-1,0 1 1,4 19-1,-5-31-91,1-1-1,-1 1 0,1 0 0,0-1 1,0 1-1,0-1 0,0 1 0,1-1 1,-1 1-1,0-1 0,1 0 0,0 0 1,0 0-1,-1 0 0,1 0 0,0 0 0,1 0 1,-1-1-1,0 1 0,0-1 0,1 1 1,-1-1-1,1 0 0,-1 0 0,1 0 1,-1 0-1,1-1 0,0 1 0,-1-1 1,1 1-1,0-1 0,0 0 0,-1 0 0,1 0 1,0 0-1,0-1 0,3 0 0,4-2-206,0 1-1,-1-2 1,1 1 0,0-1-1,-1-1 1,0 0-1,0 0 1,15-13-1,-6 2-41,0-1 1,-1-1-1,18-25 0,10-19-422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7"/>
    </inkml:context>
    <inkml:brush xml:id="br0">
      <inkml:brushProperty name="width" value="0.035" units="cm"/>
      <inkml:brushProperty name="height" value="0.035" units="cm"/>
    </inkml:brush>
  </inkml:definitions>
  <inkml:trace contextRef="#ctx0" brushRef="#br0">143 1 17692,'0'13'1632,"-5"8"-944,5 3-248,2 12 721,2 2-137,5 10-232,1 4-112,0 8-160,-2 2-128,-3 4-128,-5 1-64,-7 3-144,-6 2-128,-6-5-600,-5-2 1584,-9-15-936,-9-13 32,-5-18-56</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8"/>
    </inkml:context>
    <inkml:brush xml:id="br0">
      <inkml:brushProperty name="width" value="0.035" units="cm"/>
      <inkml:brushProperty name="height" value="0.035" units="cm"/>
    </inkml:brush>
  </inkml:definitions>
  <inkml:trace contextRef="#ctx0" brushRef="#br0">1 23 13179,'3'-8'954,"4"-6"3029,-5 14-1913,-1 10-603,-3 19-635,3 50 0,-1-71-827,2 1 0,-1-1 0,1 0 0,0 1 0,0-1 0,1 0 1,0-1-1,1 1 0,0 0 0,8 12 0,-10-18-2,0 0 0,0 0 0,1 0-1,-1 0 1,0 0 0,1-1 0,-1 1 0,1-1 0,-1 1 0,1-1 0,0 0-1,0 0 1,-1 0 0,1 0 0,0-1 0,0 1 0,0-1 0,0 0-1,0 0 1,0 0 0,0 0 0,0 0 0,0-1 0,4-1 0,8-1-256,-1-2 0,1 0 0,21-12 0,-15 8-635,-3 1 390,-2-1 1,1 0-1,18-15 1,-8 2-262</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29"/>
    </inkml:context>
    <inkml:brush xml:id="br0">
      <inkml:brushProperty name="width" value="0.035" units="cm"/>
      <inkml:brushProperty name="height" value="0.035" units="cm"/>
    </inkml:brush>
  </inkml:definitions>
  <inkml:trace contextRef="#ctx0" brushRef="#br0">282 1 16428,'0'3'381,"-1"0"0,0 0 0,0 0 0,0 0 0,0 0 1,0-1-1,-3 4 0,3-3-123,-46 109 2577,-39 144 0,-31 79-3904,113-325 783,0-4-86,2 0 0,-1 1 0,1-1-1,0 1 1,-2 9 0,4-16 360,0 0 1,0 0 0,0 0-1,0 0 1,0 0 0,0 0-1,0 1 1,0-1 0,0 0-1,0 0 1,0 0 0,0 0-1,0 0 1,0 0 0,0 0-1,0 1 1,0-1 0,0 0-1,0 0 1,0 0 0,0 0-1,1 0 1,-1 0 0,0 0-1,0 0 1,0 1 0,0-1-1,0 0 1,0 0 0,0 0-1,0 0 1,0 0 0,0 0-1,0 0 1,1 0 0,-1 0-1,0 0 1,0 0 0,0 0-1,0 0 1,0 0 0,0 0-1,0 0 1,0 0 0,1 0-1,-1 0 1,0 0 0,0 0-1,0 0 1,11-4-667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0"/>
    </inkml:context>
    <inkml:brush xml:id="br0">
      <inkml:brushProperty name="width" value="0.035" units="cm"/>
      <inkml:brushProperty name="height" value="0.035" units="cm"/>
    </inkml:brush>
  </inkml:definitions>
  <inkml:trace contextRef="#ctx0" brushRef="#br0">9 30 19260,'2'1'275,"1"0"0,-1 0 0,0-1 0,1 1 0,-1-1 0,0 0 0,1 0 0,-1 0 0,1 0 0,-1 0 0,0 0 0,1-1-1,-1 1 1,5-2 0,2 0 95,65-10 676,-46 6-1490,0 1 0,0 2 0,50 1 0,-69 4-1640,-8-1 931,-5 0 618,-4-1-305</inkml:trace>
  <inkml:trace contextRef="#ctx0" brushRef="#br0" timeOffset="1">18 128 13867,'-13'23'1544,"10"0"-744,2-3-183,9-6 1055,8-4-272,7-6-151,6-2-89,1-8-264,3-4-88,0-7-192,0 1-288,-2-4-960,-4 6-296,-1-1 768,-1 1-184,-4 0-144</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2"/>
    </inkml:context>
    <inkml:brush xml:id="br0">
      <inkml:brushProperty name="width" value="0.035" units="cm"/>
      <inkml:brushProperty name="height" value="0.035" units="cm"/>
    </inkml:brush>
  </inkml:definitions>
  <inkml:trace contextRef="#ctx0" brushRef="#br0">3 73 17076,'-2'15'3211,"2"-12"-3011,0-1 1,0 1-1,0 0 1,1 0-1,-1-1 1,1 1-1,-1 0 1,1-1-1,0 1 1,0-1-1,0 1 0,1-1 1,-1 1-1,0-1 1,1 0-1,0 0 1,-1 0-1,5 4 1,-4-4-159,1 1 0,0-1 0,0 1 0,0-1 0,0 0 0,0 0 0,0 0 1,1-1-1,-1 1 0,1-1 0,-1 0 0,1 0 0,4 1 0,2-2-141,0 0-1,-1-1 1,1 0-1,0-1 1,-1 0-1,1 0 1,-1-1-1,0 0 1,0-1-1,0 0 0,13-8 1,1-2-1321,-1-1 1,39-35-1,-44 32 133,-13 14 893,-1 0 1,1 0-1,0 0 1,0 0-1,0 1 1,0 0-1,6-3 1,-10 6 387,0-1 1,0 1 0,0 0-1,1 0 1,-1 0 0,0 0-1,0 0 1,0 0 0,0 0-1,0 0 1,1 0 0,-1 0-1,0 0 1,0 0 0,0 0 0,0 0-1,0 0 1,1 0 0,-1 0-1,0 0 1,0 0 0,0 0-1,0 0 1,0 0 0,1 0-1,-1 0 1,0 0 0,0 0 0,0 0-1,0 0 1,0 1 0,0-1-1,0 0 1,1 0 0,-1 0-1,0 0 1,0 0 0,0 0-1,0 0 1,0 1 0,0-1 0,0 8 287,-7 11 574,6-18-825,-18 45 1594,3 1 0,-16 65 0,-6 99 160,35-194-1751,-1 8-337,0 1 0,2 0 0,2 51 0,6-60-885,-6-17 1164,0 0 0,0 1-1,1-1 1,-1 0 0,0 1 0,1-1-1,-1 0 1,0 1 0,1-1-1,-1 0 1,0 0 0,1 0-1,-1 1 1,1-1 0,-1 0 0,0 0-1,1 0 1,-1 0 0,1 0-1,-1 0 1,0 0 0,1 0-1,-1 0 1,1 0 0,-1 0 0,1 0-1,-1 0 1,0 0 0,1 0-1,-1 0 1,1 0 0,-1 0-1,1-1 1,-1 1 0,0 0 0,1 0-1,-1 0 1,0-1 0,1 1-1,9-12-716</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3"/>
    </inkml:context>
    <inkml:brush xml:id="br0">
      <inkml:brushProperty name="width" value="0.035" units="cm"/>
      <inkml:brushProperty name="height" value="0.035" units="cm"/>
    </inkml:brush>
  </inkml:definitions>
  <inkml:trace contextRef="#ctx0" brushRef="#br0">55 1 19444,'-3'14'1584,"-4"6"-1127,-3 4-185,0 15 680,0 1-352,3 3-240,1 0-96,5-10-208,1-4-224,6-6-568,-1-6-272,0-13-297,0-4 953,-3-7-272,-4-4-296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4.454"/>
    </inkml:context>
    <inkml:brush xml:id="br0">
      <inkml:brushProperty name="width" value="0.025" units="cm"/>
      <inkml:brushProperty name="height" value="0.025" units="cm"/>
    </inkml:brush>
  </inkml:definitions>
  <inkml:trace contextRef="#ctx0" brushRef="#br0">0 220 8776,'0'0'351,"0"1"0,1 0-1,-1-1 1,0 1-1,0-1 1,0 1 0,0-1-1,1 1 1,-1-1-1,0 1 1,1-1 0,-1 1-1,0-1 1,1 1 0,-1-1-1,0 1 1,1-1-1,-1 0 1,1 1 0,-1-1-1,1 0 1,-1 1-1,1-1 1,-1 0 0,1 0-1,-1 1 1,1-1-1,-1 0 1,2 0 0,24 2 2842,26-11-1850,-35 3-1015,1-1 1,-2-1-1,1 0 1,-1-2-1,25-18 1,-32 21-288,0 0 1,0-1 0,-1 0-1,0 0 1,0-1-1,-1 0 1,0 0 0,-1-1-1,0 0 1,6-13-1,-11 22-37,-1 0-1,1-1 0,-1 1 0,1 0 0,-1-1 0,1 1 0,-1-1 1,0 1-1,1 0 0,-1-1 0,0 1 0,0-1 0,0 1 0,0-1 1,-1 1-1,1-1 0,0 1 0,-1-1 0,1 1 0,-1 0 0,1-1 1,-1 1-1,1 0 0,-1-1 0,0 1 0,-1-2 0,0 2-3,0-1-1,0 1 0,-1 0 1,1 0-1,0 0 1,0 1-1,-1-1 1,1 0-1,0 1 0,-1-1 1,1 1-1,0 0 1,-1 0-1,-3 0 0,-4 1-7,1 0 0,-1 1 0,1 0 0,0 0 0,0 1-1,0 0 1,-14 7 0,13-3 23,0 0 0,1 1-1,0 0 1,0 1 0,1 0-1,0 0 1,0 1 0,1 0-1,1 0 1,-8 14 0,12-19 2,0 0 1,0 1 0,0-1 0,1 0-1,-1 0 1,1 1 0,0-1-1,1 1 1,0-1 0,-1 1 0,2 6-1,0-8-13,0-1 0,-1 1-1,2-1 1,-1 0-1,0 1 1,1-1 0,0 0-1,-1 0 1,1 0 0,0 0-1,1 0 1,-1 0 0,0-1-1,1 1 1,0-1-1,-1 1 1,1-1 0,5 3-1,2 0-167,0 0 0,1 0 0,-1-1 0,1 0 1,-1-1-1,1 0 0,13 1 0,47 2-4541,1-5-4621</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4"/>
    </inkml:context>
    <inkml:brush xml:id="br0">
      <inkml:brushProperty name="width" value="0.035" units="cm"/>
      <inkml:brushProperty name="height" value="0.035" units="cm"/>
    </inkml:brush>
  </inkml:definitions>
  <inkml:trace contextRef="#ctx0" brushRef="#br0">0 38 16444,'4'0'374,"0"0"1,-1-1 0,1 1 0,-1-1 0,1 0-1,-1 0 1,0 0 0,1 0 0,-1-1 0,0 1-1,0-1 1,5-3 0,-1 1-173,0 1 0,0 0 0,1 0 0,8-3 0,-2 5 35,1 0-1,23 1 1,-5 0-51,-23 0-170,0 1 0,-1 0 0,1 1 0,-1 0 0,1 1 0,-1 0-1,0 0 1,0 1 0,0 0 0,0 0 0,-1 1 0,0 0 0,0 1-1,0 0 1,0 0 0,-1 1 0,0 0 0,-1 0 0,8 10 0,-11-14-14,-1 0 0,0 1 0,1-1 1,-1 1-1,0-1 0,-1 1 1,1 0-1,-1 0 0,1 0 0,-1 0 1,0 0-1,-1 0 0,1 0 0,-1 0 1,0 8-1,-1-6 4,0 0-1,0 0 1,0 0 0,-1 0 0,0 0 0,-1-1-1,1 1 1,-1-1 0,-6 10 0,-2-1 71,0-1 1,0-1-1,-1 0 1,0 0-1,-1-1 0,-27 16 1,32-21 20,-2-1 0,1 0 0,0-1-1,-1 0 1,0 0 0,0-1 0,0-1 0,0 1 0,-20 0 0,24-2-253,0-1 0,-1-1 0,1 1 0,0-1 1,0 0-1,0-1 0,0 1 0,0-1 0,0 0 0,0-1 0,0 1 1,1-1-1,-1 0 0,1-1 0,0 1 0,0-1 0,-7-7 0,12 11 125,0 0 5,0 0 1,-1 0 0,1 0-1,0-1 1,0 1 0,-1 0 0,1 0-1,0 0 1,0-1 0,-1 1-1,1 0 1,0 0 0,0 0 0,0-1-1,0 1 1,-1 0 0,1-1-1,0 1 1,0 0 0,0 0-1,0-1 1,0 1 0,0 0 0,0-1-1,0 1 1,0 0 0,0 0-1,0-1 1,0 1 0,0 0 0,0-1-1,0 1 1,0 0 0,0-1-1,0 1 1,0 0 0,0 0-1,1-1 1,-1 1 0,0-1 0,9-1-641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5"/>
    </inkml:context>
    <inkml:brush xml:id="br0">
      <inkml:brushProperty name="width" value="0.035" units="cm"/>
      <inkml:brushProperty name="height" value="0.035" units="cm"/>
    </inkml:brush>
  </inkml:definitions>
  <inkml:trace contextRef="#ctx0" brushRef="#br0">47 46 14787,'-16'6'1561,"13"-5"-1154,-1 1 0,1-1 1,-1 0-1,1 0 0,-1 0 0,-6 0 1,49-10 2823,73-22-2987,-84 23-868,-21 5 231,1 1 0,-1 0 0,1 0 0,-1 1 0,9-1 0,-13 2-239</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6"/>
    </inkml:context>
    <inkml:brush xml:id="br0">
      <inkml:brushProperty name="width" value="0.035" units="cm"/>
      <inkml:brushProperty name="height" value="0.035" units="cm"/>
    </inkml:brush>
  </inkml:definitions>
  <inkml:trace contextRef="#ctx0" brushRef="#br0">1 43 16259,'3'9'1385,"3"-5"-865,-1-4-192,11 1 552,4 1-144,2-6-184,3-6-95,5 2-273,1 1-232,-1 1-609,1 1-263,-8-1 704,-3 0-144,-5-1-200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7"/>
    </inkml:context>
    <inkml:brush xml:id="br0">
      <inkml:brushProperty name="width" value="0.035" units="cm"/>
      <inkml:brushProperty name="height" value="0.035" units="cm"/>
    </inkml:brush>
  </inkml:definitions>
  <inkml:trace contextRef="#ctx0" brushRef="#br0">291 34 15163,'1'-1'247,"1"0"0,0-1-1,-1 1 1,1 0-1,-1-1 1,0 1 0,1-1-1,-1 0 1,0 1 0,0-1-1,0 0 1,0 0 0,-1 0-1,1 0 1,0 0-1,0-2 1,-1 4-181,0 0 0,-1-1 0,1 1 0,0 0 0,0 0 0,0-1 0,-1 1 0,1 0 1,0 0-1,0 0 0,-1 0 0,1-1 0,0 1 0,0 0 0,-1 0 0,1 0 0,0 0 0,0 0 0,-1 0 0,1 0 0,0 0 0,-1 0 0,1 0 0,0 0 0,0 0 0,-1 0 0,1 0 0,0 0 0,-1 0 0,1 0 0,0 0 0,0 0 0,-1 0 1,1 1-1,0-1 0,0 0 0,-1 0 0,1 0 0,0 1 0,-18 6 772,13-5-562,-16 7-66,0 1 1,1 1 0,0 1 0,1 1-1,0 1 1,1 0 0,0 1 0,-21 25-1,30-30-191,1 1 0,0 0 1,0 0-1,1 1 0,0-1 0,1 2 0,1-1 0,0 1 0,0 0 0,1 0 0,1 0 0,0 1 0,1-1 0,1 1 0,-1 21 0,2-32-28,0 0-1,0 0 0,1 0 0,-1 0 0,1 0 1,0 0-1,-1 0 0,1 0 0,0 0 1,1 0-1,-1 0 0,1 0 0,-1-1 0,1 1 1,0-1-1,0 1 0,0-1 0,0 0 0,0 1 1,0-1-1,1 0 0,-1-1 0,1 1 0,-1 0 1,1-1-1,0 1 0,0-1 0,0 0 0,0 0 1,0 0-1,0 0 0,0-1 0,0 1 1,0-1-1,0 0 0,0 1 0,0-2 0,0 1 1,0 0-1,0 0 0,0-1 0,0 0 0,4-1 1,5-1-214,0-1 1,0 0-1,0 0 1,-1-1-1,0-1 1,0 0 0,-1 0-1,1-1 1,10-9-1,6-15-254</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8"/>
    </inkml:context>
    <inkml:brush xml:id="br0">
      <inkml:brushProperty name="width" value="0.035" units="cm"/>
      <inkml:brushProperty name="height" value="0.035" units="cm"/>
    </inkml:brush>
  </inkml:definitions>
  <inkml:trace contextRef="#ctx0" brushRef="#br0">59 5 13003,'7'-5'2279,"-5"12"-164,-5 15 503,3-22-2617,-6 32 919,-5 24-448,2 1 0,2 1 0,1 76 0,6-133-561,0 0 0,0 0 1,0 0-1,0 0 1,0 0-1,0 0 0,0 0 1,0 0-1,0 0 1,-1-1-1,1 1 0,0 0 1,-1 0-1,1 0 1,-1 1-1,0-2 61,1 0-1,-1 1 0,1-1 1,0 0-1,-1 0 1,1 0-1,-1 1 0,1-1 1,-1 0-1,1 0 1,-1 0-1,1 0 0,-1 0 1,1 0-1,-1 0 1,1 0-1,-1 0 0,1 0 1,-1-1-1,1 1 1,0 0-1,-1 0 0,1 0 1,-1-1-1,1 1 1,-1 0-1,1 0 0,0-1 1,-1 1-1,1 0 1,-1-1-1,-6-7-522</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39"/>
    </inkml:context>
    <inkml:brush xml:id="br0">
      <inkml:brushProperty name="width" value="0.035" units="cm"/>
      <inkml:brushProperty name="height" value="0.035" units="cm"/>
    </inkml:brush>
  </inkml:definitions>
  <inkml:trace contextRef="#ctx0" brushRef="#br0">0 0 18084,'2'0'1752,"0"3"-1320,4 1-112,4 2 825,7 1-513,2 2-128,10-2-240,2-1-8,1-3-328,2-3-296,-2 0-584,-2-2 880,-9-8-152,1 0-104,-8 0-177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0"/>
    </inkml:context>
    <inkml:brush xml:id="br0">
      <inkml:brushProperty name="width" value="0.035" units="cm"/>
      <inkml:brushProperty name="height" value="0.035" units="cm"/>
    </inkml:brush>
  </inkml:definitions>
  <inkml:trace contextRef="#ctx0" brushRef="#br0">213 0 17548,'17'5'1504,"-17"11"-912,-2 1-232,-1 10 544,-1 3-215,-6-1-89,4 1-72,-1-1-304,0-1-168,1-2-392,6 1-208,0-7-440,-3-3 351,1-5 297,-3-3-208,-6-8-80</inkml:trace>
  <inkml:trace contextRef="#ctx0" brushRef="#br0" timeOffset="1">0 478 16860,'18'14'1568,"0"-15"-840,8-8-264,10 5 552,5-1-143,1-12-153,2 3-40,-3-6-432,-4 0-296,-4 7-640,-6 3-304,-13-7 752,-6 1-153,-6 3-199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2"/>
    </inkml:context>
    <inkml:brush xml:id="br0">
      <inkml:brushProperty name="width" value="0.035" units="cm"/>
      <inkml:brushProperty name="height" value="0.035" units="cm"/>
    </inkml:brush>
  </inkml:definitions>
  <inkml:trace contextRef="#ctx0" brushRef="#br0">1 0 17788,'8'0'1520,"7"0"-864,3 3-224,17 0 569,2-2-185,10 3-152,2 1-56,5-5-240,1 1-248,-1-1-792,-5-3 1776,-10 2-1120,-3-1 16,-12 1-40</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3"/>
    </inkml:context>
    <inkml:brush xml:id="br0">
      <inkml:brushProperty name="width" value="0.035" units="cm"/>
      <inkml:brushProperty name="height" value="0.035" units="cm"/>
    </inkml:brush>
  </inkml:definitions>
  <inkml:trace contextRef="#ctx0" brushRef="#br0">14 1 14939,'0'0'142,"1"0"1,-1 0-1,1 0 0,-1 0 0,1 0 1,-1 0-1,1 0 0,0 0 0,-1 0 1,1 0-1,-1 0 0,1 1 0,-1-1 1,0 0-1,1 0 0,-1 1 0,1-1 1,-1 0-1,1 0 0,-1 1 0,0-1 1,1 0-1,-1 1 0,1-1 0,-1 1 0,0-1 1,0 1-1,1-1 0,3 20 2038,-9 32-928,3-35-875,0 7-117,-9 177 472,9-228-3653,-6 6 2309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4"/>
    </inkml:context>
    <inkml:brush xml:id="br0">
      <inkml:brushProperty name="width" value="0.035" units="cm"/>
      <inkml:brushProperty name="height" value="0.035" units="cm"/>
    </inkml:brush>
  </inkml:definitions>
  <inkml:trace contextRef="#ctx0" brushRef="#br0">0 40 16275,'2'0'1441,"0"0"-737,1-2-216,14 2 720,2-1-231,3-2-193,2-1-112,5-1-160,1 1-152,1 0-600,-2-1-376,-9 0 496,-1 2-96,-4 0-104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4.882"/>
    </inkml:context>
    <inkml:brush xml:id="br0">
      <inkml:brushProperty name="width" value="0.025" units="cm"/>
      <inkml:brushProperty name="height" value="0.025" units="cm"/>
    </inkml:brush>
  </inkml:definitions>
  <inkml:trace contextRef="#ctx0" brushRef="#br0">54 1 17809,'0'0'3908,"-43"74"-3108,34-41 578,7-1-385,2-3-705,2-3-224,16-5-32,-2-8-416,2-8-1090,-2-6-31,-2 1-705,-12-14-2755,-2-6-6053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5"/>
    </inkml:context>
    <inkml:brush xml:id="br0">
      <inkml:brushProperty name="width" value="0.035" units="cm"/>
      <inkml:brushProperty name="height" value="0.035" units="cm"/>
    </inkml:brush>
  </inkml:definitions>
  <inkml:trace contextRef="#ctx0" brushRef="#br0">226 14 17012,'11'-9'1164,"-10"5"-47,-3 4-988,1-1 1,-1 1-1,1 0 1,-1 1-1,1-1 1,-1 0-1,1 0 1,0 0-1,-1 1 1,1-1-1,-1 1 1,1-1-1,0 1 1,-2 1-1,-9 4 100,0 1 0,1 0 0,-1 1 0,1 1 0,1 0 0,0 0 0,0 1 0,-8 11 0,4-3-175,1 0 1,1 1-1,0 0 0,-10 25 1,15-27-14,0 1 0,1-1 0,-5 30 0,9-38-29,1 0-1,0 1 0,1-1 1,0 0-1,0 1 1,1-1-1,0 0 1,1 1-1,3 9 0,-4-16-5,0 0-1,0 0 0,1 1 1,0-1-1,-1 0 0,1 0 0,0-1 1,1 1-1,-1 0 0,0-1 0,1 1 1,0-1-1,-1 0 0,1 0 0,0 0 1,0 0-1,0 0 0,0 0 0,1-1 1,-1 0-1,0 0 0,1 0 1,-1 0-1,0 0 0,1-1 0,-1 1 1,1-1-1,-1 0 0,1 0 0,0 0 1,-1-1-1,0 1 0,1-1 0,-1 0 1,1 0-1,-1 0 0,0 0 1,4-2-1,-2 0 20,-1 0 1,1 0-1,-1 0 1,0-1-1,0 0 1,-1 1-1,1-1 1,-1 0-1,0-1 1,0 1-1,4-8 1,-6 10-12,0 0 1,-1 1 0,1-1-1,-1 0 1,1 0 0,-1 0 0,0-1-1,0 1 1,0 0 0,0 0-1,0 0 1,0 0 0,-1 0-1,1 0 1,-1 0 0,1 0-1,-1 0 1,0 1 0,0-1 0,1 0-1,-2 0 1,1 0 0,0 1-1,0-1 1,0 0 0,-1 1-1,1 0 1,-1-1 0,1 1 0,-1 0-1,1-1 1,-5-1 0,3 1 15,-1 0 1,0 0 0,-1 0-1,1 1 1,0-1-1,0 1 1,-8-1 0,11 1-26,0 1 0,0 0 0,0 0 0,0-1 0,0 1 0,0 0 0,0 0-1,0 0 1,0 0 0,0 0 0,0 1 0,0-1 0,0 0 0,0 0 0,-1 1 0,1-1 0,0 1 0,1-1 0,-1 1 0,0-1 0,0 1 0,0 0 0,0-1 0,0 1 0,0 0 0,1-1 0,-1 1 0,0 0 0,1 0 0,-1 0 0,1 0 0,-1 0 0,1 0 0,-1 0 0,1 0 0,-1 1 0,1-1-4,0-1 0,0 0-1,0 0 1,0 1 0,0-1 0,0 0-1,0 1 1,0-1 0,0 0 0,0 1-1,0-1 1,0 0 0,0 1 0,1-1-1,-1 0 1,0 0 0,0 1 0,0-1-1,0 0 1,1 0 0,-1 1 0,0-1-1,0 0 1,0 0 0,1 1 0,-1-1 0,0 0-1,0 0 1,1 0 0,-1 0 0,0 0-1,1 1 1,-1-1 0,0 0 0,1 0-1,16 1 6,16-8-6,-11-1 0,-1 0 0,-1-2 0,0-1-1,0 0 1,21-17 0,37-21-12,-77 49 12,-1 0-1,0 0 1,0-1-1,1 1 1,-1 0-1,0 0 1,0-1-1,1 1 1,-1 0-1,0 0 1,1 0-1,-1 0 1,0-1-1,1 1 1,-1 0-1,0 0 1,1 0-1,-1 0 1,0 0-1,1 0 1,-1 0-1,1 0 1,-1 0-1,0 0 1,1 0-1,-1 0 1,0 0-1,1 0 1,-1 0-1,0 1 1,1-1-1,-1 0 0,0 0 1,1 0-1,-1 0 1,0 1-1,0-1 1,1 0-1,-1 0 1,0 1-1,1-1 1,-1 0-1,0 0 1,0 1-1,0-1 1,1 0-1,-1 1 1,0-1-1,0 1 1,-1 17-3,0-16 2,-10 44 78,-19 49 0,16-55-455,1 0 1,-6 43-1,19-83 371,-1 0-1,1 0 1,0 1 0,0-1-1,0 0 1,0 0 0,0 1-1,0-1 1,-1 0 0,1 0 0,0 1-1,0-1 1,0 0 0,0 0-1,0 1 1,0-1 0,0 0-1,0 1 1,0-1 0,0 0-1,0 0 1,0 1 0,0-1 0,1 0-1,-1 0 1,0 1 0,0-1-1,0 0 1,0 0 0,0 1-1,0-1 1,1 0 0,-1 0 0,0 0-1,0 1 1,0-1 0,1 0-1,-1 0 1,0 0 0,0 0-1,1 1 1,-1-1 0,0 0-1,0 0 1,1 0 0,-1 0 0,0 0-1,0 0 1,1 0 0,-1 0-1,0 0 1,0 0 0,1 0-1,-1 0 1,0 0 0,1 0 0,-1 0-1,0 0 1,0 0 0,1 0-1,-1 0 1,0 0 0,0 0-1,1-1 1,14-8-341</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6"/>
    </inkml:context>
    <inkml:brush xml:id="br0">
      <inkml:brushProperty name="width" value="0.035" units="cm"/>
      <inkml:brushProperty name="height" value="0.035" units="cm"/>
    </inkml:brush>
  </inkml:definitions>
  <inkml:trace contextRef="#ctx0" brushRef="#br0">0 0 13091,'7'3'1760,"5"1"-736,2 1-359,11-1 2095,2 0-1480,7-1-471,4-2-73,2-1-168,-2 0-128,2 0-512,-2 0-352,-14-4-1513,-5 1 1681,-12 0-240,-6 2-200</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7"/>
    </inkml:context>
    <inkml:brush xml:id="br0">
      <inkml:brushProperty name="width" value="0.035" units="cm"/>
      <inkml:brushProperty name="height" value="0.035" units="cm"/>
    </inkml:brush>
  </inkml:definitions>
  <inkml:trace contextRef="#ctx0" brushRef="#br0">1 13 17508,'4'20'1904,"6"-8"-1240,16-10-224,6-2 1721,14 3-1617,5-3-120,5-7-296,3 0-424,1-2 384,-4-3-104,-10-3-168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8"/>
    </inkml:context>
    <inkml:brush xml:id="br0">
      <inkml:brushProperty name="width" value="0.035" units="cm"/>
      <inkml:brushProperty name="height" value="0.035" units="cm"/>
    </inkml:brush>
  </inkml:definitions>
  <inkml:trace contextRef="#ctx0" brushRef="#br0">129 1 17100,'-37'59'3755,"32"-49"-3540,-1-1-99,0 1 0,2 0-1,-1 0 1,1 1 0,0-1 0,1 1 0,0 0 0,-1 13 0,4-23-108,0 0 0,0 0 1,0-1-1,0 1 0,1 0 0,-1 0 1,0 0-1,0-1 0,0 1 1,1 0-1,-1 0 0,1 0 0,-1-1 1,0 1-1,1 0 0,-1-1 1,1 1-1,0-1 0,-1 1 0,1 0 1,-1-1-1,1 1 0,0-1 1,0 0-1,-1 1 0,1-1 0,0 1 1,0-1-1,-1 0 0,2 1 1,30 2 181,-9-1-72,-20-2-103,0 1 0,0 1 0,0-1-1,0 0 1,0 1 0,0-1 0,-1 1-1,1 0 1,-1 0 0,1 0 0,-1 0 0,0 0-1,1 1 1,2 4 0,-2-2 6,0 0-1,0 1 1,-1-1 0,0 1 0,0-1-1,0 1 1,1 9 0,-1 1 34,-1 0 0,0 0 1,-1 0-1,-1 0 0,-2 17 0,-1-12 81,0-1 1,-1 1-1,-9 21 1,10-32-9,-1 1 1,0-1 0,0 0-1,-1 0 1,0-1 0,-1 0-1,-10 11 1,16-18-129,0-1 0,0 0 0,0 1 0,0-1 0,0 0 1,-1 0-1,1 0 0,0 0 0,-1 0 0,1 0 0,-1-1 0,1 1 0,-1 0 0,1-1 0,-1 1 0,1-1 0,-1 0 0,0 1 1,1-1-1,-1 0 0,0 0 0,1 0 0,-1 0 0,0 0 0,1 0 0,-1-1 0,0 1 0,1-1 0,-1 1 0,1-1 1,-1 1-1,0-1 0,1 0 0,0 0 0,-1 0 0,1 0 0,-1 0 0,1 0 0,0 0 0,-2-2 0,0-1-125,-1-1-1,1 0 1,0 0 0,0 0-1,0 0 1,1 0-1,0 0 1,0-1 0,0 1-1,-1-8 1,-3-33-242,4-6-121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49"/>
    </inkml:context>
    <inkml:brush xml:id="br0">
      <inkml:brushProperty name="width" value="0.035" units="cm"/>
      <inkml:brushProperty name="height" value="0.035" units="cm"/>
    </inkml:brush>
  </inkml:definitions>
  <inkml:trace contextRef="#ctx0" brushRef="#br0">0 49 18644,'6'-3'2032,"1"3"-1423,3 0-233,5-3 1280,9 3-1016,5-1-208,7-5-512,2 0-384,4-1-488,-1-2 800,-2 1-232,-2 2-112</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0"/>
    </inkml:context>
    <inkml:brush xml:id="br0">
      <inkml:brushProperty name="width" value="0.035" units="cm"/>
      <inkml:brushProperty name="height" value="0.035" units="cm"/>
    </inkml:brush>
  </inkml:definitions>
  <inkml:trace contextRef="#ctx0" brushRef="#br0">142 1 12923,'-25'43'2266,"3"1"0,-33 87 1,24-14-1129,27-99-975,2-1 0,1 0 0,0 1 0,3 33 0,-2-49-141,0 0 0,0 0 0,0 0 0,0-1-1,0 1 1,1 0 0,-1 0 0,1-1 0,0 1 0,-1 0 0,1-1-1,0 1 1,0 0 0,0-1 0,0 1 0,0-1 0,0 0-1,0 1 1,0-1 0,1 0 0,-1 0 0,1 1 0,-1-1-1,1 0 1,-1-1 0,1 1 0,-1 0 0,1 0 0,0-1 0,0 1-1,-1-1 1,1 1 0,0-1 0,0 0 0,-1 0 0,1 0-1,0 0 1,0 0 0,0 0 0,-1 0 0,1 0 0,0-1-1,0 1 1,3-2 0,-1 1 32,0-1-1,0 0 0,0 0 1,0 0-1,-1-1 0,1 1 1,0-1-1,-1 0 0,0 0 1,1 0-1,-1 0 1,2-4-1,34-50 542,-25 34-346,-3 5-88,0-1 1,-1 0-1,-1 0 0,-1 0 1,-1-1-1,-1-1 0,0 1 1,-2-1-1,4-42 1,-7 61-167,-1-1 0,0 0 0,0 0 0,0 1 0,-1-1 0,1 0 0,-1 1 0,1-1 0,-1 0 0,0 1 0,0-1 0,0 1 0,-1-1 0,1 1 0,0-1 0,-1 1 0,1 0 0,-5-4 0,4 4-275,-1 0-1,1 0 1,-1 0-1,0 1 1,0-1-1,0 1 1,1 0 0,-1 0-1,0 0 1,-6-1-1,3 2-270,5 3-155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1"/>
    </inkml:context>
    <inkml:brush xml:id="br0">
      <inkml:brushProperty name="width" value="0.035" units="cm"/>
      <inkml:brushProperty name="height" value="0.035" units="cm"/>
    </inkml:brush>
  </inkml:definitions>
  <inkml:trace contextRef="#ctx0" brushRef="#br0">135 1 15267,'1'0'78,"-1"0"-1,0 0 0,1 0 0,-1 1 1,0-1-1,1 0 0,-1 0 0,0 1 1,1-1-1,-1 0 0,0 0 0,0 1 1,1-1-1,-1 0 0,0 1 1,0-1-1,0 0 0,1 1 0,-1-1 1,0 0-1,0 1 0,0-1 0,0 0 1,0 1-1,0-1 0,0 1 0,0-1 1,0 0-1,0 1 0,0-1 1,0 1-1,0-1 0,0 0 0,0 1 1,0-1-1,0 0 0,-1 1 0,1-1 1,0 0-1,0 1 0,-8 24 1320,4-17-107,-1 14-605,0-1 1,1 1-1,1 0 1,0 35-1,3-45-757,0 0-1,1 0 1,1 0-1,0 0 1,0-1-1,1 1 1,1-1-1,0 0 1,1 0-1,7 13 1,-3-12-2453,-18-23 527,-1-1 1141</inkml:trace>
  <inkml:trace contextRef="#ctx0" brushRef="#br0" timeOffset="1">15 187 17092,'-6'-3'1656,"2"2"-992,0-1-272,5 4 784,5 2-199,4-2-297,6-1-152,7 0-280,1-1-152,9-1-440,3 0-280,-2-5 1576,2-3-984,-2-2-72,-2-2-16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3"/>
    </inkml:context>
    <inkml:brush xml:id="br0">
      <inkml:brushProperty name="width" value="0.035" units="cm"/>
      <inkml:brushProperty name="height" value="0.035" units="cm"/>
    </inkml:brush>
  </inkml:definitions>
  <inkml:trace contextRef="#ctx0" brushRef="#br0">74 0 13339,'-5'5'2271,"1"0"-1864,0-1 0,1 1 0,-1 0 0,1 0 0,0 0-1,0 0 1,1 0 0,-4 10 0,-11 48 965,0 29-300,16-81-960,0 0 1,1 0 0,0 0 0,0 0-1,1-1 1,4 19 0,-4-28-102,-1 1 0,0-1 0,1 1-1,-1-1 1,1 1 0,0-1 0,-1 1 0,1-1 0,0 1 0,0-1 0,0 0 0,0 1 0,0-1 0,0 0 0,0 0 0,0 0-1,1 0 1,-1 0 0,0 0 0,1 0 0,-1 0 0,3 0 0,-2 0-3,0-1 0,0 0 1,0 0-1,0 0 0,-1 0 0,1-1 0,0 1 0,0 0 1,0-1-1,0 1 0,0-1 0,-1 0 0,1 0 1,0 0-1,3-2 0,2-2 23,1-1 0,-1 0 0,0-1 1,0 0-1,-1 0 0,8-10 0,-2-1 67,-1-1 1,-1 0 0,11-26-1,-16 33-46,-2 0-1,1 0 1,-1 0-1,-1 0 1,0-1 0,-1 1-1,0-15 1,-1 26-55,1 0 0,-1 0 1,0 0-1,0 0 0,0-1 1,0 1-1,0 0 0,-1 0 1,1 0-1,0 0 0,0 0 1,-1 0-1,1 0 0,-1 0 0,1 0 1,-1 0-1,1 0 0,-1 0 1,0 0-1,1 0 0,-1 1 1,0-1-1,0 0 0,0 0 1,1 1-1,-1-1 0,0 0 0,0 1 1,0-1-1,0 1 0,0-1 1,0 1-1,0 0 0,0-1 1,0 1-1,0 0 0,-1 0 1,1 0-1,0 0 0,0 0 1,0 0-1,0 0 0,0 0 0,0 0 1,0 0-1,0 0 0,0 1 1,-1-1-1,1 1 0,0-1 1,0 1-1,1-1 0,-1 1 1,0-1-1,0 1 0,0 0 0,0-1 1,0 1-1,-1 1 0,1 0 12,-1-1-1,1 0 0,0 0 0,-1 0 0,1 1 0,0-1 0,0 1 0,0-1 1,0 1-1,-2 2 0,2 4-75</inkml:trace>
  <inkml:trace contextRef="#ctx0" brushRef="#br0" timeOffset="1">265 317 17196,'-6'45'1720,"-3"-7"-1328,1-3-136,1-5 736,5-7-1000,2 0-368,5-12 344,-1-4-136,4-4-160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5"/>
    </inkml:context>
    <inkml:brush xml:id="br0">
      <inkml:brushProperty name="width" value="0.035" units="cm"/>
      <inkml:brushProperty name="height" value="0.035" units="cm"/>
    </inkml:brush>
  </inkml:definitions>
  <inkml:trace contextRef="#ctx0" brushRef="#br0">78 30 16756,'-4'1'267,"1"-1"1,-1 1-1,1 0 0,-1 0 1,1 0-1,0 0 1,0 1-1,-1-1 1,1 1-1,0 0 1,0-1-1,0 2 1,1-1-1,-1 0 1,0 0-1,1 1 1,-1 0-1,1-1 0,0 1 1,-3 5-1,4-6-264,-1 1-1,1-1 1,-1 1-1,1 0 1,0-1 0,0 1-1,0 0 1,0 0-1,1 0 1,-1 0-1,1 0 1,0 0-1,0 0 1,0 0-1,0 0 1,0 0-1,1 0 1,-1 0-1,1 0 1,0 0-1,0 0 1,0-1-1,0 1 1,3 5-1,1-2-3,-1 0 0,1-1-1,1 1 1,-1-1 0,1 0 0,0-1-1,11 7 1,51 23-11,-47-25 13,32 20 0,-48-26 3,1 1 0,-1 0-1,-1 0 1,1 0 0,-1 1-1,1-1 1,-1 1 0,-1 0-1,1 0 1,4 9-1,-6-10 2,-1 0-1,0 0 0,0 0 1,0 0-1,0 0 0,-1 0 1,1 0-1,-1 0 0,0 0 1,0 0-1,-1 0 0,1 0 0,-1 0 1,0 0-1,-2 6 0,0-3 12,0 0-1,0 0 0,0 0 1,-1 0-1,0 0 0,-10 11 1,7-11 57,0-1 0,0 0 0,-1 0 0,0 0 0,0-1 0,0 0 0,-1 0 1,0-1-1,1 0 0,-2-1 0,-10 3 0,18-5-44,-1 0 0,1-1 0,0 1 0,-1-1 0,1 0 1,-1 1-1,1-1 0,-1 0 0,1 0 0,-1-1 0,1 1 0,-1-1 0,1 1 0,-1-1 0,1 0 0,0 1 0,-1-1 0,1-1 1,0 1-1,0 0 0,-1 0 0,1-1 0,0 1 0,1-1 0,-1 0 0,0 1 0,0-1 0,1 0 0,-3-4 0,1 1 7,1 1 0,0-1 0,0 1-1,0-1 1,1 0 0,0 0 0,0 1-1,0-1 1,0 0 0,1 0-1,0 0 1,0 0 0,0 0 0,2-8-1,2-2-29,0 1 0,1 0 0,0 0 0,1 1 0,0 0 0,2 0 0,-1 0 0,12-13 0,79-88-9,-82 98 13,-8 9 33,-1 0 0,0-1 0,-1 0 0,1 0 0,-1 0 0,-1-1 0,0 0 0,8-17 0,-13 25-30,1 0 0,-1-1-1,0 1 1,1-1-1,-1 1 1,0 0 0,0-1-1,0 1 1,0-1-1,0 1 1,0-1 0,0 1-1,-1-1 1,1 1-1,0 0 1,-1-1 0,1 1-1,-1 0 1,0-1-1,1 1 1,-1 0 0,-1-2-1,0 1 18,0 0 0,0 0 0,0 0 1,-1 1-1,1-1 0,0 1 0,-1-1 0,1 1 0,-1 0 0,0 0 0,-2-1 0,-1 1-291,0-1-1,1 1 1,-1 0 0,0 0-1,0 1 1,0 0-1,0 0 1,1 0 0,-1 1-1,-11 2 1,17-3 204,-1 0 17,1 0 0,-1 0 1,0 1-1,1-1 0,-1 0 0,1 0 1,-1 0-1,1 1 0,-1-1 0,1 0 1,0 1-1,-1-1 0,1 0 0,-1 1 1,1-1-1,0 0 0,-1 1 0,1-1 1,0 1-1,-1-1 0,1 1 0,0-1 1,0 1-1,-1 0 0,3 5-669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6"/>
    </inkml:context>
    <inkml:brush xml:id="br0">
      <inkml:brushProperty name="width" value="0.035" units="cm"/>
      <inkml:brushProperty name="height" value="0.035" units="cm"/>
    </inkml:brush>
  </inkml:definitions>
  <inkml:trace contextRef="#ctx0" brushRef="#br0">40 1 17692,'-10'22'2527,"-12"40"0,20-55-2259,0 0 0,1-1 0,0 1-1,0 0 1,0-1 0,1 1-1,0 0 1,1 0 0,-1 0-1,1-1 1,2 8 0,-2-12-256,0 1-1,0-1 1,0 0 0,0 0-1,0 0 1,1 0-1,-1 0 1,1 0 0,-1 0-1,1-1 1,0 1 0,-1 0-1,1-1 1,0 1 0,0-1-1,0 0 1,0 0 0,0 0-1,1 0 1,-1 0 0,0 0-1,1 0 1,-1-1 0,0 1-1,1-1 1,-1 0 0,0 0-1,1 1 1,-1-2 0,1 1-1,-1 0 1,4-1 0,4-1-207,-1 0 1,1 0-1,-1-1 1,0-1 0,0 1-1,15-10 1,-8 4-411,0-1 0,-1-1 0,-1-1 0,0 0 0,0 0 0,-1-2 0,-1 0 0,0 0 0,-1-1 0,13-23 0,-50 69 1637,-54 106 2866,67-110-3298,1 1 0,0 1 1,-7 33-1,17-54-766,1-1 1,0 1-1,0 0 1,1-1-1,0 1 0,1-1 1,-1 1-1,1 0 1,3 10-1,1 9-541,-3-14 120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5.209"/>
    </inkml:context>
    <inkml:brush xml:id="br0">
      <inkml:brushProperty name="width" value="0.025" units="cm"/>
      <inkml:brushProperty name="height" value="0.025" units="cm"/>
    </inkml:brush>
  </inkml:definitions>
  <inkml:trace contextRef="#ctx0" brushRef="#br0">0 62 13229,'0'0'8488,"68"-43"-7463,-25 35-65,3 3 386,4 2-546,6 1-543,-8 2-225,2 0-32,-7 0-673,-18 0-1793,-9 3-705,-16 4-609,-7 1-1697</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7"/>
    </inkml:context>
    <inkml:brush xml:id="br0">
      <inkml:brushProperty name="width" value="0.035" units="cm"/>
      <inkml:brushProperty name="height" value="0.035" units="cm"/>
    </inkml:brush>
  </inkml:definitions>
  <inkml:trace contextRef="#ctx0" brushRef="#br0">4 6 8250,'3'-1'208,"-3"-1"-208,-3 1-8,-1-1 448</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8"/>
    </inkml:context>
    <inkml:brush xml:id="br0">
      <inkml:brushProperty name="width" value="0.035" units="cm"/>
      <inkml:brushProperty name="height" value="0.035" units="cm"/>
    </inkml:brush>
  </inkml:definitions>
  <inkml:trace contextRef="#ctx0" brushRef="#br0">28 32 14179,'10'-26'4484,"-6"21"-1683,-5 18-1317,-37 339 345,37-341-1872,0-5-112,1 0 0,-1 0 0,1 0 0,0 0 0,1-1 0,1 10 0,-2-23-3236,2-11 2743,1 0-270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59"/>
    </inkml:context>
    <inkml:brush xml:id="br0">
      <inkml:brushProperty name="width" value="0.035" units="cm"/>
      <inkml:brushProperty name="height" value="0.035" units="cm"/>
    </inkml:brush>
  </inkml:definitions>
  <inkml:trace contextRef="#ctx0" brushRef="#br0">2 15 16868,'-1'4'1720,"1"-2"-976,1-2-216,4-3 969,3 2-361,5-1-392,4-2-80,3-3-208,3 7-104,2 0-280,-2 0-256,-2 1-552,-2-1-360,-5 0 896,-1 3-240,-4-10-120</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0"/>
    </inkml:context>
    <inkml:brush xml:id="br0">
      <inkml:brushProperty name="width" value="0.035" units="cm"/>
      <inkml:brushProperty name="height" value="0.035" units="cm"/>
    </inkml:brush>
  </inkml:definitions>
  <inkml:trace contextRef="#ctx0" brushRef="#br0">33 87 14115,'0'-3'277,"0"0"-1,-1 0 1,1 0 0,0 0-1,1 0 1,-1 0 0,0 0-1,1 0 1,0 0 0,-1 1-1,1-1 1,0 0 0,1 0-1,-1 1 1,0-1 0,1 0-1,-1 1 1,1 0 0,0-1-1,0 1 1,0 0 0,0 0-1,0 0 1,1 0 0,2-2-1,-1 2-190,0 0 0,0 0 0,0 0 0,0 0 0,0 1 0,0-1 0,0 1 0,1 0 0,-1 1 0,0-1 0,1 1 0,-1 0 0,1 0 0,-1 0 0,0 0 0,8 3 0,-10-3-80,0 0 1,-1 1-1,1-1 0,-1 1 1,1 0-1,-1-1 0,1 1 1,-1 0-1,1 0 0,-1 0 1,0 0-1,1 0 0,-1 0 0,0 1 1,0-1-1,0 0 0,0 1 1,0-1-1,0 0 0,1 3 1,-1-1-1,0 0 1,-1 0-1,1 0 1,-1 0-1,0 0 1,1 0 0,-1 0-1,-1 0 1,1 0-1,-1 5 1,-2 3 12,0 0 0,-1 0-1,0-1 1,0 1 0,-7 9 0,-32 47 134,43-66-153,0-1 0,0 0 0,0 1 0,0-1 0,0 0 0,0 1 0,0-1 0,0 0-1,0 1 1,1-1 0,-1 0 0,0 1 0,0-1 0,0 0 0,0 0 0,1 1 0,-1-1 0,0 0 0,0 0 0,1 1 0,-1-1 0,0 0 0,0 0 0,1 0 0,-1 0 0,0 1-1,1-1 1,-1 0 0,0 0 0,1 0 0,-1 0 0,0 0 0,1 0 0,-1 0 0,0 0 0,1 0 0,-1 0 0,0 0 0,1 0 0,-1 0 0,0 0 0,1 0 0,-1 0 0,18 0-46,-17 0 39,3-1-14,0 1-1,-1 0 1,1 0-1,0 1 1,0-1 0,0 1-1,-1 0 1,1 0-1,0 0 1,-1 0-1,1 1 1,-1 0-1,1-1 1,-1 1 0,0 0-1,1 1 1,-1-1-1,-1 0 1,1 1-1,0 0 1,0 0-1,-1 0 1,3 3-1,-3-1 3,0-1-1,0 1 0,0-1 0,0 1 1,-1 0-1,0 0 0,0 0 0,0 0 0,0 0 1,-1 0-1,0 0 0,0 0 0,0 0 1,-1 0-1,0 0 0,0 0 0,-2 6 0,-1-1 81,0 0-1,-1 0 0,0-1 0,0 1 0,-1-1 0,0-1 0,-1 1 1,0-1-1,-1 0 0,1-1 0,-1 0 0,-9 6 0,-15 10 341,-63 34-1,95-57-425,0 0-1,0 0 0,-1 0 0,1 0 0,0 0 0,0 1 0,0-1 0,0 0 0,0 0 0,-1 0 0,1 0 0,0 0 0,0 0 0,0 0 1,0 0-1,-1 0 0,1 0 0,0 0 0,0 0 0,0 0 0,-1 0 0,1 0 0,0 0 0,0 0 0,0 0 0,0 0 0,0-1 0,-1 1 1,1 0-1,0 0 0,0 0 0,0 0 0,0 0 0,0 0 0,-1 0 0,1-1 0,0 1 0,0 0 0,0 0 0,0 0 0,0 0 0,0 0 0,0-1 1,0 1-1,0 0 0,0 0 0,0 0 0,0 0 0,0-1 0,0 1 0,0 0 0,0 0 0,0 0 0,0 0 0,0-1 0,0 1 0,0 0 1,0 0-1,0 0 0,0 0 0,0-1 0,0 1 0,0 0 0,0 0 0,0 0 0,3-12-251,7-5-164,5-2-136</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1"/>
    </inkml:context>
    <inkml:brush xml:id="br0">
      <inkml:brushProperty name="width" value="0.035" units="cm"/>
      <inkml:brushProperty name="height" value="0.035" units="cm"/>
    </inkml:brush>
  </inkml:definitions>
  <inkml:trace contextRef="#ctx0" brushRef="#br0">92 31 15147,'-2'0'106,"1"1"0,0-1 0,0 1 0,-1-1-1,1 1 1,0-1 0,0 1 0,0-1 0,0 1-1,-1 0 1,1 0 0,0 0 0,0 0 0,1 0 0,-1 0-1,0 0 1,0 0 0,-1 1 0,-13 24 468,13-22-325,-7 15 76,1 0-1,0 1 1,2 0-1,0 0 1,1 0 0,1 1-1,-2 39 1,6-58-283,-1 1 1,1-1-1,0 0 1,0 1-1,1-1 1,-1 0-1,0 0 1,1 1-1,-1-1 1,1 0-1,0 0 1,1 4-1,-1-6-16,0 1-1,-1-1 1,1 1-1,0-1 0,0 1 1,0-1-1,-1 1 1,1-1-1,0 0 1,0 1-1,0-1 1,0 0-1,0 0 0,-1 1 1,1-1-1,0 0 1,0 0-1,0 0 1,0 0-1,0 0 1,0-1-1,0 1 1,0 0-1,-1 0 0,1-1 1,0 1-1,0 0 1,0-1-1,0 1 1,-1-1-1,1 1 1,1-1-1,5-4 95,0 1 1,-1-1-1,1 0 0,-1-1 0,0 1 1,0-1-1,-1-1 0,0 1 1,0-1-1,0 1 0,-1-1 0,6-13 1,-3 6 31,-1-1 0,-1 0 0,-1 0 0,0 0 0,4-28 1,-7 35-95,-1 1 0,0-1 1,0 0-1,-1 0 0,-2-12 1,2 18-56,1 0 1,-1-1-1,1 1 1,-1 0 0,0 0-1,0 0 1,0-1 0,0 1-1,0 0 1,0 0-1,-1 1 1,1-1 0,-1 0-1,1 0 1,-1 1 0,0-1-1,0 1 1,0-1-1,0 1 1,0 0 0,0 0-1,-4-2 1,5 3-88,-1 0 1,0 0-1,0 0 1,1 0-1,-1 0 0,0 0 1,1 1-1,-1-1 1,0 0-1,1 1 0,-1 0 1,1-1-1,-1 1 1,1 0-1,-3 1 1,3-1 25,0-1 0,0 1 1,0 0-1,1-1 0,-1 1 1,0 0-1,0-1 0,1 1 1,-1 0-1,0 0 0,1-1 1,-1 1-1,0 0 0,1 0 1,0 0-1,-1 0 1,1 0-1,-1 0 0,1 0 1,0 0-1,0 0 0,0 0 1,-1 0-1,1 0 0,0 0 1,1 1-1,3 6-507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2"/>
    </inkml:context>
    <inkml:brush xml:id="br0">
      <inkml:brushProperty name="width" value="0.035" units="cm"/>
      <inkml:brushProperty name="height" value="0.035" units="cm"/>
    </inkml:brush>
  </inkml:definitions>
  <inkml:trace contextRef="#ctx0" brushRef="#br0">0 9 15771,'22'-3'2851,"39"-2"-1,-56 5-2663,1 0 1,0 0 0,-1 0 0,0 1-1,1 0 1,-1 0 0,1 1-1,-1-1 1,0 1 0,0 0-1,0 0 1,9 6 0,-13-7-177,-1 0 0,1-1 0,0 1 0,0 0 0,-1 0 0,1 0 0,0 0 0,-1 0 0,1 0 0,-1 0 0,1 0 0,-1 0 0,1 0 0,-1 0 0,0 0 0,1 0 0,-1 0 0,0 0 0,0 0 0,0 1 0,0-1 0,0 0 0,0 2 0,-1 0-1,0 0 1,0 0-1,0 0 0,0 0 1,-1 0-1,1 0 0,-1 0 1,-2 3-1,-5 6 11,-1-1-1,-19 18 1,26-28-9,-7 8 4,6-5-46,-1 0-1,1 0 1,0 1 0,-7 8 0,11-13 16,0 1-1,0-1 1,0 0 0,0 0 0,0 1-1,0-1 1,0 0 0,0 1 0,0-1 0,0 0-1,0 1 1,0-1 0,0 0 0,0 0-1,0 1 1,0-1 0,0 0 0,0 1 0,0-1-1,0 0 1,0 0 0,1 1 0,-1-1-1,0 0 1,0 0 0,0 1 0,1-1 0,-1 0-1,0 0 1,0 1 0,0-1 0,1 0-1,-1 0 1,0 0 0,0 0 0,1 1-1,-1-1 1,0 0 0,1 0 0,-1 0 0,0 0-1,0 0 1,1 0 0,-1 0 0,0 0-1,1 0 1,-1 0 0,0 0 0,1 0 0,-1 0-1,0 0 1,1 0 0,-1 0 0,0 0-1,27 0-774,-17 0 512,-3 0 50,0 1-1,0 0 0,0 0 0,-1 0 0,14 5 0,-17-4 190,-1-1-1,1 1 1,-1-1 0,1 1 0,-1 0-1,0 0 1,1 0 0,-1 0 0,0 0-1,0 1 1,-1-1 0,1 0 0,0 1-1,-1 0 1,1-1 0,1 6 0,-1-1 112,0 1 0,0 0 1,0-1-1,-1 1 0,0 0 1,-1 0-1,0 0 0,0 0 0,-1 0 1,0 0-1,0-1 0,0 1 1,-1 0-1,-1 0 0,1-1 1,-5 9-1,3-7 143,0-1 0,-1-1 0,1 1 0,-2-1 0,1 1 0,-1-1 1,0-1-1,0 1 0,-1-1 0,0 0 0,0-1 0,0 0 0,-1 0 0,-9 4 0,16-8-238,0 0 0,0-1-1,-1 1 1,1-1 0,0 0 0,-1 1-1,1-1 1,0 0 0,-1 0 0,1 1-1,-1-1 1,1 0 0,0-1-1,-3 1 1,3 0-73,1-1-1,-1 1 0,1-1 1,-1 1-1,1-1 0,0 1 1,-1-1-1,1 1 0,0-1 1,-1 1-1,1-1 1,0 0-1,-1 1 0,1-1 1,0 1-1,0-1 0,0 0 1,0 1-1,0-1 0,0 0 1,0 1-1,0-1 1,0 0-1,0 1 0,0-1 1,0 1-1,0-1 0,0 0 1,0 1-1,1-1 0,-1 0 1,0 1-1,1-1 1,-1 0-1,4-10-487,1 0-1,10-17 1,4-3-569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3"/>
    </inkml:context>
    <inkml:brush xml:id="br0">
      <inkml:brushProperty name="width" value="0.035" units="cm"/>
      <inkml:brushProperty name="height" value="0.035" units="cm"/>
    </inkml:brush>
  </inkml:definitions>
  <inkml:trace contextRef="#ctx0" brushRef="#br0">71 21 15851,'-2'1'101,"0"-1"-1,1 1 0,-1-1 0,1 1 1,-1 0-1,1-1 0,-1 1 0,1 0 1,0 0-1,-1 0 0,1 0 1,0 0-1,0 0 0,-1 1 0,1-1 1,0 0-1,0 1 0,1-1 0,-1 0 1,0 1-1,0-1 0,0 3 0,-14 36 758,9-16-631,-12 56 263,17-71-443,0 0 1,0 0-1,1 0 0,1 0 1,-1 0-1,1 0 1,3 9-1,-4-16-32,0 0 1,1-1-1,-1 1 0,0-1 1,1 0-1,0 1 0,-1-1 1,1 1-1,0-1 1,0 0-1,0 0 0,-1 1 1,1-1-1,1 0 0,-1 0 1,0 0-1,0 0 0,0 0 1,1 0-1,-1 0 1,0-1-1,1 1 0,-1 0 1,2 0-1,-1-1 17,1 0-1,-1 1 1,1-1 0,-1-1 0,1 1-1,-1 0 1,1-1 0,-1 1 0,0-1-1,1 0 1,-1 0 0,0 1 0,4-3-1,4-3 116,-1 0 0,0-1 0,0 1 0,-1-2 0,13-12 0,-10 7 84,1-1 0,-2 0 0,0-1 1,12-24-1,-19 34-148,0-1 0,-1 1 0,0 0 0,0-1 0,-1 1 0,1-1 0,-1 0 0,0 0 0,-1 1 0,0-1 0,0 0 0,0 0 0,0 0 0,-1 1 0,0-1 0,0 0 0,-4-9 0,4 12-53,0 1 0,-1-1 1,1 1-1,-1 0 1,0 0-1,1 0 0,-1 0 1,0 0-1,0 1 1,0-1-1,-1 0 0,1 1 1,0-1-1,-1 1 1,1 0-1,0 0 0,-1 0 1,0 0-1,1 0 1,-1 1-1,1-1 0,-1 1 1,0 0-1,1 0 1,-1 0-1,0 0 0,1 0 1,-6 1-1,5-1-51,0 1 0,-1 0-1,1 0 1,0 0 0,0 0-1,0 0 1,0 1 0,0-1 0,0 1-1,0 0 1,0 0 0,0 0-1,1 0 1,-1 0 0,1 1 0,0-1-1,0 1 1,0-1 0,0 1 0,0 0-1,0 0 1,-2 5 0,5-5-98,2 0-28</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4"/>
    </inkml:context>
    <inkml:brush xml:id="br0">
      <inkml:brushProperty name="width" value="0.035" units="cm"/>
      <inkml:brushProperty name="height" value="0.035" units="cm"/>
    </inkml:brush>
  </inkml:definitions>
  <inkml:trace contextRef="#ctx0" brushRef="#br0">177 4 15203,'7'-4'1166,"-12"5"-306,-16 5 180,14-2-848,0 1 0,1 0 0,-1 0 1,1 0-1,0 1 0,1 0 0,-1 0 0,-5 8 0,-34 59 711,40-64-766,-5 9 234,-13 33 0,20-43-275,1-1 0,-1 1 0,2 0-1,-1 0 1,1 0 0,0 0-1,1 10 1,0-16-85,0-1 0,0 0 0,0 0-1,0 1 1,0-1 0,1 0 0,-1 0 0,0 0 0,1 1-1,-1-1 1,1 0 0,-1 0 0,1 0 0,0 0 0,-1 0-1,1 0 1,0 0 0,0 0 0,0 0 0,-1 0 0,1-1-1,0 1 1,0 0 0,0-1 0,0 1 0,1 0 0,-1-1-1,0 1 1,0-1 0,0 0 0,0 1 0,1-1 0,-1 0-1,0 0 1,0 1 0,0-1 0,1 0 0,-1 0 0,0-1-1,0 1 1,1 0 0,1-1 0,3 0 8,0-1 1,0 0-1,-1 0 1,1 0-1,0-1 1,-1 1-1,8-6 1,-1-1 42,0-1 1,-1 0-1,0 0 1,-1-1-1,0 0 1,15-23-1,-20 27-23,-1-1 0,1 0 0,-1-1 0,-1 1 0,1-1 0,-1 1 0,-1-1 0,0 0 0,0 0 0,-1 0 0,0 0 0,0-12 0,-1 18-43,-1 0 1,1 0-1,0 1 1,-1-1 0,0 0-1,0 0 1,0 1-1,0-1 1,0 0-1,0 1 1,-1 0-1,1-1 1,-1 1-1,1 0 1,-1-1-1,0 1 1,0 0-1,-2-2 1,2 4-56,1-1-1,-1 0 1,1 0-1,-1 0 1,0 1-1,1-1 1,-1 1-1,0-1 1,1 1-1,-1 0 1,0 0-1,1-1 1,-1 1 0,0 1-1,0-1 1,1 0-1,-1 0 1,0 0-1,1 1 1,-1-1-1,0 1 1,1 0-1,-1-1 1,1 1-1,-1 0 1,1 0-1,-1 0 1,1 0 0,-3 2-1,-22 25-695,14-14 292</inkml:trace>
  <inkml:trace contextRef="#ctx0" brushRef="#br0" timeOffset="1">402 56 17140,'0'0'1559,"-1"8"-91,-24 66 2198,25-73-3658,-3 12 160,0 1 0,1-1 0,1 1 0,0 0 0,1 15 0,0-26-200,0-1 1,1 1 0,-1-1 0,0 0 0,1 1 0,0-1-1,-1 1 1,1-1 0,0 0 0,0 0 0,1 0-1,-1 0 1,0 0 0,1 0 0,-1 0 0,1 0 0,0 0-1,-1 0 1,1-1 0,0 1 0,0-1 0,0 0-1,0 1 1,0-1 0,0 0 0,1 0 0,-1 0 0,0 0-1,1-1 1,-1 1 0,0-1 0,1 1 0,-1-1-1,1 0 1,-1 0 0,1 0 0,2-1 0,-2 1-35,0 0 1,-1-1 0,1 0 0,-1 1-1,1-1 1,-1 0 0,0 0-1,1-1 1,-1 1 0,0 0 0,0-1-1,0 1 1,0-1 0,0 0-1,0 0 1,0 0 0,0 0-1,-1 0 1,1 0 0,-1 0 0,0 0-1,1-1 1,0-3 0,11-24-419</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6"/>
    </inkml:context>
    <inkml:brush xml:id="br0">
      <inkml:brushProperty name="width" value="0.035" units="cm"/>
      <inkml:brushProperty name="height" value="0.035" units="cm"/>
    </inkml:brush>
  </inkml:definitions>
  <inkml:trace contextRef="#ctx0" brushRef="#br0">12 0 18852,'-6'5'1992,"2"-1"-1399,4 3-281,-1-1 1072,2-3-696,2 2-296,1-3-1080,2 1 544,-4-2-88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7"/>
    </inkml:context>
    <inkml:brush xml:id="br0">
      <inkml:brushProperty name="width" value="0.035" units="cm"/>
      <inkml:brushProperty name="height" value="0.035" units="cm"/>
    </inkml:brush>
  </inkml:definitions>
  <inkml:trace contextRef="#ctx0" brushRef="#br0">46 20 9010,'0'-1'122,"0"1"0,-1 0 1,1 0-1,-1 0 0,1-1 0,-1 1 0,1 0 1,0-1-1,-1 1 0,1 0 0,0-1 1,-1 1-1,1 0 0,0-1 0,-1 1 0,1-1 1,0 1-1,0-1 0,0 1 0,-1 0 1,1-1-1,0 1 0,0-1 0,0 1 0,0-2 1,0 2-52,0 0 0,0-1 0,0 1-1,0 0 1,0 0 0,0-1 0,0 1 0,0 0 0,0-1 0,0 1 0,0 0 0,0 0 0,0-1 0,0 1 0,0 0 0,-1-1 0,1 1 0,0 0 0,0 0 0,0-1 0,0 1-1,-1 0 1,1 0 0,0 0 0,0-1 0,0 1 0,-1 0 0,1 0 0,0 0 0,0 0 0,-1-1 0,1 1 0,0 0 0,0 0 0,-1 0 0,1 0 0,0 0 0,-1 0 0,1 0-1,0 0 1,0 0 0,-1 0 0,1 0 0,0 0 0,-1 0 0,1 0 0,0 0 0,0 0 0,-1 0 0,1 0 0,0 0 0,-1 1 0,1-1 0,0 0 0,0 0 0,0 0 0,-1 0-1,1 0 1,0 1 0,0-1 0,-1 0 0,1 0 0,0 1 0,0-1 0,0 0 0,-1 1 0,1-1 96,0 1 0,-1-1 0,1 1 0,-1-1 0,0 0 0,1 1-1,-1-1 1,1 1 0,-1-1 0,0 0 0,1 0 0,-1 1 0,1-1 0,-1 0 0,0 0 0,1 0 0,-1 0 0,0 0 0,1 0 0,-1 0 0,0 0-1,1 0 1,-1 0 0,0 0 0,0 0 0,1 0 0,-1 0 0,1-1 0,-1 1 0,0 0 0,0-1 0,-2 0 546,2 5 634,1-4-1321,0 1 0,-1-1-1,1 1 1,0-1 0,0 1-1,0-1 1,0 1-1,-1-1 1,1 0 0,0 1-1,0-1 1,0 1 0,0-1-1,0 1 1,0-1 0,0 1-1,0-1 1,0 1 0,0-1-1,1 1 1,-1-1-1,0 1 1,0-1 0,0 1-1,1-1 1,-1 1 0,0-1-1,0 0 1,1 1 0,-1-1-1,0 1 1,1-1 0,-1 0-1,0 0 1,1 1 0,-1-1-1,1 0 1,-1 1-1,0-1 1,2 0 0,11 2 284,-7 0-254,0-1 0,1 0 0,-1-1 1,0 1-1,0-1 0,0-1 0,1 1 0,-1-1 1,0 0-1,11-3 0,-16 3-51,1 0-1,-1 1 1,1-1 0,0 1 0,0 0-1,-1-1 1,1 1 0,0 0-1,0 0 1,-1 0 0,1 0-1,0 0 1,0 0 0,0 1 0,-1-1-1,1 1 1,0-1 0,-1 1-1,1 0 1,0-1 0,-1 1 0,1 0-1,-1 0 1,1 0 0,-1 0-1,0 0 1,1 1 0,-1-1 0,2 3-1,2 0-2118,-6-8 581,-5-10 162,5 12 1370,-5-9-888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5.540"/>
    </inkml:context>
    <inkml:brush xml:id="br0">
      <inkml:brushProperty name="width" value="0.025" units="cm"/>
      <inkml:brushProperty name="height" value="0.025" units="cm"/>
    </inkml:brush>
  </inkml:definitions>
  <inkml:trace contextRef="#ctx0" brushRef="#br0">1 26 13837,'0'0'7399,"64"4"-6150,-21-4 97,3-8-450,4 0-543,0 1-321,-7 3-32,-9 1-1602,-9 3-1569,-16 0-1729</inkml:trace>
  <inkml:trace contextRef="#ctx0" brushRef="#br0" timeOffset="1">20 189 14734,'0'0'9385,"59"24"-9129,-11-36-224,6-2-128,0-1-1602,-5-1-1825,-7 1-4228</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8"/>
    </inkml:context>
    <inkml:brush xml:id="br0">
      <inkml:brushProperty name="width" value="0.035" units="cm"/>
      <inkml:brushProperty name="height" value="0.035" units="cm"/>
    </inkml:brush>
  </inkml:definitions>
  <inkml:trace contextRef="#ctx0" brushRef="#br0">24 3 14779,'5'-3'2440,"-7"9"-403,-24 266 1403,26-264-3398,0 0 0,0 0 1,1 0-1,0 1 1,0-1-1,4 14 1,-1-21-526,0-7 313,1-9 904,-4 12-714,-1-1-1,1 1 0,-1 0 1,0-1-1,-1 1 0,1-1 1,-1 1-1,1 0 0,-3-7 1,-5-18-27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69"/>
    </inkml:context>
    <inkml:brush xml:id="br0">
      <inkml:brushProperty name="width" value="0.035" units="cm"/>
      <inkml:brushProperty name="height" value="0.035" units="cm"/>
    </inkml:brush>
  </inkml:definitions>
  <inkml:trace contextRef="#ctx0" brushRef="#br0">0 79 15587,'5'11'1609,"5"-2"-905,0-8-232,11-1 848,2-7-296,11-1-311,2-2-113,-1-5-592,-1 1-328,-5-3 336,-5 1-96,0 3-144</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0"/>
    </inkml:context>
    <inkml:brush xml:id="br0">
      <inkml:brushProperty name="width" value="0.035" units="cm"/>
      <inkml:brushProperty name="height" value="0.035" units="cm"/>
    </inkml:brush>
  </inkml:definitions>
  <inkml:trace contextRef="#ctx0" brushRef="#br0">41 20 16476,'2'-2'296,"1"0"1,0 0 0,0 1 0,0-1 0,0 1 0,1-1 0,-1 1 0,0 0 0,0 0 0,1 1 0,3-1 0,38-3 1293,-41 4-1493,0 0 0,1 0 1,-1 1-1,0 0 1,0-1-1,1 1 1,-1 1-1,7 2 0,-9-3-81,-1 0-1,0 0 1,1 0-1,-1 0 1,0 0-1,0 0 1,1 0-1,-1 0 1,0 1-1,0-1 1,-1 0-1,1 1 1,0-1 0,0 1-1,-1-1 1,1 1-1,-1-1 1,1 1-1,-1-1 1,1 1-1,-1 0 1,0-1-1,0 1 1,0-1-1,0 1 1,0 0-1,-1 2 1,0 5 5,-1-1 0,0 1 0,-1-1 0,0 1 0,0-1 0,-7 12 1,-33 49 96,14-25 22,-52 106 586,78-144-674,1-1 0,0 1 1,1 0-1,-1 0 0,1 1 0,-1 6 0,2-11-54,0-1-1,0 0 1,0 0-1,0 0 1,0 0-1,0 0 1,0 1-1,0-1 1,0 0-1,1 0 1,-1 0-1,0 0 1,1 0-1,-1 0 1,1 0-1,-1 0 1,1 0-1,0 0 1,-1 0-1,1 0 1,0 0-1,0 0 1,0 0-1,-1-1 1,1 1-1,0 0 1,0-1-1,0 1 1,0-1-1,0 1 1,0-1-1,0 1 1,1-1-1,-1 0 1,0 1-1,0-1 1,0 0-1,0 0 1,0 0-1,2 0 1,6-1-178,0 0 0,0-1 0,-1 0 1,1 0-1,-1-1 0,0 0 0,1-1 1,-2 0-1,1 0 0,0-1 0,-1 0 1,11-8-1,19-19-333</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1"/>
    </inkml:context>
    <inkml:brush xml:id="br0">
      <inkml:brushProperty name="width" value="0.035" units="cm"/>
      <inkml:brushProperty name="height" value="0.035" units="cm"/>
    </inkml:brush>
  </inkml:definitions>
  <inkml:trace contextRef="#ctx0" brushRef="#br0">97 106 15835,'-4'1'298,"0"0"-1,0 1 0,0-1 0,0 1 0,0 0 0,1 1 1,-1-1-1,1 0 0,-1 1 0,1 0 0,0 0 1,0 0-1,0 0 0,1 0 0,-1 1 0,1-1 0,0 1 1,0-1-1,-3 8 0,-1 1-78,2 0 0,-1 1 0,1 0 0,-4 26 0,7-30-188,0 0 0,0 0 0,1-1 1,0 1-1,0 0 0,1 0 0,0 0 0,4 11 0,-4-17-23,0 1-1,1-1 1,-1 0-1,1 0 1,0 0-1,0 0 1,0 0-1,0 0 1,0 0-1,1-1 1,-1 1-1,1-1 1,0 0-1,0 0 1,-1 0-1,2 0 1,-1 0-1,0 0 1,0-1-1,0 0 1,1 1-1,-1-1 1,5 0-1,-3 1 35,0-1-1,0-1 1,-1 1-1,1-1 1,0 0-1,0 0 1,-1 0 0,1-1-1,0 0 1,0 0-1,-1 0 1,1 0-1,-1-1 1,1 1-1,-1-1 1,1-1-1,-1 1 1,0 0-1,0-1 1,0 0-1,-1 0 1,1 0-1,-1 0 1,1-1-1,-1 1 1,0-1-1,0 0 1,-1 0-1,1 0 1,2-7-1,1-2 83,-1 0-1,0 0 0,-1-1 0,-1 1 1,0-1-1,-1 0 0,0 0 0,-1 0 0,-1-18 1,0 20-95,-1 1 1,0 0-1,-1-1 1,0 1-1,-1 0 1,0 1-1,-1-1 1,0 0-1,-1 1 1,0 0-1,0 0 1,-1 0-1,-10-12 1,13 20-114,1-1 1,-1 1-1,0 0 0,0 0 1,0 1-1,0-1 0,0 0 0,-1 1 1,1 0-1,0 0 0,-1 0 1,1 0-1,-1 1 0,1-1 1,-1 1-1,1 0 0,-1 0 1,1 0-1,-5 1 0,-10 1-288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2"/>
    </inkml:context>
    <inkml:brush xml:id="br0">
      <inkml:brushProperty name="width" value="0.035" units="cm"/>
      <inkml:brushProperty name="height" value="0.035" units="cm"/>
    </inkml:brush>
  </inkml:definitions>
  <inkml:trace contextRef="#ctx0" brushRef="#br0">114 19 13851,'-2'-18'2306,"1"18"-2263,1 0 0,0 0 0,0 0 0,0 0 0,0 0 0,-1 0 0,1 0 0,0 0 0,0 0 0,0 0 0,0 0-1,-1 0 1,1 0 0,0 0 0,0 1 0,0-1 0,0 0 0,-1 0 0,1 0 0,0 0 0,0 0 0,0 0 0,0 1 0,0-1 0,0 0 0,0 0 0,-1 0 0,1 0 0,0 1 0,0-1 0,0 0 0,0 0 0,0 0 0,0 0 0,0 1 0,0-1 0,0 0 0,0 0 0,0 0 0,0 0 0,0 1 0,-9 36 1734,-35 453 1137,34-327-2349,-11 186-522,21-340-88,-2 25-1589,2-33 1473,0 0 0,-1 0 0,1 0 1,0 0-1,0 0 0,0 0 0,-1 0 1,1 0-1,-1 0 0,1 0 0,-1-1 0,1 1 1,-1 0-1,1 0 0,-1 0 0,0-1 1,1 1-1,-1 0 0,0-1 0,1 1 1,-1-1-1,0 1 0,0-1 0,0 1 1,0-1-1,-1 1 0,-3-1-1029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3"/>
    </inkml:context>
    <inkml:brush xml:id="br0">
      <inkml:brushProperty name="width" value="0.035" units="cm"/>
      <inkml:brushProperty name="height" value="0.035" units="cm"/>
    </inkml:brush>
  </inkml:definitions>
  <inkml:trace contextRef="#ctx0" brushRef="#br0">1 1252 14715,'0'2'101,"1"0"0,-1 1-1,1-1 1,-1 0 0,1 0 0,0 0 0,0 1-1,0-1 1,0 0 0,0 0 0,1 0-1,-1 0 1,0-1 0,1 1 0,0 0 0,-1-1-1,1 1 1,0-1 0,3 3 0,0-2 1,0 0 0,0 0-1,0-1 1,0 0 0,0 1 0,0-2 0,1 1 0,5-1 0,300-5 1600,-182-1-1414,502-46-39,-3-36-533,-412 58 82,308-3 0,-473 33 192,102-2-17,-123 0 89,-1-1 1,0-2-1,28-7 0,-172 39 1162,114-26-1221,0-1-1,1 0 1,-1 0 0,0 1 0,0-1-1,1 0 1,-1 0 0,0 0-1,0 0 1,1 0 0,-1 0-1,0-1 1,0 1 0,1 0-1,-1 0 1,0 0 0,1-1-1,-1 1 1,0 0 0,1-1 0,-1 1-1,0 0 1,1-1 0,-1 1-1,1-1 1,-1 1 0,0-2-1,0 1 1,1 0-1,-1-1 0,1 1 1,-1-1-1,1 1 0,-1-1 1,1 1-1,0-1 0,0 1 0,0-1 1,0 1-1,0-3 0,1-5 1,0 0 0,1 0 0,5-15 0,51-122-74,11-32-84,-53 126 163,-4-1 0,-1-1 0,-3 1 0,-2-2 1,-2 1-1,-3 0 0,-8-79 0,-1 74 119,3 27 322,-1-46-1,11 70 180,-2 3-305,-12 3-299,0 3-15,-1 1-1,1 0 1,1 0-1,-18 7 1,-17 3-13,-19-2 55,-107 3 0,-65-15 138,0 0 0,-177 29 141,61-2 4,-1-28-35,211-9-260,-129-9 34,194 19-192,-118 12 0,178-8 42,8-1-53,1 0 0,-1 0 0,1-1 0,-1 0 1,1 0-1,-14-2 0,20 1 118,-1 1 0,0 0 0,0 0 0,0 0 0,0-1 0,1 1 1,-1 0-1,0-1 0,0 1 0,0-1 0,1 1 0,-1-1 1,0 1-1,1-1 0,-1 0 0,0 1 0,1-1 0,-1 0 0,1 1 1,-1-1-1,1 0 0,0 0 0,-1 1 0,1-1 0,-1 0 1,1 0-1,0 0 0,0 0 0,0 1 0,0-1 0,-1 0 0,1 0 1,0 0-1,0 0 0,1 0 0,-1 0 0,0 1 0,0-1 1,0 0-1,0 0 0,1 0 0,0-1 0,8-22-313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4"/>
    </inkml:context>
    <inkml:brush xml:id="br0">
      <inkml:brushProperty name="width" value="0.035" units="cm"/>
      <inkml:brushProperty name="height" value="0.035" units="cm"/>
    </inkml:brush>
  </inkml:definitions>
  <inkml:trace contextRef="#ctx0" brushRef="#br0">8 257 10346,'12'-38'2883,"-11"71"-863,-16 630-2539,11-521-79,3-117 461,1 70-453,0-85 491,1-1 0,1 0 0,0 1 0,0-1 0,1 0 0,0-1 0,7 17 0,-7-22 88,-1 0 0,1 1 0,0-1 1,0 0-1,0 0 0,0-1 0,0 1 0,1-1 0,-1 1 0,1-1 0,-1 0 0,1 0 0,0-1 0,0 1 0,0-1 0,0 0 0,0 0 0,8 1 0,7 0 152,2-1 0,33-2-1,-21 1-50,35 3 311,127 23-1,-156-19-320,47 3-5,1-4 0,92-6 0,-48-1-50,-53 2-20,293-2 13,-280-5 4,0-3 0,96-22 1,341-45 47,-418 65-42,-34 7-25,-45 3 7,40-6 0,-22-1 32,-1-1-1,0-3 1,71-28 0,-114 37-34,-1 0 1,1 0 0,-1 0 0,0-1-1,0 0 1,0 0 0,0 0-1,-1 0 1,1-1 0,-1 1-1,0-1 1,-1 0 0,4-7 0,12-19 27,-3 8-26,0 1-1,-2-2 1,-1 0-1,10-27 1,-17 37-11,-1 0 0,0 0 1,-1-1-1,-1 1 0,0-1 0,-1 1 1,-1-1-1,0 1 0,-3-18 0,-4-5-55,-18-54-1,16 61-118,1 1 0,-9-62 0,16-11-306,-1-12 104,0 100 379,0 0 0,0 1 0,-1-1 0,-1 1 0,0 0 0,-7-14-1,8 20 13,0 1-1,0 0 1,-1 0-1,0 1 0,0-1 1,0 1-1,0-1 1,-1 2-1,0-1 1,0 0-1,-1 1 0,1 0 1,-1 0-1,0 1 1,0-1-1,0 1 0,0 1 1,-1-1-1,-11-2 1,-64-13-89,-1 4 1,-133-6 0,93 18 8,-141 17 1,-390 68 800,428-55-279,-142 25-1,305-41-431,-73 13 76,-188 61 0,232-55-38,-90 34 31,162-53-91,15-9-2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5"/>
    </inkml:context>
    <inkml:brush xml:id="br0">
      <inkml:brushProperty name="width" value="0.035" units="cm"/>
      <inkml:brushProperty name="height" value="0.035" units="cm"/>
    </inkml:brush>
  </inkml:definitions>
  <inkml:trace contextRef="#ctx0" brushRef="#br0">5 0 14659,'-1'0'57,"1"0"0,0 0 0,0 0 0,0 0 0,0 0 0,-1 0 0,1 1 0,0-1 0,0 0-1,0 0 1,0 0 0,-1 0 0,1 0 0,0 0 0,0 0 0,0 0 0,0 0 0,0 0 0,-1 1 0,1-1 0,0 0 0,0 0 0,0 0-1,0 0 1,0 0 0,0 1 0,0-1 0,-1 0 0,1 0 0,0 0 0,0 0 0,0 1 0,0-1 0,0 0 0,0 0 0,0 0 0,0 0-1,0 1 1,0-1 0,3 11 1094,8 9 17,-5-10-882,1 0-1,1 0 1,-1-1 0,1 0 0,1 0 0,0-1 0,0 0-1,0 0 1,22 11 0,-26-16-338,1 0 1,-1-1-1,1 0 0,0 0 0,0 0 0,0-1 1,0 0-1,0 0 0,0 0 0,1-1 0,-1 0 1,0 0-1,0-1 0,0 0 0,0 0 1,0 0-1,0-1 0,0 1 0,0-2 0,0 1 1,6-4-1,-2 0-283,-1-1 1,1 0-1,-1 0 1,-1-1-1,15-16 0,-14 15 122,18-18-504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6"/>
    </inkml:context>
    <inkml:brush xml:id="br0">
      <inkml:brushProperty name="width" value="0.035" units="cm"/>
      <inkml:brushProperty name="height" value="0.035" units="cm"/>
    </inkml:brush>
  </inkml:definitions>
  <inkml:trace contextRef="#ctx0" brushRef="#br0">141 0 16868,'-6'22'1496,"-5"8"-944,0-3-208,-1 12 536,2 3-96,0 6-175,3 4-145,-3 1-160,3-3-88,-1 2-336,3-1-280,-4-6-272,1-5 560,-4-9-145,-2-2-39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7"/>
    </inkml:context>
    <inkml:brush xml:id="br0">
      <inkml:brushProperty name="width" value="0.035" units="cm"/>
      <inkml:brushProperty name="height" value="0.035" units="cm"/>
    </inkml:brush>
  </inkml:definitions>
  <inkml:trace contextRef="#ctx0" brushRef="#br0">7 22 17020,'-5'4'1760,"4"-2"-1096,1 0-232,3-2 720,8-2-127,12-4-209,6-1-160,5 1-312,5 0-112,4 3-48,0 3-104,-4 3-392,-4 6-360,-6 1-1072,-10 0 1472,1-3-225,-2-1-223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5.869"/>
    </inkml:context>
    <inkml:brush xml:id="br0">
      <inkml:brushProperty name="width" value="0.025" units="cm"/>
      <inkml:brushProperty name="height" value="0.025" units="cm"/>
    </inkml:brush>
  </inkml:definitions>
  <inkml:trace contextRef="#ctx0" brushRef="#br0">0 212 8552,'0'0'8269,"11"-5"-7452,1 0-433,0 0-1,1 1 1,0 0-1,0 2 1,0-1-1,19 0 1,-29 3-243,1-1 0,0 2 0,0-1 1,-1 0-1,1 1 0,0 0 0,0-1 0,-1 2 1,1-1-1,-1 0 0,1 1 0,-1-1 0,5 4 1,-6-3-4,0 0 0,0 0 0,-1 0 0,1 0 0,-1 0 0,1 1 0,-1-1 0,0 0 0,0 1 0,0-1 0,0 1 0,0-1 0,0 1 0,-1-1 0,0 1 0,1 0 0,-1-1 1,0 1-1,0 0 0,0-1 0,-1 1 0,0 3 0,1-4-36,0 0 1,0-1 0,-1 1 0,1 0-1,-1-1 1,1 1 0,-1 0-1,0-1 1,1 1 0,-1-1-1,0 1 1,0-1 0,0 1 0,0-1-1,-1 0 1,1 0 0,0 1-1,0-1 1,-1 0 0,-2 1-1,10-22 699,28-45-756,-16 33-24,-2 0-1,15-43 1,-31 73-79,1 0 0,0 1-1,0-1 1,-1 0 0,1 1 0,0-1 0,0 1-1,1 0 1,-1-1 0,0 1 0,0 0-1,1-1 1,-1 1 0,1 0 0,-1 0 0,1 0-1,-1 1 1,1-1 0,0 0 0,2-1 0,40-4-2642,-9 2 413,-5-5-1994,-1-5-2013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8"/>
    </inkml:context>
    <inkml:brush xml:id="br0">
      <inkml:brushProperty name="width" value="0.035" units="cm"/>
      <inkml:brushProperty name="height" value="0.035" units="cm"/>
    </inkml:brush>
  </inkml:definitions>
  <inkml:trace contextRef="#ctx0" brushRef="#br0">161 36 13971,'2'-1'171,"-1"-1"0,0 1 1,0-1-1,0 1 0,0-1 0,0 1 0,0-1 1,0 0-1,0 1 0,-1-1 0,1 0 0,0-2 1,-1 3-111,0 0 0,-1 1 1,1-1-1,0 1 1,0-1-1,0 1 1,-1-1-1,1 0 1,0 1-1,-1-1 1,1 1-1,-1-1 0,1 1 1,0-1-1,-1 1 1,1 0-1,-1-1 1,1 1-1,-1 0 1,1-1-1,-1 1 0,0 0 1,1-1-1,-1 1 1,1 0-1,-1 0 1,0 0-1,1 0 1,-1 0-1,1-1 1,-1 1-1,0 0 0,1 0 1,-1 1-1,0-1 1,1 0-1,-1 0 1,1 0-1,-1 0 1,0 1-1,-5-1 87,0 1 0,0 1-1,0-1 1,0 1 0,0 0 0,1 1-1,-1-1 1,1 1 0,0 0 0,0 0 0,0 1-1,0-1 1,0 1 0,1 0 0,-1 1-1,-3 4 1,1 0-75,0-1 0,1 1 0,0 0 0,0 1 0,1 0 1,0 0-1,-7 20 0,11-25-22,0 0 1,0 0-1,0 0 1,0 0 0,1 1-1,0-1 1,0 0-1,0 0 1,1 1-1,-1-1 1,3 8 0,-2-11-18,0 0 0,0 0 0,0 0 1,0 0-1,0 0 0,0-1 0,0 1 0,1 0 1,-1-1-1,1 1 0,-1-1 0,1 1 1,0-1-1,0 0 0,-1 0 0,1 1 0,0-1 1,0-1-1,0 1 0,0 0 0,0 0 1,0-1-1,0 1 0,1-1 0,-1 0 0,0 1 1,0-1-1,0 0 0,5-1 0,3 0 77,0-2-1,-1 1 1,1-1 0,0 0-1,-1-1 1,0-1-1,0 1 1,0-1-1,0-1 1,-1 1-1,0-1 1,0-1 0,0 0-1,-1 0 1,0 0-1,-1-1 1,0 0-1,0 0 1,6-12-1,-11 19-90,0-1-1,0 0 0,0 1 0,-1-1 0,1 0 0,-1 0 0,1 0 0,-1 1 0,0-1 0,1 0 0,-1 0 0,0 0 0,0 0 0,0 0 0,-1 0 0,1 1 0,0-1 0,-1 0 1,1 0-1,-1 0 0,-1-2 0,1 3-22,0 0-1,0 0 1,0 0 0,-1 0 0,1 0 0,0 0 0,-1 1 0,1-1-1,0 0 1,-1 0 0,1 1 0,-1-1 0,1 1 0,-1 0 0,1-1-1,-1 1 1,0 0 0,1 0 0,-1 0 0,1 0 0,-1 0-1,0 0 1,1 1 0,-1-1 0,-2 1 0,-1 1-97,0-1 0,0 1 0,0 0 0,0 1 0,0-1 0,0 1 0,1 0 0,-1 0 0,1 0 0,0 1 0,0 0 0,-4 5 0,2-3 22,0 1 0,1 0 0,0 1-1,1-1 1,-1 1 0,-5 15 0,7-11-109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79"/>
    </inkml:context>
    <inkml:brush xml:id="br0">
      <inkml:brushProperty name="width" value="0.035" units="cm"/>
      <inkml:brushProperty name="height" value="0.035" units="cm"/>
    </inkml:brush>
  </inkml:definitions>
  <inkml:trace contextRef="#ctx0" brushRef="#br0">31 0 14275,'0'46'1696,"-5"-3"-1071,-5 3-249,8 6 1032,-3-8-672,2-2-112,1-15-360,-1-3-232,3-18 1529,4-2-1425,3-14 96,0-16-8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0"/>
    </inkml:context>
    <inkml:brush xml:id="br0">
      <inkml:brushProperty name="width" value="0.035" units="cm"/>
      <inkml:brushProperty name="height" value="0.035" units="cm"/>
    </inkml:brush>
  </inkml:definitions>
  <inkml:trace contextRef="#ctx0" brushRef="#br0">46 22 13371,'-1'0'147,"0"0"1,-1 0-1,1 0 1,0 0-1,0 0 1,0 0-1,0 0 1,0 1-1,0-1 1,0 0-1,0 1 1,0-1 0,0 1-1,0-1 1,0 1-1,0-1 1,0 1-1,0 0 1,1 0-1,-1-1 1,0 1-1,0 0 1,1 0-1,-1 0 1,0 0-1,1 0 1,-1 0-1,1 0 1,-1 1-1,-2 3 157,0 0 1,1 0-1,0 0 0,0 0 0,-2 6 1,4-8-265,-1 0 0,0 0 0,1 0 0,0 1 0,-1-1 0,1 0 0,0 0 0,1 1 0,-1-1 0,1 0 0,-1 0 0,1 0 1,0 1-1,0-1 0,1 0 0,-1 0 0,3 4 0,-1-4-20,1 1 1,-1 0-1,1-1 0,0 0 1,1 0-1,-1 0 1,0 0-1,1-1 0,-1 1 1,7 1-1,-7-2-13,0 0 0,0 0 0,-1 0-1,1 1 1,-1-1 0,1 1 0,-1 0 0,0 0 0,0 0-1,0 0 1,0 1 0,-1-1 0,0 1 0,4 5 0,-3-2-4,-1 0 0,0 0 0,0 0 0,0 0 1,-1 0-1,1 0 0,-2 0 0,1 8 0,-2 2 18,0-1-1,-1 0 1,-1 1 0,0-1-1,-1-1 1,-1 1 0,-7 16-1,8-24 97,0 1 0,0-1 0,-1 0 0,0 0 0,0 0 0,-9 8 0,14-16-104,-1 1 1,1-1-1,-1 0 1,1 1-1,-1-1 1,1 0-1,-1 0 0,1 0 1,-1 0-1,0 0 1,1 1-1,-1-1 1,1 0-1,-1 0 0,0 0 1,1-1-1,-1 1 1,1 0-1,-1 0 1,1 0-1,-1 0 1,0 0-1,1-1 0,-1 1 1,1 0-1,-1-1 1,1 1-1,-1 0 1,1-1-1,-1 1 0,1 0 1,0-1-1,-1 1 1,1-1-1,-1 1 1,1-1-1,0 1 1,0-1-1,-1 1 0,1-1 1,0 1-1,0-1 1,-1 0-1,1 1 1,0-1-1,0 0 0,-8-28 312,5 9-263,2 0 1,1 0-1,0-1 0,1 1 0,2 0 0,0 0 1,1 0-1,0 0 0,2 0 0,16-35 0,-15 41-66,1 1-1,1 0 0,0 0 1,1 1-1,20-20 0,-16 17 38,26-34 0,-39 49-28,-1-1 0,1 0 1,0 0-1,-1 0 0,1 0 0,-1 0 1,1 0-1,-1 0 0,1 0 1,-1 0-1,0-1 0,1 1 1,-1 0-1,0 0 0,0 0 1,0 0-1,0 0 0,0-1 0,0 1 1,0 0-1,0 0 0,-1 0 1,1 0-1,0 0 0,-1-2 1,0 2 2,0 0 0,0 0 0,0 0 0,-1 0 0,1 0 0,0 0 0,0 0 0,-1 1 0,1-1 0,-1 0 0,1 1 1,-1-1-1,1 1 0,-1-1 0,-2 0 0,-3 0 4,1 1 0,-1-1 0,1 1 0,-1 0 0,1 1 1,-1-1-1,-10 4 0,13-3-149,0 0 1,1 1 0,-1 0 0,1 0-1,-1 0 1,1 0 0,0 0 0,-1 1-1,1 0 1,0-1 0,1 1 0,-1 0-1,1 0 1,-1 1 0,1-1 0,0 0-1,0 1 1,0 0 0,0-1 0,1 1-1,0 0 1,0 0 0,-2 7 0,5 7-498</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1"/>
    </inkml:context>
    <inkml:brush xml:id="br0">
      <inkml:brushProperty name="width" value="0.035" units="cm"/>
      <inkml:brushProperty name="height" value="0.035" units="cm"/>
    </inkml:brush>
  </inkml:definitions>
  <inkml:trace contextRef="#ctx0" brushRef="#br0">14 39 16564,'-3'8'805,"1"0"0,-1 0 0,1 1 1,1-1-1,0 1 0,-1 9 0,2-16-692,0 0 0,0 0 0,1 0 0,-1 1-1,0-1 1,1 0 0,-1 0 0,1 0 0,0 0-1,0 0 1,0 0 0,0 0 0,1 2 0,-1-3-85,0 0 1,0-1-1,1 1 1,-1 0-1,0 0 1,0 0-1,0-1 1,1 1-1,-1 0 1,0-1-1,1 1 1,-1-1-1,1 0 1,-1 1-1,0-1 1,1 0-1,-1 0 1,1 0-1,-1 0 1,1 0-1,2-1 1,2 0-176,1-1 0,0 1 0,-1-2 0,1 1 1,-1-1-1,0 0 0,0 0 0,0-1 0,9-6 1,49-47-3438,-37 32 726,-25 24 2684,3-4-519,0 0 1,1 1-1,-1 0 1,1 0-1,10-5 1,-16 9 688,0 0 1,0 0-1,0 0 0,1 0 1,-1-1-1,0 1 1,0 0-1,1 0 0,-1 0 1,0 0-1,0 0 1,1 0-1,-1 0 0,0 0 1,0 0-1,1 0 1,-1 0-1,0 0 0,0 0 1,0 0-1,1 0 0,-1 1 1,0-1-1,0 0 1,1 0-1,-1 0 0,0 0 1,0 0-1,0 0 1,1 1-1,-1-1 0,0 0 1,0 0-1,0 0 1,0 0-1,1 1 0,-1-1 1,0 0-1,0 0 0,0 1 1,0-1-1,0 0 1,0 0-1,0 0 0,0 1 1,0-1-1,0 0 1,0 0-1,0 1 0,0-1 1,0 0-1,0 0 0,0 1 1,0-1-1,0 1 1,-2 13 678,2-14-673,-42 135 6426,21-74-4297,-21 111-1,40-154-1850,1 0 0,2 32 0,0-29-366,-1 2 69</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2"/>
    </inkml:context>
    <inkml:brush xml:id="br0">
      <inkml:brushProperty name="width" value="0.035" units="cm"/>
      <inkml:brushProperty name="height" value="0.035" units="cm"/>
    </inkml:brush>
  </inkml:definitions>
  <inkml:trace contextRef="#ctx0" brushRef="#br0">0 27 17356,'6'-3'1688,"4"0"-1024,3 0-216,11 0 849,8 0-345,4 0-296,7 2-176,3-3-232,-1 1-120,0 3-416,-4 6-248,-9-2-488,-5 2 832,-15-1-184,-7 4-145</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3"/>
    </inkml:context>
    <inkml:brush xml:id="br0">
      <inkml:brushProperty name="width" value="0.035" units="cm"/>
      <inkml:brushProperty name="height" value="0.035" units="cm"/>
    </inkml:brush>
  </inkml:definitions>
  <inkml:trace contextRef="#ctx0" brushRef="#br0">0 97 18060,'7'13'1648,"10"-9"-1000,6-3-256,15-3 537,5-7-121,11-5-152,8-4-136,-1-2-712,2 0-456,3 6 560,-3 4-120,-5 3-104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4"/>
    </inkml:context>
    <inkml:brush xml:id="br0">
      <inkml:brushProperty name="width" value="0.035" units="cm"/>
      <inkml:brushProperty name="height" value="0.035" units="cm"/>
    </inkml:brush>
  </inkml:definitions>
  <inkml:trace contextRef="#ctx0" brushRef="#br0">1 353 13595,'38'-32'3158,"131"-133"-1322,-46 48-1282,-119 113-531,24-21 87,-28 24-101,1 0-1,0 0 1,0 0-1,0 1 1,0-1-1,0 0 1,0 1-1,0-1 1,0 1-1,1-1 1,-1 1-1,0 0 1,0-1-1,0 1 1,1 0-1,-1 0 1,0 0-1,0 0 1,0 0-1,1 0 1,-1 0-1,0 0 1,2 1-1,-3 0 6,0 0-1,1 1 1,-1-1 0,0 0-1,-1 1 1,1-1 0,0 0-1,0 0 1,-1 1 0,1-1-1,0 0 1,-1 0-1,1 1 1,-1-1 0,0 0-1,0 1 1,-1 2 28,-11 32 279,-11 44 1,10-26-56,11-45-204,1 0-1,0-1 1,0 13-1,2-19-68,0 1 1,0-1-1,0 1 0,0-1 0,0 1 0,0 0 1,1-1-1,-1 1 0,1-1 0,0 1 0,0-1 1,0 1-1,0-1 0,0 0 0,3 3 0,-4-4-8,0-1-1,1 0 1,-1 1-1,1-1 1,-1 0-1,0 0 1,1 1-1,-1-1 1,1 0-1,-1 0 1,1 0-1,-1 0 1,0 0-1,1 1 1,-1-1-1,1 0 1,-1 0-1,1 0 1,-1 0-1,1 0 1,-1-1-1,1 1 1,-1 0-1,0 0 1,1 0-1,-1 0 1,1 0-1,-1-1 1,1 1-1,14-11-63,-9 7 6,16-11-114</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5"/>
    </inkml:context>
    <inkml:brush xml:id="br0">
      <inkml:brushProperty name="width" value="0.035" units="cm"/>
      <inkml:brushProperty name="height" value="0.035" units="cm"/>
    </inkml:brush>
  </inkml:definitions>
  <inkml:trace contextRef="#ctx0" brushRef="#br0">32 0 14411,'-2'11'382,"0"-1"0,-1 0 0,-4 11 0,3-10-208,0 0 1,-3 18-1,6-20-86,0 1-1,1-1 0,0 1 1,1-1-1,-1 1 0,2-1 1,2 13-1,-3-20-68,-1-1 0,1 1 0,-1 0 1,1 0-1,-1-1 0,1 1 0,0-1 0,0 1 0,0 0 1,0-1-1,0 1 0,0-1 0,0 0 0,0 1 0,1-1 0,-1 0 1,1 0-1,-1 0 0,1 0 0,-1 0 0,1 0 0,-1 0 0,1-1 1,0 1-1,-1 0 0,1-1 0,0 1 0,0-1 0,-1 0 1,1 0-1,0 0 0,0 0 0,0 0 0,-1 0 0,1 0 0,0 0 1,0-1-1,0 1 0,-1-1 0,1 1 0,0-1 0,-1 0 1,1 1-1,0-1 0,-1 0 0,2-1 0,5-3 134,0-1-1,-1 1 1,0-1-1,0 0 1,-1 0-1,1-1 1,-1 0-1,-1 0 0,1-1 1,-1 0-1,-1 1 1,1-2-1,-1 1 1,4-12-1,-8 19-125,1-1 0,-1 0 0,0 0 0,1 0 0,-1 1 0,0-1-1,0 0 1,0 0 0,0 0 0,0 1 0,-1-1 0,1 0 0,0 0-1,-1 0 1,0 1 0,1-1 0,-1 0 0,0 1 0,0-1 0,0 1 0,0-1-1,0 1 1,0-1 0,0 1 0,0 0 0,-1-1 0,1 1 0,-3-2-1,1 2-37,1 0-1,-1 0 1,0 0-1,0 0 0,0 1 1,0-1-1,0 1 0,0-1 1,0 1-1,0 0 1,-1 1-1,1-1 0,0 0 1,0 1-1,0-1 0,-5 3 1,5-2-117,0 1 0,0-1 1,0 1-1,0 0 0,0 0 1,1 0-1,-1 0 0,0 0 0,1 0 1,0 1-1,-1 0 0,1-1 1,0 1-1,1 0 0,-1 0 0,-1 3 1,1 0-260</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6"/>
    </inkml:context>
    <inkml:brush xml:id="br0">
      <inkml:brushProperty name="width" value="0.035" units="cm"/>
      <inkml:brushProperty name="height" value="0.035" units="cm"/>
    </inkml:brush>
  </inkml:definitions>
  <inkml:trace contextRef="#ctx0" brushRef="#br0">169 1 14219,'-7'1'175,"0"0"0,0 0-1,0 1 1,0 0 0,1 0 0,-1 0 0,1 1-1,-1 0 1,1 0 0,0 1 0,0 0 0,1 0-1,-1 0 1,1 1 0,-9 9 0,8-8-95,0 1 1,0 0 0,1 0-1,0 1 1,0 0-1,0 0 1,1 0-1,1 0 1,-1 1-1,1-1 1,-3 16 0,5-20-45,1 0 0,0 0 1,0-1-1,0 1 1,0 0-1,0 0 0,1-1 1,-1 1-1,1 0 1,0 0-1,1-1 0,-1 1 1,0-1-1,3 5 1,-2-6-20,-1-1 1,1 1-1,-1-1 1,1 1-1,-1-1 1,1 1-1,0-1 1,0 0-1,0 0 1,0 0-1,0 0 1,0 0-1,0 0 1,0 0-1,0-1 1,0 1-1,0-1 1,0 1-1,1-1 1,-1 0-1,0 0 1,0 0-1,1 0 1,-1-1-1,0 1 1,3-1-1,4-2 46,-1 1 0,1-2 0,-1 1 0,1-1 0,-1 0 0,0-1 0,-1 0 0,1 0 0,-1-1 0,11-11 0,-13 13 47,0-1 1,-1 1-1,1-2 0,-1 1 0,0 0 0,-1-1 0,1 1 0,-1-1 1,0 0-1,-1 0 0,1-1 0,-1 1 0,-1 0 0,1-1 0,0-9 1,-2 14-89,0 0 1,-1 1-1,1-1 1,-1 0 0,1 0-1,-1 0 1,0 1 0,0-1-1,0 0 1,0 1-1,0-1 1,0 1 0,0-1-1,0 1 1,-1 0 0,1-1-1,-1 1 1,1 0-1,-1 0 1,1 0 0,-1 0-1,1 0 1,-1 0-1,0 1 1,0-1 0,1 0-1,-1 1 1,0 0 0,-2-1-1,1 0-158,-1 0-1,1 1 0,0-1 1,0 1-1,0 0 0,0 0 1,0 0-1,0 0 0,0 1 1,0-1-1,0 1 0,0 0 1,0 0-1,0 0 1,0 0-1,-5 3 0,3 3-328,5 2-110</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7"/>
    </inkml:context>
    <inkml:brush xml:id="br0">
      <inkml:brushProperty name="width" value="0.035" units="cm"/>
      <inkml:brushProperty name="height" value="0.035" units="cm"/>
    </inkml:brush>
  </inkml:definitions>
  <inkml:trace contextRef="#ctx0" brushRef="#br0">5 53 19212,'-5'-1'1648,"11"-1"-1119,3-2-217,4-2 664,5 3-208,5-4-296,4 0-200,6 0-400,7 3-344,-2 1 1528,-2-2-1056,-5 3 16,-5 0 16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6.245"/>
    </inkml:context>
    <inkml:brush xml:id="br0">
      <inkml:brushProperty name="width" value="0.025" units="cm"/>
      <inkml:brushProperty name="height" value="0.025" units="cm"/>
    </inkml:brush>
  </inkml:definitions>
  <inkml:trace contextRef="#ctx0" brushRef="#br0">121 1 13805,'0'0'2787,"-9"11"-743,-12 18-812,-33 59-1,49-77-803,-1 0-1,1 0 0,1 1 1,0 0-1,0 0 0,1 0 1,1 0-1,0 0 1,1 0-1,0 23 0,1-34-408,1 1 0,-1 0-1,0 0 1,1-1-1,-1 1 1,1-1-1,0 1 1,0 0-1,-1-1 1,1 1-1,0-1 1,0 0 0,1 1-1,-1-1 1,0 0-1,0 1 1,1-1-1,-1 0 1,0 0-1,1 0 1,-1 0 0,4 1-1,0 0 9,0-1 0,0 1-1,0-1 1,0 0 0,0 0 0,0-1-1,10 0 1,0 0-118,1-2 1,-1 0-1,-1-1 0,24-7 0,8-8-835,-31 12 777,-1 0 0,1 1 0,1 0 0,28-4 0,-43 9 183,0 0 0,0 0 0,-1 1 0,1-1 0,0 0 0,0 1 0,0-1 0,0 1-1,-1-1 1,1 1 0,0-1 0,-1 1 0,1 0 0,0-1 0,-1 1 0,1 0 0,-1 0-1,1-1 1,-1 1 0,1 0 0,-1 0 0,0 0 0,1-1 0,-1 1 0,0 0 0,0 0 0,1 0-1,-1 0 1,0 0 0,0 0 0,0 0 0,0 0 0,0 0 0,-1 1 0,1 44 856,-1-31-693,1-13-166,0 0-1,-1 0 0,1-1 1,0 1-1,0 0 0,0 0 1,0 0-1,0 0 0,1 0 0,-1 0 1,0 0-1,1 0 0,0-1 1,-1 1-1,1 0 0,0 0 0,0-1 1,0 1-1,0 0 0,0-1 1,0 1-1,0-1 0,1 1 0,-1-1 1,1 0-1,-1 0 0,1 1 1,-1-1-1,1 0 0,0 0 0,-1-1 1,1 1-1,0 0 0,0 0 1,0-1-1,0 1 0,-1-1 1,1 0-1,0 0 0,0 1 0,0-1 1,0 0-1,0-1 0,0 1 1,4-1-1,3 0 11,0 0 0,-1-1 0,1 0 0,0-1 0,-1 0 0,1 0 0,-1-1 0,0 0 0,0 0 0,0-1 0,8-6 0,-6 4-132,0-1 1,0 0-1,-1 0 0,0-1 0,0-1 0,-1 1 0,10-17 0,-17 25-32,0 0 0,-1 0 1,1 0-1,0 0 0,-1 0 0,1-1 1,-1 1-1,1 0 0,-1 0 1,1 0-1,-1 0 0,0-1 0,0 1 1,1 0-1,-1 0 0,0-1 0,0 1 1,0 0-1,0 0 0,-1-1 0,1 1 1,0 0-1,-1 0 0,1 0 0,0-1 1,-1 1-1,1 0 0,-1 0 0,0 0 1,1 0-1,-1 0 0,0 0 0,0 0 1,1 0-1,-1 0 0,0 0 0,0 1 1,0-1-1,0 0 0,-2 0 1,-4-2-1137,0 0 1,-1 1 0,1 0-1,0 0 1,-14-1 0,5 1-1220,-26-6-5887</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8"/>
    </inkml:context>
    <inkml:brush xml:id="br0">
      <inkml:brushProperty name="width" value="0.035" units="cm"/>
      <inkml:brushProperty name="height" value="0.035" units="cm"/>
    </inkml:brush>
  </inkml:definitions>
  <inkml:trace contextRef="#ctx0" brushRef="#br0">70 6 19580,'6'-1'323,"0"-1"0,0 1 0,0 1 0,0-1 0,0 1 0,0 0 0,0 0 0,8 2 0,-13-2-314,0 0-1,0 0 0,0 1 0,-1-1 1,1 0-1,0 1 0,-1-1 0,1 1 0,0-1 1,-1 1-1,1-1 0,-1 1 0,1-1 0,-1 1 1,1 0-1,-1-1 0,1 1 0,-1 0 1,1-1-1,-1 1 0,0 0 0,1 0 0,-1 0 1,2 24 55,-3-18-55,0-1 1,0 1 0,-1 0 0,-4 10 0,0-5 45,-1 0 0,-1-1 0,0 0 0,-16 17 0,12-14 61,12-14-110,0 0 0,-1 1-1,1-1 1,0 0 0,0 1 0,0-1 0,-1 0-1,1 0 1,0 1 0,0-1 0,0 1 0,0-1-1,0 0 1,0 1 0,0-1 0,0 0-1,0 1 1,0-1 0,0 0 0,0 1 0,0-1-1,0 1 1,0-1 0,0 0 0,0 1 0,0-1-1,0 0 1,0 1 0,0-1 0,1 1 0,11 8 27,30 6-184,-21-9 66,-19-5 77,1 0-1,-1 0 1,1 1-1,-1-1 1,1 1-1,-1-1 1,0 1-1,0-1 1,0 1-1,0 0 1,0 0-1,0 0 1,-1 0-1,1 1 1,-1-1-1,1 0 1,-1 1-1,2 2 1,-2-1 0,-1 0 0,1-1 0,-1 1 0,1 0 1,-1-1-1,0 1 0,0-1 0,-1 1 0,1 0 1,-1-1-1,0 1 0,-1 3 0,-3 7 21,-1-1 0,0-1 0,0 1-1,-2-1 1,0 0 0,-9 10 0,15-19-1,-7 9 146,0-1-1,-19 17 1,26-27-139,0 1 0,0 0 0,0 0 0,0-1 0,0 1 0,-1-1 0,1 0 0,-1 0 0,1 0 0,0 0 0,-1 0 0,0 0 0,1-1 0,-1 1 1,1-1-1,-1 1 0,0-1 0,1 0 0,-1 0 0,0-1 0,1 1 0,-4-1 0,5 0-66,-1 1 1,1-1-1,0 0 1,0 0-1,0 0 1,0 0 0,0 0-1,0 0 1,0 0-1,0 0 1,0 0-1,0 0 1,0-1-1,1 1 1,-1 0-1,0 0 1,1-1-1,-1 1 1,1-1 0,0 1-1,-1 0 1,1-1-1,0 1 1,0-1-1,0 1 1,0-1-1,0-2 1,1 0-59,-1-1 1,1 0-1,0 0 1,0 0 0,0 1-1,1-1 1,2-5-1,9-12-413</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89"/>
    </inkml:context>
    <inkml:brush xml:id="br0">
      <inkml:brushProperty name="width" value="0.035" units="cm"/>
      <inkml:brushProperty name="height" value="0.035" units="cm"/>
    </inkml:brush>
  </inkml:definitions>
  <inkml:trace contextRef="#ctx0" brushRef="#br0">119 9 12987,'11'-8'1949,"-26"21"-518,0 5-928,1 0 0,1 1 0,0 0 0,1 1 0,1 0 0,1 1 0,-11 36 0,19-54-447,2 1 0,-1-1-1,0 0 1,1 1 0,-1-1 0,1 0 0,0 1 0,0-1-1,0 1 1,1-1 0,-1 0 0,1 1 0,0-1 0,0 0-1,0 1 1,0-1 0,0 0 0,1 0 0,1 3-1,-1-4-14,0 0-1,0 0 0,0-1 1,0 1-1,0 0 0,0-1 1,0 1-1,1-1 0,-1 0 1,1 0-1,-1 0 0,1 0 1,-1 0-1,1 0 0,-1-1 1,1 1-1,-1-1 0,1 0 1,0 0-1,-1 0 0,1 0 0,0 0 1,-1-1-1,6 0 0,2-2 54,0 0-1,0-1 1,-1 0-1,1-1 0,-1 0 1,0 0-1,0-1 1,-1 0-1,1 0 0,8-9 1,-6 4 64,1-1 0,-1 0 0,-1-1 0,-1 0 0,16-27 0,-21 32-90,-1 0 0,0-1 0,0 1 0,-1-1 1,0 1-1,0-1 0,0-17 0,-2 24-63,0 0 0,0 0 0,0 0 0,-1 0 0,1 0 0,0 0 0,-1 0-1,0 0 1,1 0 0,-1 0 0,0 0 0,0 1 0,0-1 0,0 0 0,0 0 0,-3-2 0,3 3-22,-1 0 1,0 0 0,1 0 0,-1 1 0,0-1 0,0 0 0,0 1 0,0-1 0,1 1 0,-1 0 0,0 0 0,0 0 0,0 0 0,0 0 0,0 0 0,0 0 0,0 0 0,0 1 0,0-1 0,1 1 0,-3 0 0,-4 3-372,1 0-1,0 0 1,0 0 0,1 1 0,-1 0 0,1 0 0,0 1 0,1 0 0,-1 0 0,1 0 0,0 0 0,1 1 0,-6 10-1,10-13-384,6-1-127</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0"/>
    </inkml:context>
    <inkml:brush xml:id="br0">
      <inkml:brushProperty name="width" value="0.035" units="cm"/>
      <inkml:brushProperty name="height" value="0.035" units="cm"/>
    </inkml:brush>
  </inkml:definitions>
  <inkml:trace contextRef="#ctx0" brushRef="#br0">131 0 13475,'-2'7'227,"-1"-1"1,0 1 0,0-1-1,0 0 1,-1 0-1,0 0 1,0 0 0,-1-1-1,-6 8 1,-7 9 603,6-6-239,1 1 0,-17 36-1,25-46-451,-1 1 1,2 0-1,-1 0 0,1 0 0,0 1 0,1-1 0,0 0 1,0 1-1,1 12 0,0-19-104,0 0-1,0 0 1,1-1 0,-1 1 0,0 0-1,1-1 1,0 1 0,-1 0-1,1-1 1,0 1 0,0-1 0,0 1-1,0-1 1,0 1 0,0-1 0,0 0-1,0 1 1,0-1 0,1 0 0,-1 0-1,1 0 1,-1 0 0,1 0-1,-1 0 1,1-1 0,-1 1 0,1 0-1,0-1 1,-1 1 0,1-1 0,0 0-1,0 1 1,-1-1 0,1 0 0,0 0-1,0 0 1,1-1 0,5 1 89,0-2 1,0 1-1,-1-1 1,1 0-1,-1 0 1,14-7-1,-7 2 68,-1 0-1,0-1 1,0 0-1,0-1 1,-1 0-1,-1-1 1,0 0-1,0-1 1,-1 0-1,0-1 1,14-22-1,-23 32-175,0 0 1,1 0-1,-1 0 0,-1 0 0,1 0 1,0 0-1,-1 0 0,1-1 0,-1 1 1,1 0-1,-1 0 0,0-1 0,0 1 1,0 0-1,0 0 0,-1-1 0,1 1 1,0 0-1,-1 0 0,0 0 0,-1-4 1,1 4-36,-1 0 0,1 1 0,-1-1 0,1 1 0,-1 0 0,0-1 1,0 1-1,1 0 0,-1 0 0,0 0 0,0 0 0,0 0 0,0 1 1,0-1-1,0 1 0,-1-1 0,1 1 0,0 0 0,0 0 0,0-1 0,0 2 1,0-1-1,-3 0 0,-1 1-156,0 0 1,0 0-1,-1 1 1,1 0-1,0 0 1,0 0-1,0 1 1,1 0-1,-1 0 1,1 0-1,0 1 1,-1 0-1,2 0 1,-1 0-1,0 1 1,1-1-1,0 1 1,0 0-1,-6 11 1,8-9-250,9-2 16</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1"/>
    </inkml:context>
    <inkml:brush xml:id="br0">
      <inkml:brushProperty name="width" value="0.035" units="cm"/>
      <inkml:brushProperty name="height" value="0.035" units="cm"/>
    </inkml:brush>
  </inkml:definitions>
  <inkml:trace contextRef="#ctx0" brushRef="#br0">70 286 14243,'10'4'1552,"-10"9"-679,-10 2-225,-3 11 1024,0 0-424,-1 1-335,-1-1-169,5-4-184,6-2-104,7-9-248,10-5-112,5-6-128,2-6-160,6-8-360,3 1-296,1-9 688,-3-3-120,-4-7-121</inkml:trace>
  <inkml:trace contextRef="#ctx0" brushRef="#br0" timeOffset="1">180 0 20364,'-11'7'1857,"2"-1"-1497,5 1-224,1-4 1016,7-10-944,2-6-208</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3"/>
    </inkml:context>
    <inkml:brush xml:id="br0">
      <inkml:brushProperty name="width" value="0.035" units="cm"/>
      <inkml:brushProperty name="height" value="0.035" units="cm"/>
    </inkml:brush>
  </inkml:definitions>
  <inkml:trace contextRef="#ctx0" brushRef="#br0">4 21 8442,'-3'-16'2875,"5"11"1527,12 17 3731,4 3-8445,7 4 804,-19-14-429,0 0 0,0-1 0,0 1-1,0-1 1,0-1 0,1 1 0,0-1 0,0-1 0,0 1 0,12 2 0,11 1 156,-23-4-431,1-1 0,0 1 0,14-1 0,-19-1 123,-1 0 0,1 0 1,0-1-1,-1 1 0,1-1 1,-1 0-1,1 1 0,-1-1 0,1 0 1,-1-1-1,0 1 0,1 0 1,-1-1-1,0 1 0,3-4 0,10-10-317</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4"/>
    </inkml:context>
    <inkml:brush xml:id="br0">
      <inkml:brushProperty name="width" value="0.035" units="cm"/>
      <inkml:brushProperty name="height" value="0.035" units="cm"/>
    </inkml:brush>
  </inkml:definitions>
  <inkml:trace contextRef="#ctx0" brushRef="#br0">210 1 18916,'-10'13'611,"1"0"1,0 1-1,1 1 0,-12 29 1,-16 65 485,26-77-799,-12 40-102,0-5-514,2 2 1,-16 112-1,33-154-352,-1-26 246</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5"/>
    </inkml:context>
    <inkml:brush xml:id="br0">
      <inkml:brushProperty name="width" value="0.035" units="cm"/>
      <inkml:brushProperty name="height" value="0.035" units="cm"/>
    </inkml:brush>
  </inkml:definitions>
  <inkml:trace contextRef="#ctx0" brushRef="#br0">1 22 17772,'0'0'91,"0"0"0,0 0 0,0 0 0,0 1 0,0-1 0,0 0 0,0 0 0,0 1 0,0-1 0,0 0 0,0 0 0,0 1 0,0-1 0,0 0 0,0 0 0,0 0 0,1 1 0,-1-1 0,0 0 0,0 0 0,0 0 0,0 0 0,0 1 0,1-1 0,-1 0 0,0 0 0,0 0 0,0 0 0,1 0 0,-1 0 0,0 1 1,0-1-1,0 0 0,1 0 0,-1 0 0,0 0 0,0 0 0,1 0 0,-1 0 0,0 0 0,0 0 0,0 0 0,1 0 0,-1 0 0,0 0 0,0 0 0,1-1 0,18 2 613,-12-2-267,108 5 582,59-2-1555,-171-2 465,27-3-1076,-29 3 1054,0 0 1,0 0-1,0-1 0,1 1 0,-1 0 0,0 0 0,0-1 0,0 1 0,0-1 0,0 1 0,0-1 0,-1 1 0,1-1 0,0 0 1,0 1-1,0-1 0,0 0 0,-1 0 0,1 1 0,0-1 0,0-2 0,-2-3-562,-7-5-125</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6"/>
    </inkml:context>
    <inkml:brush xml:id="br0">
      <inkml:brushProperty name="width" value="0.035" units="cm"/>
      <inkml:brushProperty name="height" value="0.035" units="cm"/>
    </inkml:brush>
  </inkml:definitions>
  <inkml:trace contextRef="#ctx0" brushRef="#br0">6 1 16492,'-1'1'153,"1"-1"0,-1 1 0,1 0 0,-1 0 1,1 0-1,-1-1 0,1 1 0,0 0 0,-1 0 0,1 0 1,0 0-1,0 0 0,0 0 0,0 0 0,-1 0 1,2 0-1,-1 0 0,0 0 0,0 0 0,0 0 1,0-1-1,0 1 0,1 2 0,1-1 41,0 0 0,0 0-1,0 0 1,-1 0 0,2-1-1,-1 1 1,0-1 0,4 3-1,2 0-40,0 0 0,0 0 0,0-1 0,0 0-1,1 0 1,-1-1 0,1 0 0,0-1 0,0 0-1,0 0 1,0-1 0,-1 0 0,12-1 0,9-4 149,-1-1 1,47-15-1,-71 20-288,-1 0-32,20-5-510,-22 5 495,-1 1 0,1 0-1,0 0 1,0 0 0,-1-1 0,1 1-1,0 0 1,0 0 0,0 0 0,-1 0-1,1 0 1,0 1 0,0-1-1,-1 0 1,1 0 0,0 0 0,-1 1-1,1-1 1,0 0 0,0 1 0,-1-1-1,2 2 1,-4 4-227,-8 1-72</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7"/>
    </inkml:context>
    <inkml:brush xml:id="br0">
      <inkml:brushProperty name="width" value="0.035" units="cm"/>
      <inkml:brushProperty name="height" value="0.035" units="cm"/>
    </inkml:brush>
  </inkml:definitions>
  <inkml:trace contextRef="#ctx0" brushRef="#br0">146 31 9602,'21'-30'6285,"-26"33"-2993,-8 10-2079,1 5-773,1 0 0,1 2 0,1-1 0,0 1 0,1 0 0,-6 30 0,13-49-435,1 0 1,-1 0 0,1 0-1,0 1 1,0-1 0,0 0-1,0 0 1,-1 0 0,1 0-1,1 0 1,-1 0 0,0 0-1,0 0 1,0 0 0,1 0-1,-1 0 1,0 0 0,1 0-1,-1 0 1,1 0 0,-1 0-1,1 0 1,-1 0 0,1 0-1,0 0 1,0 0 0,-1-1-1,1 1 1,0 0 0,0-1-1,0 1 1,0 0 0,0-1-1,0 1 1,-1-1 0,2 0-1,-1 1 1,0-1 0,0 0-1,0 1 1,0-1-1,0 0 1,1 0 0,6 0-31,1 0 1,-1-1-1,1 0 1,15-5-1,9 1-96,-31 4 111,1 1 1,-1 0-1,1 0 0,-1 1 1,0-1-1,1 0 0,-1 1 1,0-1-1,1 1 1,-1 0-1,0 0 0,0 0 1,1 0-1,-1 0 0,0 0 1,0 1-1,0-1 0,0 1 1,-1-1-1,1 1 0,2 2 1,-2 0 1,0-1 1,-1 1 0,1 0 0,-1-1-1,1 1 1,-1 0 0,0 0 0,-1-1-1,1 1 1,-1 0 0,1 0 0,-2 7-1,1 5 57,-2 0-1,0-1 1,-1 0-1,0 1 1,-1-1-1,-1 0 1,-7 16-1,8-22 54,-1 0-1,0 0 1,0 0 0,-1 0-1,0-1 1,-1 0-1,0 0 1,0-1 0,0 0-1,-1 0 1,-16 10-1,22-16-117,0 1-1,0-1 1,0 0-1,0 1 1,0-1-1,-1 0 1,1 0-1,0-1 1,-1 1-1,1-1 1,0 1-1,-1-1 1,1 1-1,-1-1 1,1 0-1,-1 0 1,1-1-1,-1 1 1,1 0-1,0-1 1,-1 1-1,1-1 0,-1 0 1,1 0-1,0 0 1,0 0-1,0 0 1,-1 0-1,1-1 1,0 1-1,1-1 1,-1 0-1,0 1 1,0-1-1,1 0 1,-1 0-1,1 0 1,-2-2-1,-3-7-247,0 0-1,1-1 0,1 1 1,-1-1-1,2 0 0,-3-15 1,-3-20-372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8"/>
    </inkml:context>
    <inkml:brush xml:id="br0">
      <inkml:brushProperty name="width" value="0.035" units="cm"/>
      <inkml:brushProperty name="height" value="0.035" units="cm"/>
    </inkml:brush>
  </inkml:definitions>
  <inkml:trace contextRef="#ctx0" brushRef="#br0">0 36 17676,'16'0'1392,"-5"4"-1024,4-1-192,2 1 528,6-2-296,8-2-472,4-6-280,6-7 336,-3-3-104,5 2-112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6.575"/>
    </inkml:context>
    <inkml:brush xml:id="br0">
      <inkml:brushProperty name="width" value="0.025" units="cm"/>
      <inkml:brushProperty name="height" value="0.025" units="cm"/>
    </inkml:brush>
  </inkml:definitions>
  <inkml:trace contextRef="#ctx0" brushRef="#br0">0 30 16464,'0'0'2978,"56"-14"-1985,-4 11-897,12 1 1,4 0 127,0 2-192,-1-2-321,-10-5-3746</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799"/>
    </inkml:context>
    <inkml:brush xml:id="br0">
      <inkml:brushProperty name="width" value="0.035" units="cm"/>
      <inkml:brushProperty name="height" value="0.035" units="cm"/>
    </inkml:brush>
  </inkml:definitions>
  <inkml:trace contextRef="#ctx0" brushRef="#br0">63 11 13083,'-10'18'353,"1"0"1,1 0-1,1 0 0,0 1 1,1 1-1,2-1 1,0 1-1,1-1 0,0 1 1,2 0-1,1 0 1,0 0-1,4 24 1,-3-39-315,0 0 1,0 0 0,1 0-1,0 0 1,0 0 0,0 0-1,0 0 1,1-1 0,4 6-1,-6-9-13,0 1-1,0-1 0,0 0 1,0 0-1,0 0 0,0 0 0,1 0 1,-1 0-1,0 0 0,1-1 1,-1 1-1,0 0 0,1-1 0,-1 1 1,1-1-1,-1 0 0,1 1 0,-1-1 1,1 0-1,0 0 0,-1 0 1,1 0-1,-1 0 0,1 0 0,-1 0 1,1-1-1,-1 1 0,1-1 1,-1 1-1,1-1 0,-1 1 0,1-1 1,-1 0-1,0 0 0,3-1 0,2-3 108,-1 0 0,1 0 0,-1 0-1,0-1 1,0 0 0,0 0-1,-1 0 1,0-1 0,5-10-1,-2 2 206,-1 1 1,-1-1-1,7-26 0,-11 33-213,1 1 1,-1-1-1,-1 0 1,0 1-1,0-1 1,0 0-1,-1 1 1,0-1-1,0 0 1,-1 1 0,-3-9-1,4 12-115,0 1 0,-1 1 0,0-1-1,1 0 1,-1 0 0,0 0 0,0 1 0,-1-1-1,1 1 1,0 0 0,-1 0 0,1 0 0,-1 0 0,0 0-1,0 0 1,0 1 0,0-1 0,0 1 0,0 0-1,0 0 1,0 0 0,0 0 0,-1 1 0,1-1 0,0 1-1,-1 0 1,1 0 0,-4 0 0,5 0-118,1 0 0,-1 0 1,1 0-1,-1 0 0,1 1 1,-1-1-1,1 0 1,0 1-1,-1-1 0,1 1 1,0-1-1,-1 1 0,1 0 1,0-1-1,0 1 0,-1 0 1,1 0-1,0 0 0,0 0 1,0 0-1,0 0 0,0 0 1,0 0-1,1 1 0,-1-1 1,0 0-1,1 0 0,-2 2 1,3 1-487,4-3-166</inkml:trace>
  <inkml:trace contextRef="#ctx0" brushRef="#br0" timeOffset="1">366 73 14275,'1'1'101,"-1"0"0,0-1 0,1 1 0,-1 0 0,0 0 0,0 0 1,0 0-1,0 0 0,0 0 0,0-1 0,0 1 0,0 0 0,0 0 0,0 0 0,0 0 0,0 0 0,-1 0 0,1-1 0,0 1 0,-1 1 0,-12 22 484,6-12 65,0 7-351,0 0 0,0 0 1,2 0-1,0 1 0,2 0 0,0 0 1,1 0-1,1 0 0,2 26 0,-1-45-285,0 0 0,0 1-1,0-1 1,0 1-1,0-1 1,0 0-1,1 1 1,-1-1 0,0 0-1,1 1 1,-1-1-1,1 0 1,-1 0-1,1 1 1,0-1 0,0 0-1,-1 0 1,1 0-1,0 0 1,0 0-1,0 0 1,0 0 0,0 0-1,0 0 1,0-1-1,1 1 1,-1 0 0,0-1-1,0 1 1,1-1-1,-1 1 1,0-1-1,0 1 1,1-1 0,-1 0-1,1 0 1,-1 0-1,0 0 1,1 0-1,-1 0 1,0 0 0,1 0-1,-1 0 1,0-1-1,1 1 1,1-1-1,5-2 50,-1 0-1,0-1 1,-1 1-1,1-1 1,0 0-1,-1-1 1,7-6-1,9-10 230,-1-1 1,-1 0-1,-1-2 0,-1-1 0,22-39 1,-38 60-229,0-1-1,0 1 1,0 0 0,0-1 0,-1 0 0,0 1 0,0-1 0,0 0 0,0 1-1,-1-1 1,0 0 0,0 0 0,0 1 0,-1-6 0,0 6-21,0 0 1,-1 0 0,1 0-1,-1 0 1,0 1 0,0-1-1,0 0 1,-1 1 0,1 0-1,-1-1 1,0 1-1,0 0 1,0 0 0,0 1-1,-7-5 1,4 2-116,-1 1-1,1 0 1,-1 1-1,0-1 1,0 1 0,0 1-1,0-1 1,0 1-1,-1 1 1,1-1 0,-1 1-1,1 1 1,-11-1-1,-2 4-160</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1"/>
    </inkml:context>
    <inkml:brush xml:id="br0">
      <inkml:brushProperty name="width" value="0.035" units="cm"/>
      <inkml:brushProperty name="height" value="0.035" units="cm"/>
    </inkml:brush>
  </inkml:definitions>
  <inkml:trace contextRef="#ctx0" brushRef="#br0">18 15 14539,'-8'5'1124,"-2"3"3838,11-7-4826,-1-1-1,1 1 1,0-1 0,-1 1 0,1-1 0,0 0-1,0 1 1,0-1 0,-1 0 0,1 0 0,0 0-1,0 1 1,0-1 0,-1 0 0,1 0 0,0 0-1,0 0 1,1-1 0,231 8-515,-230-7 267,25-3-1536,-27 3 1598,1-1 1,-1 1 0,0-1-1,0 1 1,0-1 0,0 0-1,0 1 1,0-1 0,0 0-1,0 0 1,0 0 0,-1 0-1,1 1 1,0-1 0,0 0-1,-1 0 1,1-1 0,-1 1-1,1 0 1,-1 0 0,1-1-1,1-15-734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2"/>
    </inkml:context>
    <inkml:brush xml:id="br0">
      <inkml:brushProperty name="width" value="0.035" units="cm"/>
      <inkml:brushProperty name="height" value="0.035" units="cm"/>
    </inkml:brush>
  </inkml:definitions>
  <inkml:trace contextRef="#ctx0" brushRef="#br0">26 1 16404,'0'0'2072,"0"4"-1312,-1 5-312,-2 4 2209,0 8-1993,-1 5-192,0 10-216,-1 0-64,3 4-64,0 0-48,1-7-176,1-2-136,0-6-496,3-10-296,-1-13 800,1 1-152,2-16-185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3"/>
    </inkml:context>
    <inkml:brush xml:id="br0">
      <inkml:brushProperty name="width" value="0.035" units="cm"/>
      <inkml:brushProperty name="height" value="0.035" units="cm"/>
    </inkml:brush>
  </inkml:definitions>
  <inkml:trace contextRef="#ctx0" brushRef="#br0">156 0 15227,'1'1'106,"0"0"0,0-1 1,-1 1-1,1-1 0,-1 1 0,1 0 0,0 0 0,-1-1 0,1 1 0,-1 0 0,0 0 0,1 0 0,-1-1 1,0 1-1,1 0 0,-1 0 0,0 0 0,0 0 0,0 0 0,0 0 0,0-1 0,0 1 0,0 0 0,0 0 1,0 0-1,0 0 0,0 0 0,-1 1 0,-13 29 1133,6-17 97,0 4-940,1-1 0,0 1 0,1 1 0,1-1-1,-5 36 1,10-53-405,0-1 0,0 0 0,0 1 0,0-1 0,0 1 0,0-1 0,0 0 0,0 1 0,1-1 0,-1 0 0,0 1 0,0-1 0,0 1-1,0-1 1,0 0 0,1 1 0,-1-1 0,0 0 0,0 1 0,1-1 0,-1 0 0,0 0 0,0 1 0,1-1 0,-1 0 0,0 0 0,1 1 0,-1-1 0,0 0-1,1 0 1,-1 0 0,1 0 0,-1 0 0,0 1 0,1-1 0,-1 0 0,0 0 0,1 0 0,-1 0 0,1 0 0,-1 0 0,0 0 0,1 0 0,-1 0 0,1-1 0,-1 1-1,0 0 1,1 0 0,-1 0 0,0 0 0,1 0 0,-1-1 0,0 1 0,1 0 0,-1-1 0,25-13-695,-5-3-355,27-31-1,-31 32 229,-1 0 1,34-26-1,-48 42 819,-1-1 1,1 1-1,-1 0 0,1-1 1,-1 1-1,1-1 1,0 1-1,-1 0 0,1 0 1,-1-1-1,1 1 1,0 0-1,-1 0 0,1 0 1,0-1-1,-1 1 1,1 0-1,0 0 0,-1 0 1,1 0-1,0 0 1,-1 1-1,1-1 0,0 0 1,-1 0-1,2 0 1,-2 1 22,1 0 1,-1 0 0,1-1 0,-1 1 0,1 0 0,-1 0 0,0-1 0,1 1 0,-1 0 0,0 0 0,0 0 0,0 0-1,0 0 1,1-1 0,-1 1 0,0 0 0,-1 1 0,-7 48 1269,6-39-750,1-4-260,1-1-1,0 1 1,1-1-1,0 1 1,0-1-1,0 1 1,1-1-1,0 1 1,3 7-1,-1-6-117,-2 1-1,1 0 0,2 17 0,-5-17-6,1-1 0,-1 1 0,-1-1-1,1 1 1,-1 0 0,-1-1-1,0 1 1,0-1 0,-1 0-1,-4 10 1,5-13-26,-2 1 0,1-1 0,0 0 1,-1-1-1,0 1 0,0-1 0,0 1 0,-1-1 0,1-1 0,-1 1 1,0-1-1,0 1 0,0-1 0,-1-1 0,-7 4 0,1-2 50,-1 0 0,1-1 0,-1 0 0,0-1 0,0-1 0,-19 1 0,26-2-207,-1 0 1,1-1 0,-1 1 0,1-1-1,-1-1 1,1 1 0,0-1 0,-1 0-1,1-1 1,0 1 0,0-1-1,0 0 1,1-1 0,-8-5 0,11 7-11,0 0 0,0-1 0,0 1 0,0-1 0,1 1 0,-1-1 0,1 0 0,-1 0 0,1 0 1,0 0-1,0 0 0,0 0 0,0-5 0,0-42-93,1 48 82,2-30-312</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4"/>
    </inkml:context>
    <inkml:brush xml:id="br0">
      <inkml:brushProperty name="width" value="0.035" units="cm"/>
      <inkml:brushProperty name="height" value="0.035" units="cm"/>
    </inkml:brush>
  </inkml:definitions>
  <inkml:trace contextRef="#ctx0" brushRef="#br0">1 52 20164,'7'0'1937,"-3"-2"-1497,11 2-200,-4-1 984,12-2-752,0 0-88,9-3-400,-4 1-304,4-2-608,-1-2 1904,-11-1-1048,2 6-8,-9 2-96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5"/>
    </inkml:context>
    <inkml:brush xml:id="br0">
      <inkml:brushProperty name="width" value="0.035" units="cm"/>
      <inkml:brushProperty name="height" value="0.035" units="cm"/>
    </inkml:brush>
  </inkml:definitions>
  <inkml:trace contextRef="#ctx0" brushRef="#br0">94 1 15715,'-5'10'1150,"1"-1"-1,-12 16 1,-9 18 234,17-25-1190,1 1 0,0 0 0,2 0 0,0 1 0,1-1 0,1 1-1,1 0 1,0 0 0,2 0 0,4 40 0,-4-58-180,0 0 0,1 0 0,-1-1 0,0 1 0,1 0 1,0 0-1,-1-1 0,1 1 0,0 0 0,0-1 0,0 1 0,0-1 0,0 1 0,0-1 1,0 1-1,1-1 0,-1 0 0,0 0 0,1 0 0,-1 0 0,1 0 0,0 0 0,-1 0 1,1 0-1,0 0 0,3 0 0,-2 0 10,1-1 0,0 0 1,0 0-1,-1 0 0,1-1 0,0 0 1,0 1-1,-1-1 0,1 0 0,-1-1 1,1 1-1,5-4 0,5-3 36,-2 0-1,1-1 1,-1 0 0,-1-1-1,0 0 1,15-18 0,-9 8 23,-2 0 0,0-1 0,12-24-1,-24 38-60,0 1 0,0-1 0,0 0-1,-1 0 1,0 0 0,0 0-1,-1-1 1,1-9 0,-2 15-28,0 0 0,0 0 1,0 0-1,0 0 0,0 0 1,-1 0-1,1 0 0,-1 0 1,1 0-1,-1 0 0,0 1 1,0-1-1,0 0 0,0 0 1,0 1-1,0-1 0,0 0 1,0 1-1,-1 0 0,1-1 0,0 1 1,-1 0-1,0-1 0,1 1 1,-1 0-1,0 0 0,1 0 1,-1 0-1,0 1 0,0-1 1,0 1-1,0-1 0,0 1 1,0-1-1,-2 1 0,-2 0-31,-1 0 0,1 0 0,0 1 0,-1-1 0,1 2-1,0-1 1,0 1 0,0-1 0,0 2 0,0-1 0,0 1 0,1 0 0,-1 0-1,1 0 1,0 1 0,0 0 0,0 0 0,0 0 0,1 1 0,0-1 0,0 1 0,0 0-1,-4 7 1,-1 2-128</inkml:trace>
  <inkml:trace contextRef="#ctx0" brushRef="#br0" timeOffset="1">465 58 15051,'-22'47'1145,"-30"75"526,47-108-1443,1-1-1,1 1 1,0 0-1,1 0 1,0 1 0,1 27-1,1-40-187,0-1 1,0 1-1,0 0 0,0 0 0,0 0 1,1 0-1,-1-1 0,1 1 1,-1 0-1,1-1 0,0 1 0,-1 0 1,1-1-1,0 1 0,0-1 0,0 1 1,0-1-1,1 1 0,-1-1 0,0 0 1,0 1-1,1-1 0,-1 0 0,3 1 1,-2-1-7,0-1 1,0 0-1,1 0 0,-1 0 1,0 0-1,0 0 1,0 0-1,0 0 1,0-1-1,0 1 1,0-1-1,0 0 1,0 0-1,0 1 0,0-1 1,0 0-1,0 0 1,-1-1-1,1 1 1,0 0-1,1-2 1,11-10 169,0 1 0,-1-2 0,-1 0 0,0 0 0,-1-1 0,0-1 0,-2 0 0,1 0 0,-2-1 0,0 0 0,-2 0 0,8-28 0,-13 41-164,0 0-1,0 1 1,-1-1-1,0 0 1,0 0-1,0 0 1,0 0-1,-1 0 1,1 0-1,-1 1 1,0-1-1,0 0 1,0 0-1,-1 1 1,0-1-1,1 1 1,-4-6-1,3 8-73,0-1 0,0 0 0,0 1 0,0-1 0,0 1 0,0 0-1,0-1 1,0 1 0,0 0 0,-1 0 0,1 1 0,0-1 0,-1 0 0,1 1 0,-1-1 0,1 1 0,0 0 0,-1 0-1,1 0 1,-1 0 0,1 0 0,-1 1 0,1-1 0,-1 1 0,1-1 0,0 1 0,-1 0 0,-2 2 0,0-2-165,0 1 0,0 1 0,1-1 1,-1 1-1,1 0 0,-1 0 0,1 0 0,0 1 1,0-1-1,0 1 0,1 0 0,-1 0 0,1 0 1,-5 8-1,8 1-543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7"/>
    </inkml:context>
    <inkml:brush xml:id="br0">
      <inkml:brushProperty name="width" value="0.035" units="cm"/>
      <inkml:brushProperty name="height" value="0.035" units="cm"/>
    </inkml:brush>
  </inkml:definitions>
  <inkml:trace contextRef="#ctx0" brushRef="#br0">120 289 14011,'6'-7'6729,"-23"27"-4297,-1 10-1882,1 1 1,2 1-1,1 0 1,-11 39-1,24-68-537,-4 11 54,1 0-1,-4 27 0,7-39-61,1 1 0,0 0 0,-1-1 0,1 1 0,0-1 0,0 1 0,1 0 0,-1-1 0,0 1 0,1-1 0,0 1 0,0-1 0,-1 1 0,2-1-1,-1 0 1,0 1 0,0-1 0,1 0 0,-1 0 0,1 0 0,-1 0 0,1 0 0,2 2 0,-2-3-9,0 0 1,1 0-1,-1 0 0,0-1 1,0 1-1,1-1 0,-1 1 1,0-1-1,0 0 0,1 0 1,-1 0-1,0 0 0,1 0 1,-1-1-1,0 1 0,1-1 1,-1 1-1,0-1 0,0 0 1,0 0-1,0 0 0,0 0 1,0 0-1,3-2 0,3-3-140,1 0 0,-1 0 0,-1-1 0,9-8 0,-4 2-81,-1-2 0,0 1 1,-1-2-1,0 1 0,12-29 0,-5 0-184</inkml:trace>
  <inkml:trace contextRef="#ctx0" brushRef="#br0" timeOffset="1">186 87 19484,'-12'0'2241,"7"4"-1553,-3-6-320,3-5 1912,6-3-2104,5-1 208,2-18-352,-8-2-56</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09"/>
    </inkml:context>
    <inkml:brush xml:id="br0">
      <inkml:brushProperty name="width" value="0.035" units="cm"/>
      <inkml:brushProperty name="height" value="0.035" units="cm"/>
    </inkml:brush>
  </inkml:definitions>
  <inkml:trace contextRef="#ctx0" brushRef="#br0">0 94 14963,'3'-4'1857,"4"-4"-1145,6 0-120,10-1 800,14 2-288,12-2-79,11 1-273,6 1-152,6 2-256,-2 1-280,2 1-752,-6 0 1872,-15-4-1184,-8 1 8,-14 1-40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0"/>
    </inkml:context>
    <inkml:brush xml:id="br0">
      <inkml:brushProperty name="width" value="0.035" units="cm"/>
      <inkml:brushProperty name="height" value="0.035" units="cm"/>
    </inkml:brush>
  </inkml:definitions>
  <inkml:trace contextRef="#ctx0" brushRef="#br0">426 50 14979,'32'-16'2040,"-22"10"-1487,1 0 1,-1 1 0,1 1-1,0 0 1,13-4-1,-23 8-502,0 0 0,-1 0 0,1-1 0,0 1 0,0 0 0,0 0 0,-1 0 0,1 0 0,0 0 0,0 0 0,0 0 0,-1 0 0,1 1 0,0-1 0,0 0 0,0 0 0,-1 1 0,1-1 0,0 0 0,0 1 0,-1-1 0,1 1 0,1 0-1,-2 0-13,0 0-1,1-1 0,-1 1 0,0 0 1,0 0-1,0 0 0,0-1 0,0 1 1,0 0-1,0 0 0,0 0 0,0 0 1,0 0-1,0-1 0,0 1 0,0 0 1,-1 0-1,1 1 0,-3 4 51,0 0 1,0-1-1,0 1 1,-8 10-1,-18 15 73,-1-1 1,-65 52-1,28-27-52,-159 140 170,215-187-266,1 1 0,1 0 1,-1 1-1,1 0 0,1 1 1,0 0-1,-8 14 0,16-25-11,-1 1 0,1-1-1,0 1 1,-1-1 0,1 1-1,0-1 1,-1 1 0,1-1-1,0 1 1,0-1 0,0 1-1,-1 0 1,1-1 0,0 1-1,0-1 1,0 1 0,0 0-1,0-1 1,0 1 0,0-1-1,0 1 1,0 0 0,1-1-1,-1 1 1,0-1 0,0 1-1,0-1 1,1 1 0,-1 0-1,0-1 1,1 1 0,-1-1-1,0 1 1,1-1-1,-1 0 1,1 1 0,-1-1-1,0 1 1,1-1 0,-1 0-1,1 1 1,-1-1 0,1 0-1,0 1 1,3 0 0,0-1 0,0 1-1,0-1 1,-1 0 0,9 0-1,-2 0 2,318-17-1110,-308 15 1017,55-7-91,0-7-50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1"/>
    </inkml:context>
    <inkml:brush xml:id="br0">
      <inkml:brushProperty name="width" value="0.035" units="cm"/>
      <inkml:brushProperty name="height" value="0.035" units="cm"/>
    </inkml:brush>
  </inkml:definitions>
  <inkml:trace contextRef="#ctx0" brushRef="#br0">52 0 18316,'-7'0'1904,"0"4"-1368,-3 5-159,1 2 1087,4 8-752,-4-2-176,6 9-264,2 1-40,2 2-160,1-3-128,5 1-384,0-4-176,2-2-480,1-2 2112,-6-7-1224,-1-4-80,-3-6-8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6.922"/>
    </inkml:context>
    <inkml:brush xml:id="br0">
      <inkml:brushProperty name="width" value="0.025" units="cm"/>
      <inkml:brushProperty name="height" value="0.025" units="cm"/>
    </inkml:brush>
  </inkml:definitions>
  <inkml:trace contextRef="#ctx0" brushRef="#br0">125 53 13389,'0'0'4655,"-10"0"-4319,5 0-212,0 1 0,-1-1-1,1 1 1,0 0 0,0 1 0,0-1-1,0 1 1,0 0 0,0 0 0,0 0 0,1 1-1,-1 0 1,1 0 0,0 0 0,-1 0-1,1 1 1,1 0 0,-1 0 0,1 0-1,-1 0 1,1 0 0,0 0 0,1 1 0,-1 0-1,1-1 1,-3 8 0,5-12-109,0 1 1,0 0-1,0 0 0,0 0 1,-1-1-1,1 1 0,1 0 0,-1 0 1,0 0-1,0 0 0,0-1 1,0 1-1,0 0 0,1 0 1,-1-1-1,0 1 0,1 0 1,-1 0-1,0-1 0,1 1 1,-1 0-1,1-1 0,-1 1 1,1-1-1,0 1 0,-1 0 1,1-1-1,-1 1 0,1-1 1,0 0-1,0 1 0,-1-1 1,1 1-1,0-1 0,0 0 1,-1 0-1,1 1 0,0-1 1,0 0-1,0 0 0,-1 0 0,1 0 1,0 0-1,0 0 0,1 0 1,43-4 18,-44 3-26,22-5-289,-1-2 0,1 0 0,-2-2 0,1-1 0,-2 0 0,1-1 0,-2-1 0,0-1 0,0-1 0,25-26 0,-42 36 1828,-9 8-975,-13 10-91,-26 43 871,44-52-1280,-1 0 1,0 1-1,1-1 0,0 1 1,0 0-1,1 0 1,-1 0-1,1 0 1,0 0-1,0 0 0,0 10 1,2-14-67,-1 0-1,1 0 1,-1 1 0,1-1-1,-1 0 1,1 0 0,0 0 0,0 0-1,-1 1 1,1-1 0,0 0-1,0 0 1,0-1 0,0 1 0,0 0-1,0 0 1,0 0 0,1-1-1,-1 1 1,0-1 0,0 1-1,0-1 1,1 1 0,-1-1 0,0 0-1,1 1 1,-1-1 0,0 0-1,1 0 1,-1 0 0,0 0 0,1 0-1,1-1 1,50-6-606,-42 4-408,0-1 0,-1-1 0,1 0 0,-1 0 0,14-10 0,7-10-5879</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2"/>
    </inkml:context>
    <inkml:brush xml:id="br0">
      <inkml:brushProperty name="width" value="0.035" units="cm"/>
      <inkml:brushProperty name="height" value="0.035" units="cm"/>
    </inkml:brush>
  </inkml:definitions>
  <inkml:trace contextRef="#ctx0" brushRef="#br0">72 438 14939,'3'14'1344,"12"-8"-695,6-5-201,14-4 1008,4-5-584,16-4-288,0-2 8,7 0-183,0-4-169,-9 3-512,-5 0-297,-13 1 433,-8 4-104,-17 0-112</inkml:trace>
  <inkml:trace contextRef="#ctx0" brushRef="#br0" timeOffset="1">0 42 16259,'3'-3'1705,"7"0"-1097,13 5-96,9-2 696,11-2-431,8 1-97,6-8-48,5 5-152,0 0-720,1-1-480,-7-2 600,-5 2-128,-5 5-160</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4"/>
    </inkml:context>
    <inkml:brush xml:id="br0">
      <inkml:brushProperty name="width" value="0.035" units="cm"/>
      <inkml:brushProperty name="height" value="0.035" units="cm"/>
    </inkml:brush>
  </inkml:definitions>
  <inkml:trace contextRef="#ctx0" brushRef="#br0">254 0 16964,'-11'1'385,"1"0"-1,-1 0 1,1 1 0,-1 1 0,1-1 0,0 2 0,0 0 0,1 0 0,-1 0 0,-12 9 0,7-3-250,0 1 0,0 0 0,1 1 0,0 1 1,-11 14-1,21-23-149,0 1-1,0 0 1,1 0 0,0 0 0,0 0 0,0 0 0,-3 12-1,6-16-8,-1 1 0,1 0-1,-1-1 1,1 1 0,0-1-1,0 1 1,0 0 0,0-1-1,0 1 1,1-1 0,-1 1-1,0 0 1,1-1 0,-1 1-1,1-1 1,-1 1 0,1-1-1,0 1 1,0-1 0,-1 0-1,1 1 1,0-1 0,0 0-1,0 0 1,1 1 0,-1-1-1,0 0 1,0 0 0,1 0-1,-1 0 1,0-1 0,1 1-1,1 0 1,15 6-309,-1-1 1,1-1-1,0 0 0,1-2 1,-1 0-1,21 0 0,-20-2 92,-1 1-1,1 1 0,-1 0 1,0 2-1,0 0 0,19 8 1,-34-12 244,-1 0 0,0 0 0,0 1 0,1-1 0,-1 0 1,0 1-1,-1-1 0,1 1 0,0 0 0,0 0 0,-1 0 1,1 0-1,-1 0 0,1 0 0,-1 0 0,0 0 1,0 0-1,0 1 0,0-1 0,0 0 0,-1 1 0,2 3 1,-2-2 52,0 0 1,-1-1 0,1 1 0,-1 0 0,0 0 0,0 0 0,0-1 0,0 1 0,-1-1-1,1 1 1,-1-1 0,0 1 0,0-1 0,-3 4 0,-10 12 238,0-1-1,0 0 1,-2-2 0,-22 19-1,29-27-256,0-1 0,0 0 0,-1 0 0,0-1 0,-1 0 0,0-1 0,1 0 0,-1-1 0,-19 4 0,27-7-44,0-1 0,0 1 0,0-1 0,0 0 0,0 0 0,0 0 0,0-1 0,0 0 0,1 1 0,-1-1 0,0 0 0,0-1 0,0 1 0,1-1 0,-7-3 0,-15-20-119</inkml:trace>
  <inkml:trace contextRef="#ctx0" brushRef="#br0" timeOffset="1">591 281 15891,'12'6'1993,"3"-2"-1321,2-3-344,7-1 2449,9-4-2433,10-2-248,2-2-664,2-2 200,-1 1 231,0 2-87,-9 1-96</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6"/>
    </inkml:context>
    <inkml:brush xml:id="br0">
      <inkml:brushProperty name="width" value="0.035" units="cm"/>
      <inkml:brushProperty name="height" value="0.035" units="cm"/>
    </inkml:brush>
  </inkml:definitions>
  <inkml:trace contextRef="#ctx0" brushRef="#br0">37 0 16708,'1'2'244,"0"1"0,0-1 1,0 0-1,0 1 1,-1-1-1,1 1 1,-1-1-1,1 1 0,-1-1 1,0 1-1,0-1 1,0 4-1,-7 35 907,4-25-586,-5 33 188,-2 5-190,2 0 0,0 77-1,8-126-549,0 0-1,1 0 0,0 0 1,-1 0-1,1 0 0,4 9 0,-5-13-9,1 1-1,0-1 0,-1 0 0,1 0 0,0 0 1,-1 0-1,1 0 0,0 0 0,0 0 0,0 0 0,0 0 1,0-1-1,0 1 0,0 0 0,0-1 0,1 1 1,-1 0-1,0-1 0,0 1 0,0-1 0,1 0 1,-1 1-1,0-1 0,1 0 0,-1 0 0,0 0 1,0 0-1,1 0 0,-1 0 0,0 0 0,3-1 1,5-2 8,1 0 0,-1 0 0,0-1 0,0 0 0,0-1 0,13-9 0,49-40 26,5-10-55,99-110 0,-134 120-1934,-40 52 276,-4 5 1048,-6 6 32,-2 7-305</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7"/>
    </inkml:context>
    <inkml:brush xml:id="br0">
      <inkml:brushProperty name="width" value="0.035" units="cm"/>
      <inkml:brushProperty name="height" value="0.035" units="cm"/>
    </inkml:brush>
  </inkml:definitions>
  <inkml:trace contextRef="#ctx0" brushRef="#br0">44 1 17020,'-15'20'1856,"2"4"-1008,0-2-344,10 1 1113,3-2-449,6-2-416,2-1-216,12-6-608,2-5-416,5-5 1520,5-4-1032,-4-11-24,1 0 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8"/>
    </inkml:context>
    <inkml:brush xml:id="br0">
      <inkml:brushProperty name="width" value="0.035" units="cm"/>
      <inkml:brushProperty name="height" value="0.035" units="cm"/>
    </inkml:brush>
  </inkml:definitions>
  <inkml:trace contextRef="#ctx0" brushRef="#br0">84 1 15915,'-1'0'137,"0"0"1,1 0-1,-1 0 0,0 0 0,0 0 0,0 0 0,1 0 0,-1 0 0,0 0 0,0 0 0,1 0 0,-1 1 0,0-1 1,0 0-1,1 0 0,-1 1 0,0-1 0,1 0 0,-1 1 0,0-1 0,1 1 0,-1-1 0,0 1 0,1-1 0,-1 1 0,1 0 1,-1-1-1,1 1 0,-1 0 0,-15 24 1314,14-21-1115,-6 11 183,1 0 0,0 0 0,-8 29 0,13-37-457,0 0 0,1-1 0,0 1 0,0 0-1,0 0 1,1 0 0,0 0 0,1 0 0,-1 0 0,1 0-1,4 11 1,-4-15-57,-1-1 0,1 0-1,1 0 1,-1 0 0,0 0-1,0-1 1,1 1-1,-1 0 1,1-1 0,0 1-1,-1 0 1,1-1 0,0 0-1,0 1 1,0-1 0,0 0-1,0 0 1,0 0 0,0 0-1,0-1 1,0 1 0,1-1-1,-1 1 1,0-1 0,0 0-1,1 1 1,-1-1-1,0 0 1,0-1 0,1 1-1,-1 0 1,0-1 0,0 1-1,3-2 1,7-1 7,0-1 0,-1-1 0,1 0 0,19-11 0,-4-1-17,0 0 0,-1-2 0,0-1 0,-2-1 1,42-48-1,-64 67 3,0 0 0,-1 0 0,1-1 0,-1 1 0,1 0 0,-1-1 0,0 1 1,0-1-1,0 1 0,0-4 0,-1 6 2,0 0-1,0-1 1,0 1 0,0 0-1,0 0 1,0-1 0,0 1-1,0 0 1,0 0 0,0-1 0,0 1-1,0 0 1,0 0 0,0 0-1,0-1 1,0 1 0,-1 0-1,1 0 1,0 0 0,0-1-1,0 1 1,0 0 0,-1 0-1,1 0 1,0 0 0,0 0 0,0-1-1,0 1 1,-1 0 0,1 0-1,0 0 1,0 0 0,-1 0-1,1 0 1,0 0 0,-1 0-1,-16 5-4,9 0 11,0 0-1,0 0 0,0 1 1,1 0-1,0 1 0,0 0 1,-10 12-1,13-14-1,0 0-1,1 0 1,0 0-1,0 0 1,0 1 0,0-1-1,1 1 1,0 0 0,0-1-1,1 1 1,-1 0-1,1 0 1,0 9 0,1-13-5,0-1 1,0 1 0,0-1-1,0 1 1,1 0 0,-1-1-1,0 1 1,1-1-1,-1 1 1,1-1 0,0 0-1,-1 1 1,1-1 0,0 0-1,0 1 1,0-1 0,0 0-1,0 0 1,0 0 0,0 0-1,0 0 1,1 0 0,-1 0-1,0 0 1,1 0 0,-1 0-1,0-1 1,1 1 0,-1-1-1,1 1 1,-1-1-1,1 0 1,-1 1 0,1-1-1,-1 0 1,1 0 0,0 0-1,-1 0 1,1 0 0,-1 0-1,2-1 1,4 0-3,-1 0 1,0-1-1,0 1 1,0-1-1,0-1 1,0 1-1,0-1 1,10-7-1,-7 3 13,0-1-1,0-1 1,-1 0-1,0 0 1,-1 0-1,0-1 1,0 0-1,-1-1 0,0 1 1,6-18-1,-9 18 2,-5 7-8,-12 12-7,-17 23 22,26-26-14,4-5-1,0 0 0,-1 0 0,1 1 1,0-1-1,0 0 0,0 1 0,0-1 0,0 0 0,0 1 0,0-1 0,1 1 0,-1 0 0,0-1 1,1 1-1,0-1 0,-1 1 0,1 0 0,0-1 0,0 1 0,0 0 0,0 0 0,0-1 0,0 1 1,0 0-1,0-1 0,1 1 0,-1 0 0,1-1 0,-1 1 0,2 2 0,-2-1 2,0 1-1,0-1 1,-1 0 0,1 0-1,-1 1 1,0-1-1,0 0 1,0 0-1,0 0 1,0 0-1,-1 0 1,0 0-1,1-1 1,-4 5 0,-1 3 6,-5 5 31,10-14-42,0 0 1,0 1 0,0-1-1,0 0 1,0 1-1,0-1 1,1 1 0,-1-1-1,0 1 1,1 0 0,-1-1-1,1 1 1,0 0-1,-1-1 1,1 1 0,0 3-1,-3 19-11,1-15 3,3-10-65,9-14 43,-3 8 20,-7 7 10,0 0 0,0 0-1,0 0 1,0 0 0,1 0-1,-1 0 1,0 0-1,0 0 1,0 0 0,0 0-1,0 0 1,1 0-1,-1 0 1,0 0 0,0 0-1,0 0 1,0 0 0,1 0-1,-1 0 1,0 0-1,0 0 1,0 0 0,0 0-1,1 0 1,-1 0-1,0 0 1,0 0 0,0 0-1,0 0 1,0 1 0,0-1-1,1 0 1,-1 0-1,0 0 1,0 0 0,0 0-1,0 0 1,0 1-1,0-1 1,0 0 0,0 0-1,1 0 1,-1 1-1,1-1 0,-1 0 1,0 0-1,1 1 0,-1-1 0,1 0 1,-1 0-1,1 0 0,-1 0 1,1 0-1,-1 0 0,0 0 0,1 0 1,-1 0-1,1 0 0,-1 0 1,1 0-1,-1 0 0,1 0 1,-1 0-1,1 0 0,-1-1 0,0 1 1,1 0-1,-1 0 0,1-1 1,-1 1-1,0 0 0,1 0 1,-1-1-1,0 1 0,1 0 0,-1-1 1,0 1-1,1 0 0,-1-1 1,18-17-36,-15 16 34,42-48 8,-24 25 3,27-24-1,-42 43-7,1 1-1,0-1 1,0 2 0,0-1-1,0 1 1,1 0 0,0 0-1,0 1 1,10-3 0,-17 6-2,1-1 1,-1 1-1,0-1 1,1 1-1,-1 0 1,0 0-1,1 0 1,-1 0-1,1 0 1,-1 0-1,0 0 1,1 0-1,-1 0 1,1 1-1,-1-1 1,0 1 0,1-1-1,-1 1 1,0-1-1,0 1 1,3 1-1,-3 0 0,0-1 0,-1 0 0,1 0 0,0 1 0,-1-1 0,1 0 0,-1 1-1,1-1 1,-1 1 0,0-1 0,1 1 0,-1-1 0,0 1 0,0-1 0,0 1 0,0 2 0,-2 7-5,0 0 1,-1-1 0,0 1-1,-6 12 1,8-20 5,-16 37 24,8-20 7,0 1-1,-6 26 1,15-47-30,0 0 1,0 1-1,0-1 1,-1 0 0,1 0-1,0 1 1,0-1-1,0 1 1,0-1 0,0 0-1,-1 1 1,1-1-1,0 0 1,0 1-1,0-1 1,0 0 0,0 1-1,0-1 1,0 1-1,0-1 1,1 0 0,-1 1-1,0-1 1,0 0-1,0 1 1,0-1 0,0 0-1,1 1 1,-1-1-1,0 0 1,0 1-1,0-1 1,1 0 0,-1 0-1,0 1 1,1-1-1,11-9 29,13-22-2,-16 16 36,1 0 1,-2-1-1,0 0 1,-1 0-1,-1-1 1,0 0-1,-1 0 1,-1 0-1,-1-1 1,2-21-1,-5 39-54,0-1 0,0 1 0,0 0 1,0-1-1,0 1 0,0-1 0,0 1 0,0 0 0,0-1 0,0 1 0,0-1 0,0 1 0,0 0 0,0-1 0,0 1 1,-1-1-1,1 1 0,0 0 0,0-1 0,0 1 0,-1 0 0,1-1 0,0 1 0,0 0 0,-1 0 0,1-1 1,-1 1-1,-5 3 196,5 4-94,1-7-112,0 1 0,1-1 0,-1 0 0,1 0 0,-1 0 0,1 0 0,-1 0 0,1 1 0,-1-1 0,1 0 0,-1 0 0,1 0 0,-1-1 0,1 1 0,-1 0 0,0 0 0,1 0 0,-1 0 0,1 0 0,-1 0 1,1-1-1,-1 1 0,1-1 0,0 1 1,-1 0 0,1 0 0,-1 0 0,1 0 0,-1 0 0,1 0 0,-1 1 0,1-1 1,-1 0-1,1 0 0,-1 0 0,1 0 0,-1 1 0,1-1 0,-1 0 0,1 0 0,-1 1 1,0-1-1,1 0 0,-1 1 0,1-1 0,-1 0 0,0 1 0,1-1 0,-1 1 0,0-1 0,0 1 1,1-1-1,-1 1 0,0-1 0,0 1 0,0-1 0,0 1 0,1 0 0,7 25-57,-4-11 52,-3-13 5,1 1 0,-1-1 0,1 1 0,-1-1 0,1 0-1,0 0 1,-1 0 0,1 0 0,0 0 0,0 0 0,1-1-1,-1 1 1,0-1 0,1 1 0,-1-1 0,0 0 0,1 0-1,0 0 1,-1 0 0,1-1 0,-1 1 0,1-1 0,0 1-1,0-1 1,-1 0 0,1 0 0,0 0 0,3-1 0,8-1 7,-1 0 1,1-2 0,-1 1-1,17-8 1,-26 9-13,40-14-7,-1-1 0,0-3-1,44-29 1,-85 48 10,-1 1 1,0-1-1,0 0 1,1 0-1,-1 0 1,0 0-1,0 0 1,0 0-1,0 0 1,0-1-1,1-1 1,-2 3-1,0 0 1,0-1 0,0 1 0,0 0 0,0 0-1,0 0 1,0-1 0,0 1 0,0 0 0,-1 0-1,1-1 1,0 1 0,0 0 0,0 0-1,0 0 1,0 0 0,-1-1 0,1 1 0,0 0-1,0 0 1,0 0 0,0 0 0,-1 0-1,1-1 1,0 1 0,0 0 0,-1 0 0,1 0-1,0 0 1,0 0 0,0 0 0,-1 0-1,1 0 1,0 0 0,0 0 0,-1 0 0,1 0-1,0 0 1,-1 0 0,-4 0 0,0 0 0,-1 1 0,1-1 0,-10 4 0,0 0 18,0 2 0,1 0 0,0 0 0,0 1 0,0 1 0,1 1 0,-18 14 0,24-17 8,0-1 0,1 2 0,0-1 0,0 1 0,0-1 0,1 2 0,0-1 0,0 0 0,1 1 0,0 0 0,0 0 0,1 0 0,0 1 0,-3 13 0,6-19-25,0 0 0,-1-1-1,1 1 1,1 0 0,-1-1 0,0 1 0,1 0 0,-1-1 0,1 1 0,0 0-1,0-1 1,0 1 0,0-1 0,0 1 0,1-1 0,-1 0 0,1 0 0,-1 1 0,1-1-1,0 0 1,0 0 0,0-1 0,0 1 0,0 0 0,0-1 0,1 1 0,-1-1-1,0 0 1,5 2 0,-1-1-124,0 1 0,0-2 0,1 1 0,-1-1 0,1 0 0,-1 0 0,1 0 0,0-1 0,-1 0 0,1-1 0,10-1 0,3-3-101,1-1 0,27-13 0,-1-3-199</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19"/>
    </inkml:context>
    <inkml:brush xml:id="br0">
      <inkml:brushProperty name="width" value="0.035" units="cm"/>
      <inkml:brushProperty name="height" value="0.035" units="cm"/>
    </inkml:brush>
  </inkml:definitions>
  <inkml:trace contextRef="#ctx0" brushRef="#br0">44 21 16612,'10'-18'1665,"-7"15"-882,-4 14-120,-42 262 1765,40-250-2377,-1 1-19,1 1-1,1-1 1,2 1 0,0-1 0,7 42 0,-7-61-25,2-1 0,-1 0 0,0 0 0,1-1 0,0 1 0,0 0 0,0 0 1,0-1-1,1 1 0,-1-1 0,1 0 0,5 5 0,-6-6-20,0-1 0,1 1 0,-1-1 0,0 1 0,1-1 0,0 0 0,-1 0-1,1 0 1,0 0 0,0-1 0,-1 1 0,1-1 0,0 1 0,0-1 0,0 0 0,0 0 0,-1-1 0,1 1 0,4-1-1,8-4-171,0 1-1,-1-2 0,0 0 1,0-1-1,0 0 0,-1-1 1,0-1-1,18-15 0,2-5-178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0"/>
    </inkml:context>
    <inkml:brush xml:id="br0">
      <inkml:brushProperty name="width" value="0.035" units="cm"/>
      <inkml:brushProperty name="height" value="0.035" units="cm"/>
    </inkml:brush>
  </inkml:definitions>
  <inkml:trace contextRef="#ctx0" brushRef="#br0">88 106 16860,'-1'0'122,"-1"0"0,0 1 0,0 0 0,1-1 0,-1 1 0,0 0 0,1 0 0,-1 0 0,1 0 0,-1 0 0,1 0 1,0 1-1,-1-1 0,1 0 0,0 1 0,0-1 0,0 1 0,0-1 0,-1 3 0,-16 33 715,8-4-539,1 1 1,2 0-1,1 0 0,-2 57 1,8-90-281,0 0 0,0 0 1,0-1-1,0 1 0,0 0 0,0 0 0,0 0 0,0-1 1,0 1-1,0 0 0,0 0 0,1-1 0,-1 1 1,0 0-1,1-1 0,-1 1 0,1 1 0,-1-2-10,1 0 0,-1 0 0,0 0 0,1 0 0,-1 0-1,0 0 1,1 0 0,-1 0 0,0 0 0,1 0 0,-1 0-1,0-1 1,1 1 0,-1 0 0,0 0 0,1 0 0,-1 0 0,0-1-1,0 1 1,1 0 0,-1 0 0,0-1 0,0 1 0,0 0-1,1 0 1,-1-1 0,18-26 196,-18 27-202,11-22 35,-1 0 0,0-1 0,-2 0 0,-1 0 0,0 0 0,-2-1 0,-1 0 0,-1-1 0,1-27 0,-6 11 40,2 39-68,0 0 0,-1 0 0,1 0 0,-1 0 0,1-1 0,-1 1 0,0 0 0,0 0 0,0 0-1,0 0 1,0 1 0,0-1 0,0 0 0,-1 0 0,-2-2 0,4 4-7,0 0 0,-1-1 0,1 1 0,0 0 0,0 0 0,0 0 1,-1 0-1,1 0 0,0 0 0,0-1 0,0 1 0,-1 0 0,1 0 0,0 0 0,0 0 0,-1 0 0,1 0 1,0 0-1,0 0 0,-1 0 0,1 0 0,0 0 0,0 0 0,-1 0 0,1 0 0,0 1 0,0-1 0,0 0 1,-1 0-1,1 0 0,0 0 0,0 0 0,0 0 0,-1 0 0,1 1 0,0-1 0,-4 11 43,3 17 20,1-19-50,1 0 0,1 0 0,-1 0 1,1-1-1,1 1 0,-1 0 1,2-1-1,-1 1 0,6 8 0,-7-13-13,1-1 0,-1 1 0,1-1 0,-1 0 0,1 0 0,0-1 0,0 1 0,0 0 0,0-1 0,0 0 0,1 0 0,-1 0 0,1 0 0,0 0 0,-1-1 0,1 1 0,0-1 0,0 0 0,0 0 0,0-1 0,0 1 0,0-1 0,6 0 0,-2-1 2,1 0 0,0-1 0,-1 0 1,0-1-1,1 0 0,-1 0 1,0-1-1,-1 1 0,1-2 0,-1 1 1,12-10-1,5-6 4,39-41-1,-46 43 3,16-24 0,-12 13-6,-21 29-4,0-1 0,0 1-1,1-1 1,-1 1 0,0 0-1,1-1 1,-1 1 0,1-1-1,-1 1 1,0 0 0,1-1 0,-1 1-1,1 0 1,-1-1 0,1 1-1,-1 0 1,1 0 0,-1 0-1,1-1 1,-1 1 0,1 0-1,2 9-15,-7 27-21,2-28 31,-5 39-43,-7 36-241,-5 130 1,19-212 283,-1 1-9,1 1 1,0-1-1,0 1 0,0 0 0,0-1 1,0 1-1,1-1 0,-1 1 0,1-1 1,0 1-1,-1-1 0,1 0 0,0 1 1,0-1-1,2 3 0,7-5-158</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1"/>
    </inkml:context>
    <inkml:brush xml:id="br0">
      <inkml:brushProperty name="width" value="0.035" units="cm"/>
      <inkml:brushProperty name="height" value="0.035" units="cm"/>
    </inkml:brush>
  </inkml:definitions>
  <inkml:trace contextRef="#ctx0" brushRef="#br0">22 98 17012,'-14'2'1776,"8"2"-1032,5-2-312,2-2 817,8 0-233,6-6-224,10 0-136,5-5-328,6-2-136,1-2-320,2 1-280,-2 3-632,-3-2-1129,-6 4 1761,-8 3-304,-9 5-328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2"/>
    </inkml:context>
    <inkml:brush xml:id="br0">
      <inkml:brushProperty name="width" value="0.035" units="cm"/>
      <inkml:brushProperty name="height" value="0.035" units="cm"/>
    </inkml:brush>
  </inkml:definitions>
  <inkml:trace contextRef="#ctx0" brushRef="#br0">84 0 15555,'-12'22'819,"1"0"-1,2 1 1,0 0-1,1 1 1,-7 36-1,8-16-379,2 0 0,0 51 0,4-66-225,0-19-114,0 0 0,1 0 0,0 0 0,1-1 0,0 1 0,1 0 0,3 12 0,-5-22-87,0 1 0,1-1-1,-1 1 1,0 0 0,1-1 0,-1 1 0,1-1 0,-1 1 0,1-1 0,-1 1-1,1-1 1,-1 0 0,1 1 0,0-1 0,-1 0 0,1 1 0,-1-1-1,1 0 1,0 0 0,-1 0 0,1 1 0,0-1 0,-1 0 0,1 0 0,0 0-1,-1 0 1,1 0 0,0 0 0,0 0 0,-1 0 0,1-1 0,0 1-1,-1 0 1,1 0 0,-1-1 0,1 1 0,0 0 0,-1 0 0,1-1 0,-1 1-1,1-1 1,-1 1 0,1-1 0,-1 1 0,1-1 0,31-26 266,-27 22-235,61-60 35,-4-3 1,108-149-1,-165 210-178,-2 3-142,0 0 0,0-1 0,0 1 1,-1-1-1,1 1 0,-1-1 0,0 0 0,0 1 0,-1-1 0,0 0 0,1-6 0,-2 10 197,0 1-1,0-1 1,0 1-1,0-1 0,-1 0 1,1 1-1,0-1 0,-1 1 1,1-1-1,0 1 0,-1 0 1,1-1-1,0 1 0,-1-1 1,1 1-1,-1 0 0,1-1 1,-1 1-1,1 0 0,-1-1 1,1 1-1,-1 0 0,1 0 1,-1 0-1,1-1 1,-1 1-1,0 0 0,0 0 1,-11 1-842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3"/>
    </inkml:context>
    <inkml:brush xml:id="br0">
      <inkml:brushProperty name="width" value="0.035" units="cm"/>
      <inkml:brushProperty name="height" value="0.035" units="cm"/>
    </inkml:brush>
  </inkml:definitions>
  <inkml:trace contextRef="#ctx0" brushRef="#br0">5 1 15635,'-4'24'1441,"11"-1"-753,2-4-248,3-5 800,4 2-456,4-6-136,2 0-207,-1-6 1239,-1-3-1312,-1-1-80,0-1 72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7.311"/>
    </inkml:context>
    <inkml:brush xml:id="br0">
      <inkml:brushProperty name="width" value="0.025" units="cm"/>
      <inkml:brushProperty name="height" value="0.025" units="cm"/>
    </inkml:brush>
  </inkml:definitions>
  <inkml:trace contextRef="#ctx0" brushRef="#br0">1 0 5445,'0'0'1089</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4"/>
    </inkml:context>
    <inkml:brush xml:id="br0">
      <inkml:brushProperty name="width" value="0.035" units="cm"/>
      <inkml:brushProperty name="height" value="0.035" units="cm"/>
    </inkml:brush>
  </inkml:definitions>
  <inkml:trace contextRef="#ctx0" brushRef="#br0">2 13 16259,'6'-12'2784,"-9"23"-1245,-1 16-780,5 72-40,0-87-707,1 0 0,0 0 0,0 0 1,1-1-1,1 1 0,5 11 0,-8-21-3,0 0 1,-1 0 0,2 0-1,-1 0 1,0-1-1,0 1 1,1 0-1,-1-1 1,0 1 0,1-1-1,0 1 1,-1-1-1,1 0 1,0 0 0,0 0-1,-1 0 1,1 0-1,0 0 1,0 0-1,3 0 1,-2-1 5,0 1 1,0-1-1,0 0 0,0-1 0,0 1 0,0-1 1,0 1-1,0-1 0,0 0 0,0 0 1,-1 0-1,1 0 0,2-2 0,4-2 27,-1-1 0,0 0-1,0 0 1,-1 0 0,0-1-1,0 0 1,11-16 0,-12 15-25,0-1-1,-1 1 1,0-2 0,-1 1-1,0 0 1,0-1 0,-1 0-1,0 0 1,-1 0 0,0 0-1,1-18 1,-3 28-17,0 0 0,0 0 0,0 0 0,0 1 0,0-1 0,-1 0 0,1 0 0,0 0 0,0 0 0,0 0 0,0 0 0,0 0 0,0 0 0,0 0 0,0 0 0,0 0 0,0 0 0,0 0 0,-1 0 0,1 0 0,0 0 0,0-1 0,0 1 0,0 0 0,0 0 0,0 0 0,0 0 0,0 0 0,0 0 0,0 0 0,0 0 0,0 0 0,0 0 0,0 0 0,-1 0 0,1 0 0,0 0 0,0 0 0,0 0 0,0-1 0,0 1 0,0 0 0,0 0 0,0 0 0,0 0 0,0 0 0,0 0 0,0 0 0,0 0 0,0 0 0,0 0 0,0 0 0,0-1 0,0 1 0,0 0 0,0 0 0,0 0 0,0 0 0,0 0 0,-4 10-10,-3 17-28,3-3 4,2-11 37,1-1-1,0 1 1,1 19 0,0-31-1,0 0 0,0-1-1,0 1 1,0 0 0,0-1-1,0 1 1,1 0 0,-1-1-1,0 1 1,0-1 0,1 1-1,-1 0 1,0-1 0,1 1 0,-1-1-1,1 1 1,-1-1 0,1 1-1,-1-1 1,1 1 0,-1-1-1,1 0 1,-1 1 0,1-1-1,0 0 1,-1 1 0,1-1-1,-1 0 1,1 0 0,0 0-1,-1 1 1,1-1 0,0 0 0,-1 0-1,1 0 1,0 0 0,-1 0-1,1 0 1,0 0 0,-1-1-1,1 1 1,0 0 0,-1 0-1,1 0 1,0-1 0,-1 1-1,1 0 1,-1-1 0,1 1-1,0-1 1,35-21 65,-32 19-56,7-5 6,-2 1-16,-1 1-1,0 0 0,1 1 0,0 0 0,1 0 1,-1 1-1,14-5 0,-21 9-2,-1 0 0,0-1 0,1 1 0,-1 0 0,0 0 0,0 0 0,1 1 0,-1-1 0,0 0 1,0 0-1,1 1 0,-1-1 0,0 0 0,0 1 0,0 0 0,0-1 0,1 1 0,-1 0 0,0-1 0,0 1 0,0 0 0,0 0 0,-1 0 0,1 0 0,0 0 0,0 0 0,0 0 1,-1 0-1,1 0 0,-1 0 0,1 0 0,-1 1 0,1-1 0,-1 0 0,1 0 0,-1 0 0,0 3 0,2 4-7,-1 1 0,-1 0 0,1-1 0,-2 12 0,0-15 4,-9 80 166,7-66 14,4-17 174,3-5-227,3-7-4,7-28 72,-1-1 1,-1 0-1,9-67 0,-17 75-160,21 56-150,-22-23 120,-1-1 0,1 1 0,-1-1 0,1 0 0,0 0 0,0 0 1,-1 0-1,1-1 0,0 1 0,0-1 0,0 0 0,0 0 0,0 0 0,-1 0 0,1 0 0,6-1 0,-5 0 39,1-1 1,-1 1 0,1-1-1,-1 0 1,1 0-1,-1 0 1,0 0-1,0-1 1,6-4-1,10-13 5</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5"/>
    </inkml:context>
    <inkml:brush xml:id="br0">
      <inkml:brushProperty name="width" value="0.035" units="cm"/>
      <inkml:brushProperty name="height" value="0.035" units="cm"/>
    </inkml:brush>
  </inkml:definitions>
  <inkml:trace contextRef="#ctx0" brushRef="#br0">0 79 18004,'1'-2'132,"0"1"1,0-1-1,0 1 1,0 0 0,0-1-1,0 1 1,0 0-1,1-1 1,-1 1-1,0 0 1,1 0-1,-1 0 1,1 0-1,-1 0 1,1 1-1,-1-1 1,3 0 0,-4 0-108,1 1 1,0 0 0,-1 0 0,1-1 0,0 1 0,0 0 0,-1 0 0,1 0 0,0 0 0,-1 0 0,1 0 0,0 0 0,0 0 0,-1 0 0,1 1 0,0-1 0,-1 0 0,1 0 0,0 1 0,-1-1 0,1 0 0,0 1 0,-1-1 0,1 1 0,0-1 0,-1 1 0,1-1 0,-1 1 0,1-1 0,-1 1 0,0-1 0,1 1 0,-1 0 0,1-1 0,-1 1 0,0 0 0,0-1 0,1 1 0,-1 1 0,1 8 32,0 0 1,0 1 0,-1-1-1,-1 1 1,0-1 0,0 0-1,-1 1 1,-1-1 0,-4 15-1,-7 33 70,14-53-99,-1-1 0,0 0 0,1 1-1,0-1 1,0 0 0,1 1 0,-1-1-1,1 0 1,0 0 0,2 7 0,-2-9-14,0 0 1,0-1 0,0 0 0,0 1-1,1-1 1,-1 0 0,0 1 0,1-1 0,-1 0-1,1 0 1,-1 0 0,1 0 0,0-1-1,-1 1 1,1 0 0,0-1 0,-1 1-1,1-1 1,0 1 0,0-1 0,0 0 0,-1 0-1,1 0 1,0 0 0,0 0 0,0 0-1,0 0 1,1-1 0,10-1 41,0-1 0,0 0 0,-1-1 0,0 0 0,0-1 0,21-12 1,64-45 53,-90 57-108,11-6-4,-1-2 0,0 0 1,-1-1-1,0-1 0,24-29 0,-39 43 0,0 0-1,-1 0 0,1-1 1,0 1-1,0 0 1,-1 0-1,1-1 0,0 1 1,-1 0-1,1-1 1,-1 1-1,0-1 0,0 1 1,1-1-1,-1 1 0,0 0 1,0-1-1,0 1 1,0-1-1,-1 1 0,1-1 1,0 1-1,-1-2 1,0 2 0,0 0 0,0 0 0,0 0 0,0 0 0,0 1 0,0-1 0,0 0 0,-1 1 0,1-1 0,0 1 0,0-1 1,-1 1-1,1-1 0,0 1 0,-1 0 0,1 0 0,0 0 0,-1 0 0,1 0 0,0 0 0,-1 0 0,1 0 0,0 0 0,-1 1 1,0-1-1,-5 2 13,14-3 16,20-4-3,-20 2-24,35-17 27,-39 19-21,-1 0 0,0-1 1,1 1-1,-1-1 0,0 1 0,0-1 0,0 0 0,0 1 1,-1-1-1,1 0 0,0 0 0,-1-1 0,2-2 0,-3 5-3,0 0-1,0-1 0,0 1 1,0 0-1,0-1 1,0 1-1,0 0 0,0-1 1,0 1-1,-1 0 0,1-1 1,0 1-1,0 0 1,0-1-1,-1 1 0,1 0 1,0 0-1,0-1 0,-1 1 1,1 0-1,0 0 1,-1 0-1,1-1 0,0 1 1,0 0-1,-1 0 0,1 0 1,0 0-1,-1 0 0,1 0 1,-1 0-1,1-1 1,0 1-1,-1 0 0,1 0 1,0 0-1,-1 0 0,1 1 1,0-1-1,-1 0 1,1 0-1,0 0 0,-1 0 1,1 0-1,0 0 0,-1 0 1,0 1-1,-19 4 181,14-1-101,-1 0 0,1 0 0,-1 0 1,1 1-1,1 0 0,-1 1 0,1-1 0,-1 1 0,2 0 1,-1 0-1,1 0 0,0 1 0,0 0 0,0-1 1,1 1-1,0 1 0,-3 12 0,5-16-71,0-1-1,1 1 0,-1 0 1,1 0-1,-1-1 0,1 1 1,0 0-1,0 0 0,1 0 1,-1-1-1,1 1 0,0 0 1,0-1-1,0 1 0,1-1 1,-1 1-1,1-1 0,0 1 1,0-1-1,0 0 0,0 0 1,0 0-1,1 0 0,-1 0 1,1-1-1,0 1 0,0-1 1,0 1-1,0-1 0,0 0 1,1-1-1,-1 1 0,0 0 1,1-1-1,0 0 1,-1 0-1,5 1 0,-1 0-20,-1-1 1,1 0-1,-1 0 0,1-1 1,0 0-1,-1 0 0,1-1 0,-1 1 1,1-1-1,-1-1 0,1 1 1,7-4-1,40-23-73</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6"/>
    </inkml:context>
    <inkml:brush xml:id="br0">
      <inkml:brushProperty name="width" value="0.035" units="cm"/>
      <inkml:brushProperty name="height" value="0.035" units="cm"/>
    </inkml:brush>
  </inkml:definitions>
  <inkml:trace contextRef="#ctx0" brushRef="#br0">11 1 19540,'3'4'1785,"0"3"-1233,0 1-208,-8-4 696,2 6-280,0 1-576,1 4-416,0 0-192,1 0 336,1 3-144,-3 0-152</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7"/>
    </inkml:context>
    <inkml:brush xml:id="br0">
      <inkml:brushProperty name="width" value="0.035" units="cm"/>
      <inkml:brushProperty name="height" value="0.035" units="cm"/>
    </inkml:brush>
  </inkml:definitions>
  <inkml:trace contextRef="#ctx0" brushRef="#br0">9 0 18076,'5'7'1488,"-7"0"-1144,-4-1-96,2-2 168,3 1-184,1-11-136,0-3-136</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8"/>
    </inkml:context>
    <inkml:brush xml:id="br0">
      <inkml:brushProperty name="width" value="0.035" units="cm"/>
      <inkml:brushProperty name="height" value="0.035" units="cm"/>
    </inkml:brush>
  </inkml:definitions>
  <inkml:trace contextRef="#ctx0" brushRef="#br0">88 123 14363,'-1'-44'3227,"-12"78"536,-58 309-1964,69-315-1603,2-28-191,0 0 1,0 0-1,0 0 0,1 0 0,-1 0 1,0 0-1,0 0 0,1 0 0,-1 0 0,0 0 1,0 0-1,0 0 0,1 0 0,-1 0 1,0 0-1,0 0 0,1 0 0,-1 0 0,0 0 1,0 0-1,0 0 0,1-1 0,-1 1 1,0 0-1,0 0 0,0 0 0,0 0 0,1 0 1,-1-1-1,0 1 0,0 0 0,0 0 1,0 0-1,0 0 0,0-1 0,0 1 0,1 0 1,-1 0-1,0-1 0,0 1 0,0 0 1,0 0-1,0 0 0,0-1 0,0 1 0,0 0 1,0-1-1,20-46 300,0-23-111,-3-2 0,12-119 1,-29 191-197,0 11 7,0 1 0,0-1 0,1 0 0,3 13 1,-4-20-1,1-1 0,0 0 1,0 0-1,0 0 1,0 0-1,1 0 1,-1 0-1,1 0 1,0-1-1,0 1 0,3 3 1,-4-5-1,1 0 0,-1 0 0,1 0 0,-1 0 0,1 0 0,-1 0 0,1-1-1,0 1 1,-1-1 0,1 1 0,0-1 0,-1 1 0,1-1 0,0 0 0,0 0 0,-1 0 0,1 0 0,0 0 0,0-1 0,-1 1 0,1 0 0,0-1 0,3-1 0,0 0 5,1-1 0,0 0 0,-1 0 0,0 0 0,0-1 0,0 0 0,0 0 0,7-7 1,34-45 41,-26 31-35,7-11 20,-16 21 26,21-23 1,-32 38-61,0 0 1,0 0 0,0-1-1,0 1 1,1 0 0,-1 0 0,0-1-1,0 1 1,0 0 0,0 0-1,1 0 1,-1-1 0,0 1-1,0 0 1,1 0 0,-1 0 0,0 0-1,0 0 1,1-1 0,-1 1-1,0 0 1,0 0 0,1 0-1,-1 0 1,0 0 0,1 0 0,-1 0-1,0 0 1,0 0 0,1 0-1,-1 0 1,0 0 0,1 0-1,-1 0 1,0 0 0,0 0 0,1 1-1,-1-1 1,0 0 0,0 0-1,1 0 1,-1 0 0,1 1-1,1 15 116,-8 32 51,5-43-140,-6 39 132,-1-8-49,2 0 0,2 1 0,2 0 0,3 70 0,9-73-318,-2-20-479,-7-14 649,-1 0-1,0 0 0,0 0 0,1 0 0,-1 0 0,0 0 0,1 0 1,-1 0-1,0 0 0,0 0 0,1 0 0,-1 0 0,0 0 1,1 0-1,-1 0 0,0-1 0,0 1 0,1 0 0,-1 0 0,0 0 1,0 0-1,1 0 0,-1-1 0,0 1 0,0 0 0,1 0 1,-1-1-1,0 1 0,0 0 0,0 0 0,0 0 0,1-1 1,-1 1-1,0 0 0,0-1 0,0 1 0,0 0 0,0 0 0,0-1 1,0 1-1,0 0 0,0-1 0,1-2-58,0 0 0,-1 0-1,1-1 1,-1 1 0,0 0-1,0 0 1,0 0 0,-1 0 0,0-6-1,-3-13-602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29"/>
    </inkml:context>
    <inkml:brush xml:id="br0">
      <inkml:brushProperty name="width" value="0.035" units="cm"/>
      <inkml:brushProperty name="height" value="0.035" units="cm"/>
    </inkml:brush>
  </inkml:definitions>
  <inkml:trace contextRef="#ctx0" brushRef="#br0">28 26 14691,'-2'3'214,"-2"2"64,1 0 0,0 0-1,0 0 1,0 0 0,0 0 0,-2 8-1,5-12-214,-1 1 0,1-1-1,0 0 1,0 0 0,0 1-1,0-1 1,0 0 0,0 1 0,0-1-1,1 0 1,-1 1 0,0-1-1,1 0 1,-1 0 0,1 1 0,-1-1-1,1 0 1,-1 0 0,1 0-1,0 0 1,0 0 0,0 0 0,-1 0-1,1 0 1,0 0 0,0 0-1,0 0 1,1-1 0,-1 1-1,0 0 1,0-1 0,0 1 0,0-1-1,1 1 1,1 0 0,8 3 273,1-1-1,-1-1 1,1 1 0,-1-2 0,1 0 0,22 0-1,73-10 783,-94 8-988,272-26 937,-126 14-741,-146 12-388,0 0-178,0 0-1,-1-1 0,13-4 0,-23 6 204,0 0-1,0-1 1,0 0 0,0 1 0,0-1-1,0 0 1,-1 0 0,1 0-1,0 0 1,-1 0 0,1 0-1,0-1 1,-1 1 0,1-1 0,-1 1-1,0-1 1,0 1 0,1-1-1,-1 0 1,0 1 0,0-1 0,-1 0-1,1 0 1,0 0 0,0-3-1,-1 5 10,0-1 0,0 0 0,0 0-1,0 0 1,0 1 0,0-1 0,0 0-1,0 0 1,0 0 0,0 1-1,-1-1 1,1 0 0,0 0 0,-1 1-1,1-1 1,-1 0 0,1 1 0,0-1-1,-1 0 1,1 1 0,-1-1 0,0 1-1,1-1 1,-1 1 0,-1-2 0,-10-6-489</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0"/>
    </inkml:context>
    <inkml:brush xml:id="br0">
      <inkml:brushProperty name="width" value="0.035" units="cm"/>
      <inkml:brushProperty name="height" value="0.035" units="cm"/>
    </inkml:brush>
  </inkml:definitions>
  <inkml:trace contextRef="#ctx0" brushRef="#br0">68 1 17604,'-16'99'924,"-20"158"2846,31-192-4506,4 128 0,2-187 235,0 9-307,-1-15 783,0 1 1,0-1-1,0 0 0,0 0 0,0 1 1,0-1-1,0 0 0,0 0 1,0 1-1,0-1 0,0 0 0,0 0 1,-1 1-1,1-1 0,0 0 1,0 0-1,0 1 0,0-1 0,0 0 1,0 0-1,-1 0 0,1 1 1,0-1-1,0 0 0,0 0 1,-1 0-1,1 0 0,0 1 0,0-1 1,0 0-1,-1 0 0,1 0 1,0 0-1,0 0 0,-1 0 0,1 0 1,0 0-1,-1 0 0,-5-2-740</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1"/>
    </inkml:context>
    <inkml:brush xml:id="br0">
      <inkml:brushProperty name="width" value="0.035" units="cm"/>
      <inkml:brushProperty name="height" value="0.035" units="cm"/>
    </inkml:brush>
  </inkml:definitions>
  <inkml:trace contextRef="#ctx0" brushRef="#br0">4 449 15395,'-2'-9'351,"1"0"-1,1-1 0,0 1 1,0 0-1,0 0 0,1-1 1,1 1-1,0 0 0,0 0 1,1 0-1,0 1 0,4-11 1,-3 12-120,0 0 1,0 1 0,1-1 0,0 1-1,0 0 1,1 0 0,-1 1-1,1-1 1,0 1 0,1 0-1,-1 1 1,1 0 0,0 0-1,11-5 1,-5 5-136,1 0 0,-1 0 0,1 1 1,0 1-1,-1 0 0,1 1 0,0 1 0,0 0 0,0 1 0,0 0 0,0 1 1,22 6-1,-26-6-96,0 1 1,-1 1-1,1-1 1,-1 1-1,0 1 1,0 0-1,-1 0 1,1 1-1,-1 0 1,0 0-1,-1 1 1,1 0-1,-2 0 1,1 1-1,-1 0 0,0 0 1,0 0-1,5 12 1,-9-16 15,0 1 0,0 0 0,-1 0 0,0 0 0,0 1 0,0-1 0,-1 0 1,1 0-1,-1 0 0,0 1 0,-1-1 0,1 0 0,-1 0 0,0 0 0,-2 6 0,0-4 41,0 0-1,0 0 1,-1 0-1,0-1 1,0 1 0,0-1-1,-1 0 1,0-1-1,-11 11 1,9-10-2,0 1 1,-1-2-1,0 1 1,0-1-1,-1-1 1,0 1-1,1-1 1,-1-1-1,-1 0 1,1 0-1,0-1 1,-1 0-1,1 0 1,-1-1-1,1-1 1,-1 1-1,-11-2 1,18 0-155,0 1 0,-1-1 0,1 0 0,0 0 0,0 0 0,-1 0 1,1-1-1,0 1 0,0-1 0,0 0 0,1 0 0,-1 0 0,0 0 1,1 0-1,-1 0 0,1-1 0,0 0 0,0 1 0,0-1 0,0 0 0,0 0 1,0 0-1,1 0 0,-2-3 0,2 1-193,0 0-1,0 1 1,0-1 0,1 0 0,0 0-1,0 1 1,0-1 0,0 0 0,1 0-1,0 1 1,0-1 0,0 0 0,0 1-1,1-1 1,0 1 0,0 0 0,3-6-1,12-16-1060</inkml:trace>
  <inkml:trace contextRef="#ctx0" brushRef="#br0" timeOffset="1">910 36 19956,'0'3'1697,"5"1"-1177,7-2-168,15-2 688,5 0-264,11-3-312,2 2-152,10-7-176,-1 0-88,1-1-360,-5 2-232,-11 1-352,-5 3-264,-12 5 832,-8 1-272,-14 3-121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3"/>
    </inkml:context>
    <inkml:brush xml:id="br0">
      <inkml:brushProperty name="width" value="0.035" units="cm"/>
      <inkml:brushProperty name="height" value="0.035" units="cm"/>
    </inkml:brush>
  </inkml:definitions>
  <inkml:trace contextRef="#ctx0" brushRef="#br0">44 5 15307,'-25'13'1553,"13"-3"-857,6 0-184,13-3 768,9-1-104,14-6-167,0-3-153,12-3-232,2-1-72,3 0-200,2 0-280,-5 1-688,-5 0 608,-6 2-152,-1-1-88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4"/>
    </inkml:context>
    <inkml:brush xml:id="br0">
      <inkml:brushProperty name="width" value="0.035" units="cm"/>
      <inkml:brushProperty name="height" value="0.035" units="cm"/>
    </inkml:brush>
  </inkml:definitions>
  <inkml:trace contextRef="#ctx0" brushRef="#br0">121 14 15723,'1'-1'141,"0"0"0,-1 0 0,1 0 0,-1 0 0,1 0 0,0 1 0,0-1 0,-1 0 0,1 1 0,0-1 0,0 0 0,0 1 0,0-1 0,0 1 0,0-1 0,0 1 0,0-1 0,0 1 0,0 0 0,0 0 0,0-1 0,0 1 0,0 0 0,2 0 0,-2 1-1,0-1-1,0 1 0,0 0 0,0-1 0,-1 1 1,1 0-1,0 0 0,0 0 0,-1 0 0,1 0 0,0-1 1,-1 1-1,1 0 0,-1 0 0,1 0 0,-1 1 1,0-1-1,1 2 0,1 7 240,0 0 1,0 1-1,-1 17 0,-2-1-193,0 0 0,-2 1 0,-2-1 0,-9 36 0,-43 101 138,20-84-149,-4 11 97,40-89-255,0 0 1,1 0 0,-1 1-1,0-1 1,1 0 0,-1 1-1,1-1 1,0 0-1,0 1 1,0-1 0,0 0-1,0 1 1,1 2 0,-1-4-11,1 0 0,0 0 0,-1 0 1,1 0-1,0 0 0,0 0 0,0-1 1,0 1-1,-1 0 0,1 0 0,0-1 1,0 1-1,1-1 0,-1 1 0,0-1 1,0 1-1,0-1 0,0 1 0,0-1 1,0 0-1,1 0 0,-1 0 0,0 1 1,0-1-1,0-1 0,2 1 0,26-1-136,-1-2-1,1-1 0,-1-1 1,48-15-1,11-2-1509,-68 17 1210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8.874"/>
    </inkml:context>
    <inkml:brush xml:id="br0">
      <inkml:brushProperty name="width" value="0.025" units="cm"/>
      <inkml:brushProperty name="height" value="0.025" units="cm"/>
    </inkml:brush>
  </inkml:definitions>
  <inkml:trace contextRef="#ctx0" brushRef="#br0">29 0 10666,'0'0'10666,"-3"13"-10367,-6 33-71,1 0 0,-1 82-1,9-112-283,0 6-71,0-8-4046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7.811"/>
    </inkml:context>
    <inkml:brush xml:id="br0">
      <inkml:brushProperty name="width" value="0.025" units="cm"/>
      <inkml:brushProperty name="height" value="0.025" units="cm"/>
    </inkml:brush>
  </inkml:definitions>
  <inkml:trace contextRef="#ctx0" brushRef="#br0">72 136 7687,'0'0'12818,"-8"2"-12034,4-2-721,1 1 0,0-1-1,0 1 1,1 0 0,-1 0-1,0 0 1,0 1 0,0-1-1,1 1 1,-1-1-1,0 1 1,1 0 0,0 0-1,-1 0 1,1 0 0,0 1-1,0-1 1,0 1 0,1-1-1,-1 1 1,0-1-1,1 1 1,0 0 0,-1 0-1,1 0 1,1 0 0,-1 0-1,0 0 1,0 4 0,1-6-59,0-1 0,0 1 0,0 0 1,0-1-1,0 1 0,0-1 0,0 1 1,0-1-1,0 1 0,1 0 0,-1-1 0,0 1 1,0-1-1,1 1 0,-1-1 0,0 1 1,0-1-1,1 1 0,-1-1 0,1 0 1,-1 1-1,0-1 0,1 1 0,-1-1 1,1 0-1,-1 1 0,1-1 0,-1 0 1,1 0-1,-1 1 0,1-1 0,-1 0 1,2 0-1,26 2-62,27-14-1037,-36 5 321,44-14-1747,-59 20 2440,0 0 0,1 0 0,-1 1-1,0-1 1,0 1 0,1 0-1,-1 0 1,0 0 0,0 1 0,1 0-1,-1-1 1,4 3 0,-5-1 108,-1 0 0,0 0 0,0 0-1,0 0 1,0 0 0,-1 1 0,1-1 0,-1 1 0,1 0 0,-1-1 0,0 1 0,0 0 0,0-1 0,0 1 0,-1 0-1,1 0 1,-1 0 0,0 0 0,1 0 0,-2 5 0,-2 62 1735,0-57-1469,-1 1-1,0-1 0,0 0 0,-2-1 1,1 1-1,-2-1 0,1 0 0,-13 15 0,15-20-102,-1-1 0,0 1-1,0-1 1,-1 0 0,0-1-1,0 1 1,-1-1-1,1 0 1,-1-1 0,0 1-1,0-2 1,-1 1 0,1-1-1,-1 0 1,-10 3-1,17-6-183,0 1 1,0-1-1,0 0 0,0 0 0,0 0 0,0 0 0,-1 0 0,1 0 0,0 0 0,0 0 0,0 0 0,0 0 0,0 0 0,0-1 0,0 1 0,0 0 0,0-1 0,0 1 1,0-1-1,0 1 0,0-1 0,0 1 0,0-1 0,1 0 0,-1 0 0,0 1 0,0-1 0,1 0 0,-1 0 0,0 0 0,1 0 0,-1 0 0,1 0 0,-1 0 1,1 0-1,-1 0 0,1 0 0,0 0 0,0 0 0,-1 0 0,1 0 0,0 0 0,0 0 0,0 0 0,0 0 0,0 0 0,0 0 0,1 0 0,-1 0 0,0-1 0,1 0 1,1-6-168,0 0 1,0 0 0,1 0 0,0 0 0,8-13-1,1 2-357,1 0 0,1 0 0,0 1 0,2 1 0,23-21 0,95-66 227,4-4 1448,-104 73-670,-33 34-453,0-1-1,1 0 1,-1 1 0,0-1-1,0 0 1,0 0-1,0 1 1,0-1-1,0 0 1,0 0 0,-1 0-1,1 0 1,-1 0-1,1 0 1,-1 0-1,0-1 1,0 1 0,0 0-1,0-2 1,-1 3-11,0 0-1,0 1 1,0-1 0,0 0 0,1 1 0,-1-1 0,0 1-1,0 0 1,0-1 0,0 1 0,0 0 0,0-1 0,0 1-1,-1 0 1,1 0 0,0 0 0,0 0 0,0 0 0,0 0 0,0 0-1,0 0 1,0 1 0,0-1 0,-1 0 0,-28 8 110,18-3-37,1 1 0,0 0-1,0 1 1,0 0 0,1 1 0,-11 10-1,16-14 3,0 0 0,1 1 0,-1 0 0,1 0 1,0 0-1,1 0 0,-1 1 0,1-1 0,0 1 0,0 0 0,1 0 0,0 0 0,0 1 0,-1 7 0,3-12-75,0 0 0,0 0 0,1 0 0,-1 0 0,1 0 0,0 0-1,-1 0 1,1 0 0,0 0 0,0 0 0,0-1 0,0 1 0,1 0 0,-1-1 0,0 1 0,1 0 0,-1-1-1,1 0 1,0 1 0,-1-1 0,1 0 0,0 0 0,0 0 0,0 0 0,0 0 0,-1 0 0,1-1 0,0 1 0,1-1-1,-1 1 1,0-1 0,2 0 0,12 3 24,0 0-1,0-2 1,16 0 0,-26-1-24,12 1-73,43-2-1115,-58 1 748,0-1 1,0 1-1,0-1 0,-1 1 0,1-1 0,0 0 1,-1 0-1,1 0 0,-1-1 0,1 1 0,-1 0 1,0-1-1,1 0 0,-1 1 0,0-1 0,0 0 1,3-4-1,1-15-6769</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5"/>
    </inkml:context>
    <inkml:brush xml:id="br0">
      <inkml:brushProperty name="width" value="0.035" units="cm"/>
      <inkml:brushProperty name="height" value="0.035" units="cm"/>
    </inkml:brush>
  </inkml:definitions>
  <inkml:trace contextRef="#ctx0" brushRef="#br0">155 51 14587,'20'-33'2097,"-10"15"1582,-19 41-1345,-26 62-751,-44 111 40,61-143-1187,-20 98 0,36-141-410,1-1 0,0 0 0,0 0 0,1 0 0,0 1 0,1-1 0,2 13 0,-3-19-90,1 0 0,0 0 0,0-1 0,0 1 0,1 0 0,-1-1-1,0 1 1,1-1 0,0 0 0,-1 1 0,1-1 0,0 0 0,0 0 0,1 0 0,-1 0-1,0 0 1,0-1 0,1 1 0,-1-1 0,1 0 0,0 1 0,-1-1 0,1 0 0,0-1-1,0 1 1,-1 0 0,6 0 0,1-1-167,0 0-1,-1-1 1,1 0 0,-1 0-1,0-1 1,1 0-1,-1-1 1,0 1 0,10-6-1,17-6-581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6"/>
    </inkml:context>
    <inkml:brush xml:id="br0">
      <inkml:brushProperty name="width" value="0.035" units="cm"/>
      <inkml:brushProperty name="height" value="0.035" units="cm"/>
    </inkml:brush>
  </inkml:definitions>
  <inkml:trace contextRef="#ctx0" brushRef="#br0">21 116 17324,'-9'23'1824,"4"-2"-944,0-2-312,4 0 873,1 1-281,3 1-296,1-5-128,6-6-280,2-7-136,3-3-392,5-3-208,0-8-448,3-4-200,0-6-448,2-1-153,-5-5 953,-2 1-400,1 0-56</inkml:trace>
  <inkml:trace contextRef="#ctx0" brushRef="#br0" timeOffset="1">288 4 12811,'0'0'130,"1"-1"-1,0 1 1,-1 0 0,1-1 0,0 1-1,0 0 1,0-1 0,-1 1 0,1 0-1,0 0 1,0 0 0,0 0 0,0 0-1,-1 0 1,1 0 0,0 0 0,0 0-1,1 1 1,-2-1-44,1 0 0,-1 0 0,0 1 0,1-1 0,-1 1 0,1-1 0,-1 0 0,0 1 0,1-1 0,-1 1 0,0-1 0,0 1 0,1-1 0,-1 1 0,0-1 0,0 1 0,0-1 0,0 1 0,0-1 1,1 1-1,-1 0 0,0 5 371,-1 0 0,1 0 1,-1-1-1,-2 10 0,1-4-60,-11 50 850,-3-1-1,-24 62 1,8-28-677,-11 28-1368,40-118 346,4-11 145</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8"/>
    </inkml:context>
    <inkml:brush xml:id="br0">
      <inkml:brushProperty name="width" value="0.035" units="cm"/>
      <inkml:brushProperty name="height" value="0.035" units="cm"/>
    </inkml:brush>
  </inkml:definitions>
  <inkml:trace contextRef="#ctx0" brushRef="#br0">78 1 14563,'-4'17'2009,"-2"10"-953,-1 3-384,-5 6 2257,-1 0-1769,3-2-408,2-2-208,-1-8-496,5-2-240,0-8-600,4-5-64,2-11 128,-2-3 95</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39"/>
    </inkml:context>
    <inkml:brush xml:id="br0">
      <inkml:brushProperty name="width" value="0.035" units="cm"/>
      <inkml:brushProperty name="height" value="0.035" units="cm"/>
    </inkml:brush>
  </inkml:definitions>
  <inkml:trace contextRef="#ctx0" brushRef="#br0">89 235 20828,'-6'21'2552,"-12"31"-1241,-23 74-369,34-101-914,2 1 0,-5 50 0,9-74-31,1 0 0,0 0 0,0-1 0,0 1 0,0 0 0,0 0 0,0-1 0,1 1-1,-1 0 1,0 0 0,1-1 0,0 1 0,-1 0 0,1-1 0,0 1 0,0-1-1,0 1 1,2 2 0,-2-4-17,0 1-1,0 0 0,0-1 1,0 1-1,0-1 0,0 0 1,0 1-1,1-1 0,-1 0 1,0 0-1,0 0 0,0 0 1,1 0-1,-1 0 1,0 0-1,0 0 0,0 0 1,1 0-1,-1-1 0,2 0 1,4-1-112,-1-1 0,1-1 0,0 1 0,-1-1 0,0-1 0,0 1 0,7-7 0,-1-1 179,-2 0 0,0 0 0,0-1 0,-1 0 0,0-1 1,10-24-1,0-10-189</inkml:trace>
  <inkml:trace contextRef="#ctx0" brushRef="#br0" timeOffset="1">145 2 21069,'-5'-2'1872,"-1"5"-1360,-3 1-200,8 2 880,1 3-367,4-6-890,2-1-551,-2-4 552,0-1-136,-2 3-72</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1"/>
    </inkml:context>
    <inkml:brush xml:id="br0">
      <inkml:brushProperty name="width" value="0.035" units="cm"/>
      <inkml:brushProperty name="height" value="0.035" units="cm"/>
    </inkml:brush>
  </inkml:definitions>
  <inkml:trace contextRef="#ctx0" brushRef="#br0">204 5 17396,'1'-4'2846,"5"10"-1020,7 11-380,-8-5-1274,0 1 0,-1 0-1,0 0 1,-1 1-1,0-1 1,-1 1 0,-1 0-1,0 18 1,-2 5-122,-11 68 0,3-54 23,-30 92-1,30-116-234,-2-1-1,0-1 0,-2 0 0,0 0 1,-20 24-1,28-42 119,-1-1 0,1 1-1,-2-1 1,1-1 0,-1 1 0,1-1 0,-1 0 0,-11 5-1,-16 2-176</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2"/>
    </inkml:context>
    <inkml:brush xml:id="br0">
      <inkml:brushProperty name="width" value="0.035" units="cm"/>
      <inkml:brushProperty name="height" value="0.035" units="cm"/>
    </inkml:brush>
  </inkml:definitions>
  <inkml:trace contextRef="#ctx0" brushRef="#br0">26 19 11650,'-1'-18'2473,"-1"31"-607,-1 31-619,3 698 1596,-7 0-2514,4-681-328,-6 126 68,9-140-177,11 87 0,-10-126 11,-1-6 23,0 1 0,0 0-1,1-1 1,-1 1 0,1 0 0,-1-1 0,1 1-1,0-1 1,0 1 0,0-1 0,0 1 0,1-1-1,-1 0 1,3 4 0,-3-6 51,-1 0 0,1 0-1,-1 0 1,0 0 0,1 0 0,-1 0 0,0 0-1,1 0 1,-1 0 0,0 0 0,1-1-1,-1 1 1,0 0 0,1 0 0,-1 0-1,0 0 1,1-1 0,-1 1 0,0 0 0,0 0-1,1-1 1,-1 1 0,0 0 0,0-1-1,1 1 1,-1 0 0,0-1 0,0 1 0,0 0-1,0-1 1,0 1 0,1 0 0,-1-1-1,0 1 1,0 0 0,0-1 0,0 0 0,4-18-223,-3 15 84,4-16-268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3"/>
    </inkml:context>
    <inkml:brush xml:id="br0">
      <inkml:brushProperty name="width" value="0.035" units="cm"/>
      <inkml:brushProperty name="height" value="0.035" units="cm"/>
    </inkml:brush>
  </inkml:definitions>
  <inkml:trace contextRef="#ctx0" brushRef="#br0">1 2363 14851,'47'-7'958,"1"2"0,60 2-1,-58 2-586,152 6 16,-118 0-605,143-12 1,-117-9 333,-1-6 0,0-4 1,178-69-1,-192 60 294,2 5-1,2 4 1,135-17 0,391-49-341,-240 49-68,-137 19-8,-44-7 54,-117 15 106,0 4-1,120-2 1,-150 15-19,335 0 1490,-385-2-1524,0 1 1,0 0-1,0 0 1,0 1-1,0 0 1,0 0-1,0 1 1,11 3-1,-16-46-248,5-9-1109,16-62 1,-1 8 471,-7 3 927,2-104-1,-13-103 864,4-66-475,-4 321-528,0 18-138,-3-50-1,-1 82 133,-1 1-1,0 0 1,0 0 0,0 0 0,0 0-1,0 0 1,-1 0 0,1 0-1,0 0 1,-1 0 0,0 0 0,1 1-1,-1-1 1,0 1 0,0-1-1,0 1 1,0 0 0,0 0 0,-3-2-1,-14-10 23,8 3-20,-1 1-1,1 1 1,-1 0 0,-1 1 0,1 0-1,-1 1 1,-1 1 0,1 0 0,-1 0-1,-14-2 1,-21-2 3,-79-5 1,32 5-75,-944-101-1236,672 69 1470,9 1-114,-4 23-46,-439 75 187,478-5-76,-39 4-47,359-56-71,-17 1 43,-37-1 1,53-1-64,0 0-1,0 0 1,1-1 0,-1 0-1,0 0 1,0 0 0,1-1-1,-1 0 1,1 0 0,-1 0-1,1 0 1,0-1 0,-7-4-1,9 5 2,1 0-1,-1 0 1,1 0 0,0 0-1,0 0 1,0 0-1,0 0 1,0-1-1,0 1 1,1 0 0,-1 0-1,1-1 1,0 1-1,-1 0 1,1-1-1,0 1 1,0 0 0,0-1-1,1 1 1,-1 0-1,1-1 1,-1 1-1,1 0 1,0-1-1,0 1 1,0 0 0,1-2-1,18-22-182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4"/>
    </inkml:context>
    <inkml:brush xml:id="br0">
      <inkml:brushProperty name="width" value="0.035" units="cm"/>
      <inkml:brushProperty name="height" value="0.035" units="cm"/>
    </inkml:brush>
  </inkml:definitions>
  <inkml:trace contextRef="#ctx0" brushRef="#br0">3 47 14459,'-3'13'1808,"10"2"-967,6 0-313,6-7 2184,12-3-1959,17-12-209,3-3-72,12-1-440,2-1-288,1-4-496,-5-1 680,-15 4-97,-13-2-135,-18 13-136</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5"/>
    </inkml:context>
    <inkml:brush xml:id="br0">
      <inkml:brushProperty name="width" value="0.035" units="cm"/>
      <inkml:brushProperty name="height" value="0.035" units="cm"/>
    </inkml:brush>
  </inkml:definitions>
  <inkml:trace contextRef="#ctx0" brushRef="#br0">0 72 16668,'2'-3'1528,"12"-4"-984,3 0-208,10-3 880,5-2-496,5-2-527,9 7-305,7 0 216,-7 2-72,-10 5-112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6"/>
    </inkml:context>
    <inkml:brush xml:id="br0">
      <inkml:brushProperty name="width" value="0.035" units="cm"/>
      <inkml:brushProperty name="height" value="0.035" units="cm"/>
    </inkml:brush>
  </inkml:definitions>
  <inkml:trace contextRef="#ctx0" brushRef="#br0">60 25 13571,'10'-22'3106,"-9"20"-1847,-2 7-256,-2 3-582,-20 69 1129,-18 107-1,40-179-1478,0 0 0,1 0 0,-1 0 0,1 1 0,0-1-1,2 8 1,-2-12-57,0-1-1,0 1 0,0 0 0,1-1 1,-1 1-1,0 0 0,1-1 1,-1 1-1,0 0 0,1-1 1,-1 1-1,1-1 0,-1 1 1,1-1-1,-1 1 0,1-1 1,0 1-1,-1-1 0,1 0 1,1 1-1,-1-1-5,0 1 1,1-1 0,-1 0-1,1 0 1,-1 0-1,1 0 1,-1 0-1,1 0 1,-1 0-1,1-1 1,-1 1-1,1-1 1,2 0-1,7-5-439,1 1-1,-1-2 1,0 0-1,-1 0 1,0-1-1,0 0 0,0-1 1,-1 0-1,14-19 1,-13 16-396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8.140"/>
    </inkml:context>
    <inkml:brush xml:id="br0">
      <inkml:brushProperty name="width" value="0.025" units="cm"/>
      <inkml:brushProperty name="height" value="0.025" units="cm"/>
    </inkml:brush>
  </inkml:definitions>
  <inkml:trace contextRef="#ctx0" brushRef="#br0">1 0 12844,'0'0'10122</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7"/>
    </inkml:context>
    <inkml:brush xml:id="br0">
      <inkml:brushProperty name="width" value="0.035" units="cm"/>
      <inkml:brushProperty name="height" value="0.035" units="cm"/>
    </inkml:brush>
  </inkml:definitions>
  <inkml:trace contextRef="#ctx0" brushRef="#br0">26 0 14427,'-1'13'1600,"-2"6"-791,-1 2-313,0 9 840,-1 3-216,1 2-296,1-2-151,2-3-385,1-3-288,5-10-545,5-8-223,8-15 584,2-8-128,5-13-168</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8"/>
    </inkml:context>
    <inkml:brush xml:id="br0">
      <inkml:brushProperty name="width" value="0.035" units="cm"/>
      <inkml:brushProperty name="height" value="0.035" units="cm"/>
    </inkml:brush>
  </inkml:definitions>
  <inkml:trace contextRef="#ctx0" brushRef="#br0">126 24 14603,'0'0'62,"0"0"0,-1 0-1,1-1 1,0 1 0,-1 0 0,1 0 0,0-1-1,-1 1 1,1 0 0,0 0 0,-1 0 0,1 0-1,0 0 1,-1 0 0,1-1 0,-1 1 0,1 0-1,0 0 1,-1 0 0,1 0 0,0 0 0,-1 0-1,1 0 1,-1 1 0,1-1 0,0 0-1,-1 0 1,1 0 0,0 0 0,-1 0 0,1 1-1,0-1 1,-1 0 0,1 0 0,-1 1 0,-12 10 175,12-10-133,-11 12 185,2 1-1,-1 1 1,2 0-1,0 0 1,0 1-1,2 0 1,0 0-1,1 1 1,0 0-1,-3 22 1,8-36-266,0 0-1,1 0 1,-1 0-1,1 0 1,0 0-1,0 0 1,0 0-1,0 0 1,1 0-1,-1 0 1,1 0-1,0 0 1,0 0-1,0-1 1,0 1-1,0 0 1,1 0-1,-1-1 1,1 1-1,0-1 1,3 5-1,-2-5 8,-1-1 1,1 1-1,-1 0 0,1-1 0,-1 0 0,1 0 1,0 0-1,0 0 0,0 0 0,-1 0 0,1-1 1,0 1-1,0-1 0,0 0 0,0 0 0,0 0 0,0 0 1,0-1-1,0 1 0,0-1 0,0 0 0,4-1 1,1-1 58,0-1-1,-1 0 1,1 0 0,-1 0 0,0-1 0,0 0 0,-1 0 0,1-1 0,-1 0 0,0 0 0,8-12-1,-11 14-50,0 0-1,0 0 0,-1 0 1,1 0-1,-1 0 0,0 0 0,-1-1 1,1 1-1,-1-1 0,0 1 1,0-1-1,0 0 0,-1 1 0,1-1 1,-1 0-1,0 1 0,-1-1 1,1 0-1,-1 1 0,0-1 0,0 0 1,-3-6-1,3 8-37,-1 1 0,0-1 0,0 1 0,0 0 0,0 0 0,0 0 0,0 0 0,-1 0 0,1 0 0,-1 0 0,1 1 0,-1-1 0,0 1 0,0 0 0,1 0 1,-1 0-1,0 0 0,0 1 0,0-1 0,0 1 0,0-1 0,-6 1 0,5 0-90,0 0 1,0 0 0,1 0-1,-1 1 1,0 0-1,0-1 1,0 1 0,0 0-1,1 1 1,-1-1-1,1 1 1,-1 0 0,1 0-1,-1 0 1,1 0-1,0 0 1,-5 5 0,8-6 24,-1-1-1,0 1 1,1-1 0,-1 1 0,0-1 0,1 1 0,-1 0 0,1-1 0,-1 1 0,1 0 0,0 0-1,-1-1 1,1 1 0,0 0 0,-1 0 0,1 0 0,0-1 0,0 1 0,0 0 0,0 0 0,0 0-1,0 0 1,0-1 0,0 1 0,0 0 0,0 0 0,0 0 0,0 0 0,1-1 0,-1 1-1,0 0 1,0 0 0,1 0 0,-1-1 0,1 1 0,-1 0 0,1-1 0,-1 1 0,1 0 0,-1-1-1,1 1 1,0-1 0,0 1 0,2 1-278,0-1 0,0 0 0,0 1 0,0-1 0,0-1 0,0 1 0,0 0 0,0-1 0,0 0 0,5 1 0,2-2-129,1 0 0,0-1 0,-1 1 0,1-2 0,-1 0-1,0 0 1,0-1 0,0 0 0,11-6 0,-1-2 605,0-1 0,-1 0 0,21-19 0,-30 19 618,-8 11-440,0 0-1,-1-1 1,1 1 0,0 0 0,0 0-1,0 0 1,0 1 0,0-1 0,0 0-1,5-1 1,-7 3-232,1 1-1,-1-1 1,0 1-1,0 0 1,0-1-1,1 1 1,-1-1-1,0 1 1,0 0-1,0-1 1,0 1-1,0-1 1,0 1-1,0 0 0,0-1 1,0 1-1,0 0 1,0-1-1,0 1 1,-1-1-1,1 1 1,0-1-1,0 1 1,-1 0-1,1-1 1,-1 1-1,-8 25 677,9-25-709,-13 33 777,4-14-465,1 1-1,0 1 1,2-1 0,1 1-1,0 0 1,-1 32 0,6-53-333,-1 0 0,1 0 0,0 1 0,0-1 0,0 0 0,0 1 0,0-1 0,1 0 0,-1 0 0,0 1 0,1-1 1,-1 0-1,0 0 0,1 0 0,-1 1 0,1-1 0,0 0 0,-1 0 0,1 0 0,0 0 0,0 0 0,0 0 0,0 0 0,0-1 0,0 1 0,0 0 0,0 0 0,0-1 0,0 1 0,0 0 1,0-1-1,0 1 0,1-1 0,-1 0 0,0 1 0,0-1 0,1 0 0,-1 0 0,0 0 0,0 0 0,1 0 0,-1 0 0,0 0 0,1 0 0,-1 0 0,1-1 0,8-1 85,-1-1 1,0 0-1,0-1 0,16-8 0,-20 9-78,19-10 108,-1-1 0,-1 0-1,-1-2 1,0-1-1,-1 0 1,-1-2 0,0 0-1,-2-1 1,24-35 0,-39 52-126,0 0 1,0 1 0,-1-1-1,0 0 1,0-1 0,0 1 0,0 0-1,0 0 1,0 0 0,-1-1 0,1 1-1,-1-6 1,-1 7-14,1 1 0,0-1 0,-1 0-1,1 1 1,-1-1 0,1 1 0,-1-1 0,0 1 0,0-1 0,0 1 0,0 0-1,0-1 1,0 1 0,0 0 0,0 0 0,0 0 0,0 0 0,-1 0-1,1 0 1,0 0 0,-1 0 0,1 0 0,-1 1 0,1-1 0,-1 0-1,-2 0 1,-3 0-120,0-1 0,0 1 0,0 0 0,0 1-1,0 0 1,0 0 0,0 0 0,0 1 0,-10 2-1,-7 3-727,-30 11-1,54-16 847,-22 6-539</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49"/>
    </inkml:context>
    <inkml:brush xml:id="br0">
      <inkml:brushProperty name="width" value="0.035" units="cm"/>
      <inkml:brushProperty name="height" value="0.035" units="cm"/>
    </inkml:brush>
  </inkml:definitions>
  <inkml:trace contextRef="#ctx0" brushRef="#br0">0 102 13819,'5'0'633,"0"1"0,0 0 1,0 0-1,0 0 0,5 2 0,17 4 674,23-1-447,0-3-1,0-1 1,64-8-1,153-29-247,-125 14-370,29-8-114,38-5-32,-197 33-90,-1 0 0,1 1 0,0 1-1,22 3 1,-34-4-5,0 0 0,0 0 0,0 0 0,1 0 0,-1 0 0,0 0 0,0 0 0,0 0 0,0 0 0,1 0 0,-1 0 0,0 0-1,0 0 1,0 1 0,0-1 0,1 0 0,-1 0 0,0 0 0,0 0 0,0 0 0,0 0 0,0 0 0,0 1 0,1-1 0,-1 0 0,0 0-1,0 0 1,0 0 0,0 1 0,0-1 0,0 0 0,0 0 0,0 0 0,0 0 0,0 1 0,0-1 0,0 0 0,0 0 0,0 0 0,0 0-1,0 1 1,-5 7 57,-12 5 63,15-12-224,-1-1-1,1 1 1,-1-1 0,1 1 0,-1-1-1,1 0 1,-1 0 0,1 0 0,-1 0 0,1 0-1,-1-1 1,1 1 0,-1-1 0,1 0 0,-1 1-1,1-1 1,-5-3 0,0 2-282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0"/>
    </inkml:context>
    <inkml:brush xml:id="br0">
      <inkml:brushProperty name="width" value="0.035" units="cm"/>
      <inkml:brushProperty name="height" value="0.035" units="cm"/>
    </inkml:brush>
  </inkml:definitions>
  <inkml:trace contextRef="#ctx0" brushRef="#br0">152 144 14891,'13'-18'1082,"1"-2"51,0 1 1,27-27-1,-37 42-973,0 0 0,0 1 1,1-1-1,-1 1 0,1 0 0,0 0 0,0 0 0,0 1 0,0 0 0,1 0 1,-1 0-1,0 0 0,1 1 0,-1 0 0,1 0 0,7 0 0,-11 1-130,0 0-1,-1 1 1,1-1-1,0 0 1,0 1 0,-1-1-1,1 1 1,0-1-1,-1 1 1,1 0-1,0 0 1,-1 0-1,1 0 1,-1 0-1,1 0 1,-1 0-1,0 0 1,0 1-1,2 1 1,-1 0-9,0 0 1,0 0-1,-1 1 1,1-1-1,-1 0 1,0 1-1,0-1 1,0 1-1,0 4 1,0 3-8,0 0 1,-1 0-1,-1 0 1,0 0-1,-4 17 1,0-6 7,-2-1 1,0 0 0,-2-1-1,0 0 1,-1 0 0,-1-1-1,-1 0 1,-1-1 0,0 0-1,-1-1 1,-1 0 0,-1-2-1,0 0 1,-1 0 0,0-2-1,-2 0 1,1-1 0,-36 17-1,46-26-8,0 0 0,0-1 0,0 0 0,-15 2 1,21-4-19,1 0 1,-1 1 0,0-1-1,1-1 1,-1 1 0,0 0-1,1 0 1,-1 0 0,1-1-1,-1 1 1,1-1 0,-1 0 0,-2 0-1,4 0-1,-1 0-1,1 1 0,-1-1 0,1 0 1,-1 1-1,1-1 0,0 0 1,-1 1-1,1-1 0,0 0 1,-1 0-1,1 0 0,0 1 0,0-1 1,0 0-1,0 0 0,0 0 1,0 0-1,0 1 0,0-1 1,0 0-1,0 0 0,0 0 0,0 1 1,1-1-1,-1 0 0,0 0 1,1 0-1,-1-1-5,1 1 1,-1 0-1,0 0 1,1 0-1,-1 0 1,1 0-1,0 0 1,-1 0-1,1 0 0,0 0 1,-1 0-1,1 1 1,0-1-1,0 0 1,0 0-1,0 1 1,0-1-1,0 0 0,0 1 1,0-1-1,0 1 1,0-1-1,0 1 1,0 0-1,0 0 1,0-1-1,0 1 0,1 0 1,-1 0-1,0 0 1,0 0-1,0 0 1,0 0-1,2 1 1,-1-1-11,1 1 1,-1 0-1,1 0 1,-1 0-1,1 0 1,-1 0 0,0 1-1,0-1 1,0 1-1,0 0 1,0-1 0,0 1-1,0 0 1,0 0-1,1 3 1,7 11-15,-1 1-1,0 1 1,5 18 0,-6-15 44,1-1-1,14 23 1,-22-41 8,1 1-1,-1-1 1,1 1-1,0-1 1,0 0 0,0 0-1,0 1 1,1-2-1,-1 1 1,0 0-1,1 0 1,-1-1 0,1 1-1,0-1 1,-1 0-1,1 0 1,0 0-1,0 0 1,0 0 0,3 0-1,-2-1 20,0 0 0,1-1 1,-1 1-1,0-1 0,0 0 0,0 0 0,0 0 0,0-1 0,0 0 0,0 1 1,0-1-1,5-4 0,4-3 71,-2 0 0,1-1 0,-1-1 0,-1 1 0,0-2 0,0 1 0,7-14 0,-6 7-68,-1 0 0,0-1 0,-2 0 0,0 0 0,-2-1 0,7-26 0,-13 43-121,1 0 0,-1 0 0,0 0 0,0 1-1,0-1 1,0 0 0,-1 0 0,1 0 0,-1 1-1,-1-5 1,2 6 46,-1 0-1,1 0 1,-1 0 0,1 0-1,-1 0 1,1 0-1,-1 0 1,0 0-1,0 0 1,0 0 0,1 0-1,-1 1 1,0-1-1,0 0 1,0 0-1,0 1 1,0-1 0,0 1-1,0-1 1,-1 1-1,1-1 1,0 1-1,0 0 1,0 0 0,-2-1-1,-6 3-408</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1"/>
    </inkml:context>
    <inkml:brush xml:id="br0">
      <inkml:brushProperty name="width" value="0.035" units="cm"/>
      <inkml:brushProperty name="height" value="0.035" units="cm"/>
    </inkml:brush>
  </inkml:definitions>
  <inkml:trace contextRef="#ctx0" brushRef="#br0">49 24 15003,'0'0'115,"0"-1"0,0 0 0,1 0-1,-1 0 1,0 0 0,0 0 0,0 0 0,1 1-1,-1-1 1,0 0 0,1 0 0,-1 0 0,1 1-1,-1-1 1,1 0 0,-1 1 0,1-1 0,-1 0-1,1 1 1,0-1 0,-1 1 0,1-1-1,1 0 1,0 0 46,0 0-1,0 0 0,0 0 0,0 1 1,0-1-1,1 1 0,-1 0 1,0-1-1,3 1 0,6 1 184,0-1-1,0 2 1,10 2-1,-20-4-323,31 6 159,1 2 0,-2 1 0,1 2 0,58 28 0,-86-36-177,0-1 0,1 1 1,-1 0-1,-1 0 0,1 0 0,0 1 1,-1-1-1,0 1 0,1 0 0,-2 0 0,1 0 1,0 0-1,-1 0 0,0 1 0,0-1 1,3 9-1,-4-7 0,0 1-1,0-1 1,-1 1 0,0-1-1,0 1 1,-1 0 0,0-1-1,0 0 1,0 1 0,-1-1 0,0 1-1,-4 7 1,-1 3 10,-1-1-1,-1 0 1,-1 0-1,0 0 1,-18 19-1,-70 67 308,63-68-172,-136 144 234,155-165-901,16-13 512,-1 0 0,1 0 0,0 0-1,0 0 1,-1 1 0,1-1 0,0 0 0,-1 0 0,1 0-1,0 0 1,0 0 0,-1 0 0,1 0 0,0 0-1,-1 0 1,1 0 0,0 0 0,-1 0 0,1 0 0,0-1-1,0 1 1,-1 0 0,1 0 0,0 0 0,0 0-1,-1 0 1,1-1 0,0 1 0,0 0 0,-1 0 0,1 0-1,0-1 1,0 1 0,0 0 0,-1 0 0,1-1 0,0 1-1,0 0 1,0 0 0,0-1 0,0 1 0,0 0-1,-1-1 1,1 1 0,0 0 0,0 0 0,0-1 0,0 1-1,0 0 1,0-1 0,0 1 0,0 0 0,0-1 0,1 1-1,-1 0 1,0 0 0,0-1 0,0 1 0,0 0-1,0-1 1,3-16-314</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2"/>
    </inkml:context>
    <inkml:brush xml:id="br0">
      <inkml:brushProperty name="width" value="0.035" units="cm"/>
      <inkml:brushProperty name="height" value="0.035" units="cm"/>
    </inkml:brush>
  </inkml:definitions>
  <inkml:trace contextRef="#ctx0" brushRef="#br0">25 0 16468,'-11'9'1744,"2"4"-944,5-1-328,5 1 1169,8-4-585,12 0-320,4-5-96,12-3-240,6-1-96,14-1-304,5-5-160,3-5-408,-4 3-256,-9 0 1832,-5 5-1128,-23 3-96,-12 3-64</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3"/>
    </inkml:context>
    <inkml:brush xml:id="br0">
      <inkml:brushProperty name="width" value="0.035" units="cm"/>
      <inkml:brushProperty name="height" value="0.035" units="cm"/>
    </inkml:brush>
  </inkml:definitions>
  <inkml:trace contextRef="#ctx0" brushRef="#br0">19 52 17124,'-14'12'1528,"9"-12"-840,5 4-176,13-7 697,10 0-145,9-4-152,6-3-136,10 1-304,5 1-272,4-1-872,-2 2 712,-11 3-232,-8-3-104</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4"/>
    </inkml:context>
    <inkml:brush xml:id="br0">
      <inkml:brushProperty name="width" value="0.035" units="cm"/>
      <inkml:brushProperty name="height" value="0.035" units="cm"/>
    </inkml:brush>
  </inkml:definitions>
  <inkml:trace contextRef="#ctx0" brushRef="#br0">287 48 13715,'2'-1'122,"-1"0"-1,1-1 1,-1 1 0,1 0-1,-1 0 1,0-1 0,0 1-1,0-1 1,0 1 0,0-1-1,0 1 1,0-1-1,0 0 1,0 1 0,-1-1-1,1 0 1,-1 0 0,1 0-1,-1-2 1,0 4-80,0-1-1,0 0 0,0 1 1,0-1-1,-1 1 1,1-1-1,0 0 0,0 1 1,-1-1-1,1 1 1,0-1-1,-1 1 0,1-1 1,0 1-1,-1 0 1,1-1-1,-1 1 0,1-1 1,-1 1-1,1 0 1,-1-1-1,1 1 0,-2-1 1,0 1 67,0-1 1,0 1 0,0-1-1,0 1 1,0 0 0,0 0-1,0-1 1,0 2 0,-1-1-1,-1 0 1,-9 3 29,2 0 1,-1 1-1,0 0 0,1 0 0,-1 1 1,2 1-1,-1 0 0,0 0 1,1 1-1,0 1 0,1-1 1,0 2-1,0-1 0,0 1 1,-13 20-1,10-13-59,1 0 0,1 1 0,0 0 0,1 1 0,1 0 1,1 1-1,1 0 0,0 0 0,-3 23 0,7-36-33,2 1 1,-1-1-1,1 0 1,0 1-1,0-1 0,1 1 1,0-1-1,0 0 1,2 7-1,-2-10-23,0-1 1,0 0-1,0 0 1,1 0-1,-1 0 1,0 0-1,1 0 1,-1 0-1,1 0 1,0 0-1,0-1 1,-1 1-1,1-1 1,0 1-1,0-1 1,1 0-1,-1 0 1,0 0-1,0 0 0,0 0 1,1 0-1,-1-1 1,1 1-1,-1-1 1,0 1-1,3-1 1,3 0 29,-1-1 1,1 0-1,-1 0 1,1 0-1,-1-1 1,0 0-1,0-1 1,0 0-1,0 0 1,0 0-1,-1-1 1,1 0-1,-1 0 1,0-1-1,7-6 1,7-6 122,-1-2 0,-1 0 0,17-24 0,-25 29-57,1-1 0,-2 0-1,15-32 1,-21 41-97,-1-1-1,0 1 1,0 0-1,0 0 1,-1-1 0,0 1-1,0-1 1,0 0-1,-1 1 1,0-1-1,-1 1 1,1-1 0,-1 1-1,-2-8 1,3 13-29,-1 0 1,1 0 0,0-1-1,-1 1 1,1 0 0,-1 0-1,1 0 1,-1 0 0,0 0 0,1 0-1,-1 0 1,0 0 0,0 1-1,0-1 1,1 0 0,-1 0-1,0 0 1,0 1 0,0-1-1,0 1 1,0-1 0,-1 1-1,1-1 1,0 1 0,0-1 0,0 1-1,0 0 1,0 0 0,-1 0-1,1 0 1,0 0 0,0 0-1,0 0 1,-1 0 0,1 0-1,0 0 1,0 0 0,0 1-1,0-1 1,-1 1 0,1-1 0,0 1-1,0-1 1,0 1 0,-1 0-1,-3 2-194,1 0 0,-1 1-1,1-1 1,0 1 0,0-1-1,0 1 1,0 0 0,-5 9 0,-11 19-619,14-20 291</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5"/>
    </inkml:context>
    <inkml:brush xml:id="br0">
      <inkml:brushProperty name="width" value="0.035" units="cm"/>
      <inkml:brushProperty name="height" value="0.035" units="cm"/>
    </inkml:brush>
  </inkml:definitions>
  <inkml:trace contextRef="#ctx0" brushRef="#br0">67 0 16452,'-15'52'1520,"-2"-2"-1032,1-2-184,4-1 528,7-6-104,4-11-328,2-4-240,8-14-640,4-8-144,7-17 496,0-8-160,4-15-80</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6"/>
    </inkml:context>
    <inkml:brush xml:id="br0">
      <inkml:brushProperty name="width" value="0.035" units="cm"/>
      <inkml:brushProperty name="height" value="0.035" units="cm"/>
    </inkml:brush>
  </inkml:definitions>
  <inkml:trace contextRef="#ctx0" brushRef="#br0">97 0 15379,'-12'12'1350,"0"1"-1,-16 24 1,25-34-1248,1 1 1,0-1 0,-1 1-1,2 0 1,-1 0 0,0 0 0,1 0-1,0 0 1,-1 1 0,2-1 0,-1 0-1,0 0 1,1 1 0,0-1-1,1 9 1,-1-12-90,1 1 0,-1-1 0,1 0 0,-1 0 0,1 1 0,0-1 0,0 0 0,0 0 0,-1 0 0,1 0 0,0 0 0,0 0 0,1 0 0,-1 0 0,0 0 0,0 0 0,0 0 0,1-1 0,-1 1 0,0 0 0,1-1 0,-1 0 0,0 1 0,1-1 0,-1 0 0,0 1 0,4-1 0,3 0 2,1 1-1,-1-2 1,14-1 0,-10 0 12,2 1-18,1 0 1,-1 1-1,0 0 1,0 1 0,1 1-1,-1 0 1,17 5 0,-27-5-9,1-1 0,-1 1 1,1 0-1,-1 0 1,0 1-1,0-1 0,0 1 1,0 0-1,0 0 1,-1 0-1,1 1 0,-1-1 1,0 1-1,0 0 1,0-1-1,0 2 0,-1-1 1,0 0-1,0 0 1,0 1-1,0-1 0,-1 1 1,1-1-1,0 11 1,-1-7 43,-1 1 0,0-1-1,0 1 1,-1 0 0,-1-1 0,1 1 0,-1-1 0,-1 1 0,1-1 0,-1 0 0,-1 0 0,0 0 0,0-1 0,0 1 0,-1-1 0,-11 13 0,5-7 125,-1-1-1,0 0 1,0-1 0,-1 0-1,-1-1 1,0 0 0,-27 13-1,33-20-134,1 1-1,-1-2 0,0 1 1,0-1-1,0 0 1,-13 1-1,18-3-75,1 1 0,-1-1 0,1 0 1,-1 0-1,1-1 0,-1 1 0,1 0 0,-1-1 1,1 0-1,-1 1 0,1-1 0,0 0 0,-1 0 0,1 0 1,0-1-1,0 1 0,0-1 0,0 1 0,0-1 1,0 1-1,0-1 0,0 0 0,1 0 0,-1 0 1,1 0-1,-2-3 0,-8-29-214,4-9-114</inkml:trace>
  <inkml:trace contextRef="#ctx0" brushRef="#br0" timeOffset="1">94 22 15507,'11'-9'1889,"4"5"-1121,-2-1-312,5 3 1336,4 2-703,8 0-569,4 1-304,3 3-784,4-1-209,-3-1 633,5 2-192,-4-1-120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9.088"/>
    </inkml:context>
    <inkml:brush xml:id="br0">
      <inkml:brushProperty name="width" value="0.025" units="cm"/>
      <inkml:brushProperty name="height" value="0.025" units="cm"/>
    </inkml:brush>
  </inkml:definitions>
  <inkml:trace contextRef="#ctx0" brushRef="#br0">125 211 10442,'0'0'6070,"0"-9"-3364,1 5-2460,-4-25 1263,3 28-1476,0 0 0,-1 1 0,1-1 0,-1 0-1,1 0 1,-1 1 0,1-1 0,-1 1 0,1-1 0,-1 1 0,1-1 0,-1 1 0,0-1 0,1 1 0,-1-1 0,0 1 0,1 0 0,-1-1 0,0 1 0,1 0 0,-1-1 0,0 1 0,0 0 0,0 0 0,1 0 0,-1 0 0,0 0 0,0 0 0,1 0 0,-1 0 0,0 0 0,0 0-1,0 0 1,1 1 0,-1-1 0,0 0 0,0 1 0,1-1 0,-1 0 0,0 1 0,0 0 0,-6 3 88,1 0 0,0 0-1,0 1 1,1 0 0,-1 0-1,1 0 1,0 1 0,1 0 0,-1 0-1,1 0 1,0 1 0,1-1-1,-1 1 1,1 0 0,1 0-1,-1 0 1,-1 9 0,6-14-175,0 1 1,0-1 0,0 0-1,0 0 1,0 0-1,0 0 1,1 0 0,-1-1-1,1 1 1,-1-1-1,1 1 1,0-1 0,-1 0-1,1 0 1,4 1-1,2 1-303,1 2 287,-1 1 0,1 0 0,-1 0 1,0 1-1,-1 0 0,0 1 0,0 0 0,0 0 0,-1 0 0,0 1 0,-1 0 0,0 1 1,0 0-1,-1-1 0,-1 2 0,1-1 0,-1 0 0,-1 1 0,0 0 0,1 13 1,-2-16 154,-1 0 0,0-1 0,-1 1 0,0 0 0,0 0 0,0-1 0,-1 1 0,-1 0 0,1-1 0,-1 1 0,0-1 0,-1 1 0,0-1 0,0 0 0,0 0 0,-1 0 0,0 0 0,-1-1 0,1 0 0,-1 0 0,0 0 0,-1 0 1,1-1-1,-1 0 0,0 0 0,-1-1 0,1 1 0,-1-1 0,-11 5 0,15-8-11,1 1 1,-1-1-1,0 0 0,0 0 1,0 0-1,0 0 0,0 0 1,0 0-1,0-1 0,0 0 1,0 0-1,-1 1 1,1-2-1,0 1 0,0 0 1,0-1-1,0 1 0,0-1 1,0 0-1,0 0 1,-5-3-1,5 2-45,1 0-1,0-1 1,-1 1 0,1-1-1,1 0 1,-1 1 0,0-1 0,1 0-1,-1 0 1,1 0 0,0 0-1,0-1 1,0 1 0,0 0-1,1 0 1,-1-1 0,1-2 0,-1-10-138,1 1 0,1 0 0,0 0 0,1 0 0,0 0 0,2 0 0,9-26 0,1 9-101,1 1 1,2 1-1,0 1 1,33-40-1,95-95-991,-56 68 925,-62 59 353,-27 26-10,-20 14-8,11 2 60,0 1 0,1-1 0,0 1 1,0 1-1,0 0 0,1 0 0,0 0 0,0 1 1,1 0-1,-8 12 0,4-5 213,1 0 0,1 0 1,0 1-1,1 0 0,-6 22 0,12-33-238,-1 0 0,1 1-1,1-1 1,-1 0 0,0 0-1,1 1 1,0-1 0,2 11 0,-2-15-83,1 1 0,0 0 0,-1-1 1,1 1-1,0 0 0,0-1 0,0 1 0,0-1 1,0 1-1,0-1 0,0 1 0,1-1 1,-1 0-1,1 0 0,-1 0 0,0 0 1,1 0-1,0 0 0,-1 0 0,1 0 0,0-1 1,-1 1-1,1 0 0,0-1 0,0 0 1,-1 1-1,1-1 0,2 0 0,11 1-10,-1 0-1,1-2 0,0 0 1,-1 0-1,1-1 0,-1-1 0,0-1 1,0 0-1,0 0 0,26-14 1,-31 14-56,0 0 0,-1-1 0,0 0-1,0-1 1,0 0 0,-1 0 0,0 0 0,0-1 0,0 0 0,-1-1 0,0 1 0,0-1 0,-1 0 0,0-1 0,-1 1 0,1-1 0,3-15 0,-7 23 53,-1 0 1,1 0 0,-1 0 0,0 0 0,0 0-1,1-1 1,-1 1 0,0 0 0,0 0-1,0 0 1,0 0 0,-1-1 0,1 1-1,0 0 1,0 0 0,-1 0 0,1 0-1,-1 0 1,1 0 0,-2-2 0,2 2 0,-1 1 0,0-1 1,0 1-1,1 0 0,-1-1 1,0 1-1,0 0 0,1 0 1,-1-1-1,0 1 0,0 0 1,0 0-1,0 0 0,1 0 1,-1 0-1,0 0 0,0 0 1,0 0-1,0 0 0,1 1 1,-2-1-1,-3 2 12,1-1 0,0 1 0,1 0 0,-1 0 0,0 0 0,0 0 0,1 1 0,0-1 0,-6 7 0,0 1 157,0 1 0,1 1 0,0 0 0,-7 16 0,13-23-44,-1 0-1,1 1 1,0 0-1,1-1 0,-1 1 1,1 0-1,0 0 1,1 0-1,-1 0 1,1 0-1,0 0 1,2 11-1,-1-15-100,1 1 0,-1-1 0,0 0 0,1 1 0,-1-1-1,1 0 1,0 0 0,-1-1 0,1 1 0,0 0 0,0 0 0,0-1 0,1 1-1,-1-1 1,0 0 0,0 0 0,1 0 0,-1 0 0,1 0 0,-1 0 0,1 0-1,-1-1 1,1 0 0,0 1 0,-1-1 0,1 0 0,5-1 0,3 2 47,1-2 1,0 0-1,-1 0 1,24-6-1,-26 4-493,-1-1 0,1 0 0,-1 0 0,0-1 0,0 0 0,-1-1 0,1 1 0,-1-2 0,0 1 0,-1-1 0,1 0 0,-1 0 0,-1 0 0,6-11 0,-8 15 187,-1 0 0,0-1 0,0 0 0,0 1 0,-1-1 0,1 0 0,-1 0 0,0 0 0,0 0 0,0 0 0,0 0 0,-1 0 0,0-1-1,0 1 1,0 0 0,0 0 0,-1 0 0,1 0 0,-1 0 0,0 0 0,-1 0 0,1 0 0,-1 0 0,1 0 0,-1 0 0,0 1 0,0-1 0,-1 1-1,1 0 1,-1-1 0,0 1 0,0 0 0,-5-4 0,-19-6-3135,24 13 3292,0 0 0,0-1 0,0 1 0,0 1 1,0-1-1,1 0 0,-1 1 0,0-1 0,0 1 1,0 0-1,0 0 0,1 0 0,-1 1 0,0-1 0,1 0 1,-1 1-1,1 0 0,-1 0 0,1 0 0,0 0 1,0 0-1,0 0 0,0 0 0,0 0 0,0 1 1,1-1-1,-1 1 0,1 0 0,0-1 0,0 1 1,0 0-1,0 0 0,0 0 0,0-1 0,0 6 1,1-3-4636</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58"/>
    </inkml:context>
    <inkml:brush xml:id="br0">
      <inkml:brushProperty name="width" value="0.035" units="cm"/>
      <inkml:brushProperty name="height" value="0.035" units="cm"/>
    </inkml:brush>
  </inkml:definitions>
  <inkml:trace contextRef="#ctx0" brushRef="#br0">31 1 16860,'-5'17'1872,"-2"4"-1040,-1 5-296,2 0 1417,1 5-929,7 1-400,4-5-72,9-5-288,5-5-160,11-13-456,7-4-264,0-10-456,3-8-160,-2-8 871,-2-3-319,-5 0-160</inkml:trace>
  <inkml:trace contextRef="#ctx0" brushRef="#br0" timeOffset="1">344 28 11963,'-11'13'1920,"-8"14"-752,-5 5-360,-5 11 1969,4 2-1153,-7 6-415,5 3-193,0-2-344,4 1-112,8-5-280,4-3-256,5-9-632,3-2-264,3-14 720,-1-4-184,-1-15-96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0"/>
    </inkml:context>
    <inkml:brush xml:id="br0">
      <inkml:brushProperty name="width" value="0.035" units="cm"/>
      <inkml:brushProperty name="height" value="0.035" units="cm"/>
    </inkml:brush>
  </inkml:definitions>
  <inkml:trace contextRef="#ctx0" brushRef="#br0">19 0 16267,'-9'3'2073,"0"-3"-1337,8 1-272,1-3 976,13 3-479,6-1-145,12 0-328,9 0-144,13 4-216,3 1-96,0-4-368,3 5-240,-8-2 400,-5-2 56,-6-7-120,-9 1-48</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1"/>
    </inkml:context>
    <inkml:brush xml:id="br0">
      <inkml:brushProperty name="width" value="0.035" units="cm"/>
      <inkml:brushProperty name="height" value="0.035" units="cm"/>
    </inkml:brush>
  </inkml:definitions>
  <inkml:trace contextRef="#ctx0" brushRef="#br0">0 128 12635,'0'-4'277,"1"0"1,-1 0 0,1 0-1,-1 0 1,1 0-1,1 0 1,-1 0 0,0 0-1,1 0 1,0 0-1,0 1 1,0-1 0,0 1-1,3-4 1,0 2 36,0 0 0,0 0 0,0 1 1,0 0-1,1 0 0,-1 0 1,1 1-1,7-4 0,-2 2-15,1 1 0,0 0 0,1 0 0,-1 1 0,0 1 0,1 0 0,0 1 0,22 0 0,-31 1-263,0 1 1,-1-1-1,1 0 0,-1 1 1,1 0-1,-1 0 0,1 0 1,-1 0-1,1 0 0,-1 1 0,0 0 1,0-1-1,0 1 0,0 0 1,0 1-1,0-1 0,-1 0 1,1 1-1,-1-1 0,5 7 0,-6-6-23,1 1 1,-1-1-1,0 1 0,0 0 0,0-1 0,0 1 0,-1 0 0,1 0 0,-1 0 0,0 0 0,0-1 0,-1 1 0,1 0 0,-1 0 0,0 0 0,0-1 0,0 1 0,0 0 0,-4 6 0,-9 16 14,-1-1 0,-1 0 0,-25 30 0,15-20-8,2-5-5,-26 40 8,46-64-19,0 1 0,1-1 0,0 1 1,0 0-1,0 0 0,1 0 0,0 1 1,-1 13-1,3-20 0,0 1 0,0-1 0,0 1 0,0-1 0,0 0 0,0 1 0,1-1 0,-1 0 0,0 1 0,1-1 0,-1 0 1,1 0-1,0 1 0,-1-1 0,1 0 0,0 0 0,0 0 0,0 0 0,0 0 0,1 1 0,0 0-14,1 0-1,0-1 1,-1 1-1,1-1 1,0 0-1,-1 0 1,1 0-1,0 0 1,4 1 0,3-1-69,0 0-1,0 0 1,1-1 0,18-2 0,-12 0 195,-1-2 1,0 1-1,0-2 0,0 0 0,0-1 0,-1-1 1,16-9-1,19-15-34</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2"/>
    </inkml:context>
    <inkml:brush xml:id="br0">
      <inkml:brushProperty name="width" value="0.035" units="cm"/>
      <inkml:brushProperty name="height" value="0.035" units="cm"/>
    </inkml:brush>
  </inkml:definitions>
  <inkml:trace contextRef="#ctx0" brushRef="#br0">221 1 14987,'-3'0'176,"1"0"-1,-1 0 1,0 1-1,0-1 0,1 1 1,-1 0-1,0 0 1,1 0-1,-1 0 1,0 1-1,1-1 1,0 1-1,-5 3 0,-30 26 874,34-28-768,-16 15 522,-23 29 0,38-41-722,-1 0 0,1 1 1,0-1-1,0 1 0,0 0 0,1 0 0,0 0 0,1 1 0,-3 8 0,5-15-76,0 1 0,0 0 0,0-1 0,0 1 0,0 0 0,0-1-1,1 1 1,-1-1 0,0 1 0,1-1 0,0 1 0,-1-1 0,1 1 0,0-1 0,-1 1 0,1-1 0,0 0 0,0 1 0,0-1 0,0 0 0,0 0 0,1 0 0,-1 0-1,0 0 1,1 0 0,-1 0 0,0 0 0,1 0 0,-1-1 0,1 1 0,-1 0 0,1-1 0,-1 1 0,4-1 0,5 3-29,1-2 0,-1 0 0,0 0-1,13-1 1,-20 0 20,19 0-11,-10-1-26,1 1-1,0 0 1,-1 1 0,1 1-1,18 4 1,-29-5 40,1 0-1,0 0 1,0 0-1,-1 0 1,1 1 0,-1-1-1,1 1 1,-1 0-1,0-1 1,1 1-1,-1 0 1,0 1 0,0-1-1,0 0 1,-1 1-1,1-1 1,-1 1-1,1-1 1,-1 1 0,0-1-1,0 1 1,0 0-1,0 0 1,0 0 0,-1 0-1,1 0 1,-1 0-1,0-1 1,0 5-1,0 2 73,-1 0 0,-1 0 0,1 0 0,-1 0 0,-1 0 0,0 0-1,0-1 1,-1 1 0,0-1 0,0 0 0,-1 0 0,0-1 0,0 1 0,-1-1-1,0 0 1,-8 8 0,-3 1 139,0-1 0,-1-1-1,-1 0 1,0-2 0,-27 14 0,41-23-230,-1 0 0,0-1 0,1 0 0,-1 0 0,0 0 0,0-1 0,-12 1 0,16-2 14,1 0 0,-1 0 0,0 0 0,1 0 0,-1 0 0,0-1 0,1 1 0,-1 0 0,0-1 0,1 0 0,-1 1 0,1-1 0,-1 0 0,1 0 0,-1 0 0,1 0 0,0 0 0,-1 0 0,1 0 0,0 0 0,0-1 0,0 1 0,0 0 0,0-1 0,0 1 0,0-1 0,0 1 0,1-1 0,-1 1 0,1-1 0,-1 0 0,1 1 0,-1-4 0,0-38-133</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3"/>
    </inkml:context>
    <inkml:brush xml:id="br0">
      <inkml:brushProperty name="width" value="0.035" units="cm"/>
      <inkml:brushProperty name="height" value="0.035" units="cm"/>
    </inkml:brush>
  </inkml:definitions>
  <inkml:trace contextRef="#ctx0" brushRef="#br0">0 3 16123,'3'-3'1697,"3"6"-1249,-2-3-216,3 3 1080,6 0-1024,6 1-288,8-1 944,6 0-863,4 0-41,2-3 48</inkml:trace>
  <inkml:trace contextRef="#ctx0" brushRef="#br0" timeOffset="1">390 27 14067,'-21'21'743,"1"0"-1,1 1 1,-27 41-1,37-49-509,1 0 1,1 0-1,0 1 0,1-1 0,1 2 0,0-1 1,1 0-1,-3 22 0,6-32-182,1 1 0,0-1 0,0 0 0,0 1 0,0-1 0,1 0 0,0 0 0,0 1 0,0-1 0,1 0 0,0 0 0,0 0 1,0 0-1,1 0 0,-1-1 0,1 1 0,0-1 0,7 8 0,-7-9-20,1 0 1,0 0-1,-1-1 1,1 0-1,0 1 1,0-1-1,1 0 1,-1-1-1,0 1 1,1-1-1,-1 0 0,1 0 1,-1 0-1,1-1 1,-1 1-1,1-1 1,-1 0-1,1-1 1,-1 1-1,1-1 1,-1 0-1,7-2 1,-1 0 70,0-1 1,0-1 0,0 0-1,-1 0 1,1-1-1,-2 0 1,1-1 0,0 0-1,-1 0 1,-1-1-1,1 0 1,-1 0 0,0-1-1,-1 0 1,10-18-1,-8 13 42,-1 1 0,-1-2 0,0 1 0,-1-1-1,-1 1 1,0-1 0,-1-1 0,-1 1 0,0 0-1,-1-29 1,-1 41-126,0-1 0,-1 0 0,0 0 0,1 1 0,-1-1 0,-1 1 0,1-1 0,0 1 0,-1-1 0,0 1 0,0 0 0,0-1 0,0 1 0,0 0 0,-1 1 0,-5-6 0,4 5-8,0 0 0,-1 0 0,0 0 0,0 0 0,0 1 0,0 0 0,0 0 0,-1 0 0,1 1 0,-9-2 0,4 2-163,1 0 0,-1 1 1,0 0-1,1 0 1,-1 1-1,0 0 1,1 1-1,0 0 1,-1 0-1,1 1 0,0 1 1,0-1-1,-8 6 1,14-7 71,0 0 0,1 0 0,-1 0 1,1 0-1,-1 1 0,1-1 0,0 1 0,0 0 0,-3 4 1,1 6-481</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5"/>
    </inkml:context>
    <inkml:brush xml:id="br0">
      <inkml:brushProperty name="width" value="0.035" units="cm"/>
      <inkml:brushProperty name="height" value="0.035" units="cm"/>
    </inkml:brush>
  </inkml:definitions>
  <inkml:trace contextRef="#ctx0" brushRef="#br0">135 332 16628,'-15'13'1075,"1"0"1,0 1 0,1 1-1,-22 32 1,29-37-887,0 1 0,1-1 1,0 1-1,1 0 0,0 0 0,1 0 1,0 1-1,1-1 0,-2 18 0,4-26-170,-1 0 0,1 0 0,0 0 0,0 1 0,0-1 0,1 0 0,-1 0 0,1 0 0,-1 0 0,1 0 0,0 0 0,1 0-1,-1 0 1,0 0 0,1-1 0,-1 1 0,1 0 0,0-1 0,0 1 0,0-1 0,0 0 0,0 0 0,1 0 0,-1 0 0,1 0-1,-1 0 1,1 0 0,0-1 0,0 0 0,0 1 0,0-1 0,4 1 0,-1-1-84,0 0-1,1 0 1,-1-1 0,0 0-1,1 0 1,-1 0-1,0-1 1,1 0 0,-1 0-1,0-1 1,0 0 0,0 0-1,0 0 1,0-1-1,6-3 1,2-3-153,0 0 1,0-1-1,-1-1 0,-1 0 0,0-1 0,12-14 1,6-14-283</inkml:trace>
  <inkml:trace contextRef="#ctx0" brushRef="#br0" timeOffset="1">304 49 20556,'-28'-7'1913,"5"6"-1281,0 2-288,10 2 952,1-3-456,14 1-1112,5-3 480,4-20-248,11 1-64</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7"/>
    </inkml:context>
    <inkml:brush xml:id="br0">
      <inkml:brushProperty name="width" value="0.035" units="cm"/>
      <inkml:brushProperty name="height" value="0.035" units="cm"/>
    </inkml:brush>
  </inkml:definitions>
  <inkml:trace contextRef="#ctx0" brushRef="#br0">0 818 15371,'26'-26'1004,"2"1"0,0 1-1,59-37 1,-44 31-503,640-405 1654,-526 340-2834,-138 83 158,0 0-1,-1-1 0,-1 0 1,0-2-1,22-23 0,-26 20-139</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8"/>
    </inkml:context>
    <inkml:brush xml:id="br0">
      <inkml:brushProperty name="width" value="0.035" units="cm"/>
      <inkml:brushProperty name="height" value="0.035" units="cm"/>
    </inkml:brush>
  </inkml:definitions>
  <inkml:trace contextRef="#ctx0" brushRef="#br0">1 469 15963,'4'-13'1761,"6"-2"-1169,8-5-96,4-2 696,13-4-312,6-2-87,11-7-137,2-2-144,4-9-536,1-5-336,-1-5 352,-3-5-104,-6 3-112</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69"/>
    </inkml:context>
    <inkml:brush xml:id="br0">
      <inkml:brushProperty name="width" value="0.035" units="cm"/>
      <inkml:brushProperty name="height" value="0.035" units="cm"/>
    </inkml:brush>
  </inkml:definitions>
  <inkml:trace contextRef="#ctx0" brushRef="#br0">7 78 16235,'19'-20'1199,"-14"14"-952,1 0 0,0 0 0,0 0 0,1 0 0,0 1 0,0 0 0,0 1 0,0-1 0,9-3 0,-15 8-224,-1 0 0,1 0-1,-1 0 1,1-1 0,-1 1 0,1 0-1,-1 0 1,1 0 0,-1 0 0,1 0-1,-1 0 1,1 0 0,0 0-1,-1 0 1,1 0 0,-1 0 0,1 1-1,-1-1 1,1 0 0,-1 0 0,1 0-1,-1 1 1,0-1 0,1 0-1,-1 0 1,1 1 0,-1-1 0,1 1-1,-1-1 1,0 0 0,1 1-1,-1-1 1,0 1 0,0-1 0,1 0-1,-1 1 1,0-1 0,0 1 0,1-1-1,-1 1 1,0-1 0,0 1-1,0-1 1,0 1 0,0 0 0,0-1-1,0 1 1,0-1 0,0 1 0,0-1-1,0 1 1,0-1 0,0 1-1,-1-1 1,1 2 0,-11 31 422,-22 32 153,19-40-283,1 1 0,1 0 0,2 0 0,-11 41-1,20-64-281,0-1 1,1 1-1,-1 0 0,1-1 0,0 1 0,0-1 0,0 1 0,0 0 0,1-1 0,-1 1 0,1-1 0,-1 1 0,1-1 0,0 1 0,0-1 1,2 4-1,-2-4-33,1-1-1,-1 0 1,0 0 0,1 0 0,-1 0 0,1-1 0,0 1 0,-1 0 0,1-1 0,-1 1 0,1-1 0,0 1 0,0-1-1,-1 0 1,1 0 0,0 0 0,0 0 0,-1 0 0,1 0 0,0 0 0,0 0 0,-1-1 0,1 1 0,0-1 0,2 0 0,6-3-213,0 0 1,0 0 0,-1 0 0,1-2 0,-1 1 0,13-10 0,48-46-475,-30 22 197</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0"/>
    </inkml:context>
    <inkml:brush xml:id="br0">
      <inkml:brushProperty name="width" value="0.035" units="cm"/>
      <inkml:brushProperty name="height" value="0.035" units="cm"/>
    </inkml:brush>
  </inkml:definitions>
  <inkml:trace contextRef="#ctx0" brushRef="#br0">40 42 16179,'-9'16'1330,"3"-6"-819,0-1-1,1 1 1,-4 12 0,8-20-437,0 0 1,1 0-1,-1 1 1,1-1-1,-1 0 1,1 0-1,0 1 0,0-1 1,0 0-1,0 1 1,0-1-1,1 0 1,-1 0-1,1 1 1,-1-1-1,1 0 0,0 0 1,0 0-1,0 1 1,2 2-1,-3-5-51,1 1-1,0 0 1,0 0-1,-1 0 1,1-1 0,0 1-1,0 0 1,0-1-1,0 1 1,0-1-1,0 1 1,0-1-1,0 1 1,0-1 0,1 0-1,-1 0 1,0 1-1,0-1 1,0 0-1,1 0 1,2 0 12,0-1 1,-1 1-1,0-1 0,1 0 1,-1 0-1,6-2 0,2-2 83,1-1-1,16-11 1,-14 8 90,-1-1 1,18-17 0,-28 25-156,-1 0-1,1-1 1,-1 0 0,1 1-1,-1-1 1,0 0 0,0 0-1,-1 0 1,1-1 0,-1 1-1,1 0 1,-1 0 0,0-1-1,0 1 1,0-1 0,-1 1-1,1-1 1,-1-4 0,0 7-29,0 0 1,0 0 0,-1 0-1,1 0 1,0 0 0,-1 0-1,1 0 1,-1 0-1,1 0 1,-1 0 0,1 0-1,-1 0 1,0 1 0,1-1-1,-1 0 1,0 0-1,0 1 1,0-1 0,0 0-1,0 1 1,1-1 0,-3 0-1,0 0 10,0 0 0,1 0 0,-1 1-1,0-1 1,0 1 0,0 0 0,0-1 0,-4 2-1,-1-1 10,0 1-1,0 1 0,1-1 0,-1 1 1,-11 5-1,11-3-47,0 0 0,1 0-1,-14 10 1,19-12-73,0 0-1,0-1 1,0 1 0,0 0-1,1 0 1,-1 0 0,0 0 0,1 0-1,0 1 1,-1-1 0,1 0-1,0 1 1,0-1 0,0 1-1,1-1 1,-2 5 0,2-7-22,0 1 0,0 0 1,0 0-1,0-1 1,0 1-1,0 0 0,1 0 1,-1-1-1,0 1 1,0 0-1,0-1 0,1 1 1,-1 0-1,0-1 1,1 1-1,-1 0 0,1-1 1,-1 1-1,1-1 1,-1 1-1,1-1 0,-1 1 1,1-1-1,0 1 1,0 0-1,1 0-33,0-1 0,0 1 0,0-1 0,-1 1 0,1-1 0,0 1 0,0-1 0,0 0 0,4 0 0,1-1-131,1 0 0,-1 0 0,1 0 0,9-4 0,22-10-960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9.575"/>
    </inkml:context>
    <inkml:brush xml:id="br0">
      <inkml:brushProperty name="width" value="0.025" units="cm"/>
      <inkml:brushProperty name="height" value="0.025" units="cm"/>
    </inkml:brush>
  </inkml:definitions>
  <inkml:trace contextRef="#ctx0" brushRef="#br0">159 33 7431,'-1'-11'1217,"-14"2"449,3 1-673,-4 5-801,3 1-160,2 2 0,1 0 64,4 0-32,3 0 32,-6 5-32,-2 2-32,4-3-32,-4 2-192,1-3-865,-1-2-769,6-1-736,-3 0-3107</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1"/>
    </inkml:context>
    <inkml:brush xml:id="br0">
      <inkml:brushProperty name="width" value="0.035" units="cm"/>
      <inkml:brushProperty name="height" value="0.035" units="cm"/>
    </inkml:brush>
  </inkml:definitions>
  <inkml:trace contextRef="#ctx0" brushRef="#br0">138 1 15379,'-25'28'1113,"-44"59"1123,63-78-1937,0 0 0,1 1-1,0-1 1,0 1 0,1 0-1,1 0 1,-5 21 0,7-30-247,1 1-1,0 0 1,0 0 0,-1 0 0,1 0-1,0 0 1,1 0 0,-1 0 0,0 0-1,0 0 1,1 0 0,-1 0 0,1 0-1,0-1 1,0 1 0,-1 0 0,3 2-1,-2-3-11,0 0 0,0 0-1,0 0 1,0 0 0,0-1 0,1 1-1,-1 0 1,0 0 0,1-1-1,-1 1 1,0-1 0,1 1-1,-1-1 1,0 0 0,1 0-1,-1 1 1,1-1 0,1 0 0,3-1 22,0 1 1,-1-1 0,1-1-1,0 1 1,-1-1 0,1 0-1,-1 0 1,1 0 0,-1-1-1,6-3 1,3-3 27,-1-1-1,0 0 1,0 0 0,-1-2 0,0 1-1,-1-1 1,0-1 0,-1 0-1,-1-1 1,15-26 0,-23 37-84,0 1 1,0-1-1,0 0 0,0 1 0,-1-1 1,1 0-1,-1 0 0,0 1 1,1-1-1,-1 0 0,-1 0 1,1 0-1,-1-3 0,1 4-30,-1 0-1,0 1 1,0-1 0,1 1-1,-1-1 1,0 1-1,0 0 1,0-1-1,-1 1 1,1 0 0,0 0-1,0 0 1,-1 0-1,1 0 1,-1 0-1,1 0 1,-1 0 0,1 0-1,-1 1 1,1-1-1,-1 1 1,-2-1-1,-4-1-121,1 0-1,-1 1 0,1 0 0,-1 0 0,1 1 0,-15 1 0,2 3-194</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2"/>
    </inkml:context>
    <inkml:brush xml:id="br0">
      <inkml:brushProperty name="width" value="0.035" units="cm"/>
      <inkml:brushProperty name="height" value="0.035" units="cm"/>
    </inkml:brush>
  </inkml:definitions>
  <inkml:trace contextRef="#ctx0" brushRef="#br0">4 85 8882,'2'-27'440,"-2"0"-320,-6-4-88</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3"/>
    </inkml:context>
    <inkml:brush xml:id="br0">
      <inkml:brushProperty name="width" value="0.035" units="cm"/>
      <inkml:brushProperty name="height" value="0.035" units="cm"/>
    </inkml:brush>
  </inkml:definitions>
  <inkml:trace contextRef="#ctx0" brushRef="#br0">103 282 11410,'-17'1252'3561,"-6"-747"-3294,-30-2 373,50-477-573,0-15-25,2 1 0,0-1 0,0 1 0,1 0 0,2 18 0,-2-29-40,0 0 1,0-1-1,0 1 0,0-1 1,0 1-1,0 0 1,1-1-1,-1 1 0,0-1 1,0 1-1,1-1 1,-1 1-1,0-1 0,1 1 1,-1-1-1,1 1 1,-1-1-1,0 0 1,1 1-1,-1-1 0,1 0 1,-1 1-1,1-1 1,-1 0-1,1 1 0,-1-1 1,1 0-1,0 0 1,-1 0-1,1 0 0,-1 1 1,1-1-1,-1 0 1,1 0-1,0 0 0,-1 0 1,1 0-1,-1 0 1,1-1-1,0 1 0,-1 0 1,1 0-1,25-14 3,-18 10-9,12-7 3,0 2 0,1 0 1,37-9-1,68-10-24,32-8-278,-73 4-216,146-78 1,5-3-220,-199 98 658,1 2-1,0 2 1,1 1 0,60-7 0,31 10 128,153 11 0,-63 2 34,120 1 110,245-6 566,-583-2-757,181-14 71,-142 9-58,-1-1 0,59-19 0,29-18 54,125-40 701,-155 54-658,162-40 161,-213 60-216,0-1-1,-1-2 1,0-3 0,78-37 0,-113 46 8,-1 0 1,0-1 0,0 0 0,-1-1 0,0 0 0,-1 0 0,0-1 0,13-20 0,-13 19-14,0 0-1,0 0 1,1 0 0,1 1-1,0 0 1,20-14-1,-27 21-24,1 0 0,-1 0 0,0 0 0,0 0 0,0 0 0,-1-1 0,1 1-1,-1-1 1,4-7 0,14-40 58,-15 38-73,9-29-79,-3-1 0,-1 0 0,-1 0-1,-3-1 1,0-47 0,-4-10-84,-15-112 1,3 133-176,-3 0 0,-4 0 0,-3 2 0,-38-95 0,53 162 274,-1 0 0,0 0 0,-1 0 0,-15-17 0,13 16 29,0 0 0,1 0 0,-7-14 1,10 15-21,0 1 0,-1 1 0,0-1 0,0 1 0,-1 0 0,0 1 0,-1-1 0,0 1 0,0 1 0,-1-1 0,0 2 0,0-1 1,0 1-1,-1 1 0,-10-6 0,-17-3-72,-1 0 0,-1 3 1,-52-9-1,-124-9 460,70 11 290,-433-40-209,-84 46-38,546 15-487,-137 22 1,-112 38 227,57-8 24,95-28-124,-1-8 1,-279-12-1,474-8-10,0 2 0,0 0 0,1 1-1,-1 0 1,1 2 0,-1 0-1,-25 11 1,34-11-40,0 0 0,1 1-1,-1 0 1,1 1-1,1 0 1,-1 0 0,1 1-1,0 0 1,0 1 0,1 0-1,0 0 1,0 0 0,1 1-1,-7 12 1,10-13-45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4"/>
    </inkml:context>
    <inkml:brush xml:id="br0">
      <inkml:brushProperty name="width" value="0.035" units="cm"/>
      <inkml:brushProperty name="height" value="0.035" units="cm"/>
    </inkml:brush>
  </inkml:definitions>
  <inkml:trace contextRef="#ctx0" brushRef="#br0">114 480 14131,'-5'4'159,"1"0"0,0 1 0,0 0 0,0 0 0,1 0 0,0 1 0,0-1 0,-4 11-1,-14 51-22,19-56-22,-16 70 156,3 0-1,4 2 1,3-1-1,7 151 0,2-210-195,0 0-1,2 0 1,1 0-1,7 27 1,-9-44-55,0-1 1,0 1-1,0-1 0,1 0 1,0 0-1,0 0 1,0 0-1,0-1 0,1 1 1,0-1-1,0 0 1,0 0-1,0 0 0,1-1 1,-1 1-1,1-1 1,0 0-1,0 0 0,0-1 1,0 1-1,1-1 0,6 1 1,1 0 18,-1-1 0,1-1 1,-1 0-1,1-1 0,25-2 1,65-17 101,-62 11-91,412-80 125,81 26-382,-434 53 151,257-11-35,-105 9 76,421-9 5,-566 19 18,102-7-15,310-49 0,36-23 74,2 40 4,-354 35-53,522-4 7,-196 36 21,1 0-10,-355-25-25,244 6 27,-2 26 62,-96 1-24,110 15-46,-287-19 83,177 61 1,-309-88-110,52 12 11,1-2 1,126 8-1,-170-20-9,238 9 17,-192-15-16,-1-3 0,97-22 0,-93 15 11,248-56 150,-261 62-122,0 3 1,92 2-1,-35 2 101,-26-6 5,146-32 0,-9 1-118,1 16-12,112-15 22,260-68 100,-583 102-61,0 0 0,-1-1 0,0-1 1,0-1-1,0 0 0,0 0 0,-1-2 0,0 1 0,-1-2 0,1 0 1,-2 0-1,1-1 0,-1-1 0,13-15 0,11-18 32,51-84 0,-70 99-86,-1 1 1,-2-2-1,-1 0 0,13-47 1,-24 72-25,0-1 0,0 1 1,0-1-1,0 1 0,-1-1 1,0 1-1,0-1 0,-1 1 1,1-1-1,-1 1 1,-1-1-1,1 1 0,-5-10 1,4 9 1,-2 1 1,1 0 0,-1 0-1,1 0 1,-1 1 0,-1 0-1,1-1 1,-1 1 0,1 1 0,-1-1-1,0 1 1,-10-6 0,-12-3 29,0 0 0,-1 2 0,0 0 0,-1 3-1,-45-8 1,-155-6-3,158 16-31,16 1 6,-543-49-829,-340-43-1250,-43 43 1851,656 41 217,-248-1-405,335 10 27,-626 15-1113,459 8 1065,-89 6 388,-854 83 640,1020-74-573,-1035 92 50,334-78 66,-2-52 66,402-30 459,455 22-557,-237-4-700,342 12 461</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5"/>
    </inkml:context>
    <inkml:brush xml:id="br0">
      <inkml:brushProperty name="width" value="0.035" units="cm"/>
      <inkml:brushProperty name="height" value="0.035" units="cm"/>
    </inkml:brush>
  </inkml:definitions>
  <inkml:trace contextRef="#ctx0" brushRef="#br0">16 13 15131,'-7'3'1329,"3"0"-897,-1 0-192,7 1 760,8-1-432,7-3-160,5-3-32,8-1-168,5-2-112,7 0-208,1 0-176,-4 4-336,1 0 264,-16 2 144,-2 7-112,-18 2-120</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6"/>
    </inkml:context>
    <inkml:brush xml:id="br0">
      <inkml:brushProperty name="width" value="0.035" units="cm"/>
      <inkml:brushProperty name="height" value="0.035" units="cm"/>
    </inkml:brush>
  </inkml:definitions>
  <inkml:trace contextRef="#ctx0" brushRef="#br0">0 84 14163,'6'11'1408,"3"-5"-1016,5-6-72,3-3 601,9-5-481,7-2-16,3-3-208,0 0-216,1-3-744,2 2 744,-5 2-224,-2 1-56</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7"/>
    </inkml:context>
    <inkml:brush xml:id="br0">
      <inkml:brushProperty name="width" value="0.035" units="cm"/>
      <inkml:brushProperty name="height" value="0.035" units="cm"/>
    </inkml:brush>
  </inkml:definitions>
  <inkml:trace contextRef="#ctx0" brushRef="#br0">4 8 16764,'1'-1'88,"0"0"0,0 0 0,1 0 0,-1 1 0,0-1 0,0 1 0,1-1 0,-1 1 0,0-1 0,1 1 1,-1 0-1,0 0 0,1-1 0,-1 1 0,1 0 0,-1 0 0,0 0 0,1 1 0,-1-1 0,1 0 0,1 1 1,37 9 317,-32-7-243,-3-1-138,0-1-1,1 2 1,-1-1 0,0 1 0,-1-1 0,1 2 0,0-1-1,-1 0 1,1 1 0,-1 0 0,0 0 0,-1 0-1,1 0 1,-1 1 0,1-1 0,-1 1 0,-1 0 0,1 0-1,-1 0 1,0 0 0,0 0 0,0 1 0,-1-1 0,2 10-1,-1-1 63,-1 1 0,0 0 0,-1-1-1,0 1 1,-1-1 0,-1 1 0,-1-1 0,-5 20-1,-13 35 204,-3-2-1,-3-1 1,-38 69-1,52-117-80,4-11-82,9-7-128,0 0 1,0 0-1,0 0 1,-1 0-1,1 0 1,0 0-1,0 0 1,0 0-1,0 0 1,-1 0-1,1 0 1,0 0-1,0 0 1,0 0-1,0 0 1,-1 0-1,1 0 1,0 0-1,0 0 1,0-1-1,0 1 1,0 0-1,-1 0 1,1 0-1,0 0 1,0 0 0,0-1-1,0 1 1,0 0-1,0 0 1,0 0-1,0 0 1,0 0-1,0-1 1,-1 1-1,1 0 1,0 0-1,0 0 1,0-1-1,0 1 1,0 0-1,0 0 1,0 0-1,0 0 1,1-1-1,-1-15-57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8"/>
    </inkml:context>
    <inkml:brush xml:id="br0">
      <inkml:brushProperty name="width" value="0.035" units="cm"/>
      <inkml:brushProperty name="height" value="0.035" units="cm"/>
    </inkml:brush>
  </inkml:definitions>
  <inkml:trace contextRef="#ctx0" brushRef="#br0">1 1 19596,'2'2'128,"0"0"0,1 0 0,-1 0 0,0 1 0,0 0 0,0-1 0,0 1 0,0 0 0,-1 0 0,1-1 0,-1 1 0,0 1 0,0-1 0,0 0 0,0 0 0,-1 0 0,1 0 0,-1 1-1,0-1 1,0 6 0,3 48 409,2-1-1,16 70 1,-2-18-400,-18-99-279,1 1-1,-2 0 1,0-1-1,0 12 1,-1-18 62,1 0 1,-1 0-1,1 0 1,-1 0 0,0 0-1,0 0 1,-1 0 0,1 0-1,0-1 1,-1 1-1,0 0 1,1-1 0,-1 1-1,0-1 1,-1 0-1,1 0 1,-3 3 0,-14 7-333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79"/>
    </inkml:context>
    <inkml:brush xml:id="br0">
      <inkml:brushProperty name="width" value="0.035" units="cm"/>
      <inkml:brushProperty name="height" value="0.035" units="cm"/>
    </inkml:brush>
  </inkml:definitions>
  <inkml:trace contextRef="#ctx0" brushRef="#br0">1 90 16908,'0'11'1760,"1"-1"-952,6-3-232,16-5 769,9-4-177,9-6-240,7-2-184,6-5-272,0 1-120,2-2-272,-3 3-200,-10 3-488,-8 2-224,-11 2 664,-7-1-56,-7 1-120,-2 2-176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0"/>
    </inkml:context>
    <inkml:brush xml:id="br0">
      <inkml:brushProperty name="width" value="0.035" units="cm"/>
      <inkml:brushProperty name="height" value="0.035" units="cm"/>
    </inkml:brush>
  </inkml:definitions>
  <inkml:trace contextRef="#ctx0" brushRef="#br0">0 126 15419,'0'0'1961,"6"0"-1105,10-4-264,8 0 1504,13-3-1103,6-1-129,9-2-280,0 2-72,2-2-240,-1-2-248,-6 2-552,-6-1-216,-7 1 1792,-7-2-1136,-4 2-16,-1 0-96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09.922"/>
    </inkml:context>
    <inkml:brush xml:id="br0">
      <inkml:brushProperty name="width" value="0.025" units="cm"/>
      <inkml:brushProperty name="height" value="0.025" units="cm"/>
    </inkml:brush>
  </inkml:definitions>
  <inkml:trace contextRef="#ctx0" brushRef="#br0">69 0 1890,'0'0'17216,"-9"7"-14947,4-4-2027,1-1 23,0 1 0,0-1-1,1 1 1,-1 0 0,1 0-1,0 0 1,0 0 0,0 0-1,0 1 1,0 0 0,1-1-1,0 1 1,-1 0 0,1 0-1,1 0 1,-1 1 0,1-1-1,-1 0 1,0 6 0,2-5-64,-1 0 0,1 1 1,0-1-1,1 0 0,-1 1 0,1-1 0,0 0 1,0 0-1,0 0 0,1 0 0,0 0 1,4 8-1,-4-10-203,0 0 1,0-1 0,1 1-1,-1-1 1,1 0-1,0 0 1,-1 0-1,1 0 1,0 0-1,0-1 1,0 1-1,1-1 1,-1 0-1,0 0 1,0 0-1,1 0 1,-1-1-1,0 1 1,1-1-1,-1 0 1,5 0 0,-2 0-152,29-1-2190,-31 0 1754,-1 1 1,0-1-1,0 0 1,0 0-1,1 0 1,-1 0-1,0-1 0,-1 1 1,4-3-1,14-12-6303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1"/>
    </inkml:context>
    <inkml:brush xml:id="br0">
      <inkml:brushProperty name="width" value="0.035" units="cm"/>
      <inkml:brushProperty name="height" value="0.035" units="cm"/>
    </inkml:brush>
  </inkml:definitions>
  <inkml:trace contextRef="#ctx0" brushRef="#br0">225 4 17700,'-1'0'101,"0"-1"-1,1 1 1,-1 0 0,0-1 0,1 1-1,-1 0 1,0-1 0,0 1 0,1 0-1,-1 0 1,0 0 0,0 0 0,0-1 0,1 1-1,-1 0 1,0 0 0,0 1 0,1-1-1,-1 0 1,0 0 0,0 0 0,1 0-1,-1 1 1,0-1 0,0 0 0,1 1-1,-1-1 1,0 0 0,1 1 0,-2 0 0,-22 16 1212,10-4-1203,1 0 1,0 1-1,1 0 1,1 1-1,0 0 1,1 1-1,1 0 1,0 1-1,1-1 1,1 2-1,1-1 1,0 1-1,1 0 1,-3 22-1,8-38-112,0 1 0,0 0 1,0 0-1,0 0 0,0-1 0,1 1 0,-1 0 0,1-1 0,-1 1 0,1 0 0,0-1 0,0 1 0,0-1 0,1 1 0,-1-1 0,1 1 0,-1-1 0,1 0 0,0 0 0,0 0 0,0 0 0,0 0 0,0 0 0,0-1 0,0 1 0,1-1 0,-1 1 0,0-1 0,1 0 0,3 1 0,8 3-19,0-1 0,0-1-1,1 0 1,24 1 0,-4 1-33,-27-4 45,0 0 0,0 1 0,0 1 0,-1-1 1,1 1-1,-1 0 0,0 1 0,0 0 0,0 0 0,0 0 0,-1 1 0,0 0 1,10 10-1,-12-10 16,0 0 0,-1 0 0,1 0 1,-1 1-1,-1-1 0,1 1 0,-1 0 1,0 0-1,0 0 0,0 0 0,-1 0 1,0 0-1,0 0 0,-1 0 0,0 0 1,0 1-1,0-1 0,-2 8 0,0-5 76,0-1 0,0 0-1,-1 0 1,0 0 0,-1 0-1,0 0 1,0-1 0,0 1 0,-1-1-1,0 0 1,-1 0 0,1-1-1,-1 0 1,-1 0 0,1 0-1,-1-1 1,0 0 0,0 0-1,0-1 1,-15 7 0,14-7-97,0-1 1,0 0-1,-1 0 1,1-1-1,-1 0 1,1-1 0,-1 1-1,0-2 1,1 1-1,-1-1 1,0-1-1,1 1 1,-1-2-1,0 1 1,1-1-1,0 0 1,-1-1-1,1 0 1,0 0-1,-12-7 1,16 7 29,1 1 0,0-1 1,0 1-1,0-1 0,0 0 0,0 0 0,0-1 1,1 1-1,-1 0 0,1-1 0,0 0 0,0 1 1,-1-5-1,-2-6-238</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2"/>
    </inkml:context>
    <inkml:brush xml:id="br0">
      <inkml:brushProperty name="width" value="0.035" units="cm"/>
      <inkml:brushProperty name="height" value="0.035" units="cm"/>
    </inkml:brush>
  </inkml:definitions>
  <inkml:trace contextRef="#ctx0" brushRef="#br0">1 91 19748,'20'7'1457,"3"-10"-1145,-2-7-104,15 0 336,1-3-216,6 1-328,-1-2-264,-3 0-456,-2 4-217,-10 4 681,-5 2-248,-9 2-168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3"/>
    </inkml:context>
    <inkml:brush xml:id="br0">
      <inkml:brushProperty name="width" value="0.035" units="cm"/>
      <inkml:brushProperty name="height" value="0.035" units="cm"/>
    </inkml:brush>
  </inkml:definitions>
  <inkml:trace contextRef="#ctx0" brushRef="#br0">1 80 15747,'15'18'1753,"1"-6"-913,0-5-264,7-4 1232,8 1-791,4-5-257,2-9-88,0-3-504,-2-4-352,-1-1-536,-4 0 608,-4-8-160,-3 6-152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4"/>
    </inkml:context>
    <inkml:brush xml:id="br0">
      <inkml:brushProperty name="width" value="0.035" units="cm"/>
      <inkml:brushProperty name="height" value="0.035" units="cm"/>
    </inkml:brush>
  </inkml:definitions>
  <inkml:trace contextRef="#ctx0" brushRef="#br0">99 2 18636,'0'-1'1592,"0"6"-487,-3 20 34,-5 35-434,-35 122-148,2-9-126,41-173-430,-1 5 30,0-1 1,0 1 0,1-1 0,0 1-1,0-1 1,1 6 0,-1-9-22,0 0 0,0 0 0,1-1 0,-1 1 1,1 0-1,-1 0 0,0 0 0,1-1 0,-1 1 0,1 0 1,0-1-1,-1 1 0,1 0 0,0-1 0,-1 1 0,1-1 1,0 1-1,-1-1 0,1 1 0,0-1 0,0 0 0,0 1 1,-1-1-1,1 0 0,0 1 0,0-1 0,0 0 0,0 0 1,0 0-1,0 0 0,0 0 0,-1 0 0,1 0 0,0 0 1,0 0-1,1-1 0,7-1 48,0 0 0,-1-1 0,1 0 0,-1-1 0,0 0 0,13-7 1,10-6 49,89-29-1062,-114 44 888,0-1-1,0 0 0,-1 1 0,1-2 1,-1 1-1,6-5 0,7-10-234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5"/>
    </inkml:context>
    <inkml:brush xml:id="br0">
      <inkml:brushProperty name="width" value="0.035" units="cm"/>
      <inkml:brushProperty name="height" value="0.035" units="cm"/>
    </inkml:brush>
  </inkml:definitions>
  <inkml:trace contextRef="#ctx0" brushRef="#br0">97 62 12467,'-10'16'6378,"-16"47"-4792,26-62-1497,-16 53 685,2 0-1,2 1 0,-7 91 0,19-147-762,0 1 1,0 0-1,0 0 0,1 0 0,-1 0 1,0 0-1,0 0 0,0 0 1,0 0-1,0 0 0,0 0 0,1 0 1,-1 0-1,0 0 0,0 0 0,0 0 1,0 0-1,0 0 0,1 0 1,-1 0-1,0 0 0,0 0 0,0 0 1,0 0-1,0 0 0,1 0 0,-1 0 1,0 0-1,0 0 0,0 0 1,0 0-1,0 0 0,0 0 0,0 0 1,1 0-1,-1 1 0,0-1 0,0 0 1,0 0-1,0 0 0,0 0 1,0 0-1,0 1 0,9-25 241,-2 0-1,7-45 1,-8 36-147,28-192 126,-34 222-112,0 5-30,-3 11 27,0 23 44,4-29-117,0 0-1,0 0 1,1 0-1,-1-1 1,1 1-1,6 12 1,-7-18-33,0 1 1,0 0-1,0-1 1,0 1-1,0-1 1,0 1-1,1-1 1,-1 0-1,0 0 0,1 1 1,-1-1-1,1 0 1,-1 0-1,1 0 1,0-1-1,-1 1 1,1 0-1,0-1 1,0 1-1,0-1 1,-1 1-1,1-1 1,0 0-1,0 0 1,0 1-1,0-2 1,-1 1-1,1 0 1,0 0-1,3-1 1,3-2 6,-1 1 0,1-2 0,-1 1 0,0-1 0,0 0 1,0 0-1,-1 0 0,0-1 0,0 0 0,10-11 0,5-7 40,24-37 1,-22 29-24,-17 23-30,-3 4-7,0-1 1,0 1-1,1 1 0,-1-1 1,1 0-1,4-2 1,-7 5 1,-1 1 0,0 0 0,1 0 0,-1 0 0,0 0 0,1 0 0,-1-1 0,0 1 0,1 0 0,-1 0 0,0 0 0,1 0 0,-1 0 0,0 0 0,1 0 0,-1 0 0,0 0 0,1 0 0,-1 1 0,0-1 0,1 0 0,-1 0 0,0 0 0,1 0 0,-1 0 0,0 1 0,0-1 0,1 0 0,-1 0 0,0 1 0,1-1 0,-1 0 0,0 0 0,0 1 0,0-1 0,1 0 0,-1 0 0,0 1 0,0-1 0,0 0 0,0 1 0,0-1 0,0 0 0,1 1 0,-1-1 0,0 0 0,0 1 0,0-1 0,0 0 0,0 1 0,0-1 0,0 1 0,-1-1 0,1 0 0,0 1 0,0-1 0,0 28-34,-14 91 27,4-48 93,1 139 0,11-191-625,-2-19 532,0 0 1,0 1 0,0-1-1,0 0 1,0 0-1,1 0 1,-1 0-1,0 0 1,0 0-1,0 0 1,0 0-1,0 0 1,0 0-1,0 0 1,0 0 0,0 0-1,0 0 1,1 0-1,-1 0 1,0 0-1,0 0 1,0 0-1,0 0 1,0 0-1,0 0 1,0 0 0,0 0-1,0 0 1,1 0-1,-1 0 1,0 0-1,0 0 1,0 0-1,0 0 1,0 0-1,0 0 1,0 0 0,0 0-1,0 0 1,0 0-1,1 0 1,-1 0-1,0 0 1,0 0-1,0 0 1,0 0-1,0-1 1,0 1 0,0 0-1,0 0 1,0 0-1,0 0 1,0 0-1,0 0 1,0 0-1,0 0 1,0 0-1,0-1 1,0 1-1,0 0 1,0 0 0,0 0-1,0 0 1,0 0-1,0 0 1,0 0-1,0-1 1,9-30-579,-7 23 591,6-28-368</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6"/>
    </inkml:context>
    <inkml:brush xml:id="br0">
      <inkml:brushProperty name="width" value="0.035" units="cm"/>
      <inkml:brushProperty name="height" value="0.035" units="cm"/>
    </inkml:brush>
  </inkml:definitions>
  <inkml:trace contextRef="#ctx0" brushRef="#br0">1 21 17260,'2'18'957,"-1"-1"-1,-2 22 1,1-26-700,-1 1 0,2-1 1,0 0-1,0 0 0,4 14 0,-5-27-258,0 1 1,0-1 0,0 0-1,0 1 1,0-1 0,0 1-1,0-1 1,0 0 0,1 1-1,-1-1 1,0 1 0,0-1-1,0 0 1,0 1 0,1-1-1,-1 0 1,0 1 0,0-1-1,1 0 1,-1 1-1,0-1 1,1 0 0,-1 0-1,0 1 1,1-1 0,-1 0-1,0 0 1,1 0 0,-1 1-1,1-1 1,-1 0 0,0 0-1,1 0 1,-1 0 0,1 0-1,-1 0 1,0 0 0,1 0-1,-1 0 1,1 0 0,-1 0-1,0 0 1,1 0 0,-1 0-1,1 0 1,-1 0 0,0-1-1,1 1 1,-1 0 0,1 0-1,-1 0 1,0-1 0,1 1-1,-1 0 1,0-1 0,0 1-1,1 0 1,-1 0 0,0-1-1,0 1 1,1 0 0,-1-1-1,0 1 1,0-1 0,1 0-1,18-30-254,-17 27 223,31-65-446,7-10 37,-32 71 424,-4 14 79,-2 15 99,-15 116 511,7-91-724,3-24 91,3-22-39,0 0 0,-1 0 0,1 0 0,0 0 0,0 0 0,0 0 0,0 0 0,0 0 0,0 0 0,0 0 0,0 0 0,0 0 0,0 0 0,-1 0 0,1 0 0,0 0 0,0 0 0,0 0 0,0 0 0,0 0 0,0 0 0,0 0 0,0 0 0,0 0 1,-1 0-1,1 0 0,0 0 0,0 0 0,0 0 0,0 0 0,0 0 0,0 0 0,0 0 0,0 0 0,0 0 0,0 0 0,0 1 0,0-1 0,0 0 0,0 0 0,-1 0 0,1 0 0,0 0 0,0 0 0,0 0 0,0 0 0,0 0 0,0 0 0,0 1 1,0-1-1,0 0 0,0 0 0,0 0 0,0 0 0,0 0 0,0 0 0,0 0 0,0 0 0,0 0 0,0 1 0,0-1 0,1 0 0,-1 0 0,0 0 0,0 0 0,0 0 0,-6-9-66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7"/>
    </inkml:context>
    <inkml:brush xml:id="br0">
      <inkml:brushProperty name="width" value="0.035" units="cm"/>
      <inkml:brushProperty name="height" value="0.035" units="cm"/>
    </inkml:brush>
  </inkml:definitions>
  <inkml:trace contextRef="#ctx0" brushRef="#br0">27 107 16019,'-4'7'199,"0"1"-1,1 0 0,-1 0 0,2 0 0,-1 0 0,1 0 1,0 1-1,1-1 0,0 1 0,0-1 0,1 11 0,1-14-153,-1 0 1,1-1-1,0 1 0,0 0 0,0-1 0,1 1 0,0-1 0,0 0 0,2 5 1,-3-8-47,-1 0 0,1 0 1,0-1-1,-1 1 1,1 0-1,0 0 1,0-1-1,-1 1 0,1-1 1,0 1-1,0 0 1,0-1-1,0 0 1,0 1-1,0-1 0,0 1 1,0-1-1,0 0 1,0 0-1,0 0 0,0 1 1,0-1-1,0 0 1,0 0-1,0 0 1,0-1-1,0 1 0,0 0 1,0 0-1,0-1 1,0 1-1,0 0 1,0-1-1,0 1 0,0-1 1,-1 1-1,1-1 1,0 1-1,0-1 1,0 0-1,-1 1 0,1-1 1,0 0-1,1-1 1,3-4-41,0 0 0,0-1 0,0 1 0,-1-1 1,0 0-1,0 0 0,-1 0 0,5-13 0,16-68-301,-18 62 234,-1-2 40,-5 22 79,1 1-1,0-1 1,0 1 0,0 0 0,1-1-1,0 1 1,3-8 0,-2 33 447,-2 21-84,1 1 0,10 49 0,-5-66-1802,-6-24 1410,-1-1 1,0 1 0,0-1-1,0 1 1,0-1-1,1 1 1,-1-1-1,0 0 1,1 1 0,-1-1-1,0 1 1,1-1-1,-1 0 1,0 1 0,1-1-1,-1 1 1,1-1-1,-1 0 1,0 0 0,1 1-1,-1-1 1,1 0-1,-1 0 1,1 0 0,-1 1-1,1-1 1,-1 0-1,1 0 1,-1 0-1,1 0 1,-1 0 0,1 0-1,0 0 1,-1 0-1,1 0 1,-1 0 0,1-1-1,0 1 1,8-9-467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8"/>
    </inkml:context>
    <inkml:brush xml:id="br0">
      <inkml:brushProperty name="width" value="0.035" units="cm"/>
      <inkml:brushProperty name="height" value="0.035" units="cm"/>
    </inkml:brush>
  </inkml:definitions>
  <inkml:trace contextRef="#ctx0" brushRef="#br0">1 131 17524,'0'2'1456,"4"-4"-1056,8 1-128,5-13 528,9-1-232,11-3-231,6-2-49,4 1-104,0 2-160,-4 4-392,-4 3-225,-7 7-207,-6 3 608,-18 3-144,-6 5-160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89"/>
    </inkml:context>
    <inkml:brush xml:id="br0">
      <inkml:brushProperty name="width" value="0.035" units="cm"/>
      <inkml:brushProperty name="height" value="0.035" units="cm"/>
    </inkml:brush>
  </inkml:definitions>
  <inkml:trace contextRef="#ctx0" brushRef="#br0">4 8 17196,'-3'29'1760,"4"-12"-992,4-6-248,8-2 841,7-6-177,8-4-336,7-11-136,3 2-552,7-1-296,-4 1-872,1-1 2024,-6 7-1104,-5-3-80,-6-3-72</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0"/>
    </inkml:context>
    <inkml:brush xml:id="br0">
      <inkml:brushProperty name="width" value="0.035" units="cm"/>
      <inkml:brushProperty name="height" value="0.035" units="cm"/>
    </inkml:brush>
  </inkml:definitions>
  <inkml:trace contextRef="#ctx0" brushRef="#br0">30 1 16532,'2'0'180,"0"0"1,0 1-1,0 0 1,0-1-1,-1 1 1,1 0-1,0 0 0,0 0 1,0 0-1,-1 0 1,1 1-1,0-1 1,-1 0-1,1 1 1,-1-1-1,0 1 1,3 2-1,19 34 1295,-20-32-1180,4 6-8,-1 1 0,0 0 0,-1 1 0,-1-1 0,0 1 0,-1 0 0,0 0 0,-1 1 0,-1-1 0,0 0 0,-1 0 0,-2 23 0,0-25-207,0 0-1,-1 0 1,0-1 0,0 1 0,-2-1 0,1 0 0,-1 0 0,-1 0 0,0-1 0,0 1 0,-1-2-1,-1 1 1,1-1 0,-2 0 0,-9 9 0,-1-5-928,19-13 830,0 0 0,-1 1 0,1-1 1,0 0-1,-1 1 0,1-1 0,0 0 0,-1 1 0,1-1 1,-1 0-1,1 0 0,-1 0 0,1 1 0,-1-1 0,1 0 1,0 0-1,-1 0 0,1 0 0,-1 0 0,1 0 0,-1 0 1,1 0-1,-1 0 0,1 0 0,-1 0 0,1 0 0,-1 0 1,1-1-1,-1 1 0,1 0 0,-1 0 0,1 0 0,0-1 1,-1 1-1,1-10-368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0.363"/>
    </inkml:context>
    <inkml:brush xml:id="br0">
      <inkml:brushProperty name="width" value="0.025" units="cm"/>
      <inkml:brushProperty name="height" value="0.025" units="cm"/>
    </inkml:brush>
  </inkml:definitions>
  <inkml:trace contextRef="#ctx0" brushRef="#br0">72 238 6951,'0'0'763,"10"5"491,-2 0-627,35 16 1122,-8-13 7956,-37-9-9553,-1 1 0,1-1 0,-1 1 0,0 0-1,1 0 1,-1 0 0,1 0 0,-1 0 0,0 0-1,1 1 1,-1-1 0,1 1 0,-1 0 0,1 0 0,-1 0-1,1 0 1,0 0 0,-3 2 0,-42 27 1008,45-28-993,-7 5 284,0 0 0,1 1-1,-15 17 1,21-23-364,0 0 0,0 0 0,1 1 0,-1-1 0,1 0 0,-1 1-1,1-1 1,0 1 0,0-1 0,0 1 0,0 0 0,0-1 0,1 1 0,-1 0 0,1 0 0,0-1 0,0 1 0,0 0 0,0 0 0,0 0 0,1 4 0,1-6-73,-1 0 0,0 0 0,1 0 0,-1 0 0,1 0 0,0 0-1,-1 0 1,1 0 0,0-1 0,-1 1 0,1-1 0,0 1 0,0-1 0,0 1 0,-1-1 0,1 0 0,0 0 0,0 0 0,0 0 0,3-1 0,40-4 24,-26 0-131,0 0 1,0-1-1,-1-2 1,0 0-1,0 0 1,30-21-1,-23 12-358,-1-2 1,0 0-1,37-41 0,-52 50 361,0-1 0,0-1 0,-1 0 0,-1 0 0,0 0-1,-1-1 1,0 0 0,-1 0 0,4-14 0,-8 23 69,0 0 1,-1 0-1,1 0 0,-1 0 1,0 0-1,0 0 0,0 1 1,-1-1-1,1 0 0,-1 0 1,0 0-1,0 0 1,0 1-1,-1-1 0,-2-5 1,1 6 22,1 0 0,-1 0 0,0 0 0,0 0 0,0 0 0,0 1 0,-1-1 0,1 1 0,-1 0 0,0 0 0,1 0 0,-1 0 0,0 1 0,0 0 0,0 0 0,0 0 0,-7-1 0,-3 0-9,0 0 0,1 1 0,-1 1 0,0 0 0,-21 3 0,28-2 1,1 0 0,0 0 0,0 1 0,-1 0 0,1 0 0,1 1-1,-1 0 1,0 0 0,1 0 0,-1 1 0,1-1 0,0 1-1,0 0 1,-4 6 0,8-10 6,0 1 1,1 0-1,-1-1 0,0 1 0,1 0 1,-1 0-1,1-1 0,-1 1 0,1 0 1,-1 0-1,1 0 0,-1 0 0,1 0 1,0 0-1,0 0 0,-1 0 0,1 0 1,0 0-1,0 0 0,0 0 0,0 0 1,0 0-1,0 0 0,0 0 0,1 0 1,-1 0-1,0 0 0,1 0 0,-1 0 1,0-1-1,1 1 0,-1 0 0,1 0 1,-1 0-1,1 0 0,0 0 0,-1-1 1,1 1-1,0 0 0,-1-1 0,1 1 1,0 0-1,0-1 0,0 1 0,1 0 1,5 2-5,0 1 1,1-1-1,0 0 1,12 3-1,-8-3 10,-11-3-5,163 60 28,-147-53-26,0 2 0,-1 0 0,0 1 0,0 0 0,-1 1 0,0 1 0,16 17 0,-29-27 20,0 1 1,1 0 0,-1-1 0,0 1-1,0 0 1,-1 0 0,1 0 0,-1 0-1,1 0 1,-1 1 0,0-1 0,0 0-1,0 1 1,-1-1 0,1 1 0,-1-1-1,0 1 1,0-1 0,0 1 0,-1 5-1,0-7-46,0 1-1,0-1 1,0 1-1,-1-1 0,1 0 1,-1 1-1,1-1 0,-1 0 1,0 0-1,0 0 1,0 0-1,0 0 0,0-1 1,0 1-1,-1 0 1,1-1-1,0 0 0,-1 0 1,1 0-1,-1 0 0,1 0 1,-1 0-1,0 0 1,0-1-1,1 1 0,-4-1 1,-26 1-2807,-3-1-2935</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1"/>
    </inkml:context>
    <inkml:brush xml:id="br0">
      <inkml:brushProperty name="width" value="0.035" units="cm"/>
      <inkml:brushProperty name="height" value="0.035" units="cm"/>
    </inkml:brush>
  </inkml:definitions>
  <inkml:trace contextRef="#ctx0" brushRef="#br0">0 117 14891,'1'-5'248,"0"1"-1,1-1 1,-1 1 0,1-1-1,0 1 1,0 0-1,1-1 1,-1 1-1,1 1 1,0-1 0,0 0-1,0 1 1,1-1-1,-1 1 1,1 0 0,-1 0-1,6-3 1,0 0 45,1 0 1,0 0 0,0 1-1,0 1 1,1-1 0,12-2-1,-19 6-237,0 0-1,0 0 0,0 0 1,0 1-1,1 0 1,-1 0-1,0 0 1,0 0-1,0 1 0,0-1 1,1 1-1,-1 0 1,5 2-1,-7-2-46,0 1 0,0-1 0,-1 0 1,1 0-1,0 1 0,-1-1 0,1 1 0,-1 0 0,1-1 0,-1 1 0,0 0 1,0 0-1,1 0 0,-1-1 0,-1 1 0,1 0 0,0 1 0,0-1 0,-1 0 0,1 0 1,-1 0-1,0 0 0,0 0 0,0 1 0,0-1 0,0 0 0,0 0 0,-1 3 0,-2 12 33,-1 1-1,-1-1 0,-1 0 1,0 0-1,-1 0 0,-1-1 0,-17 26 1,15-27 73,1 1-1,1 0 1,0 1 0,1-1 0,1 1 0,1 1 0,-6 28 0,10-44-114,1 0-1,0 0 1,0 1 0,0-1 0,0 0-1,0 0 1,0 0 0,0 0-1,1 0 1,-1 0 0,1 0-1,-1 0 1,1 0 0,0 0 0,0 0-1,0 0 1,0 0 0,0 0-1,0-1 1,1 1 0,-1-1-1,1 1 1,-1 0 0,1-1 0,-1 0-1,4 3 1,-1-3-55,-1 0 0,0 0 0,0 0 0,1 0-1,-1-1 1,0 0 0,1 1 0,-1-1 0,1 0 0,-1 0 0,0-1 0,1 1 0,-1-1-1,0 0 1,7-2 0,25-11-185,10-4-75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2"/>
    </inkml:context>
    <inkml:brush xml:id="br0">
      <inkml:brushProperty name="width" value="0.035" units="cm"/>
      <inkml:brushProperty name="height" value="0.035" units="cm"/>
    </inkml:brush>
  </inkml:definitions>
  <inkml:trace contextRef="#ctx0" brushRef="#br0">105 73 18860,'-14'13'601,"0"1"0,1 0 0,1 1 0,-11 16 0,19-26-479,1 1 1,0-1-1,0 0 1,0 1-1,1 0 1,0-1-1,0 1 1,0 0 0,1 0-1,0 0 1,0 0-1,0 1 1,1-1-1,0 0 1,0 0-1,2 9 1,-2-13-101,1 0 0,0 0 0,0 1 0,0-1 0,0 0 0,0 0 0,0 0 0,0 0 0,1 0 0,-1-1 1,1 1-1,0 0 0,-1-1 0,1 1 0,0-1 0,0 1 0,0-1 0,0 0 0,0 0 0,0 0 0,0 0 0,0 0 0,0 0 0,1-1 0,-1 1 1,0-1-1,0 0 0,1 1 0,-1-1 0,0 0 0,1 0 0,2-1 0,5 0-6,-1 0 0,1-1-1,-1 0 1,0 0 0,0-1 0,13-6 0,-5 0-15,0 0 1,0-1 0,-2 0-1,1-1 1,-1-1 0,-1-1 0,0 0-1,-1-1 1,0 0 0,16-24-1,-27 35-4,0-1 0,0 1 0,0-1 0,0 1-1,-1-1 1,1 0 0,-1 1 0,0-1 0,0 0-1,0 0 1,-1 0 0,1 0 0,-1 0 0,0 0-1,0 0 1,-1 0 0,1 0 0,-1 0 0,0 0-1,0 0 1,-1-4 0,0 5-8,0 0 1,0 0-1,0 0 0,-1 0 1,1 0-1,-1 0 0,1 1 1,-1-1-1,0 1 0,0 0 1,0 0-1,0 0 0,-1 0 0,1 0 1,-1 1-1,1-1 0,-1 1 1,1 0-1,-1 0 0,1 0 1,-1 1-1,-4-1 0,-1 0-63,0 1 0,0 0 0,0 1 0,1-1 0,-1 1 0,-12 4 0,18-4-14,0 0-1,0 0 0,1 0 0,-1 0 0,1 0 0,-1 1 1,1-1-1,-1 1 0,1 0 0,-3 3 0,4-4-8,0 0-1,0 1 1,0-1 0,0 0-1,0 1 1,1-1-1,-1 1 1,1-1-1,-1 1 1,1 0 0,-1-1-1,1 1 1,0-1-1,0 1 1,0 0 0,0-1-1,0 1 1,0-1-1,1 4 1,-1-3 38,1-1 0,-1 1 0,1-1 0,0 1 0,0-1 0,-1 1 0,1-1 0,0 0 0,0 1 0,0-1 0,0 0 0,1 0 0,-1 0 0,0 0 0,0 0 0,1 0 0,2 1 0,15 6-657</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3"/>
    </inkml:context>
    <inkml:brush xml:id="br0">
      <inkml:brushProperty name="width" value="0.035" units="cm"/>
      <inkml:brushProperty name="height" value="0.035" units="cm"/>
    </inkml:brush>
  </inkml:definitions>
  <inkml:trace contextRef="#ctx0" brushRef="#br0">51 0 14587,'1'1'76,"0"-1"0,-1 0-1,1 1 1,-1-1 0,1 1 0,0-1-1,-1 1 1,1-1 0,-1 1 0,0-1-1,1 1 1,-1-1 0,1 1 0,-1 0-1,0-1 1,0 1 0,1-1 0,-1 1-1,0 0 1,0 0 0,0-1 0,0 1-1,1 0 1,-1-1 0,0 1 0,0 0-1,-1-1 1,1 1 0,0 0 0,0 0-1,0-1 1,0 1 0,-1 0-1,1-1 1,0 1 0,-1 1 0,-15 33 989,10-23-204,-2 8 61,0 0 0,-5 26 0,11-37-736,0 0 0,1 0 0,0-1 1,1 1-1,0 0 0,0 0 0,1 0 0,1 9 0,-1-16-167,-1 0-1,0 0 1,1 0 0,0 0-1,-1 0 1,1 0 0,0 0-1,0-1 1,0 1 0,0 0-1,0 0 1,0-1-1,1 1 1,-1-1 0,1 1-1,-1-1 1,1 0 0,-1 1-1,1-1 1,0 0 0,-1 0-1,1 0 1,0 0 0,0-1-1,0 1 1,0 0-1,0-1 1,0 1 0,0-1-1,0 0 1,0 0 0,0 0-1,0 0 1,0 0 0,0 0-1,0 0 1,0 0 0,0-1-1,0 1 1,2-2-1,4 0 1,-1-1-1,1-1 1,0 1-1,-1-1 1,0 0-1,0-1 1,0 0-1,9-8 1,-4 2 23,-1-1-1,0 0 1,0-1 0,8-13-1,-16 21-39,0 0 0,0 0-1,-1 0 1,0 0 0,0 0-1,0 0 1,0 0-1,-1-1 1,0 1 0,0-1-1,0 1 1,-1-1 0,1 0-1,-2 1 1,0-9 0,0 11-5,1 1 1,-1-1 0,-1 0-1,1 1 1,0 0 0,-1-1 0,1 1-1,-1 0 1,1 0 0,-1 0-1,0 0 1,0 0 0,0 0 0,0 0-1,-1 1 1,1-1 0,0 1-1,-1-1 1,1 1 0,-1 0 0,1 0-1,-1 0 1,1 0 0,-1 1-1,0-1 1,1 1 0,-1-1-1,0 1 1,0 0 0,1 0 0,-6 1-1,-5 4-105</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4"/>
    </inkml:context>
    <inkml:brush xml:id="br0">
      <inkml:brushProperty name="width" value="0.035" units="cm"/>
      <inkml:brushProperty name="height" value="0.035" units="cm"/>
    </inkml:brush>
  </inkml:definitions>
  <inkml:trace contextRef="#ctx0" brushRef="#br0">1 81 17924,'4'-3'2152,"6"-5"-1408,7-6-343,6 0 1511,9-1-1088,7 3-328,5 3-928,0 3 1544,7 6-1072,0 2 0,-2 2-16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5"/>
    </inkml:context>
    <inkml:brush xml:id="br0">
      <inkml:brushProperty name="width" value="0.035" units="cm"/>
      <inkml:brushProperty name="height" value="0.035" units="cm"/>
    </inkml:brush>
  </inkml:definitions>
  <inkml:trace contextRef="#ctx0" brushRef="#br0">37 1 17964,'6'-1'296,"1"2"0,-1-1 0,1 1-1,-1 0 1,1 1 0,-1-1 0,1 1 0,-1 0 0,0 1 0,0 0 0,0 0 0,0 0 0,-1 0 0,1 1-1,5 5 1,-8-6-235,0 0-1,0 0 0,-1 1 0,0-1 1,1 1-1,-1-1 0,0 1 1,0 0-1,-1 0 0,1 0 0,-1 0 1,0 0-1,0 0 0,0 0 0,-1 0 1,0 0-1,1 1 0,-1-1 1,-1 0-1,1 0 0,-1 0 0,1 1 1,-1-1-1,-3 7 0,-5 11-17,0 0-1,-2-1 1,-1 0-1,-1-1 1,-23 30-1,15-22 55,-24 43 1,44-69-90,0 0 1,0 0-1,0 0 1,0 0 0,0 0-1,1 0 1,-1 0 0,1 0-1,-1 3 1,1-4-6,0-1 1,0 1-1,0-1 0,1 0 1,-1 1-1,0-1 0,0 1 1,0-1-1,0 0 1,0 1-1,1-1 0,-1 1 1,0-1-1,0 0 1,1 1-1,-1-1 0,0 0 1,0 0-1,1 1 0,-1-1 1,0 0-1,1 1 1,-1-1-1,0 0 0,1 0 1,-1 0-1,1 0 0,-1 1 1,1-1-1,2 0-10,0 0 0,1 0 0,-1 0 0,0-1 0,1 1 0,-1-1 0,0 1 0,0-1 0,1 0 0,2-2 0,186-70-2612,-145 55 2086</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6"/>
    </inkml:context>
    <inkml:brush xml:id="br0">
      <inkml:brushProperty name="width" value="0.035" units="cm"/>
      <inkml:brushProperty name="height" value="0.035" units="cm"/>
    </inkml:brush>
  </inkml:definitions>
  <inkml:trace contextRef="#ctx0" brushRef="#br0">137 93 19300,'-19'21'1561,"6"-9"-563,-20 28 0,31-37-881,-1 0 0,1 1 0,0-1-1,0 1 1,1-1 0,-1 1-1,1 0 1,0-1 0,0 1-1,0 0 1,0 0 0,1 0 0,0 0-1,-1 5 1,2-8-113,-1 0 1,1 0 0,-1 0-1,1 0 1,-1 0-1,1 0 1,0 0-1,0 0 1,-1-1-1,1 1 1,0 0-1,0 0 1,0 0-1,0-1 1,0 1-1,0-1 1,0 1-1,0 0 1,0-1-1,0 0 1,0 1 0,0-1-1,0 0 1,0 1-1,0-1 1,1 0-1,-1 0 1,0 0-1,0 0 1,2 0-1,36-2-289,-38 2 282,33-5-319,-17 2 38,1 0 1,-1 2 0,0 0-1,28 2 1,-43 0 253,0-1 0,1 0 0,-1 1-1,0-1 1,0 1 0,0 0 0,0 0 0,0 0 0,0 0 0,0 0 0,0 0 0,-1 0 0,1 1-1,0-1 1,-1 1 0,1-1 0,-1 1 0,1 0 0,-1-1 0,0 1 0,0 0 0,0 0 0,0 0-1,0 0 1,0 0 0,0 0 0,-1 0 0,1 0 0,-1 0 0,1 1 0,-1-1 0,0 0 0,0 3-1,0 1 60,0 0 1,-1-1-1,0 1 0,0 0 0,0-1 0,-1 1 0,0 0 0,0-1 0,0 0 0,-1 0 0,-4 8 0,-3 2 253,0-1 0,-1-1 0,-1 0 0,0 0 0,-1-2 0,-19 15 0,27-22-216,0-1 0,0 0-1,0-1 1,0 0 0,0 1 0,-1-2 0,1 1 0,-1-1 0,0 1 0,-6-1 0,8-1-65,0 0 0,-1 0 0,1-1 0,0 1 0,0-1 0,0 0 1,0 0-1,0-1 0,0 1 0,0-1 0,0 0 0,0 0 0,1 0 0,-1-1 0,-4-3 1,1-1-10,-1 0 0,2 0 0,-1-1 1,-7-11-1,-4-9-159</inkml:trace>
  <inkml:trace contextRef="#ctx0" brushRef="#br0" timeOffset="1">27 165 18180,'14'-10'2120,"7"3"-1247,5-5-361,12-6 1808,5 1-1384,5 1-1224,2-3-472,2 2 664,1-6-208,-8-3-200</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8"/>
    </inkml:context>
    <inkml:brush xml:id="br0">
      <inkml:brushProperty name="width" value="0.035" units="cm"/>
      <inkml:brushProperty name="height" value="0.035" units="cm"/>
    </inkml:brush>
  </inkml:definitions>
  <inkml:trace contextRef="#ctx0" brushRef="#br0">194 23 14203,'1'-1'65,"-1"1"-1,1 0 1,-1-1-1,1 1 1,-1 0-1,0-1 1,1 1-1,-1-1 1,0 1-1,0-1 1,1 1-1,-1-1 1,0 1-1,0-1 1,0 1-1,1-1 1,-1 1-1,0-1 0,0 1 1,0-1-1,0 1 1,0-1-1,0 1 1,0-1-1,0 1 1,0-1-1,0 1 1,0-1-1,-1 1 1,1-1-1,0 1 1,0-1-1,0 1 1,-1-1-1,1 1 1,0-1-1,-1 1 1,1-1-1,0 1 1,-1 0-1,1-1 1,0 1-1,-1 0 1,1-1-1,-1 1 1,1 0-1,-1-1 1,1 1-1,-1 0 1,1 0-1,-1 0 1,1 0-1,-1-1 1,1 1-1,-1 0 1,1 0-1,-1 0 1,1 0-1,-1 0 1,1 0-1,-1 0 1,0 0-1,-4 0 246,1 1-1,-1-1 1,0 1-1,1-1 1,-9 4-1,6-1-220,0 0 1,0 1-1,1 0 1,-1 1-1,1-1 1,0 1-1,0 0 1,1 0-1,0 1 1,0 0-1,0 0 1,1 0-1,-1 1 0,-5 12 1,1 0-27,0 1 0,2 0 0,0 0-1,-4 23 1,6-20 75,-3 35 0,7-53-107,1 1 0,0-1 1,0 1-1,0-1 0,1 1 0,0-1 0,0 0 1,0 1-1,0-1 0,1 0 0,0 0 1,4 7-1,-5-10-19,0-1 0,0 0 1,0 0-1,0 0 0,1 1 0,-1-1 0,0-1 1,1 1-1,-1 0 0,0 0 0,1 0 1,-1-1-1,1 1 0,0-1 0,-1 1 1,1-1-1,-1 0 0,1 1 0,0-1 1,-1 0-1,1 0 0,-1 0 0,1 0 0,0-1 1,-1 1-1,1 0 0,1-1 0,4-1 34,-1 0 0,1-1-1,0 0 1,10-6 0,4-4 123,-2-1-1,0 0 1,0-1 0,-2-1 0,0-1 0,0-1 0,-2 0 0,0-1 0,-1 0 0,-1-1 0,18-38 0,-30 55-131,0 0 1,0 0 0,0 0-1,0 0 1,0 0 0,-1 0-1,1-1 1,-1 1 0,0 0-1,0 0 1,0 0-1,-1-5 1,0 7-38,1 0 0,-1-1 0,0 1 0,1 0 1,-1 0-1,0 0 0,0 0 0,1 0 0,-1 0 0,0 0 0,0 0 0,0 1 0,0-1 0,0 0 1,0 0-1,0 1 0,-1-1 0,1 1 0,0-1 0,0 1 0,0-1 0,-1 1 0,1 0 0,0 0 0,0-1 1,-1 1-1,1 0 0,0 0 0,-1 0 0,1 1 0,-2-1 0,-2 1-87,0 0 0,1 0 0,-1 0 0,1 0 0,-1 1 0,1 0 0,0 0 1,0 0-1,0 1 0,0-1 0,0 1 0,0 0 0,1 0 0,-1 0 0,1 0 0,0 1 0,0 0 0,0-1 0,0 1 0,1 0 0,-1 0 0,1 1 0,0-1 0,0 0 0,1 1 0,-1-1 0,1 1 1,-1 8-1,0 7-365</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899"/>
    </inkml:context>
    <inkml:brush xml:id="br0">
      <inkml:brushProperty name="width" value="0.035" units="cm"/>
      <inkml:brushProperty name="height" value="0.035" units="cm"/>
    </inkml:brush>
  </inkml:definitions>
  <inkml:trace contextRef="#ctx0" brushRef="#br0">41 350 16388,'0'9'524,"0"1"1,-1-1-1,0 0 1,-1 0 0,0 0-1,-1 0 1,-5 14 0,-3 14 813,8-28-1048,1-2-126,0 0-1,1 0 1,-1 0-1,1 0 0,0 0 1,1 1-1,0-1 0,1 8 1,-1-14-156,0-1 0,0 0 0,0 1 0,1-1 0,-1 0 0,0 1-1,1-1 1,-1 0 0,0 1 0,1-1 0,-1 0 0,0 0 0,1 1 0,-1-1 0,0 0 0,1 0 0,-1 1 0,1-1 0,-1 0 0,0 0 0,1 0 0,-1 0 0,1 0 0,-1 0 0,1 0 0,-1 0 0,1 0 0,-1 0 0,0 0 0,1 0 0,-1 0 0,1 0 0,-1 0 0,1 0 0,-1-1 0,0 1-1,1 0 1,-1 0 0,1 0 0,-1-1 0,0 1 0,1-1 0,17-11-16,-4-1-542,0-2 0,-2 0-1,1 0 1,-2-1-1,0-1 1,-1 0-1,9-20 1,0 0-277</inkml:trace>
  <inkml:trace contextRef="#ctx0" brushRef="#br0" timeOffset="1">126 15 20396,'-9'-9'1777,"2"6"-1305,0 0-224,4 3 552,2 6-576,-1-6 8,4 0-192,5 0-216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1"/>
    </inkml:context>
    <inkml:brush xml:id="br0">
      <inkml:brushProperty name="width" value="0.035" units="cm"/>
      <inkml:brushProperty name="height" value="0.035" units="cm"/>
    </inkml:brush>
  </inkml:definitions>
  <inkml:trace contextRef="#ctx0" brushRef="#br0">0 25 13979,'9'-13'1840,"-3"3"-1119,-1 9-89,0 4 760,-2 12-80,-1 8-63,0 10-273,-2 5-160,1 9-232,1 3-64,-2 2-240,1-1-296,1-5 536,2-1-456,-8-18-40,-2-11 48</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2"/>
    </inkml:context>
    <inkml:brush xml:id="br0">
      <inkml:brushProperty name="width" value="0.035" units="cm"/>
      <inkml:brushProperty name="height" value="0.035" units="cm"/>
    </inkml:brush>
  </inkml:definitions>
  <inkml:trace contextRef="#ctx0" brushRef="#br0">2 64 18196,'0'-3'1768,"-1"-3"-1272,14 0-208,5-1 1057,12-3-897,9 1-64,13 1-144,4-1-80,1 6-304,0 0-240,-5 6-464,-9 3-161,-13 6 761,-14-1-256,-19 5-176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0.709"/>
    </inkml:context>
    <inkml:brush xml:id="br0">
      <inkml:brushProperty name="width" value="0.025" units="cm"/>
      <inkml:brushProperty name="height" value="0.025" units="cm"/>
    </inkml:brush>
  </inkml:definitions>
  <inkml:trace contextRef="#ctx0" brushRef="#br0">59 1 11723,'0'0'5349,"-59"40"-11723</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3"/>
    </inkml:context>
    <inkml:brush xml:id="br0">
      <inkml:brushProperty name="width" value="0.035" units="cm"/>
      <inkml:brushProperty name="height" value="0.035" units="cm"/>
    </inkml:brush>
  </inkml:definitions>
  <inkml:trace contextRef="#ctx0" brushRef="#br0">15 10 18236,'-12'13'1744,"9"0"-1088,3 0-223,15-4 759,6-4-152,17 0-328,7-5-160,11-5-616,6 0-432,7-13 496,0 0-96,-8-4-152</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4"/>
    </inkml:context>
    <inkml:brush xml:id="br0">
      <inkml:brushProperty name="width" value="0.035" units="cm"/>
      <inkml:brushProperty name="height" value="0.035" units="cm"/>
    </inkml:brush>
  </inkml:definitions>
  <inkml:trace contextRef="#ctx0" brushRef="#br0">254 125 15691,'2'-2'119,"-1"1"0,0-1-1,0 0 1,0 0 0,0 0-1,0 0 1,0 0 0,-1 0-1,1 0 1,-1 0 0,1 0-1,-1 0 1,0 0 0,1 0-1,-1 0 1,0 0 0,-1-3-1,1 3-42,-1 1 0,0-1 0,1 1 1,-1-1-1,0 1 0,0-1 0,0 1 0,0 0 0,0 0 0,0-1 0,-1 1 0,1 0 0,0 0 0,0 0 0,-1 0 0,1 0 0,-1 1 0,1-1 0,-1 0 0,1 1 0,-1-1 0,1 1 0,-3-1 0,-1 0 105,0 0 0,0 0 0,-1 0 0,1 1 0,0 0 0,0 0 0,-1 0 0,1 1 0,0-1-1,0 1 1,-1 1 0,1-1 0,-5 3 0,2-1-17,0 1 1,1 0-1,-1 1 0,1 0 1,0 0-1,0 0 0,-8 10 0,5-5-51,0 1 0,1 0-1,1 1 1,0 0 0,0 0 0,1 1-1,1 0 1,0 0 0,-5 18 0,10-24-77,-1-1 0,1 0 1,0 1-1,0-1 1,1 0-1,0 1 0,0-1 1,0 1-1,2 6 0,-2-11-29,1 0 0,0 0-1,-1 0 1,1 0-1,0-1 1,0 1-1,0 0 1,0-1-1,0 1 1,0 0 0,1-1-1,-1 1 1,0-1-1,1 0 1,-1 1-1,1-1 1,0 0-1,-1 0 1,1 0 0,0 0-1,0 0 1,-1-1-1,1 1 1,0 0-1,0-1 1,0 0-1,0 1 1,0-1 0,0 0-1,0 0 1,0 0-1,3 0 1,5-1 21,1-1 1,-1 0 0,0 0-1,0-1 1,0 0-1,0-1 1,0 0 0,0-1-1,-1 0 1,0 0 0,0-1-1,13-11 1,0-2 104,-1-1 0,0 0 1,23-33-1,-34 42-43,-1-1 1,-1 0-1,0 0 0,0-1 0,-1 0 1,-1 0-1,0-1 0,7-28 0,-12 41-76,-1 0 0,1-1-1,-1 1 1,0-1-1,0 0 1,0 1 0,0-1-1,0 1 1,0-1-1,0 1 1,0-1 0,0 1-1,-1-1 1,1 1-1,0-1 1,-1 1-1,0 0 1,1-1 0,-1 1-1,0-1 1,0 1-1,1 0 1,-1 0 0,0 0-1,0-1 1,-1 1-1,1 0 1,-1-1 0,0 2-17,0-1 1,0 1-1,0-1 0,0 1 1,1 0-1,-1 0 1,0 0-1,0 0 1,0 0-1,0 0 1,0 0-1,0 1 1,0-1-1,1 1 1,-1-1-1,0 1 1,0 0-1,1 0 1,-1-1-1,0 1 1,1 0-1,-3 2 0,-4 3-222,1 0 0,-1 1 0,1 0-1,0 0 1,1 0 0,-7 10-1,9-12 101,1 0-1,0-1 1,1 2-1,-1-1 1,1 0-1,0 0 1,0 1-1,1-1 1,-1 1-1,1-1 1,1 1-1,-1 6 1,5 13-498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5"/>
    </inkml:context>
    <inkml:brush xml:id="br0">
      <inkml:brushProperty name="width" value="0.035" units="cm"/>
      <inkml:brushProperty name="height" value="0.035" units="cm"/>
    </inkml:brush>
  </inkml:definitions>
  <inkml:trace contextRef="#ctx0" brushRef="#br0">55 0 19596,'-5'45'2145,"-2"2"-1481,-3 5-312,-2-4 1056,3-3-512,1-6-288,5-19-624,3-9-336,6-21-664,4-11-224,6-22 928,-1-9-264,5-10-272</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6"/>
    </inkml:context>
    <inkml:brush xml:id="br0">
      <inkml:brushProperty name="width" value="0.035" units="cm"/>
      <inkml:brushProperty name="height" value="0.035" units="cm"/>
    </inkml:brush>
  </inkml:definitions>
  <inkml:trace contextRef="#ctx0" brushRef="#br0">95 12 18316,'0'0'56,"0"0"1,0 0-1,1 0 1,-1 0-1,0 0 1,0 0-1,0 0 1,0 0-1,1 0 0,-1 0 1,0 0-1,0 0 1,0 0-1,0 1 1,1-1-1,-1 0 1,0 0-1,0 0 0,0 0 1,0 0-1,0 0 1,0 1-1,0-1 1,1 0-1,-1 0 1,0 0-1,0 1 1,0-1-1,0 0 0,0 0 1,0 0-1,0 0 1,0 1-1,0-1 1,0 0-1,0 0 1,0 0-1,0 1 1,0-1-1,0 0 0,0 0 1,0 0-1,0 0 1,0 1-1,0-1 1,-1 0-1,1 0 1,0 0-1,0 0 0,0 1 1,0-1-1,0 0 1,0 0-1,-1 0 1,1 0-1,-9 15 174,6-11 182,-9 15 537,1 1-1,2 0 1,0 1-1,-12 37 1,21-57-938,0 0 0,0 0 0,-1 0 0,1 0 0,0 0-1,0 0 1,0 0 0,0 0 0,0 0 0,1 0 0,-1 0 0,0 0 0,0 0 0,1 0 0,-1 0 0,0 0 0,1 0 0,-1 0 0,1 0 0,-1 0 0,1 0 0,0 0 0,-1 0 0,1-1 0,0 1 0,0 0 0,-1 0 0,1-1-1,0 1 1,0-1 0,0 1 0,0-1 0,0 1 0,0-1 0,0 1 0,0-1 0,0 0 0,0 0 0,0 1 0,0-1 0,0 0 0,0 0 0,0 0 0,2 0 0,8 0-77,-1-1 0,1 1 0,18-5 0,-11 3 25,-10 1 7,2 0 0,-1 1 0,0 0-1,0 0 1,0 1 0,0 0 0,0 1 0,11 3 0,-17-4 27,0 1-1,0-1 1,0 1 0,0-1-1,-1 1 1,1 0 0,0 0-1,-1 1 1,0-1 0,1 0-1,-1 1 1,0-1-1,0 1 1,0 0 0,-1 0-1,1 0 1,-1 0 0,1 0-1,-1 0 1,0 0 0,0 0-1,0 0 1,-1 1-1,1-1 1,-1 0 0,0 4-1,1 4 21,-2 0 1,1 1-1,-2-1 0,0 0 0,0 0 0,0 0 0,-2 0 0,1-1 1,-8 15-1,-1-1 95,-1 0 1,-28 37 0,36-53-97,-1-1 0,0 0 0,-1-1 1,1 1-1,-1-1 0,0 0 0,-10 5 0,16-10-68,-1 0-1,0 0 1,0 0-1,0 0 1,0 0-1,0 0 1,0-1-1,0 1 0,0-1 1,0 1-1,0-1 1,-1 0-1,1 0 1,0 0-1,0 0 0,0 0 1,0 0-1,0-1 1,0 1-1,-1-1 1,1 1-1,0-1 1,0 0-1,1 0 0,-1 0 1,0 0-1,0 0 1,0 0-1,1-1 1,-1 1-1,0-1 0,1 1 1,-1-1-1,1 1 1,0-1-1,-3-3 1,-2-7-92,1 1 1,0 0-1,0-1 0,1 0 1,-4-19-1,-4-27-488</inkml:trace>
  <inkml:trace contextRef="#ctx0" brushRef="#br0" timeOffset="1">102 0 16476,'14'1'2392,"-1"-1"-1328,-1 0-424,3 2 2641,10-1-2241,3 4-240,5-2-407,2 1-321,4-3-753,5 2-423,-4-3 888,-1-3-208,-6-1-232</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08"/>
    </inkml:context>
    <inkml:brush xml:id="br0">
      <inkml:brushProperty name="width" value="0.035" units="cm"/>
      <inkml:brushProperty name="height" value="0.035" units="cm"/>
    </inkml:brush>
  </inkml:definitions>
  <inkml:trace contextRef="#ctx0" brushRef="#br0">22 9 18724,'-8'34'2008,"-1"2"-1111,5 0-353,4 0 880,10-2-232,10-11-344,6-6-239,13-13-497,2-5-264,8-13-649,0-4-287,-1-9-448,-3-3 584,-7-1 352,-2-1-273,-10 5-87</inkml:trace>
  <inkml:trace contextRef="#ctx0" brushRef="#br0" timeOffset="1">475 0 14875,'-5'12'1809,"-4"5"-729,-1 1-320,-4 8 1304,-2 0-367,-3 14-305,-4 6-136,-3 18-199,-2 2-113,-1 10-272,1 0-128,0-3-256,1-4-216,8-11-696,1-10-416,9-19 848,3-9-200,9-20-177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0"/>
    </inkml:context>
    <inkml:brush xml:id="br0">
      <inkml:brushProperty name="width" value="0.035" units="cm"/>
      <inkml:brushProperty name="height" value="0.035" units="cm"/>
    </inkml:brush>
  </inkml:definitions>
  <inkml:trace contextRef="#ctx0" brushRef="#br0">21 1 15939,'0'0'48,"0"0"0,0 0-1,0 0 1,0-1 0,0 1-1,0 0 1,1 0 0,-1 0-1,0 0 1,0 0 0,0 0-1,0 0 1,0 0 0,0 0-1,1 0 1,-1 0 0,0 0-1,0 0 1,0 0 0,0 0-1,0 1 1,0-1 0,1 0-1,-1 0 1,0 0 0,0 0-1,0 0 1,0 0 0,0 0-1,0 0 1,0 0 0,0 0-1,1 0 1,-1 1 0,0-1-1,0 0 1,0 0 0,0 0-1,0 0 1,0 0 0,0 0-1,0 0 1,0 1 0,0-1-1,0 0 1,0 0 0,0 0 0,0 0-1,0 0 1,0 1 0,0-1-1,0 0 1,0 0 0,0 0-1,1 16 1259,-4 18 210,-2 3-523,-3 25 81,-1 118 0,9-173-1056,0-1 0,1 0 0,0 0 0,0 1 0,0-1 0,4 10 0,-4-15-16,-1 0-1,1 0 1,-1 0 0,1 0-1,0 0 1,0-1 0,-1 1-1,1 0 1,0 0 0,0 0-1,0-1 1,0 1 0,0 0-1,0-1 1,0 1 0,0-1-1,2 2 1,-2-2-8,1 0 1,0 0-1,0 0 1,-1 0-1,1 0 0,0 0 1,0 0-1,-1-1 1,1 1-1,0-1 1,-1 1-1,1-1 0,0 1 1,-1-1-1,3-1 1,8-6-185,0 0-1,0 0 1,-1-1 0,0-1 0,12-12 0,46-60 210,-50 59-80,3-4-177</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1"/>
    </inkml:context>
    <inkml:brush xml:id="br0">
      <inkml:brushProperty name="width" value="0.035" units="cm"/>
      <inkml:brushProperty name="height" value="0.035" units="cm"/>
    </inkml:brush>
  </inkml:definitions>
  <inkml:trace contextRef="#ctx0" brushRef="#br0">48 0 16596,'-10'35'1672,"-2"11"-944,-2-1-312,8 6 784,0-1-231,11-4-393,0-5-320,10-12-640,3-9-296,4-20 504,2-6-121,6-17-151</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2"/>
    </inkml:context>
    <inkml:brush xml:id="br0">
      <inkml:brushProperty name="width" value="0.035" units="cm"/>
      <inkml:brushProperty name="height" value="0.035" units="cm"/>
    </inkml:brush>
  </inkml:definitions>
  <inkml:trace contextRef="#ctx0" brushRef="#br0">61 55 13603,'0'0'632,"0"0"-575,0 0 1,0 0-1,0 0 1,-1 0-1,1 0 0,0 0 1,0 0-1,0 0 1,0 0-1,0 0 1,0 0-1,0 0 1,0 0-1,0 0 0,0 0 1,0 0-1,0 0 1,0 0-1,0 0 1,0 0-1,-1 0 1,1 0-1,0 0 0,0 0 1,0 0-1,0 0 1,0 0-1,0 0 288,0 0-288,-8 10 1139,-6 17 482,6-7-893,1 0-1,1 1 1,-6 36 0,10-47-660,1 0-1,1 0 1,-1 0 0,1 0 0,1 0 0,0 0-1,0 0 1,1-1 0,1 1 0,4 12-1,-7-20-110,1-1-1,-1 1 0,1-1 1,0 0-1,0 1 0,-1-1 1,1 0-1,0 1 0,0-1 1,1 0-1,-1 0 0,0 0 1,0 0-1,0 0 0,1 0 1,-1 0-1,1 0 0,-1-1 1,0 1-1,1-1 0,-1 1 0,1-1 1,1 1-1,0-1 1,0 0-1,-1 0 1,1-1 0,-1 1-1,1-1 1,0 1 0,-1-1-1,1 0 1,-1 0 0,0 0 0,1 0-1,3-3 1,5-4 21,-1 0-1,0-1 1,0 0 0,12-15-1,-6 4 29,0-1 0,20-36 0,-30 48-34,-1-1 0,0 0-1,-1-1 1,-1 1 0,1-1 0,-1 0 0,-1 1-1,2-20 1,-4 28-24,0 0 0,0 0 1,0 0-1,0 0 0,0 1 0,0-1 0,-1 0 0,1 0 0,-1 0 0,1 1 0,-1-1 1,0 0-1,1 0 0,-1 1 0,0-1 0,0 1 0,0-1 0,-1 1 0,1-1 0,0 1 0,-3-3 1,2 3-1,0 0 1,0 0 0,-1 0 0,1 1 0,0-1-1,-1 0 1,1 1 0,0 0 0,-1-1 0,1 1-1,-1 0 1,1 0 0,0 1 0,-5 0 0,-1 0-75,0 1 1,0 1-1,0 0 1,0 0-1,0 0 0,1 1 1,0 0-1,-13 10 1,17-12-118,1 0 0,-1 0 0,1 0 0,0 0 1,0 1-1,0-1 0,0 1 0,1-1 0,-1 1 0,1 0 1,-1-1-1,1 1 0,-1 4 0,2-7 172,0 0 0,0 0 0,0-1 0,0 1 1,0 0-1,0 0 0,0 0 0,0 0 0,0 0 0,0 0 0,0 0 0,1 0 1,-1 0-1,0 0 0,0-1 0,0 1 0,0 0 0,0 0 0,0 0 0,0 0 1,0 0-1,0 0 0,1 0 0,-1 0 0,0 0 0,0 0 0,0 0 0,0 0 1,0 0-1,0 0 0,0 0 0,1 0 0,-1 0 0,0 0 0,0 0 0,0 0 1,0 0-1,0 0 0,0 0 0,0 0 0,0 0 0,1 0 0,-1 0 0,0 0 1,0 1-1,0-1 0,0 0 0,0 0 0,0 0 0,0 0 0,0 0 0,0 0 1,0 0-1,0 0 0,0 0 0,1 0 0,-1 1 0,0-1 0,0 0 0,0 0 1,0 0-1,0 0 0,0 0 0,0 0 0,0 0 0,0 0 0,0 1 0,0-1 0,0 0 1,1-1-138,8-4-581</inkml:trace>
  <inkml:trace contextRef="#ctx0" brushRef="#br0" timeOffset="1">490 0 13403,'1'18'845,"-1"-1"0,-3 33-1,-1 0 289,4-36-749,2 81 1552,-1-85-1739,0-1 0,1 1 0,0-1 0,0 1 1,1-1-1,1 0 0,5 12 0,-8-19-158,0-1 0,-1 0-1,1 1 1,0-1 0,0 0-1,0 0 1,0 0 0,0 0 0,0 0-1,0 0 1,0 0 0,1 0-1,-1 0 1,0 0 0,1 0 0,-1-1-1,0 1 1,1-1 0,-1 1-1,1-1 1,2 1 0,-2-1 1,0 0-1,0 0 1,0-1 0,0 1 0,1-1-1,-1 1 1,0-1 0,0 0 0,0 0 0,0 0-1,0 0 1,0 0 0,2-2 0,4-3 76,-1-1 0,1 0 0,-1 0 1,0-1-1,5-8 0,3-5 188,-2 0 1,14-27-1,-22 36-163,1 1 0,-2-1 1,0 0-1,-1 0 0,0-1 0,2-14 1,-5 25-111,1 0 0,-1-1 1,0 1-1,0 0 1,0 0-1,-1 0 0,1 0 1,0 0-1,-1 0 1,1 0-1,-1 0 0,0 0 1,1 0-1,-1 0 1,0 0-1,0 1 0,-1-1 1,1 0-1,0 0 1,-3-2-1,2 3 6,-1-1 0,1 1 0,-1 0 1,1 0-1,-1 0 0,1 0 0,-1 0 0,1 0 0,-1 1 1,0-1-1,0 1 0,1 0 0,-6 0 0,-7 2-87,0 0 0,0 1 0,1 0 0,-22 9 0,30-10-114,1-1 106,4-1 44,0 1 1,-1-1-1,1 0 0,0 1 0,0-1 0,0 1 1,-1-1-1,1 1 0,0-1 0,0 1 0,0 0 1,0 0-1,0 0 0,0-1 0,0 1 0,1 0 1,-1 0-1,-1 1 0,2 6-177</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4"/>
    </inkml:context>
    <inkml:brush xml:id="br0">
      <inkml:brushProperty name="width" value="0.035" units="cm"/>
      <inkml:brushProperty name="height" value="0.035" units="cm"/>
    </inkml:brush>
  </inkml:definitions>
  <inkml:trace contextRef="#ctx0" brushRef="#br0">91 0 18540,'-3'17'1592,"-7"12"-1056,0 7-176,0 11 553,4 9-161,-1 7-216,1-3-112,3-2-192,2-8-128,1-10-304,0-4-272,0-18-496,0-15 2024,-8 0-1176,-2-17-72,-7-12 24</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5"/>
    </inkml:context>
    <inkml:brush xml:id="br0">
      <inkml:brushProperty name="width" value="0.035" units="cm"/>
      <inkml:brushProperty name="height" value="0.035" units="cm"/>
    </inkml:brush>
  </inkml:definitions>
  <inkml:trace contextRef="#ctx0" brushRef="#br0">0 43 16652,'11'3'1744,"8"0"-976,1-3-256,9 0 768,4 0-247,4-5-457,3 0-464,-1-4 488,-2-2-464,-1 2-136,-3-1-96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1.525"/>
    </inkml:context>
    <inkml:brush xml:id="br0">
      <inkml:brushProperty name="width" value="0.025" units="cm"/>
      <inkml:brushProperty name="height" value="0.025" units="cm"/>
    </inkml:brush>
  </inkml:definitions>
  <inkml:trace contextRef="#ctx0" brushRef="#br0">243 88 14061,'-8'0'2584,"-2"-1"-2186,1 0 0,-1 1 0,1 0 0,-1 1 0,1 0 0,-1 0-1,1 1 1,-1 1 0,1-1 0,0 1 0,0 1 0,-16 8 0,17-7-251,1 0-1,0 0 1,1 1-1,-1 0 1,1 0-1,0 0 1,0 1-1,1 0 1,0 0-1,0 0 1,1 1-1,0-1 1,0 1 0,1 0-1,0 0 1,0 1-1,1-1 1,0 0-1,-1 11 1,3-18-140,0-1 0,0 1 0,0 0 0,0-1 0,0 1 0,0 0 0,0-1 0,0 1 0,1-1 0,-1 1 0,0-1 1,0 1-1,1 0 0,-1-1 0,0 1 0,1-1 0,-1 1 0,1-1 0,-1 0 0,1 1 0,-1-1 0,1 1 0,-1-1 0,1 0 0,-1 1 0,1-1 0,-1 0 1,1 0-1,1 1 0,23-1 144,23-15 78,-28 4-341,0-1-1,-1-2 1,-1 1-1,1-2 0,-2-1 1,0 0-1,-2-1 1,1 0-1,-2-1 0,17-28 1,-29 42 113,0 0-1,0 0 1,0 0 0,0 0 0,-1-1 0,1 1 0,-1-1-1,0 1 1,-1-1 0,1 1 0,-1-1 0,0-7-1,0 12-2,-1-1 0,1 1 0,0-1 0,0 1 0,-1 0 0,1-1 0,0 1 0,-1 0 0,1-1 0,0 1 0,-1 0 0,1 0 0,-1-1 0,1 1 0,-1 0 0,1 0-1,0 0 1,-1-1 0,1 1 0,-1 0 0,1 0 0,-1 0 0,1 0 0,-1 0 0,1 0 0,-1 0 0,1 0 0,-1 0 0,1 0 0,0 0 0,-1 1 0,1-1 0,-1 0-1,1 0 1,-1 0 0,1 0 0,0 1 0,-1-1 0,-16 11-24,12-5 55,1 0 0,-1 0-1,1 0 1,1 1 0,-1 0 0,1-1 0,0 1 0,1 0 0,0 0 0,0 1 0,0-1 0,1 0 0,-1 12 0,2-15-12,0-1 1,0 0 0,0 1-1,1-1 1,-1 1 0,1-1 0,0 0-1,0 0 1,0 1 0,0-1-1,0 0 1,1 0 0,-1 0-1,1 0 1,0 0 0,0-1 0,0 1-1,0-1 1,1 1 0,-1-1-1,1 0 1,-1 1 0,1-1 0,0-1-1,0 1 1,0 0 0,0-1-1,0 1 1,0-1 0,0 0 0,4 1-1,3-1-7,-1 1 0,0-1 0,0-1 0,1 0 0,-1 0-1,0-1 1,0 0 0,1-1 0,-1 0 0,0 0 0,13-6 0,-18 7-85,1-1 0,-1 0 1,0 0-1,1 0 1,-1 0-1,0-1 1,-1 0-1,1 0 1,0 0-1,-1 0 0,1-1 1,-1 1-1,0-1 1,0 0-1,-1 0 1,1 0-1,-1 0 1,0 0-1,0 0 0,0-1 1,0 1-1,-1-1 1,0 0-1,1-4 1,-2 8 67,0 1 0,0-1 0,0 1 1,0-1-1,0 0 0,0 1 1,-1-1-1,1 1 0,0-1 0,0 1 1,-1-1-1,1 1 0,0-1 0,-1 1 1,1-1-1,0 1 0,-1 0 0,1-1 1,0 1-1,-1-1 0,1 1 0,-1 0 1,1 0-1,-1-1 0,1 1 1,-1 0-1,1 0 0,-1-1 0,1 1 1,-1 0-1,0 0 0,1 0 0,-1 0 1,1 0-1,-1 0 0,1 0 0,-1 0 1,0 0-1,1 0 0,-1 0 1,1 0-1,-1 0 0,1 1 0,-1-1 1,1 0-1,-1 0 0,0 1 0,-28 11-96,23-7 137,0 1 0,0 0 0,0 0 0,0 1 0,1-1 1,0 1-1,1 0 0,-1 1 0,1-1 0,1 1 0,0 0 1,0 0-1,0 0 0,1 0 0,0 0 0,0 1 0,1-1 1,1 0-1,-1 10 0,2-15-22,0-1-1,0 0 1,0 0 0,0 0-1,0-1 1,1 1 0,-1 0 0,1 0-1,-1-1 1,1 1 0,-1-1-1,1 1 1,0-1 0,0 0-1,0 1 1,0-1 0,0 0 0,0 0-1,0-1 1,0 1 0,0 0-1,0-1 1,1 1 0,-1-1 0,0 0-1,0 0 1,1 0 0,-1 0-1,4 0 1,7 0-49,1 0 0,-1-1 0,23-4 0,-17 0-85,0 0 0,-1-1 1,0-1-1,-1-1 0,0-1 0,0 0 1,0-1-1,-1 0 0,18-17 1,-32 25 202,0 1 1,-1 0-1,1-1 1,-1 1-1,1-1 1,-1 1 0,0-1-1,0 0 1,0 0-1,0 1 1,0-1-1,0 0 1,0 0-1,0 0 1,-1 0 0,1 0-1,-1 0 1,1 0-1,-1 0 1,0 0-1,0 0 1,0-1 0,0 1-1,0 0 1,-1-2-1,-1-1 199,0 1 0,-1-1 0,1 1 0,-1 0 0,0 0 0,0 0 0,0 0 0,-5-3 0,-15-23-495,23 30 198,0-1-1,0 1 1,0-1-1,0 1 1,0 0-1,1 0 1,-1-1 0,0 1-1,0 0 1,0-1-1,1 1 1,-1 0-1,0 0 1,1-1 0,-1 1-1,0 0 1,0 0-1,1-1 1,-1 1-1,0 0 1,1 0-1,-1 0 1,0 0 0,1 0-1,-1 0 1,1 0-1,-1-1 1,0 1-1,1 0 1,-1 0 0,0 0-1,1 0 1,-1 1-1,1-1 1,-1 0-1,0 0 1,1 0 0,-1 0-1,0 0 1,1 0-1,21 1-1059,-21-1 1043,79 11-5421,-32-6-39</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6"/>
    </inkml:context>
    <inkml:brush xml:id="br0">
      <inkml:brushProperty name="width" value="0.035" units="cm"/>
      <inkml:brushProperty name="height" value="0.035" units="cm"/>
    </inkml:brush>
  </inkml:definitions>
  <inkml:trace contextRef="#ctx0" brushRef="#br0">57 90 19220,'0'4'415,"0"0"1,-1 0-1,1 0 0,-1 0 0,0-1 1,-2 7-1,2-7-317,0 0 0,1-1 0,-1 1 0,0 0 0,1-1-1,-1 1 1,1 0 0,0 0 0,0 0 0,0-1 0,0 1 0,1 0 0,-1 0 0,2 4 0,0-6-108,0 0 0,-1 1 0,1-1 1,0 0-1,0 0 0,0 0 0,0 0 1,0-1-1,0 1 0,0 0 0,0-1 1,0 0-1,0 1 0,1-1 0,-1 0 1,0 0-1,0 0 0,2-1 0,7 2-60,5 0-10,-1 1 1,0 1 0,1 1-1,-1 0 1,24 10 0,-36-13 96,0 1 1,0-1 0,0 1 0,0-1 0,-1 1 0,1 0 0,0 0 0,-1 0 0,1 1 0,-1-1 0,0 1 0,0-1 0,0 1 0,0 0-1,0 0 1,0-1 0,-1 1 0,0 1 0,1-1 0,-1 0 0,0 0 0,-1 0 0,1 1 0,0-1 0,-1 0 0,0 0 0,0 1-1,0-1 1,0 0 0,0 1 0,-1-1 0,1 0 0,-2 4 0,-2 4 179,-1-1 1,0 1-1,0-1 1,-1 0-1,0-1 0,-1 0 1,0 0-1,0 0 0,-1 0 1,0-1-1,0-1 1,-1 1-1,0-2 0,-16 10 1,23-14-199,-1-1 1,0 1 0,0-1-1,0 1 1,0-1 0,0 0 0,0 0-1,0-1 1,0 1 0,-1-1-1,1 1 1,0-1 0,0 0-1,0 0 1,-1-1 0,1 1 0,0-1-1,0 1 1,0-1 0,0 0-1,-5-2 1,3 0-147,1-1 0,-1 1 0,1-1 0,0 0 0,0 0 1,0 0-1,1 0 0,-1-1 0,1 1 0,0-1 0,-3-7 0,-6-14-301,2 2-179</inkml:trace>
  <inkml:trace contextRef="#ctx0" brushRef="#br0" timeOffset="1">60 98 21333,'1'-6'1672,"3"2"-1288,3-1-128,11 2 608,5-2-200,8-3-480,3-2-224,11 0-456,-2-3-216,3 5 1616,-3-4-1032,-3 2-24,-3 6-96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18"/>
    </inkml:context>
    <inkml:brush xml:id="br0">
      <inkml:brushProperty name="width" value="0.035" units="cm"/>
      <inkml:brushProperty name="height" value="0.035" units="cm"/>
    </inkml:brush>
  </inkml:definitions>
  <inkml:trace contextRef="#ctx0" brushRef="#br0">114 0 16171,'-18'25'1387,"1"0"0,1 0 0,-20 45 0,31-57-1142,0 0 0,1 0-1,1 0 1,-1 0 0,2 1 0,0-1 0,1 1-1,0 0 1,1-1 0,2 18 0,-2-28-216,0-1 0,1 0 0,-1 1-1,0-1 1,1 0 0,0 0 0,-1 1 0,1-1 0,0 0 0,0 0 0,0 0 0,0 0 0,1 0 0,-1 0-1,1 0 1,-1 0 0,1-1 0,0 1 0,-1 0 0,1-1 0,0 0 0,0 1 0,0-1 0,0 0 0,0 0-1,0 0 1,0 0 0,1 0 0,-1-1 0,0 1 0,1-1 0,-1 1 0,0-1 0,1 0 0,-1 0-1,0 0 1,1 0 0,-1 0 0,0-1 0,1 1 0,-1-1 0,3 0 0,5-3-1,1-1 1,-1 0 0,0 0-1,-1-1 1,1 0 0,-1-1-1,0 0 1,-1 0 0,12-13-1,-11 10-18,0-1 0,0-1 0,-1 1 0,0-1 0,-1-1 1,0 0-1,5-13 0,-11 22-17,0 0 1,0 0 0,0 0 0,0 0 0,0-1 0,-1 1 0,0 0-1,0 0 1,0-1 0,0 1 0,-1 0 0,1 0 0,-3-8 0,2 10-16,0 0-1,-1-1 1,1 1 0,0 0 0,-1 0 0,1 0 0,-1 0 0,0 0 0,1 0 0,-1 0 0,0 1 0,0-1 0,0 1 0,0-1 0,-1 1 0,1 0 0,0 0-1,-1 0 1,1 0 0,0 0 0,-1 0 0,1 1 0,-1-1 0,-4 1 0,1 0-71,1 0-1,-1 0 0,0 1 1,0 0-1,0 0 1,0 1-1,1 0 1,-1 0-1,1 0 1,-11 6-1,13-7-49,0 1 1,0-1-1,1 1 1,-1 0-1,0 0 1,1 0-1,0 0 1,-1 0-1,1 1 1,0-1-1,0 1 1,0-1-1,0 1 0,1 0 1,-1 0-1,1 0 1,-1 0-1,1 0 1,0 0-1,1 0 1,-2 6-1,4-2-317,5-5-47</inkml:trace>
  <inkml:trace contextRef="#ctx0" brushRef="#br0" timeOffset="1">461 76 13011,'2'2'180,"-1"0"-1,1-1 1,-1 1 0,0 0 0,0 0 0,0 0 0,0 0 0,0 0-1,0 0 1,0 0 0,-1 1 0,1-1 0,-1 0 0,1 0 0,-1 1-1,0-1 1,0 4 0,-1 3 341,0-1 1,-1 1-1,-4 11 0,0 6 677,2-10-649,1-3-173,0 0-1,1 1 1,0-1-1,1 0 1,1 1 0,0-1-1,2 18 1,-2-29-348,1-1 0,-1 1 0,0-1 0,1 1 0,-1-1 0,1 0 0,-1 1 0,1-1 0,0 0 1,0 1-1,-1-1 0,1 0 0,0 0 0,0 0 0,0 0 0,0 0 0,1 0 0,-1 0 0,0 0 0,0 0 0,0 0 0,1 0 0,-1-1 0,0 1 0,1-1 1,-1 1-1,1-1 0,-1 1 0,1-1 0,-1 0 0,1 0 0,-1 0 0,1 0 0,-1 0 0,1 0 0,-1 0 0,0 0 0,1-1 0,-1 1 0,1 0 0,-1-1 1,3 0-1,3-2 16,0 0 1,0-1 0,0 0 0,0 0 0,0 0-1,10-10 1,-5 3-6,0-1-1,0 0 0,-1-1 0,12-19 1,-17 24-18,-1-2 1,0 1 0,0 0 0,-1-1-1,0 0 1,-1 0 0,0 0-1,1-12 1,-3 19-12,-1 0 0,1 0 1,-1 1-1,0-1 0,0 0 0,0 0 1,-1 0-1,1 0 0,-1 0 0,1 1 1,-1-1-1,0 0 0,0 0 0,0 1 1,-1-1-1,1 1 0,0-1 0,-1 1 1,0-1-1,0 1 0,-3-4 0,2 4-20,-1 0-1,1 0 1,-1 0-1,0 0 1,0 0-1,1 1 1,-1-1-1,0 1 1,0 0-1,-1 0 0,1 1 1,0-1-1,-7 1 1,3 0-30,0 0 0,0 1 0,0-1 0,0 2 0,1-1 0,-1 1 0,0 1 0,1-1 0,-1 1 0,1 1 0,0-1 0,0 1 0,0 0 0,0 1 1,-7 6-1,10-8-138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0"/>
    </inkml:context>
    <inkml:brush xml:id="br0">
      <inkml:brushProperty name="width" value="0.035" units="cm"/>
      <inkml:brushProperty name="height" value="0.035" units="cm"/>
    </inkml:brush>
  </inkml:definitions>
  <inkml:trace contextRef="#ctx0" brushRef="#br0">14 5 19692,'6'-5'2509,"-7"11"-495,-1 4-1588,0 0-83,-11 88 1163,12-85-1452,0-1 1,1 0-1,1 0 1,0 0-1,1 0 1,3 13-1,-4-23-63,-1 0-1,1 1 1,0-1 0,0 0 0,0 0-1,0 0 1,0 0 0,0 0-1,0 0 1,1 0 0,-1-1 0,1 1-1,0 0 1,-1-1 0,1 1-1,0-1 1,0 1 0,0-1 0,0 0-1,0 0 1,0 0 0,4 1-1,-4-2-78,0 1-1,1-1 1,-1 0-1,0 0 1,1-1-1,-1 1 1,1 0-1,-1-1 1,0 0-1,1 1 1,-1-1 0,0 0-1,0 0 1,0 0-1,0 0 1,0-1-1,0 1 1,0 0-1,0-1 1,0 0-1,3-3 1,3-4-132,0-1 0,-1-1 0,9-15 1,1-9-400</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1"/>
    </inkml:context>
    <inkml:brush xml:id="br0">
      <inkml:brushProperty name="width" value="0.035" units="cm"/>
      <inkml:brushProperty name="height" value="0.035" units="cm"/>
    </inkml:brush>
  </inkml:definitions>
  <inkml:trace contextRef="#ctx0" brushRef="#br0">46 19 17652,'-14'-11'2144,"4"5"-1176,-2 5-439,5 1 1967,4 6-1384,3 2-792,5-4-520,3-2 200,5-2-56,3-6-192</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2"/>
    </inkml:context>
    <inkml:brush xml:id="br0">
      <inkml:brushProperty name="width" value="0.035" units="cm"/>
      <inkml:brushProperty name="height" value="0.035" units="cm"/>
    </inkml:brush>
  </inkml:definitions>
  <inkml:trace contextRef="#ctx0" brushRef="#br0">0 43 19324,'0'4'2001,"3"3"-1417,14-4-200,9-2 912,19-4-584,5-1-88,11-3-248,4-3-192,1 0-432,-2 0-288,-9 3-504,-9 1-176,-23 6 840,-6 4-256,-16 9-265</inkml:trace>
  <inkml:trace contextRef="#ctx0" brushRef="#br0" timeOffset="1">35 245 17180,'5'5'2072,"14"0"-1288,15-8-232,11-4 1105,14-5-729,4-2-128,4-2-832,-1-3-2088,-4 5 2000,-9 3-304,-16 3-337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4"/>
    </inkml:context>
    <inkml:brush xml:id="br0">
      <inkml:brushProperty name="width" value="0.035" units="cm"/>
      <inkml:brushProperty name="height" value="0.035" units="cm"/>
    </inkml:brush>
  </inkml:definitions>
  <inkml:trace contextRef="#ctx0" brushRef="#br0">4 3 19540,'-4'-3'1753,"7"9"-1137,-2 0-168,5 9 888,1 3-432,5 2-272,-1 0-240,6 0-360,3-3-160,5-7-456,2-6-360,6-9-488,0-10-209,3-6 993,0-6-344,-5-5 24</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5"/>
    </inkml:context>
    <inkml:brush xml:id="br0">
      <inkml:brushProperty name="width" value="0.035" units="cm"/>
      <inkml:brushProperty name="height" value="0.035" units="cm"/>
    </inkml:brush>
  </inkml:definitions>
  <inkml:trace contextRef="#ctx0" brushRef="#br0">128 0 15715,'-10'22'1753,"-6"15"-881,-3 8-256,1 12 880,-2 0-111,2 5-353,5-6-200,6-7-856,2-5 48,3-28 80,2-12-120,3-24-152</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6"/>
    </inkml:context>
    <inkml:brush xml:id="br0">
      <inkml:brushProperty name="width" value="0.035" units="cm"/>
      <inkml:brushProperty name="height" value="0.035" units="cm"/>
    </inkml:brush>
  </inkml:definitions>
  <inkml:trace contextRef="#ctx0" brushRef="#br0">5 106 15043,'-5'-3'1849,"13"3"-865,3 2-328,15-4 1624,11-3-991,23-1-297,11-3-160,7-2-328,3-4-264,0 1-696,-2-2-408,-13 3 688,-10 3-136,-26 6-200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7"/>
    </inkml:context>
    <inkml:brush xml:id="br0">
      <inkml:brushProperty name="width" value="0.035" units="cm"/>
      <inkml:brushProperty name="height" value="0.035" units="cm"/>
    </inkml:brush>
  </inkml:definitions>
  <inkml:trace contextRef="#ctx0" brushRef="#br0">487 29 17812,'12'-14'2121,"-12"13"-2008,1-1 0,-1 1 0,1 0 0,0 0 0,0 0 0,-1 0 0,1 0 0,0 0 0,0 1 0,0-1 0,0 0 0,0 0-1,0 1 1,1-2 0,-1 2-86,-1 0-1,0 0 0,0 0 0,0 0 0,1 0 1,-1 0-1,0 0 0,0 0 0,0 0 1,1 1-1,-1-1 0,0 0 0,0 0 1,0 0-1,0 0 0,1 0 0,-1 0 1,0 0-1,0 0 0,0 0 0,0 1 1,0-1-1,1 0 0,-1 0 0,0 0 0,0 0 1,0 1-1,0-1 0,0 0 0,0 0 1,0 0-1,0 0 0,0 1 0,0-1 1,0 0-1,0 0 0,0 0 0,1 1 1,-1-1-1,0 0 0,-1 0 0,1 0 1,0 0-1,0 1 0,0-1 0,0 0 0,0 0 1,0 0-1,0 1 0,0-1 0,0 0 1,0 0-1,0 0 0,0 0 0,-1 0 1,1 1-1,0-1 0,0 0 0,0 0 1,0 0-1,-8 16 392,-18 22-264,-1-1-1,-2-1 0,-2-1 0,-45 39 1,-150 109 117,183-150-159,36-28-86,0 0-1,1 1 1,-1 0-1,1 0 1,-8 11-1,13-17-22,1 1-1,0-1 0,0 1 1,-1-1-1,1 1 0,0-1 0,0 0 1,0 1-1,0-1 0,0 1 1,-1-1-1,1 1 0,0-1 1,0 1-1,0-1 0,0 1 1,1-1-1,-1 1 0,0-1 0,0 1 1,0-1-1,0 1 0,0-1 1,1 1-1,-1-1 0,0 1 1,0-1-1,1 1 0,-1-1 0,0 0 1,1 1-1,-1-1 0,0 0 1,1 1-1,-1-1 0,1 0 1,-1 1-1,0-1 0,1 0 1,-1 0-1,1 0 0,-1 1 0,1-1 1,-1 0-1,1 0 0,-1 0 1,1 0-1,-1 0 0,1 0 1,-1 0-1,1 0 0,30 2 4,-29-2-5,228-19-425,-62 3-170,-77 11 424,-2 3-65</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8"/>
    </inkml:context>
    <inkml:brush xml:id="br0">
      <inkml:brushProperty name="width" value="0.035" units="cm"/>
      <inkml:brushProperty name="height" value="0.035" units="cm"/>
    </inkml:brush>
  </inkml:definitions>
  <inkml:trace contextRef="#ctx0" brushRef="#br0">84 4 18396,'1'0'73,"0"-1"0,-1 1 0,1 0 0,0-1 0,-1 1 1,1 0-1,0 0 0,0-1 0,-1 1 0,1 0 0,0 0 0,0 0 0,-1 0 0,1 0 1,0 0-1,0 0 0,-1 0 0,1 0 0,0 1 0,0-1 0,-1 0 0,1 0 0,0 1 1,-1-1-1,1 0 0,0 1 0,-1-1 0,1 1 0,0-1 0,-1 1 0,1-1 0,-1 1 1,1-1-1,-1 1 0,1-1 0,-1 1 0,0 0 0,1-1 0,-1 1 0,0 0 0,1-1 1,-1 1-1,0 1 0,1 4 155,0 0-1,-1-1 1,1 1 0,-1 0 0,-1 6 0,0-5 36,-4 37 308,-3 0 0,-1-1 0,-30 83 0,-8 37-265,46-160-303,0 0 0,1 0 0,-1 0 0,1 0 1,0 0-1,0 0 0,0 0 0,0 0 0,0 0 0,1 0 0,0 5 0,0-7-3,0 0-1,0 0 0,0 1 0,0-2 1,0 1-1,0 0 0,0 0 0,0 0 1,0 0-1,0-1 0,0 1 0,0 0 0,1-1 1,-1 1-1,0-1 0,1 1 0,-1-1 1,0 0-1,1 0 0,-1 1 0,0-1 1,1 0-1,-1 0 0,0 0 0,1-1 1,1 1-1,34-5-484,0 0-1,45-15 1,-10 3-813,40-2 235,-55 13 368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1.856"/>
    </inkml:context>
    <inkml:brush xml:id="br0">
      <inkml:brushProperty name="width" value="0.025" units="cm"/>
      <inkml:brushProperty name="height" value="0.025" units="cm"/>
    </inkml:brush>
  </inkml:definitions>
  <inkml:trace contextRef="#ctx0" brushRef="#br0">184 0 14382,'0'0'11755,"-3"66"-10698,-22-34-545,0 2-416,-2 0-64,-3 0 0,5-5-32,2-7 0,6-7-608,10-9-1282,6-14-5957,6-17-2723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29"/>
    </inkml:context>
    <inkml:brush xml:id="br0">
      <inkml:brushProperty name="width" value="0.035" units="cm"/>
      <inkml:brushProperty name="height" value="0.035" units="cm"/>
    </inkml:brush>
  </inkml:definitions>
  <inkml:trace contextRef="#ctx0" brushRef="#br0">137 21 18564,'-92'190'3310,"83"-167"-3106,1 0-1,1 0 1,1 1 0,1 0 0,1 0 0,-1 38 0,5-61-193,0 0 1,0 0-1,0 0 0,0 1 1,0-1-1,0 0 0,0 0 1,0 0-1,1 0 0,-1 1 1,0-1-1,1 0 0,-1 0 1,1 0-1,-1 0 0,1 0 1,0 0-1,1 2 0,-2-3-3,1 0 0,0 0 0,-1 1 0,1-1 0,0 0 0,-1 0 0,1 0 0,0 0 0,-1 0 0,1 0 0,0 0 0,-1 0 1,1 0-1,0 0 0,-1 0 0,1 0 0,0-1 0,-1 1 0,1 0 0,-1 0 0,1-1 0,0 1 0,0-1 0,3-2 24,0 0 0,0 0-1,0-1 1,0 1 0,0-1 0,-1 0 0,4-6 0,9-16 53,-2 0 1,-1 0 0,15-42-1,16-88-23,-40 138-95,2-34 1,-7 42-5,-1 14 26,-4 16 28,4-9 17,1 0-1,0 0 1,0 0 0,1 0-1,1 1 1,0-1 0,0 0 0,1 0-1,4 11 1,-5-18-14,0 0 0,0 0 0,1-1 0,0 1 0,-1-1 0,1 1 0,1-1 0,-1 0 0,0 0 0,1 0 0,0 0 0,-1 0 0,1-1 0,0 1-1,0-1 1,1 0 0,-1 0 0,0 0 0,1 0 0,-1 0 0,1-1 0,0 0 0,0 0 0,-1 0 0,1 0 0,0 0 0,0-1 0,0 1 0,5-2 0,2 0 15,0 0 1,0-1-1,0-1 0,-1 0 0,0 0 1,1-1-1,-1-1 0,0 1 0,-1-2 1,1 1-1,14-13 0,-4 2 19,-1 0 0,-1-1 0,0-1-1,15-21 1,-29 34-46,0 1-4,-1 0 0,1 0 0,-1 0 0,0-1 0,0 0-1,-1 1 1,1-1 0,-1 0 0,0 0 0,-1 0 0,3-9 0,-4 14-5,0 0 1,0 0-1,0 0 1,0 0-1,0 0 1,0 0-1,0 0 1,0 0-1,0 0 1,0 0-1,0 0 1,0-1-1,-1 1 1,1 0-1,0 0 1,0 0-1,0 0 1,0 0-1,0 0 0,0 0 1,0 0-1,0 0 1,0 0-1,0 0 1,0 0-1,0 0 1,0 0-1,0 0 1,0 0-1,-1 0 1,1 0-1,0 0 1,0 0-1,0-1 1,0 1-1,0 0 1,0 0-1,0 0 1,0 0-1,0 0 1,0 1-1,-1-1 1,1 0-1,0 0 1,0 0-1,0 0 0,0 0 1,0 0-1,0 0 1,0 0-1,0 0 1,0 0-1,0 0 1,0 0-1,0 0 1,0 0-1,-1 0 1,1 0-1,0 0 1,0 0-1,0 0 1,0 0-1,0 1 1,0-1-1,0 0 1,0 0-1,-8 8-18,-7 14-12,3 2-176,1 0 1,1 0-1,1 2 1,1-1-1,2 1 1,1 0-1,0 0 1,2 0-1,1 1 1,2 32-1,1-51 82,0 0-1,1 1 1,0-1-1,0 0 1,1 0-1,6 13 1,5 5-382</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0"/>
    </inkml:context>
    <inkml:brush xml:id="br0">
      <inkml:brushProperty name="width" value="0.035" units="cm"/>
      <inkml:brushProperty name="height" value="0.035" units="cm"/>
    </inkml:brush>
  </inkml:definitions>
  <inkml:trace contextRef="#ctx0" brushRef="#br0">1 79 14731,'0'6'1825,"7"-1"-737,3-5-344,13 0 1480,4-4-743,10 0-393,3-2-136,6-1-392,2-5-224,-1 1-816,-1 7-408,-10-6 688,-2-2-152,-5-8-144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1"/>
    </inkml:context>
    <inkml:brush xml:id="br0">
      <inkml:brushProperty name="width" value="0.035" units="cm"/>
      <inkml:brushProperty name="height" value="0.035" units="cm"/>
    </inkml:brush>
  </inkml:definitions>
  <inkml:trace contextRef="#ctx0" brushRef="#br0">62 0 18164,'-8'13'456,"1"0"1,0 0 0,1 1-1,0-1 1,1 1-1,1 1 1,0-1-1,-2 17 1,2-2-74,1 2 0,2 58 0,1-86-362,0 0-1,0 1 1,1-1-1,0 0 1,-1 0-1,1 0 1,0 0-1,0 0 1,1 0-1,-1-1 1,2 4-1,-2-5-9,0 0 0,0 0 0,0 0 0,0 0 0,0 0 0,0-1 0,0 1 0,0 0 0,0 0 0,0-1 0,1 1 0,-1-1 0,0 0 0,0 1 0,1-1 0,-1 0 0,0 1 0,0-1 0,1 0 0,-1 0 0,0 0 0,1 0 0,-1 0 0,0-1 0,0 1 0,1 0-1,-1-1 1,2 0 0,10-4 60,1-2-1,-2 0 0,1 0 0,-1-1 0,0-1 0,13-11 0,1-2 30,20-11 39,-16 12-85,-1-1 0,-1-1 0,-1-1 0,38-45-1,-57 52-6,-1 7-42,-7 10-6,0 0-1,0 0 1,0 0-1,0 0 1,0 1-1,0-1 1,0 0-1,0 0 1,0 0-1,0 0 1,0 0-1,0 0 1,0 0-1,0 0 1,0 0-1,0 0 1,0 1-1,0-1 1,0 0-1,0 0 1,0 0-1,0 0 1,0 0-1,0 0 1,1 0-1,-1 0 1,0 0-1,0 0 1,0 0-1,0 0 1,0 0-1,0 0 1,0 0-1,0 1 1,0-1-1,0 0 1,0 0-1,0 0 1,1 0-1,-1 0 1,0 0-1,0 0 1,0 0-1,0 0 1,0 0-1,0 0 1,0 0-1,0 0 1,0 0-1,0 0 1,1 0-1,-1 0 1,0 0-1,0 0 1,0 0-1,0 0 1,0-1-1,0 1 1,0 0-1,0 0 1,0 0-1,0 0 1,0 0-1,0 3-82,0-1-1,-1 1 1,0-1 0,0 0-1,0 1 1,0-1-1,0 0 1,0 0-1,0 1 1,-1-1 0,1 0-1,-1 0 1,0 0-1,1-1 1,-3 3 0,-32 23 22,16-17-134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2"/>
    </inkml:context>
    <inkml:brush xml:id="br0">
      <inkml:brushProperty name="width" value="0.035" units="cm"/>
      <inkml:brushProperty name="height" value="0.035" units="cm"/>
    </inkml:brush>
  </inkml:definitions>
  <inkml:trace contextRef="#ctx0" brushRef="#br0">0 1 13787,'4'26'1736,"-1"4"-743,-1-4-361,6 8 1432,4 0-880,2-2-263,-1-2-89,9-4-528,-2-5-344,3-9-696,1-5 696,-3-11-224,2-8-73</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3"/>
    </inkml:context>
    <inkml:brush xml:id="br0">
      <inkml:brushProperty name="width" value="0.035" units="cm"/>
      <inkml:brushProperty name="height" value="0.035" units="cm"/>
    </inkml:brush>
  </inkml:definitions>
  <inkml:trace contextRef="#ctx0" brushRef="#br0">34 98 14683,'-3'5'412,"0"0"0,0 0-1,0 1 1,1-1 0,-1 1 0,1-1-1,0 1 1,1 0 0,-2 8 0,-4 55 1964,7-59-2123,-1 2 14,0-1 0,2 0-1,-1 0 1,1 0 0,3 12 0,-4-21-246,0-1 0,1 1 0,-1-1 0,1 1 0,-1-1 0,1 1 0,0-1 0,-1 1 0,1-1 0,0 0 0,0 1 0,0-1 0,0 0 0,0 0 0,0 1 0,0-1 0,1 0 0,-1 0 0,0 0 0,1-1 1,-1 1-1,0 0 0,1 0 0,-1-1 0,1 1 0,-1-1 0,1 1 0,0-1 0,-1 0 0,1 0 0,-1 0 0,1 1 0,0-1 0,-1-1 0,1 1 0,-1 0 0,1 0 0,-1-1 0,1 1 0,0 0 0,-1-1 0,1 0 0,-1 1 0,0-1 0,2-1 0,6-2-4,-1-1-1,0 0 0,0-1 0,0 0 1,-1 0-1,0-1 0,0 1 1,9-13-1,2-5-51,22-37 1,-11 5-76,-27 52 88,-1 0 0,1-1 0,-1 1 0,0-1 0,0 1 0,0-1 0,-1 1 0,1-1 0,-1 1 0,0-1 0,-1-4 0,1 8 19,0 1 0,0 0 0,0-1 0,-1 1 0,1 0-1,0-1 1,0 1 0,0 0 0,0-1 0,-1 1 0,1 0-1,0-1 1,0 1 0,-1 0 0,1-1 0,0 1 0,-1 0-1,1 0 1,0-1 0,-1 1 0,1 0 0,0 0-1,-1 0 1,1 0 0,0-1 0,-1 1 0,1 0 0,-1 0-1,1 0 1,0 0 0,-1 0 0,1 0 0,0 0 0,-1 0-1,1 0 1,-1 0 0,1 0 0,0 0 0,-1 1 0,1-1-1,-1 0 1,1 0 0,0 0 0,-1 0 0,1 1 0,0-1-1,-1 0 1,1 0 0,0 1 0,0-1 0,-1 0 0,1 0-1,0 1 1,0-1 0,-1 0 0,1 1 0,-17 17-3,2 5 140,0 1 0,2 1-1,1 0 1,1 1 0,1 0 0,-13 53 0,22-78-125,-2 28 225,3-28-226,0 0 0,0-1 1,0 1-1,0 0 0,0-1 0,0 1 1,1 0-1,-1-1 0,0 1 1,0 0-1,0-1 0,1 1 1,-1-1-1,0 1 0,1-1 1,-1 1-1,1-1 0,-1 1 1,0-1-1,1 1 0,-1-1 1,1 1-1,-1-1 0,1 0 1,0 1-1,-1-1 0,1 0 1,-1 1-1,1-1 0,0 0 0,-1 0 1,1 0-1,-1 0 0,1 1 1,0-1-1,-1 0 0,1 0 1,0 0-1,-1 0 0,1 0 1,0-1-1,0 1 0,5-1 9,0-1 1,0 0-1,0 0 0,0-1 0,0 1 0,-1-1 0,9-6 0,38-32-27,-30 23 9,21-18-19,27-21-90,-61 51 78,0 0-1,1 0 1,-1 1-1,1 0 1,19-6 0,-28 11 31,0 0 1,-1 0 0,1 0-1,0 0 1,0 0 0,0 0-1,-1 0 1,1 0 0,0 0-1,0 1 1,-1-1-1,1 0 1,0 1 0,-1-1-1,1 0 1,0 1 0,-1-1-1,1 1 1,-1-1 0,1 1-1,0-1 1,-1 1 0,1-1-1,-1 1 1,0 0 0,1-1-1,-1 1 1,1 0 0,-1-1-1,0 1 1,0 0 0,1 0-1,-1-1 1,0 2-1,7 28 51,-7-27-39,9 34 151,-7-31-138,0 1 1,0-1-1,-1 0 0,0 0 1,0 1-1,-1-1 1,0 12-1,0-14 24,0 0-1,-1 0 1,0 0-1,1 1 1,-1-1-1,-1 0 1,1 0-1,-1 0 1,1 0-1,-1-1 1,0 1-1,-3 3 1,9-33 1085,-2 15-979,8-38 335,-2-1 0,1-67-1,-9 116-481,0-1 0,0 1 0,0-1 0,0 1 0,0-1 0,0 1 0,1-1 0,-1 1 0,0-1 0,1 1 0,-1-1 0,1 1 0,0 0 0,-1-1-1,1 1 1,1-2 0,0 2-9,0-1-1,0 1 0,0 0 0,0 0 1,1 0-1,-1 0 0,0 1 1,1-1-1,2 0 0,-2 0-1,17-3-15,0 0-1,0 1 1,0 1-1,26 1 1,-37 1 4,1 0 1,-1 1-1,0 0 1,1 1-1,-1 0 1,0 1-1,0-1 0,0 2 1,-1-1-1,1 1 1,10 7-1,-16-9 12,-1 0 0,0 0-1,0 0 1,-1 0 0,1 0 0,0 1-1,-1-1 1,1 0 0,-1 1 0,0-1-1,0 1 1,0 0 0,0-1 0,0 1-1,0 0 1,-1 0 0,1-1 0,-1 1-1,0 0 1,0 0 0,0 0 0,0-1-1,-1 6 1,-2 7-21,-1 0 0,0 0 0,-9 20 0,-2 9-2,14-41 26,-1 2-9,1-1 0,0 1 0,1 0 0,-1 0 0,1 10 0,0-15 7,0 1 1,0 0-1,1 0 1,-1 0-1,0 0 1,1-1-1,-1 1 1,0 0-1,1 0 1,-1-1-1,1 1 1,-1 0-1,1 0 1,-1-1-1,1 1 1,-1-1-1,1 1 1,0 0-1,-1-1 1,1 0-1,0 1 1,0-1-1,-1 1 1,1-1-1,0 0 1,0 1-1,0-1 1,0 0-1,-1 0 1,1 0-1,0 0 1,0 0-1,0 0 1,0 0-1,0 0 1,-1 0-1,1 0 1,0 0-1,0 0 1,0 0-1,1-1 1,4-1-10,0 1 0,0-1 0,0-1-1,0 1 1,0-1 0,0 0 0,-1-1 0,10-6 0,41-40-71,-39 33 69,14-13-28,-1-3 0,-2 0 0,-1-1 0,26-45 0,-46 63 6,-2 5-111,-2 23 45,-2-7 98,-1 1-1,0-1 1,-1 1 0,1-1-1,-1 1 1,0-1-1,-1 1 1,1-1 0,-1 0-1,-4 9 1,-2-1 6,0 1 1,-14 16 0,22-30-2,0 1 1,0-1 0,-1 0 0,1 0 0,0 0 0,0 1 0,-1-1 0,1 0 0,0 0 0,0 0 0,-1 1 0,1-1 0,0 0 0,-1 0 0,1 0 0,0 0 0,-1 0 0,1 0-1,0 0 1,-1 0 0,1 0 0,0 0 0,-1 0 0,1 0 0,0 0 0,-1 0 0,1 0 0,0 0 0,-1 0 0,1 0 0,0 0 0,-1 0 0,1-1 0,-1 1 0,-10-12 27,11 11-29,-1 1-1,1-1 0,-1 0 1,1 1-1,-1-1 0,1 0 1,0 0-1,-1 1 0,1-1 1,0 0-1,0 0 0,-1 1 1,1-1-1,0 0 0,0 0 1,0 0-1,0 0 0,0 1 0,0-1 1,0 0-1,0 0 0,1 0 1,-1 1-1,0-1 0,0 0 1,1 0-1,-1 0 0,0 1 1,1-1-1,-1 0 0,1 1 1,-1-1-1,1 0 0,-1 1 1,2-2-1,-2 2-2,0 0 0,0 0 0,0 0 0,1 0 0,-1 0 0,0 0 0,0-1 0,1 1 0,-1 0 1,0 0-1,0 0 0,0 0 0,1 0 0,-1 0 0,0 0 0,0 0 0,0 0 0,1 0 0,-1 0 0,0 1 0,0-1 0,0 0 0,1 0 1,-1 0-1,0 0 0,0 0 0,0 0 0,1 0 0,-1 0 0,0 1 0,0-1 0,0 0 0,0 0 0,1 0 0,-1 0 0,0 1 0,0-1 0,0 0 1,0 0-1,0 0 0,0 0 0,0 1 0,0-1 0,0 14-38,-7 12 13,5-21 34,0 1-1,1 0 1,-1 0 0,1 0 0,0 0 0,1 0-1,0 0 1,0 0 0,1 10 0,-1-14-4,1 0 0,-1 0 1,1-1-1,-1 1 0,1 0 1,0 0-1,0 0 0,0-1 1,0 1-1,0 0 0,1-1 0,-1 1 1,0-1-1,1 1 0,-1-1 1,1 0-1,-1 1 0,1-1 0,0 0 1,-1 0-1,1 0 0,0-1 1,0 1-1,0 0 0,0-1 0,0 1 1,0-1-1,0 1 0,0-1 1,0 0-1,3 0 0,16 0 8,-1-2-1,0 0 0,28-7 0,-26 5-13,-12 0 7,-1 1 0,1-1 1,-1 0-1,0-1 0,0 0 1,0-1-1,0 0 1,-1 0-1,0-1 0,-1 0 1,1 0-1,-1 0 0,-1-1 1,0-1-1,0 1 1,0-1-1,5-10 0,-10 14 20,-1-1 0,1 1 0,-1 0 0,0 0 0,-1 0 0,1 0 0,-1 0 0,0 0 0,0 0 0,0 0 0,-1 0 0,-3-8 0,5 13-24,-1 0 0,1-1-1,0 1 1,-1-1 0,1 1 0,-1 0-1,1-1 1,-1 1 0,1 0-1,-1-1 1,1 1 0,-1 0 0,1 0-1,-1 0 1,1-1 0,-1 1-1,1 0 1,-1 0 0,1 0-1,-1 0 1,1 0 0,-1 0 0,0 0-1,1 0 1,-1 0 0,0 0-1,-16 9-15,-11 19 7,20-17 17,0 0 1,0 1-1,1 0 1,1 1-1,0-1 1,-5 16 0,8-21-4,1 0 1,0 0-1,1 1 1,-1-1-1,1 0 1,1 0-1,-1 1 1,1-1 0,1 1-1,-1-1 1,1 0-1,0 0 1,4 10-1,-4-14-89,1 0-1,-1 0 0,1 0 1,0 0-1,0 0 0,1 0 1,-1-1-1,0 1 1,1-1-1,-1 0 0,1 0 1,0 0-1,0 0 0,0 0 1,0-1-1,0 1 0,0-1 1,1 0-1,-1 0 0,0 0 1,1 0-1,-1 0 0,0-1 1,1 0-1,-1 1 0,1-1 1,-1-1-1,1 1 1,-1 0-1,0-1 0,1 0 1,-1 0-1,0 0 0,1 0 1,3-2-1,12-11-494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4"/>
    </inkml:context>
    <inkml:brush xml:id="br0">
      <inkml:brushProperty name="width" value="0.035" units="cm"/>
      <inkml:brushProperty name="height" value="0.035" units="cm"/>
    </inkml:brush>
  </inkml:definitions>
  <inkml:trace contextRef="#ctx0" brushRef="#br0">97 466 11955,'2'1'120,"0"0"0,1 0 0,-1 0 0,0 1 0,0-1 0,0 1 0,0-1 0,0 1 0,0 0 0,-1-1 0,1 1 0,0 0 0,-1 0 0,0 1 0,1-1 0,-1 0 0,0 0 0,1 5 0,0 0 72,-1 0 0,0 0-1,0 1 1,-1-1 0,0 9-1,-1-1-122,-22 281 164,11-195-176,1 105 1,11-194-54,0 0 0,1 0 0,1 0 0,4 16 0,-5-24-3,0 0 0,1 0 0,-1-1 0,1 1-1,0-1 1,0 1 0,0-1 0,0 0 0,1 0 0,-1 0 0,1 0 0,0 0 0,0 0-1,0-1 1,0 0 0,0 1 0,4 1 0,1-1 8,0 0 0,1 0 0,-1 0 0,1-1 0,-1-1 0,1 1 0,14-1 0,67-3 163,-36-1-84,13 4 16,0 3-1,77 15 1,130 42-40,-194-42-62,1-3 0,1-4-1,-1-3 1,153-3 0,272-53 81,-61 4-7,188 23-1,24-1-51,7-30-23,163-10-22,269 26 26,206-13 86,-382-5 55,0 40 2,-812 15-145,845-4 0,-18-53-15,-566 32 76,-206 13-2,258-12 148,-158 21-156,266-13-4,-459 7-5,1-3 0,91-25 1,-146 29 26,1 0 0,-1-1 0,-1 0 1,1-2-1,14-10 0,66-56 612,-2 1-113,-87 70-545,-1-1 0,1 0 0,-1 0 0,0 0 0,0-1 0,-1 0 0,7-9-1,-10 12-19,0-1 0,0 0-1,0 1 1,-1-1-1,0 0 1,0 0-1,0 0 1,0 0-1,0-1 1,-1 1-1,0 0 1,0 0-1,0 0 1,0 0-1,-1 0 1,-1-6 0,-45-177 64,38 140-63,-14-54 25,20 91-26,0 0 0,-1 0-1,0 1 1,-1-1 0,0 1 0,0 0 0,-11-12 0,10 15-14,0 0 0,0 1 0,-1 0-1,0 0 1,0 0 0,0 1 0,-1 0 0,0 0 0,1 1 0,-1 0 0,-12-3 0,-11-1-100,-55-5 0,29 5 30,-162-24-231,-385-4 0,-1184 40-946,663 16 1223,73-1 11,797-19 36,-1496 28 304,1263-13 5,-879 47 128,1085-41-450,-586 42 34,-608 82-73,1277-122 70,-312 1 1,428-30-7,-84-16 1,-77-25 23,-72-12-23,281 54-29,1 2-1,-1 0 1,0 3-1,0 1 0,1 1 1,-1 2-1,1 2 1,0 0-1,0 3 1,-61 26-1,43-11-167,34-15 74,1-2 0,-1 0 0,-1-1 0,-24 7 0,40-14 83,-1 1 0,1-1 1,-1 1-1,1-1 0,-1 0 1,1 0-1,-1 0 0,-4-2 1,5 1-10,0 0 1,0 0 0,0-1 0,1 1 0,-1-1 0,0 1 0,-2-4-1,5 5 20</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5"/>
    </inkml:context>
    <inkml:brush xml:id="br0">
      <inkml:brushProperty name="width" value="0.035" units="cm"/>
      <inkml:brushProperty name="height" value="0.035" units="cm"/>
    </inkml:brush>
  </inkml:definitions>
  <inkml:trace contextRef="#ctx0" brushRef="#br0">132 9 18524,'10'-9'2128,"-13"16"-1053,-6 11-219,6-10-731,0 0-1,1 0 1,0 0-1,1 0 0,0 0 1,0 0-1,0 0 1,1 0-1,1 1 0,1 12 1,-1-19-140,0-1 0,-1 1 0,1-1 0,0 0 0,0 1 0,0-1 0,1 0 0,-1 0 0,0 0 0,0 0 0,1 0 0,-1 0 0,0 0 0,1 0 0,-1 0 0,1-1 0,-1 1 0,1-1 0,-1 1 0,1-1 0,0 1 0,-1-1 0,3 0 0,47 1-373,-25-1 200,-22 0 172,0 1 0,0-1 1,0 1-1,0 0 1,-1 0-1,1 0 1,0 1-1,-1-1 0,1 1 1,-1 0-1,0 0 1,1 0-1,-1 0 0,0 0 1,0 1-1,0 0 1,-1-1-1,1 1 0,3 5 1,-3-3 29,-1 0-1,0 0 1,1 0 0,-2 0-1,1 0 1,-1 1-1,1-1 1,-1 1 0,-1-1-1,1 1 1,-1-1 0,-1 9-1,1-5 39,-1-1 0,0 0 0,-1 0 0,1-1 0,-2 1 0,1 0 0,-1-1 0,0 1 0,-1-1 0,1 0 0,-2 0 0,1 0 0,-1 0 0,0-1 0,0 0 0,-1 0 0,1 0 0,-1-1 0,-7 5 0,8-7-56,0-1 0,1 0 0,-1 0-1,0 0 1,0 0 0,0-1 0,0 0 0,-1 0 0,1 0-1,0-1 1,0 0 0,0 0 0,-1 0 0,1 0 0,0-1-1,0 0 1,0 0 0,-1-1 0,1 1 0,1-1 0,-1 0-1,-9-5 1,4 0-70,1 1 0,0-1 0,1 0 0,-1-1 0,2 0 0,-1-1 0,1 1 0,0-1 0,-9-16 0,-9-25-238</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6"/>
    </inkml:context>
    <inkml:brush xml:id="br0">
      <inkml:brushProperty name="width" value="0.035" units="cm"/>
      <inkml:brushProperty name="height" value="0.035" units="cm"/>
    </inkml:brush>
  </inkml:definitions>
  <inkml:trace contextRef="#ctx0" brushRef="#br0">0 22 17188,'32'-4'1736,"-5"5"-1040,-8 2-304,5 3 809,0-2-201,1-4-752,-1 0-512,3-7 312,2 0-96,-2-10-200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7"/>
    </inkml:context>
    <inkml:brush xml:id="br0">
      <inkml:brushProperty name="width" value="0.035" units="cm"/>
      <inkml:brushProperty name="height" value="0.035" units="cm"/>
    </inkml:brush>
  </inkml:definitions>
  <inkml:trace contextRef="#ctx0" brushRef="#br0">63 0 16275,'-17'38'1375,"5"-15"-551,-13 40 1,23-56-659,0 1-1,1-1 1,-1 1 0,1-1 0,1 1-1,-1 0 1,1 0 0,1-1 0,1 15-1,-1-20-144,-1 0-1,1 1 0,-1-1 0,1 1 1,0-1-1,0 0 0,0 1 0,1-1 1,-1 0-1,0 0 0,1 0 0,-1 0 1,1 0-1,0 0 0,-1 0 0,1-1 1,0 1-1,0-1 0,0 1 0,1-1 1,-1 0-1,0 0 0,0 0 0,1 0 1,-1 0-1,1 0 0,-1-1 0,0 1 1,1-1-1,-1 0 0,1 1 0,-1-1 1,6-1-1,-2 0 7,1 0 0,-1 0 1,0 0-1,0-1 0,1 0 1,-1-1-1,0 1 0,-1-1 1,1 0-1,0-1 0,9-7 1,-5 3 103,-2 0 0,1-1 0,-1 0 1,-1-1-1,0 1 0,11-20 0,-16 26-76,-1-1 0,1 1 0,-1 0 0,0-1-1,0 1 1,0-1 0,-1 1 0,1-1 0,-1 1 0,0-1-1,0-6 1,-1 7-21,0 1 0,1 0-1,-1-1 1,0 1 0,0-1 0,0 1-1,-1 0 1,1 0 0,-1 0 0,1 0-1,-1 0 1,1 0 0,-1 0 0,0 0-1,0 1 1,0-1 0,0 1 0,-4-3 0,2 2-3,-1 0 0,0 0 1,0 0-1,0 1 1,0-1-1,0 1 0,0 1 1,0-1-1,0 0 0,0 1 1,0 0-1,0 1 1,-7 0-1,9-1-67,0 1 0,0-1 0,1 1 0,-1 0 0,0 0 0,0 0 1,1 0-1,-1 0 0,0 0 0,1 1 0,-1 0 0,1-1 0,0 1 0,-1 0 0,1 0 0,0 0 0,0 0 0,0 1 0,1-1 0,-1 0 0,0 1 1,1-1-1,0 1 0,-2 3 0,3-4-53,0-1-1,-1 0 1,1 0 0,0 1 0,0-1-1,0 0 1,0 1 0,0-1 0,1 0-1,-1 0 1,0 1 0,1-1 0,-1 0-1,1 0 1,-1 0 0,1 1 0,-1-1 0,1 0-1,0 0 1,-1 0 0,1 0 0,0 0-1,0 0 1,0 0 0,0 0 0,0-1-1,0 1 1,0 0 0,0-1 0,0 1 0,1 0-1,-1-1 1,0 1 0,0-1 0,2 1-1,4 1-305,0 0 0,0-1 0,0 1 0,0-1 0,7 0 0,18-1-506,6-2-96</inkml:trace>
  <inkml:trace contextRef="#ctx0" brushRef="#br0" timeOffset="1">432 66 14603,'0'0'72,"1"0"0,-1 0-1,0 1 1,1-1 0,-1 0 0,1 0-1,-1 0 1,0 0 0,1 1 0,-1-1-1,0 0 1,1 0 0,-1 1 0,0-1-1,0 0 1,1 1 0,-1-1 0,0 0-1,0 1 1,1-1 0,-1 0 0,0 1-1,0-1 1,0 0 0,0 1 0,0-1-1,0 1 1,1-1 0,-1 0-1,0 1 1,0-1 0,0 1 0,0-1-1,0 0 1,0 1 0,-1-1 0,1 1-1,-6 17 417,5-15-294,-42 115 3532,39-102-3461,0 0 0,1 1 1,0-1-1,1 0 1,1 28-1,2-40-219,-1 0 1,1 1-1,-1-1 1,1 0-1,0 0 1,1 0-1,1 5 1,-2-8-36,-1 0 0,1 1 1,0-1-1,-1 0 0,1 0 1,0 0-1,0 0 0,0-1 0,0 1 1,0 0-1,0 0 0,0 0 1,0-1-1,0 1 0,0-1 0,0 1 1,0-1-1,0 1 0,1-1 0,-1 1 1,0-1-1,0 0 0,0 0 1,1 0-1,-1 0 0,0 0 0,0 0 1,1 0-1,-1 0 0,2 0 0,3-2 8,0-1-1,0 1 1,0-1-1,-1 0 0,1 0 1,-1-1-1,1 1 1,-1-1-1,0 0 0,-1-1 1,7-7-1,5-6 66,23-36 0,7-23 140,-41 67-161,-1 0 0,0 0-1,0-1 1,-1 1 0,3-22 0,-5 30-54,-1 1 0,0-1 1,1 0-1,-1 1 0,0-1 0,0 1 1,0-1-1,0 1 0,0-1 0,-1 1 0,1-1 1,0 0-1,-1 1 0,1-1 0,-1 1 0,0 0 1,1-1-1,-1 1 0,0-1 0,0 1 1,0 0-1,0 0 0,0 0 0,0-1 0,0 1 1,0 0-1,0 0 0,-1 0 0,1 1 1,0-1-1,-1 0 0,1 0 0,-1 1 0,1-1 1,0 1-1,-1-1 0,1 1 0,-1 0 0,0-1 1,1 1-1,-1 0 0,1 0 0,-1 0 1,1 0-1,-1 0 0,0 1 0,-1 0 0,-1-1-107,1 1 0,0 0 0,0 0 0,-1 0 0,1 0 0,0 0 0,0 1 0,0-1 0,0 1 0,1 0 0,-1 0 0,0 0 0,1 0 0,-1 1 0,1-1 0,0 1 0,0-1 0,0 1 0,0 0 0,0 0 0,-2 5 0,4 1-274,4-2-129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39"/>
    </inkml:context>
    <inkml:brush xml:id="br0">
      <inkml:brushProperty name="width" value="0.035" units="cm"/>
      <inkml:brushProperty name="height" value="0.035" units="cm"/>
    </inkml:brush>
  </inkml:definitions>
  <inkml:trace contextRef="#ctx0" brushRef="#br0">1 49 20268,'16'1'1785,"-3"-2"-1241,-1-5-272,10-1 840,4-2-360,7 1-864,0-1-504,1 2 520,2 4-104,-5 3-160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2.340"/>
    </inkml:context>
    <inkml:brush xml:id="br0">
      <inkml:brushProperty name="width" value="0.025" units="cm"/>
      <inkml:brushProperty name="height" value="0.025" units="cm"/>
    </inkml:brush>
  </inkml:definitions>
  <inkml:trace contextRef="#ctx0" brushRef="#br0">142 1 16207,'-2'8'1821,"-31"69"767,-6 15 358,36-85-2771,1 0 1,0 1 0,1-1 0,0 0 0,0 1 0,0-1 0,1 0 0,0 1-1,1-1 1,2 12 0,2-8-298,2-14-1931,-7 2 1813,1 0 1,-1 0-1,1 0 0,-1-1 0,1 1 0,-1 0 1,0 0-1,1-1 0,-1 1 0,0 0 0,0 0 1,0-1-1,0 1 0,0 0 0,0-1 0,0 1 0,-1-2 1,-2-3-432,0 0 1,0 1 0,0-1-1,-1 1 1,0 0 0,0 0-1,0 0 1,-7-6 0,8 8 854,-1 0 1,1 0 0,-1 0 0,0 0 0,0 1 0,0 0 0,-4-2 0,6 3 2121,9 1 1298,27 0-3028,0-2 1,0-1-1,0-2 1,50-13-1,-34 1-548,-37 11-26,0 1 1,0 1-1,0 0 1,0 1 0,1 0-1,0 1 1,23-1-1,-37 3 2,1 0 0,-1 0 0,1 1 0,-1-1 0,1 0 0,-1 0 0,1 0-1,-1 0 1,0 1 0,1-1 0,-1 0 0,1 0 0,-1 1 0,0-1 0,1 0 0,-1 1-1,0-1 1,1 0 0,-1 1 0,0-1 0,1 1 0,-1-1 0,0 1 0,0-1 0,1 0-1,-1 1 1,0-1 0,0 1 0,0-1 0,0 1 0,0 0 0,-2 22 515,-14 18 903,2-14-708,9-18-406,1-1 0,-1 2 0,1-1 0,1 1 1,-5 18-1,8-27-291,0-1 1,0 1 0,0 0-1,1-1 1,-1 1-1,0-1 1,0 1 0,1 0-1,-1-1 1,1 1-1,-1-1 1,0 1 0,1-1-1,-1 1 1,1-1-1,0 1 1,-1-1 0,1 1-1,-1-1 1,1 0-1,0 1 1,-1-1 0,1 0-1,-1 1 1,1-1-1,0 0 1,0 0 0,-1 0-1,1 0 1,0 0-1,-1 0 1,1 0 0,0 0-1,-1 0 1,1 0-1,0 0 1,-1 0 0,1 0-1,0 0 1,-1-1-1,1 1 1,1-1 0,34-9 154,-15 0-387,-2-2 1,34-25 0,-37 25-489,0 0 0,1 1 1,36-17-1,-53 28 668,1 0 0,-1 0 1,1 0-1,0 0 0,-1 0 0,1 0 1,-1 0-1,1 0 0,-1 0 1,1 0-1,-1 0 0,1 1 1,-1-1-1,1 0 0,-1 0 0,1 0 1,-1 1-1,1-1 0,-1 0 1,0 1-1,1-1 0,-1 0 1,1 1-1,-1-1 0,0 1 0,1-1 1,-1 0-1,0 1 0,0-1 1,1 1-1,-1-1 0,0 1 0,0-1 1,0 1-1,0-1 0,1 1 1,-1-1-1,0 1 0,0-1 1,0 1-1,0-1 0,0 1 0,0 0 1,0-1-1,-1 1 0,1-1 1,0 2-1,-3 38-1766,2-25-2115,1-3-1348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0"/>
    </inkml:context>
    <inkml:brush xml:id="br0">
      <inkml:brushProperty name="width" value="0.035" units="cm"/>
      <inkml:brushProperty name="height" value="0.035" units="cm"/>
    </inkml:brush>
  </inkml:definitions>
  <inkml:trace contextRef="#ctx0" brushRef="#br0">26 38 19612,'7'15'1465,"-11"12"-1065,-4 1-136,-2 5 392,2 2-144,5 1-48,3-5-176,2-4-568,1-4-320,4-11-2081,3-8 2353,-3-8-408,0-5-240</inkml:trace>
  <inkml:trace contextRef="#ctx0" brushRef="#br0" timeOffset="1">359 1 18628,'-35'50'2603,"32"-45"-2417,1-1 0,-1 1 0,1 0-1,1 0 1,-1 0 0,1 0 0,0 0 0,0 0 0,-1 8 0,2-12-172,0-1 0,1 1-1,-1 0 1,0 0 0,0-1-1,0 1 1,1 0 0,-1-1-1,0 1 1,1 0 0,-1-1-1,0 1 1,1-1 0,-1 1-1,1 0 1,-1-1 0,1 1-1,-1-1 1,1 0 0,0 1-1,-1-1 1,1 1 0,0-1-1,-1 0 1,1 1 0,0-1-1,-1 0 1,1 0 0,0 0-1,-1 1 1,1-1 0,0 0-1,0 0 1,-1 0 0,2 0-1,32-2-131,-24 0 34,-2 2 8,-1-1 0,1 1 0,-1 0 0,1 1 1,-1 0-1,1 0 0,-1 1 0,10 3 0,-14-4 50,0 1 0,0-1 0,0 1 0,0 0 0,0 0 0,0 0 0,-1 0 0,1 1 0,-1-1 0,0 1 0,0-1 0,0 1 0,0 0 0,0 0-1,0 0 1,-1 0 0,1 0 0,-1 0 0,0 0 0,1 7 0,0-2 32,-1 1-1,0 0 0,-1 0 1,0-1-1,-1 1 1,0 0-1,0 0 1,0-1-1,-1 1 1,-1 0-1,-4 11 1,3-9 75,-1-1 1,0 0-1,-1 0 1,0 0-1,0 0 1,-1-1-1,0 0 0,-12 11 1,18-19-91,-1 1 1,1-1-1,-1 0 1,0 1 0,0-1-1,1 0 1,-1 0-1,0 0 1,0 0-1,0 0 1,0 0-1,0-1 1,0 1-1,0-1 1,0 0-1,0 1 1,-1-1-1,1 0 1,0 0-1,-3 0 1,2-1-61,1 0 0,0 0 0,-1 0 1,1 0-1,0-1 0,0 1 0,0-1 0,0 1 0,0-1 1,0 1-1,1-1 0,-1 0 0,0 0 0,1 0 0,-2-2 1,-2-6-146,-1 0-1,2 0 1,-1 0 0,2-1 0,-1 0 0,-2-18 0,-1-22-473</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2"/>
    </inkml:context>
    <inkml:brush xml:id="br0">
      <inkml:brushProperty name="width" value="0.035" units="cm"/>
      <inkml:brushProperty name="height" value="0.035" units="cm"/>
    </inkml:brush>
  </inkml:definitions>
  <inkml:trace contextRef="#ctx0" brushRef="#br0">0 41 17988,'14'-4'1400,"5"2"-1048,3-2-144,6-1 264,11 5-392,7-1-720,3-5 624,5-2-208,0-2-80</inkml:trace>
  <inkml:trace contextRef="#ctx0" brushRef="#br0" timeOffset="1">575 11 15387,'-45'80'2820,"31"-58"-2053,1 2 0,0 0 0,2 0 0,1 1 0,-10 34 0,20-55-687,-1-1 0,0 1 1,1-1-1,0 1 0,0-1 1,0 1-1,0-1 0,0 1 1,2 3-1,-2-6-68,0-1 1,1 1-1,-1 0 1,0 0-1,1 0 1,-1-1-1,1 1 0,-1 0 1,1 0-1,0-1 1,-1 1-1,1-1 1,0 1-1,-1 0 1,1-1-1,0 1 0,0-1 1,-1 0-1,1 1 1,0-1-1,0 0 1,0 1-1,0-1 1,0 0-1,-1 0 0,1 0 1,0 0-1,0 1 1,0-2-1,0 1 1,0 0-1,0 0 0,0 0 1,0 0-1,-1 0 1,1-1-1,0 1 1,1-1-1,6-2 6,0 0 0,0-1 1,0 0-1,0 0 0,0-1 0,-1 0 0,0 0 0,0-1 1,-1 0-1,1 0 0,6-9 0,2-4 25,0 0-1,21-40 1,-34 55-39,6-10 37,12-29 0,-19 40-34,0 0 1,0 0-1,0 0 0,0 0 1,-1 0-1,1 0 0,-1 0 0,0 0 1,1-1-1,-2 1 0,1 0 1,0 0-1,-1 0 0,1 0 1,-1 0-1,-2-6 0,2 8-4,1 0 0,-1 0 0,1 0-1,-1 0 1,0 0 0,1 0 0,-1 1-1,0-1 1,0 0 0,1 0 0,-1 1 0,0-1-1,0 0 1,0 1 0,0-1 0,0 1-1,0 0 1,0-1 0,0 1 0,0 0 0,0-1-1,0 1 1,-2 0 0,1 0 0,0 0-1,0 1 1,0-1 0,0 1-1,0-1 1,0 1 0,0 0-1,0 0 1,0 0 0,0 0 0,-2 2-1,-3 2-55,1 0 0,-1 1 1,1 0-1,-9 13 0,8-11-26,0 1-379,1 0 0,0 0 0,0 0 0,1 1 0,-9 19 0,14-18-54,8-1-169</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4"/>
    </inkml:context>
    <inkml:brush xml:id="br0">
      <inkml:brushProperty name="width" value="0.035" units="cm"/>
      <inkml:brushProperty name="height" value="0.035" units="cm"/>
    </inkml:brush>
  </inkml:definitions>
  <inkml:trace contextRef="#ctx0" brushRef="#br0">164 18 14219,'-1'3'157,"0"0"0,0 0-1,0-1 1,0 1 0,0-1-1,-1 1 1,0-1 0,1 1 0,-1-1-1,0 0 1,0 0 0,0 0 0,0 0-1,-5 3 1,-9 9 366,-7 11 1114,-28 40 0,45-57-1384,0 0-1,1 1 1,0 0-1,1 0 1,0 0 0,0 0-1,1 1 1,0-1-1,-2 16 1,5-24-223,0 0 1,-1 0 0,1 0-1,0 0 1,0 1-1,0-1 1,0 0-1,0 0 1,0 0-1,1 1 1,-1-1-1,0 0 1,0 0-1,1 0 1,-1 0 0,1 0-1,-1 0 1,1 0-1,0 0 1,-1 0-1,1 0 1,0 0-1,0 0 1,0 0-1,-1 0 1,3 1 0,-2-2-5,1 1 0,0-1 0,0 0 0,0 1 0,-1-1 0,1 0 0,0 0 0,0 0 0,0 0 0,0-1 0,-1 1 0,1 0 0,0-1 0,0 1 0,1-2 0,9-2 71,-1-2-1,0 0 1,18-11-1,-6 0 90,0 0 0,-1-2 0,-1 0 0,-1-1 0,-1-1 0,30-43 0,-46 61-155,-1-1 0,0 0 1,0 1-1,0-1 0,-1 0 1,1 0-1,-1 0 1,0 0-1,0 0 0,-1 0 1,1-8-1,-1 10-32,0 1 0,0 0 0,-1-1 0,1 1 0,-1 0 1,1-1-1,-1 1 0,1 0 0,-1 0 0,0-1 0,0 1 0,1 0 0,-1 0 0,0 0 0,0 0 0,0 0 1,0 0-1,0 0 0,0 0 0,-1 0 0,1 1 0,0-1 0,0 0 0,-1 1 0,1-1 0,0 1 0,-1 0 0,1-1 1,0 1-1,-1 0 0,1 0 0,-1 0 0,1-1 0,0 2 0,-1-1 0,-2 0 0,-2 0-181,0 0 0,0 1-1,0-1 1,0 1 0,0 1 0,0-1-1,0 1 1,0 0 0,0 0-1,1 1 1,-1-1 0,1 1 0,-1 0-1,1 1 1,-5 4 0,0 5-437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5"/>
    </inkml:context>
    <inkml:brush xml:id="br0">
      <inkml:brushProperty name="width" value="0.035" units="cm"/>
      <inkml:brushProperty name="height" value="0.035" units="cm"/>
    </inkml:brush>
  </inkml:definitions>
  <inkml:trace contextRef="#ctx0" brushRef="#br0">84 241 16460,'1'0'79,"-1"1"0,1-1 0,0 0 0,0 0 0,-1 0 0,1 1 0,0-1 0,-1 0 0,1 1 0,0-1 0,-1 0 0,1 1 1,-1-1-1,1 1 0,-1-1 0,1 1 0,-1-1 0,1 1 0,-1 0 0,1-1 0,-1 1 0,1-1 0,-1 1 0,0 0 0,0-1 1,1 1-1,-1 0 0,0 0 0,0-1 0,0 1 0,0 0 0,0 0 0,0-1 0,0 1 0,0 0 0,0 0 0,0-1 0,0 1 1,0 0-1,0-1 0,-1 1 0,1 0 0,0-1 0,-1 1 0,0 1 0,-2 6 298,0 0 0,-1 1 0,-6 7 0,3-4 156,-9 17 202,7-14-478,1-1 0,1 1 0,0 0 0,1 0 0,1 1 0,-5 20 0,10-35-252,0 0 0,-1 0 0,1 0 1,0-1-1,0 1 0,0 0 0,0 0 0,0 0 1,0-1-1,0 1 0,1 0 0,-1 0 0,0 0 1,0-1-1,0 1 0,1 0 0,-1 0 0,1-1 0,-1 1 1,0 0-1,1-1 0,-1 1 0,1 0 0,-1-1 1,2 2-1,-1-2-6,0 1 0,0-1 0,0 0 1,1 0-1,-1 0 0,0 0 0,0 0 1,0 0-1,0 0 0,0 0 0,0 0 0,0 0 1,0 0-1,0-1 0,0 1 0,2-1 1,4-2-100,0-1 0,0 1 0,12-10 1,-9 5-91,0 1 1,0-1-1,-1-1 1,-1 0-1,1 0 1,-2-1-1,1 0 0,-1 0 1,6-13-1,2-11-232</inkml:trace>
  <inkml:trace contextRef="#ctx0" brushRef="#br0" timeOffset="1">88 32 20756,'-8'4'1697,"3"-4"-1265,3 2-208,3-2 640,5 0-584,-1-7-88,3-6-136,-3-4-128</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7"/>
    </inkml:context>
    <inkml:brush xml:id="br0">
      <inkml:brushProperty name="width" value="0.035" units="cm"/>
      <inkml:brushProperty name="height" value="0.035" units="cm"/>
    </inkml:brush>
  </inkml:definitions>
  <inkml:trace contextRef="#ctx0" brushRef="#br0">1 2 18628,'6'1'1808,"5"4"-1071,5-1-305,10-6 952,5 2-376,15 0-416,6-1-184,4-2-464,-2-1-384,1 4 248,-7-2 80,-10 7-80,-7 6-56</inkml:trace>
  <inkml:trace contextRef="#ctx0" brushRef="#br0" timeOffset="1">61 172 15707,'-8'6'1721,"6"1"-881,6-5-296,14-5 1344,6-3-783,18-4-329,3-1-168,16-4-776,-1 1 1528,7 5-1200,-2 5 24,-12 3-80</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49"/>
    </inkml:context>
    <inkml:brush xml:id="br0">
      <inkml:brushProperty name="width" value="0.035" units="cm"/>
      <inkml:brushProperty name="height" value="0.035" units="cm"/>
    </inkml:brush>
  </inkml:definitions>
  <inkml:trace contextRef="#ctx0" brushRef="#br0">6 30 16964,'5'-12'1386,"4"-5"-301,-6 16-224,-2 12 585,-2 23-159,-9 45 0,-2 26-573,12-93-646,0 1-1,1 0 1,0-1 0,0 1 0,2-1-1,3 14 1,-5-23-81,0 1 0,0-1 0,0 0 0,1 0 0,-1 0 1,1 0-1,0 0 0,-1-1 0,1 1 0,0 0 0,1-1 0,-1 1 0,0-1 0,1 0 0,0 0 0,-1 0 0,1 0 0,0 0 0,0-1 1,0 1-1,0-1 0,0 0 0,0 0 0,0 0 0,1 0 0,-1 0 0,6 0 0,-4-1-64,0-1-1,-1 1 1,1-1 0,0 0 0,0-1-1,-1 1 1,1-1 0,-1 0-1,0 0 1,1 0 0,-1 0-1,0-1 1,0 0 0,0 0-1,-1 0 1,1 0 0,-1 0-1,6-8 1,7-11-303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0"/>
    </inkml:context>
    <inkml:brush xml:id="br0">
      <inkml:brushProperty name="width" value="0.035" units="cm"/>
      <inkml:brushProperty name="height" value="0.035" units="cm"/>
    </inkml:brush>
  </inkml:definitions>
  <inkml:trace contextRef="#ctx0" brushRef="#br0">10 0 17172,'-1'29'1992,"-2"-2"-1320,-1 2-280,2-2 1241,2-6-865,8 4-288,7-10-832,7-4-408,12-11-665,5-6 1153,7-11-320,1-6-200</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1"/>
    </inkml:context>
    <inkml:brush xml:id="br0">
      <inkml:brushProperty name="width" value="0.035" units="cm"/>
      <inkml:brushProperty name="height" value="0.035" units="cm"/>
    </inkml:brush>
  </inkml:definitions>
  <inkml:trace contextRef="#ctx0" brushRef="#br0">91 80 16948,'-2'1'177,"-1"1"0,1 0 0,-1 0 0,1 0 0,0 0 0,-1 0 0,1 0 0,0 0 1,1 1-1,-1-1 0,-2 5 0,0-2 109,-4 7 185,0 1 1,0 0 0,1 1-1,-6 17 1,10-23-288,0 1-1,1-1 1,0 1 0,0-1 0,1 1 0,0 0 0,0 0 0,1 14 0,1-21-160,-1 0 1,0 0 0,0 0-1,1 0 1,-1 0 0,1 0-1,0-1 1,0 1 0,-1 0 0,1 0-1,0-1 1,0 1 0,1-1-1,-1 1 1,0-1 0,0 1-1,1-1 1,-1 0 0,1 1-1,-1-1 1,3 1 0,-1-1-11,0 0 0,0 0 0,0 0 0,0 0 0,0-1 0,0 1 0,0-1 0,0 0 0,1 0 0,-1 0 0,0-1 0,4 0 0,3-1-2,1-1 0,0-1 0,0 0 0,-1 0 0,0-1 0,13-8 0,-12 5 41,0 0 0,0-1 0,0 0 1,-2 0-1,1-2 0,-1 1 0,0-1 0,10-18 0,-16 24-7,0-1 0,-1 1 0,0 0 0,0 0 0,0-1 0,-1 1 0,1-1 0,-1 0 0,-1 1-1,1-8 1,-1 9-15,-1 0 0,1 0 0,-1 0 0,0 1 0,0-1 0,0 0 0,-1 1 0,1-1 0,-1 1 0,0 0 0,0-1 0,0 1 0,0 0 0,0 0 0,-1 0 0,-5-4 0,5 4-95,0 0 0,-1 0 0,0 0 0,0 1 0,0 0 0,0 0 0,0 0 0,0 0 0,-1 0 0,1 1 0,-1 0 0,1 0 0,-1 0 0,1 1 0,-1-1 0,1 1 0,-1 0 0,0 0 0,1 1 0,-7 0 0,10 0-33,0 0 1,0-1-1,0 1 1,0 0 0,0-1-1,0 1 1,0 0 0,0 0-1,0 0 1,0 0 0,0 0-1,1 0 1,-1 0 0,0 0-1,1 0 1,-1 1 0,1-1-1,-1 0 1,1 0 0,-1 0-1,1 1 1,0-1 0,0 0-1,0 0 1,0 1 0,0-1-1,0 0 1,0 1 0,0-1-1,0 0 1,0 0 0,1 1-1,-1-1 1,1 0-1,-1 0 1,2 2 0,6 5-762</inkml:trace>
  <inkml:trace contextRef="#ctx0" brushRef="#br0" timeOffset="1">672 1 15059,'-50'61'2391,"34"-44"-1719,1 2-1,0-1 1,2 2-1,0-1 1,-14 32-1,24-45-542,1 0-1,0 0 0,1 1 1,-1-1-1,0 11 1,2-15-106,0-1 0,0 1 0,0-1 1,0 0-1,0 1 0,0-1 0,0 0 1,1 1-1,-1-1 0,1 0 0,-1 1 1,1-1-1,-1 0 0,1 0 0,0 1 1,-1-1-1,1 0 0,0 0 0,0 0 1,0 0-1,0 0 0,0 0 0,0 0 1,0 0-1,0-1 0,0 1 0,1 0 1,-1-1-1,0 1 0,0-1 0,1 1 1,2 0-1,5 0 17,0 0 1,0-1-1,0 0 0,0 0 0,1-1 1,-1 0-1,0-1 0,0 0 1,-1-1-1,1 1 0,0-2 1,-1 1-1,0-1 0,1 0 1,-2-1-1,1 0 0,0 0 1,9-9-1,-10 8 46,0 0-1,-1 0 1,0 0 0,0-1-1,0 0 1,-1 0 0,0 0-1,-1-1 1,1 0-1,-1 1 1,-1-2 0,0 1-1,0 0 1,0-1 0,-1 1-1,0-1 1,-1 0 0,0 0-1,0-13 1,-1 20-82,0 0-1,0 0 1,0 0-1,-1-1 0,1 1 1,-1 0-1,1 0 1,-1 0-1,0 0 1,0 0-1,0 0 1,0 0-1,0 0 1,0 1-1,0-1 1,-1 0-1,1 1 0,0-1 1,-1 1-1,0-1 1,1 1-1,-1-1 1,0 1-1,0 0 1,0 0-1,0 0 1,0 0-1,0 0 1,0 1-1,0-1 1,0 1-1,0-1 0,0 1 1,-4-1-1,-2 2-377,-1-1-1,0 1 1,1 0-1,-1 1 1,1 0-1,0 0 0,-11 5 1,3-2-232,1-5-188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3"/>
    </inkml:context>
    <inkml:brush xml:id="br0">
      <inkml:brushProperty name="width" value="0.035" units="cm"/>
      <inkml:brushProperty name="height" value="0.035" units="cm"/>
    </inkml:brush>
  </inkml:definitions>
  <inkml:trace contextRef="#ctx0" brushRef="#br0">31 0 19196,'0'12'1464,"-3"5"-943,0 6-185,-3 10 632,-1 3-184,2 5-296,0 1-80,4 2-32,1-6-160,4-8-480,-1-7-248,4-9-496,-1-7 840,-5-7-104,2 0-176,-4-7-216</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4"/>
    </inkml:context>
    <inkml:brush xml:id="br0">
      <inkml:brushProperty name="width" value="0.035" units="cm"/>
      <inkml:brushProperty name="height" value="0.035" units="cm"/>
    </inkml:brush>
  </inkml:definitions>
  <inkml:trace contextRef="#ctx0" brushRef="#br0">0 207 12667,'1'6'1608,"8"2"-808,1 1-360,4-6 1961,2-3-1633,7-3-544,3-2-200,5-5-616,7-3 592,0-2-200,3-4-72</inkml:trace>
  <inkml:trace contextRef="#ctx0" brushRef="#br0" timeOffset="1">603 0 15043,'-17'21'2574,"-29"26"-1,-5 5-87,50-50-2418,-1-1 0,0 1 0,1 0 0,0 0 0,-1 1 0,1-1 0,0 0 0,-1 4 1,2-6-66,0 1 1,0-1-1,0 1 1,0-1-1,0 1 1,0-1-1,0 1 0,0-1 1,1 1-1,-1-1 1,0 1-1,0-1 1,0 1-1,1-1 1,-1 0-1,0 1 1,0-1-1,1 1 1,-1-1-1,1 0 1,-1 1-1,0-1 1,1 0-1,-1 0 1,1 1-1,-1-1 1,0 0-1,1 0 1,-1 1-1,1-1 1,-1 0-1,1 0 1,-1 0-1,1 0 1,-1 0-1,1 0 0,-1 0 1,1 0-1,-1 0 1,1 0-1,-1 0 1,1 0-1,35 1-404,-21-1 147,0 0 1,0 1 0,0 1 0,24 5-1,-36-6 232,0 0-1,0 0 0,-1 0 0,1 0 0,0 0 0,-1 1 0,1-1 1,-1 1-1,0 0 0,1-1 0,-1 1 0,0 0 0,0 0 0,0 1 0,0-1 1,-1 0-1,1 1 0,-1-1 0,1 1 0,-1-1 0,0 1 0,0 0 1,0-1-1,0 1 0,0 0 0,-1 0 0,1 0 0,-1-1 0,0 7 1,0-6 39,-1 1 0,0-1 0,0 1 1,0-1-1,0 1 0,0-1 1,-1 0-1,1 1 0,-1-1 1,0 0-1,0 0 0,0 0 0,-1 0 1,1-1-1,-1 1 0,1-1 1,-1 1-1,0-1 0,0 0 1,0 0-1,-4 2 0,-1 1 17,0-1 1,-1 0-1,1 0 0,-1-1 0,0 0 1,0-1-1,-10 2 0,13-3-75,0 0 0,0-1-1,-1 1 1,1-2 0,0 1-1,0-1 1,0 1 0,0-2-1,0 1 1,1-1 0,-1 0-1,0 0 1,1 0 0,-1-1-1,1 0 1,0 0-1,0 0 1,0-1 0,0 0-1,0 0 1,1 0 0,0 0-1,0-1 1,-4-4 0,-15-35-221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12.025"/>
    </inkml:context>
    <inkml:brush xml:id="br0">
      <inkml:brushProperty name="width" value="0.025" units="cm"/>
      <inkml:brushProperty name="height" value="0.025" units="cm"/>
    </inkml:brush>
  </inkml:definitions>
  <inkml:trace contextRef="#ctx0" brushRef="#br0">168 128 5093,'0'0'7159,"-6"13"-6182,-6 13-7,2 1 0,0 0 0,-9 48 1,-3 58 470,-63 432 2461,84-558-3865,0-1-25,0 0 0,1 1-1,-1-1 1,1 0 0,1 0 0,0 8-1,0-12-7,-1-1 0,1 0-1,-1 1 1,1-1-1,0 1 1,0-1-1,-1 0 1,1 0-1,0 1 1,0-1 0,0 0-1,0 0 1,1 0-1,-1 0 1,0 0-1,0-1 1,0 1 0,1 0-1,-1 0 1,1-1-1,-1 1 1,0-1-1,1 1 1,-1-1-1,1 0 1,-1 1 0,1-1-1,-1 0 1,1 0-1,1 0 1,73 0 430,135-18-1,-35 2-254,59 6-68,222-17-24,-346 14-69,-29 1-14,0 4 1,157 5 0,-184 9 118,-40-3-32,-1 0 0,1-2-1,0 0 1,-1 0 0,1-2-1,0 0 1,-1 0 0,1-1-1,-1-1 1,18-5 0,-28 6-65,1 0 0,-1 0 0,0-1 0,0 1 1,0-1-1,0 0 0,-1 0 0,1 0 0,-1-1 0,1 1 1,-1-1-1,-1 0 0,1 1 0,0-1 0,1-5 0,-1 5-28,34-50 92,12-17 220,76-148 0,-92 145 16,28-94 0,-50 131-154,-2-1 0,-2 0-1,-2 0 1,2-66 0,-7 102-164,0 1-1,0-1 1,-1 1 0,1-1-1,0 1 1,-1-1 0,1 1-1,-1 0 1,0-1 0,1 1-1,-1-1 1,0 1 0,0 0-1,0 0 1,0 0 0,0-1-1,0 1 1,0 0 0,0 0-1,0 0 1,-1 0 0,1 1-1,0-1 1,-1 0 0,1 0-1,0 1 1,-1-1 0,-2 0 0,-50-7-29,30 5 38,-120-12-9,-241 4-1,303 12-6,-349 31-14,147-5-1,-593-7 25,884-21-1327,-1 0 0,1 0-1,-1-1 1,1 0 0,-1 0 0,8-5 0,1 1-2865,14-6-5941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9.202"/>
    </inkml:context>
    <inkml:brush xml:id="br0">
      <inkml:brushProperty name="width" value="0.025" units="cm"/>
      <inkml:brushProperty name="height" value="0.025" units="cm"/>
    </inkml:brush>
  </inkml:definitions>
  <inkml:trace contextRef="#ctx0" brushRef="#br0">11 1 11627,'0'0'4153,"-2"9"-3000,-2 11-627,2 1 0,0 0-1,2 0 1,0 0-1,1 0 1,2-1 0,0 1-1,0-1 1,2 1 0,1-1-1,1 0 1,9 19-1,-16-37-464,1-1-1,0 1 1,-1-1-1,1 1 1,0-1-1,0 1 1,0-1-1,0 0 1,0 0-1,0 1 1,1-1-1,-1 0 1,0 0-1,1 0 1,-1 0-1,0 0 1,1-1-1,-1 1 1,1 0-1,-1-1 1,1 1-1,0-1 1,-1 1-1,1-1 1,-1 0-1,1 0 1,0 0-1,-1 0 1,1 0-1,0 0 1,-1 0-1,1 0 1,0-1-1,-1 1 1,1-1-1,-1 1 1,1-1-1,-1 1 1,3-3-1,3 0 103,0 0-1,-1-1 1,1-1 0,-1 1-1,0-1 1,0 0 0,6-7-1,-2 1-181,-1 0 1,0-1-1,-1-1 0,0 1 0,0-2 0,-2 1 0,8-19 0,-12 24-1194,0 0 0,0 0-1,-1 0 1,1 0 0,-1-10-1,-1 4-5838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3.203"/>
    </inkml:context>
    <inkml:brush xml:id="br0">
      <inkml:brushProperty name="width" value="0.025" units="cm"/>
      <inkml:brushProperty name="height" value="0.025" units="cm"/>
    </inkml:brush>
  </inkml:definitions>
  <inkml:trace contextRef="#ctx0" brushRef="#br0">28 1 17521,'-2'10'1484,"-6"71"2720,3 105 0,6-176-4083,-1 1 0,1-1 0,1 0 0,3 14 0,-4-20-111,0-1 0,0 1 1,1 0-1,-1-1 0,1 1 0,0-1 0,0 0 1,0 0-1,0 0 0,1 0 0,-1 0 1,1 0-1,0 0 0,-1-1 0,5 3 0,-7-5-50,0 0 0,0 1 1,1-1-1,-1 0 0,0 0 0,1 0 0,-1 1 0,0-1 0,0 0 0,1 0 0,-1 0 0,0 0 0,1 0 0,-1 0 0,0 0 0,1 0 0,-1 0 0,0 0 0,1 0 0,-1 0 1,0 0-1,1 0 0,-1 0 0,0 0 0,0 0 0,1 0 0,-1 0 0,0-1 0,1 1 0,-1 0 0,0 0 0,0 0 0,1-1 0,-1 1 0,0 0 0,0 0 0,1 0 1,-1-1-1,0 1 0,0 0 0,0 0 0,0-1 0,1 1 0,-1 0 0,0-1 0,0 1 0,0-1 0,1-23-1621,-11-27-617,-50-87 436,60 136 2488,9 4 507,14 5-1117,1-1-1,-1-2 1,1 0-1,0-1 1,0-1-1,0-2 1,0 0-1,0-2 1,0 0-1,0-2 1,0 0-1,-1-2 1,0 0-1,0-2 1,0-1-1,22-12 1,-48 32 1903,-1-4-1625,1-1 1,0 1-1,1 0 0,-4 14 0,6-20-288,-1 0 0,1 0-1,0 0 1,0 0 0,0 0-1,0 1 1,0-1 0,0 0 0,0 0-1,0 0 1,0 0 0,1 0 0,-1 0-1,0 0 1,1 0 0,-1 1-1,1-1 1,-1 0 0,1-1 0,0 1-1,-1 0 1,1 0 0,0 0 0,0 0-1,-1 0 1,1-1 0,0 1-1,0 0 1,0-1 0,0 1 0,0-1-1,0 1 1,0-1 0,0 1 0,0-1-1,0 0 1,0 1 0,0-1-1,1 0 1,-1 0 0,2 0 0,10 0-43,1 0 0,-1-1 0,0-1-1,1 0 1,-1 0 0,0-2 0,0 0 0,-1 0 0,1-1 0,13-8 0,9-5-1324,-1-3-1,37-28 1,-70 48 145,-1 4 1085,-2 0 0,1-1 0,0 1 0,0-1 0,-1 1 0,0-1 0,1 1 0,-1-1 0,0 0 0,-4 4 1,-7 9 203,9-6 92,0 0-1,0 0 0,1 0 0,0 0 1,0 1-1,-1 10 0,3-15-113,1-1 1,0 1 0,0-1-1,0 1 1,0-1-1,0 1 1,1-1-1,0 0 1,0 1-1,0-1 1,1 0 0,-1 0-1,1 1 1,0-1-1,3 4 1,7 8-15,21 33-48,-32-46-40,1 0 1,-1 0-1,0 0 1,0 0-1,0 0 1,0 0-1,0 0 1,-1 0-1,0 1 1,1-1-1,-1 0 1,0 0-1,0 0 1,-1 1 0,0 2-1,1-5 36,-1 0 1,0 0-1,1 0 0,-1-1 0,0 1 1,0 0-1,1 0 0,-1-1 0,0 1 1,0 0-1,0-1 0,0 1 0,0-1 1,0 1-1,0-1 0,0 0 0,0 1 1,0-1-1,0 0 0,0 0 0,0 1 1,0-1-1,-1 0 0,0-1 1,-33 1 582,27-1-246,2 1-172,0-2 0,0 1-1,0-1 1,0 0 0,1 0-1,-1 0 1,1-1 0,-1 0-1,1 0 1,0 0-1,0-1 1,0 1 0,0-1-1,1-1 1,0 1 0,0 0-1,0-1 1,0 0 0,1 0-1,-1 0 1,2-1 0,-4-6-1,3 6-275,-1 0-1,2-1 1,-1 1-1,1-1 1,0 0-1,1 0 1,-1 0-1,1 0 1,1 0-1,-1 0 1,1 0 0,0 0-1,1 0 1,0 0-1,0 0 1,1 0-1,-1 0 1,1 0-1,4-7 1,-2 9-517,0 1 0,0-1 1,0 0-1,1 1 1,0 0-1,0 0 0,0 1 1,0-1-1,0 1 1,1 0-1,0 1 0,-1-1 1,1 1-1,0 0 0,0 1 1,1-1-1,-1 1 1,7 0-1,23-5-3824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6"/>
    </inkml:context>
    <inkml:brush xml:id="br0">
      <inkml:brushProperty name="width" value="0.035" units="cm"/>
      <inkml:brushProperty name="height" value="0.035" units="cm"/>
    </inkml:brush>
  </inkml:definitions>
  <inkml:trace contextRef="#ctx0" brushRef="#br0">0 2 13691,'30'-2'1616,"-1"2"-936,1 2-352,-1 0 1329,2 3-857,2-1-520,-1 0-72,1-4-256</inkml:trace>
  <inkml:trace contextRef="#ctx0" brushRef="#br0" timeOffset="1">493 32 16844,'-28'22'1014,"2"2"0,-47 51 1,66-67-872,0 1 1,1 0 0,0 0-1,1 0 1,0 0-1,0 1 1,1 0 0,1 0-1,-1 0 1,2 1-1,-1-1 1,1 1 0,1 0-1,-1 12 1,2-21-121,0 0 1,0 0 0,1 0 0,-1 1-1,0-1 1,1 0 0,-1 0 0,1 0-1,0 0 1,0 0 0,0 0 0,0 0-1,0 0 1,0 0 0,0 0 0,1-1-1,-1 1 1,1 0 0,2 2 0,-1-3-15,-1 0 0,0 0 1,1 0-1,-1 0 1,1 0-1,-1 0 0,1-1 1,-1 1-1,1-1 1,-1 0-1,1 0 0,-1 0 1,1 0-1,0 0 1,-1 0-1,6-2 1,3-1 0,1-1 1,0 0 0,-1-1-1,0 0 1,0-1 0,0 0-1,-1-1 1,12-10 0,-8 6 43,0-1-1,-1-1 1,-1 0 0,21-30 0,-30 39-13,0-1-1,0 1 1,0-1 0,-1 0-1,0 0 1,0 0 0,-1 0-1,1 0 1,-1 0 0,1-10-1,-2 13-22,0 0 0,0 0 0,-1 0 1,1 0-1,-1 1 0,1-1 0,-1 0 0,0 0 0,0 0 0,0 0 0,0 1 0,0-1 0,0 0 0,0 1 1,0-1-1,-1 1 0,1-1 0,-1 1 0,1 0 0,-1 0 0,1 0 0,-1-1 0,0 1 0,0 1 0,1-1 0,-1 0 1,0 0-1,0 1 0,0-1 0,0 1 0,0 0 0,-2-1 0,-8 0-35,1 0-1,0 0 1,-1 2 0,1-1-1,-1 1 1,1 1 0,0 0-1,-1 1 1,1 0 0,1 0-1,-1 1 1,-16 9 0,24-11-139,0 0 0,0 0 0,0 0 0,1 0 1,-1 1-1,1-1 0,-1 1 0,1-1 0,-2 5 1,3-7 84,1 1 1,-1 0 0,1-1 0,0 1 0,0 0-1,-1-1 1,1 1 0,0 0 0,0-1 0,0 1-1,0 0 1,-1-1 0,1 1 0,0 0 0,1 0-1,-1-1 1,0 1 0,0 0 0,0 0 0,0 0-1,1 0 12,0-1-1,-1 1 0,1 0 1,0 0-1,-1-1 0,1 1 1,0-1-1,0 1 0,0 0 0,-1-1 1,1 0-1,0 1 0,0-1 1,0 1-1,0-1 0,0 0 1,0 0-1,0 0 0,1 1 1,20 0-711,5 0-130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8"/>
    </inkml:context>
    <inkml:brush xml:id="br0">
      <inkml:brushProperty name="width" value="0.035" units="cm"/>
      <inkml:brushProperty name="height" value="0.035" units="cm"/>
    </inkml:brush>
  </inkml:definitions>
  <inkml:trace contextRef="#ctx0" brushRef="#br0">229 3 15227,'7'-2'1119,"-6"3"-389,-15 10 16,4-3-457,-102 93 2967,98-86-2995,1 0-1,0 0 1,1 1 0,1 0 0,-15 31 0,24-42-181,0-1 1,0 1 0,1 0 0,-1 0 0,1 0 0,0 0 0,0 7 0,1-11-62,0 0 1,0 0-1,0 0 1,1 0-1,-1 0 0,0-1 1,0 1-1,0 0 1,1 0-1,-1 0 1,1 0-1,-1 0 1,0-1-1,1 1 1,-1 0-1,1 0 0,0-1 1,0 2-1,1-1-4,-1-1 0,0 1 0,0-1 0,0 1 0,0-1 0,1 0 0,-1 0 0,0 1 0,0-1 0,0 0 0,1 0 0,-1 0 0,0 0 0,0 0 0,1-1 0,-1 1 0,0 0 0,2-1 0,8-3 4,0 0-1,-1 0 1,1-1 0,-1-1-1,0 0 1,0 0 0,-1-1-1,1 0 1,-2 0-1,12-13 1,-10 10-13,-1 0 1,0-1-1,-1 0 1,0-1-1,-1 0 1,0 0-1,-1 0 0,7-20 1,-11 24-10,-1 0-1,1 0 1,-1 0 0,-1 0 0,1 0 0,-2-15-1,1 21-24,-1 0-1,1 0 0,-1 0 0,1 0 0,-1 0 0,0 0 0,0 0 0,1 0 0,-2 0 0,1 0 1,0 0-1,0 1 0,-3-4 0,3 4-24,0 1 1,0-1-1,-1 0 0,1 0 0,0 1 1,-1-1-1,1 1 0,0-1 1,-1 1-1,1 0 0,-1-1 1,1 1-1,-1 0 0,1 0 0,0 0 1,-1 0-1,1 0 0,-1 1 1,1-1-1,-1 0 0,1 1 1,-2 0-1,1-1-51,0 1-1,1 0 1,-1 0 0,1 0-1,-1 0 1,1 0 0,-1 0-1,1 1 1,0-1 0,0 0-1,0 1 1,-1-1 0,1 1-1,0-1 1,1 1 0,-1 0-1,0-1 1,0 1 0,1 0-1,-1-1 1,1 1 0,-1 0-1,1 0 1,0 0 0,0-1-1,0 1 1,0 0 0,0 0-1,0 2 1,4 7-651</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59"/>
    </inkml:context>
    <inkml:brush xml:id="br0">
      <inkml:brushProperty name="width" value="0.035" units="cm"/>
      <inkml:brushProperty name="height" value="0.035" units="cm"/>
    </inkml:brush>
  </inkml:definitions>
  <inkml:trace contextRef="#ctx0" brushRef="#br0">81 184 15019,'1'0'97,"0"0"0,0 0-1,-1 0 1,1-1 0,0 1-1,0 0 1,0 0 0,-1 1-1,1-1 1,0 0 0,0 0-1,-1 0 1,1 0 0,0 1-1,0-1 1,-1 0 0,1 1-1,0-1 1,0 0 0,-1 1-1,1-1 1,-1 1 0,1-1-1,0 1 1,-1-1 0,1 1-1,-1 0 1,1-1 0,-1 1 0,0 0-1,1-1 1,-1 1 0,1 1-1,-1 0 139,-1 1 1,1-1-1,-1 0 0,1 1 0,-1-1 0,0 0 1,0 1-1,0-1 0,0 0 0,0 0 0,-3 4 1,-15 23 1137,-31 58 535,46-79-1802,1-1 1,0 1 0,0 1 0,0-1 0,1 0-1,1 1 1,-1-1 0,1 1 0,1 9-1,0-16-106,0 0-1,0 0 0,1 1 0,-1-1 0,1 0 0,-1 0 1,1 0-1,0 0 0,0 0 0,0 0 0,0 0 0,0 0 0,1 0 1,-1-1-1,0 1 0,1 0 0,-1-1 0,1 1 0,0-1 1,0 0-1,-1 1 0,1-1 0,0 0 0,0 0 0,0 0 1,0 0-1,0-1 0,0 1 0,1 0 0,-1-1 0,0 0 0,0 1 1,3-1-1,4 0-176,0 1 1,1-1 0,-1-1-1,0 0 1,0 0 0,14-5 0,-14 4 189,-1-1 1,1-1-1,0 0 1,-1 0 0,0-1-1,0 0 1,0 0 0,-1-1-1,0 0 1,0 0 0,0 0-1,7-10 1,14-23-345</inkml:trace>
  <inkml:trace contextRef="#ctx0" brushRef="#br0" timeOffset="1">166 62 18108,'-22'-8'1872,"4"-2"-1200,6 1-328,7 1 1201,6 2-825,6-3-400,3 4-48,3-1-288</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1"/>
    </inkml:context>
    <inkml:brush xml:id="br0">
      <inkml:brushProperty name="width" value="0.035" units="cm"/>
      <inkml:brushProperty name="height" value="0.035" units="cm"/>
    </inkml:brush>
  </inkml:definitions>
  <inkml:trace contextRef="#ctx0" brushRef="#br0">2 350 18228,'0'0'84,"-1"-1"1,1 0 0,0 1-1,0-1 1,0 0-1,0 0 1,-1 1-1,1-1 1,0 0-1,0 1 1,0-1-1,1 0 1,-1 1-1,0-1 1,0 0 0,0 1-1,0-1 1,1 0-1,-1 1 1,0-1-1,0 0 1,1 1-1,-1-1 1,1 0-1,13-22 119,-11 17 127,159-260 1416,-161 265-1742,3-5 71,0 0 1,0 1-1,9-10 0,-13 15-63,1-1 1,-1 1-1,1 0 1,-1-1 0,1 1-1,-1 0 1,0-1-1,1 1 1,-1 0-1,1 0 1,-1-1-1,1 1 1,-1 0-1,1 0 1,-1 0-1,1 0 1,0 0-1,-1 0 1,1 0-1,-1 0 1,1 0-1,-1 0 1,2 0-1,-1 1 8,-1-1 1,1 1-1,-1 0 0,1 0 0,0-1 0,-1 1 0,1 0 0,-1 0 0,1 0 1,-1 0-1,0 0 0,1 0 0,-1-1 0,0 1 0,0 0 0,0 0 0,0 0 0,0 0 1,0 1-1,3 43 362,-3 0 0,-7 67 0,3-64-333,2-1-1,3 52 1,2-91-512,2-11-258,2-15-361,4-42 95,-7 19 316</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2"/>
    </inkml:context>
    <inkml:brush xml:id="br0">
      <inkml:brushProperty name="width" value="0.035" units="cm"/>
      <inkml:brushProperty name="height" value="0.035" units="cm"/>
    </inkml:brush>
  </inkml:definitions>
  <inkml:trace contextRef="#ctx0" brushRef="#br0">0 117 16331,'2'-4'219,"0"0"0,0 1 0,0-1 0,0 0 0,-1 0 0,0 0 0,0 0-1,0 0 1,0 0 0,0-5 0,-1 4 50,1 1 0,0-1 0,0 1 0,0 0 0,0-1 0,1 1 0,2-5 0,-5 36 1194,-3 15-850,1 43-1,3-66-457,2 0-1,0 0 1,1 0-1,8 30 1,-9-44-125,-1-1-1,1 1 1,0-1 0,0 0-1,1 1 1,-1-1 0,1-1 0,0 1-1,0 0 1,0-1 0,4 4-1,-5-6-13,0 1 0,-1-1 0,1 0 0,0 0 0,0 0 0,0-1-1,0 1 1,0 0 0,0-1 0,0 1 0,0-1 0,0 0-1,0 1 1,0-1 0,0 0 0,0-1 0,1 1 0,-1 0-1,0 0 1,0-1 0,0 1 0,0-1 0,0 0 0,0 0 0,0 1-1,-1-1 1,4-2 0,2-3 32,1 1 0,-2-1-1,1 0 1,-1 0 0,1-1-1,-2 0 1,1 0 0,7-14 0,1-2 142,17-45 0,-23 46 0,11-43 1,-17 56-146,-1 0-1,1-1 1,-1 1 0,-1-1-1,0 1 1,0-1 0,-3-12-1,3 21-37,0 0-1,0-1 1,-1 1-1,1 0 0,0 0 1,-1 0-1,1 0 1,-1 0-1,1-1 1,-1 1-1,1 0 0,-1 0 1,0 0-1,0 0 1,1 1-1,-1-1 0,0 0 1,0 0-1,0 0 1,0 1-1,0-1 0,0 0 1,0 1-1,-2-1 1,1 0-2,1 1 0,-1 0 1,0 0-1,1 0 0,-1 1 1,1-1-1,-1 0 0,0 1 1,1-1-1,-1 1 0,1-1 0,-1 1 1,1 0-1,-1 0 0,-1 1 1,-5 3 8,1 1 0,0 0 0,0 0 0,-11 13 0,6-3-2,7-8-96,-2 0 0,1-1-1,-9 8 1,15-17-73,-1 1 0,1 0 0,0-1 0,0 1 1,0 0-1,-1-1 0,1 1 0,1-1 0,-1 1 0,0 0 0,0-1 0,0 1 0,1-2 1,1-1 119,-1-1 0,1 1 1,1 0-1,-1-1 0,1 1 1,-1 0-1,1 1 0,0-1 0,6-5 1,9-6-415</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3"/>
    </inkml:context>
    <inkml:brush xml:id="br0">
      <inkml:brushProperty name="width" value="0.035" units="cm"/>
      <inkml:brushProperty name="height" value="0.035" units="cm"/>
    </inkml:brush>
  </inkml:definitions>
  <inkml:trace contextRef="#ctx0" brushRef="#br0">65 32 14643,'5'-19'1783,"-5"19"-1740,0 0 0,0-1 1,0 1-1,1 0 0,-1-1 1,0 1-1,0 0 0,0 0 0,0-1 1,0 1-1,0 0 0,0-1 1,0 1-1,0 0 0,0-1 0,0 1 1,0 0-1,0-1 0,0 1 1,0 0-1,0-1 0,0 1 1,0 0-1,0-1 0,0 1 0,0 0 1,-1-1-1,1 1 0,0 0 1,0 0-1,0-1 0,-1 1 1,1 0-1,0 0 0,0-1 0,-1 1 1,1 0-1,0 0 0,0 0 1,-1 0-1,1-1 0,0 1 0,-1 0 1,1 0-1,0 0 0,-1 0 1,1 0-1,-1 0 75,-1 1 0,1 0 0,0 0-1,0 0 1,0 0 0,1 0 0,-1 0 0,0 0 0,0 0 0,0 0-1,1 0 1,-1 0 0,1 0 0,-1 1 0,0 1 0,-8 24 501,7-20-325,-8 28 211,1 0 1,2 1-1,1 0 0,2 0 0,1 65 1,3-99-482,0 0 0,0 0 1,0 0-1,0 0 1,0 0-1,1 0 1,-1 0-1,0 0 1,1-1-1,0 1 0,-1 0 1,1 0-1,0 0 1,0-1-1,0 1 1,0 0-1,1-1 1,-1 1-1,0-1 0,1 1 1,-1-1-1,3 2 1,-2-2-6,0-1 1,1 0 0,-1 0-1,0 0 1,0 0 0,0 0-1,0 0 1,0 0 0,0-1-1,0 1 1,0-1 0,0 1-1,0-1 1,0 0 0,0 0-1,-1 0 1,1 0 0,0 0-1,0 0 1,-1-1 0,3-2-1,12-10 61,0-1 0,-2 0 0,0-2 0,-1 1-1,0-2 1,-1 0 0,-1 0 0,-1-1-1,-1 0 1,13-39 0,-20 53-70,-1-1-1,0 0 1,0 1 0,0-1-1,-1 0 1,0 1 0,0-1-1,0 0 1,0 1 0,-2-8-1,1 11-13,0 0-1,0 0 0,0 0 0,0-1 0,0 1 0,0 0 1,0 0-1,-1 0 0,1 1 0,-1-1 0,1 0 0,-1 0 0,0 1 1,1-1-1,-1 1 0,0 0 0,0-1 0,0 1 0,0 0 0,-1 0 1,1 0-1,0 1 0,0-1 0,-1 0 0,1 1 0,0-1 0,-3 1 1,-7-1-354,1 1 1,-1 0-1,1 1 1,-1 0 0,-14 4-1,14-2 10</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4"/>
    </inkml:context>
    <inkml:brush xml:id="br0">
      <inkml:brushProperty name="width" value="0.035" units="cm"/>
      <inkml:brushProperty name="height" value="0.035" units="cm"/>
    </inkml:brush>
  </inkml:definitions>
  <inkml:trace contextRef="#ctx0" brushRef="#br0">1 89 15491,'0'11'2217,"4"-1"-1305,15-2-312,1-11 2337,17-4-2049,6-8-160,10 1-192,3 0-112,3-2-216,0-1-128,-9 1-312,-6 4-264,-14 10-440,-7 0-240,-14 8 816,-6 0-216,-10 4-209</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5"/>
    </inkml:context>
    <inkml:brush xml:id="br0">
      <inkml:brushProperty name="width" value="0.035" units="cm"/>
      <inkml:brushProperty name="height" value="0.035" units="cm"/>
    </inkml:brush>
  </inkml:definitions>
  <inkml:trace contextRef="#ctx0" brushRef="#br0">10 9 14131,'-9'28'1728,"9"-3"-791,4-5-345,15-2 1432,1-6-792,17-8-279,3-4-113,8-7-272,0-4-96,4-7-512,-2 3-360,-11-6 360,-6 0-64,-12-2-96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6"/>
    </inkml:context>
    <inkml:brush xml:id="br0">
      <inkml:brushProperty name="width" value="0.035" units="cm"/>
      <inkml:brushProperty name="height" value="0.035" units="cm"/>
    </inkml:brush>
  </inkml:definitions>
  <inkml:trace contextRef="#ctx0" brushRef="#br0">1 141 15595,'14'-12'955,"0"0"1,18-19-1,-21 19-367,1 0 1,1 0 0,15-10-1,-21 17-330,1 1-1,-1 0 1,1 0-1,9-3 1,-15 6-224,-1 1 0,1-1 0,-1 1 1,1-1-1,0 1 0,0 0 1,-1-1-1,1 1 0,0 0 1,-1 0-1,1 0 0,0 1 1,0-1-1,-1 0 0,1 1 1,0-1-1,-1 1 0,1-1 1,-1 1-1,1 0 0,-1 0 1,1-1-1,-1 1 0,1 0 1,-1 1-1,0-1 0,3 2 1,-1 2-1,0 1 0,-1-1 0,1 1 0,-1-1 0,0 1 0,-1 0 0,1-1 0,-1 1 0,0 0 0,-1 0 0,0 0 0,1 0 0,-2 0 0,0 8 0,-2 6 113,0 0 0,-12 37 1,-58 135 1421,72-190-1545,0-1-1,1 1 1,-1-1-1,1 1 0,-1 0 1,1-1-1,0 1 1,-1 0-1,1-1 0,0 1 1,0 0-1,0-1 0,0 1 1,1 0-1,-1-1 1,0 1-1,1 0 0,-1-1 1,2 3-1,-1-4-24,0 1-1,0 0 1,0 0 0,1-1 0,-1 1-1,0-1 1,0 1 0,1-1-1,-1 0 1,1 1 0,-1-1-1,0 0 1,1 0 0,-1 0-1,1 0 1,-1 0 0,0 0-1,1 0 1,-1-1 0,1 1 0,-1 0-1,2-1 1,7-3-67,0 1 1,0-2 0,0 1-1,0-1 1,-1 0 0,0-1-1,0 0 1,0-1-1,-1 0 1,0 0 0,0-1-1,8-11 1,11-14-171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7"/>
    </inkml:context>
    <inkml:brush xml:id="br0">
      <inkml:brushProperty name="width" value="0.035" units="cm"/>
      <inkml:brushProperty name="height" value="0.035" units="cm"/>
    </inkml:brush>
  </inkml:definitions>
  <inkml:trace contextRef="#ctx0" brushRef="#br0">183 69 15147,'2'-4'465,"0"-1"-1,-1 0 1,0 1-1,0-1 1,0 0-1,0 1 0,-1-1 1,0-9-1,0 13-363,0 0-1,0 0 0,0 1 1,0-1-1,-1 0 1,1 0-1,0 0 0,-1 1 1,1-1-1,0 0 0,-1 1 1,1-1-1,-1 0 0,1 1 1,-1-1-1,1 0 0,-1 1 1,0-1-1,1 1 1,-1-1-1,0 1 0,0-1 1,-1 0 15,1 1 1,-1 0-1,1 0 1,-1 0-1,0 0 1,1 0 0,-1 0-1,1 0 1,-1 0-1,0 1 1,1-1-1,-1 0 1,1 1-1,-1 0 1,1-1-1,-3 2 1,-3 3 49,-1-1 0,1 1 0,0 1-1,0-1 1,1 1 0,-1 1 0,1-1 0,-7 11-1,1-1-77,1 0 0,-15 32-1,19-33-67,1 0-1,0 1 1,1 0 0,-3 21-1,7-31-14,0 0-1,0-1 1,0 1 0,1 0-1,0 0 1,1 0 0,-1 0-1,1 0 1,0 0-1,1 0 1,-1 0 0,1-1-1,0 1 1,1-1 0,2 7-1,-3-10-1,-1-1 1,0 1-1,1 0 0,-1-1 1,1 1-1,0-1 0,-1 1 1,1-1-1,0 1 0,0-1 1,0 0-1,0 0 0,0 0 1,0 0-1,0-1 1,0 1-1,0 0 0,1-1 1,2 1-1,-1-1 1,0 0 0,1-1 0,-1 1 0,0-1 0,0 0-1,0 0 1,0 0 0,0 0 0,7-4 0,0 0 14,0-2 0,-1 1 0,1-2 0,-1 1 0,16-18 0,-5 3 34,-1-2 0,20-30 1,-31 40-16,0 0 0,-1-1 0,-1 0 0,0-1 0,7-24 1,-13 37-22,-1 1 0,1-1 0,0 0 0,-1 0 0,1 0 1,-1 1-1,0-1 0,0 0 0,0 0 0,-1 0 1,1 1-1,0-1 0,-1 0 0,0 0 0,0 1 0,0-1 1,0 0-1,0 1 0,0-1 0,-1 1 0,-1-3 1,0 3-9,1 0 1,0 1-1,0 0 1,0-1-1,-1 1 1,1 0-1,0 0 1,-1 0 0,1 1-1,-1-1 1,1 1-1,-1-1 1,0 1-1,1 0 1,-1 0 0,1 0-1,-1 0 1,0 0-1,1 0 1,-1 1-1,1 0 1,-1-1-1,-2 2 1,-3 1-166,0 0 0,1 0 1,-1 1-1,-13 8 0,18-10 136,0 0-1,0 0 1,0 0 0,0 1 0,1-1-1,-1 1 1,1 0 0,-1 0 0,1 0-1,0 0 1,0 0 0,1 0 0,-3 5-1,3-1-238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3.595"/>
    </inkml:context>
    <inkml:brush xml:id="br0">
      <inkml:brushProperty name="width" value="0.025" units="cm"/>
      <inkml:brushProperty name="height" value="0.025" units="cm"/>
    </inkml:brush>
  </inkml:definitions>
  <inkml:trace contextRef="#ctx0" brushRef="#br0">172 13 10570,'0'0'13463,"-9"-3"-13089,-30-6-182,38 9-187,1 0 0,-1 0 0,0 0 0,0 0 0,1 0 0,-1 0 0,0 0 0,0 0 0,1 1-1,-1-1 1,0 0 0,1 1 0,-1-1 0,0 0 0,1 1 0,-1-1 0,0 1 0,1-1 0,-1 1 0,1-1 0,-1 1-1,1-1 1,-1 1 0,1 0 0,-1-1 0,1 1 0,0 0 0,-1-1 0,1 1 0,0 0 0,0-1 0,-1 1-1,1 0 1,0 0 0,0-1 0,0 1 0,0 0 0,0 0 0,0-1 0,0 1 0,0 0 0,0 0 0,0 0 0,1-1-1,-1 1 1,0 0 0,0-1 0,1 2 0,0 0-19,-1 1-1,1-1 1,0 0-1,0 1 0,0-1 1,0 0-1,0 0 1,0 0-1,1 0 1,-1 0-1,1 0 1,-1 0-1,4 2 1,49 9-2140,-48-12 1956,-1-1-1,1 1 1,0 0 0,-1 0 0,1 1 0,0-1 0,-1 1 0,0 0 0,1 1 0,-1 0 0,0-1 0,0 1-1,6 6 1,-10-8 283,0 1-1,0-1 1,-1 0-1,1 1 1,0-1-1,-1 0 1,1 1-1,-1-1 1,1 1-1,-1-1 1,0 1-1,0-1 0,1 1 1,-1 0-1,0-1 1,-1 1-1,1-1 1,0 1-1,0-1 1,-1 1-1,1-1 1,0 1-1,-1-1 1,0 1-1,1-1 1,-1 0-1,0 1 1,0-1-1,0 0 1,0 0-1,0 1 0,0-1 1,0 0-1,0 0 1,0 0-1,0 0 1,-3 1-1,-5 5 424,0-1-1,-1 0 0,-19 9 0,24-13-471,-77 30 863,38-25-2185,2-10-4344,21-7-3760</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8"/>
    </inkml:context>
    <inkml:brush xml:id="br0">
      <inkml:brushProperty name="width" value="0.035" units="cm"/>
      <inkml:brushProperty name="height" value="0.035" units="cm"/>
    </inkml:brush>
  </inkml:definitions>
  <inkml:trace contextRef="#ctx0" brushRef="#br0">198 35 17772,'0'-1'85,"-1"0"0,0 0 0,0 1 0,0-1 0,0 0 0,0 1 0,0-1 0,0 1 0,0-1 0,0 1 0,0-1 0,0 1 0,0 0 0,0-1 0,0 1 0,0 0 0,0 0 0,0 0 0,-1 0 0,1 0 0,0 0 0,0 0 0,0 0 0,0 1 0,0-1 0,0 0 0,0 1 0,-2 0 0,-2 1 79,0 0-1,0 0 0,1 0 0,-1 0 0,-4 5 1,-2 2 23,1 1 0,0 0 0,0 0 0,2 1 0,-1 0 0,1 1 0,1 0 1,0 0-1,0 1 0,-8 24 0,8-16-122,1 0 0,0 0 0,2 1 0,1 0 0,0 0 0,1 26 0,2-39-41,0-1-1,1 0 0,0 1 0,1-1 1,0 0-1,0 0 0,1 0 1,3 8-1,-5-14-15,0 0 0,1 1 0,-1-1 0,0 0 0,1 0 1,-1 0-1,1 0 0,0 0 0,0-1 0,0 1 0,-1-1 0,1 1 0,1-1 1,-1 1-1,0-1 0,0 0 0,0 0 0,1 0 0,-1 0 0,1-1 1,-1 1-1,1-1 0,-1 1 0,0-1 0,1 0 0,-1 0 0,1 0 0,0 0 1,-1 0-1,5-2 0,1 0 14,-1-1 1,0 0-1,0 0 1,0-1-1,0 0 1,0 0-1,-1 0 0,0-1 1,8-7-1,49-54 227,-43 42-101,-1-1-1,-1 0 0,21-42 1,-30 49-30,0-2 1,-1 1 0,-1-1-1,-1 0 1,7-41 0,-13 56-85,1-1 0,-1 1 0,0 0 0,0-1 0,0 1 1,-1-1-1,-2-9 0,2 13-36,1 1 0,-1 0 0,1 0 0,-1 0 0,1-1 0,-1 1 0,0 0 0,1 0 1,-1 0-1,0 0 0,0 0 0,0 0 0,0 0 0,0 1 0,0-1 0,0 0 0,0 0 0,-1 1 0,1-1 1,0 1-1,0-1 0,0 1 0,-1-1 0,1 1 0,0 0 0,-1-1 0,1 1 0,0 0 0,-1 0 0,1 0 0,0 0 1,-1 0-1,1 1 0,0-1 0,-2 1 0,-2 0-124,0 1-1,0 0 1,0 0 0,0 0-1,1 0 1,-1 1 0,1 0-1,-1 0 1,1 0 0,0 0-1,-4 6 1,-5 4-547,-19 29 0,16-20 129</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69"/>
    </inkml:context>
    <inkml:brush xml:id="br0">
      <inkml:brushProperty name="width" value="0.035" units="cm"/>
      <inkml:brushProperty name="height" value="0.035" units="cm"/>
    </inkml:brush>
  </inkml:definitions>
  <inkml:trace contextRef="#ctx0" brushRef="#br0">178 5 16468,'0'-1'87,"0"1"1,-1 0-1,1 0 1,0-1 0,-1 1-1,1 0 1,0-1 0,-1 1-1,1 0 1,-1 0-1,1 0 1,0-1 0,-1 1-1,1 0 1,-1 0 0,1 0-1,-1 0 1,1 0-1,-1 0 1,1 0 0,0 0-1,-1 0 1,1 0 0,-1 0-1,1 0 1,-1 0 0,1 0-1,-1 0 1,1 1-1,-1-1 1,-16 5 1071,10-1-877,0 0 0,0 0-1,0 1 1,1 0 0,0 0 0,0 1-1,0-1 1,0 1 0,1 1 0,0-1-1,1 1 1,-5 8 0,-1 2-81,2 1 0,1-1 0,-11 38 1,10-26 43,-6 53 0,13-70-200,0 0 0,1 0-1,0 0 1,1 0 0,1 0-1,-1-1 1,5 15 0,-6-25-38,1 1 0,-1-1 1,0 0-1,1 1 0,-1-1 1,1 0-1,0 0 0,-1 1 0,1-1 1,0 0-1,0 0 0,0 0 1,-1 0-1,1 0 0,0 0 1,1 0-1,-1 0 0,0 0 0,0 0 1,0-1-1,0 1 0,1 0 1,-1-1-1,3 2 0,-2-3 1,0 1 0,0 0 0,0 0 0,0-1 0,-1 1 0,1-1-1,0 1 1,0-1 0,0 0 0,0 0 0,-1 0 0,1 0 0,0 0-1,-1 0 1,3-2 0,6-7 34,0 0-1,-1-1 1,14-19-1,-20 26-28,22-32 195,36-71 1,-51 88-128,-2-1-1,0 0 0,-2 0 1,0 0-1,6-40 1,-12 58-75,0-1 0,0 1 1,0-1-1,0 1 0,0-1 1,0 0-1,-1 1 0,0-1 1,1 1-1,-1-1 0,0 1 1,0 0-1,0-1 0,0 1 1,-3-3-1,4 4-15,-1 1 0,1-1 0,-1 1 0,1-1 0,-1 1 0,1 0 0,-1-1 0,0 1 0,1-1 1,-1 1-1,0 0 0,1 0 0,-1-1 0,0 1 0,1 0 0,-1 0 0,0 0 0,1 0 0,-1 0 0,0 0 0,0 0 0,0 0 0,-1 0-35,1 1 1,-1 0-1,1-1 0,-1 1 0,1 0 0,-1 0 0,1-1 0,0 1 0,-1 1 1,1-1-1,0 0 0,0 0 0,-2 3 0,-1 1-208,1 0-1,0 0 1,1 1-1,-1-1 1,1 1 0,0 0-1,0 0 1,1 0-1,0 0 1,0 0 0,0 8-1,-1 2-432</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0"/>
    </inkml:context>
    <inkml:brush xml:id="br0">
      <inkml:brushProperty name="width" value="0.035" units="cm"/>
      <inkml:brushProperty name="height" value="0.035" units="cm"/>
    </inkml:brush>
  </inkml:definitions>
  <inkml:trace contextRef="#ctx0" brushRef="#br0">60 253 17012,'0'1'169,"1"1"1,-1 0 0,1-1-1,-1 1 1,1 0 0,-1-1-1,0 1 1,0 0-1,0-1 1,0 1 0,0 0-1,0 0 1,0-1 0,-1 1-1,1 0 1,-2 2 0,-12 31 985,5-15-273,1 1-450,1 0 0,1 1 0,0 1 0,-3 38 0,9-60-421,0 0-1,-1 0 1,1 0-1,0 0 1,0 0-1,0 0 1,0 0 0,0 0-1,0 0 1,1 0-1,-1 0 1,0 0-1,0 0 1,1 0-1,-1 0 1,0 0-1,1 0 1,-1 0 0,1 0-1,0 0 1,-1 0-1,1-1 1,0 1-1,-1 0 1,2 0-1,-1-1-4,0 1-1,0-1 0,0-1 0,1 1 0,-1 0 0,0 0 0,0 0 1,0-1-1,0 1 0,0 0 0,0-1 0,0 1 0,0-1 1,0 1-1,0-1 0,0 1 0,0-1 0,1-1 0,7-6-230,0-1 1,14-17-1,-23 26 207,10-15-237,0 1 0,-1-1 0,-1 0 0,8-21 0,-3 3-150</inkml:trace>
  <inkml:trace contextRef="#ctx0" brushRef="#br0" timeOffset="1">70 1 21661,'-9'11'1544,"3"-2"-1280,2-2-128,4-2-32,4 3 176,5-24-232,1-7-80</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2"/>
    </inkml:context>
    <inkml:brush xml:id="br0">
      <inkml:brushProperty name="width" value="0.035" units="cm"/>
      <inkml:brushProperty name="height" value="0.035" units="cm"/>
    </inkml:brush>
  </inkml:definitions>
  <inkml:trace contextRef="#ctx0" brushRef="#br0">0 91 19100,'0'-6'1304,"9"3"-1072,-3-5-120,8-1 257,9 3-89,5 1-80,8 3 16,-3-8-216,4 5-120,-5-4-360,-2 5-169,-7-2-743,-6 2 1128,-11-1-248,-6-3-208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3"/>
    </inkml:context>
    <inkml:brush xml:id="br0">
      <inkml:brushProperty name="width" value="0.035" units="cm"/>
      <inkml:brushProperty name="height" value="0.035" units="cm"/>
    </inkml:brush>
  </inkml:definitions>
  <inkml:trace contextRef="#ctx0" brushRef="#br0">1 92 14771,'10'13'1328,"5"-6"-767,4-1-217,7-6 408,5-4-72,7-5-224,2-7-280,0-1-8,-1-4-48,-11-4-176,-2-1-40</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4"/>
    </inkml:context>
    <inkml:brush xml:id="br0">
      <inkml:brushProperty name="width" value="0.035" units="cm"/>
      <inkml:brushProperty name="height" value="0.035" units="cm"/>
    </inkml:brush>
  </inkml:definitions>
  <inkml:trace contextRef="#ctx0" brushRef="#br0">0 1 14563,'15'1'1763,"-1"0"-1,18 5 1,3 0-1166,-21-4-496,-1 0-1,1 1 0,-1 0 0,15 6 1,-25-8-91,1 1 0,-1-1 0,0 1 0,0-1 0,-1 1 0,1 0-1,0 0 1,0 0 0,-1 0 0,0 1 0,1-1 0,-1 1 0,0 0 0,0-1 0,0 1 0,0 0 0,-1 0 0,1 0 0,-1 0 0,0 0 0,0 1 0,1 3 0,-1 3 17,-1 0-1,0 1 0,0-1 1,-1 0-1,0 1 0,-1-1 1,0 0-1,-1 0 0,-5 14 1,-7 12 96,-22 39-1,16-34-29,6-10-40,7-13-131,0 0-1,-1-1 0,-1 0 0,-1-1 1,-16 19-1,26-33 58,-1 0-1,0 0 1,0 0 0,0 0 0,-1-1-1,1 1 1,0-1 0,-1 1 0,1-1 0,0 0-1,-1 0 1,-4 1 0,-7-1-173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5"/>
    </inkml:context>
    <inkml:brush xml:id="br0">
      <inkml:brushProperty name="width" value="0.035" units="cm"/>
      <inkml:brushProperty name="height" value="0.035" units="cm"/>
    </inkml:brush>
  </inkml:definitions>
  <inkml:trace contextRef="#ctx0" brushRef="#br0">0 230 16283,'0'14'1548,"0"-14"-1526,0 0 1,0 0-1,1 0 0,-1 0 1,0 0-1,0 1 0,0-1 1,0 0-1,0 0 0,0 0 1,0 0-1,0 0 0,0 0 1,0 0-1,0 0 0,0 0 1,0 0-1,0 0 0,0 0 1,0 1-1,1-1 0,-1 0 1,0 0-1,0 0 0,0 0 1,0 0-1,0 0 0,0 0 1,0 0-1,0 0 1,0 0-1,1 0 0,-1 0 1,0 0-1,0 0 0,0 0 1,0 0-1,0 0 0,0 0 1,0 0-1,0 0 0,0 0 1,1 0-1,-1 0 0,0-1 1,0 1-1,0 0 0,0 0 1,0 0-1,0 0 0,0 0 1,0 0-1,0 0 0,14-19 1345,-8 10-1219,144-191 946,-145 196-963,-3 6-29,-5 15 41,-11 24 81,7-22-144,0 0 0,2 1 0,0 0 0,2 0 0,0 0 0,1 0 0,0 22 0,2-40-110,0 0 0,0 0 0,1 0-1,-1 0 1,0 0 0,1 0 0,0 0-1,-1 1 1,1-1 0,0-1 0,0 1 0,0 0-1,0 0 1,2 3 0,-2-5-5,-1 0 1,0 1-1,1-1 0,-1 0 1,1 0-1,-1 1 0,1-1 1,-1 0-1,1 0 0,-1 0 1,1 1-1,-1-1 0,1 0 1,0 0-1,-1 0 0,1 0 1,-1 0-1,1 0 0,-1 0 1,1 0-1,0-1 1,16-11-1082,-4-3 352,-1-1 0,-1 0 0,11-21 0,-15 25 433,16-28-746</inkml:trace>
  <inkml:trace contextRef="#ctx0" brushRef="#br0" timeOffset="1">370 1 14179,'1'8'349,"0"0"1,0 0-1,-1 0 1,0 0-1,-1 0 1,0 0-1,0 0 1,-3 11-1,-2 12 622,6-26-831,-2 2 65,1 1-1,0 0 1,1-1 0,0 1-1,0 0 1,1 0 0,-1-1-1,2 1 1,3 13 0,-5-20-183,1-1 1,-1 1 0,0 0-1,1 0 1,-1-1 0,1 1-1,0-1 1,-1 1-1,1 0 1,-1-1 0,1 1-1,0-1 1,0 1 0,-1-1-1,1 0 1,0 1 0,0-1-1,-1 0 1,1 1 0,0-1-1,0 0 1,0 0-1,-1 0 1,1 0 0,0 0-1,0 0 1,0 0 0,0 0-1,0 0 1,-1 0 0,1 0-1,0-1 1,0 1 0,0 0-1,-1 0 1,1-1-1,0 1 1,0-1 0,-1 1-1,1-1 1,0 1 0,-1-1-1,1 1 1,0-1 0,0 0-1,4-3 77,0-1 0,-1 0 0,1 0 0,5-7 0,-10 12-85,10-14 284,15-26 0,-23 37-264,-1 1 0,1-1 1,-1 0-1,0 0 0,0 0 0,0 0 0,0 0 1,-1 0-1,1 0 0,-1 0 0,1 0 0,-1 0 1,0 0-1,-1 0 0,1-1 0,0 1 0,-2-5 1,0 5-10,0 1 1,0 0 0,0-1 0,0 1-1,0 0 1,-1 0 0,1 1 0,-1-1-1,1 0 1,-1 1 0,1-1 0,-1 1-1,0 0 1,0 0 0,0 0-1,0 0 1,0 1 0,0-1 0,0 1-1,0 0 1,-5 0 0,1-1-21,-1 1 0,0 1 0,0-1 0,1 1 0,-1 1 0,1-1 0,-12 5 0,18-6-78,-1 1-1,1-1 1,0 1-1,0 0 1,-1-1-1,1 1 0,0 0 1,0 0-1,-1 0 1,1 0-1,0 0 1,0 0-1,0 0 1,1 0-1,-1 0 0,0 1 1,0-1-1,0 0 1,1 1-1,-1-1 1,1 0-1,-1 1 0,1 1 1,0-2 7,0 0 1,0 0-1,1 0 1,-1 0-1,0 0 1,1 0-1,-1 0 0,1 0 1,-1 0-1,1 0 1,0 0-1,-1 0 1,1 0-1,0 0 1,0-1-1,0 1 0,0 0 1,-1-1-1,1 1 1,0 0-1,0-1 1,0 0-1,0 1 1,0-1-1,0 1 0,0-1 1,0 0-1,1 0 1,-1 1-1,0-1 1,0 0-1,2 0 1,17 2-677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7"/>
    </inkml:context>
    <inkml:brush xml:id="br0">
      <inkml:brushProperty name="width" value="0.035" units="cm"/>
      <inkml:brushProperty name="height" value="0.035" units="cm"/>
    </inkml:brush>
  </inkml:definitions>
  <inkml:trace contextRef="#ctx0" brushRef="#br0">0 84 11642,'4'-2'466,"0"-1"0,0 1-1,0-1 1,-1 0 0,1 0-1,-1 0 1,0 0 0,0-1-1,0 1 1,0-1 0,2-4-1,-13 29 1201,0 1 0,-7 41 0,12-51-1602,2-1 1,-1 1-1,2-1 0,-1 1 0,2 0 0,-1-1 1,1 1-1,5 15 0,-6-25-48,0-1 0,0 0 0,1 0 1,-1 0-1,1 0 0,-1 0 0,1 0 0,-1 0 0,1 0 0,-1-1 0,1 1 0,0 0 0,-1 0 0,1 0 1,0-1-1,0 1 0,0 0 0,0-1 0,0 1 0,0 0 0,0-1 0,0 1 0,0-1 0,0 0 0,0 1 1,1-1-1,1 0 9,-1 0 0,0 0 0,1-1 0,-1 1 1,0 0-1,0-1 0,1 0 0,-1 0 0,0 0 1,0 0-1,0 0 0,2-1 0,8-6 77,-1-1 0,0 0 0,12-13 0,-21 20-84,18-19 267,32-43-1,-44 53-196,0-1-1,-2 1 1,1-1 0,-1 0 0,-1-1 0,4-14-1,-8 25-72,-1 0-1,1 0 0,-1 0 0,1 1 0,-1-1 0,0 0 0,0 0 1,0 0-1,0 1 0,0-1 0,0 0 0,-1 0 0,1 0 0,-1 1 1,1-1-1,-1 0 0,0 0 0,1 1 0,-2-3 0,0 3-8,1 0-1,0 0 1,0 0-1,0 1 0,-1-1 1,1 0-1,0 1 0,-1-1 1,1 1-1,-1-1 1,1 1-1,0-1 0,-1 1 1,1 0-1,-1 0 0,1 0 1,-1 0-1,1 0 1,-1 0-1,1 0 0,-1 1 1,1-1-1,-3 1 0,-3 1-84,0 1-1,0 0 1,0 0-1,1 0 0,-1 1 1,1 0-1,0 0 0,0 1 1,-7 6-1,-10 8-1325,10-13 547,12-9 293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8"/>
    </inkml:context>
    <inkml:brush xml:id="br0">
      <inkml:brushProperty name="width" value="0.035" units="cm"/>
      <inkml:brushProperty name="height" value="0.035" units="cm"/>
    </inkml:brush>
  </inkml:definitions>
  <inkml:trace contextRef="#ctx0" brushRef="#br0">1 237 15107,'0'1'115,"0"-1"-1,0 1 0,1 0 0,-1-1 1,0 1-1,1-1 0,-1 1 0,0 0 1,1-1-1,-1 1 0,1-1 1,-1 1-1,1-1 0,-1 0 0,1 1 1,-1-1-1,1 1 0,-1-1 1,1 0-1,0 0 0,-1 1 0,1-1 1,-1 0-1,1 0 0,0 0 1,-1 1-1,1-1 0,0 0 0,-1 0 1,1 0-1,1 0 0,25-1 1286,74-12 507,158-42 0,-176 35-1696,291-61-151,-331 74-202,-32 6-7,0-1-1,0 0 1,0 0-1,0-1 0,0 0 1,-1-1-1,1 0 0,11-8 1,-21 12 105,-1 0 1,1 0 0,-1-1-1,1 1 1,-1 0-1,1 0 1,-1-1-1,1 1 1,-1 0-1,1-1 1,-1 1 0,1-1-1,-1 1 1,0 0-1,1-1 1,-1 1-1,0-1 1,0 1-1,1-1 1,-1 1 0,0-1-1,0 1 1,1-1-1,-1 1 1,0-1-1,0 0 1,0 1-1,0-1 1,0 1 0,0-1-1,0 1 1,0-1-1,0 1 1,0-1-1,0 0 1,-1 1 0,1-1-1,0 1 1,-1-2-1,0 1-51,-1 0-1,1-1 1,-1 1-1,0 0 0,0 0 1,0 0-1,0 0 1,0 1-1,0-1 1,-2 0-1,-26-7-488</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79"/>
    </inkml:context>
    <inkml:brush xml:id="br0">
      <inkml:brushProperty name="width" value="0.035" units="cm"/>
      <inkml:brushProperty name="height" value="0.035" units="cm"/>
    </inkml:brush>
  </inkml:definitions>
  <inkml:trace contextRef="#ctx0" brushRef="#br0">3 71 15339,'0'0'43,"0"0"-1,0 0 0,0 0 1,0 0-1,0 0 0,0 0 1,-1 0-1,1 0 0,0 0 1,0 0-1,0 0 0,0 0 1,0 0-1,0 0 0,0 0 1,0 0-1,0-1 0,0 1 1,-1 0-1,1 0 1,0 0-1,0 0 0,0 0 1,0 0-1,0 0 0,0 0 1,0 0-1,0 0 0,0-1 1,0 1-1,0 0 0,0 0 1,0 0-1,0 0 0,0 0 1,0 0-1,0 0 0,0-1 1,0 1-1,0 0 0,0 0 1,0 0-1,0 0 0,0 0 1,0 0-1,0 0 0,0 0 1,0 0-1,0-1 0,0 1 1,0 0-1,1 0 1,-1 0-1,0 0 0,0 0 1,0 0-1,0 0 0,6-13 1174,8-11 423,-11 21-1451,-1 0 0,1 0-1,-1 1 1,1 0 0,0-1 0,0 1 0,0 0 0,0 0 0,1 1 0,-1-1 0,7-1-1,-9 2-160,1 1 0,-1 0-1,0 0 1,1 0 0,-1 0 0,0 0-1,1 0 1,-1 0 0,0 1-1,1-1 1,-1 0 0,0 1-1,1-1 1,-1 1 0,0-1-1,0 1 1,0 0 0,1-1-1,-1 1 1,0 0 0,0 0 0,0 0-1,0 0 1,0 0 0,-1 0-1,1 0 1,0 0 0,0 0-1,-1 0 1,1 1 0,-1-1-1,1 0 1,-1 1 0,1-1-1,-1 2 1,3 7-7,-1 0 1,0 1-1,0-1 1,-1 1-1,-1-1 0,0 0 1,0 1-1,-1-1 0,-3 15 1,-5 15 15,-15 40 0,13-44-9,1-5-3,6-22-7,1 0 1,-1 1 0,2-1 0,-1 1-1,1-1 1,1 1 0,0 0 0,0 0-1,2 11 1,-1-20-15,0 0 0,0-1-1,0 1 1,0 0 0,1-1 0,-1 1-1,0 0 1,0-1 0,1 1-1,-1-1 1,1 1 0,-1 0 0,0-1-1,1 1 1,-1-1 0,1 1-1,-1-1 1,1 1 0,0-1 0,-1 0-1,1 1 1,-1-1 0,1 0-1,0 1 1,-1-1 0,2 0 0,-1 0-28,1 1 0,0-1 0,0 0 0,-1 0 1,1-1-1,0 1 0,-1 0 0,1 0 1,0-1-1,2 0 0,3-2-237,0 0 0,-1-1 0,11-7 0,-4 2 140,-1-1 0,-1 0 1,0-1-1,18-22 0,-2-3-266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4.204"/>
    </inkml:context>
    <inkml:brush xml:id="br0">
      <inkml:brushProperty name="width" value="0.025" units="cm"/>
      <inkml:brushProperty name="height" value="0.025" units="cm"/>
    </inkml:brush>
  </inkml:definitions>
  <inkml:trace contextRef="#ctx0" brushRef="#br0">1 25 6887,'0'0'16906,"0"0"-16866,0 0 0,0 0 1,0 0-1,0-1 0,0 1 0,0 0 0,0 0 0,0 0 0,1 0 1,-1 0-1,0 0 0,0-1 0,0 1 0,0 0 0,0 0 0,0 0 1,1 0-1,-1 0 0,0 0 0,0 0 0,0 0 0,0 0 0,1 0 0,-1 0 1,0 0-1,0 0 0,0 0 0,0 0 0,0 0 0,1 0 0,-1 0 1,0 0-1,0 0 0,0 0 0,0 0 0,1 0 0,-1 0 0,0 0 1,0 0-1,0 0 0,0 1 0,0-1 0,0 0 0,1 0 0,-1 0 1,0 0-1,0 0 0,0 0 0,0 0 0,0 1 0,0-1 0,0 0 0,1 0 1,-3 30 728,-1 14-294,3-43-466,0 0-1,0 0 0,0 0 1,0 0-1,0 0 1,0 0-1,0 0 1,0 0-1,1 0 1,-1 0-1,0 0 1,1 0-1,-1 0 1,1 0-1,-1 0 1,1-1-1,-1 1 1,1 0-1,-1 0 1,1 0-1,0-1 1,0 1-1,-1 0 1,1-1-1,0 1 1,0-1-1,0 1 1,0-1-1,-1 1 1,1-1-1,1 1 1,6-1-4,0 0-1,0 0 1,0-1 0,0 0 0,-1 0 0,1-1 0,0 0 0,-1-1-1,1 1 1,-1-1 0,0-1 0,0 1 0,10-8 0,10-7-601,46-42 1,-62 50 404,-11 10 189,0 0 0,1-1-1,-1 1 1,0 0 0,0 0-1,0 0 1,0-1 0,0 1-1,1 0 1,-1 0 0,0 0-1,0 0 1,0 0 0,1 0-1,-1-1 1,0 1 0,0 0-1,0 0 1,1 0 0,-1 0-1,0 0 1,0 0 0,1 0-1,-1 0 1,0 0 0,0 0-1,1 0 1,-1 0 0,0 0-1,0 0 1,0 0 0,1 0-1,-1 0 1,0 0 0,0 0-1,1 1 1,-1-1 0,0 0-1,0 0 1,0 0 0,1 0-1,-1 0 1,0 1 0,0-1-1,0 0 1,0 0 0,0 0-1,1 1 1,-1-1 0,0 0-1,0 0 1,0 0 0,0 1-1,0-1 1,0 0 0,0 0-1,0 1 1,3 23 161,2 12 189,-5-35-337,1 0 0,-1 0 0,0 0 0,0 0 0,1 0 0,-1 0 0,1 0 0,-1-1 0,1 1 0,-1 0 0,1 0 0,-1 0 0,1 0 0,0-1 0,-1 1 0,1 0 0,0-1-1,0 1 1,0 0 0,0-1 0,-1 1 0,1-1 0,0 1 0,0-1 0,2 1 0,6-1 126,1 1 0,-1-1 0,1-1-1,-1 0 1,14-3 0,11-10-1616,-33 13 1136,1 0 1,-1 1 0,0-1-1,0 0 1,0 0 0,0 0-1,0 0 1,0-1-1,0 1 1,-1 0 0,1 0-1,0 0 1,-1-1 0,1 1-1,-1 0 1,1-1-1,-1 1 1,1 0 0,-1-3-1,0-11-6928</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0"/>
    </inkml:context>
    <inkml:brush xml:id="br0">
      <inkml:brushProperty name="width" value="0.035" units="cm"/>
      <inkml:brushProperty name="height" value="0.035" units="cm"/>
    </inkml:brush>
  </inkml:definitions>
  <inkml:trace contextRef="#ctx0" brushRef="#br0">77 8 15243,'-8'9'360,"0"0"0,1 0 0,1 1-1,-1 0 1,1 0 0,1 1 0,0-1-1,1 1 1,0 0 0,-5 23 0,6-20-152,1 0 1,0 0-1,2 0 1,-1 0-1,1 0 1,1 1 0,1-1-1,5 23 1,-6-33-169,0-1 0,0 0 0,0 0 0,0 1 0,1-1-1,-1 0 1,1 0 0,0 0 0,0-1 0,0 1 0,0 0 0,0-1 0,4 3 0,-5-4-25,0 0 0,1 0 0,-1-1-1,1 1 1,-1-1 0,1 1 0,0-1 0,-1 0 0,1 1 0,-1-1 0,1 0-1,0 0 1,-1 0 0,1 0 0,-1-1 0,1 1 0,0 0 0,-1-1 0,1 1 0,-1-1-1,1 1 1,-1-1 0,1 0 0,-1 1 0,0-1 0,1 0 0,-1 0 0,0 0-1,2-2 1,5-4 22,0 0-1,0-1 0,-1-1 1,1 1-1,-2-1 1,0 0-1,0-1 0,6-12 1,0-4 57,-1-1 0,8-28 0,-14 39-44,-1 1 0,2-21 0,-6 33-43,1 0 1,-1 0 0,1 0 0,-1 0 0,0 0 0,-1-1 0,1 1 0,0 0 0,-1 0 0,0 0 0,1 0 0,-1 0-1,-1 0 1,1 0 0,0 0 0,-1 1 0,1-1 0,-4-4 0,4 7-11,0-1 0,0 0 0,0 1 0,0-1-1,0 1 1,0 0 0,0-1 0,0 1 0,0 0 0,0-1 0,0 1 0,0 0 0,0 0 0,-1 0-1,1 0 1,0 0 0,0 0 0,0 1 0,0-1 0,0 0 0,0 0 0,0 1 0,0-1 0,0 1-1,0-1 1,0 1 0,0-1 0,0 1 0,0 0 0,0-1 0,0 1 0,0 0 0,1 0 0,-2 1-1,-3 3-80,1-1 0,0 1-1,0 0 1,-5 11-1,5-8-81,0 0 0,0 1-1,1-1 1,1 1 0,-1 0-1,2 0 1,-1 0 0,1 0-1,0 17 1,3-13-153,6-10-61</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1"/>
    </inkml:context>
    <inkml:brush xml:id="br0">
      <inkml:brushProperty name="width" value="0.035" units="cm"/>
      <inkml:brushProperty name="height" value="0.035" units="cm"/>
    </inkml:brush>
  </inkml:definitions>
  <inkml:trace contextRef="#ctx0" brushRef="#br0">14 1 11803,'0'33'1917,"-6"64"1,2-73-1461,2 0 0,1 0 0,1 0 1,0 0-1,6 28 0,-6-50-426,0-1 0,0 0 0,1 0-1,-1 1 1,0-1 0,1 0 0,-1 0 0,1 0-1,-1 1 1,1-1 0,0 0 0,-1 0 0,1 0-1,0 0 1,0 0 0,0 0 0,-1 0-1,1-1 1,0 1 0,0 0 0,0 0 0,1-1-1,1 2 1,-2-2 1,1 0 0,-1 0 0,1 0-1,-1 0 1,1 0 0,0-1 0,-1 1 0,1 0-1,-1-1 1,1 0 0,-1 1 0,0-1-1,1 0 1,-1 1 0,1-1 0,-1 0 0,0 0-1,3-2 1,7-8 83,1 1 0,-1-2 0,-1 1 0,0-2 0,-1 1 0,0-1 0,-1-1 0,0 0 0,-1 0 0,-1 0 0,0-1 0,-1 1 0,0-2 0,2-14 0,-7 26-76,1 1 1,-1 0 0,0 0-1,0-1 1,0 1 0,0 0-1,-1-1 1,0 1 0,1 0-1,-1 0 1,0 0 0,0 0-1,-1 0 1,1 0 0,-1 0 0,1 0-1,-1 0 1,0 0 0,0 1-1,0-1 1,0 1 0,-1 0-1,1-1 1,-1 1 0,1 0-1,-1 0 1,0 1 0,0-1-1,0 1 1,0-1 0,0 1-1,-5-1 1,4 0-36,-1 1 0,1 0 0,0 1 0,-1-1 0,1 1 1,-1 0-1,1 0 0,-1 0 0,1 1 0,-1 0 0,1-1 0,0 2 0,-1-1 0,1 0 0,0 1 0,0 0 0,0 0 0,0 0 0,0 0 0,0 1 0,1-1 0,-1 1 0,-4 5 1,-5 13-796,13-20 755,-1 0-1,1-1 1,-1 1-1,1 0 1,-1-1-1,1 1 1,0 0-1,-1 0 1,1 0-1,0 0 1,0-1-1,0 1 1,-1 0-1,1 0 0,0 0 1,0 0-1,0 0 1,0-1-1,1 1 1,-1 0-1,0 1 1,9-3-342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2"/>
    </inkml:context>
    <inkml:brush xml:id="br0">
      <inkml:brushProperty name="width" value="0.035" units="cm"/>
      <inkml:brushProperty name="height" value="0.035" units="cm"/>
    </inkml:brush>
  </inkml:definitions>
  <inkml:trace contextRef="#ctx0" brushRef="#br0">160 46 15523,'-1'-1'100,"1"0"0,-1 0 0,0 0-1,0 0 1,0 0 0,0 0 0,0 1-1,0-1 1,0 0 0,0 0 0,0 1-1,-1-1 1,1 1 0,0-1 0,0 1-1,-1-1 1,1 1 0,0 0 0,0 0-1,-1 0 1,1 0 0,0-1 0,-1 2-1,1-1 1,0 0 0,-1 0 0,1 0-1,0 1 1,0-1 0,-1 0 0,1 1-1,0-1 1,0 1 0,0 0 0,-1-1-1,1 1 1,0 0 0,0 0 0,0 0-1,-1 1 1,-4 4 155,0 1 1,1 0-1,0-1 0,-8 16 1,13-22-256,-12 21 66,2-1-1,0 2 1,1-1 0,1 1-1,1 0 1,1 1 0,2 0-1,0 0 1,1 0 0,0 31 0,3-51-55,0 0 0,1 1 1,-1-1-1,1 0 0,0 1 1,0-1-1,0 0 0,0 0 1,0 0-1,1 0 0,-1 0 1,1 0-1,0 0 1,0-1-1,3 4 0,-4-5-1,1 0 0,-1 1 0,1-1 1,0 0-1,0-1 0,-1 1 0,1 0 0,0 0 0,0-1 0,0 1 0,0-1 0,0 1 0,0-1 0,-1 0 1,1 0-1,0 0 0,0 0 0,0 0 0,0-1 0,0 1 0,0 0 0,0-1 0,0 1 0,0-1 0,-1 0 1,1 0-1,2-1 0,3-2 32,1-1 1,-1 0 0,1 0 0,-2-1 0,1 0-1,-1-1 1,1 1 0,-2-1 0,8-10-1,1-4 93,-2-1 0,13-26 0,-15 25-20,0-1-1,-2 0 1,0-1 0,-2 0-1,-1 0 1,3-35 0,-7 57-122,-1 0 1,0-1-1,0 1 1,-1-1 0,1 1-1,-1 0 1,1-1-1,-1 1 1,0 0 0,0 0-1,-2-4 1,2 6-27,0 0 1,1 0 0,-1 0-1,0 1 1,0-1 0,0 0-1,0 0 1,0 1 0,0-1-1,0 0 1,0 1 0,0-1-1,0 1 1,0-1 0,0 1-1,0 0 1,0 0-1,0-1 1,0 1 0,-1 0-1,1 0 1,0 0 0,0 0-1,0 0 1,0 0 0,-1 0-1,1 1 1,0-1 0,0 0-1,0 1 1,0-1 0,0 1-1,0-1 1,0 1-1,-2 0 1,-41 27-61,9-5-246,4-6-30</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3"/>
    </inkml:context>
    <inkml:brush xml:id="br0">
      <inkml:brushProperty name="width" value="0.035" units="cm"/>
      <inkml:brushProperty name="height" value="0.035" units="cm"/>
    </inkml:brush>
  </inkml:definitions>
  <inkml:trace contextRef="#ctx0" brushRef="#br0">1 1 16932,'25'19'3326,"176"151"-101,35 27-2357,-229-192-867,26 17-6,-32-21-69,1 0 0,-1 0 1,1 0-1,0-1 0,0 1 0,-1 0 1,1-1-1,0 0 0,0 1 0,0-1 1,-1 0-1,1 0 0,0 0 0,0 0 0,0 0 1,3-1-1,-1-2-134,-1-1-80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4"/>
    </inkml:context>
    <inkml:brush xml:id="br0">
      <inkml:brushProperty name="width" value="0.035" units="cm"/>
      <inkml:brushProperty name="height" value="0.035" units="cm"/>
    </inkml:brush>
  </inkml:definitions>
  <inkml:trace contextRef="#ctx0" brushRef="#br0">0 0 14379,'7'3'538,"-1"-1"0,0 1-1,0 0 1,0 1 0,-1 0-1,1 0 1,-1 0 0,0 0 0,6 7-1,13 10 417,307 232 2501,-313-239-3477,-3-3-133,0 1 1,0 1 0,-1 0 0,15 19 0,-27-26-39,-7-9 28,-7-11-52</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5"/>
    </inkml:context>
    <inkml:brush xml:id="br0">
      <inkml:brushProperty name="width" value="0.035" units="cm"/>
      <inkml:brushProperty name="height" value="0.035" units="cm"/>
    </inkml:brush>
  </inkml:definitions>
  <inkml:trace contextRef="#ctx0" brushRef="#br0">1 85 11811,'7'12'3666,"-3"-7"-3231,0 0 0,0 1 0,1-1 0,0-1 1,0 1-1,0-1 0,1 0 0,-1 0 0,1 0 0,0-1 1,0 0-1,0 0 0,11 3 0,-8-4-212,-1-1-1,1 1 1,0-2 0,-1 1-1,1-1 1,0 0-1,0-1 1,-1 0-1,14-3 1,-2-2-208,0-1 0,0-1 0,0 0 0,-1-2 0,0 0 0,-1-1 0,32-26-1,-45 33-212,1 0 0,-1-1 0,0 0 0,0 0 0,-1 0 0,1-1 0,-1 1 0,4-10-1,-8 10-186,-7 4-132</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6"/>
    </inkml:context>
    <inkml:brush xml:id="br0">
      <inkml:brushProperty name="width" value="0.035" units="cm"/>
      <inkml:brushProperty name="height" value="0.035" units="cm"/>
    </inkml:brush>
  </inkml:definitions>
  <inkml:trace contextRef="#ctx0" brushRef="#br0">1 0 14643,'10'16'1584,"0"-4"-783,0-5-305,7 3 1384,2-6-992,9-1-216,1-3-71,1-3-193,-3-4-176,1 1-576,-3-1-336,-5-2 576,0 7-97,-7-3-135</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7"/>
    </inkml:context>
    <inkml:brush xml:id="br0">
      <inkml:brushProperty name="width" value="0.035" units="cm"/>
      <inkml:brushProperty name="height" value="0.035" units="cm"/>
    </inkml:brush>
  </inkml:definitions>
  <inkml:trace contextRef="#ctx0" brushRef="#br0">184 37 12867,'0'-1'106,"1"0"0,-1 0 0,0 0 0,1 0 0,-1 0 0,0 0 0,1 0 1,-1 0-1,0 0 0,0 0 0,0 0 0,0 0 0,0 0 0,0 0 0,-1-1 0,1 1 1,0 0-1,0 0 0,-1 0 0,1 0 0,-1 0 0,1 0 0,-1 0 0,1 1 0,-1-1 0,1 0 1,-1 0-1,0 0 0,0 0 0,1 1 0,-1-1 0,0 0 0,0 1 0,0-1 0,0 1 0,0-1 1,0 1-1,0-1 0,0 1 0,0-1 0,0 1 0,0 0 0,0 0 0,0 0 0,0-1 1,0 1-1,0 0 0,-1 0 0,-3 1 121,1-1 1,0 0-1,0 1 1,-1 0 0,1 0-1,0 0 1,0 1-1,0-1 1,0 1-1,0 0 1,-6 4-1,2 1-101,0 1 0,0-1-1,1 1 1,0 1-1,0 0 1,1 0-1,0 0 1,0 1-1,1-1 1,1 1-1,0 0 1,-5 17-1,4-9-61,1 0 0,0 0 0,1 1-1,2-1 1,-1 1 0,3 30-1,0-45-43,-1 1 0,1 0 0,0 0-1,0-1 1,1 1 0,-1 0 0,1-1 0,0 0-1,0 1 1,4 5 0,-5-9-14,0 0 0,0 0 0,0 0 1,0 0-1,1 0 0,-1 0 0,0 0 0,0 0 1,1 0-1,-1-1 0,0 1 0,1-1 0,-1 1 0,1-1 1,-1 1-1,1-1 0,-1 0 0,1 1 0,-1-1 0,1 0 1,-1 0-1,1 0 0,-1-1 0,1 1 0,-1 0 1,1 0-1,-1-1 0,1 1 0,-1-1 0,0 1 0,1-1 1,-1 0-1,0 0 0,1 1 0,1-3 0,7-4 27,0-1-1,0-1 1,0 0 0,-1 0-1,-1-1 1,0 1-1,13-22 1,-5 5 99,-2-1 0,14-34-1,-26 58-112,15-46 214,-16 45-201,0 0 1,0 0-1,0 0 0,-1 0 0,1 0 0,-1-1 0,0 1 1,0 0-1,-2-7 0,2 11-30,0-1 1,0 1-1,0 0 0,0 0 1,0-1-1,0 1 0,0 0 1,-1 0-1,1-1 0,0 1 1,0 0-1,0 0 0,0 0 1,0-1-1,0 1 0,-1 0 1,1 0-1,0 0 0,0 0 1,0-1-1,-1 1 0,1 0 1,0 0-1,0 0 0,0 0 1,-1 0-1,1 0 0,0 0 1,0-1-1,-1 1 0,1 0 1,0 0-1,0 0 0,-1 0 1,1 0-1,0 0 0,-1 0 1,-8 7-47,-7 14-289,11-7-84,-1 0-1,2 0 1,0 1 0,-3 20-1,0-2 12,-1-5-192</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8"/>
    </inkml:context>
    <inkml:brush xml:id="br0">
      <inkml:brushProperty name="width" value="0.035" units="cm"/>
      <inkml:brushProperty name="height" value="0.035" units="cm"/>
    </inkml:brush>
  </inkml:definitions>
  <inkml:trace contextRef="#ctx0" brushRef="#br0">35 1 14771,'-3'41'1544,"-4"2"-1039,-5 3-161,7 0 576,0-6-328,3-3-112,2-12-464,0-7-248,5-15-712,1-8 824,-5-15-232,-2-3-144</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89"/>
    </inkml:context>
    <inkml:brush xml:id="br0">
      <inkml:brushProperty name="width" value="0.035" units="cm"/>
      <inkml:brushProperty name="height" value="0.035" units="cm"/>
    </inkml:brush>
  </inkml:definitions>
  <inkml:trace contextRef="#ctx0" brushRef="#br0">39 2 16291,'0'0'70,"-1"-1"0,0 1 0,1 0-1,-1 0 1,1 0 0,-1 0-1,0 0 1,1 0 0,-1 0-1,0 0 1,1 0 0,-1 0-1,0 1 1,1-1 0,-1 0 0,1 0-1,-1 0 1,0 1 0,1-1-1,-1 0 1,1 1 0,-1-1-1,1 1 1,-1-1 0,1 0-1,-1 1 1,1-1 0,0 1 0,-1-1-1,1 1 1,0 0 0,-1-1-1,1 1 1,0-1 0,0 1-1,-1-1 1,1 2 0,-9 25 775,9-26-810,-4 16 114,1 1-1,2-1 1,-1 1 0,2 0-1,0 0 1,1-1-1,1 1 1,1 0 0,0-1-1,2 0 1,11 32-1,-15-47-122,-1 0 1,1 0-1,0-1 0,0 1 0,0 0 0,1 0 0,-1-1 0,0 1 0,1-1 1,-1 1-1,1-1 0,-1 0 0,1 1 0,-1-1 0,1 0 0,0 0 0,0 0 0,2 1 1,-2-2-8,-1 0 0,1 0 0,-1 0 1,1 0-1,-1 0 0,1 0 1,-1-1-1,1 1 0,-1-1 0,1 1 1,-1-1-1,0 1 0,1-1 0,-1 0 1,0 1-1,1-1 0,-1 0 1,0 0-1,0 0 0,0 0 0,0 0 1,0-1-1,0 1 0,0 0 1,1-2-1,4-5 69,0-1 0,-1-1 0,0 1 0,-1-1 0,0 0 0,0 0 0,-1 0 0,4-21 0,-5 17 8,-1-1 1,0 1-1,0-1 0,-2 1 0,0-1 0,-2-15 0,2 27-75,0 0 0,1 0 0,-1 0 0,0 0-1,-1 0 1,1 0 0,0 0 0,-1 0-1,1 0 1,-1 0 0,0 1 0,0-1-1,0 1 1,-1-1 0,1 1 0,0 0-1,-1 0 1,0 0 0,1 0 0,-1 1 0,0-1-1,0 1 1,-3-2 0,3 2-48,0 1 1,1-1 0,-1 1 0,0 0-1,0 0 1,1 0 0,-1 0-1,0 1 1,0-1 0,1 1-1,-1-1 1,0 1 0,1 0-1,-1 0 1,1 0 0,-1 1-1,1-1 1,-1 0 0,1 1-1,0 0 1,0-1 0,0 1-1,0 0 1,0 0 0,0 0-1,0 0 1,-1 3 0,-10 25-1268,13-29 1241,-1 0 0,1 0 0,0 0 0,-1 0 1,1 0-1,0 0 0,0 0 0,-1 0 0,1 0 0,0 0 0,0 0 0,0 0 1,0 0-1,1 0 0,-1 0 0,0 0 0,0 1 0,1-1 0,-1 0 0,0 0 1,1 0-1,-1-1 0,1 1 0,-1 0 0,2 2 0,8-4-574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4.580"/>
    </inkml:context>
    <inkml:brush xml:id="br0">
      <inkml:brushProperty name="width" value="0.025" units="cm"/>
      <inkml:brushProperty name="height" value="0.025" units="cm"/>
    </inkml:brush>
  </inkml:definitions>
  <inkml:trace contextRef="#ctx0" brushRef="#br0">13 0 16432,'0'0'4035,"-12"54"-3682,21-38 223,10-1-159,6 0-385,4-4-96,3-3-1954,-4-2-2659,-1-5-2209</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0"/>
    </inkml:context>
    <inkml:brush xml:id="br0">
      <inkml:brushProperty name="width" value="0.035" units="cm"/>
      <inkml:brushProperty name="height" value="0.035" units="cm"/>
    </inkml:brush>
  </inkml:definitions>
  <inkml:trace contextRef="#ctx0" brushRef="#br0">88 1 16371,'1'10'507,"-2"0"-1,1 0 0,-1 0 0,0 0 0,-1 0 1,-4 12-1,-2 15 730,5-20-768,0-6-156,1 0 1,1 0-1,0 0 0,1 20 1,0-30-307,0-1 0,0 0 1,0 1-1,0-1 0,0 0 0,0 1 0,0-1 1,0 0-1,1 0 0,-1 1 0,0-1 0,0 0 1,0 1-1,0-1 0,1 0 0,-1 0 0,0 0 1,0 1-1,0-1 0,1 0 0,-1 0 0,0 0 1,0 1-1,1-1 0,-1 0 0,0 0 0,1 0 1,-1 0-1,0 0 0,0 1 0,1-1 0,-1 0 1,0 0-1,1 0 0,-1 0 0,0 0 0,1 0 0,13-5-4,-3 2-10,-8 3 4,1 0-1,-1 1 0,0 0 0,0 0 1,0 0-1,0 0 0,0 0 0,0 0 1,0 1-1,0-1 0,0 1 0,0 0 1,-1 0-1,1 0 0,-1 0 0,0 1 1,1-1-1,-1 1 0,0-1 0,-1 1 1,1 0-1,0 0 0,2 5 0,1 2-5,0 1-1,0 1 1,-1-1-1,0 0 1,2 16-1,-5-19 27,0 0 0,-1 1 0,0-1 0,0 1 0,0-1 0,-1 0 0,-1 1 0,1-1 0,-2 0 0,1 0 0,-1 0 0,0 0 0,0 0 0,-1-1 0,0 1 0,-1-1 0,1 0 0,-2 0 0,1-1 0,0 0 0,-1 0 0,-1 0 0,1 0 0,-1-1 0,-10 7 0,15-11-50,0 0 1,0 0-1,0 0 1,0-1-1,0 1 0,0-1 1,0 1-1,-1-1 1,1 1-1,0-1 0,0 0 1,0 0-1,-1 0 1,1 0-1,0-1 0,0 1 1,0-1-1,0 1 1,0-1-1,-1 0 0,1 0 1,0 0-1,0 0 1,-3-2-1,2 1 2,0-1 1,1 0-1,-1 0 0,0 0 1,1 0-1,0 0 1,0-1-1,0 1 0,0-1 1,0 1-1,1-1 0,-1 0 1,-1-6-1,-3-30-273</inkml:trace>
  <inkml:trace contextRef="#ctx0" brushRef="#br0" timeOffset="1">55 105 16243,'13'-5'1777,"4"-3"-1041,-1 1-304,3 0 1128,2 1-623,5 2-481,0 0-376,-3 4 560,-5 0-560,-8 3-72,-5 1-16</inkml:trace>
  <inkml:trace contextRef="#ctx0" brushRef="#br0" timeOffset="2">371 259 16396,'11'17'1840,"-2"-13"-984,-1-1-320,8-3 1465,3-4-929,2-5-384,2 2-200,0-4-504,0 3-400,-3 4-480,-3 1 288,-10 9 328,-7 4-192,-5 1-241</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3"/>
    </inkml:context>
    <inkml:brush xml:id="br0">
      <inkml:brushProperty name="width" value="0.035" units="cm"/>
      <inkml:brushProperty name="height" value="0.035" units="cm"/>
    </inkml:brush>
  </inkml:definitions>
  <inkml:trace contextRef="#ctx0" brushRef="#br0">0 405 15515,'12'5'1561,"1"-5"-905,1-4-280,6 4 640,-1-3-224,-1-1-560,4-3-368,-5 2 208,-3 0-104,3 0-216</inkml:trace>
  <inkml:trace contextRef="#ctx0" brushRef="#br0" timeOffset="1">391 0 15011,'-1'5'2698,"-3"3"-1678,-25 64 2791,27-66-3669,0 0 0,1 0 0,-1 1 0,1-1-1,1 1 1,-1-1 0,1 1 0,0 0 0,1 8-1,-1-14-132,0-1-1,1 1 1,-1-1 0,0 1-1,0-1 1,1 0-1,-1 1 1,0-1-1,0 1 1,1-1-1,-1 0 1,0 1-1,1-1 1,-1 1-1,1-1 1,-1 0-1,0 0 1,1 1-1,-1-1 1,1 0-1,-1 0 1,1 1-1,-1-1 1,1 0 0,-1 0-1,1 0 1,-1 0-1,1 0 1,-1 0-1,1 0 1,-1 0-1,1 0 1,-1 0-1,1 0 1,-1 0-1,1 0 1,-1 0-1,1-1 1,-1 1-1,1 0 1,-1 0-1,1 0 1,0-1-1,24-13 47,-19 10-38,-3 2-14,0 1 0,0-1 0,-1 1 1,1 0-1,0 0 0,1 0 0,-1 0 0,0 0 0,0 1 0,0-1 0,0 1 0,1 0 0,-1 0 0,0 0 0,0 0 0,0 1 1,1-1-1,3 2 0,-4 0-5,0-1 1,-1 1 0,1 0-1,-1 0 1,0 0 0,1 0-1,-1 0 1,0 0 0,0 0-1,0 1 1,-1-1 0,1 1-1,-1 0 1,1-1 0,-1 1 0,0 0-1,0 0 1,0 0 0,0 0-1,0 3 1,1 5 6,0 0 1,-1 0-1,0 1 1,-1-1-1,-1 0 1,1 0-1,-2 1 0,0-1 1,-3 13-1,3-18 23,0 0 1,1 0-1,-2 0 0,1-1 0,-1 1 0,1-1 0,-2 0 0,1 0 0,0 0 0,-1 0 0,0 0 0,0-1 0,-1 0 1,1 0-1,-1 0 0,0 0 0,0-1 0,-10 6 0,13-8-80,0-1 0,0 1 1,0-1-1,0 1 0,0-1 0,-1 0 0,1 0 1,0 1-1,0-2 0,0 1 0,-1 0 0,1 0 1,0-1-1,0 1 0,0-1 0,0 0 0,0 1 1,0-1-1,0 0 0,0 0 0,0 0 1,0-1-1,0 1 0,-2-2 0,0-2-53,0 1 0,0-1 0,0 0-1,0 0 1,0 0 0,1 0 0,-4-10 0,-7-20-362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5"/>
    </inkml:context>
    <inkml:brush xml:id="br0">
      <inkml:brushProperty name="width" value="0.035" units="cm"/>
      <inkml:brushProperty name="height" value="0.035" units="cm"/>
    </inkml:brush>
  </inkml:definitions>
  <inkml:trace contextRef="#ctx0" brushRef="#br0">0 93 18692,'13'-13'1704,"-1"5"-1136,2-1-231,7 3 703,2-2-192,5 2-368,0 0-344,4-1-728,1 0-280,-3-2 704,-3 1-160,0 2-144</inkml:trace>
  <inkml:trace contextRef="#ctx0" brushRef="#br0" timeOffset="1">515 19 12907,'13'8'1624,"-8"7"-616,1 2-304,-4 13 1185,-2 3-465,-5 11-120,-1 7-111,-4 3-273,-1-2-136,-2-1-296,2-2-112,-2-15-368,3-1-248,-2-20-696,2-6 672,2-14 64,2-10-168,-3-25-128</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7"/>
    </inkml:context>
    <inkml:brush xml:id="br0">
      <inkml:brushProperty name="width" value="0.035" units="cm"/>
      <inkml:brushProperty name="height" value="0.035" units="cm"/>
    </inkml:brush>
  </inkml:definitions>
  <inkml:trace contextRef="#ctx0" brushRef="#br0">74 23 16171,'-6'6'270,"1"0"0,0 0 0,1 1 0,0-1 0,0 1 0,0 0 0,1 1 0,0-1 0,0 0 0,1 1 0,0 0 0,0-1 0,1 1 0,-1 0 0,2 0 0,-1 0 0,2 0 0,-1 0 0,1 0 0,2 11 0,-3-17-228,1 0 1,-1 0-1,0 0 1,1-1-1,0 1 0,0 0 1,-1 0-1,1-1 1,0 1-1,0 0 1,1-1-1,-1 1 1,0-1-1,0 0 1,1 1-1,-1-1 0,4 2 1,-4-2-14,0-1 0,1 1 0,-1-1 0,0 0 0,1 0 0,-1 1 0,1-1 1,-1 0-1,1 0 0,-1 0 0,0-1 0,1 1 0,-1 0 0,1 0 0,-1-1 0,0 1 0,1-1 0,1 0 0,3-3 30,0 1 0,0-1 0,-1-1-1,1 1 1,-1-1 0,0 0 0,0 0 0,5-7-1,2-4 121,21-37 0,-30 48-165,-1 0-1,1 0 0,-1-1 1,0 0-1,0 1 0,-1-1 0,1 0 1,-1 0-1,-1 0 0,1 0 1,-1-9-1,0 14-13,0 0 0,0 0-1,0 0 1,-1 0 0,1 0 0,0 0 0,-1 0 0,1 0 0,-1 0 0,1 0-1,-1 0 1,1 0 0,-1 0 0,0 0 0,1 0 0,-1 0 0,0 1 0,0-1-1,0 0 1,0 1 0,1-1 0,-1 0 0,0 1 0,0-1 0,0 1 0,0 0-1,0-1 1,-1 1 0,1 0 0,0-1 0,0 1 0,0 0 0,0 0 0,0 0-1,0 0 1,0 0 0,0 0 0,0 0 0,-1 1 0,1-1 0,0 0 0,0 0-1,-1 2 1,-4 0-24,0 0-1,0 0 1,0 1-1,0 0 1,1 1-1,-8 5 0,1 1-220,0 0 0,1 1 0,0 1 0,-11 15 0,16-20 43,1 0-1,0 1 1,1 0 0,0 0 0,0 0-1,1 1 1,0-1 0,-3 17-1,5-9-317</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8"/>
    </inkml:context>
    <inkml:brush xml:id="br0">
      <inkml:brushProperty name="width" value="0.035" units="cm"/>
      <inkml:brushProperty name="height" value="0.035" units="cm"/>
    </inkml:brush>
  </inkml:definitions>
  <inkml:trace contextRef="#ctx0" brushRef="#br0">55 87 14851,'0'11'545,"1"0"0,0 0 0,1 0-1,0 0 1,0 0 0,1-1 0,1 1-1,0-1 1,9 17 0,-13-27-488,0 1 1,1 0-1,-1 0 1,1 0-1,-1-1 1,1 1-1,0 0 1,-1-1-1,1 1 1,0 0-1,-1-1 1,1 1-1,0-1 1,0 1-1,0-1 0,-1 1 1,1-1-1,0 0 1,0 1-1,0-1 1,0 0-1,0 0 1,0 1-1,0-1 1,0 0-1,0 0 1,0 0-1,-1 0 0,3-1 1,-1 1 2,-1-1 1,1 0-1,0 0 0,0-1 1,0 1-1,0 0 0,-1-1 1,1 1-1,-1-1 0,1 1 1,-1-1-1,2-2 0,2-4 18,0 0 0,0 0 0,-1-1 0,6-15 0,-7 16-49,-1-1-1,-1 1 1,0 0 0,0-1-1,0 1 1,-1-1 0,-2-14 0,2 20-25,-1 0 0,1 0 0,-1 0 0,0 0 1,0 0-1,0 0 0,0 0 0,0 0 0,-1 0 1,1 0-1,-1 1 0,0-1 0,0 1 1,0-1-1,0 1 0,0 0 0,0 0 0,-1 0 1,1 0-1,-1 0 0,0 0 0,1 1 0,-7-3 1,7 3-4,0 1 1,0-1 0,-1 1-1,1-1 1,0 1-1,-1 0 1,1 0 0,0 0-1,-1 0 1,1 1-1,0-1 1,0 0 0,-1 1-1,1 0 1,0 0-1,-4 1 1,2 1-60,0-1 1,0 1-1,0 0 0,0 0 1,0 1-1,1-1 0,-6 7 1,3-1-77,0 0 0,0 0 0,1 1 0,0-1 0,1 1 1,-6 18-1,6-8-114</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19.999"/>
    </inkml:context>
    <inkml:brush xml:id="br0">
      <inkml:brushProperty name="width" value="0.035" units="cm"/>
      <inkml:brushProperty name="height" value="0.035" units="cm"/>
    </inkml:brush>
  </inkml:definitions>
  <inkml:trace contextRef="#ctx0" brushRef="#br0">1 22 16251,'7'0'1305,"9"4"-905,-5-1-168,15 2 664,7 0-312,10-2-360,3-3-216,4-3-328,0-4-96,-5-3 328,-5-1-104,-16 1-128</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
    </inkml:context>
    <inkml:brush xml:id="br0">
      <inkml:brushProperty name="width" value="0.035" units="cm"/>
      <inkml:brushProperty name="height" value="0.035" units="cm"/>
    </inkml:brush>
  </inkml:definitions>
  <inkml:trace contextRef="#ctx0" brushRef="#br0">0 156 16580,'12'13'1648,"11"-13"-928,3-5-256,7-10 1297,5-3-985,11 0-216,1-8-112,0 3-760,-1 3 952,-13 1-584,-7 4-64,-12 6-72</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1"/>
    </inkml:context>
    <inkml:brush xml:id="br0">
      <inkml:brushProperty name="width" value="0.035" units="cm"/>
      <inkml:brushProperty name="height" value="0.035" units="cm"/>
    </inkml:brush>
  </inkml:definitions>
  <inkml:trace contextRef="#ctx0" brushRef="#br0">44 7 18996,'-3'-6'2058,"-1"13"-1214,-5 13 88,1 8-702,2 0 0,1 1 0,1-1 0,1 1 0,2 0 1,1 0-1,7 52 0,-6-72-224,0 0 0,1 0 1,0-1-1,1 1 1,0-1-1,0 1 0,6 8 1,-9-16-8,1 1 0,0-1 1,0 0-1,0 0 0,0 1 0,0-1 0,0 0 1,0 0-1,0 0 0,1 0 0,-1-1 1,0 1-1,1 0 0,-1 0 0,0-1 0,1 1 1,-1-1-1,1 1 0,2-1 0,-2 0-7,0 0 1,0-1-1,1 1 0,-1-1 0,0 1 0,0-1 0,0 0 1,0 0-1,0 0 0,0 0 0,0 0 0,0-1 0,0 1 1,-1-1-1,1 1 0,0-1 0,2-3 0,5-6-138,0-1 0,0 0 0,-1-1-1,0 0 1,-1-1 0,-1 1 0,0-1 0,-1 0-1,0-1 1,4-27 0,-2-10-190</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2"/>
    </inkml:context>
    <inkml:brush xml:id="br0">
      <inkml:brushProperty name="width" value="0.035" units="cm"/>
      <inkml:brushProperty name="height" value="0.035" units="cm"/>
    </inkml:brush>
  </inkml:definitions>
  <inkml:trace contextRef="#ctx0" brushRef="#br0">4 42 21997,'-3'3'1616,"3"-6"-1320,4-1-136,3-3 440,2 3-376,2-2-832,1 0-384,-4-1 816,1 0-192,-1 7-160</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3"/>
    </inkml:context>
    <inkml:brush xml:id="br0">
      <inkml:brushProperty name="width" value="0.035" units="cm"/>
      <inkml:brushProperty name="height" value="0.035" units="cm"/>
    </inkml:brush>
  </inkml:definitions>
  <inkml:trace contextRef="#ctx0" brushRef="#br0">270 1 17324,'0'9'623,"-1"1"1,0-1-1,-1 0 1,0 1-1,-1-1 1,-5 13-1,-27 53 994,20-48-1101,-15 34 210,-65 93 0,94-152-754,0 0-1,0-1 0,0 1 1,0-1-1,-1 0 0,1 1 1,0-1-1,-1 0 0,1 0 1,-1 0-1,1 0 0,-1 0 1,0 0-1,1-1 0,-1 1 1,-2 0-1,3-1-7,1 0 0,-1 0 0,1 0 0,-1 0 0,1 0 0,-1 0 0,1 0 0,-1 0 0,1 0 0,-1-1 0,1 1 0,-1 0 0,1 0 0,-1-1 0,1 1 0,0 0 0,-1-1 0,1 1 0,0 0 0,-1-1 0,0 0 0,-5-18-817,4-18-468,1 1 1,2-1-1,2 0 1,1 0-1,10-43 1,-14 78 1319,1 1 1,-1-1-1,0 1 0,1-1 1,-1 1-1,1 0 0,-1-1 1,1 1-1,0-1 0,0 1 1,0 0-1,-1 0 0,3-2 1,-3 3 15,0 0 1,0 0-1,1 0 1,-1 0-1,1 0 1,-1 0 0,0 0-1,1 0 1,-1 0-1,0 0 1,1 0-1,-1 0 1,0 0 0,1 0-1,-1 0 1,0 0-1,1 0 1,-1 0 0,0 0-1,1 0 1,-1 1-1,0-1 1,1 0-1,-1 0 1,0 0 0,0 1-1,1-1 1,-1 0-1,0 0 1,0 1 0,0-1-1,1 0 1,-1 1-1,4 5 354,0 1 0,0 0 1,5 13-1,-2-3-24,11 12 343,1 0 0,2-2 0,28 30 0,9 12 362,-50-58-877,-1-1 0,9 17 0,-17-22-62,-7-5-60,-6-4-12,-181-105-251,147 79 241,41 27-2,4 2-5,1 0-1,0 0 1,0 0-1,0 0 1,0 0 0,1-1-1,-1 1 1,0-1-1,0 1 1,1-1-1,-3-2 1,4 4-13,1 0 1,-1 0 0,0-1-1,0 1 1,1 0 0,-1 0 0,0 0-1,0 0 1,0-1 0,1 1-1,-1 0 1,0 0 0,0 0-1,1 0 1,-1 0 0,0 0-1,1 0 1,-1 0 0,0 0 0,0 0-1,1 0 1,-1 0 0,0 0-1,0 0 1,1 0 0,-1 0-1,0 0 1,1 0 0,-1 0-1,0 0 1,0 1 0,1-1-1,-1 0 1,0 0 0,0 0 0,0 0-1,1 1 1,18 5 154,-17-5-127,22 6-8,-1 0 0,1-2 0,0-1 0,0-1 0,0-1 0,0-1 1,1-1-1,43-6 0,-7-2-56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4.905"/>
    </inkml:context>
    <inkml:brush xml:id="br0">
      <inkml:brushProperty name="width" value="0.025" units="cm"/>
      <inkml:brushProperty name="height" value="0.025" units="cm"/>
    </inkml:brush>
  </inkml:definitions>
  <inkml:trace contextRef="#ctx0" brushRef="#br0">18 54 8008,'0'0'7959,"-3"8"-5669,2-3-2205,-2 2 417,0 1 0,1 0 0,0 0 0,1 0 0,-1 10 0,2-17-425,0 1 0,0-1 0,0 1 0,0 0 0,0-1 0,0 1 0,1-1 0,-1 1 0,0-1 0,1 1 0,-1-1 0,1 1 0,0-1 0,-1 0 0,1 1 0,0-1 0,0 0 0,0 0 0,0 1 0,0-1 0,0 0 0,0 0 0,0 0 0,1 0-1,-1 0 1,0 0 0,1-1 0,-1 1 0,0 0 0,1-1 0,-1 1 0,1-1 0,-1 1 0,1-1 0,-1 0 0,1 0 0,2 1 0,3-2-51,0 0 1,-1 0 0,1 0-1,-1-1 1,0 0-1,1 0 1,-1 0-1,0-1 1,0 0-1,-1 0 1,1 0-1,0-1 1,-1 0-1,0 0 1,0-1-1,0 1 1,-1-1-1,1 0 1,-1 0-1,0-1 1,-1 1-1,1-1 1,-1 0-1,0 0 1,-1 0-1,1 0 1,-1 0-1,0-1 1,1-11-1,-3 17-58,1 36 139,-1-33-93,1-1-1,-1 1 0,1 0 1,0 0-1,0 0 0,0-1 1,0 1-1,0 0 0,0-1 1,0 1-1,1-1 1,-1 1-1,0-1 0,1 0 1,0 0-1,-1 0 0,1 1 1,-1-1-1,1-1 1,0 1-1,0 0 0,0 0 1,-1-1-1,1 1 0,0-1 1,0 1-1,0-1 1,0 0-1,2 0 0,69 4 257,-60-4-247,-2-1-12,0 0 1,0-1-1,0 0 1,0-1-1,0 0 0,0-1 1,-1 0-1,0-1 1,0 0-1,0 0 0,-1-1 1,1 0-1,-1-1 1,9-9-1,-17 16-10,1-1 1,-1 0-1,0 0 1,0 0-1,0 0 1,0 0-1,0 0 1,0 0-1,-1 0 1,1 0-1,0-1 1,-1 1-1,1 0 1,0 0-1,-1-1 1,1 1-1,-1-1 1,0 1-1,1-2 1,-2 2-4,1 1 0,0-1 0,-1 1 0,1-1 0,0 1 0,-1-1 0,1 0 0,-1 1 0,1-1 0,-1 1 0,1 0 0,-1-1 0,1 1 0,-1-1 0,1 1 0,-1 0 0,0 0 0,1-1 0,-1 1 0,1 0 0,-1 0 0,0 0 0,1-1 0,-1 1 0,0 0 0,1 0 0,-2 0 0,-2 0-9,1 0 0,-1 0 1,0 0-1,0 1 0,0-1 0,1 1 1,-1 0-1,0 0 0,1 0 1,-1 1-1,1-1 0,-1 1 0,1 0 1,-4 3-1,1 0 29,1 0-1,1 0 1,-1 1 0,1 0-1,0 0 1,0 0 0,-6 12-1,10-17-67,-1 1-1,0-1 1,1 0-1,-1 0 1,1 1-1,-1-1 1,1 0-1,0 1 1,-1-1-1,1 0 0,0 1 1,0-1-1,0 0 1,0 1-1,0-1 1,0 1-1,1-1 1,-1 0-1,0 1 1,1-1-1,-1 0 0,1 0 1,-1 1-1,1-1 1,0 0-1,-1 0 1,1 0-1,0 0 1,0 0-1,0 1 1,0-2-1,0 1 0,0 0 1,0 0-1,0 0 1,0 0-1,0-1 1,1 1-1,-1 0 1,0-1-1,0 1 1,1-1-1,-1 0 0,0 1 1,1-1-1,-1 0 1,2 0-1,18 2-3339,8-2-2509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4"/>
    </inkml:context>
    <inkml:brush xml:id="br0">
      <inkml:brushProperty name="width" value="0.035" units="cm"/>
      <inkml:brushProperty name="height" value="0.035" units="cm"/>
    </inkml:brush>
  </inkml:definitions>
  <inkml:trace contextRef="#ctx0" brushRef="#br0">1 24 16604,'0'-11'1221,"0"-2"2329,1 13-3451,-1 0-1,1 1 1,-1-1-1,0 0 1,1 0-1,-1 1 0,1-1 1,-1 0-1,1 1 1,-1-1-1,0 1 1,1-1-1,-1 0 1,0 1-1,1-1 0,-1 1 1,0-1-1,0 1 1,0-1-1,1 1 1,-1-1-1,0 1 0,0-1 1,0 1-1,0-1 1,0 2-1,13 25 650,20 42 8,-29-64-732,-1 1-1,1-1 1,0 0-1,0 0 1,0 0-1,1-1 1,-1 1-1,1-1 1,8 5-1,-12-8-80,1 0 0,0-1 0,0 1-1,0 0 1,0 0 0,0-1 0,0 1-1,0-1 1,0 0 0,0 0 0,0 0 0,0 0-1,0 0 1,0 0 0,0 0 0,0 0-1,0-1 1,0 1 0,0-1 0,0 0 0,-1 1-1,1-1 1,0 0 0,0 0 0,2-2-1,0 0-46,0-1-1,0 1 0,-1-1 0,1 0 1,-1 1-1,0-1 0,0-1 0,-1 1 1,4-6-1,4-17-383</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5"/>
    </inkml:context>
    <inkml:brush xml:id="br0">
      <inkml:brushProperty name="width" value="0.035" units="cm"/>
      <inkml:brushProperty name="height" value="0.035" units="cm"/>
    </inkml:brush>
  </inkml:definitions>
  <inkml:trace contextRef="#ctx0" brushRef="#br0">220 1 17020,'0'18'2040,"-2"7"-1296,-6 5-312,-7 6 1185,7 8-785,-2 3-112,-6 6-280,2 5-96,-2 1-224,-3-6-32,3 3-136,1-5-128,-3-2-448,1-2-248,0-4 704,0-6-152,5-9-104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6"/>
    </inkml:context>
    <inkml:brush xml:id="br0">
      <inkml:brushProperty name="width" value="0.035" units="cm"/>
      <inkml:brushProperty name="height" value="0.035" units="cm"/>
    </inkml:brush>
  </inkml:definitions>
  <inkml:trace contextRef="#ctx0" brushRef="#br0">257 13 13491,'5'-12'6922,"-15"35"-4778,-13 47-1503,-4-1 0,-58 107 0,79-164-621,3-6-1,0 0-1,0 1 1,0-1-1,-1-1 1,0 1-1,-1 0 1,1-1-1,-11 9 1,15-13-21,0-1-1,-1 0 1,1 1 0,-1-1 0,1 0 0,-1 0 0,1 0 0,-1 1 0,1-1 0,-1 0 0,1 0 0,-1 0 0,1 0 0,-1 0 0,1 0 0,-1 0 0,1 0-1,-1 0 1,1 0 0,-1 0 0,1 0 0,-1 0 0,1-1 0,-1 1 0,1 0 0,-1 0 0,1 0 0,-1-1 0,1 1 0,0 0 0,-1-1 0,1 1-1,-1 0 1,1-1 0,0 1 0,-1-1 0,1 1 0,0 0 0,0-1 0,-1 1 0,1-1 0,0 1 0,0-1 0,0 1 0,-1-1 0,1 1 0,0-1 0,-6-30-202,5 25 143,-3-19-157,1-1 0,1 1 0,1-1 0,3-38 0,-2 63 212,0 1 1,1-1-1,-1 1 1,0-1-1,0 1 1,0-1 0,0 0-1,0 1 1,1-1-1,-1 1 1,0-1-1,0 1 1,1 0-1,-1-1 1,0 1-1,1-1 1,-1 1-1,0 0 1,1-1-1,-1 1 1,1 0-1,-1-1 1,1 1-1,-1 0 1,1-1-1,-1 1 1,1 0-1,0 0 1,17 3-94,22 22 45,-30-19 71,72 50 129,-72-49-118,0 2 1,-1 0 0,1 0-1,-2 0 1,13 18 0,-21-27-26,1 0 1,-1 1 0,0-1 0,0 0-1,1 0 1,-1 1 0,0-1-1,0 0 1,0 1 0,1-1 0,-1 0-1,0 0 1,0 1 0,0-1-1,0 0 1,0 1 0,1-1 0,-1 0-1,0 1 1,0-1 0,0 1-1,0-1 1,0 0 0,0 1 0,0-1-1,0 0 1,-1 1 0,1-1 0,0 0-1,0 1 1,0-1 0,0 0-1,0 1 1,0-1 0,-1 0 0,1 0-1,0 1 1,0-1 0,-1 1-1,-15-2 93,-23-13-35,37 13-62,-49-20-132,-92-52 0,142 73 129,1 0 0,-1 0 0,0-1-1,1 1 1,-1 0 0,1-1 0,-1 1-1,1-1 1,-1 1 0,1-1 0,-1 1 0,1-1-1,-1 1 1,1-1 0,-1 1 0,1-1-1,0 1 1,-1-1 0,1 0 0,0 1 0,0-1-1,-1-1 1,2 2 2,-1 0 0,0-1 0,1 1 0,-1-1 0,1 1 1,-1 0-1,1 0 0,-1-1 0,1 1 0,-1 0 0,1 0 0,-1-1 0,1 1 0,-1 0 0,1 0 0,-1 0 0,1 0 0,-1 0 0,1 0 0,1 0 0,42 1-9,-37 0 3,165 4-1119,-139-3 902</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7"/>
    </inkml:context>
    <inkml:brush xml:id="br0">
      <inkml:brushProperty name="width" value="0.035" units="cm"/>
      <inkml:brushProperty name="height" value="0.035" units="cm"/>
    </inkml:brush>
  </inkml:definitions>
  <inkml:trace contextRef="#ctx0" brushRef="#br0">0 0 19764,'7'8'1729,"3"-8"-1193,5 0-200,9 1 568,5 0-136,4-1-232,1 0-224,-1-2-440,0 2-264,0 4-576,-7 0 288,-9 5 424,-5-1-248,-11 4-184</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8"/>
    </inkml:context>
    <inkml:brush xml:id="br0">
      <inkml:brushProperty name="width" value="0.035" units="cm"/>
      <inkml:brushProperty name="height" value="0.035" units="cm"/>
    </inkml:brush>
  </inkml:definitions>
  <inkml:trace contextRef="#ctx0" brushRef="#br0">0 0 16243,'9'2'1665,"5"4"-937,3-4-240,9 0 872,1-2-479,8 3-153,-2-3-64,1 0-272,2 1-264,-3-4-616,-2 3 1688,-1 2-1136,-1 3-16,-3-2 40</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09"/>
    </inkml:context>
    <inkml:brush xml:id="br0">
      <inkml:brushProperty name="width" value="0.035" units="cm"/>
      <inkml:brushProperty name="height" value="0.035" units="cm"/>
    </inkml:brush>
  </inkml:definitions>
  <inkml:trace contextRef="#ctx0" brushRef="#br0">107 16 16059,'16'-16'3746,"-11"18"-1587,-5 10-918,-11 46 84,5-32-992,-4 47 0,10-72-325,0 0 0,0 0 0,0 0 0,0 1 0,0-1 0,0 0 0,0 0 0,0 0 0,0 0 0,0 1-1,1-1 1,-1 0 0,0 0 0,1 0 0,-1 0 0,1 0 0,0 0 0,-1 0 0,1 0 0,0 0 0,-1 0 0,1 0 0,0 0 0,0-1 0,0 1 0,0 0 0,1 0 0,1 0-6,0 0 0,0 0 0,0-1 0,0 0 1,0 1-1,1-1 0,-1-1 0,4 1 1,20 0-38,-21 1 14,-1 0 0,1 0 0,-1 1 0,1-1 0,-1 1 1,0 1-1,0-1 0,0 1 0,0 0 0,0 0 0,0 0 0,-1 1 0,0 0 0,7 7 0,-5-4-17,-1-1 0,-1 1 0,1 0 0,-1 1 0,-1-1 0,1 1 1,-1-1-1,-1 1 0,4 13 0,-4-11 51,-1 0-1,0-1 1,0 1 0,0 0 0,-1 0 0,-1 0 0,0 0 0,0-1 0,-1 1 0,0 0-1,-1-1 1,0 1 0,0-1 0,-1 0 0,0 0 0,-1 0 0,-9 12 0,11-16 33,-1-1 0,0 0 0,0 0 0,0 0-1,-1-1 1,1 1 0,-1-1 0,0 0 0,0-1 0,0 1 0,0-1 0,0 0 0,-1 0 0,-6 1 0,7-2-101,0-1 1,0 0-1,1 0 1,-1 0-1,0 0 0,0-1 1,1 0-1,-1 0 1,0 0-1,1 0 0,-1-1 1,1 0-1,0 0 1,-1 0-1,1-1 0,0 1 1,-5-5-1,0-1-93,1 1 0,0-1 1,0 0-1,1-1 0,0 0 0,1 0 0,0 0 0,1-1 0,-8-17 0,-6-22-433</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0"/>
    </inkml:context>
    <inkml:brush xml:id="br0">
      <inkml:brushProperty name="width" value="0.035" units="cm"/>
      <inkml:brushProperty name="height" value="0.035" units="cm"/>
    </inkml:brush>
  </inkml:definitions>
  <inkml:trace contextRef="#ctx0" brushRef="#br0">1 48 17868,'21'-3'1504,"-4"2"-1176,1-4-128,3 0 24,2-2 1665,3-4-1553,3 3-8,2 1-56</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1"/>
    </inkml:context>
    <inkml:brush xml:id="br0">
      <inkml:brushProperty name="width" value="0.035" units="cm"/>
      <inkml:brushProperty name="height" value="0.035" units="cm"/>
    </inkml:brush>
  </inkml:definitions>
  <inkml:trace contextRef="#ctx0" brushRef="#br0">69 1 13459,'-21'52'2298,"12"-31"-1302,1 1 0,-10 41 0,13-32-398,-2 36 1,6-56-482,1 1 0,1-1 1,-1 1-1,2-1 0,0 1 1,4 14-1,-6-24-98,1 0 0,-1-1 0,1 1 0,-1-1 0,1 1 0,0-1 1,-1 1-1,1-1 0,0 0 0,0 1 0,0-1 0,0 0 0,0 0 0,1 0 0,-1 0 0,0 0 0,0 0 0,1 0 0,-1 0 0,0 0 0,4 1 0,-4-2 4,1 0 0,-1 0 0,1 0 0,0 0 0,-1-1 0,1 1 0,-1 0 0,1-1-1,0 1 1,-1-1 0,1 0 0,-1 1 0,0-1 0,1 0 0,-1 0 0,0 0 0,3-1 0,3-5 93,1-1-1,-1 0 1,0 0 0,-1 0 0,7-11 0,-3 1 116,0 0 0,-1-1 0,0-1 0,6-22 0,-12 32-133,-1 0-1,1 0 1,-2 0 0,1 0-1,-1-1 1,-1 1-1,0 0 1,0-1-1,-1 1 1,-3-15 0,3 24-94,1-1 0,0 1 1,0 0-1,-1 0 0,1-1 1,-1 1-1,1 0 0,-1 0 1,0 0-1,1 0 0,-1 0 1,0 0-1,0 0 0,0 0 1,0 0-1,1 0 0,-1 0 1,-1 0-1,1 1 0,0-1 1,-2-1-1,2 2-22,0 0-1,0 0 1,0 0 0,-1 0 0,1 0 0,0 0-1,0 1 1,0-1 0,-1 0 0,1 1 0,0-1-1,0 1 1,0-1 0,0 1 0,0-1 0,0 1 0,0 0-1,-1 0 1,-3 3-205,1 0-1,0 0 0,0 1 1,0-1-1,0 1 1,1 0-1,-6 10 1,9-14 130,-3 4 31,1 0 0,-1 0 1,1 1-1,1-1 0,-1 0 0,1 1 1,0 0-1,-1 6 0,4-9-152</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2"/>
    </inkml:context>
    <inkml:brush xml:id="br0">
      <inkml:brushProperty name="width" value="0.035" units="cm"/>
      <inkml:brushProperty name="height" value="0.035" units="cm"/>
    </inkml:brush>
  </inkml:definitions>
  <inkml:trace contextRef="#ctx0" brushRef="#br0">67 1 12627,'0'4'288,"0"1"1,-1 0 0,1-1 0,-1 1 0,0-1-1,0 1 1,-1-1 0,1 0 0,-1 1 0,0-1-1,0 0 1,-3 4 0,-5 12 1154,1 3-551,1 0 1,-9 46 0,15-57-737,1 0 0,0-1 0,0 1 0,1 0 0,1-1 0,0 1 0,0 0 0,5 14 0,-6-23-134,1 0 1,0 0-1,0 0 1,0-1-1,0 1 1,1 0-1,-1-1 0,1 1 1,-1-1-1,1 0 1,0 1-1,0-1 1,0 0-1,0 0 0,1 0 1,-1 0-1,0-1 1,1 1-1,-1 0 1,1-1-1,0 0 0,-1 0 1,1 0-1,0 0 1,0 0-1,0 0 1,0-1-1,0 1 0,0-1 1,0 0-1,0 0 1,0 0-1,-1 0 1,1-1-1,0 1 0,0-1 1,0 0-1,0 0 1,0 0-1,-1 0 1,1 0-1,0 0 0,2-3 1,5-2 44,0-1 0,0 0 0,-1-1 0,0 0 0,-1 0 0,0-1 0,0 0 0,-1-1 0,0 0 0,11-20 0,-9 13 46,-1-1 1,-1 1-1,0-1 1,-1-1-1,-1 1 0,2-22 1,-6 38-114,-1-1 1,1 1-1,-1 0 1,0-1-1,0 1 1,0 0-1,0-1 1,0 1-1,-1 0 0,1 0 1,-1-1-1,1 1 1,-1 0-1,0 0 1,0-1-1,0 1 1,0 0-1,0 0 1,-1 0-1,1 0 0,-1 1 1,1-1-1,-1 0 1,1 1-1,-1-1 1,0 1-1,-3-3 1,2 3-141,-1 0 0,0-1 0,1 1 0,-1 1 0,1-1 0,-1 1 0,0-1 0,1 1 0,-1 0 0,0 0 0,0 1 0,1-1 0,-1 1 0,0 0 0,1 0 0,-7 2 0,3 0-424</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3"/>
    </inkml:context>
    <inkml:brush xml:id="br0">
      <inkml:brushProperty name="width" value="0.035" units="cm"/>
      <inkml:brushProperty name="height" value="0.035" units="cm"/>
    </inkml:brush>
  </inkml:definitions>
  <inkml:trace contextRef="#ctx0" brushRef="#br0">0 281 18156,'4'7'2208,"1"1"-1447,-2-11-369,2 0 1760,10 0-1424,2 0-112,6 2-384,0-2-184,5 3-488,0 0-336,0 0 640,-2-2-80,3-8-168</inkml:trace>
  <inkml:trace contextRef="#ctx0" brushRef="#br0" timeOffset="1">523 0 17828,'2'13'1464,"-4"10"-1040,-2 3-208,-2 8 584,1 4-255,0 0-161,1 4-152,1-2-464,0-1-200,2-11-417,1 0-1183,-2-13 1632,2-8-272,0-9-305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5.282"/>
    </inkml:context>
    <inkml:brush xml:id="br0">
      <inkml:brushProperty name="width" value="0.025" units="cm"/>
      <inkml:brushProperty name="height" value="0.025" units="cm"/>
    </inkml:brush>
  </inkml:definitions>
  <inkml:trace contextRef="#ctx0" brushRef="#br0">99 20 14638,'0'0'8643,"-11"-4"-7741,-34-9-160,44 12-735,0 1 1,-1 0-1,1-1 1,-1 1 0,1 0-1,0 0 1,-1 0-1,1 0 1,-1 0-1,1 0 1,0 1-1,-1-1 1,1 0-1,-1 1 1,1-1-1,0 1 1,0 0-1,-1-1 1,1 1-1,0 0 1,0 0-1,0 0 1,0-1-1,0 1 1,0 0 0,0 1-1,0-1 1,0 0-1,0 0 1,0 0-1,1 0 1,-1 1-1,0-1 1,1 0-1,-1 1 1,1-1-1,0 0 1,-1 1-1,1-1 1,0 1-1,0-1 1,0 0-1,0 1 1,0-1-1,0 1 1,0-1 0,1 0-1,-1 1 1,0-1-1,1 1 1,-1-1-1,1 0 1,-1 0-1,1 1 1,0-1-1,0 0 1,-1 0-1,1 0 1,0 0-1,0 0 1,0 0-1,0 0 1,0 0-1,1 0 1,1 1-1,13 6-284,0-1 0,1 0 0,22 5-1,-22-7 136,-2 0 0,1 1 0,-1 0-1,19 11 1,-33-17 168,0 1-1,0-1 1,0 1 0,0-1 0,-1 1-1,1-1 1,0 1 0,0 0 0,0-1-1,-1 1 1,1 0 0,0 0-1,0-1 1,-1 1 0,1 0 0,-1 0-1,1 0 1,-1 0 0,1 0 0,-1 0-1,0 0 1,1 0 0,-1 0-1,0 0 1,0 2 0,0-2 43,-1 0-1,0 0 1,1 0 0,-1-1 0,0 1-1,0 0 1,1 0 0,-1 0-1,0-1 1,0 1 0,0 0 0,0-1-1,0 1 1,0-1 0,0 1 0,0-1-1,0 0 1,-2 1 0,-56 9 887,46-9-1295,2 0 382,0 0 0,0-1 0,0 0 0,-13-3 0,22 3-289,0 0 0,0-1 0,0 1 0,1-1 0,-1 0 0,0 0 0,0 1 0,1-1 0,-1 0 0,1 0 0,-1-1 0,1 1 0,-2-2 0,2 2-195,0 0 1,0 0 0,1 0-1,-1 0 1,1-1-1,-1 1 1,1 0-1,-1-1 1,1 1-1,0 0 1,0-1-1,0 1 1,-1 0 0,1-1-1,1 1 1,-1-1-1,0 1 1,0 0-1,0-1 1,1-1-1,8-21-11255</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5"/>
    </inkml:context>
    <inkml:brush xml:id="br0">
      <inkml:brushProperty name="width" value="0.035" units="cm"/>
      <inkml:brushProperty name="height" value="0.035" units="cm"/>
    </inkml:brush>
  </inkml:definitions>
  <inkml:trace contextRef="#ctx0" brushRef="#br0">118 1 16852,'-10'23'1243,"0"2"1,2-1-1,1 1 0,-7 36 1,14-59-1228,-1-1 0,1 0 0,0 1 0,0-1-1,-1 1 1,1-1 0,0 1 0,0-1 0,0 1 0,1-1 0,-1 1 0,0-1 0,0 0 0,1 1 0,-1-1 0,1 1-1,1 1 1,-2-3-22,1 1 0,-1-1-1,1 0 1,0 0-1,-1 1 1,1-1-1,-1 0 1,1 0 0,0 0-1,-1 0 1,1 0-1,0 0 1,-1 0 0,1 0-1,-1 0 1,1 0-1,0 0 1,-1 0-1,1-1 1,0 1 0,-1 0-1,1 0 1,-1-1-1,1 1 1,-1 0 0,2-2-1,6-3-211,0-1 1,-1-1-1,13-12 0,-19 18 194,8-9-373,1 1 0,15-12 0,-22 19 316,-1 0 0,0 1 1,0-1-1,1 1 1,-1 0-1,1 0 1,-1 0-1,1 0 0,-1 0 1,1 0-1,0 1 1,-1-1-1,1 1 1,0 0-1,0-1 0,-1 1 1,1 1-1,0-1 1,3 1-1,-4 0 44,-1 0 0,1 0-1,0 0 1,-1 0 0,1 0-1,-1 0 1,1 1 0,-1-1-1,0 1 1,0-1 0,1 1-1,-1 0 1,0-1 0,0 1-1,-1 0 1,1 0 0,0-1-1,0 1 1,0 3 0,6 38 47,-6-17 611,0 0 0,-2 0 0,-1 0 0,-1 0 0,-1-1 0,-1 1 0,-14 39 0,18-60-522,-1-1 0,0 0 1,0 0-1,0 0 1,-1-1-1,1 1 0,-1 0 1,0-1-1,0 0 0,0 1 1,-1-1-1,1 0 0,-1-1 1,1 1-1,-1-1 0,0 0 1,0 1-1,0-2 0,0 1 1,-6 1-1,6-2-189,0-1 0,0 1 0,0-1 0,0 0 0,0 0 0,0-1 0,0 1 0,0-1 0,1 0 0,-1 0 0,0 0 0,0-1 0,1 1 0,-1-1 0,0 0 0,1 0 0,0 0 0,-1 0 0,1-1 0,0 1 0,0-1 0,1 0 0,-5-5 0,-5-7-234,0-1-1,-12-24 1,1-5-332</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6"/>
    </inkml:context>
    <inkml:brush xml:id="br0">
      <inkml:brushProperty name="width" value="0.035" units="cm"/>
      <inkml:brushProperty name="height" value="0.035" units="cm"/>
    </inkml:brush>
  </inkml:definitions>
  <inkml:trace contextRef="#ctx0" brushRef="#br0">1 56 16035,'16'2'1921,"-1"4"-1313,1-4-232,3 0 1360,4-4-1752,-2-3 1833,-1-4-1625,3 3 32,2 1-72</inkml:trace>
  <inkml:trace contextRef="#ctx0" brushRef="#br0" timeOffset="1">465 1 15755,'-36'67'3073,"28"-55"-2626,1 1 0,0 0 0,0 1 0,2 0 0,0 0 0,-5 19 0,8-19-182,0 0 1,1 0 0,0 0-1,3 24 1,-1-33-217,0 0-1,0 0 1,0 0 0,1 0 0,0 0-1,0 0 1,3 5 0,-4-8-31,0 0 0,0 0 0,0-1 1,1 1-1,-1 0 0,1-1 0,-1 1 0,1-1 1,0 0-1,0 0 0,-1 1 0,1-1 0,0 0 1,0 0-1,0-1 0,0 1 0,4 1 0,-3-2-3,0 0-1,1 0 0,-1 0 0,1 0 0,-1 0 0,0 0 0,1-1 0,-1 0 0,0 0 0,1 0 0,-1 0 0,0 0 0,0 0 1,0-1-1,0 0 0,0 0 0,0 0 0,-1 0 0,1 0 0,4-5 0,2-3 17,0 0-1,-1-1 0,13-21 1,-11 16-9,0-1 1,-2-1 0,0 0-1,7-23 1,-13 34-18,-1 1 0,0-1 1,0 0-1,0 1 0,-1-1 0,0 0 0,-1-7 1,1 11-6,-1 0 1,0-1 0,1 1 0,-1 0 0,-1 0 0,1 0-1,0 0 1,-1 0 0,0 0 0,1 0 0,-1 0 0,0 1-1,-1-1 1,1 1 0,-3-3 0,2 3-58,0 0-1,0 0 1,-1 0 0,1 1 0,0-1 0,-1 1-1,1 0 1,-1 0 0,0 0 0,1 0 0,-1 1-1,0-1 1,1 1 0,-1 0 0,0 0-1,1 1 1,-1-1 0,0 1 0,1 0 0,-1 0-1,1 0 1,-1 0 0,1 0 0,-1 1-1,1-1 1,-4 4 0,2-2-153,0-1 0,1 2 0,-1-1 0,1 0 0,-1 1 0,1 0 0,1 0 0,-1 0 0,0 0 0,1 1 0,0-1 0,0 1 0,0 0 0,1 0 0,0 0 0,-4 10 0,5-1-499</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8"/>
    </inkml:context>
    <inkml:brush xml:id="br0">
      <inkml:brushProperty name="width" value="0.035" units="cm"/>
      <inkml:brushProperty name="height" value="0.035" units="cm"/>
    </inkml:brush>
  </inkml:definitions>
  <inkml:trace contextRef="#ctx0" brushRef="#br0">70 0 15707,'-5'5'425,"1"-1"0,-1 1 0,1 0 0,0 0 0,1 1 0,-1-1 0,1 1-1,0 0 1,1 0 0,-1 0 0,-2 9 0,0 6 524,-7 42 0,9-31-290,-1 37 1,4-59-536,0 1 0,1-1 0,0 0 0,1 1 0,0-1 0,1 0 0,5 14 0,-8-23-110,1 1 0,-1-1 0,1 0 1,0 1-1,-1-1 0,1 1 1,0-1-1,0 0 0,0 0 0,0 0 1,0 1-1,0-1 0,0 0 0,0 0 1,1 0-1,-1 0 0,0-1 1,1 1-1,-1 0 0,0-1 0,1 1 1,-1-1-1,1 1 0,1 0 0,-1-2-6,0 1 0,0 0-1,0-1 1,-1 1 0,1-1-1,0 0 1,0 1 0,0-1-1,-1 0 1,1 0 0,0 0-1,-1 0 1,1-1 0,-1 1 0,1 0-1,0-2 1,7-7 2,-1 0-1,0-1 1,-1 0 0,6-12 0,-1 1 45,-1 0 0,-2 0 0,8-27 1,-14 40-52,0-1 0,-1 0 1,-1 1-1,0-1 0,0 0 0,0 0 1,-2 0-1,1 0 0,-1 0 1,-3-14-1,3 22-84,0 0 0,0 0 1,1 0-1,-1 0 0,-1 0 0,1 0 0,0 0 1,0 0-1,-1 0 0,1 1 0,-1-1 1,1 0-1,-1 1 0,-2-2 0,3 3 25,0-1-1,0 0 1,0 1-1,0-1 1,0 1-1,-1 0 1,1-1-1,0 1 1,0 0-1,0 0 1,-1-1 0,1 1-1,0 0 1,0 0-1,0 0 1,-1 1-1,1-1 1,0 0-1,0 0 1,0 1-1,0-1 1,-1 1-1,1-1 1,0 1-1,0-1 1,0 1-1,-1 0 1,-8 9-505</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19"/>
    </inkml:context>
    <inkml:brush xml:id="br0">
      <inkml:brushProperty name="width" value="0.035" units="cm"/>
      <inkml:brushProperty name="height" value="0.035" units="cm"/>
    </inkml:brush>
  </inkml:definitions>
  <inkml:trace contextRef="#ctx0" brushRef="#br0">0 0 20612,'5'5'2185,"-4"0"-1609,-1-2-264,-1 0 1312,1 1-1087,1-1-353,2 1-1145,0-1-1063,-9-3 1040,0-1 64</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0"/>
    </inkml:context>
    <inkml:brush xml:id="br0">
      <inkml:brushProperty name="width" value="0.035" units="cm"/>
      <inkml:brushProperty name="height" value="0.035" units="cm"/>
    </inkml:brush>
  </inkml:definitions>
  <inkml:trace contextRef="#ctx0" brushRef="#br0">81 0 18492,'-2'4'205,"0"-1"0,1 1 0,-1 0 0,1-1 0,0 1 0,0 0 0,0 0 0,1 0 0,-1 6 0,0-2 145,-3 14 3,1-8-257,1 0 0,0 0 1,1 0-1,1 0 0,1 18 0,-1-31-103,1-1 1,-1 1-1,0 0 1,0 0-1,0 0 1,1 0-1,-1 0 1,0 0-1,1 0 1,-1 0-1,0 0 0,1-1 1,-1 1-1,1 0 1,0 0-1,-1-1 1,1 1-1,0 0 1,-1-1-1,1 1 1,0 0-1,0-1 0,0 1 1,-1-1-1,1 0 1,0 1-1,0-1 1,0 1-1,0-1 1,0 0-1,0 0 1,0 0-1,0 0 0,1 1 1,3-2-109,-1 0 1,1 0 0,0 0-1,0 0 1,8-4-1,-9 3-23,1 1 0,-1-1-1,0 1 1,0 0 0,9-1-1,-10 3 97,-1-1 0,0 1 0,1-1 0,-1 1 0,0 0 0,1-1 0,-1 1 0,0 0 0,0 1 0,0-1 0,0 0 0,0 1 0,0-1 0,0 1 0,-1-1 0,1 1-1,0 0 1,-1 0 0,1 0 0,-1 0 0,0 0 0,0 0 0,0 0 0,0 0 0,0 1 0,0-1 0,0 0 0,-1 0 0,1 1 0,-1-1 0,0 4 0,2 5 116,-1 0 1,-1 0 0,0 0-1,-1 0 1,-3 18 0,1-13 282,-1-1 0,0 0 0,-1-1 0,-9 19 0,11-28-201,1 0 0,-1 0 0,0 0 0,0-1 1,0 1-1,-1-1 0,1 0 0,-1 0 0,0 0 0,0 0 1,-1-1-1,1 1 0,-1-1 0,1-1 0,-8 5 0,10-7-160,0 0 1,1 1-1,-1-1 0,0 0 0,1 1 0,-1-1 0,0 0 0,1 0 1,-1 0-1,0-1 0,1 1 0,-1 0 0,1-1 0,-1 1 0,0-1 1,1 1-1,-1-1 0,1 0 0,-3-1 0,1 0-51,0-1 0,0 1 0,1-1 0,-1 0 0,0 0 0,1 0 0,0 0 0,-3-4 0,-2-6-126,1 0 0,1-1 0,-6-18 0,-1-13-308</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1"/>
    </inkml:context>
    <inkml:brush xml:id="br0">
      <inkml:brushProperty name="width" value="0.035" units="cm"/>
      <inkml:brushProperty name="height" value="0.035" units="cm"/>
    </inkml:brush>
  </inkml:definitions>
  <inkml:trace contextRef="#ctx0" brushRef="#br0">1 36 17788,'18'-2'1624,"-2"-3"-1120,1 0-216,5 0 528,1 0-479,0-1-1562,-2 2 1273,1 1-392,-1 3-144</inkml:trace>
  <inkml:trace contextRef="#ctx0" brushRef="#br0" timeOffset="1">600 14 14851,'-4'12'2329,"-1"7"-1313,-6 3-408,-2 2 2273,-3 5-1905,0-1-128,2 7-344,-6-2-248,7-3-464,-4-4-248,0-8-584,4-5 584,-3-13 192,2-6-176,-5-17-209</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3"/>
    </inkml:context>
    <inkml:brush xml:id="br0">
      <inkml:brushProperty name="width" value="0.035" units="cm"/>
      <inkml:brushProperty name="height" value="0.035" units="cm"/>
    </inkml:brush>
  </inkml:definitions>
  <inkml:trace contextRef="#ctx0" brushRef="#br0">86 3 16788,'-2'-1'124,"0"1"0,-1-1 0,1 1 0,-1-1 0,1 1 0,-1 0 0,1 0 0,0 0 1,-1 0-1,1 1 0,-1-1 0,1 1 0,-1-1 0,1 1 0,0 0 0,-1 0 1,1 0-1,0 0 0,0 0 0,0 0 0,0 1 0,0-1 0,0 1 0,0 0 0,0-1 1,1 1-1,-1 0 0,1 0 0,-1 0 0,1 0 0,-2 4 0,0-2-15,1 1 0,0-1 0,0 0 0,0 1 0,1-1 0,0 1 0,-1 0 0,2-1 0,-1 1 0,0 0-1,1 0 1,0-1 0,0 1 0,1 0 0,1 9 0,-2-13-86,1 0 0,-1 1-1,1-1 1,0 0 0,-1 1 0,1-1 0,0 0-1,0 0 1,0 0 0,-1 0 0,1 0-1,0 0 1,1 0 0,-1 0 0,0 0 0,0 0-1,0-1 1,0 1 0,1 0 0,-1-1-1,2 1 1,0 0 2,0-1 0,1 1 0,-1-1 0,0 0 0,0 0 0,1 0 0,-1 0 0,0-1-1,4 0 1,3-2 7,1 0 0,0-1 0,-1 0 0,15-9 0,-18 10-26,1-2-1,-1 1 1,0-1 0,-1 0 0,1-1 0,-1 1 0,0-1 0,0-1 0,-1 1 0,1-1-1,3-8 1,-8 15-5,-1-1 0,1 0-1,-1 1 1,1-1 0,-1 0-1,0 1 1,1-1 0,-1 0-1,0 0 1,0 0 0,0 1-1,0-1 1,0 0 0,1 0 0,-1 0-1,-1 1 1,1-1 0,0 0-1,0 0 1,0 0 0,0 1-1,0-1 1,-1 0 0,1 0-1,0 1 1,-1-1 0,1 0-1,-1 1 1,1-1 0,-1 0-1,1 1 1,-1-1 0,1 0-1,-1 1 1,1-1 0,-1 1-1,0-1 1,1 1 0,-1 0-1,0-1 1,0 1 0,1 0-1,-1-1 1,0 1 0,0 0 0,1 0-1,-1 0 1,0-1 0,-1 1-1,-3 0-18,1 0 0,0 0-1,0 0 1,0 0 0,0 1 0,-1-1-1,1 1 1,-7 3 0,5-2-147,0 1 0,-1 0 0,1 0 0,1 1 0,-1 0 0,0 0 0,1 0 0,0 0 0,-6 8 0,8-9-89,0 1 1,1-1-1,-1 1 1,1 0-1,0 0 1,0 0-1,0 0 1,1 0-1,0 1 0,-1-1 1,1 0-1,1 1 1,-1-1-1,1 1 1,0 6-1,1 6-659</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4"/>
    </inkml:context>
    <inkml:brush xml:id="br0">
      <inkml:brushProperty name="width" value="0.035" units="cm"/>
      <inkml:brushProperty name="height" value="0.035" units="cm"/>
    </inkml:brush>
  </inkml:definitions>
  <inkml:trace contextRef="#ctx0" brushRef="#br0">26 69 15267,'-5'52'2574,"3"-43"-1996,0 1 0,1-1 1,1 1-1,-1-1 0,2 1 1,-1-1-1,3 15 0,-2-23-531,-1 0 0,0 0 0,0 0 0,0-1 0,0 1 0,1 0 0,-1 0 0,0-1 0,1 1 0,-1 0 0,0 0 0,1-1 0,-1 1 0,1 0 0,0-1 0,-1 1 0,1-1 0,-1 1 0,1-1 0,0 1 0,-1-1 0,1 1 0,0-1 0,0 1 0,-1-1 0,2 0 0,-1 0-11,0 0 1,0 0 0,0 0-1,0-1 1,0 1 0,0-1-1,0 1 1,-1 0 0,1-1-1,0 0 1,0 1 0,0-1-1,-1 0 1,1 1 0,0-1 0,0 0-1,0-1 1,4-4 58,-1 0-1,0-1 1,0 0 0,3-8-1,-1-1-16,0 0 0,-1 0 0,0-1 0,-2 0 0,0 0 0,2-30 0,-5 45-72,0 1 0,0-1 1,0 1-1,0-1 0,0 1 1,-1-1-1,1 1 0,0-1 1,-1 1-1,1 0 1,-1-1-1,1 1 0,-1 0 1,0-1-1,0 1 0,1 0 1,-3-2-1,3 3-1,-1-1 0,0 1 0,0-1 0,1 1 0,-1-1 0,0 1 0,0 0 0,0 0 0,0-1 0,1 1 0,-1 0 0,0 0 0,0 0 0,0 0 0,0 0 0,0 0 0,0 0 0,1 0 0,-1 1 0,0-1 0,-1 0 0,-2 2 5,0 0 0,1-1 1,-1 1-1,1 1 0,-1-1 0,1 0 0,0 1 1,0 0-1,0 0 0,0-1 0,-2 5 1,1-2-134,-1 1 1,1 0 0,1 0 0,-1 0-1,1 0 1,0 0 0,1 1 0,-1-1 0,1 1-1,-1 7 1,4-4-186,-1-10 301,0 0-1,0 0 0,0 0 1,1 1-1,-1-1 0,0 0 1,0 0-1,1 0 0,-1 0 1,0 0-1,0 0 1,1 0-1,-1 0 0,0 0 1,1 0-1,-1 0 0,0 0 1,0 0-1,1 0 0,-1 0 1,0 0-1,0 0 0,1 0 1,-1 0-1,0 0 0,0 0 1,1 0-1,-1-1 0,0 1 1,0 0-1,1 0 0,-1 0 1,0-1-1,13-7-316</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5"/>
    </inkml:context>
    <inkml:brush xml:id="br0">
      <inkml:brushProperty name="width" value="0.035" units="cm"/>
      <inkml:brushProperty name="height" value="0.035" units="cm"/>
    </inkml:brush>
  </inkml:definitions>
  <inkml:trace contextRef="#ctx0" brushRef="#br0">1 25 17908,'0'0'1840,"7"1"-984,1-1-295,8 0 927,1-1-200,9-2-424,1-3-152,6 2-271,2 0-153,-5-1-440,0 2-385,-7 3-735,-4 0 1088,-11 6-232,-4 1-136</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6"/>
    </inkml:context>
    <inkml:brush xml:id="br0">
      <inkml:brushProperty name="width" value="0.035" units="cm"/>
      <inkml:brushProperty name="height" value="0.035" units="cm"/>
    </inkml:brush>
  </inkml:definitions>
  <inkml:trace contextRef="#ctx0" brushRef="#br0">0 54 16700,'13'7'2080,"1"-6"-1304,6-4-304,6-2 977,3-3-489,4 3-176,0-2-752,0 2-528,-5-2 456,-5-2-136,-3-3-144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5.658"/>
    </inkml:context>
    <inkml:brush xml:id="br0">
      <inkml:brushProperty name="width" value="0.025" units="cm"/>
      <inkml:brushProperty name="height" value="0.025" units="cm"/>
    </inkml:brush>
  </inkml:definitions>
  <inkml:trace contextRef="#ctx0" brushRef="#br0">39 0 16944,'0'0'1132,"-2"11"571,-9 41-191,4-28-645,1 1 0,1 0-1,2 0 1,-1 44-1,4-67-851,0 0-1,0 0 0,0 0 0,1 0 1,-1 0-1,1 0 0,0-1 1,-1 1-1,1 0 0,0 0 0,0 0 1,2 1-1,-3-2-14,1 0 0,-1-1 0,1 0 0,-1 1 0,1-1 0,-1 1 0,1-1 0,0 0 0,-1 1 0,1-1 0,0 0 0,-1 0 0,1 1 0,0-1 0,-1 0 0,1 0 0,0 0 0,-1 0 0,1 0 0,0 0 0,-1 0 0,1 0 0,1 0 0,0-1-13,-1 0 0,1 0-1,0 0 1,-1 0 0,1 0 0,-1 0 0,1-1 0,-1 1-1,0 0 1,1-1 0,-1 1 0,0-1 0,0 1-1,0-1 1,0 0 0,0 1 0,0-1 0,-1 0 0,1 0-1,0 0 1,-1 1 0,1-5 0,1-6-2,-1-1 0,0 1 0,-1-1 0,-2-21 0,2 34 23,-1 1 10,1 0 1,0 0-1,-1 0 0,1 0 0,0 0 1,0 0-1,0 0 0,0 0 0,0 0 1,0 0-1,0 0 0,0 0 0,0 0 1,0 0-1,1 0 0,-1 0 0,0 0 1,1 0-1,-1 0 0,0 0 0,1 0 1,-1 0-1,1-1 0,0 1 0,-1 0 1,1 0-1,0 0 0,-1-1 0,1 1 1,0 0-1,0-1 0,0 1 0,-1-1 1,1 1-1,0-1 0,2 1 0,4 2 28,0 0 1,0-1-1,1 0 0,-1-1 0,1 1 0,0-2 0,-1 1 0,1-1 0,0 0 0,0 0 0,-1-1 0,1 0 0,0 0 1,9-4-1,-1 0-31,-1-1 1,1-1-1,-1-1 1,-1 0 0,21-14-1,-56 77-90,20-53 87,0 0-1,1 0 1,-1 0-1,1 0 1,-1 0-1,1 0 1,0 0-1,0 0 1,0 0-1,0 1 1,0-1-1,0 0 0,0 0 1,1 0-1,-1 0 1,1 0-1,0 0 1,-1 0-1,1 0 1,0 0-1,0 0 1,0 0-1,0-1 1,1 1-1,-1 0 1,0-1-1,1 1 1,-1-1-1,1 1 0,3 1 1,-2-1-190,0-2 1,0 1-1,0 0 0,-1-1 0,1 1 1,0-1-1,0 0 0,0 0 1,0 0-1,0 0 0,0 0 1,0-1-1,0 0 0,0 1 0,0-1 1,-1 0-1,1 0 0,0-1 1,-1 1-1,1 0 0,0-1 1,3-2-1,0-2-1865,1 1 1,-1-1-1,0 0 1,10-13 0,2-7-5395</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7"/>
    </inkml:context>
    <inkml:brush xml:id="br0">
      <inkml:brushProperty name="width" value="0.035" units="cm"/>
      <inkml:brushProperty name="height" value="0.035" units="cm"/>
    </inkml:brush>
  </inkml:definitions>
  <inkml:trace contextRef="#ctx0" brushRef="#br0">35 16 17716,'10'-15'2704,"-10"15"-2661,1 0-1,-1 0 1,0 0-1,0 0 1,0 0-1,0 0 0,0 0 1,1 0-1,-1 0 1,0 0-1,0 0 0,0 0 1,0 0-1,0 1 1,1-1-1,-1 0 0,0 0 1,0 0-1,0 0 1,0 0-1,0 0 1,0 0-1,0 1 0,0-1 1,0 0-1,0 0 1,1 0-1,-1 0 0,0 0 1,0 1-1,0-1 1,0 0-1,0 0 1,0 0-1,0 0 0,0 0 1,0 1-1,0-1 1,0 0-1,0 0 0,0 0 1,0 0-1,0 0 1,-1 1-1,1-1 0,0 0 1,0 0-1,0 0 1,-5 38 1461,4-33-1662,-16 70 381,10-49-183,1-1 0,-5 54 0,11-78-38,0 0 0,0 1 1,0-1-1,0 0 0,0 1 0,0-1 1,0 0-1,1 1 0,-1-1 0,0 0 1,1 0-1,-1 1 0,1-1 0,0 0 1,-1 0-1,1 0 0,0 0 1,1 2-1,-1-3-3,0 1-1,0 0 1,0-1 0,0 0 0,0 1-1,0-1 1,0 0 0,0 0 0,0 1-1,1-1 1,-1 0 0,0 0 0,0 0 0,0 0-1,0 0 1,0-1 0,0 1 0,0 0-1,0 0 1,0-1 0,0 1 0,0-1-1,2 0 1,4-3-186,0-1-1,0 1 0,-1-2 1,1 1-1,-1-1 0,0 0 1,0 0-1,-1 0 0,0-1 1,6-11-1,0 4 86,2-2-328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8"/>
    </inkml:context>
    <inkml:brush xml:id="br0">
      <inkml:brushProperty name="width" value="0.035" units="cm"/>
      <inkml:brushProperty name="height" value="0.035" units="cm"/>
    </inkml:brush>
  </inkml:definitions>
  <inkml:trace contextRef="#ctx0" brushRef="#br0">14 0 18852,'-3'16'1488,"0"3"-1104,-1 4-192,2 5 521,1 1-177,1 6-208,0 0-176,1 0-472,1-5-288,-1-7 512,1-7-72,-1-15-136</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29"/>
    </inkml:context>
    <inkml:brush xml:id="br0">
      <inkml:brushProperty name="width" value="0.035" units="cm"/>
      <inkml:brushProperty name="height" value="0.035" units="cm"/>
    </inkml:brush>
  </inkml:definitions>
  <inkml:trace contextRef="#ctx0" brushRef="#br0">125 5 17212,'0'-1'146,"-1"1"1,0-1-1,0 1 0,0 0 1,0-1-1,0 1 1,0 0-1,0-1 0,0 1 1,0 0-1,0 0 1,0 0-1,0 0 0,0 0 1,0 0-1,0 0 1,0 0-1,0 0 1,0 1-1,0-1 0,0 0 1,0 1-1,0-1 1,0 0-1,1 1 0,-3 0 1,-21 17 1283,17-10-1273,1 0-1,0 0 0,0 0 0,1 1 1,0 0-1,1 0 0,-6 17 0,3-6-126,2 0-1,-6 36 0,10-51-25,1 1 0,-1-1 0,1 0 0,1 1 0,-1-1 0,1 1 0,0-1 0,1 6 0,-1-10-2,-1 1 1,1-1-1,-1 0 1,1 0 0,-1 0-1,1 0 1,-1 0-1,1 0 1,0 0 0,0 0-1,0 0 1,-1 0 0,1-1-1,0 1 1,0 0-1,0 0 1,0-1 0,0 1-1,0-1 1,0 1 0,1-1-1,-1 1 1,0-1-1,0 0 1,0 1 0,0-1-1,1 0 1,-1 0-1,0 0 1,0 0 0,0 0-1,1 0 1,-1 0 0,0-1-1,0 1 1,0 0-1,1-1 1,-1 1 0,0 0-1,0-1 1,0 0 0,0 1-1,1-2 1,6-2 13,0-1 0,-1 0-1,0 0 1,0-1 0,0 0 0,-1-1 0,0 1 0,0-1 0,9-15 0,-6 8 51,0 0 1,-1-1 0,-1 0 0,8-24-1,-14 33-23,1 0 0,-1 0-1,0-1 1,0 1 0,-1 0-1,0-1 1,-1-11 0,1 17-36,0 0 1,0-1-1,-1 1 1,1 0 0,0 0-1,-1-1 1,1 1 0,0 0-1,-1 0 1,0 0-1,1 0 1,-1 0 0,0-1-1,1 1 1,-1 0-1,0 1 1,0-1 0,0 0-1,0 0 1,0 0-1,0 0 1,0 1 0,0-1-1,0 1 1,0-1 0,-1 1-1,1-1 1,0 1-1,0-1 1,0 1 0,-1 0-1,1 0 1,0 0-1,0 0 1,-1-1 0,1 2-1,0-1 1,-1 0-1,1 0 1,0 0 0,0 1-1,0-1 1,-1 0 0,1 1-1,-2 0 1,-2 2-96,-1-1 0,0 1 0,1-1 0,0 2-1,0-1 1,0 0 0,0 1 0,-6 6 0,9-7-282,-1 0 0,1-1 0,0 1 0,0 0 0,0 1 0,0-1 0,0 0 0,1 0 0,-2 7-1,3-7-319,7-6-142</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0"/>
    </inkml:context>
    <inkml:brush xml:id="br0">
      <inkml:brushProperty name="width" value="0.035" units="cm"/>
      <inkml:brushProperty name="height" value="0.035" units="cm"/>
    </inkml:brush>
  </inkml:definitions>
  <inkml:trace contextRef="#ctx0" brushRef="#br0">58 0 14083,'-1'7'399,"-1"0"0,0 0 0,-1 0-1,0 0 1,-5 11 0,-7 15 585,9-16-504,1 0 1,1 1-1,1 0 0,-1 19 1,3-29-324,1 1 1,0-1 0,0 1-1,1-1 1,0 1-1,1-1 1,0 0 0,0 1-1,0-1 1,7 13-1,-8-19-123,0 0 1,0-1-1,0 0 0,0 1 0,0-1 1,0 1-1,0-1 0,0 0 0,0 0 0,1 0 1,-1 0-1,0 1 0,1-2 0,-1 1 0,1 0 1,-1 0-1,1 0 0,-1-1 0,1 1 0,0-1 1,2 1-1,-1-1 1,-1 0-1,1 0 1,-1-1 0,0 1 0,1-1-1,-1 0 1,0 0 0,1 1 0,-1-1-1,0-1 1,0 1 0,0 0 0,3-3-1,5-4 85,-1-1 0,1 0 0,-2-1 0,12-15 0,-17 20-66,15-19 248,16-28 0,-31 46-205,1-1 0,-1 1 0,0-1 0,-1 0 0,1 0 1,-2 0-1,1 0 0,-1 0 0,0 0 0,1-10 0,-3 16-68,1-1-1,0 1 0,-1-1 0,0 1 0,1-1 1,-1 1-1,0-1 0,0 1 0,1-1 1,-1 1-1,0 0 0,0 0 0,-1-1 0,1 1 1,0 0-1,0 0 0,-1 0 0,1 0 0,0 0 1,-1 1-1,1-1 0,-1 0 0,1 1 1,-1-1-1,1 1 0,-1-1 0,0 1 0,1 0 1,-3-1-1,-8-1-158,-1 0 0,-23 1 0,13 0 337,21 1-316,-1 4-10</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1"/>
    </inkml:context>
    <inkml:brush xml:id="br0">
      <inkml:brushProperty name="width" value="0.035" units="cm"/>
      <inkml:brushProperty name="height" value="0.035" units="cm"/>
    </inkml:brush>
  </inkml:definitions>
  <inkml:trace contextRef="#ctx0" brushRef="#br0">5 3 16580,'0'-3'1592,"0"6"-952,0 7-264,-3 12 880,2 3-319,1 10-361,0 2-160,1 6-216,2 0-24,1-6-128,4 1-80,-3-10-368,1-5-224,-2-11-1017,-4-11 1393,6-4-248,-3-10-176</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2"/>
    </inkml:context>
    <inkml:brush xml:id="br0">
      <inkml:brushProperty name="width" value="0.035" units="cm"/>
      <inkml:brushProperty name="height" value="0.035" units="cm"/>
    </inkml:brush>
  </inkml:definitions>
  <inkml:trace contextRef="#ctx0" brushRef="#br0">0 95 18612,'5'1'1928,"3"-1"-1399,4-7-201,3 0 864,5-2-552,3-2-112,5-2-456,3 1-320,1 1-512,-4 1 672,-3 1-176,-4 2-64</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3"/>
    </inkml:context>
    <inkml:brush xml:id="br0">
      <inkml:brushProperty name="width" value="0.035" units="cm"/>
      <inkml:brushProperty name="height" value="0.035" units="cm"/>
    </inkml:brush>
  </inkml:definitions>
  <inkml:trace contextRef="#ctx0" brushRef="#br0">145 37 18236,'0'2'367,"0"0"0,-1 0 0,1 0 0,-1-1 0,1 1 0,-1 0 0,0-1 0,0 1 0,1 0-1,-1-1 1,-2 2 0,3-2-228,-5 9 62,0 1-1,1 0 0,0 0 0,0 0 1,1 0-1,1 1 0,0-1 1,0 1-1,1 14 0,1-26-223,0 1-1,0-1 0,1 1 0,-1-1 1,1 0-1,-1 1 0,0-1 0,1 1 1,-1-1-1,1 0 0,-1 1 1,1-1-1,-1 0 0,1 0 0,-1 1 1,1-1-1,-1 0 0,1 0 0,-1 0 1,1 0-1,-1 0 0,1 0 1,-1 0-1,1 1 0,0-2 0,-1 1 1,1 0-1,-1 0 0,1 0 0,-1 0 1,1 0-1,-1 0 0,1 0 1,0-1-1,29-6-650,-22 5 390,-2 1 156,0 0 0,-1 0 0,1 1 0,0-1 0,-1 1 0,1 1 0,0-1 0,0 1 0,-1 0 0,10 3 0,-12-3 113,-1 0 1,0 0-1,0 0 0,0 1 0,0-1 0,0 1 1,-1-1-1,1 1 0,0 0 0,-1-1 1,1 1-1,-1 0 0,0 0 0,1 0 0,-1 1 1,0-1-1,0 0 0,-1 0 0,1 0 1,0 1-1,-1-1 0,1 0 0,-1 1 0,0-1 1,0 1-1,0-1 0,0 0 0,0 3 1,-1 7 120,-1-1 0,0 1 0,0-1 0,-1 0 1,-1 0-1,0 0 0,0-1 0,-1 1 1,-8 11-1,6-10 100,-1-1 0,0 0 1,0 0-1,-1-1 0,-1 0 1,1 0-1,-18 11 0,26-19-215,-2 0 0,1-1 0,0 0 0,0 1 0,0-1 0,-1 0 0,1 0 1,0 0-1,-1-1 0,1 1 0,-1 0 0,1-1 0,-1 0 0,1 1 0,-1-1 0,0 0 0,1 0 0,-1-1 0,1 1 0,-1-1 0,1 1 0,-1-1 0,1 0 0,-1 1 1,1-1-1,0-1 0,-5-1 0,2-1-45,0-1 0,0 0 0,0 0 0,1 0-1,0 0 1,0-1 0,0 1 0,0-1 0,-3-8 0,-13-28-275</inkml:trace>
  <inkml:trace contextRef="#ctx0" brushRef="#br0" timeOffset="1">119 60 17788,'16'0'1840,"-2"0"-1344,4-1-192,2-3 745,7-2-1049,3-3-400,2-4 359,-1 0-151,5-1-176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5"/>
    </inkml:context>
    <inkml:brush xml:id="br0">
      <inkml:brushProperty name="width" value="0.035" units="cm"/>
      <inkml:brushProperty name="height" value="0.035" units="cm"/>
    </inkml:brush>
  </inkml:definitions>
  <inkml:trace contextRef="#ctx0" brushRef="#br0">84 1 16203,'-29'68'2466,"19"-50"-2056,2 0-1,0 1 0,1 1 0,2-1 1,-1 1-1,2 0 0,-2 23 0,6-40-376,-1 5 58,1 0-1,0 0 1,1 0 0,2 14 0,-2-21-85,-1 1 1,0-1-1,0 0 0,1 0 0,-1 0 0,0 0 0,1 0 0,-1 0 1,1 0-1,-1 0 0,1-1 0,0 1 0,-1 0 0,1 0 1,0 0-1,0-1 0,0 1 0,-1 0 0,1-1 0,0 1 1,0-1-1,0 1 0,0-1 0,0 1 0,0-1 0,0 1 0,0-1 1,0 0-1,0 0 0,1 0 0,-1 0 0,0 0 0,0 0 1,0 0-1,0 0 0,0 0 0,0 0 0,0 0 0,0-1 0,0 1 1,0 0-1,0-1 0,0 1 0,0-1 0,0 1 0,1-2 1,5-1 6,-1-1 1,0-1-1,0 1 0,0-1 1,0 0-1,-1 0 1,6-7-1,31-44 38,-33 44-9,-1-1 0,0-1 0,6-16 1,-12 27-27,-1 0 1,0 0-1,1 0 1,-1-1-1,0 1 1,-1-1-1,1 1 1,-1-1 0,1 1-1,-1-1 1,0 1-1,-1-1 1,1 1-1,0 0 1,-1-1 0,0 1-1,0-1 1,0 1-1,0 0 1,-2-4-1,1 4 2,0 1-1,0 0 0,0 1 0,-1-1 1,1 0-1,0 1 0,-1-1 0,1 1 0,-1 0 1,0 0-1,1 0 0,-1 0 0,0 0 1,1 0-1,-1 1 0,0-1 0,0 1 1,0 0-1,0 0 0,1 0 0,-1 0 1,0 1-1,0-1 0,0 1 0,1-1 0,-1 1 1,-3 2-1,3-3-136,-1 2 1,0-1-1,1 0 1,-1 1-1,1 0 1,0-1-1,-1 1 1,1 1-1,0-1 0,0 0 1,1 1-1,-1 0 1,0-1-1,1 1 1,0 0-1,-1 0 1,1 0-1,0 1 0,-2 5 1,4-9 105,0 1-1,0-1 1,-1 0 0,1 0 0,0 0-1,0 0 1,0 0 0,0 0 0,0 0-1,0 0 1,0 0 0,0 0 0,0 0-1,0 1 1,0-1 0,0 0 0,0 0-1,0 0 1,0 0 0,0 0 0,0 0-1,0 0 1,0 0 0,0 0 0,0 1-1,0-1 1,0 0 0,0 0 0,0 0-1,0 0 1,0 0 0,0 0-1,0 0 1,0 0 0,0 0 0,0 0-1,0 1 1,0-1 0,1 0 0,-1 0-1,0 0 1,0 0 0,0 0 0,0 0-1,0 0 1,0 0 0,0 0 0,0 0-1,0 0 1,0 0 0,1 0 0,-1 0-1,0 0 1,0 0 0,0 0 0,0 0-1,0 0 1,0 0 0,0 0 0,0 0-1,0 0 1,1 0 0,-1 0 0,0 0-1,0 0 1,7-2-582</inkml:trace>
  <inkml:trace contextRef="#ctx0" brushRef="#br0" timeOffset="1">355 14 13971,'-2'17'835,"0"0"0,0 0 0,-2-1 0,0 1 0,-8 19 0,4-13 198,-5 32 0,12-52-960,-1 8 153,0 0 0,1 0 0,0 0 1,2 19-1,-1-29-213,0 1 0,0-1 0,0 1 1,0-1-1,1 1 0,-1-1 1,1 1-1,-1-1 0,1 1 0,-1-1 1,1 0-1,0 1 0,0-1 0,-1 0 1,1 1-1,0-1 0,0 0 0,0 0 1,1 0-1,-1 0 0,0 0 0,0 0 1,0 0-1,1 0 0,-1-1 0,1 1 1,-1 0-1,0-1 0,1 1 0,-1-1 1,1 0-1,-1 1 0,1-1 1,-1 0-1,1 0 0,-1 0 0,1 0 1,0 0-1,-1 0 0,1-1 0,-1 1 1,3-1-1,2-1-5,0 0 1,-1 0 0,0-1-1,1 0 1,-1 0-1,0 0 1,-1-1 0,1 1-1,-1-1 1,1 0-1,5-7 1,2-4 114,-1 1 1,14-23-1,-21 29-8,1 0 0,-1 0 0,-1 0 0,1-1 1,-1 1-1,3-18 0,-6 24-91,1 1 1,-1-1 0,0 0 0,0 1 0,0-1 0,0 0-1,0 1 1,0-1 0,-1 0 0,1 1 0,0-1 0,-1 0 0,1 1-1,-1-1 1,0 1 0,1-1 0,-1 1 0,0-1 0,0 1-1,0-1 1,0 1 0,0 0 0,0 0 0,-1 0 0,1-1-1,0 1 1,-1 0 0,1 1 0,-1-1 0,1 0 0,-1 0-1,1 0 1,-1 1 0,1-1 0,-1 1 0,0 0 0,1-1 0,-1 1-1,0 0 1,1 0 0,-1 0 0,0 0 0,1 0 0,-3 0-1,-10 1-232,-1 1 0,1 0 0,0 1 0,0 1 0,0 0 0,-20 9 0,12-2-116</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7"/>
    </inkml:context>
    <inkml:brush xml:id="br0">
      <inkml:brushProperty name="width" value="0.035" units="cm"/>
      <inkml:brushProperty name="height" value="0.035" units="cm"/>
    </inkml:brush>
  </inkml:definitions>
  <inkml:trace contextRef="#ctx0" brushRef="#br0">7 8 23117,'2'0'1784,"-4"1"-1328,-2 2-224,1 0 673,3 0-337,3-2-496,3 1-280,1-4-800,0-4 551,-3 2 201,-2 0-152,-2 0-208</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8"/>
    </inkml:context>
    <inkml:brush xml:id="br0">
      <inkml:brushProperty name="width" value="0.035" units="cm"/>
      <inkml:brushProperty name="height" value="0.035" units="cm"/>
    </inkml:brush>
  </inkml:definitions>
  <inkml:trace contextRef="#ctx0" brushRef="#br0">90 1 19828,'-6'17'4465,"-5"35"-3031,11-51-1436,-1 0 0,1 0 1,0 0-1,0 1 0,0-1 1,0 0-1,0 0 0,0 0 1,0 1-1,0-1 0,0 0 1,1 0-1,-1 0 0,1 0 1,-1 1-1,0-1 0,1 0 1,0 0-1,-1 0 0,1 0 1,0 0-1,0 0 0,0 1 1,1-1-44,0-1 0,0 1 1,0-1-1,-1 1 1,1-1-1,0 0 0,0 0 1,0 0-1,0 0 0,0 0 1,0 0-1,-1 0 1,1-1-1,4 0 0,24-7-666,-24 6 543,0 0 0,1 0 0,-1 0 0,1 1-1,0 0 1,0 0 0,-1 1 0,1-1 0,0 2 0,0-1 0,-1 1 0,9 1 0,-14-1 144,1 0 1,-1-1-1,0 1 1,1 0-1,-1 0 1,1 0-1,-1 0 1,0 0-1,0 0 1,0 0-1,0 0 1,0 0-1,0 1 1,0-1-1,0 0 1,0 1-1,0-1 1,-1 1-1,2 1 1,-1 1 38,-1-1 0,1 0 1,-1 1-1,0-1 1,1 0-1,-1 1 0,-1-1 1,0 7-1,-2 2 250,-1 1 1,0-1-1,-9 20 0,2-10 437,0-1-1,-24 35 0,28-47-471,1-1 0,-1 0 0,0-1 0,-1 1 0,0-1-1,0-1 1,-1 1 0,-15 8 0,22-14-228,0 0 1,0 0-1,0 0 0,0 0 0,0-1 1,-1 1-1,1-1 0,0 0 0,0 1 0,0-1 1,0 0-1,-1 0 0,1 0 0,0 0 1,0-1-1,0 1 0,0-1 0,0 1 1,-1-1-1,1 0 0,0 1 0,0-1 1,1 0-1,-1-1 0,0 1 0,0 0 1,0 0-1,1-1 0,-1 1 0,1-1 0,-1 1 1,1-1-1,-1 0 0,1 0 0,0 0 1,0 1-1,0-1 0,-1-3 0,-2-4-12,1 0 0,-1 0 0,2 0 0,-1 0 0,1-1 0,1 1 0,-1-17 0,2-15-174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6.144"/>
    </inkml:context>
    <inkml:brush xml:id="br0">
      <inkml:brushProperty name="width" value="0.025" units="cm"/>
      <inkml:brushProperty name="height" value="0.025" units="cm"/>
    </inkml:brush>
  </inkml:definitions>
  <inkml:trace contextRef="#ctx0" brushRef="#br0">64 1 12492,'0'0'2920,"-6"9"-1148,-3 5-1061,1 0 0,0 0 0,1 1 0,-7 24 0,11-32-478,1 0 1,0 1-1,1-1 1,-1 1-1,1 0 1,1-1-1,-1 1 1,1 0-1,1-1 1,-1 1-1,1-1 1,1 1 0,-1-1-1,4 8 1,-4-12-233,0-1 0,1 1-1,-1-1 1,1 0 0,0 1 0,-1-1 0,1 0 0,0 0 0,0 0 0,1-1 0,-1 1 0,0 0 0,1-1 0,-1 1 0,1-1 0,-1 0 0,1 0 0,-1 0 0,1 0 0,0 0 0,0-1 0,-1 1 0,1-1 0,0 0 0,0 0 0,0 0 0,-1 0 0,1 0 0,0-1-1,0 1 1,-1-1 0,1 0 0,0 1 0,-1-1 0,4-2 0,2 0-47,-1 0 0,0 0 0,0-1 0,0 0 0,-1 0 0,0-1 0,1 0 0,-2 0 0,1 0 0,0-1 0,7-10 0,-10 11 22,-1 1 1,0-1-1,1 0 0,-2 0 1,1 0-1,0-1 1,-1 1-1,0 0 1,0 0-1,-1-1 0,0-8 1,-4 10 104,-5 10 184,-5 9 259,12-13-443,1-1 0,0 1 0,0 0 0,0-1 0,1 1 0,-1 0 0,0 0 0,1 0 0,-1 0 0,1 0 0,-1 0 0,1 0 0,0 0 0,0 0 0,0 0 0,0-1 0,0 1 0,1 0 0,-1 0 0,0 0 0,1 0 0,0 0 0,-1 0 0,3 3 0,-1-3-25,0 0 0,0-1 1,0 1-1,0-1 0,0 1 0,0-1 0,1 0 0,-1 0 0,1 0 0,-1 0 0,1 0 0,-1 0 0,1-1 0,-1 1 1,6 0-1,3-1-41,0 1 0,0-2 0,0 1 0,1-2 0,-1 1 0,-1-1 0,20-7 0,-17 3-137,-1-1 1,0 0-1,0-1 1,11-9-1,11-8-66,-39 31 241,1 0 0,-1 0 0,1 1 0,0 0 0,1 0 0,-1 0-1,1 1 1,1-1 0,-3 11 0,4-15-10,0-1 0,1 0 1,-1 0-1,1 1 0,-1-1 0,1 0 1,0 1-1,0-1 0,0 0 1,0 1-1,0-1 0,1 1 0,-1-1 1,1 0-1,0 0 0,-1 1 0,1-1 1,0 0-1,0 0 0,0 0 0,3 3 1,-2-3-32,0-1 1,0 0-1,0 1 1,1-1-1,-1 0 1,0-1-1,0 1 1,1 0 0,-1-1-1,1 1 1,-1-1-1,1 0 1,-1 0-1,1 0 1,-1 0-1,0 0 1,1 0 0,-1-1-1,1 1 1,-1-1-1,4-1 1,-4 2-117,0-1-1,1 0 1,-1-1 0,0 1 0,0 0 0,1 0 0,-1-1-1,0 0 1,-1 1 0,1-1 0,0 0 0,0 0 0,-1 0-1,3-3 1,-1 1-629,-1 0-1,0 0 1,0-1-1,0 1 0,-1 0 1,1-1-1,0-6 1,0-17-5801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39"/>
    </inkml:context>
    <inkml:brush xml:id="br0">
      <inkml:brushProperty name="width" value="0.035" units="cm"/>
      <inkml:brushProperty name="height" value="0.035" units="cm"/>
    </inkml:brush>
  </inkml:definitions>
  <inkml:trace contextRef="#ctx0" brushRef="#br0">1 71 18660,'10'0'2144,"0"0"-1455,3-2-297,2 1 1424,5-5-1032,5 2-280,3-2-696,1-1-432,1-6 544,0-1-112,0-2-128</inkml:trace>
  <inkml:trace contextRef="#ctx0" brushRef="#br0" timeOffset="1">627 0 17276,'-13'36'1624,"-7"-1"-976,-3 0-232,-1 4 753,2 1-185,1-1-320,-2-7-160,7-2-176,0-5-136,8-6-584,0-6-408,3-13 680,2-4-120,1-9-120</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1"/>
    </inkml:context>
    <inkml:brush xml:id="br0">
      <inkml:brushProperty name="width" value="0.035" units="cm"/>
      <inkml:brushProperty name="height" value="0.035" units="cm"/>
    </inkml:brush>
  </inkml:definitions>
  <inkml:trace contextRef="#ctx0" brushRef="#br0">139 0 16428,'-13'9'588,"2"-1"1,-1 2-1,1-1 1,1 1-1,0 1 1,0 0 0,1 1-1,1 0 1,-1 0-1,2 0 1,-9 20-1,15-30-538,1 0-1,-1 0 0,1 0 0,-1 0 1,1 0-1,0 0 0,-1 0 0,1 0 1,0 0-1,1 0 0,-1 0 0,0 0 1,0 0-1,1 0 0,-1 0 0,2 3 1,-1-4-43,-1-1 1,1 1-1,0 0 0,-1 0 1,1-1-1,0 1 1,0 0-1,0-1 0,-1 1 1,1-1-1,0 1 0,0-1 1,0 0-1,0 1 1,0-1-1,0 0 0,0 1 1,0-1-1,0 0 1,0 0-1,0 0 0,0 0 1,0 0-1,0 0 1,0 0-1,0 0 0,0-1 1,0 1-1,0 0 1,0 0-1,0-1 0,0 1 1,-1-1-1,3 0 1,7-4 4,0-1 1,0 0 0,-1-1 0,0 0 0,0 0 0,-1 0 0,0-2 0,0 1-1,-1-1 1,0 0 0,0 0 0,-1 0 0,0-1 0,-1 0 0,0-1-1,4-12 1,-8 22-13,-1 0-1,0 0 1,1-1-1,-1 1 0,0 0 1,0 0-1,1 0 1,-1 0-1,0 0 0,0 0 1,0 0-1,0 0 1,-1 0-1,1-1 0,0 1 1,0 0-1,-1 0 1,1 0-1,-1-2 0,0 3 0,0 0 0,1-1 0,-1 1 0,1-1-1,-1 1 1,0 0 0,1 0 0,-1-1 0,0 1 0,1 0-1,-1 0 1,0 0 0,0 0 0,1 0 0,-1 0 0,0 0-1,1 0 1,-1 0 0,0 0 0,1 0 0,-1 0-1,-1 1 1,-3 0-4,1 1-1,-1 0 0,0 0 1,1 0-1,-1 1 1,1 0-1,-5 3 0,-3 5 18,0 0 0,1 1-1,0 0 1,1 1-1,-14 22 1,19-26-227,-1 1 0,1 0 1,0 0-1,1 1 0,1-1 0,-1 1 1,2 0-1,-4 22 0,6-32 158,0 1-1,0 0 0,0-1 0,0 1 1,0 0-1,0-1 0,0 1 1,1 0-1,-1-1 0,1 3 0,6 1-424</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2"/>
    </inkml:context>
    <inkml:brush xml:id="br0">
      <inkml:brushProperty name="width" value="0.035" units="cm"/>
      <inkml:brushProperty name="height" value="0.035" units="cm"/>
    </inkml:brush>
  </inkml:definitions>
  <inkml:trace contextRef="#ctx0" brushRef="#br0">45 92 16251,'-18'64'3686,"13"-53"-3065,2-1 0,0 1 0,0 0 0,1 0 0,0 1 0,0-1 0,1 20 0,1-31-594,0 1 0,0-1-1,0 0 1,0 1-1,0-1 1,0 0 0,0 1-1,0-1 1,0 0-1,0 1 1,1-1 0,-1 0-1,0 1 1,0-1-1,0 0 1,0 0 0,0 1-1,0-1 1,1 0-1,-1 1 1,0-1 0,0 0-1,1 0 1,-1 0-1,0 1 1,0-1 0,1 0-1,-1 0 1,0 0-1,0 1 1,1-1 0,-1 0-1,0 0 1,1 0-1,-1 0 1,0 0 0,1 0-1,-1 0 1,13-8 432,9-19-193,35-67 88,-51 83-339,-1-1 1,0 1-1,-1-1 1,0 0-1,-1 0 0,4-21 1,-7 32-18,0-1 1,0 0-1,1 0 1,-1 1 0,0-1-1,-1 0 1,1 1-1,0-1 1,0 0-1,-1 1 1,1-1 0,-1 1-1,1-1 1,-1 0-1,0 1 1,0-1-1,1 1 1,-1 0-1,0-1 1,-2-1 0,2 3-2,0-1 1,0 0-1,-1 0 1,1 1-1,-1-1 1,1 1-1,0-1 0,-1 1 1,1 0-1,-1 0 1,1-1-1,-1 1 1,1 0-1,-1 0 1,1 0-1,-1 1 1,1-1-1,-2 1 1,-5 1-3,1 0 1,0 1-1,-1 0 0,1 0 1,0 1-1,1-1 1,-8 7-1,7-5 91,0 1 1,0 0-1,-9 11 1,16-17-83,0 0 0,0 0 0,0 0 0,0 0 0,0 0 0,0 0 0,0 0 1,1 0-1,-1 0 0,0 0 0,0 0 0,0 0 0,0 0 0,0 0 1,0-1-1,0 1 0,0 0 0,0 0 0,0 0 0,1 0 0,-1 0 0,0 0 1,0 0-1,0 0 0,0 0 0,0 0 0,0 0 0,0 0 0,0 0 1,0 0-1,1 0 0,-1 0 0,0 0 0,0 0 0,0 1 0,0-1 0,0 0 1,0 0-1,0 0 0,0 0 0,0 0 0,0 0 0,0 0 0,1 0 1,-1 0-1,0 0 0,0 0 0,0 0 0,0 0 0,0 0 0,0 1 1,0-1-1,0 0 0,0 0 0,0 0 0,0 0 0,0 0 0,0 0 0,0 0 1,9-7 120</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3"/>
    </inkml:context>
    <inkml:brush xml:id="br0">
      <inkml:brushProperty name="width" value="0.035" units="cm"/>
      <inkml:brushProperty name="height" value="0.035" units="cm"/>
    </inkml:brush>
  </inkml:definitions>
  <inkml:trace contextRef="#ctx0" brushRef="#br0">0 65 16099,'0'-4'1889,"0"-1"-577,5 4 561,8 1-825,11-4-328,5-2-72,8-6-320,2 1-128,7 2-40,-2 1-64,-1 6-184,-4-1-152,-8 11-448,-6 2-256,-8 5 712,-4 4-136,-5 2-216</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4"/>
    </inkml:context>
    <inkml:brush xml:id="br0">
      <inkml:brushProperty name="width" value="0.035" units="cm"/>
      <inkml:brushProperty name="height" value="0.035" units="cm"/>
    </inkml:brush>
  </inkml:definitions>
  <inkml:trace contextRef="#ctx0" brushRef="#br0">1 42 18060,'17'3'1568,"3"-3"-952,3-6-224,8-1 705,1-2-337,7 1-184,-2 1-8,-4 2-400,0 2-336,-7 3 464,-3 3-280,-9 2-96,-1-3-8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5"/>
    </inkml:context>
    <inkml:brush xml:id="br0">
      <inkml:brushProperty name="width" value="0.035" units="cm"/>
      <inkml:brushProperty name="height" value="0.035" units="cm"/>
    </inkml:brush>
  </inkml:definitions>
  <inkml:trace contextRef="#ctx0" brushRef="#br0">130 7 17828,'15'-7'2897,"-20"18"222,-5 8-2532,-59 160 1166,60-158-1671,-2 2-11,1 0 0,2 0 0,0 1 0,-6 31-1,14-54-65,0 1 0,-1-1 0,1 0-1,0 1 1,0-1 0,0 0-1,0 1 1,0-1 0,1 0 0,-1 1-1,0-1 1,0 0 0,1 0-1,-1 1 1,1-1 0,-1 0 0,1 0-1,0 0 1,0 1 0,-1-1-1,1 0 1,0 0 0,2 1 0,-1-1-7,0 0-1,0 0 1,-1 0 0,2 0 0,-1-1 0,0 1 0,0 0 0,0-1 0,0 0 0,0 0 0,0 0 0,0 0 0,4 0 0,5-1-108,-1-1-1,1-1 1,0 0 0,15-6 0,-13 4-171,1 0 1,-1-1 0,-1 0-1,1-1 1,-1-1 0,0 0 0,-1-1-1,0 0 1,-1 0 0,1-1-1,11-16 1,-3-3-401</inkml:trace>
  <inkml:trace contextRef="#ctx0" brushRef="#br0" timeOffset="1">298 132 19748,'-10'30'1769,"-3"10"-1137,1 6-264,-2 5 696,4 4-192,4 1-304,1-3-112,5-6-368,-2-8-264,5-14-608,0-6-208,3-17 728,-3-8-176,4-10-152</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7"/>
    </inkml:context>
    <inkml:brush xml:id="br0">
      <inkml:brushProperty name="width" value="0.035" units="cm"/>
      <inkml:brushProperty name="height" value="0.035" units="cm"/>
    </inkml:brush>
  </inkml:definitions>
  <inkml:trace contextRef="#ctx0" brushRef="#br0">129 59 19860,'3'-8'609,"1"1"-1,0-1 0,1 1 1,6-9-1,-10 15-554,-1 0 1,1 0-1,-1 0 0,1 1 0,-1-1 0,1 0 1,-1 0-1,1 1 0,0-1 0,0 1 1,-1-1-1,1 1 0,0-1 0,0 1 1,0-1-1,-1 1 0,1-1 0,0 1 0,0 0 1,0 0-1,0 0 0,0-1 0,0 1 1,0 0-1,0 0 0,-1 0 0,1 0 0,0 0 1,0 1-1,0-1 0,0 0 0,0 0 1,0 0-1,0 1 0,0-1 0,-1 1 1,1-1-1,0 1 0,0-1 0,0 1 0,-1-1 1,1 1-1,0-1 0,-1 1 0,1 0 1,-1 0-1,1-1 0,0 1 0,-1 0 1,0 0-1,1-1 0,0 3 0,1 2 12,0 0 1,0 0-1,0 0 0,-1 1 0,0-1 1,0 1-1,0-1 0,-1 0 0,0 1 0,0-1 1,-1 9-1,-2 8-3,-7 31 1,0-16-28,-1-1 0,-2 0 1,-21 40-1,-61 98 84,64-122-88,33-50-2,4-5-19,8-5-4,-4 0-5,0 2 0,0 0 0,1 0 0,0 1 1,0 0-1,1 0 0,0 2 0,13-4 0,-7 4-586,0 1 0,0 1-1,0 0 1,33 4 0,-44-2 366,19-1-640,-19-5 150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8"/>
    </inkml:context>
    <inkml:brush xml:id="br0">
      <inkml:brushProperty name="width" value="0.035" units="cm"/>
      <inkml:brushProperty name="height" value="0.035" units="cm"/>
    </inkml:brush>
  </inkml:definitions>
  <inkml:trace contextRef="#ctx0" brushRef="#br0">167 1 16371,'-1'0'139,"0"0"-1,0 0 0,0 1 0,-1-1 0,1 0 0,0 1 0,0-1 0,0 1 0,0-1 0,0 1 0,0-1 0,1 1 0,-1 0 0,0-1 0,0 1 0,0 0 0,1 0 0,-1 0 0,0 0 0,1 0 0,-1-1 0,0 1 0,0 2 0,-15 31 1510,11-21-191,-25 58 775,27-62-2071,-1 1 0,2 0 1,-1 0-1,2 0 0,-2 14 0,3-23-162,0-1 0,0 1 0,0-1 0,0 1 1,0-1-1,0 1 0,0-1 0,0 1 0,0-1 0,1 0 0,-1 1 0,0-1 0,0 1 0,0-1 0,1 1 0,-1-1 0,0 0 0,1 1 0,-1-1 1,0 0-1,0 1 0,1-1 0,-1 0 0,1 1 0,-1-1 0,0 0 0,1 0 0,-1 1 0,1-1 0,-1 0 0,1 0 0,-1 0 0,1 0 0,-1 0 1,0 1-1,1-1 0,-1 0 0,1 0 0,-1 0 0,1 0 0,-1-1 0,1 1 0,-1 0 0,1 0 0,-1 0 0,1 0 0,-1 0 0,0 0 0,1-1 1,0 1-1,25-13-219,-23 11 186,6-2-48,13-9-227,32-13 1,-48 24 264,0-1 1,0 1 0,0 1-1,0-1 1,0 1-1,0 0 1,0 1-1,1 0 1,-1-1-1,0 2 1,8 0 0,-11 0 37,-1-1 0,0 1 0,0 0 0,0 0 0,1 0 0,-1 0 0,0 0 0,0 1 0,0-1 0,-1 0 0,1 1 0,0-1 0,-1 1 0,1 0 0,0 0 0,-1 0 0,0 0 0,0 0 0,1 0 0,-1 0 0,0 0 0,0 0 1,-1 0-1,1 0 0,0 1 0,-1-1 0,0 0 0,1 1 0,-1-1 0,0 0 0,0 1 0,-1 4 0,0 2 69,0 1 0,-1 0 0,0-1 1,-1 1-1,0-1 0,-7 15 0,-4 7 504,-38 55 0,44-74-429,-1-1-1,0 1 1,-1-1 0,0-1-1,0 0 1,-1-1-1,-15 10 1,24-17-144,0-1 0,-1 1-1,1-1 1,-1 0 0,0 0-1,1 0 1,-1 0 0,0 0-1,0-1 1,1 1 0,-1-1 0,0 0-1,0 0 1,0 0 0,0 0-1,1 0 1,-1 0 0,0-1 0,0 0-1,1 1 1,-1-1 0,0 0-1,1 0 1,-1-1 0,1 1-1,-5-3 1,0-2 14,0 0-1,1 0 1,-1-1-1,1 0 1,1 0-1,-9-14 1,-8-16-128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49"/>
    </inkml:context>
    <inkml:brush xml:id="br0">
      <inkml:brushProperty name="width" value="0.035" units="cm"/>
      <inkml:brushProperty name="height" value="0.035" units="cm"/>
    </inkml:brush>
  </inkml:definitions>
  <inkml:trace contextRef="#ctx0" brushRef="#br0">0 87 18636,'23'-3'2256,"4"1"-1479,2 1-321,2-5 1768,11 0-1376,5 4-191,1-4-721,0-4-481,-3-4 505,-5-1-80,-22-6-152</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50"/>
    </inkml:context>
    <inkml:brush xml:id="br0">
      <inkml:brushProperty name="width" value="0.035" units="cm"/>
      <inkml:brushProperty name="height" value="0.035" units="cm"/>
    </inkml:brush>
  </inkml:definitions>
  <inkml:trace contextRef="#ctx0" brushRef="#br0">5 112 17332,'0'0'106,"-1"1"-1,1-1 1,0 0 0,-1 1 0,1-1 0,0 0-1,0 1 1,-1-1 0,1 0 0,0 1 0,0-1-1,0 0 1,-1 1 0,1-1 0,0 1 0,0-1-1,0 1 1,0-1 0,0 0 0,0 1 0,0-1-1,0 1 1,0-1 0,0 1 0,0-1 0,0 1-1,0-1 1,0 0 0,0 1 0,0-1 0,1 1-1,-1-1 1,0 1 0,16 9 1485,27 1-562,-41-10-934,49 6 447,-1-1-1,72-3 1,105-14 12,-186 9-463,404-39 284,17 0-269,-281 30-946,-173 11 645,-4 0-4,0 0-1,0 0 1,0-1 0,0 1 0,0-1 0,-1 0 0,1 0 0,6-3 0,-10 4 127,0 0 1,1 0 0,-1 0-1,0 0 1,0 0 0,0 0 0,1 0-1,-1 0 1,0-1 0,0 1-1,0 0 1,0 0 0,1 0-1,-1 0 1,0-1 0,0 1-1,0 0 1,0 0 0,0-1 0,0 1-1,1 0 1,-1 0 0,0 0-1,0-1 1,0 1 0,0 0-1,0 0 1,0-1 0,0 1 0,0 0-1,0 0 1,0 0 0,0-1-1,0 1 1,0 0 0,-1-1-1,-6-9-809,-14-5 118,-12-3-422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6.499"/>
    </inkml:context>
    <inkml:brush xml:id="br0">
      <inkml:brushProperty name="width" value="0.025" units="cm"/>
      <inkml:brushProperty name="height" value="0.025" units="cm"/>
    </inkml:brush>
  </inkml:definitions>
  <inkml:trace contextRef="#ctx0" brushRef="#br0">2 1 19090,'0'0'3427,"-2"46"-3395,9-32 32,6-4-32,3-2-2530,-2-4-7303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20.051"/>
    </inkml:context>
    <inkml:brush xml:id="br0">
      <inkml:brushProperty name="width" value="0.035" units="cm"/>
      <inkml:brushProperty name="height" value="0.035" units="cm"/>
    </inkml:brush>
  </inkml:definitions>
  <inkml:trace contextRef="#ctx0" brushRef="#br0">366 284 11578,'-9'4'1502,"0"1"-58,19-1-1265,6-4-161,0 0-1,-1-1 1,19-3-1,-18 1 83,-1 2 1,1 0-1,23 1 0,52 16 195,-69-10-277,0-2 0,0 0 0,1-2 0,41 0 0,67-23-10,-99 13 1,2 2 1,-1 2-1,50-1 1,-31 10-2,1 2 0,71 18 1,-67-11-2,98 9 1,-102-21-97,0-1 0,1-3 0,-1-3 0,68-13 1,-119 17 86,-1 1 0,1 0 0,-1 0 0,0-1 0,1 1 0,-1-1 0,0 0 0,1 1 0,-1-1 0,0 0 0,1 0 0,0 0 0,-2 0 2,0 1 0,0 0 0,0 0 0,0-1 0,0 1 0,0 0 0,0 0 0,0-1 0,0 1 1,0 0-1,0 0 0,0-1 0,0 1 0,0 0 0,0 0 0,0-1 0,0 1 0,0 0 1,0 0-1,0 0 0,0-1 0,-1 1 0,1 0 0,0 0 0,0 0 0,0-1 0,0 1 0,-1 0 1,1 0-1,0 0 0,0 0 0,0-1 0,-1 1 0,1 0 0,0 0 0,0 0 0,-1 0 1,-4-3 1,0 1 1,0 0-1,0 1 1,-10-3-1,-30-3-1,0 2-1,-56 0 0,-93 12 27,97-3 72,24-1 0,-532 28 328,413-12-143,-215 48 0,330-50-316,110-15-457,202-44-264,-119 18 688,370-42 51,-288 43-103,-1-9 0,266-80 0,-373 84 22,110-33-130,-141 45 85,80-9 0,-128 23 104,0 1 0,0 0 0,0 1 0,1 0 0,13 3 0,-23-3 19,0 0 0,0 1 0,0-1 0,0 1 0,0-1 0,0 1 0,-1 0 0,1 0 0,0 0 0,0 0-1,-1 0 1,1 0 0,-1 1 0,1-1 0,-1 1 0,1-1 0,-1 1 0,0-1 0,0 1 0,0 0 0,0-1-1,0 1 1,0 0 0,0 0 0,-1 0 0,1-1 0,-1 1 0,1 0 0,-1 0 0,0 0 0,1 0 0,-1 0 0,0 0-1,0 0 1,-1 0 0,1 2 0,-2 4-5,1-1 0,-1 0 1,0 0-1,-4 7 0,-15 36-142</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50.633"/>
    </inkml:context>
    <inkml:brush xml:id="br0">
      <inkml:brushProperty name="width" value="0.025" units="cm"/>
      <inkml:brushProperty name="height" value="0.025" units="cm"/>
      <inkml:brushProperty name="color" value="#66CC00"/>
    </inkml:brush>
  </inkml:definitions>
  <inkml:trace contextRef="#ctx0" brushRef="#br0">0 15 19410,'0'0'673,"47"-15"-11115</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51.748"/>
    </inkml:context>
    <inkml:brush xml:id="br0">
      <inkml:brushProperty name="width" value="0.025" units="cm"/>
      <inkml:brushProperty name="height" value="0.025" units="cm"/>
      <inkml:brushProperty name="color" value="#66CC00"/>
    </inkml:brush>
  </inkml:definitions>
  <inkml:trace contextRef="#ctx0" brushRef="#br0">128 337 5477,'-10'3'4890,"-2"0"-4151,-9 3 12,1 0-1,0 1 1,-24 12 0,88-16-217,89-10 474,196-34 0,-200 22-920,-122 18-78,710-94 1382,4 46-825,-124 53-185,55 0-235,-450-17-26,-2-8 0,359-85 0,-555 105-495,25-8 276,-19 2-1911,-10-4-3374,-9-1-980</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3:56.228"/>
    </inkml:context>
    <inkml:brush xml:id="br0">
      <inkml:brushProperty name="width" value="0.025" units="cm"/>
      <inkml:brushProperty name="height" value="0.025" units="cm"/>
      <inkml:brushProperty name="color" value="#66CC00"/>
    </inkml:brush>
  </inkml:definitions>
  <inkml:trace contextRef="#ctx0" brushRef="#br0">1 47 9993,'0'0'8515,"10"1"-7805,26 1-223,0-2 0,0-1 1,64-10-1,-22-3-343,2 4 0,153 0 0,-232 10 22,-37 0-5526,20-3 198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18.527"/>
    </inkml:context>
    <inkml:brush xml:id="br0">
      <inkml:brushProperty name="width" value="0.025" units="cm"/>
      <inkml:brushProperty name="height" value="0.025" units="cm"/>
      <inkml:brushProperty name="color" value="#66CC00"/>
    </inkml:brush>
  </inkml:definitions>
  <inkml:trace contextRef="#ctx0" brushRef="#br0">31 42 8904,'0'0'11280,"9"0"-10634,441-15 2766,-27 24-2435,-423-9-785,-25-8 865,-32-2-1019,-1 2-1,1 2 1,-2 3 0,-84 6 0,29-1-19,65-2-14,-27 0-24,-80 9 1,156-9 14,0 0-1,-1 0 1,1 0-1,0 0 1,0 0 0,-1 0-1,1 0 1,0 0 0,0 0-1,-1 0 1,1 0-1,0 1 1,0-1 0,-1 0-1,1 0 1,0 0 0,0 0-1,0 0 1,-1 1-1,1-1 1,0 0 0,0 0-1,0 0 1,-1 1 0,1-1-1,0 0 1,0 0 0,0 1-1,0-1 1,0 0-1,0 0 1,0 1 0,0-1-1,0 0 1,-1 0 0,1 1-1,0-1 1,0 0-1,0 1 1,0-1 0,1 0-1,-1 0 1,0 1 0,0-1-1,0 0 1,0 0 0,0 1-1,0-1 1,0 0-1,0 0 1,0 1 0,1-1-1,-1 0 1,0 0 0,0 0-1,0 1 1,1-1-1,-1 0 1,0 0 0,0 0-1,0 0 1,1 1 0,-1-1-1,0 0 1,0 0 0,1 0-1,-1 0 1,1 0-1,18 13-110,3-5 96,1-1-1,0-1 0,0-2 0,1 0 1,0-1-1,26-1 0,145-10 9,19-24-21,-320 35 352,-43 15-350,-229 14 477,377-32-431,11-1-267,528-27-1324,-860 51 2053,-4 1 16,348-44-6634,4-1 241,3-6-3779</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19.545"/>
    </inkml:context>
    <inkml:brush xml:id="br0">
      <inkml:brushProperty name="width" value="0.025" units="cm"/>
      <inkml:brushProperty name="height" value="0.025" units="cm"/>
      <inkml:brushProperty name="color" value="#66CC00"/>
    </inkml:brush>
  </inkml:definitions>
  <inkml:trace contextRef="#ctx0" brushRef="#br0">41 1 4068,'0'0'15951,"0"11"-15086,-2 139 2034,-1-14-3311,-17-148-13254,4-3 3961</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19.899"/>
    </inkml:context>
    <inkml:brush xml:id="br0">
      <inkml:brushProperty name="width" value="0.025" units="cm"/>
      <inkml:brushProperty name="height" value="0.025" units="cm"/>
      <inkml:brushProperty name="color" value="#66CC00"/>
    </inkml:brush>
  </inkml:definitions>
  <inkml:trace contextRef="#ctx0" brushRef="#br0">0 30 11371,'0'0'11274,"9"-2"-10617,95-12 620,-6 3-5890,-92 9 2284</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0.242"/>
    </inkml:context>
    <inkml:brush xml:id="br0">
      <inkml:brushProperty name="width" value="0.025" units="cm"/>
      <inkml:brushProperty name="height" value="0.025" units="cm"/>
      <inkml:brushProperty name="color" value="#66CC00"/>
    </inkml:brush>
  </inkml:definitions>
  <inkml:trace contextRef="#ctx0" brushRef="#br0">152 1 12332,'0'0'8893,"-3"11"-8049,-86 178 1622,73-159-2418,8-18-106,1 0 0,1 0 1,0 1-1,1 0 0,-6 21 0,14-42-6931,1-5 4391,6-13-3499</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0.600"/>
    </inkml:context>
    <inkml:brush xml:id="br0">
      <inkml:brushProperty name="width" value="0.025" units="cm"/>
      <inkml:brushProperty name="height" value="0.025" units="cm"/>
      <inkml:brushProperty name="color" value="#66CC00"/>
    </inkml:brush>
  </inkml:definitions>
  <inkml:trace contextRef="#ctx0" brushRef="#br0">141 1 11179,'0'0'10495,"1"9"-9449,10 145 1664,-2-43-2929,-5-2-5614,-14-108-4929</inkml:trace>
  <inkml:trace contextRef="#ctx0" brushRef="#br0" timeOffset="1">0 300 11979,'0'0'11627,"48"51"-10922,-15-50-385,-3-1-160,4 0-128,-7-5-224,-4-6-1441,-2-4-1250,-8-4-2050,-8-1-3010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1.114"/>
    </inkml:context>
    <inkml:brush xml:id="br0">
      <inkml:brushProperty name="width" value="0.025" units="cm"/>
      <inkml:brushProperty name="height" value="0.025" units="cm"/>
      <inkml:brushProperty name="color" value="#66CC00"/>
    </inkml:brush>
  </inkml:definitions>
  <inkml:trace contextRef="#ctx0" brushRef="#br0">109 1 15631,'0'0'5861,"-5"10"-5829,-8 19 294,2 1 0,0 0-1,2 1 1,1 0 0,2 0-1,1 1 1,1 0-1,1 33 1,4-62-314,-1-1 1,1 1-1,0-1 0,-1 1 0,1-1 1,0 0-1,0 1 0,1-1 1,-1 0-1,0 0 0,1 0 0,-1 0 1,1 0-1,0 0 0,0 0 0,-1 0 1,1-1-1,0 1 0,1-1 0,-1 0 1,0 1-1,0-1 0,1 0 0,-1 0 1,0 0-1,1-1 0,-1 1 1,1 0-1,-1-1 0,1 0 0,-1 0 1,1 1-1,-1-2 0,1 1 0,-1 0 1,5-1-1,-5-1 23,0 1 0,-1-1 0,0 0 0,1 0 1,-1 1-1,0-1 0,0 0 0,0 0 0,0 0 0,-1 0 0,1-1 1,0 1-1,-1 0 0,1 0 0,-1 0 0,0 0 0,0-1 0,0 1 0,0 0 1,0-3-1,0-1 54,-1 0 0,1 0 0,-1 0 0,0 0 0,0 0 0,-3-7 0,3 11-78,0 0 0,0 0 1,-1 0-1,1 0 0,0 0 0,-1 0 0,1 0 0,-1 1 0,1-1 0,-1 1 0,0-1 1,0 1-1,0 0 0,1 0 0,-1-1 0,0 1 0,-1 1 0,1-1 0,0 0 0,0 0 1,0 1-1,0-1 0,-1 1 0,1 0 0,0 0 0,0 0 0,-1 0 0,1 0 0,0 0 1,0 0-1,-1 1 0,1-1 0,0 1 0,-4 1 0,3-1-8,1 1-1,-1-1 1,0 0-1,1 1 1,0 0 0,-1-1-1,1 1 1,0 0-1,0 0 1,0 0 0,0 1-1,0-1 1,0 0-1,1 1 1,-1-1 0,1 1-1,-1 0 1,1-1-1,0 1 1,0 0 0,1 0-1,-1 0 1,0-1-1,1 1 1,0 0 0,0 6-1,0-8-3,0 0 0,1 0 0,0 0 0,-1 0 0,1 0-1,0-1 1,-1 1 0,1 0 0,0 0 0,0 0 0,0-1 0,0 1-1,-1 0 1,1-1 0,0 1 0,0-1 0,0 1 0,0-1 0,0 0-1,1 1 1,-1-1 0,0 0 0,0 0 0,0 0 0,0 0 0,0 0-1,0 0 1,0 0 0,2 0 0,39-3 110,-30 1-84,0-1 1,-1-1-1,0 0 0,0 0 1,0-1-1,0-1 1,-1 0-1,0 0 0,0-1 1,-1 0-1,15-14 0,-57 50 739,21-12-833,-6 7 416,-22 38 0,36-55-271,1 0 0,-1 0 0,1 1 0,1-1 1,-1 1-1,1-1 0,1 1 0,-1 0 0,1 0 0,0 13 0,2-18-215,0 0-1,0 1 1,0-2-1,1 1 1,-1 0-1,1 0 1,-1 0-1,1-1 1,0 1-1,0-1 0,0 1 1,0-1-1,0 0 1,1 0-1,-1 0 1,1 0-1,0 0 1,2 1-1,10 9-5243,-9-7-2304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6.876"/>
    </inkml:context>
    <inkml:brush xml:id="br0">
      <inkml:brushProperty name="width" value="0.025" units="cm"/>
      <inkml:brushProperty name="height" value="0.025" units="cm"/>
    </inkml:brush>
  </inkml:definitions>
  <inkml:trace contextRef="#ctx0" brushRef="#br0">157 82 13965,'0'0'4746,"-1"-10"-2894,-6-30-213,7 39-1543,-1 0 0,1-1 0,-1 1 0,1 0 0,-1-1 0,0 1 0,1 0-1,-1 0 1,0 0 0,0 0 0,0 0 0,0-1 0,0 2 0,0-1 0,0 0-1,0 0 1,0 0 0,-1 0 0,1 1 0,0-1 0,0 0 0,-1 1 0,1-1-1,0 1 1,-1 0 0,1-1 0,-1 1 0,1 0 0,0 0 0,-1 0 0,1 0-1,-1 0 1,1 0 0,-3 1 0,-1 0-91,0 0 0,0 0 0,0 0 0,0 1 0,0 0 0,1 0 0,-6 3 0,-31 30 212,39-33-188,0 1 1,-1-1-1,1 1 1,0 0-1,0 0 1,1 0-1,-1 0 1,0 0-1,1 0 1,0 0-1,0 1 1,0-1-1,-1 4 0,3-6-19,-1 0 0,1-1 0,0 1 0,-1 0 0,1 0 0,0-1 0,0 1 0,-1-1 0,1 1 0,0-1 0,0 1 0,0-1 0,0 1 0,-1-1 0,1 1 0,0-1 0,0 0 0,0 0 0,0 0-1,0 1 1,0-1 0,0 0 0,0 0 0,0 0 0,0 0 0,0-1 0,0 1 0,2 0 0,32-4-26,-17-1-596,0-2 0,0 0-1,0 0 1,-1-2 0,0 0 0,19-14 0,36-19 322,-70 78 3802,-4-20-2985,1-12-316,0 1-1,0 0 0,1 0 0,-1 0 0,1 0 1,1 0-1,0 9 0,0-13-179,0 1 0,-1-1 0,1 1 0,0-1 0,0 0 0,0 1 0,0-1-1,0 0 1,1 1 0,-1-1 0,0 0 0,0 0 0,1 0 0,-1 0 0,1 0 0,-1-1 0,1 1 0,-1 0 0,1-1 0,0 1 0,-1-1 0,1 1 0,-1-1 0,1 0-1,0 0 1,0 0 0,2 0 0,14 1-67,0-1 0,0-1 0,-1 0-1,1-2 1,0 0 0,30-10 0,-13 1-430,0-2 1,39-23 0,-95 66 116,4-9-4418,9-12-1653</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2.384"/>
    </inkml:context>
    <inkml:brush xml:id="br0">
      <inkml:brushProperty name="width" value="0.025" units="cm"/>
      <inkml:brushProperty name="height" value="0.025" units="cm"/>
      <inkml:brushProperty name="color" value="#66CC00"/>
    </inkml:brush>
  </inkml:definitions>
  <inkml:trace contextRef="#ctx0" brushRef="#br0">66 164 4740,'4'-10'518,"27"-60"5527,-1-14 3338,-34 102-4117,-25 80-3966,-12 1-510,-10 30 337,51-127-1121,-1-1 1,0 0-1,1 0 0,-1 1 1,1-1-1,-1 0 0,1 1 1,0-1-1,-1 0 0,1 1 1,0-1-1,0 1 0,0-1 1,0 0-1,0 1 0,0-1 0,0 1 1,1-1-1,-1 0 0,0 1 1,1-1-1,-1 0 0,1 1 1,0-1-1,-1 0 0,1 0 1,0 1-1,0-1 0,0 0 1,0 0-1,0 0 0,0 0 1,0 0-1,0 0 0,2 1 1,3-1 21,-1 1 0,1-1 1,0-1-1,-1 1 1,1-1-1,0 0 0,9-1 1,8 0 34,1 1-869,0-1 0,40-7-1,-11-10-3826,-47 15 3446,0 0 0,0-1 1,0 0-1,-1 0 0,0 0 1,7-6-1,1-8-4749</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2.772"/>
    </inkml:context>
    <inkml:brush xml:id="br0">
      <inkml:brushProperty name="width" value="0.025" units="cm"/>
      <inkml:brushProperty name="height" value="0.025" units="cm"/>
      <inkml:brushProperty name="color" value="#66CC00"/>
    </inkml:brush>
  </inkml:definitions>
  <inkml:trace contextRef="#ctx0" brushRef="#br0">121 1 11755,'0'0'4153,"-9"4"-1985,2 0-1864,1 0 1,-1 0 0,1 1-1,0-1 1,0 1-1,0 1 1,1-1 0,-1 1-1,1 0 1,1 0 0,-1 1-1,1-1 1,0 1-1,1 0 1,-4 10 0,5-11-166,-3 7 135,0 0 0,1 0 0,-2 18 1,5-30-317,1 1 0,0 0 1,-1-1-1,1 1 1,0 0-1,0 0 0,0-1 1,0 1-1,0 0 1,0-1-1,0 1 0,1 0 1,-1-1-1,1 1 1,-1 0-1,1-1 0,0 1 1,-1-1-1,1 1 1,0-1-1,0 1 0,0-1 1,0 1-1,0-1 1,0 0-1,1 0 0,-1 0 1,0 0-1,1 0 1,-1 0-1,1 0 0,-1 0 1,1 0-1,-1-1 1,3 2-1,3-1-397,-1 0-1,1-1 0,-1 0 1,1 0-1,-1 0 1,1-1-1,-1 0 1,1 0-1,-1-1 1,0 1-1,0-2 1,1 1-1,-1 0 0,7-6 1,3-1-1271,-2-1-1,1-1 1,-2 0 0,14-15-1,7-8-2949</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4:23.131"/>
    </inkml:context>
    <inkml:brush xml:id="br0">
      <inkml:brushProperty name="width" value="0.025" units="cm"/>
      <inkml:brushProperty name="height" value="0.025" units="cm"/>
      <inkml:brushProperty name="color" value="#66CC00"/>
    </inkml:brush>
  </inkml:definitions>
  <inkml:trace contextRef="#ctx0" brushRef="#br0">131 174 4933,'0'0'3390,"3"-9"-929,10-28 282,-13 37-2649,-1 0 0,1 1-1,0-1 1,0 0 0,0 0-1,-1 0 1,1 0 0,0 1-1,0-1 1,-1 0 0,1 0 0,0 0-1,-1 0 1,1 0 0,0 0-1,0 0 1,-1 0 0,1 0-1,0 0 1,0 0 0,-1 0-1,1 0 1,0 0 0,-1 0-1,1 0 1,0 0 0,0-1-1,-1 1 1,1 0 0,0 0-1,0 0 1,-1 0 0,1 0-1,0-1 1,0 1 0,0 0-1,-1 0 1,1 0 0,0-1-1,0 1 1,0 0 0,0 0-1,-1-1 1,1 1 0,0 0-1,0 0 1,0-1 0,0 1-1,0 0 1,0 0 0,0-1-1,0 1 1,0 0 0,0-1-1,0 1 1,0 0 0,0 0-1,0-1 1,0 1 0,0-1-1,-19 16 637,5 0-324,2 0 1,0 1-1,1 1 1,0 0-1,-12 28 1,17-32-209,1 0 0,0 0 0,1 1 1,0 0-1,1-1 0,1 1 0,0 0 0,0 25 1,2-37-181,1 0 0,-1 0 0,1 0 0,0 0 1,0 0-1,0 0 0,0 0 0,0 0 1,0 0-1,0-1 0,1 1 0,-1 0 0,0-1 1,1 1-1,0-1 0,-1 0 0,1 1 1,0-1-1,0 0 0,0 0 0,-1 0 0,1 0 1,0-1-1,0 1 0,1 0 0,-1-1 0,0 1 1,0-1-1,0 0 0,0 0 0,0 0 1,0 0-1,0 0 0,4-1 0,6 1 207,0-1 0,0 0-1,0-1 1,0 0 0,11-4-1,-3-1 14,0-1 0,-1-1 0,0-1 0,0 0 0,-1-2 0,0 0 0,-1-1 0,24-23 0,-35 30-166,1 0 1,-1 0-1,-1-1 1,1 0-1,-1 0 1,0-1-1,0 1 1,-1-1-1,0 0 1,-1 0-1,0-1 1,0 1-1,-1-1 1,0 1-1,0-1 1,-1 0-1,0 0 1,0 0-1,-1 1 1,0-1-1,-1 0 1,0 0-1,-3-11 0,2 14-84,0 0 0,-1 1 0,0-1-1,0 0 1,0 1 0,-1 0 0,0 0-1,0 0 1,0 0 0,0 0 0,-1 1-1,0 0 1,0 0 0,0 0 0,0 0-1,-1 1 1,1 0 0,-1 0 0,-11-3-1,5 2-653,-1 0 0,0 1 1,-18-3-1,-39 3-7076,42 3-3212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14.391"/>
    </inkml:context>
    <inkml:brush xml:id="br0">
      <inkml:brushProperty name="width" value="0.025" units="cm"/>
      <inkml:brushProperty name="height" value="0.025" units="cm"/>
      <inkml:brushProperty name="color" value="#66CC00"/>
    </inkml:brush>
  </inkml:definitions>
  <inkml:trace contextRef="#ctx0" brushRef="#br0">1 277 5061,'0'0'13308,"12"-9"-12304,160-141 614,-42 33-994,-130 117-621,0-1 1,0 1-1,0 0 0,0 0 0,1 0 1,-1 0-1,0 0 0,0 0 0,0 0 1,0 0-1,1 0 0,-1 0 0,0 0 1,0 0-1,0 0 0,0 0 0,1 0 1,-1 0-1,0 0 0,0 0 0,0 0 1,1 0-1,-1 1 0,0-1 0,0 0 1,0 0-1,0 0 0,0 0 0,1 0 1,-1 0-1,0 0 0,0 1 0,0-1 1,0 0-1,0 0 0,0 0 0,0 0 1,0 1-1,1-1 0,-1 0 0,0 0 1,0 0-1,0 0 0,0 1 0,0-1 1,0 0-1,0 0 0,0 0 0,0 1 1,0-1-1,0 0 0,3 20 325,-3 21 200,-2-21-333,-2 0-1,-8 28 0,7-32-258,0 1 0,2 0-1,0 0 1,-1 24 0,4-40-43,0 0 0,0 0 0,0 0 1,0 0-1,0 0 0,1 0 0,-1 0 0,0 0 1,0 0-1,1 0 0,-1 0 0,0 0 0,1 0 1,-1 0-1,1 0 0,0-1 0,-1 1 1,1 0-1,0 0 0,-1-1 0,1 1 0,0 0 1,0-1-1,-1 1 0,1 0 0,0-1 0,0 1 1,0-1-1,0 0 0,0 1 0,0-1 1,0 0-1,0 1 0,0-1 0,0 0 0,0 0 1,0 0-1,0 0 0,0 0 0,0 0 0,0 0 1,0 0-1,1-1 0,2 1-728,-1-1-1,1 0 1,-1 0 0,0 0-1,1 0 1,-1-1-1,0 0 1,0 1 0,0-1-1,0 0 1,5-4-1,11-15-7342</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14.814"/>
    </inkml:context>
    <inkml:brush xml:id="br0">
      <inkml:brushProperty name="width" value="0.025" units="cm"/>
      <inkml:brushProperty name="height" value="0.025" units="cm"/>
      <inkml:brushProperty name="color" value="#66CC00"/>
    </inkml:brush>
  </inkml:definitions>
  <inkml:trace contextRef="#ctx0" brushRef="#br0">49 94 9801,'0'0'2888,"-5"-9"-1793,-12-27 186,16 35-1190,1-1 1,-1 1-1,1 0 1,0-1-1,-1 1 0,1 0 1,0-1-1,0 1 1,0-1-1,0 1 0,0-1 1,1 1-1,-1 0 1,0-1-1,1 1 0,-1 0 1,1-1-1,-1 1 1,1 0-1,0 0 0,-1-1 1,1 1-1,0 0 1,0 0-1,0 0 0,0 0 1,0 0-1,0 0 1,0 0-1,0 0 0,0 0 1,0 1-1,1-1 1,-1 0-1,0 1 1,1-1-1,-1 1 0,0 0 1,1-1-1,-1 1 1,0 0-1,1 0 0,2-1 1,1 0 22,1 0 1,-1 1-1,0-1 1,1 1 0,-1 0-1,1 0 1,-1 0-1,0 1 1,9 2-1,-13-2-77,1 0-1,-1 0 1,1 0-1,-1 0 1,0 1-1,0-1 1,0 0-1,0 1 1,0-1-1,0 1 1,0-1-1,0 1 1,-1-1-1,1 1 0,0 0 1,-1-1-1,0 1 1,1 0-1,-1 0 1,0-1-1,0 1 1,0 0-1,0 0 1,0-1-1,0 1 1,0 0-1,-1-1 0,1 1 1,-1 0-1,0 2 1,-1 4 158,-1-1 0,1 0 0,-1 0 0,0 0 0,-8 11 0,-35 36 713,32-38-325,1-1 1,-22 34 0,35-48-587,-1-1 1,1 0 0,0 0-1,0 1 1,0-1 0,0 0-1,-1 0 1,1 1 0,0-1-1,0 0 1,0 0 0,0 1-1,0-1 1,0 0 0,0 1-1,0-1 1,0 0 0,0 0-1,0 1 1,0-1 0,0 0-1,0 1 1,0-1 0,0 0-1,0 0 1,0 1 0,1-1-1,-1 0 1,0 1-1,0-1 1,0 0 0,0 0-1,0 0 1,1 1 0,-1-1-1,0 0 1,0 0 0,1 0-1,-1 1 1,0-1 0,0 0-1,1 0 1,-1 0 0,0 0-1,0 0 1,1 1 0,20 0 15,27-10-306,136-53-7048,-108 35-265,-25 10-1897</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15.208"/>
    </inkml:context>
    <inkml:brush xml:id="br0">
      <inkml:brushProperty name="width" value="0.025" units="cm"/>
      <inkml:brushProperty name="height" value="0.025" units="cm"/>
      <inkml:brushProperty name="color" value="#66CC00"/>
    </inkml:brush>
  </inkml:definitions>
  <inkml:trace contextRef="#ctx0" brushRef="#br0">89 71 7623,'0'0'12166,"-8"0"-11674,6-1-477,-1 1 1,1 0-1,-1 0 1,1 0-1,-1 0 1,1 0 0,-1 0-1,1 1 1,-1-1-1,1 1 1,0 0-1,-1 0 1,1 0-1,0 0 1,0 0 0,-1 0-1,1 0 1,0 1-1,0-1 1,0 1-1,1 0 1,-1-1 0,0 1-1,1 0 1,-1 0-1,1 0 1,-1 0-1,1 1 1,0-1 0,0 0-1,0 0 1,0 1-1,0-1 1,1 0-1,-1 5 1,-3 6 222,1 0 0,1 0 0,0 0 0,0 24 0,2-35-223,0 0 0,0 0 0,0 1 0,0-1 0,0 0 0,1 1 0,-1-1 0,1 0 0,0 0 0,-1 0 0,1 1 0,0-1 0,0 0 0,0 0 0,1 0 0,-1 0-1,0-1 1,1 1 0,-1 0 0,1 0 0,0-1 0,-1 1 0,1-1 0,0 0 0,0 1 0,0-1 0,0 0 0,0 0 0,0 0 0,0 0 0,0-1 0,1 1 0,-1-1 0,3 1 0,5-1 137,1 0 1,-1-1-1,1 0 1,-1-1 0,0 0-1,0-1 1,0 0 0,0 0-1,0-1 1,0-1-1,-1 0 1,0 0 0,16-12-1,-17 12-25,-1 0-1,0-1 1,0 0-1,-1-1 1,0 1-1,0-1 1,0 0-1,-1-1 1,0 1-1,0-1 1,-1 0-1,0-1 0,0 1 1,-1 0-1,0-1 1,2-13-1,-5 20-80,0 0 1,1-1-1,-1 1 0,-1 0 0,1-1 0,0 1 0,-1 0 0,1-1 0,-1 1 0,1 0 0,-1 0 1,0-1-1,0 1 0,0 0 0,0 0 0,-1 0 0,1 0 0,0 0 0,-1 0 0,0 1 0,-1-3 1,-1 1-29,-1 0 1,1 0 0,-1 1 0,1-1-1,-1 1 1,0 0 0,0 0 0,0 1-1,-7-2 1,-4 0-62,-1 1 0,0 1 1,1 0-1,-1 1 0,-21 3 0,5 8-745,32-11 578,0 1 0,0-1 0,1 1 0,-1-1 0,0 1 0,0 0 0,1 0 0,-1-1 0,0 1 0,1 0 0,-1 0 0,1 0 0,-1 0 0,1 0 0,-1-1 0,1 1 0,-1 0 0,1 2 0</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39.539"/>
    </inkml:context>
    <inkml:brush xml:id="br0">
      <inkml:brushProperty name="width" value="0.025" units="cm"/>
      <inkml:brushProperty name="height" value="0.025" units="cm"/>
      <inkml:brushProperty name="color" value="#66CC00"/>
    </inkml:brush>
  </inkml:definitions>
  <inkml:trace contextRef="#ctx0" brushRef="#br0">1 392 4132,'0'0'14883,"-1"-9"-14354,1 2-442,1-1 0,-1 0 0,2 1-1,-1-1 1,1 1 0,0-1 0,0 1 0,1 0 0,0 0 0,0 0 0,1 0 0,0 0 0,0 1 0,8-9 0,16-22 361,40-40 0,-42 50-331,-22 23-92,19-22 217,1 1 0,1 1 0,30-22 0,-55 46-234,0 0 0,1 0 1,-1 0-1,0 0 0,0 0 1,0-1-1,0 1 0,1 0 1,-1 0-1,0 0 0,0 0 1,1 0-1,-1 0 0,0 0 1,0 0-1,0 0 0,1 0 0,-1 0 1,0 0-1,0 0 0,0 0 1,1 0-1,-1 0 0,0 0 1,0 1-1,0-1 0,1 0 1,-1 0-1,0 0 0,0 0 1,0 0-1,0 0 0,1 1 1,-1-1-1,0 0 0,0 0 1,0 0-1,0 0 0,0 1 1,1-1-1,-1 0 0,0 0 1,0 0-1,0 0 0,0 1 1,0-1-1,0 0 0,0 1 1,3 18 294,-5 23 278,-7-3-235,-2 0 1,-18 47 0,15-49-62,1 0 0,-10 60 0,22-97-307,1 1 1,0-1-1,0 0 0,0 1 1,0-1-1,-1 1 1,1-1-1,0 1 1,0-1-1,0 1 0,0-1 1,0 1-1,0-1 1,0 1-1,1-1 1,-1 1-1,0-1 1,0 1-1,0-1 0,0 1 1,0-1-1,1 0 1,-1 1-1,0-1 1,1 1-1,-1-1 0,0 0 1,0 1-1,1-1 1,-1 0-1,1 1 1,-1-1-1,0 0 1,1 0-1,-1 1 0,1-1 1,19-6-1920,17-23-2655,-17 6 186,-1-2-533</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39.917"/>
    </inkml:context>
    <inkml:brush xml:id="br0">
      <inkml:brushProperty name="width" value="0.025" units="cm"/>
      <inkml:brushProperty name="height" value="0.025" units="cm"/>
      <inkml:brushProperty name="color" value="#66CC00"/>
    </inkml:brush>
  </inkml:definitions>
  <inkml:trace contextRef="#ctx0" brushRef="#br0">13 74 2050,'0'0'12556,"5"-8"-10880,-1 2-1341,1 0-1,0 0 1,0 1-1,0-1 0,1 1 1,0 1-1,6-6 1,-8 8-204,-1 0 1,0 0-1,1 0 1,0 1-1,-1-1 0,1 1 1,0 0-1,0-1 1,0 2-1,0-1 1,0 0-1,0 1 0,0 0 1,0 0-1,0 0 1,0 1-1,0-1 1,6 2-1,-9-1-97,0 0 0,0 0-1,0 0 1,0 0 0,-1-1 0,1 1 0,0 0 0,0 0 0,-1 1-1,1-1 1,-1 0 0,1 0 0,-1 0 0,1 0 0,-1 0-1,0 1 1,1-1 0,-1 0 0,0 0 0,0 1 0,0-1-1,0 0 1,0 0 0,-1 2 0,-3 35 759,-2-20-598,-1 0 1,-1-1-1,-1 0 0,0 0 1,-1-1-1,-24 30 1,18-25 145,2 1 0,-22 39 0,36-61-342,0 0 0,-1 1-1,1-1 1,0 1-1,-1-1 1,1 1-1,0 0 1,0-1-1,0 1 1,0-1 0,-1 1-1,1-1 1,0 1-1,0 0 1,0-1-1,0 1 1,0-1-1,0 1 1,0 0 0,1-1-1,-1 1 1,0-1-1,0 1 1,0-1-1,0 1 1,1-1-1,-1 1 1,0-1 0,1 1-1,-1-1 1,0 1-1,1-1 1,-1 1-1,1-1 1,-1 0-1,0 1 1,1-1 0,-1 1-1,1-1 1,-1 0-1,2 1 1,31 0-430,36-18-1576,22-20-2577,-2-7-3826,-44 19 2004</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6:40.243"/>
    </inkml:context>
    <inkml:brush xml:id="br0">
      <inkml:brushProperty name="width" value="0.025" units="cm"/>
      <inkml:brushProperty name="height" value="0.025" units="cm"/>
      <inkml:brushProperty name="color" value="#66CC00"/>
    </inkml:brush>
  </inkml:definitions>
  <inkml:trace contextRef="#ctx0" brushRef="#br0">88 76 11211,'0'0'8562,"-8"-2"-7451,5 1-1038,1 0 1,-1 1 0,1-1-1,-1 1 1,1 0 0,-1 0-1,1 0 1,-1 0 0,1 1-1,-1-1 1,1 0 0,-1 1-1,1 0 1,0 0 0,-4 1-1,3 0-29,1 0 0,-1 0 0,1 0 0,0 0 0,0 1 0,0-1 0,0 0 1,1 1-1,-1 0 0,0-1 0,1 1 0,0 0 0,0 0 0,0 0 0,0 0 0,-1 5 0,0-3 16,1 1 1,0 0-1,0-1 1,0 1-1,0 0 0,1-1 1,0 1-1,0 0 1,1 0-1,-1-1 1,1 1-1,3 7 0,-3-11-37,1 1 0,-1-1 1,1 0-1,0 0 0,0 0 0,0 0 0,0 0 0,0-1 0,0 1 0,0 0 0,0-1 0,1 0 0,-1 0 0,1 1 0,-1-1 0,1-1 0,0 1 0,-1 0 0,1-1 0,0 1 0,-1-1 0,1 0 0,0 0 0,-1 0 0,1 0 1,0 0-1,4-2 0,8 0 125,-1-2 0,1 0-1,-1-1 1,0 0 0,0-1 0,-1 0 0,0-1 0,0-1 0,-1 0 0,1-1 0,-2 0 0,1-1 0,15-18 0,-25 27-100,-1-1 0,1 1 0,-1-1 0,1 0 0,-1 0 0,0 1 0,0-1 0,0 0 0,0 0 0,0 0 0,0 0 0,0-1 0,-1 1 0,1 0 0,-1 0 0,0 0 0,1 0 0,-1-1 0,0 1 0,0 0 0,0 0 0,-1-1 0,1 1 0,-2-4 0,1 3-17,-1 0 0,0 0 0,-1 0 1,1 0-1,0 1 0,-1-1 0,1 1 1,-1-1-1,0 1 0,0 0 0,0 0 0,0 0 1,-6-2-1,-7-2-114,1 0 1,-1 1 0,0 1-1,0 0 1,-24-1-1,-28 3-3638,50 2-1729,8 0-4378</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23.229"/>
    </inkml:context>
    <inkml:brush xml:id="br0">
      <inkml:brushProperty name="width" value="0.025" units="cm"/>
      <inkml:brushProperty name="height" value="0.025" units="cm"/>
      <inkml:brushProperty name="color" value="#66CC00"/>
    </inkml:brush>
  </inkml:definitions>
  <inkml:trace contextRef="#ctx0" brushRef="#br0">260 30 9865,'0'0'9764,"-10"-6"-9475,-33-17-33,40 23-236,0 0 0,1 0 0,-1 0 0,0 1 0,1-1 0,-1 1 0,0-1 0,1 1 0,-1 0 1,1 0-1,-1 0 0,1 0 0,0 1 0,0-1 0,-1 1 0,1-1 0,0 1 0,0 0 0,0-1 0,0 1 0,1 0 0,-4 5 0,-2 0 74,-9 9 53,1 1 0,0 0-1,1 1 1,1 0 0,-13 26 0,19-31-56,1 0-1,0 1 1,1 0 0,0 0 0,1 0-1,1 1 1,0-1 0,1 1 0,0 16-1,2-30-82,0 0-1,0 1 1,0-1-1,0 0 1,0 1-1,0-1 0,1 0 1,-1 0-1,1 1 1,-1-1-1,1 0 1,-1 0-1,1 0 1,-1 1-1,1-1 0,0 0 1,0 0-1,0 0 1,-1 0-1,1 0 1,0 0-1,0-1 1,1 1-1,1 1 0,-1-1 34,1 0 0,0 0 0,-1 0 0,1-1 0,0 1-1,0-1 1,-1 0 0,1 0 0,0 0 0,0 0-1,3-1 1,2 0 116,0-1-1,0 0 0,-1-1 1,1 1-1,-1-1 1,0-1-1,12-6 0,-12 4-7,1 0 0,-1 0 0,-1 0 0,1-1 0,6-10 0,-11 15-43,0-1 0,0 0 0,-1 0-1,1 0 1,-1 0 0,0 0 0,0 0 0,0 0-1,0 0 1,0 0 0,-1 0 0,1-1 0,-1 1-1,0 0 1,0 0 0,0-1 0,0 1 0,-1-4 0,0 6-85,0 0 1,0 0 0,1-1 0,-1 1 0,0 0 0,0 0 0,0 0 0,0 0 0,0 0 0,0 1 0,0-1 0,-1 0 0,1 0 0,0 1 0,0-1 0,-1 1 0,1-1 0,0 1 0,-1-1 0,1 1 0,0 0 0,-1 0-1,1 0 1,0 0 0,-1 0 0,1 0 0,-1 0 0,1 0 0,0 0 0,-1 0 0,1 1 0,-2 0 0,-2 0-37,-1 0 0,1 0 0,0 1-1,0 0 1,0 0 0,0 0 0,-6 4 0,11-6-72,-29 25 353,28-25-387,0 1 0,0 0-1,0-1 1,0 1 0,0 0-1,0 0 1,0 0-1,1 0 1,-1 0 0,0 0-1,1 0 1,-1 0-1,0 0 1,1 0 0,-1 0-1,1 0 1,0 0 0,-1 0-1,1 0 1,0 0-1,0 1 1,0-1 0,0 0-1,0 0 1,0 0 0,0 1-1,0 0 1,4-1-696,-1 0 1,0 0-1,1-1 1,-1 0 0,1 1-1,-1-1 1,1-1-1,-1 1 1,6-1 0,-4 0-501,19-3-4518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0.530"/>
    </inkml:context>
    <inkml:brush xml:id="br0">
      <inkml:brushProperty name="width" value="0.025" units="cm"/>
      <inkml:brushProperty name="height" value="0.025" units="cm"/>
    </inkml:brush>
  </inkml:definitions>
  <inkml:trace contextRef="#ctx0" brushRef="#br0">182 12 10218,'-2'-2'474,"-1"1"-1,1-1 1,-1 1 0,1 0 0,-1 0 0,1 0 0,-1 0 0,0 1 0,0-1 0,1 1 0,-1-1 0,0 1-1,0 0 1,-3 1 0,2-1-259,-1 1 0,1 1 1,0-1-1,-1 1 0,1 0 0,0 0 0,0 0 0,0 0 0,0 1 0,1-1 0,-1 1 0,-5 6 0,0 0-132,0 0-1,2 1 1,-1 0-1,1 1 1,0 0-1,1 0 1,-5 14-1,8-19 32,0 1 1,1-1-1,0 1 0,0 0 0,0 0 0,1 0 0,0 0 1,0 11-1,2-16-97,-1-1 0,0 0 0,0 0 0,1 1 0,-1-1 0,1 0 0,-1 0 0,1 0 0,-1 1 0,1-1 0,0 0 0,0 0 0,0 0 0,-1 0 0,1 0 1,0 0-1,0 0 0,0-1 0,2 2 0,0-1 36,0 1-1,-1-1 1,1-1 0,0 1 0,0 0-1,0-1 1,0 1 0,0-1 0,0 0 0,0 0-1,6-1 1,-1 0 28,1-1-1,-1 0 0,0-1 1,1 1-1,-1-2 0,0 1 0,-1-1 1,1 0-1,-1-1 0,0 0 1,0 0-1,0 0 0,7-8 1,-9 8-66,-1 1 0,1-1 0,-1 0 1,0-1-1,0 1 0,0-1 0,-1 0 1,0 1-1,0-2 0,-1 1 0,1 0 0,-1 0 1,-1-1-1,1 1 0,-1-1 0,0 1 1,0-12-1,-2 17-87,1 0 0,-1 0 0,1 0 0,-1 0 0,1 0 0,-1 0 0,1 0 0,-1 0 0,0 0 0,0 0 0,1 1 0,-1-1 0,0 0 1,0 0-1,0 1 0,0-1 0,0 1 0,0-1 0,0 1 0,0-1 0,0 1 0,0-1 0,0 1 0,0 0 0,0 0 0,-1 0 0,1-1 0,0 1 0,0 0 0,0 0 0,0 1 0,0-1 0,0 0 0,-1 0 0,1 0 1,0 1-1,-2 0 0,0 0-734,-1-1 0,1 1 1,-1 0-1,1 0 1,0 0-1,0 1 1,-1-1-1,1 1 1,0 0-1,0 0 0,-4 4 1,1 3-4058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7.346"/>
    </inkml:context>
    <inkml:brush xml:id="br0">
      <inkml:brushProperty name="width" value="0.025" units="cm"/>
      <inkml:brushProperty name="height" value="0.025" units="cm"/>
    </inkml:brush>
  </inkml:definitions>
  <inkml:trace contextRef="#ctx0" brushRef="#br0">224 22 15695,'0'0'3950,"-8"-4"-2487,2 1-1330,0 0-1,0 1 1,-1 0-1,1 0 1,0 0 0,-1 1-1,1 0 1,-1 0 0,1 1-1,-1 0 1,1 0-1,-1 0 1,1 1 0,-1 0-1,1 0 1,-1 1-1,1 0 1,-11 4 0,5-1-35,6-3-63,0 0-1,1 0 0,-1 1 1,1 0-1,0 0 0,0 0 0,0 0 1,0 1-1,1 0 0,-1 0 1,1 0-1,-7 8 0,11-12-52,0 1-1,0-1 1,0 1 0,0-1-1,1 1 1,-1-1-1,0 1 1,0-1 0,0 1-1,0-1 1,0 1-1,1-1 1,-1 1 0,0-1-1,0 1 1,1-1-1,-1 1 1,0-1-1,1 1 1,-1-1 0,1 0-1,-1 1 1,0-1-1,1 0 1,-1 1 0,1-1-1,-1 0 1,1 0-1,-1 1 1,1-1 0,-1 0-1,1 0 1,-1 0-1,1 0 1,-1 0 0,1 0-1,-1 0 1,1 0-1,0 0 1,-1 0 0,1 0-1,-1 0 1,2 0-1,31 1-1414,-28-1 1039,49-2-2877,37 1 787,-81 1 2706,-1 1 1,1 0-1,-1 1 0,0 0 0,0 1 0,1 0 1,8 4-1,-17-7-47,1 1 1,0 0-1,-1-1 1,1 1 0,-1 0-1,1 0 1,-1 0-1,1 0 1,-1 0-1,1 0 1,-1 0-1,0 0 1,0 1-1,0-1 1,0 0-1,0 1 1,0-1-1,0 1 1,0-1-1,0 1 1,-1 0-1,1-1 1,-1 1-1,1 0 1,-1 1-1,0 0-43,-1-1 0,1 0-1,-1 0 1,0-1 0,0 1-1,0 0 1,0 0 0,0 0-1,-1-1 1,1 1 0,-1 0-1,1-1 1,-1 1 0,1-1-1,-1 0 1,0 1 0,-2 0 0,-9 6 16,0-1 1,0 0-1,-1-1 1,-23 6 0,3-4 22,15-8-1387,19 0 1073,0 0-1,-1 0 1,1 0-1,0 0 0,-1 0 1,1 0-1,0 0 1,-1 0-1,1-1 0,0 1 1,-1 0-1,1 0 1,0 0-1,0 0 1,-1-1-1,1 1 0,0 0 1,0 0-1,-1-1 1,1 1-1,0 0 0,0 0 1,0-1-1,-1 1 1,1 0-1,0 0 1,0-1-1,0 1 0,0 0 1,0-1-1,0 1 1,0 0-1,0-1 0,0 0 1,1-16-5986</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23.778"/>
    </inkml:context>
    <inkml:brush xml:id="br0">
      <inkml:brushProperty name="width" value="0.025" units="cm"/>
      <inkml:brushProperty name="height" value="0.025" units="cm"/>
      <inkml:brushProperty name="color" value="#66CC00"/>
    </inkml:brush>
  </inkml:definitions>
  <inkml:trace contextRef="#ctx0" brushRef="#br0">201 63 11563,'0'0'7815,"-10"-7"-6523,-30-22-331,38 28-907,0 0 0,-1 0 1,1 0-1,0 0 0,0 1 0,0-1 0,-1 1 0,1-1 1,0 1-1,0 0 0,-1 0 0,1 0 0,0 0 1,0 0-1,-1 1 0,1-1 0,0 1 0,0 0 0,-1-1 1,1 1-1,0 0 0,0 0 0,0 0 0,0 0 0,0 1 1,1-1-1,-1 0 0,-2 3 0,-3 3 18,0 0-1,1 0 1,-1 1-1,-7 12 1,14-18-63,-7 8 68,1 0 1,1 1-1,0 0 1,1 0-1,0 0 0,0 0 1,1 1-1,1-1 1,0 1-1,0 0 0,1 17 1,1-27-72,0-1 0,0 1 0,0-1 0,0 1 0,1-1 0,-1 1 0,1-1 0,-1 1 0,1-1 0,-1 0 0,1 1-1,0-1 1,-1 0 0,1 1 0,0-1 0,0 0 0,0 0 0,0 0 0,0 0 0,0 0 0,1 0 0,0 1 0,1 0 13,1-1 0,-1 1-1,1-1 1,-1 0 0,1 0 0,-1 0 0,1 0-1,-1-1 1,5 1 0,2 0 27,1-2 0,-1 1-1,0-1 1,0 0 0,0-1 0,12-3 0,-11 1 12,-1 0-1,1-1 1,-1 0 0,0-1 0,0 0-1,-1 0 1,1-1 0,-1-1 0,14-14-1,-18 17 55,-1-1 0,1 1 1,-1-1-1,0 0 0,-1-1 0,0 1 0,0-1 0,0 1 0,0-1 0,-1 0 0,-1 0 0,1 0 0,-1 0 0,0 0 0,0 0 0,-1-13 0,-1 17-89,1 0 0,-1 0-1,1 1 1,-1-1 0,0 0-1,0 1 1,0-1 0,0 0-1,-1 1 1,1-1 0,-1 1 0,0 0-1,1 0 1,-1-1 0,0 1-1,0 0 1,0 1 0,-4-4 0,1 2-29,0 0 1,0 0 0,-1 1 0,1-1 0,-1 1 0,0 0 0,0 1 0,-10-2 0,10 1-37,0 2 0,0-1 0,0 1 1,0-1-1,0 2 0,-1-1 0,1 1 0,0 0 0,0 0 0,0 0 0,1 1 0,-1 0 0,0 0 0,1 1 0,-1 0 0,1 0 0,0 0 0,-8 6 0,11-7-137,0 0 0,0 1-1,0-1 1,0 0 0,1 1 0,-1 0 0,1-1-1,-1 1 1,1 0 0,0 0 0,0-1-1,1 1 1,-1 0 0,0 0 0,1 0-1,0 0 1,0 0 0,0 0 0,0 0 0,0 0-1,0 0 1,1 0 0,1 6 0,0-7-330,-1 1 0,0-1 0,1 1 0,0-1 0,0 0 1,-1 0-1,1 0 0,0 0 0,1 0 0,-1 0 0,0-1 1,1 1-1,-1-1 0,1 1 0,-1-1 0,1 0 0,-1 0 1,1 0-1,0 0 0,0 0 0,-1-1 0,1 0 0,0 1 1,0-1-1,3 0 0,26 0-8727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24.154"/>
    </inkml:context>
    <inkml:brush xml:id="br0">
      <inkml:brushProperty name="width" value="0.025" units="cm"/>
      <inkml:brushProperty name="height" value="0.025" units="cm"/>
      <inkml:brushProperty name="color" value="#66CC00"/>
    </inkml:brush>
  </inkml:definitions>
  <inkml:trace contextRef="#ctx0" brushRef="#br0">134 2 15022,'0'0'4308,"-8"-1"-3304,5 1-952,0 0 1,0-1-1,0 1 0,0 0 0,0 0 1,0 1-1,-1-1 0,1 1 1,0-1-1,1 1 0,-1 0 1,0 0-1,0 0 0,0 1 1,0-1-1,1 0 0,-1 1 1,1 0-1,-1 0 0,1 0 1,0 0-1,0 0 0,-1 0 1,2 1-1,-1-1 0,0 1 0,0-1 1,1 1-1,-2 3 0,-4 6 104,0 1 0,1 0 1,1 0-1,0 0 0,1 1 0,0 0 0,1 0 0,0 0 0,1 0 0,1 0 0,1 0 0,1 28 0,0-39-137,0 0 1,1-1-1,-1 1 1,0-1-1,1 1 1,0-1-1,-1 0 0,1 1 1,0-1-1,0 0 1,0 0-1,0 0 1,1-1-1,-1 1 1,0 0-1,1-1 0,-1 0 1,1 1-1,0-1 1,-1 0-1,1 0 1,0-1-1,0 1 0,-1-1 1,1 1-1,0-1 1,0 0-1,0 0 1,0 0-1,4-1 1,1 1 93,1-1 0,-1 0 0,0 0 0,0 0 1,0-1-1,0-1 0,-1 1 0,1-1 1,12-7-1,-14 6 33,0-1-1,0 0 1,0 0-1,0 0 1,-1-1 0,0 1-1,0-1 1,-1-1 0,1 1-1,-1 0 1,-1-1-1,1 0 1,-1 0 0,0 0-1,-1-1 1,3-8 0,-5 11-129,1 0 0,-1 0 0,0 0 0,0 0 0,0 0 0,-1 0 0,1 0 0,-1 0 0,0 0 0,-1 0 1,1 0-1,-1 1 0,0-1 0,-1 1 0,1-1 0,-1 1 0,1 0 0,-1 0 0,0 0 0,-1 0 1,1 0-1,-1 1 0,0-1 0,1 1 0,-9-4 0,7 3-177,0 1 1,0 0-1,-1 1 0,1-1 1,-1 1-1,0 0 1,-6-1-1,-27-1-6464,29 4-193</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41.039"/>
    </inkml:context>
    <inkml:brush xml:id="br0">
      <inkml:brushProperty name="width" value="0.025" units="cm"/>
      <inkml:brushProperty name="height" value="0.025" units="cm"/>
      <inkml:brushProperty name="color" value="#66CC00"/>
    </inkml:brush>
  </inkml:definitions>
  <inkml:trace contextRef="#ctx0" brushRef="#br0">1 496 12908,'0'0'3993,"10"-8"-4153,11-7 234,1 1-1,0 1 0,1 1 1,0 0-1,1 2 1,0 1-1,1 1 0,0 1 1,0 1-1,0 1 1,38-2-1,12 5 133,39-2 415,186-29-1,-105-4-431,346-20 1,814-30-62,-553-15 1009,-782 99-1014,-9 2-29,0 0 0,-1-1 1,1 0-1,-1-1 0,11-4 1,-25 7 445,-18-3 1799,13 0-6200,19-19-14573</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46.586"/>
    </inkml:context>
    <inkml:brush xml:id="br0">
      <inkml:brushProperty name="width" value="0.025" units="cm"/>
      <inkml:brushProperty name="height" value="0.025" units="cm"/>
      <inkml:brushProperty name="color" value="#66CC00"/>
    </inkml:brush>
  </inkml:definitions>
  <inkml:trace contextRef="#ctx0" brushRef="#br0">364 102 4004,'3'-9'432,"-1"4"76,10-45 3330,-11 49-3672,-1-1 1,0 1 0,0 0 0,0 0-1,0-1 1,0 1 0,0 0 0,0-1-1,0 1 1,-1 0 0,1-1 0,0 1-1,-1 0 1,1 0 0,-1-1 0,1 1-1,-1 0 1,0 0 0,1 0 0,-1 0-1,0 0 1,0 0 0,0 0 0,0 0 0,0 0-1,0 0 1,0 1 0,0-1 0,0 0-1,0 1 1,-1-1 0,1 0 0,0 1-1,0 0 1,-1-1 0,1 1 0,-2-1-1,-5 2 22,-1-1 0,1 1 0,0 0 0,-1 1 0,1-1 0,0 2 0,0-1 0,0 1 0,0 1 0,0-1 0,1 1 0,0 1-1,0-1 1,0 1 0,0 0 0,1 1 0,-11 10 0,-7 9 144,1 1-1,-38 56 1,43-54-66,0 1 1,-21 48-1,35-67-246,0 0 1,0 0-1,1 0 0,1 0 0,-1 1 1,2-1-1,-1 1 0,2 0 0,-1-1 0,1 1 1,1-1-1,2 15 0,-2-23-14,1 1-1,-1-1 1,1 1 0,-1-1-1,1 0 1,0 0 0,0 0-1,0 0 1,0 0-1,0 0 1,0 0 0,0-1-1,1 1 1,-1-1 0,1 0-1,-1 1 1,1-1-1,-1 0 1,1-1 0,0 1-1,-1 0 1,1-1 0,0 1-1,0-1 1,0 0 0,-1 0-1,1 0 1,3-1-1,8 1 47,-1-1 0,0 0-1,1-1 1,20-7 0,-21 6 37,0-2-1,0 0 1,-1-1 0,0 0-1,0 0 1,0-2 0,-1 1-1,0-1 1,0-1 0,-1 0 0,0-1-1,13-16 1,-22 24-33,0 1 1,0 0-1,0 0 0,0 0 1,-1 0-1,1 0 0,0-1 1,-1 1-1,1 0 0,-1-1 1,0 1-1,1 0 1,-1-1-1,0 1 0,0-1 1,0 1-1,0 0 0,0-1 1,0 1-1,0-1 0,0 1 1,-1 0-1,1-1 0,0 1 1,-1-1-1,1 1 1,-1 0-1,0 0 0,1-1 1,-1 1-1,0 0 0,0 0 1,0 0-1,1 0 0,-1 0 1,-1 0-1,1 0 0,0 0 1,0 0-1,0 0 1,0 1-1,-1-1 0,1 1 1,0-1-1,0 0 0,-1 1 1,1 0-1,0-1 0,-1 1 1,1 0-1,-1 0 0,1 0 1,-3 0-1,-10-2-37,1 2 0,-1-1 1,1 2-1,-16 1 0,18 0-32,0 0 0,0 1 0,1 0 0,-1 0 0,1 1 0,0 0 0,0 1 0,-15 10-1,24-15-44,1 1 0,-1-1-1,0 1 1,0-1-1,1 1 1,-1-1-1,0 1 1,1 0-1,-1 0 1,1-1-1,-1 1 1,1 0-1,-1 0 1,1-1-1,0 1 1,-1 0-1,1 0 1,0 0-1,-1 0 1,1 0-1,0 1 1,12 6-2456,29-5-2270,-2-8-148,3-9-2414</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46.977"/>
    </inkml:context>
    <inkml:brush xml:id="br0">
      <inkml:brushProperty name="width" value="0.025" units="cm"/>
      <inkml:brushProperty name="height" value="0.025" units="cm"/>
      <inkml:brushProperty name="color" value="#66CC00"/>
    </inkml:brush>
  </inkml:definitions>
  <inkml:trace contextRef="#ctx0" brushRef="#br0">283 19 13997,'-10'-2'1084,"-4"0"-689,0 0-1,0 2 1,-1-1 0,1 2 0,0 0-1,0 1 1,-1 0 0,1 1 0,-24 8-1,31-8-311,1-1-1,0 2 0,0-1 0,0 0 0,0 1 1,0 0-1,1 1 0,0-1 0,0 1 0,0 0 1,0 0-1,1 1 0,0-1 0,0 1 0,0 0 1,1 0-1,0 0 0,0 0 0,0 1 0,1-1 1,0 1-1,0 0 0,-1 12 0,3-15-68,-1 0 0,1-1-1,-1 1 1,1 0 0,0 0 0,1 0 0,-1-1-1,1 1 1,0 0 0,-1 0 0,2-1-1,-1 1 1,0-1 0,1 1 0,0-1-1,-1 1 1,1-1 0,1 0 0,-1 0-1,0 0 1,1 0 0,-1 0 0,1-1-1,0 1 1,0-1 0,0 1 0,0-1-1,1 0 1,-1-1 0,0 1 0,1 0 0,0-1-1,-1 0 1,1 0 0,0 0 0,6 1-1,8 0 102,1 0 0,0-1 0,-1-1 0,1-1 0,0 0 0,24-6-1,-25 4 7,0-1-1,0-1 1,0 0-1,-1-2 0,0 0 1,19-10-1,-31 14 8,0 0-1,0 0 1,0-1 0,0 1 0,-1-1-1,1 0 1,-1 0 0,0-1-1,0 1 1,-1-1 0,1 0-1,-1 0 1,0 0 0,0 0-1,-1-1 1,0 1 0,0-1 0,0 0-1,0 1 1,-1-1 0,0 0-1,1-9 1,-2 12-101,-1 0-1,1 0 1,0 0-1,-1 0 1,0 0-1,0 0 1,0 0 0,0 0-1,0 0 1,0 1-1,-1-1 1,1 0-1,-1 1 1,0-1 0,0 1-1,0-1 1,0 1-1,-4-3 1,1 1-13,-1 0 0,-1 0 0,1 0 0,0 1 0,-1 0 0,1 0 0,-13-3 0,-4 1-43,0 1 0,0 1 1,-45 0-1,47 2 0,-37 1-329,56 0 269,-1 1-1,1-1 1,-1 0 0,1 1 0,0-1 0,-1 1 0,1 0 0,0 0 0,-1 0 0,1 0-1,0 0 1,0 0 0,0 1 0,0-1 0,0 1 0,0-1 0,-3 5 0,5-5 8,-1 0 1,1 0 0,0 0 0,0 0 0,-1 0-1,1 0 1,0 0 0,0 0 0,0 0 0,0 0-1,0 0 1,0 0 0,0 0 0,0 0 0,1 1-1,-1-1 1,0 0 0,1 0 0,-1 0 0,1 0 0,-1 0-1,1-1 1,-1 1 0,1 0 0,0 0 0,-1 0-1,1 0 1,0-1 0,0 1 0,0 0 0,-1 0-1,1-1 1,0 1 0,0-1 0,0 1 0,0-1-1,0 1 1,0-1 0,0 0 0,0 0 0,0 1-1,2-1 1,50 13-2248,53-9-3076,-88-4 4034,49 0-4662</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47.318"/>
    </inkml:context>
    <inkml:brush xml:id="br0">
      <inkml:brushProperty name="width" value="0.025" units="cm"/>
      <inkml:brushProperty name="height" value="0.025" units="cm"/>
      <inkml:brushProperty name="color" value="#66CC00"/>
    </inkml:brush>
  </inkml:definitions>
  <inkml:trace contextRef="#ctx0" brushRef="#br0">308 9 13132,'-13'5'1079,"-27"12"864,-65 37 0,90-46-1556,1 1 0,0 1 1,1 0-1,0 1 1,1 1-1,0 0 0,0 0 1,-15 23-1,25-33-368,0 1-1,0 0 0,0 0 1,1-1-1,-1 1 1,1 0-1,0 0 1,0 0-1,0 0 0,0 1 1,0-1-1,1 0 1,-1 0-1,1 1 1,0-1-1,0 0 0,0 0 1,1 1-1,-1-1 1,1 0-1,0 0 1,-1 0-1,1 0 0,1 0 1,-1 0-1,0 0 1,1 0-1,0 0 1,3 5-1,0-4-9,0-1-1,0 1 0,0-1 1,0 0-1,0 0 1,1 0-1,-1-1 1,1 0-1,0 0 1,0 0-1,0-1 1,0 1-1,0-2 1,0 1-1,7-1 1,11 1 47,0-1 1,0-1 0,0-2-1,0 0 1,43-12 0,-54 11 84,0 0-1,-1-2 1,1 1 0,-1-1-1,0-1 1,0-1 0,-1 1-1,0-2 1,0 1 0,-1-1 0,15-18-1,-21 23-60,-1 0-1,0 0 1,0-1-1,0 1 1,-1-1-1,1 1 1,-1-1-1,0 0 1,0 0-1,-1 0 1,0 0-1,0 0 0,0 0 1,0 0-1,-1 0 1,0 0-1,0 0 1,0-1-1,0 1 1,-1 0-1,0 0 1,0 0-1,-1 0 1,1 0-1,-5-9 1,2 9-79,1-1 1,-1 1 0,0 0 0,-1 0 0,1 0 0,-1 0 0,0 1-1,0 0 1,-1 0 0,1 0 0,-1 1 0,0-1 0,0 2 0,0-1-1,0 0 1,0 1 0,-1 0 0,1 1 0,-10-2 0,7 2-217,0 0 1,0 0-1,0 1 1,0 0-1,0 1 1,-16 2 0,20-2-238,1 1 1,0-1-1,0 1 1,0-1-1,0 1 1,1 0-1,-1 1 1,0-1-1,1 1 0,0-1 1,-1 1-1,1 0 1,0 1-1,0-1 1,1 0-1,-3 4 1,-4 11-6014</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06.090"/>
    </inkml:context>
    <inkml:brush xml:id="br0">
      <inkml:brushProperty name="width" value="0.025" units="cm"/>
      <inkml:brushProperty name="height" value="0.025" units="cm"/>
      <inkml:brushProperty name="color" value="#66CC00"/>
    </inkml:brush>
  </inkml:definitions>
  <inkml:trace contextRef="#ctx0" brushRef="#br0">213 109 3972,'0'0'7666,"2"-11"-4394,-2 0-2673,6-40 2467,4 16 2120,-25 99-3050,-98 154-675,38-81-467,70-126-863,2-7-85,0 1-1,1-1 0,-1 0 0,1 1 0,0-1 0,0 1 0,1 0 1,0 0-1,0 0 0,0-1 0,0 1 0,1 0 0,-1 7 1,3-10-35,-1-1 0,1 0 0,-1 0 0,1 0 0,-1 0 0,1 0 0,-1 0 0,1-1 0,0 1 0,0 0 0,-1-1 0,1 0 0,0 1 0,0-1 0,0 0 0,-1 0 0,1 0 0,0 0 0,0 0 0,0 0 0,2-1 0,43-5 152,-28 0-675,0 0 0,-1-1 1,0-1-1,0-1 0,-1 0 0,31-24 0,-31 20-2341,-2 0 0,0-1 0,22-25 0,-19 15-2416</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06.455"/>
    </inkml:context>
    <inkml:brush xml:id="br0">
      <inkml:brushProperty name="width" value="0.025" units="cm"/>
      <inkml:brushProperty name="height" value="0.025" units="cm"/>
      <inkml:brushProperty name="color" value="#66CC00"/>
    </inkml:brush>
  </inkml:definitions>
  <inkml:trace contextRef="#ctx0" brushRef="#br0">68 1 10442,'0'0'4965,"-37"57"-3012,30-31-415,-2 3-161,0 2-480,4-3-545,5-1-224,0-3-63,0-3-65,14-5-225,7-9-1440,2-7-1090,4-4-2946</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06.797"/>
    </inkml:context>
    <inkml:brush xml:id="br0">
      <inkml:brushProperty name="width" value="0.025" units="cm"/>
      <inkml:brushProperty name="height" value="0.025" units="cm"/>
      <inkml:brushProperty name="color" value="#66CC00"/>
    </inkml:brush>
  </inkml:definitions>
  <inkml:trace contextRef="#ctx0" brushRef="#br0">176 26 16784,'-11'8'1030,"-1"1"-627,-70 57 3331,77-62-3572,0 0-1,1 0 1,0 0-1,0 1 1,0 0-1,0 0 1,1 0-1,0 0 1,0 1-1,0-1 1,1 1-1,0 0 1,0-1-1,0 1 1,-1 6-1,4-11-178,-1 0 0,0 0 1,0-1-1,0 1 0,0 0 0,1 0 0,-1-1 0,0 1 0,1 0 1,-1 0-1,0-1 0,1 1 0,-1-1 0,1 1 0,-1 0 0,1-1 0,0 1 1,-1-1-1,1 1 0,-1-1 0,1 1 0,0-1 0,-1 0 0,1 1 0,0-1 1,1 1-1,30 4-1049,30-9-1096,-29-3 976,-26 5 1098,0 0-1,0 0 1,0 0-1,0 1 1,0 0 0,0 1-1,0-1 1,1 1-1,-1 1 1,0 0-1,0 0 1,0 0 0,7 3-1,-12-3 158,0 1 0,0-1-1,0 1 1,-1 0 0,1 0-1,-1 0 1,1 0 0,-1 0-1,0 0 1,0 0 0,0 0 0,0 0-1,0 1 1,0-1 0,-1 0-1,1 1 1,-1-1 0,0 0 0,1 1-1,-1-1 1,0 1 0,0-1-1,-1 0 1,1 1 0,0-1 0,-1 1-1,0-1 1,1 0 0,-1 0-1,-2 4 1,0 3 349,-1 0 0,0 0 0,-1 0 0,0 0 0,0-1 0,-7 9 0,-1-2 346,-1 0 1,0-1 0,-32 23-1,42-34-771,-1 1 0,-1-1 0,1 1 0,0-1-1,-1-1 1,0 1 0,0-1 0,0 0-1,0 0 1,0-1 0,0 0 0,0 0 0,0 0-1,0-1 1,-1 0 0,-10-1 0,15 0-453,-1-1 1,1 1 0,-1-1-1,1 0 1,-1 0 0,1 0-1,0 0 1,0 0 0,0 0-1,0-1 1,0 1 0,1 0-1,-1-1 1,1 0 0,-1 1-1,1-1 1,0 0-1,0 0 1,0 0 0,1 0-1,-2-5 1,-5-30-7015</inkml:trace>
  <inkml:trace contextRef="#ctx0" brushRef="#br0" timeOffset="1">58 1 12844,'0'0'8841,"66"40"-8713,-30-32-256,8-1-1730,3-5-929,3-2-2690,0 0-3203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07.188"/>
    </inkml:context>
    <inkml:brush xml:id="br0">
      <inkml:brushProperty name="width" value="0.025" units="cm"/>
      <inkml:brushProperty name="height" value="0.025" units="cm"/>
      <inkml:brushProperty name="color" value="#66CC00"/>
    </inkml:brush>
  </inkml:definitions>
  <inkml:trace contextRef="#ctx0" brushRef="#br0">142 1 9929,'-7'8'1330,"-6"6"-651,1 1 0,1 1 0,0-1 0,1 2 0,0 0 0,1 0 0,2 1 0,-1 0 0,2 0 0,1 0 0,0 1 0,1 0 0,1 0 0,-1 29 0,4-45-655,0 0 0,0 0 0,0 0 0,1 0 0,-1-1 0,1 1 0,0 0 0,0 0 0,0 0 0,0-1 0,1 1 0,-1 0 0,0-1 0,1 1-1,0-1 1,0 0 0,0 1 0,0-1 0,0 0 0,4 2 0,-1-1 38,-1 0-1,2 0 1,-1-1-1,0 0 1,0 0 0,1 0-1,-1 0 1,1-1-1,0 0 1,6 0 0,1 0 46,0-1 1,0-1 0,0 0 0,0 0 0,0-1 0,-1-1 0,1 0-1,-1-1 1,15-6 0,-15 4 72,0-2 0,0 1 0,0-2 0,-1 1 0,0-1 0,-1-1 0,0 0 0,-1-1 0,16-22 0,-21 27-99,0 0-1,0 0 0,-1-1 0,0 1 1,0-1-1,-1 0 0,0 0 0,0 0 1,0 0-1,-1 0 0,0 0 1,-1 0-1,1-1 0,-1 1 0,-1 0 1,1 0-1,-1-1 0,-1 1 0,1 0 1,-1 0-1,-3-7 0,4 11-87,-1 0 0,0 0 0,0 0-1,0 0 1,0 0 0,0 0 0,0 0-1,-1 1 1,1-1 0,-1 1 0,0 0 0,0 0-1,0 0 1,0 0 0,0 0 0,0 1 0,-4-2-1,1 1-57,-1 0 0,0 1-1,0 0 1,1 0 0,-1 0-1,0 1 1,0 0 0,-10 1-1,1 2-372,0 0-1,1 1 1,-1 0 0,1 1-1,-1 1 1,-24 14-1,-22 18-2926,27-16-1215,-10 6-7128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7.768"/>
    </inkml:context>
    <inkml:brush xml:id="br0">
      <inkml:brushProperty name="width" value="0.025" units="cm"/>
      <inkml:brushProperty name="height" value="0.025" units="cm"/>
    </inkml:brush>
  </inkml:definitions>
  <inkml:trace contextRef="#ctx0" brushRef="#br0">21 1 15759,'0'0'7180,"-2"10"-5402,-2 5-1361,0 1 700,0 0 0,-2 32 1,6-47-1091,0 0 0,1 0 0,-1 0 0,0 0 1,1 0-1,-1 0 0,0 0 0,1-1 1,-1 1-1,1 0 0,0 0 0,-1-1 0,1 1 1,0 0-1,-1-1 0,1 1 0,0 0 0,-1-1 1,1 1-1,0-1 0,0 0 0,0 1 0,0-1 1,0 0-1,0 1 0,-1-1 0,1 0 1,0 0-1,0 0 0,0 1 0,2-2 0,37 2-20,-30-1 61,7-2-258,0 0 0,0-1 0,-1-1 0,0-1 0,0 0 0,0-1 0,0 0 0,-1-2 0,0 0 0,17-12 0,9-3-139,-44 27 642,-3 4-124,1 0 1,0 1 0,1-1 0,-1 1 0,2 0 0,-1 0-1,-2 13 1,7-21-178,-1-1-1,1 1 0,0 0 0,-1-1 0,1 1 1,0 0-1,0-1 0,0 1 0,-1-1 1,1 1-1,0-1 0,0 0 0,0 1 0,0-1 1,0 0-1,0 0 0,0 0 0,0 1 1,0-1-1,0 0 0,0 0 0,0 0 0,0-1 1,0 1-1,1 0 0,30-2 28,-16-3-273,0 1 0,0-2-1,-1 0 1,1-1 0,15-10 0,15-6-352,-53 44-442,-3 6-1237,8-16-4510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41.757"/>
    </inkml:context>
    <inkml:brush xml:id="br0">
      <inkml:brushProperty name="width" value="0.025" units="cm"/>
      <inkml:brushProperty name="height" value="0.025" units="cm"/>
    </inkml:brush>
  </inkml:definitions>
  <inkml:trace contextRef="#ctx0" brushRef="#br0">3217 818 1890,'0'0'6641,"-1"-8"-6065,-2-2-447,0 0 0,-1 1 1,-1-1-1,1 1 0,-2 0 0,1 1 0,-1-1 0,0 1 0,-1 0 0,-11-11 0,-23-24 198,-1 2-1,-2 1 0,-2 3 0,-92-58 1,-219-97 947,338 183-1260,-72-33 84,-1 4 0,-2 4 0,-2 4 0,-143-26 0,108 36 25,-1 6 1,-249 4-1,308 14-96,1 3 0,0 3 0,0 3 0,2 4 0,-1 2 0,2 4 0,-109 51 0,134-51 2,0 2 0,2 2 0,1 1-1,-74 68 1,89-69-22,1 0 0,1 1 0,1 2 0,2 0 0,1 2 0,1 0 0,-19 46 0,29-57-14,1 0 0,1 1 0,1 0 0,1 1 0,0-1 0,2 1 0,1-1 0,1 1 0,1 0 0,0 0 0,2 0 0,1 0 1,1-1-1,0 1 0,2-1 0,1 0 0,0-1 0,2 1 0,0-2 0,2 1 0,0-1 0,1-1 0,1 0 0,1-1 0,17 19 0,0-7 37,2-2 0,1-1 0,1-2 0,1-1 0,1-1 0,68 29 0,-7-12 311,164 43-1,-64-36-163,2-7 0,1-10 0,1-8 0,1-9 1,355-24-1,-423-1-19,0-7 1,176-46 0,-241 45-103,-2-2 0,0-4 1,-2-2-1,-1-4 0,-1-2 0,68-49 1,-97 57-26,-2-1 0,-1-2 1,-1-1-1,-1-1 0,-2-2 1,-1-1-1,33-55 0,-49 71-3,-1 0-1,-1-1 1,-1 0 0,0 0-1,-2-1 1,0 0-1,-1 0 1,-1-1 0,-1 1-1,-1-1 1,0 0 0,-2 0-1,-1 0 1,0 1-1,-1-1 1,-2 0 0,-7-29-1,4 34 33,0 0-1,-1 1 1,0 0-1,-2 0 1,1 1-1,-2 0 1,0 1-1,0 0 1,-1 0-1,-1 2 1,0-1-1,-1 2 1,-22-14-1,4 4-11,-1 3 0,-1 0 0,-1 2 0,0 2 0,-45-11 0,11 8-236,-1 4 0,-1 2 1,1 4-1,-1 3 0,-77 6 0,24 8-2040,2 5 1,-132 35-1,78-7-2309</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7:59.819"/>
    </inkml:context>
    <inkml:brush xml:id="br0">
      <inkml:brushProperty name="width" value="0.025" units="cm"/>
      <inkml:brushProperty name="height" value="0.025" units="cm"/>
      <inkml:brushProperty name="color" value="#66CC00"/>
    </inkml:brush>
  </inkml:definitions>
  <inkml:trace contextRef="#ctx0" brushRef="#br0">1 81 7271,'0'0'10410,"2"-7"-9508,0 3-818,-1 1-1,0 0 1,1-1 0,0 1 0,0 0 0,0 0-1,0 0 1,1 1 0,-1-1 0,1 0-1,-1 1 1,1 0 0,0-1 0,0 1-1,3-1 1,3-2 26,-1 2 0,1-1-1,0 1 1,0 1 0,0-1 0,9 0 0,-10 1-10,0 1 1,0 0 0,0 0-1,0 1 1,0 0 0,1 1 0,10 1-1,-17-2-63,-1 1-1,0-1 0,1 1 0,-1-1 0,0 1 1,1 0-1,-1 0 0,0 0 0,0-1 0,1 1 1,-1 0-1,0 0 0,0 0 0,0 1 0,0-1 1,-1 0-1,1 0 0,1 2 0,-1 0 20,-1-1 0,1 1-1,0 0 1,-1-1 0,0 1 0,0-1-1,0 1 1,0 0 0,0-1 0,0 1-1,-1 0 1,1-1 0,-3 6 0,-2 4 128,-2 0-1,0-1 1,0 1 0,-1-1 0,0-1 0,-1 1-1,0-1 1,0-1 0,-14 11 0,-15 17 508,36-35-648,-4 4 71,0 1 0,0 0 0,0 0 0,1 1 1,-7 13-1,12-20-117,-1 0 1,1 0-1,-1 0 1,1 1 0,0-1-1,0 0 1,-1 0-1,1 1 1,0-1-1,0 0 1,0 1 0,0-1-1,1 0 1,-1 0-1,0 1 1,0-1-1,1 0 1,-1 0 0,1 2-1,1-2-2,-1 1 0,0-1 1,1 1-1,-1-1 0,1 0 0,-1 0 0,1 0 0,0 0 1,-1 0-1,1 0 0,0 0 0,0 0 0,-1-1 0,1 1 0,0-1 1,4 1-1,10 2-454,1-1 1,0 0 0,0-2 0,0 0-1,0 0 1,0-2 0,0 0-1,20-6 1,-13 2-3168,0-2 0,36-16 1,-11 1-6210</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0.193"/>
    </inkml:context>
    <inkml:brush xml:id="br0">
      <inkml:brushProperty name="width" value="0.025" units="cm"/>
      <inkml:brushProperty name="height" value="0.025" units="cm"/>
      <inkml:brushProperty name="color" value="#66CC00"/>
    </inkml:brush>
  </inkml:definitions>
  <inkml:trace contextRef="#ctx0" brushRef="#br0">210 48 11563,'-10'-1'2594,"5"1"-2387,-12 0 632,-1 0 0,1 1 0,0 0-1,-1 2 1,-20 5 0,34-7-769,0 0 1,0 0-1,1 0 1,-1 1-1,1 0 1,-1-1-1,1 1 1,0 1-1,0-1 1,0 0-1,0 1 0,0-1 1,0 1-1,1 0 1,0 0-1,-1 0 1,1 1-1,0-1 1,0 0-1,1 1 0,-1-1 1,1 1-1,-1-1 1,1 1-1,0 0 1,1 0-1,-1-1 1,1 1-1,-1 0 1,1 0-1,0 0 0,1 5 1,0-7-61,-1 1 0,1-1 1,0 0-1,0 0 0,0 0 1,0 0-1,0 0 0,0 0 0,0 0 1,1 0-1,-1 0 0,1-1 1,-1 1-1,1 0 0,0-1 0,-1 0 1,1 1-1,0-1 0,0 0 1,0 0-1,0 0 0,0 0 0,1 0 1,-1 0-1,0-1 0,0 1 1,0-1-1,1 1 0,2-1 0,10 2 50,0-1-1,0 0 1,18-2 0,-26 1-20,10-1-23,-1-1-1,0-1 0,0 0 1,0-1-1,27-11 1,-38 13 103,0 1 1,0-1-1,-1 0 1,1-1-1,-1 1 1,0-1 0,1 0-1,-1 0 1,0 0-1,-1-1 1,1 1 0,-1-1-1,1 0 1,-1 0-1,0 0 1,-1-1 0,1 1-1,-1-1 1,1 1-1,-1-1 1,-1 0 0,3-8-1,-4 11-94,0-1-1,0 1 1,0 0 0,0 0-1,-1-1 1,1 1-1,-1 0 1,1-1 0,-1 1-1,0 0 1,0 0-1,0 0 1,0 0 0,0 0-1,0 0 1,-1 0-1,1 0 1,-1 0 0,-2-2-1,-1 0 45,1 1-1,-1 0 0,0-1 0,0 2 1,0-1-1,-1 1 0,-9-4 1,-2 2 55,0 0 0,0 1 0,0 0 0,-24 1 0,38 2-129,-6-1-143,0 1 0,0 1 0,1-1 0,-1 2 0,-10 1 0,18-2 112,0-1 0,-1 0 0,1 1 1,0-1-1,0 1 0,-1 0 0,1-1 1,0 1-1,0 0 0,0 0 0,0 0 1,0 0-1,0 0 0,0 0 0,0 0 1,0 0-1,0 0 0,1 0 0,-1 0 1,0 0-1,1 1 0,-1-1 0,1 0 1,-1 1-1,1-1 0,0 0 0,-1 1 1,1-1-1,0 0 0,0 1 0,0-1 1,0 1-1,0-1 0,0 0 0,1 1 1,-1-1-1,0 0 0,1 1 0,-1-1 1,2 2-1,-1-1-96,0 0 0,1 0 0,-1-1 0,1 1 0,-1 0 0,1-1 0,0 0 0,-1 1 0,1-1 1,0 0-1,0 0 0,0 0 0,0 0 0,0 0 0,0-1 0,0 1 0,0 0 0,1-1 0,-1 0 0,0 1 0,3-1 0,56 3-2008,-49-4 1415,32 2-2614,-1-2-1,47-8 1,-27-3-1878</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0.550"/>
    </inkml:context>
    <inkml:brush xml:id="br0">
      <inkml:brushProperty name="width" value="0.025" units="cm"/>
      <inkml:brushProperty name="height" value="0.025" units="cm"/>
      <inkml:brushProperty name="color" value="#66CC00"/>
    </inkml:brush>
  </inkml:definitions>
  <inkml:trace contextRef="#ctx0" brushRef="#br0">151 50 6822,'0'0'12695,"-10"-1"-11894,6 1-726,-1 0 1,1 0 0,-1 1-1,1-1 1,-1 1-1,1 0 1,0 0-1,-1 1 1,1-1-1,0 1 1,0 0 0,0 0-1,0 0 1,0 1-1,1-1 1,-1 1-1,1 0 1,-1 0-1,1 0 1,0 0 0,0 1-1,1-1 1,-1 1-1,1 0 1,-4 7-1,0-1 96,1 0 0,0 0 0,0 1 0,1 0 0,0 0 0,1 0 0,1 0-1,-1 0 1,0 14 0,3-21-156,0-1 0,0 1 0,0-1 0,0 0 1,0 1-1,1-1 0,-1 1 0,1-1 0,0 0 0,0 1 0,0-1 0,1 0 0,-1 0 0,1 0 0,0 0 1,0 0-1,0 0 0,0-1 0,0 1 0,0-1 0,1 1 0,-1-1 0,1 0 0,0 0 0,0 0 0,-1 0 0,1 0 1,1-1-1,-1 1 0,0-1 0,0 0 0,0 0 0,1 0 0,5 0 0,4 1 87,1 0-1,0-1 1,0-1 0,0-1-1,0 0 1,0 0 0,-1-2-1,1 1 1,0-2-1,-1 0 1,0 0 0,14-8-1,-22 10-38,1-1 0,-1 0-1,0 0 1,0-1 0,0 0 0,0 0-1,0 0 1,-1 0 0,0-1 0,0 1-1,0-1 1,0 0 0,-1 0 0,0-1-1,0 1 1,0-1 0,-1 1-1,0-1 1,0 0 0,0 0 0,-1 0-1,0 0 1,0 0 0,-1 0 0,1 0-1,-1-1 1,0 1 0,-1 0 0,-1-7-1,1 8-115,0 0 0,0 1-1,-1-1 1,0 1 0,0-1-1,0 1 1,0-1 0,-1 1-1,1 0 1,-1 0 0,0 0-1,-6-5 1,-47-33-4630,35 28 915,-3-4-6514</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3.448"/>
    </inkml:context>
    <inkml:brush xml:id="br0">
      <inkml:brushProperty name="width" value="0.025" units="cm"/>
      <inkml:brushProperty name="height" value="0.025" units="cm"/>
      <inkml:brushProperty name="color" value="#66CC00"/>
    </inkml:brush>
  </inkml:definitions>
  <inkml:trace contextRef="#ctx0" brushRef="#br0">0 138 4100,'0'0'3694,"0"-10"-2381,0 5-1042,1-1 1,-1 1-1,1-1 0,0 1 0,0 0 0,1-1 0,0 1 0,0 0 0,0 0 0,0 0 1,1 0-1,0 0 0,0 1 0,0-1 0,0 1 0,1 0 0,0 0 0,0 0 0,0 0 1,0 1-1,1-1 0,-1 1 0,1 0 0,0 1 0,0-1 0,0 1 0,9-3 0,-3 3 40,1 0-1,-1 1 0,1 0 0,-1 1 0,17 2 0,-27-2-273,1 0 1,0 0-1,-1 0 1,1 0-1,0 0 1,0 0 0,-1 1-1,1-1 1,-1 1-1,1-1 1,0 1-1,-1 0 1,1 0-1,-1 0 1,1 0-1,-1 0 1,0 0 0,1 0-1,-1 0 1,0 0-1,0 0 1,0 1-1,0-1 1,0 1-1,0-1 1,0 0-1,0 1 1,-1 0 0,1-1-1,0 1 1,-1-1-1,1 1 1,-1 0-1,0-1 1,0 1-1,0 0 1,1 0-1,-2-1 1,1 1 0,0 0-1,0-1 1,0 1-1,-1 0 1,1-1-1,-2 4 1,-3 3 151,-1 1-1,0-1 1,0 0 0,0-1 0,-1 1 0,-1-1-1,1-1 1,-1 1 0,0-1 0,-12 6 0,-3 5 115,8-6-123,10-8-152,0 0 1,0 0-1,1 1 0,-1-1 1,1 1-1,0 0 1,0 0-1,1 0 0,-1 1 1,1-1-1,0 1 1,0 0-1,0 0 0,1 0 1,-3 6-1,5-11-30,0 1 0,0 0 1,0-1-1,1 1 0,-1-1 0,0 1 0,0-1 0,0 1 1,1-1-1,-1 1 0,0-1 0,0 1 0,1-1 0,-1 1 1,0-1-1,1 1 0,-1-1 0,1 0 0,-1 1 0,0-1 1,1 0-1,-1 1 0,1-1 0,-1 0 0,1 0 0,-1 1 1,1-1-1,-1 0 0,1 0 0,0 0 0,-1 0 0,1 1 1,-1-1-1,1 0 0,-1 0 0,2 0 0,27 1 28,-23-1-18,17-1-426,-1-1 0,1-1 1,-1-1-1,0-1 0,23-7 0,57-26-5789,-47 14 1039</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3.823"/>
    </inkml:context>
    <inkml:brush xml:id="br0">
      <inkml:brushProperty name="width" value="0.025" units="cm"/>
      <inkml:brushProperty name="height" value="0.025" units="cm"/>
      <inkml:brushProperty name="color" value="#66CC00"/>
    </inkml:brush>
  </inkml:definitions>
  <inkml:trace contextRef="#ctx0" brushRef="#br0">207 58 9801,'0'0'486,"-8"-3"555,-2 0-458,1 0 1,-1 0-1,1 1 0,-1 0 0,-17-1 0,23 3-443,0 0 0,0 0 0,0 0 0,0 1 0,0-1 0,0 1 0,0 0 0,0 0 0,0 1 0,0-1 0,0 1 0,1 0 0,-1 0 0,1 0 0,-1 1 0,1-1 0,0 1 0,0 0 0,-4 3 0,1 2 67,0 1 0,0-1 0,1 1 0,0 0 0,-3 10 0,6-15-151,0 0-1,1 0 1,0-1-1,0 1 1,0 0-1,0 1 1,1-1-1,0 0 1,0 0-1,0 0 1,0 0-1,0 0 1,1 0-1,0 0 1,1 6-1,0-8-24,0 0-1,0 1 0,0-1 1,1 0-1,-1-1 0,0 1 0,1 0 1,-1-1-1,1 1 0,0-1 1,-1 0-1,1 0 0,0 0 1,0 0-1,0-1 0,0 1 0,0-1 1,0 1-1,0-1 0,0 0 1,-1 0-1,5-1 0,7 1 175,1-1 0,-1-1 0,18-3-1,-21 2-67,0-1 0,0 1-1,-1-2 1,1 0-1,-1 0 1,0 0 0,12-10-1,-19 12-43,1 1 1,-1-1-1,0 0 0,0 0 0,0 0 0,0 0 0,0-1 0,-1 1 1,1-1-1,-1 0 0,0 1 0,0-1 0,-1 0 0,1 0 0,-1 0 1,0 0-1,0-1 0,0 1 0,0 0 0,-1 0 0,0-1 0,0-5 1,-1 6-62,0 1 1,-1-1-1,1 1 1,-1-1 0,0 1-1,0 0 1,0 0-1,0 0 1,-1 0 0,1 0-1,-1 1 1,0-1-1,0 1 1,0-1 0,0 1-1,0 0 1,0 0-1,0 1 1,-1-1 0,1 0-1,-1 1 1,-5-1-1,-8-4-36,1 1-1,-2 1 1,-24-2-1,32 5-52,3 0 4,0 0 1,1 0 0,-1 1-1,0 0 1,-11 2 0,17-2-111,-1 0 0,1 1 0,0-1 0,0 1 0,-1-1 0,1 1 0,0-1 0,0 1 0,0 0 0,0 0 0,0-1 0,0 1 0,0 0 0,0 0 0,0 0 0,0 0 0,1 0 0,-1 0 0,0 0 0,1 0 0,-1 1 0,0-1 1,1 0-1,0 0 0,-1 1 0,1-1 0,0 0 0,-1 0 0,1 1 0,0-1 0,0 0 0,0 1 0,0-1 0,1 3 0,-1-3-87,0 0 1,0-1-1,0 1 1,1 0 0,-1 0-1,0 0 1,1 0-1,-1 0 1,1-1-1,-1 1 1,1 0-1,-1 0 1,1-1 0,0 1-1,-1 0 1,1-1-1,0 1 1,-1 0-1,1-1 1,0 1-1,0-1 1,-1 0-1,1 1 1,0-1 0,0 0-1,0 1 1,0-1-1,0 0 1,0 0-1,0 1 1,-1-1-1,2 0 1,21 3-5944</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4.182"/>
    </inkml:context>
    <inkml:brush xml:id="br0">
      <inkml:brushProperty name="width" value="0.025" units="cm"/>
      <inkml:brushProperty name="height" value="0.025" units="cm"/>
      <inkml:brushProperty name="color" value="#66CC00"/>
    </inkml:brush>
  </inkml:definitions>
  <inkml:trace contextRef="#ctx0" brushRef="#br0">231 4 13997,'0'0'1265,"-12"-1"492,3-1-1525,-1 2 0,1-1 0,0 1 1,0 0-1,-1 1 0,1 0 0,0 1 1,0 0-1,0 0 0,0 1 0,1 0 0,-1 1 1,1 0-1,-1 0 0,-9 7 0,11-5-168,2-1 0,-1 1 0,1-1 0,0 1 0,0 1 0,1-1 1,-1 1-1,1 0 0,1 0 0,0 0 0,0 0 0,-4 14 0,6-18-60,0 0 1,1 0 0,-1 1 0,1-1-1,0 0 1,0 0 0,0 0 0,0 0-1,1 1 1,-1-1 0,1 0-1,0 0 1,0 0 0,0 0 0,0 0-1,0 0 1,1 0 0,-1-1-1,1 1 1,0 0 0,0-1 0,0 1-1,0-1 1,0 0 0,0 1-1,1-1 1,-1 0 0,1-1 0,-1 1-1,1 0 1,0-1 0,0 1 0,5 1-1,7 1 90,1 0 0,-1-1 1,1-1-1,0-1 0,0 0 0,0-1 0,0 0 0,0-1 0,0-1 0,0-1 1,-1 0-1,1-1 0,-1-1 0,0 0 0,0-1 0,-1-1 0,1 0 0,22-16 1,-32 19 50,0 0 0,-1 0 1,1 0-1,-1-1 1,0 0-1,0 0 1,-1 0-1,0 0 0,0 0 1,0-1-1,3-6 1,-5 9-119,-1 1 1,1 0-1,0 0 0,-1-1 1,0 1-1,1 0 0,-1 0 1,0-1-1,0 1 1,0-1-1,0 1 0,-1 0 1,1 0-1,-1-1 0,1 1 1,-1 0-1,0 0 1,0-1-1,0 1 0,0 0 1,0 0-1,0 0 0,-1 0 1,1 1-1,-1-1 0,1 0 1,-1 0-1,1 1 1,-1-1-1,0 1 0,-3-2 1,-4-2-114,0 1 0,0 0 0,0 1 1,0 0-1,0 0 0,-1 1 0,1 0 0,-1 1 1,0 0-1,1 0 0,-1 1 0,-12 1 1,-24 9-3474,7 8-3981,20-4-3212</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6.351"/>
    </inkml:context>
    <inkml:brush xml:id="br0">
      <inkml:brushProperty name="width" value="0.025" units="cm"/>
      <inkml:brushProperty name="height" value="0.025" units="cm"/>
      <inkml:brushProperty name="color" value="#66CC00"/>
    </inkml:brush>
  </inkml:definitions>
  <inkml:trace contextRef="#ctx0" brushRef="#br0">206 17 10794,'0'0'4127,"-11"-1"-3786,5 1-315,0 1 0,0-1 0,0 1 0,0 0 0,0 0 0,0 0-1,0 1 1,0 0 0,1 0 0,-1 1 0,1 0 0,-1 0-1,1 0 1,0 0 0,0 1 0,0 0 0,1 0 0,-5 5 0,-5 6 129,0 0 1,-22 33 0,33-44-55,1 0 0,-1 0 0,1 1 0,0-1 0,0 0 0,0 1 0,1 0 0,0-1 0,0 1 0,0 0 0,0 0 0,1-1 0,-1 1 0,1 0 0,0 0 0,1 0 0,-1 0 0,3 6 0,-2-9-29,1-1 1,-1 1-1,1-1 1,0 1 0,-1-1-1,1 0 1,0 1-1,0-1 1,0 0-1,0 0 1,0 0-1,0-1 1,0 1-1,0 0 1,0-1-1,1 0 1,-1 1-1,0-1 1,0 0 0,0 0-1,5-1 1,49-3 1016,-45 2-911,0-2 1,-1 1-1,1-1 0,-1-1 0,0 0 1,0 0-1,0-1 0,-1-1 1,0 1-1,0-1 0,13-15 0,-18 19-94,0-2 0,0 1 0,-1 0 0,1-1 0,-1 1 0,0-1 0,0 0 0,0 0 0,-1-1 0,0 1 0,0 0 0,0-1 0,-1 1 0,0-1 0,0 1 0,0-1 0,-1 0 0,0 1 0,0-1 0,0 0 0,0 0 0,-1 1 0,0-1 0,-4-10 0,4 14-80,-1-1 0,0 1 1,1 0-1,-1 0 0,0 0 0,0 0 1,0 0-1,-1 0 0,1 1 1,0-1-1,-1 1 0,1-1 1,-1 1-1,1 0 0,-1 0 0,0 0 1,1 0-1,-1 1 0,0-1 1,0 1-1,-3-1 0,4 1-88,0 0 0,0 0 0,0-1 0,0 1 0,0 0 0,1 0 0,-1 1 0,0-1 0,0 0 0,0 1 0,0-1 0,0 1 0,1 0 0,-1-1 0,0 1 0,0 0 0,1 0 0,-1 0 0,1 0 0,-1 1 0,1-1 0,-1 0 0,1 1-1,0-1 1,-1 1 0,1-1 0,0 1 0,0-1 0,0 1 0,0 0 0,0 3 0,0-2-530,0 1 0,0 0-1,1-1 1,0 1 0,0 0-1,0-1 1,0 1 0,0 0 0,1 0-1,0-1 1,-1 1 0,1-1-1,3 7 1,13 4-4575</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6.699"/>
    </inkml:context>
    <inkml:brush xml:id="br0">
      <inkml:brushProperty name="width" value="0.025" units="cm"/>
      <inkml:brushProperty name="height" value="0.025" units="cm"/>
      <inkml:brushProperty name="color" value="#66CC00"/>
    </inkml:brush>
  </inkml:definitions>
  <inkml:trace contextRef="#ctx0" brushRef="#br0">92 0 12908,'0'0'5189,"-43"64"-3844,27-42 161,2 3-385,5 1-769,3-5-288,3 1-64,3-1 0,0-4-480,14-5-994,0-7-864,2-5-1473,0 0-1314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7.043"/>
    </inkml:context>
    <inkml:brush xml:id="br0">
      <inkml:brushProperty name="width" value="0.025" units="cm"/>
      <inkml:brushProperty name="height" value="0.025" units="cm"/>
      <inkml:brushProperty name="color" value="#66CC00"/>
    </inkml:brush>
  </inkml:definitions>
  <inkml:trace contextRef="#ctx0" brushRef="#br0">1 150 8040,'0'0'11509,"4"7"-10324,-3-6-1114,0 1-1,-1-1 1,1 1-1,0-1 1,1 1-1,-1-1 0,0 0 1,0 0-1,1 1 1,-1-1-1,0 0 1,1 0-1,-1 0 1,1 0-1,-1-1 0,1 1 1,0 0-1,-1-1 1,3 1-1,-1-1 31,0 0 0,0-1 1,0 0-1,0 0 0,0 0 0,-1 0 0,1 0 0,0-1 0,-1 1 0,1-1 0,-1 1 0,1-1 1,-1 0-1,4-4 0,7-4 98,-1-1 0,0 0 0,-1 0 0,0-2 0,-1 1 0,0-1 0,-1-1 0,0 1-1,-1-2 1,8-19 0,-30 75 75,7-24-291,0 1 0,2 0 0,0 0-1,1 0 1,-1 19 0,5-28-23,0 50-1740,8-21-2806,3-16-2471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8.424"/>
    </inkml:context>
    <inkml:brush xml:id="br0">
      <inkml:brushProperty name="width" value="0.025" units="cm"/>
      <inkml:brushProperty name="height" value="0.025" units="cm"/>
    </inkml:brush>
  </inkml:definitions>
  <inkml:trace contextRef="#ctx0" brushRef="#br0">195 276 8200,'0'0'5915,"0"-12"-2632,0-2-2762,1 7 83,-1-1-1,0 0 1,-1 0-1,0 0 1,0 0 0,0 1-1,-3-10 1,3 15-513,-1 0 0,1 0 0,0 0 0,0 0 0,-1 0 0,1 0 0,-1 0 0,0 0 0,0 0 0,1 1 0,-1-1 1,0 1-1,0-1 0,-1 1 0,1 0 0,0 0 0,0 0 0,-1 0 0,1 0 0,0 0 0,-1 1 0,1-1 0,-1 1 0,1 0 0,-1-1 1,1 1-1,-1 0 0,1 1 0,0-1 0,-5 1 0,1 0-44,-1 1 0,1 0 1,0 0-1,0 1 0,0-1 1,0 1-1,1 0 0,-1 1 0,1 0 1,0-1-1,0 2 0,0-1 1,0 0-1,1 1 0,0 0 0,0 0 1,0 1-1,0-1 0,1 1 1,0-1-1,0 1 0,1 0 0,-1 0 1,1 0-1,1 1 0,-1-1 1,0 7-1,2-12-37,0 1 0,0-1 1,0 1-1,0-1 0,0 1 0,0-1 1,0 1-1,1-1 0,-1 1 0,0-1 1,1 1-1,-1-1 0,1 0 1,0 1-1,-1-1 0,1 0 0,0 0 1,0 1-1,0-1 0,0 0 0,0 0 1,2 1-1,-1 0 13,1 0 0,0 0-1,0-1 1,1 1 0,-1-1 0,0 0 0,0 0 0,0 0-1,6 0 1,5 0 25,-1 0 0,1-1 0,-1 0 0,16-4 0,-12 1-156,0-1 0,0-1 0,0-1-1,-1-1 1,0 0 0,0-1 0,18-12-1,-3-1-198,-1 0 0,39-38-1,-52 43 240,29-36-1,-43 49 65,0-1-1,0 1 1,0-1 0,-1 0 0,0 0-1,0-1 1,0 1 0,0 0 0,0-1-1,-1 1 1,0-1 0,0 1 0,0-1 0,-1 1-1,1-1 1,-1 0 0,0-5 0,-1 10 14,1-1 0,0 1 0,0-1 0,-1 1 0,1-1 0,0 1 0,-1 0 1,1-1-1,0 1 0,-1-1 0,1 1 0,-1 0 0,1-1 0,0 1 1,-1 0-1,1 0 0,-1-1 0,1 1 0,-1 0 0,1 0 0,-1 0 0,1 0 1,-1 0-1,1-1 0,-1 1 0,1 0 0,-1 0 0,1 0 0,-1 0 1,1 0-1,-1 1 0,0-1 0,1 0 0,-1 0 0,1 0 0,-1 0 0,1 1 1,0-1-1,-1 0 0,1 0 0,-1 1 0,0 0 0,-20 12 179,14-5-171,1 0-1,-1 0 0,1 1 1,1 0-1,-1 0 1,2 0-1,-1 1 1,1 0-1,1 0 0,0 0 1,0 0-1,1 0 1,0 0-1,1 1 0,0-1 1,0 1-1,1-1 1,2 14-1,-1-21-197,0 0 0,0-1 0,0 1-1,1 0 1,-1-1 0,1 1 0,0-1 0,-1 0 0,1 1-1,0-1 1,0 0 0,1 0 0,-1 0 0,0-1 0,1 1-1,-1 0 1,1-1 0,-1 0 0,1 1 0,0-1 0,-1 0-1,1 0 1,0-1 0,0 1 0,0-1 0,0 1 0,0-1-1,-1 0 1,1 0 0,0 0 0,0 0 0,0-1 0,0 1-1,0-1 1,0 0 0,-1 0 0,1 0 0,0 0-1,3-2 1,21-14-6162</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8.085"/>
    </inkml:context>
    <inkml:brush xml:id="br0">
      <inkml:brushProperty name="width" value="0.025" units="cm"/>
      <inkml:brushProperty name="height" value="0.025" units="cm"/>
      <inkml:brushProperty name="color" value="#66CC00"/>
    </inkml:brush>
  </inkml:definitions>
  <inkml:trace contextRef="#ctx0" brushRef="#br0">47 366 5509,'0'0'7410,"-8"3"-5526,-23 11-69,23-10-443,28-21 732,138-132 890,-131 121-2503,-1-2 0,-2-1 1,32-52-1,-54 79-398,1 0 0,-1 0 0,0 0 1,0-1-1,-1 1 0,1-1 0,-1 0 0,2-9 0,-29 47-114,7-2 39,-20 49-1,33-66-171,1-1 1,1 1-1,0 0 0,1 0 0,0 0 1,-1 25-1,4-38 64,0 0 0,0 0 1,0-1-1,0 1 0,0 0 0,0-1 1,1 1-1,-1 0 0,0-1 0,0 1 1,1 0-1,-1-1 0,0 1 1,1-1-1,-1 1 0,0-1 0,1 1 1,-1 0-1,1-1 0,-1 1 0,1-1 1,-1 0-1,1 1 0,-1-1 0,1 1 1,0-1-1,-1 0 0,1 0 0,1 1 1,24-1-2655,-19-2 1751,0 0 1,0 0-1,-1-1 0,1 0 0,9-6 1,50-44-5216,-6-12 3332,-47 49 4058,-1-1 0,0 0 0,13-28 0,-22 36 3755,-6 7-2022,-14 15-1254,-22 27-1736,31-29 295,0 1 0,1-1 0,0 1 1,0 1-1,1-1 0,1 1 0,0 0 1,1 0-1,0 0 0,1 1 0,-1 14 0,4-26-191,0-1 0,0 1 0,1-1 0,-1 1 0,1 0 0,-1-1 0,1 0 0,-1 1 0,1-1 0,0 1 0,0-1 0,-1 0 0,1 1 0,0-1 0,0 0 0,0 0 0,1 0 0,-1 0 0,0 0 0,0 0 0,1 0 0,-1 0 0,0 0 0,1-1 0,-1 1-1,1 0 1,-1-1 0,1 1 0,-1-1 0,1 0 0,-1 0 0,1 1 0,-1-1 0,1 0 0,-1 0 0,1 0 0,0-1 0,-1 1 0,1 0 0,1-1 0,4 0 101,0 0 0,0 0 1,0-1-1,-1 0 0,1 0 0,-1-1 0,0 1 1,9-6-1,-6 1-5,0 0 0,-1 0-1,1-1 1,-2 0 0,1 0 0,-1-1 0,0 0-1,-1 0 1,0-1 0,-1 1 0,0-1 0,0-1 0,-1 1-1,0-1 1,-1 1 0,0-1 0,-1 0 0,0 0-1,-1 0 1,0-16 0,-1 26-121,-1-1 0,1 1 0,-1-1 0,1 0 0,-1 1 0,1-1 0,-1 1 0,0-1 0,0 1-1,0-1 1,0 1 0,0 0 0,0-1 0,0 1 0,-1 0 0,1 0 0,0 0 0,-1 0 0,1 0 0,-1 0 0,1 0 0,-1 1 0,1-1 0,-1 1-1,1-1 1,-1 1 0,0-1 0,1 1 0,-1 0 0,0 0 0,1-1 0,-1 1 0,0 1 0,0-1 0,1 0 0,-1 0 0,0 1 0,-2 0 0,-1 0-166,1-1 1,0 1 0,0 1 0,0-1 0,0 0 0,0 1 0,0 0 0,0 0-1,1 0 1,-1 1 0,1-1 0,-1 1 0,1-1 0,-6 8 0,7-6-480,0 0 1,0 0 0,0 0 0,1 0 0,-1 1 0,1-1-1,0 1 1,0-1 0,1 1 0,-1-1 0,1 8 0,0 4-4827</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8.443"/>
    </inkml:context>
    <inkml:brush xml:id="br0">
      <inkml:brushProperty name="width" value="0.025" units="cm"/>
      <inkml:brushProperty name="height" value="0.025" units="cm"/>
      <inkml:brushProperty name="color" value="#66CC00"/>
    </inkml:brush>
  </inkml:definitions>
  <inkml:trace contextRef="#ctx0" brushRef="#br0">256 0 13805,'0'0'4196,"-10"7"-2840,-26 22-539,0 2 0,2 1-1,1 1 1,-54 74 0,70-62-851,14-35-6664,20-50-338,-5 11 886</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8.818"/>
    </inkml:context>
    <inkml:brush xml:id="br0">
      <inkml:brushProperty name="width" value="0.025" units="cm"/>
      <inkml:brushProperty name="height" value="0.025" units="cm"/>
      <inkml:brushProperty name="color" value="#66CC00"/>
    </inkml:brush>
  </inkml:definitions>
  <inkml:trace contextRef="#ctx0" brushRef="#br0">188 3 9705,'0'0'1751,"-9"0"150,7 0-1849,-5-1 167,1 0 0,-1 1 0,1 0 0,-1 0 0,1 1 0,-1-1 0,1 1 0,0 1-1,-1-1 1,1 1 0,0 0 0,0 1 0,0-1 0,0 1 0,0 1 0,1-1 0,-1 1 0,-4 4 0,7-5-169,0-1 0,1 1 0,-1-1 1,1 1-1,0 0 0,0 0 0,0 0 0,0 0 1,0 1-1,1-1 0,-1 0 0,1 1 1,0-1-1,0 1 0,1-1 0,-1 1 1,1 0-1,-1-1 0,1 1 0,0-1 0,1 6 1,0-7-18,0-1-1,0 0 1,-1 0 0,1 0 0,0 0 0,0 0 0,1 0 0,-1 0-1,0-1 1,0 1 0,0 0 0,0-1 0,1 1 0,-1-1 0,0 1 0,1-1-1,-1 1 1,0-1 0,1 0 0,-1 0 0,1 0 0,-1 0 0,3 0 0,38 0 432,-37 0-401,1 0-23,0-1 0,0 0-1,0 0 1,0-1 0,0 0-1,0 0 1,0 0 0,0-1-1,-1 0 1,1 0 0,7-5-1,-10 5 53,0 1 0,0-1 1,0 1-1,-1-1 0,1 0 0,-1 0 0,1 0 0,-1 0 0,0-1 0,0 1 0,-1 0 0,1-1 0,-1 0 0,1 1 0,-1-1 0,0 0 0,-1 1 0,1-1 0,0-5 0,-2 7-74,1 1-1,-1-1 0,1 1 1,-1-1-1,0 1 1,0 0-1,1-1 1,-1 1-1,0 0 1,0 0-1,0-1 0,0 1 1,-1 0-1,1 0 1,0 0-1,0 0 1,-1 1-1,1-1 1,-1 0-1,1 0 0,0 1 1,-1-1-1,1 1 1,-1-1-1,1 1 1,-1 0-1,0 0 0,1-1 1,-1 1-1,1 0 1,-3 1-1,-55-1-53,59 0 35,-6 1-17,0 0 1,0 0-1,0 1 0,0 0 0,0 0 0,1 0 0,-1 1 0,0-1 1,1 1-1,0 1 0,0-1 0,0 1 0,0 0 0,-6 6 0,8-7-227,0 1 0,0-1 0,1 1 0,-1 0-1,1-1 1,0 1 0,0 1 0,0-1 0,0 0-1,1 0 1,-1 1 0,1-1 0,0 0 0,1 1-1,-1-1 1,1 1 0,0 0 0,0-1 0,0 1-1,1 5 1,0-8-140,0 0 0,-1 0-1,1 0 1,0 0-1,0 0 1,0 0 0,1 0-1,-1 0 1,0-1 0,1 1-1,-1 0 1,1-1 0,-1 1-1,1-1 1,0 1-1,0-1 1,-1 0 0,1 0-1,0 0 1,0 0 0,3 1-1,24 8-6624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09.160"/>
    </inkml:context>
    <inkml:brush xml:id="br0">
      <inkml:brushProperty name="width" value="0.025" units="cm"/>
      <inkml:brushProperty name="height" value="0.025" units="cm"/>
      <inkml:brushProperty name="color" value="#66CC00"/>
    </inkml:brush>
  </inkml:definitions>
  <inkml:trace contextRef="#ctx0" brushRef="#br0">136 0 8616,'0'0'4153,"-9"8"-3128,-10 7-76,1 1-1,-21 24 0,34-35-728,0 1 1,0 0-1,0 0 1,1 0-1,0 1 1,0-1-1,1 1 1,0 0-1,0 0 1,1 0-1,0 1 0,0-1 1,-1 13-1,3-20-167,1 1 1,0 0-1,0-1 0,-1 1 0,1 0 0,0-1 0,0 1 0,0-1 0,0 1 0,0-1 1,0 0-1,0 1 0,0-1 0,0 0 0,0 0 0,0 1 0,0-1 0,0 0 1,0 0-1,0 0 0,0 0 0,0 0 0,0-1 0,1 1 0,31-4 717,-25 1-692,0 0-1,0 0 1,-1-1-1,1 0 1,-1-1-1,0 1 1,11-11-1,-15 13-7,-1 0 0,1 0 0,-1-1 0,0 1 0,1-1-1,-1 1 1,0-1 0,-1 0 0,1 0 0,0 0 0,-1 0-1,0 0 1,1 0 0,-1 0 0,0 0 0,-1 0-1,1-1 1,-1 1 0,1 0 0,-1-1 0,0 1 0,-1-6-1,1 8-53,-1-1 0,0 0-1,-1 1 1,1-1 0,0 0-1,0 1 1,-1 0-1,1-1 1,-1 1 0,1 0-1,-1 0 1,1 0 0,-1 0-1,0 0 1,0 0-1,0 0 1,1 0 0,-1 1-1,0-1 1,0 1 0,0-1-1,0 1 1,0 0-1,0 0 1,0 0 0,-3 0-1,-26 5-1308,29-4 970,1-1-1,0 1 1,-1 0 0,1-1 0,0 1 0,-1 0 0,1 0 0,0 0 0,0 0 0,0 0 0,0 0 0,0 0 0,0 0 0,-2 2 0,-2 9-5827,1-1-5423</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2.420"/>
    </inkml:context>
    <inkml:brush xml:id="br0">
      <inkml:brushProperty name="width" value="0.025" units="cm"/>
      <inkml:brushProperty name="height" value="0.025" units="cm"/>
      <inkml:brushProperty name="color" value="#66CC00"/>
    </inkml:brush>
  </inkml:definitions>
  <inkml:trace contextRef="#ctx0" brushRef="#br0">0 369 9513,'0'0'10266,"13"-8"-9295,26-17-602,-1-1 0,-2-2 0,53-52 0,97-122 269,-203 260-205,-11 10-317,5-11-22,-28 100 0,50-154-95,0 0 1,1 0-1,-1 0 0,1-1 1,0 1-1,0 0 1,0 0-1,0 0 0,1 0 1,0 3-1,-1-5-51,0 0-1,1-1 1,-1 1-1,0 0 1,1 0-1,-1-1 1,1 1-1,-1 0 1,1-1-1,-1 1 1,1 0-1,0-1 1,-1 1-1,1-1 1,0 1 0,-1-1-1,1 1 1,0-1-1,0 0 1,0 1-1,-1-1 1,3 1-1,0-1-258,1 0 0,-1-1 0,0 1 0,1 0-1,-1-1 1,0 0 0,0 0 0,1 0 0,-1 0 0,0-1-1,0 1 1,0-1 0,0 0 0,0 0 0,3-3-1,28-24-5047,2-9-2014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2.777"/>
    </inkml:context>
    <inkml:brush xml:id="br0">
      <inkml:brushProperty name="width" value="0.025" units="cm"/>
      <inkml:brushProperty name="height" value="0.025" units="cm"/>
      <inkml:brushProperty name="color" value="#66CC00"/>
    </inkml:brush>
  </inkml:definitions>
  <inkml:trace contextRef="#ctx0" brushRef="#br0">167 0 12940,'-9'10'849,"-16"18"391,2 1 1,-28 46-1,43-62-889,0 0 1,1 0-1,0 1 0,2 0 0,-1 1 1,2-1-1,0 1 0,0 0 0,-1 27 1,5-41-346,0 1 1,0-1 0,0 0 0,0 1 0,0-1 0,0 0 0,1 0 0,-1 1 0,0-1-1,1 0 1,-1 0 0,1 0 0,-1 1 0,1-1 0,0 0 0,0 0 0,-1 0 0,1 0-1,0 0 1,0 0 0,0 0 0,0-1 0,0 1 0,0 0 0,2 1 0,0-1 29,0 0 0,0-1 0,0 1 0,0-1 1,0 1-1,0-1 0,0 0 0,0 0 0,0 0 1,6-1-1,-1-1 49,1 1 0,-1-2 1,1 1-1,-1-1 0,0 0 1,0-1-1,11-7 0,-11 4-4,0-1-1,0 0 0,0 0 1,-1-1-1,0 0 0,-1 0 1,0-1-1,-1 0 0,0 0 0,0 0 1,-1-1-1,0 0 0,-1 1 1,0-1-1,-1 0 0,0-1 0,-1 1 1,0 0-1,-1 0 0,0-1 1,-1 1-1,0 0 0,-3-14 1,3 23-82,1-1 0,-1 0 1,0 0-1,0 1 1,0-1-1,0 1 0,0-1 1,-1 1-1,1-1 0,-1 1 1,0 0-1,0 0 1,0 0-1,0 0 0,0 0 1,0 0-1,0 0 1,-1 1-1,1-1 0,0 1 1,-1 0-1,1 0 0,-1-1 1,0 2-1,1-1 1,-1 0-1,0 0 0,0 1 1,0 0-1,1-1 1,-1 1-1,0 0 0,-5 1 1,4 0-139,1-1 1,-1 1-1,0 0 0,0 0 1,1 0-1,-1 1 0,1-1 1,-1 1-1,1 0 1,0 0-1,0 0 0,-1 0 1,1 1-1,1-1 1,-1 1-1,0 0 0,1 0 1,-1 0-1,1 0 1,0 0-1,0 0 0,0 1 1,1-1-1,-3 5 1,2-1-881,1-1 0,-1 1 1,1 0-1,0-1 1,1 1-1,0 0 1,0 0-1,0 0 1,3 12-1,7 0-4907</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3.133"/>
    </inkml:context>
    <inkml:brush xml:id="br0">
      <inkml:brushProperty name="width" value="0.025" units="cm"/>
      <inkml:brushProperty name="height" value="0.025" units="cm"/>
      <inkml:brushProperty name="color" value="#66CC00"/>
    </inkml:brush>
  </inkml:definitions>
  <inkml:trace contextRef="#ctx0" brushRef="#br0">243 0 13196,'0'0'2648,"-3"8"-1377,-17 33-182,-1-1 0,-2-2 0,-52 67-1,5-6-938,40-53-139,29-44-678,3-4-881,17-33-4682,-8 3 379</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3.460"/>
    </inkml:context>
    <inkml:brush xml:id="br0">
      <inkml:brushProperty name="width" value="0.025" units="cm"/>
      <inkml:brushProperty name="height" value="0.025" units="cm"/>
      <inkml:brushProperty name="color" value="#66CC00"/>
    </inkml:brush>
  </inkml:definitions>
  <inkml:trace contextRef="#ctx0" brushRef="#br0">265 62 9129,'0'0'635,"-9"-1"385,-5-2-1036,6 2 618,1 0 0,-1 0 0,1 0 0,-1 1 0,-11 1 0,17-1-434,0 1 1,0-1-1,0 1 1,-1-1-1,1 1 1,0 0-1,0 0 0,0 0 1,0 0-1,1 0 1,-1 1-1,0-1 1,0 1-1,1-1 0,-1 1 1,1-1-1,-1 1 1,1 0-1,0 0 1,-1 0-1,1-1 0,0 1 1,0 0-1,1 1 1,-2 1-1,1 0 15,-1 0 0,1 0 0,0 0 0,0 0 0,0 0 1,1 0-1,-1 0 0,1 1 0,0-1 0,0 0 0,1 0 0,0 6 0,0-9-157,-1 0 0,1-1 1,-1 1-1,1 0 0,-1 0 0,1 0 0,-1-1 1,1 1-1,0 0 0,-1 0 0,1-1 0,0 1 0,0-1 1,0 1-1,0-1 0,-1 1 0,1-1 0,0 1 1,0-1-1,2 1 0,0-1 32,0 1 0,0-1 1,0 0-1,0 0 0,0-1 1,0 1-1,0 0 0,0-1 0,5-1 1,-4 0-36,0 1 0,0-1-1,0 0 1,0 0 0,0 0 0,0 0 0,-1 0 0,1-1 0,-1 0 0,1 0 0,-1 0 0,0 0-1,0 0 1,-1-1 0,1 1 0,-1-1 0,0 0 0,0 0 0,0 0 0,0 0 0,0 0 0,-1 0 0,2-8-1,-3 10-16,0-1 0,0 0 0,1 0 0,-2 0 0,1 0 0,0 0 0,-1 0 0,1 0 0,-1 0 0,0 0 0,0 1 0,0-1 0,0 0 0,-1 1-1,1-1 1,-1 0 0,1 1 0,-1 0 0,0-1 0,0 1 0,0 0 0,0 0 0,-1 0 0,1 0 0,0 1 0,-1-1 0,1 1 0,-1-1 0,0 1 0,1 0-1,-1 0 1,0 0 0,0 0 0,0 1 0,-3-1 0,-1-1 4,-1 1 1,0 0-1,1 1 0,-1 0 0,0 0 1,1 0-1,-1 1 0,1 1 0,-1-1 1,1 1-1,-1 0 0,1 1 1,0 0-1,0 0 0,0 0 0,-9 6 1,11-5-15,0-1 0,1 1 0,-1 0 1,1 0-1,-1 1 0,1-1 0,1 1 1,-1 0-1,1 0 0,-1 0 1,1 1-1,1-1 0,-1 1 0,1-1 1,0 1-1,0 0 0,1 0 0,0 0 1,0 0-1,-1 11 0,2-15-90,1 1 0,-1-1-1,0 0 1,0 0 0,1 0 0,-1 0-1,1 0 1,0 0 0,0 0 0,0 0 0,0 0-1,0 0 1,0 0 0,0-1 0,0 1-1,1 0 1,-1-1 0,1 1 0,-1-1-1,1 0 1,0 1 0,-1-1 0,3 1-1,2 1-634,-1 0 1,1-1-1,0 0 0,-1 0 0,1-1 0,0 0 0,8 1 0,24 1-4540</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3.836"/>
    </inkml:context>
    <inkml:brush xml:id="br0">
      <inkml:brushProperty name="width" value="0.025" units="cm"/>
      <inkml:brushProperty name="height" value="0.025" units="cm"/>
      <inkml:brushProperty name="color" value="#66CC00"/>
    </inkml:brush>
  </inkml:definitions>
  <inkml:trace contextRef="#ctx0" brushRef="#br0">100 1 7719,'-7'9'5227,"1"-1"-4885,-50 72 4088,52-72-4026,-1 0 0,1 1 0,1-1 0,0 1 0,0 0 1,0 0-1,1 0 0,1 0 0,-2 14 0,3-22-389,0 0-1,0 0 1,0 0-1,0 0 1,1 0-1,-1 0 1,0 0-1,1 0 1,-1 0-1,0 0 1,1 0-1,-1 0 1,1 0-1,-1 0 1,1 0-1,0 0 1,-1-1-1,1 1 1,0 0-1,0 0 1,-1-1-1,1 1 1,0-1-1,0 1 1,0 0-1,2 0 1,0 0 70,0 0 0,0-1 1,0 1-1,1 0 0,-1-1 0,0 0 0,1 0 1,5-1-1,-1 1 62,0-2 1,0 1-1,-1-1 1,1 0-1,-1-1 1,1 0-1,6-3 0,-8 2-110,-1 1-1,1-1 1,-1 0-1,0-1 0,0 1 1,0-1-1,-1 0 1,1 0-1,-1 0 0,0-1 1,-1 1-1,1-1 1,-1 0-1,0 0 0,-1 0 1,0-1-1,0 1 1,0-1-1,0 1 0,-1-1 1,0-9-1,-1 15-45,0-1 0,0 0 0,-1 1 0,1-1 0,0 1 0,-1-1 0,0 1 0,1-1 1,-1 1-1,0 0 0,0-1 0,1 1 0,-1 0 0,0-1 0,-1 1 0,1 0 0,0 0 0,0 0 0,0 0 0,-1 0 0,1 0 0,0 0 0,-1 1 0,1-1 0,-1 0 0,1 1 0,-1-1 0,1 1 0,-1 0 0,1-1 0,-1 1 0,1 0 0,-1 0 0,0 0 0,1 0 0,-1 0 0,1 0 0,-1 0 1,1 1-1,-3 0 0,-1-1-364,0 1 1,0 0-1,1 0 1,-1 0-1,0 1 1,1 0-1,-1-1 1,1 2-1,-1-1 0,1 0 1,0 1-1,-6 5 1,-2 5-4182,2-1-2508</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4.553"/>
    </inkml:context>
    <inkml:brush xml:id="br0">
      <inkml:brushProperty name="width" value="0.025" units="cm"/>
      <inkml:brushProperty name="height" value="0.025" units="cm"/>
      <inkml:brushProperty name="color" value="#66CC00"/>
    </inkml:brush>
  </inkml:definitions>
  <inkml:trace contextRef="#ctx0" brushRef="#br0">434 66 4708,'0'0'5883,"-4"-9"-3427,2 4-2244,1 2-1,0 0 0,-1 0 0,1 0 0,-1 0 0,1 0 0,-1 0 1,0 1-1,0-1 0,0 1 0,-1-1 0,1 1 0,-1 0 0,1 0 0,-1 0 0,0 0 0,1 0 0,-1 0 0,0 1 0,0 0 0,0-1 0,-1 1 0,-4-1 0,-1 2-94,1 0 1,-1 1-1,1 0 0,-1 0 1,1 1-1,-1 0 0,1 0 1,0 1-1,0 0 0,0 1 1,1 0-1,-1 0 0,1 0 0,0 1 1,0 0-1,0 1 0,1-1 1,-1 1-1,-5 8 0,-11 11 63,2 2-1,1 0 1,-26 46-1,24-35 273,-29 71-1,45-95-376,2-1-1,0 1 1,0 0 0,1 0 0,1 0-1,0 1 1,1-1 0,1 0-1,1 20 1,0-32-61,-1 1 0,1 0 0,-1-1 0,1 1-1,0-1 1,0 1 0,1-1 0,-1 1 0,0-1 0,1 1 0,-1-1 0,1 0 0,0 0 0,0 0-1,0 0 1,0 0 0,0 0 0,0-1 0,3 3 0,0-2 22,1 1 1,-1-1-1,0 0 0,1-1 0,-1 1 1,1-1-1,-1 0 0,1 0 1,6-1-1,1 1 42,0-2 0,0 0 0,0 0 0,0-1 0,0-1 0,0 0 0,18-8 0,-21 7-9,-1-1-1,1-1 1,-1 0 0,0 0-1,0-1 1,-1 0 0,0-1 0,0 1-1,10-15 1,-16 19-27,1-1 0,0 1 0,-1-1 1,0 0-1,0 0 0,0 0 0,0 0 0,-1 0 1,0 0-1,1-1 0,-1 1 0,-1 0 0,1-1 0,-1 1 1,0-1-1,0 1 0,0-1 0,0 1 0,-1 0 1,0-1-1,0 1 0,0 0 0,0-1 0,-1 1 0,0 0 1,-2-5-1,0 4-42,0 1 0,0 0 0,-1 0 0,1 0 0,-1 0 0,1 1 0,-1 0 0,0 0 0,-1 0 0,1 0 0,0 1 0,-1 0 0,1 0 0,-11-1 0,8 1-180,1 0 1,-1 1-1,0 0 1,1 0-1,-1 1 0,0 0 1,0 1-1,0-1 1,1 1-1,-15 4 1,21-4 59,-1-1 0,1 1 0,0-1 0,0 1 0,-1 0 0,1-1 0,0 1 0,0 0 0,0 0 0,0 0 0,0-1 0,0 1 0,0 0 0,0 1 0,0-1 0,1 0 0,-1 0 0,0 0 0,1 0 0,-1 1 1,0-1-1,1 0 0,0 0 0,-1 1 0,1-1 0,0 0 0,0 1 0,-1-1 0,1 1 0,0-1 0,1 2 0,-1-2-188,1 1-1,-1-1 1,1 1 0,-1-1-1,1 0 1,0 1-1,0-1 1,0 0 0,0 0-1,0 0 1,0 0 0,0 0-1,0 0 1,0 0-1,0 0 1,0 0 0,1 0-1,-1-1 1,0 1 0,1 0-1,-1-1 1,1 1 0,-1-1-1,0 0 1,1 1-1,-1-1 1,1 0 0,-1 0-1,2 0 1,31 0-6573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18.766"/>
    </inkml:context>
    <inkml:brush xml:id="br0">
      <inkml:brushProperty name="width" value="0.025" units="cm"/>
      <inkml:brushProperty name="height" value="0.025" units="cm"/>
    </inkml:brush>
  </inkml:definitions>
  <inkml:trace contextRef="#ctx0" brushRef="#br0">31 1 15791,'0'0'7015,"-15"65"-5574,10-27-608,0 2-513,-1 4-192,6-1-96,0 0-288,0-4-2339,0-4-2113,0-7-6214</inkml:trace>
  <inkml:trace contextRef="#ctx0" brushRef="#br0" timeOffset="1">31 524 18738,'0'0'5381,"-15"53"-4965,15-42 417,-1-5-385,1-15-12907</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4.893"/>
    </inkml:context>
    <inkml:brush xml:id="br0">
      <inkml:brushProperty name="width" value="0.025" units="cm"/>
      <inkml:brushProperty name="height" value="0.025" units="cm"/>
      <inkml:brushProperty name="color" value="#66CC00"/>
    </inkml:brush>
  </inkml:definitions>
  <inkml:trace contextRef="#ctx0" brushRef="#br0">346 7 16464,'-13'-1'1105,"0"0"-751,0 1 0,-1 0 0,1 1 1,0 0-1,0 1 0,0 0 1,0 1-1,0 1 0,1 0 0,-16 7 1,13-2-86,0 1 0,1 1 0,0 0 1,1 1-1,0 0 0,1 1 1,0 0-1,-14 23 0,20-29-249,1 1-1,1 1 1,-1-1-1,2 1 1,-1-1 0,1 1-1,0 0 1,1 0-1,0 1 1,0-1 0,1 0-1,1 1 1,-1-1-1,1 1 1,1-1-1,0 0 1,3 16 0,-2-20-14,0 0 0,1-1 0,-1 1 0,1-1 0,0 0 0,0 0 0,0 0 0,1 0 0,-1 0 0,1-1 0,0 1 0,0-1 1,0 0-1,0 0 0,1-1 0,-1 1 0,1-1 0,0 0 0,0 0 0,-1-1 0,1 1 0,0-1 0,0 0 0,1 0 0,-1-1 0,7 0 1,3 1 22,0 0 1,1-2-1,-1 1 1,0-2-1,0 0 1,0-1-1,25-9 1,-21 4-5,0 0 0,0-2 0,-1 0 1,-1-1-1,0-1 0,0 0 0,-1-2 0,20-20 0,-29 26-6,1 0-1,-2 0 1,1 0-1,-1-1 1,-1 0 0,1 0-1,-1-1 1,-1 0-1,0 1 1,0-1-1,-1-1 1,-1 1 0,1 0-1,-2-1 1,1 1-1,-1-1 1,-2-20 0,0 27-19,0-1 1,0 1 0,-1 0 0,1 0 0,-1 1 0,0-1-1,0 0 1,-1 1 0,1-1 0,-1 1 0,1-1 0,-1 1 0,0 0-1,-1 1 1,1-1 0,0 0 0,-1 1 0,1 0 0,-1-1-1,0 2 1,0-1 0,0 0 0,0 1 0,0-1 0,0 1 0,0 1-1,0-1 1,-7 0 0,-2-1-75,0 1-1,-1 0 1,1 1-1,-1 0 1,1 1-1,0 1 1,-25 5-1,31-5-157,1 1 0,0-1 0,0 1-1,0 0 1,1 1 0,-1-1 0,1 1 0,0 0-1,0 1 1,0-1 0,0 1 0,-5 7 0,6-7-416,1 0 0,0 0 0,1 0 0,-1 0 0,1 0 1,0 0-1,0 1 0,0-1 0,0 7 0,0 17-4589</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5.256"/>
    </inkml:context>
    <inkml:brush xml:id="br0">
      <inkml:brushProperty name="width" value="0.025" units="cm"/>
      <inkml:brushProperty name="height" value="0.025" units="cm"/>
      <inkml:brushProperty name="color" value="#66CC00"/>
    </inkml:brush>
  </inkml:definitions>
  <inkml:trace contextRef="#ctx0" brushRef="#br0">443 28 10218,'-10'-4'6214,"-2"-1"-5885,0 1 0,0 0 1,0 1-1,0 0 1,-1 1-1,0 1 0,1 0 1,-1 1-1,1 0 1,-1 0-1,0 2 0,1-1 1,-1 2-1,1 0 1,0 0-1,-19 8 1,15-2-183,1 1 1,0 1 0,0 0-1,1 0 1,0 2-1,1 0 1,0 0 0,1 1-1,-11 18 1,16-22-105,1 0 0,0 0 0,0 1 0,1 0-1,0 0 1,1 0 0,1 0 0,-1 1 0,2-1 0,0 1-1,0 0 1,1 0 0,1 0 0,-1 0 0,3 14 0,-1-22-28,0 0 0,0 0 0,0 0 1,0-1-1,1 1 0,-1 0 1,1-1-1,0 1 0,0-1 0,1 0 1,-1 0-1,1 0 0,-1 0 1,1 0-1,0 0 0,5 3 0,-1-2 15,-1 0-1,0-1 1,1 0-1,0 0 0,-1-1 1,1 0-1,0 0 1,12 1-1,0-1 14,0-1 1,0-1-1,0-1 0,0 0 0,0-2 1,22-5-1,-24 3-19,-1 0 0,0-1-1,0-1 1,0-1 0,-1 0 0,0-1-1,-1 0 1,0-2 0,0 1 0,21-23-1,-28 25-29,1 0-1,-1-1 0,-1 1 0,0-1 1,0-1-1,-1 1 0,0-1 0,0 0 1,-1 0-1,-1 0 0,0-1 1,0 1-1,-1-1 0,0 1 0,-1-1 1,0 0-1,0 0 0,-2-12 0,0 19-146,0 0 0,0 1 0,0-1 0,0 1 0,0-1 0,-1 1 0,0-1 0,1 1 0,-1 0 0,-1-1 0,1 1 0,0 0 0,-1 1 0,1-1 0,-1 0 0,0 1 0,0-1 0,-4-1 0,-5-4-1912,-1 2 0,0-1 1,-20-6-1,25 10 323,-35-12-10056</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8.975"/>
    </inkml:context>
    <inkml:brush xml:id="br0">
      <inkml:brushProperty name="width" value="0.025" units="cm"/>
      <inkml:brushProperty name="height" value="0.025" units="cm"/>
      <inkml:brushProperty name="color" value="#66CC00"/>
    </inkml:brush>
  </inkml:definitions>
  <inkml:trace contextRef="#ctx0" brushRef="#br0">0 239 15407,'0'0'6187,"9"-9"-5258,162-142-153,-99 90-639,-50 45 284,-14 15 54,-9 13-384,-27 43 50,20-42-124,1 0 1,0 1-1,1-1 0,1 1 0,0 1 1,1-1-1,0 1 0,1-1 1,1 1-1,-1 22 0,3-36-35,0 0 0,0 0 0,0-1 0,0 1-1,1 0 1,-1 0 0,0 0 0,0 0 0,1-1 0,-1 1 0,1 0 0,-1 0-1,1-1 1,-1 1 0,1 0 0,-1-1 0,1 1 0,-1 0 0,1-1 0,0 1-1,-1-1 1,1 1 0,0-1 0,0 1 0,-1-1 0,1 0 0,0 1 0,1-1-1,31 1-1688,-25-3 570,0 0 0,0-1 0,0 0 1,0 0-1,14-8 0,14-14-4922</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9.353"/>
    </inkml:context>
    <inkml:brush xml:id="br0">
      <inkml:brushProperty name="width" value="0.025" units="cm"/>
      <inkml:brushProperty name="height" value="0.025" units="cm"/>
      <inkml:brushProperty name="color" value="#66CC00"/>
    </inkml:brush>
  </inkml:definitions>
  <inkml:trace contextRef="#ctx0" brushRef="#br0">186 1 512,'0'0'16080,"-9"7"-14927,-11 9-474,1 1-1,1 2 1,0-1 0,-17 25 0,27-32-462,0 0 1,1 0-1,0 1 1,1 0 0,0 0-1,1 1 1,0-1-1,1 1 1,1 0-1,-4 23 1,7-34-202,0 0 1,-1 0 0,1 0 0,0 0 0,0 0-1,1 0 1,-1 0 0,0 0 0,1 0 0,-1 0-1,1 0 1,-1 0 0,1-1 0,0 1 0,0 0-1,0 0 1,0 0 0,0-1 0,0 1 0,1-1-1,-1 1 1,0-1 0,4 3 0,-3-3 22,1 0 0,0 0 0,-1 0 1,1 0-1,0-1 0,0 1 0,0-1 0,-1 0 1,1 1-1,0-1 0,0-1 0,0 1 1,0 0-1,5-2 0,1-1 37,1 1 0,-1-2 0,0 1 0,0-2 0,0 1 1,-1-1-1,1 0 0,13-12 0,-15 11 6,0-1 0,0 0 1,-1 0-1,0-1 0,0 0 1,-1 0-1,0 0 0,-1-1 1,1 0-1,-2 1 0,1-1 1,-1-1-1,-1 1 0,1 0 1,-2-1-1,1 1 0,-1-1 1,-1-14-1,0 22-77,-1 0 1,0 1-1,1-1 1,-1 1-1,0-1 1,0 1-1,0-1 1,0 1-1,-1 0 1,1-1-1,0 1 1,0 0-1,-1 0 1,1 0-1,-1 0 1,1 0-1,-1 0 0,1 0 1,-1 1-1,0-1 1,1 0-1,-1 1 1,0 0-1,1-1 1,-1 1-1,0 0 1,0 0-1,1 0 1,-1 0-1,0 0 1,0 0-1,1 0 1,-1 1-1,-2 0 1,-2-1-34,0 1 0,0 0 0,0 1 0,0-1 0,0 1 1,0 1-1,0-1 0,-10 7 0,11-5-251,1 0-1,0 0 1,0 1-1,0-1 1,0 1-1,-4 9 1,7-13-3,0 1-1,1-1 1,-1 0 0,0 1-1,1-1 1,0 1 0,-1-1-1,1 1 1,0-1 0,0 1-1,0 0 1,0-1 0,0 1-1,0 1 1,0-2-77,1 0 0,-1 0 0,1 0 1,-1-1-1,1 1 0,-1 0 0,1 0 1,0 0-1,-1-1 0,1 1 0,0 0 0,0-1 1,-1 1-1,1-1 0,0 1 0,0-1 1,0 1-1,0-1 0,0 1 0,0-1 0,0 0 1,0 0-1,0 1 0,1-1 0,21 2-6549</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19.680"/>
    </inkml:context>
    <inkml:brush xml:id="br0">
      <inkml:brushProperty name="width" value="0.025" units="cm"/>
      <inkml:brushProperty name="height" value="0.025" units="cm"/>
      <inkml:brushProperty name="color" value="#66CC00"/>
    </inkml:brush>
  </inkml:definitions>
  <inkml:trace contextRef="#ctx0" brushRef="#br0">228 1 16624,'0'0'4057,"-6"7"-2877,-68 78 2115,46-55-2804,1 2 0,1 0-1,-40 67 1,65-90-2748,10-13 430,11-13-1467,-3-6-1467,0-7-1667</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20.068"/>
    </inkml:context>
    <inkml:brush xml:id="br0">
      <inkml:brushProperty name="width" value="0.025" units="cm"/>
      <inkml:brushProperty name="height" value="0.025" units="cm"/>
      <inkml:brushProperty name="color" value="#66CC00"/>
    </inkml:brush>
  </inkml:definitions>
  <inkml:trace contextRef="#ctx0" brushRef="#br0">210 19 10410,'0'0'4708,"-12"-4"-2391,-37-9-715,46 12-1484,-1 1 1,1 0 0,0 0-1,-1 0 1,1 0-1,-1 1 1,1 0 0,-1-1-1,1 1 1,0 0-1,0 1 1,-1-1 0,1 0-1,0 1 1,0 0-1,0 0 1,1 0 0,-1 0-1,0 0 1,1 0-1,-5 6 1,-1 2 314,0 0-1,0 1 1,-11 21 0,17-28-323,0 0 1,0 0 0,0 0-1,0 1 1,1-1 0,0 0-1,0 1 1,0-1-1,0 0 1,1 1 0,-1-1-1,1 6 1,1-9-80,-1 1 1,1 0-1,-1-1 1,1 1-1,0 0 1,0-1-1,-1 1 1,1-1-1,0 1 1,0-1-1,1 0 1,-1 1-1,0-1 1,0 0-1,1 0 1,-1 0-1,0 0 1,1 0-1,-1 0 1,1 0-1,-1 0 1,1-1-1,0 1 1,-1-1-1,1 1 0,0-1 1,-1 1-1,1-1 1,0 0-1,0 0 1,-1 0-1,4 0 1,4 0 30,0 0 0,0 0 0,0-1 0,0-1 0,-1 1 0,1-1 0,0-1 0,-1 1 0,10-6 0,-15 7-49,0 0 0,0-1 0,0 0 0,0 1 0,0-1 0,-1 0 0,1 0 0,-1-1 0,1 1 0,-1-1 0,0 1-1,0-1 1,0 0 0,0 1 0,-1-1 0,1 0 0,-1 0 0,1 0 0,-1 0 0,0-1 0,0 1 0,-1 0-1,1 0 1,-1-1 0,1 1 0,-1 0 0,-1-6 0,1 7-15,0 1 0,0 0 0,-1-1 0,1 1 0,0 0 0,-1 0 0,1 0 0,-1-1 0,0 1 0,1 0 0,-1 0 0,0 0 0,0 0 0,0 0 0,1 0 0,-1 0 0,0 0 0,0 1 0,0-1 0,-1 0 0,1 1 0,0-1 0,0 0 0,-2 0 0,-1 0-7,0 0 0,0 0-1,0 0 1,-1 1-1,1-1 1,0 1 0,-8 0-1,4 1-14,-1 0 1,1 0-1,0 1 0,-1 0 0,1 0 1,0 1-1,-10 5 0,12-4-64,0 1 0,1-1 0,-1 1 0,1 1 0,1-1-1,-1 1 1,1 0 0,0 0 0,0 0 0,0 0 0,1 1 0,-3 8 0,4-10-288,1 0 0,-1 0 0,1 0 0,0 1 0,1-1 0,-1 0 1,1 10-1,1-11-85,-1-1 1,1 0 0,0 0-1,-1 0 1,1 0 0,1 0 0,-1 0-1,0 0 1,1 0 0,0 0-1,-1 0 1,1-1 0,3 4-1,17 12-5021</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8:20.397"/>
    </inkml:context>
    <inkml:brush xml:id="br0">
      <inkml:brushProperty name="width" value="0.025" units="cm"/>
      <inkml:brushProperty name="height" value="0.025" units="cm"/>
      <inkml:brushProperty name="color" value="#66CC00"/>
    </inkml:brush>
  </inkml:definitions>
  <inkml:trace contextRef="#ctx0" brushRef="#br0">102 54 16143,'-8'6'1527,"2"-2"-1386,-7 4 693,1 1 1,0 0-1,-12 12 1,22-19-668,0 0 0,-1 0 0,1 1 0,0-1-1,0 1 1,0-1 0,1 1 0,-1 0 0,1-1 0,-1 1 0,1 0 0,0 0 0,0 0 0,0 0-1,1 0 1,-1 0 0,1 1 0,-1-1 0,1 0 0,0 0 0,0 0 0,1 0 0,0 5-1,0-6-141,-1-1-1,1 0 0,0 1 1,0-1-1,0 0 0,1 0 0,-1 0 1,0 0-1,0 0 0,1 0 1,-1 0-1,0 0 0,1 0 0,-1-1 1,1 1-1,-1-1 0,1 1 1,-1-1-1,1 1 0,-1-1 1,1 0-1,3 0 0,41 1 589,-37-1-551,0-1-36,0 0 0,0-1 0,0 0 0,-1 0 0,1-1 0,-1 0 0,1-1 0,-1 1 0,0-2 0,0 1 0,-1-1 0,12-9 0,-14 10 102,1-1 0,-1 0 0,0 0 0,0-1 0,0 1 0,-1-1 0,0 0 0,0 0 0,0-1 0,-1 1 0,0-1 0,0 1 0,-1-1 0,0 0 0,0 0 0,1-8 0,-3 14-108,0-1-1,0 1 1,0 0-1,0-1 1,0 1 0,-1 0-1,1-1 1,0 1-1,-1 0 1,1-1 0,-1 1-1,1 0 1,-1-1-1,0 1 1,1 0 0,-1 0-1,0 0 1,0 0-1,0 0 1,0 0 0,0 0-1,0 0 1,0 0-1,-1-1 1,-2 1-15,1-1 0,0 0 0,-1 1 1,0 0-1,1 0 0,-1 0 0,0 0 0,-7 0 0,2 0-30,1 1 0,-1 0 0,1 1 0,-1 0 0,0 0 0,1 0 0,-15 6 0,20-6-38,-1 1-1,1 0 0,0 0 0,0 0 0,0 0 1,0 1-1,0-1 0,0 1 0,1 0 0,-1 0 1,1 0-1,0 0 0,0 0 0,0 0 0,-2 5 1,3-5-625,-1 1 1,1 0 0,0 0-1,0 0 1,1 0 0,-1 0-1,1 0 1,0 7 0,1 6-6227</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0.371"/>
    </inkml:context>
    <inkml:brush xml:id="br0">
      <inkml:brushProperty name="width" value="0.025" units="cm"/>
      <inkml:brushProperty name="height" value="0.025" units="cm"/>
      <inkml:brushProperty name="color" value="#66CC00"/>
    </inkml:brush>
  </inkml:definitions>
  <inkml:trace contextRef="#ctx0" brushRef="#br0">1 23 10442,'0'0'4228,"68"21"-3267,-9-21 64,8 0-321,16 0-415,4-8-193,1-1-64,-1 1-192,-14 2-737,-9 2-1185,-15 0-705,-21 1-544,-21 2-4004</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0.715"/>
    </inkml:context>
    <inkml:brush xml:id="br0">
      <inkml:brushProperty name="width" value="0.025" units="cm"/>
      <inkml:brushProperty name="height" value="0.025" units="cm"/>
      <inkml:brushProperty name="color" value="#66CC00"/>
    </inkml:brush>
  </inkml:definitions>
  <inkml:trace contextRef="#ctx0" brushRef="#br0">84 27 11211,'0'0'1505,"-66"25"-448,48-17-256,18-1 1153,0-4-961,29-3-129,10 0-319,14 0-289,15-1-128,5-8-64,4 0-64,-2-4-1569,-3-4-2595,-13-4-1890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1.070"/>
    </inkml:context>
    <inkml:brush xml:id="br0">
      <inkml:brushProperty name="width" value="0.025" units="cm"/>
      <inkml:brushProperty name="height" value="0.025" units="cm"/>
      <inkml:brushProperty name="color" value="#66CC00"/>
    </inkml:brush>
  </inkml:definitions>
  <inkml:trace contextRef="#ctx0" brushRef="#br0">151 0 13645,'0'0'827,"11"5"38,-11-5-860,23 11 681,-1 1-1,27 18 1,-43-26-640,1 1 0,-1 0-1,0 0 1,-1 0-1,1 1 1,-1 0 0,0 0-1,-1 0 1,1 1 0,-1 0-1,0 0 1,-1 0 0,5 12-1,-7-11-18,1-1 0,-2 1 0,1 0 0,-1 0 0,0 0 0,-1 0 0,0-1-1,0 1 1,0 0 0,-1-1 0,-1 1 0,1-1 0,-1 0 0,0 1 0,-1-1-1,0-1 1,0 1 0,0 0 0,-1-1 0,0 0 0,-6 6 0,-12 12 35,-2-1 0,-1-2 0,-43 29 1,59-42-87,-12 7-1159,-1 0-1,-25 11 1,15-13-4353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2.392"/>
    </inkml:context>
    <inkml:brush xml:id="br0">
      <inkml:brushProperty name="width" value="0.025" units="cm"/>
      <inkml:brushProperty name="height" value="0.025" units="cm"/>
    </inkml:brush>
  </inkml:definitions>
  <inkml:trace contextRef="#ctx0" brushRef="#br0">1 149 16784,'0'0'320,"84"-8"161,-25-7 223,14-4-512,14-1-31,1 1 800,5-2-321,-6 8-512,1 1-96,-6 3 0,-14 4 0,-9 4 0,-11 1-32,-11 0-32,-8 0-1121,-2 0-2306,-8-7-5445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1.461"/>
    </inkml:context>
    <inkml:brush xml:id="br0">
      <inkml:brushProperty name="width" value="0.025" units="cm"/>
      <inkml:brushProperty name="height" value="0.025" units="cm"/>
      <inkml:brushProperty name="color" value="#66CC00"/>
    </inkml:brush>
  </inkml:definitions>
  <inkml:trace contextRef="#ctx0" brushRef="#br0">110 161 416,'7'-9'7271,"131"-142"4185,-157 169-9699,-9 9-821,-44 56 0,65-76-959,1 2 0,1-1-1,0 1 1,0-1 0,0 1 0,1 1 0,1-1 0,-1 1 0,2-1-1,-1 1 1,1 0 0,1 0 0,-1 11 0,2-18-20,1-1-1,-1 0 1,1 1-1,0-1 1,0 0 0,-1 0-1,1 0 1,1 0-1,-1 0 1,0 0 0,0 0-1,1 0 1,-1 0 0,1-1-1,0 1 1,-1 0-1,1-1 1,0 0 0,0 1-1,0-1 1,0 0-1,0 0 1,0 0 0,3 1-1,62 17-845,-49-15 717,22 4 29,-24-6 127,-1 2-1,1-1 1,-1 2 0,21 9 0,-35-14 14,1 0 1,-1 1 0,0-1-1,0 1 1,0-1-1,0 1 1,-1-1 0,1 1-1,0 0 1,0-1-1,0 1 1,0 0 0,-1 0-1,1 0 1,0-1 0,0 1-1,-1 0 1,1 0-1,-1 0 1,1 0 0,-1 0-1,0 0 1,1 0-1,-1 1 1,0-1 0,0 0-1,1 0 1,-1 0 0,0 0-1,0 0 1,0 0-1,0 0 1,-1 1 0,1-1-1,0 0 1,0 0 0,-1 0-1,1 0 1,0 0-1,-1 0 1,1 0 0,-1 0-1,0 0 1,1 0-1,-1 0 1,0-1 0,1 1-1,-1 0 1,0 0 0,-1 0-1,-4 5 152,-1 0-1,1-1 1,-2 0 0,1 0-1,-8 4 1,-22 10 294,-61 23 1,82-36-350,-1-1 0,0 0 0,0-2 0,0 0 0,0-1 0,-26 0 0,42-2-167,0 0 1,0 0 0,0-1-1,0 1 1,0 0 0,-1-1-1,2 1 1,-1-1 0,0 1 0,0-1-1,0 1 1,0-1 0,0 0-1,0 1 1,1-1 0,-1 0-1,0 0 1,0 0 0,1 1-1,-1-1 1,1 0 0,-1 0 0,1 0-1,-1 0 1,1 0 0,0 0-1,-1 0 1,1 0 0,0 0-1,0 0 1,0-1 0,0 1-1,0 0 1,0 0 0,0 0-1,0 0 1,0 0 0,0 0 0,1 0-1,0-2 1,0-4-1292,0 0 1,1 1 0,0-1-1,1 1 1,5-13-1,22-26-9965</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1.799"/>
    </inkml:context>
    <inkml:brush xml:id="br0">
      <inkml:brushProperty name="width" value="0.025" units="cm"/>
      <inkml:brushProperty name="height" value="0.025" units="cm"/>
      <inkml:brushProperty name="color" value="#66CC00"/>
    </inkml:brush>
  </inkml:definitions>
  <inkml:trace contextRef="#ctx0" brushRef="#br0">112 0 15375,'0'0'736,"-34"58"97,11-20 256,1 6 32,4 0 0,8 2-160,6-2-705,4-4-224,14-1 0,6-6 0,3-5-480,4-7-481,-9-5-320,-4-6-513,-9-8-1281,-15-12-6790</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2.131"/>
    </inkml:context>
    <inkml:brush xml:id="br0">
      <inkml:brushProperty name="width" value="0.025" units="cm"/>
      <inkml:brushProperty name="height" value="0.025" units="cm"/>
      <inkml:brushProperty name="color" value="#66CC00"/>
    </inkml:brush>
  </inkml:definitions>
  <inkml:trace contextRef="#ctx0" brushRef="#br0">63 17 8936,'0'0'1762,"-46"-16"704,35 16-960,6 0 416,17 4-1698,20 1 64,9-1-96,16-1-31,9-2-546,8-1-1889,-1 0-1442,-4 0-960</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2.461"/>
    </inkml:context>
    <inkml:brush xml:id="br0">
      <inkml:brushProperty name="width" value="0.025" units="cm"/>
      <inkml:brushProperty name="height" value="0.025" units="cm"/>
      <inkml:brushProperty name="color" value="#66CC00"/>
    </inkml:brush>
  </inkml:definitions>
  <inkml:trace contextRef="#ctx0" brushRef="#br0">203 0 11979,'0'0'3999,"-10"0"-2504,1 0-1272,-1 1 0,1 0 0,0 0 0,0 1 0,0 0 0,0 0 0,1 1 0,-1 0 0,1 1 0,-1 0 0,1 0 0,0 1 0,1 0 0,-1 0 0,1 1 0,0 0 0,-6 6 0,9-7-107,0 0 1,0 0-1,0 0 0,1 1 1,0-1-1,0 1 1,0 0-1,1 0 0,-2 8 1,3-12-108,1-1 1,-1 1 0,1-1-1,0 1 1,0 0-1,0 0 1,0-1 0,0 1-1,0 0 1,1-1-1,-1 1 1,0-1 0,1 1-1,-1 0 1,1-1-1,0 1 1,-1-1 0,1 1-1,0-1 1,0 1 0,0-1-1,0 0 1,0 0-1,0 1 1,1-1 0,-1 0-1,0 0 1,1 0-1,-1 0 1,0 0 0,1-1-1,-1 1 1,1 0-1,-1-1 1,1 1 0,0-1-1,-1 1 1,1-1 0,3 1-1,6 0 35,-1 0-1,1 0 1,0-1 0,0 0-1,0-1 1,0 0 0,-1-1-1,1 0 1,0 0-1,-1-1 1,0-1 0,1 0-1,-2 0 1,1-1 0,0-1-1,-1 1 1,0-1 0,0-1-1,-1 0 1,0 0-1,0 0 1,10-13 0,-17 19 17,0 0 1,-1 0-1,1 0 1,0 0 0,0 0-1,0-1 1,-1 1-1,1 0 1,-1-1 0,1 1-1,-1 0 1,1-1-1,-1 1 1,0-1-1,0 1 1,0 0 0,0-3-1,0 4-43,0-1-1,0 1 0,-1 0 1,1-1-1,0 1 0,-1-1 1,1 1-1,-1-1 1,1 1-1,0 0 0,-1-1 1,1 1-1,-1 0 0,1-1 1,-1 1-1,1 0 1,-1 0-1,1-1 0,-1 1 1,1 0-1,-1 0 0,1 0 1,-1 0-1,0 0 1,1 0-1,-1 0 0,1 0 1,-2 0-1,0 0-21,-1 0 1,0 1-1,0-1 0,0 1 1,0 0-1,0 0 0,1 0 1,-1 0-1,0 0 0,1 1 1,-1-1-1,1 1 0,0-1 1,-1 1-1,-2 3 0,3-2-16,-1-1 0,1 0-1,0 1 1,0 0 0,0-1 0,1 1 0,-1 0-1,1 0 1,-1 0 0,1 0 0,0 0-1,0 1 1,0-1 0,1 0 0,-1 0-1,1 1 1,0-1 0,0 5 0,1-6-83,-1 0 0,2 0 0,-1 0 0,0 0 1,0 0-1,1 0 0,-1-1 0,1 1 0,-1 0 1,1-1-1,0 1 0,-1-1 0,1 0 0,0 0 1,0 1-1,0-1 0,0 0 0,0-1 0,0 1 1,1 0-1,-1-1 0,0 1 0,0-1 0,0 1 1,1-1-1,3 0 0,15 2-1270,-1 0 1,1-1-1,0-1 0,-1-1 1,1-1-1,0-1 0,25-7 1,5-6-2744</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2.801"/>
    </inkml:context>
    <inkml:brush xml:id="br0">
      <inkml:brushProperty name="width" value="0.025" units="cm"/>
      <inkml:brushProperty name="height" value="0.025" units="cm"/>
      <inkml:brushProperty name="color" value="#66CC00"/>
    </inkml:brush>
  </inkml:definitions>
  <inkml:trace contextRef="#ctx0" brushRef="#br0">177 319 6438,'0'0'9828,"-11"-2"-8440,6 1-1298,1 0-1,-1 0 1,0 1-1,0 0 1,0 0 0,0 0-1,0 1 1,0 0-1,0 0 1,0 0 0,0 0-1,0 1 1,1 0-1,-1 0 1,1 0 0,-1 0-1,1 1 1,0 0-1,0 0 1,0 0-1,0 0 1,-6 7 0,5-6 48,1 0 1,-1 0 0,1 1 0,0-1 0,0 1-1,0 0 1,1 0 0,0 0 0,0 1 0,0-1-1,0 1 1,1-1 0,0 1 0,0 0 0,-1 8-1,3-13-135,0 0-1,0 0 0,0-1 0,0 1 1,1 0-1,-1 0 0,0 0 0,0-1 1,0 1-1,1 0 0,-1 0 0,0 0 1,1-1-1,-1 1 0,1 0 0,-1-1 1,1 1-1,-1 0 0,1-1 0,0 1 1,-1-1-1,1 1 0,-1-1 0,1 1 1,0-1-1,0 1 0,-1-1 0,1 0 1,1 1-1,31 3 151,-25-5-184,-1 0 1,0 0-1,1 0 0,-1-1 0,0 0 1,13-6-1,-10 2-242,0-1 0,-1 0 0,0-1 0,0 1 0,-1-2 0,8-8 0,-12 12 100,-1 0 0,1 0 0,-1-1 0,0 1-1,0-1 1,0 1 0,-1-1 0,0 0 0,0 0 0,-1 0-1,1 0 1,-1-1 0,0-6 0,-22 53 29,18-35 159,1-1 1,1 1-1,-1 0 1,1 0-1,0 0 1,0 0-1,0 1 1,1-1-1,-1 0 1,1 0 0,1 9-1,0-12-42,0 0-1,-1 0 0,1 0 1,0 0-1,0 0 1,0 0-1,0 0 1,0 0-1,1 0 1,-1-1-1,1 1 1,-1 0-1,1-1 1,-1 1-1,1-1 1,0 0-1,0 0 0,0 1 1,0-1-1,0 0 1,0-1-1,0 1 1,0 0-1,0-1 1,0 1-1,0-1 1,0 1-1,0-1 1,1 0-1,1 0 1,6 1-174,0-1 1,0-1 0,-1 0 0,1 0 0,-1-1 0,1 0 0,-1 0-1,0-1 1,1 0 0,-1-1 0,13-7 0,-8 2 12,0 0 1,0-1-1,-1-1 1,-1 0-1,0-1 1,12-14-1,2-8 156,-1-1 0,-2-1-1,-2-1 1,23-53 0,-41 83 45,2-2 196,0-1 0,-1 1 1,-1-1-1,0 0 0,0 0 0,-1-1 1,2-14-1,-5 25-100,1 0 1,-1-1-1,1 1 1,-1 1-1,1-1 1,0 0 0,-1 0-1,1 0 1,-1 0-1,1 0 1,-1 0-1,1 0 1,0 0-1,-1 1 1,1-1-1,0 0 1,-1 0-1,1 1 1,-1-1-1,1 0 1,0 0-1,0 1 1,-1-1 0,1 0-1,0 1 1,-1-1-1,1 1 1,0 0-1,-13 14 98,2 0-1,-1 1 1,2 0 0,1 1-1,0 1 1,1-1 0,0 1-1,2 1 1,0-1-1,1 1 1,1 0 0,1 0-1,0 0 1,2 1 0,0-1-1,2 24 1,0-37-208,0-1-1,1 1 1,-1 0 0,1-1 0,0 0 0,0 1-1,1-1 1,4 8 0,-5-11-46,-1 0-1,1 0 1,-1 0 0,1 0 0,0 0-1,0 0 1,0 0 0,0 0-1,0-1 1,0 1 0,0-1 0,0 0-1,1 1 1,-1-1 0,1 0 0,-1 0-1,1-1 1,-1 1 0,1 0-1,4 0 1,-7-1 34,0-1-1,1 1 0,-1 0 1,1 0-1,-1 0 0,0 0 1,1-1-1,-1 1 1,0 0-1,1 0 0,-1-1 1,0 1-1,1 0 0,-1 0 1,0-1-1,1 1 1,-1 0-1,0-1 0,0 1 1,0 0-1,1-1 0,-1 1 1,0-1-1,0 1 0,0 0 1,0-1-1,0 1 1,0-1-1,0 1 0,0-1 1,0 1-1,0 0 0,0-1 1,0 1-1,0-1 1,0 1-1,0 0 0,0-1 1,0 1-1,0-1 0,0 1 1,-1 0-1,1-1 1,0 1-1,0-1 0,-1 0 1,-10-20-852,1 12 248,1 1 0,-1 0 0,0 0 0,-1 1 0,0 0 0,0 1 0,0 0 0,-13-4 0,-28-6 2545,73 19-830,0-1 0,30 0-1,-25-3-3683,49-7 0,-27-5-3297</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13.170"/>
    </inkml:context>
    <inkml:brush xml:id="br0">
      <inkml:brushProperty name="width" value="0.025" units="cm"/>
      <inkml:brushProperty name="height" value="0.025" units="cm"/>
      <inkml:brushProperty name="color" value="#66CC00"/>
    </inkml:brush>
  </inkml:definitions>
  <inkml:trace contextRef="#ctx0" brushRef="#br0">147 2 12236,'0'0'2183,"-10"-1"-827,6 1-1357,-9-1 481,1 1 0,-1 1-1,1 0 1,-16 3-1,25-4-431,1 0 0,-1 1 0,1-1 0,-1 1 0,1 0 0,-1 0-1,1 0 1,0 0 0,-1 0 0,1 1 0,0-1 0,0 0 0,0 1-1,0 0 1,0-1 0,0 1 0,0 0 0,1 0 0,-1 0 0,1 0-1,-1 1 1,1-1 0,0 0 0,0 1 0,0-1 0,0 0 0,0 1 0,1-1-1,-1 1 1,1-1 0,-1 4 0,2-3-35,0-1 0,0 1 1,0-1-1,0 0 0,0 1 0,0-1 1,0 0-1,1 0 0,-1 0 0,1 0 1,0 0-1,0 0 0,-1 0 0,1 0 1,0-1-1,0 1 0,1-1 0,-1 0 1,0 1-1,0-1 0,1 0 0,-1 0 0,4 0 1,63 20 259,-68-21-271,60 14 97,-12-4-1217,76 26 1,-124-36 1151,1 1 0,-1-1 1,0 0-1,1 1 0,-1-1 0,0 1 0,1-1 0,-1 1 0,0-1 0,0 1 1,0 0-1,0 0 0,1-1 0,-1 1 0,0 0 0,0 0 0,-1 0 0,1 0 1,0 0-1,0 1 0,0-1 0,-1 0 0,1 0 0,0 0 0,-1 1 0,1 1 0,-2-1 69,1-1 0,-1 1 0,0-1-1,0 1 1,0-1 0,0 0-1,-1 0 1,1 1 0,0-1-1,0 0 1,-1 0 0,1 0-1,-1-1 1,1 1 0,-1 0-1,1 0 1,-4 0 0,-14 6 671,0-1 1,-26 5-1,15-5-502,-106 19 1571,114-23-2945,0-1 1,-25-1-1,35-2-3538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1.625"/>
    </inkml:context>
    <inkml:brush xml:id="br0">
      <inkml:brushProperty name="width" value="0.025" units="cm"/>
      <inkml:brushProperty name="height" value="0.025" units="cm"/>
      <inkml:brushProperty name="color" value="#66CC00"/>
    </inkml:brush>
  </inkml:definitions>
  <inkml:trace contextRef="#ctx0" brushRef="#br0">274 83 10346,'2'-4'414,"-1"1"1,-1-1-1,1 0 1,0 0-1,-1 0 1,0-1-1,0 1 1,0 0-1,0 0 1,-1 0-1,0 0 1,0 0-1,0 1 1,-1-6-1,0 8-295,1-1 0,0 1 0,-1-1 0,1 1 1,-1-1-1,0 1 0,1 0 0,-1 0 0,0 0 0,1 0 0,-1 0 0,0 0 0,0 1 0,0-1 0,0 1 0,0-1 0,0 1 0,0 0 0,0-1 0,0 1 0,0 0 0,0 0 0,0 1 0,0-1 1,0 0-1,0 1 0,0-1 0,0 1 0,0 0 0,-3 1 0,-2 0-89,1 1 1,-1 1-1,0-1 1,1 1-1,0 0 1,0 1-1,0-1 1,0 1 0,-4 6-1,-47 53 117,53-58-108,-13 14 187,2 1-1,-13 24 1,24-40-178,1 1 0,0 0-1,0-1 1,1 1 0,0 0 0,0 0-1,0 1 1,1-1 0,0 0 0,0 0-1,0 1 1,1-1 0,0 1 0,1 6-1,0-11-39,0-1 1,0 1-1,0-1 0,0 1 0,0-1 0,0 0 1,0 1-1,0-1 0,1 0 0,-1 0 0,1 0 1,-1 0-1,1 0 0,-1 0 0,1 0 0,-1 0 1,1 0-1,0-1 0,-1 1 0,1-1 0,0 1 1,0-1-1,-1 0 0,1 0 0,0 0 0,0 0 1,-1 0-1,1 0 0,0 0 0,0-1 0,0 1 1,2-1-1,6-1 42,-1 0 1,1-1-1,0 0 1,13-6-1,-4-1-33,0-1 0,-2 0 0,1-2 0,-1 0 0,-1 0 0,29-33 0,-34 34-1,-2 0 0,1 0 0,-2-1 0,1 0-1,-2-1 1,0 0 0,0 0 0,-2-1 0,1 1 0,3-21 0,-9 35-13,0 0-1,0-1 1,0 1-1,1 0 1,-1 0 0,0-1-1,0 1 1,0 0-1,0-1 1,0 1-1,0 0 1,0 0 0,0-1-1,0 1 1,0 0-1,0-1 1,0 1-1,0 0 1,0 0 0,0-1-1,0 1 1,0 0-1,0-1 1,-1 1-1,1 0 1,0 0 0,0-1-1,0 1 1,0 0-1,-1 0 1,1-1-1,0 1 1,0 0 0,0 0-1,-1 0 1,1-1-1,0 1 1,-1 0 0,-10 7-47,-9 16-77,12-10 115,0 0-1,0 1 1,1 0-1,1 1 1,1-1 0,0 1-1,0 0 1,2 1-1,-3 20 1,6-35 6,-1 0-1,1 0 1,0 0 0,0 0 0,0 0-1,0 1 1,0-1 0,0 0-1,0 0 1,1 0 0,-1 0 0,0 0-1,1 0 1,-1 0 0,0 0-1,1 0 1,-1 0 0,1 0 0,0 0-1,-1 0 1,1 0 0,0 0 0,0 0-1,-1-1 1,1 1 0,0 0-1,0 0 1,0-1 0,2 2 0,-1-2 11,1 1 1,0-1-1,0 1 1,-1-1-1,1 0 1,0 0-1,-1 0 1,1-1-1,0 1 1,0-1-1,-1 1 1,4-2 0,5-2 40,1-1 1,0 0 0,-1-1 0,15-10 0,-6 0 16,-1 0 0,0-2 1,-2 0-1,0-1 1,-1-1-1,-1 0 0,17-30 1,-39 63-9,0 2 1,2-1-1,0 1 0,0-1 1,1 1-1,1 1 1,1-1-1,0 0 0,0 30 1,3-44-47,-1 1 0,1 0 1,0-1-1,0 1 0,0 0 1,0-1-1,0 1 0,0-1 1,0 1-1,0-1 1,0 0-1,1 1 0,-1-1 1,1 0-1,-1 0 0,1 0 1,-1 0-1,1 0 0,0 0 1,-1-1-1,1 1 0,0 0 1,-1-1-1,1 0 0,0 1 1,0-1-1,0 0 0,0 0 1,-1 0-1,1 0 0,2 0 1,7 0 127,-1 0 0,1-1 0,-1 0 0,14-3 0,-9-2-94,1 0-1,-1-1 1,-1-1-1,0-1 1,0 0-1,0 0 0,-1-2 1,0 1-1,-1-2 1,-1 1-1,0-2 1,16-22-1,-27 36-362,-29 55 632,27-53-480,1 0 0,-1 1-1,1-1 1,0 1-1,0-1 1,0 1-1,0-1 1,1 1-1,-1 0 1,1-1-1,0 1 1,0 0-1,0-1 1,1 1-1,-1 0 1,1-1 0,2 7-1,-1-8-93,-1-1 0,1 1 0,0-1 0,1 0 0,-1 1 0,0-1 0,0 0 0,0 0 0,1-1-1,-1 1 1,0 0 0,1-1 0,-1 1 0,1-1 0,-1 0 0,1 0 0,-1 0 0,5 0 0,47-8-5604,-17-7 1659</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2.019"/>
    </inkml:context>
    <inkml:brush xml:id="br0">
      <inkml:brushProperty name="width" value="0.025" units="cm"/>
      <inkml:brushProperty name="height" value="0.025" units="cm"/>
      <inkml:brushProperty name="color" value="#66CC00"/>
    </inkml:brush>
  </inkml:definitions>
  <inkml:trace contextRef="#ctx0" brushRef="#br0">143 214 10442,'0'0'9235,"-8"-5"-7943,5 3-1247,1 1-1,-1-1 1,1 1 0,-1 0-1,0 0 1,0 0-1,1 0 1,-1 0 0,0 1-1,0-1 1,0 1 0,0 0-1,1 0 1,-1 0-1,0 0 1,0 1 0,0-1-1,-4 2 1,2 0 1,0 0 1,0 1-1,1 0 0,-1 0 1,1 0-1,0 1 0,0-1 1,0 1-1,0 0 0,1 0 1,-7 9-1,8-10-47,0-1-1,0 1 1,0 0 0,0-1-1,1 1 1,-1 0 0,1 0-1,0 1 1,-1-1 0,1 0-1,1 0 1,-1 0 0,0 1-1,1-1 1,0 0 0,0 1-1,0-1 1,0 0-1,0 1 1,2 5 0,0-6-85,-1 0 0,1 0 0,0 0 0,0 0 0,1 0 0,-1-1 1,0 1-1,1-1 0,0 1 0,0-1 0,-1 0 0,1 0 0,0 0 0,1 0 0,-1-1 1,0 1-1,0-1 0,6 2 0,72 18-1458,-60-17 1442,0 1-1,-1 1 1,0 0 0,21 11 0,-40-16 119,0-1-1,0 0 1,0 1 0,0-1 0,-1 0 0,1 1 0,0-1-1,0 1 1,-1 0 0,1-1 0,0 1 0,-1 0 0,1-1-1,0 1 1,-1 0 0,1-1 0,-1 1 0,0 0 0,1 0-1,-1 0 1,1 0 0,-1-1 0,0 1 0,0 0 0,1 0 0,-1 0-1,0 0 1,0 1 0,-1 0 56,1 0 1,-1-1-1,0 1 0,0-1 0,0 0 1,0 1-1,0-1 0,0 0 1,0 1-1,0-1 0,0 0 0,-1 0 1,1 0-1,-2 1 0,-52 26 1388,44-24-1386,-1 1-1,1-1 1,-1-1 0,0 0 0,0-1-1,0 0 1,0-1 0,0 0 0,-1-1-1,-19-2 1,32 2-175,-1 0 0,1 0-1,-1 0 1,1-1 0,-1 1 0,1 0-1,-1-1 1,1 1 0,-1 0 0,1-1-1,0 1 1,-1-1 0,1 1 0,0-1-1,-1 1 1,1 0 0,0-1 0,-1 1 0,1-1-1,0 0 1,0 1 0,0-1 0,-1 1-1,1-1 1,0 1 0,0-1 0,0 1-1,0-1 1,0 0 0,0 1 0,0-1-1,0 1 1,0-1 0,0 1 0,1-1 0,-1 1-1,0-1 1,0 0 0,0 1 0,1-1-1,-1 1 1,0-1 0,1 1 0,-1-1-1,16-21-5857,2 7 978</inkml:trace>
  <inkml:trace contextRef="#ctx0" brushRef="#br0" timeOffset="1">466 257 11819,'0'0'7885,"-11"1"-6977,-1 0-741,1 1 0,0 0 1,0 1-1,0 1 1,1-1-1,-1 2 1,-16 8-1,22-10-115,0-1-1,0 1 0,1 0 1,-1 1-1,1-1 1,-1 1-1,1-1 0,0 1 1,1 1-1,-1-1 0,1 0 1,0 1-1,0 0 0,0 0 1,0 0-1,1 0 0,0 0 1,0 0-1,0 1 0,-1 7 1,4-13-51,-1 1 1,0 0 0,1 0-1,-1-1 1,0 1 0,1 0-1,-1 0 1,1-1-1,0 1 1,-1 0 0,1-1-1,-1 1 1,1-1 0,0 1-1,-1-1 1,1 1-1,0-1 1,0 0 0,-1 1-1,1-1 1,0 0-1,0 1 1,0-1 0,-1 0-1,1 0 1,0 0 0,0 0-1,0 0 1,0 0-1,-1 0 1,1 0 0,0 0-1,2 0 1,32-4-121,-25 0-127,0 0 0,0 0 0,-1-1 0,1-1 0,-1 0 0,0 0 0,15-14 0,-15 12 133,-1 1-1,1 1 0,1-1 0,-1 1 1,1 1-1,0 0 0,13-5 0,-23 10 105,1 0 0,0-1 0,0 1 0,-1 0 0,1 0 0,0 0 0,0 0 0,0 0 0,-1 0 0,1 0 0,0 0 0,0 1 0,-1-1 0,1 0 0,0 0 0,-1 1 0,1-1 0,0 0 0,0 1 0,-1-1 0,1 1-1,-1-1 1,1 1 0,0-1 0,-1 1 0,1-1 0,-1 1 0,1-1 0,-1 1 0,0 0 0,1-1 0,-1 1 0,0 0 0,1-1 0,-1 1 0,0 0 0,0 0 0,1-1 0,-1 1 0,0 0 0,0 1 0,2 41 101,-3-25-18,3 26 257,-2 0 0,-1 0 0,-3-1 1,-13 62-1,13-85-70,-1-1 0,-2 0 0,0 0 0,-1 0 0,0-1 0,-2 0 0,0-1 1,-1 0-1,-1-1 0,0 0 0,-1-1 0,-16 14 0,27-27-226,0 0 0,0 1 1,-1-1-1,1-1 0,-1 1 0,1 0 1,-1-1-1,0 1 0,0-1 0,1 0 1,-1 0-1,0 0 0,0 0 0,0-1 1,0 1-1,0-1 0,0 0 0,-6 0 1,7 0-24,0-1 0,-1 0 0,1 0 0,0 0 0,0 0 0,0-1 0,0 1 0,1-1 0,-1 1 0,0-1 0,1 1 1,-1-1-1,0 0 0,1 0 0,0 0 0,0 0 0,-1 0 0,1 0 0,0 0 0,1 0 0,-1 0 0,0-1 0,1 1 0,-1-5 0,-3-8-222,1-1 0,0 1-1,2-1 1,0 0 0,1 0-1,0 0 1,1 0-1,1 0 1,0 1 0,2-1-1,-1 0 1,8-17 0,-6 21-215,1 0 0,0 0 1,1 1-1,0 0 0,0 0 1,1 1-1,1 0 1,0 1-1,0-1 0,1 2 1,0-1-1,0 1 0,1 1 1,0 0-1,14-7 0,69-27-7011,-42 22 1804</inkml:trace>
  <inkml:trace contextRef="#ctx0" brushRef="#br0" timeOffset="2">748 340 5285,'0'0'14376,"-9"-4"-13692,2 1-564,5 2-83,0 0 0,0-1 0,0 1 1,-1 1-1,1-1 0,0 0 0,-1 0 1,1 1-1,-1-1 0,1 1 1,-1 0-1,1 0 0,0 0 0,-1 0 1,1 0-1,-1 1 0,1-1 1,-1 1-1,1-1 0,0 1 0,-1 0 1,1 0-1,0 0 0,0 0 1,-1 0-1,1 1 0,-2 1 0,-2 1 65,1 0 0,0 1 0,0-1 0,0 1 0,0 0 0,1 1 1,-1-1-1,2 1 0,-1 0 0,0 0 0,1 0 0,0 0 0,1 1 0,-1-1 0,1 1 0,1-1 0,-2 9 0,3-13-94,1-1 0,-1 0 0,1 0 0,0 0 0,-1 0 0,1-1 0,0 1 0,0 0 0,0 0 0,0 0 0,0 0 0,0-1-1,0 1 1,0-1 0,0 1 0,0 0 0,0-1 0,0 0 0,0 1 0,0-1 0,1 0 0,-1 1 0,0-1 0,0 0 0,0 0 0,1 0 0,-1 0 0,0 0 0,0-1 0,0 1 0,1 0 0,0-1 0,46-6 263,-33 0-449,0 0 0,0 0 0,-1-1 0,0-1 0,0-1 0,-1 0 0,13-13 1,5-6-823,40-53 1,-77 104 502,-3 0 501,1 1 0,2 0 0,-7 43 0,12-65-74,1 0-1,0 0 1,1 1-1,-1-1 0,0 0 1,0 0-1,0 0 1,1 0-1,-1 0 1,0 0-1,1 0 0,-1 0 1,1 0-1,0 0 1,-1 0-1,1 0 1,0 0-1,-1 0 0,1-1 1,0 1-1,0 0 1,0 0-1,-1-1 1,1 1-1,0-1 1,0 1-1,0-1 0,0 1 1,0-1-1,1 1 1,-1-1-1,0 0 1,0 0-1,0 1 0,0-1 1,0 0-1,0 0 1,0 0-1,1 0 1,-1 0-1,0-1 0,0 1 1,0 0-1,2-1 1,3 0-356,-1-1 1,0 1 0,1-1-1,-1 0 1,0-1-1,0 1 1,0-1 0,5-4-1,5-6-475,0-1-1,-1-1 0,0 0 1,-2-1-1,0-1 1,0 0-1,12-25 0,-6 4 1817,-1 0 0,18-64 0,-28 59 4450,-8 42-5203,0 1 0,0 0-1,1-1 1,-1 1 0,0 0 0,0 0 0,0 0-1,1 0 1,-1-1 0,0 1 0,0 0-1,0 0 1,1 1 0,-1-1 0,0 0 0,0 0-1,0 0 1,1 0 0,-1 1 0,0-1-1,0 0 1,-1 2 0,-4 2 39,1 1-1,-1 0 1,1 0-1,0 1 1,0 0-1,0 0 1,1 0-1,0 0 1,0 1-1,1-1 1,0 1-1,-3 9 1,2-8-152,1 0 1,1 1-1,-1-1 0,1 1 1,1-1-1,0 1 0,0 0 1,1 0-1,0 0 0,1 12 1,0-18-161,1 1 1,-1 0-1,1 0 1,0-1-1,0 1 1,0-1-1,1 0 1,-1 1-1,1-1 1,-1 0-1,1-1 1,0 1 0,0 0-1,1-1 1,-1 0-1,0 1 1,1-1-1,-1-1 1,1 1-1,7 2 1,10 3-1310,1-1 1,38 6 0,-4 0 352,-54-12 1111,0 1-1,0 0 1,0-1 0,0 1 0,0 0-1,0 0 1,0 0 0,0 1-1,-1-1 1,1 0 0,0 1 0,-1-1-1,1 1 1,-1-1 0,1 1-1,-1 0 1,1 2 0,-1-3 66,-1 0 0,0 0 0,0 0 0,0 0 0,0 0 0,0 1 0,0-1 0,0 0 0,0 0 0,0 0 0,-1 0 1,1 0-1,0 0 0,-1 0 0,1 0 0,-1 0 0,1 0 0,-1 0 0,1 0 0,-1 0 0,0 0 0,1-1 0,-1 1 0,0 0 0,0 0 0,0-1 1,0 1-1,0-1 0,1 1 0,-1 0 0,0-1 0,0 0 0,0 1 0,-2 0 0,-20 10 523,0-1-1,-1 0 1,0-2 0,-1-1-1,1-1 1,-1-1-1,-28 2 1,53-7-670,-1 0 0,0 0 0,0 0 1,1 0-1,-1 0 0,0 0 0,1 0 0,-1 0 1,0 0-1,0 0 0,1 0 0,-1 0 0,0-1 1,1 1-1,-1 0 0,0-1 0,1 1 0,-1 0 0,0-1 1,1 1-1,-1-1 0,1 1 0,-1-1 0,1 1 1,-1-1-1,1 1 0,-1-1 0,1 0 0,0 1 1,-1-2-1,0-23-4477,1 18 3341,3-23-5665</inkml:trace>
  <inkml:trace contextRef="#ctx0" brushRef="#br0" timeOffset="3">1295 347 16720,'0'0'2584,"8"-8"-1954,19-10-249,0 1 1,50-23-1,-15 8-415,-53 27 37,-4 3-19,1-1 0,-1 1 0,1-1 0,-1-1 0,0 1 1,0-1-1,-1 0 0,1 0 0,-1 0 0,0 0 1,0-1-1,0 0 0,5-8 0,-9 13 15,0-1-1,0 1 1,0-1-1,-1 1 1,1 0-1,0-1 1,0 1 0,0-1-1,0 1 1,0 0-1,-1-1 1,1 1-1,0 0 1,0-1 0,0 1-1,-1 0 1,1-1-1,0 1 1,-1 0-1,1-1 1,0 1 0,-1 0-1,1 0 1,0 0-1,-1-1 1,1 1-1,0 0 1,-1 0 0,1 0-1,-1 0 1,1 0-1,0 0 1,-1-1-1,1 1 1,-1 0 0,1 0-1,-1 0 1,1 0-1,0 1 1,-1-1-1,1 0 1,-1 0-1,1 0 1,0 0 0,-1 0-1,-23 3-1,14 1 8,0 0 1,1 1 0,-1 0 0,1 1 0,0 0 0,0 0 0,0 1-1,1 0 1,0 0 0,-13 16 0,15-16 48,0 0 1,0 1-1,1-1 1,0 1-1,1 0 1,0 0-1,0 0 1,1 1 0,-1-1-1,2 1 1,0 0-1,0 0 1,-1 11-1,3-18-49,0-1-1,0 0 1,0 0-1,0 0 1,1 0-1,-1 1 1,0-1-1,1 0 1,-1 0-1,1 0 1,-1 0-1,1 0 1,0 0-1,-1 0 1,1 0-1,0 0 1,0 0 0,0 0-1,-1-1 1,1 1-1,0 0 1,0-1-1,0 1 1,2 1-1,1-1 11,0 1-1,1-1 1,-1 0-1,0 0 1,0 0 0,0-1-1,7 1 1,2-1-170,1-1 0,-1 0 0,0 0 0,14-5 1,-7 0-275,-1-2 1,25-12 0,-33 14 474,0 0 0,0 0 0,1 2 0,0-1 0,0 1 0,0 1-1,0 0 1,0 1 0,1 0 0,14 1 0,-26 1-9,0 0 0,0 0 0,0 1 0,0-1 0,0 0 0,-1 1 0,1-1 1,0 1-1,0-1 0,0 1 0,-1 0 0,1-1 0,0 1 0,-1 0 0,1-1 0,0 1 0,-1 0 0,1 0 0,-1 0 0,1-1 0,-1 1 0,1 0 0,-1 0 0,0 0 0,0 0 0,1 0 0,-1 2 1,3 33 767,0-10-219,-2-24-554,0 1-1,0-1 1,0 0-1,1 0 1,-1 0-1,1 0 1,0-1-1,0 1 1,-1 0-1,1-1 1,0 1-1,0-1 1,1 1-1,-1-1 1,0 0-1,0 0 1,1 0-1,-1 0 1,0 0-1,1-1 1,-1 1-1,1-1 1,2 1-1,65 1-849,-48-3-460,1-1-1599,-2-6-3038</inkml:trace>
  <inkml:trace contextRef="#ctx0" brushRef="#br0" timeOffset="4">2070 243 10794,'0'0'8899,"-2"11"-8701,0-1-183,-2 11 271,1 0-1,1 0 0,0 0 0,3 29 0,0-49-250,-1 0-1,1 0 1,0 0-1,-1 0 0,1 0 1,0 0-1,0 0 1,0 0-1,0 0 1,0 0-1,0-1 1,0 1-1,0 0 0,0-1 1,0 1-1,0-1 1,1 1-1,-1-1 1,0 1-1,0-1 1,1 0-1,-1 0 0,0 0 1,0 1-1,1-1 1,-1 0-1,0-1 1,1 1-1,-1 0 1,0 0-1,0 0 0,0-1 1,1 1-1,0-1 1,5-1 54,0 1 0,-1-1 0,1 0 0,-1 0 0,9-5 0,4-6-45,-1 0 0,-1-1 0,0-1 0,19-21-1,-31 36-202,-2 11 91,0 27 84,1-1-7,-4-36-2,1 1 1,0 0-1,-1 0 1,1-1-1,0 1 1,0-1-1,0 1 1,0 0-1,0-1 1,1 0 0,-1 1-1,0-1 1,1 0-1,-1 0 1,1 1-1,-1-1 1,1 0-1,-1-1 1,1 1 0,0 0-1,0 0 1,1 0-1,2 0 31,-1-1-1,0 1 0,1-1 1,-1 0-1,1 0 0,-1 0 1,1-1-1,-1 1 0,5-2 1,3-1 9,-1-1 0,1 0-1,-1-1 1,0 0 0,-1-1 0,12-7 0,-13 6-39,1-2-1,-1 1 1,0-1-1,12-17 1,28-28 141,-53 83-411,2-24 264,1 1-1,0-1 0,0 0 1,0 1-1,1-1 0,-1 1 1,1-1-1,1 0 0,-1 1 1,2 6-1,-1-10 9,0 0 0,-1 0 1,1 0-1,0-1 0,0 1 0,0 0 0,1 0 1,-1-1-1,0 1 0,1-1 0,-1 1 0,1-1 0,-1 0 1,1 1-1,0-1 0,-1 0 0,1 0 0,0 0 1,0 0-1,0-1 0,0 1 0,0 0 0,0-1 0,0 0 1,0 1-1,0-1 0,0 0 0,0 0 0,3 0 1,1 0 7,0 0 0,0-1 1,1 1-1,-1-1 1,0-1-1,0 1 1,0-1-1,-1 0 0,1 0 1,0-1-1,-1 0 1,0 0-1,1 0 1,-1-1-1,0 1 0,-1-1 1,1 0-1,-1-1 1,1 1-1,-1-1 1,-1 0-1,1 0 0,-1 0 1,0 0-1,0-1 1,0 1-1,-1-1 0,0 0 1,0 1-1,2-9 1,-4 8-3,-18 53-299,18-45 288,-1 0 1,1 1-1,-1-1 0,1 1 1,0-1-1,0 1 0,0 0 1,1-1-1,-1 1 0,0-1 1,1 1-1,0-1 0,-1 0 1,1 1-1,0-1 0,0 0 1,1 1-1,-1-1 0,0 0 1,1 0-1,-1 0 0,4 3 1,-1-2 6,0-1-1,0 0 1,0 0 0,0-1 0,1 1 0,-1-1 0,0 0 0,1 0 0,-1 0 0,1-1 0,-1 0 0,6 0-1,2 0 2,0-1-1,1 0 0,-1-1 0,1-1 0,-1 0 0,0 0 0,0-1 0,-1-1 0,1 0 0,-1 0 0,0-1 1,-1-1-1,1 0 0,-1 0 0,0-1 0,13-14 0,-8 7-19,-1-1 1,-1 0-1,0-1 0,-1 0 1,-1-1-1,-1 0 0,0-1 1,-1 0-1,7-24 0,-15 38 12,1 0 1,-1 0-1,0 0 0,0 0 0,0 0 0,-1-9 0,0 14-8,0-1-1,0 1 0,0-1 1,0 0-1,-1 1 1,1-1-1,0 1 0,0-1 1,0 1-1,-1-1 0,1 1 1,0-1-1,0 1 1,-1 0-1,1-1 0,0 1 1,-1-1-1,1 1 1,-1 0-1,1-1 0,0 1 1,-1 0-1,1-1 0,-1 1 1,1 0-1,-2-1 1,1 1-9,-1 0 1,1 0 0,-1 0 0,1 0 0,-1 1-1,1-1 1,-1 0 0,1 1 0,-1-1 0,1 1-1,-1 0 1,1-1 0,-1 1 0,-1 1 0,-3 2-6,-1 1 0,1 0 1,0 0-1,0 1 1,1-1-1,0 1 0,0 0 1,0 1-1,1-1 1,0 1-1,0 0 0,0 0 1,1 0-1,-4 14 0,2-5 21,1 0 0,1-1-1,0 1 1,1 0-1,1 0 1,1 22-1,1-34 0,-1 0-1,1 0 1,-1 0-1,1-1 1,1 1-1,-1 0 1,0-1-1,1 1 1,0-1-1,-1 1 1,1-1-1,1 0 1,-1 0-1,0 0 1,1 0-1,0 0 1,0-1-1,-1 1 1,1-1-1,1 1 1,-1-1-1,0 0 1,1 0-1,-1-1 1,1 1-1,-1-1 1,1 0-1,0 0 1,-1 0-1,8 1 1,-4-1 9,1 0 1,-1-1-1,0 0 1,1 0-1,-1 0 1,0-1-1,1 0 1,-1 0-1,0-1 1,0 0-1,0-1 1,0 1 0,0-1-1,-1 0 1,11-7-1,5-8-5,-2 0 0,0-2 0,-1 0 0,-1-1 0,-1 0 0,0-2 0,-2 0 0,-1-1 0,-1 0 0,-1-1 0,-1-1 0,12-38 0,-22 42-1,-1 22-11,0 0 0,0 0 0,0-1 0,0 1-1,0 0 1,0 0 0,0 0 0,0-1 0,0 1-1,0 0 1,-1 0 0,1 0 0,0-1 0,0 1-1,0 0 1,0 0 0,0 0 0,-1 0 0,1 0-1,0-1 1,0 1 0,0 0 0,-1 0 0,1 0-1,0 0 1,0 0 0,0 0 0,-1 0 0,1 0-1,0 0 1,0 0 0,-1 0 0,1 0 0,0 0-1,0 0 1,0 0 0,-1 0 0,1 0 0,0 0-1,-1 0 1,-1 1-17,0 1 0,0-1-1,0 1 1,0 0 0,0-1-1,0 1 1,1 0 0,-1 0 0,1 0-1,-1 0 1,1 0 0,-2 3-1,-5 11 22,1 0-1,1 1 1,0 0 0,1 0-1,1 0 1,0 0-1,1 1 1,1 0-1,1 33 1,1-38 4,1 1 0,1 0 0,-1-1 0,2 0-1,0 1 1,1-1 0,0 0 0,1 0 0,0-1 0,1 0 0,1 0 0,0 0 0,12 15 0,-25-70 179,-4 19-373,-2 0 0,-14-23 0,21 38 167,-1 0 0,0 1 0,-1-1-1,0 1 1,0 1 0,-1 0 0,0 0 0,-10-7-1,30 20 20,0-1 0,1-1 0,-1 0-1,1 0 1,-1-1 0,1-1-1,20 1 1,-5-1-653,1-1-1,52-5 1,-72 2 88,0 0 0,0 0 1,0-1-1,14-6 1,-21 8 325,1 1 0,-1-1 1,0-1-1,0 1 0,0 0 1,0 0-1,0-1 0,0 1 1,0-1-1,0 1 0,-1-1 1,1 0-1,-1 0 0,1 0 0,-1 0 1,0 0-1,0 0 0,1 0 1,-2 0-1,1 0 0,0-1 1,0 1-1,0-3 0,-1 4-28,0 38 2936,0-27-2127,0 0 1,1 1-1,0-1 1,6 20-1,3-8-2066,4-3-3601</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2.898"/>
    </inkml:context>
    <inkml:brush xml:id="br0">
      <inkml:brushProperty name="width" value="0.025" units="cm"/>
      <inkml:brushProperty name="height" value="0.025" units="cm"/>
      <inkml:brushProperty name="color" value="#66CC00"/>
    </inkml:brush>
  </inkml:definitions>
  <inkml:trace contextRef="#ctx0" brushRef="#br0">11 0 10314,'0'0'7420,"-2"14"-7233,-7 385 3026,10-349-431,-1-67-2700,2 0-1,0 0 1,2 0-1,-1 1 1,10-25-1,38-80-1033,-48 113 860,7-13-141,29-59-27,-37 76 254,0 1 1,1 0-1,-1-1 0,1 1 0,-1 0 0,1 0 0,0 0 0,0 0 1,0 1-1,1-1 0,-1 1 0,1 0 0,-1 0 0,1 0 0,0 0 1,-1 1-1,7-2 0,-9 2-7,1 1-1,0 0 1,-1 0 0,1 0 0,-1 1 0,1-1-1,-1 0 1,1 0 0,-1 1 0,1-1 0,-1 1-1,1 0 1,-1-1 0,0 1 0,1 0 0,-1 0-1,0-1 1,1 1 0,-1 0 0,0 1-1,0-1 1,1 1 0,1 2 0,-1-1 0,0 1 0,1 0 0,-2 0 0,1 0 0,0 0 0,-1 0 0,1 5 0,1 1 6,-2 0 0,1-1 0,-1 1 0,-1 0 0,0 0 0,-2 16 0,0-20 14,0 0-1,-1 0 1,1-1 0,-1 1-1,-1-1 1,1 1 0,-1-1-1,0 0 1,0 0 0,0-1-1,-1 1 1,1-1 0,-1 0 0,0 0-1,0-1 1,-10 5 0,5-2 14,-1 0 1,0-1 0,0 0 0,0-1 0,-1-1 0,1 0 0,-23 3-1,32-5-64,1-1 0,0 0 0,-1 0-1,1 0 1,0 0 0,-1 0-1,1 0 1,0 0 0,-1-1 0,1 1-1,0 0 1,-1-1 0,1 1 0,0-1-1,0 1 1,-1-1 0,1 0-1,0 0 1,0 1 0,0-1 0,0 0-1,0 0 1,0 0 0,0 0 0,0 0-1,1 0 1,-1 0 0,0-1-1,1 1 1,-1 0 0,0 0 0,1-1-1,-1 1 1,1 0 0,0-1 0,0 1-1,-1 0 1,1-1 0,0 1-1,0 0 1,0-3 0,1-4-833,0 1 0,0-1 0,0 1 0,1 0 0,0-1 0,4-9 1,14-26-4085</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3.276"/>
    </inkml:context>
    <inkml:brush xml:id="br0">
      <inkml:brushProperty name="width" value="0.025" units="cm"/>
      <inkml:brushProperty name="height" value="0.025" units="cm"/>
      <inkml:brushProperty name="color" value="#66CC00"/>
    </inkml:brush>
  </inkml:definitions>
  <inkml:trace contextRef="#ctx0" brushRef="#br0">124 1 10378,'0'0'320,"-9"12"646,7-10-935,-20 27 2074,-34 59 0,51-79-1878,1 1-1,-1-1 0,1 0 1,1 1-1,-1 0 0,2 0 1,0 0-1,0 0 0,0 0 1,1 1-1,1-1 0,0 0 1,2 14-1,-1-21-214,0-1-1,0 1 1,0 0-1,1-1 1,-1 1-1,1-1 1,0 0-1,-1 0 1,1 0-1,0 1 1,0-2-1,1 1 1,-1 0-1,0 0 1,1-1-1,-1 1 1,1-1-1,-1 0 1,1 0-1,-1 0 1,1 0 0,0 0-1,0 0 1,0-1-1,-1 0 1,1 1-1,0-1 1,0 0-1,5-1 1,0 1 15,0 0 0,0-1 1,-1 0-1,1 0 0,0-1 1,0 0-1,-1 0 1,1-1-1,11-5 0,-3-2 13,-1-1 0,23-20 0,-33 27-4,-1 0 0,1-1 0,-1 0 0,0 1-1,-1-1 1,1-1 0,-1 1 0,0 0 0,-1-1-1,1 0 1,2-9 0,-4 13 119,-24 44 59,19-34-179,1 0 0,0 0 0,0 0 1,1 1-1,0-1 0,0 0 1,1 1-1,0 0 0,1-1 1,0 1-1,0-1 0,2 11 1,-1-18-22,0 1 1,0-1-1,0 0 0,0 0 1,0 0-1,0 0 1,0 0-1,1 0 1,-1 0-1,0-1 1,1 1-1,-1 0 0,0-1 1,1 1-1,-1-1 1,1 1-1,-1-1 1,1 0-1,-1 1 1,1-1-1,-1 0 1,1 0-1,-1 0 0,1 0 1,-1 0-1,1-1 1,-1 1-1,3-1 1,1 0 8,0 0 1,0 0 0,-1 0-1,1-1 1,0 0 0,-1 0-1,8-4 1,-6 2-334,-1-1-1,0 1 0,-1-1 1,1 0-1,-1-1 1,6-7-1,-7 7-681,0 1 0,-1 0 0,0-1 0,0 1 0,0-1 0,0 0-1,1-10 1,2-20-5259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2.874"/>
    </inkml:context>
    <inkml:brush xml:id="br0">
      <inkml:brushProperty name="width" value="0.025" units="cm"/>
      <inkml:brushProperty name="height" value="0.025" units="cm"/>
    </inkml:brush>
  </inkml:definitions>
  <inkml:trace contextRef="#ctx0" brushRef="#br0">69 1 9513,'0'0'11494,"-6"12"-10934,-7 14-169,2 0-1,-14 44 1,22-60-296,0 0 0,1 0 0,0-1 0,1 1 0,0 0 0,0 1 0,1-1 0,0 0 0,1 0 1,0 0-1,1 0 0,5 18 0,-5-25-102,-1-1 0,0 1 0,1-1 0,0 1 0,-1-1-1,1 0 1,0 1 0,0-1 0,0 0 0,1 0 0,-1-1 0,0 1 0,1 0 0,-1-1 0,1 1 0,0-1 0,-1 0 0,1 0 0,0 0 0,0 0 0,-1-1 0,1 1 0,0-1 0,0 1 0,0-1 0,0 0 0,0 0 0,0-1 0,0 1 0,0 0 0,0-1 0,-1 0 0,1 0 0,3-1 0,-3 1-275,0 0 0,0-1 0,-1 0 1,1 1-1,0-1 0,-1 0 1,0 0-1,1 0 0,1-3 1,-2 3-278,0-1 1,0 1 0,-1-1 0,1 1 0,-1-1-1,0 0 1,0 0 0,0 0 0,0 1 0,1-6-1,1-26-7454</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3.649"/>
    </inkml:context>
    <inkml:brush xml:id="br0">
      <inkml:brushProperty name="width" value="0.025" units="cm"/>
      <inkml:brushProperty name="height" value="0.025" units="cm"/>
      <inkml:brushProperty name="color" value="#66CC00"/>
    </inkml:brush>
  </inkml:definitions>
  <inkml:trace contextRef="#ctx0" brushRef="#br0">1 0 12075,'0'0'7752,"28"18"-12333,-10-18 161,4 0-1633</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3.979"/>
    </inkml:context>
    <inkml:brush xml:id="br0">
      <inkml:brushProperty name="width" value="0.025" units="cm"/>
      <inkml:brushProperty name="height" value="0.025" units="cm"/>
      <inkml:brushProperty name="color" value="#66CC00"/>
    </inkml:brush>
  </inkml:definitions>
  <inkml:trace contextRef="#ctx0" brushRef="#br0">72 0 10858,'0'0'3139,"-3"13"-2103,-9 31 26,-33 142 2484,41-160-3276,0 0 0,2 0 1,1 1-1,1-1 0,4 37 1,-4-62-265,0-1 1,0 1 0,0-1-1,0 1 1,0 0 0,0-1-1,0 1 1,0 0 0,0-1-1,1 1 1,-1 0 0,0-1-1,0 1 1,1-1 0,-1 1-1,0-1 1,1 1 0,-1-1-1,0 1 1,1-1-1,-1 1 1,1-1 0,-1 1-1,1-1 1,-1 1 0,1-1-1,-1 0 1,1 1 0,-1-1-1,1 0 1,0 0 0,-1 1-1,1-1 1,0 0 0,-1 0-1,1 0 1,-1 0 0,1 0-1,0 0 1,-1 0 0,1 0-1,0 0 1,-1 0-1,1 0 1,0 0 0,-1-1-1,1 1 1,-1 0 0,1 0-1,0-1 1,-1 1 0,1 0-1,-1-1 1,1 1 0,-1 0-1,1-1 1,-1 1 0,1-1-1,-1 1 1,0-1 0,1 1-1,-1-1 1,1 0 0,28-35 432,-6-5-368,21-54 0,-33 65-48,2 0 1,2 2-1,0 0 1,2 0-1,21-25 1,-36 50-90,-1 1 1,1 0 0,0 1 0,0-1 0,0 0-1,0 1 1,0-1 0,0 1 0,0-1 0,1 1-1,-1 0 1,5-2 0,-7 4 23,1-1 0,0 0 0,0 0 0,-1 0 0,1 1 0,0-1 0,0 0 0,-1 1 0,1-1 0,0 1 1,-1-1-1,1 1 0,-1-1 0,1 1 0,0-1 0,-1 1 0,1 0 0,-1-1 0,0 1 0,1 0 0,-1-1 0,1 1 0,-1 0 0,0-1 0,0 1 0,1 0 0,-1 0 0,0 0 0,0-1 0,0 1 0,0 0 0,0 0 0,0-1 1,0 1-1,0 0 0,0 0 0,0 0 0,0-1 0,-1 1 0,1 1 0,-2 10-1407,1 1 0,-2 0 0,0-1 0,0 0 0,-1 0 0,0 0 0,-10 18 0,6-13 1080,1 0-1,-8 29 1,10-25 903,1 0 1,0 0 0,2 0-1,0 0 1,2 0-1,1 23 1,0-42-480,-1 0-1,1-1 1,-1 1 0,1 0-1,0 0 1,0 0 0,0 0-1,0-1 1,0 1 0,0-1-1,0 1 1,0 0 0,1-1-1,-1 0 1,1 1-1,-1-1 1,1 0 0,0 0-1,-1 0 1,1 0 0,0 0-1,0 0 1,-1 0 0,1-1-1,0 1 1,0-1 0,0 1-1,0-1 1,0 0 0,3 0-1,1 1-383,1-1-1,0 0 1,0 0 0,-1-1-1,1 0 1,0 0-1,-1-1 1,8-2-1,19-11-4095</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4.513"/>
    </inkml:context>
    <inkml:brush xml:id="br0">
      <inkml:brushProperty name="width" value="0.025" units="cm"/>
      <inkml:brushProperty name="height" value="0.025" units="cm"/>
      <inkml:brushProperty name="color" value="#66CC00"/>
    </inkml:brush>
  </inkml:definitions>
  <inkml:trace contextRef="#ctx0" brushRef="#br0">142 200 9513,'0'0'555,"-11"4"876,0 1-899,0 0 1,0 1 0,1 0-1,0 1 1,1 0-1,-1 0 1,-8 10 0,15-14-375,-1 0 0,1 1 0,-1 0 1,1 0-1,0 0 0,0 0 0,1 0 1,-1 1-1,1-1 0,0 1 0,0-1 1,1 1-1,-1 0 0,1 0 1,0 0-1,0 0 0,1 0 0,-1 0 1,1 0-1,0 0 0,1 0 0,1 9 1,-2-13-149,1 1 0,0-1 0,1 1 0,-1-1 1,0 0-1,0 1 0,0-1 0,1 0 0,-1 0 1,1 0-1,-1 0 0,1 0 0,-1 0 0,1 0 1,-1-1-1,1 1 0,0 0 0,-1-1 0,1 0 1,0 1-1,0-1 0,-1 0 0,1 0 0,0 0 1,0 0-1,-1 0 0,1 0 0,2-1 0,3 1 14,0-1-1,0 0 0,0-1 1,-1 1-1,1-1 0,7-4 1,0-2-304,0-1 1,-1-1-1,0 0 0,-1 0 1,0-1-1,-1-1 1,0 0-1,-1-1 0,0 0 1,-1 0-1,0-1 1,-1 0-1,-1-1 0,0 0 1,7-25-1,-25 72 1729,10-31-1413,1 0 0,-1 0 0,1 0 0,0 1 0,-1-1 0,1 0 0,0 0 0,0 1 0,0-1 0,0 0 1,0 1-1,0-1 0,0 0 0,0 0 0,1 1 0,-1-1 0,0 0 0,1 0 0,-1 1 0,1-1 0,0 0 0,-1 0 0,1 0 0,0 0 0,-1 0 0,1 0 0,0 0 0,0 0 0,0 0 0,0 0 1,0 0-1,0-1 0,0 1 0,0 0 0,1-1 0,-1 1 0,2 0 0,5-1 20,-1 0 0,1 0 0,0-1 0,-1 0 0,1-1 0,-1 1 0,1-2 0,-1 1 0,0-1 0,0 0 0,0 0 0,0-1 0,-1 0 0,1 0 0,-1 0 0,0-1 0,9-8 0,-1 0-28,0-1 0,-1 0-1,-1-1 1,0 0 0,18-33-1,-27 43-9,-1 1 0,0 0 0,0-1 0,0 0 0,-1 1 0,0-1 0,0 0 0,0 0 0,0 0 0,-1-6 0,0 11-18,0-1 0,0 1 1,0 0-1,0-1 0,0 1 1,0 0-1,0 0 0,0-1 1,0 1-1,-1 0 0,1 0 1,0-1-1,0 1 0,0 0 0,0 0 1,-1-1-1,1 1 0,0 0 1,0 0-1,-1 0 0,1 0 1,0-1-1,0 1 0,-1 0 0,1 0 1,0 0-1,0 0 0,-1 0 1,1 0-1,0 0 0,-1 0 1,1 0-1,0 0 0,0 0 1,-1 0-1,1 0 0,0 0 0,-1 0 1,1 0-1,0 0 0,0 0 1,-1 0-1,1 0 0,0 0 1,-1 0-1,1 0 0,0 1 0,0-1 1,-1 0-1,1 0 0,0 0 1,0 1-1,0-1 0,-1 0 1,1 0-1,0 1 0,-16 11 154,6 1-53,2 1 1,-1 0-1,2 0 0,0 0 1,1 1-1,0 0 1,1 0-1,1 1 1,0-1-1,2 1 0,-1 0 1,2 0-1,0 0 1,1 0-1,0 0 1,5 22-1,-5-35-92,1 1 0,0-1 0,0 0 0,0 0 0,1 0 0,-1 0 0,1 0 0,-1 0 0,4 4 0,-4-6 3,0 0 1,0 0-1,0 0 1,0 0-1,0 0 1,0-1-1,0 1 1,0 0-1,0 0 1,1-1-1,-1 1 1,0-1-1,0 1 1,1-1-1,-1 0 1,0 1-1,1-1 1,-1 0-1,0 0 1,1 0-1,-1 0 1,0 0-1,1 0 1,-1 0-1,0 0 1,2-1-1,-1 0-1,-1 0 0,0 0-1,0 0 1,0 0 0,0 0 0,0 0-1,0 0 1,-1-1 0,1 1 0,0 0-1,-1-1 1,1 1 0,0 0 0,-1-1-1,0 1 1,1-1 0,-1 1 0,0-1-1,0 1 1,0-1 0,0 1 0,0-1-1,0 1 1,0-1 0,0 1 0,0-1-1,-1 0 1,-10-41 56,9 37-72,0 0-1,-1 0 0,0 1 0,0-1 1,-1 1-1,0 0 0,1 0 0,-2 0 1,1 1-1,0-1 0,-1 1 0,-6-4 1,24 13-567,1 0 0,0 0 0,0-1 0,0-1 0,0 0 0,17 0 0,95 1-8034,-117-4 7720,31 0-3326</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4.874"/>
    </inkml:context>
    <inkml:brush xml:id="br0">
      <inkml:brushProperty name="width" value="0.025" units="cm"/>
      <inkml:brushProperty name="height" value="0.025" units="cm"/>
      <inkml:brushProperty name="color" value="#66CC00"/>
    </inkml:brush>
  </inkml:definitions>
  <inkml:trace contextRef="#ctx0" brushRef="#br0">105 78 897,'17'-16'6620,"-17"15"-6470,0 1 1,0 0-1,0-1 1,0 1-1,0 0 0,0-1 1,0 1-1,0 0 1,0 0-1,-1-1 0,1 1 1,0 0-1,0-1 1,0 1-1,0 0 1,-1 0-1,1 0 0,0-1 1,0 1-1,-1 0 1,1 0-1,0 0 0,0-1 1,-1 1-1,1 0 1,0 0-1,0 0 1,-1 0-1,1 0 0,0 0 1,-1-1-1,1 1 1,0 0-1,-1 0 0,1 0 1,0 0-1,-1 0 1,1 0-1,-22 2 3768,-2 7-3688,17-4 161,-1 0 0,2 1 0,-1-1 0,0 2 0,-8 10 0,13-15-333,0 0 0,1 0 0,-1 0-1,1 1 1,-1-1 0,1 0 0,0 1-1,0-1 1,0 1 0,0 0-1,1-1 1,-1 1 0,1-1 0,-1 1-1,1 0 1,0-1 0,0 1-1,0 0 1,0-1 0,1 1 0,-1 0-1,1-1 1,1 5 0,-1-5-47,1 0 1,0 0 0,0 0-1,0 0 1,0 0-1,0 0 1,0-1-1,1 1 1,-1-1 0,0 1-1,1-1 1,-1 0-1,1 0 1,0 0-1,-1 0 1,1 0 0,4 0-1,52 7-160,-57-8 122,21 2-310,68 2-1185,-84-4 1487,-1 0 1,1-1 0,0 0-1,0 0 1,-1 0 0,1-1-1,-1 0 1,1 0 0,-1-1-1,8-3 1,-13 5 80,0 0 0,0 0 0,1-1 0,-1 1 0,0 0 0,0 0 0,0-1 0,0 1 0,0-1-1,0 1 1,-1-1 0,1 1 0,0-1 0,-1 1 0,1-1 0,-1 0 0,0 1 0,1-1 0,-1 0 0,0 1 0,0-1 0,0 0 0,0 1 0,0-1 0,-1 0 0,1 1 0,0-1-1,-1 0 1,1 1 0,-1-1 0,0 1 0,1-1 0,-1 1 0,0-1 0,0 1 0,0 0 0,0-1 0,0 1 0,-2-2 0,-6-8 309,-1 0 1,0 1-1,-18-14 1,18 15-317,6 6-42,-28-32 947,32 35-919,-1-1-1,1 0 1,0 1 0,-1-1-1,1 0 1,0 1 0,0-1-1,0 0 1,-1 1 0,1-1-1,0 0 1,0 0 0,0 1-1,0-1 1,0 0 0,0 1-1,0-1 1,0 0 0,0 0-1,1 1 1,-1-2 0,1 1-19,0 0 1,-1 1-1,1-1 1,0 0-1,0 0 1,0 1-1,0-1 1,0 1-1,0-1 1,0 1-1,0-1 1,0 1-1,0-1 1,0 1-1,0 0 1,1 0-1,-1-1 1,2 1-1,47-4-1155,95 3 0,-68 2-3130,-15-1-1993</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6.342"/>
    </inkml:context>
    <inkml:brush xml:id="br0">
      <inkml:brushProperty name="width" value="0.025" units="cm"/>
      <inkml:brushProperty name="height" value="0.025" units="cm"/>
      <inkml:brushProperty name="color" value="#66CC00"/>
    </inkml:brush>
  </inkml:definitions>
  <inkml:trace contextRef="#ctx0" brushRef="#br0">278 0 16560,'0'0'480,"-9"71"-192,-9-29 481,-2 5 320,-12 3 64,-2 1-480,-2 0-481,4-2-64,0-4-64,7-6-64,7-10 64,4-10-160,7-12-480,7-22-3204,2-16-1889,12-11-1282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6.718"/>
    </inkml:context>
    <inkml:brush xml:id="br0">
      <inkml:brushProperty name="width" value="0.025" units="cm"/>
      <inkml:brushProperty name="height" value="0.025" units="cm"/>
      <inkml:brushProperty name="color" value="#66CC00"/>
    </inkml:brush>
  </inkml:definitions>
  <inkml:trace contextRef="#ctx0" brushRef="#br0">1 1 12620,'0'0'2498,"28"67"-1473,-17-29-96,5 5-96,-4 3-321,12 1-319,2-3-97,3 1-32,3-5-32,-1-5 0,2-5-64,0-5-96,-8-4-673,-9-5-929,-7-4-1024,-9-6-1667</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7.063"/>
    </inkml:context>
    <inkml:brush xml:id="br0">
      <inkml:brushProperty name="width" value="0.025" units="cm"/>
      <inkml:brushProperty name="height" value="0.025" units="cm"/>
      <inkml:brushProperty name="color" value="#66CC00"/>
    </inkml:brush>
  </inkml:definitions>
  <inkml:trace contextRef="#ctx0" brushRef="#br0">0 50 7271,'0'0'9385,"70"9"-8328,-6-9-673,8 0-288,6 0-64,-1 0 0,-4-7-160,-10-1-1409,-8-4-1666,-17-2 32,-8-4-3812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7.435"/>
    </inkml:context>
    <inkml:brush xml:id="br0">
      <inkml:brushProperty name="width" value="0.025" units="cm"/>
      <inkml:brushProperty name="height" value="0.025" units="cm"/>
      <inkml:brushProperty name="color" value="#66CC00"/>
    </inkml:brush>
  </inkml:definitions>
  <inkml:trace contextRef="#ctx0" brushRef="#br0">3 13 12684,'0'0'-11,"-1"10"433,1-5-254,-1 0 0,1 0 0,0 1 0,0-1 0,1 0 0,-1 0 0,1 0-1,0 0 1,2 6 0,-1-8-58,0 0 0,-1 0 0,1-1 0,0 1-1,0 0 1,0-1 0,1 0 0,-1 1 0,1-1 0,-1 0-1,1 0 1,0-1 0,-1 1 0,1 0 0,0-1-1,0 0 1,0 0 0,1 1 0,4 0 0,8 1-77,0 0 0,0-1 0,1 0 1,-1-2-1,0 0 0,1 0 0,-1-2 1,0 0-1,0-1 0,0 0 0,21-8 1,-14 3-347,-2-1 0,1-1 0,-1-1 1,-1-1-1,0 0 0,-1-2 0,24-20 0,-51 45 863,0 0-1,0 0 0,1 1 1,1 0-1,0 0 0,1 0 1,0 1-1,-5 23 0,4-16-418,1 1-1,1 0 0,1 0 1,1 0-1,1 0 0,2 36 1,0-53-149,0 0 0,0 0 0,0-1 1,0 1-1,1 0 0,-1-1 0,1 1 0,0 0 1,0-1-1,0 0 0,1 0 0,-1 0 1,1 0-1,0 0 0,0 0 0,0 0 0,0-1 1,0 0-1,0 1 0,4 1 0,-2-2-588,-1 0-1,1 0 1,0 0-1,0-1 1,-1 0-1,1 1 1,0-2-1,0 1 1,7 0 0,4-1-5993</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7.778"/>
    </inkml:context>
    <inkml:brush xml:id="br0">
      <inkml:brushProperty name="width" value="0.025" units="cm"/>
      <inkml:brushProperty name="height" value="0.025" units="cm"/>
      <inkml:brushProperty name="color" value="#66CC00"/>
    </inkml:brush>
  </inkml:definitions>
  <inkml:trace contextRef="#ctx0" brushRef="#br0">96 136 8008,'-27'6'2236,"16"-4"-1529,1 1 0,-1 0-1,1 0 1,-13 7 0,19-6 328,14-2-521,103-3 1179,212-29 0,-133 8-1369,1066-65-30,-939 68-332,-37 10 54,-279 10-1774,-8 1 1020,-16 3-663,-17-1-2672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8.167"/>
    </inkml:context>
    <inkml:brush xml:id="br0">
      <inkml:brushProperty name="width" value="0.025" units="cm"/>
      <inkml:brushProperty name="height" value="0.025" units="cm"/>
      <inkml:brushProperty name="color" value="#66CC00"/>
    </inkml:brush>
  </inkml:definitions>
  <inkml:trace contextRef="#ctx0" brushRef="#br0">263 51 13004,'0'0'2659,"-25"50"-1826,1-18-97,-4 7 129,-2 1-320,-4-4-225,0-1 128,5-5-95,4-5-161,11-7-64,0-7-128,8-10-384,12-13-4197,13-15-127,1-10-5350</inkml:trace>
  <inkml:trace contextRef="#ctx0" brushRef="#br0" timeOffset="1">309 1 14830,'0'0'545,"7"62"191,-7-26 193,0 6-480,0 0 63,-5-2-288,5-3-128,0-2-32,9-3 0,7-5 1,-2-6-65,8-3-481,-5-6-896,-2-6-2659,-10-4-3267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3.220"/>
    </inkml:context>
    <inkml:brush xml:id="br0">
      <inkml:brushProperty name="width" value="0.025" units="cm"/>
      <inkml:brushProperty name="height" value="0.025" units="cm"/>
    </inkml:brush>
  </inkml:definitions>
  <inkml:trace contextRef="#ctx0" brushRef="#br0">23 47 16143,'0'0'4196,"-23"-47"-3555,27 47-545,7 4-96,3 8 0,7 3-128,2 1-1794,1 0-1954,2-4-2049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8.494"/>
    </inkml:context>
    <inkml:brush xml:id="br0">
      <inkml:brushProperty name="width" value="0.025" units="cm"/>
      <inkml:brushProperty name="height" value="0.025" units="cm"/>
      <inkml:brushProperty name="color" value="#66CC00"/>
    </inkml:brush>
  </inkml:definitions>
  <inkml:trace contextRef="#ctx0" brushRef="#br0">1 117 11243,'0'0'8007,"73"-15"-7558,-20 9-225,15-2-192,6-1 0,4-4-32,-1 2-737,-2-2-1185,-6 0-1473,-2 0-288,-7-2-1730</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8.868"/>
    </inkml:context>
    <inkml:brush xml:id="br0">
      <inkml:brushProperty name="width" value="0.025" units="cm"/>
      <inkml:brushProperty name="height" value="0.025" units="cm"/>
      <inkml:brushProperty name="color" value="#66CC00"/>
    </inkml:brush>
  </inkml:definitions>
  <inkml:trace contextRef="#ctx0" brushRef="#br0">343 23 9129,'0'0'2877,"-11"-5"-1462,10 4-1380,-2-1 47,0 0-1,-1 0 0,1 0 1,-1 0-1,1 1 1,-1 0-1,0 0 1,1 0-1,-1 0 1,0 0-1,0 1 0,0-1 1,0 1-1,1 0 1,-1 1-1,0-1 1,0 1-1,0-1 0,0 1 1,1 0-1,-1 0 1,0 1-1,1-1 1,-7 4-1,-17 13 830,0 1 0,1 2 0,-40 40-1,57-51-633,0 0 0,1 0 0,0 1 0,1-1 0,0 2 0,0-1 0,1 1 0,1 0 0,0 0 0,1 1 0,0 0 0,-2 14 0,5-24-266,1 1-1,0-1 0,0 1 1,0-1-1,0 1 0,1-1 1,-1 1-1,1-1 0,0 1 1,0-1-1,0 0 1,0 1-1,1-1 0,-1 0 1,1 0-1,0 0 0,0 0 1,0 0-1,0 0 0,0-1 1,1 1-1,-1-1 0,1 1 1,0-1-1,0 0 1,0 0-1,0 0 0,0-1 1,0 1-1,0-1 0,1 0 1,-1 1-1,0-1 0,1-1 1,-1 1-1,1 0 1,5-1-1,0 1-15,0 0-1,0-1 1,0 0 0,0 0 0,0-1-1,0-1 1,0 1 0,0-1 0,0-1-1,-1 0 1,1 0 0,-1 0 0,15-10-1,-15 8-4,-1-1 0,-1 0 0,1-1 0,-1 0 0,8-11 0,-11 15-8,-1 1 0,-1-1 0,1 0 0,0 0 0,-1 0 0,1 0 1,-1-1-1,0 1 0,0 0 0,0 0 0,0-1 0,-1 1 0,1-1 0,-1 1 1,0-1-1,0 1 0,0 0 0,-1-4 0,0 5 5,-1 0 0,1 1 0,0-1 0,-1 1 0,1-1 1,-1 1-1,1 0 0,-1 0 0,0-1 0,1 1 0,-1 0 0,0 0 0,0 1 0,0-1 0,0 0 0,0 1 0,0-1 0,0 1 0,0-1 1,0 1-1,0 0 0,0 0 0,0 0 0,0 0 0,0 0 0,0 1 0,0-1 0,0 0 0,-3 2 0,4-2 25,-1 0-1,0 1 1,1-1 0,-1 0-1,0 1 1,1-1-1,-1 1 1,1-1-1,-1 1 1,1 0-1,0 0 1,-1-1 0,1 1-1,0 0 1,-1 0-1,1 0 1,0 1-1,0-1 1,0 0 0,0 0-1,0 1 1,0-1-1,0 1 1,0-1-1,1 0 1,-1 1-1,1-1 1,-1 1 0,1 0-1,-1-1 1,1 1-1,0-1 1,0 1-1,0 0 1,0-1 0,0 1-1,0 0 1,0-1-1,1 3 1,-1-3-10,1 0 1,0 0-1,-1 0 1,1 0-1,0 0 0,0-1 1,0 1-1,0 0 1,0 0-1,0-1 0,0 1 1,0 0-1,0-1 1,0 1-1,0-1 1,0 0-1,1 1 0,-1-1 1,0 0-1,0 1 1,3-1-1,30 2 7,-26-2-28,25 0-1062,-1-2-1,1-1 1,45-11 0,-49 13 960,-28 1 142,-1 0 1,1 1-1,-1-1 1,1 0-1,-1 0 1,1 1-1,-1-1 1,0 0-1,1 0 0,-1 1 1,1-1-1,-1 1 1,0-1-1,1 0 1,-1 1-1,0-1 1,1 1-1,-1-1 1,0 1-1,0-1 0,1 0 1,-1 1-1,0-1 1,0 1-1,0-1 1,0 1-1,0 0 1,0 4 111,-1-1 0,0 1 1,0-1-1,-1 0 0,1 0 1,-1 0-1,0 0 0,-2 5 1,-2 1-212,-10 45-2479,15-46-3278</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9.198"/>
    </inkml:context>
    <inkml:brush xml:id="br0">
      <inkml:brushProperty name="width" value="0.025" units="cm"/>
      <inkml:brushProperty name="height" value="0.025" units="cm"/>
      <inkml:brushProperty name="color" value="#66CC00"/>
    </inkml:brush>
  </inkml:definitions>
  <inkml:trace contextRef="#ctx0" brushRef="#br0">0 77 12075,'0'0'4965,"20"-51"-4356,33 43 256,24 0-257,16 3-352,14 0-128,9 5-96,-9 0 1,-10 6-33,-13 9-769,-27 1-1089,-23 0-2306,-22 0-32</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29.584"/>
    </inkml:context>
    <inkml:brush xml:id="br0">
      <inkml:brushProperty name="width" value="0.025" units="cm"/>
      <inkml:brushProperty name="height" value="0.025" units="cm"/>
      <inkml:brushProperty name="color" value="#66CC00"/>
    </inkml:brush>
  </inkml:definitions>
  <inkml:trace contextRef="#ctx0" brushRef="#br0">1 16 2018,'0'0'14510,"102"19"-13165,-27-19-640,14-2-577,7 2-96,1-2-64,-4-5-1025,-17-2-3267,-13-6-5574</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0.492"/>
    </inkml:context>
    <inkml:brush xml:id="br0">
      <inkml:brushProperty name="width" value="0.025" units="cm"/>
      <inkml:brushProperty name="height" value="0.025" units="cm"/>
      <inkml:brushProperty name="color" value="#66CC00"/>
    </inkml:brush>
  </inkml:definitions>
  <inkml:trace contextRef="#ctx0" brushRef="#br0">35 0 14446,'1'3'224,"0"-1"0,0 1 0,0-1 0,0 1 0,-1-1 0,1 1 0,-1 0 0,1-1 0,-1 1 0,0 0 0,0-1 0,0 1 0,-1 0 0,0 3 0,1 2 286,-2 27 400,-1-1 0,-12 47 0,8-47-427,2 0 1,-2 50-1,7-82-461,0 0 0,0 0-1,0 1 1,0-1 0,0 0 0,1 0 0,-1 0-1,1 0 1,-1 0 0,1 0 0,0 0 0,0 0 0,0 0-1,0 0 1,0 0 0,1 0 0,-1 0 0,1-1-1,-1 1 1,1-1 0,-1 1 0,4 1 0,-2-1 12,0-1 1,1 1 0,-1-1 0,1 0-1,0 0 1,-1 0 0,1-1 0,0 1-1,-1-1 1,1 0 0,0 0-1,4-1 1,6 0-6,-1-2 1,1 0-1,-1-1 0,0 0 1,0 0-1,17-10 0,-18 8-624,0-1 0,-1 0 0,0-1-1,14-12 1,-21 17-198,-1-1 0,0 1 0,1-1 0,-1 0 0,-1 0 0,1-1 0,-1 1 0,1-1 0,1-6 0,2-9-4460</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0.855"/>
    </inkml:context>
    <inkml:brush xml:id="br0">
      <inkml:brushProperty name="width" value="0.025" units="cm"/>
      <inkml:brushProperty name="height" value="0.025" units="cm"/>
      <inkml:brushProperty name="color" value="#66CC00"/>
    </inkml:brush>
  </inkml:definitions>
  <inkml:trace contextRef="#ctx0" brushRef="#br0">40 0 10378,'0'0'2851,"-27"50"-898,22-25-31,3 5-609,-3 3-320,5 0-608,0 2-257,5-2-32,9-3-32,8-4-256,10-9-1185,-2-8-2147,8-9-2754</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1.214"/>
    </inkml:context>
    <inkml:brush xml:id="br0">
      <inkml:brushProperty name="width" value="0.025" units="cm"/>
      <inkml:brushProperty name="height" value="0.025" units="cm"/>
      <inkml:brushProperty name="color" value="#66CC00"/>
    </inkml:brush>
  </inkml:definitions>
  <inkml:trace contextRef="#ctx0" brushRef="#br0">40 83 14478,'0'0'5173,"-3"9"-4981,2-7-186,0 0 1,0 1-1,0-1 1,1 1 0,-1 0-1,1-1 1,-1 1-1,1-1 1,0 1-1,0 0 1,0-1 0,1 1-1,0 2 1,0-3-2,0 0 0,0 0 0,0 0 0,1 0 0,-1 0 0,1-1 0,0 1 0,-1 0 0,1-1 0,0 1 0,0-1 0,0 0 0,0 1 0,0-1 0,0 0 0,1 0 0,-1-1 0,0 1 0,4 0 0,76 16-83,-53-12-41,44 12 0,-67-15 109,0 0-1,0 0 1,-1 1-1,1 0 0,0 0 1,-1 0-1,0 0 0,0 1 1,0 0-1,0 0 0,0 1 1,6 7-1,-10-10 38,0 0 0,0-1 0,0 1 0,0 0 0,0 0 0,0 0 0,0 0 1,0 0-1,-1 0 0,1 0 0,-1 0 0,0 0 0,1 0 0,-1 1 0,0-1 0,0 0 0,0 0 0,-1 0 0,1 0 0,0 0 0,-1 0 0,-1 4 0,0-3 90,0 1-1,0-1 1,0 1-1,-1-1 1,0 0-1,1 0 1,-1 0 0,0 0-1,-1 0 1,1-1-1,-4 3 1,-8 3 348,1 0 0,-2-1 0,1 0 0,-28 7 0,26-9-407,1-1 0,-1-1 0,0 0 0,0-1 0,0-1 0,0 0 0,-31-4 0,46 3-214,0 0-1,1-1 0,-1 0 1,1 1-1,-1-1 1,1 0-1,-1 0 1,1 0-1,0 0 1,-1 0-1,1 0 0,0 0 1,0-1-1,0 1 1,-1 0-1,1-1 1,1 1-1,-1 0 1,0-1-1,0 1 0,1-1 1,-1 0-1,0 1 1,0-4-1,-2-44-6572,3 40 5222,0-30-4392</inkml:trace>
  <inkml:trace contextRef="#ctx0" brushRef="#br0" timeOffset="1">127 5 10122,'0'0'2754,"63"-4"-2017,-38 17-353,3 1-320,5 2-288,1-3-2723,-2-5-928</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1.585"/>
    </inkml:context>
    <inkml:brush xml:id="br0">
      <inkml:brushProperty name="width" value="0.025" units="cm"/>
      <inkml:brushProperty name="height" value="0.025" units="cm"/>
      <inkml:brushProperty name="color" value="#66CC00"/>
    </inkml:brush>
  </inkml:definitions>
  <inkml:trace contextRef="#ctx0" brushRef="#br0">79 1 9033,'0'0'6027,"-7"9"-4778,-5 9-168,0 0-1,-15 35 1,23-45-862,1 0 0,0 1-1,0-1 1,1 1 0,0 0-1,0 0 1,1 0 0,0 0 0,1 0-1,0 0 1,2 9 0,-2-15-205,1-1 0,1 1 0,-1 0 0,0-1 0,1 0 0,-1 1 0,1-1 0,0 0 0,-1 0 0,1 0 0,0 0 0,0 0 0,1 0 0,-1 0 0,0-1 0,1 1 0,-1-1 0,1 0 1,-1 1-1,1-1 0,-1 0 0,1-1 0,0 1 0,0 0 0,-1-1 0,6 1 0,10 1 68,0 0 0,35-3 0,-40 1-56,-2-1-16,0 0-1,0-1 1,0-1 0,-1 0 0,1 0-1,-1-1 1,0 0 0,0-1 0,0 0-1,0 0 1,-1-1 0,13-11 0,-19 15 43,0-1 1,1 1-1,-1-1 1,0 0 0,-1 0-1,1-1 1,0 1-1,-1 0 1,0-1-1,0 0 1,0 1 0,0-1-1,0 0 1,-1 0-1,0 0 1,1 0-1,-2 0 1,1 0 0,0-1-1,-1 1 1,0 0-1,0 0 1,0-1-1,0 1 1,-1 0 0,0 0-1,0 0 1,0 0-1,0 0 1,0 0-1,-1 0 1,0 0 0,0 0-1,0 1 1,-4-6-1,2 5-33,0-1 0,-1 1 0,1 0 0,-1 0 0,0 1-1,0 0 1,0-1 0,-1 2 0,1-1 0,-1 1 0,0-1 0,0 2 0,1-1-1,-1 1 1,0 0 0,-10-1 0,-9 0-111,-1 1 0,-38 3-1,58-2-23,1 1-1,-1 1 1,1-1 0,-1 1-1,1 0 1,-7 3-1,11-5 52,0 1 0,0-1 0,1 0-1,-1 0 1,0 1 0,1-1-1,-1 0 1,0 1 0,1-1-1,-1 1 1,1-1 0,-1 1-1,1-1 1,-1 1 0,1-1 0,-1 1-1,1 0 1,-1-1 0,1 1-1,0 0 1,-1-1 0,1 1-1,0 0 1,-1-1 0,1 1 0,0 0-1,0 0 1,0-1 0,0 1-1,0 0 1,0 0 0,0-1-1,0 1 1,0 0 0,0 0 0,0-1-1,0 1 1,1 0 0,-1-1-1,0 1 1,1 0 0,-1-1-1,0 1 1,1 0 0,-1-1-1,1 1 1,-1-1 0,1 1 0,-1 0-1,1-1 1,-1 1 0,1-1-1,-1 0 1,1 1 0,0-1-1,-1 1 1,1-1 0,1 0 0,13 8-1138,0 0 1,1-2-1,0 0 1,0-1 0,1 0-1,-1-2 1,27 4 0,-33-6 252,51 9-5377</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1.931"/>
    </inkml:context>
    <inkml:brush xml:id="br0">
      <inkml:brushProperty name="width" value="0.025" units="cm"/>
      <inkml:brushProperty name="height" value="0.025" units="cm"/>
      <inkml:brushProperty name="color" value="#66CC00"/>
    </inkml:brush>
  </inkml:definitions>
  <inkml:trace contextRef="#ctx0" brushRef="#br0">1 55 12011,'0'0'11499,"71"1"-11210,-37-8-225,2-1-353,3-2-1088,-2-4-1794,-3-3-4228</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2.259"/>
    </inkml:context>
    <inkml:brush xml:id="br0">
      <inkml:brushProperty name="width" value="0.025" units="cm"/>
      <inkml:brushProperty name="height" value="0.025" units="cm"/>
      <inkml:brushProperty name="color" value="#66CC00"/>
    </inkml:brush>
  </inkml:definitions>
  <inkml:trace contextRef="#ctx0" brushRef="#br0">50 0 11915,'0'0'4335,"-1"11"-2573,-2 13-1020,-1-1 0,-11 35 0,9-39-395,0 0 0,2 0 0,0 1 0,1-1 0,1 1 0,1 0 0,2 35 0,-1-52-339,1-1 1,0 1 0,0 0-1,0-1 1,0 1 0,0 0-1,1-1 1,-1 1 0,1-1-1,-1 0 1,1 0 0,0 1-1,0-1 1,0 0 0,0 0-1,0-1 1,1 1 0,3 2-1,-1-2 3,0 1 0,1-1 0,-1 0-1,0-1 1,1 1 0,0-1 0,-1 0-1,1-1 1,6 1 0,-3-1-544,0 0 1,0-1-1,0 0 1,0 0-1,0-1 1,0 0-1,-1-1 1,1 0-1,-1 0 1,1 0-1,13-10 1,-1-8-4475,-7-4-892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3.828"/>
    </inkml:context>
    <inkml:brush xml:id="br0">
      <inkml:brushProperty name="width" value="0.025" units="cm"/>
      <inkml:brushProperty name="height" value="0.025" units="cm"/>
    </inkml:brush>
  </inkml:definitions>
  <inkml:trace contextRef="#ctx0" brushRef="#br0">278 71 8040,'9'-7'2370,"9"-13"-799,23-24 4967,-42 50-3051,-14 30-3285,-36 43 505,-104 125 0,170-265-2786,-12 52 1719,2-10-212,-2 1 1,0-1 0,-1-1 0,0-34 0,-8 32 426,6 22 146,0-1 1,-1 1 0,1-1-1,0 1 1,-1 0 0,1-1-1,-1 1 1,1 0 0,-1 0-1,1-1 1,0 1 0,-1 0-1,1 0 1,-1 0 0,1 0-1,-1 0 1,1-1 0,-1 1-1,1 0 1,-1 0 0,1 0-1,-1 0 1,1 0 0,-1 1-1,1-1 1,-1 0 0,-1 1 28,0-1 0,1 1 0,-1 0 1,1 0-1,-1 0 0,1 1 0,0-1 0,-1 0 0,1 0 1,0 1-1,0-1 0,0 1 0,0-1 0,0 1 0,0-1 1,0 1-1,1-1 0,-1 1 0,1 0 0,-1 2 0,-2 5 46,1 1-1,0 0 0,1 0 0,0-1 0,1 1 0,0 0 0,1 0 0,0 0 0,0 0 0,1-1 0,0 1 0,1-1 0,0 1 0,0-1 0,8 14 0,-7-17-1,0 0 1,0 0-1,1-1 1,-1 1-1,1-1 1,0 0-1,1-1 1,-1 1 0,1-1-1,0 0 1,0 0-1,1-1 1,-1 0-1,1 0 1,-1 0-1,1-1 1,0 0 0,0-1-1,0 1 1,0-1-1,0 0 1,9-1-1,-16 0-72,1 0-1,-1 0 1,0 0-1,0 0 1,0 1-1,0-1 1,0 0-1,1 0 1,-1 0-1,0 0 1,0 0-1,0 0 1,0 0-1,0 0 1,1 0-1,-1 0 1,0-1-1,0 1 1,0 0 0,0 0-1,0 0 1,1 0-1,-1 0 1,0 0-1,0 0 1,0 0-1,0 0 1,0 0-1,0 0 1,1-1-1,-1 1 1,0 0-1,0 0 1,0 0-1,0 0 1,0 0-1,0 0 1,0-1-1,0 1 1,0 0-1,0 0 1,0 0-1,0 0 1,0 0-1,0-1 1,0 1-1,0 0 1,0 0-1,0 0 1,0 0-1,0-1 1,0 1-1,0 0 1,0 0-1,0 0 1,0 0-1,0 0 1,0-1-1,0 1 1,0 0-1,0 0 1,0 0 0,0 0-1,-1 0 1,1 0-1,0 0 1,0-1-1,0 1 1,0 0-1,-17-15 164,-36-24 144,37 28-264,-11-10 4,-33-35 0,42 37 23,-1 1-1,-1 2 1,-30-22-1,91 77 212,-11-22-333,1-2 1,0-1-1,1-1 0,1-1 0,50 10 1,-41-14-2698,87 6 0,-22-13-5271</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2.618"/>
    </inkml:context>
    <inkml:brush xml:id="br0">
      <inkml:brushProperty name="width" value="0.025" units="cm"/>
      <inkml:brushProperty name="height" value="0.025" units="cm"/>
      <inkml:brushProperty name="color" value="#66CC00"/>
    </inkml:brush>
  </inkml:definitions>
  <inkml:trace contextRef="#ctx0" brushRef="#br0">49 159 10890,'0'0'4677,"-38"63"-2884,31-37-736,4-2-128,3 0-416,8-4-289,7-2-160,12-5-224,5-5-705,-2-6-512,2-2-769,-7 0-64,-2-6-993,-3-10-1346</inkml:trace>
  <inkml:trace contextRef="#ctx0" brushRef="#br0" timeOffset="1">170 35 10858,'0'0'5675,"13"-7"-4388,-3 2-959,-6 2-233,1 0 0,-1 1 0,0-1 0,1 1 0,0 0 0,0 1 0,-1-1 0,1 1 0,0 0 0,0 0 0,0 0 0,0 1 0,0 0 0,0 0 0,0 0 0,7 1 0,1 2 9,-1 1 0,0 0-1,0 0 1,-1 2 0,1-1 0,-1 1 0,0 1 0,0 0 0,15 14 0,-23-19-60,0 1 1,-1-1 0,1 1-1,-1 0 1,0 0 0,1 0-1,-1 0 1,-1 1-1,1-1 1,0 0 0,-1 1-1,0-1 1,0 1 0,0-1-1,0 1 1,0 0 0,-1-1-1,0 1 1,1 0-1,-2 0 1,1-1 0,0 1-1,-1 0 1,1-1 0,-1 1-1,0 0 1,0-1 0,-1 1-1,1-1 1,-1 1-1,1-1 1,-1 0 0,0 0-1,0 0 1,-1 0 0,-3 4-1,-47 45 1144,41-42-883,0 1 0,1 1 0,-17 21 0,28-33-300,-1 1 1,1-1-1,-1 1 1,1-1-1,0 1 1,-1-1-1,1 1 1,0 0-1,-1-1 0,1 1 1,0-1-1,0 1 1,0 0-1,-1-1 1,1 1-1,0 0 1,0-1-1,0 1 1,0 0-1,0-1 0,0 1 1,0 0-1,0-1 1,1 1-1,-1-1 1,0 1-1,0 0 1,0-1-1,1 1 1,-1-1-1,0 1 1,1 0-1,-1-1 0,1 1 1,-1-1-1,1 1 1,1 0-3,0 0 1,0 0-1,0 0 1,0 0-1,1 0 1,-1-1-1,0 1 1,0-1-1,1 1 1,3-1-1,60-5-1087,-46 1 118,0-1-1,0-1 0,-1-1 0,20-9 0,33-25-6258,-22 6-25</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2.946"/>
    </inkml:context>
    <inkml:brush xml:id="br0">
      <inkml:brushProperty name="width" value="0.025" units="cm"/>
      <inkml:brushProperty name="height" value="0.025" units="cm"/>
      <inkml:brushProperty name="color" value="#66CC00"/>
    </inkml:brush>
  </inkml:definitions>
  <inkml:trace contextRef="#ctx0" brushRef="#br0">167 5 14926,'0'0'1303,"-9"-2"191,4 1-1321,-1 0 0,0 1 0,1 0 0,-1 0-1,0 1 1,1-1 0,-1 1 0,0 0 0,1 1-1,-1-1 1,-5 3 0,8-2-90,-1 0 1,0-1-1,1 1 1,-1 1-1,1-1 1,0 0-1,0 1 0,0-1 1,0 1-1,0 0 1,0 0-1,1 0 1,-1 1-1,1-1 0,0 1 1,0-1-1,1 1 1,-1 0-1,-2 6 1,4-7-97,0-1 0,-1 0 0,1 0 0,0 1 0,0-1 0,0 0 1,1 1-1,-1-1 0,0 0 0,1 0 0,0 1 0,-1-1 0,1 0 0,0 0 0,0 0 1,0 0-1,0 0 0,1 0 0,-1 0 0,0 0 0,1-1 0,0 1 0,-1 0 1,1-1-1,0 1 0,0-1 0,0 0 0,-1 0 0,1 1 0,1-1 0,2 1 1,10 4-528,0 0 0,1 0 0,25 4 0,-5-1-284,-19-3 574,0 1-1,0 0 0,-1 1 1,16 11-1,-29-18 293,0 1 0,0 0 1,0 0-1,0 0 0,0 0 1,0 1-1,-1-1 0,1 1 0,-1 0 1,0-1-1,0 1 0,0 0 1,0 0-1,0 0 0,0 1 1,-1-1-1,0 0 0,0 1 0,0-1 1,0 0-1,0 1 0,-1-1 1,1 1-1,-1 0 0,0-1 0,0 1 1,-1 5-1,-1-5 137,0-1 0,0 0 0,0 0 0,0 0-1,0 0 1,-1-1 0,1 1 0,-1 0 0,0-1 0,0 0 0,0 0 0,0 0 0,0 0-1,-1 0 1,1 0 0,0-1 0,-1 0 0,-5 2 0,-8 2 489,0-1 0,-27 4-1,33-6-684,-6 0 261,0 0 0,0-1 0,0 0 0,-18-3 0,31 1-430,0 1 0,-1-1-1,1 0 1,0-1-1,-1 1 1,1-1-1,0 0 1,-7-4 0,9 4-178,0 0 0,0 0 1,-1 0-1,1 0 0,1 0 0,-1 0 1,0 0-1,1-1 0,-1 1 1,1-1-1,-1 1 0,1-1 1,0 0-1,0 1 0,0-4 1,-4-24-4714,1-7-870</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3.336"/>
    </inkml:context>
    <inkml:brush xml:id="br0">
      <inkml:brushProperty name="width" value="0.025" units="cm"/>
      <inkml:brushProperty name="height" value="0.025" units="cm"/>
      <inkml:brushProperty name="color" value="#66CC00"/>
    </inkml:brush>
  </inkml:definitions>
  <inkml:trace contextRef="#ctx0" brushRef="#br0">1 3 9417,'0'0'2690,"73"-2"-928,-27 2 672,8 0-640,5 0-513,-2 6-384,2-1-544,-6 2-289,-3-1-385,-5-4-2145,-11-2-3812</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3.851"/>
    </inkml:context>
    <inkml:brush xml:id="br0">
      <inkml:brushProperty name="width" value="0.025" units="cm"/>
      <inkml:brushProperty name="height" value="0.025" units="cm"/>
      <inkml:brushProperty name="color" value="#66CC00"/>
    </inkml:brush>
  </inkml:definitions>
  <inkml:trace contextRef="#ctx0" brushRef="#br0">136 341 6758,'-9'0'1549,"-64"-4"1652,19-8 2625,80 7-3194,636-79 309,-129 13-2824,1077-26-432,-1440 99 408,-6 1 112,255-29-1,-385 17-1491,-28 0-493,-20-4-1025,-12-2-3964</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5.731"/>
    </inkml:context>
    <inkml:brush xml:id="br0">
      <inkml:brushProperty name="width" value="0.025" units="cm"/>
      <inkml:brushProperty name="height" value="0.025" units="cm"/>
      <inkml:brushProperty name="color" value="#66CC00"/>
    </inkml:brush>
  </inkml:definitions>
  <inkml:trace contextRef="#ctx0" brushRef="#br0">24 117 10186,'-2'-1'294,"0"0"0,1-1 0,-1 1 0,0-1 0,1 0 1,-1 1-1,1-1 0,0 0 0,-1 0 0,1 0 1,0 0-1,0 0 0,0 0 0,0 0 0,1 0 0,-1-1 1,1 1-1,-1 0 0,1-5 0,0 5-145,1-1-1,0 1 1,0 0 0,0 0-1,0 0 1,0 0 0,0 0-1,1 0 1,-1 0 0,1 0-1,-1 0 1,1 1-1,0-1 1,0 1 0,-1-1-1,1 1 1,0 0 0,0 0-1,4-2 1,5-3-85,1 0 0,-1 2 0,1-1-1,0 1 1,1 1 0,-1 0 0,1 1 0,22-2 0,-32 4-59,1 0 0,-1-1 0,0 2-1,1-1 1,-1 0 0,0 1 0,1-1 0,-1 1 0,0 0 0,1 0 0,-1 0 0,0 1 0,0-1 0,0 1 0,0 0 0,0-1 0,-1 1 0,1 1 0,0-1 0,-1 0 0,0 1 0,1-1 0,-1 1 0,0 0 0,0-1 0,-1 1-1,1 0 1,0 0 0,-1 0 0,0 1 0,0-1 0,0 0 0,0 0 0,0 1 0,-1-1 0,1 7 0,-1-1 14,0 0 0,0 1 0,-1-1 0,0 0 0,-1 0 0,0 0 0,0 0 1,-1 0-1,0 0 0,-5 9 0,-5 6 58,-2 0 0,-17 22-1,-2 4 269,34-50-331,-1 1 0,0-1 1,1 1-1,0-1 0,-1 1 0,1-1 1,-1 1-1,1-1 0,0 1 0,-1-1 1,1 1-1,0 0 0,-1-1 0,1 1 1,0 0-1,0-1 0,0 1 1,0 0-1,-1-1 0,1 1 0,0 0 1,0-1-1,0 1 0,1 0 0,-1-1 1,0 1-1,0 0 0,0-1 0,0 1 1,1 0-1,-1-1 0,0 1 0,0-1 1,1 1-1,-1 0 0,1-1 0,-1 1 1,0-1-1,2 1 0,0 0 2,1 0 0,-1-1-1,1 0 1,-1 1 0,1-1-1,-1 0 1,1 0 0,-1 0 0,1-1-1,-1 1 1,3-1 0,74-22-195,-77 22 170,209-83-7539,-141 49 634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6.059"/>
    </inkml:context>
    <inkml:brush xml:id="br0">
      <inkml:brushProperty name="width" value="0.025" units="cm"/>
      <inkml:brushProperty name="height" value="0.025" units="cm"/>
      <inkml:brushProperty name="color" value="#66CC00"/>
    </inkml:brush>
  </inkml:definitions>
  <inkml:trace contextRef="#ctx0" brushRef="#br0">103 58 14510,'-11'11'550,"2"-4"-484,-41 45 1937,46-48-1692,1 1 0,-1-1 0,1 1 0,1 0 0,-1-1 0,1 1 0,-1 1 0,2-1 0,-1 0 0,0 0 0,1 1 0,-1 10 0,2-15-293,0 1 0,0-1 0,1 0 0,-1 1 1,0-1-1,1 0 0,-1 1 0,1-1 0,-1 0 0,1 1 0,0-1 0,0 0 0,-1 0 1,1 0-1,0 0 0,0 0 0,0 0 0,0 0 0,0 0 0,0 0 0,0 0 0,1-1 0,-1 1 1,0 0-1,0-1 0,1 1 0,-1-1 0,0 0 0,1 1 0,-1-1 0,0 0 0,2 1 1,52 1 160,-43-3-129,4 0-23,0 0-1,0-2 0,0 0 0,-1-1 0,1 0 0,27-13 0,-35 14-12,0-1 1,-1 1-1,1-2 0,-1 1 0,0-1 0,0 0 0,-1-1 0,1 1 1,-1-2-1,0 1 0,-1 0 0,0-1 0,0 0 0,7-13 1,-11 18 44,0 0 1,0-1-1,0 1 1,0 0-1,-1-1 1,1 1-1,-1-1 1,1 1-1,-1-1 1,0 1-1,0-1 1,0 0-1,-1 1 1,1-1-1,0 1 1,-1-1-1,0 1 1,1 0-1,-1-1 1,0 1-1,0 0 1,-1-1-1,0-1 1,-1 1-3,0-1 0,-1 1 1,1 0-1,-1 1 1,1-1-1,-1 1 0,0-1 1,0 1-1,0 0 0,0 0 1,-9-2-1,-6 0-25,0 0-1,0 1 1,-1 0-1,-36 2 1,1 9-51,53-7 11,-1 0 1,1-1-1,-1 1 1,1 1 0,-1-1-1,1 0 1,0 0-1,-1 1 1,1-1-1,0 1 1,0 0 0,0 0-1,1 0 1,-1 0-1,0 0 1,1 0-1,-1 0 1,-1 5 0,2-6-33,1-1 0,0 1 1,0 0-1,0 0 1,0-1-1,-1 1 1,1 0-1,0 0 1,1 0-1,-1-1 1,0 1-1,0 0 1,0 0-1,0 0 1,1-1-1,-1 1 1,0 0-1,1 0 1,-1-1-1,0 1 1,1 0-1,-1-1 0,1 1 1,-1 0-1,1-1 1,0 1-1,-1-1 1,1 1-1,-1-1 1,1 1-1,0-1 1,0 0-1,-1 1 1,1-1-1,0 0 1,-1 1-1,1-1 1,0 0-1,0 0 1,1 0-1,37 6-2491,-37-6 2326,54-1-4839,11-4-3722</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6.915"/>
    </inkml:context>
    <inkml:brush xml:id="br0">
      <inkml:brushProperty name="width" value="0.025" units="cm"/>
      <inkml:brushProperty name="height" value="0.025" units="cm"/>
      <inkml:brushProperty name="color" value="#66CC00"/>
    </inkml:brush>
  </inkml:definitions>
  <inkml:trace contextRef="#ctx0" brushRef="#br0">0 27 14638,'0'0'2883,"84"17"-1890,-25-17-65,18-2-639,7-8-225,-2 1-32,0 1-321,-12 3-1632,-13 0-3012,-19 1 0</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7.243"/>
    </inkml:context>
    <inkml:brush xml:id="br0">
      <inkml:brushProperty name="width" value="0.025" units="cm"/>
      <inkml:brushProperty name="height" value="0.025" units="cm"/>
      <inkml:brushProperty name="color" value="#66CC00"/>
    </inkml:brush>
  </inkml:definitions>
  <inkml:trace contextRef="#ctx0" brushRef="#br0">1 29 15054,'0'0'3492,"67"16"-2692,-1-22-608,13-1-159,5-3-162,-2 0-2337,-3-2-3428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7.588"/>
    </inkml:context>
    <inkml:brush xml:id="br0">
      <inkml:brushProperty name="width" value="0.025" units="cm"/>
      <inkml:brushProperty name="height" value="0.025" units="cm"/>
      <inkml:brushProperty name="color" value="#66CC00"/>
    </inkml:brush>
  </inkml:definitions>
  <inkml:trace contextRef="#ctx0" brushRef="#br0">18 110 10474,'0'0'1858,"-3"-10"-241,-11-32-21,14 41-1525,0 0-1,0 0 0,-1-1 1,1 1-1,0 0 0,0 0 1,0 0-1,1 0 0,-1 0 0,0-1 1,0 1-1,1 0 0,-1 0 1,0 0-1,1 0 0,-1 0 1,1 0-1,0 0 0,-1 0 1,1 0-1,0 0 0,0 0 0,-1 1 1,1-1-1,0 0 0,0 0 1,0 1-1,0-1 0,0 0 1,0 1-1,1-1 0,35-9 642,-30 8-508,23-3 189,1 0 0,50 1 0,-70 3-317,0 1 1,0 1 0,0 0 0,0 1 0,0 0-1,-1 1 1,1 0 0,-1 0 0,1 1-1,17 10 1,-26-13-74,0 0-1,0 0 1,-1 1 0,1-1-1,0 1 1,-1 0-1,1-1 1,-1 1-1,1 0 1,-1 0-1,0 0 1,0 0-1,0 0 1,0 0 0,0 0-1,0 0 1,0 0-1,-1 1 1,1-1-1,-1 4 1,0-2 26,0 0 0,-1 0 0,1-1 0,-1 1 0,0 0 0,-1-1 0,1 1 0,0-1 0,-1 1 0,0-1 0,-3 5 0,-6 6 112,0-1 1,-1 0-1,0 0 0,-17 12 1,29-25-140,-40 31 282,24-19 136,0 0-1,-23 25 0,39-37-400,-1 1 0,0 0-1,0 0 1,1 0-1,-1-1 1,1 1 0,-1 0-1,1 0 1,-1 0-1,1 0 1,-1 0 0,1 0-1,0 0 1,0 0-1,-1 0 1,1 0 0,0 0-1,0 2 1,11 6 110,33-6-35,-36-3-14,32-1-971,-1-2 0,50-9 1,20-17-6132,-56 8 1128</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7.944"/>
    </inkml:context>
    <inkml:brush xml:id="br0">
      <inkml:brushProperty name="width" value="0.025" units="cm"/>
      <inkml:brushProperty name="height" value="0.025" units="cm"/>
      <inkml:brushProperty name="color" value="#66CC00"/>
    </inkml:brush>
  </inkml:definitions>
  <inkml:trace contextRef="#ctx0" brushRef="#br0">202 51 9033,'0'0'4639,"-5"-8"-2424,4 6-2117,0-1 1,0 0-1,-1 1 1,1-1-1,-1 1 1,0-1-1,0 1 1,0 0-1,0 0 1,0 0-1,-1 0 1,1 0-1,0 0 1,-1 1-1,0-1 0,1 1 1,-1 0-1,0 0 1,0 0-1,1 0 1,-1 0-1,0 0 1,0 1-1,0-1 1,0 1-1,-5 0 1,1 0 75,-1 1 1,1 0 0,-1 0-1,1 0 1,-12 5 0,18-6-167,0 0 0,-1 0 1,1 1-1,0-1 0,0 1 1,-1-1-1,1 1 1,0 0-1,0-1 0,0 1 1,0 0-1,0 0 0,0 0 1,0 0-1,0 0 0,0 0 1,0 0-1,0 0 1,0 0-1,1 0 0,-1 0 1,0 0-1,1 1 0,-1-1 1,1 0-1,0 1 0,-1-1 1,1 0-1,0 1 1,0-1-1,0 0 0,0 1 1,0-1-1,0 0 0,0 1 1,0-1-1,1 0 0,-1 1 1,1 1-1,0-1-7,1 0 1,-1 0-1,1 0 0,-1-1 1,1 1-1,0 0 0,0-1 0,0 1 1,0-1-1,0 1 0,0-1 0,0 0 1,1 0-1,2 1 0,43 14 8,-27-9-15,-8-2 1,15 5-12,39 20 0,-60-26 18,0 0 1,-1 0-1,0 0 1,0 0-1,0 1 1,0 0-1,-1 1 0,0-1 1,0 1-1,0 0 1,5 9-1,-9-13 50,0 0 0,0 0-1,-1 0 1,1 0-1,0 1 1,-1-1 0,1 0-1,-1 0 1,0 0 0,0 1-1,0-1 1,0 0 0,0 1-1,0-1 1,0 0 0,-1 0-1,1 0 1,-1 1 0,0-1-1,0 0 1,-1 3 0,-1-1 46,0 0 0,0 0 1,0 0-1,-1 0 0,1-1 0,-1 1 1,0-1-1,0 0 0,-7 4 1,-1-1-10,1 0 1,-2-1-1,1 0 0,0-1 1,-1 0-1,-23 4 1,26-7-203,1 0 0,-1-1 0,0 0 0,0 0 0,1-1 0,-1 0 0,-15-4 0,20 3-330,1 1 0,0-1 0,-1 0 0,1-1 1,0 1-1,0-1 0,-4-3 0,4 2-681,0 0-1,0-1 0,0 1 1,0-1-1,1 0 0,-5-7 0,-11-25-8013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7.011"/>
    </inkml:context>
    <inkml:brush xml:id="br0">
      <inkml:brushProperty name="width" value="0.025" units="cm"/>
      <inkml:brushProperty name="height" value="0.025" units="cm"/>
    </inkml:brush>
  </inkml:definitions>
  <inkml:trace contextRef="#ctx0" brushRef="#br0">1 495 9833,'0'0'8995,"8"-2"-6950,17-7-1490,-1 0-1,-1-2 1,0-1-1,-1-1 1,0-1-1,22-19 1,5 0-246,-6 4-195,34-21-56,-2-2 0,-3-4 0,69-68 1,-135 118-145,-4 4 10,0 0 0,1 0 0,-1 0 0,0 0 1,0-1-1,-1 1 0,1-1 0,0 1 1,-1-1-1,1 0 0,-1 1 0,0-1 1,0 0-1,1-4 0,-28 6-8278,4 1 1040</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8.288"/>
    </inkml:context>
    <inkml:brush xml:id="br0">
      <inkml:brushProperty name="width" value="0.025" units="cm"/>
      <inkml:brushProperty name="height" value="0.025" units="cm"/>
      <inkml:brushProperty name="color" value="#66CC00"/>
    </inkml:brush>
  </inkml:definitions>
  <inkml:trace contextRef="#ctx0" brushRef="#br0">0 58 10314,'0'0'1217,"66"-38"833,-25 29 96,9 1-641,6 6-480,4 2 32,3 0-608,-4 2-321,-2 8-96,-9 4-96,-9 0-1826,-14-4-2915,-3-1-2273</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8.630"/>
    </inkml:context>
    <inkml:brush xml:id="br0">
      <inkml:brushProperty name="width" value="0.025" units="cm"/>
      <inkml:brushProperty name="height" value="0.025" units="cm"/>
      <inkml:brushProperty name="color" value="#66CC00"/>
    </inkml:brush>
  </inkml:definitions>
  <inkml:trace contextRef="#ctx0" brushRef="#br0">19 94 9097,'0'0'4911,"-5"9"-3502,2-4-1166,-7 20 652,10-24-858,0 0-1,0 0 1,1 0 0,-1 0-1,0-1 1,1 1-1,-1 0 1,1 0 0,-1-1-1,1 1 1,-1 0-1,1-1 1,-1 1 0,1 0-1,0-1 1,-1 1-1,1-1 1,0 1 0,0-1-1,-1 1 1,1-1-1,0 0 1,0 1 0,0-1-1,0 0 1,-1 0-1,1 0 1,0 0 0,0 1-1,0-1 1,0 0-1,0 0 1,-1-1 0,1 1-1,2 0 1,119 2 1185,170-17 1,124-39-1044,-224 27-113,-37 4-870,-53 5-4643,-38 4-2971</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39.791"/>
    </inkml:context>
    <inkml:brush xml:id="br0">
      <inkml:brushProperty name="width" value="0.025" units="cm"/>
      <inkml:brushProperty name="height" value="0.025" units="cm"/>
      <inkml:brushProperty name="color" value="#66CC00"/>
    </inkml:brush>
  </inkml:definitions>
  <inkml:trace contextRef="#ctx0" brushRef="#br0">1 60 14830,'0'0'2071,"4"-8"-1249,-2 4-727,0-1 1,1 1-1,0 0 0,0 1 0,0-1 0,0 0 0,1 1 0,-1 0 0,9-6 0,-11 8-80,1 0 1,0 0-1,0 0 0,0 0 1,0 0-1,0 1 0,0-1 1,0 0-1,0 1 0,0 0 1,0-1-1,0 1 1,0 0-1,0 0 0,0 0 1,0 1-1,0-1 0,0 0 1,0 1-1,0-1 0,0 1 1,0 0-1,0 0 1,0 0-1,0 0 0,0 0 1,0 0-1,-1 0 0,1 0 1,0 1-1,-1-1 0,3 3 1,-2 0-10,1 0 1,-1 0-1,1 0 1,-1 0-1,0 0 1,-1 0-1,1 1 1,-1-1-1,0 1 0,0-1 1,0 1-1,-1-1 1,1 1-1,-1 0 1,0-1-1,-1 1 1,1 0-1,-1-1 1,0 1-1,0-1 1,0 1-1,-1-1 1,1 0-1,-4 6 0,-4 12 46,-2 1 0,0-2-1,-17 24 1,21-36-62,3-4 82,1 0 0,-1 0 0,1 0 0,0 0 0,0 1 0,1-1 0,-1 1 0,1 0 0,1 0 0,-1-1 0,1 1 0,0 0 0,-1 7 0,3-12-69,-1 0-1,1 0 0,-1 0 0,1-1 0,-1 1 0,1 0 0,0 0 0,-1-1 0,1 1 0,0 0 0,0-1 0,0 1 0,-1 0 0,1-1 0,0 1 0,0-1 0,0 0 1,0 1-1,0-1 0,0 0 0,0 1 0,0-1 0,0 0 0,0 0 0,0 0 0,2 0 0,33 1 54,-27-2-55,8 1-335,0-1 1,0-1 0,19-4 0,48-20-4580,-17-1-533</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0.168"/>
    </inkml:context>
    <inkml:brush xml:id="br0">
      <inkml:brushProperty name="width" value="0.025" units="cm"/>
      <inkml:brushProperty name="height" value="0.025" units="cm"/>
      <inkml:brushProperty name="color" value="#66CC00"/>
    </inkml:brush>
  </inkml:definitions>
  <inkml:trace contextRef="#ctx0" brushRef="#br0">152 97 14414,'-19'12'44,"-58"35"2930,72-43-2579,0 0 0,0 1 1,0-1-1,0 1 1,1 0-1,-1 1 0,1-1 1,1 0-1,-1 1 0,-4 11 1,7-16-382,1-1 1,0 1 0,-1 0 0,1 0 0,0 0 0,0-1 0,0 1-1,-1 0 1,1 0 0,0 0 0,0 0 0,0-1 0,0 1 0,0 0-1,0 0 1,1 0 0,-1 0 0,0-1 0,0 1 0,1 0-1,-1 0 1,0-1 0,1 1 0,-1 0 0,1 0 0,-1-1 0,1 1-1,-1 0 1,1-1 0,-1 1 0,1-1 0,0 1 0,-1-1 0,1 1-1,0-1 1,-1 1 0,1-1 0,0 0 0,0 1 0,0-1 0,-1 0-1,1 0 1,0 1 0,1-1 0,42 1 110,-36-1-64,10-2-38,0 0 0,-1-2 0,0 0 0,0-1 0,0 0 0,0-1 0,-1-1 1,20-12-1,-25 13-4,-1 0 1,0 0 0,0-1 0,-1-1 0,1 1 0,-2-2 0,1 1-1,-1-1 1,0-1 0,-1 1 0,0-1 0,-1 0 0,7-14 0,-13 23 13,1-1 1,0 0 0,0 1 0,-1-1 0,1 0 0,-1 0 0,0 1 0,1-1 0,-1 0-1,0 0 1,0 0 0,0 0 0,0 0 0,-1 1 0,1-1 0,0 0 0,-1 0 0,1 0-1,-1 1 1,0-1 0,0 0 0,1 1 0,-1-1 0,0 0 0,-3-2 0,2 2-18,-1 0-1,0 0 1,0 0 0,0 0 0,0 1 0,0-1 0,0 1 0,-1 0-1,1 0 1,-1 0 0,1 0 0,-7 0 0,-1 0-30,0 1 1,1 0 0,-1 0-1,0 1 1,1 1-1,-1-1 1,1 2-1,-18 5 1,-14 16-2,39-23-70,1 0 0,0 1 0,0 0 0,0-1 1,0 1-1,1 0 0,-1 0 0,0 0 0,1 0 1,-1 0-1,1 0 0,0 1 0,0-1 0,0 0 1,-2 6-1,3-8 1,0 1 0,0 0 1,0-1-1,0 1 0,1 0 1,-1-1-1,0 1 0,0 0 0,0-1 1,1 1-1,-1-1 0,0 1 1,1 0-1,-1-1 0,0 1 1,1-1-1,-1 1 0,1-1 0,-1 1 1,1-1-1,-1 0 0,1 1 1,-1-1-1,1 1 0,-1-1 1,1 0-1,0 0 0,-1 1 0,1-1 1,-1 0-1,1 0 0,0 0 1,-1 1-1,1-1 0,0 0 1,0 0-1,32 1-2101,-26-1 1515,39-1-3318,7-2-1804</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0.496"/>
    </inkml:context>
    <inkml:brush xml:id="br0">
      <inkml:brushProperty name="width" value="0.025" units="cm"/>
      <inkml:brushProperty name="height" value="0.025" units="cm"/>
      <inkml:brushProperty name="color" value="#66CC00"/>
    </inkml:brush>
  </inkml:definitions>
  <inkml:trace contextRef="#ctx0" brushRef="#br0">1 14 10346,'0'0'7623,"91"6"-6534,-25-6-288,11-4-545,10-3-224,1 3 32,-4 1-64,-17 2-128,-15 1-1313,-18 0-1186,-18 0-1024</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0.826"/>
    </inkml:context>
    <inkml:brush xml:id="br0">
      <inkml:brushProperty name="width" value="0.025" units="cm"/>
      <inkml:brushProperty name="height" value="0.025" units="cm"/>
      <inkml:brushProperty name="color" value="#66CC00"/>
    </inkml:brush>
  </inkml:definitions>
  <inkml:trace contextRef="#ctx0" brushRef="#br0">1 0 10730,'0'0'1153,"51"12"737,5-12-417,8-1-832,9 1-513,9-2-96,-1 1 64,-6 1-96,-4 0-32,-8-1-2722,-13-6-4998</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1.274"/>
    </inkml:context>
    <inkml:brush xml:id="br0">
      <inkml:brushProperty name="width" value="0.025" units="cm"/>
      <inkml:brushProperty name="height" value="0.025" units="cm"/>
      <inkml:brushProperty name="color" value="#66CC00"/>
    </inkml:brush>
  </inkml:definitions>
  <inkml:trace contextRef="#ctx0" brushRef="#br0">1 548 11082,'0'0'1447,"9"-7"96,11-8-685,252-201 5260,-226 175-5806,-1-3-1,-3-1 0,63-85 0,-76 83-215,-27 44-98,-6 10 18,-7 14 40,-13 23-37,1 2 1,-27 83 0,44-109-143,0 0 0,1 1 0,1 0 1,2-1-1,0 1 0,0 0 0,2 0 0,1 1 0,4 27 0,-4-47-174,0 1-1,0 0 0,0 0 0,0-1 0,0 1 1,0-1-1,1 1 0,-1-1 0,1 1 0,0-1 0,0 0 1,-1 0-1,2 0 0,-1 0 0,0 0 0,0 0 0,0 0 1,5 1-1,14 8-5211</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1.632"/>
    </inkml:context>
    <inkml:brush xml:id="br0">
      <inkml:brushProperty name="width" value="0.025" units="cm"/>
      <inkml:brushProperty name="height" value="0.025" units="cm"/>
      <inkml:brushProperty name="color" value="#66CC00"/>
    </inkml:brush>
  </inkml:definitions>
  <inkml:trace contextRef="#ctx0" brushRef="#br0">56 0 14926,'0'0'2434,"-14"62"-2145,1-31 383,1 3-223,1 2 31,6 0-352,5 0-160,0-4-256,7-2-1346,7-8-1729,4-8-1826,0-10-2818</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2.017"/>
    </inkml:context>
    <inkml:brush xml:id="br0">
      <inkml:brushProperty name="width" value="0.025" units="cm"/>
      <inkml:brushProperty name="height" value="0.025" units="cm"/>
      <inkml:brushProperty name="color" value="#66CC00"/>
    </inkml:brush>
  </inkml:definitions>
  <inkml:trace contextRef="#ctx0" brushRef="#br0">0 43 10218,'13'-6'1308,"1"-1"-726,0 1 0,1 1 1,0 0-1,0 1 1,19-3-1,-28 6-423,1 0 0,-1 0 0,1 1-1,0 0 1,-1 0 0,1 1 0,0 0-1,-1 0 1,1 1 0,-1-1 0,0 1 0,1 1-1,-1-1 1,0 1 0,0 0 0,-1 1-1,9 5 1,-10-6-148,0 1 0,0-1 1,-1 1-1,1 0 0,-1 0 0,0 0 0,0 0 0,0 1 0,-1-1 0,1 1 1,-1 0-1,0-1 0,-1 1 0,1 0 0,-1 0 0,0 0 0,0 0 0,-1 1 1,1-1-1,-1 0 0,0 0 0,-2 10 0,0-6 75,0 0 0,-1 0 0,0 0-1,-1-1 1,0 0 0,0 0 0,-1 0 0,0 0 0,0-1 0,-1 1-1,0-1 1,-8 7 0,-14 11 458,-37 25 0,36-29 418,-34 33-1,62-53-938,0-1 1,1 1-1,-1-1 1,0 1-1,1-1 0,-1 1 1,1 0-1,-1-1 0,1 1 1,-1 0-1,1-1 1,-1 1-1,1 0 0,0 0 1,-1 0-1,1-1 1,0 1-1,0 0 0,-1 0 1,1 0-1,0 0 0,0-1 1,0 1-1,0 0 1,0 1-1,1-1-10,0-1 0,-1 1 1,1 0-1,0-1 0,-1 1 0,1-1 1,0 1-1,0-1 0,0 1 0,0-1 0,-1 0 1,1 1-1,0-1 0,0 0 0,0 0 1,0 1-1,0-1 0,2 0 0,52-2 107,-50 1-79,31-4-484,-1-2 0,0-1 0,42-16 0,40-23-4933,-49 15-988</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2.362"/>
    </inkml:context>
    <inkml:brush xml:id="br0">
      <inkml:brushProperty name="width" value="0.025" units="cm"/>
      <inkml:brushProperty name="height" value="0.025" units="cm"/>
      <inkml:brushProperty name="color" value="#66CC00"/>
    </inkml:brush>
  </inkml:definitions>
  <inkml:trace contextRef="#ctx0" brushRef="#br0">172 129 12876,'0'0'2349,"-8"-2"-737,-3-1-1116,0 1-1,0 1 1,0-1-1,0 2 0,-11 0 1,18 0-411,0 0-1,0 1 1,0 0 0,1-1 0,-1 1-1,0 1 1,1-1 0,-1 0 0,-5 4-1,8-4-88,-1 0 0,1 0 0,0 1-1,-1-1 1,1 0 0,0 1 0,0-1-1,0 1 1,0-1 0,0 1-1,0-1 1,0 1 0,1 0 0,-1-1-1,0 1 1,1 0 0,0 0 0,-1-1-1,1 1 1,0 0 0,0 3-1,0-4-2,0 0-1,1 0 0,-1 0 0,1 0 1,-1 0-1,1 0 0,0 0 0,-1 0 1,1-1-1,0 1 0,0 0 0,-1 0 0,1-1 1,0 1-1,0 0 0,0-1 0,0 1 1,0-1-1,0 1 0,0-1 0,0 1 1,0-1-1,0 0 0,0 0 0,2 1 0,37 6-373,-28-5 158,16 3-436,0 2-1,39 14 0,-57-17 657,0 0-1,0 1 1,0 0 0,0 1-1,-1 0 1,0 0 0,0 1-1,0 0 1,9 12 0,-16-18 86,0 1 0,0 1 1,-1-1-1,1 0 0,-1 0 0,0 1 1,1-1-1,-1 0 0,0 1 1,0-1-1,-1 1 0,1 0 0,0-1 1,-1 1-1,0 0 0,1-1 1,-1 1-1,0 0 0,0-1 0,-1 1 1,1 0-1,-2 4 0,0-2 84,0-1-1,0 0 0,-1-1 1,1 1-1,-1 0 0,0-1 1,0 1-1,0-1 0,0 0 1,-1 0-1,0 0 0,-5 3 1,-7 3 264,1-1 1,-2 0 0,0-1-1,1-1 1,-31 7-1,34-10-341,0-1-1,0 0 0,-1-1 0,-25-1 1,35 0-333,-1-1 0,1 0 0,-1 0 1,1 0-1,0-1 0,-1 1 0,-6-5 0,8 5-178,1-1 0,-1 0 0,1 0-1,0 0 1,0 0 0,0 0 0,0 0-1,0-1 1,0 1 0,1 0 0,-1-1-1,1 0 1,-2-2 0,-5-23-5996</inkml:trace>
  <inkml:trace contextRef="#ctx0" brushRef="#br0" timeOffset="1">144 32 12940,'0'0'1858,"55"-19"544,-23 12-640,2 3-641,3 3-352,3 1-417,4 0-288,5 0-320,-3 0-2467,6 0-5797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7.341"/>
    </inkml:context>
    <inkml:brush xml:id="br0">
      <inkml:brushProperty name="width" value="0.025" units="cm"/>
      <inkml:brushProperty name="height" value="0.025" units="cm"/>
    </inkml:brush>
  </inkml:definitions>
  <inkml:trace contextRef="#ctx0" brushRef="#br0">323 0 12844,'0'0'7821,"-6"10"-7191,-179 314 603,148-268-798,17-27-180,2 0 1,1 2 0,-17 40-1,33-69-233,0 0-1,0 1 0,0-1 1,1 1-1,-1-1 0,1 0 1,0 1-1,-1-1 0,1 1 1,1-1-1,-1 1 0,0-1 1,0 1-1,1-1 0,0 1 1,-1-1-1,1 0 0,0 1 1,0-1-1,0 0 0,0 0 1,3 3-1,-1-1-5,0-1 1,0 0-1,1 0 0,-1 0 1,1-1-1,0 1 1,0-1-1,0 0 1,0 0-1,0 0 0,7 1 1,2 1-83,0-1 0,1-1 0,-1 0 0,1 0 0,-1-2 0,1 0 0,18-2 1,-8-3-1412,0-2 1,0 0 0,41-20 0,12-8-6323</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2.735"/>
    </inkml:context>
    <inkml:brush xml:id="br0">
      <inkml:brushProperty name="width" value="0.025" units="cm"/>
      <inkml:brushProperty name="height" value="0.025" units="cm"/>
      <inkml:brushProperty name="color" value="#66CC00"/>
    </inkml:brush>
  </inkml:definitions>
  <inkml:trace contextRef="#ctx0" brushRef="#br0">209 0 10666,'39'0'848,"-1"2"0,0 1 0,0 2 0,0 1 0,-1 2 0,62 22 0,-98-29-788,1-1-1,-1 0 1,0 1-1,0-1 0,1 1 1,-1-1-1,0 1 1,0 0-1,0 0 0,0-1 1,0 1-1,0 0 1,0 0-1,0 0 1,0 0-1,-1 0 0,1 0 1,0 0-1,0 0 1,-1 1-1,1-1 0,0 2 1,-1-2 16,0 0-1,-1 0 1,1 1 0,0-1 0,-1 0 0,1 0-1,-1 0 1,1 0 0,-1 0 0,1 1 0,-1-1-1,0 0 1,1 0 0,-1-1 0,0 1-1,0 0 1,0 0 0,0 0 0,-1 0 0,-9 7 478,0-1 1,-1 0 0,-19 7 0,20-8-398,-165 69 1818,-2 2-1828,66-14-4228,109-61-980</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3.468"/>
    </inkml:context>
    <inkml:brush xml:id="br0">
      <inkml:brushProperty name="width" value="0.025" units="cm"/>
      <inkml:brushProperty name="height" value="0.025" units="cm"/>
      <inkml:brushProperty name="color" value="#66CC00"/>
    </inkml:brush>
  </inkml:definitions>
  <inkml:trace contextRef="#ctx0" brushRef="#br0">0 643 12300,'0'0'4858,"15"-4"-2947,145-55-366,169-88 1,-268 117-1369,-1-4 1,82-60-1,-107 67-64,-2-1-1,0-2 0,-2-1 1,52-68-1,-80 94-70,17-24 112,-19 28-149,0 0 0,-1 0 0,1 0 1,0 0-1,-1 0 0,1 0 0,-1-1 0,1 1 0,-1 0 0,0 0 1,1 0-1,-1-1 0,0 1 0,0 0 0,0 0 0,0-1 1,0 1-1,0 0 0,-1-3 0,-1 6 8,0-1-1,-1 1 1,1 0-1,0-1 1,0 1 0,0 0-1,0 0 1,0 1 0,0-1-1,-2 4 1,-19 26-21,2 1 1,1 1-1,2 1 1,1 0-1,2 1 1,1 1-1,-11 49 1,11-23-345,3 1 0,3 0 0,-1 107 0,11-114-2942,8-12-3144</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19:44.076"/>
    </inkml:context>
    <inkml:brush xml:id="br0">
      <inkml:brushProperty name="width" value="0.025" units="cm"/>
      <inkml:brushProperty name="height" value="0.025" units="cm"/>
      <inkml:brushProperty name="color" value="#66CC00"/>
    </inkml:brush>
  </inkml:definitions>
  <inkml:trace contextRef="#ctx0" brushRef="#br0">0 601 13068,'0'0'935,"10"0"-476,75-6 1291,131-27 0,-83 10-964,958-119 573,10 31-1278,320-37 887,-1121 110-882,595-57-380,-785 91-1389,-65 4-3099</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47.414"/>
    </inkml:context>
    <inkml:brush xml:id="br0">
      <inkml:brushProperty name="width" value="0.025" units="cm"/>
      <inkml:brushProperty name="height" value="0.025" units="cm"/>
      <inkml:brushProperty name="color" value="#66CC00"/>
    </inkml:brush>
  </inkml:definitions>
  <inkml:trace contextRef="#ctx0" brushRef="#br0">0 82 4773,'0'0'11920,"9"2"-10756,15 2-606,1-1 0,-1-2 0,1 0 0,37-5 0,-9-2-995,64-15 0,-72 6-2492,-7-11-3655,-19 6-217</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47.744"/>
    </inkml:context>
    <inkml:brush xml:id="br0">
      <inkml:brushProperty name="width" value="0.025" units="cm"/>
      <inkml:brushProperty name="height" value="0.025" units="cm"/>
      <inkml:brushProperty name="color" value="#66CC00"/>
    </inkml:brush>
  </inkml:definitions>
  <inkml:trace contextRef="#ctx0" brushRef="#br0">1 10 13485,'0'0'2957,"10"0"-2172,232-9 1591,-239 8-2372,0 1 0,-1 1 1,1-1-1,-1 0 0,1 1 1,0-1-1,-1 1 0,1 0 1,-1 0-1,1 0 0,-1 0 1,0 0-1,0 0 0,1 1 1,-1-1-1,0 1 1,0 0-1,0 0 0,0-1 1,-1 1-1,1 0 0,2 4 1,-2-2 22,0 0 1,-1 1 0,1-1-1,-1 1 1,0 0 0,0-1-1,0 1 1,-1 0 0,0 0-1,0 0 1,0 7 0,-3 5-172,0 1 1,-1 0 0,0-1 0,-2 0 0,-11 27-1,-17 15-4062,15-40-1058</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49.003"/>
    </inkml:context>
    <inkml:brush xml:id="br0">
      <inkml:brushProperty name="width" value="0.025" units="cm"/>
      <inkml:brushProperty name="height" value="0.025" units="cm"/>
      <inkml:brushProperty name="color" value="#66CC00"/>
    </inkml:brush>
  </inkml:definitions>
  <inkml:trace contextRef="#ctx0" brushRef="#br0">126 102 3651,'-6'-10'433,"3"5"14,-35-52 728,37 55-1005,-1 0-1,1 0 0,-1 0 1,0 0-1,0 0 1,0 0-1,0 0 0,0 1 1,0-1-1,0 1 0,0-1 1,-1 1-1,1 0 0,0 0 1,-1 0-1,1 0 0,-1 0 1,0 1-1,1-1 0,-1 1 1,1 0-1,-1-1 0,0 1 1,-3 1-1,4-1-97,1 1 1,0-1-1,0 1 1,0-1-1,0 1 0,0 0 1,0 0-1,0-1 0,0 1 1,0 0-1,0 0 0,1 0 1,-1 0-1,0 0 1,1 0-1,-1 0 0,0 0 1,1 0-1,-1 0 0,1 0 1,0 1-1,-1-1 1,1 0-1,0 0 0,0 0 1,0 1-1,0-1 0,0 0 1,0 0-1,0 1 1,0-1-1,0 0 0,0 0 1,1 0-1,-1 1 0,0-1 1,1 0-1,0 1 0,2 5-4,-1-1 0,2 0 0,-1 0 0,0-1 0,9 11 0,91 102 1316,126 110-1,136 92-184,-87-80-756,-148-124-41,958 909 1230,-898-847-1305,-7-7-179,-146-128-11,53 79-1,-28-34-1065,-57-85-1211</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49.735"/>
    </inkml:context>
    <inkml:brush xml:id="br0">
      <inkml:brushProperty name="width" value="0.025" units="cm"/>
      <inkml:brushProperty name="height" value="0.025" units="cm"/>
      <inkml:brushProperty name="color" value="#66CC00"/>
    </inkml:brush>
  </inkml:definitions>
  <inkml:trace contextRef="#ctx0" brushRef="#br0">1 0 7431,'0'0'7111,"25"69"-5061,-22-26-545,1 9-544,-2 7-320,3 5-353,6 0-192,-2-2-96,-2-5 32,0-9-32,4-10-480,-2-12-641,-2-14-1090,0-13-8583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0.235"/>
    </inkml:context>
    <inkml:brush xml:id="br0">
      <inkml:brushProperty name="width" value="0.025" units="cm"/>
      <inkml:brushProperty name="height" value="0.025" units="cm"/>
      <inkml:brushProperty name="color" value="#66CC00"/>
    </inkml:brush>
  </inkml:definitions>
  <inkml:trace contextRef="#ctx0" brushRef="#br0">158 1 12684,'0'0'6257,"-9"4"-5718,-2 3-509,0 0 0,1 0 0,0 1 0,1 1 0,-1 0 0,1 0 0,1 0 0,0 1 0,1 1 0,-1-1 0,2 1-1,-6 13 1,7-15-30,2-4-11,0 1 1,0 1-1,0-1 1,0 0-1,1 1 0,0-1 1,1 1-1,-1 0 0,1-1 1,0 1-1,1 0 0,0 9 1,0-15-17,1 0 0,-1-1-1,1 1 1,0 0 0,-1 0 0,1 0 0,0-1 0,-1 1 0,1 0 0,0-1 0,0 1 0,0 0 0,0-1 0,0 1 0,-1-1-1,1 1 1,0-1 0,0 0 0,0 1 0,0-1 0,0 0 0,0 0 0,0 0 0,0 0 0,2 0 0,33 2-95,-27-3 115,8 2-42,1 0 0,-1 1 0,0 1 0,0 0 0,0 2 0,29 10 0,-41-13 30,-1 0 0,1 1 1,-1 0-1,0-1 0,1 1 1,-1 1-1,-1-1 0,1 0 1,0 1-1,-1 0 0,0 0 1,3 4-1,-4-4 35,0-1 0,-1 1 0,0-1 0,0 1 0,0-1 0,0 1 0,0 0 0,-1-1 0,0 1 0,0 0-1,0 0 1,0-1 0,0 1 0,-1 0 0,0-1 0,1 1 0,-1 0 0,-3 5 0,-1 1 279,0 0 1,0 0-1,-1-1 0,0 0 1,-1 0-1,0 0 0,-1-1 1,0 0-1,-13 11 0,9-9 104,0-1 0,-1 0-1,-1-1 1,1 0 0,-1-1-1,-18 6 1,28-11-388,0-1 0,1 0-1,-1 0 1,0 0 0,0 0 0,0-1 0,0 0-1,0 1 1,-1-2 0,1 1 0,0 0 0,0-1-1,0 0 1,-3-1 0,5 1-212,0 0-1,1 0 1,-1 0 0,1 0-1,0 0 1,-1 0 0,1-1 0,0 1-1,0-1 1,0 1 0,0-1-1,0 1 1,0-1 0,0 0 0,0 1-1,1-1 1,-1 0 0,1 0-1,-1 1 1,1-1 0,0 0-1,0 0 1,0 0 0,0 1 0,0-1-1,0 0 1,0 0 0,0 0-1,1 0 1,-1 1 0,1-1 0,0-2-1,6-12-4650,5 2-2697</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3.313"/>
    </inkml:context>
    <inkml:brush xml:id="br0">
      <inkml:brushProperty name="width" value="0.025" units="cm"/>
      <inkml:brushProperty name="height" value="0.025" units="cm"/>
      <inkml:brushProperty name="color" value="#66CC00"/>
    </inkml:brush>
  </inkml:definitions>
  <inkml:trace contextRef="#ctx0" brushRef="#br0">20 127 4036,'53'-62'3436,"-4"-3"4472,-55 77-3799,-6 20-3655,2-5-367,-11 31 290,3 0 1,3 1-1,2 1 1,2 0-1,4 0 1,-1 65-1,8-116-351,0 1 1,0-1-1,1 0 1,1 1-1,-1-1 0,1 0 1,1 0-1,0 0 0,0 0 1,1-1-1,0 1 0,7 10 1,-8-14-134,1-1 0,0 1 0,0-1 0,0 0 0,1 0 0,0 0 0,-1-1 0,9 5 0,-7-5-427,1 0-1,-1 0 1,1-1 0,0 0-1,-1 0 1,1 0-1,14 0 1,3-1-4185,-3-1-2157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3.708"/>
    </inkml:context>
    <inkml:brush xml:id="br0">
      <inkml:brushProperty name="width" value="0.025" units="cm"/>
      <inkml:brushProperty name="height" value="0.025" units="cm"/>
      <inkml:brushProperty name="color" value="#66CC00"/>
    </inkml:brush>
  </inkml:definitions>
  <inkml:trace contextRef="#ctx0" brushRef="#br0">172 1 9801,'0'0'9086,"-4"12"-7927,-14 38-568,-2-2 1,-2-1 0,-2 0-1,-35 48 1,35-56-598,23-38-1067,2-4-934,23-53-4747,-5 17 2313,2-11-1976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1.251"/>
    </inkml:context>
    <inkml:brush xml:id="br0">
      <inkml:brushProperty name="width" value="0.025" units="cm"/>
      <inkml:brushProperty name="height" value="0.025" units="cm"/>
    </inkml:brush>
  </inkml:definitions>
  <inkml:trace contextRef="#ctx0" brushRef="#br0">189 1 9545,'0'0'12615,"-12"6"-12471,-15 8 493,0 3 1,1 0-1,1 1 0,-43 40 1,68-58-632,0 1 0,-1-1 0,1 0 0,0 0 0,0 1 0,-1-1 0,1 0 0,0 1 0,0-1 0,0 0 0,0 1 0,-1-1 0,1 0 0,0 1 0,0-1 0,0 1 0,0-1 0,0 0 0,0 1 0,0-1 0,0 0 0,0 1 0,0-1 0,0 0 0,0 1 0,0-1 0,0 1 0,0-1 0,1 0 0,-1 1 0,0-1 0,0 0 0,0 1 1,0-1-1,1 0 0,-1 1 0,0-1 0,18 8 175,30-2 44,-41-5-193,41 7 244,-3-1-3052,-16-5-6789,-19-2 2903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7.839"/>
    </inkml:context>
    <inkml:brush xml:id="br0">
      <inkml:brushProperty name="width" value="0.025" units="cm"/>
      <inkml:brushProperty name="height" value="0.025" units="cm"/>
    </inkml:brush>
  </inkml:definitions>
  <inkml:trace contextRef="#ctx0" brushRef="#br0">51 0 14286,'-1'9'2012,"-3"45"-379,-15 67 1,9-69-1006,2 0 0,0 58 1,7-108-604,1 0 0,0 0 0,0 0 0,1 0 1,-1 0-1,0 0 0,0 0 0,1 0 0,0 0 1,-1 0-1,1 0 0,0 0 0,0 0 1,0-1-1,0 1 0,0 0 0,0-1 0,0 1 1,1 0-1,-1-1 0,1 0 0,-1 1 0,1-1 1,-1 0-1,1 0 0,0 0 0,0 0 0,-1 0 1,1 0-1,0 0 0,0-1 0,0 1 0,0-1 1,0 1-1,0-1 0,0 0 0,0 1 0,0-1 1,0-1-1,0 1 0,0 0 0,4-1 0,5-1 242,0 0-1,-1-1 0,1 0 0,-1 0 0,0-1 0,19-11 0,6-6-158,-1-1-1,-1-1 0,0-3 1,-2 0-1,-2-2 1,0-1-1,-2-1 0,25-35 1,-48 59-396,0 0 0,-1 0 0,1 0 1,-1 0-1,0 0 0,-1-1 0,1 1 0,-1-1 1,-1 0-1,2-10 0,-3 17 104,0-1 0,0 1 0,-1-1 0,1 1 0,0-1-1,0 1 1,-1-1 0,1 1 0,0 0 0,-1-1 0,1 1 0,-1 0 0,1-1 0,-1 1 0,1 0 0,0-1 0,-1 1-1,1 0 1,-1 0 0,1 0 0,-1-1 0,1 1 0,-1 0 0,1 0 0,-1 0 0,1 0 0,-1 0 0,0 0-1,1 0 1,-1 0 0,1 0 0,-1 0 0,1 0 0,-1 1 0,1-1 0,-2 0 0,-2 1-1643,-25-1-7280</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4.066"/>
    </inkml:context>
    <inkml:brush xml:id="br0">
      <inkml:brushProperty name="width" value="0.025" units="cm"/>
      <inkml:brushProperty name="height" value="0.025" units="cm"/>
      <inkml:brushProperty name="color" value="#66CC00"/>
    </inkml:brush>
  </inkml:definitions>
  <inkml:trace contextRef="#ctx0" brushRef="#br0">22 0 11915,'0'0'7976,"-3"12"-7453,-2 3-412,1 1 0,1-1 0,0 1 0,2 0 0,-1 0 0,2 0 0,0 0 0,3 20 0,-1-26-96,0-1 1,0 1-1,1 0 0,0-1 1,1 0-1,0 1 0,0-1 0,1-1 1,0 1-1,0-1 0,1 0 1,1 0-1,-1-1 0,1 1 1,14 10-1,-10-11-139,15 11 272,-18-6-2889,-16-8-3431,-9-4 930</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4.412"/>
    </inkml:context>
    <inkml:brush xml:id="br0">
      <inkml:brushProperty name="width" value="0.025" units="cm"/>
      <inkml:brushProperty name="height" value="0.025" units="cm"/>
      <inkml:brushProperty name="color" value="#66CC00"/>
    </inkml:brush>
  </inkml:definitions>
  <inkml:trace contextRef="#ctx0" brushRef="#br0">1 58 8776,'0'0'9417,"48"14"-8296,-9-23-416,1-4-161,4-2-287,-4 4-193,-7 1-32,-4 3-929,-6 3-1249,-1 4-2050,-6-2-416</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4.817"/>
    </inkml:context>
    <inkml:brush xml:id="br0">
      <inkml:brushProperty name="width" value="0.025" units="cm"/>
      <inkml:brushProperty name="height" value="0.025" units="cm"/>
      <inkml:brushProperty name="color" value="#66CC00"/>
    </inkml:brush>
  </inkml:definitions>
  <inkml:trace contextRef="#ctx0" brushRef="#br0">180 82 10826,'0'0'2034,"-2"-10"-21,1 4-1642,0 1 1,-1-1 0,0 0 0,0 1 0,0 0-1,0-1 1,-5-6 0,6 11-285,0-1 1,0 1 0,-1-1 0,1 1-1,0 0 1,-1-1 0,1 1-1,-1 0 1,1 0 0,-1 0-1,0 0 1,1 0 0,-1 0-1,0 1 1,0-1 0,1 0-1,-1 1 1,0 0 0,0-1 0,0 1-1,0 0 1,0 0 0,0 0-1,1 0 1,-1 0 0,0 0-1,0 1 1,0-1 0,0 1-1,0-1 1,1 1 0,-1 0-1,0 0 1,-2 1 0,-1 2-72,0-1 0,0 1 1,1 0-1,0 0 0,0 0 1,0 0-1,0 1 0,1 0 1,-1 0-1,1 0 0,0 0 1,1 0-1,-4 8 0,-1 6 171,1 0 1,-7 33-1,11-45-41,-3 14 156,2 0 0,0 1-1,1-1 1,1 28-1,1-46-287,0 1-1,1 0 0,-1-1 0,0 1 1,1 0-1,0-1 0,0 1 1,0-1-1,0 1 0,1-1 0,-1 0 1,1 0-1,0 1 0,0-1 0,0 0 1,0 0-1,1-1 0,-1 1 1,1 0-1,0-1 0,-1 0 0,1 1 1,0-1-1,1 0 0,-1-1 1,0 1-1,0 0 0,1-1 0,-1 0 1,1 0-1,-1 0 0,7 1 1,-1-1 35,1 0 0,-1-1 1,0 0-1,1 0 1,-1-1-1,17-4 1,-23 4-32,-1 1 0,1-1 0,-1 0 0,1 0-1,-1 0 1,0 0 0,0 0 0,1-1 0,-1 1 0,0-1 0,0 1 0,0-1 0,-1 0 0,1 0 0,0 0 0,-1 0 0,1 0 0,-1 0 0,0 0-1,1 0 1,-1 0 0,0-1 0,0 1 0,-1-1 0,1 1 0,0-1 0,-1 1 0,0-1 0,1 1 0,-1-4 0,-1 4 1,1 0 0,-1 0 0,0 0 0,0 0 0,0 0 0,0 0 0,0 0 0,0 0 0,0 0 1,-1 0-1,1 1 0,-1-1 0,1 1 0,-1-1 0,0 1 0,0-1 0,0 1 0,1 0 0,-1 0 0,0 0 0,0 0 0,0 0 1,-1 1-1,1-1 0,0 0 0,0 1 0,0 0 0,-4-1 0,-1 0-29,1 0 0,-1 0 0,1 0 1,-1 1-1,0 0 0,1 1 0,-1-1 0,-12 4 0,18-4 7,1 0 0,-1 0 0,0 0 0,1 1 0,-1-1 0,0 0 0,1 0 0,-1 1 0,0-1 0,1 0-1,-1 1 1,1-1 0,-1 1 0,1-1 0,-1 1 0,1-1 0,-1 1 0,1-1 0,-1 1 0,1 0 0,0-1 0,-1 1 0,1-1 0,0 1 0,-1 0 0,1-1-1,0 1 1,0 0 0,0 0 0,0-1 0,0 1 0,0 0 0,0-1 0,0 1 0,0 0 0,0 0 0,0-1 0,0 1 0,0 0 0,0-1 0,1 1 0,-1 0-1,0-1 1,1 1 0,-1 0 0,0-1 0,1 1 0,-1-1 0,1 1 0,-1-1 0,1 1 0,-1-1 0,1 1 0,-1-1 0,1 1 0,0-1 0,-1 0 0,1 1-1,-1-1 1,1 0 0,0 0 0,-1 1 0,1-1 0,0 0 0,0 0 0,-1 0 0,2 0 0,11 1 27,0-2 0,0 1 0,0-2 0,0 1 1,0-2-1,-1 0 0,1 0 0,-1-1 0,14-7 0,43-12 13,-67 29-57,-1 0-1,0 1 1,0-1 0,0 0 0,-1 0 0,0 1 0,-1 7 0,-6 32 265,0 7-3757,14-56-3993,-2-9 602</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5.146"/>
    </inkml:context>
    <inkml:brush xml:id="br0">
      <inkml:brushProperty name="width" value="0.025" units="cm"/>
      <inkml:brushProperty name="height" value="0.025" units="cm"/>
      <inkml:brushProperty name="color" value="#66CC00"/>
    </inkml:brush>
  </inkml:definitions>
  <inkml:trace contextRef="#ctx0" brushRef="#br0">57 0 11979,'0'0'9673,"8"7"-9448,0 1-155,0 0-1,-1 1 1,0 0 0,0 1 0,-1 0 0,0 0 0,-1 0-1,0 0 1,-1 1 0,0 0 0,3 16 0,0 5 68,-2 0-1,-2 0 1,-1 0 0,-1 1-1,-2-1 1,-1 0 0,-8 42-1,1-32-502,-1-1 0,-3 0 0,-1 0 0,-1-1 0,-22 37 0,-9 5-4413</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6.377"/>
    </inkml:context>
    <inkml:brush xml:id="br0">
      <inkml:brushProperty name="width" value="0.025" units="cm"/>
      <inkml:brushProperty name="height" value="0.025" units="cm"/>
      <inkml:brushProperty name="color" value="#66CC00"/>
    </inkml:brush>
  </inkml:definitions>
  <inkml:trace contextRef="#ctx0" brushRef="#br0">0 1 4612,'0'0'11435,"6"77"-10954,-6-31-353,3 6-64,3 5-32,-1 5 32,2 2-32,0 4-32,2 1-1473,-3-2-1730,1-2 160,-4-5-577</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6.766"/>
    </inkml:context>
    <inkml:brush xml:id="br0">
      <inkml:brushProperty name="width" value="0.025" units="cm"/>
      <inkml:brushProperty name="height" value="0.025" units="cm"/>
      <inkml:brushProperty name="color" value="#66CC00"/>
    </inkml:brush>
  </inkml:definitions>
  <inkml:trace contextRef="#ctx0" brushRef="#br0">31 0 11018,'-11'69'1506,"2"-5"320,2-1-609,3-7-673,4-3-416,0-7-128,0-8-800,6-6-321,4-8-513,1-3 97,0 2 319,-4 1-63,-2 6-224,1 6-769</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7.153"/>
    </inkml:context>
    <inkml:brush xml:id="br0">
      <inkml:brushProperty name="width" value="0.025" units="cm"/>
      <inkml:brushProperty name="height" value="0.025" units="cm"/>
      <inkml:brushProperty name="color" value="#66CC00"/>
    </inkml:brush>
  </inkml:definitions>
  <inkml:trace contextRef="#ctx0" brushRef="#br0">55 1 1153,'-24'112'10434,"13"-69"-6543,-6 48 0,16-78-3729,0 0-1,0 0 0,1 0 0,1 1 0,1-1 0,-1 0 0,2 0 1,4 13-1,-2-6-422,0 0 0,-1 0 0,-1 1 0,-1-1 0,-1 1 0,-1-1 0,-5 40 0,-1-38-2948,-1-11-2433,2-7-972</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8.629"/>
    </inkml:context>
    <inkml:brush xml:id="br0">
      <inkml:brushProperty name="width" value="0.025" units="cm"/>
      <inkml:brushProperty name="height" value="0.025" units="cm"/>
      <inkml:brushProperty name="color" value="#66CC00"/>
    </inkml:brush>
  </inkml:definitions>
  <inkml:trace contextRef="#ctx0" brushRef="#br0">477 92 14798,'0'0'2541,"-9"3"-1906,8-3-665,-36 11 504,36-11-502,1 0 0,-1 1 0,0-1 0,0 0-1,0 1 1,0-1 0,0 0 0,0 0-1,0 0 1,0 0 0,0 0 0,0 0 0,0 0-1,0 0 1,0 0 0,0-1 0,0 1-1,0 0 1,0-1 0,1 1 0,-1 0 0,0-1-1,0 1 1,0-1 0,0 0 0,1 1-1,-1-1 1,0 1 0,1-1 0,-1 0-1,0 0 1,1 1 0,-1-1 0,1 0 0,-1 0-1,1 0 1,-1 0 0,1-1 0,0-23-1858,0 20 884,0 0 1,0 0-1,0-1 1,0 1-1,-1 0 0,0 0 1,-2-7-1,3 11 790,-1-1 0,0 1 0,0 0-1,0 0 1,0 0 0,1 0 0,-1 0 0,-1 0-1,1 0 1,0 0 0,0 0 0,0 0-1,0 1 1,-1-1 0,1 0 0,0 1 0,-1-1-1,1 1 1,0 0 0,-1-1 0,1 1 0,-1 0-1,1 0 1,0 0 0,-1 0 0,1 0 0,-1 0-1,1 0 1,-1 0 0,1 1 0,0-1 0,-2 1-1,-9 2 951,-1 1-1,2 1 1,-1-1-1,0 2 0,1 0 1,0 0-1,-16 13 0,18-12-69,0-1-1,0 1 0,-1-2 1,0 1-1,-1-1 0,1-1 0,-1 0 1,0 0-1,0-1 0,-19 2 1,26-4-674,0-1 0,1-1 1,-1 1-1,0 0 0,0-1 1,1 0-1,-1 0 0,0 0 1,1 0-1,-1-1 0,-3-1 1,-33-28-3846,36 28 3296,-17-16-3342</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8.993"/>
    </inkml:context>
    <inkml:brush xml:id="br0">
      <inkml:brushProperty name="width" value="0.025" units="cm"/>
      <inkml:brushProperty name="height" value="0.025" units="cm"/>
      <inkml:brushProperty name="color" value="#66CC00"/>
    </inkml:brush>
  </inkml:definitions>
  <inkml:trace contextRef="#ctx0" brushRef="#br0">500 78 7111,'0'0'2210,"-73"-11"-1057,35 5-480,-1 1-481,5-2-128,-5-2 64,3 0-160,0 1-352,-3 1-129,2 1-288,-4 0-928,-2 4-1058,-2 1-1793</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59.355"/>
    </inkml:context>
    <inkml:brush xml:id="br0">
      <inkml:brushProperty name="width" value="0.025" units="cm"/>
      <inkml:brushProperty name="height" value="0.025" units="cm"/>
      <inkml:brushProperty name="color" value="#66CC00"/>
    </inkml:brush>
  </inkml:definitions>
  <inkml:trace contextRef="#ctx0" brushRef="#br0">2275 75 1441,'-218'8'5951,"1"1"-5351,73-9-62,-246-4-4563,130-19 8109,-300-23-1669,318 42 2473,222 6-4483,0 0 0,1 1 0,-1 1 0,-20 7 0,21-5-39,0-1 0,-1-1 0,1-1 0,-22 1 0,40-5-409,1 1 1,-1 0-1,1-1 1,-1 1-1,1-1 1,-1 1-1,1-1 1,0 0 0,-1 1-1,1-1 1,0 1-1,0-1 1,-1 0-1,1 1 1,0-1-1,0 1 1,0-1-1,0 0 1,0 1-1,0-1 1,0 0-1,0 1 1,0-1 0,0 0-1,0 1 1,0-1-1,1-1 1,2-19-4551,3 1-2389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8.170"/>
    </inkml:context>
    <inkml:brush xml:id="br0">
      <inkml:brushProperty name="width" value="0.025" units="cm"/>
      <inkml:brushProperty name="height" value="0.025" units="cm"/>
    </inkml:brush>
  </inkml:definitions>
  <inkml:trace contextRef="#ctx0" brushRef="#br0">1 16 13389,'0'0'7495,"57"41"-6694,-12-41-417,12-1-256,2-13-1089,-6-4-4484,-5-5-7976</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1.794"/>
    </inkml:context>
    <inkml:brush xml:id="br0">
      <inkml:brushProperty name="width" value="0.025" units="cm"/>
      <inkml:brushProperty name="height" value="0.025" units="cm"/>
      <inkml:brushProperty name="color" value="#66CC00"/>
    </inkml:brush>
  </inkml:definitions>
  <inkml:trace contextRef="#ctx0" brushRef="#br0">8 9 4901,'-1'15'9839,"-1"4"-4506,-3 39-3243,5-55-2084,0 0 0,0 0 0,0 0 1,1-1-1,-1 1 0,1 0 0,0 0 0,0-1 0,0 1 0,0-1 0,0 1 0,0-1 0,1 1 0,-1-1 0,1 1 0,2 1 0,-3-3-19,1 0-1,0 1 0,0-1 0,-1-1 0,1 1 0,0 0 0,0 0 0,0-1 0,0 1 0,0-1 1,0 1-1,0-1 0,0 0 0,0 0 0,0 0 0,0 0 0,0 0 0,0-1 0,0 1 1,0 0-1,0-1 0,0 0 0,0 1 0,0-1 0,0 0 0,0 0 0,0 0 0,2-2 0,5-3-922,0-1-1,0 0 1,13-14-1,-20 20 661,9-12-2337,0-1 1,0 1-1,12-23 1,-5 8 1595,-17 26 2747,-4 8 2945,-5 12-2796,3-6-821,-1 0-458,-62 129 3519,61-125-3880,0 1 1,2 1-1,0-1 1,1 1 0,1-1-1,-1 29 1,4-45-294,0-1 0,0 1 0,0-1 0,0 0 0,0 1 0,0-1 0,1 0 0,-1 1 0,0-1 0,0 1 0,0-1 0,1 0 0,-1 0 0,0 1 0,0-1 0,1 0 0,-1 1 0,0-1 0,0 0 0,1 0 1,-1 1-1,0-1 0,1 0 0,-1 0 0,1 0 0,-1 1 0,0-1 0,1 0 0,-1 0 0,0 0 0,1 0 0,-1 0 0,1 0 0,-1 0 0,0 0 0,1 0 0,-1 0 0,1 0 0,-1 0 0,0 0 0,1 0 0,-1-1 1,0 1-1,1 0 0,-1 0 0,1 0 0,-1 0 0,0-1 0,1 1 0,-1 0 0,0 0 0,0-1 0,1 1 0,-1 0 0,1-1 0,5-14-4686</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6.045"/>
    </inkml:context>
    <inkml:brush xml:id="br0">
      <inkml:brushProperty name="width" value="0.025" units="cm"/>
      <inkml:brushProperty name="height" value="0.025" units="cm"/>
      <inkml:brushProperty name="color" value="#66CC00"/>
    </inkml:brush>
  </inkml:definitions>
  <inkml:trace contextRef="#ctx0" brushRef="#br0">0 131 5381,'0'0'15583,"9"4"-14489,3-2-817,-1 0 0,1-1 0,-1-1-1,1 1 1,0-2 0,-1 1 0,1-2-1,-1 1 1,1-2 0,-1 0 0,0 0 0,12-5-1,-3 1-24,8-1-87,-1-1-1,0-1 1,0-1-1,-1-2 1,-1-1 0,36-25-1,-60 38-260,-23-1-11969,11-4 5622</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6.434"/>
    </inkml:context>
    <inkml:brush xml:id="br0">
      <inkml:brushProperty name="width" value="0.025" units="cm"/>
      <inkml:brushProperty name="height" value="0.025" units="cm"/>
      <inkml:brushProperty name="color" value="#66CC00"/>
    </inkml:brush>
  </inkml:definitions>
  <inkml:trace contextRef="#ctx0" brushRef="#br0">45 0 10858,'0'0'10720,"-6"12"-9701,-3 13-580,2 0-1,0 0 1,2 1-1,0 0 1,2 0-1,0 39 1,3 19-466,0-84-52,1 0 1,-1 1-1,0-1 0,0 0 0,0 0 1,0 0-1,0 0 0,1 0 0,-1 0 0,0 1 1,0-1-1,0 0 0,1 0 0,-1 0 0,0 0 1,0 0-1,0 0 0,0 0 0,1 0 0,-1 0 1,0 0-1,0 0 0,0 0 0,1 0 0,-1 0 1,0 0-1,0 0 0,0 0 0,1 0 0,-1 0 1,0 0-1,0-1 0,0 1 0,1 0 1,-1 0-1,0 0 0,0 0 0,0 0 0,0 0 1,0-1-1,1 1 0,-1 0 0,0 0 0,0 0 1,0 0-1,0-1 0,0 1 0,0 0 0,0 0 1,0 0-1,0-1 0,0 1 0,1 0 0,-1 0 1,0-1-1,9-9-2139,3-9-1802,-2-7-1073</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6.763"/>
    </inkml:context>
    <inkml:brush xml:id="br0">
      <inkml:brushProperty name="width" value="0.025" units="cm"/>
      <inkml:brushProperty name="height" value="0.025" units="cm"/>
      <inkml:brushProperty name="color" value="#66CC00"/>
    </inkml:brush>
  </inkml:definitions>
  <inkml:trace contextRef="#ctx0" brushRef="#br0">51 1 769,'0'0'20387,"-1"10"-19159,-12 104 309,13-113-1530,0 0-1,1 0 1,-1 0-1,1-1 1,-1 1 0,1 0-1,-1 0 1,1 0-1,0 0 1,-1 0-1,1-1 1,0 1-1,-1 0 1,1-1-1,0 1 1,0 0-1,0-1 1,0 1 0,0-1-1,0 1 1,0-1-1,0 0 1,0 1-1,0-1 1,1 0-1,37 9 197,-20-5-287,-14-2 64,1 0 0,-1 0 0,0 1 0,0 0 0,0 0 0,0 1 0,0-1 0,-1 1 0,1 0 0,-1 0 0,0 0 0,3 6 0,-5-8 24,-1-1-1,0 1 0,1 0 1,-1 0-1,0 0 0,0 0 0,0 1 1,-1-1-1,1 0 0,0 0 1,-1 0-1,1 1 0,-1-1 1,0 0-1,0 1 0,0-1 1,0 0-1,0 1 0,-1-1 1,1 0-1,-1 0 0,1 1 1,-1-1-1,0 0 0,0 0 1,0 0-1,0 0 0,0 0 1,0 0-1,0 0 0,-1 0 1,-1 1-1,-3 3 86,0 0-1,-1-1 1,0 0 0,0-1-1,0 1 1,0-1 0,-1-1-1,1 1 1,-1-1 0,0-1 0,0 1-1,0-1 1,0-1 0,0 0-1,-1 0 1,1 0 0,-11-1-1,18 0-188,-1-1-1,1 1 1,-1-1-1,1 1 0,0-1 1,-1 1-1,1-1 1,0 0-1,-1 1 0,1-1 1,0 0-1,0 0 1,-1 0-1,1 0 0,0 0 1,0 0-1,0-1 1,0 1-1,1 0 1,-1 0-1,0-1 0,0 1 1,1 0-1,-1-1 1,1 1-1,-1-1 0,1 1 1,0-1-1,-1 1 1,1-3-1,-1-54-5499,1 45 3871,2-27-3487</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7.136"/>
    </inkml:context>
    <inkml:brush xml:id="br0">
      <inkml:brushProperty name="width" value="0.025" units="cm"/>
      <inkml:brushProperty name="height" value="0.025" units="cm"/>
      <inkml:brushProperty name="color" value="#66CC00"/>
    </inkml:brush>
  </inkml:definitions>
  <inkml:trace contextRef="#ctx0" brushRef="#br0">0 45 8712,'0'0'8873,"64"-6"-7752,-39 8-449,4 4-544,-1-3-63,6 1-546,0-4-1537,0 0-2242,-2 0 288,1 0-3266</inkml:trace>
  <inkml:trace contextRef="#ctx0" brushRef="#br0" timeOffset="1">409 24 7976,'0'0'7014,"-9"8"-4649,-4 4-1417,0 1 0,1 0 0,-18 26 0,25-31-595,0-1-1,1 1 0,0 0 0,0 0 0,0 0 0,1 1 1,1-1-1,-1 1 0,1 0 0,1 0 0,-1 10 0,2-16-313,-1-1-1,1 0 1,0 0-1,0 0 1,0 1-1,1-1 1,-1 0-1,0 0 1,1 0-1,-1 0 1,1 0-1,0 1 1,0-1-1,0 0 1,0-1-1,0 1 1,0 0-1,1 0 1,-1 0-1,0-1 1,1 1-1,2 2 1,1-3 34,-1 1 0,1-1 0,0 1 1,-1-1-1,1-1 0,0 1 0,0-1 0,0 1 1,8-2-1,-3 0-13,-1 0 0,1-1 1,0 0-1,-1 0 0,0-1 1,1 0-1,-1-1 0,0 0 0,-1-1 1,1 1-1,-1-2 0,0 1 1,9-8-1,-13 10-33,-1 0 0,0 0 0,1 0 0,-1 0 0,0 0 0,-1-1 0,1 0 0,0 1 0,-1-1 0,0 0 0,0 0 0,0 0 0,-1 0 0,1-1 0,-1 1 0,0 0 0,0-1 0,0 1 0,-1 0 0,0-1 0,1 1 0,-2-1 0,1 1 0,0-1 0,-1 1 0,0 0 0,0-1 0,0 1 0,-1 0 0,1 0 0,-4-6 0,2 5-21,-1-1-1,0 1 1,0 0 0,-1 1-1,1-1 1,-1 1 0,0-1-1,0 2 1,0-1 0,-1 0-1,-8-3 1,-28-10-1973,0 6-5092,28 8-1920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8.693"/>
    </inkml:context>
    <inkml:brush xml:id="br0">
      <inkml:brushProperty name="width" value="0.025" units="cm"/>
      <inkml:brushProperty name="height" value="0.025" units="cm"/>
      <inkml:brushProperty name="color" value="#66CC00"/>
    </inkml:brush>
  </inkml:definitions>
  <inkml:trace contextRef="#ctx0" brushRef="#br0">1 305 12620,'0'0'9678,"13"-9"-8562,55-43-647,-3-2-1,-3-2 0,66-77 1,-134 174-314,-8 4-17,3-15-108,2 0-1,1 0 0,1 1 1,2 0-1,-2 40 1,7-71-92,0 1 0,0 0 1,0 0-1,-1-1 1,1 1-1,0 0 0,0 0 1,0-1-1,0 1 1,1 0-1,-1 0 0,0-1 1,0 1-1,0 0 1,0 0-1,1-1 0,-1 1 1,0 0-1,1-1 1,-1 1-1,1 0 0,-1-1 1,1 1-1,-1-1 0,1 1 1,-1 0-1,1-1 1,-1 0-1,1 1 0,0-1 1,-1 1-1,1-1 1,0 0-1,-1 1 0,1-1 1,0 0-1,0 0 1,-1 1-1,1-1 0,0 0 1,0 0-1,-1 0 1,1 0-1,0 0 0,0 0 1,-1 0-1,1 0 0,0 0 1,0-1-1,-1 1 1,1 0-1,0 0 0,1-1 1,2-1-420,0 0 1,0 0 0,-1-1-1,1 1 1,0-1 0,-1 0-1,0 0 1,4-4 0,7-10-1902,0-1 0,-1-1-1,-2-1 1,11-21 0,2-25 1286,-21 56 2279,-1 0-1,0 0 0,0-1 1,-1-11-1,-1 22-1094,0 0-1,0 0 1,0-1-1,0 1 1,0 0-1,0 0 1,0-1-1,-1 1 1,1 0-1,0 0 1,0-1-1,0 1 1,0 0-1,0 0 1,0 0-1,-1-1 1,1 1 0,0 0-1,0 0 1,0 0-1,-1 0 1,1 0-1,0-1 1,0 1-1,0 0 1,-1 0-1,1 0 1,0 0-1,0 0 1,-1 0-1,1 0 1,0 0-1,0 0 1,-1 0-1,1 0 1,0 0 0,0 0-1,-1 0 1,1 0-1,0 0 1,0 0-1,0 0 1,-1 0-1,1 0 1,0 0-1,0 0 1,-1 1-1,1-1 1,0 0-1,0 0 1,0 0-1,-1 0 1,1 1-1,0-1 1,0 0-1,0 0 1,0 0 0,0 0-1,-1 1 1,1-1-1,0 0 1,0 0-1,0 1 1,0-1-1,0 0 1,0 1-1,-13 13 637,4 0-295,1 1 0,1 0 0,0 0 0,1 1 0,1-1 0,0 1 0,1 0 0,1 1 0,0-1 0,0 29 0,3-43-401,1-1 1,-1 1-1,0 0 1,0-1-1,1 1 0,-1-1 1,1 1-1,-1-1 1,1 1-1,0-1 1,0 1-1,-1-1 0,1 0 1,0 1-1,0-1 1,1 0-1,-1 0 1,0 0-1,0 1 1,0-1-1,1-1 0,-1 1 1,1 0-1,-1 0 1,0 0-1,1-1 1,-1 1-1,1-1 0,0 1 1,-1-1-1,1 0 1,-1 1-1,1-1 1,0 0-1,-1 0 1,1 0-1,0 0 0,-1-1 1,1 1-1,-1 0 1,1-1-1,-1 1 1,3-2-1,3 1 52,0-1 0,0 0 0,0-1-1,0 1 1,-1-1 0,1-1 0,-1 1 0,11-9 0,-11 5 34,0 0 0,0-1 1,-1 1-1,-1-1 0,1 0 1,-1 0-1,0 0 0,-1-1 0,0 1 1,-1-1-1,1 0 0,-2 0 1,1 0-1,-1 0 0,0-11 1,-1 16-45,0 0 1,-1 0-1,1 0 0,-1 0 1,1 0-1,-1 1 1,0-1-1,-1 0 0,1 0 1,-1 0-1,1 1 1,-1-1-1,0 1 1,-1-1-1,-3-3 0,4 5-79,-1-1 0,0 1 0,0 1 0,0-1 0,0 0 0,0 1 0,0-1 0,0 1 0,-1 0 0,1 0 0,0 1 0,-1-1-1,1 1 1,0-1 0,-1 1 0,1 0 0,-1 0 0,1 1 0,-1-1 0,-5 2 0,7-2-123,1 1 0,-1-1 0,1 0 0,0 1 0,-1-1 0,1 1 0,0-1 0,0 1 1,-1 0-1,1 0 0,0-1 0,0 1 0,0 0 0,0 0 0,0 0 0,0 0 0,0 1 0,0-1 0,0 0 0,1 0 0,-1 0 0,0 1 0,1-1 1,-1 0-1,1 1 0,-1-1 0,1 0 0,0 1 0,0-1 0,-1 0 0,1 1 0,0-1 0,0 1 0,1 2 0,-1-4-44,0 1 0,0-1 0,1 1 0,-1-1 0,0 1 0,0-1 0,1 0 0,-1 1 0,1-1 0,-1 1 1,0-1-1,1 0 0,-1 0 0,1 1 0,-1-1 0,1 0 0,-1 1 0,1-1 0,-1 0 0,1 0 0,-1 0 0,1 0 0,-1 0 0,1 0 0,-1 1 0,1-1 0,-1 0 0,1 0 0,-1-1 0,1 1 0,-1 0 0,1 0 0,-1 0 0,2 0 0,2-1-1069,18 1-3987</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9.053"/>
    </inkml:context>
    <inkml:brush xml:id="br0">
      <inkml:brushProperty name="width" value="0.025" units="cm"/>
      <inkml:brushProperty name="height" value="0.025" units="cm"/>
      <inkml:brushProperty name="color" value="#66CC00"/>
    </inkml:brush>
  </inkml:definitions>
  <inkml:trace contextRef="#ctx0" brushRef="#br0">138 0 7431,'0'0'10282,"-20"47"-8937,-2-15 609,5 4-289,-7 1-255,5 3-449,1-5-737,11-4-128,-2-7-96,7-6 0,2-8-737,0-4-800,7-6-225,4-2-480,-4-7-1249,2-8-1186,-4-6-4676</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9.379"/>
    </inkml:context>
    <inkml:brush xml:id="br0">
      <inkml:brushProperty name="width" value="0.025" units="cm"/>
      <inkml:brushProperty name="height" value="0.025" units="cm"/>
      <inkml:brushProperty name="color" value="#66CC00"/>
    </inkml:brush>
  </inkml:definitions>
  <inkml:trace contextRef="#ctx0" brushRef="#br0">179 40 9513,'-9'0'2424,"3"0"-2045,1-1 1,-1 1-1,0 1 1,0-1-1,0 1 1,0 0 0,1 0-1,-1 0 1,0 1-1,1 0 1,-1 0-1,1 1 1,0-1-1,0 1 1,0 0 0,0 1-1,0-1 1,0 1-1,-7 8 1,11-11-323,-1 1 1,1-1-1,0 0 0,0 1 1,0-1-1,0 1 1,0-1-1,0 1 0,0-1 1,1 1-1,-1-1 0,1 1 1,-1 0-1,0 2 1,1-4-42,1 0 1,-1 1 0,0-1 0,0 0 0,1 1 0,-1-1-1,0 0 1,0 1 0,1-1 0,-1 0 0,0 0-1,1 1 1,-1-1 0,1 0 0,-1 0 0,0 0 0,1 0-1,-1 1 1,0-1 0,1 0 0,-1 0 0,1 0-1,-1 0 1,1 0 0,-1 0 0,0 0 0,1 0 0,-1 0-1,1 0 1,-1 0 0,0 0 0,1-1 0,-1 1-1,1 0 1,4-1 33,0-1-1,0 0 1,0 1-1,0-2 1,0 1-1,0 0 1,-1-1-1,5-3 1,26-30-160,-33 35 102,-1-1 1,0 0-1,1-1 1,-1 1-1,0 0 1,0 0-1,0 0 1,0-1-1,0 1 1,-1 0-1,1-1 0,-1 1 1,1-1-1,-1 1 1,0-1-1,0 1 1,0-4-1,-1 5 23,0 0 0,1 0-1,-1 0 1,0 1 0,0-1 0,1 0-1,-1 1 1,0-1 0,0 1-1,0-1 1,0 1 0,0-1-1,0 1 1,0-1 0,0 1-1,0 0 1,0 0 0,0 0 0,0-1-1,0 1 1,0 0 0,0 0-1,0 0 1,0 0 0,0 1-1,0-1 1,0 0 0,0 0 0,0 1-1,0-1 1,0 0 0,0 1-1,0-1 1,0 1 0,-1 0-1,-35 18 466,25-10-306,1 1 0,1 0 0,-11 13 0,19-19-170,-1-1 1,0 1 0,1 1 0,0-1 0,0 0 0,0 0 0,0 1 0,1-1-1,-1 1 1,1-1 0,1 1 0,-1 0 0,0 5 0,1-9-104,1 0 1,-1-1-1,0 1 0,1 0 1,-1-1-1,0 1 1,1-1-1,-1 1 0,1-1 1,-1 1-1,1-1 1,-1 1-1,1-1 0,-1 0 1,1 1-1,-1-1 1,1 0-1,0 1 0,-1-1 1,1 0-1,-1 0 1,1 1-1,0-1 0,-1 0 1,1 0-1,0 0 1,-1 0-1,1 0 1,0 0-1,1 0 0,26 0-4737,-23 0 3280,17-2-4770</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09.753"/>
    </inkml:context>
    <inkml:brush xml:id="br0">
      <inkml:brushProperty name="width" value="0.025" units="cm"/>
      <inkml:brushProperty name="height" value="0.025" units="cm"/>
      <inkml:brushProperty name="color" value="#66CC00"/>
    </inkml:brush>
  </inkml:definitions>
  <inkml:trace contextRef="#ctx0" brushRef="#br0">58 0 4420,'0'0'12236,"-8"6"-11137,5-4-920,-1 0-1,1 1 0,-1 0 0,1 0 0,0 0 0,0 0 0,0 0 0,0 0 0,1 1 0,-1-1 0,1 1 1,0 0-1,0 0 0,0 0 0,1 0 0,-1 0 0,1 0 0,0 0 0,0 1 0,1-1 0,-1 0 0,1 1 0,0-1 1,0 6-1,0-4 59,0-2-70,0 0 1,0 1-1,0-1 0,0 0 0,1 0 0,-1 0 0,1 0 0,0 0 0,2 4 1,-2-6-108,1-1 1,-1 0 0,0 0 0,1 0 0,-1 0 0,0 0 0,1 0-1,-1 0 1,1 0 0,0 0 0,-1-1 0,1 1 0,0-1 0,-1 1 0,1-1-1,0 0 1,-1 1 0,1-1 0,0 0 0,0 0 0,-1 0 0,1-1-1,0 1 1,0 0 0,1-1 0,1 0 4,-1 0-1,0 1 1,0-1 0,0-1-1,0 1 1,0 0 0,0-1-1,0 0 1,-1 1 0,1-1-1,0 0 1,-1 0 0,1-1-1,-1 1 1,0 0 0,0-1 0,0 0-1,0 1 1,1-4 0,0 2 7,-1-1 0,0 1 0,0-1 0,0 1 0,-1-1 0,0 1 1,1-1-1,-2 0 0,1 0 0,0 0 0,-1 1 0,-1-10 0,1 13-74,-1-1-1,1 1 0,-1-1 0,0 1 0,0 0 0,1-1 0,-1 1 0,0 0 0,0 0 0,-1-1 0,1 1 0,0 0 0,0 0 0,0 0 0,-1 0 1,1 0-1,0 1 0,-1-1 0,1 0 0,-1 1 0,1-1 0,-1 1 0,1-1 0,-1 1 0,0 0 0,1-1 0,-1 1 0,1 0 0,-1 0 1,0 0-1,-1 1 0,-1-1-327,0 0 0,0 0 0,0 0 0,0 1 0,0 0 0,0 0 0,1 0 0,-1 0 0,0 0 0,1 1 0,-1-1 1,-4 4-1,-1 3-3840,3-5-3133</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9.921"/>
    </inkml:context>
    <inkml:brush xml:id="br0">
      <inkml:brushProperty name="width" value="0.025" units="cm"/>
      <inkml:brushProperty name="height" value="0.025" units="cm"/>
    </inkml:brush>
  </inkml:definitions>
  <inkml:trace contextRef="#ctx0" brushRef="#br0">1 1 16496,'0'0'4356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8.562"/>
    </inkml:context>
    <inkml:brush xml:id="br0">
      <inkml:brushProperty name="width" value="0.025" units="cm"/>
      <inkml:brushProperty name="height" value="0.025" units="cm"/>
    </inkml:brush>
  </inkml:definitions>
  <inkml:trace contextRef="#ctx0" brushRef="#br0">181 25 12812,'0'0'1233,"-13"2"363,7-1-1312,-81 16 1946,83-17-2120,-1 1-1,1 1 1,0-1 0,0 1-1,-1 0 1,1 0-1,0 0 1,0 0 0,1 1-1,-1-1 1,0 1 0,1 0-1,0 0 1,0 1-1,0-1 1,0 0 0,0 1-1,-3 7 1,5-11-98,1 1 1,0-1-1,0 1 1,0 0-1,0-1 0,-1 1 1,1-1-1,0 1 1,0 0-1,0-1 0,1 1 1,-1-1-1,0 1 1,0 0-1,0-1 1,0 1-1,0-1 0,1 1 1,-1 0-1,0-1 1,1 1-1,-1-1 1,0 1-1,1-1 0,-1 1 1,0-1-1,1 0 1,-1 1-1,1-1 1,-1 1-1,1-1 0,-1 0 1,2 1-1,25 5 228,28-9-5,-41 1-204,-1-1 1,0-1-1,0 0 1,-1 0-1,22-12 1,-28 13-66,0 0 1,0 0 0,0-1-1,-1 0 1,0 0 0,1-1-1,-2 1 1,1-1 0,0 0-1,-1-1 1,0 1 0,0-1-1,3-6 1,-3-5-359,-15 26 135,-12 24 127,20-26 49,0 0 0,0 0 1,1 0-1,0 0 1,-2 9-1,4-15-59,0 1 0,0-1 0,-1 0 0,1 0 0,0 0 0,0 1 0,0-1 0,0 0 0,1 0 0,-1 0 0,0 1-1,0-1 1,1 0 0,-1 0 0,1 0 0,-1 0 0,1 0 0,-1 0 0,1 0 0,0 0 0,-1 0 0,1 0 0,0 0 0,0 0 0,0 0 0,0-1 0,0 1 0,0 0-1,0 0 1,0-1 0,0 1 0,0-1 0,0 1 0,0-1 0,0 0 0,0 1 0,1-1 0,-1 0 0,1 0 0,18 1-4115</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6.623"/>
    </inkml:context>
    <inkml:brush xml:id="br0">
      <inkml:brushProperty name="width" value="0.025" units="cm"/>
      <inkml:brushProperty name="height" value="0.025" units="cm"/>
    </inkml:brush>
  </inkml:definitions>
  <inkml:trace contextRef="#ctx0" brushRef="#br0">247 1 4324,'0'0'13682,"-3"5"-13554,-4 12-9,1 0 0,1 0 0,0 0 0,2 1 0,0 0 0,1-1 0,0 27 0,-5 24 237,-51 700 1299,49-573-1067,3-95-446,-10 361 228,-19 619-50,14-525-285,4-55-6,14-419 3,3-42 15,-2 0 0,-2 0-1,-13 58 1,8-74-183,5-22-1485,2-15-1464,7-15-5616,2 13-556</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7.696"/>
    </inkml:context>
    <inkml:brush xml:id="br0">
      <inkml:brushProperty name="width" value="0.025" units="cm"/>
      <inkml:brushProperty name="height" value="0.025" units="cm"/>
    </inkml:brush>
  </inkml:definitions>
  <inkml:trace contextRef="#ctx0" brushRef="#br0">6 81 13132,'0'1'10,"-1"0"0,0 0 0,1 1-1,-1-1 1,0 0 0,1 0-1,0 1 1,-1-1 0,1 0-1,0 1 1,0-1 0,-1 0-1,1 1 1,0-1 0,0 1-1,0-1 1,1 0 0,-1 1 0,0-1-1,1 0 1,-1 1 0,0-1-1,1 0 1,0 0 0,-1 1-1,2 1 1,2-2-23,-1 1 0,1-2-1,-1 1 1,1 0 0,-1 0 0,1-1-1,0 0 1,-1 0 0,7-1 0,-9 1 17,41-3 94,1-1 1,-1-3-1,0-2 1,56-18-1,87-18 1059,-3 27-369,318 9 0,-291 12-581,839 9 1448,-233-19-1379,-383-1-173,427 12-12,68 0 977,-882-5-1034,677 14 834,-716-13-859,0 0-5,0 0 1,0 1 0,1 0-1,-1 0 1,0 0-1,0 1 1,0 0 0,0 0-1,0 0 1,-1 1-1,7 3 1,-12-6 0,0 1 0,0-1 0,1 1 1,-1-1-1,0 1 0,0-1 0,0 1 0,0-1 0,1 1 0,-1-1 0,0 1 0,0-1 1,0 1-1,0-1 0,0 1 0,0 0 0,-1-1 0,1 1 0,0-1 0,0 1 1,0-1-1,0 1 0,-1-1 0,1 1 0,0-1 0,0 1 0,-1-1 0,1 0 0,0 1 1,-1-1-1,1 1 0,0-1 0,-1 0 0,1 1 0,-1-1 0,1 0 0,-1 1 1,1-1-1,-1 0 0,1 0 0,-1 0 0,1 1 0,-1-1 0,1 0 0,-2 0 0,-29 13-1733,25-10 840,-5 2-679,-9 3-1171,6-6-2710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8.054"/>
    </inkml:context>
    <inkml:brush xml:id="br0">
      <inkml:brushProperty name="width" value="0.025" units="cm"/>
      <inkml:brushProperty name="height" value="0.025" units="cm"/>
    </inkml:brush>
  </inkml:definitions>
  <inkml:trace contextRef="#ctx0" brushRef="#br0">28 4 10122,'0'0'6427,"10"-2"-5568,20 1-517,1 0 0,-1 2-1,1 1 1,-1 1 0,59 15-1,-88-17-310,1-1 0,-1 1-1,1-1 1,-1 1 0,1 0 0,-1 0-1,1-1 1,-1 1 0,0 0-1,1 0 1,-1 0 0,0 1-1,0-1 1,0 0 0,0 0-1,0 1 1,0-1 0,0 0-1,0 1 1,-1-1 0,1 1 0,0 2-1,0-1 66,-1 0 0,0 0 0,0 0 0,0 0 0,0-1 0,0 1 0,-1 0 0,1 0 0,-1 0 0,0 0 0,-2 4 0,-4 8 290,0-1-1,-1 0 1,-18 21 0,21-27-445,-101 115 1226,28-35-1632,31-25-2821,37-49-579,4-9-2461</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8.911"/>
    </inkml:context>
    <inkml:brush xml:id="br0">
      <inkml:brushProperty name="width" value="0.025" units="cm"/>
      <inkml:brushProperty name="height" value="0.025" units="cm"/>
    </inkml:brush>
  </inkml:definitions>
  <inkml:trace contextRef="#ctx0" brushRef="#br0">49 338 9289,'0'0'929,"-8"2"170,0 1-691,-25 4 2516,47-8-1617,-1-3-958,-1-1 0,1 0 0,-1-1 0,0-1 0,-1 0 0,1 0 0,-2-1 0,1-1 0,14-14 0,0 2-70,100-96 254,-1 0-233,-123 116-298,-1 0 0,1 0 0,0 0 0,-1 0 0,1 0 1,0 1-1,0-1 0,0 0 0,0 1 0,0-1 0,0 0 0,-1 1 0,1 0 0,1-1 0,-1 1 0,0-1 0,0 1 0,0 0 0,0 0 1,0 0-1,0-1 0,0 1 0,0 0 0,0 0 0,1 1 0,-1-1 0,0 0 0,0 0 0,0 0 0,0 1 0,0-1 0,0 1 1,0-1-1,0 0 0,0 1 0,0 0 0,0-1 0,0 1 0,0 0 0,-1-1 0,1 1 0,0 0 0,0 0 0,-1 0 0,1 0 0,0 0 1,-1 0-1,1 0 0,-1 0 0,0 0 0,1 0 0,-1 0 0,0 0 0,1 1 0,2 10 135,-1 0 1,0 0-1,0 0 0,-1 15 0,0-8 24,1 15-152,0-5 140,10 53 1,-10-75-258,0 0-1,0 1 1,1-1 0,-1-1 0,2 1-1,-1 0 1,1-1 0,0 1-1,0-1 1,0 0 0,1-1 0,7 8-1,7-1-2512,0-10-2557</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29.531"/>
    </inkml:context>
    <inkml:brush xml:id="br0">
      <inkml:brushProperty name="width" value="0.025" units="cm"/>
      <inkml:brushProperty name="height" value="0.025" units="cm"/>
    </inkml:brush>
  </inkml:definitions>
  <inkml:trace contextRef="#ctx0" brushRef="#br0">77 0 12011,'0'0'7319,"-9"13"-6988,1 0-219,-1-1 0,2 1 1,-1 0-1,2 1 0,0-1 0,1 1 0,0 1 0,-5 24 0,9-31-76,0 0-1,0 0 0,0 0 0,1 1 1,1-1-1,-1 0 0,1 0 0,2 8 1,-2-15-39,0 1 0,-1-1 1,1 1-1,0-1 0,0 1 1,0-1-1,0 0 1,0 0-1,0 1 0,0-1 1,0 0-1,1 0 0,-1 0 1,0 0-1,1 0 0,-1-1 1,3 2-1,-1-1 10,1 0 0,0 0 0,0-1 0,-1 1 0,1-1 0,0 0 0,0 0 0,0 0 0,-1 0 0,5-2 0,-4 2-175,-1-1-1,0 0 1,1 0-1,-1 0 1,0 0-1,1-1 1,-1 0 0,0 1-1,0-1 1,4-4-1,-3 3-576,0-1 0,0 0 0,-1-1 0,1 1 0,-1 0 0,4-7 0,8-21-5293</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0.577"/>
    </inkml:context>
    <inkml:brush xml:id="br0">
      <inkml:brushProperty name="width" value="0.025" units="cm"/>
      <inkml:brushProperty name="height" value="0.025" units="cm"/>
    </inkml:brush>
  </inkml:definitions>
  <inkml:trace contextRef="#ctx0" brushRef="#br0">22 0 18065,'0'0'1922,"-21"48"-961,21-26 64,5 0-160,11-1-385,2-4-288,11-4-128,3-3 64,4-9-192,6-1-929,3-12-320,-4-7-448,-2-8-1346,-5-1-2563,-7 0-1184</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0.968"/>
    </inkml:context>
    <inkml:brush xml:id="br0">
      <inkml:brushProperty name="width" value="0.025" units="cm"/>
      <inkml:brushProperty name="height" value="0.025" units="cm"/>
    </inkml:brush>
  </inkml:definitions>
  <inkml:trace contextRef="#ctx0" brushRef="#br0">116 0 10154,'0'0'5701,"-50"67"-3235,33-31-448,-3 2-608,7 0-353,3 1-481,4-6-256,6-3-256,0-6-64,15-4-832,-3-7-2179,1-6-4580</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1.706"/>
    </inkml:context>
    <inkml:brush xml:id="br0">
      <inkml:brushProperty name="width" value="0.025" units="cm"/>
      <inkml:brushProperty name="height" value="0.025" units="cm"/>
    </inkml:brush>
  </inkml:definitions>
  <inkml:trace contextRef="#ctx0" brushRef="#br0">0 2763 13261,'0'0'1339,"11"-5"-575,56-37 20,-2-3 0,90-79 1,-64 48-528,1954-1460 3267,-1825 1382-3475,715-540 78,-923 685-433,28-27 909,-38 34-916,0 0-1,0 0 0,0 0 0,0 0 0,-1-1 1,1 1-1,-1-1 0,0 1 0,1-1 0,-1 1 1,0-1-1,-1 0 0,1 1 0,0-5 0,-5 5-5147,-2 2 1954</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2.398"/>
    </inkml:context>
    <inkml:brush xml:id="br0">
      <inkml:brushProperty name="width" value="0.025" units="cm"/>
      <inkml:brushProperty name="height" value="0.025" units="cm"/>
    </inkml:brush>
  </inkml:definitions>
  <inkml:trace contextRef="#ctx0" brushRef="#br0">0 1 12172,'0'0'-81,"12"6"215,30 19 138,-1 2-1,-1 2 1,-1 1 0,-2 3-1,40 43 1,165 211 2733,-111-125-1997,-10-25-264,6-5 1,5-7 0,214 157-1,6-27-541,404 304-71,-51 59-82,-670-583-90,60 48 0,-80-75-812,-15-8 711,0 0 0,1 0 1,-1 0-1,0 0 0,0 0 1,1 0-1,-1 0 0,0 0 1,1 0-1,-1 0 0,0 0 0,0 0 1,1 0-1,-1 0 0,0 0 1,1 0-1,-1 0 0,0 0 1,0 0-1,1-1 0,-1 1 1,0 0-1,0 0 0,0 0 1,1 0-1,-1-1 0,0 1 0,0 0 1,0 0-1,1-1 0,-1 1 1,0 0-1,0 0 0,0-1 1,0 1-1,0 0 0,0 0 1,0-1-1,1 1 0,-1 0 1,0-1-1,0 1 0,0 0 0,0 0 1,0-1-1,0 1 0,0 0 1,0-1-1,-1 1 0,1 0 1,0-1-1,0-20-8390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3.912"/>
    </inkml:context>
    <inkml:brush xml:id="br0">
      <inkml:brushProperty name="width" value="0.025" units="cm"/>
      <inkml:brushProperty name="height" value="0.025" units="cm"/>
    </inkml:brush>
  </inkml:definitions>
  <inkml:trace contextRef="#ctx0" brushRef="#br0">116 0 12780,'1'1'176,"0"-1"0,-1 1 1,1 0-1,-1-1 0,1 1 0,-1 0 0,1-1 0,-1 1 0,0 0 1,1 0-1,-1-1 0,0 1 0,1 0 0,-1 0 0,0 0 0,0-1 1,0 1-1,0 0 0,0 0 0,0 0 0,0 0 0,0-1 0,0 1 1,0 0-1,-1 1 0,-3 27 892,-8 19 450,-33 75 0,27-80-1226,3 0 1,-12 50-1,27-92-272,0-1-1,0 1 1,0 0-1,-1-1 0,1 1 1,0 0-1,0-1 1,0 1-1,0 0 1,1 0-1,-1-1 1,0 1-1,0 0 1,0-1-1,0 1 1,1 0-1,-1-1 1,0 1-1,1-1 1,-1 1-1,0 0 0,1-1 1,-1 1-1,1-1 1,-1 1-1,1-1 1,-1 1-1,1-1 1,1 1-1,24 3 263,37-16-163,-54 10-100,58-18-1596,-25 1-3028,-18 1-931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8.908"/>
    </inkml:context>
    <inkml:brush xml:id="br0">
      <inkml:brushProperty name="width" value="0.025" units="cm"/>
      <inkml:brushProperty name="height" value="0.025" units="cm"/>
    </inkml:brush>
  </inkml:definitions>
  <inkml:trace contextRef="#ctx0" brushRef="#br0">70 164 8008,'0'0'10447,"-5"14"-9529,-6 20-213,1 1-1,2 0 1,-6 56 0,13-25 272,2-48-907,-1-1 0,-1 1 0,0-1 0,-1 1 0,-1-1 0,0 0 0,-9 24 0,20-90 256,12-10-180,64-175-556,-69 201 248,1 0 0,1 0 1,2 2-1,37-49 0,-51 74 173,1 0 0,0 0 1,0 1-1,1-1 0,7-4 0,-13 9 6,1 0-1,0-1 0,0 1 1,0 0-1,0 0 0,0 1 1,0-1-1,0 0 0,0 1 0,1-1 1,-1 1-1,0 0 0,0 0 1,1 0-1,-1 0 0,0 0 1,0 0-1,0 0 0,1 1 1,-1-1-1,0 1 0,0 0 1,3 1-1,-3 0 1,-1 0 1,1 0-1,0 0 1,-1 1-1,1-1 1,-1 0-1,0 1 1,0-1-1,0 1 0,0-1 1,0 1-1,-1 0 1,1-1-1,-1 1 1,0 0-1,0 0 1,0 4-1,-4 51 64,1-50-71,0 0 0,-1 0 0,0-1 1,0 0-1,0 0 0,-1 0 0,0 0 0,0-1 1,-1 1-1,0-1 0,0-1 0,-11 9 0,-12 6 56,-50 28 0,58-36-26,-1 1-90,14-7-63,-1-1 0,0 1 0,0-2-1,0 1 1,0-2 0,-1 1 0,-16 3 0,41-26-5124,14-9-865,7-7-2989</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4.397"/>
    </inkml:context>
    <inkml:brush xml:id="br0">
      <inkml:brushProperty name="width" value="0.025" units="cm"/>
      <inkml:brushProperty name="height" value="0.025" units="cm"/>
    </inkml:brush>
  </inkml:definitions>
  <inkml:trace contextRef="#ctx0" brushRef="#br0">95 48 9161,'0'0'5995,"-8"7"-4287,0 0-1415,0 1 0,1-1 0,0 1 0,1 1 0,-1-1 0,1 1 0,1 0 0,0 0-1,0 1 1,1 0 0,0 0 0,1 0 0,0 0 0,1 0 0,-3 19 0,5-28-291,0 0 1,-1 0-1,1 0 0,0 0 0,0-1 1,0 1-1,0 0 0,0 0 0,0 0 1,0 0-1,0 0 0,0-1 0,0 1 0,0 0 1,1 0-1,-1 0 0,0 0 0,0-1 1,1 1-1,-1 0 0,1 0 0,-1-1 1,1 1-1,-1 0 0,1 0 0,-1-1 1,1 1-1,0-1 0,-1 1 0,2 0 1,0-2 6,-1 1 1,1-1-1,-1 0 1,0 0-1,1 0 1,-1 0-1,0 0 1,0 0-1,0 0 1,0-1-1,0 1 1,0 0-1,0-1 1,1-1-1,30-61-82,-26 45 83,-1-1-1,0 1 1,-2-1 0,0 0 0,0-32 0,-3 52-3,0 0 0,0-1 0,1 1 0,-1 0 0,0 0 0,0-1 0,0 1 0,0 0 0,0-1 0,0 1 1,0 0-1,0-1 0,0 1 0,0 0 0,0-1 0,0 1 0,0 0 0,-1 0 0,1-1 0,0 1 0,0 0 0,0-1 1,0 1-1,0 0 0,-1 0 0,1-1 0,0 1 0,0 0 0,0 0 0,-1 0 0,1-1 0,0 1 0,0 0 0,-1 0 1,1 0-1,0 0 0,0-1 0,-1 1 0,1 0 0,0 0 0,-1 0 0,1 0 0,0 0 0,0 0 0,-1 0 1,1 0-1,0 0 0,-1 0 0,1 0 0,0 0 0,-1 0 0,1 0 0,0 0 0,-1 0 0,0 1 10,1-1 1,-1 1-1,0-1 0,1 1 0,-1 0 0,0-1 0,1 1 0,-1 0 1,1-1-1,-1 1 0,1 0 0,-1-1 0,1 1 0,-1 0 0,1 0 0,0 0 1,-1 0-1,1 1 0,0 0-13,-1 0-1,1 0 1,0 0-1,0 0 1,0 0 0,0 0-1,0 0 1,0 0-1,0 0 1,1 0 0,-1-1-1,1 1 1,-1 0 0,1 0-1,0 0 1,0 0-1,0-1 1,0 1 0,0 0-1,0-1 1,1 1 0,-1-1-1,0 1 1,1-1-1,-1 1 1,1-1 0,-1 0-1,1 0 1,0 0-1,0 0 1,-1 0 0,1 0-1,0-1 1,0 1 0,0 0-1,0-1 1,0 0-1,0 1 1,0-1 0,0 0-1,0 0 1,0 0 0,0 0-1,3-1 1,5 0 18,0 0 0,0 0 1,0-1-1,-1-1 1,1 0-1,0 0 0,16-8 1,-26 10-26,1 1 1,-1 0 0,1-1-1,-1 1 1,1 0 0,-1 0-1,1 0 1,-1 0 0,1-1-1,-1 1 1,1 0 0,-1 0-1,1 0 1,-1 0 0,1 0-1,-1 0 1,1 0 0,-1 0-1,1 0 1,-1 1 0,1-1-1,-1 0 1,0 0 0,1 0-1,-1 1 1,1-1 0,-1 0-1,1 0 1,-1 1 0,0-1-1,1 0 1,-1 1 0,1-1-1,-1 1 1,8 22 115,-8 38 218,0-50-314,-5 64 349,2-21-1932,2-18-3603,1-20-5657</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5.148"/>
    </inkml:context>
    <inkml:brush xml:id="br0">
      <inkml:brushProperty name="width" value="0.025" units="cm"/>
      <inkml:brushProperty name="height" value="0.025" units="cm"/>
    </inkml:brush>
  </inkml:definitions>
  <inkml:trace contextRef="#ctx0" brushRef="#br0">43 0 14958,'0'0'2595,"0"61"-1859,-9-22 161,-1 4-160,3 0 384,-1 0-416,3-5-513,1-4-32,4-5 0,0-7-128,0-3-64,0-9 64,4-4-320,1-6-1346,-3 0-672,2-16-801,-8-7-3139</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0:35.836"/>
    </inkml:context>
    <inkml:brush xml:id="br0">
      <inkml:brushProperty name="width" value="0.025" units="cm"/>
      <inkml:brushProperty name="height" value="0.025" units="cm"/>
    </inkml:brush>
  </inkml:definitions>
  <inkml:trace contextRef="#ctx0" brushRef="#br0">342 35 2114,'0'0'15193,"-11"-7"-13335,3 2-1504,4 3-253,1-1 0,-1 1 1,0-1-1,0 1 0,0 0 1,0 1-1,0-1 0,0 1 1,-1-1-1,1 1 0,0 1 1,-1-1-1,1 0 1,-1 1-1,1 0 0,-1 0 1,1 1-1,-5 0 0,-7 4 21,0 2 1,0-1-1,0 2 0,1 0 0,0 1 0,1 1 0,0 0 0,0 1 0,1 0 0,0 1 1,1 0-1,1 1 0,0 1 0,1 0 0,-16 27 0,25-39-112,0 1 1,0-1-1,0 1 0,0-1 1,1 1-1,-1-1 0,1 1 1,-1-1-1,1 1 0,0 0 1,0-1-1,1 4 0,-1-4-8,1-1 0,-1 0 0,0 0 0,1 0 0,0 0 0,-1 0 0,1 0 0,0 0-1,-1 0 1,1 0 0,0 0 0,0 0 0,0-1 0,0 1 0,-1 0 0,1 0 0,0-1 0,1 1 0,0 0 0,5 1-2,0 0 1,0-1 0,0 1 0,0-2-1,0 1 1,0-1 0,9 0 0,-9 0 7,234-7-1449,-239 6 1435,0 1 1,0 0-1,0 0 1,0 1-1,0-1 1,0 0-1,0 1 1,0-1-1,0 1 1,0 0 0,0-1-1,0 1 1,-1 0-1,1 0 1,3 3-1,-4-4 37,-1 1 0,1 0 0,0 0 0,-1 0 0,1 0-1,-1 0 1,1 0 0,-1 0 0,0 0 0,1 0 0,-1 0-1,0 1 1,0-1 0,0 0 0,0 0 0,0 0 0,0 0 0,0 0-1,0 0 1,0 2 0,-2 2 133,0 0 0,1-1 1,-1 1-1,-1-1 0,1 0 0,-1 0 0,1 0 0,-1 0 1,0 0-1,-1-1 0,-4 5 0,-8 5 427,0 0 1,-1-2-1,0 0 0,-1-1 0,0-1 1,-32 12-1,36-16-663,-1-1-1,0 0 1,0-1 0,0-1-1,-24 1 1,39-3 57,-2 0-286,1 0 1,0 0-1,0 0 0,0 0 1,-1 0-1,1 0 1,0 0-1,0-1 0,-1 1 1,1 0-1,0-1 1,0 1-1,0 0 0,0-1 1,0 0-1,0 1 1,-1-1-1,1 0 0,-1-1 1,-3-9-6806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5.085"/>
    </inkml:context>
    <inkml:brush xml:id="br0">
      <inkml:brushProperty name="width" value="0.025" units="cm"/>
      <inkml:brushProperty name="height" value="0.025" units="cm"/>
    </inkml:brush>
  </inkml:definitions>
  <inkml:trace contextRef="#ctx0" brushRef="#br0">78 1 2691,'0'0'9000,"-54"5"-7334,40 6 255,10 4-799,-1 7-578,5 6-160,0 6-191,0 5-129,5 4 0,4 6 0,2 0-64,3 5 32,-5 4-833,2 5-1729,0 1-1730,-6 4-5606</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5.444"/>
    </inkml:context>
    <inkml:brush xml:id="br0">
      <inkml:brushProperty name="width" value="0.025" units="cm"/>
      <inkml:brushProperty name="height" value="0.025" units="cm"/>
    </inkml:brush>
  </inkml:definitions>
  <inkml:trace contextRef="#ctx0" brushRef="#br0">31 0 7207,'-5'64'224,"-2"-2"289,0 4 447,1-2-191,3 1-641,1-1-128,2-1-1633,0-6-2884</inkml:trace>
  <inkml:trace contextRef="#ctx0" brushRef="#br0" timeOffset="1">22 790 5349,'0'0'993,"0"83"1185,0-36-512,-5 0-129,0-2 129,1-11-33,4-9-736,0-10-673,0-13-256,9-4-384,0-21-225,-4-9-2306,1-9-4900</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5.895"/>
    </inkml:context>
    <inkml:brush xml:id="br0">
      <inkml:brushProperty name="width" value="0.025" units="cm"/>
      <inkml:brushProperty name="height" value="0.025" units="cm"/>
    </inkml:brush>
  </inkml:definitions>
  <inkml:trace contextRef="#ctx0" brushRef="#br0">256 1 13036,'0'0'1698,"-57"36"-1186,39-23-383,0-3-33,-2-2-64,1-4 32,-4-4-160,-8 0-833,1-4-1634,-9-8-2754</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6.254"/>
    </inkml:context>
    <inkml:brush xml:id="br0">
      <inkml:brushProperty name="width" value="0.025" units="cm"/>
      <inkml:brushProperty name="height" value="0.025" units="cm"/>
    </inkml:brush>
  </inkml:definitions>
  <inkml:trace contextRef="#ctx0" brushRef="#br0">934 1 3075,'-69'8'-288,"-3"4"672,-1 1 1474,0 2 96,5 4-65,-1 1 418,1-1-1026,2-1-448,7 0-97,-2-3-159,9-6-321,4-2-128,5-7-96,4 0-672,1-12-1891,3-7-2882</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6.582"/>
    </inkml:context>
    <inkml:brush xml:id="br0">
      <inkml:brushProperty name="width" value="0.025" units="cm"/>
      <inkml:brushProperty name="height" value="0.025" units="cm"/>
    </inkml:brush>
  </inkml:definitions>
  <inkml:trace contextRef="#ctx0" brushRef="#br0">259 0 11819,'0'0'1329,"-9"6"11,-60 41 1249,67-46-2852,0 0 0,0-1-1,0 1 1,0-1 0,-1 1-1,1-1 1,0 0 0,0 0-1,-1 0 1,1 0 0,-4-1-1,-19 2 29,-22 24 1513,42-22-1175,-1 1-1,1-1 1,-1 1 0,0-1 0,0-1 0,0 1 0,0-1 0,-1-1 0,-10 3-1,12-5-2200,1-3-1542</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7.300"/>
    </inkml:context>
    <inkml:brush xml:id="br0">
      <inkml:brushProperty name="width" value="0.025" units="cm"/>
      <inkml:brushProperty name="height" value="0.025" units="cm"/>
    </inkml:brush>
  </inkml:definitions>
  <inkml:trace contextRef="#ctx0" brushRef="#br0">113 0 13389,'0'0'5306,"-4"8"-4735,-13 28-218,17-35-348,-1 0 0,1 0 1,-1 0-1,1 0 0,0 0 0,-1 0 1,1 0-1,0 0 0,0 0 1,0 0-1,-1 0 0,1 0 1,0 0-1,1 0 0,-1 1 1,0-1-1,0 0 0,0 0 1,1 0-1,-1 0 0,0 0 1,1 0-1,-1 0 0,1 0 1,-1 0-1,1-1 0,-1 1 1,1 0-1,0 0 0,0 0 0,-1-1 1,1 1-1,0 0 0,0-1 1,0 1-1,0 0 0,0-1 1,-1 1-1,1-1 0,0 0 1,0 1-1,0-1 0,3 1 1,3 0 18,0 0 1,1 0 0,-1-1 0,15 0-1,-12-1 30,-3 1-46,0 0 1,0 0 0,0 0 0,0 1 0,0 0-1,0 0 1,0 1 0,7 2 0,-12-2 5,-1-1 1,1 1 0,0-1 0,0 1 0,-1-1-1,1 1 1,-1 0 0,1 0 0,-1 0-1,0 0 1,0 0 0,0 0 0,0 0-1,0 0 1,0 0 0,-1 0 0,1 0-1,-1 1 1,1-1 0,-1 0 0,0 1-1,0-1 1,0 0 0,0 0 0,0 1-1,-1-1 1,1 0 0,-2 4 0,1 0 139,-1-1-1,0 1 1,0-1 0,0 1 0,-1-1-1,1 0 1,-1 0 0,-1 0 0,1 0-1,-1-1 1,0 1 0,0-1 0,0 0-1,0 0 1,-1-1 0,1 1 0,-1-1-1,-7 4 1,5-3-84,0 0 0,-1 0-1,0-1 1,0 0 0,0 0 0,0-1-1,0 0 1,-1 0 0,1-1 0,-1 0-1,-15-1 1,21 0-270,0-1-1,0 0 1,0 0-1,0 0 1,0 0-1,0 0 1,1 0-1,-1-1 1,0 1-1,1-1 1,0 0-1,-1 0 1,1 0-1,0 0 1,0 0-1,0-1 1,0 1-1,0-1 1,0 1-1,1-1 1,-1 1-1,1-1 1,-2-3-1,-1-6-1654,0 0 0,1 0-1,0 0 1,-1-16 0,0-11-3676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7.658"/>
    </inkml:context>
    <inkml:brush xml:id="br0">
      <inkml:brushProperty name="width" value="0.025" units="cm"/>
      <inkml:brushProperty name="height" value="0.025" units="cm"/>
    </inkml:brush>
  </inkml:definitions>
  <inkml:trace contextRef="#ctx0" brushRef="#br0">1 88 7559,'0'0'9705,"52"-23"-8616,-31 20-32,4-1-256,7-2-384,-1 1-289,3 1-96,5-1-225,-5 0-2177,3 0-3011,-1-2-2594</inkml:trace>
  <inkml:trace contextRef="#ctx0" brushRef="#br0" timeOffset="1">574 0 12332,'0'0'4228,"-34"61"-2371,22-34-511,-10 4-289,8 3-96,-2 0-609,3-3-256,4-1-64,4-5-64,0-4-641,3-7-800,-2-5-1153,-1-7-2531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9.238"/>
    </inkml:context>
    <inkml:brush xml:id="br0">
      <inkml:brushProperty name="width" value="0.025" units="cm"/>
      <inkml:brushProperty name="height" value="0.025" units="cm"/>
    </inkml:brush>
  </inkml:definitions>
  <inkml:trace contextRef="#ctx0" brushRef="#br0">97 0 13196,'0'0'8296,"-34"77"-6406,16-38-128,2 2-353,-2 0-768,11-5-513,3-5-64,4-8-64,6-8-64,13-11-961,1-4-865,3-9-897,2-16-1665,-5-5-4516</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8.037"/>
    </inkml:context>
    <inkml:brush xml:id="br0">
      <inkml:brushProperty name="width" value="0.025" units="cm"/>
      <inkml:brushProperty name="height" value="0.025" units="cm"/>
    </inkml:brush>
  </inkml:definitions>
  <inkml:trace contextRef="#ctx0" brushRef="#br0">62 1 10634,'0'0'3022,"-8"0"-1287,-26 1-646,33 0-1038,0 0 0,-1 0 1,1 0-1,0 0 0,0-1 1,0 2-1,0-1 0,0 0 1,0 0-1,0 0 0,0 0 1,0 1-1,1-1 0,-1 0 1,0 1-1,1-1 0,-1 0 1,1 1-1,0-1 0,-1 1 1,1-1-1,0 1 0,0-1 1,0 1-1,0-1 0,0 1 1,0 1-1,4 39 754,-3-39-752,-1-1 0,1 0 0,0 0 0,-1 0 0,1-1 0,0 1 0,0 0 0,0 0 0,1 0 0,-1-1 0,0 1 0,1 0 0,-1-1 0,1 0 0,-1 1 0,1-1 0,0 0 0,0 0 0,-1 1 0,1-2 0,0 1 0,0 0 0,0 0 0,0 0 0,0-1 0,0 1 0,0-1 0,0 0 0,1 0 0,-1 0 0,0 0 0,0 0 0,0 0 0,0 0 0,0 0 0,3-2 0,-1 2 10,-1-1 0,1-1 0,0 1 0,-1 0 0,1-1 1,-1 0-1,0 1 0,1-1 0,-1-1 0,0 1 0,0 0 1,0-1-1,-1 0 0,1 1 0,-1-1 0,1 0 1,-1-1-1,0 1 0,2-4 0,-3 5-29,0-1 0,0 1 0,0 0 0,-1 0 0,1 0-1,-1 0 1,1-1 0,-1 1 0,0 0 0,0 0 0,0-1 0,0 1 0,0 0-1,0 0 1,-1-1 0,1 1 0,-2-3 0,1 4-24,0-1 1,1 1-1,-1 0 1,0 0-1,0 0 0,0 0 1,0 1-1,0-1 1,0 0-1,-1 0 0,1 0 1,0 1-1,0-1 0,0 1 1,-1-1-1,1 1 1,0-1-1,-1 1 0,1 0 1,0 0-1,-3-1 1,0 1-78,0 1 1,0-1 0,0 0-1,1 1 1,-1 0 0,0 0-1,0 0 1,0 0 0,1 1-1,-1 0 1,0-1 0,1 1-1,0 0 1,-1 1 0,1-1-1,0 1 1,0-1 0,-4 6-1,3-2-201,0 0 0,0 1 0,0 0 0,1 0-1,0 0 1,1 0 0,0 0 0,0 0-1,0 1 1,1-1 0,-1 10 0,2-11-703,-1 0 0,2 0 0,-1 0 0,1 0 0,-1 0 0,2 0-1,-1 0 1,4 10 0,9 5-7442</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8.366"/>
    </inkml:context>
    <inkml:brush xml:id="br0">
      <inkml:brushProperty name="width" value="0.025" units="cm"/>
      <inkml:brushProperty name="height" value="0.025" units="cm"/>
    </inkml:brush>
  </inkml:definitions>
  <inkml:trace contextRef="#ctx0" brushRef="#br0">38 1 6887,'0'0'6614,"-5"9"-4559,1-1-1413,0-3-201,1 0 1,-1 0-1,1 1 0,0 0 1,1-1-1,0 1 0,0 0 1,0 0-1,-1 8 1,3-14-423,1 1 0,0 0 0,0-1 0,-1 1 0,1-1 0,0 0 0,0 1 0,-1-1 0,1 0 0,0 1 0,0-1 0,0 0 0,0 0 0,0 0 0,-1 0 0,1 0 1,0 0-1,0 0 0,0 0 0,0 0 0,0 0 0,0 0 0,-1-1 0,1 1 0,0 0 0,0 0 0,0-1 0,-1 1 0,2-1 0,27-10 408,-27 10-303,0 0 0,-1 0-1,1-1 1,-1 1 0,1-1 0,-1 1 0,1-1 0,-1 1 0,0-1 0,0 0-1,0 0 1,2-3 0,-3 5-49,0-1 0,0 0 0,0 0 0,0 0 0,0 1 0,0-1-1,0 0 1,0 0 0,0 0 0,0 0 0,0 1 0,0-1 0,0 0 0,-1 0 0,1 0-1,0 1 1,-1-1 0,1 0 0,0 1 0,-1-1 0,0-1 0,-1 0-39,0 1 0,0 0 0,0-1 0,0 1-1,0 0 1,0 0 0,0 0 0,0 0 0,0 0 0,0 1 0,-1-1 0,1 1 0,0-1 0,0 1 0,-1 0 0,1 0 0,0 0 0,-1 0 0,-2 1 0,4-1-88,0 1 1,0-1 0,0 0-1,0 1 1,0-1 0,0 1-1,0-1 1,1 1-1,-1-1 1,0 1 0,0 0-1,1-1 1,-1 1-1,0 0 1,1-1 0,-1 1-1,1 0 1,-1 0-1,1 0 1,-1 0 0,1 0-1,-1 0 1,1-1-1,0 1 1,0 0 0,-1 0-1,1 0 1,0 2-1,-1 17-4852,1-17 3355,0 2-6581</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19.805"/>
    </inkml:context>
    <inkml:brush xml:id="br0">
      <inkml:brushProperty name="width" value="0.025" units="cm"/>
      <inkml:brushProperty name="height" value="0.025" units="cm"/>
    </inkml:brush>
  </inkml:definitions>
  <inkml:trace contextRef="#ctx0" brushRef="#br0">41 1 8264,'0'0'13009,"-3"9"-12539,-2 6-205,-21 77 848,24-84-1070,0 0-1,1 0 1,0 0 0,1 0-1,-1 1 1,1-1 0,1 0-1,0 0 1,3 13 0,-3-19-37,0 0 0,0 0 1,1-1-1,-1 1 1,1-1-1,-1 1 0,1-1 1,-1 1-1,1-1 1,0 0-1,0 0 0,0 0 1,0 0-1,0 0 1,0 0-1,0-1 0,0 1 1,0-1-1,0 1 1,0-1-1,0 0 0,1 1 1,-1-1-1,0-1 0,4 1 1,-1 0-363,0 0 1,0-1-1,0 0 0,0 0 1,0 0-1,0 0 1,0-1-1,0 1 0,8-6 1,25-30-8614,-23 14 2841</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20.165"/>
    </inkml:context>
    <inkml:brush xml:id="br0">
      <inkml:brushProperty name="width" value="0.025" units="cm"/>
      <inkml:brushProperty name="height" value="0.025" units="cm"/>
    </inkml:brush>
  </inkml:definitions>
  <inkml:trace contextRef="#ctx0" brushRef="#br0">72 1 11819,'0'0'4741,"-39"52"-3140,26-25-191,4 1-97,4 0-448,-1-2-417,6-4-320,6-3-128,10-7-64,2-4-833,1-4-832,5-4-417,-10 0-1794,2-4-480</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20.509"/>
    </inkml:context>
    <inkml:brush xml:id="br0">
      <inkml:brushProperty name="width" value="0.025" units="cm"/>
      <inkml:brushProperty name="height" value="0.025" units="cm"/>
    </inkml:brush>
  </inkml:definitions>
  <inkml:trace contextRef="#ctx0" brushRef="#br0">1 33 10762,'0'0'10277,"10"-6"-9952,33-19-31,-42 25-285,0 0 0,0-1 0,0 1 1,0 0-1,1 0 0,-1-1 0,0 1 1,0 0-1,0 0 0,0 0 0,0 0 0,0 1 1,0-1-1,0 0 0,0 0 0,0 1 0,0-1 1,0 0-1,0 1 0,0-1 0,0 1 1,0-1-1,0 1 0,0 0 0,0-1 0,0 1 1,-1 0-1,1 0 0,0 0 0,0-1 0,-1 1 1,1 0-1,-1 0 0,1 0 0,-1 0 1,1 0-1,-1 0 0,0 0 0,1 2 0,6 38 354,-8-30-184,-1 0-1,0-1 1,0 1 0,-2 0-1,1-1 1,-1 1-1,0-1 1,-1 0 0,0-1-1,-1 1 1,0-1 0,-8 9-1,-16 30 596,29-47-772,0 0-1,1 0 0,-1 0 0,0 0 1,1 0-1,-1 0 0,1 0 0,-1 0 1,1 0-1,-1 0 0,1 0 0,0 1 1,0-1-1,-1 0 0,1 0 0,0 0 1,0 1-1,0-1 0,0 0 0,1 0 1,-1 0-1,0 1 0,1 0 0,0-1-53,0-1-1,-1 0 1,1 1-1,0-1 1,0 0-1,0 1 1,0-1-1,0 0 0,0 0 1,0 0-1,0 0 1,0 0-1,0 0 1,0 0-1,0 0 1,0 0-1,0 0 1,0-1-1,0 1 1,0 0-1,0-1 1,8-2-921,0-1 0,0 0 0,-1 0 1,11-7-1,5-8-3517,1-2-939</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20.900"/>
    </inkml:context>
    <inkml:brush xml:id="br0">
      <inkml:brushProperty name="width" value="0.025" units="cm"/>
      <inkml:brushProperty name="height" value="0.025" units="cm"/>
    </inkml:brush>
  </inkml:definitions>
  <inkml:trace contextRef="#ctx0" brushRef="#br0">81 30 11819,'0'0'7922,"-7"8"-7537,-21 25-273,28-32-111,-1-1 1,1 1-1,-1 0 1,0 0-1,1-1 1,-1 1-1,1 0 0,0 0 1,-1 0-1,1 0 1,0 0-1,-1-1 1,1 1-1,0 0 1,0 0-1,0 0 0,0 0 1,0 0-1,0 0 1,0 0-1,0 0 1,0 0-1,0 0 1,1 0-1,-1-1 0,0 1 1,0 0-1,1 0 1,-1 0-1,1 0 1,-1 0-1,1-1 1,-1 1-1,1 0 1,0-1-1,1 2 0,32 16 198,-16-10-158,-14-5 42,0 0-1,-1 0 1,1 0-1,-1 0 1,0 1-1,0-1 1,0 1-1,0 0 1,-1 0-1,1 0 1,-1 0-1,0 0 0,0 1 1,-1-1-1,1 1 1,-1-1-1,0 1 1,0-1-1,-1 1 1,1 0-1,-1-1 1,0 1-1,0 0 1,-1-1-1,1 1 0,-1-1 1,0 1-1,-1-1 1,1 1-1,-1-1 1,1 1-1,-1-1 1,0 0-1,-1 0 1,1 0-1,-1 0 1,-4 4-1,2-3 131,1-1 0,-1-1 0,0 1 0,-1-1 0,1 0 0,0 0 0,-1 0 0,0-1 0,-8 3-1,12-5-281,0 0 0,0 1 0,1-1 0,-1 0 0,0 0 0,1 0 0,-1 0 0,0-1 0,0 1 0,1 0 0,-1-1 0,0 1 0,1-1 0,-1 1 0,-2-2-1,3 0-195,-1 1 0,1 0 0,0 0-1,-1-1 1,1 1 0,0-1-1,0 0 1,0 1 0,0-1-1,0 0 1,0 1 0,0-1-1,1 0 1,-1 0 0,1 0-1,-1-3 1,-4-25-5223,0-4-1772</inkml:trace>
  <inkml:trace contextRef="#ctx0" brushRef="#br0" timeOffset="1">0 39 12396,'0'0'3011,"50"0"-1250,-19 0-672,13 0-544,3-7-417,3-5-1089,3-8-7687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695"/>
    </inkml:context>
    <inkml:brush xml:id="br0">
      <inkml:brushProperty name="width" value="0.035" units="cm"/>
      <inkml:brushProperty name="height" value="0.035" units="cm"/>
    </inkml:brush>
  </inkml:definitions>
  <inkml:trace contextRef="#ctx0" brushRef="#br0">25 1 17812,'3'7'760,"-2"2"-1240,-4 0 80,-7-7 792,1-2-776,3-12-96</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696"/>
    </inkml:context>
    <inkml:brush xml:id="br0">
      <inkml:brushProperty name="width" value="0.035" units="cm"/>
      <inkml:brushProperty name="height" value="0.035" units="cm"/>
    </inkml:brush>
  </inkml:definitions>
  <inkml:trace contextRef="#ctx0" brushRef="#br0">24 5 16916,'-4'2'1320,"1"-1"-1280,-5-1-264,4 2 1248,-1-2-1096,8-5-152,0 1-40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697"/>
    </inkml:context>
    <inkml:brush xml:id="br0">
      <inkml:brushProperty name="width" value="0.035" units="cm"/>
      <inkml:brushProperty name="height" value="0.035" units="cm"/>
    </inkml:brush>
  </inkml:definitions>
  <inkml:trace contextRef="#ctx0" brushRef="#br0">11 0 18284,'-3'0'2296,"0"0"-1511,2 5-393,-2-2 2696,3-5-3384,1-2 1472,5 4-1039,2 1-49,1 1-88</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698"/>
    </inkml:context>
    <inkml:brush xml:id="br0">
      <inkml:brushProperty name="width" value="0.035" units="cm"/>
      <inkml:brushProperty name="height" value="0.035" units="cm"/>
    </inkml:brush>
  </inkml:definitions>
  <inkml:trace contextRef="#ctx0" brushRef="#br0">7 54 19892,'-4'13'1465,"1"-16"-1465,3-4-337,0-8 666,2-3-9,0-6-304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9.600"/>
    </inkml:context>
    <inkml:brush xml:id="br0">
      <inkml:brushProperty name="width" value="0.025" units="cm"/>
      <inkml:brushProperty name="height" value="0.025" units="cm"/>
    </inkml:brush>
  </inkml:definitions>
  <inkml:trace contextRef="#ctx0" brushRef="#br0">252 0 15310,'0'0'6092,"1"12"-4966,-1 17-310,-2 1 0,-1 0 0,-1-1 0,-17 58 0,11-48-548,2 0 0,-7 76 1,17-79-260,-1-28-268,0 1 1,-1 0 0,0 0 0,0 0-1,-1-1 1,-3 15 0,3-22-326,-1 0 1,1-1-1,-1 1 1,1 0 0,-1 0-1,0-1 1,1 1 0,-1-1-1,0 1 1,1-1-1,-1 0 1,0 0 0,1 0-1,-1 0 1,0 0 0,0 0-1,1 0 1,-1 0-1,0-1 1,1 1 0,-1-1-1,0 1 1,1-1-1,-3-1 1,-16-10-4488</inkml:trace>
  <inkml:trace contextRef="#ctx0" brushRef="#br0" timeOffset="1">15 377 7623,'0'0'6823,"-14"-55"-3845,19 41-896,13 2-160,10 5-288,10 0-257,8 0-448,-1 2-449,5 3-255,-4 0-193,-6-3 0,-12 1-705,-6-2-1185,-10-5-480,-12-2-1057,0-6-3139</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699"/>
    </inkml:context>
    <inkml:brush xml:id="br0">
      <inkml:brushProperty name="width" value="0.035" units="cm"/>
      <inkml:brushProperty name="height" value="0.035" units="cm"/>
    </inkml:brush>
  </inkml:definitions>
  <inkml:trace contextRef="#ctx0" brushRef="#br0">85 1 17964,'5'10'1224,"-6"1"-1056,-8-4-96,-4-5 448,2 3-280,-1 0 1361,-2-2-1425,-2-19 88,2-4 120</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0"/>
    </inkml:context>
    <inkml:brush xml:id="br0">
      <inkml:brushProperty name="width" value="0.035" units="cm"/>
      <inkml:brushProperty name="height" value="0.035" units="cm"/>
    </inkml:brush>
  </inkml:definitions>
  <inkml:trace contextRef="#ctx0" brushRef="#br0">1 1 18716,'1'13'588,"1"0"0,0-1 0,1 1 0,0 0 0,1-1 0,6 12-1,-3-7-620,1 0 0,0-1 0,2 0 0,12 18 0,-20-32 25,0 1 0,1-1 0,-1 0 0,0 1 0,1-1 0,-1 0 1,1 0-1,0 0 0,0-1 0,-1 1 0,1-1 0,0 1 0,0-1 0,6 1 0,-7-2-38,0 0 1,0 0-1,0 0 1,0 0-1,1 0 0,-1 0 1,0-1-1,0 1 1,0-1-1,0 0 0,0 1 1,0-1-1,0 0 1,0 0-1,0 0 0,-1-1 1,1 1-1,0 0 1,-1-1-1,1 1 0,-1-1 1,1 1-1,0-3 1,8-9-645,-1-2 1,-1 1-1,0-1 1,-1 0-1,-1 0 1,8-31 0,10-22-1156,-21 67 2806,-1 8-384,-1 12 357,-21 172 3537,10-131-4326,4-1 0,1 88-1,5-144-10,0 8 682,-3-13-784</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1"/>
    </inkml:context>
    <inkml:brush xml:id="br0">
      <inkml:brushProperty name="width" value="0.035" units="cm"/>
      <inkml:brushProperty name="height" value="0.035" units="cm"/>
    </inkml:brush>
  </inkml:definitions>
  <inkml:trace contextRef="#ctx0" brushRef="#br0">5 5 15451,'0'0'74,"0"0"-1,-1 0 0,1 0 0,0 0 1,0 0-1,-1 0 0,1 1 1,0-1-1,0 0 0,0 0 1,-1 0-1,1 0 0,0 1 0,0-1 1,0 0-1,-1 0 0,1 0 1,0 1-1,0-1 0,0 0 0,0 0 1,0 1-1,0-1 0,0 0 1,-1 0-1,1 1 0,0-1 1,0 0-1,0 1 0,0-1 0,0 0 1,0 0-1,0 1 0,0-1 1,1 0-1,8 5 1629,16-3-688,274-20-1289,-295 17 195,22 2-1122,-25-1 1091,0 0 0,0 0 1,0 0-1,0 0 0,0 0 0,0 1 1,0-1-1,0 0 0,0 0 1,0 1-1,0-1 0,0 1 0,0-1 1,0 1-1,0 0 0,-1-1 0,1 1 1,1 1-1,-4 3-650,-7 0-236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2"/>
    </inkml:context>
    <inkml:brush xml:id="br0">
      <inkml:brushProperty name="width" value="0.035" units="cm"/>
      <inkml:brushProperty name="height" value="0.035" units="cm"/>
    </inkml:brush>
  </inkml:definitions>
  <inkml:trace contextRef="#ctx0" brushRef="#br0">1 52 14379,'2'13'1520,"6"-1"-1023,6-8-121,3-3 792,13 2-544,8-1-32,2-8-128,0-1-80,4-5-520,1-1 1833,-1 1-1529,-5-4 64,-11-4 64</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3"/>
    </inkml:context>
    <inkml:brush xml:id="br0">
      <inkml:brushProperty name="width" value="0.035" units="cm"/>
      <inkml:brushProperty name="height" value="0.035" units="cm"/>
    </inkml:brush>
  </inkml:definitions>
  <inkml:trace contextRef="#ctx0" brushRef="#br0">35 366 13803,'-34'27'2452,"78"-67"-1136,-2-3 0,53-67 0,-39 46-1017,38-51-43,-78 98-183,-9 13 4,-8 14 15,-5 8 15,-6 14 191,-9 43-1,19-66-311,0 1 0,1-1-1,0 1 1,1 0 0,0-1-1,0 1 1,1 0 0,0-1 0,4 14-1,-1 9-2612,-2-31 2019</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4"/>
    </inkml:context>
    <inkml:brush xml:id="br0">
      <inkml:brushProperty name="width" value="0.035" units="cm"/>
      <inkml:brushProperty name="height" value="0.035" units="cm"/>
    </inkml:brush>
  </inkml:definitions>
  <inkml:trace contextRef="#ctx0" brushRef="#br0">94 0 14555,'-27'38'2320,"21"-30"-2091,-1 1 0,1 0 0,0 1 0,-5 10 0,5-5-68,1 0 1,0 0-1,1 1 0,1-1 1,0 1-1,1 0 0,0 0 1,2 0-1,1 28 1,0-42-148,-1 1 1,0-1-1,1 1 1,-1-1 0,1 0-1,0 1 1,0-1 0,0 0-1,0 0 1,0 0 0,0 0-1,1 0 1,-1 0 0,1 0-1,-1 0 1,1 0 0,2 1-1,-2-2 6,0 0 0,-1 0 0,1 0 0,0-1 0,0 1 1,0 0-1,0-1 0,0 0 0,0 1 0,0-1 0,0 0 0,0 0 0,0 0 0,0 0 0,0-1 0,3 0 0,3-1 49,0-1 0,0 0 0,0-1 0,0 0-1,-1 0 1,1-1 0,-1 1 0,7-7 0,14-13 236,26-28 1,-44 42-187,0-1 0,-1 0 0,-1-1 0,0 0 0,11-22 0,-17 30-79,-1 0 0,1 1-1,-1-1 1,0 0 0,0 0-1,0 0 1,0 0 0,-1 0-1,0 0 1,0 0 0,0-6-1,-1 8-15,1 0 0,-1 0-1,0 1 1,0-1-1,0 0 1,0 0 0,0 1-1,0-1 1,0 1-1,0-1 1,-1 1 0,1-1-1,-1 1 1,1 0-1,-1 0 1,1-1 0,-1 1-1,0 1 1,1-1-1,-1 0 1,0 0 0,0 0-1,0 1 1,0-1-1,-3 0 1,-7-1 89,0 0 0,-20-1 0,28 3-111,-1 0 0,1 0 0,0 0 0,0 1 0,0-1 1,-1 1-1,1 0 0,0 1 0,0-1 0,0 1 0,-5 2 0,8-4-34,1 1 0,-1-1 0,1 0 0,-1 1 0,0-1 0,1 1 0,-1-1 0,1 1 0,-1-1 0,1 1 0,-1 0 0,1-1 0,0 1-1,-1-1 1,1 1 0,0 0 0,-1 1 0,1-2 1,0 0 0,0 1 0,0-1 0,0 0-1,0 1 1,1-1 0,-1 0 0,0 0 0,0 1-1,0-1 1,0 0 0,1 1 0,-1-1 0,0 0-1,0 0 1,1 1 0,-1-1 0,0 0 0,0 0 0,1 0-1,-1 0 1,0 1 0,1-1 0,-1 0 0,0 0-1,1 0 1,2 1-77,0 0-1,0-1 1,0 1 0,0-1-1,1 1 1,5-1-1,15-3-330</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5"/>
    </inkml:context>
    <inkml:brush xml:id="br0">
      <inkml:brushProperty name="width" value="0.035" units="cm"/>
      <inkml:brushProperty name="height" value="0.035" units="cm"/>
    </inkml:brush>
  </inkml:definitions>
  <inkml:trace contextRef="#ctx0" brushRef="#br0">126 0 16676,'-10'10'327,"0"0"0,0 1 0,1 0 0,0 0 0,1 1 0,1 0 0,-1 0 0,2 1 0,-8 20 1,6-10-162,1 0 0,1 0 0,1 1 1,-3 42-1,7-57-139,1 0 0,0 1 1,1-1-1,0 0 0,0 0 0,1 0 1,4 11-1,-6-18-17,1 0 0,0-1 0,-1 1 0,1-1 0,0 1 1,0-1-1,0 1 0,0-1 0,0 1 0,1-1 0,-1 0 0,0 0 0,1 0 1,-1 1-1,1-1 0,-1-1 0,1 1 0,1 1 0,-1-2 10,0 1 1,0-1-1,1 0 0,-1 0 1,0 0-1,0-1 0,0 1 1,0 0-1,0-1 0,1 1 1,-1-1-1,0 0 0,0 0 0,0 1 1,0-1-1,-1-1 0,1 1 1,3-3-1,8-6 147,-1-1 1,0-1 0,20-25-1,-5 6 118,-8 10-2,-1-1 0,19-32 0,-30 42-171,0 0-1,-1-1 1,0 1 0,-1-1-1,0-1 1,4-20 0,-9 32-94,1 0 0,-1 0 0,0-1 0,0 1 0,1 0 0,-1 0 0,-1 0 0,1 0 0,0 0 0,0-1 0,-1 1 0,1 0 0,-1 0 0,0 0 0,0 0 0,0 0 0,0 0 0,0 0 0,0 1-1,-3-4 1,2 3-26,0 0-1,0 1 0,0 0 1,0-1-1,-1 1 0,1 0 1,0 0-1,-1 1 0,1-1 0,-1 0 1,1 1-1,-1-1 0,0 1 1,1 0-1,-3 0 0,-4 0-221,0 1 0,0 0 0,0 1 0,1 0-1,-1 0 1,1 1 0,-1 0 0,1 0 0,-8 5 0,2 1-188,2-5-120</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6"/>
    </inkml:context>
    <inkml:brush xml:id="br0">
      <inkml:brushProperty name="width" value="0.035" units="cm"/>
      <inkml:brushProperty name="height" value="0.035" units="cm"/>
    </inkml:brush>
  </inkml:definitions>
  <inkml:trace contextRef="#ctx0" brushRef="#br0">25 1 15203,'0'0'49,"1"0"-1,-1 0 1,0 0-1,0-1 1,1 1-1,-1 0 1,0 0 0,1 0-1,-1 0 1,0 0-1,1 0 1,-1 0-1,0 0 1,0 0-1,1 0 1,-1 0-1,0 0 1,1 0-1,-1 0 1,0 1-1,0-1 1,1 0 0,-1 0-1,0 0 1,1 0-1,-1 0 1,0 1-1,0-1 1,1 0-1,-1 0 1,0 0-1,0 1 1,0-1-1,0 0 1,1 0 0,-1 1-1,0-1 1,0 0-1,0 1 1,0-1-1,0 0 1,0 0-1,1 1 1,-1-1-1,0 0 1,0 1-1,0-1 1,0 0-1,0 1 1,0-1 0,-1 1-1,-2 17 636,3-17-516,-4 16 143,2-1 1,-1 1 0,2 0-1,0 0 1,3 33-1,3-13-160,15 58 0,-19-79-743,-1-16 567,0 0 1,0 0-1,-1 0 0,1 1 1,0-1-1,0 0 1,0 0-1,0 0 1,0 0-1,-1 0 0,1 0 1,0 1-1,0-1 1,0 0-1,0 0 0,-1 0 1,1 0-1,0 0 1,0 0-1,0 0 1,-1 0-1,1 0 0,0 0 1,0 0-1,0 0 1,0 0-1,-1 0 0,1 0 1,0 0-1,0 0 1,0 0-1,-1 0 1,1 0-1,0-1 0,0 1 1,0 0-1,0 0 1,-1 0-1,-21-18-1209,18 14 1341,-11-12-663</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7"/>
    </inkml:context>
    <inkml:brush xml:id="br0">
      <inkml:brushProperty name="width" value="0.035" units="cm"/>
      <inkml:brushProperty name="height" value="0.035" units="cm"/>
    </inkml:brush>
  </inkml:definitions>
  <inkml:trace contextRef="#ctx0" brushRef="#br0">5 5 15403,'-5'0'1425,"5"3"-825,0 2-216,9 4 648,1 1-128,7-3-232,5 0-112,13-1-127,4-2-121,7-4-344,-2-3-224,4-4-505,-2-3-55,-6-1 552,0-1-152,-9-1-208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08"/>
    </inkml:context>
    <inkml:brush xml:id="br0">
      <inkml:brushProperty name="width" value="0.035" units="cm"/>
      <inkml:brushProperty name="height" value="0.035" units="cm"/>
    </inkml:brush>
  </inkml:definitions>
  <inkml:trace contextRef="#ctx0" brushRef="#br0">88 12 15539,'0'0'60,"0"-1"-1,0 1 0,0-1 0,0 1 1,0 0-1,0-1 0,0 1 0,0-1 1,0 1-1,-1-1 0,1 1 0,0 0 1,0-1-1,0 1 0,0 0 0,-1-1 1,1 1-1,0-1 0,0 1 0,-1 0 1,1 0-1,0-1 0,-1 1 0,1 0 1,0-1-1,-1 1 0,1 0 0,0 0 1,-1 0-1,1-1 0,-1 1 0,1 0 1,0 0-1,-1 0 0,1 0 0,-1 0 1,1 0-1,-1 0 0,1 0 0,0 0 0,-1 0 1,1 0-1,-1 0 0,1 0 0,0 0 1,-1 0-1,1 0 0,-1 1 0,1-1 1,0 0-1,-1 0 0,1 0 0,-1 1 1,1-1-1,0 0 0,-1 0 0,1 1 1,0-1-1,-1 1 0,-22 17 966,18-10-956,-1 0 0,1 0 0,1 1 0,0 0 0,0-1-1,0 2 1,1-1 0,1 0 0,-3 16 0,3-17-35,1 1-1,0-1 1,0 1-1,1-1 1,1 1-1,-1 0 1,1-1-1,1 1 1,0-1-1,5 16 1,-7-22-26,1 0 0,0 0 1,0-1-1,0 1 1,0 0-1,0-1 1,0 1-1,0-1 1,1 1-1,-1-1 0,0 0 1,1 1-1,-1-1 1,1 0-1,-1 0 1,1 0-1,0 0 0,0 0 1,-1-1-1,1 1 1,0 0-1,0-1 1,2 1-1,-1-1 16,0 0 1,1 0-1,-1-1 0,0 1 1,1-1-1,-1 0 0,0 0 1,0 0-1,0 0 0,0 0 1,0-1-1,4-2 0,4-3 114,0-1-1,0-1 1,-1 0 0,0 0-1,12-16 1,-15 16 25,0-1-1,0 0 1,7-14 0,-12 19-88,0 1-1,0-1 1,0 0-1,-1 0 1,0 0-1,0 0 1,0 0-1,0 0 1,-1 0-1,0-8 1,0 11-65,0 1 0,0 0 0,-1-1 1,1 1-1,0 0 0,-1-1 0,1 1 0,-1 0 1,1-1-1,-1 1 0,0 0 0,1 0 0,-1 0 1,0 0-1,0-1 0,0 1 0,0 0 1,0 0-1,0 1 0,0-1 0,0 0 0,0 0 1,0 0-1,-1 1 0,1-1 0,0 1 0,-1-1 1,1 1-1,0-1 0,-1 1 0,1 0 0,0 0 1,-1 0-1,1-1 0,0 1 0,-1 1 0,1-1 1,-1 0-1,1 0 0,0 0 0,-3 1 1,0 0-143,0 0 0,1 1 1,-1-1-1,0 0 1,1 1-1,-1 0 1,1 0-1,0 0 1,0 0-1,0 1 1,0-1-1,0 1 1,0 0-1,-3 4 0,-2 8-710,8-14 803,0-1 0,-1 1-1,1-1 1,0 1 0,0-1 0,0 1-1,-1 0 1,1-1 0,0 1-1,0-1 1,0 1 0,0-1-1,0 1 1,0 0 0,0-1 0,0 1-1,1-1 1,-1 1 0,0 0-1,0-1 1,0 1 0,1-1 0,-1 1-1,0-1 1,0 1 0,1 0-1,7 2-660</inkml:trace>
  <inkml:trace contextRef="#ctx0" brushRef="#br0" timeOffset="1">407 142 13531,'3'33'1256,"-4"10"-752,-5 3-192,2 4 585,-1-1-177,1-7-280,1-6-248,3-11-448,2-6 576,1-19-320,1-10-64,5-24-64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29.958"/>
    </inkml:context>
    <inkml:brush xml:id="br0">
      <inkml:brushProperty name="width" value="0.025" units="cm"/>
      <inkml:brushProperty name="height" value="0.025" units="cm"/>
    </inkml:brush>
  </inkml:definitions>
  <inkml:trace contextRef="#ctx0" brushRef="#br0">24 50 10314,'0'0'10954,"-23"-48"-10602,27 47-127,10 1-193,4 0-64,0 0-1410,-1 4-2818,-1-4-4228</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0"/>
    </inkml:context>
    <inkml:brush xml:id="br0">
      <inkml:brushProperty name="width" value="0.035" units="cm"/>
      <inkml:brushProperty name="height" value="0.035" units="cm"/>
    </inkml:brush>
  </inkml:definitions>
  <inkml:trace contextRef="#ctx0" brushRef="#br0">48 0 15235,'-3'3'263,"-1"-1"0,1 0 0,0 1 0,0 0 0,0-1 0,0 1 0,0 0 0,0 1 0,1-1 0,0 0 0,-1 1 0,1 0 0,1-1 0,-1 1 0,0 0 0,0 4 0,1-6-260,0 0 0,1 0 0,0 0-1,-1 0 1,1 0 0,0 1-1,0-1 1,0 0 0,0 0 0,0 0-1,0 0 1,1 0 0,-1 0 0,1 0-1,-1 0 1,1 0 0,0 0-1,0 0 1,0 0 0,0 0 0,0 0-1,0-1 1,1 1 0,-1 0-1,0-1 1,1 1 0,0-1 0,-1 0-1,1 1 1,0-1 0,-1 0 0,4 1-1,32 12 14,-29-11-13,0-1 1,0 1-1,-1 1 1,1 0-1,7 4 1,-13-6-3,1 0 0,-1 0 0,0 1 0,1-1 0,-1 0 0,0 1 0,-1 0 1,1-1-1,0 1 0,-1 0 0,1 0 0,-1 0 0,0 0 0,0 0 0,0 0 0,-1 0 0,2 5 0,-2 6 62,0 0-1,0-1 0,-1 1 0,-1-1 1,0 0-1,-1 1 0,0-1 1,-1 0-1,-1 0 0,0-1 1,-1 1-1,0-1 0,-13 19 0,18-29-16,0-1 0,0 1 0,-1 0 0,1 0 0,0-1-1,-1 1 1,1-1 0,-1 1 0,1-1 0,-1 1 0,0-1-1,0 0 1,1 0 0,-1 0 0,0 0 0,0 0 0,0-1-1,0 1 1,0 0 0,0-1 0,0 0 0,-1 1 0,-2-1-1,3-1-10,1 1-1,-1-1 1,0 0-1,1 0 0,-1 0 1,0 0-1,1 0 0,-1-1 1,1 1-1,0 0 0,-1-1 1,1 1-1,0-1 1,0 1-1,0-1 0,0 1 1,0-1-1,0 0 0,0 0 1,1 0-1,-1 1 0,0-1 1,1 0-1,-1-4 1,0-1-35,0-1 0,0 1 0,0-1 0,1 1 1,0-1-1,0 0 0,1 1 0,0-1 1,1 1-1,-1 0 0,1-1 0,1 1 0,-1 0 1,1 0-1,1 0 0,-1 0 0,1 1 1,0 0-1,7-8 0,7-7 28,2 0-1,0 2 1,43-32 0,-10 9 349,-51 40-324,1 0 1,-1 0 0,0 0 0,0 0 0,0 0 0,-1-1-1,1 1 1,0-1 0,-1 1 0,0-1 0,1 0-1,-1 1 1,0-1 0,0 0 0,0-5 0,-1 6-26,0 1 0,0 0 0,-1-1 0,1 1 0,0-1 0,-1 1 0,1 0 0,-1-1 0,0 1 0,1 0 0,-1 0-1,0 0 1,0-1 0,0 1 0,1 0 0,-1 0 0,-1 0 0,1 0 0,0 0 0,0 1 0,0-1 0,0 0 0,-1 0 0,1 1 0,0-1 0,-1 1 0,1-1 0,0 1 0,-1-1 0,1 1 0,0 0 0,-1 0 0,1 0 0,-2 0 0,-5-1 51,-1 0 0,1 0 0,0 1 0,0 0 0,0 1 0,-13 2 0,17-2-188,0 0 0,0 0 0,0 0 0,1 1 0,-1-1 0,0 1 0,1 0 0,-1 0 0,1 0 0,0 1 0,0-1 0,0 1 0,0 0 0,0-1 0,-3 5 0,6-6-18,-1-1 0,1 1 0,0 0 0,-1-1 1,1 1-1,0 0 0,0-1 0,-1 1 0,1 0 0,0-1 0,0 1 0,0 0 0,0 0 0,0-1 1,0 1-1,0 0 0,0-1 0,0 1 0,0 0 0,0 0 0,0-1 0,1 1 0,-1 0 0,0-1 1,0 1-1,1 0 0,-1-1 0,1 1 0,-1 0 0,0-1 0,1 1 0,-1-1 0,1 1 0,-1-1 1,1 1-1,0-1 0,-1 1 0,1-1 0,-1 0 0,1 1 0,0-1 0,-1 0 0,1 1 0,1-1 1,11 3-1129</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1"/>
    </inkml:context>
    <inkml:brush xml:id="br0">
      <inkml:brushProperty name="width" value="0.035" units="cm"/>
      <inkml:brushProperty name="height" value="0.035" units="cm"/>
    </inkml:brush>
  </inkml:definitions>
  <inkml:trace contextRef="#ctx0" brushRef="#br0">0 18 17972,'7'26'2048,"-5"-14"-1442,1 0 0,1-1 0,-1 0 0,2 1 0,7 13 0,-10-23-607,-1 1 0,1-1 0,-1 0 0,1 0 0,0 0 0,0 0 0,0-1 0,0 1 0,0 0 1,0-1-1,1 1 0,-1-1 0,0 0 0,1 0 0,-1 0 0,1 0 0,-1 0 0,1-1 0,0 1 0,-1-1 0,1 1 0,-1-1 0,1 0 0,0 0 0,0 0 0,-1-1 1,1 1-1,-1 0 0,5-2 0,0 0-277,0-1-1,0 0 1,0 0 0,0 0 0,0-1 0,-1 0 0,0 0-1,0-1 1,0 0 0,8-8 0,4-7-1657,25-37 0,-22 29 147,-37 76 3488,-1-4 690,-22 88 0,33-105-2516,2-1-1,0 1 1,2 0-1,3 50 1,-1-75 38,0 0 0,0 1 1,1-1-1,-1 0 0,1 0 1,-1 0-1,1 0 1,0 0-1,0 0 0,1 3 1,5 3-535</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2"/>
    </inkml:context>
    <inkml:brush xml:id="br0">
      <inkml:brushProperty name="width" value="0.035" units="cm"/>
      <inkml:brushProperty name="height" value="0.035" units="cm"/>
    </inkml:brush>
  </inkml:definitions>
  <inkml:trace contextRef="#ctx0" brushRef="#br0">6 42 17684,'-4'1'1952,"2"1"-1336,6-2-160,7-3 1105,6 0-705,0 0-160,7-1-264,5 0-160,4-2-360,4 3-368,-2-1 1456,-1-2-1000,-7 2-24,0-1 24</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3"/>
    </inkml:context>
    <inkml:brush xml:id="br0">
      <inkml:brushProperty name="width" value="0.035" units="cm"/>
      <inkml:brushProperty name="height" value="0.035" units="cm"/>
    </inkml:brush>
  </inkml:definitions>
  <inkml:trace contextRef="#ctx0" brushRef="#br0">1 9 15659,'2'-1'304,"0"0"0,0 0 0,0 0 0,0 0-1,0 1 1,0-1 0,1 1 0,-1-1 0,0 1-1,0 0 1,1 0 0,2 0 0,3 0 1009,0-1-1125,-1 1 0,1 0 0,-1 0 0,1 0 0,-1 1 0,1 0 0,-1 1 0,0 0 0,0 0 0,0 0 0,0 1 0,7 4 0,-12-7-177,-1 1 0,0 0 0,0 0-1,0 0 1,0 0 0,0 0-1,0 0 1,0 0 0,-1 0 0,1 0-1,0 0 1,0 0 0,-1 1-1,1-1 1,-1 0 0,1 0 0,-1 1-1,0-1 1,1 0 0,-1 3 0,0-1 3,0 1 1,0-1-1,-1 0 1,1 1 0,-1-1-1,0 0 1,0 0 0,-2 5-1,-3 5 59,-1 0 1,-1-1-1,-9 13 0,15-22-33,-63 87 719,64-90-751,1 1 0,0-1 1,0 0-1,-1 1 1,1-1-1,0 0 0,-1 1 1,1-1-1,0 0 1,0 1-1,0-1 0,-1 0 1,1 1-1,0-1 0,0 1 1,0-1-1,0 0 1,0 1-1,0-1 0,0 1 1,0-1-1,0 0 1,0 1-1,0-1 0,0 1 1,0-1-1,0 0 1,0 1-1,12 2 44,24-10-198,-29 5 111,-2 1-3,-1 0 0,1 1 0,-1-1-1,1 1 1,0 0 0,-1 1 0,1-1-1,0 1 1,-1 0 0,1 0 0,-1 0-1,1 0 1,-1 1 0,0 0 0,1 0-1,-1 0 1,0 0 0,6 6 0,-8-6 18,1 0 1,-1 1-1,1-1 1,-1 1 0,0-1-1,0 1 1,-1 0-1,1 0 1,-1 0 0,1 0-1,-1 0 1,0 0-1,0 0 1,0 0-1,0 1 1,-1-1 0,1 0-1,-1 1 1,0-1-1,0 0 1,0 1-1,0-1 1,-1 0 0,0 0-1,1 1 1,-3 3-1,0 1 121,-1-1 0,0 0 0,-1 0 0,1-1 0,-1 1-1,-1-1 1,1 0 0,-1 0 0,0-1 0,-1 0 0,1 0-1,-1 0 1,0-1 0,0 0 0,0 0 0,-1-1 0,-12 5-1,15-7-17,-1 0 0,1 0-1,-1 0 1,1-1 0,-1 0-1,1 0 1,-9-2 0,13 2-156,-1 0 1,1 0 0,0-1 0,0 1 0,-1 0 0,1-1 0,0 1-1,0-1 1,0 0 0,0 1 0,-1-1 0,1 0 0,0 0 0,0 0-1,0 1 1,1-1 0,-1 0 0,0 0 0,0-1 0,0 1 0,1 0-1,-1 0 1,1 0 0,-1 0 0,1-1 0,-1 1 0,1 0-1,0 0 1,-1-1 0,1 1 0,0 0 0,0-1 0,0 1 0,0 0-1,0 0 1,0-1 0,1 0 0,-1-3-84,1 1 0,0-1 0,0 1 1,1 0-1,-1 0 0,1 0 0,4-8 0,12-11-701</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4"/>
    </inkml:context>
    <inkml:brush xml:id="br0">
      <inkml:brushProperty name="width" value="0.035" units="cm"/>
      <inkml:brushProperty name="height" value="0.035" units="cm"/>
    </inkml:brush>
  </inkml:definitions>
  <inkml:trace contextRef="#ctx0" brushRef="#br0">185 0 16315,'-9'1'405,"0"0"0,1 0 0,-1 1-1,0 0 1,0 1 0,1 0-1,-1 0 1,1 1 0,0 0-1,0 0 1,0 1 0,1 0-1,-10 8 1,12-9-329,0 0 0,1 1-1,-1-1 1,1 1 0,0 0 0,0 0 0,0 0 0,1 1 0,0-1 0,0 1-1,0 0 1,1 0 0,0 0 0,0 0 0,0 0 0,1 0 0,0 1 0,0-1-1,0 8 1,1-12-71,0 0 0,0 0-1,0 0 1,1-1-1,-1 1 1,1 0-1,-1 0 1,1-1 0,-1 1-1,1 0 1,0-1-1,0 1 1,0-1-1,0 1 1,0-1 0,0 1-1,0-1 1,0 0-1,1 1 1,-1-1 0,1 0-1,1 1 1,-1-1-5,1 0 0,-1 0 0,1 0 0,0-1 0,-1 1 0,1-1 1,0 0-1,-1 1 0,1-1 0,0 0 0,0-1 0,-1 1 0,5-1 0,0-1 12,0 0-1,0 0 0,1-1 1,-2 0-1,1 0 0,0-1 0,-1 0 1,1 0-1,9-9 0,-11 8 71,0 0-1,-1 0 0,0-1 1,0 0-1,0 0 0,-1 0 1,0 0-1,0 0 0,0-1 0,3-13 1,-6 18-49,1 0 0,-1 0 1,0 0-1,0-1 0,0 1 0,0 0 1,0 0-1,0 0 0,-1-1 1,1 1-1,-1 0 0,1 0 0,-1 0 1,0 0-1,0 0 0,0 0 1,0 0-1,0 0 0,0 1 0,-1-1 1,1 0-1,-1 0 0,1 1 1,-1-1-1,0 1 0,1 0 0,-1-1 1,0 1-1,0 0 0,0 0 1,0 0-1,0 0 0,0 1 0,0-1 1,0 0-1,0 1 0,0 0 1,-3-1-1,-32-5-208,35 6-26,0-1 0,-1 1 0,1 0 0,0 0 0,-1 0 0,1 1-1,0-1 1,0 0 0,-1 1 0,1-1 0,0 1 0,0 0 0,-3 1 0,5-2 178,0 0-1,0 1 1,0-1 0,0 0-1,0 0 1,0 0 0,0 1-1,0-1 1,0 0 0,0 0-1,0 0 1,0 1 0,0-1 0,0 0-1,0 0 1,0 1 0,0-1-1,0 0 1,0 0 0,1 0-1,-1 0 1,0 1 0,0-1-1,0 0 1,0 0 0,0 0-1,1 0 1,-1 1 0,0-1 0,0 0-1,0 0 1,0 0 0,1 0-1,-1 0 1,0 0 0,0 0-1,0 0 1,1 1 0,-1-1-1,0 0 1,0 0 0,1 0-1,-1 0 1,0 0 0,0 0 0,0 0-1,1 0 1,-1 0 0,0 0-1,0 0 1,1-1 0,14 3-802</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5"/>
    </inkml:context>
    <inkml:brush xml:id="br0">
      <inkml:brushProperty name="width" value="0.035" units="cm"/>
      <inkml:brushProperty name="height" value="0.035" units="cm"/>
    </inkml:brush>
  </inkml:definitions>
  <inkml:trace contextRef="#ctx0" brushRef="#br0">201 1 17980,'-8'0'272,"0"0"0,0 1 1,0 0-1,0 0 0,0 1 1,0 0-1,1 0 0,-1 1 1,1 0-1,0 1 0,-1-1 0,1 1 1,1 1-1,-1-1 0,1 1 1,0 0-1,0 1 0,0 0 1,0-1-1,1 2 0,-8 12 0,7-10-170,0 1-1,1 0 1,0 0-1,1 1 0,0-1 1,-4 19-1,7-25-86,1-1 0,-1 1 0,1 0 0,0-1 0,0 1 0,0-1 0,1 1-1,-1-1 1,1 1 0,0-1 0,1 5 0,-1-6-10,0 0 0,0-1-1,0 1 1,0 0 0,1 0 0,-1-1-1,0 1 1,1-1 0,-1 0-1,1 1 1,0-1 0,-1 0 0,1 0-1,0 0 1,0 0 0,0 0 0,0 0-1,0-1 1,0 1 0,3 0 0,4 0 1,0 0 0,0-1 1,0 0-1,0-1 0,0 1 1,0-2-1,-1 0 0,1 0 0,0 0 1,-1-1-1,0 0 0,1-1 1,13-8-1,-3 1 74,0-1-1,-1-1 1,0-1 0,22-22-1,-34 31-21,-1-1 0,0 0-1,0 0 1,0-1-1,0 1 1,-1-1 0,5-12-1,-8 17-41,-1 1-1,1-1 1,-1 0-1,1 0 1,-1 0 0,0 1-1,0-1 1,0 0-1,0 0 1,0 0-1,0 0 1,0 0-1,-1 0 1,1 1 0,-1-1-1,1 0 1,-1 0-1,0 1 1,1-1-1,-1 0 1,0 1-1,0-1 1,0 1-1,-1-1 1,1 1 0,0-1-1,0 1 1,-1 0-1,1 0 1,-1 0-1,1-1 1,-1 1-1,0 1 1,1-1 0,-1 0-1,-3-1 1,-4-1-122,0 1 0,0 0 0,0 0 0,0 1 0,0 0 0,0 0 0,0 1-1,0 0 1,0 1 0,0 0 0,0 0 0,0 1 0,0 0 0,0 1 0,0 0 0,1 0 0,-11 7 0,9-4-294</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6"/>
    </inkml:context>
    <inkml:brush xml:id="br0">
      <inkml:brushProperty name="width" value="0.035" units="cm"/>
      <inkml:brushProperty name="height" value="0.035" units="cm"/>
    </inkml:brush>
  </inkml:definitions>
  <inkml:trace contextRef="#ctx0" brushRef="#br0">12 6 17188,'16'-6'3713,"-18"15"-700,-5 9-2638,2-2-204,1 1 0,0 0-1,-1 25 1,5-37-171,-1-1 0,1 1-1,0 0 1,0 0 0,1 0 0,0 0-1,0 0 1,0-1 0,0 1 0,1 0-1,-1-1 1,1 1 0,0-1 0,1 0-1,-1 1 1,6 5 0,-7-8-27,1-1 0,-1 0 0,0 0 0,1 1 0,-1-1 0,1 0 0,0 0 0,-1-1 1,1 1-1,0 0 0,0-1 0,-1 1 0,1-1 0,0 1 0,0-1 0,0 0 0,0 1 0,0-1 0,0 0 0,-1-1 0,1 1 0,0 0 0,0 0 0,0-1 0,0 1 1,-1-1-1,1 0 0,0 1 0,0-1 0,-1 0 0,3-1 0,0-1-25,0 0 0,0-1-1,0 1 1,0-1 0,-1 1 0,1-1-1,-1 0 1,0-1 0,0 1 0,3-7 0,5-17-219</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7"/>
    </inkml:context>
    <inkml:brush xml:id="br0">
      <inkml:brushProperty name="width" value="0.035" units="cm"/>
      <inkml:brushProperty name="height" value="0.035" units="cm"/>
    </inkml:brush>
  </inkml:definitions>
  <inkml:trace contextRef="#ctx0" brushRef="#br0">0 45 19596,'0'10'1977,"0"2"-1257,0-8-384,0 2 2408,6-13-4368,-5-12 1672,-1-7-384,0 2-120</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8"/>
    </inkml:context>
    <inkml:brush xml:id="br0">
      <inkml:brushProperty name="width" value="0.035" units="cm"/>
      <inkml:brushProperty name="height" value="0.035" units="cm"/>
    </inkml:brush>
  </inkml:definitions>
  <inkml:trace contextRef="#ctx0" brushRef="#br0">77 15 16780,'2'-14'2636,"-8"35"-1110,3-13-1331,-8 37 247,1 0 0,-3 50 1,0 95-401,3-30-173,10-155 163,-1-1-1,1 0 0,-1 1 1,0-1-1,-4 8 0,1-6-45</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19"/>
    </inkml:context>
    <inkml:brush xml:id="br0">
      <inkml:brushProperty name="width" value="0.035" units="cm"/>
      <inkml:brushProperty name="height" value="0.035" units="cm"/>
    </inkml:brush>
  </inkml:definitions>
  <inkml:trace contextRef="#ctx0" brushRef="#br0">23 633 15531,'-1'9'1569,"5"-2"-897,5-2-160,12-4 800,1-8-280,8-8-231,4 1-81,3-3-224,4-9-152,-6 1-360,-1 1-272,-8-4-520,-1 6 688,-10-1-48,-3-6-160,-9-6-121</inkml:trace>
  <inkml:trace contextRef="#ctx0" brushRef="#br0" timeOffset="1">26 137 16115,'-19'0'1753,"14"2"-969,4-2-256,16-5 936,4-3-367,9-4-209,8 0-168,6-2-328,1-3-64,3 2-264,2 1-240,-4 1-592,4 4-272,-7 0 832,1 3-216,-6 2-121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0.067"/>
    </inkml:context>
    <inkml:brush xml:id="br0">
      <inkml:brushProperty name="width" value="0.025" units="cm"/>
      <inkml:brushProperty name="height" value="0.025" units="cm"/>
    </inkml:brush>
  </inkml:definitions>
  <inkml:trace contextRef="#ctx0" brushRef="#br0">120 83 12204,'2'-3'503,"15"-33"5706,-18 23-3303,0 12-2849,0 1 1,0 0-1,1-1 0,-1 1 0,0 0 1,0-1-1,0 1 0,0 0 0,1 0 1,-1 0-1,0 0 0,0 0 0,0 0 1,0 0-1,0 0 0,0 0 0,1 1 1,-1-1-1,0 0 0,-1 1 0,-5 2-38,1 0 0,0 0 0,-1 1 0,1 0 0,0 0-1,1 0 1,-1 1 0,1 0 0,0 0 0,0 0 0,0 1-1,-5 8 1,5-7 83,0 0 0,1 0 0,-1 1 0,1 0 0,1 0 0,0 0 1,0 0-1,0 1 0,-2 15 0,5-23-90,0-1 0,0 1 1,0-1-1,0 1 0,0-1 1,0 1-1,0-1 0,0 1 0,0-1 1,1 1-1,-1-1 0,0 1 1,0-1-1,0 1 0,1-1 1,-1 1-1,0-1 0,0 1 1,1-1-1,-1 1 0,0-1 1,1 0-1,-1 1 0,1-1 1,-1 0-1,1 1 0,-1-1 0,0 0 1,1 0-1,-1 1 0,1-1 1,-1 0-1,1 0 0,0 1 1,24-4 486,21-17 199,-21 4-588,-2-1 0,26-23 0,-42 34-84,0 0 0,-1-1 0,0 0 0,0 0 0,-1-1-1,0 1 1,0-1 0,-1 0 0,0 0 0,0-1 0,2-9-1,-7 10 164,-8 14-219,-10 15-80,10-7 119,0-1 1,0 1 0,-7 17 0,14-26-45,0-1 1,0 1 0,0 0 0,0 0-1,1 0 1,0 0 0,0 0-1,0 0 1,1 0 0,0 0 0,0 0-1,0 0 1,0 0 0,2 7-1,-1-11-81,0 0 0,-1 1 0,1-1-1,0 0 1,0 0 0,0 0-1,0 1 1,0-1 0,0 0 0,0 0-1,0 0 1,1-1 0,-1 1-1,0 0 1,1 0 0,-1-1 0,0 1-1,1-1 1,-1 1 0,1-1 0,-1 0-1,1 1 1,-1-1 0,1 0-1,-1 0 1,1 0 0,-1 0 0,1 0-1,-1 0 1,1-1 0,-1 1-1,1 0 1,1-2 0,3 1-569,0-1 0,0 0 0,0 0 0,0-1 0,-1 1 0,1-1 0,4-4 0,24-21-5699</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1"/>
    </inkml:context>
    <inkml:brush xml:id="br0">
      <inkml:brushProperty name="width" value="0.035" units="cm"/>
      <inkml:brushProperty name="height" value="0.035" units="cm"/>
    </inkml:brush>
  </inkml:definitions>
  <inkml:trace contextRef="#ctx0" brushRef="#br0">254 16 17628,'0'0'65,"0"0"1,0-1-1,1 1 1,-1-1-1,0 1 1,0-1-1,0 1 1,0-1-1,0 1 1,0-1-1,0 1 1,0-1-1,-1 1 1,1-1-1,0 1 1,0-1-1,0 1 1,0-1-1,-1 1 1,1-1-1,0 1 1,0 0-1,-1-1 1,1 1 0,0-1-1,-1 1 1,1 0-1,0-1 1,-1 1-1,1 0 1,-1 0-1,1-1 1,-1 1-1,1 0 1,0 0-1,-1-1 1,1 1-1,-1 0 1,1 0-1,-1 0 1,1 0-1,-1 0 1,1 0-1,-1 0 1,1 0-1,-1 0 1,1 0-1,-1 0 1,1 0-1,-1 0 1,1 0-1,-1 1 1,1-1-1,-1 0 1,1 0-1,-1 0 1,0 1-1,-29 13 1190,14-2-1151,0 0-1,1 0 1,1 2-1,0 0 1,0 1-1,1 0 0,1 1 1,1 0-1,0 1 1,2 0-1,-10 20 1,18-34-110,0 1 1,-1-1-1,1 1 1,1-1-1,-1 1 1,0 0-1,1-1 1,0 1-1,0 0 0,0 0 1,0-1-1,2 8 1,-1-9 1,-1 0 1,1 0-1,0 0 1,0 0-1,0-1 0,1 1 1,-1 0-1,0-1 1,1 1-1,-1-1 0,1 1 1,-1-1-1,1 0 1,0 0-1,-1 1 1,1-1-1,0 0 0,0-1 1,0 1-1,0 0 1,0-1-1,0 1 1,0-1-1,2 1 0,13 1-29,-1 0-1,23-2 1,-29-1 28,0 1-1,-1 0 1,1 1-1,-1 0 1,1 0-1,-1 1 1,1 0 0,-1 0-1,0 1 1,12 6-1,-19-8 5,0 1-1,1 0 1,-1 0-1,0 0 0,0 0 1,0 0-1,0 0 0,0 1 1,-1-1-1,1 1 1,-1-1-1,1 1 0,-1 0 1,0-1-1,0 1 0,0 0 1,-1 0-1,1 0 1,-1 0-1,1 0 0,-1 0 1,0 0-1,0 0 0,0 0 1,0-1-1,-2 5 1,1 0 9,-1 0 0,0 0 0,0 0 0,0 0 0,-1 0 0,0-1 0,-1 1 0,1-1 1,-9 10-1,2-4 59,0-1-1,-1 0 1,0 0 0,0-1 0,-18 11 0,22-16-31,-1-1 0,1 0 0,-1-1 0,0 1 0,0-2-1,0 1 1,0-1 0,-1 0 0,1-1 0,0 0 0,-11 0 0,16-1 35,-4 0-238,0 0 0,0 0 0,0-1 0,-13-3 0,19 4 117,0 0-1,0 0 0,0-1 0,0 1 1,0-1-1,0 1 0,0-1 1,0 1-1,0-1 0,0 1 0,0-1 1,1 0-1,-1 1 0,0-1 0,0 0 1,1 0-1,-1 0 0,0 1 1,1-1-1,-1 0 0,1 0 0,-1 0 1,1 0-1,0 0 0,-1 0 0,1 0 1,0 0-1,0 0 0,0 0 1,0 0-1,0-1 0,0 1 0,0 0 1,0 0-1,0 0 0,0 0 1,0 0-1,1 0 0,-1 0 0,1-2 1,11-16-484,10-5-157</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2"/>
    </inkml:context>
    <inkml:brush xml:id="br0">
      <inkml:brushProperty name="width" value="0.035" units="cm"/>
      <inkml:brushProperty name="height" value="0.035" units="cm"/>
    </inkml:brush>
  </inkml:definitions>
  <inkml:trace contextRef="#ctx0" brushRef="#br0">6 62 19956,'-5'0'1585,"6"3"-1257,5-2-152,9-1 488,3 0-104,8-3-264,6 0-144,6-1-272,3-3-176,-3-5-368,1 3-200,-6-2 656,-4 2-168,-9 2-145</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3"/>
    </inkml:context>
    <inkml:brush xml:id="br0">
      <inkml:brushProperty name="width" value="0.035" units="cm"/>
      <inkml:brushProperty name="height" value="0.035" units="cm"/>
    </inkml:brush>
  </inkml:definitions>
  <inkml:trace contextRef="#ctx0" brushRef="#br0">78 136 17644,'-1'24'693,"-2"-1"1,0 1 0,-2-1-1,-7 23 1,-6 35-144,-13 122-223,30-196-326,-2 30 30,3-36-27,0 1 0,0-1 0,0 0 0,0 0 0,0 1 1,0-1-1,0 0 0,1 0 0,-1 1 0,0-1 0,1 0 0,-1 0 0,1 0 0,-1 1 0,1-1 0,0 0 0,0 0 0,-1 0 0,1 0 0,0 0 0,2 1 0,-3-2 4,1 1 0,0-1-1,-1 0 1,1 0 0,0 0 0,-1 0 0,1 0-1,0 0 1,-1 0 0,1 0 0,0 0 0,-1 0-1,1 0 1,0 0 0,-1-1 0,1 1 0,0 0-1,-1 0 1,1-1 0,-1 1 0,1 0-1,0-1 1,-1 1 0,2-1 0,11-15 100,-9 11-67,97-121 864,96-161 0,-90 96-4135,-106 189 2668,-6 6-186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4"/>
    </inkml:context>
    <inkml:brush xml:id="br0">
      <inkml:brushProperty name="width" value="0.035" units="cm"/>
      <inkml:brushProperty name="height" value="0.035" units="cm"/>
    </inkml:brush>
  </inkml:definitions>
  <inkml:trace contextRef="#ctx0" brushRef="#br0">1 0 14147,'0'33'1504,"0"-6"-896,0-5-231,4 0 615,4-1-144,2-4-248,2-1-192,-2-6-536,1-2-288,-1-1-944,0-2 1152,-2-10-200,2-5-152</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5"/>
    </inkml:context>
    <inkml:brush xml:id="br0">
      <inkml:brushProperty name="width" value="0.035" units="cm"/>
      <inkml:brushProperty name="height" value="0.035" units="cm"/>
    </inkml:brush>
  </inkml:definitions>
  <inkml:trace contextRef="#ctx0" brushRef="#br0">5 186 15835,'-2'9'597,"1"0"-1,0 1 0,0-1 1,1 1-1,1 10 0,0-18-497,-1 0 0,1 1 0,-1-1 0,1 0-1,-1 0 1,1 1 0,0-1 0,0 0 0,0 0 0,1 0 0,-1 0-1,0 0 1,1 0 0,-1 0 0,1 0 0,0-1 0,0 1 0,-1-1-1,1 1 1,0-1 0,0 0 0,0 0 0,1 1 0,-1-2 0,3 2-1,-3-1-80,0-1 1,0 0-1,-1 0 0,1 0 0,0 0 0,0-1 0,-1 1 0,1 0 0,0-1 0,-1 1 1,1-1-1,0 0 0,-1 0 0,1 1 0,-1-1 0,1 0 0,-1 0 0,1 0 0,-1-1 1,0 1-1,1 0 0,-1 0 0,1-3 0,0 2 13,0 0 1,0-1 0,0 1-1,0-1 1,-1 1-1,1-1 1,-1 0-1,0 0 1,0 0-1,0 0 1,0 1-1,0-1 1,0-4 0,-2 3 122,1 7-122,1-3-31,-1 0 1,0 1-1,0-1 0,0 0 0,1 1 1,-1-1-1,0 1 0,0-1 0,1 0 1,-1 0-1,0 1 0,1-1 0,-1 0 1,0 0-1,1 1 0,-1-1 0,1 0 1,-1 0-1,0 0 0,1 1 0,-1-1 1,1 0-1,-1 0 0,0 0 1,1 0-1,-1 0 0,1 0 0,-1 0 1,1 0-1,-1 0 0,1 0 0,2-1 14,0 0-1,-1 0 1,1-1 0,-1 1-1,1-1 1,-1 1-1,1-1 1,-1 0 0,0 0-1,0 0 1,0 0 0,0 0-1,2-4 1,10-7 46,-9 8-22,0 1 0,0-1 0,0 0 0,0-1 0,-1 1 0,0-1 0,0 1 0,0-1 0,-1-1 0,0 1 0,4-10 0,-2 4 109,-4 11-120,0 0-1,-1 0 1,1 0-1,-1 0 1,1 0 0,-1 0-1,1-1 1,-1 1-1,1 0 1,-1 0-1,0 0 1,0 0-1,0 0 1,0-1-1,0 1 1,0 0-1,0 0 1,0 0-1,0 0 1,0-1-1,-1 1 1,1-1-1,-2 4-23,-1 0-1,1 0 1,1 0 0,-1 0-1,0 1 1,0-1-1,1 0 1,-1 1 0,-1 5-1,-1 21-1,2 1-1,0 0 1,6 50-1,-4-78-1,0 3-2,0 8-8,1-1 1,0 1-1,0-1 1,2 1 0,-1-1-1,2 0 1,7 20-1,-11-32 11,1 1-1,-1-1 0,0 1 1,1 0-1,-1-1 1,1 1-1,-1-1 1,1 1-1,-1-1 0,1 0 1,0 1-1,-1-1 1,1 1-1,-1-1 0,1 0 1,0 1-1,-1-1 1,1 0-1,0 0 1,-1 0-1,1 0 0,0 1 1,0-1-1,-1 0 1,1 0-1,0 0 0,-1 0 1,1-1-1,0 1 1,-1 0-1,1 0 0,0 0 1,-1 0-1,1-1 1,0 1-1,-1 0 1,1-1-1,0 1 0,-1 0 1,1-1-1,-1 1 1,1-1-1,-1 1 0,1-1 1,0 0-1,2-3 4,0 1 1,0 0-1,0-1 0,0 0 0,3-5 0,46-100 4,9-15-65,-58 119 31,0 0 0,1 0-1,-1 0 1,1 1 0,0-1 0,0 1 0,1 0-1,-1 0 1,1 0 0,0 1 0,6-4 0,-8 5 13,0 1 0,-1 0 0,1 0 1,0 0-1,0 1 0,0-1 1,0 1-1,0-1 0,0 1 0,0 0 1,0 0-1,0 0 0,0 1 1,0-1-1,0 1 0,0-1 0,-1 1 1,1 0-1,0 0 0,0 0 1,0 1-1,-1-1 0,1 1 1,3 2-1,-3-1 11,-1-1 0,1 1 0,-1 0 0,1 0 0,-1 0 0,0 1-1,0-1 1,-1 0 0,1 1 0,0-1 0,-1 1 0,0 0 0,0-1 0,0 1 0,0 6 0,1 8 3,-1 36 0,-1-40 2,0 14 103,-7 39 0,7-145 747,-5-83-509,5 161-343,0 0-1,1 0 1,-1-1-1,0 1 0,0 0 1,0 0-1,0 0 1,0-1-1,0 1 1,0 0-1,0 0 0,0 0 1,0 0-1,0-1 1,0 1-1,0 0 0,-1 0 1,1 0-1,0-1 1,0 1-1,0 0 1,0 0-1,0 0 0,0 0 1,0-1-1,0 1 1,-1 0-1,1 0 0,0 0 1,0 0-1,0 0 1,0 0-1,0 0 1,-1-1-1,1 1 0,0 0 1,0 0-1,0 0 1,-1 0-1,5-2 13,5-2-28,1 0 0,-1 1 0,1 0 0,0 0 0,0 1-1,0 0 1,0 1 0,0 0 0,13 1 0,3 0 5,0 2-1,36 8 0,-57-9 8,0 0 1,0 0-1,0 0 0,0 1 0,-1 0 1,1 0-1,-1 0 0,9 6 0,-12-7 3,1 0-1,-1 1 0,0-1 0,1 0 0,-1 1 1,0 0-1,0-1 0,0 1 0,0 0 1,-1-1-1,1 1 0,0 0 0,-1 0 1,1-1-1,-1 1 0,0 0 0,1 0 1,-1 0-1,0 0 0,0 0 0,0 0 1,0 0-1,-1-1 0,1 1 0,-1 0 0,0 2 1,-3 11 2,1-7-7,0 0-1,1 1 1,0-1 0,1 0 0,-1 11 0,2-18 3,0 0-1,0 1 1,1-1 0,-1 0-1,0 0 1,0 0-1,1 1 1,-1-1 0,0 0-1,1 0 1,-1 0-1,1 0 1,0 0 0,-1 0-1,1 0 1,0 0 0,1 2-1,-1-3 0,1 1-1,-1 0 0,1-1 1,-1 1-1,1-1 0,-1 1 1,0-1-1,1 0 0,0 1 1,-1-1-1,1 0 0,-1 0 1,1 0-1,-1 0 0,1 0 1,-1-1-1,3 0 0,3 0-1,0-1 1,-1 0-1,1-1 0,-1 0 0,0 0 0,0 0 0,11-8 0,37-35 9,-35 28 5,-6 8-46,0 1 0,0 0 1,16-8-1,-15 10 34,-2 0 1,1-1-1,22-19 0,-31 23 15,1 0 0,-1 0-1,0-1 1,-1 1-1,1-1 1,-1 0 0,0 0-1,0 0 1,0-1 0,2-6-1,-5 12-9,0-1 0,0 1 0,0-1 0,1 1 0,-1 0 0,0-1 0,0 1 1,0 0-1,0-1 0,0 1 0,0-1 0,0 1 0,0 0 0,0-1 0,0 1 0,0-1 0,0 1 0,0 0 0,-1-1 0,1 1 0,0 0 0,0-1 0,0 1 0,-1-1 0,1 1 0,0 0 0,0 0 0,-1-1 0,1 1 0,0 0 0,0-1 0,-1 1 0,1 0 0,0 0 0,-1-1 0,1 1 0,0 0 0,-1 0 0,1 0 0,-1 0 0,1 0 0,0 0 0,-1-1 0,1 1 0,0 0 0,-1 0 0,1 0 0,-1 0 0,1 0 0,0 0 1,-1 0-1,1 1 0,-1-1 0,0 0 0,-1 0 3,0 1 0,0 0-1,0-1 1,0 1 0,0 0 0,-1 0 0,1 0 0,-3 2 0,-2 4 22,0 0-1,0 1 0,0-1 1,1 1-1,1 1 1,-1-1-1,1 1 0,1 0 1,-1 0-1,1 0 0,1 1 1,0-1-1,0 1 1,1 0-1,1 0 0,-1 0 1,1 16-1,1-24-44,0 0 0,0-1 0,0 1 0,0 0-1,0-1 1,1 1 0,-1-1 0,1 1 0,-1 0 0,1-1-1,-1 1 1,1-1 0,0 1 0,0-1 0,0 0 0,0 1 0,0-1-1,0 0 1,0 0 0,0 1 0,0-1 0,1 0 0,-1 0 0,0 0-1,1 0 1,-1-1 0,1 1 0,-1 0 0,1-1 0,-1 1-1,1-1 1,0 1 0,-1-1 0,1 0 0,0 1 0,-1-1 0,4 0-1,1-1-148,1 0 0,-1 0 0,1-1 0,-1 0 0,0 0 0,1 0 0,-1-1-1,7-3 1,8-6-262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6"/>
    </inkml:context>
    <inkml:brush xml:id="br0">
      <inkml:brushProperty name="width" value="0.035" units="cm"/>
      <inkml:brushProperty name="height" value="0.035" units="cm"/>
    </inkml:brush>
  </inkml:definitions>
  <inkml:trace contextRef="#ctx0" brushRef="#br0">125 43 16828,'-13'13'283,"1"1"0,0 0 0,1 1 0,1 0 0,0 1 1,1 0-1,1 0 0,1 1 0,0 0 0,1 0 0,1 1 1,0 0-1,2 0 0,-3 30 0,5-43-199,1-1 0,0 1 0,1 0 0,-1 0 0,1 0 0,0 0 0,0 0 0,3 7 0,-4-11-67,0 0 1,1 0-1,-1-1 0,0 1 0,1 0 1,-1-1-1,1 1 0,-1-1 0,1 1 1,-1 0-1,1-1 0,0 1 0,-1-1 1,1 0-1,0 1 0,-1-1 0,1 1 0,0-1 1,-1 0-1,1 0 0,0 1 0,1-1 1,-1 0-5,1 0 0,-1 0 1,1-1-1,-1 1 1,1-1-1,-1 1 0,0-1 1,1 1-1,-1-1 1,0 0-1,1 1 0,-1-1 1,0 0-1,0 0 1,0 0-1,2-2 0,7-7 62,0-1-1,0-1 0,-1 1 1,12-23-1,26-56 161,-37 69-163,-2 5-18,3-4 28,-1-1 1,-1-1-1,-1 0 1,0 0-1,5-31 0,-13 53-80,0 0 0,0 0 0,0 0-1,0 0 1,0 0 0,0 0 0,0 0-1,0 0 1,0 0 0,0 1 0,0-1-1,0 0 1,-1 0 0,1 0 0,0 0-1,0 0 1,0 0 0,0 0 0,0 0-1,0 0 1,0 0 0,0 0 0,0 0-1,0 0 1,0 0 0,0 0 0,0 0-1,0 0 1,0 0 0,0-1 0,-1 1-1,1 0 1,0 0 0,0 0-1,0 0 1,0 0 0,0 0 0,0 0-1,0 0 1,0 0 0,0 0 0,0 0-1,0 0 1,0 0 0,-6 11 37,-6 20 5,3 4-114,-5 48 1,13-73-79,0 0 1,1 0 0,0 0 0,0 0 0,1 0-1,0 0 1,1 0 0,0 0 0,7 18 0,-9-27 169,1 1 0,0-1 1,-1 1-1,1 0 0,0-1 0,0 0 1,0 1-1,0-1 0,0 0 0,1 1 1,-1-1-1,0 0 0,1 0 1,-1 0-1,0 0 0,1 0 0,-1 0 1,1-1-1,-1 1 0,1 0 1,0-1-1,-1 1 0,3 0 0,-1-2-34,0 1 0,-1-1-1,1 1 1,0-1 0,-1 0-1,1 0 1,-1 0 0,1 0-1,-1 0 1,0 0 0,1-1-1,-1 1 1,0-1 0,0 0-1,4-3 1,31-36-273</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7"/>
    </inkml:context>
    <inkml:brush xml:id="br0">
      <inkml:brushProperty name="width" value="0.035" units="cm"/>
      <inkml:brushProperty name="height" value="0.035" units="cm"/>
    </inkml:brush>
  </inkml:definitions>
  <inkml:trace contextRef="#ctx0" brushRef="#br0">307 1 14675,'-9'39'2025,"2"0"1,2 0-1,0 71 0,5-108-1996,0 81 1373,-5 63-46,3-129-1324,-1-1 0,0 1 0,-2 0 0,0-1 0,0 0 0,-13 24 0,8-21-147,0-1 1,-1-1-1,-1 0 1,-1-1-1,0 0 1,-1-1 0,-1-1-1,0 0 1,-1-1-1,-1 0 1,-30 17-1,5-11-189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8"/>
    </inkml:context>
    <inkml:brush xml:id="br0">
      <inkml:brushProperty name="width" value="0.035" units="cm"/>
      <inkml:brushProperty name="height" value="0.035" units="cm"/>
    </inkml:brush>
  </inkml:definitions>
  <inkml:trace contextRef="#ctx0" brushRef="#br0">87 1 18820,'-6'17'677,"0"0"0,-12 23 0,-9 24-5,20-43-452,1 0-1,1 1 0,1-1 1,1 1-1,-1 28 1,4-49-217,0 0 1,0 0 0,0 1 0,0-1 0,0 0 0,0 0 0,0 1 0,0-1 0,1 0 0,-1 0 0,0 0 0,1 1 0,-1-1 0,1 0-1,0 0 1,-1 0 0,1 0 0,0 0 0,-1 0 0,1 0 0,0 0 0,0 0 0,0-1 0,0 1 0,0 0 0,0 0 0,1 0 0,0-1-7,0 0 1,1 1 0,-1-1 0,0 0 0,0 0 0,0-1 0,0 1 0,0 0 0,1-1 0,-1 0 0,0 1-1,0-1 1,0 0 0,3-2 0,42-25-59,-28 17 32,29-15 0,-43 24 22,-1 0 1,1 0 0,0 1-1,0-1 1,0 1-1,0 0 1,0 1 0,0-1-1,1 1 1,-1 0 0,8 1-1,-10 0 13,0 0 1,0 0-1,-1 0 0,1 1 0,0-1 1,-1 1-1,1-1 0,-1 1 0,0 0 1,1 0-1,-1 0 0,0 0 0,0 0 1,0 1-1,-1-1 0,1 0 0,-1 1 1,1 0-1,-1-1 0,0 1 0,0 0 1,0 0-1,0-1 0,1 6 0,0 4 47,0-1 0,-1 1 1,0 0-1,-1 21 0,-1-10 97,-1-1 1,-1 0 0,-1 0 0,-14 41-1,16-56-90,0-1 0,-1 1 0,0-1 0,0 0 0,-1 0 0,1 0-1,-1-1 1,0 1 0,-1-1 0,0 0 0,1 0 0,-1 0 0,-1-1 0,1 0-1,-1 0 1,0 0 0,0-1 0,0 1 0,0-2 0,-8 4 0,8-5-31,1 0 0,0-1 0,0 0 1,-1 0-1,1 0 0,0 0 0,-1-1 0,1 0 1,0 0-1,0 0 0,-1-1 0,1 0 1,0 0-1,1 0 0,-1 0 0,0-1 0,1 0 1,-1 0-1,1 0 0,-5-5 0,5 5-253,1 0-1,-1-1 0,1 1 1,0-1-1,0 1 0,1-1 1,-1 0-1,1 0 0,0 0 1,0-1-1,0 1 0,1 0 1,-1-1-1,1 1 0,0-1 1,0 1-1,1-1 0,-1 0 1,1 1-1,0-1 0,0 0 1,1 1-1,0-7 0,0 8 95,0 1 0,0 0 0,0-1 0,1 1 0,-1 0 0,0 0 0,1 0 0,0 0 0,-1 0 0,1 0 0,0 1 1,0-1-1,0 0 0,0 1 0,0 0 0,4-3 0,25-8-1193</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29"/>
    </inkml:context>
    <inkml:brush xml:id="br0">
      <inkml:brushProperty name="width" value="0.035" units="cm"/>
      <inkml:brushProperty name="height" value="0.035" units="cm"/>
    </inkml:brush>
  </inkml:definitions>
  <inkml:trace contextRef="#ctx0" brushRef="#br0">192 0 15867,'0'32'1449,"5"-2"-745,-1 1-136,6 9 528,0-1-152,-1 13 33,-2 6-73,-6 20-152,-1 3-152,-8 14-248,-8-2-120,-9 0-184,0-2-152,-8-10-544,1-9 1656,1-25-1008,-1-14-8,-4-20 8</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0"/>
    </inkml:context>
    <inkml:brush xml:id="br0">
      <inkml:brushProperty name="width" value="0.035" units="cm"/>
      <inkml:brushProperty name="height" value="0.035" units="cm"/>
    </inkml:brush>
  </inkml:definitions>
  <inkml:trace contextRef="#ctx0" brushRef="#br0">143 47 13259,'11'-29'2413,"-10"29"-2360,-1-1 0,0 1 0,0-1 0,0 1 0,1-1 0,-1 0 0,0 1 0,0-1 1,0 1-1,0-1 0,0 1 0,0-1 0,0 1 0,0-1 0,0 1 0,-1-1 0,1 1 0,0-1 0,0 1 0,0-1 0,0 1 0,-1-1 0,1 1 0,0-1 0,-1 1 0,1 0 0,0-1 0,-1 1 0,1-1 0,0 1 0,-1 0 0,1-1 0,-1 1 0,1 0 0,-1 0 0,1-1 0,-1 1 0,1 0 0,-1 0 0,1 0 1,-1-1-1,1 1 0,-1 0 0,1 0 0,-1 0 0,1 0 0,-1 0 0,1 0 0,-1 0 0,1 0 0,-1 0 0,1 0 0,-2 1 0,0-1 79,0 1 0,0 0 0,1-1 0,-1 1 0,0 0 0,0 0 0,1 0 0,-1 0 0,0 0 0,1 1 0,-1-1 0,1 0 0,-3 4 0,-16 24 657,12-16-456,-5 6-69,2 1-1,0 1 1,1 0 0,1 0 0,-7 28-1,12-35-188,1 0 0,0 1-1,1 0 1,0-1-1,2 1 1,-1 0 0,2-1-1,0 1 1,4 19-1,-5-31-91,1-1-1,-1 1 0,1 0 0,0-1 1,0 1-1,0-1 0,0 1 0,1-1 1,-1 1-1,0-1 0,1 0 0,0 0 1,0 0-1,-1 0 0,1 0 0,0 0 0,1 0 1,-1-1-1,0 1 0,0-1 0,1 1 1,-1-1-1,1 0 0,-1 0 0,1 0 1,-1 0-1,1-1 0,0 1 0,-1-1 1,1 1-1,0-1 0,0 0 0,-1 0 0,1 0 1,0 0-1,0-1 0,3 0 0,4-2-206,0 1-1,-1-2 1,1 1 0,0-1-1,-1-1 1,0 0-1,0 0 1,15-13-1,-6 2-41,0-1 1,-1-1-1,18-25 0,10-19-422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0.392"/>
    </inkml:context>
    <inkml:brush xml:id="br0">
      <inkml:brushProperty name="width" value="0.025" units="cm"/>
      <inkml:brushProperty name="height" value="0.025" units="cm"/>
    </inkml:brush>
  </inkml:definitions>
  <inkml:trace contextRef="#ctx0" brushRef="#br0">125 0 7719,'0'0'10202,"-8"11"-8830,-7 12-601,0 1 1,1 0 0,1 1-1,2 0 1,-9 27-1,13-32-363,1 1 1,1-1-1,1 1 0,1 0 1,1 0-1,1 0 0,2 41 0,0-57-390,0-1 0,-1 1 0,2-1 1,-1 1-1,0-1 0,1 1 0,0-1 0,0 0 0,0 0 0,1 0 0,-1 0 0,1-1 0,0 1 0,0 0 0,0-1 0,0 0 0,6 4 0,2 0 18,0 0-1,1-1 1,0 0-1,19 6 1,-10-4-21,-7 2-297,-8-4-1678,1-3-5652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1"/>
    </inkml:context>
    <inkml:brush xml:id="br0">
      <inkml:brushProperty name="width" value="0.035" units="cm"/>
      <inkml:brushProperty name="height" value="0.035" units="cm"/>
    </inkml:brush>
  </inkml:definitions>
  <inkml:trace contextRef="#ctx0" brushRef="#br0">143 1 17692,'0'13'1632,"-5"8"-944,5 3-248,2 12 721,2 2-137,5 10-232,1 4-112,0 8-160,-2 2-128,-3 4-128,-5 1-64,-7 3-144,-6 2-128,-6-5-600,-5-2 1584,-9-15-936,-9-13 32,-5-18-56</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2"/>
    </inkml:context>
    <inkml:brush xml:id="br0">
      <inkml:brushProperty name="width" value="0.035" units="cm"/>
      <inkml:brushProperty name="height" value="0.035" units="cm"/>
    </inkml:brush>
  </inkml:definitions>
  <inkml:trace contextRef="#ctx0" brushRef="#br0">1 23 13179,'3'-8'954,"4"-6"3029,-5 14-1913,-1 10-603,-3 19-635,3 50 0,-1-71-827,2 1 0,-1-1 0,1 0 0,0 1 0,0-1 0,1 0 1,0-1-1,1 1 0,0 0 0,8 12 0,-10-18-2,0 0 0,0 0 0,1 0-1,-1 0 1,0 0 0,1-1 0,-1 1 0,1-1 0,-1 1 0,1-1 0,0 0-1,0 0 1,-1 0 0,1 0 0,0-1 0,0 1 0,0-1 0,0 0-1,0 0 1,0 0 0,0 0 0,0 0 0,0-1 0,4-1 0,8-1-256,-1-2 0,1 0 0,21-12 0,-15 8-635,-3 1 390,-2-1 1,1 0-1,18-15 1,-8 2-262</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3"/>
    </inkml:context>
    <inkml:brush xml:id="br0">
      <inkml:brushProperty name="width" value="0.035" units="cm"/>
      <inkml:brushProperty name="height" value="0.035" units="cm"/>
    </inkml:brush>
  </inkml:definitions>
  <inkml:trace contextRef="#ctx0" brushRef="#br0">282 1 16428,'0'3'381,"-1"0"0,0 0 0,0 0 0,0 0 0,0 0 1,0-1-1,-3 4 0,3-3-123,-46 109 2577,-39 144 0,-31 79-3904,113-325 783,0-4-86,2 0 0,-1 1 0,1-1-1,0 1 1,-2 9 0,4-16 360,0 0 1,0 0 0,0 0-1,0 0 1,0 0 0,0 0-1,0 1 1,0-1 0,0 0-1,0 0 1,0 0 0,0 0-1,0 0 1,0 0 0,0 0-1,0 1 1,0-1 0,0 0-1,0 0 1,0 0 0,0 0-1,1 0 1,-1 0 0,0 0-1,0 0 1,0 1 0,0-1-1,0 0 1,0 0 0,0 0-1,0 0 1,0 0 0,0 0-1,0 0 1,1 0 0,-1 0-1,0 0 1,0 0 0,0 0-1,0 0 1,0 0 0,0 0-1,0 0 1,0 0 0,1 0-1,-1 0 1,0 0 0,0 0-1,0 0 1,11-4-667</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4"/>
    </inkml:context>
    <inkml:brush xml:id="br0">
      <inkml:brushProperty name="width" value="0.035" units="cm"/>
      <inkml:brushProperty name="height" value="0.035" units="cm"/>
    </inkml:brush>
  </inkml:definitions>
  <inkml:trace contextRef="#ctx0" brushRef="#br0">9 30 19260,'2'1'275,"1"0"0,-1 0 0,0-1 0,1 1 0,-1-1 0,0 0 0,1 0 0,-1 0 0,1 0 0,-1 0 0,0 0 0,1-1-1,-1 1 1,5-2 0,2 0 95,65-10 676,-46 6-1490,0 1 0,0 2 0,50 1 0,-69 4-1640,-8-1 931,-5 0 618,-4-1-305</inkml:trace>
  <inkml:trace contextRef="#ctx0" brushRef="#br0" timeOffset="1">18 128 13867,'-13'23'1544,"10"0"-744,2-3-183,9-6 1055,8-4-272,7-6-151,6-2-89,1-8-264,3-4-88,0-7-192,0 1-288,-2-4-960,-4 6-296,-1-1 768,-1 1-184,-4 0-144</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6"/>
    </inkml:context>
    <inkml:brush xml:id="br0">
      <inkml:brushProperty name="width" value="0.035" units="cm"/>
      <inkml:brushProperty name="height" value="0.035" units="cm"/>
    </inkml:brush>
  </inkml:definitions>
  <inkml:trace contextRef="#ctx0" brushRef="#br0">3 73 17076,'-2'15'3211,"2"-12"-3011,0-1 1,0 1-1,0 0 1,1 0-1,-1-1 1,1 1-1,-1 0 1,1-1-1,0 1 1,0-1-1,0 1 0,1-1 1,-1 1-1,0-1 1,1 0-1,0 0 1,-1 0-1,5 4 1,-4-4-159,1 1 0,0-1 0,0 1 0,0-1 0,0 0 0,0 0 0,0 0 1,1-1-1,-1 1 0,1-1 0,-1 0 0,1 0 0,4 1 0,2-2-141,0 0-1,-1-1 1,1 0-1,0-1 1,-1 0-1,1 0 1,-1-1-1,0 0 1,0-1-1,0 0 0,13-8 1,1-2-1321,-1-1 1,39-35-1,-44 32 133,-13 14 893,-1 0 1,1 0-1,0 0 1,0 0-1,0 1 1,0 0-1,6-3 1,-10 6 387,0-1 1,0 1 0,0 0-1,1 0 1,-1 0 0,0 0-1,0 0 1,0 0 0,0 0-1,0 0 1,1 0 0,-1 0-1,0 0 1,0 0 0,0 0 0,0 0-1,0 0 1,1 0 0,-1 0-1,0 0 1,0 0 0,0 0-1,0 0 1,0 0 0,1 0-1,-1 0 1,0 0 0,0 0 0,0 0-1,0 0 1,0 1 0,0-1-1,0 0 1,1 0 0,-1 0-1,0 0 1,0 0 0,0 0-1,0 0 1,0 1 0,0-1 0,0 8 287,-7 11 574,6-18-825,-18 45 1594,3 1 0,-16 65 0,-6 99 160,35-194-1751,-1 8-337,0 1 0,2 0 0,2 51 0,6-60-885,-6-17 1164,0 0 0,0 1-1,1-1 1,-1 0 0,0 1 0,1-1-1,-1 0 1,0 1 0,1-1-1,-1 0 1,0 0 0,1 0-1,-1 1 1,1-1 0,-1 0 0,0 0-1,1 0 1,-1 0 0,1 0-1,-1 0 1,0 0 0,1 0-1,-1 0 1,1 0 0,-1 0 0,1 0-1,-1 0 1,0 0 0,1 0-1,-1 0 1,1 0 0,-1 0-1,1-1 1,-1 1 0,0 0 0,1 0-1,-1 0 1,0-1 0,1 1-1,9-12-716</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7"/>
    </inkml:context>
    <inkml:brush xml:id="br0">
      <inkml:brushProperty name="width" value="0.035" units="cm"/>
      <inkml:brushProperty name="height" value="0.035" units="cm"/>
    </inkml:brush>
  </inkml:definitions>
  <inkml:trace contextRef="#ctx0" brushRef="#br0">55 1 19444,'-3'14'1584,"-4"6"-1127,-3 4-185,0 15 680,0 1-352,3 3-240,1 0-96,5-10-208,1-4-224,6-6-568,-1-6-272,0-13-297,0-4 953,-3-7-272,-4-4-296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8"/>
    </inkml:context>
    <inkml:brush xml:id="br0">
      <inkml:brushProperty name="width" value="0.035" units="cm"/>
      <inkml:brushProperty name="height" value="0.035" units="cm"/>
    </inkml:brush>
  </inkml:definitions>
  <inkml:trace contextRef="#ctx0" brushRef="#br0">0 38 16444,'4'0'374,"0"0"1,-1-1 0,1 1 0,-1-1 0,1 0-1,-1 0 1,0 0 0,1 0 0,-1-1 0,0 1-1,0-1 1,5-3 0,-1 1-173,0 1 0,0 0 0,1 0 0,8-3 0,-2 5 35,1 0-1,23 1 1,-5 0-51,-23 0-170,0 1 0,-1 0 0,1 1 0,-1 0 0,1 1 0,-1 0-1,0 0 1,0 1 0,0 0 0,0 0 0,-1 1 0,0 0 0,0 1-1,0 0 1,0 0 0,-1 1 0,0 0 0,-1 0 0,8 10 0,-11-14-14,-1 0 0,0 1 0,1-1 1,-1 1-1,0-1 0,-1 1 1,1 0-1,-1 0 0,1 0 0,-1 0 1,0 0-1,-1 0 0,1 0 0,-1 0 1,0 8-1,-1-6 4,0 0-1,0 0 1,0 0 0,-1 0 0,0 0 0,-1-1-1,1 1 1,-1-1 0,-6 10 0,-2-1 71,0-1 1,0-1-1,-1 0 1,0 0-1,-1-1 0,-27 16 1,32-21 20,-2-1 0,1 0 0,0-1-1,-1 0 1,0 0 0,0-1 0,0-1 0,0 1 0,-20 0 0,24-2-253,0-1 0,-1-1 0,1 1 0,0-1 1,0 0-1,0-1 0,0 1 0,0-1 0,0 0 0,0-1 0,0 1 1,1-1-1,-1 0 0,1-1 0,0 1 0,0-1 0,-7-7 0,12 11 125,0 0 5,0 0 1,-1 0 0,1 0-1,0-1 1,0 1 0,-1 0 0,1 0-1,0 0 1,0-1 0,-1 1-1,1 0 1,0 0 0,0 0 0,0-1-1,0 1 1,-1 0 0,1-1-1,0 1 1,0 0 0,0 0-1,0-1 1,0 1 0,0 0 0,0-1-1,0 1 1,0 0 0,0 0-1,0-1 1,0 1 0,0 0 0,0-1-1,0 1 1,0 0 0,0-1-1,0 1 1,0 0 0,0 0-1,1-1 1,-1 1 0,0-1 0,9-1-641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39"/>
    </inkml:context>
    <inkml:brush xml:id="br0">
      <inkml:brushProperty name="width" value="0.035" units="cm"/>
      <inkml:brushProperty name="height" value="0.035" units="cm"/>
    </inkml:brush>
  </inkml:definitions>
  <inkml:trace contextRef="#ctx0" brushRef="#br0">47 46 14787,'-16'6'1561,"13"-5"-1154,-1 1 0,1-1 1,-1 0-1,1 0 0,-1 0 0,-6 0 1,49-10 2823,73-22-2987,-84 23-868,-21 5 231,1 1 0,-1 0 0,1 0 0,-1 1 0,9-1 0,-13 2-239</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0"/>
    </inkml:context>
    <inkml:brush xml:id="br0">
      <inkml:brushProperty name="width" value="0.035" units="cm"/>
      <inkml:brushProperty name="height" value="0.035" units="cm"/>
    </inkml:brush>
  </inkml:definitions>
  <inkml:trace contextRef="#ctx0" brushRef="#br0">1 43 16259,'3'9'1385,"3"-5"-865,-1-4-192,11 1 552,4 1-144,2-6-184,3-6-95,5 2-273,1 1-232,-1 1-609,1 1-263,-8-1 704,-3 0-144,-5-1-200</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1"/>
    </inkml:context>
    <inkml:brush xml:id="br0">
      <inkml:brushProperty name="width" value="0.035" units="cm"/>
      <inkml:brushProperty name="height" value="0.035" units="cm"/>
    </inkml:brush>
  </inkml:definitions>
  <inkml:trace contextRef="#ctx0" brushRef="#br0">291 34 15163,'1'-1'247,"1"0"0,0-1-1,-1 1 1,1 0-1,-1-1 1,0 1 0,1-1-1,-1 0 1,0 1 0,0-1-1,0 0 1,0 0 0,-1 0-1,1 0 1,0 0-1,0-2 1,-1 4-181,0 0 0,-1-1 0,1 1 0,0 0 0,0 0 0,0-1 0,-1 1 0,1 0 1,0 0-1,0 0 0,-1 0 0,1-1 0,0 1 0,0 0 0,-1 0 0,1 0 0,0 0 0,0 0 0,-1 0 0,1 0 0,0 0 0,-1 0 0,1 0 0,0 0 0,0 0 0,-1 0 0,1 0 0,0 0 0,-1 0 0,1 0 0,0 0 0,0 0 0,-1 0 1,1 1-1,0-1 0,0 0 0,-1 0 0,1 0 0,0 1 0,-18 6 772,13-5-562,-16 7-66,0 1 1,1 1 0,0 1 0,1 1-1,0 1 1,1 0 0,0 1 0,-21 25-1,30-30-191,1 1 0,0 0 1,0 0-1,1 1 0,0-1 0,1 2 0,1-1 0,0 1 0,0 0 0,1 0 0,1 0 0,0 1 0,1-1 0,1 1 0,-1 21 0,2-32-28,0 0-1,0 0 0,1 0 0,-1 0 0,1 0 1,0 0-1,-1 0 0,1 0 0,0 0 1,1 0-1,-1 0 0,1 0 0,-1-1 0,1 1 1,0-1-1,0 1 0,0-1 0,0 0 0,0 1 1,0-1-1,1 0 0,-1-1 0,1 1 0,-1 0 1,1-1-1,0 1 0,0-1 0,0 0 0,0 0 1,0 0-1,0 0 0,0-1 0,0 1 1,0-1-1,0 0 0,0 1 0,0-2 0,0 1 1,0 0-1,0 0 0,0-1 0,0 0 0,4-1 1,5-1-214,0-1 1,0 0-1,0 0 1,-1-1-1,0-1 1,0 0 0,-1 0-1,1-1 1,10-9-1,6-15-254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1.950"/>
    </inkml:context>
    <inkml:brush xml:id="br0">
      <inkml:brushProperty name="width" value="0.025" units="cm"/>
      <inkml:brushProperty name="height" value="0.025" units="cm"/>
    </inkml:brush>
  </inkml:definitions>
  <inkml:trace contextRef="#ctx0" brushRef="#br0">6 513 11435,'0'0'10532,"1"13"-9576,-7 167 1681,6-178-2609,0 0 1,-1 0-1,1 0 0,1 0 0,-1 0 1,0 0-1,0 0 0,1 0 0,-1 0 1,1 0-1,0 0 0,0 0 0,-1-1 1,1 1-1,0 0 0,1 0 0,-1-1 0,0 1 1,0-1-1,1 1 0,1 1 0,-1-2 9,-1-1-1,1 1 0,0 0 1,0-1-1,0 1 0,0-1 1,0 0-1,0 1 0,0-1 1,0 0-1,0 0 0,0 0 1,0-1-1,0 1 0,0 0 1,0-1-1,2 0 0,6-3 57,-1 0-1,1-1 1,-1 1-1,-1-2 0,1 1 1,14-13-1,-1-2-42,-1-1 0,25-33 0,-39 45-25,1-1 0,-2-1 0,1 1 0,-1-1-1,-1 0 1,0-1 0,-1 1 0,4-17 0,-23 80 195,11-43-205,1 0 0,0 0 0,1 1 0,0-1 0,0 1 0,0 12 0,2-21-13,0 0-1,0 0 1,0 0 0,0 0-1,0 0 1,0 0-1,0-1 1,1 1-1,-1 0 1,0 0-1,1 0 1,-1 0-1,1 0 1,-1-1 0,1 1-1,-1 0 1,1 0-1,-1-1 1,1 1-1,0 0 1,0-1-1,-1 1 1,1-1-1,0 1 1,0-1 0,1 1-1,28 2 127,-23-4-95,0 0 1,1-1 0,-1 0 0,0-1 0,0 1-1,9-6 1,4-6-222,0-2 0,28-27 1,-13 11-3083,-34 31 2572,1 0 1,-1 0-1,1 1 0,-1-1 0,1 0 1,-1 1-1,1-1 0,0 1 0,-1-1 0,1 1 1,0 0-1,-1 0 0,1 0 0,2 0 1,31 3-6237,8 0 4192,-40-4 2857,0 0 0,0 0 0,-1 0 0,1-1 0,0 1 0,-1-1 0,1 1 0,-1-1 0,0 0-1,0 0 1,0 0 0,4-4 0,-5 5 332,0-1 1,0 0-1,0 1 0,0-1 1,0 1-1,-1-1 0,1 0 0,0 0 1,-1 1-1,1-1 0,-1 0 0,1-3 1,-1 5-326,0-1 0,0 1 0,0 0 0,0 0 0,0-1 0,0 1 0,0 0 0,0-1 0,0 1 0,0 0 0,0 0 0,-1 0 0,1-1 0,0 1 0,0 0 0,0 0 0,0-1 0,0 1 1,0 0-1,-1 0 0,1 0 0,0-1 0,0 1 0,0 0 0,-1 0 0,1 0 0,0 0 0,0-1 0,0 1 0,-1 0 0,1 0 0,0 0 0,0 0 0,-1 0 0,1 0 0,0 0 0,0 0 0,-1 0 1,1 0-1,-1 0 0,-13 5 2303,-10 12-315,0 25-609,20-20-853,4-21-632,1 0 0,-1-1 0,0 1 0,0-1 0,1 1 0,-1 0 0,0-1-1,1 1 1,-1-1 0,0 1 0,1-1 0,-1 1 0,1-1 0,-1 0 0,1 1 0,-1-1 0,1 1 0,-1-1 0,1 0 0,-1 0 0,1 1-1,0-1 1,-1 0 0,1 0 0,-1 0 0,1 1 0,0-1 0,-1 0 0,1 0 0,0 0 0,11 0 51,-1-1 1,0 0-1,1-1 0,-1 0 1,0 0-1,0-1 1,19-8-1,-18 6-65,0 1 0,0 0-1,0 1 1,1 0 0,23-1 0,-35 4-3,-1 0 1,1 0 0,-1 0 0,1 1 0,-1-1 0,0 0-1,1 0 1,-1 0 0,1 1 0,-1-1 0,0 0 0,1 1-1,-1-1 1,0 0 0,1 0 0,-1 1 0,0-1-1,0 1 1,1-1 0,-1 0 0,0 1 0,0-1 0,0 1-1,1-1 1,-1 1 0,0-1 0,0 0 0,0 1 0,0-1-1,0 1 1,0-1 0,0 1 0,0-1 0,0 1-1,0-1 1,0 0 0,0 1 0,0-1 0,-1 1 0,1-1-1,0 1 1,0-1 0,0 0 0,-1 1 0,1-1-1,0 1 1,0-1 0,-1 0 0,1 1 0,-1-1 0,-16 30 7,14-24-5,20-11 35,-7-1-215,-1 0 1,0-1-1,-1-1 0,0 1 1,0-2-1,0 1 0,-1-1 1,0 0-1,-1 0 0,0-1 1,-1 1-1,1-2 0,5-16 1,0-9-1448,-1 0 1,8-67 0,7-27-2152,-35 150 4438,1 0 0,-10 34 0,13-29-320,2-1-1,1 1 1,2 0 0,0 0-1,1 0 1,1-1 0,7 37-1,-7-58-329,0 0 0,0 0 0,0 1 0,0-1-1,1 0 1,-1 0 0,1 0 0,0 0 0,0 0-1,0-1 1,0 1 0,1-1 0,-1 1 0,1-1 0,-1 0-1,1 0 1,0 0 0,0 0 0,0 0 0,0-1 0,0 1-1,0-1 1,0 0 0,0 0 0,1 0 0,-1 0-1,0-1 1,1 1 0,-1-1 0,1 0 0,-1 0 0,0 0-1,1 0 1,-1-1 0,7-1 0,-4 0 7,1 0 0,-1 0 0,1 0 0,-1-1-1,0 0 1,0 0 0,0-1 0,0 1 0,-1-1 0,1-1 0,-1 1 0,0-1 0,0 0 0,-1 0 0,1 0 0,6-12 0,-8 12-15,-1 1 1,1-1 0,-1 1-1,0-1 1,-1 0-1,1 0 1,-1 0 0,0 0-1,0 0 1,-1 0 0,1 0-1,-1 0 1,0 0-1,-1-8 1,0 12-9,1 1-1,-1-1 1,1 1 0,-1-1-1,1 1 1,-1 0 0,1-1-1,-1 1 1,1-1-1,-1 1 1,1 0 0,-1 0-1,0-1 1,1 1 0,-1 0-1,0 0 1,1 0 0,-1 0-1,0-1 1,1 1 0,-1 0-1,0 0 1,1 0-1,-1 1 1,0-1 0,1 0-1,-1 0 1,1 0 0,-1 0-1,0 1 1,1-1 0,-2 1-1,-19 10-91,16-6 144,1 1 0,-1-1 0,1 1 0,0 0 0,0 1 0,1-1-1,-3 8 1,4-11 24,1 1-1,0-1 0,0 0 0,0 0 0,0 0 0,0 1 0,1-1 0,-1 0 1,1 1-1,0-1 0,0 0 0,0 1 0,1-1 0,-1 0 0,1 0 0,0 1 1,0-1-1,1 3 0,0-4-51,-1 0 0,1-1 1,0 1-1,0-1 0,0 0 1,0 0-1,0 1 0,1-1 1,-1-1-1,0 1 0,0 0 0,1 0 1,-1-1-1,0 0 0,1 1 1,-1-1-1,1 0 0,-1 0 1,0 0-1,1 0 0,3-1 1,3 0 5,-1-1 0,1 1 0,-1-1 0,1 0 0,8-5 0,-3 0-147,0-1 0,-1 0 0,0-1 0,0 0 0,-1-2 0,0 1 0,-1-1 0,0-1 0,-1 0 0,0 0 0,-1-1 0,0 0 0,-1-1 0,-1 0-1,0 0 1,5-17 0,-1-1 171,-1-1-1,-2-1 0,-1 1 0,-2-1 0,-1 0 0,-1-48 0,-24 131 480,13-25-443,2 0 1,0 0 0,2 1-1,0 0 1,1 37-1,3-44-353,1 0 0,1 1 0,1-1 0,6 21-1,-6-26-827,2-1-1,-1 0 0,12 19 0,-15-29 237,1 1-233,-1 0-2380</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2"/>
    </inkml:context>
    <inkml:brush xml:id="br0">
      <inkml:brushProperty name="width" value="0.035" units="cm"/>
      <inkml:brushProperty name="height" value="0.035" units="cm"/>
    </inkml:brush>
  </inkml:definitions>
  <inkml:trace contextRef="#ctx0" brushRef="#br0">59 5 13003,'7'-5'2279,"-5"12"-164,-5 15 503,3-22-2617,-6 32 919,-5 24-448,2 1 0,2 1 0,1 76 0,6-133-561,0 0 0,0 0 1,0 0-1,0 0 1,0 0-1,0 0 0,0 0 1,0 0-1,0 0 1,-1-1-1,1 1 0,0 0 1,-1 0-1,1 0 1,-1 1-1,0-2 61,1 0-1,-1 1 0,1-1 1,0 0-1,-1 0 1,1 0-1,-1 1 0,1-1 1,-1 0-1,1 0 1,-1 0-1,1 0 0,-1 0 1,1 0-1,-1 0 1,1 0-1,-1 0 0,1 0 1,-1-1-1,1 1 1,0 0-1,-1 0 0,1 0 1,-1-1-1,1 1 1,-1 0-1,1 0 0,0-1 1,-1 1-1,1 0 1,-1-1-1,-6-7-522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3"/>
    </inkml:context>
    <inkml:brush xml:id="br0">
      <inkml:brushProperty name="width" value="0.035" units="cm"/>
      <inkml:brushProperty name="height" value="0.035" units="cm"/>
    </inkml:brush>
  </inkml:definitions>
  <inkml:trace contextRef="#ctx0" brushRef="#br0">0 0 18084,'2'0'1752,"0"3"-1320,4 1-112,4 2 825,7 1-513,2 2-128,10-2-240,2-1-8,1-3-328,2-3-296,-2 0-584,-2-2 880,-9-8-152,1 0-104,-8 0-177</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4"/>
    </inkml:context>
    <inkml:brush xml:id="br0">
      <inkml:brushProperty name="width" value="0.035" units="cm"/>
      <inkml:brushProperty name="height" value="0.035" units="cm"/>
    </inkml:brush>
  </inkml:definitions>
  <inkml:trace contextRef="#ctx0" brushRef="#br0">213 0 17548,'17'5'1504,"-17"11"-912,-2 1-232,-1 10 544,-1 3-215,-6-1-89,4 1-72,-1-1-304,0-1-168,1-2-392,6 1-208,0-7-440,-3-3 351,1-5 297,-3-3-208,-6-8-80</inkml:trace>
  <inkml:trace contextRef="#ctx0" brushRef="#br0" timeOffset="1">0 478 16860,'18'14'1568,"0"-15"-840,8-8-264,10 5 552,5-1-143,1-12-153,2 3-40,-3-6-432,-4 0-296,-4 7-640,-6 3-304,-13-7 752,-6 1-153,-6 3-199</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6"/>
    </inkml:context>
    <inkml:brush xml:id="br0">
      <inkml:brushProperty name="width" value="0.035" units="cm"/>
      <inkml:brushProperty name="height" value="0.035" units="cm"/>
    </inkml:brush>
  </inkml:definitions>
  <inkml:trace contextRef="#ctx0" brushRef="#br0">1 0 17788,'8'0'1520,"7"0"-864,3 3-224,17 0 569,2-2-185,10 3-152,2 1-56,5-5-240,1 1-248,-1-1-792,-5-3 1776,-10 2-1120,-3-1 16,-12 1-40</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7"/>
    </inkml:context>
    <inkml:brush xml:id="br0">
      <inkml:brushProperty name="width" value="0.035" units="cm"/>
      <inkml:brushProperty name="height" value="0.035" units="cm"/>
    </inkml:brush>
  </inkml:definitions>
  <inkml:trace contextRef="#ctx0" brushRef="#br0">14 1 14939,'0'0'142,"1"0"1,-1 0-1,1 0 0,-1 0 0,1 0 1,-1 0-1,1 0 0,0 0 0,-1 0 1,1 0-1,-1 0 0,1 1 0,-1-1 1,0 0-1,1 0 0,-1 1 0,1-1 1,-1 0-1,1 0 0,-1 1 0,0-1 1,1 0-1,-1 1 0,1-1 0,-1 1 0,0-1 1,0 1-1,1-1 0,3 20 2038,-9 32-928,3-35-875,0 7-117,-9 177 472,9-228-3653,-6 6 2309</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8"/>
    </inkml:context>
    <inkml:brush xml:id="br0">
      <inkml:brushProperty name="width" value="0.035" units="cm"/>
      <inkml:brushProperty name="height" value="0.035" units="cm"/>
    </inkml:brush>
  </inkml:definitions>
  <inkml:trace contextRef="#ctx0" brushRef="#br0">0 40 16275,'2'0'1441,"0"0"-737,1-2-216,14 2 720,2-1-231,3-2-193,2-1-112,5-1-160,1 1-152,1 0-600,-2-1-376,-9 0 496,-1 2-96,-4 0-104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49"/>
    </inkml:context>
    <inkml:brush xml:id="br0">
      <inkml:brushProperty name="width" value="0.035" units="cm"/>
      <inkml:brushProperty name="height" value="0.035" units="cm"/>
    </inkml:brush>
  </inkml:definitions>
  <inkml:trace contextRef="#ctx0" brushRef="#br0">226 14 17012,'11'-9'1164,"-10"5"-47,-3 4-988,1-1 1,-1 1-1,1 0 1,-1 1-1,1-1 1,-1 0-1,1 0 1,0 0-1,-1 1 1,1-1-1,-1 1 1,1-1-1,0 1 1,-2 1-1,-9 4 100,0 1 0,1 0 0,-1 1 0,1 1 0,1 0 0,0 0 0,0 1 0,-8 11 0,4-3-175,1 0 1,1 1-1,0 0 0,-10 25 1,15-27-14,0 1 0,1-1 0,-5 30 0,9-38-29,1 0-1,0 1 0,1-1 1,0 0-1,0 1 1,1-1-1,0 0 1,1 1-1,3 9 0,-4-16-5,0 0-1,0 0 0,1 1 1,0-1-1,-1 0 0,1 0 0,0-1 1,1 1-1,-1 0 0,0-1 0,1 1 1,0-1-1,-1 0 0,1 0 0,0 0 1,0 0-1,0 0 0,0 0 0,1-1 1,-1 0-1,0 0 0,1 0 1,-1 0-1,0 0 0,1-1 0,-1 1 1,1-1-1,-1 0 0,1 0 0,0 0 1,-1-1-1,0 1 0,1-1 0,-1 0 1,1 0-1,-1 0 0,0 0 1,4-2-1,-2 0 20,-1 0 1,1 0-1,-1 0 1,0-1-1,0 0 1,-1 1-1,1-1 1,-1 0-1,0-1 1,0 1-1,4-8 1,-6 10-12,0 0 1,-1 1 0,1-1-1,-1 0 1,1 0 0,-1 0 0,0-1-1,0 1 1,0 0 0,0 0-1,0 0 1,0 0 0,-1 0-1,1 0 1,-1 0 0,1 0-1,-1 0 1,0 1 0,0-1 0,1 0-1,-2 0 1,1 0 0,0 1-1,0-1 1,0 0 0,-1 1-1,1 0 1,-1-1 0,1 1 0,-1 0-1,1-1 1,-5-1 0,3 1 15,-1 0 1,0 0 0,-1 0-1,1 1 1,0-1-1,0 1 1,-8-1 0,11 1-26,0 1 0,0 0 0,0 0 0,0-1 0,0 1 0,0 0 0,0 0-1,0 0 1,0 0 0,0 0 0,0 1 0,0-1 0,0 0 0,0 0 0,-1 1 0,1-1 0,0 1 0,1-1 0,-1 1 0,0-1 0,0 1 0,0 0 0,0-1 0,0 1 0,0 0 0,1-1 0,-1 1 0,0 0 0,1 0 0,-1 0 0,1 0 0,-1 0 0,1 0 0,-1 0 0,1 0 0,-1 1 0,1-1-4,0-1 0,0 0-1,0 0 1,0 1 0,0-1 0,0 0-1,0 1 1,0-1 0,0 0 0,0 1-1,0-1 1,0 0 0,0 1 0,1-1-1,-1 0 1,0 0 0,0 1 0,0-1-1,0 0 1,1 0 0,-1 1 0,0-1-1,0 0 1,0 0 0,1 1 0,-1-1 0,0 0-1,0 0 1,1 0 0,-1 0 0,0 0-1,1 1 1,-1-1 0,0 0 0,1 0-1,16 1 6,16-8-6,-11-1 0,-1 0 0,-1-2 0,0-1-1,0 0 1,21-17 0,37-21-12,-77 49 12,-1 0-1,0 0 1,0-1-1,1 1 1,-1 0-1,0 0 1,0-1-1,1 1 1,-1 0-1,0 0 1,1 0-1,-1 0 1,0-1-1,1 1 1,-1 0-1,0 0 1,1 0-1,-1 0 1,0 0-1,1 0 1,-1 0-1,1 0 1,-1 0-1,0 0 1,1 0-1,-1 0 1,0 0-1,1 0 1,-1 0-1,0 1 1,1-1-1,-1 0 0,0 0 1,1 0-1,-1 0 1,0 1-1,0-1 1,1 0-1,-1 0 1,0 1-1,1-1 1,-1 0-1,0 0 1,0 1-1,0-1 1,1 0-1,-1 1 1,0-1-1,0 1 1,-1 17-3,0-16 2,-10 44 78,-19 49 0,16-55-455,1 0 1,-6 43-1,19-83 371,-1 0-1,1 0 1,0 1 0,0-1-1,0 0 1,0 0 0,0 1-1,0-1 1,-1 0 0,1 0 0,0 1-1,0-1 1,0 0 0,0 0-1,0 1 1,0-1 0,0 0-1,0 1 1,0-1 0,0 0-1,0 0 1,0 1 0,0-1 0,1 0-1,-1 0 1,0 1 0,0-1-1,0 0 1,0 0 0,0 1-1,0-1 1,1 0 0,-1 0 0,0 0-1,0 1 1,0-1 0,1 0-1,-1 0 1,0 0 0,0 0-1,1 1 1,-1-1 0,0 0-1,0 0 1,1 0 0,-1 0 0,0 0-1,0 0 1,1 0 0,-1 0-1,0 0 1,0 0 0,1 0-1,-1 0 1,0 0 0,1 0 0,-1 0-1,0 0 1,0 0 0,1 0-1,-1 0 1,0 0 0,0 0-1,1-1 1,14-8-341</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0"/>
    </inkml:context>
    <inkml:brush xml:id="br0">
      <inkml:brushProperty name="width" value="0.035" units="cm"/>
      <inkml:brushProperty name="height" value="0.035" units="cm"/>
    </inkml:brush>
  </inkml:definitions>
  <inkml:trace contextRef="#ctx0" brushRef="#br0">0 0 13091,'7'3'1760,"5"1"-736,2 1-359,11-1 2095,2 0-1480,7-1-471,4-2-73,2-1-168,-2 0-128,2 0-512,-2 0-352,-14-4-1513,-5 1 1681,-12 0-240,-6 2-200</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1"/>
    </inkml:context>
    <inkml:brush xml:id="br0">
      <inkml:brushProperty name="width" value="0.035" units="cm"/>
      <inkml:brushProperty name="height" value="0.035" units="cm"/>
    </inkml:brush>
  </inkml:definitions>
  <inkml:trace contextRef="#ctx0" brushRef="#br0">1 13 17508,'4'20'1904,"6"-8"-1240,16-10-224,6-2 1721,14 3-1617,5-3-120,5-7-296,3 0-424,1-2 384,-4-3-104,-10-3-168</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2"/>
    </inkml:context>
    <inkml:brush xml:id="br0">
      <inkml:brushProperty name="width" value="0.035" units="cm"/>
      <inkml:brushProperty name="height" value="0.035" units="cm"/>
    </inkml:brush>
  </inkml:definitions>
  <inkml:trace contextRef="#ctx0" brushRef="#br0">129 1 17100,'-37'59'3755,"32"-49"-3540,-1-1-99,0 1 0,2 0-1,-1 0 1,1 1 0,0-1 0,1 1 0,0 0 0,-1 13 0,4-23-108,0 0 0,0 0 1,0-1-1,0 1 0,1 0 0,-1 0 1,0 0-1,0-1 0,0 1 1,1 0-1,-1 0 0,1 0 0,-1-1 1,0 1-1,1 0 0,-1-1 1,1 1-1,0-1 0,-1 1 0,1 0 1,-1-1-1,1 1 0,0-1 1,0 0-1,-1 1 0,1-1 0,0 1 1,0-1-1,-1 0 0,2 1 1,30 2 181,-9-1-72,-20-2-103,0 1 0,0 1 0,0-1-1,0 0 1,0 1 0,0-1 0,-1 1-1,1 0 1,-1 0 0,1 0 0,-1 0 0,0 0-1,1 1 1,2 4 0,-2-2 6,0 0-1,0 1 1,-1-1 0,0 1 0,0-1-1,0 1 1,1 9 0,-1 1 34,-1 0 0,0 0 1,-1 0-1,-1 0 0,-2 17 0,-1-12 81,0-1 1,-1 1-1,-9 21 1,10-32-9,-1 1 1,0-1 0,0 0-1,-1 0 1,0-1 0,-1 0-1,-10 11 1,16-18-129,0-1 0,0 0 0,0 1 0,0-1 0,0 0 1,-1 0-1,1 0 0,0 0 0,-1 0 0,1 0 0,-1-1 0,1 1 0,-1 0 0,1-1 0,-1 1 0,1-1 0,-1 0 0,0 1 1,1-1-1,-1 0 0,0 0 0,1 0 0,-1 0 0,0 0 0,1 0 0,-1-1 0,0 1 0,1-1 0,-1 1 0,1-1 1,-1 1-1,0-1 0,1 0 0,0 0 0,-1 0 0,1 0 0,-1 0 0,1 0 0,0 0 0,-2-2 0,0-1-125,-1-1-1,1 0 1,0 0 0,0 0-1,0 0 1,1 0-1,0 0 1,0-1 0,0 1-1,-1-8 1,-3-33-242,4-6-121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1.593"/>
    </inkml:context>
    <inkml:brush xml:id="br0">
      <inkml:brushProperty name="width" value="0.025" units="cm"/>
      <inkml:brushProperty name="height" value="0.025" units="cm"/>
    </inkml:brush>
  </inkml:definitions>
  <inkml:trace contextRef="#ctx0" brushRef="#br0">154 0 12107,'0'0'9204,"-9"3"-9124,-2 2 60,1 0 1,0 1 0,1 0-1,0 1 1,0 0-1,0 0 1,1 1 0,0 0-1,0 0 1,1 1-1,0 0 1,0 0-1,1 0 1,-5 13 0,8-19-82,1 1 0,0 0 0,1 1 0,-1-1 0,1 0 0,0 0 0,0 1 0,0-1 0,0 1 1,1-1-1,-1 0 0,1 1 0,1 5 0,0-9-47,-1 0-1,1 0 1,0-1-1,0 1 1,-1-1 0,1 1-1,0-1 1,0 1-1,0-1 1,0 1-1,0-1 1,-1 0 0,1 0-1,0 1 1,0-1-1,0 0 1,0 0-1,0 0 1,0 0 0,0 0-1,0 0 1,1 0-1,28-1-468,-27 0 168,30-7-3027,-14-5-1654,-6 1-1014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2.327"/>
    </inkml:context>
    <inkml:brush xml:id="br0">
      <inkml:brushProperty name="width" value="0.025" units="cm"/>
      <inkml:brushProperty name="height" value="0.025" units="cm"/>
    </inkml:brush>
  </inkml:definitions>
  <inkml:trace contextRef="#ctx0" brushRef="#br0">73 108 3876,'-23'-24'5541,"7"3"-2338,-2 0 96,7 4-672,6 4-417,5 4-385,0 7-575,16 2-866,13 0-352,5 0 32,5 5-64,5 3-64,1-3-2434,-4-4-2595,-2-1-5381</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3"/>
    </inkml:context>
    <inkml:brush xml:id="br0">
      <inkml:brushProperty name="width" value="0.035" units="cm"/>
      <inkml:brushProperty name="height" value="0.035" units="cm"/>
    </inkml:brush>
  </inkml:definitions>
  <inkml:trace contextRef="#ctx0" brushRef="#br0">0 49 18644,'6'-3'2032,"1"3"-1423,3 0-233,5-3 1280,9 3-1016,5-1-208,7-5-512,2 0-384,4-1-488,-1-2 800,-2 1-232,-2 2-112</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4"/>
    </inkml:context>
    <inkml:brush xml:id="br0">
      <inkml:brushProperty name="width" value="0.035" units="cm"/>
      <inkml:brushProperty name="height" value="0.035" units="cm"/>
    </inkml:brush>
  </inkml:definitions>
  <inkml:trace contextRef="#ctx0" brushRef="#br0">142 1 12923,'-25'43'2266,"3"1"0,-33 87 1,24-14-1129,27-99-975,2-1 0,1 0 0,0 1 0,3 33 0,-2-49-141,0 0 0,0 0 0,0 0 0,0-1-1,0 1 1,1 0 0,-1 0 0,1-1 0,0 1 0,-1 0 0,1-1-1,0 1 1,0 0 0,0-1 0,0 1 0,0-1 0,0 0-1,0 1 1,0-1 0,1 0 0,-1 0 0,1 1 0,-1-1-1,1 0 1,-1-1 0,1 1 0,-1 0 0,1 0 0,0-1 0,0 1-1,-1-1 1,1 1 0,0-1 0,0 0 0,-1 0 0,1 0-1,0 0 1,0 0 0,0 0 0,-1 0 0,1 0 0,0-1-1,0 1 1,3-2 0,-1 1 32,0-1-1,0 0 0,0 0 1,0 0-1,-1-1 0,1 1 1,0-1-1,-1 0 0,0 0 1,1 0-1,-1 0 1,2-4-1,34-50 542,-25 34-346,-3 5-88,0-1 1,-1 0-1,-1 0 0,-1 0 1,-1-1-1,-1-1 0,0 1 1,-2-1-1,4-42 1,-7 61-167,-1-1 0,0 0 0,0 0 0,0 1 0,-1-1 0,1 0 0,-1 1 0,1-1 0,-1 0 0,0 1 0,0-1 0,0 1 0,-1-1 0,1 1 0,0-1 0,-1 1 0,1 0 0,-5-4 0,4 4-275,-1 0-1,1 0 1,-1 0-1,0 1 1,0-1-1,0 1 1,1 0 0,-1 0-1,0 0 1,-6-1-1,3 2-270,5 3-155</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5"/>
    </inkml:context>
    <inkml:brush xml:id="br0">
      <inkml:brushProperty name="width" value="0.035" units="cm"/>
      <inkml:brushProperty name="height" value="0.035" units="cm"/>
    </inkml:brush>
  </inkml:definitions>
  <inkml:trace contextRef="#ctx0" brushRef="#br0">135 1 15267,'1'0'78,"-1"0"-1,0 0 0,1 0 0,-1 1 1,0-1-1,1 0 0,-1 0 0,0 1 1,1-1-1,-1 0 0,0 0 0,0 1 1,1-1-1,-1 0 0,0 1 1,0-1-1,0 0 0,1 1 0,-1-1 1,0 0-1,0 1 0,0-1 0,0 0 1,0 1-1,0-1 0,0 1 0,0-1 1,0 0-1,0 1 0,0-1 1,0 1-1,0-1 0,0 0 0,0 1 1,0-1-1,0 0 0,-1 1 0,1-1 1,0 0-1,0 1 0,-8 24 1320,4-17-107,-1 14-605,0-1 1,1 1-1,1 0 1,0 35-1,3-45-757,0 0-1,1 0 1,1 0-1,0 0 1,0-1-1,1 1 1,1-1-1,0 0 1,1 0-1,7 13 1,-3-12-2453,-18-23 527,-1-1 1141</inkml:trace>
  <inkml:trace contextRef="#ctx0" brushRef="#br0" timeOffset="1">15 187 17092,'-6'-3'1656,"2"2"-992,0-1-272,5 4 784,5 2-199,4-2-297,6-1-152,7 0-280,1-1-152,9-1-440,3 0-280,-2-5 1576,2-3-984,-2-2-72,-2-2-16</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7"/>
    </inkml:context>
    <inkml:brush xml:id="br0">
      <inkml:brushProperty name="width" value="0.035" units="cm"/>
      <inkml:brushProperty name="height" value="0.035" units="cm"/>
    </inkml:brush>
  </inkml:definitions>
  <inkml:trace contextRef="#ctx0" brushRef="#br0">74 0 13339,'-5'5'2271,"1"0"-1864,0-1 0,1 1 0,-1 0 0,1 0 0,0 0-1,0 0 1,1 0 0,-4 10 0,-11 48 965,0 29-300,16-81-960,0 0 1,1 0 0,0 0 0,0 0-1,1-1 1,4 19 0,-4-28-102,-1 1 0,0-1 0,1 1-1,-1-1 1,1 1 0,0-1 0,-1 1 0,1-1 0,0 1 0,0-1 0,0 0 0,0 1 0,0-1 0,0 0 0,0 0 0,0 0-1,1 0 1,-1 0 0,0 0 0,1 0 0,-1 0 0,3 0 0,-2 0-3,0-1 0,0 0 1,0 0-1,0 0 0,-1 0 0,1-1 0,0 1 0,0 0 1,0-1-1,0 1 0,0-1 0,-1 0 0,1 0 1,0 0-1,3-2 0,2-2 23,1-1 0,-1 0 0,0-1 1,0 0-1,-1 0 0,8-10 0,-2-1 67,-1-1 1,-1 0 0,11-26-1,-16 33-46,-2 0-1,1 0 1,-1 0-1,-1 0 1,0-1 0,-1 1-1,0-15 1,-1 26-55,1 0 0,-1 0 1,0 0-1,0 0 0,0-1 1,0 1-1,0 0 0,-1 0 1,1 0-1,0 0 0,0 0 1,-1 0-1,1 0 0,-1 0 0,1 0 1,-1 0-1,1 0 0,-1 0 1,0 0-1,1 0 0,-1 1 1,0-1-1,0 0 0,0 0 1,1 1-1,-1-1 0,0 0 0,0 1 1,0-1-1,0 1 0,0-1 1,0 1-1,0 0 0,0-1 1,0 1-1,0 0 0,-1 0 1,1 0-1,0 0 0,0 0 1,0 0-1,0 0 0,0 0 0,0 0 1,0 0-1,0 0 0,0 1 1,-1-1-1,1 1 0,0-1 1,0 1-1,1-1 0,-1 1 1,0-1-1,0 1 0,0 0 0,0-1 1,0 1-1,-1 1 0,1 0 12,-1-1-1,1 0 0,0 0 0,-1 0 0,1 1 0,0-1 0,0 1 0,0-1 1,0 1-1,-2 2 0,2 4-75</inkml:trace>
  <inkml:trace contextRef="#ctx0" brushRef="#br0" timeOffset="1">265 317 17196,'-6'45'1720,"-3"-7"-1328,1-3-136,1-5 736,5-7-1000,2 0-368,5-12 344,-1-4-136,4-4-160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59"/>
    </inkml:context>
    <inkml:brush xml:id="br0">
      <inkml:brushProperty name="width" value="0.035" units="cm"/>
      <inkml:brushProperty name="height" value="0.035" units="cm"/>
    </inkml:brush>
  </inkml:definitions>
  <inkml:trace contextRef="#ctx0" brushRef="#br0">78 30 16756,'-4'1'267,"1"-1"1,-1 1-1,1 0 0,-1 0 1,1 0-1,0 0 1,0 1-1,-1-1 1,1 1-1,0 0 1,0-1-1,0 2 1,1-1-1,-1 0 1,0 0-1,1 1 1,-1 0-1,1-1 0,0 1 1,-3 5-1,4-6-264,-1 1-1,1-1 1,-1 1-1,1 0 1,0-1 0,0 1-1,0 0 1,0 0-1,1 0 1,-1 0-1,1 0 1,0 0-1,0 0 1,0 0-1,0 0 1,0 0-1,1 0 1,-1 0-1,1 0 1,0 0-1,0 0 1,0-1-1,0 1 1,3 5-1,1-2-3,-1 0 0,1-1-1,1 1 1,-1-1 0,1 0 0,0-1-1,11 7 1,51 23-11,-47-25 13,32 20 0,-48-26 3,1 1 0,-1 0-1,-1 0 1,1 0 0,-1 1-1,1-1 1,-1 1 0,-1 0-1,1 0 1,4 9-1,-6-10 2,-1 0-1,0 0 0,0 0 1,0 0-1,0 0 0,-1 0 1,1 0-1,-1 0 0,0 0 1,0 0-1,-1 0 0,1 0 0,-1 0 1,0 0-1,-2 6 0,0-3 12,0 0-1,0 0 0,0 0 1,-1 0-1,0 0 0,-10 11 1,7-11 57,0-1 0,0 0 0,-1 0 0,0 0 0,0-1 0,0 0 0,-1 0 1,0-1-1,1 0 0,-2-1 0,-10 3 0,18-5-44,-1 0 0,1-1 0,0 1 0,-1-1 0,1 0 1,-1 1-1,1-1 0,-1 0 0,1 0 0,-1-1 0,1 1 0,-1-1 0,1 1 0,-1-1 0,1 0 0,0 1 0,-1-1 0,1-1 1,0 1-1,0 0 0,-1 0 0,1-1 0,0 1 0,1-1 0,-1 0 0,0 1 0,0-1 0,1 0 0,-3-4 0,1 1 7,1 1 0,0-1 0,0 1-1,0-1 1,1 0 0,0 0 0,0 1-1,0-1 1,0 0 0,1 0-1,0 0 1,0 0 0,0 0 0,2-8-1,2-2-29,0 1 0,1 0 0,0 0 0,1 1 0,0 0 0,2 0 0,-1 0 0,12-13 0,79-88-9,-82 98 13,-8 9 33,-1 0 0,0-1 0,-1 0 0,1 0 0,-1 0 0,-1-1 0,0 0 0,8-17 0,-13 25-30,1 0 0,-1-1-1,0 1 1,1-1-1,-1 1 1,0 0 0,0-1-1,0 1 1,0-1-1,0 1 1,0-1 0,0 1-1,-1-1 1,1 1-1,0 0 1,-1-1 0,1 1-1,-1 0 1,0-1-1,1 1 1,-1 0 0,-1-2-1,0 1 18,0 0 0,0 0 0,0 0 1,-1 1-1,1-1 0,0 1 0,-1-1 0,1 1 0,-1 0 0,0 0 0,-2-1 0,-1 1-291,0-1-1,1 1 1,-1 0 0,0 0-1,0 1 1,0 0-1,0 0 1,1 0 0,-1 1-1,-11 2 1,17-3 204,-1 0 17,1 0 0,-1 0 1,0 1-1,1-1 0,-1 0 0,1 0 1,-1 0-1,1 1 0,-1-1 0,1 0 1,0 1-1,-1-1 0,1 0 0,-1 1 1,1-1-1,0 0 0,-1 1 0,1-1 1,0 1-1,-1-1 0,1 1 0,0-1 1,0 1-1,-1 0 0,3 5-669</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0"/>
    </inkml:context>
    <inkml:brush xml:id="br0">
      <inkml:brushProperty name="width" value="0.035" units="cm"/>
      <inkml:brushProperty name="height" value="0.035" units="cm"/>
    </inkml:brush>
  </inkml:definitions>
  <inkml:trace contextRef="#ctx0" brushRef="#br0">40 1 17692,'-10'22'2527,"-12"40"0,20-55-2259,0 0 0,1-1 0,0 1-1,0 0 1,0-1 0,1 1-1,0 0 1,1 0 0,-1 0-1,1-1 1,2 8 0,-2-12-256,0 1-1,0-1 1,0 0 0,0 0-1,0 0 1,1 0-1,-1 0 1,1 0 0,-1 0-1,1-1 1,0 1 0,-1 0-1,1-1 1,0 1 0,0-1-1,0 0 1,0 0 0,0 0-1,1 0 1,-1 0 0,0 0-1,1 0 1,-1-1 0,0 1-1,1-1 1,-1 0 0,0 0-1,1 1 1,-1-2 0,1 1-1,-1 0 1,4-1 0,4-1-207,-1 0 1,1 0-1,-1-1 1,0-1 0,0 1-1,15-10 1,-8 4-411,0-1 0,-1-1 0,-1-1 0,0 0 0,0 0 0,-1-2 0,-1 0 0,0 0 0,-1-1 0,13-23 0,-50 69 1637,-54 106 2866,67-110-3298,1 1 0,0 1 1,-7 33-1,17-54-766,1-1 1,0 1-1,0 0 1,1-1-1,0 1 0,1-1 1,-1 1-1,1 0 1,3 10-1,1 9-541,-3-14 120</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1"/>
    </inkml:context>
    <inkml:brush xml:id="br0">
      <inkml:brushProperty name="width" value="0.035" units="cm"/>
      <inkml:brushProperty name="height" value="0.035" units="cm"/>
    </inkml:brush>
  </inkml:definitions>
  <inkml:trace contextRef="#ctx0" brushRef="#br0">4 6 8250,'3'-1'208,"-3"-1"-208,-3 1-8,-1-1 448</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2"/>
    </inkml:context>
    <inkml:brush xml:id="br0">
      <inkml:brushProperty name="width" value="0.035" units="cm"/>
      <inkml:brushProperty name="height" value="0.035" units="cm"/>
    </inkml:brush>
  </inkml:definitions>
  <inkml:trace contextRef="#ctx0" brushRef="#br0">28 32 14179,'10'-26'4484,"-6"21"-1683,-5 18-1317,-37 339 345,37-341-1872,0-5-112,1 0 0,-1 0 0,1 0 0,0 0 0,1-1 0,1 10 0,-2-23-3236,2-11 2743,1 0-270</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3"/>
    </inkml:context>
    <inkml:brush xml:id="br0">
      <inkml:brushProperty name="width" value="0.035" units="cm"/>
      <inkml:brushProperty name="height" value="0.035" units="cm"/>
    </inkml:brush>
  </inkml:definitions>
  <inkml:trace contextRef="#ctx0" brushRef="#br0">2 15 16868,'-1'4'1720,"1"-2"-976,1-2-216,4-3 969,3 2-361,5-1-392,4-2-80,3-3-208,3 7-104,2 0-280,-2 0-256,-2 1-552,-2-1-360,-5 0 896,-1 3-240,-4-10-120</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4"/>
    </inkml:context>
    <inkml:brush xml:id="br0">
      <inkml:brushProperty name="width" value="0.035" units="cm"/>
      <inkml:brushProperty name="height" value="0.035" units="cm"/>
    </inkml:brush>
  </inkml:definitions>
  <inkml:trace contextRef="#ctx0" brushRef="#br0">33 87 14115,'0'-3'277,"0"0"-1,-1 0 1,1 0 0,0 0-1,1 0 1,-1 0 0,0 0-1,1 0 1,0 0 0,-1 1-1,1-1 1,0 0 0,1 0-1,-1 1 1,0-1 0,1 0-1,-1 1 1,1 0 0,0-1-1,0 1 1,0 0 0,0 0-1,0 0 1,1 0 0,2-2-1,-1 2-190,0 0 0,0 0 0,0 0 0,0 0 0,0 1 0,0-1 0,0 1 0,1 0 0,-1 1 0,0-1 0,1 1 0,-1 0 0,1 0 0,-1 0 0,0 0 0,8 3 0,-10-3-80,0 0 1,-1 1-1,1-1 0,-1 1 1,1 0-1,-1-1 0,1 1 1,-1 0-1,1 0 0,-1 0 1,0 0-1,1 0 0,-1 0 0,0 1 1,0-1-1,0 0 0,0 1 1,0-1-1,0 0 0,1 3 1,-1-1-1,0 0 1,-1 0-1,1 0 1,-1 0-1,0 0 1,1 0 0,-1 0-1,-1 0 1,1 0-1,-1 5 1,-2 3 12,0 0 0,-1 0-1,0-1 1,0 1 0,-7 9 0,-32 47 134,43-66-153,0-1 0,0 0 0,0 1 0,0-1 0,0 0 0,0 1 0,0-1 0,0 0-1,0 1 1,1-1 0,-1 0 0,0 1 0,0-1 0,0 0 0,0 0 0,1 1 0,-1-1 0,0 0 0,0 0 0,1 1 0,-1-1 0,0 0 0,0 0 0,1 0 0,-1 0 0,0 1-1,1-1 1,-1 0 0,0 0 0,1 0 0,-1 0 0,0 0 0,1 0 0,-1 0 0,0 0 0,1 0 0,-1 0 0,0 0 0,1 0 0,-1 0 0,0 0 0,1 0 0,-1 0 0,18 0-46,-17 0 39,3-1-14,0 1-1,-1 0 1,1 0-1,0 1 1,0-1 0,0 1-1,-1 0 1,1 0-1,0 0 1,-1 0-1,1 1 1,-1 0-1,1-1 1,-1 1 0,0 0-1,1 1 1,-1-1-1,-1 0 1,1 1-1,0 0 1,0 0-1,-1 0 1,3 3-1,-3-1 3,0-1-1,0 1 0,0-1 0,0 1 1,-1 0-1,0 0 0,0 0 0,0 0 0,0 0 1,-1 0-1,0 0 0,0 0 0,0 0 1,-1 0-1,0 0 0,0 0 0,-2 6 0,-1-1 81,0 0-1,-1 0 0,0-1 0,0 1 0,-1-1 0,0-1 0,-1 1 1,0-1-1,-1 0 0,1-1 0,-1 0 0,-9 6 0,-15 10 341,-63 34-1,95-57-425,0 0-1,0 0 0,-1 0 0,1 0 0,0 0 0,0 1 0,0-1 0,0 0 0,0 0 0,-1 0 0,1 0 0,0 0 0,0 0 0,0 0 1,0 0-1,-1 0 0,1 0 0,0 0 0,0 0 0,0 0 0,-1 0 0,1 0 0,0 0 0,0 0 0,0 0 0,0 0 0,0-1 0,-1 1 1,1 0-1,0 0 0,0 0 0,0 0 0,0 0 0,0 0 0,-1 0 0,1-1 0,0 1 0,0 0 0,0 0 0,0 0 0,0 0 0,0 0 0,0-1 1,0 1-1,0 0 0,0 0 0,0 0 0,0 0 0,0-1 0,0 1 0,0 0 0,0 0 0,0 0 0,0 0 0,0-1 0,0 1 0,0 0 1,0 0-1,0 0 0,0 0 0,0-1 0,0 1 0,0 0 0,0 0 0,0 0 0,3-12-251,7-5-164,5-2-136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2.949"/>
    </inkml:context>
    <inkml:brush xml:id="br0">
      <inkml:brushProperty name="width" value="0.025" units="cm"/>
      <inkml:brushProperty name="height" value="0.025" units="cm"/>
    </inkml:brush>
  </inkml:definitions>
  <inkml:trace contextRef="#ctx0" brushRef="#br0">143 6 15246,'0'0'5873,"-11"-2"-5430,7 1-432,-1 0-1,0 1 1,-1-1 0,1 1 0,0 0 0,0 0 0,0 1 0,0-1-1,0 1 1,0 0 0,0 0 0,0 1 0,1 0 0,-1 0 0,0 0 0,1 0-1,0 1 1,-1-1 0,1 1 0,0 0 0,0 0 0,0 1 0,1-1-1,-1 1 1,1 0 0,0 0 0,0 0 0,-4 9 0,7-13-12,0 1 1,1-1 0,-1 1 0,0-1-1,1 0 1,-1 1 0,1-1-1,-1 0 1,0 1 0,1-1-1,-1 0 1,1 1 0,-1-1 0,1 0-1,-1 0 1,1 0 0,-1 1-1,1-1 1,0 0 0,-1 0 0,1 0-1,-1 0 1,1 0 0,-1 0-1,1 0 1,-1 0 0,1 0-1,-1 0 1,1-1 0,0 1 0,23-1 121,-8-1-166,0 0 1,1 1-1,-1 1 1,0 1-1,0 1 0,23 4 1,-36-5 50,1-1 0,-1 1 1,1 1-1,-1-1 0,0 0 1,1 1-1,-1-1 0,0 1 1,0 0-1,0 0 0,0 1 0,0-1 1,-1 1-1,1-1 0,-1 1 1,1 0-1,-1 0 0,0 0 0,0 0 1,0 0-1,-1 0 0,1 0 1,-1 1-1,0-1 0,0 1 0,0-1 1,0 1-1,0-1 0,-1 1 1,0-1-1,1 1 0,-1 0 1,-1-1-1,1 1 0,-2 5 0,1-6 87,0 1 0,0-1-1,-1 0 1,0 0 0,0 0 0,0 0-1,0 0 1,0 0 0,0 0-1,-1-1 1,1 1 0,-1-1-1,0 1 1,0-1 0,0 0-1,0 0 1,0-1 0,0 1-1,0 0 1,-1-1 0,1 0-1,-1 0 1,1 0 0,-1 0 0,1-1-1,-5 1 1,-13 2 546,-1 0 0,-40-1 1,24-7-945,38 5 244,0 0 1,-1 0-1,1 0 1,0-1-1,0 1 1,0 0-1,-1 0 1,1 0-1,0 0 0,0 0 1,0-1-1,0 1 1,0 0-1,-1 0 1,1 0-1,0 0 1,0-1-1,0 1 1,0 0-1,0 0 0,0 0 1,0-1-1,0 1 1,0 0-1,0 0 1,0-1-1,0 1 1,0 0-1,0 0 1,0 0-1,0-1 0,0 1 1,0 0-1,0 0 1,0 0-1,0-1 1,0 1-1,0 0 1,0 0-1,1 0 1,-1-1-1,0 1 0,0 0 1,0 0-1,21-14-5317,-1 5-313,3-1-2402</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5"/>
    </inkml:context>
    <inkml:brush xml:id="br0">
      <inkml:brushProperty name="width" value="0.035" units="cm"/>
      <inkml:brushProperty name="height" value="0.035" units="cm"/>
    </inkml:brush>
  </inkml:definitions>
  <inkml:trace contextRef="#ctx0" brushRef="#br0">92 31 15147,'-2'0'106,"1"1"0,0-1 0,0 1 0,-1-1-1,1 1 1,0-1 0,0 1 0,0-1 0,0 1-1,-1 0 1,1 0 0,0 0 0,0 0 0,1 0 0,-1 0-1,0 0 1,0 0 0,-1 1 0,-13 24 468,13-22-325,-7 15 76,1 0-1,0 1 1,2 0-1,0 0 1,1 0 0,1 1-1,-2 39 1,6-58-283,-1 1 1,1-1-1,0 0 1,0 1-1,1-1 1,-1 0-1,0 0 1,1 1-1,-1-1 1,1 0-1,0 0 1,1 4-1,-1-6-16,0 1-1,-1-1 1,1 1-1,0-1 0,0 1 1,0-1-1,-1 1 1,1-1-1,0 0 1,0 1-1,0-1 1,0 0-1,0 0 0,-1 1 1,1-1-1,0 0 1,0 0-1,0 0 1,0 0-1,0 0 1,0-1-1,0 1 1,0 0-1,-1 0 0,1-1 1,0 1-1,0 0 1,0-1-1,0 1 1,-1-1-1,1 1 1,1-1-1,5-4 95,0 1 1,-1-1-1,1 0 0,-1-1 0,0 1 1,0-1-1,-1-1 0,0 1 1,0-1-1,0 1 0,-1-1 0,6-13 1,-3 6 31,-1-1 0,-1 0 0,-1 0 0,0 0 0,4-28 1,-7 35-95,-1 1 0,0-1 1,0 0-1,-1 0 0,-2-12 1,2 18-56,1 0 1,-1-1-1,1 1 1,-1 0 0,0 0-1,0 0 1,0-1 0,0 1-1,0 0 1,0 0-1,-1 1 1,1-1 0,-1 0-1,1 0 1,-1 1 0,0-1-1,0 1 1,0-1-1,0 1 1,0 0 0,0 0-1,-4-2 1,5 3-88,-1 0 1,0 0-1,0 0 1,1 0-1,-1 0 0,0 0 1,1 1-1,-1-1 1,0 0-1,1 1 0,-1 0 1,1-1-1,-1 1 1,1 0-1,-3 1 1,3-1 25,0-1 0,0 1 1,0 0-1,1-1 0,-1 1 1,0 0-1,0-1 0,1 1 1,-1 0-1,0 0 0,1-1 1,-1 1-1,0 0 0,1 0 1,0 0-1,-1 0 1,1 0-1,-1 0 0,1 0 1,0 0-1,0 0 0,0 0 1,-1 0-1,1 0 0,0 0 1,1 1-1,3 6-507</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6"/>
    </inkml:context>
    <inkml:brush xml:id="br0">
      <inkml:brushProperty name="width" value="0.035" units="cm"/>
      <inkml:brushProperty name="height" value="0.035" units="cm"/>
    </inkml:brush>
  </inkml:definitions>
  <inkml:trace contextRef="#ctx0" brushRef="#br0">0 9 15771,'22'-3'2851,"39"-2"-1,-56 5-2663,1 0 1,0 0 0,-1 0 0,0 1-1,1 0 1,-1 0 0,1 1-1,-1-1 1,0 1 0,0 0-1,0 0 1,9 6 0,-13-7-177,-1 0 0,1-1 0,0 1 0,0 0 0,-1 0 0,1 0 0,0 0 0,-1 0 0,1 0 0,-1 0 0,1 0 0,-1 0 0,1 0 0,-1 0 0,0 0 0,1 0 0,-1 0 0,0 0 0,0 0 0,0 1 0,0-1 0,0 0 0,0 2 0,-1 0-1,0 0 1,0 0-1,0 0 0,0 0 1,-1 0-1,1 0 0,-1 0 1,-2 3-1,-5 6 11,-1-1-1,-19 18 1,26-28-9,-7 8 4,6-5-46,-1 0-1,1 0 1,0 1 0,-7 8 0,11-13 16,0 1-1,0-1 1,0 0 0,0 0 0,0 1-1,0-1 1,0 0 0,0 1 0,0-1 0,0 0-1,0 1 1,0-1 0,0 0 0,0 0-1,0 1 1,0-1 0,0 0 0,0 1 0,0-1-1,0 0 1,0 0 0,1 1 0,-1-1-1,0 0 1,0 0 0,0 1 0,1-1 0,-1 0-1,0 0 1,0 1 0,0-1 0,1 0-1,-1 0 1,0 0 0,0 0 0,1 1-1,-1-1 1,0 0 0,1 0 0,-1 0 0,0 0-1,0 0 1,1 0 0,-1 0 0,0 0-1,1 0 1,-1 0 0,0 0 0,1 0 0,-1 0-1,0 0 1,1 0 0,-1 0 0,0 0-1,27 0-774,-17 0 512,-3 0 50,0 1-1,0 0 0,0 0 0,-1 0 0,14 5 0,-17-4 190,-1-1-1,1 1 1,-1-1 0,1 1 0,-1 0-1,0 0 1,1 0 0,-1 0 0,0 0-1,0 1 1,-1-1 0,1 0 0,0 1-1,-1 0 1,1-1 0,1 6 0,-1-1 112,0 1 0,0 0 1,0-1-1,-1 1 0,0 0 1,-1 0-1,0 0 0,0 0 0,-1 0 1,0 0-1,0-1 0,0 1 1,-1 0-1,-1 0 0,1-1 1,-5 9-1,3-7 143,0-1 0,-1-1 0,1 1 0,-2-1 0,1 1 0,-1-1 1,0-1-1,0 1 0,-1-1 0,0 0 0,0-1 0,0 0 0,-1 0 0,-9 4 0,16-8-238,0 0 0,0-1-1,-1 1 1,1-1 0,0 0 0,-1 1-1,1-1 1,0 0 0,-1 0 0,1 1-1,-1-1 1,1 0 0,0-1-1,-3 1 1,3 0-73,1-1-1,-1 1 0,1-1 1,-1 1-1,1-1 0,0 1 1,-1-1-1,1 1 0,0-1 1,-1 1-1,1-1 1,0 0-1,-1 1 0,1-1 1,0 1-1,0-1 0,0 0 1,0 1-1,0-1 0,0 0 1,0 1-1,0-1 1,0 0-1,0 1 0,0-1 1,0 1-1,0-1 0,0 0 1,0 1-1,1-1 0,-1 0 1,0 1-1,1-1 1,-1 0-1,4-10-487,1 0-1,10-17 1,4-3-569</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7"/>
    </inkml:context>
    <inkml:brush xml:id="br0">
      <inkml:brushProperty name="width" value="0.035" units="cm"/>
      <inkml:brushProperty name="height" value="0.035" units="cm"/>
    </inkml:brush>
  </inkml:definitions>
  <inkml:trace contextRef="#ctx0" brushRef="#br0">71 21 15851,'-2'1'101,"0"-1"-1,1 1 0,-1-1 0,1 1 1,-1 0-1,1-1 0,-1 1 0,1 0 1,0 0-1,-1 0 0,1 0 1,0 0-1,0 0 0,-1 1 0,1-1 1,0 0-1,0 1 0,1-1 0,-1 0 1,0 1-1,0-1 0,0 3 0,-14 36 758,9-16-631,-12 56 263,17-71-443,0 0 1,0 0-1,1 0 0,1 0 1,-1 0-1,1 0 1,3 9-1,-4-16-32,0 0 1,1-1-1,-1 1 0,0-1 1,1 0-1,0 1 0,-1-1 1,1 1-1,0-1 1,0 0-1,0 0 0,-1 1 1,1-1-1,1 0 0,-1 0 1,0 0-1,0 0 0,0 0 1,1 0-1,-1 0 1,0-1-1,1 1 0,-1 0 1,2 0-1,-1-1 17,1 0-1,-1 1 1,1-1 0,-1-1 0,1 1-1,-1 0 1,1-1 0,-1 1 0,0-1-1,1 0 1,-1 0 0,0 1 0,4-3-1,4-3 116,-1 0 0,0-1 0,0 1 0,-1-2 0,13-12 0,-10 7 84,1-1 0,-2 0 0,0-1 1,12-24-1,-19 34-148,0-1 0,-1 1 0,0 0 0,0-1 0,-1 1 0,1-1 0,-1 0 0,0 0 0,-1 1 0,0-1 0,0 0 0,0 0 0,0 0 0,-1 1 0,0-1 0,0 0 0,-4-9 0,4 12-53,0 1 0,-1-1 1,1 1-1,-1 0 1,0 0-1,1 0 0,-1 0 1,0 0-1,0 1 1,0-1-1,-1 0 0,1 1 1,0-1-1,-1 1 1,1 0-1,0 0 0,-1 0 1,0 0-1,1 0 1,-1 1-1,1-1 0,-1 1 1,0 0-1,1 0 1,-1 0-1,0 0 0,1 0 1,-6 1-1,5-1-51,0 1 0,-1 0-1,1 0 1,0 0 0,0 0-1,0 0 1,0 1 0,0-1 0,0 1-1,0 0 1,0 0 0,0 0-1,1 0 1,-1 0 0,1 1 0,0-1-1,0 1 1,0-1 0,0 1 0,0 0-1,0 0 1,-2 5 0,5-5-98,2 0-28</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68"/>
    </inkml:context>
    <inkml:brush xml:id="br0">
      <inkml:brushProperty name="width" value="0.035" units="cm"/>
      <inkml:brushProperty name="height" value="0.035" units="cm"/>
    </inkml:brush>
  </inkml:definitions>
  <inkml:trace contextRef="#ctx0" brushRef="#br0">177 4 15203,'7'-4'1166,"-12"5"-306,-16 5 180,14-2-848,0 1 0,1 0 0,-1 0 1,1 0-1,0 1 0,1 0 0,-1 0 0,-5 8 0,-34 59 711,40-64-766,-5 9 234,-13 33 0,20-43-275,1-1 0,-1 1 0,2 0-1,-1 0 1,1 0 0,0 0-1,1 10 1,0-16-85,0-1 0,0 0 0,0 0-1,0 1 1,0-1 0,1 0 0,-1 0 0,0 0 0,1 1-1,-1-1 1,1 0 0,-1 0 0,1 0 0,0 0 0,-1 0-1,1 0 1,0 0 0,0 0 0,0 0 0,-1 0 0,1-1-1,0 1 1,0 0 0,0-1 0,0 1 0,1 0 0,-1-1-1,0 1 1,0-1 0,0 0 0,0 1 0,1-1 0,-1 0-1,0 0 1,0 1 0,0-1 0,1 0 0,-1 0 0,0-1-1,0 1 1,1 0 0,1-1 0,3 0 8,0-1 1,0 0-1,-1 0 1,1 0-1,0-1 1,-1 1-1,8-6 1,-1-1 42,0-1 1,-1 0-1,0 0 1,-1-1-1,0 0 1,15-23-1,-20 27-23,-1-1 0,1 0 0,-1-1 0,-1 1 0,1-1 0,-1 1 0,-1-1 0,0 0 0,0 0 0,-1 0 0,0 0 0,0-12 0,-1 18-43,-1 0 1,1 0-1,0 1 1,-1-1 0,0 0-1,0 0 1,0 1-1,0-1 1,0 0-1,0 1 1,-1 0-1,1-1 1,-1 1-1,1 0 1,-1-1-1,0 1 1,0 0-1,-2-2 1,2 4-56,1-1-1,-1 0 1,1 0-1,-1 0 1,0 1-1,1-1 1,-1 1-1,0-1 1,1 1-1,-1 0 1,0 0-1,1-1 1,-1 1 0,0 1-1,0-1 1,1 0-1,-1 0 1,0 0-1,1 1 1,-1-1-1,0 1 1,1 0-1,-1-1 1,1 1-1,-1 0 1,1 0-1,-1 0 1,1 0 0,-3 2-1,-22 25-695,14-14 292</inkml:trace>
  <inkml:trace contextRef="#ctx0" brushRef="#br0" timeOffset="1">402 56 17140,'0'0'1559,"-1"8"-91,-24 66 2198,25-73-3658,-3 12 160,0 1 0,1-1 0,1 1 0,0 0 0,1 15 0,0-26-200,0-1 1,1 1 0,-1-1 0,0 0 0,1 1 0,0-1-1,-1 1 1,1-1 0,0 0 0,0 0 0,1 0-1,-1 0 1,0 0 0,1 0 0,-1 0 0,1 0 0,0 0-1,-1 0 1,1-1 0,0 1 0,0-1 0,0 0-1,0 1 1,0-1 0,0 0 0,1 0 0,-1 0 0,0 0-1,1-1 1,-1 1 0,0-1 0,1 1 0,-1-1-1,1 0 1,-1 0 0,1 0 0,2-1 0,-2 1-35,0 0 1,-1-1 0,1 0 0,-1 1-1,1-1 1,-1 0 0,0 0-1,1-1 1,-1 1 0,0 0 0,0-1-1,0 1 1,0-1 0,0 0-1,0 0 1,0 0 0,0 0-1,-1 0 1,1 0 0,-1 0 0,0 0-1,1-1 1,0-3 0,11-24-419</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0"/>
    </inkml:context>
    <inkml:brush xml:id="br0">
      <inkml:brushProperty name="width" value="0.035" units="cm"/>
      <inkml:brushProperty name="height" value="0.035" units="cm"/>
    </inkml:brush>
  </inkml:definitions>
  <inkml:trace contextRef="#ctx0" brushRef="#br0">12 0 18852,'-6'5'1992,"2"-1"-1399,4 3-281,-1-1 1072,2-3-696,2 2-296,1-3-1080,2 1 544,-4-2-88</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1"/>
    </inkml:context>
    <inkml:brush xml:id="br0">
      <inkml:brushProperty name="width" value="0.035" units="cm"/>
      <inkml:brushProperty name="height" value="0.035" units="cm"/>
    </inkml:brush>
  </inkml:definitions>
  <inkml:trace contextRef="#ctx0" brushRef="#br0">46 20 9010,'0'-1'122,"0"1"0,-1 0 1,1 0-1,-1 0 0,1-1 0,-1 1 0,1 0 1,0-1-1,-1 1 0,1 0 0,0-1 1,-1 1-1,1 0 0,0-1 0,-1 1 0,1-1 1,0 1-1,0-1 0,0 1 0,-1 0 1,1-1-1,0 1 0,0-1 0,0 1 0,0-2 1,0 2-52,0 0 0,0-1 0,0 1-1,0 0 1,0 0 0,0-1 0,0 1 0,0 0 0,0-1 0,0 1 0,0 0 0,0 0 0,0-1 0,0 1 0,0 0 0,-1-1 0,1 1 0,0 0 0,0 0 0,0-1 0,0 1-1,-1 0 1,1 0 0,0 0 0,0-1 0,0 1 0,-1 0 0,1 0 0,0 0 0,0 0 0,-1-1 0,1 1 0,0 0 0,0 0 0,-1 0 0,1 0 0,0 0 0,-1 0 0,1 0-1,0 0 1,0 0 0,-1 0 0,1 0 0,0 0 0,-1 0 0,1 0 0,0 0 0,0 0 0,-1 0 0,1 0 0,0 0 0,-1 1 0,1-1 0,0 0 0,0 0 0,0 0 0,-1 0-1,1 0 1,0 1 0,0-1 0,-1 0 0,1 0 0,0 1 0,0-1 0,0 0 0,-1 1 0,1-1 96,0 1 0,-1-1 0,1 1 0,-1-1 0,0 0 0,1 1-1,-1-1 1,1 1 0,-1-1 0,0 0 0,1 0 0,-1 1 0,1-1 0,-1 0 0,0 0 0,1 0 0,-1 0 0,0 0 0,1 0 0,-1 0 0,0 0-1,1 0 1,-1 0 0,0 0 0,0 0 0,1 0 0,-1 0 0,1-1 0,-1 1 0,0 0 0,0-1 0,-2 0 546,2 5 634,1-4-1321,0 1 0,-1-1-1,1 1 1,0-1 0,0 1-1,0-1 1,0 1-1,-1-1 1,1 0 0,0 1-1,0-1 1,0 1 0,0-1-1,0 1 1,0-1 0,0 1-1,0-1 1,0 1 0,0-1-1,1 1 1,-1-1-1,0 1 1,0-1 0,0 1-1,1-1 1,-1 1 0,0-1-1,0 0 1,1 1 0,-1-1-1,0 1 1,1-1 0,-1 0-1,0 0 1,1 1 0,-1-1-1,1 0 1,-1 1-1,0-1 1,2 0 0,11 2 284,-7 0-254,0-1 0,1 0 0,-1-1 1,0 1-1,0-1 0,0-1 0,1 1 0,-1-1 1,0 0-1,11-3 0,-16 3-51,1 0-1,-1 1 1,1-1 0,0 1 0,0 0-1,-1-1 1,1 1 0,0 0-1,0 0 1,-1 0 0,1 0-1,0 0 1,0 0 0,0 1 0,-1-1-1,1 1 1,0-1 0,-1 1-1,1 0 1,0-1 0,-1 1 0,1 0-1,-1 0 1,1 0 0,-1 0-1,0 0 1,1 1 0,-1-1 0,2 3-1,2 0-2118,-6-8 581,-5-10 162,5 12 1370,-5-9-888</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2"/>
    </inkml:context>
    <inkml:brush xml:id="br0">
      <inkml:brushProperty name="width" value="0.035" units="cm"/>
      <inkml:brushProperty name="height" value="0.035" units="cm"/>
    </inkml:brush>
  </inkml:definitions>
  <inkml:trace contextRef="#ctx0" brushRef="#br0">24 3 14779,'5'-3'2440,"-7"9"-403,-24 266 1403,26-264-3398,0 0 0,0 0 1,1 0-1,0 1 1,0-1-1,4 14 1,-1-21-526,0-7 313,1-9 904,-4 12-714,-1-1-1,1 1 0,-1 0 1,0-1-1,-1 1 0,1-1 1,-1 1-1,1 0 0,-3-7 1,-5-18-27</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3"/>
    </inkml:context>
    <inkml:brush xml:id="br0">
      <inkml:brushProperty name="width" value="0.035" units="cm"/>
      <inkml:brushProperty name="height" value="0.035" units="cm"/>
    </inkml:brush>
  </inkml:definitions>
  <inkml:trace contextRef="#ctx0" brushRef="#br0">0 79 15587,'5'11'1609,"5"-2"-905,0-8-232,11-1 848,2-7-296,11-1-311,2-2-113,-1-5-592,-1 1-328,-5-3 336,-5 1-96,0 3-144</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4"/>
    </inkml:context>
    <inkml:brush xml:id="br0">
      <inkml:brushProperty name="width" value="0.035" units="cm"/>
      <inkml:brushProperty name="height" value="0.035" units="cm"/>
    </inkml:brush>
  </inkml:definitions>
  <inkml:trace contextRef="#ctx0" brushRef="#br0">41 20 16476,'2'-2'296,"1"0"1,0 0 0,0 1 0,0-1 0,0 1 0,1-1 0,-1 1 0,0 0 0,0 0 0,1 1 0,3-1 0,38-3 1293,-41 4-1493,0 0 0,1 0 1,-1 1-1,0 0 1,0-1-1,1 1 1,-1 1-1,7 2 0,-9-3-81,-1 0-1,0 0 1,1 0-1,-1 0 1,0 0-1,0 0 1,1 0-1,-1 0 1,0 1-1,0-1 1,-1 0-1,1 1 1,0-1 0,0 1-1,-1-1 1,1 1-1,-1-1 1,1 1-1,-1-1 1,1 1-1,-1 0 1,0-1-1,0 1 1,0-1-1,0 1 1,0 0-1,-1 2 1,0 5 5,-1-1 0,0 1 0,-1-1 0,0 1 0,0-1 0,-7 12 1,-33 49 96,14-25 22,-52 106 586,78-144-674,1-1 0,0 1 1,1 0-1,-1 0 0,1 1 0,-1 6 0,2-11-54,0-1-1,0 0 1,0 0-1,0 0 1,0 0-1,0 0 1,0 1-1,0-1 1,0 0-1,1 0 1,-1 0-1,0 0 1,1 0-1,-1 0 1,1 0-1,-1 0 1,1 0-1,0 0 1,-1 0-1,1 0 1,0 0-1,0 0 1,0 0-1,-1-1 1,1 1-1,0 0 1,0-1-1,0 1 1,0-1-1,0 1 1,0-1-1,0 1 1,1-1-1,-1 0 1,0 1-1,0-1 1,0 0-1,0 0 1,0 0-1,2 0 1,6-1-178,0 0 0,0-1 0,-1 0 1,1 0-1,-1-1 0,0 0 0,1-1 1,-2 0-1,1 0 0,0-1 0,-1 0 1,11-8-1,19-19-333</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5"/>
    </inkml:context>
    <inkml:brush xml:id="br0">
      <inkml:brushProperty name="width" value="0.035" units="cm"/>
      <inkml:brushProperty name="height" value="0.035" units="cm"/>
    </inkml:brush>
  </inkml:definitions>
  <inkml:trace contextRef="#ctx0" brushRef="#br0">97 106 15835,'-4'1'298,"0"0"-1,0 1 0,0-1 0,0 1 0,0 0 0,1 1 1,-1-1-1,1 0 0,-1 1 0,1 0 0,0 0 1,0 0-1,0 0 0,1 0 0,-1 1 0,1-1 0,0 1 1,0-1-1,-3 8 0,-1 1-78,2 0 0,-1 1 0,1 0 0,-4 26 0,7-30-188,0 0 0,0 0 0,1-1 1,0 1-1,0 0 0,1 0 0,0 0 0,4 11 0,-4-17-23,0 1-1,1-1 1,-1 0-1,1 0 1,0 0-1,0 0 1,0 0-1,0 0 1,0 0-1,1-1 1,-1 1-1,1-1 1,0 0-1,0 0 1,-1 0-1,2 0 1,-1 0-1,0 0 1,0-1-1,0 0 1,1 1-1,-1-1 1,5 0-1,-3 1 35,0-1-1,0-1 1,-1 1-1,1-1 1,0 0-1,0 0 1,-1 0 0,1-1-1,0 0 1,0 0-1,-1 0 1,1 0-1,-1-1 1,1 1-1,-1-1 1,1-1-1,-1 1 1,0 0-1,0-1 1,0 0-1,-1 0 1,1 0-1,-1 0 1,1-1-1,-1 1 1,0-1-1,0 0 1,-1 0-1,1 0 1,2-7-1,1-2 83,-1 0-1,0 0 0,-1-1 0,-1 1 1,0-1-1,-1 0 0,0 0 0,-1 0 0,-1-18 1,0 20-95,-1 1 1,0 0-1,-1-1 1,0 1-1,-1 0 1,0 1-1,-1-1 1,0 0-1,-1 1 1,0 0-1,0 0 1,-1 0-1,-10-12 1,13 20-114,1-1 1,-1 1-1,0 0 0,0 0 1,0 1-1,0-1 0,0 0 0,-1 1 1,1 0-1,0 0 0,-1 0 1,1 0-1,-1 1 0,1-1 1,-1 1-1,1 0 0,-1 0 1,1 0-1,-5 1 0,-10 1-288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3.423"/>
    </inkml:context>
    <inkml:brush xml:id="br0">
      <inkml:brushProperty name="width" value="0.025" units="cm"/>
      <inkml:brushProperty name="height" value="0.025" units="cm"/>
    </inkml:brush>
  </inkml:definitions>
  <inkml:trace contextRef="#ctx0" brushRef="#br0">0 48 10314,'0'0'8237,"13"-6"-6817,7-2-947,0 2 1,1-1 0,0 2-1,0 1 1,0 1-1,39-2 1,-22 4 23,45-1 316,-77 2-750,0 0 0,0 1 1,-1 0-1,1 0 1,0 0-1,0 1 1,-1 0-1,1 0 0,-1 1 1,7 3-1,-10-5-27,0 1-1,0 0 1,-1-1-1,1 1 1,-1 0-1,1 0 1,-1-1-1,0 1 1,1 0-1,-1 0 1,0 1-1,-1-1 1,1 0-1,0 0 1,0 0-1,-1 1 1,0-1-1,1 0 1,-1 0-1,0 1 1,0-1-1,0 0 1,0 1-1,-1-1 1,1 0-1,-1 1 1,1-1-1,-1 0 1,0 0-1,0 0 1,0 0-1,0 1 1,0-1-1,0-1 1,-3 5-1,-5 7 252,0-1 0,-1 0 0,-22 22 0,28-31-284,-36 30 185,32-27-153,-1 0 0,1 1 1,0 0-1,1 0 0,0 1 0,0 0 1,-9 14-1,16-21-31,0-1-1,-1 1 1,1-1-1,0 1 1,0-1 0,1 1-1,-1-1 1,0 1-1,0-1 1,0 1 0,0-1-1,0 1 1,0-1-1,1 1 1,-1-1 0,0 1-1,0-1 1,1 0-1,-1 1 1,0-1-1,1 1 1,-1-1 0,0 0-1,1 1 1,-1-1-1,1 0 1,-1 0 0,0 1-1,1-1 1,-1 0-1,1 0 1,-1 1 0,1-1-1,-1 0 1,1 0-1,-1 0 1,1 0 0,-1 0-1,1 0 1,-1 0-1,1 0 1,-1 0 0,1 0-1,-1 0 1,1 0-1,0-1 1,34 2 137,-29-1-88,11-1-82,1-1 0,-1 0 0,0-1 0,0-1 0,-1 0 1,19-8-1,-25 8-606,0 0 0,0-1 0,0 0 0,0 0 0,-1-1 1,0-1-1,0 1 0,-1-1 0,0-1 0,12-14 1,-9-1-4534,-9 1-5140</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6"/>
    </inkml:context>
    <inkml:brush xml:id="br0">
      <inkml:brushProperty name="width" value="0.035" units="cm"/>
      <inkml:brushProperty name="height" value="0.035" units="cm"/>
    </inkml:brush>
  </inkml:definitions>
  <inkml:trace contextRef="#ctx0" brushRef="#br0">114 19 13851,'-2'-18'2306,"1"18"-2263,1 0 0,0 0 0,0 0 0,0 0 0,0 0 0,-1 0 0,1 0 0,0 0 0,0 0 0,0 0 0,0 0-1,-1 0 1,1 0 0,0 0 0,0 1 0,0-1 0,0 0 0,-1 0 0,1 0 0,0 0 0,0 0 0,0 0 0,0 1 0,0-1 0,0 0 0,0 0 0,-1 0 0,1 0 0,0 1 0,0-1 0,0 0 0,0 0 0,0 0 0,0 0 0,0 1 0,0-1 0,0 0 0,0 0 0,0 0 0,0 0 0,0 1 0,-9 36 1734,-35 453 1137,34-327-2349,-11 186-522,21-340-88,-2 25-1589,2-33 1473,0 0 0,-1 0 0,1 0 1,0 0-1,0 0 0,0 0 0,-1 0 1,1 0-1,-1 0 0,1 0 0,-1-1 0,1 1 1,-1 0-1,1 0 0,-1 0 0,0-1 1,1 1-1,-1 0 0,0-1 0,1 1 1,-1-1-1,0 1 0,0-1 0,0 1 1,0-1-1,-1 1 0,-3-1-1029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7"/>
    </inkml:context>
    <inkml:brush xml:id="br0">
      <inkml:brushProperty name="width" value="0.035" units="cm"/>
      <inkml:brushProperty name="height" value="0.035" units="cm"/>
    </inkml:brush>
  </inkml:definitions>
  <inkml:trace contextRef="#ctx0" brushRef="#br0">1 1252 14715,'0'2'101,"1"0"0,-1 1-1,1-1 1,-1 0 0,1 0 0,0 0 0,0 1-1,0-1 1,0 0 0,0 0 0,1 0-1,-1 0 1,0-1 0,1 1 0,0 0 0,-1-1-1,1 1 1,0-1 0,3 3 0,0-2 1,0 0 0,0 0-1,0-1 1,0 0 0,0 1 0,0-2 0,1 1 0,5-1 0,300-5 1600,-182-1-1414,502-46-39,-3-36-533,-412 58 82,308-3 0,-473 33 192,102-2-17,-123 0 89,-1-1 1,0-2-1,28-7 0,-172 39 1162,114-26-1221,0-1-1,1 0 1,-1 0 0,0 1 0,0-1-1,1 0 1,-1 0 0,0 0-1,0 0 1,1 0 0,-1 0-1,0-1 1,0 1 0,1 0-1,-1 0 1,0 0 0,1-1-1,-1 1 1,0 0 0,1-1 0,-1 1-1,0 0 1,1-1 0,-1 1-1,1-1 1,-1 1 0,0-2-1,0 1 1,1 0-1,-1-1 0,1 1 1,-1-1-1,1 1 0,-1-1 1,1 1-1,0-1 0,0 1 0,0-1 1,0 1-1,0-3 0,1-5 1,0 0 0,1 0 0,5-15 0,51-122-74,11-32-84,-53 126 163,-4-1 0,-1-1 0,-3 1 0,-2-2 1,-2 1-1,-3 0 0,-8-79 0,-1 74 119,3 27 322,-1-46-1,11 70 180,-2 3-305,-12 3-299,0 3-15,-1 1-1,1 0 1,1 0-1,-18 7 1,-17 3-13,-19-2 55,-107 3 0,-65-15 138,0 0 0,-177 29 141,61-2 4,-1-28-35,211-9-260,-129-9 34,194 19-192,-118 12 0,178-8 42,8-1-53,1 0 0,-1 0 0,1-1 0,-1 0 1,1 0-1,-14-2 0,20 1 118,-1 1 0,0 0 0,0 0 0,0 0 0,0-1 0,1 1 1,-1 0-1,0-1 0,0 1 0,0-1 0,1 1 0,-1-1 1,0 1-1,1-1 0,-1 0 0,0 1 0,1-1 0,-1 0 0,1 1 1,-1-1-1,1 0 0,0 0 0,-1 1 0,1-1 0,-1 0 1,1 0-1,0 0 0,0 0 0,0 1 0,0-1 0,-1 0 0,1 0 1,0 0-1,0 0 0,1 0 0,-1 0 0,0 1 0,0-1 1,0 0-1,0 0 0,1 0 0,0-1 0,8-22-313</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8"/>
    </inkml:context>
    <inkml:brush xml:id="br0">
      <inkml:brushProperty name="width" value="0.035" units="cm"/>
      <inkml:brushProperty name="height" value="0.035" units="cm"/>
    </inkml:brush>
  </inkml:definitions>
  <inkml:trace contextRef="#ctx0" brushRef="#br0">8 257 10346,'12'-38'2883,"-11"71"-863,-16 630-2539,11-521-79,3-117 461,1 70-453,0-85 491,1-1 0,1 0 0,0 1 0,0-1 0,1 0 0,0-1 0,7 17 0,-7-22 88,-1 0 0,1 1 0,0-1 1,0 0-1,0 0 0,0-1 0,0 1 0,1-1 0,-1 1 0,1-1 0,-1 0 0,1 0 0,0-1 0,0 1 0,0-1 0,0 0 0,0 0 0,8 1 0,7 0 152,2-1 0,33-2-1,-21 1-50,35 3 311,127 23-1,-156-19-320,47 3-5,1-4 0,92-6 0,-48-1-50,-53 2-20,293-2 13,-280-5 4,0-3 0,96-22 1,341-45 47,-418 65-42,-34 7-25,-45 3 7,40-6 0,-22-1 32,-1-1-1,0-3 1,71-28 0,-114 37-34,-1 0 1,1 0 0,-1 0 0,0-1-1,0 0 1,0 0 0,0 0-1,-1 0 1,1-1 0,-1 1-1,0-1 1,-1 0 0,4-7 0,12-19 27,-3 8-26,0 1-1,-2-2 1,-1 0-1,10-27 1,-17 37-11,-1 0 0,0 0 1,-1-1-1,-1 1 0,0-1 0,-1 1 1,-1-1-1,0 1 0,-3-18 0,-4-5-55,-18-54-1,16 61-118,1 1 0,-9-62 0,16-11-306,-1-12 104,0 100 379,0 0 0,0 1 0,-1-1 0,-1 1 0,0 0 0,-7-14-1,8 20 13,0 1-1,0 0 1,-1 0-1,0 1 0,0-1 1,0 1-1,0-1 1,-1 2-1,0-1 1,0 0-1,-1 1 0,1 0 1,-1 0-1,0 1 1,0-1-1,0 1 0,0 1 1,-1-1-1,-11-2 1,-64-13-89,-1 4 1,-133-6 0,93 18 8,-141 17 1,-390 68 800,428-55-279,-142 25-1,305-41-431,-73 13 76,-188 61 0,232-55-38,-90 34 31,162-53-91,15-9-2</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79"/>
    </inkml:context>
    <inkml:brush xml:id="br0">
      <inkml:brushProperty name="width" value="0.035" units="cm"/>
      <inkml:brushProperty name="height" value="0.035" units="cm"/>
    </inkml:brush>
  </inkml:definitions>
  <inkml:trace contextRef="#ctx0" brushRef="#br0">5 0 14659,'-1'0'57,"1"0"0,0 0 0,0 0 0,0 0 0,0 0 0,-1 0 0,1 1 0,0-1 0,0 0-1,0 0 1,0 0 0,-1 0 0,1 0 0,0 0 0,0 0 0,0 0 0,0 0 0,0 0 0,-1 1 0,1-1 0,0 0 0,0 0 0,0 0-1,0 0 1,0 0 0,0 1 0,0-1 0,-1 0 0,1 0 0,0 0 0,0 0 0,0 1 0,0-1 0,0 0 0,0 0 0,0 0 0,0 0-1,0 1 1,0-1 0,3 11 1094,8 9 17,-5-10-882,1 0-1,1 0 1,-1-1 0,1 0 0,1 0 0,0-1 0,0 0-1,0 0 1,22 11 0,-26-16-338,1 0 1,-1-1-1,1 0 0,0 0 0,0 0 0,0-1 1,0 0-1,0 0 0,0 0 0,1-1 0,-1 0 1,0 0-1,0-1 0,0 0 0,0 0 1,0 0-1,0-1 0,0 1 0,0-2 0,0 1 1,6-4-1,-2 0-283,-1-1 1,1 0-1,-1 0 1,-1-1-1,15-16 0,-14 15 122,18-18-504</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0"/>
    </inkml:context>
    <inkml:brush xml:id="br0">
      <inkml:brushProperty name="width" value="0.035" units="cm"/>
      <inkml:brushProperty name="height" value="0.035" units="cm"/>
    </inkml:brush>
  </inkml:definitions>
  <inkml:trace contextRef="#ctx0" brushRef="#br0">141 0 16868,'-6'22'1496,"-5"8"-944,0-3-208,-1 12 536,2 3-96,0 6-175,3 4-145,-3 1-160,3-3-88,-1 2-336,3-1-280,-4-6-272,1-5 560,-4-9-145,-2-2-39</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1"/>
    </inkml:context>
    <inkml:brush xml:id="br0">
      <inkml:brushProperty name="width" value="0.035" units="cm"/>
      <inkml:brushProperty name="height" value="0.035" units="cm"/>
    </inkml:brush>
  </inkml:definitions>
  <inkml:trace contextRef="#ctx0" brushRef="#br0">7 22 17020,'-5'4'1760,"4"-2"-1096,1 0-232,3-2 720,8-2-127,12-4-209,6-1-160,5 1-312,5 0-112,4 3-48,0 3-104,-4 3-392,-4 6-360,-6 1-1072,-10 0 1472,1-3-225,-2-1-223</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2"/>
    </inkml:context>
    <inkml:brush xml:id="br0">
      <inkml:brushProperty name="width" value="0.035" units="cm"/>
      <inkml:brushProperty name="height" value="0.035" units="cm"/>
    </inkml:brush>
  </inkml:definitions>
  <inkml:trace contextRef="#ctx0" brushRef="#br0">161 36 13971,'2'-1'171,"-1"-1"0,0 1 1,0-1-1,0 1 0,0-1 0,0 1 0,0-1 1,0 0-1,0 1 0,-1-1 0,1 0 0,0-2 1,-1 3-111,0 0 0,-1 1 1,1-1-1,0 1 1,0-1-1,0 1 1,-1-1-1,1 0 1,0 1-1,-1-1 1,1 1-1,-1-1 0,1 1 1,0-1-1,-1 1 1,1 0-1,-1-1 1,1 1-1,-1 0 1,1-1-1,-1 1 0,0 0 1,1-1-1,-1 1 1,1 0-1,-1 0 1,0 0-1,1 0 1,-1 0-1,1-1 1,-1 1-1,0 0 0,1 0 1,-1 1-1,0-1 1,1 0-1,-1 0 1,1 0-1,-1 0 1,0 1-1,-5-1 87,0 1 0,0 1-1,0-1 1,0 1 0,0 0 0,1 1-1,-1-1 1,1 1 0,0 0 0,0 0 0,0 1-1,0-1 1,0 1 0,1 0 0,-1 1-1,-3 4 1,1 0-75,0-1 0,1 1 0,0 0 0,0 1 0,1 0 1,0 0-1,-7 20 0,11-25-22,0 0 1,0 0-1,0 0 1,0 0 0,1 1-1,0-1 1,0 0-1,0 0 1,1 1-1,-1-1 1,3 8 0,-2-11-18,0 0 0,0 0 0,0 0 1,0 0-1,0 0 0,0-1 0,0 1 0,1 0 1,-1-1-1,1 1 0,-1-1 0,1 1 1,0-1-1,0 0 0,-1 0 0,1 1 0,0-1 1,0-1-1,0 1 0,0 0 0,0 0 1,0-1-1,0 1 0,1-1 0,-1 0 0,0 1 1,0-1-1,0 0 0,5-1 0,3 0 77,0-2-1,-1 1 1,1-1 0,0 0-1,-1-1 1,0-1-1,0 1 1,0-1-1,0-1 1,-1 1-1,0-1 1,0-1 0,0 0-1,-1 0 1,0 0-1,-1-1 1,0 0-1,0 0 1,6-12-1,-11 19-90,0-1-1,0 0 0,0 1 0,-1-1 0,1 0 0,-1 0 0,1 0 0,-1 1 0,0-1 0,1 0 0,-1 0 0,0 0 0,0 0 0,0 0 0,-1 0 0,1 1 0,0-1 0,-1 0 1,1 0-1,-1 0 0,-1-2 0,1 3-22,0 0-1,0 0 1,0 0 0,-1 0 0,1 0 0,0 0 0,-1 1 0,1-1-1,0 0 1,-1 0 0,1 1 0,-1-1 0,1 1 0,-1 0 0,1-1-1,-1 1 1,0 0 0,1 0 0,-1 0 0,1 0 0,-1 0-1,0 0 1,1 1 0,-1-1 0,-2 1 0,-1 1-97,0-1 0,0 1 0,0 0 0,0 1 0,0-1 0,0 1 0,1 0 0,-1 0 0,1 0 0,0 1 0,0 0 0,-4 5 0,2-3 22,0 1 0,1 0 0,0 1-1,1-1 1,-1 1 0,-5 15 0,7-11-109</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3"/>
    </inkml:context>
    <inkml:brush xml:id="br0">
      <inkml:brushProperty name="width" value="0.035" units="cm"/>
      <inkml:brushProperty name="height" value="0.035" units="cm"/>
    </inkml:brush>
  </inkml:definitions>
  <inkml:trace contextRef="#ctx0" brushRef="#br0">31 0 14275,'0'46'1696,"-5"-3"-1071,-5 3-249,8 6 1032,-3-8-672,2-2-112,1-15-360,-1-3-232,3-18 1529,4-2-1425,3-14 96,0-16-8</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4"/>
    </inkml:context>
    <inkml:brush xml:id="br0">
      <inkml:brushProperty name="width" value="0.035" units="cm"/>
      <inkml:brushProperty name="height" value="0.035" units="cm"/>
    </inkml:brush>
  </inkml:definitions>
  <inkml:trace contextRef="#ctx0" brushRef="#br0">46 22 13371,'-1'0'147,"0"0"1,-1 0-1,1 0 1,0 0-1,0 0 1,0 0-1,0 0 1,0 1-1,0-1 1,0 0-1,0 1 1,0-1 0,0 1-1,0-1 1,0 1-1,0-1 1,0 1-1,0 0 1,1 0-1,-1-1 1,0 1-1,0 0 1,1 0-1,-1 0 1,0 0-1,1 0 1,-1 0-1,1 0 1,-1 1-1,-2 3 157,0 0 1,1 0-1,0 0 0,0 0 0,-2 6 1,4-8-265,-1 0 0,0 0 0,1 0 0,0 1 0,-1-1 0,1 0 0,0 0 0,1 1 0,-1-1 0,1 0 0,-1 0 0,1 0 1,0 1-1,0-1 0,1 0 0,-1 0 0,3 4 0,-1-4-20,1 1 1,-1 0-1,1-1 0,0 0 1,1 0-1,-1 0 1,0 0-1,1-1 0,-1 1 1,7 1-1,-7-2-13,0 0 0,0 0 0,-1 0-1,1 1 1,-1-1 0,1 1 0,-1 0 0,0 0 0,0 0-1,0 0 1,0 1 0,-1-1 0,0 1 0,4 5 0,-3-2-4,-1 0 0,0 0 0,0 0 0,0 0 1,-1 0-1,1 0 0,-2 0 0,1 8 0,-2 2 18,0-1-1,-1 0 1,-1 1 0,0-1-1,-1-1 1,-1 1 0,-7 16-1,8-24 97,0 1 0,0-1 0,-1 0 0,0 0 0,0 0 0,-9 8 0,14-16-104,-1 1 1,1-1-1,-1 0 1,1 1-1,-1-1 1,1 0-1,-1 0 0,1 0 1,-1 0-1,0 0 1,1 1-1,-1-1 1,1 0-1,-1 0 0,0 0 1,1-1-1,-1 1 1,1 0-1,-1 0 1,1 0-1,-1 0 1,0 0-1,1-1 0,-1 1 1,1 0-1,-1-1 1,1 1-1,-1 0 1,1-1-1,-1 1 0,1 0 1,0-1-1,-1 1 1,1-1-1,-1 1 1,1-1-1,0 1 1,0-1-1,-1 1 0,1-1 1,0 1-1,0-1 1,-1 0-1,1 1 1,0-1-1,0 0 0,-8-28 312,5 9-263,2 0 1,1 0-1,0-1 0,1 1 0,2 0 0,0 0 1,1 0-1,0 0 0,2 0 0,16-35 0,-15 41-66,1 1-1,1 0 0,0 0 1,1 1-1,20-20 0,-16 17 38,26-34 0,-39 49-28,-1-1 0,1 0 1,0 0-1,-1 0 0,1 0 0,-1 0 1,1 0-1,-1 0 0,1 0 1,-1 0-1,0-1 0,1 1 1,-1 0-1,0 0 0,0 0 1,0 0-1,0 0 0,0-1 0,0 1 1,0 0-1,0 0 0,-1 0 1,1 0-1,0 0 0,-1-2 1,0 2 2,0 0 0,0 0 0,0 0 0,-1 0 0,1 0 0,0 0 0,0 0 0,-1 1 0,1-1 0,-1 0 0,1 1 1,-1-1-1,1 1 0,-1-1 0,-2 0 0,-3 0 4,1 1 0,-1-1 0,1 1 0,-1 0 0,1 1 1,-1-1-1,-10 4 0,13-3-149,0 0 1,1 1 0,-1 0 0,1 0-1,-1 0 1,1 0 0,0 0 0,-1 1-1,1 0 1,0-1 0,1 1 0,-1 0-1,1 0 1,-1 1 0,1-1 0,0 0-1,0 1 1,0 0 0,0-1 0,1 1-1,0 0 1,0 0 0,-2 7 0,5 7-498</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5"/>
    </inkml:context>
    <inkml:brush xml:id="br0">
      <inkml:brushProperty name="width" value="0.035" units="cm"/>
      <inkml:brushProperty name="height" value="0.035" units="cm"/>
    </inkml:brush>
  </inkml:definitions>
  <inkml:trace contextRef="#ctx0" brushRef="#br0">14 39 16564,'-3'8'805,"1"0"0,-1 0 0,1 1 1,1-1-1,0 1 0,-1 9 0,2-16-692,0 0 0,0 0 0,1 0 0,-1 1-1,0-1 1,1 0 0,-1 0 0,1 0 0,0 0-1,0 0 1,0 0 0,0 0 0,1 2 0,-1-3-85,0 0 1,0-1-1,1 1 1,-1 0-1,0 0 1,0 0-1,0-1 1,1 1-1,-1 0 1,0-1-1,1 1 1,-1-1-1,1 0 1,-1 1-1,0-1 1,1 0-1,-1 0 1,1 0-1,-1 0 1,1 0-1,2-1 1,2 0-176,1-1 0,0 1 0,-1-2 0,1 1 1,-1-1-1,0 0 0,0 0 0,0-1 0,9-6 1,49-47-3438,-37 32 726,-25 24 2684,3-4-519,0 0 1,1 1-1,-1 0 1,1 0-1,10-5 1,-16 9 688,0 0 1,0 0-1,0 0 0,1 0 1,-1-1-1,0 1 1,0 0-1,1 0 0,-1 0 1,0 0-1,0 0 1,1 0-1,-1 0 0,0 0 1,0 0-1,1 0 1,-1 0-1,0 0 0,0 0 1,0 0-1,1 0 0,-1 1 1,0-1-1,0 0 1,1 0-1,-1 0 0,0 0 1,0 0-1,0 0 1,1 1-1,-1-1 0,0 0 1,0 0-1,0 0 1,0 0-1,1 1 0,-1-1 1,0 0-1,0 0 0,0 1 1,0-1-1,0 0 1,0 0-1,0 0 0,0 1 1,0-1-1,0 0 1,0 0-1,0 1 0,0-1 1,0 0-1,0 0 0,0 1 1,0-1-1,0 1 1,-2 13 678,2-14-673,-42 135 6426,21-74-4297,-21 111-1,40-154-1850,1 0 0,2 32 0,0-29-366,-1 2 69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3.894"/>
    </inkml:context>
    <inkml:brush xml:id="br0">
      <inkml:brushProperty name="width" value="0.025" units="cm"/>
      <inkml:brushProperty name="height" value="0.025" units="cm"/>
    </inkml:brush>
  </inkml:definitions>
  <inkml:trace contextRef="#ctx0" brushRef="#br0">1 137 11627,'0'0'10565,"10"4"-9588,1-1-805,0-1 1,1 0 0,-1 0 0,0-1-1,1-1 1,-1 0 0,1 0 0,-1-1 0,1 0-1,21-7 1,6-2-1296,0-2 1,-1-2-1,0-2 1,-1-1-1,-1-2 1,48-32-1,-83 50 1320,-11 14 1485,3-5-1293,-2 2 295,-1 1 0,2 0 1,-1 1-1,2 0 0,-1 0 0,-8 22 0,16-34-666,0 1-1,-1 0 1,1 0-1,0-1 1,0 1-1,0 0 1,0-1-1,0 1 1,0 0-1,0-1 1,0 1-1,0 0 1,1-1-1,-1 1 1,0 0-1,0-1 1,0 1-1,1 0 1,-1-1-1,0 1 1,1 0-1,-1-1 1,1 1-1,-1-1 1,1 1-1,-1-1 1,1 1-1,-1-1 1,1 1-1,-1-1 1,1 0-1,0 1 1,-1-1-1,1 0 0,-1 0 1,1 1-1,0-1 1,-1 0-1,1 0 1,0 0-1,0 0 1,-1 0-1,1 0 1,0 0-1,0 0 1,39-2 185,-36 2-143,16-5-35,0 0 0,0-1 0,0-2 0,-1 0 1,0 0-1,-1-2 0,21-14 0,-15 10-70,0 0 0,1 2 0,29-10 0,-53 21 39,-1 1 0,1 0 1,-1 0-1,1 0 0,-1-1 0,1 1 0,-1 0 0,1 0 0,-1 0 0,1 0 0,0 0 0,-1 0 0,1 0 1,-1 0-1,1 0 0,-1 0 0,1 0 0,-1 1 0,1-1 0,-1 0 0,1 0 0,0 1 0,-1-1 0,0 0 0,1 0 1,-1 1-1,1-1 0,-1 0 0,1 1 0,-1-1 0,0 1 0,1 0 0,1 21 71,-17 31 290,13-47-323,-5 15 153,4-14-83,0-1 1,1 1 0,0 0-1,0 1 1,-1 12-1,3-20-96,0 1-1,0-1 1,0 0 0,0 0-1,0 1 1,0-1-1,0 0 1,0 0-1,0 1 1,0-1-1,0 0 1,0 0-1,0 1 1,0-1 0,0 0-1,0 0 1,1 0-1,-1 1 1,0-1-1,0 0 1,0 0-1,0 0 1,0 1-1,1-1 1,-1 0 0,0 0-1,0 0 1,0 1-1,1-1 1,-1 0-1,0 0 1,0 0-1,0 0 1,1 0-1,-1 0 1,0 0 0,0 0-1,1 0 1,-1 0-1,0 1 1,0-1-1,1 0 1,-1 0-1,14-8-375,10-15-2584,-21 17 1642,-1 1-1,0-1 1,0 0-1,-1 0 1,0 0-1,1-12 1,2-18-5532</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6"/>
    </inkml:context>
    <inkml:brush xml:id="br0">
      <inkml:brushProperty name="width" value="0.035" units="cm"/>
      <inkml:brushProperty name="height" value="0.035" units="cm"/>
    </inkml:brush>
  </inkml:definitions>
  <inkml:trace contextRef="#ctx0" brushRef="#br0">0 27 17356,'6'-3'1688,"4"0"-1024,3 0-216,11 0 849,8 0-345,4 0-296,7 2-176,3-3-232,-1 1-120,0 3-416,-4 6-248,-9-2-488,-5 2 832,-15-1-184,-7 4-145</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7"/>
    </inkml:context>
    <inkml:brush xml:id="br0">
      <inkml:brushProperty name="width" value="0.035" units="cm"/>
      <inkml:brushProperty name="height" value="0.035" units="cm"/>
    </inkml:brush>
  </inkml:definitions>
  <inkml:trace contextRef="#ctx0" brushRef="#br0">0 97 18060,'7'13'1648,"10"-9"-1000,6-3-256,15-3 537,5-7-121,11-5-152,8-4-136,-1-2-712,2 0-456,3 6 560,-3 4-120,-5 3-104</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8"/>
    </inkml:context>
    <inkml:brush xml:id="br0">
      <inkml:brushProperty name="width" value="0.035" units="cm"/>
      <inkml:brushProperty name="height" value="0.035" units="cm"/>
    </inkml:brush>
  </inkml:definitions>
  <inkml:trace contextRef="#ctx0" brushRef="#br0">1 353 13595,'38'-32'3158,"131"-133"-1322,-46 48-1282,-119 113-531,24-21 87,-28 24-101,1 0-1,0 0 1,0 0-1,0 1 1,0-1-1,0 0 1,0 1-1,0-1 1,0 1-1,1-1 1,-1 1-1,0 0 1,0-1-1,0 1 1,1 0-1,-1 0 1,0 0-1,0 0 1,0 0-1,1 0 1,-1 0-1,0 0 1,2 1-1,-3 0 6,0 0-1,1 1 1,-1-1 0,0 0-1,-1 1 1,1-1 0,0 0-1,0 0 1,-1 1 0,1-1-1,0 0 1,-1 0-1,1 1 1,-1-1 0,0 0-1,0 1 1,-1 2 28,-11 32 279,-11 44 1,10-26-56,11-45-204,1 0-1,0-1 1,0 13-1,2-19-68,0 1 1,0-1-1,0 1 0,0-1 0,0 1 0,0 0 1,1-1-1,-1 1 0,1-1 0,0 1 0,0-1 1,0 1-1,0-1 0,0 0 0,3 3 0,-4-4-8,0-1-1,1 0 1,-1 1-1,1-1 1,-1 0-1,0 0 1,1 1-1,-1-1 1,1 0-1,-1 0 1,1 0-1,-1 0 1,0 0-1,1 1 1,-1-1-1,1 0 1,-1 0-1,1 0 1,-1 0-1,1 0 1,-1-1-1,1 1 1,-1 0-1,0 0 1,1 0-1,-1 0 1,1 0-1,-1-1 1,1 1-1,14-11-63,-9 7 6,16-11-114</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89"/>
    </inkml:context>
    <inkml:brush xml:id="br0">
      <inkml:brushProperty name="width" value="0.035" units="cm"/>
      <inkml:brushProperty name="height" value="0.035" units="cm"/>
    </inkml:brush>
  </inkml:definitions>
  <inkml:trace contextRef="#ctx0" brushRef="#br0">32 0 14411,'-2'11'382,"0"-1"0,-1 0 0,-4 11 0,3-10-208,0 0 1,-3 18-1,6-20-86,0 1-1,1-1 0,0 1 1,1-1-1,-1 1 0,2-1 1,2 13-1,-3-20-68,-1-1 0,1 1 0,-1 0 1,1 0-1,-1-1 0,1 1 0,0-1 0,0 1 0,0 0 1,0-1-1,0 1 0,0-1 0,0 0 0,0 1 0,1-1 0,-1 0 1,1 0-1,-1 0 0,1 0 0,-1 0 0,1 0 0,-1 0 0,1-1 1,0 1-1,-1 0 0,1-1 0,0 1 0,0-1 0,-1 0 1,1 0-1,0 0 0,0 0 0,0 0 0,-1 0 0,1 0 0,0 0 1,0-1-1,0 1 0,-1-1 0,1 1 0,0-1 0,-1 0 1,1 1-1,0-1 0,-1 0 0,2-1 0,5-3 134,0-1-1,-1 1 1,0-1-1,0 0 1,-1 0-1,1-1 1,-1 0-1,-1 0 0,1-1 1,-1 0-1,-1 1 1,1-2-1,-1 1 1,4-12-1,-8 19-125,1-1 0,-1 0 0,0 0 0,1 0 0,-1 1 0,0-1-1,0 0 1,0 0 0,0 0 0,0 1 0,-1-1 0,1 0 0,0 0-1,-1 0 1,0 1 0,1-1 0,-1 0 0,0 1 0,0-1 0,0 1 0,0-1-1,0 1 1,0-1 0,0 1 0,0 0 0,-1-1 0,1 1 0,-3-2-1,1 2-37,1 0-1,-1 0 1,0 0-1,0 0 0,0 1 1,0-1-1,0 1 0,0-1 1,0 1-1,0 0 1,-1 1-1,1-1 0,0 0 1,0 1-1,0-1 0,-5 3 1,5-2-117,0 1 0,0-1 1,0 1-1,0 0 0,0 0 1,1 0-1,-1 0 0,0 0 0,1 0 1,0 1-1,-1 0 0,1-1 1,0 1-1,1 0 0,-1 0 0,-1 3 1,1 0-260</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0"/>
    </inkml:context>
    <inkml:brush xml:id="br0">
      <inkml:brushProperty name="width" value="0.035" units="cm"/>
      <inkml:brushProperty name="height" value="0.035" units="cm"/>
    </inkml:brush>
  </inkml:definitions>
  <inkml:trace contextRef="#ctx0" brushRef="#br0">169 1 14219,'-7'1'175,"0"0"0,0 0-1,0 1 1,0 0 0,1 0 0,-1 0 0,1 1-1,-1 0 1,1 0 0,0 1 0,0 0 0,1 0-1,-1 0 1,1 1 0,-9 9 0,8-8-95,0 1 1,0 0 0,1 0-1,0 1 1,0 0-1,0 0 1,1 0-1,1 0 1,-1 1-1,1-1 1,-3 16 0,5-20-45,1 0 0,0 0 1,0-1-1,0 1 1,0 0-1,0 0 0,1-1 1,-1 1-1,1 0 1,0 0-1,1-1 0,-1 1 1,0-1-1,3 5 1,-2-6-20,-1-1 1,1 1-1,-1-1 1,1 1-1,-1-1 1,1 1-1,0-1 1,0 0-1,0 0 1,0 0-1,0 0 1,0 0-1,0 0 1,0 0-1,0-1 1,0 1-1,0-1 1,0 1-1,1-1 1,-1 0-1,0 0 1,0 0-1,1 0 1,-1-1-1,0 1 1,3-1-1,4-2 46,-1 1 0,1-2 0,-1 1 0,1-1 0,-1 0 0,0-1 0,-1 0 0,1 0 0,-1-1 0,11-11 0,-13 13 47,0-1 1,-1 1-1,1-2 0,-1 1 0,0 0 0,-1-1 0,1 1 0,-1-1 1,0 0-1,-1 0 0,1-1 0,-1 1 0,-1 0 0,1-1 0,0-9 1,-2 14-89,0 0 1,-1 1-1,1-1 1,-1 0 0,1 0-1,-1 0 1,0 1 0,0-1-1,0 0 1,0 1-1,0-1 1,0 1 0,0-1-1,0 1 1,-1 0 0,1-1-1,-1 1 1,1 0-1,-1 0 1,1 0 0,-1 0-1,1 0 1,-1 0-1,0 1 1,0-1 0,1 0-1,-1 1 1,0 0 0,-2-1-1,1 0-158,-1 0-1,1 1 0,0-1 1,0 1-1,0 0 0,0 0 1,0 0-1,0 0 0,0 1 1,0-1-1,0 1 0,0 0 1,0 0-1,0 0 1,0 0-1,-5 3 0,3 3-328,5 2-110</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1"/>
    </inkml:context>
    <inkml:brush xml:id="br0">
      <inkml:brushProperty name="width" value="0.035" units="cm"/>
      <inkml:brushProperty name="height" value="0.035" units="cm"/>
    </inkml:brush>
  </inkml:definitions>
  <inkml:trace contextRef="#ctx0" brushRef="#br0">5 53 19212,'-5'-1'1648,"11"-1"-1119,3-2-217,4-2 664,5 3-208,5-4-296,4 0-200,6 0-400,7 3-344,-2 1 1528,-2-2-1056,-5 3 16,-5 0 16</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2"/>
    </inkml:context>
    <inkml:brush xml:id="br0">
      <inkml:brushProperty name="width" value="0.035" units="cm"/>
      <inkml:brushProperty name="height" value="0.035" units="cm"/>
    </inkml:brush>
  </inkml:definitions>
  <inkml:trace contextRef="#ctx0" brushRef="#br0">70 6 19580,'6'-1'323,"0"-1"0,0 1 0,0 1 0,0-1 0,0 1 0,0 0 0,0 0 0,8 2 0,-13-2-314,0 0-1,0 0 0,0 1 0,-1-1 1,1 0-1,0 1 0,-1-1 0,1 1 0,0-1 1,-1 1-1,1-1 0,-1 1 0,1-1 0,-1 1 1,1 0-1,-1-1 0,1 1 0,-1 0 1,1-1-1,-1 1 0,0 0 0,1 0 0,-1 0 1,2 24 55,-3-18-55,0-1 1,0 1 0,-1 0 0,-4 10 0,0-5 45,-1 0 0,-1-1 0,0 0 0,-16 17 0,12-14 61,12-14-110,0 0 0,-1 1-1,1-1 1,0 0 0,0 1 0,0-1 0,-1 0-1,1 0 1,0 1 0,0-1 0,0 1 0,0-1-1,0 0 1,0 1 0,0-1 0,0 0-1,0 1 1,0-1 0,0 0 0,0 1 0,0-1-1,0 1 1,0-1 0,0 0 0,0 1 0,0-1-1,0 0 1,0 1 0,0-1 0,1 1 0,11 8 27,30 6-184,-21-9 66,-19-5 77,1 0-1,-1 0 1,1 1-1,-1-1 1,1 1-1,-1-1 1,0 1-1,0-1 1,0 1-1,0 0 1,0 0-1,0 0 1,-1 0-1,1 1 1,-1-1-1,1 0 1,-1 1-1,2 2 1,-2-1 0,-1 0 0,1-1 0,-1 1 0,1 0 1,-1-1-1,0 1 0,0-1 0,-1 1 0,1 0 1,-1-1-1,0 1 0,-1 3 0,-3 7 21,-1-1 0,0-1 0,0 1-1,-2-1 1,0 0 0,-9 10 0,15-19-1,-7 9 146,0-1-1,-19 17 1,26-27-139,0 1 0,0 0 0,0 0 0,0-1 0,0 1 0,-1-1 0,1 0 0,-1 0 0,1 0 0,0 0 0,-1 0 0,0 0 0,1-1 0,-1 1 1,1-1-1,-1 1 0,0-1 0,1 0 0,-1 0 0,0-1 0,1 1 0,-4-1 0,5 0-66,-1 1 1,1-1-1,0 0 1,0 0-1,0 0 1,0 0 0,0 0-1,0 0 1,0 0-1,0 0 1,0 0-1,0 0 1,0-1-1,1 1 1,-1 0-1,0 0 1,1-1-1,-1 1 1,1-1 0,0 1-1,-1 0 1,1-1-1,0 1 1,0-1-1,0 1 1,0-1-1,0-2 1,1 0-59,-1-1 1,1 0-1,0 0 1,0 0 0,0 1-1,1-1 1,2-5-1,9-12-413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3"/>
    </inkml:context>
    <inkml:brush xml:id="br0">
      <inkml:brushProperty name="width" value="0.035" units="cm"/>
      <inkml:brushProperty name="height" value="0.035" units="cm"/>
    </inkml:brush>
  </inkml:definitions>
  <inkml:trace contextRef="#ctx0" brushRef="#br0">119 9 12987,'11'-8'1949,"-26"21"-518,0 5-928,1 0 0,1 1 0,0 0 0,1 1 0,1 0 0,1 1 0,-11 36 0,19-54-447,2 1 0,-1-1-1,0 0 1,1 1 0,-1-1 0,1 0 0,0 1 0,0-1-1,0 1 1,1-1 0,-1 0 0,1 1 0,0-1 0,0 0-1,0 1 1,0-1 0,0 0 0,1 0 0,1 3-1,-1-4-14,0 0-1,0 0 0,0-1 1,0 1-1,0 0 0,0-1 1,0 1-1,1-1 0,-1 0 1,1 0-1,-1 0 0,1 0 1,-1 0-1,1 0 0,-1-1 1,1 1-1,-1-1 0,1 0 1,0 0-1,-1 0 0,1 0 0,0 0 1,-1-1-1,6 0 0,2-2 54,0 0-1,0-1 1,-1 0-1,1-1 0,-1 0 1,0 0-1,0-1 1,-1 0-1,1 0 0,8-9 1,-6 4 64,1-1 0,-1 0 0,-1-1 0,-1 0 0,16-27 0,-21 32-90,-1 0 0,0-1 0,0 1 0,-1-1 1,0 1-1,0-1 0,0-17 0,-2 24-63,0 0 0,0 0 0,0 0 0,-1 0 0,1 0 0,0 0 0,-1 0-1,0 0 1,1 0 0,-1 0 0,0 0 0,0 1 0,0-1 0,0 0 0,0 0 0,-3-2 0,3 3-22,-1 0 1,0 0 0,1 0 0,-1 1 0,0-1 0,0 0 0,0 1 0,0-1 0,1 1 0,-1 0 0,0 0 0,0 0 0,0 0 0,0 0 0,0 0 0,0 0 0,0 0 0,0 1 0,0-1 0,1 1 0,-3 0 0,-4 3-372,1 0-1,0 0 1,0 0 0,1 1 0,-1 0 0,1 0 0,0 1 0,1 0 0,-1 0 0,1 0 0,0 0 0,1 1 0,-6 10-1,10-13-384,6-1-127</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4"/>
    </inkml:context>
    <inkml:brush xml:id="br0">
      <inkml:brushProperty name="width" value="0.035" units="cm"/>
      <inkml:brushProperty name="height" value="0.035" units="cm"/>
    </inkml:brush>
  </inkml:definitions>
  <inkml:trace contextRef="#ctx0" brushRef="#br0">131 0 13475,'-2'7'227,"-1"-1"1,0 1 0,0-1-1,0 0 1,-1 0-1,0 0 1,0 0 0,-1-1-1,-6 8 1,-7 9 603,6-6-239,1 1 0,-17 36-1,25-46-451,-1 1 1,2 0-1,-1 0 0,1 0 0,0 1 0,1-1 0,0 0 1,0 1-1,1 12 0,0-19-104,0 0-1,0 0 1,1-1 0,-1 1 0,0 0-1,1-1 1,0 1 0,-1 0-1,1-1 1,0 1 0,0-1 0,0 1-1,0-1 1,0 1 0,0-1 0,0 0-1,0 1 1,0-1 0,1 0 0,-1 0-1,1 0 1,-1 0 0,1 0-1,-1 0 1,1-1 0,-1 1 0,1 0-1,0-1 1,-1 1 0,1-1 0,0 0-1,0 1 1,-1-1 0,1 0 0,0 0-1,0 0 1,1-1 0,5 1 89,0-2 1,0 1-1,-1-1 1,1 0-1,-1 0 1,14-7-1,-7 2 68,-1 0-1,0-1 1,0 0-1,0-1 1,-1 0-1,-1-1 1,0 0-1,0-1 1,-1 0-1,0-1 1,14-22-1,-23 32-175,0 0 1,1 0-1,-1 0 0,-1 0 0,1 0 1,0 0-1,-1 0 0,1-1 0,-1 1 1,1 0-1,-1 0 0,0-1 0,0 1 1,0 0-1,0 0 0,-1-1 0,1 1 1,0 0-1,-1 0 0,0 0 0,-1-4 1,1 4-36,-1 0 0,1 1 0,-1-1 0,1 1 0,-1 0 0,0-1 1,0 1-1,1 0 0,-1 0 0,0 0 0,0 0 0,0 0 0,0 1 1,0-1-1,0 1 0,-1-1 0,1 1 0,0 0 0,0 0 0,0-1 0,0 2 1,0-1-1,-3 0 0,-1 1-156,0 0 1,0 0-1,-1 1 1,1 0-1,0 0 1,0 0-1,0 1 1,1 0-1,-1 0 1,1 0-1,0 1 1,-1 0-1,2 0 1,-1 0-1,0 1 1,1-1-1,0 1 1,0 0-1,-6 11 1,8-9-250,9-2 16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5"/>
    </inkml:context>
    <inkml:brush xml:id="br0">
      <inkml:brushProperty name="width" value="0.035" units="cm"/>
      <inkml:brushProperty name="height" value="0.035" units="cm"/>
    </inkml:brush>
  </inkml:definitions>
  <inkml:trace contextRef="#ctx0" brushRef="#br0">70 286 14243,'10'4'1552,"-10"9"-679,-10 2-225,-3 11 1024,0 0-424,-1 1-335,-1-1-169,5-4-184,6-2-104,7-9-248,10-5-112,5-6-128,2-6-160,6-8-360,3 1-296,1-9 688,-3-3-120,-4-7-121</inkml:trace>
  <inkml:trace contextRef="#ctx0" brushRef="#br0" timeOffset="1">180 0 20364,'-11'7'1857,"2"-1"-1497,5 1-224,1-4 1016,7-10-944,2-6-208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4.222"/>
    </inkml:context>
    <inkml:brush xml:id="br0">
      <inkml:brushProperty name="width" value="0.025" units="cm"/>
      <inkml:brushProperty name="height" value="0.025" units="cm"/>
    </inkml:brush>
  </inkml:definitions>
  <inkml:trace contextRef="#ctx0" brushRef="#br0">1 1 15471,'0'0'6982,"32"59"-6886,4-46-768,3-5-2627,6-2-3075</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7"/>
    </inkml:context>
    <inkml:brush xml:id="br0">
      <inkml:brushProperty name="width" value="0.035" units="cm"/>
      <inkml:brushProperty name="height" value="0.035" units="cm"/>
    </inkml:brush>
  </inkml:definitions>
  <inkml:trace contextRef="#ctx0" brushRef="#br0">4 21 8442,'-3'-16'2875,"5"11"1527,12 17 3731,4 3-8445,7 4 804,-19-14-429,0 0 0,0-1 0,0 1-1,0-1 1,0-1 0,1 1 0,0-1 0,0-1 0,0 1 0,12 2 0,11 1 156,-23-4-431,1-1 0,0 1 0,14-1 0,-19-1 123,-1 0 0,1 0 1,0-1-1,-1 1 0,1-1 1,-1 0-1,1 1 0,-1-1 0,1 0 1,-1-1-1,0 1 0,1 0 1,-1-1-1,0 1 0,3-4 0,10-10-317</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8"/>
    </inkml:context>
    <inkml:brush xml:id="br0">
      <inkml:brushProperty name="width" value="0.035" units="cm"/>
      <inkml:brushProperty name="height" value="0.035" units="cm"/>
    </inkml:brush>
  </inkml:definitions>
  <inkml:trace contextRef="#ctx0" brushRef="#br0">210 1 18916,'-10'13'611,"1"0"1,0 1-1,1 1 0,-12 29 1,-16 65 485,26-77-799,-12 40-102,0-5-514,2 2 1,-16 112-1,33-154-352,-1-26 246</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799"/>
    </inkml:context>
    <inkml:brush xml:id="br0">
      <inkml:brushProperty name="width" value="0.035" units="cm"/>
      <inkml:brushProperty name="height" value="0.035" units="cm"/>
    </inkml:brush>
  </inkml:definitions>
  <inkml:trace contextRef="#ctx0" brushRef="#br0">1 22 17772,'0'0'91,"0"0"0,0 0 0,0 0 0,0 1 0,0-1 0,0 0 0,0 0 0,0 1 0,0-1 0,0 0 0,0 0 0,0 1 0,0-1 0,0 0 0,0 0 0,0 0 0,1 1 0,-1-1 0,0 0 0,0 0 0,0 0 0,0 0 0,0 1 0,1-1 0,-1 0 0,0 0 0,0 0 0,0 0 0,1 0 0,-1 0 0,0 1 1,0-1-1,0 0 0,1 0 0,-1 0 0,0 0 0,0 0 0,1 0 0,-1 0 0,0 0 0,0 0 0,0 0 0,1 0 0,-1 0 0,0 0 0,0 0 0,1-1 0,18 2 613,-12-2-267,108 5 582,59-2-1555,-171-2 465,27-3-1076,-29 3 1054,0 0 1,0 0-1,0-1 0,1 1 0,-1 0 0,0 0 0,0-1 0,0 1 0,0-1 0,0 1 0,0-1 0,-1 1 0,1-1 0,0 0 1,0 1-1,0-1 0,0 0 0,-1 0 0,1 1 0,0-1 0,0-2 0,-2-3-562,-7-5-125</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0"/>
    </inkml:context>
    <inkml:brush xml:id="br0">
      <inkml:brushProperty name="width" value="0.035" units="cm"/>
      <inkml:brushProperty name="height" value="0.035" units="cm"/>
    </inkml:brush>
  </inkml:definitions>
  <inkml:trace contextRef="#ctx0" brushRef="#br0">6 1 16492,'-1'1'153,"1"-1"0,-1 1 0,1 0 0,-1 0 1,1 0-1,-1-1 0,1 1 0,0 0 0,-1 0 0,1 0 1,0 0-1,0 0 0,0 0 0,0 0 0,-1 0 1,2 0-1,-1 0 0,0 0 0,0 0 0,0 0 1,0-1-1,0 1 0,1 2 0,1-1 41,0 0 0,0 0-1,0 0 1,-1 0 0,2-1-1,-1 1 1,0-1 0,4 3-1,2 0-40,0 0 0,0 0 0,0-1 0,0 0-1,1 0 1,-1-1 0,1 0 0,0-1 0,0 0-1,0 0 1,0-1 0,-1 0 0,12-1 0,9-4 149,-1-1 1,47-15-1,-71 20-288,-1 0-32,20-5-510,-22 5 495,-1 1 0,1 0-1,0 0 1,0 0 0,-1-1 0,1 1-1,0 0 1,0 0 0,0 0 0,-1 0-1,1 0 1,0 1 0,0-1-1,-1 0 1,1 0 0,0 0 0,-1 1-1,1-1 1,0 0 0,0 1 0,-1-1-1,2 2 1,-4 4-227,-8 1-72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1"/>
    </inkml:context>
    <inkml:brush xml:id="br0">
      <inkml:brushProperty name="width" value="0.035" units="cm"/>
      <inkml:brushProperty name="height" value="0.035" units="cm"/>
    </inkml:brush>
  </inkml:definitions>
  <inkml:trace contextRef="#ctx0" brushRef="#br0">146 31 9602,'21'-30'6285,"-26"33"-2993,-8 10-2079,1 5-773,1 0 0,1 2 0,1-1 0,0 1 0,1 0 0,-6 30 0,13-49-435,1 0 1,-1 0 0,1 0-1,0 1 1,0-1 0,0 0-1,0 0 1,-1 0 0,1 0-1,1 0 1,-1 0 0,0 0-1,0 0 1,0 0 0,1 0-1,-1 0 1,0 0 0,1 0-1,-1 0 1,1 0 0,-1 0-1,1 0 1,-1 0 0,1 0-1,0 0 1,0 0 0,-1-1-1,1 1 1,0 0 0,0-1-1,0 1 1,0 0 0,0-1-1,0 1 1,-1-1 0,2 0-1,-1 1 1,0-1 0,0 0-1,0 1 1,0-1-1,0 0 1,1 0 0,6 0-31,1 0 1,-1-1-1,1 0 1,15-5-1,9 1-96,-31 4 111,1 1 1,-1 0-1,1 0 0,-1 1 1,0-1-1,1 0 0,-1 1 1,0-1-1,1 1 1,-1 0-1,0 0 0,0 0 1,1 0-1,-1 0 0,0 0 1,0 1-1,0-1 0,0 1 1,-1-1-1,1 1 0,2 2 1,-2 0 1,0-1 1,-1 1 0,1 0 0,-1-1-1,1 1 1,-1 0 0,0 0 0,-1-1-1,1 1 1,-1 0 0,1 0 0,-2 7-1,1 5 57,-2 0-1,0-1 1,-1 0-1,0 1 1,-1-1-1,-1 0 1,-7 16-1,8-22 54,-1 0-1,0 0 1,0 0 0,-1 0-1,0-1 1,-1 0-1,0 0 1,0-1 0,0 0-1,-1 0 1,-16 10-1,22-16-117,0 1-1,0-1 1,0 0-1,0 1 1,0-1-1,-1 0 1,1 0-1,0-1 1,-1 1-1,1-1 1,0 1-1,-1-1 1,1 1-1,-1-1 1,1 0-1,-1 0 1,1-1-1,-1 1 1,1 0-1,0-1 1,-1 1-1,1-1 0,-1 0 1,1 0-1,0 0 1,0 0-1,0 0 1,-1 0-1,1-1 1,0 1-1,1-1 1,-1 0-1,0 1 1,0-1-1,1 0 1,-1 0-1,1 0 1,-2-2-1,-3-7-247,0 0-1,1-1 0,1 1 1,-1-1-1,2 0 0,-3-15 1,-3-20-372</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2"/>
    </inkml:context>
    <inkml:brush xml:id="br0">
      <inkml:brushProperty name="width" value="0.035" units="cm"/>
      <inkml:brushProperty name="height" value="0.035" units="cm"/>
    </inkml:brush>
  </inkml:definitions>
  <inkml:trace contextRef="#ctx0" brushRef="#br0">0 36 17676,'16'0'1392,"-5"4"-1024,4-1-192,2 1 528,6-2-296,8-2-472,4-6-280,6-7 336,-3-3-104,5 2-112</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3"/>
    </inkml:context>
    <inkml:brush xml:id="br0">
      <inkml:brushProperty name="width" value="0.035" units="cm"/>
      <inkml:brushProperty name="height" value="0.035" units="cm"/>
    </inkml:brush>
  </inkml:definitions>
  <inkml:trace contextRef="#ctx0" brushRef="#br0">63 11 13083,'-10'18'353,"1"0"1,1 0-1,1 0 0,0 1 1,1 1-1,2-1 1,0 1-1,1-1 0,0 1 1,2 0-1,1 0 1,0 0-1,4 24 1,-3-39-315,0 0 1,0 0 0,1 0-1,0 0 1,0 0 0,0 0-1,0 0 1,1-1 0,4 6-1,-6-9-13,0 1-1,0-1 0,0 0 1,0 0-1,0 0 0,0 0 0,1 0 1,-1 0-1,0 0 0,1-1 1,-1 1-1,0 0 0,1-1 0,-1 1 1,1-1-1,-1 0 0,1 1 0,-1-1 1,1 0-1,0 0 0,-1 0 1,1 0-1,-1 0 0,1 0 0,-1 0 1,1-1-1,-1 1 0,1-1 1,-1 1-1,1-1 0,-1 1 0,1-1 1,-1 0-1,0 0 0,3-1 0,2-3 108,-1 0 0,1 0 0,-1 0-1,0-1 1,0 0 0,0 0-1,-1 0 1,0-1 0,5-10-1,-2 2 206,-1 1 1,-1-1-1,7-26 0,-11 33-213,1 1 1,-1-1-1,-1 0 1,0 1-1,0-1 1,0 0-1,-1 1 1,0-1-1,0 0 1,-1 1 0,-3-9-1,4 12-115,0 1 0,-1 1 0,0-1-1,1 0 1,-1 0 0,0 0 0,0 1 0,-1-1-1,1 1 1,0 0 0,-1 0 0,1 0 0,-1 0 0,0 0-1,0 0 1,0 1 0,0-1 0,0 1 0,0 0-1,0 0 1,0 0 0,0 0 0,-1 1 0,1-1 0,0 1-1,-1 0 1,1 0 0,-4 0 0,5 0-118,1 0 0,-1 0 1,1 0-1,-1 0 0,1 1 1,-1-1-1,1 0 1,0 1-1,-1-1 0,1 1 1,0-1-1,-1 1 0,1 0 1,0-1-1,0 1 0,-1 0 1,1 0-1,0 0 0,0 0 1,0 0-1,0 0 0,0 0 1,0 0-1,1 1 0,-1-1 1,0 0-1,1 0 0,-2 2 1,3 1-487,4-3-166</inkml:trace>
  <inkml:trace contextRef="#ctx0" brushRef="#br0" timeOffset="1">366 73 14275,'1'1'101,"-1"0"0,0-1 0,1 1 0,-1 0 0,0 0 0,0 0 1,0 0-1,0 0 0,0 0 0,0-1 0,0 1 0,0 0 0,0 0 0,0 0 0,0 0 0,0 0 0,-1 0 0,1-1 0,0 1 0,-1 1 0,-12 22 484,6-12 65,0 7-351,0 0 0,0 0 1,2 0-1,0 1 0,2 0 0,0 0 1,1 0-1,1 0 0,2 26 0,-1-45-285,0 0 0,0 1-1,0-1 1,0 1-1,0-1 1,0 0-1,1 1 1,-1-1 0,0 0-1,1 1 1,-1-1-1,1 0 1,-1 0-1,1 1 1,0-1 0,0 0-1,-1 0 1,1 0-1,0 0 1,0 0-1,0 0 1,0 0 0,0 0-1,0 0 1,0-1-1,1 1 1,-1 0 0,0-1-1,0 1 1,1-1-1,-1 1 1,0-1-1,0 1 1,1-1 0,-1 0-1,1 0 1,-1 0-1,0 0 1,1 0-1,-1 0 1,0 0 0,1 0-1,-1 0 1,0-1-1,1 1 1,1-1-1,5-2 50,-1 0-1,0-1 1,-1 1-1,1-1 1,0 0-1,-1-1 1,7-6-1,9-10 230,-1-1 1,-1 0-1,-1-2 0,-1-1 0,22-39 1,-38 60-229,0-1-1,0 1 1,0 0 0,0-1 0,-1 0 0,0 1 0,0-1 0,0 0 0,0 1-1,-1-1 1,0 0 0,0 0 0,0 1 0,-1-6 0,0 6-21,0 0 1,-1 0 0,1 0-1,-1 0 1,0 1 0,0-1-1,0 0 1,-1 1 0,1 0-1,-1-1 1,0 1-1,0 0 1,0 0 0,0 1-1,-7-5 1,4 2-116,-1 1-1,1 0 1,-1 1-1,0-1 1,0 1 0,0 1-1,0-1 1,0 1-1,-1 1 1,1-1 0,-1 1-1,1 1 1,-11-1-1,-2 4-160</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5"/>
    </inkml:context>
    <inkml:brush xml:id="br0">
      <inkml:brushProperty name="width" value="0.035" units="cm"/>
      <inkml:brushProperty name="height" value="0.035" units="cm"/>
    </inkml:brush>
  </inkml:definitions>
  <inkml:trace contextRef="#ctx0" brushRef="#br0">18 15 14539,'-8'5'1124,"-2"3"3838,11-7-4826,-1-1-1,1 1 1,0-1 0,-1 1 0,1-1 0,0 0-1,0 1 1,0-1 0,-1 0 0,1 0 0,0 0-1,0 1 1,0-1 0,-1 0 0,1 0 0,0 0-1,0 0 1,1-1 0,231 8-515,-230-7 267,25-3-1536,-27 3 1598,1-1 1,-1 1 0,0-1-1,0 1 1,0-1 0,0 0-1,0 1 1,0-1 0,0 0-1,0 0 1,0 0 0,-1 0-1,1 1 1,0-1 0,0 0-1,-1 0 1,1-1 0,-1 1-1,1 0 1,-1 0 0,1-1-1,1-15-734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6"/>
    </inkml:context>
    <inkml:brush xml:id="br0">
      <inkml:brushProperty name="width" value="0.035" units="cm"/>
      <inkml:brushProperty name="height" value="0.035" units="cm"/>
    </inkml:brush>
  </inkml:definitions>
  <inkml:trace contextRef="#ctx0" brushRef="#br0">26 1 16404,'0'0'2072,"0"4"-1312,-1 5-312,-2 4 2209,0 8-1993,-1 5-192,0 10-216,-1 0-64,3 4-64,0 0-48,1-7-176,1-2-136,0-6-496,3-10-296,-1-13 800,1 1-152,2-16-185</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7"/>
    </inkml:context>
    <inkml:brush xml:id="br0">
      <inkml:brushProperty name="width" value="0.035" units="cm"/>
      <inkml:brushProperty name="height" value="0.035" units="cm"/>
    </inkml:brush>
  </inkml:definitions>
  <inkml:trace contextRef="#ctx0" brushRef="#br0">156 0 15227,'1'1'106,"0"0"0,0-1 1,-1 1-1,1-1 0,-1 1 0,1 0 0,0 0 0,-1-1 0,1 1 0,-1 0 0,0 0 0,1 0 0,-1-1 1,0 1-1,1 0 0,-1 0 0,0 0 0,0 0 0,0 0 0,0 0 0,0-1 0,0 1 0,0 0 0,0 0 1,0 0-1,0 0 0,0 0 0,-1 1 0,-13 29 1133,6-17 97,0 4-940,1-1 0,0 1 0,1 1 0,1-1-1,-5 36 1,10-53-405,0-1 0,0 0 0,0 1 0,0-1 0,0 1 0,0-1 0,0 0 0,0 1 0,1-1 0,-1 0 0,0 1 0,0-1 0,0 1-1,0-1 1,0 0 0,1 1 0,-1-1 0,0 0 0,0 1 0,1-1 0,-1 0 0,0 0 0,0 1 0,1-1 0,-1 0 0,0 0 0,1 1 0,-1-1 0,0 0-1,1 0 1,-1 0 0,1 0 0,-1 0 0,0 1 0,1-1 0,-1 0 0,0 0 0,1 0 0,-1 0 0,1 0 0,-1 0 0,0 0 0,1 0 0,-1 0 0,1-1 0,-1 1-1,0 0 1,1 0 0,-1 0 0,0 0 0,1 0 0,-1-1 0,0 1 0,1 0 0,-1-1 0,25-13-695,-5-3-355,27-31-1,-31 32 229,-1 0 1,34-26-1,-48 42 819,-1-1 1,1 1-1,-1 0 0,1-1 1,-1 1-1,1-1 1,0 1-1,-1 0 0,1 0 1,-1-1-1,1 1 1,0 0-1,-1 0 0,1 0 1,0-1-1,-1 1 1,1 0-1,0 0 0,-1 0 1,1 0-1,0 0 1,-1 1-1,1-1 0,0 0 1,-1 0-1,2 0 1,-2 1 22,1 0 1,-1 0 0,1-1 0,-1 1 0,1 0 0,-1 0 0,0-1 0,1 1 0,-1 0 0,0 0 0,0 0 0,0 0-1,0 0 1,1-1 0,-1 1 0,0 0 0,-1 1 0,-7 48 1269,6-39-750,1-4-260,1-1-1,0 1 1,1-1-1,0 1 1,0-1-1,0 1 1,1-1-1,0 1 1,3 7-1,-1-6-117,-2 1-1,1 0 0,2 17 0,-5-17-6,1-1 0,-1 1 0,-1-1-1,1 1 1,-1 0 0,-1-1-1,0 1 1,0-1 0,-1 0-1,-4 10 1,5-13-26,-2 1 0,1-1 0,0 0 1,-1-1-1,0 1 0,0-1 0,0 1 0,-1-1 0,1-1 0,-1 1 1,0-1-1,0 1 0,0-1 0,-1-1 0,-7 4 0,1-2 50,-1 0 0,1-1 0,-1 0 0,0-1 0,0-1 0,-19 1 0,26-2-207,-1 0 1,1-1 0,-1 1 0,1-1-1,-1-1 1,1 1 0,0-1 0,-1 0-1,1-1 1,0 1 0,0-1-1,0 0 1,1-1 0,-8-5 0,11 7-11,0 0 0,0-1 0,0 1 0,0-1 0,1 1 0,-1-1 0,1 0 0,-1 0 0,1 0 1,0 0-1,0 0 0,0 0 0,0-5 0,0-42-93,1 48 82,2-30-312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4.602"/>
    </inkml:context>
    <inkml:brush xml:id="br0">
      <inkml:brushProperty name="width" value="0.025" units="cm"/>
      <inkml:brushProperty name="height" value="0.025" units="cm"/>
    </inkml:brush>
  </inkml:definitions>
  <inkml:trace contextRef="#ctx0" brushRef="#br0">127 0 13581,'0'0'9075,"-8"5"-7847,-25 15-81,31-19-1076,1-1 1,-1 1-1,1 0 0,-1 0 1,1 0-1,-1 0 1,1 0-1,0 1 0,0-1 1,-1 0-1,1 0 1,0 1-1,0-1 0,0 1 1,0-1-1,1 1 1,-1-1-1,0 1 1,1 0-1,-1-1 0,1 1 1,-1 0-1,1-1 1,0 1-1,0 0 0,0 2 1,1-2-92,1 0 0,-1-1 0,1 1 0,0 0 0,0-1 0,0 1 0,0-1 0,0 0 0,0 1 0,0-1 0,0 0 0,0 0 0,0-1 0,1 1 0,-1 0 0,0-1 0,5 1 0,50 5-1890,-36-4 790,-19-2 1059,1 0 1,-1 1-1,0-1 0,1 1 1,-1-1-1,1 1 0,-1 0 1,0 0-1,0 0 0,0 0 1,0 1-1,0-1 0,0 1 1,0-1-1,0 1 0,0 0 0,0-1 1,1 3-1,-3-3 116,1 1 0,-1-1 0,1 0 0,-1 1 0,0-1 0,0 0-1,0 1 1,1-1 0,-1 0 0,-1 1 0,1-1 0,0 1 0,0-1 0,0 0 0,-1 1 0,1-1-1,-1 0 1,1 0 0,-1 1 0,1-1 0,-1 0 0,0 0 0,1 0 0,-1 0 0,0 0 0,0 0-1,0 0 1,0 0 0,0 0 0,0 0 0,0 0 0,0 0 0,-1-1 0,0 2 0,-9 5 204,0 0 1,-1 0-1,0-1 1,0-1-1,0 0 1,0 0-1,-1-2 1,0 1-1,0-1 1,0-1 0,0-1-1,-18 1 1,30-2-382,0 0 0,0 0 0,0 0 0,0 0 0,0 0 0,0 0 0,1-1 0,-1 1 0,0 0 0,0 0 0,0-1 1,0 1-1,0 0 0,0-1 0,1 1 0,-1-1 0,0 0 0,0 1 0,1-1 0,-1 1 0,0-1 0,1 0 0,-1 0 1,1 1-1,-1-1 0,0-1 0,-3-16-7413,3-1-9030</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8"/>
    </inkml:context>
    <inkml:brush xml:id="br0">
      <inkml:brushProperty name="width" value="0.035" units="cm"/>
      <inkml:brushProperty name="height" value="0.035" units="cm"/>
    </inkml:brush>
  </inkml:definitions>
  <inkml:trace contextRef="#ctx0" brushRef="#br0">1 52 20164,'7'0'1937,"-3"-2"-1497,11 2-200,-4-1 984,12-2-752,0 0-88,9-3-400,-4 1-304,4-2-608,-1-2 1904,-11-1-1048,2 6-8,-9 2-96</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09"/>
    </inkml:context>
    <inkml:brush xml:id="br0">
      <inkml:brushProperty name="width" value="0.035" units="cm"/>
      <inkml:brushProperty name="height" value="0.035" units="cm"/>
    </inkml:brush>
  </inkml:definitions>
  <inkml:trace contextRef="#ctx0" brushRef="#br0">94 1 15715,'-5'10'1150,"1"-1"-1,-12 16 1,-9 18 234,17-25-1190,1 1 0,0 0 0,2 0 0,0 1 0,1-1 0,1 1-1,1 0 1,0 0 0,2 0 0,4 40 0,-4-58-180,0 0 0,1 0 0,-1-1 0,0 1 0,1 0 1,0 0-1,-1-1 0,1 1 0,0 0 0,0-1 0,0 1 0,0-1 0,0 1 0,0-1 1,0 1-1,1-1 0,-1 0 0,0 0 0,1 0 0,-1 0 0,1 0 0,0 0 0,-1 0 1,1 0-1,0 0 0,3 0 0,-2 0 10,1-1 0,0 0 1,0 0-1,-1 0 0,1-1 0,0 0 1,0 1-1,-1-1 0,1 0 0,-1-1 1,1 1-1,5-4 0,5-3 36,-2 0-1,1-1 1,-1 0 0,-1-1-1,0 0 1,15-18 0,-9 8 23,-2 0 0,0-1 0,12-24-1,-24 38-60,0 1 0,0-1 0,0 0-1,-1 0 1,0 0 0,0 0-1,-1-1 1,1-9 0,-2 15-28,0 0 0,0 0 1,0 0-1,0 0 0,0 0 1,-1 0-1,1 0 0,-1 0 1,1 0-1,-1 0 0,0 1 1,0-1-1,0 0 0,0 0 1,0 1-1,0-1 0,0 0 1,0 1-1,-1 0 0,1-1 0,0 1 1,-1 0-1,0-1 0,1 1 1,-1 0-1,0 0 0,1 0 1,-1 0-1,0 1 0,0-1 1,0 1-1,0-1 0,0 1 1,0-1-1,-2 1 0,-2 0-31,-1 0 0,1 0 0,0 1 0,-1-1 0,1 2-1,0-1 1,0 1 0,0-1 0,0 2 0,0-1 0,0 1 0,1 0 0,-1 0-1,1 0 1,0 1 0,0 0 0,0 0 0,0 0 0,1 1 0,0-1 0,0 1 0,0 0-1,-4 7 1,-1 2-128</inkml:trace>
  <inkml:trace contextRef="#ctx0" brushRef="#br0" timeOffset="1">465 58 15051,'-22'47'1145,"-30"75"526,47-108-1443,1-1-1,1 1 1,0 0-1,1 0 1,0 1 0,1 27-1,1-40-187,0-1 1,0 1-1,0 0 0,0 0 0,0 0 1,1 0-1,-1-1 0,1 1 1,-1 0-1,1-1 0,0 1 0,-1 0 1,1-1-1,0 1 0,0-1 0,0 1 1,0-1-1,1 1 0,-1-1 0,0 0 1,0 1-1,1-1 0,-1 0 0,3 1 1,-2-1-7,0-1 1,0 0-1,1 0 0,-1 0 1,0 0-1,0 0 1,0 0-1,0 0 1,0-1-1,0 1 1,0-1-1,0 0 1,0 0-1,0 1 0,0-1 1,0 0-1,0 0 1,-1-1-1,1 1 1,0 0-1,1-2 1,11-10 169,0 1 0,-1-2 0,-1 0 0,0 0 0,-1-1 0,0-1 0,-2 0 0,1 0 0,-2-1 0,0 0 0,-2 0 0,8-28 0,-13 41-164,0 0-1,0 1 1,-1-1-1,0 0 1,0 0-1,0 0 1,0 0-1,-1 0 1,1 0-1,-1 1 1,0-1-1,0 0 1,0 0-1,-1 1 1,0-1-1,1 1 1,-4-6-1,3 8-73,0-1 0,0 0 0,0 1 0,0-1 0,0 1 0,0 0-1,0-1 1,0 1 0,0 0 0,-1 0 0,1 1 0,0-1 0,-1 0 0,1 1 0,-1-1 0,1 1 0,0 0 0,-1 0-1,1 0 1,-1 0 0,1 0 0,-1 1 0,1-1 0,-1 1 0,1-1 0,0 1 0,-1 0 0,-2 2 0,0-2-165,0 1 0,0 1 0,1-1 1,-1 1-1,1 0 0,-1 0 0,1 0 0,0 1 1,0-1-1,0 1 0,1 0 0,-1 0 0,1 0 1,-5 8-1,8 1-543</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1"/>
    </inkml:context>
    <inkml:brush xml:id="br0">
      <inkml:brushProperty name="width" value="0.035" units="cm"/>
      <inkml:brushProperty name="height" value="0.035" units="cm"/>
    </inkml:brush>
  </inkml:definitions>
  <inkml:trace contextRef="#ctx0" brushRef="#br0">120 289 14011,'6'-7'6729,"-23"27"-4297,-1 10-1882,1 1 1,2 1-1,1 0 1,-11 39-1,24-68-537,-4 11 54,1 0-1,-4 27 0,7-39-61,1 1 0,0 0 0,-1-1 0,1 1 0,0-1 0,0 1 0,1 0 0,-1-1 0,0 1 0,1-1 0,0 1 0,0-1 0,-1 1 0,2-1-1,-1 0 1,0 1 0,0-1 0,1 0 0,-1 0 0,1 0 0,-1 0 0,1 0 0,2 2 0,-2-3-9,0 0 1,1 0-1,-1 0 0,0-1 1,0 1-1,1-1 0,-1 1 1,0-1-1,0 0 0,1 0 1,-1 0-1,0 0 0,1 0 1,-1-1-1,0 1 0,1-1 1,-1 1-1,0-1 0,0 0 1,0 0-1,0 0 0,0 0 1,0 0-1,3-2 0,3-3-140,1 0 0,-1 0 0,-1-1 0,9-8 0,-4 2-81,-1-2 0,0 1 1,-1-2-1,0 1 0,12-29 0,-5 0-184</inkml:trace>
  <inkml:trace contextRef="#ctx0" brushRef="#br0" timeOffset="1">186 87 19484,'-12'0'2241,"7"4"-1553,-3-6-320,3-5 1912,6-3-2104,5-1 208,2-18-352,-8-2-56</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3"/>
    </inkml:context>
    <inkml:brush xml:id="br0">
      <inkml:brushProperty name="width" value="0.035" units="cm"/>
      <inkml:brushProperty name="height" value="0.035" units="cm"/>
    </inkml:brush>
  </inkml:definitions>
  <inkml:trace contextRef="#ctx0" brushRef="#br0">0 94 14963,'3'-4'1857,"4"-4"-1145,6 0-120,10-1 800,14 2-288,12-2-79,11 1-273,6 1-152,6 2-256,-2 1-280,2 1-752,-6 0 1872,-15-4-1184,-8 1 8,-14 1-40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4"/>
    </inkml:context>
    <inkml:brush xml:id="br0">
      <inkml:brushProperty name="width" value="0.035" units="cm"/>
      <inkml:brushProperty name="height" value="0.035" units="cm"/>
    </inkml:brush>
  </inkml:definitions>
  <inkml:trace contextRef="#ctx0" brushRef="#br0">426 50 14979,'32'-16'2040,"-22"10"-1487,1 0 1,-1 1 0,1 1-1,0 0 1,13-4-1,-23 8-502,0 0 0,-1 0 0,1-1 0,0 1 0,0 0 0,0 0 0,-1 0 0,1 0 0,0 0 0,0 0 0,0 0 0,-1 0 0,1 1 0,0-1 0,0 0 0,0 0 0,-1 1 0,1-1 0,0 0 0,0 1 0,-1-1 0,1 1 0,1 0-1,-2 0-13,0 0-1,1-1 0,-1 1 0,0 0 1,0 0-1,0 0 0,0-1 0,0 1 1,0 0-1,0 0 0,0 0 0,0 0 1,0 0-1,0-1 0,0 1 0,0 0 1,-1 0-1,1 1 0,-3 4 51,0 0 1,0-1-1,0 1 1,-8 10-1,-18 15 73,-1-1 1,-65 52-1,28-27-52,-159 140 170,215-187-266,1 1 0,1 0 1,-1 1-1,1 0 0,1 1 1,0 0-1,-8 14 0,16-25-11,-1 1 0,1-1-1,0 1 1,-1-1 0,1 1-1,0-1 1,-1 1 0,1-1-1,0 1 1,0-1 0,0 1-1,-1 0 1,1-1 0,0 1-1,0-1 1,0 1 0,0 0-1,0-1 1,0 1 0,0-1-1,0 1 1,0 0 0,1-1-1,-1 1 1,0-1 0,0 1-1,0-1 1,1 1 0,-1 0-1,0-1 1,1 1 0,-1-1-1,0 1 1,1-1-1,-1 0 1,1 1 0,-1-1-1,0 1 1,1-1 0,-1 0-1,1 1 1,-1-1 0,1 0-1,0 1 1,3 0 0,0-1 0,0 1-1,0-1 1,-1 0 0,9 0-1,-2 0 2,318-17-1110,-308 15 1017,55-7-91,0-7-50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5"/>
    </inkml:context>
    <inkml:brush xml:id="br0">
      <inkml:brushProperty name="width" value="0.035" units="cm"/>
      <inkml:brushProperty name="height" value="0.035" units="cm"/>
    </inkml:brush>
  </inkml:definitions>
  <inkml:trace contextRef="#ctx0" brushRef="#br0">52 0 18316,'-7'0'1904,"0"4"-1368,-3 5-159,1 2 1087,4 8-752,-4-2-176,6 9-264,2 1-40,2 2-160,1-3-128,5 1-384,0-4-176,2-2-480,1-2 2112,-6-7-1224,-1-4-80,-3-6-8</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6"/>
    </inkml:context>
    <inkml:brush xml:id="br0">
      <inkml:brushProperty name="width" value="0.035" units="cm"/>
      <inkml:brushProperty name="height" value="0.035" units="cm"/>
    </inkml:brush>
  </inkml:definitions>
  <inkml:trace contextRef="#ctx0" brushRef="#br0">72 438 14939,'3'14'1344,"12"-8"-695,6-5-201,14-4 1008,4-5-584,16-4-288,0-2 8,7 0-183,0-4-169,-9 3-512,-5 0-297,-13 1 433,-8 4-104,-17 0-112</inkml:trace>
  <inkml:trace contextRef="#ctx0" brushRef="#br0" timeOffset="1">0 42 16259,'3'-3'1705,"7"0"-1097,13 5-96,9-2 696,11-2-431,8 1-97,6-8-48,5 5-152,0 0-720,1-1-480,-7-2 600,-5 2-128,-5 5-160</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18"/>
    </inkml:context>
    <inkml:brush xml:id="br0">
      <inkml:brushProperty name="width" value="0.035" units="cm"/>
      <inkml:brushProperty name="height" value="0.035" units="cm"/>
    </inkml:brush>
  </inkml:definitions>
  <inkml:trace contextRef="#ctx0" brushRef="#br0">254 0 16964,'-11'1'385,"1"0"-1,-1 0 1,1 1 0,-1 1 0,1-1 0,0 2 0,0 0 0,1 0 0,-1 0 0,-12 9 0,7-3-250,0 1 0,0 0 0,1 1 0,0 1 1,-11 14-1,21-23-149,0 1-1,0 0 1,1 0 0,0 0 0,0 0 0,0 0 0,-3 12-1,6-16-8,-1 1 0,1 0-1,-1-1 1,1 1 0,0-1-1,0 1 1,0 0 0,0-1-1,0 1 1,1-1 0,-1 1-1,0 0 1,1-1 0,-1 1-1,1-1 1,-1 1 0,1-1-1,0 1 1,0-1 0,-1 0-1,1 1 1,0-1 0,0 0-1,0 0 1,1 1 0,-1-1-1,0 0 1,0 0 0,1 0-1,-1 0 1,0-1 0,1 1-1,1 0 1,15 6-309,-1-1 1,1-1-1,0 0 0,1-2 1,-1 0-1,21 0 0,-20-2 92,-1 1-1,1 1 0,-1 0 1,0 2-1,0 0 0,19 8 1,-34-12 244,-1 0 0,0 0 0,0 1 0,1-1 0,-1 0 1,0 1-1,-1-1 0,1 1 0,0 0 0,0 0 0,-1 0 1,1 0-1,-1 0 0,1 0 0,-1 0 0,0 0 1,0 0-1,0 1 0,0-1 0,0 0 0,-1 1 0,2 3 1,-2-2 52,0 0 1,-1-1 0,1 1 0,-1 0 0,0 0 0,0 0 0,0-1 0,0 1 0,-1-1-1,1 1 1,-1-1 0,0 1 0,0-1 0,-3 4 0,-10 12 238,0-1-1,0 0 1,-2-2 0,-22 19-1,29-27-256,0-1 0,0 0 0,-1 0 0,0-1 0,-1 0 0,0-1 0,1 0 0,-1-1 0,-19 4 0,27-7-44,0-1 0,0 1 0,0-1 0,0 0 0,0 0 0,0 0 0,0-1 0,0 0 0,1 1 0,-1-1 0,0 0 0,0-1 0,0 1 0,1-1 0,-7-3 0,-15-20-119</inkml:trace>
  <inkml:trace contextRef="#ctx0" brushRef="#br0" timeOffset="1">591 281 15891,'12'6'1993,"3"-2"-1321,2-3-344,7-1 2449,9-4-2433,10-2-248,2-2-664,2-2 200,-1 1 231,0 2-87,-9 1-96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0"/>
    </inkml:context>
    <inkml:brush xml:id="br0">
      <inkml:brushProperty name="width" value="0.035" units="cm"/>
      <inkml:brushProperty name="height" value="0.035" units="cm"/>
    </inkml:brush>
  </inkml:definitions>
  <inkml:trace contextRef="#ctx0" brushRef="#br0">37 0 16708,'1'2'244,"0"1"0,0-1 1,0 0-1,0 1 1,-1-1-1,1 1 1,-1-1-1,1 1 0,-1-1 1,0 1-1,0-1 1,0 4-1,-7 35 907,4-25-586,-5 33 188,-2 5-190,2 0 0,0 77-1,8-126-549,0 0-1,1 0 0,0 0 1,-1 0-1,1 0 0,4 9 0,-5-13-9,1 1-1,0-1 0,-1 0 0,1 0 0,0 0 1,-1 0-1,1 0 0,0 0 0,0 0 0,0 0 0,0 0 1,0-1-1,0 1 0,0 0 0,0-1 0,1 1 1,-1 0-1,0-1 0,0 1 0,0-1 0,1 0 1,-1 1-1,0-1 0,1 0 0,-1 0 0,0 0 1,0 0-1,1 0 0,-1 0 0,0 0 0,3-1 1,5-2 8,1 0 0,-1 0 0,0-1 0,0 0 0,0-1 0,13-9 0,49-40 26,5-10-55,99-110 0,-134 120-1934,-40 52 276,-4 5 1048,-6 6 32,-2 7-305</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1"/>
    </inkml:context>
    <inkml:brush xml:id="br0">
      <inkml:brushProperty name="width" value="0.035" units="cm"/>
      <inkml:brushProperty name="height" value="0.035" units="cm"/>
    </inkml:brush>
  </inkml:definitions>
  <inkml:trace contextRef="#ctx0" brushRef="#br0">44 1 17020,'-15'20'1856,"2"4"-1008,0-2-344,10 1 1113,3-2-449,6-2-416,2-1-216,12-6-608,2-5-416,5-5 1520,5-4-1032,-4-11-24,1 0 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4.964"/>
    </inkml:context>
    <inkml:brush xml:id="br0">
      <inkml:brushProperty name="width" value="0.025" units="cm"/>
      <inkml:brushProperty name="height" value="0.025" units="cm"/>
    </inkml:brush>
  </inkml:definitions>
  <inkml:trace contextRef="#ctx0" brushRef="#br0">1 61 10794,'9'-6'3096,"1"-1"-2436,0 0 0,0 1 0,1 0 0,0 1 0,0 1-1,0 0 1,0 0 0,1 1 0,21-4 0,-19 6-193,1 0 1,-1 1-1,1 1 1,-1 0-1,1 1 1,22 6 0,-34-7-438,0-1 0,0 2 1,0-1-1,0 0 0,0 0 1,0 1-1,-1 0 0,1-1 1,-1 1-1,1 0 0,-1 0 1,0 1-1,1-1 0,-1 0 1,0 1-1,-1-1 0,1 1 1,0 0-1,-1 0 0,1-1 1,-1 1-1,0 0 0,0 0 1,0 0-1,-1 0 0,1 0 1,-1 1-1,1-1 0,-1 0 1,0 0-1,0 0 0,-1 0 1,1 0-1,0 0 0,-1 0 1,0 1-1,-2 4 0,0-1 38,0 1 0,0-1 0,-1 0-1,0 0 1,-1-1 0,1 1 0,-1-1-1,-1 0 1,1 0 0,-1 0 0,0-1-1,-7 5 1,-6 4 631,-1 0 1,-37 17-1,114-39-149,11-11-630,-33 11-185,-1-2 0,0-1-1,0-2 1,-1-1 0,55-33 0,-87 46 85,1 0-1,0 0 1,-1 0-1,1 0 1,-1-1-1,0 1 1,1-1-1,-1 1 1,0-1 0,0 1-1,0-1 1,0 0-1,0 0 1,0 1-1,0-4 1,-1 4-12,0 0 0,0 1 1,0-1-1,0 0 0,0 0 0,-1 0 1,1 0-1,0 1 0,-1-1 0,1 0 1,0 0-1,-1 1 0,1-1 0,-1 0 1,1 1-1,-1-1 0,1 0 0,-1 1 1,0-1-1,1 1 0,-1-1 0,0 1 1,0-1-1,1 1 0,-1 0 0,0-1 1,0 1-1,1 0 0,-1-1 0,0 1 1,0 0-1,0 0 0,0 0 0,-1 0 1,-28-6-5644</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2"/>
    </inkml:context>
    <inkml:brush xml:id="br0">
      <inkml:brushProperty name="width" value="0.035" units="cm"/>
      <inkml:brushProperty name="height" value="0.035" units="cm"/>
    </inkml:brush>
  </inkml:definitions>
  <inkml:trace contextRef="#ctx0" brushRef="#br0">84 1 15915,'-1'0'137,"0"0"1,1 0-1,-1 0 0,0 0 0,0 0 0,0 0 0,1 0 0,-1 0 0,0 0 0,0 0 0,1 0 0,-1 1 0,0-1 1,0 0-1,1 0 0,-1 1 0,0-1 0,1 0 0,-1 1 0,0-1 0,1 1 0,-1-1 0,0 1 0,1-1 0,-1 1 0,1 0 1,-1-1-1,1 1 0,-1 0 0,-15 24 1314,14-21-1115,-6 11 183,1 0 0,0 0 0,-8 29 0,13-37-457,0 0 0,1-1 0,0 1 0,0 0-1,0 0 1,1 0 0,0 0 0,1 0 0,-1 0 0,1 0-1,4 11 1,-4-15-57,-1-1 0,1 0-1,1 0 1,-1 0 0,0 0-1,0-1 1,1 1-1,-1 0 1,1-1 0,0 1-1,-1 0 1,1-1 0,0 0-1,0 1 1,0-1 0,0 0-1,0 0 1,0 0 0,0 0-1,0-1 1,0 1 0,1-1-1,-1 1 1,0-1 0,0 0-1,1 1 1,-1-1-1,0 0 1,0-1 0,1 1-1,-1 0 1,0-1 0,0 1-1,3-2 1,7-1 7,0-1 0,-1-1 0,1 0 0,19-11 0,-4-1-17,0 0 0,-1-2 0,0-1 0,-2-1 1,42-48-1,-64 67 3,0 0 0,-1 0 0,1-1 0,-1 1 0,1 0 0,-1-1 0,0 1 1,0-1-1,0 1 0,0-4 0,-1 6 2,0 0-1,0-1 1,0 1 0,0 0-1,0 0 1,0-1 0,0 1-1,0 0 1,0 0 0,0-1 0,0 1-1,0 0 1,0 0 0,0 0-1,0-1 1,0 1 0,-1 0-1,1 0 1,0 0 0,0-1-1,0 1 1,0 0 0,-1 0-1,1 0 1,0 0 0,0 0 0,0-1-1,0 1 1,-1 0 0,1 0-1,0 0 1,0 0 0,-1 0-1,1 0 1,0 0 0,-1 0-1,-16 5-4,9 0 11,0 0-1,0 0 0,0 1 1,1 0-1,0 1 0,0 0 1,-10 12-1,13-14-1,0 0-1,1 0 1,0 0-1,0 0 1,0 1 0,0-1-1,1 1 1,0 0 0,0-1-1,1 1 1,-1 0-1,1 0 1,0 9 0,1-13-5,0-1 1,0 1 0,0-1-1,0 1 1,1 0 0,-1-1-1,0 1 1,1-1-1,-1 1 1,1-1 0,0 0-1,-1 1 1,1-1 0,0 0-1,0 1 1,0-1 0,0 0-1,0 0 1,0 0 0,0 0-1,0 0 1,1 0 0,-1 0-1,0 0 1,1 0 0,-1 0-1,0-1 1,1 1 0,-1-1-1,1 1 1,-1-1-1,1 0 1,-1 1 0,1-1-1,-1 0 1,1 0 0,0 0-1,-1 0 1,1 0 0,-1 0-1,2-1 1,4 0-3,-1 0 1,0-1-1,0 1 1,0-1-1,0-1 1,0 1-1,0-1 1,10-7-1,-7 3 13,0-1-1,0-1 1,-1 0-1,0 0 1,-1 0-1,0-1 1,0 0-1,-1-1 0,0 1 1,6-18-1,-9 18 2,-5 7-8,-12 12-7,-17 23 22,26-26-14,4-5-1,0 0 0,-1 0 0,1 1 1,0-1-1,0 0 0,0 1 0,0-1 0,0 0 0,0 1 0,0-1 0,1 1 0,-1 0 0,0-1 1,1 1-1,0-1 0,-1 1 0,1 0 0,0-1 0,0 1 0,0 0 0,0 0 0,0-1 0,0 1 1,0 0-1,0-1 0,1 1 0,-1 0 0,1-1 0,-1 1 0,2 2 0,-2-1 2,0 1-1,0-1 1,-1 0 0,1 0-1,-1 1 1,0-1-1,0 0 1,0 0-1,0 0 1,0 0-1,-1 0 1,0 0-1,1-1 1,-4 5 0,-1 3 6,-5 5 31,10-14-42,0 0 1,0 1 0,0-1-1,0 0 1,0 1-1,0-1 1,1 1 0,-1-1-1,0 1 1,1 0 0,-1-1-1,1 1 1,0 0-1,-1-1 1,1 1 0,0 3-1,-3 19-11,1-15 3,3-10-65,9-14 43,-3 8 20,-7 7 10,0 0 0,0 0-1,0 0 1,0 0 0,1 0-1,-1 0 1,0 0-1,0 0 1,0 0 0,0 0-1,0 0 1,1 0-1,-1 0 1,0 0 0,0 0-1,0 0 1,0 0 0,1 0-1,-1 0 1,0 0-1,0 0 1,0 0 0,0 0-1,1 0 1,-1 0-1,0 0 1,0 0 0,0 0-1,0 0 1,0 1 0,0-1-1,1 0 1,-1 0-1,0 0 1,0 0 0,0 0-1,0 0 1,0 1-1,0-1 1,0 0 0,0 0-1,1 0 1,-1 1-1,1-1 0,-1 0 1,0 0-1,1 1 0,-1-1 0,1 0 1,-1 0-1,1 0 0,-1 0 1,1 0-1,-1 0 0,0 0 0,1 0 1,-1 0-1,1 0 0,-1 0 1,1 0-1,-1 0 0,1 0 1,-1 0-1,1 0 0,-1-1 0,0 1 1,1 0-1,-1 0 0,1-1 1,-1 1-1,0 0 0,1 0 1,-1-1-1,0 1 0,1 0 0,-1-1 1,0 1-1,1 0 0,-1-1 1,18-17-36,-15 16 34,42-48 8,-24 25 3,27-24-1,-42 43-7,1 1-1,0-1 1,0 2 0,0-1-1,0 1 1,1 0 0,0 0-1,0 1 1,10-3 0,-17 6-2,1-1 1,-1 1-1,0-1 1,1 1-1,-1 0 1,0 0-1,1 0 1,-1 0-1,1 0 1,-1 0-1,0 0 1,1 0-1,-1 0 1,1 1-1,-1-1 1,0 1 0,1-1-1,-1 1 1,0-1-1,0 1 1,3 1-1,-3 0 0,0-1 0,-1 0 0,1 0 0,0 1 0,-1-1 0,1 0 0,-1 1-1,1-1 1,-1 1 0,0-1 0,1 1 0,-1-1 0,0 1 0,0-1 0,0 1 0,0 2 0,-2 7-5,0 0 1,-1-1 0,0 1-1,-6 12 1,8-20 5,-16 37 24,8-20 7,0 1-1,-6 26 1,15-47-30,0 0 1,0 1-1,0-1 1,-1 0 0,1 0-1,0 1 1,0-1-1,0 1 1,0-1 0,0 0-1,-1 1 1,1-1-1,0 0 1,0 1-1,0-1 1,0 0 0,0 1-1,0-1 1,0 1-1,0-1 1,1 0 0,-1 1-1,0-1 1,0 0-1,0 1 1,0-1 0,0 0-1,1 1 1,-1-1-1,0 0 1,0 1-1,0-1 1,1 0 0,-1 0-1,0 1 1,1-1-1,11-9 29,13-22-2,-16 16 36,1 0 1,-2-1-1,0 0 1,-1 0-1,-1-1 1,0 0-1,-1 0 1,-1 0-1,-1-1 1,2-21-1,-5 39-54,0-1 0,0 1 0,0 0 1,0-1-1,0 1 0,0-1 0,0 1 0,0 0 0,0-1 0,0 1 0,0-1 0,0 1 0,0 0 0,0-1 0,0 1 1,-1-1-1,1 1 0,0 0 0,0-1 0,0 1 0,-1 0 0,1-1 0,0 1 0,0 0 0,-1 0 0,1-1 1,-1 1-1,-5 3 196,5 4-94,1-7-112,0 1 0,1-1 0,-1 0 0,1 0 0,-1 0 0,1 0 0,-1 0 0,1 1 0,-1-1 0,1 0 0,-1 0 0,1 0 0,-1-1 0,1 1 0,-1 0 0,0 0 0,1 0 0,-1 0 0,1 0 0,-1 0 1,1-1-1,-1 1 0,1-1 0,0 1 1,-1 0 0,1 0 0,-1 0 0,1 0 0,-1 0 0,1 0 0,-1 1 0,1-1 1,-1 0-1,1 0 0,-1 0 0,1 0 0,-1 1 0,1-1 0,-1 0 0,1 0 0,-1 1 1,0-1-1,1 0 0,-1 1 0,1-1 0,-1 0 0,0 1 0,1-1 0,-1 1 0,0-1 0,0 1 1,1-1-1,-1 1 0,0-1 0,0 1 0,0-1 0,0 1 0,1 0 0,7 25-57,-4-11 52,-3-13 5,1 1 0,-1-1 0,1 1 0,-1-1 0,1 0-1,0 0 1,-1 0 0,1 0 0,0 0 0,0 0 0,1-1-1,-1 1 1,0-1 0,1 1 0,-1-1 0,0 0 0,1 0-1,0 0 1,-1 0 0,1-1 0,-1 1 0,1-1 0,0 1-1,0-1 1,-1 0 0,1 0 0,0 0 0,3-1 0,8-1 7,-1 0 1,1-2 0,-1 1-1,17-8 1,-26 9-13,40-14-7,-1-1 0,0-3-1,44-29 1,-85 48 10,-1 1 1,0-1-1,0 0 1,1 0-1,-1 0 1,0 0-1,0 0 1,0 0-1,0 0 1,0-1-1,1-1 1,-2 3-1,0 0 1,0-1 0,0 1 0,0 0 0,0 0-1,0 0 1,0-1 0,0 1 0,0 0 0,-1 0-1,1-1 1,0 1 0,0 0 0,0 0-1,0 0 1,0 0 0,-1-1 0,1 1 0,0 0-1,0 0 1,0 0 0,0 0 0,-1 0-1,1-1 1,0 1 0,0 0 0,-1 0 0,1 0-1,0 0 1,0 0 0,0 0 0,-1 0-1,1 0 1,0 0 0,0 0 0,-1 0 0,1 0-1,0 0 1,-1 0 0,-4 0 0,0 0 0,-1 1 0,1-1 0,-10 4 0,0 0 18,0 2 0,1 0 0,0 0 0,0 1 0,0 1 0,1 1 0,-18 14 0,24-17 8,0-1 0,1 2 0,0-1 0,0 1 0,0-1 0,1 2 0,0-1 0,0 0 0,1 1 0,0 0 0,0 0 0,1 0 0,0 1 0,-3 13 0,6-19-25,0 0 0,-1-1-1,1 1 1,1 0 0,-1-1 0,0 1 0,1 0 0,-1-1 0,1 1 0,0 0-1,0-1 1,0 1 0,0-1 0,0 1 0,1-1 0,-1 0 0,1 0 0,-1 1 0,1-1-1,0 0 1,0 0 0,0-1 0,0 1 0,0 0 0,0-1 0,1 1 0,-1-1-1,0 0 1,5 2 0,-1-1-124,0 1 0,0-2 0,1 1 0,-1-1 0,1 0 0,-1 0 0,1 0 0,0-1 0,-1 0 0,1-1 0,10-1 0,3-3-101,1-1 0,27-13 0,-1-3-199</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3"/>
    </inkml:context>
    <inkml:brush xml:id="br0">
      <inkml:brushProperty name="width" value="0.035" units="cm"/>
      <inkml:brushProperty name="height" value="0.035" units="cm"/>
    </inkml:brush>
  </inkml:definitions>
  <inkml:trace contextRef="#ctx0" brushRef="#br0">44 21 16612,'10'-18'1665,"-7"15"-882,-4 14-120,-42 262 1765,40-250-2377,-1 1-19,1 1-1,1-1 1,2 1 0,0-1 0,7 42 0,-7-61-25,2-1 0,-1 0 0,0 0 0,1-1 0,0 1 0,0 0 0,0 0 1,0-1-1,1 1 0,-1-1 0,1 0 0,5 5 0,-6-6-20,0-1 0,1 1 0,-1-1 0,0 1 0,1-1 0,0 0 0,-1 0-1,1 0 1,0 0 0,0-1 0,-1 1 0,1-1 0,0 1 0,0-1 0,0 0 0,0 0 0,-1-1 0,1 1 0,4-1-1,8-4-171,0 1-1,-1-2 0,0 0 1,0-1-1,0 0 0,-1-1 1,0-1-1,18-15 0,2-5-178</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4"/>
    </inkml:context>
    <inkml:brush xml:id="br0">
      <inkml:brushProperty name="width" value="0.035" units="cm"/>
      <inkml:brushProperty name="height" value="0.035" units="cm"/>
    </inkml:brush>
  </inkml:definitions>
  <inkml:trace contextRef="#ctx0" brushRef="#br0">88 106 16860,'-1'0'122,"-1"0"0,0 1 0,0 0 0,1-1 0,-1 1 0,0 0 0,1 0 0,-1 0 0,1 0 0,-1 0 0,1 0 1,0 1-1,-1-1 0,1 0 0,0 1 0,0-1 0,0 1 0,0-1 0,-1 3 0,-16 33 715,8-4-539,1 1 1,2 0-1,1 0 0,-2 57 1,8-90-281,0 0 0,0 0 1,0-1-1,0 1 0,0 0 0,0 0 0,0 0 0,0-1 1,0 1-1,0 0 0,0 0 0,1-1 0,-1 1 1,0 0-1,1-1 0,-1 1 0,1 1 0,-1-2-10,1 0 0,-1 0 0,0 0 0,1 0 0,-1 0-1,0 0 1,1 0 0,-1 0 0,0 0 0,1 0 0,-1 0-1,0-1 1,1 1 0,-1 0 0,0 0 0,1 0 0,-1 0 0,0-1-1,0 1 1,1 0 0,-1 0 0,0-1 0,0 1 0,0 0-1,1 0 1,-1-1 0,18-26 196,-18 27-202,11-22 35,-1 0 0,0-1 0,-2 0 0,-1 0 0,0 0 0,-2-1 0,-1 0 0,-1-1 0,1-27 0,-6 11 40,2 39-68,0 0 0,-1 0 0,1 0 0,-1 0 0,1-1 0,-1 1 0,0 0 0,0 0 0,0 0-1,0 0 1,0 1 0,0-1 0,0 0 0,-1 0 0,-2-2 0,4 4-7,0 0 0,-1-1 0,1 1 0,0 0 0,0 0 0,0 0 1,-1 0-1,1 0 0,0 0 0,0-1 0,0 1 0,-1 0 0,1 0 0,0 0 0,0 0 0,-1 0 0,1 0 1,0 0-1,0 0 0,-1 0 0,1 0 0,0 0 0,0 0 0,-1 0 0,1 0 0,0 1 0,0-1 0,0 0 1,-1 0-1,1 0 0,0 0 0,0 0 0,0 0 0,-1 0 0,1 1 0,0-1 0,-4 11 43,3 17 20,1-19-50,1 0 0,1 0 0,-1 0 1,1-1-1,1 1 0,-1 0 1,2-1-1,-1 1 0,6 8 0,-7-13-13,1-1 0,-1 1 0,1-1 0,-1 0 0,1 0 0,0-1 0,0 1 0,0 0 0,0-1 0,0 0 0,1 0 0,-1 0 0,1 0 0,0 0 0,-1-1 0,1 1 0,0-1 0,0 0 0,0 0 0,0-1 0,0 1 0,0-1 0,6 0 0,-2-1 2,1 0 0,0-1 0,-1 0 1,0-1-1,1 0 0,-1 0 1,0-1-1,-1 1 0,1-2 0,-1 1 1,12-10-1,5-6 4,39-41-1,-46 43 3,16-24 0,-12 13-6,-21 29-4,0-1 0,0 1-1,1-1 1,-1 1 0,0 0-1,1-1 1,-1 1 0,1-1-1,-1 1 1,0 0 0,1-1 0,-1 1-1,1 0 1,-1-1 0,1 1-1,-1 0 1,1 0 0,-1 0-1,1-1 1,-1 1 0,1 0-1,2 9-15,-7 27-21,2-28 31,-5 39-43,-7 36-241,-5 130 1,19-212 283,-1 1-9,1 1 1,0-1-1,0 1 0,0 0 0,0-1 1,0 1-1,1-1 0,-1 1 0,1-1 1,0 1-1,-1-1 0,1 0 0,0 1 1,0-1-1,2 3 0,7-5-158</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5"/>
    </inkml:context>
    <inkml:brush xml:id="br0">
      <inkml:brushProperty name="width" value="0.035" units="cm"/>
      <inkml:brushProperty name="height" value="0.035" units="cm"/>
    </inkml:brush>
  </inkml:definitions>
  <inkml:trace contextRef="#ctx0" brushRef="#br0">22 98 17012,'-14'2'1776,"8"2"-1032,5-2-312,2-2 817,8 0-233,6-6-224,10 0-136,5-5-328,6-2-136,1-2-320,2 1-280,-2 3-632,-3-2-1129,-6 4 1761,-8 3-304,-9 5-328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6"/>
    </inkml:context>
    <inkml:brush xml:id="br0">
      <inkml:brushProperty name="width" value="0.035" units="cm"/>
      <inkml:brushProperty name="height" value="0.035" units="cm"/>
    </inkml:brush>
  </inkml:definitions>
  <inkml:trace contextRef="#ctx0" brushRef="#br0">84 0 15555,'-12'22'819,"1"0"-1,2 1 1,0 0-1,1 1 1,-7 36-1,8-16-379,2 0 0,0 51 0,4-66-225,0-19-114,0 0 0,1 0 0,0 0 0,1-1 0,0 1 0,1 0 0,3 12 0,-5-22-87,0 1 0,1-1-1,-1 1 1,0 0 0,1-1 0,-1 1 0,1-1 0,-1 1 0,1-1 0,-1 1-1,1-1 1,-1 0 0,1 1 0,0-1 0,-1 0 0,1 1 0,-1-1-1,1 0 1,0 0 0,-1 0 0,1 1 0,0-1 0,-1 0 0,1 0 0,0 0-1,-1 0 1,1 0 0,0 0 0,0 0 0,-1 0 0,1-1 0,0 1-1,-1 0 1,1 0 0,-1-1 0,1 1 0,0 0 0,-1 0 0,1-1 0,-1 1-1,1-1 1,-1 1 0,1-1 0,-1 1 0,1-1 0,31-26 266,-27 22-235,61-60 35,-4-3 1,108-149-1,-165 210-178,-2 3-142,0 0 0,0-1 0,0 1 1,-1-1-1,1 1 0,-1-1 0,0 0 0,0 1 0,-1-1 0,0 0 0,1-6 0,-2 10 197,0 1-1,0-1 1,0 1-1,0-1 0,-1 0 1,1 1-1,0-1 0,-1 1 1,1-1-1,0 1 0,-1 0 1,1-1-1,0 1 0,-1-1 1,1 1-1,-1 0 0,1-1 1,-1 1-1,1 0 0,-1-1 1,1 1-1,-1 0 0,1 0 1,-1 0-1,1-1 1,-1 1-1,0 0 0,0 0 1,-11 1-842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7"/>
    </inkml:context>
    <inkml:brush xml:id="br0">
      <inkml:brushProperty name="width" value="0.035" units="cm"/>
      <inkml:brushProperty name="height" value="0.035" units="cm"/>
    </inkml:brush>
  </inkml:definitions>
  <inkml:trace contextRef="#ctx0" brushRef="#br0">5 1 15635,'-4'24'1441,"11"-1"-753,2-4-248,3-5 800,4 2-456,4-6-136,2 0-207,-1-6 1239,-1-3-1312,-1-1-80,0-1 72</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8"/>
    </inkml:context>
    <inkml:brush xml:id="br0">
      <inkml:brushProperty name="width" value="0.035" units="cm"/>
      <inkml:brushProperty name="height" value="0.035" units="cm"/>
    </inkml:brush>
  </inkml:definitions>
  <inkml:trace contextRef="#ctx0" brushRef="#br0">2 13 16259,'6'-12'2784,"-9"23"-1245,-1 16-780,5 72-40,0-87-707,1 0 0,0 0 0,0 0 1,1-1-1,1 1 0,5 11 0,-8-21-3,0 0 1,-1 0 0,2 0-1,-1 0 1,0-1-1,0 1 1,1 0-1,-1-1 1,0 1 0,1-1-1,0 1 1,-1-1-1,1 0 1,0 0 0,0 0-1,-1 0 1,1 0-1,0 0 1,0 0-1,3 0 1,-2-1 5,0 1 1,0-1-1,0 0 0,0-1 0,0 1 0,0-1 1,0 1-1,0-1 0,0 0 0,0 0 1,-1 0-1,1 0 0,2-2 0,4-2 27,-1-1 0,0 0-1,0 0 1,-1 0 0,0-1-1,0 0 1,11-16 0,-12 15-25,0-1-1,-1 1 1,0-2 0,-1 1-1,0 0 1,0-1 0,-1 0-1,0 0 1,-1 0 0,0 0-1,1-18 1,-3 28-17,0 0 0,0 0 0,0 0 0,0 1 0,0-1 0,-1 0 0,1 0 0,0 0 0,0 0 0,0 0 0,0 0 0,0 0 0,0 0 0,0 0 0,0 0 0,0 0 0,0 0 0,0 0 0,-1 0 0,1 0 0,0 0 0,0-1 0,0 1 0,0 0 0,0 0 0,0 0 0,0 0 0,0 0 0,0 0 0,0 0 0,0 0 0,0 0 0,0 0 0,0 0 0,-1 0 0,1 0 0,0 0 0,0 0 0,0 0 0,0-1 0,0 1 0,0 0 0,0 0 0,0 0 0,0 0 0,0 0 0,0 0 0,0 0 0,0 0 0,0 0 0,0 0 0,0 0 0,0-1 0,0 1 0,0 0 0,0 0 0,0 0 0,0 0 0,0 0 0,-4 10-10,-3 17-28,3-3 4,2-11 37,1-1-1,0 1 1,1 19 0,0-31-1,0 0 0,0-1-1,0 1 1,0 0 0,0-1-1,0 1 1,1 0 0,-1-1-1,0 1 1,0-1 0,1 1-1,-1 0 1,0-1 0,1 1 0,-1-1-1,1 1 1,-1-1 0,1 1-1,-1-1 1,1 1 0,-1-1-1,1 0 1,-1 1 0,1-1-1,0 0 1,-1 1 0,1-1-1,-1 0 1,1 0 0,0 0-1,-1 1 1,1-1 0,0 0 0,-1 0-1,1 0 1,0 0 0,-1 0-1,1 0 1,0 0 0,-1-1-1,1 1 1,0 0 0,-1 0-1,1 0 1,0-1 0,-1 1-1,1 0 1,-1-1 0,1 1-1,0-1 1,35-21 65,-32 19-56,7-5 6,-2 1-16,-1 1-1,0 0 0,1 1 0,0 0 0,1 0 1,-1 1-1,14-5 0,-21 9-2,-1 0 0,0-1 0,1 1 0,-1 0 0,0 0 0,0 0 0,1 1 0,-1-1 0,0 0 1,0 0-1,1 1 0,-1-1 0,0 0 0,0 1 0,0 0 0,0-1 0,1 1 0,-1 0 0,0-1 0,0 1 0,0 0 0,0 0 0,-1 0 0,1 0 0,0 0 0,0 0 0,0 0 1,-1 0-1,1 0 0,-1 0 0,1 0 0,-1 1 0,1-1 0,-1 0 0,1 0 0,-1 0 0,0 3 0,2 4-7,-1 1 0,-1 0 0,1-1 0,-2 12 0,0-15 4,-9 80 166,7-66 14,4-17 174,3-5-227,3-7-4,7-28 72,-1-1 1,-1 0-1,9-67 0,-17 75-160,21 56-150,-22-23 120,-1-1 0,1 1 0,-1-1 0,1 0 0,0 0 0,0 0 1,-1 0-1,1-1 0,0 1 0,0-1 0,0 0 0,0 0 0,0 0 0,-1 0 0,1 0 0,6-1 0,-5 0 39,1-1 1,-1 1 0,1-1-1,-1 0 1,1 0-1,-1 0 1,0 0-1,0-1 1,6-4-1,10-13 5</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29"/>
    </inkml:context>
    <inkml:brush xml:id="br0">
      <inkml:brushProperty name="width" value="0.035" units="cm"/>
      <inkml:brushProperty name="height" value="0.035" units="cm"/>
    </inkml:brush>
  </inkml:definitions>
  <inkml:trace contextRef="#ctx0" brushRef="#br0">0 79 18004,'1'-2'132,"0"1"1,0-1-1,0 1 1,0 0 0,0-1-1,0 1 1,0 0-1,1-1 1,-1 1-1,0 0 1,1 0-1,-1 0 1,1 0-1,-1 0 1,1 1-1,-1-1 1,3 0 0,-4 0-108,1 1 1,0 0 0,-1 0 0,1-1 0,0 1 0,0 0 0,-1 0 0,1 0 0,0 0 0,-1 0 0,1 0 0,0 0 0,0 0 0,-1 0 0,1 1 0,0-1 0,-1 0 0,1 0 0,0 1 0,-1-1 0,1 0 0,0 1 0,-1-1 0,1 1 0,0-1 0,-1 1 0,1-1 0,-1 1 0,1-1 0,-1 1 0,0-1 0,1 1 0,-1 0 0,1-1 0,-1 1 0,0 0 0,0-1 0,1 1 0,-1 1 0,1 8 32,0 0 1,0 1 0,-1-1-1,-1 1 1,0-1 0,0 0-1,-1 1 1,-1-1 0,-4 15-1,-7 33 70,14-53-99,-1-1 0,0 0 0,1 1-1,0-1 1,0 0 0,1 1 0,-1-1-1,1 0 1,0 0 0,2 7 0,-2-9-14,0 0 1,0-1 0,0 0 0,0 1-1,1-1 1,-1 0 0,0 1 0,1-1 0,-1 0-1,1 0 1,-1 0 0,1 0 0,0-1-1,-1 1 1,1 0 0,0-1 0,-1 1-1,1-1 1,0 1 0,0-1 0,0 0 0,-1 0-1,1 0 1,0 0 0,0 0 0,0 0-1,0 0 1,1-1 0,10-1 41,0-1 0,0 0 0,-1-1 0,0 0 0,0-1 0,21-12 1,64-45 53,-90 57-108,11-6-4,-1-2 0,0 0 1,-1-1-1,0-1 0,24-29 0,-39 43 0,0 0-1,-1 0 0,1-1 1,0 1-1,0 0 1,-1 0-1,1-1 0,0 1 1,-1 0-1,1-1 1,-1 1-1,0-1 0,0 1 1,1-1-1,-1 1 0,0 0 1,0-1-1,0 1 1,0-1-1,-1 1 0,1-1 1,0 1-1,-1-2 1,0 2 0,0 0 0,0 0 0,0 0 0,0 0 0,0 1 0,0-1 0,0 0 0,-1 1 0,1-1 0,0 1 0,0-1 1,-1 1-1,1-1 0,0 1 0,-1 0 0,1 0 0,0 0 0,-1 0 0,1 0 0,0 0 0,-1 0 0,1 0 0,0 0 0,-1 1 1,0-1-1,-5 2 13,14-3 16,20-4-3,-20 2-24,35-17 27,-39 19-21,-1 0 0,0-1 1,1 1-1,-1-1 0,0 1 0,0-1 0,0 0 0,0 1 1,-1-1-1,1 0 0,0 0 0,-1-1 0,2-2 0,-3 5-3,0 0-1,0-1 0,0 1 1,0 0-1,0-1 1,0 1-1,0 0 0,0-1 1,0 1-1,-1 0 0,1-1 1,0 1-1,0 0 1,0-1-1,-1 1 0,1 0 1,0 0-1,0-1 0,-1 1 1,1 0-1,0 0 1,-1 0-1,1-1 0,0 1 1,0 0-1,-1 0 0,1 0 1,0 0-1,-1 0 0,1 0 1,-1 0-1,1-1 1,0 1-1,-1 0 0,1 0 1,0 0-1,-1 0 0,1 1 1,0-1-1,-1 0 1,1 0-1,0 0 0,-1 0 1,1 0-1,0 0 0,-1 0 1,0 1-1,-19 4 181,14-1-101,-1 0 0,1 0 0,-1 0 1,1 1-1,1 0 0,-1 1 0,1-1 0,-1 1 0,2 0 1,-1 0-1,1 0 0,0 1 0,0 0 0,0-1 1,1 1-1,0 1 0,-3 12 0,5-16-71,0-1-1,1 1 0,-1 0 1,1 0-1,-1-1 0,1 1 1,0 0-1,0 0 0,1 0 1,-1-1-1,1 1 0,0 0 1,0-1-1,0 1 0,1-1 1,-1 1-1,1-1 0,0 1 1,0-1-1,0 0 0,0 0 1,0 0-1,1 0 0,-1 0 1,1-1-1,0 1 0,0-1 1,0 1-1,0-1 0,0 0 1,1-1-1,-1 1 0,0 0 1,1-1-1,0 0 1,-1 0-1,5 1 0,-1 0-20,-1-1 1,1 0-1,-1 0 0,1-1 1,0 0-1,-1 0 0,1-1 0,-1 1 1,1-1-1,-1-1 0,1 1 1,7-4-1,40-23-73</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0"/>
    </inkml:context>
    <inkml:brush xml:id="br0">
      <inkml:brushProperty name="width" value="0.035" units="cm"/>
      <inkml:brushProperty name="height" value="0.035" units="cm"/>
    </inkml:brush>
  </inkml:definitions>
  <inkml:trace contextRef="#ctx0" brushRef="#br0">11 1 19540,'3'4'1785,"0"3"-1233,0 1-208,-8-4 696,2 6-280,0 1-576,1 4-416,0 0-192,1 0 336,1 3-144,-3 0-152</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1"/>
    </inkml:context>
    <inkml:brush xml:id="br0">
      <inkml:brushProperty name="width" value="0.035" units="cm"/>
      <inkml:brushProperty name="height" value="0.035" units="cm"/>
    </inkml:brush>
  </inkml:definitions>
  <inkml:trace contextRef="#ctx0" brushRef="#br0">9 0 18076,'5'7'1488,"-7"0"-1144,-4-1-96,2-2 168,3 1-184,1-11-136,0-3-136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5.310"/>
    </inkml:context>
    <inkml:brush xml:id="br0">
      <inkml:brushProperty name="width" value="0.025" units="cm"/>
      <inkml:brushProperty name="height" value="0.025" units="cm"/>
    </inkml:brush>
  </inkml:definitions>
  <inkml:trace contextRef="#ctx0" brushRef="#br0">1 53 10218,'0'0'7206,"62"-19"-6437,-31 11-545,-6 1-288,9 0-2658,-6-1-4229</inkml:trace>
  <inkml:trace contextRef="#ctx0" brushRef="#br0" timeOffset="1">554 1 9801,'0'0'16336,"-5"48"-16112,10-48-160,11 0-737,6-5-2786,-4-12-4420</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2"/>
    </inkml:context>
    <inkml:brush xml:id="br0">
      <inkml:brushProperty name="width" value="0.035" units="cm"/>
      <inkml:brushProperty name="height" value="0.035" units="cm"/>
    </inkml:brush>
  </inkml:definitions>
  <inkml:trace contextRef="#ctx0" brushRef="#br0">88 123 14363,'-1'-44'3227,"-12"78"536,-58 309-1964,69-315-1603,2-28-191,0 0 1,0 0-1,0 0 0,1 0 0,-1 0 1,0 0-1,0 0 0,1 0 0,-1 0 0,0 0 1,0 0-1,0 0 0,1 0 0,-1 0 1,0 0-1,0 0 0,1 0 0,-1 0 0,0 0 1,0 0-1,0 0 0,1-1 0,-1 1 1,0 0-1,0 0 0,0 0 0,0 0 0,1 0 1,-1-1-1,0 1 0,0 0 0,0 0 1,0 0-1,0 0 0,0-1 0,0 1 0,1 0 1,-1 0-1,0-1 0,0 1 0,0 0 1,0 0-1,0 0 0,0-1 0,0 1 0,0 0 1,0-1-1,20-46 300,0-23-111,-3-2 0,12-119 1,-29 191-197,0 11 7,0 1 0,0-1 0,1 0 0,3 13 1,-4-20-1,1-1 0,0 0 1,0 0-1,0 0 1,0 0-1,1 0 1,-1 0-1,1 0 1,0-1-1,0 1 0,3 3 1,-4-5-1,1 0 0,-1 0 0,1 0 0,-1 0 0,1 0 0,-1 0 0,1-1-1,0 1 1,-1-1 0,1 1 0,0-1 0,-1 1 0,1-1 0,0 0 0,0 0 0,-1 0 0,1 0 0,0 0 0,0-1 0,-1 1 0,1 0 0,0-1 0,3-1 0,0 0 5,1-1 0,0 0 0,-1 0 0,0 0 0,0-1 0,0 0 0,0 0 0,7-7 1,34-45 41,-26 31-35,7-11 20,-16 21 26,21-23 1,-32 38-61,0 0 1,0 0 0,0-1-1,0 1 1,1 0 0,-1 0 0,0-1-1,0 1 1,0 0 0,0 0-1,1 0 1,-1-1 0,0 1-1,0 0 1,1 0 0,-1 0 0,0 0-1,0 0 1,1-1 0,-1 1-1,0 0 1,0 0 0,1 0-1,-1 0 1,0 0 0,1 0 0,-1 0-1,0 0 1,0 0 0,1 0-1,-1 0 1,0 0 0,1 0-1,-1 0 1,0 0 0,0 0 0,1 1-1,-1-1 1,0 0 0,0 0-1,1 0 1,-1 0 0,1 1-1,1 15 116,-8 32 51,5-43-140,-6 39 132,-1-8-49,2 0 0,2 1 0,2 0 0,3 70 0,9-73-318,-2-20-479,-7-14 649,-1 0-1,0 0 0,0 0 0,1 0 0,-1 0 0,0 0 0,1 0 1,-1 0-1,0 0 0,0 0 0,1 0 0,-1 0 0,0 0 1,1 0-1,-1 0 0,0-1 0,0 1 0,1 0 0,-1 0 0,0 0 1,0 0-1,1 0 0,-1-1 0,0 1 0,0 0 0,1 0 1,-1-1-1,0 1 0,0 0 0,0 0 0,0 0 0,1-1 1,-1 1-1,0 0 0,0-1 0,0 1 0,0 0 0,0 0 0,0-1 1,0 1-1,0 0 0,0-1 0,1-2-58,0 0 0,-1 0-1,1-1 1,-1 1 0,0 0-1,0 0 1,0 0 0,-1 0 0,0-6-1,-3-13-602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3"/>
    </inkml:context>
    <inkml:brush xml:id="br0">
      <inkml:brushProperty name="width" value="0.035" units="cm"/>
      <inkml:brushProperty name="height" value="0.035" units="cm"/>
    </inkml:brush>
  </inkml:definitions>
  <inkml:trace contextRef="#ctx0" brushRef="#br0">28 26 14691,'-2'3'214,"-2"2"64,1 0 0,0 0-1,0 0 1,0 0 0,0 0 0,-2 8-1,5-12-214,-1 1 0,1-1-1,0 0 1,0 0 0,0 1-1,0-1 1,0 0 0,0 1 0,0-1-1,1 0 1,-1 1 0,0-1-1,1 0 1,-1 0 0,1 1 0,-1-1-1,1 0 1,-1 0 0,1 0-1,0 0 1,0 0 0,0 0 0,-1 0-1,1 0 1,0 0 0,0 0-1,0 0 1,1-1 0,-1 1-1,0 0 1,0-1 0,0 1 0,0-1-1,1 1 1,1 0 0,8 3 273,1-1-1,-1-1 1,1 1 0,-1-2 0,1 0 0,22 0-1,73-10 783,-94 8-988,272-26 937,-126 14-741,-146 12-388,0 0-178,0 0-1,-1-1 0,13-4 0,-23 6 204,0 0-1,0-1 1,0 0 0,0 1 0,0-1-1,0 0 1,-1 0 0,1 0-1,0 0 1,-1 0 0,1 0-1,0-1 1,-1 1 0,1-1 0,-1 1-1,0-1 1,0 1 0,1-1-1,-1 0 1,0 1 0,0-1 0,-1 0-1,1 0 1,0 0 0,0-3-1,-1 5 10,0-1 0,0 0 0,0 0-1,0 0 1,0 1 0,0-1 0,0 0-1,0 0 1,0 0 0,0 1-1,-1-1 1,1 0 0,0 0 0,-1 1-1,1-1 1,-1 0 0,1 1 0,0-1-1,-1 0 1,1 1 0,-1-1 0,0 1-1,1-1 1,-1 1 0,-1-2 0,-10-6-489</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4"/>
    </inkml:context>
    <inkml:brush xml:id="br0">
      <inkml:brushProperty name="width" value="0.035" units="cm"/>
      <inkml:brushProperty name="height" value="0.035" units="cm"/>
    </inkml:brush>
  </inkml:definitions>
  <inkml:trace contextRef="#ctx0" brushRef="#br0">68 1 17604,'-16'99'924,"-20"158"2846,31-192-4506,4 128 0,2-187 235,0 9-307,-1-15 783,0 1 1,0-1-1,0 0 0,0 0 0,0 1 1,0-1-1,0 0 0,0 0 1,0 1-1,0-1 0,0 0 0,0 0 1,-1 1-1,1-1 0,0 0 1,0 0-1,0 1 0,0-1 0,0 0 1,0 0-1,-1 0 0,1 1 1,0-1-1,0 0 0,0 0 1,-1 0-1,1 0 0,0 1 0,0-1 1,0 0-1,-1 0 0,1 0 1,0 0-1,0 0 0,-1 0 0,1 0 1,0 0-1,-1 0 0,-5-2-740</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5"/>
    </inkml:context>
    <inkml:brush xml:id="br0">
      <inkml:brushProperty name="width" value="0.035" units="cm"/>
      <inkml:brushProperty name="height" value="0.035" units="cm"/>
    </inkml:brush>
  </inkml:definitions>
  <inkml:trace contextRef="#ctx0" brushRef="#br0">4 449 15395,'-2'-9'351,"1"0"-1,1-1 0,0 1 1,0 0-1,0 0 0,1-1 1,1 1-1,0 0 0,0 0 1,1 0-1,0 1 0,4-11 1,-3 12-120,0 0 1,0 1 0,1-1 0,0 1-1,0 0 1,1 0 0,-1 1-1,1-1 1,0 1 0,1 0-1,-1 1 1,1 0 0,0 0-1,11-5 1,-5 5-136,1 0 0,-1 0 0,1 1 1,0 1-1,-1 0 0,1 1 0,0 1 0,0 0 0,0 1 0,0 0 0,0 1 1,22 6-1,-26-6-96,0 1 1,-1 1-1,1-1 1,-1 1-1,0 1 1,0 0-1,-1 0 1,1 1-1,-1 0 1,0 0-1,-1 1 1,1 0-1,-2 0 1,1 1-1,-1 0 0,0 0 1,0 0-1,5 12 1,-9-16 15,0 1 0,0 0 0,-1 0 0,0 0 0,0 1 0,0-1 0,-1 0 1,1 0-1,-1 0 0,0 1 0,-1-1 0,1 0 0,-1 0 0,0 0 0,-2 6 0,0-4 41,0 0-1,0 0 1,-1 0-1,0-1 1,0 1 0,0-1-1,-1 0 1,0-1-1,-11 11 1,9-10-2,0 1 1,-1-2-1,0 1 1,0-1-1,-1-1 1,0 1-1,1-1 1,-1-1-1,-1 0 1,1 0-1,0-1 1,-1 0-1,1 0 1,-1-1-1,1-1 1,-1 1-1,-11-2 1,18 0-155,0 1 0,-1-1 0,1 0 0,0 0 0,0 0 0,-1 0 1,1-1-1,0 1 0,0-1 0,0 0 0,1 0 0,-1 0 0,0 0 1,1 0-1,-1 0 0,1-1 0,0 0 0,0 1 0,0-1 0,0 0 0,0 0 1,0 0-1,1 0 0,-2-3 0,2 1-193,0 0-1,0 1 1,0-1 0,1 0 0,0 0-1,0 1 1,0-1 0,0 0 0,1 0-1,0 1 1,0-1 0,0 0 0,0 1-1,1-1 1,0 1 0,0 0 0,3-6-1,12-16-1060</inkml:trace>
  <inkml:trace contextRef="#ctx0" brushRef="#br0" timeOffset="1">910 36 19956,'0'3'1697,"5"1"-1177,7-2-168,15-2 688,5 0-264,11-3-312,2 2-152,10-7-176,-1 0-88,1-1-360,-5 2-232,-11 1-352,-5 3-264,-12 5 832,-8 1-272,-14 3-121</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7"/>
    </inkml:context>
    <inkml:brush xml:id="br0">
      <inkml:brushProperty name="width" value="0.035" units="cm"/>
      <inkml:brushProperty name="height" value="0.035" units="cm"/>
    </inkml:brush>
  </inkml:definitions>
  <inkml:trace contextRef="#ctx0" brushRef="#br0">44 5 15307,'-25'13'1553,"13"-3"-857,6 0-184,13-3 768,9-1-104,14-6-167,0-3-153,12-3-232,2-1-72,3 0-200,2 0-280,-5 1-688,-5 0 608,-6 2-152,-1-1-88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8"/>
    </inkml:context>
    <inkml:brush xml:id="br0">
      <inkml:brushProperty name="width" value="0.035" units="cm"/>
      <inkml:brushProperty name="height" value="0.035" units="cm"/>
    </inkml:brush>
  </inkml:definitions>
  <inkml:trace contextRef="#ctx0" brushRef="#br0">121 14 15723,'1'-1'141,"0"0"0,-1 0 0,1 0 0,-1 0 0,1 0 0,0 1 0,0-1 0,-1 0 0,1 1 0,0-1 0,0 0 0,0 1 0,0-1 0,0 1 0,0-1 0,0 1 0,0-1 0,0 1 0,0 0 0,0 0 0,0-1 0,0 1 0,0 0 0,2 0 0,-2 1-1,0-1-1,0 1 0,0 0 0,0-1 0,-1 1 1,1 0-1,0 0 0,0 0 0,-1 0 0,1 0 0,0-1 1,-1 1-1,1 0 0,-1 0 0,1 0 0,-1 1 1,0-1-1,1 2 0,1 7 240,0 0 1,0 1-1,-1 17 0,-2-1-193,0 0 0,-2 1 0,-2-1 0,-9 36 0,-43 101 138,20-84-149,-4 11 97,40-89-255,0 0 1,1 0 0,-1 1-1,0-1 1,1 0 0,-1 1-1,1-1 1,0 0-1,0 1 1,0-1 0,0 0-1,0 1 1,1 2 0,-1-4-11,1 0 0,0 0 0,-1 0 1,1 0-1,0 0 0,0 0 0,0-1 1,0 1-1,-1 0 0,1 0 0,0-1 1,0 1-1,1-1 0,-1 1 0,0-1 1,0 1-1,0-1 0,0 1 0,0-1 1,0 0-1,1 0 0,-1 0 0,0 1 1,0-1-1,0-1 0,2 1 0,26-1-136,-1-2-1,1-1 0,-1-1 1,48-15-1,11-2-1509,-68 17 1210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39"/>
    </inkml:context>
    <inkml:brush xml:id="br0">
      <inkml:brushProperty name="width" value="0.035" units="cm"/>
      <inkml:brushProperty name="height" value="0.035" units="cm"/>
    </inkml:brush>
  </inkml:definitions>
  <inkml:trace contextRef="#ctx0" brushRef="#br0">155 51 14587,'20'-33'2097,"-10"15"1582,-19 41-1345,-26 62-751,-44 111 40,61-143-1187,-20 98 0,36-141-410,1-1 0,0 0 0,0 0 0,1 0 0,0 1 0,1-1 0,2 13 0,-3-19-90,1 0 0,0 0 0,0-1 0,0 1 0,1 0 0,-1-1-1,0 1 1,1-1 0,0 0 0,-1 1 0,1-1 0,0 0 0,0 0 0,1 0 0,-1 0-1,0 0 1,0-1 0,1 1 0,-1-1 0,1 0 0,0 1 0,-1-1 0,1 0 0,0-1-1,0 1 1,-1 0 0,6 0 0,1-1-167,0 0-1,-1-1 1,1 0 0,-1 0-1,0-1 1,1 0-1,-1-1 1,0 1 0,10-6-1,17-6-581</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0"/>
    </inkml:context>
    <inkml:brush xml:id="br0">
      <inkml:brushProperty name="width" value="0.035" units="cm"/>
      <inkml:brushProperty name="height" value="0.035" units="cm"/>
    </inkml:brush>
  </inkml:definitions>
  <inkml:trace contextRef="#ctx0" brushRef="#br0">21 116 17324,'-9'23'1824,"4"-2"-944,0-2-312,4 0 873,1 1-281,3 1-296,1-5-128,6-6-280,2-7-136,3-3-392,5-3-208,0-8-448,3-4-200,0-6-448,2-1-153,-5-5 953,-2 1-400,1 0-56</inkml:trace>
  <inkml:trace contextRef="#ctx0" brushRef="#br0" timeOffset="1">288 4 12811,'0'0'130,"1"-1"-1,0 1 1,-1 0 0,1-1 0,0 1-1,0 0 1,0-1 0,-1 1 0,1 0-1,0 0 1,0 0 0,0 0 0,0 0-1,-1 0 1,1 0 0,0 0 0,0 0-1,1 1 1,-2-1-44,1 0 0,-1 0 0,0 1 0,1-1 0,-1 1 0,1-1 0,-1 0 0,0 1 0,1-1 0,-1 1 0,0-1 0,0 1 0,1-1 0,-1 1 0,0-1 0,0 1 0,0-1 0,0 1 0,0-1 1,1 1-1,-1 0 0,0 5 371,-1 0 0,1 0 1,-1-1-1,-2 10 0,1-4-60,-11 50 850,-3-1-1,-24 62 1,8-28-677,-11 28-1368,40-118 346,4-11 145</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2"/>
    </inkml:context>
    <inkml:brush xml:id="br0">
      <inkml:brushProperty name="width" value="0.035" units="cm"/>
      <inkml:brushProperty name="height" value="0.035" units="cm"/>
    </inkml:brush>
  </inkml:definitions>
  <inkml:trace contextRef="#ctx0" brushRef="#br0">78 1 14563,'-4'17'2009,"-2"10"-953,-1 3-384,-5 6 2257,-1 0-1769,3-2-408,2-2-208,-1-8-496,5-2-240,0-8-600,4-5-64,2-11 128,-2-3 95</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3"/>
    </inkml:context>
    <inkml:brush xml:id="br0">
      <inkml:brushProperty name="width" value="0.035" units="cm"/>
      <inkml:brushProperty name="height" value="0.035" units="cm"/>
    </inkml:brush>
  </inkml:definitions>
  <inkml:trace contextRef="#ctx0" brushRef="#br0">89 235 20828,'-6'21'2552,"-12"31"-1241,-23 74-369,34-101-914,2 1 0,-5 50 0,9-74-31,1 0 0,0 0 0,0-1 0,0 1 0,0 0 0,0 0 0,0-1 0,1 1-1,-1 0 1,0 0 0,1-1 0,0 1 0,-1 0 0,1-1 0,0 1 0,0-1-1,0 1 1,2 2 0,-2-4-17,0 1-1,0 0 0,0-1 1,0 1-1,0-1 0,0 0 1,0 1-1,1-1 0,-1 0 1,0 0-1,0 0 0,0 0 1,1 0-1,-1 0 1,0 0-1,0 0 0,0 0 1,1 0-1,-1-1 0,2 0 1,4-1-112,-1-1 0,1-1 0,0 1 0,-1-1 0,0-1 0,0 1 0,7-7 0,-1-1 179,-2 0 0,0 0 0,0-1 0,-1 0 0,0-1 1,10-24-1,0-10-189</inkml:trace>
  <inkml:trace contextRef="#ctx0" brushRef="#br0" timeOffset="1">145 2 21069,'-5'-2'1872,"-1"5"-1360,-3 1-200,8 2 880,1 3-367,4-6-890,2-1-551,-2-4 552,0-1-136,-2 3-72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5.656"/>
    </inkml:context>
    <inkml:brush xml:id="br0">
      <inkml:brushProperty name="width" value="0.025" units="cm"/>
      <inkml:brushProperty name="height" value="0.025" units="cm"/>
    </inkml:brush>
  </inkml:definitions>
  <inkml:trace contextRef="#ctx0" brushRef="#br0">1 1 16432,'0'0'5285,"0"54"-4773,0-23 33,0 5-353,0-1-128,0-2-32,1-2-320,3-5-1666,-4-6-1570,0-10-2978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5"/>
    </inkml:context>
    <inkml:brush xml:id="br0">
      <inkml:brushProperty name="width" value="0.035" units="cm"/>
      <inkml:brushProperty name="height" value="0.035" units="cm"/>
    </inkml:brush>
  </inkml:definitions>
  <inkml:trace contextRef="#ctx0" brushRef="#br0">204 5 17396,'1'-4'2846,"5"10"-1020,7 11-380,-8-5-1274,0 1 0,-1 0-1,0 0 1,-1 1-1,0-1 1,-1 1 0,-1 0-1,0 18 1,-2 5-122,-11 68 0,3-54 23,-30 92-1,30-116-234,-2-1-1,0-1 0,-2 0 0,0 0 1,-20 24-1,28-42 119,-1-1 0,1 1-1,-2-1 1,1-1 0,-1 1 0,1-1 0,-1 0 0,-11 5-1,-16 2-176</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6"/>
    </inkml:context>
    <inkml:brush xml:id="br0">
      <inkml:brushProperty name="width" value="0.035" units="cm"/>
      <inkml:brushProperty name="height" value="0.035" units="cm"/>
    </inkml:brush>
  </inkml:definitions>
  <inkml:trace contextRef="#ctx0" brushRef="#br0">26 19 11650,'-1'-18'2473,"-1"31"-607,-1 31-619,3 698 1596,-7 0-2514,4-681-328,-6 126 68,9-140-177,11 87 0,-10-126 11,-1-6 23,0 1 0,0 0-1,1-1 1,-1 1 0,1 0 0,-1-1 0,1 1-1,0-1 1,0 1 0,0-1 0,0 1 0,1-1-1,-1 0 1,3 4 0,-3-6 51,-1 0 0,1 0-1,-1 0 1,0 0 0,1 0 0,-1 0 0,0 0-1,1 0 1,-1 0 0,0 0 0,1-1-1,-1 1 1,0 0 0,1 0 0,-1 0-1,0 0 1,1-1 0,-1 1 0,0 0 0,0 0-1,1-1 1,-1 1 0,0 0 0,0-1-1,1 1 1,-1 0 0,0-1 0,0 1 0,0 0-1,0-1 1,0 1 0,1 0 0,-1-1-1,0 1 1,0 0 0,0-1 0,0 0 0,4-18-223,-3 15 84,4-16-268</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7"/>
    </inkml:context>
    <inkml:brush xml:id="br0">
      <inkml:brushProperty name="width" value="0.035" units="cm"/>
      <inkml:brushProperty name="height" value="0.035" units="cm"/>
    </inkml:brush>
  </inkml:definitions>
  <inkml:trace contextRef="#ctx0" brushRef="#br0">1 2363 14851,'47'-7'958,"1"2"0,60 2-1,-58 2-586,152 6 16,-118 0-605,143-12 1,-117-9 333,-1-6 0,0-4 1,178-69-1,-192 60 294,2 5-1,2 4 1,135-17 0,391-49-341,-240 49-68,-137 19-8,-44-7 54,-117 15 106,0 4-1,120-2 1,-150 15-19,335 0 1490,-385-2-1524,0 1 1,0 0-1,0 0 1,0 1-1,0 0 1,0 0-1,0 1 1,11 3-1,-16-46-248,5-9-1109,16-62 1,-1 8 471,-7 3 927,2-104-1,-13-103 864,4-66-475,-4 321-528,0 18-138,-3-50-1,-1 82 133,-1 1-1,0 0 1,0 0 0,0 0 0,0 0-1,0 0 1,-1 0 0,1 0-1,0 0 1,-1 0 0,0 0 0,1 1-1,-1-1 1,0 1 0,0-1-1,0 1 1,0 0 0,0 0 0,-3-2-1,-14-10 23,8 3-20,-1 1-1,1 1 1,-1 0 0,-1 1 0,1 0-1,-1 1 1,-1 1 0,1 0 0,-1 0-1,-14-2 1,-21-2 3,-79-5 1,32 5-75,-944-101-1236,672 69 1470,9 1-114,-4 23-46,-439 75 187,478-5-76,-39 4-47,359-56-71,-17 1 43,-37-1 1,53-1-64,0 0-1,0 0 1,1-1 0,-1 0-1,0 0 1,0 0 0,1-1-1,-1 0 1,1 0 0,-1 0-1,1 0 1,0-1 0,-7-4-1,9 5 2,1 0-1,-1 0 1,1 0 0,0 0-1,0 0 1,0 0-1,0 0 1,0-1-1,0 1 1,1 0 0,-1 0-1,1-1 1,0 1-1,-1 0 1,1-1-1,0 1 1,0 0 0,0-1-1,1 1 1,-1 0-1,1-1 1,-1 1-1,1 0 1,0-1-1,0 1 1,0 0 0,1-2-1,18-22-182</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8"/>
    </inkml:context>
    <inkml:brush xml:id="br0">
      <inkml:brushProperty name="width" value="0.035" units="cm"/>
      <inkml:brushProperty name="height" value="0.035" units="cm"/>
    </inkml:brush>
  </inkml:definitions>
  <inkml:trace contextRef="#ctx0" brushRef="#br0">3 47 14459,'-3'13'1808,"10"2"-967,6 0-313,6-7 2184,12-3-1959,17-12-209,3-3-72,12-1-440,2-1-288,1-4-496,-5-1 680,-15 4-97,-13-2-135,-18 13-136</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49"/>
    </inkml:context>
    <inkml:brush xml:id="br0">
      <inkml:brushProperty name="width" value="0.035" units="cm"/>
      <inkml:brushProperty name="height" value="0.035" units="cm"/>
    </inkml:brush>
  </inkml:definitions>
  <inkml:trace contextRef="#ctx0" brushRef="#br0">0 72 16668,'2'-3'1528,"12"-4"-984,3 0-208,10-3 880,5-2-496,5-2-527,9 7-305,7 0 216,-7 2-72,-10 5-112</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0"/>
    </inkml:context>
    <inkml:brush xml:id="br0">
      <inkml:brushProperty name="width" value="0.035" units="cm"/>
      <inkml:brushProperty name="height" value="0.035" units="cm"/>
    </inkml:brush>
  </inkml:definitions>
  <inkml:trace contextRef="#ctx0" brushRef="#br0">60 25 13571,'10'-22'3106,"-9"20"-1847,-2 7-256,-2 3-582,-20 69 1129,-18 107-1,40-179-1478,0 0 0,1 0 0,-1 0 0,1 1 0,0-1-1,2 8 1,-2-12-57,0-1-1,0 1 0,0 0 0,1-1 1,-1 1-1,0 0 0,1-1 1,-1 1-1,0 0 0,1-1 1,-1 1-1,1-1 0,-1 1 1,1-1-1,-1 1 0,1-1 1,0 1-1,-1-1 0,1 0 1,1 1-1,-1-1-5,0 1 1,1-1 0,-1 0-1,1 0 1,-1 0-1,1 0 1,-1 0-1,1 0 1,-1 0-1,1-1 1,-1 1-1,1-1 1,2 0-1,7-5-439,1 1-1,-1-2 1,0 0-1,-1 0 1,0-1-1,0 0 0,0-1 1,-1 0-1,14-19 1,-13 16-396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1"/>
    </inkml:context>
    <inkml:brush xml:id="br0">
      <inkml:brushProperty name="width" value="0.035" units="cm"/>
      <inkml:brushProperty name="height" value="0.035" units="cm"/>
    </inkml:brush>
  </inkml:definitions>
  <inkml:trace contextRef="#ctx0" brushRef="#br0">26 0 14427,'-1'13'1600,"-2"6"-791,-1 2-313,0 9 840,-1 3-216,1 2-296,1-2-151,2-3-385,1-3-288,5-10-545,5-8-223,8-15 584,2-8-128,5-13-168</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2"/>
    </inkml:context>
    <inkml:brush xml:id="br0">
      <inkml:brushProperty name="width" value="0.035" units="cm"/>
      <inkml:brushProperty name="height" value="0.035" units="cm"/>
    </inkml:brush>
  </inkml:definitions>
  <inkml:trace contextRef="#ctx0" brushRef="#br0">126 24 14603,'0'0'62,"0"0"0,-1 0-1,1-1 1,0 1 0,-1 0 0,1 0 0,0-1-1,-1 1 1,1 0 0,0 0 0,-1 0 0,1 0-1,0 0 1,-1 0 0,1-1 0,-1 1 0,1 0-1,0 0 1,-1 0 0,1 0 0,0 0 0,-1 0-1,1 0 1,-1 1 0,1-1 0,0 0-1,-1 0 1,1 0 0,0 0 0,-1 0 0,1 1-1,0-1 1,-1 0 0,1 0 0,-1 1 0,-12 10 175,12-10-133,-11 12 185,2 1-1,-1 1 1,2 0-1,0 0 1,0 1-1,2 0 1,0 0-1,1 1 1,0 0-1,-3 22 1,8-36-266,0 0-1,1 0 1,-1 0-1,1 0 1,0 0-1,0 0 1,0 0-1,0 0 1,1 0-1,-1 0 1,1 0-1,0 0 1,0 0-1,0-1 1,0 1-1,0 0 1,1 0-1,-1-1 1,1 1-1,0-1 1,3 5-1,-2-5 8,-1-1 1,1 1-1,-1 0 0,1-1 0,-1 0 0,1 0 1,0 0-1,0 0 0,0 0 0,-1 0 0,1-1 1,0 1-1,0-1 0,0 0 0,0 0 0,0 0 0,0 0 1,0-1-1,0 1 0,0-1 0,0 0 0,4-1 1,1-1 58,0-1-1,-1 0 1,1 0 0,-1 0 0,0-1 0,0 0 0,-1 0 0,1-1 0,-1 0 0,0 0 0,8-12-1,-11 14-50,0 0-1,0 0 0,-1 0 1,1 0-1,-1 0 0,0 0 0,-1-1 1,1 1-1,-1-1 0,0 1 1,0-1-1,0 0 0,-1 1 0,1-1 1,-1 0-1,0 1 0,-1-1 1,1 0-1,-1 1 0,0-1 0,0 0 1,-3-6-1,3 8-37,-1 1 0,0-1 0,0 1 0,0 0 0,0 0 0,0 0 0,0 0 0,-1 0 0,1 0 0,-1 0 0,1 1 0,-1-1 0,0 1 0,0 0 0,1 0 1,-1 0-1,0 0 0,0 1 0,0-1 0,0 1 0,0-1 0,-6 1 0,5 0-90,0 0 1,0 0 0,1 0-1,-1 1 1,0 0-1,0-1 1,0 1 0,0 0-1,1 1 1,-1-1-1,1 1 1,-1 0 0,1 0-1,-1 0 1,1 0-1,0 0 1,-5 5 0,8-6 24,-1-1-1,0 1 1,1-1 0,-1 1 0,0-1 0,1 1 0,-1 0 0,1-1 0,-1 1 0,1 0 0,0 0-1,-1-1 1,1 1 0,0 0 0,-1 0 0,1 0 0,0-1 0,0 1 0,0 0 0,0 0 0,0 0-1,0 0 1,0-1 0,0 1 0,0 0 0,0 0 0,0 0 0,0 0 0,1-1 0,-1 1-1,0 0 1,0 0 0,1 0 0,-1-1 0,1 1 0,-1 0 0,1-1 0,-1 1 0,1 0 0,-1-1-1,1 1 1,0-1 0,0 1 0,2 1-278,0-1 0,0 0 0,0 1 0,0-1 0,0-1 0,0 1 0,0 0 0,0-1 0,0 0 0,5 1 0,2-2-129,1 0 0,0-1 0,-1 1 0,1-2 0,-1 0-1,0 0 1,0-1 0,0 0 0,11-6 0,-1-2 605,0-1 0,-1 0 0,21-19 0,-30 19 618,-8 11-440,0 0-1,-1-1 1,1 1 0,0 0 0,0 0-1,0 0 1,0 1 0,0-1 0,0 0-1,5-1 1,-7 3-232,1 1-1,-1-1 1,0 1-1,0 0 1,0-1-1,1 1 1,-1-1-1,0 1 1,0 0-1,0-1 1,0 1-1,0-1 1,0 1-1,0 0 0,0-1 1,0 1-1,0 0 1,0-1-1,0 1 1,-1-1-1,1 1 1,0-1-1,0 1 1,-1 0-1,1-1 1,-1 1-1,-8 25 677,9-25-709,-13 33 777,4-14-465,1 1-1,0 1 1,2-1 0,1 1-1,0 0 1,-1 32 0,6-53-333,-1 0 0,1 0 0,0 1 0,0-1 0,0 0 0,0 1 0,0-1 0,1 0 0,-1 0 0,0 1 0,1-1 1,-1 0-1,0 0 0,1 0 0,-1 1 0,1-1 0,0 0 0,-1 0 0,1 0 0,0 0 0,0 0 0,0 0 0,0 0 0,0-1 0,0 1 0,0 0 0,0 0 0,0-1 0,0 1 0,0 0 1,0-1-1,0 1 0,1-1 0,-1 0 0,0 1 0,0-1 0,1 0 0,-1 0 0,0 0 0,0 0 0,1 0 0,-1 0 0,0 0 0,1 0 0,-1 0 0,1-1 0,8-1 85,-1-1 1,0 0-1,0-1 0,16-8 0,-20 9-78,19-10 108,-1-1 0,-1 0-1,-1-2 1,0-1-1,-1 0 1,-1-2 0,0 0-1,-2-1 1,24-35 0,-39 52-126,0 0 1,0 1 0,-1-1-1,0 0 1,0-1 0,0 1 0,0 0-1,0 0 1,0 0 0,-1-1 0,1 1-1,-1-6 1,-1 7-14,1 1 0,0-1 0,-1 0-1,1 1 1,-1-1 0,1 1 0,-1-1 0,0 1 0,0-1 0,0 1 0,0 0-1,0-1 1,0 1 0,0 0 0,0 0 0,0 0 0,0 0 0,-1 0-1,1 0 1,0 0 0,-1 0 0,1 0 0,-1 1 0,1-1 0,-1 0-1,-2 0 1,-3 0-120,0-1 0,0 1 0,0 0 0,0 1-1,0 0 1,0 0 0,0 0 0,0 1 0,-10 2-1,-7 3-727,-30 11-1,54-16 847,-22 6-539</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3"/>
    </inkml:context>
    <inkml:brush xml:id="br0">
      <inkml:brushProperty name="width" value="0.035" units="cm"/>
      <inkml:brushProperty name="height" value="0.035" units="cm"/>
    </inkml:brush>
  </inkml:definitions>
  <inkml:trace contextRef="#ctx0" brushRef="#br0">0 102 13819,'5'0'633,"0"1"0,0 0 1,0 0-1,0 0 0,5 2 0,17 4 674,23-1-447,0-3-1,0-1 1,64-8-1,153-29-247,-125 14-370,29-8-114,38-5-32,-197 33-90,-1 0 0,1 1 0,0 1-1,22 3 1,-34-4-5,0 0 0,0 0 0,0 0 0,1 0 0,-1 0 0,0 0 0,0 0 0,0 0 0,0 0 0,1 0 0,-1 0 0,0 0-1,0 0 1,0 1 0,0-1 0,1 0 0,-1 0 0,0 0 0,0 0 0,0 0 0,0 0 0,0 0 0,0 1 0,1-1 0,-1 0 0,0 0-1,0 0 1,0 0 0,0 1 0,0-1 0,0 0 0,0 0 0,0 0 0,0 0 0,0 1 0,0-1 0,0 0 0,0 0 0,0 0 0,0 0-1,0 1 1,-5 7 57,-12 5 63,15-12-224,-1-1-1,1 1 1,-1-1 0,1 1 0,-1-1-1,1 0 1,-1 0 0,1 0 0,-1 0 0,1 0-1,-1-1 1,1 1 0,-1-1 0,1 0 0,-1 1-1,1-1 1,-5-3 0,0 2-282</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4"/>
    </inkml:context>
    <inkml:brush xml:id="br0">
      <inkml:brushProperty name="width" value="0.035" units="cm"/>
      <inkml:brushProperty name="height" value="0.035" units="cm"/>
    </inkml:brush>
  </inkml:definitions>
  <inkml:trace contextRef="#ctx0" brushRef="#br0">152 144 14891,'13'-18'1082,"1"-2"51,0 1 1,27-27-1,-37 42-973,0 0 0,0 1 1,1-1-1,-1 1 0,1 0 0,0 0 0,0 0 0,0 1 0,0 0 0,1 0 1,-1 0-1,0 0 0,1 1 0,-1 0 0,1 0 0,7 0 0,-11 1-130,0 0-1,-1 1 1,1-1-1,0 0 1,0 1 0,-1-1-1,1 1 1,0-1-1,-1 1 1,1 0-1,0 0 1,-1 0-1,1 0 1,-1 0-1,1 0 1,-1 0-1,0 0 1,0 1-1,2 1 1,-1 0-9,0 0 1,0 0-1,-1 1 1,1-1-1,-1 0 1,0 1-1,0-1 1,0 1-1,0 4 1,0 3-8,0 0 1,-1 0-1,-1 0 1,0 0-1,-4 17 1,0-6 7,-2-1 1,0 0 0,-2-1-1,0 0 1,-1 0 0,-1-1-1,-1 0 1,-1-1 0,0 0-1,-1-1 1,-1 0 0,-1-2-1,0 0 1,-1 0 0,0-2-1,-2 0 1,1-1 0,-36 17-1,46-26-8,0 0 0,0-1 0,0 0 0,-15 2 1,21-4-19,1 0 1,-1 1 0,0-1-1,1-1 1,-1 1 0,0 0-1,1 0 1,-1 0 0,1-1-1,-1 1 1,1-1 0,-1 0 0,-2 0-1,4 0-1,-1 0-1,1 1 0,-1-1 0,1 0 1,-1 1-1,1-1 0,0 0 1,-1 1-1,1-1 0,0 0 1,-1 0-1,1 0 0,0 1 0,0-1 1,0 0-1,0 0 0,0 0 1,0 0-1,0 1 0,0-1 1,0 0-1,0 0 0,0 0 0,0 1 1,1-1-1,-1 0 0,0 0 1,1 0-1,-1-1-5,1 1 1,-1 0-1,0 0 1,1 0-1,-1 0 1,1 0-1,0 0 1,-1 0-1,1 0 0,0 0 1,-1 0-1,1 1 1,0-1-1,0 0 1,0 0-1,0 1 1,0-1-1,0 0 0,0 1 1,0-1-1,0 1 1,0-1-1,0 1 1,0 0-1,0 0 1,0-1-1,0 1 0,1 0 1,-1 0-1,0 0 1,0 0-1,0 0 1,0 0-1,2 1 1,-1-1-11,1 1 1,-1 0-1,1 0 1,-1 0-1,1 0 1,-1 0 0,0 1-1,0-1 1,0 1-1,0 0 1,0-1 0,0 1-1,0 0 1,0 0-1,1 3 1,7 11-15,-1 1-1,0 1 1,5 18 0,-6-15 44,1-1-1,14 23 1,-22-41 8,1 1-1,-1-1 1,1 1-1,0-1 1,0 0 0,0 0-1,0 1 1,1-2-1,-1 1 1,0 0-1,1 0 1,-1-1 0,1 1-1,0-1 1,-1 0-1,1 0 1,0 0-1,0 0 1,0 0 0,3 0-1,-2-1 20,0 0 0,1-1 1,-1 1-1,0-1 0,0 0 0,0 0 0,0 0 0,0-1 0,0 0 0,0 1 1,0-1-1,5-4 0,4-3 71,-2 0 0,1-1 0,-1-1 0,-1 1 0,0-2 0,0 1 0,7-14 0,-6 7-68,-1 0 0,0-1 0,-2 0 0,0 0 0,-2-1 0,7-26 0,-13 43-121,1 0 0,-1 0 0,0 0 0,0 1-1,0-1 1,0 0 0,-1 0 0,1 0 0,-1 1-1,-1-5 1,2 6 46,-1 0-1,1 0 1,-1 0 0,1 0-1,-1 0 1,1 0-1,-1 0 1,0 0-1,0 0 1,0 0 0,1 0-1,-1 1 1,0-1-1,0 0 1,0 0-1,0 1 1,0-1 0,0 1-1,0-1 1,-1 1-1,1-1 1,0 1-1,0 0 1,0 0 0,-2-1-1,-6 3-408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6"/>
    </inkml:context>
    <inkml:brush xml:id="br0">
      <inkml:brushProperty name="width" value="0.025" units="cm"/>
      <inkml:brushProperty name="height" value="0.025" units="cm"/>
    </inkml:brush>
  </inkml:definitions>
  <inkml:trace contextRef="#ctx0" brushRef="#br0">0 138 11819,'1'-11'1997,"-1"6"-1840,0 1 1,0-1 0,1 1-1,-1-1 1,1 1 0,0 0-1,0-1 1,1 1 0,-1 0-1,1 0 1,0 0 0,0 0-1,0 0 1,1 0 0,-1 0 0,1 1-1,0-1 1,0 1 0,0 0-1,1 0 1,-1 0 0,1 0-1,0 1 1,-1-1 0,1 1-1,0 0 1,6-2 0,5-1-14,1 0 0,0 1 0,1 0 0,-1 2 0,1 0 0,-1 1 1,1 0-1,0 1 0,-1 1 0,1 1 0,-1 0 0,1 2 0,-1-1 0,0 2 1,0 0-1,-1 1 0,1 1 0,-1 0 0,-1 1 0,1 0 0,-1 1 1,23 21-1,-35-29-110,0 1 1,0 0 0,0 0-1,0 0 1,0 0-1,-1 0 1,1 0 0,0 0-1,-1 0 1,0 1 0,0-1-1,1 1 1,-2-1-1,1 1 1,0-1 0,0 1-1,-1 0 1,1-1 0,-1 1-1,0 4 1,-1-5 53,0 1 0,0-1 0,0 1-1,0-1 1,0 0 0,-1 0 0,1 1 0,-1-1 0,0 0 0,1 0 0,-1-1 0,0 1 0,0 0-1,0-1 1,0 1 0,-1-1 0,1 1 0,0-1 0,-1 0 0,-3 1 0,-24 16 15,55-15-506,0-2-114,-10 0 237,0 1 1,1 0-1,-1 1 0,0 1 0,0 0 1,22 11-1,-33-14 347,0 1 0,-1 0 0,1 0 0,-1 0 0,0 0 0,0 0 0,1 1-1,-2 0 1,1-1 0,0 1 0,0 0 0,-1 0 0,0 1 0,1-1 0,-1 0 0,-1 1 0,1-1 0,0 1 0,-1 0 0,0 0 0,0-1 0,0 1 0,0 0 0,0 0 0,-1 0 0,0 0 0,0 0 0,0 0 0,0 0 0,-2 8-1,0-7 72,0-1-1,0 1 1,0 0-1,-1-1 1,0 0-1,0 1 0,0-1 1,0 0-1,-1 0 1,1-1-1,-1 1 1,0-1-1,0 0 0,0 0 1,-1 0-1,1 0 1,-1-1-1,-6 3 0,-6 3 204,-2-1-1,1-1 0,-29 6 0,27-7-126,0-1-1,0-2 1,0 0-1,0-1 1,-1-1-1,-20-2 1,39 2-216,0 0 0,1-1 0,-1 1 0,0-1 0,0 1 0,1-1 0,-1 1-1,0-1 1,1 0 0,-1 0 0,1 0 0,-1 0 0,1 0 0,-2-2 0,2 2-107,1 1 1,-1-1-1,1 0 0,0 1 0,-1-1 1,1 0-1,0 1 0,0-1 0,0 0 1,-1 0-1,1 1 0,0-1 0,0 0 1,0 0-1,0 1 0,0-1 0,0 0 1,0 0-1,1 1 0,-1-1 0,0 0 1,0 0-1,1 0 0,0-2-493,1 1-1,0-1 1,-1 0 0,1 1 0,0 0-1,1-1 1,-1 1 0,0 0 0,0 0-1,1 1 1,0-1 0,-1 0-1,1 1 1,3-2 0,29-11-7737</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5"/>
    </inkml:context>
    <inkml:brush xml:id="br0">
      <inkml:brushProperty name="width" value="0.035" units="cm"/>
      <inkml:brushProperty name="height" value="0.035" units="cm"/>
    </inkml:brush>
  </inkml:definitions>
  <inkml:trace contextRef="#ctx0" brushRef="#br0">49 24 15003,'0'0'115,"0"-1"0,0 0 0,1 0-1,-1 0 1,0 0 0,0 0 0,0 0 0,1 1-1,-1-1 1,0 0 0,1 0 0,-1 0 0,1 1-1,-1-1 1,1 0 0,-1 1 0,1-1 0,-1 0-1,1 1 1,0-1 0,-1 1 0,1-1-1,1 0 1,0 0 46,0 0-1,0 0 0,0 0 0,0 1 1,0-1-1,1 1 0,-1 0 1,0-1-1,3 1 0,6 1 184,0-1-1,0 2 1,10 2-1,-20-4-323,31 6 159,1 2 0,-2 1 0,1 2 0,58 28 0,-86-36-177,0-1 0,1 1 1,-1 0-1,-1 0 0,1 0 0,0 1 1,-1-1-1,0 1 0,1 0 0,-2 0 0,1 0 1,0 0-1,-1 0 0,0 1 0,0-1 1,3 9-1,-4-7 0,0 1-1,0-1 1,-1 1 0,0-1-1,0 1 1,-1 0 0,0-1-1,0 0 1,0 1 0,-1-1 0,0 1-1,-4 7 1,-1 3 10,-1-1-1,-1 0 1,-1 0-1,0 0 1,-18 19-1,-70 67 308,63-68-172,-136 144 234,155-165-901,16-13 512,-1 0 0,1 0 0,0 0-1,0 0 1,-1 1 0,1-1 0,0 0 0,-1 0 0,1 0-1,0 0 1,0 0 0,-1 0 0,1 0 0,0 0-1,-1 0 1,1 0 0,0 0 0,-1 0 0,1 0 0,0-1-1,0 1 1,-1 0 0,1 0 0,0 0 0,0 0-1,-1 0 1,1-1 0,0 1 0,0 0 0,-1 0 0,1 0-1,0-1 1,0 1 0,0 0 0,-1 0 0,1-1 0,0 1-1,0 0 1,0 0 0,0-1 0,0 1 0,0 0-1,-1-1 1,1 1 0,0 0 0,0 0 0,0-1 0,0 1-1,0 0 1,0-1 0,0 1 0,0 0 0,0-1 0,1 1-1,-1 0 1,0 0 0,0-1 0,0 1 0,0 0-1,0-1 1,3-16-314</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6"/>
    </inkml:context>
    <inkml:brush xml:id="br0">
      <inkml:brushProperty name="width" value="0.035" units="cm"/>
      <inkml:brushProperty name="height" value="0.035" units="cm"/>
    </inkml:brush>
  </inkml:definitions>
  <inkml:trace contextRef="#ctx0" brushRef="#br0">25 0 16468,'-11'9'1744,"2"4"-944,5-1-328,5 1 1169,8-4-585,12 0-320,4-5-96,12-3-240,6-1-96,14-1-304,5-5-160,3-5-408,-4 3-256,-9 0 1832,-5 5-1128,-23 3-96,-12 3-64</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7"/>
    </inkml:context>
    <inkml:brush xml:id="br0">
      <inkml:brushProperty name="width" value="0.035" units="cm"/>
      <inkml:brushProperty name="height" value="0.035" units="cm"/>
    </inkml:brush>
  </inkml:definitions>
  <inkml:trace contextRef="#ctx0" brushRef="#br0">19 52 17124,'-14'12'1528,"9"-12"-840,5 4-176,13-7 697,10 0-145,9-4-152,6-3-136,10 1-304,5 1-272,4-1-872,-2 2 712,-11 3-232,-8-3-104</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8"/>
    </inkml:context>
    <inkml:brush xml:id="br0">
      <inkml:brushProperty name="width" value="0.035" units="cm"/>
      <inkml:brushProperty name="height" value="0.035" units="cm"/>
    </inkml:brush>
  </inkml:definitions>
  <inkml:trace contextRef="#ctx0" brushRef="#br0">287 48 13715,'2'-1'122,"-1"0"-1,1-1 1,-1 1 0,1 0-1,-1 0 1,0-1 0,0 1-1,0-1 1,0 1 0,0-1-1,0 1 1,0-1-1,0 0 1,0 1 0,-1-1-1,1 0 1,-1 0 0,1 0-1,-1-2 1,0 4-80,0-1-1,0 0 0,0 1 1,0-1-1,-1 1 1,1-1-1,0 0 0,0 1 1,-1-1-1,1 1 1,0-1-1,-1 1 0,1-1 1,0 1-1,-1 0 1,1-1-1,-1 1 0,1-1 1,-1 1-1,1 0 1,-1-1-1,1 1 0,-2-1 1,0 1 67,0-1 1,0 1 0,0-1-1,0 1 1,0 0 0,0 0-1,0-1 1,0 2 0,-1-1-1,-1 0 1,-9 3 29,2 0 1,-1 1-1,0 0 0,1 0 0,-1 1 1,2 1-1,-1 0 0,0 0 1,1 1-1,0 1 0,1-1 1,0 2-1,0-1 0,0 1 1,-13 20-1,10-13-59,1 0 0,1 1 0,0 0 0,1 1 0,1 0 1,1 1-1,1 0 0,0 0 0,-3 23 0,7-36-33,2 1 1,-1-1-1,1 0 1,0 1-1,0-1 0,1 1 1,0-1-1,0 0 1,2 7-1,-2-10-23,0-1 1,0 0-1,0 0 1,1 0-1,-1 0 1,0 0-1,1 0 1,-1 0-1,1 0 1,0 0-1,0-1 1,-1 1-1,1-1 1,0 1-1,0-1 1,1 0-1,-1 0 1,0 0-1,0 0 0,0 0 1,1 0-1,-1-1 1,1 1-1,-1-1 1,0 1-1,3-1 1,3 0 29,-1-1 1,1 0-1,-1 0 1,1 0-1,-1-1 1,0 0-1,0-1 1,0 0-1,0 0 1,0 0-1,-1-1 1,1 0-1,-1 0 1,0-1-1,7-6 1,7-6 122,-1-2 0,-1 0 0,17-24 0,-25 29-57,1-1 0,-2 0-1,15-32 1,-21 41-97,-1-1-1,0 1 1,0 0-1,0 0 1,-1-1 0,0 1-1,0-1 1,0 0-1,-1 1 1,0-1-1,-1 1 1,1-1 0,-1 1-1,-2-8 1,3 13-29,-1 0 1,1 0 0,0-1-1,-1 1 1,1 0 0,-1 0-1,1 0 1,-1 0 0,0 0 0,1 0-1,-1 0 1,0 0 0,0 1-1,0-1 1,1 0 0,-1 0-1,0 0 1,0 1 0,0-1-1,0 1 1,0-1 0,-1 1-1,1-1 1,0 1 0,0-1 0,0 1-1,0 0 1,0 0 0,-1 0-1,1 0 1,0 0 0,0 0-1,0 0 1,-1 0 0,1 0-1,0 0 1,0 0 0,0 1-1,0-1 1,-1 1 0,1-1 0,0 1-1,0-1 1,0 1 0,-1 0-1,-3 2-194,1 0 0,-1 1-1,1-1 1,0 1 0,0-1-1,0 1 1,0 0 0,-5 9 0,-11 19-619,14-20 291</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59"/>
    </inkml:context>
    <inkml:brush xml:id="br0">
      <inkml:brushProperty name="width" value="0.035" units="cm"/>
      <inkml:brushProperty name="height" value="0.035" units="cm"/>
    </inkml:brush>
  </inkml:definitions>
  <inkml:trace contextRef="#ctx0" brushRef="#br0">67 0 16452,'-15'52'1520,"-2"-2"-1032,1-2-184,4-1 528,7-6-104,4-11-328,2-4-240,8-14-640,4-8-144,7-17 496,0-8-160,4-15-80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0"/>
    </inkml:context>
    <inkml:brush xml:id="br0">
      <inkml:brushProperty name="width" value="0.035" units="cm"/>
      <inkml:brushProperty name="height" value="0.035" units="cm"/>
    </inkml:brush>
  </inkml:definitions>
  <inkml:trace contextRef="#ctx0" brushRef="#br0">97 0 15379,'-12'12'1350,"0"1"-1,-16 24 1,25-34-1248,1 1 1,0-1 0,-1 1-1,2 0 1,-1 0 0,0 0 0,1 0-1,0 0 1,-1 1 0,2-1 0,-1 0-1,0 0 1,1 1 0,0-1-1,1 9 1,-1-12-90,1 1 0,-1-1 0,1 0 0,-1 0 0,1 1 0,0-1 0,0 0 0,0 0 0,-1 0 0,1 0 0,0 0 0,0 0 0,1 0 0,-1 0 0,0 0 0,0 0 0,0 0 0,1-1 0,-1 1 0,0 0 0,1-1 0,-1 0 0,0 1 0,1-1 0,-1 0 0,0 1 0,4-1 0,3 0 2,1 1-1,-1-2 1,14-1 0,-10 0 12,2 1-18,1 0 1,-1 1-1,0 0 1,0 1 0,1 1-1,-1 0 1,17 5 0,-27-5-9,1-1 0,-1 1 1,1 0-1,-1 0 1,0 1-1,0-1 0,0 1 1,0 0-1,0 0 1,-1 0-1,1 1 0,-1-1 1,0 1-1,0 0 1,0-1-1,0 2 0,-1-1 1,0 0-1,0 0 1,0 1-1,0-1 0,-1 1 1,1-1-1,0 11 1,-1-7 43,-1 1 0,0-1-1,0 1 1,-1 0 0,-1-1 0,1 1 0,-1-1 0,-1 1 0,1-1 0,-1 0 0,-1 0 0,0 0 0,0-1 0,0 1 0,-1-1 0,-11 13 0,5-7 125,-1-1-1,0 0 1,0-1 0,-1 0-1,-1-1 1,0 0 0,-27 13-1,33-20-134,1 1-1,-1-2 0,0 1 1,0-1-1,0 0 1,-13 1-1,18-3-75,1 1 0,-1-1 0,1 0 1,-1 0-1,1-1 0,-1 1 0,1 0 0,-1-1 1,1 0-1,-1 1 0,1-1 0,0 0 0,-1 0 0,1 0 1,0-1-1,0 1 0,0-1 0,0 1 0,0-1 1,0 1-1,0-1 0,0 0 0,1 0 0,-1 0 1,1 0-1,-2-3 0,-8-29-214,4-9-114</inkml:trace>
  <inkml:trace contextRef="#ctx0" brushRef="#br0" timeOffset="1">94 22 15507,'11'-9'1889,"4"5"-1121,-2-1-312,5 3 1336,4 2-703,8 0-569,4 1-304,3 3-784,4-1-209,-3-1 633,5 2-192,-4-1-120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2"/>
    </inkml:context>
    <inkml:brush xml:id="br0">
      <inkml:brushProperty name="width" value="0.035" units="cm"/>
      <inkml:brushProperty name="height" value="0.035" units="cm"/>
    </inkml:brush>
  </inkml:definitions>
  <inkml:trace contextRef="#ctx0" brushRef="#br0">31 1 16860,'-5'17'1872,"-2"4"-1040,-1 5-296,2 0 1417,1 5-929,7 1-400,4-5-72,9-5-288,5-5-160,11-13-456,7-4-264,0-10-456,3-8-160,-2-8 871,-2-3-319,-5 0-160</inkml:trace>
  <inkml:trace contextRef="#ctx0" brushRef="#br0" timeOffset="1">344 28 11963,'-11'13'1920,"-8"14"-752,-5 5-360,-5 11 1969,4 2-1153,-7 6-415,5 3-193,0-2-344,4 1-112,8-5-280,4-3-256,5-9-632,3-2-264,3-14 720,-1-4-184,-1-15-96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4"/>
    </inkml:context>
    <inkml:brush xml:id="br0">
      <inkml:brushProperty name="width" value="0.035" units="cm"/>
      <inkml:brushProperty name="height" value="0.035" units="cm"/>
    </inkml:brush>
  </inkml:definitions>
  <inkml:trace contextRef="#ctx0" brushRef="#br0">19 0 16267,'-9'3'2073,"0"-3"-1337,8 1-272,1-3 976,13 3-479,6-1-145,12 0-328,9 0-144,13 4-216,3 1-96,0-4-368,3 5-240,-8-2 400,-5-2 56,-6-7-120,-9 1-48</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5"/>
    </inkml:context>
    <inkml:brush xml:id="br0">
      <inkml:brushProperty name="width" value="0.035" units="cm"/>
      <inkml:brushProperty name="height" value="0.035" units="cm"/>
    </inkml:brush>
  </inkml:definitions>
  <inkml:trace contextRef="#ctx0" brushRef="#br0">0 128 12635,'0'-4'277,"1"0"1,-1 0 0,1 0-1,-1 0 1,1 0-1,1 0 1,-1 0 0,0 0-1,1 0 1,0 0-1,0 1 1,0-1 0,0 1-1,3-4 1,0 2 36,0 0 0,0 0 0,0 1 1,0 0-1,1 0 0,-1 0 1,1 1-1,7-4 0,-2 2-15,1 1 0,0 0 0,1 0 0,-1 1 0,0 1 0,1 0 0,0 1 0,22 0 0,-31 1-263,0 1 1,-1-1-1,1 0 0,-1 1 1,1 0-1,-1 0 0,1 0 1,-1 0-1,1 0 0,-1 1 0,0 0 1,0-1-1,0 1 0,0 0 1,0 1-1,0-1 0,-1 0 1,1 1-1,-1-1 0,5 7 0,-6-6-23,1 1 1,-1-1-1,0 1 0,0 0 0,0-1 0,0 1 0,-1 0 0,1 0 0,-1 0 0,0 0 0,0-1 0,-1 1 0,1 0 0,-1 0 0,0 0 0,0-1 0,0 1 0,0 0 0,-4 6 0,-9 16 14,-1-1 0,-1 0 0,-25 30 0,15-20-8,2-5-5,-26 40 8,46-64-19,0 1 0,1-1 0,0 1 1,0 0-1,0 0 0,1 0 0,0 1 1,-1 13-1,3-20 0,0 1 0,0-1 0,0 1 0,0-1 0,0 0 0,0 1 0,1-1 0,-1 0 0,0 1 0,1-1 0,-1 0 1,1 0-1,0 1 0,-1-1 0,1 0 0,0 0 0,0 0 0,0 0 0,0 0 0,1 1 0,0 0-14,1 0-1,0-1 1,-1 1-1,1-1 1,0 0-1,-1 0 1,1 0-1,0 0 1,4 1 0,3-1-69,0 0-1,0 0 1,1-1 0,18-2 0,-12 0 195,-1-2 1,0 1-1,0-2 0,0 0 0,0-1 0,-1-1 1,16-9-1,19-15-34</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6"/>
    </inkml:context>
    <inkml:brush xml:id="br0">
      <inkml:brushProperty name="width" value="0.035" units="cm"/>
      <inkml:brushProperty name="height" value="0.035" units="cm"/>
    </inkml:brush>
  </inkml:definitions>
  <inkml:trace contextRef="#ctx0" brushRef="#br0">221 1 14987,'-3'0'176,"1"0"-1,-1 0 1,0 1-1,0-1 0,1 1 1,-1 0-1,0 0 1,1 0-1,-1 0 1,0 1-1,1-1 1,0 1-1,-5 3 0,-30 26 874,34-28-768,-16 15 522,-23 29 0,38-41-722,-1 0 0,1 1 1,0-1-1,0 1 0,0 0 0,1 0 0,0 0 0,1 1 0,-3 8 0,5-15-76,0 1 0,0 0 0,0-1 0,0 1 0,0 0 0,0-1-1,1 1 1,-1-1 0,0 1 0,1-1 0,0 1 0,-1-1 0,1 1 0,0-1 0,-1 1 0,1-1 0,0 0 0,0 1 0,0-1 0,0 0 0,0 0 0,1 0 0,-1 0-1,0 0 1,1 0 0,-1 0 0,0 0 0,1 0 0,-1-1 0,1 1 0,-1 0 0,1-1 0,-1 1 0,4-1 0,5 3-29,1-2 0,-1 0 0,0 0-1,13-1 1,-20 0 20,19 0-11,-10-1-26,1 1-1,0 0 1,-1 1 0,1 1-1,18 4 1,-29-5 40,1 0-1,0 0 1,0 0-1,-1 0 1,1 1 0,-1-1-1,1 1 1,-1 0-1,0-1 1,1 1-1,-1 0 1,0 1 0,0-1-1,0 0 1,-1 1-1,1-1 1,-1 1-1,1-1 1,-1 1 0,0-1-1,0 1 1,0 0-1,0 0 1,0 0 0,-1 0-1,1 0 1,-1 0-1,0-1 1,0 5-1,0 2 73,-1 0 0,-1 0 0,1 0 0,-1 0 0,-1 0 0,0 0-1,0-1 1,-1 1 0,0-1 0,0 0 0,-1 0 0,0-1 0,0 1 0,-1-1-1,0 0 1,-8 8 0,-3 1 139,0-1 0,-1-1-1,-1 0 1,0-2 0,-27 14 0,41-23-230,-1 0 0,0-1 0,1 0 0,-1 0 0,0 0 0,0-1 0,-12 1 0,16-2 14,1 0 0,-1 0 0,0 0 0,1 0 0,-1 0 0,0-1 0,1 1 0,-1 0 0,0-1 0,1 0 0,-1 1 0,1-1 0,-1 0 0,1 0 0,-1 0 0,1 0 0,0 0 0,-1 0 0,1 0 0,0 0 0,0-1 0,0 1 0,0 0 0,0-1 0,0 1 0,0-1 0,0 1 0,1-1 0,-1 1 0,1-1 0,-1 0 0,1 1 0,-1-4 0,0-38-133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005"/>
    </inkml:context>
    <inkml:brush xml:id="br0">
      <inkml:brushProperty name="width" value="0.025" units="cm"/>
      <inkml:brushProperty name="height" value="0.025" units="cm"/>
    </inkml:brush>
  </inkml:definitions>
  <inkml:trace contextRef="#ctx0" brushRef="#br0">34 0 2018,'0'0'20494,"-5"10"-19474,-1-3-756,3-4-207,1 0 0,0-1 0,0 1 0,0 0 0,0 0 0,1 0 1,-1 0-1,1 0 0,0 0 0,0 1 0,0-1 0,0 0 0,0 1 1,0 5-1,1-8-55,1-1 1,-1 1 0,0 0 0,0-1-1,0 1 1,0 0 0,1 0 0,-1-1-1,0 1 1,0-1 0,1 1 0,-1 0 0,1-1-1,-1 1 1,0-1 0,1 1 0,-1-1-1,1 1 1,0-1 0,-1 1 0,1-1-1,-1 1 1,1-1 0,0 0 0,-1 1-1,1-1 1,1 0 0,26 4 180,-21-4-262,1-1 0,-1 0 0,1-1 0,-1 1 0,10-4 0,-9 1-464,0 0-1,-1-1 1,1 1-1,-1-1 1,0-1-1,0 0 1,-1 0 0,1 0-1,8-11 1,-65 91 925,33-52 533,1 1-1,2 1 1,-15 29 0,29-53-923,-4 16-81,9-11-5430,1-5-1661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6.340"/>
    </inkml:context>
    <inkml:brush xml:id="br0">
      <inkml:brushProperty name="width" value="0.025" units="cm"/>
      <inkml:brushProperty name="height" value="0.025" units="cm"/>
    </inkml:brush>
  </inkml:definitions>
  <inkml:trace contextRef="#ctx0" brushRef="#br0">1 0 8200,'0'0'18962,"23"14"-37188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7"/>
    </inkml:context>
    <inkml:brush xml:id="br0">
      <inkml:brushProperty name="width" value="0.035" units="cm"/>
      <inkml:brushProperty name="height" value="0.035" units="cm"/>
    </inkml:brush>
  </inkml:definitions>
  <inkml:trace contextRef="#ctx0" brushRef="#br0">0 3 16123,'3'-3'1697,"3"6"-1249,-2-3-216,3 3 1080,6 0-1024,6 1-288,8-1 944,6 0-863,4 0-41,2-3 48</inkml:trace>
  <inkml:trace contextRef="#ctx0" brushRef="#br0" timeOffset="1">390 27 14067,'-21'21'743,"1"0"-1,1 1 1,-27 41-1,37-49-509,1 0 1,1 0-1,0 1 0,1-1 0,1 2 0,0-1 1,1 0-1,-3 22 0,6-32-182,1 1 0,0-1 0,0 0 0,0 1 0,0-1 0,1 0 0,0 0 0,0 1 0,0-1 0,1 0 0,0 0 0,0 0 1,0 0-1,1 0 0,-1-1 0,1 1 0,0-1 0,7 8 0,-7-9-20,1 0 1,0 0-1,-1-1 1,1 0-1,0 1 1,0-1-1,1 0 1,-1-1-1,0 1 1,1-1-1,-1 0 0,1 0 1,-1 0-1,1-1 1,-1 1-1,1-1 1,-1 0-1,1-1 1,-1 1-1,1-1 1,-1 0-1,7-2 1,-1 0 70,0-1 1,0-1 0,0 0-1,-1 0 1,1-1-1,-2 0 1,1-1 0,0 0-1,-1 0 1,-1-1-1,1 0 1,-1 0 0,0-1-1,-1 0 1,10-18-1,-8 13 42,-1 1 0,-1-2 0,0 1 0,-1-1-1,-1 1 1,0-1 0,-1-1 0,-1 1 0,0 0-1,-1-29 1,-1 41-126,0-1 0,-1 0 0,0 0 0,1 1 0,-1-1 0,-1 1 0,1-1 0,0 1 0,-1-1 0,0 1 0,0 0 0,0-1 0,0 1 0,0 0 0,-1 1 0,-5-6 0,4 5-8,0 0 0,-1 0 0,0 0 0,0 0 0,0 1 0,0 0 0,0 0 0,-1 0 0,1 1 0,-9-2 0,4 2-163,1 0 0,-1 1 1,0 0-1,1 0 1,-1 1-1,0 0 1,1 1-1,0 0 1,-1 0-1,1 1 0,0 1 1,0-1-1,-8 6 1,14-7 71,0 0 0,1 0 0,-1 0 1,1 0-1,-1 1 0,1-1 0,0 1 0,0 0 0,-3 4 1,1 6-481</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69"/>
    </inkml:context>
    <inkml:brush xml:id="br0">
      <inkml:brushProperty name="width" value="0.035" units="cm"/>
      <inkml:brushProperty name="height" value="0.035" units="cm"/>
    </inkml:brush>
  </inkml:definitions>
  <inkml:trace contextRef="#ctx0" brushRef="#br0">135 332 16628,'-15'13'1075,"1"0"1,0 1 0,1 1-1,-22 32 1,29-37-887,0 1 0,1-1 1,0 1-1,1 0 0,0 0 0,1 0 1,0 1-1,1-1 0,-2 18 0,4-26-170,-1 0 0,1 0 0,0 0 0,0 1 0,0-1 0,1 0 0,-1 0 0,1 0 0,-1 0 0,1 0 0,0 0 0,1 0-1,-1 0 1,0 0 0,1-1 0,-1 1 0,1 0 0,0-1 0,0 1 0,0-1 0,0 0 0,0 0 0,1 0 0,-1 0 0,1 0-1,-1 0 1,1 0 0,0-1 0,0 0 0,0 1 0,0-1 0,4 1 0,-1-1-84,0 0-1,1 0 1,-1-1 0,0 0-1,1 0 1,-1 0-1,0-1 1,1 0 0,-1 0-1,0-1 1,0 0 0,0 0-1,0 0 1,0-1-1,6-3 1,2-3-153,0 0 1,0-1-1,-1-1 0,-1 0 0,0-1 0,12-14 1,6-14-283</inkml:trace>
  <inkml:trace contextRef="#ctx0" brushRef="#br0" timeOffset="1">304 49 20556,'-28'-7'1913,"5"6"-1281,0 2-288,10 2 952,1-3-456,14 1-1112,5-3 480,4-20-248,11 1-64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1"/>
    </inkml:context>
    <inkml:brush xml:id="br0">
      <inkml:brushProperty name="width" value="0.035" units="cm"/>
      <inkml:brushProperty name="height" value="0.035" units="cm"/>
    </inkml:brush>
  </inkml:definitions>
  <inkml:trace contextRef="#ctx0" brushRef="#br0">0 818 15371,'26'-26'1004,"2"1"0,0 1-1,59-37 1,-44 31-503,640-405 1654,-526 340-2834,-138 83 158,0 0-1,-1-1 0,-1 0 1,0-2-1,22-23 0,-26 20-139</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2"/>
    </inkml:context>
    <inkml:brush xml:id="br0">
      <inkml:brushProperty name="width" value="0.035" units="cm"/>
      <inkml:brushProperty name="height" value="0.035" units="cm"/>
    </inkml:brush>
  </inkml:definitions>
  <inkml:trace contextRef="#ctx0" brushRef="#br0">1 469 15963,'4'-13'1761,"6"-2"-1169,8-5-96,4-2 696,13-4-312,6-2-87,11-7-137,2-2-144,4-9-536,1-5-336,-1-5 352,-3-5-104,-6 3-112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3"/>
    </inkml:context>
    <inkml:brush xml:id="br0">
      <inkml:brushProperty name="width" value="0.035" units="cm"/>
      <inkml:brushProperty name="height" value="0.035" units="cm"/>
    </inkml:brush>
  </inkml:definitions>
  <inkml:trace contextRef="#ctx0" brushRef="#br0">7 78 16235,'19'-20'1199,"-14"14"-952,1 0 0,0 0 0,0 0 0,1 0 0,0 1 0,0 0 0,0 1 0,0-1 0,9-3 0,-15 8-224,-1 0 0,1 0-1,-1 0 1,1-1 0,-1 1 0,1 0-1,-1 0 1,1 0 0,-1 0 0,1 0-1,-1 0 1,1 0 0,0 0-1,-1 0 1,1 0 0,-1 0 0,1 1-1,-1-1 1,1 0 0,-1 0 0,1 0-1,-1 1 1,0-1 0,1 0-1,-1 0 1,1 1 0,-1-1 0,1 1-1,-1-1 1,0 0 0,1 1-1,-1-1 1,0 1 0,0-1 0,1 0-1,-1 1 1,0-1 0,0 1 0,1-1-1,-1 1 1,0-1 0,0 1-1,0-1 1,0 1 0,0 0 0,0-1-1,0 1 1,0-1 0,0 1 0,0-1-1,0 1 1,0-1 0,0 1-1,-1-1 1,1 2 0,-11 31 422,-22 32 153,19-40-283,1 1 0,1 0 0,2 0 0,-11 41-1,20-64-281,0-1 1,1 1-1,-1 0 0,1-1 0,0 1 0,0-1 0,0 1 0,0 0 0,1-1 0,-1 1 0,1-1 0,-1 1 0,1-1 0,0 1 0,0-1 1,2 4-1,-2-4-33,1-1-1,-1 0 1,0 0 0,1 0 0,-1 0 0,1-1 0,0 1 0,-1 0 0,1-1 0,-1 1 0,1-1 0,0 1 0,0-1-1,-1 0 1,1 0 0,0 0 0,0 0 0,-1 0 0,1 0 0,0 0 0,0 0 0,-1-1 0,1 1 0,0-1 0,2 0 0,6-3-213,0 0 1,0 0 0,-1 0 0,1-2 0,-1 1 0,13-10 0,48-46-475,-30 22 197</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4"/>
    </inkml:context>
    <inkml:brush xml:id="br0">
      <inkml:brushProperty name="width" value="0.035" units="cm"/>
      <inkml:brushProperty name="height" value="0.035" units="cm"/>
    </inkml:brush>
  </inkml:definitions>
  <inkml:trace contextRef="#ctx0" brushRef="#br0">40 42 16179,'-9'16'1330,"3"-6"-819,0-1-1,1 1 1,-4 12 0,8-20-437,0 0 1,1 0-1,-1 1 1,1-1-1,-1 0 1,1 0-1,0 1 0,0-1 1,0 0-1,0 1 1,0-1-1,1 0 1,-1 0-1,1 1 1,-1-1-1,1 0 0,0 0 1,0 0-1,0 1 1,2 2-1,-3-5-51,1 1-1,0 0 1,0 0-1,-1 0 1,1-1 0,0 1-1,0 0 1,0-1-1,0 1 1,0-1-1,0 1 1,0-1-1,0 1 1,0-1 0,1 0-1,-1 0 1,0 1-1,0-1 1,0 0-1,1 0 1,2 0 12,0-1 1,-1 1-1,0-1 0,1 0 1,-1 0-1,6-2 0,2-2 83,1-1-1,16-11 1,-14 8 90,-1-1 1,18-17 0,-28 25-156,-1 0-1,1-1 1,-1 0 0,1 1-1,-1-1 1,0 0 0,0 0-1,-1 0 1,1-1 0,-1 1-1,1 0 1,-1 0 0,0-1-1,0 1 1,0-1 0,-1 1-1,1-1 1,-1-4 0,0 7-29,0 0 1,0 0 0,-1 0-1,1 0 1,0 0 0,-1 0-1,1 0 1,-1 0-1,1 0 1,-1 0 0,1 0-1,-1 0 1,0 1 0,1-1-1,-1 0 1,0 0-1,0 1 1,0-1 0,0 0-1,0 1 1,1-1 0,-3 0-1,0 0 10,0 0 0,1 0 0,-1 1-1,0-1 1,0 1 0,0 0 0,0-1 0,-4 2-1,-1-1 10,0 1-1,0 1 0,1-1 0,-1 1 1,-11 5-1,11-3-47,0 0 0,1 0-1,-14 10 1,19-12-73,0 0-1,0-1 1,0 1 0,0 0-1,1 0 1,-1 0 0,0 0 0,1 0-1,0 1 1,-1-1 0,1 0-1,0 1 1,0-1 0,0 1-1,1-1 1,-2 5 0,2-7-22,0 1 0,0 0 1,0 0-1,0-1 1,0 1-1,0 0 0,1 0 1,-1-1-1,0 1 1,0 0-1,0-1 0,1 1 1,-1 0-1,0-1 1,1 1-1,-1 0 0,1-1 1,-1 1-1,1-1 1,-1 1-1,1-1 0,-1 1 1,1-1-1,0 1 1,0 0-1,1 0-33,0-1 0,0 1 0,0-1 0,-1 1 0,1-1 0,0 1 0,0-1 0,0 0 0,4 0 0,1-1-131,1 0 0,-1 0 0,1 0 0,9-4 0,22-10-960</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5"/>
    </inkml:context>
    <inkml:brush xml:id="br0">
      <inkml:brushProperty name="width" value="0.035" units="cm"/>
      <inkml:brushProperty name="height" value="0.035" units="cm"/>
    </inkml:brush>
  </inkml:definitions>
  <inkml:trace contextRef="#ctx0" brushRef="#br0">138 1 15379,'-25'28'1113,"-44"59"1123,63-78-1937,0 0 0,1 1-1,0-1 1,0 1 0,1 0-1,1 0 1,-5 21 0,7-30-247,1 1-1,0 0 1,0 0 0,-1 0 0,1 0-1,0 0 1,1 0 0,-1 0 0,0 0-1,0 0 1,1 0 0,-1 0 0,1 0-1,0-1 1,0 1 0,-1 0 0,3 2-1,-2-3-11,0 0 0,0 0-1,0 0 1,0 0 0,0-1 0,1 1-1,-1 0 1,0 0 0,1-1-1,-1 1 1,0-1 0,1 1-1,-1-1 1,0 0 0,1 0-1,-1 1 1,1-1 0,1 0 0,3-1 22,0 1 1,-1-1 0,1-1-1,0 1 1,-1-1 0,1 0-1,-1 0 1,1 0 0,-1-1-1,6-3 1,3-3 27,-1-1-1,0 0 1,0 0 0,-1-2 0,0 1-1,-1-1 1,0-1 0,-1 0-1,-1-1 1,15-26 0,-23 37-84,0 1 1,0-1-1,0 0 0,0 1 0,-1-1 1,1 0-1,-1 0 0,0 1 1,1-1-1,-1 0 0,-1 0 1,1 0-1,-1-3 0,1 4-30,-1 0-1,0 1 1,0-1 0,1 1-1,-1-1 1,0 1-1,0 0 1,0-1-1,-1 1 1,1 0 0,0 0-1,0 0 1,-1 0-1,1 0 1,-1 0-1,1 0 1,-1 0 0,1 0-1,-1 1 1,1-1-1,-1 1 1,-2-1-1,-4-1-121,1 0-1,-1 1 0,1 0 0,-1 0 0,1 1 0,-15 1 0,2 3-194</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6"/>
    </inkml:context>
    <inkml:brush xml:id="br0">
      <inkml:brushProperty name="width" value="0.035" units="cm"/>
      <inkml:brushProperty name="height" value="0.035" units="cm"/>
    </inkml:brush>
  </inkml:definitions>
  <inkml:trace contextRef="#ctx0" brushRef="#br0">4 85 8882,'2'-27'440,"-2"0"-320,-6-4-88</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7"/>
    </inkml:context>
    <inkml:brush xml:id="br0">
      <inkml:brushProperty name="width" value="0.035" units="cm"/>
      <inkml:brushProperty name="height" value="0.035" units="cm"/>
    </inkml:brush>
  </inkml:definitions>
  <inkml:trace contextRef="#ctx0" brushRef="#br0">103 282 11410,'-17'1252'3561,"-6"-747"-3294,-30-2 373,50-477-573,0-15-25,2 1 0,0-1 0,0 1 0,1 0 0,2 18 0,-2-29-40,0 0 1,0-1-1,0 1 0,0-1 1,0 1-1,0 0 1,1-1-1,-1 1 0,0-1 1,0 1-1,1-1 1,-1 1-1,0-1 0,1 1 1,-1-1-1,1 1 1,-1-1-1,0 0 1,1 1-1,-1-1 0,1 0 1,-1 1-1,1-1 1,-1 0-1,1 1 0,-1-1 1,1 0-1,0 0 1,-1 0-1,1 0 0,-1 1 1,1-1-1,-1 0 1,1 0-1,0 0 0,-1 0 1,1 0-1,-1 0 1,1-1-1,0 1 0,-1 0 1,1 0-1,25-14 3,-18 10-9,12-7 3,0 2 0,1 0 1,37-9-1,68-10-24,32-8-278,-73 4-216,146-78 1,5-3-220,-199 98 658,1 2-1,0 2 1,1 1 0,60-7 0,31 10 128,153 11 0,-63 2 34,120 1 110,245-6 566,-583-2-757,181-14 71,-142 9-58,-1-1 0,59-19 0,29-18 54,125-40 701,-155 54-658,162-40 161,-213 60-216,0-1-1,-1-2 1,0-3 0,78-37 0,-113 46 8,-1 0 1,0-1 0,0 0 0,-1-1 0,0 0 0,-1 0 0,0-1 0,13-20 0,-13 19-14,0 0-1,0 0 1,1 0 0,1 1-1,0 0 1,20-14-1,-27 21-24,1 0 0,-1 0 0,0 0 0,0 0 0,0 0 0,-1-1 0,1 1-1,-1-1 1,4-7 0,14-40 58,-15 38-73,9-29-79,-3-1 0,-1 0 0,-1 0-1,-3-1 1,0-47 0,-4-10-84,-15-112 1,3 133-176,-3 0 0,-4 0 0,-3 2 0,-38-95 0,53 162 274,-1 0 0,0 0 0,-1 0 0,-15-17 0,13 16 29,0 0 0,1 0 0,-7-14 1,10 15-21,0 1 0,-1 1 0,0-1 0,0 1 0,-1 0 0,0 1 0,-1-1 0,0 1 0,0 1 0,-1-1 0,0 2 0,0-1 1,0 1-1,-1 1 0,-10-6 0,-17-3-72,-1 0 0,-1 3 1,-52-9-1,-124-9 460,70 11 290,-433-40-209,-84 46-38,546 15-487,-137 22 1,-112 38 227,57-8 24,95-28-124,-1-8 1,-279-12-1,474-8-10,0 2 0,0 0 0,1 1-1,-1 0 1,1 2 0,-1 0-1,-25 11 1,34-11-40,0 0 0,1 1-1,-1 0 1,1 1-1,1 0 1,-1 0 0,1 1-1,0 0 1,0 1 0,1 0-1,0 0 1,0 0 0,1 1-1,-7 12 1,10-13-45</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8"/>
    </inkml:context>
    <inkml:brush xml:id="br0">
      <inkml:brushProperty name="width" value="0.035" units="cm"/>
      <inkml:brushProperty name="height" value="0.035" units="cm"/>
    </inkml:brush>
  </inkml:definitions>
  <inkml:trace contextRef="#ctx0" brushRef="#br0">114 480 14131,'-5'4'159,"1"0"0,0 1 0,0 0 0,0 0 0,1 0 0,0 1 0,0-1 0,-4 11-1,-14 51-22,19-56-22,-16 70 156,3 0-1,4 2 1,3-1-1,7 151 0,2-210-195,0 0-1,2 0 1,1 0-1,7 27 1,-9-44-55,0-1 1,0 1-1,0-1 0,1 0 1,0 0-1,0 0 1,0 0-1,0-1 0,1 1 1,0-1-1,0 0 1,0 0-1,0 0 0,1-1 1,-1 1-1,1-1 1,0 0-1,0 0 0,0-1 1,0 1-1,1-1 0,6 1 1,1 0 18,-1-1 0,1-1 1,-1 0-1,1-1 0,25-2 1,65-17 101,-62 11-91,412-80 125,81 26-382,-434 53 151,257-11-35,-105 9 76,421-9 5,-566 19 18,102-7-15,310-49 0,36-23 74,2 40 4,-354 35-53,522-4 7,-196 36 21,1 0-10,-355-25-25,244 6 27,-2 26 62,-96 1-24,110 15-46,-287-19 83,177 61 1,-309-88-110,52 12 11,1-2 1,126 8-1,-170-20-9,238 9 17,-192-15-16,-1-3 0,97-22 0,-93 15 11,248-56 150,-261 62-122,0 3 1,92 2-1,-35 2 101,-26-6 5,146-32 0,-9 1-118,1 16-12,112-15 22,260-68 100,-583 102-61,0 0 0,-1-1 0,0-1 1,0-1-1,0 0 0,0 0 0,-1-2 0,0 1 0,-1-2 0,1 0 1,-2 0-1,1-1 0,-1-1 0,13-15 0,11-18 32,51-84 0,-70 99-86,-1 1 1,-2-2-1,-1 0 0,13-47 1,-24 72-25,0-1 0,0 1 1,0-1-1,0 1 0,-1-1 1,0 1-1,0-1 0,-1 1 1,1-1-1,-1 1 1,-1-1-1,1 1 0,-5-10 1,4 9 1,-2 1 1,1 0 0,-1 0-1,1 0 1,-1 1 0,-1 0-1,1-1 1,-1 1 0,1 1 0,-1-1-1,0 1 1,-10-6 0,-12-3 29,0 0 0,-1 2 0,0 0 0,-1 3-1,-45-8 1,-155-6-3,158 16-31,16 1 6,-543-49-829,-340-43-1250,-43 43 1851,656 41 217,-248-1-405,335 10 27,-626 15-1113,459 8 1065,-89 6 388,-854 83 640,1020-74-573,-1035 92 50,334-78 66,-2-52 66,402-30 459,455 22-557,-237-4-700,342 12 461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6.686"/>
    </inkml:context>
    <inkml:brush xml:id="br0">
      <inkml:brushProperty name="width" value="0.025" units="cm"/>
      <inkml:brushProperty name="height" value="0.025" units="cm"/>
    </inkml:brush>
  </inkml:definitions>
  <inkml:trace contextRef="#ctx0" brushRef="#br0">1 479 13773,'0'0'9417,"15"-9"-8029,28-18-1160,-2-3 1,-1-1-1,-2-2 1,45-50-1,-50 45-221,29-43 0,-53 67-10,0-1-1,-1 0 1,0 0-1,-1 0 1,-1-1-1,8-32 1,-15 39-324,-9 22 199,-9 24 81,8-1 18,2 1 1,2 0-1,1 0 1,2 1-1,1 52 1,3-86-122,0-1 0,0 1 0,0 0-1,1 0 1,0 0 0,-1 0 0,1 0 0,0 0 0,1-1-1,-1 1 1,1 0 0,0-1 0,0 1 0,0-1 0,0 0-1,0 0 1,1 0 0,-1 0 0,1 0 0,3 3 0,-2-4-307,0 0 1,-1 0 0,1-1-1,0 1 1,0-1-1,1 0 1,-1 0 0,0 0-1,0 0 1,0-1 0,1 0-1,-1 1 1,0-2-1,1 1 1,-1 0 0,0-1-1,0 0 1,7-2 0,32-16-4621</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79"/>
    </inkml:context>
    <inkml:brush xml:id="br0">
      <inkml:brushProperty name="width" value="0.035" units="cm"/>
      <inkml:brushProperty name="height" value="0.035" units="cm"/>
    </inkml:brush>
  </inkml:definitions>
  <inkml:trace contextRef="#ctx0" brushRef="#br0">16 13 15131,'-7'3'1329,"3"0"-897,-1 0-192,7 1 760,8-1-432,7-3-160,5-3-32,8-1-168,5-2-112,7 0-208,1 0-176,-4 4-336,1 0 264,-16 2 144,-2 7-112,-18 2-120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0"/>
    </inkml:context>
    <inkml:brush xml:id="br0">
      <inkml:brushProperty name="width" value="0.035" units="cm"/>
      <inkml:brushProperty name="height" value="0.035" units="cm"/>
    </inkml:brush>
  </inkml:definitions>
  <inkml:trace contextRef="#ctx0" brushRef="#br0">0 84 14163,'6'11'1408,"3"-5"-1016,5-6-72,3-3 601,9-5-481,7-2-16,3-3-208,0 0-216,1-3-744,2 2 744,-5 2-224,-2 1-56</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1"/>
    </inkml:context>
    <inkml:brush xml:id="br0">
      <inkml:brushProperty name="width" value="0.035" units="cm"/>
      <inkml:brushProperty name="height" value="0.035" units="cm"/>
    </inkml:brush>
  </inkml:definitions>
  <inkml:trace contextRef="#ctx0" brushRef="#br0">4 8 16764,'1'-1'88,"0"0"0,0 0 0,1 0 0,-1 1 0,0-1 0,0 1 0,1-1 0,-1 1 0,0-1 0,1 1 1,-1 0-1,0 0 0,1-1 0,-1 1 0,1 0 0,-1 0 0,0 0 0,1 1 0,-1-1 0,1 0 0,1 1 1,37 9 317,-32-7-243,-3-1-138,0-1-1,1 2 1,-1-1 0,0 1 0,-1-1 0,1 2 0,0-1-1,-1 0 1,1 1 0,-1 0 0,0 0 0,-1 0-1,1 0 1,-1 1 0,1-1 0,-1 1 0,-1 0 0,1 0-1,-1 0 1,0 0 0,0 0 0,0 1 0,-1-1 0,2 10-1,-1-1 63,-1 1 0,0 0 0,-1-1-1,0 1 1,-1-1 0,-1 1 0,-1-1 0,-5 20-1,-13 35 204,-3-2-1,-3-1 1,-38 69-1,52-117-80,4-11-82,9-7-128,0 0 1,0 0-1,0 0 1,-1 0-1,1 0 1,0 0-1,0 0 1,0 0-1,0 0 1,-1 0-1,1 0 1,0 0-1,0 0 1,0 0-1,0 0 1,-1 0-1,1 0 1,0 0-1,0 0 1,0-1-1,0 1 1,0 0-1,-1 0 1,1 0-1,0 0 1,0 0 0,0-1-1,0 1 1,0 0-1,0 0 1,0 0-1,0 0 1,0 0-1,0-1 1,-1 1-1,1 0 1,0 0-1,0 0 1,0-1-1,0 1 1,0 0-1,0 0 1,0 0-1,0 0 1,1-1-1,-1-15-57</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2"/>
    </inkml:context>
    <inkml:brush xml:id="br0">
      <inkml:brushProperty name="width" value="0.035" units="cm"/>
      <inkml:brushProperty name="height" value="0.035" units="cm"/>
    </inkml:brush>
  </inkml:definitions>
  <inkml:trace contextRef="#ctx0" brushRef="#br0">1 1 19596,'2'2'128,"0"0"0,1 0 0,-1 0 0,0 1 0,0 0 0,0-1 0,0 1 0,0 0 0,-1 0 0,1-1 0,-1 1 0,0 1 0,0-1 0,0 0 0,0 0 0,-1 0 0,1 0 0,-1 1-1,0-1 1,0 6 0,3 48 409,2-1-1,16 70 1,-2-18-400,-18-99-279,1 1-1,-2 0 1,0-1-1,0 12 1,-1-18 62,1 0 1,-1 0-1,1 0 1,-1 0 0,0 0-1,0 0 1,-1 0 0,1 0-1,0-1 1,-1 1-1,0 0 1,1-1 0,-1 1-1,0-1 1,-1 0-1,1 0 1,-3 3 0,-14 7-333</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3"/>
    </inkml:context>
    <inkml:brush xml:id="br0">
      <inkml:brushProperty name="width" value="0.035" units="cm"/>
      <inkml:brushProperty name="height" value="0.035" units="cm"/>
    </inkml:brush>
  </inkml:definitions>
  <inkml:trace contextRef="#ctx0" brushRef="#br0">1 90 16908,'0'11'1760,"1"-1"-952,6-3-232,16-5 769,9-4-177,9-6-240,7-2-184,6-5-272,0 1-120,2-2-272,-3 3-200,-10 3-488,-8 2-224,-11 2 664,-7-1-56,-7 1-120,-2 2-176</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4"/>
    </inkml:context>
    <inkml:brush xml:id="br0">
      <inkml:brushProperty name="width" value="0.035" units="cm"/>
      <inkml:brushProperty name="height" value="0.035" units="cm"/>
    </inkml:brush>
  </inkml:definitions>
  <inkml:trace contextRef="#ctx0" brushRef="#br0">0 126 15419,'0'0'1961,"6"0"-1105,10-4-264,8 0 1504,13-3-1103,6-1-129,9-2-280,0 2-72,2-2-240,-1-2-248,-6 2-552,-6-1-216,-7 1 1792,-7-2-1136,-4 2-16,-1 0-96</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5"/>
    </inkml:context>
    <inkml:brush xml:id="br0">
      <inkml:brushProperty name="width" value="0.035" units="cm"/>
      <inkml:brushProperty name="height" value="0.035" units="cm"/>
    </inkml:brush>
  </inkml:definitions>
  <inkml:trace contextRef="#ctx0" brushRef="#br0">225 4 17700,'-1'0'101,"0"-1"-1,1 1 1,-1 0 0,0-1 0,1 1-1,-1 0 1,0-1 0,0 1 0,1 0-1,-1 0 1,0 0 0,0 0 0,0-1 0,1 1-1,-1 0 1,0 0 0,0 1 0,1-1-1,-1 0 1,0 0 0,0 0 0,1 0-1,-1 1 1,0-1 0,0 0 0,1 1-1,-1-1 1,0 0 0,1 1 0,-2 0 0,-22 16 1212,10-4-1203,1 0 1,0 1-1,1 0 1,1 1-1,0 0 1,1 1-1,1 0 1,0 1-1,1-1 1,1 2-1,1-1 1,0 1-1,1 0 1,-3 22-1,8-38-112,0 1 0,0 0 1,0 0-1,0 0 0,0-1 0,1 1 0,-1 0 0,1-1 0,-1 1 0,1 0 0,0-1 0,0 1 0,0-1 0,1 1 0,-1-1 0,1 1 0,-1-1 0,1 0 0,0 0 0,0 0 0,0 0 0,0 0 0,0 0 0,0-1 0,0 1 0,1-1 0,-1 1 0,0-1 0,1 0 0,3 1 0,8 3-19,0-1 0,0-1-1,1 0 1,24 1 0,-4 1-33,-27-4 45,0 0 0,0 1 0,0 1 0,-1-1 1,1 1-1,-1 0 0,0 1 0,0 0 0,0 0 0,0 0 0,-1 1 0,0 0 1,10 10-1,-12-10 16,0 0 0,-1 0 0,1 0 1,-1 1-1,-1-1 0,1 1 0,-1 0 1,0 0-1,0 0 0,0 0 0,-1 0 1,0 0-1,0 0 0,-1 0 0,0 0 1,0 1-1,0-1 0,-2 8 0,0-5 76,0-1 0,0 0-1,-1 0 1,0 0 0,-1 0-1,0 0 1,0-1 0,0 1 0,-1-1-1,0 0 1,-1 0 0,1-1-1,-1 0 1,-1 0 0,1 0-1,-1-1 1,0 0 0,0 0-1,0-1 1,-15 7 0,14-7-97,0-1 1,0 0-1,-1 0 1,1-1-1,-1 0 1,1-1 0,-1 1-1,0-2 1,1 1-1,-1-1 1,0-1-1,1 1 1,-1-2-1,0 1 1,1-1-1,0 0 1,-1-1-1,1 0 1,0 0-1,-12-7 1,16 7 29,1 1 0,0-1 1,0 1-1,0-1 0,0 0 0,0 0 0,0-1 1,1 1-1,-1 0 0,1-1 0,0 0 0,0 1 1,-1-5-1,-2-6-238</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6"/>
    </inkml:context>
    <inkml:brush xml:id="br0">
      <inkml:brushProperty name="width" value="0.035" units="cm"/>
      <inkml:brushProperty name="height" value="0.035" units="cm"/>
    </inkml:brush>
  </inkml:definitions>
  <inkml:trace contextRef="#ctx0" brushRef="#br0">1 91 19748,'20'7'1457,"3"-10"-1145,-2-7-104,15 0 336,1-3-216,6 1-328,-1-2-264,-3 0-456,-2 4-217,-10 4 681,-5 2-248,-9 2-168</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7"/>
    </inkml:context>
    <inkml:brush xml:id="br0">
      <inkml:brushProperty name="width" value="0.035" units="cm"/>
      <inkml:brushProperty name="height" value="0.035" units="cm"/>
    </inkml:brush>
  </inkml:definitions>
  <inkml:trace contextRef="#ctx0" brushRef="#br0">1 80 15747,'15'18'1753,"1"-6"-913,0-5-264,7-4 1232,8 1-791,4-5-257,2-9-88,0-3-504,-2-4-352,-1-1-536,-4 0 608,-4-8-160,-3 6-152</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8"/>
    </inkml:context>
    <inkml:brush xml:id="br0">
      <inkml:brushProperty name="width" value="0.035" units="cm"/>
      <inkml:brushProperty name="height" value="0.035" units="cm"/>
    </inkml:brush>
  </inkml:definitions>
  <inkml:trace contextRef="#ctx0" brushRef="#br0">99 2 18636,'0'-1'1592,"0"6"-487,-3 20 34,-5 35-434,-35 122-148,2-9-126,41-173-430,-1 5 30,0-1 1,0 1 0,1-1 0,0 1-1,0-1 1,1 6 0,-1-9-22,0 0 0,0 0 0,1-1 0,-1 1 1,1 0-1,-1 0 0,0 0 0,1-1 0,-1 1 0,1 0 1,0-1-1,-1 1 0,1 0 0,0-1 0,-1 1 0,1-1 1,0 1-1,-1-1 0,1 1 0,0-1 0,0 0 0,0 1 1,-1-1-1,1 0 0,0 1 0,0-1 0,0 0 0,0 0 1,0 0-1,0 0 0,0 0 0,-1 0 0,1 0 0,0 0 1,0 0-1,1-1 0,7-1 48,0 0 0,-1-1 0,1 0 0,-1-1 0,0 0 0,13-7 1,10-6 49,89-29-1062,-114 44 888,0-1-1,0 0 0,-1 1 0,1-2 1,-1 1-1,6-5 0,7-10-234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7.059"/>
    </inkml:context>
    <inkml:brush xml:id="br0">
      <inkml:brushProperty name="width" value="0.025" units="cm"/>
      <inkml:brushProperty name="height" value="0.025" units="cm"/>
    </inkml:brush>
  </inkml:definitions>
  <inkml:trace contextRef="#ctx0" brushRef="#br0">124 75 9065,'0'-8'1996,"-1"-24"-69,1 32-1893,0-1 1,0 1-1,0 0 0,0 0 0,0-1 0,0 1 1,0 0-1,0-1 0,-1 1 0,1 0 0,0-1 0,0 1 1,0 0-1,0 0 0,0-1 0,-1 1 0,1 0 1,0 0-1,0 0 0,-1-1 0,1 1 0,0 0 0,0 0 1,-1 0-1,1-1 0,0 1 0,-1 0 0,1 0 1,0 0-1,0 0 0,-1 0 0,1 0 0,0 0 0,-1 0 1,1 0-1,0 0 0,-1 0 0,1 0 0,0 0 1,-1 0-1,1 0 0,0 0 0,0 0 0,-1 0 1,1 0-1,0 1 0,-1-1 0,1 0 0,0 0 0,0 0 1,-1 0-1,1 1 0,0-1 0,-1 0 0,-13 14 1241,2 3-712,1 0-1,0 1 1,1 0-1,1 0 1,1 1-1,0 0 1,2 1-1,0-1 1,1 1-1,-4 36 0,9-54-515,-1 0-1,1 0 0,0 1 1,0-1-1,0 0 0,0 0 0,1 0 1,-1 0-1,0 0 0,1 0 1,-1 0-1,1 0 0,0 0 0,0 0 1,0-1-1,0 1 0,0 0 0,0 0 1,0-1-1,0 1 0,1-1 1,-1 1-1,1-1 0,-1 1 0,1-1 1,0 0-1,-1 0 0,1 0 1,0 0-1,0 0 0,0 0 0,0 0 1,0-1-1,0 1 0,0-1 0,0 1 1,0-1-1,0 0 0,0 0 1,0 0-1,0 0 0,0 0 0,0 0 1,4-1-1,3-1 82,0 0 0,0 0 0,0 0 0,0-1 0,0-1 0,-1 1 0,0-2 0,16-9 1,-12 5-44,0-1 1,-1 0 0,0-1 0,-1 0 0,0-1-1,-1 0 1,9-15 0,-13 20 0,-1-2-1,0 1 1,0 0-1,-1-1 1,0 1-1,0-1 1,-1 0 0,0 0-1,-1 0 1,0 0-1,0-1 1,-1 1-1,-1-9 1,1 14-87,-1 1 0,0-1-1,0 1 1,0-1 0,-1 1 0,1 0 0,-1 0-1,0 0 1,1-1 0,-1 2 0,-1-1 0,1 0-1,0 0 1,-1 1 0,0-1 0,1 1 0,-1 0-1,0 0 1,0 0 0,0 0 0,0 0 0,-1 1 0,1-1-1,0 1 1,-1 0 0,1 0 0,-1 0 0,1 0-1,-6 1 1,6-1-200,-1 1-1,0 0 0,1 0 1,-1 0-1,1 1 1,-1 0-1,0-1 0,1 1 1,-1 0-1,1 1 1,-1-1-1,-4 3 0,5-2-279,1 0-1,-1 0 0,1 0 0,0 0 0,-1 0 0,1 0 1,0 0-1,1 1 0,-1-1 0,0 1 0,1 0 0,-1-1 1,1 1-1,0 0 0,0 0 0,-1 5 0,-2 11-5966</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89"/>
    </inkml:context>
    <inkml:brush xml:id="br0">
      <inkml:brushProperty name="width" value="0.035" units="cm"/>
      <inkml:brushProperty name="height" value="0.035" units="cm"/>
    </inkml:brush>
  </inkml:definitions>
  <inkml:trace contextRef="#ctx0" brushRef="#br0">97 62 12467,'-10'16'6378,"-16"47"-4792,26-62-1497,-16 53 685,2 0-1,2 1 0,-7 91 0,19-147-762,0 1 1,0 0-1,0 0 0,1 0 0,-1 0 1,0 0-1,0 0 0,0 0 1,0 0-1,0 0 0,0 0 0,1 0 1,-1 0-1,0 0 0,0 0 0,0 0 1,0 0-1,0 0 0,1 0 1,-1 0-1,0 0 0,0 0 0,0 0 1,0 0-1,0 0 0,1 0 0,-1 0 1,0 0-1,0 0 0,0 0 1,0 0-1,0 0 0,0 0 0,0 0 1,1 0-1,-1 1 0,0-1 0,0 0 1,0 0-1,0 0 0,0 0 1,0 0-1,0 1 0,9-25 241,-2 0-1,7-45 1,-8 36-147,28-192 126,-34 222-112,0 5-30,-3 11 27,0 23 44,4-29-117,0 0-1,0 0 1,1 0-1,-1-1 1,1 1-1,6 12 1,-7-18-33,0 1 1,0 0-1,0-1 1,0 1-1,0-1 1,0 1-1,1-1 1,-1 0-1,0 0 0,1 1 1,-1-1-1,1 0 1,-1 0-1,1 0 1,0-1-1,-1 1 1,1 0-1,0-1 1,0 1-1,0-1 1,-1 1-1,1-1 1,0 0-1,0 0 1,0 1-1,0-2 1,-1 1-1,1 0 1,0 0-1,3-1 1,3-2 6,-1 1 0,1-2 0,-1 1 0,0-1 0,0 0 1,0 0-1,-1 0 0,0-1 0,0 0 0,10-11 0,5-7 40,24-37 1,-22 29-24,-17 23-30,-3 4-7,0-1 1,0 1-1,1 1 0,-1-1 1,1 0-1,4-2 1,-7 5 1,-1 1 0,0 0 0,1 0 0,-1 0 0,0 0 0,1 0 0,-1-1 0,0 1 0,1 0 0,-1 0 0,0 0 0,1 0 0,-1 0 0,0 0 0,1 0 0,-1 0 0,0 0 0,1 0 0,-1 1 0,0-1 0,1 0 0,-1 0 0,0 0 0,1 0 0,-1 0 0,0 1 0,0-1 0,1 0 0,-1 0 0,0 1 0,1-1 0,-1 0 0,0 0 0,0 1 0,0-1 0,1 0 0,-1 0 0,0 1 0,0-1 0,0 0 0,0 1 0,0-1 0,0 0 0,1 1 0,-1-1 0,0 0 0,0 1 0,0-1 0,0 0 0,0 1 0,0-1 0,0 1 0,-1-1 0,1 0 0,0 1 0,0-1 0,0 28-34,-14 91 27,4-48 93,1 139 0,11-191-625,-2-19 532,0 0 1,0 1 0,0-1-1,0 0 1,0 0-1,1 0 1,-1 0-1,0 0 1,0 0-1,0 0 1,0 0-1,0 0 1,0 0-1,0 0 1,0 0 0,0 0-1,0 0 1,1 0-1,-1 0 1,0 0-1,0 0 1,0 0-1,0 0 1,0 0-1,0 0 1,0 0 0,0 0-1,0 0 1,1 0-1,-1 0 1,0 0-1,0 0 1,0 0-1,0 0 1,0 0-1,0 0 1,0 0 0,0 0-1,0 0 1,0 0-1,1 0 1,-1 0-1,0 0 1,0 0-1,0 0 1,0 0-1,0-1 1,0 1 0,0 0-1,0 0 1,0 0-1,0 0 1,0 0-1,0 0 1,0 0-1,0 0 1,0 0-1,0-1 1,0 1-1,0 0 1,0 0 0,0 0-1,0 0 1,0 0-1,0 0 1,0 0-1,0-1 1,9-30-579,-7 23 591,6-28-368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0"/>
    </inkml:context>
    <inkml:brush xml:id="br0">
      <inkml:brushProperty name="width" value="0.035" units="cm"/>
      <inkml:brushProperty name="height" value="0.035" units="cm"/>
    </inkml:brush>
  </inkml:definitions>
  <inkml:trace contextRef="#ctx0" brushRef="#br0">1 21 17260,'2'18'957,"-1"-1"-1,-2 22 1,1-26-700,-1 1 0,2-1 1,0 0-1,0 0 0,4 14 0,-5-27-258,0 1 1,0-1 0,0 0-1,0 1 1,0-1 0,0 1-1,0-1 1,0 0 0,1 1-1,-1-1 1,0 1 0,0-1-1,0 0 1,0 1 0,1-1-1,-1 0 1,0 1 0,0-1-1,1 0 1,-1 1-1,0-1 1,1 0 0,-1 0-1,0 1 1,1-1 0,-1 0-1,0 0 1,1 0 0,-1 1-1,1-1 1,-1 0 0,0 0-1,1 0 1,-1 0 0,1 0-1,-1 0 1,0 0 0,1 0-1,-1 0 1,1 0 0,-1 0-1,0 0 1,1 0 0,-1 0-1,1 0 1,-1 0 0,0-1-1,1 1 1,-1 0 0,1 0-1,-1 0 1,0-1 0,1 1-1,-1 0 1,0-1 0,0 1-1,1 0 1,-1 0 0,0-1-1,0 1 1,1 0 0,-1-1-1,0 1 1,0-1 0,1 0-1,18-30-254,-17 27 223,31-65-446,7-10 37,-32 71 424,-4 14 79,-2 15 99,-15 116 511,7-91-724,3-24 91,3-22-39,0 0 0,-1 0 0,1 0 0,0 0 0,0 0 0,0 0 0,0 0 0,0 0 0,0 0 0,0 0 0,0 0 0,0 0 0,0 0 0,-1 0 0,1 0 0,0 0 0,0 0 0,0 0 0,0 0 0,0 0 0,0 0 0,0 0 0,0 0 0,0 0 1,-1 0-1,1 0 0,0 0 0,0 0 0,0 0 0,0 0 0,0 0 0,0 0 0,0 0 0,0 0 0,0 0 0,0 0 0,0 1 0,0-1 0,0 0 0,0 0 0,-1 0 0,1 0 0,0 0 0,0 0 0,0 0 0,0 0 0,0 0 0,0 0 0,0 1 1,0-1-1,0 0 0,0 0 0,0 0 0,0 0 0,0 0 0,0 0 0,0 0 0,0 0 0,0 0 0,0 1 0,0-1 0,1 0 0,-1 0 0,0 0 0,0 0 0,0 0 0,-6-9-66</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1"/>
    </inkml:context>
    <inkml:brush xml:id="br0">
      <inkml:brushProperty name="width" value="0.035" units="cm"/>
      <inkml:brushProperty name="height" value="0.035" units="cm"/>
    </inkml:brush>
  </inkml:definitions>
  <inkml:trace contextRef="#ctx0" brushRef="#br0">27 107 16019,'-4'7'199,"0"1"-1,1 0 0,-1 0 0,2 0 0,-1 0 0,1 0 1,0 1-1,1-1 0,0 1 0,0-1 0,1 11 0,1-14-153,-1 0 1,1-1-1,0 1 0,0 0 0,0-1 0,1 1 0,0-1 0,0 0 0,2 5 1,-3-8-47,-1 0 0,1 0 1,0-1-1,-1 1 1,1 0-1,0 0 1,0-1-1,-1 1 0,1-1 1,0 1-1,0 0 1,0-1-1,0 0 1,0 1-1,0-1 0,0 1 1,0-1-1,0 0 1,0 0-1,0 0 0,0 1 1,0-1-1,0 0 1,0 0-1,0 0 1,0-1-1,0 1 0,0 0 1,0 0-1,0-1 1,0 1-1,0 0 1,0-1-1,0 1 0,0-1 1,-1 1-1,1-1 1,0 1-1,0-1 1,0 0-1,-1 1 0,1-1 1,0 0-1,1-1 1,3-4-41,0 0 0,0-1 0,0 1 0,-1-1 1,0 0-1,0 0 0,-1 0 0,5-13 0,16-68-301,-18 62 234,-1-2 40,-5 22 79,1 1-1,0-1 1,0 1 0,0 0 0,1-1-1,0 1 1,3-8 0,-2 33 447,-2 21-84,1 1 0,10 49 0,-5-66-1802,-6-24 1410,-1-1 1,0 1 0,0-1-1,0 1 1,0-1-1,1 1 1,-1-1-1,0 0 1,1 1 0,-1-1-1,0 1 1,1-1-1,-1 0 1,0 1 0,1-1-1,-1 1 1,1-1-1,-1 0 1,0 0 0,1 1-1,-1-1 1,1 0-1,-1 0 1,1 0 0,-1 1-1,1-1 1,-1 0-1,1 0 1,-1 0-1,1 0 1,-1 0 0,1 0-1,0 0 1,-1 0-1,1 0 1,-1 0 0,1-1-1,0 1 1,8-9-467</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2"/>
    </inkml:context>
    <inkml:brush xml:id="br0">
      <inkml:brushProperty name="width" value="0.035" units="cm"/>
      <inkml:brushProperty name="height" value="0.035" units="cm"/>
    </inkml:brush>
  </inkml:definitions>
  <inkml:trace contextRef="#ctx0" brushRef="#br0">1 131 17524,'0'2'1456,"4"-4"-1056,8 1-128,5-13 528,9-1-232,11-3-231,6-2-49,4 1-104,0 2-160,-4 4-392,-4 3-225,-7 7-207,-6 3 608,-18 3-144,-6 5-160</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3"/>
    </inkml:context>
    <inkml:brush xml:id="br0">
      <inkml:brushProperty name="width" value="0.035" units="cm"/>
      <inkml:brushProperty name="height" value="0.035" units="cm"/>
    </inkml:brush>
  </inkml:definitions>
  <inkml:trace contextRef="#ctx0" brushRef="#br0">4 8 17196,'-3'29'1760,"4"-12"-992,4-6-248,8-2 841,7-6-177,8-4-336,7-11-136,3 2-552,7-1-296,-4 1-872,1-1 2024,-6 7-1104,-5-3-80,-6-3-72</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4"/>
    </inkml:context>
    <inkml:brush xml:id="br0">
      <inkml:brushProperty name="width" value="0.035" units="cm"/>
      <inkml:brushProperty name="height" value="0.035" units="cm"/>
    </inkml:brush>
  </inkml:definitions>
  <inkml:trace contextRef="#ctx0" brushRef="#br0">30 1 16532,'2'0'180,"0"0"1,0 1-1,0 0 1,0-1-1,-1 1 1,1 0-1,0 0 0,0 0 1,0 0-1,-1 0 1,1 1-1,0-1 1,-1 0-1,1 1 1,-1-1-1,0 1 1,3 2-1,19 34 1295,-20-32-1180,4 6-8,-1 1 0,0 0 0,-1 1 0,-1-1 0,0 1 0,-1 0 0,0 0 0,-1 1 0,-1-1 0,0 0 0,-1 0 0,-2 23 0,0-25-207,0 0-1,-1 0 1,0-1 0,0 1 0,-2-1 0,1 0 0,-1 0 0,-1 0 0,0-1 0,0 1 0,-1-2-1,-1 1 1,1-1 0,-2 0 0,-9 9 0,-1-5-928,19-13 830,0 0 0,-1 1 0,1-1 1,0 0-1,-1 1 0,1-1 0,0 0 0,-1 1 0,1-1 1,-1 0-1,1 0 0,-1 0 0,1 1 0,-1-1 0,1 0 1,0 0-1,-1 0 0,1 0 0,-1 0 0,1 0 0,-1 0 1,1 0-1,-1 0 0,1 0 0,-1 0 0,1 0 0,-1 0 1,1-1-1,-1 1 0,1 0 0,-1 0 0,1 0 0,0-1 1,-1 1-1,1-10-368</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5"/>
    </inkml:context>
    <inkml:brush xml:id="br0">
      <inkml:brushProperty name="width" value="0.035" units="cm"/>
      <inkml:brushProperty name="height" value="0.035" units="cm"/>
    </inkml:brush>
  </inkml:definitions>
  <inkml:trace contextRef="#ctx0" brushRef="#br0">0 117 14891,'1'-5'248,"0"1"-1,1-1 1,-1 1 0,1-1-1,0 1 1,0 0-1,1-1 1,-1 1-1,1 1 1,0-1 0,0 0-1,0 1 1,1-1-1,-1 1 1,1 0 0,-1 0-1,6-3 1,0 0 45,1 0 1,0 0 0,0 1-1,0 1 1,1-1 0,12-2-1,-19 6-237,0 0-1,0 0 0,0 0 1,0 1-1,1 0 1,-1 0-1,0 0 1,0 0-1,0 1 0,0-1 1,1 1-1,-1 0 1,5 2-1,-7-2-46,0 1 0,0-1 0,-1 0 1,1 0-1,0 1 0,-1-1 0,1 1 0,-1 0 0,1-1 0,-1 1 0,0 0 1,0 0-1,1 0 0,-1-1 0,-1 1 0,1 0 0,0 1 0,0-1 0,-1 0 0,1 0 1,-1 0-1,0 0 0,0 0 0,0 1 0,0-1 0,0 0 0,0 0 0,-1 3 0,-2 12 33,-1 1-1,-1-1 0,-1 0 1,0 0-1,-1 0 0,-1-1 0,-17 26 1,15-27 73,1 1-1,1 0 1,0 1 0,1-1 0,1 1 0,1 1 0,-6 28 0,10-44-114,1 0-1,0 0 1,0 1 0,0-1 0,0 0-1,0 0 1,0 0 0,0 0-1,1 0 1,-1 0 0,1 0-1,-1 0 1,1 0 0,0 0 0,0 0-1,0 0 1,0 0 0,0 0-1,0-1 1,1 1 0,-1-1-1,1 1 1,-1 0 0,1-1 0,-1 0-1,4 3 1,-1-3-55,-1 0 0,0 0 0,0 0 0,1 0-1,-1-1 1,0 0 0,1 1 0,-1-1 0,1 0 0,-1 0 0,0-1 0,1 1 0,-1-1-1,0 0 1,7-2 0,25-11-185,10-4-75</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6"/>
    </inkml:context>
    <inkml:brush xml:id="br0">
      <inkml:brushProperty name="width" value="0.035" units="cm"/>
      <inkml:brushProperty name="height" value="0.035" units="cm"/>
    </inkml:brush>
  </inkml:definitions>
  <inkml:trace contextRef="#ctx0" brushRef="#br0">105 73 18860,'-14'13'601,"0"1"0,1 0 0,1 1 0,-11 16 0,19-26-479,1 1 1,0-1-1,0 0 1,0 1-1,1 0 1,0-1-1,0 1 1,0 0 0,1 0-1,0 0 1,0 0-1,0 1 1,1-1-1,0 0 1,0 0-1,2 9 1,-2-13-101,1 0 0,0 0 0,0 1 0,0-1 0,0 0 0,0 0 0,0 0 0,0 0 0,1 0 0,-1-1 1,1 1-1,0 0 0,-1-1 0,1 1 0,0-1 0,0 1 0,0-1 0,0 0 0,0 0 0,0 0 0,0 0 0,0 0 0,0 0 0,1-1 0,-1 1 1,0-1-1,0 0 0,1 1 0,-1-1 0,0 0 0,1 0 0,2-1 0,5 0-6,-1 0 0,1-1-1,-1 0 1,0 0 0,0-1 0,13-6 0,-5 0-15,0 0 1,0-1 0,-2 0-1,1-1 1,-1-1 0,-1-1 0,0 0-1,-1-1 1,0 0 0,16-24-1,-27 35-4,0-1 0,0 1 0,0-1 0,0 1-1,-1-1 1,1 0 0,-1 1 0,0-1 0,0 0-1,0 0 1,-1 0 0,1 0 0,-1 0 0,0 0-1,0 0 1,-1 0 0,1 0 0,-1 0 0,0 0-1,0 0 1,-1-4 0,0 5-8,0 0 1,0 0-1,0 0 0,-1 0 1,1 0-1,-1 0 0,1 1 1,-1-1-1,0 1 0,0 0 1,0 0-1,0 0 0,-1 0 0,1 0 1,-1 1-1,1-1 0,-1 1 1,1 0-1,-1 0 0,1 0 1,-1 1-1,-4-1 0,-1 0-63,0 1 0,0 0 0,0 1 0,1-1 0,-1 1 0,-12 4 0,18-4-14,0 0-1,0 0 0,1 0 0,-1 0 0,1 0 0,-1 1 1,1-1-1,-1 1 0,1 0 0,-3 3 0,4-4-8,0 0-1,0 1 1,0-1 0,0 0-1,0 1 1,1-1-1,-1 1 1,1-1-1,-1 1 1,1 0 0,-1-1-1,1 1 1,0-1-1,0 1 1,0 0 0,0-1-1,0 1 1,0-1-1,1 4 1,-1-3 38,1-1 0,-1 1 0,1-1 0,0 1 0,0-1 0,-1 1 0,1-1 0,0 0 0,0 1 0,0-1 0,0 0 0,1 0 0,-1 0 0,0 0 0,0 0 0,1 0 0,2 1 0,15 6-657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7"/>
    </inkml:context>
    <inkml:brush xml:id="br0">
      <inkml:brushProperty name="width" value="0.035" units="cm"/>
      <inkml:brushProperty name="height" value="0.035" units="cm"/>
    </inkml:brush>
  </inkml:definitions>
  <inkml:trace contextRef="#ctx0" brushRef="#br0">51 0 14587,'1'1'76,"0"-1"0,-1 0-1,1 1 1,-1-1 0,1 1 0,0-1-1,-1 1 1,1-1 0,-1 1 0,0-1-1,1 1 1,-1-1 0,1 1 0,-1 0-1,0-1 1,0 1 0,1-1 0,-1 1-1,0 0 1,0 0 0,0-1 0,0 1-1,1 0 1,-1-1 0,0 1 0,0 0-1,-1-1 1,1 1 0,0 0 0,0 0-1,0-1 1,0 1 0,-1 0-1,1-1 1,0 1 0,-1 1 0,-15 33 989,10-23-204,-2 8 61,0 0 0,-5 26 0,11-37-736,0 0 0,1 0 0,0-1 1,1 1-1,0 0 0,0 0 0,1 0 0,1 9 0,-1-16-167,-1 0-1,0 0 1,1 0 0,0 0-1,-1 0 1,1 0 0,0 0-1,0-1 1,0 1 0,0 0-1,0 0 1,0-1-1,1 1 1,-1-1 0,1 1-1,-1-1 1,1 0 0,-1 1-1,1-1 1,0 0 0,-1 0-1,1 0 1,0 0 0,0-1-1,0 1 1,0 0-1,0-1 1,0 1 0,0-1-1,0 0 1,0 0 0,0 0-1,0 0 1,0 0 0,0 0-1,0 0 1,0 0 0,0-1-1,0 1 1,2-2-1,4 0 1,-1-1-1,1-1 1,0 1-1,-1-1 1,0 0-1,0-1 1,0 0-1,9-8 1,-4 2 23,-1-1-1,0 0 1,0-1 0,8-13-1,-16 21-39,0 0 0,0 0-1,-1 0 1,0 0 0,0 0-1,0 0 1,0 0-1,-1-1 1,0 1 0,0-1-1,0 1 1,-1-1 0,1 0-1,-2 1 1,0-9 0,0 11-5,1 1 1,-1-1 0,-1 0-1,1 1 1,0 0 0,-1-1 0,1 1-1,-1 0 1,1 0 0,-1 0-1,0 0 1,0 0 0,0 0 0,0 0-1,-1 1 1,1-1 0,0 1-1,-1-1 1,1 1 0,-1 0 0,1 0-1,-1 0 1,1 0 0,-1 1-1,0-1 1,1 1 0,-1-1-1,0 1 1,0 0 0,1 0 0,-6 1-1,-5 4-105</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8"/>
    </inkml:context>
    <inkml:brush xml:id="br0">
      <inkml:brushProperty name="width" value="0.035" units="cm"/>
      <inkml:brushProperty name="height" value="0.035" units="cm"/>
    </inkml:brush>
  </inkml:definitions>
  <inkml:trace contextRef="#ctx0" brushRef="#br0">1 81 17924,'4'-3'2152,"6"-5"-1408,7-6-343,6 0 1511,9-1-1088,7 3-328,5 3-928,0 3 1544,7 6-1072,0 2 0,-2 2-16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7.416"/>
    </inkml:context>
    <inkml:brush xml:id="br0">
      <inkml:brushProperty name="width" value="0.025" units="cm"/>
      <inkml:brushProperty name="height" value="0.025" units="cm"/>
    </inkml:brush>
  </inkml:definitions>
  <inkml:trace contextRef="#ctx0" brushRef="#br0">1 137 14414,'0'0'6021,"7"-5"-4820,121-63 833,-12 7-1719,-116 61-318,1 0 0,-1 0 0,0-1 0,1 1 0,-1 0 0,0 0 0,1-1 0,-1 1 0,1 0 0,-1 0 0,1 0 0,-1 0 0,0 0 0,1 0 0,-1 0 0,1 0 0,-1 0 0,1 0 0,-1 0 0,0 0 0,1 0 0,-1 0 0,1 0 0,-1 0 0,1 0 0,-1 1 0,0-1 0,1 0 0,-1 0 0,1 0 0,-1 1 0,0-1 0,1 0 0,-1 1 0,0-1 0,0 0 0,1 1 0,-1-1 0,0 0 0,1 1 0,-1-1 0,0 0 0,0 1 0,0-1 0,0 1 0,1-1 0,-1 1 0,0-1 0,0 0 0,0 1 0,0-1 0,0 1 0,0-1 0,0 1 0,0-1 0,0 1 0,0-1 0,0 0 0,-1 1 0,1-1 0,0 1 0,0-1 0,0 0 0,-1 2 0,-7 39-42,6-32 66,-7 36 44,2 1 0,3-1-1,1 90 1,29 136 370,-25-257-440,2 4 124,-1-3-149,0 0 0,-1 1-1,0-1 1,-3 24-1,2-37 80,0 1 1,-1-1-1,1 0 0,-1 1 1,1-1-1,-1 1 0,0-1 1,0 0-1,0 0 0,0 1 1,-1-1-1,1 0 0,-1 0 1,1 0-1,-1 0 0,1 0 1,-1-1-1,0 1 0,0-1 1,0 1-1,0-1 0,0 1 1,0-1-1,-1 0 0,1 0 1,0 0-1,-1 0 0,1-1 1,0 1-1,-1-1 0,1 1 1,-1-1-1,-4 0 0,2 1 49,-1-2 0,1 1 0,-1-1 0,1 1 0,-1-1 0,1-1 0,0 1 0,0-1 0,0 0 0,0 0 0,0 0 0,0-1 0,0 0 0,1 0 0,-1 0 0,1-1 0,-6-5-1,5 3-57,0 0-1,0-1 1,0 0-1,1 0 1,0-1-1,0 1 1,1-1-1,0 0 1,0 0-1,-2-13 0,2 8-46,1 0 0,1-1-1,0 1 1,1 0 0,0 0 0,1-1-1,0 1 1,1 0 0,1 0-1,0 0 1,1 1 0,0-1-1,1 1 1,8-16 0,-8 20-13,0 0 0,1 1 0,0 0-1,1 0 1,-1 1 0,1-1 0,1 1 0,-1 1 0,1-1 0,0 1 0,15-7 0,1 3-1557,0 1-1,0 2 1,26-5-1,-40 9 554,35-8-7128</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899"/>
    </inkml:context>
    <inkml:brush xml:id="br0">
      <inkml:brushProperty name="width" value="0.035" units="cm"/>
      <inkml:brushProperty name="height" value="0.035" units="cm"/>
    </inkml:brush>
  </inkml:definitions>
  <inkml:trace contextRef="#ctx0" brushRef="#br0">37 1 17964,'6'-1'296,"1"2"0,-1-1 0,1 1-1,-1 0 1,1 1 0,-1-1 0,1 1 0,-1 0 0,0 1 0,0 0 0,0 0 0,0 0 0,-1 0 0,1 1-1,5 5 1,-8-6-235,0 0-1,0 0 0,-1 1 0,0-1 1,1 1-1,-1-1 0,0 1 1,0 0-1,-1 0 0,1 0 0,-1 0 1,0 0-1,0 0 0,0 0 0,-1 0 1,0 0-1,1 1 0,-1-1 1,-1 0-1,1 0 0,-1 0 0,1 1 1,-1-1-1,-3 7 0,-5 11-17,0 0-1,-2-1 1,-1 0-1,-1-1 1,-23 30-1,15-22 55,-24 43 1,44-69-90,0 0 1,0 0-1,0 0 1,0 0 0,0 0-1,1 0 1,-1 0 0,1 0-1,-1 3 1,1-4-6,0-1 1,0 1-1,0-1 0,1 0 1,-1 1-1,0-1 0,0 1 1,0-1-1,0 0 1,0 1-1,1-1 0,-1 1 1,0-1-1,0 0 1,1 1-1,-1-1 0,0 0 1,0 0-1,1 1 0,-1-1 1,0 0-1,1 1 1,-1-1-1,0 0 0,1 0 1,-1 0-1,1 0 0,-1 1 1,1-1-1,2 0-10,0 0 0,1 0 0,-1 0 0,0-1 0,1 1 0,-1-1 0,0 1 0,0-1 0,1 0 0,2-2 0,186-70-2612,-145 55 2086</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0"/>
    </inkml:context>
    <inkml:brush xml:id="br0">
      <inkml:brushProperty name="width" value="0.035" units="cm"/>
      <inkml:brushProperty name="height" value="0.035" units="cm"/>
    </inkml:brush>
  </inkml:definitions>
  <inkml:trace contextRef="#ctx0" brushRef="#br0">137 93 19300,'-19'21'1561,"6"-9"-563,-20 28 0,31-37-881,-1 0 0,1 1 0,0-1-1,0 1 1,1-1 0,-1 1-1,1 0 1,0-1 0,0 1-1,0 0 1,0 0 0,1 0 0,0 0-1,-1 5 1,2-8-113,-1 0 1,1 0 0,-1 0-1,1 0 1,-1 0-1,1 0 1,0 0-1,0 0 1,-1-1-1,1 1 1,0 0-1,0 0 1,0 0-1,0-1 1,0 1-1,0-1 1,0 1-1,0 0 1,0-1-1,0 0 1,0 1 0,0-1-1,0 0 1,0 1-1,0-1 1,1 0-1,-1 0 1,0 0-1,0 0 1,2 0-1,36-2-289,-38 2 282,33-5-319,-17 2 38,1 0 1,-1 2 0,0 0-1,28 2 1,-43 0 253,0-1 0,1 0 0,-1 1-1,0-1 1,0 1 0,0 0 0,0 0 0,0 0 0,0 0 0,0 0 0,0 0 0,-1 0 0,1 1-1,0-1 1,-1 1 0,1-1 0,-1 1 0,1 0 0,-1-1 0,0 1 0,0 0 0,0 0 0,0 0-1,0 0 1,0 0 0,0 0 0,-1 0 0,1 0 0,-1 0 0,1 1 0,-1-1 0,0 0 0,0 3-1,0 1 60,0 0 1,-1-1-1,0 1 0,0 0 0,0-1 0,-1 1 0,0 0 0,0-1 0,0 0 0,-1 0 0,-4 8 0,-3 2 253,0-1 0,-1-1 0,-1 0 0,0 0 0,-1-2 0,-19 15 0,27-22-216,0-1 0,0 0-1,0-1 1,0 0 0,0 1 0,-1-2 0,1 1 0,-1-1 0,0 1 0,-6-1 0,8-1-65,0 0 0,-1 0 0,1-1 0,0 1 0,0-1 0,0 0 1,0 0-1,0-1 0,0 1 0,0-1 0,0 0 0,0 0 0,1 0 0,-1-1 0,-4-3 1,1-1-10,-1 0 0,2 0 0,-1-1 1,-7-11-1,-4-9-159</inkml:trace>
  <inkml:trace contextRef="#ctx0" brushRef="#br0" timeOffset="1">27 165 18180,'14'-10'2120,"7"3"-1247,5-5-361,12-6 1808,5 1-1384,5 1-1224,2-3-472,2 2 664,1-6-208,-8-3-200</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2"/>
    </inkml:context>
    <inkml:brush xml:id="br0">
      <inkml:brushProperty name="width" value="0.035" units="cm"/>
      <inkml:brushProperty name="height" value="0.035" units="cm"/>
    </inkml:brush>
  </inkml:definitions>
  <inkml:trace contextRef="#ctx0" brushRef="#br0">194 23 14203,'1'-1'65,"-1"1"-1,1 0 1,-1-1-1,1 1 1,-1 0-1,0-1 1,1 1-1,-1-1 1,0 1-1,0-1 1,1 1-1,-1-1 1,0 1-1,0-1 1,0 1-1,1-1 1,-1 1-1,0-1 0,0 1 1,0-1-1,0 1 1,0-1-1,0 1 1,0-1-1,0 1 1,0-1-1,0 1 1,0-1-1,-1 1 1,1-1-1,0 1 1,0-1-1,0 1 1,-1-1-1,1 1 1,0-1-1,-1 1 1,1-1-1,0 1 1,-1 0-1,1-1 1,0 1-1,-1 0 1,1-1-1,-1 1 1,1 0-1,-1-1 1,1 1-1,-1 0 1,1 0-1,-1 0 1,1 0-1,-1-1 1,1 1-1,-1 0 1,1 0-1,-1 0 1,1 0-1,-1 0 1,1 0-1,-1 0 1,0 0-1,-4 0 246,1 1-1,-1-1 1,0 1-1,1-1 1,-9 4-1,6-1-220,0 0 1,0 1-1,1 0 1,-1 1-1,1-1 1,0 1-1,0 0 1,1 0-1,0 1 1,0 0-1,0 0 1,1 0-1,-1 1 0,-5 12 1,1 0-27,0 1 0,2 0 0,0 0-1,-4 23 1,6-20 75,-3 35 0,7-53-107,1 1 0,0-1 1,0 1-1,0-1 0,1 1 0,0-1 0,0 0 1,0 1-1,0-1 0,1 0 0,0 0 1,4 7-1,-5-10-19,0-1 0,0 0 1,0 0-1,0 0 0,1 1 0,-1-1 0,0-1 1,1 1-1,-1 0 0,0 0 0,1 0 1,-1-1-1,1 1 0,0-1 0,-1 1 1,1-1-1,-1 0 0,1 1 0,0-1 1,-1 0-1,1 0 0,-1 0 0,1 0 0,0-1 1,-1 1-1,1 0 0,1-1 0,4-1 34,-1 0 0,1-1-1,0 0 1,10-6 0,4-4 123,-2-1-1,0 0 1,0-1 0,-2-1 0,0-1 0,0-1 0,-2 0 0,0-1 0,-1 0 0,-1-1 0,18-38 0,-30 55-131,0 0 1,0 0 0,0 0-1,0 0 1,0 0 0,-1 0-1,1-1 1,-1 1 0,0 0-1,0 0 1,0 0-1,-1-5 1,0 7-38,1 0 0,-1-1 0,0 1 0,1 0 1,-1 0-1,0 0 0,0 0 0,1 0 0,-1 0 0,0 0 0,0 0 0,0 1 0,0-1 0,0 0 1,0 0-1,0 1 0,-1-1 0,1 1 0,0-1 0,0 1 0,0-1 0,-1 1 0,1 0 0,0 0 0,0-1 1,-1 1-1,1 0 0,0 0 0,-1 0 0,1 1 0,-2-1 0,-2 1-87,0 0 0,1 0 0,-1 0 0,1 0 0,-1 1 0,1 0 0,0 0 1,0 0-1,0 1 0,0-1 0,0 1 0,0 0 0,1 0 0,-1 0 0,1 0 0,0 1 0,0 0 0,0-1 0,0 1 0,1 0 0,-1 0 0,1 1 0,0-1 0,0 0 0,1 1 0,-1-1 0,1 1 1,-1 8-1,0 7-365</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3"/>
    </inkml:context>
    <inkml:brush xml:id="br0">
      <inkml:brushProperty name="width" value="0.035" units="cm"/>
      <inkml:brushProperty name="height" value="0.035" units="cm"/>
    </inkml:brush>
  </inkml:definitions>
  <inkml:trace contextRef="#ctx0" brushRef="#br0">41 350 16388,'0'9'524,"0"1"1,-1-1-1,0 0 1,-1 0 0,0 0-1,-1 0 1,-5 14 0,-3 14 813,8-28-1048,1-2-126,0 0-1,1 0 1,-1 0-1,1 0 0,0 0 1,1 1-1,0-1 0,1 8 1,-1-14-156,0-1 0,0 0 0,0 1 0,1-1 0,-1 0 0,0 1-1,1-1 1,-1 0 0,0 1 0,1-1 0,-1 0 0,0 0 0,1 1 0,-1-1 0,0 0 0,1 0 0,-1 1 0,1-1 0,-1 0 0,0 0 0,1 0 0,-1 0 0,1 0 0,-1 0 0,1 0 0,-1 0 0,1 0 0,-1 0 0,0 0 0,1 0 0,-1 0 0,1 0 0,-1 0 0,1 0 0,-1-1 0,0 1-1,1 0 1,-1 0 0,1 0 0,-1-1 0,0 1 0,1-1 0,17-11-16,-4-1-542,0-2 0,-2 0-1,1 0 1,-2-1-1,0-1 1,-1 0-1,9-20 1,0 0-277</inkml:trace>
  <inkml:trace contextRef="#ctx0" brushRef="#br0" timeOffset="1">126 15 20396,'-9'-9'1777,"2"6"-1305,0 0-224,4 3 552,2 6-576,-1-6 8,4 0-192,5 0-216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5"/>
    </inkml:context>
    <inkml:brush xml:id="br0">
      <inkml:brushProperty name="width" value="0.035" units="cm"/>
      <inkml:brushProperty name="height" value="0.035" units="cm"/>
    </inkml:brush>
  </inkml:definitions>
  <inkml:trace contextRef="#ctx0" brushRef="#br0">0 25 13979,'9'-13'1840,"-3"3"-1119,-1 9-89,0 4 760,-2 12-80,-1 8-63,0 10-273,-2 5-160,1 9-232,1 3-64,-2 2-240,1-1-296,1-5 536,2-1-456,-8-18-40,-2-11 48</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6"/>
    </inkml:context>
    <inkml:brush xml:id="br0">
      <inkml:brushProperty name="width" value="0.035" units="cm"/>
      <inkml:brushProperty name="height" value="0.035" units="cm"/>
    </inkml:brush>
  </inkml:definitions>
  <inkml:trace contextRef="#ctx0" brushRef="#br0">2 64 18196,'0'-3'1768,"-1"-3"-1272,14 0-208,5-1 1057,12-3-897,9 1-64,13 1-144,4-1-80,1 6-304,0 0-240,-5 6-464,-9 3-161,-13 6 761,-14-1-256,-19 5-176</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7"/>
    </inkml:context>
    <inkml:brush xml:id="br0">
      <inkml:brushProperty name="width" value="0.035" units="cm"/>
      <inkml:brushProperty name="height" value="0.035" units="cm"/>
    </inkml:brush>
  </inkml:definitions>
  <inkml:trace contextRef="#ctx0" brushRef="#br0">15 10 18236,'-12'13'1744,"9"0"-1088,3 0-223,15-4 759,6-4-152,17 0-328,7-5-160,11-5-616,6 0-432,7-13 496,0 0-96,-8-4-152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8"/>
    </inkml:context>
    <inkml:brush xml:id="br0">
      <inkml:brushProperty name="width" value="0.035" units="cm"/>
      <inkml:brushProperty name="height" value="0.035" units="cm"/>
    </inkml:brush>
  </inkml:definitions>
  <inkml:trace contextRef="#ctx0" brushRef="#br0">254 125 15691,'2'-2'119,"-1"1"0,0-1-1,0 0 1,0 0 0,0 0-1,0 0 1,0 0 0,-1 0-1,1 0 1,-1 0 0,1 0-1,-1 0 1,0 0 0,1 0-1,-1 0 1,0 0 0,-1-3-1,1 3-42,-1 1 0,0-1 0,1 1 1,-1-1-1,0 1 0,0-1 0,0 1 0,0 0 0,0 0 0,0-1 0,-1 1 0,1 0 0,0 0 0,0 0 0,-1 0 0,1 0 0,-1 1 0,1-1 0,-1 0 0,1 1 0,-1-1 0,1 1 0,-3-1 0,-1 0 105,0 0 0,0 0 0,-1 0 0,1 1 0,0 0 0,0 0 0,-1 0 0,1 1 0,0-1-1,0 1 1,-1 1 0,1-1 0,-5 3 0,2-1-17,0 1 1,1 0-1,-1 1 0,1 0 1,0 0-1,0 0 0,-8 10 0,5-5-51,0 1 0,1 0-1,1 1 1,0 0 0,0 0 0,1 1-1,1 0 1,0 0 0,-5 18 0,10-24-77,-1-1 0,1 0 1,0 1-1,0-1 1,1 0-1,0 1 0,0-1 1,0 1-1,2 6 0,-2-11-29,1 0 0,0 0-1,-1 0 1,1 0-1,0-1 1,0 1-1,0 0 1,0-1-1,0 1 1,0 0 0,1-1-1,-1 1 1,0-1-1,1 0 1,-1 1-1,1-1 1,0 0-1,-1 0 1,1 0 0,0 0-1,0 0 1,-1-1-1,1 1 1,0 0-1,0-1 1,0 0-1,0 1 1,0-1 0,0 0-1,0 0 1,0 0-1,3 0 1,5-1 21,1-1 1,-1 0 0,0 0-1,0-1 1,0 0-1,0-1 1,0 0 0,0-1-1,-1 0 1,0 0 0,0-1-1,13-11 1,0-2 104,-1-1 0,0 0 1,23-33-1,-34 42-43,-1-1 1,-1 0-1,0 0 0,0-1 0,-1 0 1,-1 0-1,0-1 0,7-28 0,-12 41-76,-1 0 0,1-1-1,-1 1 1,0-1-1,0 0 1,0 1 0,0-1-1,0 1 1,0-1-1,0 1 1,0-1 0,0 1-1,-1-1 1,1 1-1,0-1 1,-1 1-1,0 0 1,1-1 0,-1 1-1,0-1 1,0 1-1,1 0 1,-1 0 0,0 0-1,0-1 1,-1 1-1,1 0 1,-1-1 0,0 2-17,0-1 1,0 1-1,0-1 0,0 1 1,1 0-1,-1 0 1,0 0-1,0 0 1,0 0-1,0 0 1,0 0-1,0 1 1,0-1-1,1 1 1,-1-1-1,0 1 1,0 0-1,1 0 1,-1-1-1,0 1 1,1 0-1,-3 2 0,-4 3-222,1 0 0,-1 1 0,1 0-1,0 0 1,1 0 0,-7 10-1,9-12 101,1 0-1,0-1 1,1 2-1,-1-1 1,1 0-1,0 0 1,0 1-1,1-1 1,-1 1-1,1-1 1,1 1-1,-1 6 1,5 13-498</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09"/>
    </inkml:context>
    <inkml:brush xml:id="br0">
      <inkml:brushProperty name="width" value="0.035" units="cm"/>
      <inkml:brushProperty name="height" value="0.035" units="cm"/>
    </inkml:brush>
  </inkml:definitions>
  <inkml:trace contextRef="#ctx0" brushRef="#br0">55 0 19596,'-5'45'2145,"-2"2"-1481,-3 5-312,-2-4 1056,3-3-512,1-6-288,5-19-624,3-9-336,6-21-664,4-11-224,6-22 928,-1-9-264,5-10-272</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0"/>
    </inkml:context>
    <inkml:brush xml:id="br0">
      <inkml:brushProperty name="width" value="0.035" units="cm"/>
      <inkml:brushProperty name="height" value="0.035" units="cm"/>
    </inkml:brush>
  </inkml:definitions>
  <inkml:trace contextRef="#ctx0" brushRef="#br0">95 12 18316,'0'0'56,"0"0"1,0 0-1,1 0 1,-1 0-1,0 0 1,0 0-1,0 0 1,0 0-1,1 0 0,-1 0 1,0 0-1,0 0 1,0 0-1,0 1 1,1-1-1,-1 0 1,0 0-1,0 0 0,0 0 1,0 0-1,0 0 1,0 1-1,0-1 1,1 0-1,-1 0 1,0 0-1,0 1 1,0-1-1,0 0 0,0 0 1,0 0-1,0 0 1,0 1-1,0-1 1,0 0-1,0 0 1,0 0-1,0 1 1,0-1-1,0 0 0,0 0 1,0 0-1,0 0 1,0 1-1,0-1 1,-1 0-1,1 0 1,0 0-1,0 0 0,0 1 1,0-1-1,0 0 1,0 0-1,-1 0 1,1 0-1,-9 15 174,6-11 182,-9 15 537,1 1-1,2 0 1,0 1-1,-12 37 1,21-57-938,0 0 0,0 0 0,-1 0 0,1 0 0,0 0-1,0 0 1,0 0 0,0 0 0,0 0 0,1 0 0,-1 0 0,0 0 0,0 0 0,1 0 0,-1 0 0,0 0 0,1 0 0,-1 0 0,1 0 0,-1 0 0,1 0 0,0 0 0,-1 0 0,1-1 0,0 1 0,0 0 0,-1 0 0,1-1-1,0 1 1,0-1 0,0 1 0,0-1 0,0 1 0,0-1 0,0 1 0,0-1 0,0 0 0,0 0 0,0 1 0,0-1 0,0 0 0,0 0 0,0 0 0,2 0 0,8 0-77,-1-1 0,1 1 0,18-5 0,-11 3 25,-10 1 7,2 0 0,-1 1 0,0 0-1,0 0 1,0 1 0,0 0 0,0 1 0,11 3 0,-17-4 27,0 1-1,0-1 1,0 1 0,0-1-1,-1 1 1,1 0 0,0 0-1,-1 1 1,0-1 0,1 0-1,-1 1 1,0-1-1,0 1 1,0 0 0,-1 0-1,1 0 1,-1 0 0,1 0-1,-1 0 1,0 0 0,0 0-1,0 0 1,-1 1-1,1-1 1,-1 0 0,0 4-1,1 4 21,-2 0 1,1 1-1,-2-1 0,0 0 0,0 0 0,0 0 0,-2 0 0,1-1 1,-8 15-1,-1-1 95,-1 0 1,-28 37 0,36-53-97,-1-1 0,0 0 0,-1-1 1,1 1-1,-1-1 0,0 0 0,-10 5 0,16-10-68,-1 0-1,0 0 1,0 0-1,0 0 1,0 0-1,0 0 1,0-1-1,0 1 0,0-1 1,0 1-1,0-1 1,-1 0-1,1 0 1,0 0-1,0 0 0,0 0 1,0 0-1,0-1 1,0 1-1,-1-1 1,1 1-1,0-1 1,0 0-1,1 0 0,-1 0 1,0 0-1,0 0 1,0 0-1,1-1 1,-1 1-1,0-1 0,1 1 1,-1-1-1,1 1 1,0-1-1,-3-3 1,-2-7-92,1 1 1,0 0-1,0-1 0,1 0 1,-4-19-1,-4-27-488</inkml:trace>
  <inkml:trace contextRef="#ctx0" brushRef="#br0" timeOffset="1">102 0 16476,'14'1'2392,"-1"-1"-1328,-1 0-424,3 2 2641,10-1-2241,3 4-240,5-2-407,2 1-321,4-3-753,5 2-423,-4-3 888,-1-3-208,-6-1-232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7.758"/>
    </inkml:context>
    <inkml:brush xml:id="br0">
      <inkml:brushProperty name="width" value="0.025" units="cm"/>
      <inkml:brushProperty name="height" value="0.025" units="cm"/>
    </inkml:brush>
  </inkml:definitions>
  <inkml:trace contextRef="#ctx0" brushRef="#br0">1 6 19571,'0'0'4676,"57"7"-6374,-34-20-4259</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2"/>
    </inkml:context>
    <inkml:brush xml:id="br0">
      <inkml:brushProperty name="width" value="0.035" units="cm"/>
      <inkml:brushProperty name="height" value="0.035" units="cm"/>
    </inkml:brush>
  </inkml:definitions>
  <inkml:trace contextRef="#ctx0" brushRef="#br0">22 9 18724,'-8'34'2008,"-1"2"-1111,5 0-353,4 0 880,10-2-232,10-11-344,6-6-239,13-13-497,2-5-264,8-13-649,0-4-287,-1-9-448,-3-3 584,-7-1 352,-2-1-273,-10 5-87</inkml:trace>
  <inkml:trace contextRef="#ctx0" brushRef="#br0" timeOffset="1">475 0 14875,'-5'12'1809,"-4"5"-729,-1 1-320,-4 8 1304,-2 0-367,-3 14-305,-4 6-136,-3 18-199,-2 2-113,-1 10-272,1 0-128,0-3-256,1-4-216,8-11-696,1-10-416,9-19 848,3-9-200,9-20-177</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4"/>
    </inkml:context>
    <inkml:brush xml:id="br0">
      <inkml:brushProperty name="width" value="0.035" units="cm"/>
      <inkml:brushProperty name="height" value="0.035" units="cm"/>
    </inkml:brush>
  </inkml:definitions>
  <inkml:trace contextRef="#ctx0" brushRef="#br0">21 1 15939,'0'0'48,"0"0"0,0 0-1,0 0 1,0-1 0,0 1-1,0 0 1,1 0 0,-1 0-1,0 0 1,0 0 0,0 0-1,0 0 1,0 0 0,0 0-1,1 0 1,-1 0 0,0 0-1,0 0 1,0 0 0,0 0-1,0 1 1,0-1 0,1 0-1,-1 0 1,0 0 0,0 0-1,0 0 1,0 0 0,0 0-1,0 0 1,0 0 0,0 0-1,1 0 1,-1 1 0,0-1-1,0 0 1,0 0 0,0 0-1,0 0 1,0 0 0,0 0-1,0 0 1,0 1 0,0-1-1,0 0 1,0 0 0,0 0 0,0 0-1,0 0 1,0 1 0,0-1-1,0 0 1,0 0 0,0 0-1,1 16 1259,-4 18 210,-2 3-523,-3 25 81,-1 118 0,9-173-1056,0-1 0,1 0 0,0 0 0,0 1 0,0-1 0,4 10 0,-4-15-16,-1 0-1,1 0 1,-1 0 0,1 0-1,0 0 1,0-1 0,-1 1-1,1 0 1,0 0 0,0 0-1,0-1 1,0 1 0,0 0-1,0-1 1,0 1 0,0-1-1,2 2 1,-2-2-8,1 0 1,0 0-1,0 0 1,-1 0-1,1 0 0,0 0 1,0 0-1,-1-1 1,1 1-1,0-1 1,-1 1-1,1-1 0,0 1 1,-1-1-1,3-1 1,8-6-185,0 0-1,0 0 1,-1-1 0,0-1 0,12-12 0,46-60 210,-50 59-80,3-4-177</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5"/>
    </inkml:context>
    <inkml:brush xml:id="br0">
      <inkml:brushProperty name="width" value="0.035" units="cm"/>
      <inkml:brushProperty name="height" value="0.035" units="cm"/>
    </inkml:brush>
  </inkml:definitions>
  <inkml:trace contextRef="#ctx0" brushRef="#br0">48 0 16596,'-10'35'1672,"-2"11"-944,-2-1-312,8 6 784,0-1-231,11-4-393,0-5-320,10-12-640,3-9-296,4-20 504,2-6-121,6-17-151</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6"/>
    </inkml:context>
    <inkml:brush xml:id="br0">
      <inkml:brushProperty name="width" value="0.035" units="cm"/>
      <inkml:brushProperty name="height" value="0.035" units="cm"/>
    </inkml:brush>
  </inkml:definitions>
  <inkml:trace contextRef="#ctx0" brushRef="#br0">61 55 13603,'0'0'632,"0"0"-575,0 0 1,0 0-1,0 0 1,-1 0-1,1 0 0,0 0 1,0 0-1,0 0 1,0 0-1,0 0 1,0 0-1,0 0 1,0 0-1,0 0 0,0 0 1,0 0-1,0 0 1,0 0-1,0 0 1,0 0-1,-1 0 1,1 0-1,0 0 0,0 0 1,0 0-1,0 0 1,0 0-1,0 0 288,0 0-288,-8 10 1139,-6 17 482,6-7-893,1 0-1,1 1 1,-6 36 0,10-47-660,1 0-1,1 0 1,-1 0 0,1 0 0,1 0 0,0 0-1,0 0 1,1-1 0,1 1 0,4 12-1,-7-20-110,1-1-1,-1 1 0,1-1 1,0 0-1,0 1 0,-1-1 1,1 0-1,0 1 0,0-1 1,1 0-1,-1 0 0,0 0 1,0 0-1,0 0 0,1 0 1,-1 0-1,1 0 0,-1-1 1,0 1-1,1-1 0,-1 1 0,1-1 1,1 1-1,0-1 1,0 0-1,-1 0 1,1-1 0,-1 1-1,1-1 1,0 1 0,-1-1-1,1 0 1,-1 0 0,0 0 0,1 0-1,3-3 1,5-4 21,-1 0-1,0-1 1,0 0 0,12-15-1,-6 4 29,0-1 0,20-36 0,-30 48-34,-1-1 0,0 0-1,-1-1 1,-1 1 0,1-1 0,-1 0 0,-1 1-1,2-20 1,-4 28-24,0 0 0,0 0 1,0 0-1,0 0 0,0 1 0,0-1 0,-1 0 0,1 0 0,-1 0 0,1 1 0,-1-1 1,0 0-1,1 0 0,-1 1 0,0-1 0,0 1 0,0-1 0,-1 1 0,1-1 0,0 1 0,-3-3 1,2 3-1,0 0 1,0 0 0,-1 0 0,1 1 0,0-1-1,-1 0 1,1 1 0,0 0 0,-1-1 0,1 1-1,-1 0 1,1 0 0,0 1 0,-5 0 0,-1 0-75,0 1 1,0 1-1,0 0 1,0 0-1,0 0 0,1 1 1,0 0-1,-13 10 1,17-12-118,1 0 0,-1 0 0,1 0 0,0 0 1,0 1-1,0-1 0,0 1 0,1-1 0,-1 1 0,1 0 1,-1-1-1,1 1 0,-1 4 0,2-7 172,0 0 0,0 0 0,0-1 0,0 1 1,0 0-1,0 0 0,0 0 0,0 0 0,0 0 0,0 0 0,0 0 0,1 0 1,-1 0-1,0 0 0,0-1 0,0 1 0,0 0 0,0 0 0,0 0 0,0 0 1,0 0-1,0 0 0,1 0 0,-1 0 0,0 0 0,0 0 0,0 0 0,0 0 1,0 0-1,0 0 0,0 0 0,1 0 0,-1 0 0,0 0 0,0 0 0,0 0 1,0 0-1,0 0 0,0 0 0,0 0 0,0 0 0,1 0 0,-1 0 0,0 0 1,0 1-1,0-1 0,0 0 0,0 0 0,0 0 0,0 0 0,0 0 0,0 0 1,0 0-1,0 0 0,0 0 0,1 0 0,-1 1 0,0-1 0,0 0 0,0 0 1,0 0-1,0 0 0,0 0 0,0 0 0,0 0 0,0 0 0,0 1 0,0-1 0,0 0 1,1-1-138,8-4-581</inkml:trace>
  <inkml:trace contextRef="#ctx0" brushRef="#br0" timeOffset="1">490 0 13403,'1'18'845,"-1"-1"0,-3 33-1,-1 0 289,4-36-749,2 81 1552,-1-85-1739,0-1 0,1 1 0,0-1 0,0 1 1,1-1-1,1 0 0,5 12 0,-8-19-158,0-1 0,-1 0-1,1 1 1,0-1 0,0 0-1,0 0 1,0 0 0,0 0 0,0 0-1,0 0 1,0 0 0,1 0-1,-1 0 1,0 0 0,1 0 0,-1-1-1,0 1 1,1-1 0,-1 1-1,1-1 1,2 1 0,-2-1 1,0 0-1,0 0 1,0-1 0,0 1 0,1-1-1,-1 1 1,0-1 0,0 0 0,0 0 0,0 0-1,0 0 1,0 0 0,2-2 0,4-3 76,-1-1 0,1 0 0,-1 0 1,0-1-1,5-8 0,3-5 188,-2 0 1,14-27-1,-22 36-163,1 1 0,-2-1 1,0 0-1,-1 0 0,0-1 0,2-14 1,-5 25-111,1 0 0,-1-1 1,0 1-1,0 0 1,0 0-1,-1 0 0,1 0 1,0 0-1,-1 0 1,1 0-1,-1 0 0,0 0 1,1 0-1,-1 0 1,0 0-1,0 1 0,-1-1 1,1 0-1,0 0 1,-3-2-1,2 3 6,-1-1 0,1 1 0,-1 0 1,1 0-1,-1 0 0,1 0 0,-1 0 0,1 0 0,-1 1 1,0-1-1,0 1 0,1 0 0,-6 0 0,-7 2-87,0 0 0,0 1 0,1 0 0,-22 9 0,30-10-114,1-1 106,4-1 44,0 1 1,-1-1-1,1 0 0,0 1 0,0-1 0,0 1 1,-1-1-1,1 1 0,0-1 0,0 1 0,0 0 1,0 0-1,0 0 0,0-1 0,0 1 0,1 0 1,-1 0-1,-1 1 0,2 6-177</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8"/>
    </inkml:context>
    <inkml:brush xml:id="br0">
      <inkml:brushProperty name="width" value="0.035" units="cm"/>
      <inkml:brushProperty name="height" value="0.035" units="cm"/>
    </inkml:brush>
  </inkml:definitions>
  <inkml:trace contextRef="#ctx0" brushRef="#br0">91 0 18540,'-3'17'1592,"-7"12"-1056,0 7-176,0 11 553,4 9-161,-1 7-216,1-3-112,3-2-192,2-8-128,1-10-304,0-4-272,0-18-496,0-15 2024,-8 0-1176,-2-17-72,-7-12 24</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19"/>
    </inkml:context>
    <inkml:brush xml:id="br0">
      <inkml:brushProperty name="width" value="0.035" units="cm"/>
      <inkml:brushProperty name="height" value="0.035" units="cm"/>
    </inkml:brush>
  </inkml:definitions>
  <inkml:trace contextRef="#ctx0" brushRef="#br0">0 43 16652,'11'3'1744,"8"0"-976,1-3-256,9 0 768,4 0-247,4-5-457,3 0-464,-1-4 488,-2-2-464,-1 2-136,-3-1-96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0"/>
    </inkml:context>
    <inkml:brush xml:id="br0">
      <inkml:brushProperty name="width" value="0.035" units="cm"/>
      <inkml:brushProperty name="height" value="0.035" units="cm"/>
    </inkml:brush>
  </inkml:definitions>
  <inkml:trace contextRef="#ctx0" brushRef="#br0">57 90 19220,'0'4'415,"0"0"1,-1 0-1,1 0 0,-1 0 0,0-1 1,-2 7-1,2-7-317,0 0 0,1-1 0,-1 1 0,0 0 0,1-1-1,-1 1 1,1 0 0,0 0 0,0 0 0,0-1 0,0 1 0,1 0 0,-1 0 0,2 4 0,0-6-108,0 0 0,-1 1 0,1-1 1,0 0-1,0 0 0,0 0 0,0 0 1,0-1-1,0 1 0,0 0 0,0-1 1,0 0-1,0 1 0,1-1 0,-1 0 1,0 0-1,0 0 0,2-1 0,7 2-60,5 0-10,-1 1 1,0 1 0,1 1-1,-1 0 1,24 10 0,-36-13 96,0 1 1,0-1 0,0 1 0,0-1 0,-1 1 0,1 0 0,0 0 0,-1 0 0,1 1 0,-1-1 0,0 1 0,0-1 0,0 1 0,0 0-1,0 0 1,0-1 0,-1 1 0,0 1 0,1-1 0,-1 0 0,0 0 0,-1 0 0,1 1 0,0-1 0,-1 0 0,0 0 0,0 1-1,0-1 1,0 0 0,0 1 0,-1-1 0,1 0 0,-2 4 0,-2 4 179,-1-1 1,0 1-1,0-1 1,-1 0-1,0-1 0,-1 0 1,0 0-1,0 0 0,-1 0 1,0-1-1,0-1 1,-1 1-1,0-2 0,-16 10 1,23-14-199,-1-1 1,0 1 0,0-1-1,0 1 1,0-1 0,0 0 0,0 0-1,0-1 1,0 1 0,-1-1-1,1 1 1,0-1 0,0 0-1,0 0 1,-1-1 0,1 1 0,0-1-1,0 1 1,0-1 0,0 0-1,-5-2 1,3 0-147,1-1 0,-1 1 0,1-1 0,0 0 0,0 0 1,0 0-1,1 0 0,-1-1 0,1 1 0,0-1 0,-3-7 0,-6-14-301,2 2-179</inkml:trace>
  <inkml:trace contextRef="#ctx0" brushRef="#br0" timeOffset="1">60 98 21333,'1'-6'1672,"3"2"-1288,3-1-128,11 2 608,5-2-200,8-3-480,3-2-224,11 0-456,-2-3-216,3 5 1616,-3-4-1032,-3 2-24,-3 6-96</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2"/>
    </inkml:context>
    <inkml:brush xml:id="br0">
      <inkml:brushProperty name="width" value="0.035" units="cm"/>
      <inkml:brushProperty name="height" value="0.035" units="cm"/>
    </inkml:brush>
  </inkml:definitions>
  <inkml:trace contextRef="#ctx0" brushRef="#br0">114 0 16171,'-18'25'1387,"1"0"0,1 0 0,-20 45 0,31-57-1142,0 0 0,1 0-1,1 0 1,-1 0 0,2 1 0,0-1 0,1 1-1,0 0 1,1-1 0,2 18 0,-2-28-216,0-1 0,1 0 0,-1 1-1,0-1 1,1 0 0,0 0 0,-1 1 0,1-1 0,0 0 0,0 0 0,0 0 0,0 0 0,1 0 0,-1 0-1,1 0 1,-1 0 0,1-1 0,0 1 0,-1 0 0,1-1 0,0 0 0,0 1 0,0-1 0,0 0 0,0 0-1,0 0 1,0 0 0,1 0 0,-1-1 0,0 1 0,1-1 0,-1 1 0,0-1 0,1 0 0,-1 0-1,0 0 1,1 0 0,-1 0 0,0-1 0,1 1 0,-1-1 0,3 0 0,5-3-1,1-1 1,-1 0 0,0 0-1,-1-1 1,1 0 0,-1-1-1,0 0 1,-1 0 0,12-13-1,-11 10-18,0-1 0,0-1 0,-1 1 0,0-1 0,-1-1 1,0 0-1,5-13 0,-11 22-17,0 0 1,0 0 0,0 0 0,0 0 0,0-1 0,-1 1 0,0 0-1,0 0 1,0-1 0,0 1 0,-1 0 0,1 0 0,-3-8 0,2 10-16,0 0-1,-1-1 1,1 1 0,0 0 0,-1 0 0,1 0 0,-1 0 0,0 0 0,1 0 0,-1 0 0,0 1 0,0-1 0,0 1 0,0-1 0,-1 1 0,1 0 0,0 0-1,-1 0 1,1 0 0,0 0 0,-1 0 0,1 1 0,-1-1 0,-4 1 0,1 0-71,1 0-1,-1 0 0,0 1 1,0 0-1,0 0 1,0 1-1,1 0 1,-1 0-1,1 0 1,-11 6-1,13-7-49,0 1 1,0-1-1,1 1 1,-1 0-1,0 0 1,1 0-1,0 0 1,-1 0-1,1 1 1,0-1-1,0 1 1,0-1-1,0 1 0,1 0 1,-1 0-1,1 0 1,-1 0-1,1 0 1,0 0-1,1 0 1,-2 6-1,4-2-317,5-5-47</inkml:trace>
  <inkml:trace contextRef="#ctx0" brushRef="#br0" timeOffset="1">461 76 13011,'2'2'180,"-1"0"-1,1-1 1,-1 1 0,0 0 0,0 0 0,0 0 0,0 0 0,0 0-1,0 0 1,0 0 0,-1 1 0,1-1 0,-1 0 0,1 0 0,-1 1-1,0-1 1,0 4 0,-1 3 341,0-1 1,-1 1-1,-4 11 0,0 6 677,2-10-649,1-3-173,0 0-1,1 1 1,0-1-1,1 0 1,1 1 0,0-1-1,2 18 1,-2-29-348,1-1 0,-1 1 0,0-1 0,1 1 0,-1-1 0,1 0 0,-1 1 0,1-1 0,0 0 1,0 1-1,-1-1 0,1 0 0,0 0 0,0 0 0,0 0 0,0 0 0,1 0 0,-1 0 0,0 0 0,0 0 0,0 0 0,1 0 0,-1-1 0,0 1 0,1-1 1,-1 1-1,1-1 0,-1 1 0,1-1 0,-1 0 0,1 0 0,-1 0 0,1 0 0,-1 0 0,1 0 0,-1 0 0,0 0 0,1-1 0,-1 1 0,1 0 0,-1-1 1,3 0-1,3-2 16,0 0 1,0-1 0,0 0 0,0 0 0,0 0-1,10-10 1,-5 3-6,0-1-1,0 0 0,-1-1 0,12-19 1,-17 24-18,-1-2 1,0 1 0,0 0 0,-1-1-1,0 0 1,-1 0 0,0 0-1,1-12 1,-3 19-12,-1 0 0,1 0 1,-1 1-1,0-1 0,0 0 0,0 0 1,-1 0-1,1 0 0,-1 0 0,1 1 1,-1-1-1,0 0 0,0 0 0,0 1 1,-1-1-1,1 1 0,0-1 0,-1 1 1,0-1-1,0 1 0,-3-4 0,2 4-20,-1 0-1,1 0 1,-1 0-1,0 0 1,0 0-1,1 1 1,-1-1-1,0 1 1,0 0-1,-1 0 0,1 1 1,0-1-1,-7 1 1,3 0-30,0 0 0,0 1 0,0-1 0,0 2 0,1-1 0,-1 1 0,0 1 0,1-1 0,-1 1 0,1 1 0,0-1 0,0 1 0,0 0 0,0 1 1,-7 6-1,10-8-138</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4"/>
    </inkml:context>
    <inkml:brush xml:id="br0">
      <inkml:brushProperty name="width" value="0.035" units="cm"/>
      <inkml:brushProperty name="height" value="0.035" units="cm"/>
    </inkml:brush>
  </inkml:definitions>
  <inkml:trace contextRef="#ctx0" brushRef="#br0">14 5 19692,'6'-5'2509,"-7"11"-495,-1 4-1588,0 0-83,-11 88 1163,12-85-1452,0-1 1,1 0-1,1 0 1,0 0-1,1 0 1,3 13-1,-4-23-63,-1 0-1,1 1 1,0-1 0,0 0 0,0 0-1,0 0 1,0 0 0,0 0-1,0 0 1,1 0 0,-1-1 0,1 1-1,0 0 1,-1-1 0,1 1-1,0-1 1,0 1 0,0-1 0,0 0-1,0 0 1,0 0 0,4 1-1,-4-2-78,0 1-1,1-1 1,-1 0-1,0 0 1,1-1-1,-1 1 1,1 0-1,-1-1 1,0 0-1,1 1 1,-1-1 0,0 0-1,0 0 1,0 0-1,0 0 1,0-1-1,0 1 1,0 0-1,0-1 1,0 0-1,3-3 1,3-4-132,0-1 0,-1-1 0,9-15 1,1-9-400</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5"/>
    </inkml:context>
    <inkml:brush xml:id="br0">
      <inkml:brushProperty name="width" value="0.035" units="cm"/>
      <inkml:brushProperty name="height" value="0.035" units="cm"/>
    </inkml:brush>
  </inkml:definitions>
  <inkml:trace contextRef="#ctx0" brushRef="#br0">46 19 17652,'-14'-11'2144,"4"5"-1176,-2 5-439,5 1 1967,4 6-1384,3 2-792,5-4-520,3-2 200,5-2-56,3-6-192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8.102"/>
    </inkml:context>
    <inkml:brush xml:id="br0">
      <inkml:brushProperty name="width" value="0.025" units="cm"/>
      <inkml:brushProperty name="height" value="0.025" units="cm"/>
    </inkml:brush>
  </inkml:definitions>
  <inkml:trace contextRef="#ctx0" brushRef="#br0">1 122 8552,'4'-19'730,"0"2"1025,0 1 1,1 0-1,13-29 0,-9 36 502,-4 17-1413,-3 18-608,-2-25-204,0 464 694,-4-444-3709,3-21 2738,1 1 0,-1-1 0,1 1 0,-1-1 1,0 0-1,1 1 0,-1-1 0,1 0 0,-1 0 1,0 1-1,0-1 0,1 0 0,-1 0 0,0 0 1,1 0-1,-1 0 0,0 0 0,1 0 0,-1 0 1,0 0-1,0 0 0,1 0 0,-1 0 0,0-1 1,1 1-1,-2-1 0,-16-8-7773</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6"/>
    </inkml:context>
    <inkml:brush xml:id="br0">
      <inkml:brushProperty name="width" value="0.035" units="cm"/>
      <inkml:brushProperty name="height" value="0.035" units="cm"/>
    </inkml:brush>
  </inkml:definitions>
  <inkml:trace contextRef="#ctx0" brushRef="#br0">0 43 19324,'0'4'2001,"3"3"-1417,14-4-200,9-2 912,19-4-584,5-1-88,11-3-248,4-3-192,1 0-432,-2 0-288,-9 3-504,-9 1-176,-23 6 840,-6 4-256,-16 9-265</inkml:trace>
  <inkml:trace contextRef="#ctx0" brushRef="#br0" timeOffset="1">35 245 17180,'5'5'2072,"14"0"-1288,15-8-232,11-4 1105,14-5-729,4-2-128,4-2-832,-1-3-2088,-4 5 2000,-9 3-304,-16 3-337</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8"/>
    </inkml:context>
    <inkml:brush xml:id="br0">
      <inkml:brushProperty name="width" value="0.035" units="cm"/>
      <inkml:brushProperty name="height" value="0.035" units="cm"/>
    </inkml:brush>
  </inkml:definitions>
  <inkml:trace contextRef="#ctx0" brushRef="#br0">4 3 19540,'-4'-3'1753,"7"9"-1137,-2 0-168,5 9 888,1 3-432,5 2-272,-1 0-240,6 0-360,3-3-160,5-7-456,2-6-360,6-9-488,0-10-209,3-6 993,0-6-344,-5-5 24</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29"/>
    </inkml:context>
    <inkml:brush xml:id="br0">
      <inkml:brushProperty name="width" value="0.035" units="cm"/>
      <inkml:brushProperty name="height" value="0.035" units="cm"/>
    </inkml:brush>
  </inkml:definitions>
  <inkml:trace contextRef="#ctx0" brushRef="#br0">128 0 15715,'-10'22'1753,"-6"15"-881,-3 8-256,1 12 880,-2 0-111,2 5-353,5-6-200,6-7-856,2-5 48,3-28 80,2-12-120,3-24-152</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0"/>
    </inkml:context>
    <inkml:brush xml:id="br0">
      <inkml:brushProperty name="width" value="0.035" units="cm"/>
      <inkml:brushProperty name="height" value="0.035" units="cm"/>
    </inkml:brush>
  </inkml:definitions>
  <inkml:trace contextRef="#ctx0" brushRef="#br0">5 106 15043,'-5'-3'1849,"13"3"-865,3 2-328,15-4 1624,11-3-991,23-1-297,11-3-160,7-2-328,3-4-264,0 1-696,-2-2-408,-13 3 688,-10 3-136,-26 6-200</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1"/>
    </inkml:context>
    <inkml:brush xml:id="br0">
      <inkml:brushProperty name="width" value="0.035" units="cm"/>
      <inkml:brushProperty name="height" value="0.035" units="cm"/>
    </inkml:brush>
  </inkml:definitions>
  <inkml:trace contextRef="#ctx0" brushRef="#br0">487 29 17812,'12'-14'2121,"-12"13"-2008,1-1 0,-1 1 0,1 0 0,0 0 0,0 0 0,-1 0 0,1 0 0,0 0 0,0 1 0,0-1 0,0 0 0,0 0-1,0 1 1,1-2 0,-1 2-86,-1 0-1,0 0 0,0 0 0,0 0 0,1 0 1,-1 0-1,0 0 0,0 0 0,0 0 1,1 1-1,-1-1 0,0 0 0,0 0 1,0 0-1,0 0 0,1 0 0,-1 0 1,0 0-1,0 0 0,0 0 0,0 1 1,0-1-1,1 0 0,-1 0 0,0 0 0,0 0 1,0 1-1,0-1 0,0 0 0,0 0 1,0 0-1,0 0 0,0 1 0,0-1 1,0 0-1,0 0 0,0 0 0,1 1 1,-1-1-1,0 0 0,-1 0 0,1 0 1,0 0-1,0 1 0,0-1 0,0 0 0,0 0 1,0 0-1,0 1 0,0-1 0,0 0 1,0 0-1,0 0 0,0 0 0,-1 0 1,1 1-1,0-1 0,0 0 0,0 0 1,0 0-1,-8 16 392,-18 22-264,-1-1-1,-2-1 0,-2-1 0,-45 39 1,-150 109 117,183-150-159,36-28-86,0 0-1,1 1 1,-1 0-1,1 0 1,-8 11-1,13-17-22,1 1-1,0-1 0,0 1 1,-1-1-1,1 1 0,0-1 0,0 0 1,0 1-1,0-1 0,0 1 1,-1-1-1,1 1 0,0-1 1,0 1-1,0-1 0,0 1 1,1-1-1,-1 1 0,0-1 0,0 1 1,0-1-1,0 1 0,0-1 1,1 1-1,-1-1 0,0 1 1,0-1-1,1 1 0,-1-1 0,0 0 1,1 1-1,-1-1 0,0 0 1,1 1-1,-1-1 0,1 0 1,-1 1-1,0-1 0,1 0 1,-1 0-1,1 0 0,-1 1 0,1-1 1,-1 0-1,1 0 0,-1 0 1,1 0-1,-1 0 0,1 0 1,-1 0-1,1 0 0,30 2 4,-29-2-5,228-19-425,-62 3-170,-77 11 424,-2 3-65</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2"/>
    </inkml:context>
    <inkml:brush xml:id="br0">
      <inkml:brushProperty name="width" value="0.035" units="cm"/>
      <inkml:brushProperty name="height" value="0.035" units="cm"/>
    </inkml:brush>
  </inkml:definitions>
  <inkml:trace contextRef="#ctx0" brushRef="#br0">84 4 18396,'1'0'73,"0"-1"0,-1 1 0,1 0 0,0-1 0,-1 1 1,1 0-1,0 0 0,0-1 0,-1 1 0,1 0 0,0 0 0,0 0 0,-1 0 0,1 0 1,0 0-1,0 0 0,-1 0 0,1 0 0,0 1 0,0-1 0,-1 0 0,1 0 0,0 1 1,-1-1-1,1 0 0,0 1 0,-1-1 0,1 1 0,0-1 0,-1 1 0,1-1 0,-1 1 1,1-1-1,-1 1 0,1-1 0,-1 1 0,0 0 0,1-1 0,-1 1 0,0 0 0,1-1 1,-1 1-1,0 1 0,1 4 155,0 0-1,-1-1 1,1 1 0,-1 0 0,-1 6 0,0-5 36,-4 37 308,-3 0 0,-1-1 0,-30 83 0,-8 37-265,46-160-303,0 0 0,1 0 0,-1 0 0,1 0 1,0 0-1,0 0 0,0 0 0,0 0 0,0 0 0,1 0 0,0 5 0,0-7-3,0 0-1,0 0 0,0 1 0,0-2 1,0 1-1,0 0 0,0 0 0,0 0 1,0 0-1,0-1 0,0 1 0,0 0 0,1-1 1,-1 1-1,0-1 0,1 1 0,-1-1 1,0 0-1,1 0 0,-1 1 0,0-1 1,1 0-1,-1 0 0,0 0 0,1-1 1,1 1-1,34-5-484,0 0-1,45-15 1,-10 3-813,40-2 235,-55 13 368</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3"/>
    </inkml:context>
    <inkml:brush xml:id="br0">
      <inkml:brushProperty name="width" value="0.035" units="cm"/>
      <inkml:brushProperty name="height" value="0.035" units="cm"/>
    </inkml:brush>
  </inkml:definitions>
  <inkml:trace contextRef="#ctx0" brushRef="#br0">137 21 18564,'-92'190'3310,"83"-167"-3106,1 0-1,1 0 1,1 1 0,1 0 0,1 0 0,-1 38 0,5-61-193,0 0 1,0 0-1,0 0 0,0 1 1,0-1-1,0 0 0,0 0 1,0 0-1,1 0 0,-1 1 1,0-1-1,1 0 0,-1 0 1,1 0-1,-1 0 0,1 0 1,0 0-1,1 2 0,-2-3-3,1 0 0,0 0 0,-1 1 0,1-1 0,0 0 0,-1 0 0,1 0 0,0 0 0,-1 0 0,1 0 0,0 0 0,-1 0 1,1 0-1,0 0 0,-1 0 0,1 0 0,0-1 0,-1 1 0,1 0 0,-1 0 0,1-1 0,0 1 0,0-1 0,3-2 24,0 0 0,0 0-1,0-1 1,0 1 0,0-1 0,-1 0 0,4-6 0,9-16 53,-2 0 1,-1 0 0,15-42-1,16-88-23,-40 138-95,2-34 1,-7 42-5,-1 14 26,-4 16 28,4-9 17,1 0-1,0 0 1,0 0 0,1 0-1,1 1 1,0-1 0,0 0 0,1 0-1,4 11 1,-5-18-14,0 0 0,0 0 0,1-1 0,0 1 0,-1-1 0,1 1 0,1-1 0,-1 0 0,0 0 0,1 0 0,0 0 0,-1 0 0,1-1 0,0 1-1,0-1 1,1 0 0,-1 0 0,0 0 0,1 0 0,-1 0 0,1-1 0,0 0 0,0 0 0,-1 0 0,1 0 0,0 0 0,0-1 0,0 1 0,5-2 0,2 0 15,0 0 1,0-1-1,0-1 0,-1 0 0,0 0 1,1-1-1,-1-1 0,0 1 0,-1-2 1,1 1-1,14-13 0,-4 2 19,-1 0 0,-1-1 0,0-1-1,15-21 1,-29 34-46,0 1-4,-1 0 0,1 0 0,-1 0 0,0-1 0,0 0-1,-1 1 1,1-1 0,-1 0 0,0 0 0,-1 0 0,3-9 0,-4 14-5,0 0 1,0 0-1,0 0 1,0 0-1,0 0 1,0 0-1,0 0 1,0 0-1,0 0 1,0 0-1,0 0 1,0-1-1,-1 1 1,1 0-1,0 0 1,0 0-1,0 0 1,0 0-1,0 0 0,0 0 1,0 0-1,0 0 1,0 0-1,0 0 1,0 0-1,0 0 1,0 0-1,0 0 1,0 0-1,-1 0 1,1 0-1,0 0 1,0 0-1,0-1 1,0 1-1,0 0 1,0 0-1,0 0 1,0 0-1,0 0 1,0 1-1,-1-1 1,1 0-1,0 0 1,0 0-1,0 0 0,0 0 1,0 0-1,0 0 1,0 0-1,0 0 1,0 0-1,0 0 1,0 0-1,0 0 1,0 0-1,-1 0 1,1 0-1,0 0 1,0 0-1,0 0 1,0 0-1,0 1 1,0-1-1,0 0 1,0 0-1,-8 8-18,-7 14-12,3 2-176,1 0 1,1 0-1,1 2 1,1-1-1,2 1 1,1 0-1,0 0 1,2 0-1,1 1 1,2 32-1,1-51 82,0 0-1,1 1 1,0-1-1,0 0 1,1 0-1,6 13 1,5 5-382</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4"/>
    </inkml:context>
    <inkml:brush xml:id="br0">
      <inkml:brushProperty name="width" value="0.035" units="cm"/>
      <inkml:brushProperty name="height" value="0.035" units="cm"/>
    </inkml:brush>
  </inkml:definitions>
  <inkml:trace contextRef="#ctx0" brushRef="#br0">1 79 14731,'0'6'1825,"7"-1"-737,3-5-344,13 0 1480,4-4-743,10 0-393,3-2-136,6-1-392,2-5-224,-1 1-816,-1 7-408,-10-6 688,-2-2-152,-5-8-144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5"/>
    </inkml:context>
    <inkml:brush xml:id="br0">
      <inkml:brushProperty name="width" value="0.035" units="cm"/>
      <inkml:brushProperty name="height" value="0.035" units="cm"/>
    </inkml:brush>
  </inkml:definitions>
  <inkml:trace contextRef="#ctx0" brushRef="#br0">62 0 18164,'-8'13'456,"1"0"1,0 0 0,1 1-1,0-1 1,1 1-1,1 1 1,0-1-1,-2 17 1,2-2-74,1 2 0,2 58 0,1-86-362,0 0-1,0 1 1,1-1-1,0 0 1,-1 0-1,1 0 1,0 0-1,0 0 1,1 0-1,-1-1 1,2 4-1,-2-5-9,0 0 0,0 0 0,0 0 0,0 0 0,0 0 0,0-1 0,0 1 0,0 0 0,0 0 0,0-1 0,1 1 0,-1-1 0,0 0 0,0 1 0,1-1 0,-1 0 0,0 1 0,0-1 0,1 0 0,-1 0 0,0 0 0,1 0 0,-1 0 0,0-1 0,0 1 0,1 0-1,-1-1 1,2 0 0,10-4 60,1-2-1,-2 0 0,1 0 0,-1-1 0,0-1 0,13-11 0,1-2 30,20-11 39,-16 12-85,-1-1 0,-1-1 0,-1-1 0,38-45-1,-57 52-6,-1 7-42,-7 10-6,0 0-1,0 0 1,0 0-1,0 0 1,0 1-1,0-1 1,0 0-1,0 0 1,0 0-1,0 0 1,0 0-1,0 0 1,0 0-1,0 0 1,0 0-1,0 0 1,0 1-1,0-1 1,0 0-1,0 0 1,0 0-1,0 0 1,0 0-1,0 0 1,1 0-1,-1 0 1,0 0-1,0 0 1,0 0-1,0 0 1,0 0-1,0 0 1,0 0-1,0 1 1,0-1-1,0 0 1,0 0-1,0 0 1,1 0-1,-1 0 1,0 0-1,0 0 1,0 0-1,0 0 1,0 0-1,0 0 1,0 0-1,0 0 1,0 0-1,0 0 1,1 0-1,-1 0 1,0 0-1,0 0 1,0 0-1,0 0 1,0-1-1,0 1 1,0 0-1,0 0 1,0 0-1,0 0 1,0 0-1,0 3-82,0-1-1,-1 1 1,0-1 0,0 0-1,0 1 1,0-1-1,0 0 1,0 0-1,0 1 1,-1-1 0,1 0-1,-1 0 1,0 0-1,1-1 1,-3 3 0,-32 23 22,16-17-134</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6"/>
    </inkml:context>
    <inkml:brush xml:id="br0">
      <inkml:brushProperty name="width" value="0.035" units="cm"/>
      <inkml:brushProperty name="height" value="0.035" units="cm"/>
    </inkml:brush>
  </inkml:definitions>
  <inkml:trace contextRef="#ctx0" brushRef="#br0">0 1 13787,'4'26'1736,"-1"4"-743,-1-4-361,6 8 1432,4 0-880,2-2-263,-1-2-89,9-4-528,-2-5-344,3-9-696,1-5 696,-3-11-224,2-8-73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8.459"/>
    </inkml:context>
    <inkml:brush xml:id="br0">
      <inkml:brushProperty name="width" value="0.025" units="cm"/>
      <inkml:brushProperty name="height" value="0.025" units="cm"/>
    </inkml:brush>
  </inkml:definitions>
  <inkml:trace contextRef="#ctx0" brushRef="#br0">1 187 6566,'0'-7'551,"0"-1"-1,1 0 0,-1 1 0,1-1 1,1 1-1,0-1 0,0 1 1,0-1-1,1 1 0,0 0 0,0 0 1,1 1-1,0-1 0,0 1 1,1-1-1,0 1 0,0 1 0,9-10 1,-7 10-172,1 0 0,-1 0 0,1 1 1,-1 0-1,1 0 0,0 1 0,1 0 1,-1 1-1,0 0 0,16-3 0,-12 4-272,1-1 0,-1 2 0,1 0 0,0 0 0,-1 1 0,1 0 0,-1 2 0,1-1 0,-1 1 0,13 6 0,-20-7-106,0 0 1,-1 0-1,1 1 0,0 0 0,-1 0 1,0 0-1,0 0 0,0 1 1,0 0-1,-1 0 0,1 0 1,-1 0-1,0 0 0,0 1 1,-1-1-1,1 1 0,-1 0 0,0 0 1,0-1-1,0 2 0,-1-1 1,0 0-1,0 0 0,0 0 1,-1 0-1,0 9 0,0-10 14,0-1 1,-1 1-1,1-1 0,-1 1 0,0-1 0,0 1 1,0-1-1,0 0 0,-1 1 0,1-1 0,-1 0 1,0 0-1,0 0 0,0 0 0,0 0 0,-6 4 1,-2 2-43,0-2 0,0 1 0,-16 8 0,5-4-497,21-12 473,0 0 1,0 1 0,-1-1 0,1 0 0,0 0 0,0 0 0,0 1 0,-1-1 0,1 0 0,0 0 0,0 1 0,0-1 0,0 0 0,-1 0 0,1 1 0,0-1 0,0 0 0,0 1-1,0-1 1,0 0 0,0 1 0,0-1 0,0 0 0,0 0 0,0 1 0,0-1 0,0 0 0,0 1 0,0-1 0,0 0 0,0 1 0,0-1 0,0 0 0,1 0 0,-1 1 0,0-1 0,0 0-1,0 0 1,0 1 0,1-1 0,-1 0 0,0 0 0,0 1 0,1-1 0,-1 0 0,0 0 0,14 11-217,-11-10 196,11 10 25,0 0 0,-1 0-1,0 2 1,22 25 0,-32-34 30,0 1 1,0-1 0,0 1-1,0-1 1,-1 1-1,1 0 1,-1 0-1,0 0 1,-1 0 0,1 0-1,-1 0 1,0 0-1,-1 1 1,1-1-1,-1 0 1,0 1-1,0-1 1,-1 0 0,1 1-1,-3 8 1,0-10 89,1 1 0,-1-1 0,0 0 0,-1 1-1,1-1 1,-1-1 0,0 1 0,1-1 0,-1 1 0,-1-1 0,1 0 0,0-1 0,-1 1 0,0-1 0,1 0 0,-9 3 0,-10 3 537,0-1 0,-27 5 1,30-8-336,0-1-1,-36 1 1,55-4-283,1 0-1,-1 0 1,1 0-1,0 0 1,-1 0-1,1 0 1,-1 0 0,1 0-1,0 0 1,-1 0-1,1 0 1,0 0-1,-1 0 1,1 0-1,-1 0 1,1 0-1,0 0 1,-1 0 0,1-1-1,0 1 1,-1 0-1,1 0 1,0 0-1,-1-1 1,1 1-1,0 0 1,-1 0 0,1-1-1,0 1 1,0 0-1,-1-1 1,1 1-1,0 0 1,0-1-1,0 1 1,-1 0-1,1-1 1,0 1 0,0-1-1,0 1 1,10-16-1173,26-14-1958,3 4-951,5-4-1223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7"/>
    </inkml:context>
    <inkml:brush xml:id="br0">
      <inkml:brushProperty name="width" value="0.035" units="cm"/>
      <inkml:brushProperty name="height" value="0.035" units="cm"/>
    </inkml:brush>
  </inkml:definitions>
  <inkml:trace contextRef="#ctx0" brushRef="#br0">34 98 14683,'-3'5'412,"0"0"0,0 0-1,0 1 1,1-1 0,-1 1 0,1-1-1,0 1 1,1 0 0,-2 8 0,-4 55 1964,7-59-2123,-1 2 14,0-1 0,2 0-1,-1 0 1,1 0 0,3 12 0,-4-21-246,0-1 0,1 1 0,-1-1 0,1 1 0,-1-1 0,1 1 0,0-1 0,-1 1 0,1-1 0,0 0 0,0 1 0,0-1 0,0 0 0,0 0 0,0 1 0,0-1 0,1 0 0,-1 0 0,0 0 0,1-1 1,-1 1-1,0 0 0,1 0 0,-1-1 0,1 1 0,-1-1 0,1 1 0,0-1 0,-1 0 0,1 0 0,-1 0 0,1 1 0,0-1 0,-1-1 0,1 1 0,-1 0 0,1 0 0,-1-1 0,1 1 0,0 0 0,-1-1 0,1 0 0,-1 1 0,0-1 0,2-1 0,6-2-4,-1-1-1,0 0 0,0-1 0,0 0 1,-1 0-1,0-1 0,0 1 1,9-13-1,2-5-51,22-37 1,-11 5-76,-27 52 88,-1 0 0,1-1 0,-1 1 0,0-1 0,0 1 0,0-1 0,-1 1 0,1-1 0,-1 1 0,0-1 0,-1-4 0,1 8 19,0 1 0,0 0 0,0-1 0,-1 1 0,1 0-1,0-1 1,0 1 0,0 0 0,0-1 0,-1 1 0,1 0-1,0-1 1,0 1 0,-1 0 0,1-1 0,0 1 0,-1 0-1,1 0 1,0-1 0,-1 1 0,1 0 0,0 0-1,-1 0 1,1 0 0,0-1 0,-1 1 0,1 0 0,-1 0-1,1 0 1,0 0 0,-1 0 0,1 0 0,0 0 0,-1 0-1,1 0 1,-1 0 0,1 0 0,0 0 0,-1 1 0,1-1-1,-1 0 1,1 0 0,0 0 0,-1 0 0,1 1 0,0-1-1,-1 0 1,1 0 0,0 1 0,0-1 0,-1 0 0,1 0-1,0 1 1,0-1 0,-1 0 0,1 1 0,-17 17-3,2 5 140,0 1 0,2 1-1,1 0 1,1 1 0,1 0 0,-13 53 0,22-78-125,-2 28 225,3-28-226,0 0 0,0-1 1,0 1-1,0 0 0,0-1 0,0 1 1,1 0-1,-1-1 0,0 1 1,0 0-1,0-1 0,1 1 1,-1-1-1,0 1 0,1-1 1,-1 1-1,1-1 0,-1 1 1,0-1-1,1 1 0,-1-1 1,1 1-1,-1-1 0,1 0 1,0 1-1,-1-1 0,1 0 1,-1 1-1,1-1 0,0 0 0,-1 0 1,1 0-1,-1 0 0,1 1 1,0-1-1,-1 0 0,1 0 1,0 0-1,-1 0 0,1 0 1,0-1-1,0 1 0,5-1 9,0-1 1,0 0-1,0 0 0,0-1 0,0 1 0,-1-1 0,9-6 0,38-32-27,-30 23 9,21-18-19,27-21-90,-61 51 78,0 0-1,1 0 1,-1 1-1,1 0 1,19-6 0,-28 11 31,0 0 1,-1 0 0,1 0-1,0 0 1,0 0 0,0 0-1,-1 0 1,1 0 0,0 0-1,0 1 1,-1-1-1,1 0 1,0 1 0,-1-1-1,1 0 1,0 1 0,-1-1-1,1 1 1,-1-1 0,1 1-1,0-1 1,-1 1 0,1-1-1,-1 1 1,0 0 0,1-1-1,-1 1 1,1 0 0,-1-1-1,0 1 1,0 0 0,1 0-1,-1-1 1,0 2-1,7 28 51,-7-27-39,9 34 151,-7-31-138,0 1 1,0-1-1,-1 0 0,0 0 1,0 1-1,-1-1 1,0 12-1,0-14 24,0 0-1,-1 0 1,0 0-1,1 1 1,-1-1-1,-1 0 1,1 0-1,-1 0 1,1 0-1,-1-1 1,0 1-1,-3 3 1,9-33 1085,-2 15-979,8-38 335,-2-1 0,1-67-1,-9 116-481,0-1 0,0 1 0,0-1 0,0 1 0,0-1 0,0 1 0,1-1 0,-1 1 0,0-1 0,1 1 0,-1-1 0,1 1 0,0 0 0,-1-1-1,1 1 1,1-2 0,0 2-9,0-1-1,0 1 0,0 0 0,0 0 1,1 0-1,-1 0 0,0 1 1,1-1-1,2 0 0,-2 0-1,17-3-15,0 0-1,0 1 1,0 1-1,26 1 1,-37 1 4,1 0 1,-1 1-1,0 0 1,1 1-1,-1 0 1,0 1-1,0-1 0,0 2 1,-1-1-1,1 1 1,10 7-1,-16-9 12,-1 0 0,0 0-1,0 0 1,-1 0 0,1 0 0,0 1-1,-1-1 1,1 0 0,-1 1 0,0-1-1,0 1 1,0 0 0,0-1 0,0 1-1,0 0 1,-1 0 0,1-1 0,-1 1-1,0 0 1,0 0 0,0 0 0,0-1-1,-1 6 1,-2 7-21,-1 0 0,0 0 0,-9 20 0,-2 9-2,14-41 26,-1 2-9,1-1 0,0 1 0,1 0 0,-1 0 0,1 10 0,0-15 7,0 1 1,0 0-1,1 0 1,-1 0-1,0 0 1,1-1-1,-1 1 1,0 0-1,1 0 1,-1-1-1,1 1 1,-1 0-1,1 0 1,-1-1-1,1 1 1,-1-1-1,1 1 1,0 0-1,-1-1 1,1 0-1,0 1 1,0-1-1,-1 1 1,1-1-1,0 0 1,0 1-1,0-1 1,0 0-1,-1 0 1,1 0-1,0 0 1,0 0-1,0 0 1,0 0-1,0 0 1,-1 0-1,1 0 1,0 0-1,0 0 1,0 0-1,1-1 1,4-1-10,0 1 0,0-1 0,0-1-1,0 1 1,0-1 0,0 0 0,-1-1 0,10-6 0,41-40-71,-39 33 69,14-13-28,-1-3 0,-2 0 0,-1-1 0,26-45 0,-46 63 6,-2 5-111,-2 23 45,-2-7 98,-1 1-1,0-1 1,-1 1 0,1-1-1,-1 1 1,0-1-1,-1 1 1,1-1 0,-1 0-1,-4 9 1,-2-1 6,0 1 1,-14 16 0,22-30-2,0 1 1,0-1 0,-1 0 0,1 0 0,0 0 0,0 1 0,-1-1 0,1 0 0,0 0 0,0 0 0,-1 1 0,1-1 0,0 0 0,-1 0 0,1 0 0,0 0 0,-1 0 0,1 0-1,0 0 1,-1 0 0,1 0 0,0 0 0,-1 0 0,1 0 0,0 0 0,-1 0 0,1 0 0,0 0 0,-1 0 0,1 0 0,0 0 0,-1 0 0,1-1 0,-1 1 0,-10-12 27,11 11-29,-1 1-1,1-1 0,-1 0 1,1 1-1,-1-1 0,1 0 1,0 0-1,-1 1 0,1-1 1,0 0-1,0 0 0,-1 1 1,1-1-1,0 0 0,0 0 1,0 0-1,0 0 0,0 1 0,0-1 1,0 0-1,0 0 0,1 0 1,-1 1-1,0-1 0,0 0 1,1 0-1,-1 0 0,0 1 1,1-1-1,-1 0 0,1 1 1,-1-1-1,1 0 0,-1 1 1,2-2-1,-2 2-2,0 0 0,0 0 0,0 0 0,1 0 0,-1 0 0,0 0 0,0-1 0,1 1 0,-1 0 1,0 0-1,0 0 0,0 0 0,1 0 0,-1 0 0,0 0 0,0 0 0,0 0 0,1 0 0,-1 0 0,0 1 0,0-1 0,0 0 0,1 0 1,-1 0-1,0 0 0,0 0 0,0 0 0,1 0 0,-1 0 0,0 1 0,0-1 0,0 0 0,0 0 0,1 0 0,-1 0 0,0 1 0,0-1 0,0 0 1,0 0-1,0 0 0,0 0 0,0 1 0,0-1 0,0 14-38,-7 12 13,5-21 34,0 1-1,1 0 1,-1 0 0,1 0 0,0 0 0,1 0-1,0 0 1,0 0 0,1 10 0,-1-14-4,1 0 0,-1 0 1,1-1-1,-1 1 0,1 0 1,0 0-1,0 0 0,0-1 1,0 1-1,0 0 0,1-1 0,-1 1 1,0-1-1,1 1 0,-1-1 1,1 0-1,-1 1 0,1-1 0,0 0 1,-1 0-1,1 0 0,0-1 1,0 1-1,0 0 0,0-1 0,0 1 1,0-1-1,0 1 0,0-1 1,0 0-1,3 0 0,16 0 8,-1-2-1,0 0 0,28-7 0,-26 5-13,-12 0 7,-1 1 0,1-1 1,-1 0-1,0-1 0,0 0 1,0-1-1,0 0 1,-1 0-1,0-1 0,-1 0 1,1 0-1,-1 0 0,-1-1 1,0-1-1,0 1 1,0-1-1,5-10 0,-10 14 20,-1-1 0,1 1 0,-1 0 0,0 0 0,-1 0 0,1 0 0,-1 0 0,0 0 0,0 0 0,0 0 0,-1 0 0,-3-8 0,5 13-24,-1 0 0,1-1-1,0 1 1,-1-1 0,1 1 0,-1 0-1,1-1 1,-1 1 0,1 0-1,-1-1 1,1 1 0,-1 0 0,1 0-1,-1 0 1,1-1 0,-1 1-1,1 0 1,-1 0 0,1 0-1,-1 0 1,1 0 0,-1 0 0,0 0-1,1 0 1,-1 0 0,0 0-1,-16 9-15,-11 19 7,20-17 17,0 0 1,0 1-1,1 0 1,1 1-1,0-1 1,-5 16 0,8-21-4,1 0 1,0 0-1,1 1 1,-1-1-1,1 0 1,1 0-1,-1 1 1,1-1 0,1 1-1,-1-1 1,1 0-1,0 0 1,4 10-1,-4-14-89,1 0-1,-1 0 0,1 0 1,0 0-1,0 0 0,1 0 1,-1-1-1,0 1 1,1-1-1,-1 0 0,1 0 1,0 0-1,0 0 0,0 0 1,0-1-1,0 1 0,0-1 1,1 0-1,-1 0 0,0 0 1,1 0-1,-1 0 0,0-1 1,1 0-1,-1 1 0,1-1 1,-1-1-1,1 1 1,-1 0-1,0-1 0,1 0 1,-1 0-1,0 0 0,1 0 1,3-2-1,12-11-494</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8"/>
    </inkml:context>
    <inkml:brush xml:id="br0">
      <inkml:brushProperty name="width" value="0.035" units="cm"/>
      <inkml:brushProperty name="height" value="0.035" units="cm"/>
    </inkml:brush>
  </inkml:definitions>
  <inkml:trace contextRef="#ctx0" brushRef="#br0">97 466 11955,'2'1'120,"0"0"0,1 0 0,-1 0 0,0 1 0,0-1 0,0 1 0,0-1 0,0 1 0,0 0 0,-1-1 0,1 1 0,0 0 0,-1 0 0,0 1 0,1-1 0,-1 0 0,0 0 0,1 5 0,0 0 72,-1 0 0,0 0-1,0 1 1,-1-1 0,0 9-1,-1-1-122,-22 281 164,11-195-176,1 105 1,11-194-54,0 0 0,1 0 0,1 0 0,4 16 0,-5-24-3,0 0 0,1 0 0,-1-1 0,1 1-1,0-1 1,0 1 0,0-1 0,0 0 0,1 0 0,-1 0 0,1 0 0,0 0 0,0 0-1,0-1 1,0 0 0,0 1 0,4 1 0,1-1 8,0 0 0,1 0 0,-1 0 0,1-1 0,-1-1 0,1 1 0,14-1 0,67-3 163,-36-1-84,13 4 16,0 3-1,77 15 1,130 42-40,-194-42-62,1-3 0,1-4-1,-1-3 1,153-3 0,272-53 81,-61 4-7,188 23-1,24-1-51,7-30-23,163-10-22,269 26 26,206-13 86,-382-5 55,0 40 2,-812 15-145,845-4 0,-18-53-15,-566 32 76,-206 13-2,258-12 148,-158 21-156,266-13-4,-459 7-5,1-3 0,91-25 1,-146 29 26,1 0 0,-1-1 0,-1 0 1,1-2-1,14-10 0,66-56 612,-2 1-113,-87 70-545,-1-1 0,1 0 0,-1 0 0,0 0 0,0-1 0,-1 0 0,7-9-1,-10 12-19,0-1 0,0 0-1,0 1 1,-1-1-1,0 0 1,0 0-1,0 0 1,0 0-1,0-1 1,-1 1-1,0 0 1,0 0-1,0 0 1,0 0-1,-1 0 1,-1-6 0,-45-177 64,38 140-63,-14-54 25,20 91-26,0 0 0,-1 0-1,0 1 1,-1-1 0,0 1 0,0 0 0,-11-12 0,10 15-14,0 0 0,0 1 0,-1 0-1,0 0 1,0 0 0,0 1 0,-1 0 0,0 0 0,1 1 0,-1 0 0,-12-3 0,-11-1-100,-55-5 0,29 5 30,-162-24-231,-385-4 0,-1184 40-946,663 16 1223,73-1 11,797-19 36,-1496 28 304,1263-13 5,-879 47 128,1085-41-450,-586 42 34,-608 82-73,1277-122 70,-312 1 1,428-30-7,-84-16 1,-77-25 23,-72-12-23,281 54-29,1 2-1,-1 0 1,0 3-1,0 1 0,1 1 1,-1 2-1,1 2 1,0 0-1,0 3 1,-61 26-1,43-11-167,34-15 74,1-2 0,-1 0 0,-1-1 0,-24 7 0,40-14 83,-1 1 0,1-1 1,-1 1-1,1-1 0,-1 0 1,1 0-1,-1 0 0,-4-2 1,5 1-10,0 0 1,0 0 0,0-1 0,1 1 0,-1-1 0,0 1 0,-2-4-1,5 5 20</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39"/>
    </inkml:context>
    <inkml:brush xml:id="br0">
      <inkml:brushProperty name="width" value="0.035" units="cm"/>
      <inkml:brushProperty name="height" value="0.035" units="cm"/>
    </inkml:brush>
  </inkml:definitions>
  <inkml:trace contextRef="#ctx0" brushRef="#br0">132 9 18524,'10'-9'2128,"-13"16"-1053,-6 11-219,6-10-731,0 0-1,1 0 1,0 0-1,1 0 0,0 0 1,0 0-1,0 0 1,1 0-1,1 1 0,1 12 1,-1-19-140,0-1 0,-1 1 0,1-1 0,0 0 0,0 1 0,0-1 0,1 0 0,-1 0 0,0 0 0,0 0 0,1 0 0,-1 0 0,0 0 0,1 0 0,-1 0 0,1-1 0,-1 1 0,1-1 0,-1 1 0,1-1 0,0 1 0,-1-1 0,3 0 0,47 1-373,-25-1 200,-22 0 172,0 1 0,0-1 1,0 1-1,0 0 1,-1 0-1,1 0 1,0 1-1,-1-1 0,1 1 1,-1 0-1,0 0 1,1 0-1,-1 0 0,0 0 1,0 1-1,0 0 1,-1-1-1,1 1 0,3 5 1,-3-3 29,-1 0-1,0 0 1,1 0 0,-2 0-1,1 0 1,-1 1-1,1-1 1,-1 1 0,-1-1-1,1 1 1,-1-1 0,-1 9-1,1-5 39,-1-1 0,0 0 0,-1 0 0,1-1 0,-2 1 0,1 0 0,-1-1 0,0 1 0,-1-1 0,1 0 0,-2 0 0,1 0 0,-1 0 0,0-1 0,0 0 0,-1 0 0,1 0 0,-1-1 0,-7 5 0,8-7-56,0-1 0,1 0 0,-1 0-1,0 0 1,0 0 0,0-1 0,0 0 0,-1 0 0,1 0-1,0-1 1,0 0 0,0 0 0,-1 0 0,1 0 0,0-1-1,0 0 1,0 0 0,-1-1 0,1 1 0,1-1 0,-1 0-1,-9-5 1,4 0-70,1 1 0,0-1 0,1 0 0,-1-1 0,2 0 0,-1-1 0,1 1 0,0-1 0,-9-16 0,-9-25-238</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0"/>
    </inkml:context>
    <inkml:brush xml:id="br0">
      <inkml:brushProperty name="width" value="0.035" units="cm"/>
      <inkml:brushProperty name="height" value="0.035" units="cm"/>
    </inkml:brush>
  </inkml:definitions>
  <inkml:trace contextRef="#ctx0" brushRef="#br0">0 22 17188,'32'-4'1736,"-5"5"-1040,-8 2-304,5 3 809,0-2-201,1-4-752,-1 0-512,3-7 312,2 0-96,-2-10-200</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1"/>
    </inkml:context>
    <inkml:brush xml:id="br0">
      <inkml:brushProperty name="width" value="0.035" units="cm"/>
      <inkml:brushProperty name="height" value="0.035" units="cm"/>
    </inkml:brush>
  </inkml:definitions>
  <inkml:trace contextRef="#ctx0" brushRef="#br0">63 0 16275,'-17'38'1375,"5"-15"-551,-13 40 1,23-56-659,0 1-1,1-1 1,-1 1 0,1-1 0,1 1-1,-1 0 1,1 0 0,1-1 0,1 15-1,-1-20-144,-1 0-1,1 1 0,-1-1 0,1 1 1,0-1-1,0 0 0,0 1 0,1-1 1,-1 0-1,0 0 0,1 0 0,-1 0 1,1 0-1,0 0 0,-1 0 0,1-1 1,0 1-1,0-1 0,0 1 0,1-1 1,-1 0-1,0 0 0,0 0 0,1 0 1,-1 0-1,1 0 0,-1-1 0,0 1 1,1-1-1,-1 0 0,1 1 0,-1-1 1,6-1-1,-2 0 7,1 0 0,-1 0 1,0 0-1,0-1 0,1 0 1,-1-1-1,0 1 0,-1-1 1,1 0-1,0-1 0,9-7 1,-5 3 103,-2 0 0,1-1 0,-1 0 1,-1-1-1,0 1 0,11-20 0,-16 26-76,-1-1 0,1 1 0,-1 0 0,0-1-1,0 1 1,0-1 0,-1 1 0,1-1 0,-1 1 0,0-1-1,0-6 1,-1 7-21,0 1 0,1 0-1,-1-1 1,0 1 0,0-1 0,0 1-1,-1 0 1,1 0 0,-1 0 0,1 0-1,-1 0 1,1 0 0,-1 0 0,0 0-1,0 1 1,0-1 0,0 1 0,-4-3 0,2 2-3,-1 0 0,0 0 1,0 0-1,0 1 1,0-1-1,0 1 0,0 1 1,0-1-1,0 0 0,0 1 1,0 0-1,0 1 1,-7 0-1,9-1-67,0 1 0,0-1 0,1 1 0,-1 0 0,0 0 0,0 0 1,1 0-1,-1 0 0,0 0 0,1 1 0,-1 0 0,1-1 0,0 1 0,-1 0 0,1 0 0,0 0 0,0 0 0,0 1 0,1-1 0,-1 0 0,0 1 1,1-1-1,0 1 0,-2 3 0,3-4-53,0-1-1,-1 0 1,1 0 0,0 1 0,0-1-1,0 0 1,0 1 0,0-1 0,1 0-1,-1 0 1,0 1 0,1-1 0,-1 0-1,1 0 1,-1 0 0,1 1 0,-1-1 0,1 0-1,0 0 1,-1 0 0,1 0 0,0 0-1,0 0 1,0 0 0,0 0 0,0-1-1,0 1 1,0 0 0,0-1 0,0 1 0,1 0-1,-1-1 1,0 1 0,0-1 0,2 1-1,4 1-305,0 0 0,0-1 0,0 1 0,0-1 0,7 0 0,18-1-506,6-2-96</inkml:trace>
  <inkml:trace contextRef="#ctx0" brushRef="#br0" timeOffset="1">432 66 14603,'0'0'72,"1"0"0,-1 0-1,0 1 1,1-1 0,-1 0 0,1 0-1,-1 0 1,0 0 0,1 1 0,-1-1-1,0 0 1,1 0 0,-1 1 0,0-1-1,0 0 1,1 1 0,-1-1 0,0 0-1,0 1 1,1-1 0,-1 0 0,0 1-1,0-1 1,0 0 0,0 1 0,0-1-1,0 1 1,1-1 0,-1 0-1,0 1 1,0-1 0,0 1 0,0-1-1,0 0 1,0 1 0,-1-1 0,1 1-1,-6 17 417,5-15-294,-42 115 3532,39-102-3461,0 0 0,1 1 1,0-1-1,1 0 1,1 28-1,2-40-219,-1 0 1,1 1-1,-1-1 1,1 0-1,0 0 1,1 0-1,1 5 1,-2-8-36,-1 0 0,1 1 1,0-1-1,-1 0 0,1 0 1,0 0-1,0 0 0,0-1 0,0 1 1,0 0-1,0 0 0,0 0 1,0-1-1,0 1 0,0-1 0,0 1 1,0-1-1,0 1 0,1-1 0,-1 1 1,0-1-1,0 0 0,0 0 1,1 0-1,-1 0 0,0 0 0,0 0 1,1 0-1,-1 0 0,2 0 0,3-2 8,0-1-1,0 1 1,0-1-1,-1 0 0,1 0 1,-1-1-1,1 1 1,-1-1-1,0 0 0,-1-1 1,7-7-1,5-6 66,23-36 0,7-23 140,-41 67-161,-1 0 0,0 0-1,0-1 1,-1 1 0,3-22 0,-5 30-54,-1 1 0,0-1 1,1 0-1,-1 1 0,0-1 0,0 1 1,0-1-1,0 1 0,0-1 0,-1 1 0,1-1 1,0 0-1,-1 1 0,1-1 0,-1 1 0,0 0 1,1-1-1,-1 1 0,0-1 0,0 1 1,0 0-1,0 0 0,0 0 0,0-1 0,0 1 1,0 0-1,0 0 0,-1 0 0,1 1 1,0-1-1,-1 0 0,1 0 0,-1 1 0,1-1 1,0 1-1,-1-1 0,1 1 0,-1 0 0,0-1 1,1 1-1,-1 0 0,1 0 0,-1 0 1,1 0-1,-1 0 0,0 1 0,-1 0 0,-1-1-107,1 1 0,0 0 0,0 0 0,-1 0 0,1 0 0,0 0 0,0 1 0,0-1 0,0 1 0,1 0 0,-1 0 0,0 0 0,1 0 0,-1 1 0,1-1 0,0 1 0,0-1 0,0 1 0,0 0 0,0 0 0,-2 5 0,4 1-274,4-2-129</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3"/>
    </inkml:context>
    <inkml:brush xml:id="br0">
      <inkml:brushProperty name="width" value="0.035" units="cm"/>
      <inkml:brushProperty name="height" value="0.035" units="cm"/>
    </inkml:brush>
  </inkml:definitions>
  <inkml:trace contextRef="#ctx0" brushRef="#br0">1 49 20268,'16'1'1785,"-3"-2"-1241,-1-5-272,10-1 840,4-2-360,7 1-864,0-1-504,1 2 520,2 4-104,-5 3-160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4"/>
    </inkml:context>
    <inkml:brush xml:id="br0">
      <inkml:brushProperty name="width" value="0.035" units="cm"/>
      <inkml:brushProperty name="height" value="0.035" units="cm"/>
    </inkml:brush>
  </inkml:definitions>
  <inkml:trace contextRef="#ctx0" brushRef="#br0">26 38 19612,'7'15'1465,"-11"12"-1065,-4 1-136,-2 5 392,2 2-144,5 1-48,3-5-176,2-4-568,1-4-320,4-11-2081,3-8 2353,-3-8-408,0-5-240</inkml:trace>
  <inkml:trace contextRef="#ctx0" brushRef="#br0" timeOffset="1">359 1 18628,'-35'50'2603,"32"-45"-2417,1-1 0,-1 1 0,1 0-1,1 0 1,-1 0 0,1 0 0,0 0 0,0 0 0,-1 8 0,2-12-172,0-1 0,1 1-1,-1 0 1,0 0 0,0-1-1,0 1 1,1 0 0,-1-1-1,0 1 1,1 0 0,-1-1-1,0 1 1,1-1 0,-1 1-1,1 0 1,-1-1 0,1 1-1,-1-1 1,1 0 0,0 1-1,-1-1 1,1 1 0,0-1-1,-1 0 1,1 1 0,0-1-1,-1 0 1,1 0 0,0 0-1,-1 1 1,1-1 0,0 0-1,0 0 1,-1 0 0,2 0-1,32-2-131,-24 0 34,-2 2 8,-1-1 0,1 1 0,-1 0 0,1 1 1,-1 0-1,1 0 0,-1 1 0,10 3 0,-14-4 50,0 1 0,0-1 0,0 1 0,0 0 0,0 0 0,0 0 0,-1 0 0,1 1 0,-1-1 0,0 1 0,0-1 0,0 1 0,0 0 0,0 0-1,0 0 1,-1 0 0,1 0 0,-1 0 0,0 0 0,1 7 0,0-2 32,-1 1-1,0 0 0,-1 0 1,0-1-1,-1 1 1,0 0-1,0 0 1,0-1-1,-1 1 1,-1 0-1,-4 11 1,3-9 75,-1-1 1,0 0-1,-1 0 1,0 0-1,0 0 1,-1-1-1,0 0 0,-12 11 1,18-19-91,-1 1 1,1-1-1,-1 0 1,0 1 0,0-1-1,1 0 1,-1 0-1,0 0 1,0 0-1,0 0 1,0 0-1,0-1 1,0 1-1,0-1 1,0 0-1,0 1 1,-1-1-1,1 0 1,0 0-1,-3 0 1,2-1-61,1 0 0,0 0 0,-1 0 1,1 0-1,0-1 0,0 1 0,0-1 0,0 1 0,0-1 1,0 1-1,1-1 0,-1 0 0,0 0 0,1 0 0,-2-2 1,-2-6-146,-1 0-1,2 0 1,-1 0 0,2-1 0,-1 0 0,-2-18 0,-1-22-473</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6"/>
    </inkml:context>
    <inkml:brush xml:id="br0">
      <inkml:brushProperty name="width" value="0.035" units="cm"/>
      <inkml:brushProperty name="height" value="0.035" units="cm"/>
    </inkml:brush>
  </inkml:definitions>
  <inkml:trace contextRef="#ctx0" brushRef="#br0">0 41 17988,'14'-4'1400,"5"2"-1048,3-2-144,6-1 264,11 5-392,7-1-720,3-5 624,5-2-208,0-2-80</inkml:trace>
  <inkml:trace contextRef="#ctx0" brushRef="#br0" timeOffset="1">575 11 15387,'-45'80'2820,"31"-58"-2053,1 2 0,0 0 0,2 0 0,1 1 0,-10 34 0,20-55-687,-1-1 0,0 1 1,1-1-1,0 1 0,0-1 1,0 1-1,0-1 0,0 1 1,2 3-1,-2-6-68,0-1 1,1 1-1,-1 0 1,0 0-1,1 0 1,-1-1-1,1 1 0,-1 0 1,1 0-1,0-1 1,-1 1-1,1-1 1,0 1-1,-1 0 1,1-1-1,0 1 0,0-1 1,-1 0-1,1 1 1,0-1-1,0 0 1,0 1-1,0-1 1,0 0-1,-1 0 0,1 0 1,0 0-1,0 1 1,0-2-1,0 1 1,0 0-1,0 0 0,0 0 1,0 0-1,-1 0 1,1-1-1,0 1 1,1-1-1,6-2 6,0 0 0,0-1 1,0 0-1,0 0 0,0-1 0,-1 0 0,0 0 0,0-1 1,-1 0-1,1 0 0,6-9 0,2-4 25,0 0-1,21-40 1,-34 55-39,6-10 37,12-29 0,-19 40-34,0 0 1,0 0-1,0 0 0,0 0 1,-1 0-1,1 0 0,-1 0 0,0 0 1,1-1-1,-2 1 0,1 0 1,0 0-1,-1 0 0,1 0 1,-1 0-1,-2-6 0,2 8-4,1 0 0,-1 0 0,1 0-1,-1 0 1,0 0 0,1 0 0,-1 1-1,0-1 1,0 0 0,1 0 0,-1 1 0,0-1-1,0 0 1,0 1 0,0-1 0,0 1-1,0 0 1,0-1 0,0 1 0,0 0 0,0-1-1,0 1 1,-2 0 0,1 0 0,0 0-1,0 1 1,0-1 0,0 1-1,0-1 1,0 1 0,0 0-1,0 0 1,0 0 0,0 0 0,-2 2-1,-3 2-55,1 0 0,-1 1 1,1 0-1,-9 13 0,8-11-26,0 1-379,1 0 0,0 0 0,0 0 0,1 1 0,-9 19 0,14-18-54,8-1-169</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8"/>
    </inkml:context>
    <inkml:brush xml:id="br0">
      <inkml:brushProperty name="width" value="0.035" units="cm"/>
      <inkml:brushProperty name="height" value="0.035" units="cm"/>
    </inkml:brush>
  </inkml:definitions>
  <inkml:trace contextRef="#ctx0" brushRef="#br0">164 18 14219,'-1'3'157,"0"0"0,0 0-1,0-1 1,0 1 0,0-1-1,-1 1 1,0-1 0,1 1 0,-1-1-1,0 0 1,0 0 0,0 0 0,0 0-1,-5 3 1,-9 9 366,-7 11 1114,-28 40 0,45-57-1384,0 0-1,1 1 1,0 0-1,1 0 1,0 0 0,0 0-1,1 1 1,0-1-1,-2 16 1,5-24-223,0 0 1,-1 0 0,1 0-1,0 0 1,0 1-1,0-1 1,0 0-1,0 0 1,0 0-1,1 1 1,-1-1-1,0 0 1,0 0-1,1 0 1,-1 0 0,1 0-1,-1 0 1,1 0-1,0 0 1,-1 0-1,1 0 1,0 0-1,0 0 1,0 0-1,-1 0 1,3 1 0,-2-2-5,1 1 0,0-1 0,0 0 0,0 1 0,-1-1 0,1 0 0,0 0 0,0 0 0,0 0 0,0-1 0,-1 1 0,1 0 0,0-1 0,0 1 0,1-2 0,9-2 71,-1-2-1,0 0 1,18-11-1,-6 0 90,0 0 0,-1-2 0,-1 0 0,-1-1 0,-1-1 0,30-43 0,-46 61-155,-1-1 0,0 0 1,0 1-1,0-1 0,-1 0 1,1 0-1,-1 0 1,0 0-1,0 0 0,-1 0 1,1-8-1,-1 10-32,0 1 0,0 0 0,-1-1 0,1 1 0,-1 0 1,1-1-1,-1 1 0,1 0 0,-1 0 0,0-1 0,0 1 0,1 0 0,-1 0 0,0 0 0,0 0 0,0 0 1,0 0-1,0 0 0,0 0 0,-1 0 0,1 1 0,0-1 0,0 0 0,-1 1 0,1-1 0,0 1 0,-1 0 0,1-1 1,0 1-1,-1 0 0,1 0 0,-1 0 0,1-1 0,0 2 0,-1-1 0,-2 0 0,-2 0-181,0 0 0,0 1-1,0-1 1,0 1 0,0 1 0,0-1-1,0 1 1,0 0 0,0 0-1,1 1 1,-1-1 0,1 1 0,-1 0-1,1 1 1,-5 4 0,0 5-437</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49"/>
    </inkml:context>
    <inkml:brush xml:id="br0">
      <inkml:brushProperty name="width" value="0.035" units="cm"/>
      <inkml:brushProperty name="height" value="0.035" units="cm"/>
    </inkml:brush>
  </inkml:definitions>
  <inkml:trace contextRef="#ctx0" brushRef="#br0">84 241 16460,'1'0'79,"-1"1"0,1-1 0,0 0 0,0 0 0,-1 0 0,1 1 0,0-1 0,-1 0 0,1 1 0,0-1 0,-1 0 0,1 1 1,-1-1-1,1 1 0,-1-1 0,1 1 0,-1-1 0,1 1 0,-1 0 0,1-1 0,-1 1 0,1-1 0,-1 1 0,0 0 0,0-1 1,1 1-1,-1 0 0,0 0 0,0-1 0,0 1 0,0 0 0,0 0 0,0-1 0,0 1 0,0 0 0,0 0 0,0-1 0,0 1 1,0 0-1,0-1 0,-1 1 0,1 0 0,0-1 0,-1 1 0,0 1 0,-2 6 298,0 0 0,-1 1 0,-6 7 0,3-4 156,-9 17 202,7-14-478,1-1 0,1 1 0,0 0 0,1 0 0,1 1 0,-5 20 0,10-35-252,0 0 0,-1 0 0,1 0 1,0-1-1,0 1 0,0 0 0,0 0 0,0 0 1,0-1-1,0 1 0,1 0 0,-1 0 0,0 0 1,0-1-1,0 1 0,1 0 0,-1 0 0,1-1 0,-1 1 1,0 0-1,1-1 0,-1 1 0,1 0 0,-1-1 1,2 2-1,-1-2-6,0 1 0,0-1 0,0 0 1,1 0-1,-1 0 0,0 0 0,0 0 1,0 0-1,0 0 0,0 0 0,0 0 0,0 0 1,0 0-1,0-1 0,0 1 0,2-1 1,4-2-100,0-1 0,0 1 0,12-10 1,-9 5-91,0 1 1,0-1-1,-1-1 1,-1 0-1,1 0 1,-2-1-1,1 0 0,-1 0 1,6-13-1,2-11-232</inkml:trace>
  <inkml:trace contextRef="#ctx0" brushRef="#br0" timeOffset="1">88 32 20756,'-8'4'1697,"3"-4"-1265,3 2-208,3-2 640,5 0-584,-1-7-88,3-6-136,-3-4-128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8.789"/>
    </inkml:context>
    <inkml:brush xml:id="br0">
      <inkml:brushProperty name="width" value="0.025" units="cm"/>
      <inkml:brushProperty name="height" value="0.025" units="cm"/>
    </inkml:brush>
  </inkml:definitions>
  <inkml:trace contextRef="#ctx0" brushRef="#br0">18 10 10698,'0'0'4917,"-2"10"-3209,-1 6-1090,0-6-177,0 1 1,1 0-1,0 0 1,1 0-1,0 0 1,1 0-1,0 0 1,3 19-1,-2-28-422,0-1 1,0 1-1,1-1 1,-1 1-1,0-1 0,1 1 1,-1-1-1,1 0 1,-1 1-1,1-1 0,0 0 1,-1 0-1,1 0 0,0-1 1,0 1-1,0 0 1,0-1-1,0 1 0,-1-1 1,1 0-1,0 1 1,0-1-1,0 0 0,3 0 1,3 0 15,0-1 0,0 1-1,0-1 1,0-1 0,8-1 0,3-5-247,0-1 1,-1-1-1,0 0 0,-1-1 1,0-1-1,-1-1 0,29-28 1,7-4-5479,-51 44 5040,12-8-3361,-5 11-1412,-5 6 1563</inkml:trace>
  <inkml:trace contextRef="#ctx0" brushRef="#br0" timeOffset="1">362 51 224,'0'0'224</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1"/>
    </inkml:context>
    <inkml:brush xml:id="br0">
      <inkml:brushProperty name="width" value="0.035" units="cm"/>
      <inkml:brushProperty name="height" value="0.035" units="cm"/>
    </inkml:brush>
  </inkml:definitions>
  <inkml:trace contextRef="#ctx0" brushRef="#br0">1 2 18628,'6'1'1808,"5"4"-1071,5-1-305,10-6 952,5 2-376,15 0-416,6-1-184,4-2-464,-2-1-384,1 4 248,-7-2 80,-10 7-80,-7 6-56</inkml:trace>
  <inkml:trace contextRef="#ctx0" brushRef="#br0" timeOffset="1">61 172 15707,'-8'6'1721,"6"1"-881,6-5-296,14-5 1344,6-3-783,18-4-329,3-1-168,16-4-776,-1 1 1528,7 5-1200,-2 5 24,-12 3-80</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3"/>
    </inkml:context>
    <inkml:brush xml:id="br0">
      <inkml:brushProperty name="width" value="0.035" units="cm"/>
      <inkml:brushProperty name="height" value="0.035" units="cm"/>
    </inkml:brush>
  </inkml:definitions>
  <inkml:trace contextRef="#ctx0" brushRef="#br0">6 30 16964,'5'-12'1386,"4"-5"-301,-6 16-224,-2 12 585,-2 23-159,-9 45 0,-2 26-573,12-93-646,0 1-1,1 0 1,0-1 0,0 1 0,2-1-1,3 14 1,-5-23-81,0 1 0,0-1 0,0 0 0,1 0 0,-1 0 1,1 0-1,0 0 0,-1-1 0,1 1 0,0 0 0,1-1 0,-1 1 0,0-1 0,1 0 0,0 0 0,-1 0 0,1 0 0,0 0 0,0-1 1,0 1-1,0-1 0,0 0 0,0 0 0,0 0 0,1 0 0,-1 0 0,6 0 0,-4-1-64,0-1-1,-1 1 1,1-1 0,0 0 0,0-1-1,-1 1 1,1-1 0,-1 0-1,0 0 1,1 0 0,-1 0-1,0-1 1,0 0 0,0 0-1,-1 0 1,1 0 0,-1 0-1,6-8 1,7-11-303</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4"/>
    </inkml:context>
    <inkml:brush xml:id="br0">
      <inkml:brushProperty name="width" value="0.035" units="cm"/>
      <inkml:brushProperty name="height" value="0.035" units="cm"/>
    </inkml:brush>
  </inkml:definitions>
  <inkml:trace contextRef="#ctx0" brushRef="#br0">10 0 17172,'-1'29'1992,"-2"-2"-1320,-1 2-280,2-2 1241,2-6-865,8 4-288,7-10-832,7-4-408,12-11-665,5-6 1153,7-11-320,1-6-200</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5"/>
    </inkml:context>
    <inkml:brush xml:id="br0">
      <inkml:brushProperty name="width" value="0.035" units="cm"/>
      <inkml:brushProperty name="height" value="0.035" units="cm"/>
    </inkml:brush>
  </inkml:definitions>
  <inkml:trace contextRef="#ctx0" brushRef="#br0">91 80 16948,'-2'1'177,"-1"1"0,1 0 0,-1 0 0,1 0 0,0 0 0,-1 0 0,1 0 0,0 0 1,1 1-1,-1-1 0,-2 5 0,0-2 109,-4 7 185,0 1 1,0 0 0,1 1-1,-6 17 1,10-23-288,0 1-1,1-1 1,0 1 0,0-1 0,1 1 0,0 0 0,0 0 0,1 14 0,1-21-160,-1 0 1,0 0 0,0 0-1,1 0 1,-1 0 0,1 0-1,0-1 1,0 1 0,-1 0 0,1 0-1,0-1 1,0 1 0,1-1-1,-1 1 1,0-1 0,0 1-1,1-1 1,-1 0 0,1 1-1,-1-1 1,3 1 0,-1-1-11,0 0 0,0 0 0,0 0 0,0 0 0,0-1 0,0 1 0,0-1 0,0 0 0,1 0 0,-1 0 0,0-1 0,4 0 0,3-1-2,1-1 0,0-1 0,0 0 0,-1 0 0,0-1 0,13-8 0,-12 5 41,0 0 0,0-1 0,0 0 1,-2 0-1,1-2 0,-1 1 0,0-1 0,10-18 0,-16 24-7,0-1 0,-1 1 0,0 0 0,0 0 0,0-1 0,-1 1 0,1-1 0,-1 0 0,-1 1-1,1-8 1,-1 9-15,-1 0 0,1 0 0,-1 0 0,0 1 0,0-1 0,0 0 0,-1 1 0,1-1 0,-1 1 0,0 0 0,0-1 0,0 1 0,0 0 0,0 0 0,-1 0 0,-5-4 0,5 4-95,0 0 0,-1 0 0,0 0 0,0 1 0,0 0 0,0 0 0,0 0 0,0 0 0,-1 0 0,1 1 0,-1 0 0,1 0 0,-1 0 0,1 1 0,-1-1 0,1 1 0,-1 0 0,0 0 0,1 1 0,-7 0 0,10 0-33,0 0 1,0-1-1,0 1 1,0 0 0,0-1-1,0 1 1,0 0 0,0 0-1,0 0 1,0 0 0,0 0-1,1 0 1,-1 0 0,0 0-1,1 0 1,-1 1 0,1-1-1,-1 0 1,1 0 0,-1 0-1,1 1 1,0-1 0,0 0-1,0 0 1,0 1 0,0-1-1,0 0 1,0 1 0,0-1-1,0 0 1,0 0 0,1 1-1,-1-1 1,1 0-1,-1 0 1,2 2 0,6 5-762</inkml:trace>
  <inkml:trace contextRef="#ctx0" brushRef="#br0" timeOffset="1">672 1 15059,'-50'61'2391,"34"-44"-1719,1 2-1,0-1 1,2 2-1,0-1 1,-14 32-1,24-45-542,1 0-1,0 0 0,1 1 1,-1-1-1,0 11 1,2-15-106,0-1 0,0 1 0,0-1 1,0 0-1,0 1 0,0-1 0,0 0 1,1 1-1,-1-1 0,1 0 0,-1 1 1,1-1-1,-1 0 0,1 0 0,0 1 1,-1-1-1,1 0 0,0 0 0,0 0 1,0 0-1,0 0 0,0 0 0,0 0 1,0 0-1,0-1 0,0 1 0,1 0 1,-1-1-1,0 1 0,0-1 0,1 1 1,2 0-1,5 0 17,0 0 1,0-1-1,0 0 0,0 0 0,1-1 1,-1 0-1,0-1 0,0 0 1,-1-1-1,1 1 0,0-2 1,-1 1-1,0-1 0,1 0 1,-2-1-1,1 0 0,0 0 1,9-9-1,-10 8 46,0 0-1,-1 0 1,0 0 0,0-1-1,0 0 1,-1 0 0,0 0-1,-1-1 1,1 0-1,-1 1 1,-1-2 0,0 1-1,0 0 1,0-1 0,-1 1-1,0-1 1,-1 0 0,0 0-1,0-13 1,-1 20-82,0 0-1,0 0 1,0 0-1,-1-1 0,1 1 1,-1 0-1,1 0 1,-1 0-1,0 0 1,0 0-1,0 0 1,0 0-1,0 0 1,0 1-1,0-1 1,-1 0-1,1 1 0,0-1 1,-1 1-1,0-1 1,1 1-1,-1-1 1,0 1-1,0 0 1,0 0-1,0 0 1,0 0-1,0 0 1,0 1-1,0-1 1,0 1-1,0-1 0,0 1 1,-4-1-1,-2 2-377,-1-1-1,0 1 1,1 0-1,-1 1 1,1 0-1,0 0 0,-11 5 1,3-2-232,1-5-188</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7"/>
    </inkml:context>
    <inkml:brush xml:id="br0">
      <inkml:brushProperty name="width" value="0.035" units="cm"/>
      <inkml:brushProperty name="height" value="0.035" units="cm"/>
    </inkml:brush>
  </inkml:definitions>
  <inkml:trace contextRef="#ctx0" brushRef="#br0">31 0 19196,'0'12'1464,"-3"5"-943,0 6-185,-3 10 632,-1 3-184,2 5-296,0 1-80,4 2-32,1-6-160,4-8-480,-1-7-248,4-9-496,-1-7 840,-5-7-104,2 0-176,-4-7-216</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58"/>
    </inkml:context>
    <inkml:brush xml:id="br0">
      <inkml:brushProperty name="width" value="0.035" units="cm"/>
      <inkml:brushProperty name="height" value="0.035" units="cm"/>
    </inkml:brush>
  </inkml:definitions>
  <inkml:trace contextRef="#ctx0" brushRef="#br0">0 207 12667,'1'6'1608,"8"2"-808,1 1-360,4-6 1961,2-3-1633,7-3-544,3-2-200,5-5-616,7-3 592,0-2-200,3-4-72</inkml:trace>
  <inkml:trace contextRef="#ctx0" brushRef="#br0" timeOffset="1">603 0 15043,'-17'21'2574,"-29"26"-1,-5 5-87,50-50-2418,-1-1 0,0 1 0,1 0 0,0 0 0,-1 1 0,1-1 0,0 0 0,-1 4 1,2-6-66,0 1 1,0-1-1,0 1 1,0-1-1,0 1 1,0-1-1,0 1 0,0-1 1,1 1-1,-1-1 1,0 1-1,0-1 1,0 1-1,1-1 1,-1 0-1,0 1 1,0-1-1,1 1 1,-1-1-1,1 0 1,-1 1-1,0-1 1,1 0-1,-1 0 1,1 1-1,-1-1 1,0 0-1,1 0 1,-1 1-1,1-1 1,-1 0-1,1 0 1,-1 0-1,1 0 1,-1 0-1,1 0 0,-1 0 1,1 0-1,-1 0 1,1 0-1,-1 0 1,1 0-1,35 1-404,-21-1 147,0 0 1,0 1 0,0 1 0,24 5-1,-36-6 232,0 0-1,0 0 0,-1 0 0,1 0 0,0 0 0,-1 1 0,1-1 1,-1 1-1,0 0 0,1-1 0,-1 1 0,0 0 0,0 0 0,0 1 0,0-1 1,-1 0-1,1 1 0,-1-1 0,1 1 0,-1-1 0,0 1 0,0 0 1,0-1-1,0 1 0,0 0 0,-1 0 0,1 0 0,-1-1 0,0 7 1,0-6 39,-1 1 0,0-1 0,0 1 1,0-1-1,0 1 0,0-1 1,-1 0-1,1 1 0,-1-1 1,0 0-1,0 0 0,0 0 0,-1 0 1,1-1-1,-1 1 0,1-1 1,-1 1-1,0-1 0,0 0 1,0 0-1,-4 2 0,-1 1 17,0-1 1,-1 0-1,1 0 0,-1-1 0,0 0 1,0-1-1,-10 2 0,13-3-75,0 0 0,0-1-1,-1 1 1,1-2 0,0 1-1,0-1 1,0 1 0,0-2-1,0 1 1,1-1 0,-1 0-1,0 0 1,1 0 0,-1-1-1,1 0 1,0 0-1,0 0 1,0-1 0,0 0-1,0 0 1,1 0 0,0 0-1,0-1 1,-4-4 0,-15-35-221</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0"/>
    </inkml:context>
    <inkml:brush xml:id="br0">
      <inkml:brushProperty name="width" value="0.035" units="cm"/>
      <inkml:brushProperty name="height" value="0.035" units="cm"/>
    </inkml:brush>
  </inkml:definitions>
  <inkml:trace contextRef="#ctx0" brushRef="#br0">0 2 13691,'30'-2'1616,"-1"2"-936,1 2-352,-1 0 1329,2 3-857,2-1-520,-1 0-72,1-4-256</inkml:trace>
  <inkml:trace contextRef="#ctx0" brushRef="#br0" timeOffset="1">493 32 16844,'-28'22'1014,"2"2"0,-47 51 1,66-67-872,0 1 1,1 0 0,0 0-1,1 0 1,0 0-1,0 1 1,1 0 0,1 0-1,-1 0 1,2 1-1,-1-1 1,1 1 0,1 0-1,-1 12 1,2-21-121,0 0 1,0 0 0,1 0 0,-1 1-1,0-1 1,1 0 0,-1 0 0,1 0-1,0 0 1,0 0 0,0 0 0,0 0-1,0 0 1,0 0 0,0 0 0,1-1-1,-1 1 1,1 0 0,2 2 0,-1-3-15,-1 0 0,0 0 1,1 0-1,-1 0 1,1 0-1,-1 0 0,1-1 1,-1 1-1,1-1 1,-1 0-1,1 0 0,-1 0 1,1 0-1,0 0 1,-1 0-1,6-2 1,3-1 0,1-1 1,0 0 0,-1-1-1,0 0 1,0-1 0,0 0-1,-1-1 1,12-10 0,-8 6 43,0-1-1,-1-1 1,-1 0 0,21-30 0,-30 39-13,0-1-1,0 1 1,0-1 0,-1 0-1,0 0 1,0 0 0,-1 0-1,1 0 1,-1 0 0,1-10-1,-2 13-22,0 0 0,0 0 0,-1 0 1,1 0-1,-1 1 0,1-1 0,-1 0 0,0 0 0,0 0 0,0 0 0,0 1 0,0-1 0,0 0 0,0 1 1,0-1-1,-1 1 0,1-1 0,-1 1 0,1 0 0,-1 0 0,1 0 0,-1-1 0,0 1 0,0 1 0,1-1 0,-1 0 1,0 0-1,0 1 0,0-1 0,0 1 0,0 0 0,-2-1 0,-8 0-35,1 0-1,0 0 1,-1 2 0,1-1-1,-1 1 1,1 1 0,0 0-1,-1 1 1,1 0 0,1 0-1,-1 1 1,-16 9 0,24-11-139,0 0 0,0 0 0,0 0 0,1 0 1,-1 1-1,1-1 0,-1 1 0,1-1 0,-2 5 1,3-7 84,1 1 1,-1 0 0,1-1 0,0 1 0,0 0-1,-1-1 1,1 1 0,0 0 0,0-1 0,0 1-1,0 0 1,-1-1 0,1 1 0,0 0 0,1 0-1,-1-1 1,0 1 0,0 0 0,0 0 0,0 0-1,1 0 12,0-1-1,-1 1 0,1 0 1,0 0-1,-1-1 0,1 1 1,0-1-1,0 1 0,0 0 0,-1-1 1,1 0-1,0 1 0,0-1 1,0 1-1,0-1 0,0 0 1,0 0-1,0 0 0,1 1 1,20 0-711,5 0-130</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2"/>
    </inkml:context>
    <inkml:brush xml:id="br0">
      <inkml:brushProperty name="width" value="0.035" units="cm"/>
      <inkml:brushProperty name="height" value="0.035" units="cm"/>
    </inkml:brush>
  </inkml:definitions>
  <inkml:trace contextRef="#ctx0" brushRef="#br0">229 3 15227,'7'-2'1119,"-6"3"-389,-15 10 16,4-3-457,-102 93 2967,98-86-2995,1 0-1,0 0 1,1 1 0,1 0 0,-15 31 0,24-42-181,0-1 1,0 1 0,1 0 0,-1 0 0,1 0 0,0 0 0,0 7 0,1-11-62,0 0 1,0 0-1,0 0 1,1 0-1,-1 0 0,0-1 1,0 1-1,0 0 1,1 0-1,-1 0 1,1 0-1,-1 0 1,0-1-1,1 1 1,-1 0-1,1 0 0,0-1 1,0 2-1,1-1-4,-1-1 0,0 1 0,0-1 0,0 1 0,0-1 0,1 0 0,-1 0 0,0 1 0,0-1 0,0 0 0,1 0 0,-1 0 0,0 0 0,0 0 0,1-1 0,-1 1 0,0 0 0,2-1 0,8-3 4,0 0-1,-1 0 1,1-1 0,-1-1-1,0 0 1,0 0 0,-1-1-1,1 0 1,-2 0-1,12-13 1,-10 10-13,-1 0 1,0-1-1,-1 0 1,0-1-1,-1 0 1,0 0-1,-1 0 0,7-20 1,-11 24-10,-1 0-1,1 0 1,-1 0 0,-1 0 0,1 0 0,-2-15-1,1 21-24,-1 0-1,1 0 0,-1 0 0,1 0 0,-1 0 0,0 0 0,0 0 0,1 0 0,-2 0 0,1 0 1,0 0-1,0 1 0,-3-4 0,3 4-24,0 1 1,0-1-1,-1 0 0,1 0 0,0 1 1,-1-1-1,1 1 0,0-1 1,-1 1-1,1 0 0,-1-1 1,1 1-1,-1 0 0,1 0 0,0 0 1,-1 0-1,1 0 0,-1 1 1,1-1-1,-1 0 0,1 1 1,-2 0-1,1-1-51,0 1-1,1 0 1,-1 0 0,1 0-1,-1 0 1,1 0 0,-1 0-1,1 1 1,0-1 0,0 0-1,0 1 1,-1-1 0,1 1-1,0-1 1,1 1 0,-1 0-1,0-1 1,0 1 0,1 0-1,-1-1 1,1 1 0,-1 0-1,1 0 1,0 0 0,0-1-1,0 1 1,0 0 0,0 0-1,0 2 1,4 7-651</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3"/>
    </inkml:context>
    <inkml:brush xml:id="br0">
      <inkml:brushProperty name="width" value="0.035" units="cm"/>
      <inkml:brushProperty name="height" value="0.035" units="cm"/>
    </inkml:brush>
  </inkml:definitions>
  <inkml:trace contextRef="#ctx0" brushRef="#br0">81 184 15019,'1'0'97,"0"0"0,0 0-1,-1 0 1,1-1 0,0 1-1,0 0 1,0 0 0,-1 1-1,1-1 1,0 0 0,0 0-1,-1 0 1,1 0 0,0 1-1,0-1 1,-1 0 0,1 1-1,0-1 1,0 0 0,-1 1-1,1-1 1,-1 1 0,1-1-1,0 1 1,-1-1 0,1 1-1,-1 0 1,1-1 0,-1 1 0,0 0-1,1-1 1,-1 1 0,1 1-1,-1 0 139,-1 1 1,1-1-1,-1 0 0,1 1 0,-1-1 0,0 0 1,0 1-1,0-1 0,0 0 0,0 0 0,-3 4 1,-15 23 1137,-31 58 535,46-79-1802,1-1 1,0 1 0,0 1 0,0-1 0,1 0-1,1 1 1,-1-1 0,1 1 0,1 9-1,0-16-106,0 0-1,0 0 0,1 1 0,-1-1 0,1 0 0,-1 0 1,1 0-1,0 0 0,0 0 0,0 0 0,0 0 0,0 0 0,1 0 1,-1-1-1,0 1 0,1 0 0,-1-1 0,1 1 0,0-1 1,0 0-1,-1 1 0,1-1 0,0 0 0,0 0 0,0 0 1,0 0-1,0-1 0,0 1 0,1 0 0,-1-1 0,0 0 0,0 1 1,3-1-1,4 0-176,0 1 1,1-1 0,-1-1-1,0 0 1,0 0 0,14-5 0,-14 4 189,-1-1 1,1-1-1,0 0 1,-1 0 0,0-1-1,0 0 1,0 0 0,-1-1-1,0 0 1,0 0 0,0 0-1,7-10 1,14-23-345</inkml:trace>
  <inkml:trace contextRef="#ctx0" brushRef="#br0" timeOffset="1">166 62 18108,'-22'-8'1872,"4"-2"-1200,6 1-328,7 1 1201,6 2-825,6-3-400,3 4-48,3-1-288</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5"/>
    </inkml:context>
    <inkml:brush xml:id="br0">
      <inkml:brushProperty name="width" value="0.035" units="cm"/>
      <inkml:brushProperty name="height" value="0.035" units="cm"/>
    </inkml:brush>
  </inkml:definitions>
  <inkml:trace contextRef="#ctx0" brushRef="#br0">2 350 18228,'0'0'84,"-1"-1"1,1 0 0,0 1-1,0-1 1,0 0-1,0 0 1,-1 1-1,1-1 1,0 0-1,0 1 1,0-1-1,1 0 1,-1 1-1,0-1 1,0 0 0,0 1-1,0-1 1,1 0-1,-1 1 1,0-1-1,0 0 1,1 1-1,-1-1 1,1 0-1,13-22 119,-11 17 127,159-260 1416,-161 265-1742,3-5 71,0 0 1,0 1-1,9-10 0,-13 15-63,1-1 1,-1 1-1,1 0 1,-1-1 0,1 1-1,-1 0 1,0-1-1,1 1 1,-1 0-1,1 0 1,-1-1-1,1 1 1,-1 0-1,1 0 1,-1 0-1,1 0 1,0 0-1,-1 0 1,1 0-1,-1 0 1,1 0-1,-1 0 1,2 0-1,-1 1 8,-1-1 1,1 1-1,-1 0 0,1 0 0,0-1 0,-1 1 0,1 0 0,-1 0 0,1 0 1,-1 0-1,0 0 0,1 0 0,-1-1 0,0 1 0,0 0 0,0 0 0,0 0 0,0 0 1,0 1-1,3 43 362,-3 0 0,-7 67 0,3-64-333,2-1-1,3 52 1,2-91-512,2-11-258,2-15-361,4-42 95,-7 19 316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9.180"/>
    </inkml:context>
    <inkml:brush xml:id="br0">
      <inkml:brushProperty name="width" value="0.025" units="cm"/>
      <inkml:brushProperty name="height" value="0.025" units="cm"/>
    </inkml:brush>
  </inkml:definitions>
  <inkml:trace contextRef="#ctx0" brushRef="#br0">18 362 3940,'8'-9'2204,"-5"5"-1947,3-1 373,-1-1 1,0 0-1,0-1 0,0 1 1,-1-1-1,0 0 0,0 0 1,-1-1-1,0 1 0,0 0 0,-1-1 1,2-11-1,-3 19-582,-1 0-1,0-1 0,0 1 1,0 0-1,-1-1 1,1 1-1,0 0 1,0-1-1,0 1 0,0 0 1,0-1-1,0 1 1,0 0-1,0 0 0,-1-1 1,1 1-1,0 0 1,0-1-1,0 1 1,-1 0-1,1 0 0,0 0 1,0-1-1,-1 1 1,1 0-1,0 0 1,-1 0-1,1 0 0,0-1 1,0 1-1,-1 0 1,1 0-1,0 0 1,-1 0-1,1 0 0,0 0 1,-1 0-1,1 0 1,0 0-1,-1 0 0,1 0 1,0 0-1,-1 0 1,1 0-1,0 0 1,-1 0-1,1 0 0,0 1 1,-1-1-1,1 0 1,0 0-1,0 0 1,-1 0-1,1 1 0,0-1 1,0 0-1,-1 0 1,1 1-1,0-1 0,0 0 1,0 0-1,-1 1 1,1-1-1,0 0 1,0 1-1,0-1 0,-19 19 673,17-16-622,-4 5 230,0 1 0,0 0 0,1 1 0,0-1 0,0 1 1,1 0-1,-5 18 0,9-27-302,0-1 1,0 1-1,0-1 1,0 1-1,0 0 1,0-1-1,0 1 1,0-1 0,0 1-1,0 0 1,1-1-1,-1 1 1,0-1-1,0 1 1,0-1-1,1 1 1,-1-1-1,0 1 1,1-1-1,-1 1 1,1-1-1,-1 1 1,0-1 0,1 1-1,-1-1 1,1 0-1,-1 1 1,1-1-1,-1 0 1,1 1-1,-1-1 1,1 0-1,0 0 1,-1 0-1,1 1 1,-1-1-1,1 0 1,0 0 0,-1 0-1,1 0 1,-1 0-1,2 0 1,28-4 246,-14-2-223,0-1-1,0 0 0,-1-1 1,0-1-1,0-1 1,20-16-1,77-76 289,-93 82 60,-1 0 0,20-28 0,-33 41-322,0-1 1,0 1-1,-1 0 0,-1-1 0,1 0 0,-1 0 0,0 0 1,-1-1-1,0 1 0,0 0 0,0-12 0,-2 20-78,0 1 0,0-1 0,0 0 0,-1 0 0,1 1 0,0-1 0,0 0 0,0 0 0,-1 0 0,1 1 0,0-1 0,0 0 0,-1 0 0,1 0-1,0 0 1,0 0 0,-1 1 0,1-1 0,0 0 0,0 0 0,-1 0 0,1 0 0,0 0 0,0 0 0,-1 0 0,1 0 0,0 0 0,-1 0 0,1 0 0,0 0 0,0 0-1,-1 0 1,1 0 0,0 0 0,-1-1 0,1 1 0,0 0 0,0 0 0,-1 0 0,1 0 0,0 0 0,0-1 0,0 1 0,-1 0 0,1 0 0,0 0 0,0-1-1,0 1 1,0 0 0,-1 0 0,1-1 0,0 1 0,0 0 0,0 0 0,0-1 0,0 1 0,0 0 0,0-1 0,0 1 0,0 0 0,0 0 0,0-1 0,0 1 0,0 0-1,0-1 1,0 1 0,0-1 0,-16 20-162,-2 7 166,2 0-1,1 1 1,-17 43-1,27-56 108,0-1 0,1 1 0,0 0-1,1 1 1,1-1 0,0 0 0,1 1 0,0-1 0,3 26-1,-1-38-92,-1 0-1,0 0 1,1 1-1,0-1 1,0 0-1,0 0 0,0 0 1,0 0-1,0-1 1,0 1-1,0 0 0,1 0 1,-1-1-1,1 1 1,-1 0-1,1-1 0,0 0 1,-1 1-1,4 1 1,0-1 36,-1 0 0,0-1 1,1 1-1,-1-1 1,1 0-1,0 0 0,-1 0 1,10-1-1,-2 0 40,0-1-1,0 0 1,0-1-1,0 0 1,0-1-1,20-7 0,-15 2-61,0-1-1,0 0 0,-1-1 0,0-1 0,0-1 0,22-22 1,-30 26-15,0 0 0,-1 0 0,0-1 0,0 0 0,-1 0 1,-1-1-1,1 0 0,-1 1 0,-1-2 0,0 1 0,0 0 1,-1-1-1,2-12 0,-5 22-16,0-1 1,0 1-1,1 0 0,-1 0 0,0 0 1,0-1-1,0 1 0,-1 0 1,1 0-1,0 0 0,0-1 1,-1 1-1,1 0 0,0 0 1,-1 0-1,1 0 0,-1 0 1,1 0-1,-1 0 0,-1-2 1,1 3-3,0-1 1,0 1-1,0-1 1,1 1-1,-1 0 1,0-1-1,0 1 1,0 0-1,0 0 1,0 0-1,0 0 1,0 0-1,0 0 1,0 0-1,0 0 1,0 0-1,0 0 1,0 1-1,1-1 1,-2 1-1,-4 1-9,1 0 0,0 1 1,-1 0-1,1 0 0,0 0 0,-7 8 0,1-2 64,1 1 0,1 1 1,-12 15-1,19-23-39,0 1 0,0-1 1,0 0-1,0 1 0,1-1 1,-1 1-1,1-1 0,0 1 1,0 0-1,0-1 0,0 1 1,1 0-1,0 0 0,0 0 1,0 0-1,0-1 0,1 6 1,0-7-8,0 0 0,0 0 0,0 0 0,0-1 0,0 1 0,0 0 0,1-1 0,-1 1 0,1-1-1,-1 0 1,1 1 0,0-1 0,-1 0 0,1 0 0,0 0 0,0 0 0,0 0 0,0 0 0,0-1 0,0 1 0,0-1 0,0 1 0,0-1 0,2 0 0,59 3-331,-48-3-1,0 0-568,-1-1 0,1-1 0,0 0 0,14-4 0,28-15-7053,-12-4-4214</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6"/>
    </inkml:context>
    <inkml:brush xml:id="br0">
      <inkml:brushProperty name="width" value="0.035" units="cm"/>
      <inkml:brushProperty name="height" value="0.035" units="cm"/>
    </inkml:brush>
  </inkml:definitions>
  <inkml:trace contextRef="#ctx0" brushRef="#br0">0 117 16331,'2'-4'219,"0"0"0,0 1 0,0-1 0,0 0 0,-1 0 0,0 0 0,0 0-1,0 0 1,0 0 0,0-5 0,-1 4 50,1 1 0,0-1 0,0 1 0,0 0 0,0-1 0,1 1 0,2-5 0,-5 36 1194,-3 15-850,1 43-1,3-66-457,2 0-1,0 0 1,1 0-1,8 30 1,-9-44-125,-1-1-1,1 1 1,0-1 0,0 0-1,1 1 1,-1-1 0,1-1 0,0 1-1,0 0 1,0-1 0,4 4-1,-5-6-13,0 1 0,-1-1 0,1 0 0,0 0 0,0 0 0,0-1-1,0 1 1,0 0 0,0-1 0,0 1 0,0-1 0,0 0-1,0 1 1,0-1 0,0 0 0,0-1 0,1 1 0,-1 0-1,0 0 1,0-1 0,0 1 0,0-1 0,0 0 0,0 0 0,0 1-1,-1-1 1,4-2 0,2-3 32,1 1 0,-2-1-1,1 0 1,-1 0 0,1-1-1,-2 0 1,1 0 0,7-14 0,1-2 142,17-45 0,-23 46 0,11-43 1,-17 56-146,-1 0-1,1-1 1,-1 1 0,-1-1-1,0 1 1,0-1 0,-3-12-1,3 21-37,0 0-1,0-1 1,-1 1-1,1 0 0,0 0 1,-1 0-1,1 0 1,-1 0-1,1-1 1,-1 1-1,1 0 0,-1 0 1,0 0-1,0 0 1,1 1-1,-1-1 0,0 0 1,0 0-1,0 0 1,0 1-1,0-1 0,0 0 1,0 1-1,-2-1 1,1 0-2,1 1 0,-1 0 1,0 0-1,1 0 0,-1 1 1,1-1-1,-1 0 0,0 1 1,1-1-1,-1 1 0,1-1 0,-1 1 1,1 0-1,-1 0 0,-1 1 1,-5 3 8,1 1 0,0 0 0,0 0 0,-11 13 0,6-3-2,7-8-96,-2 0 0,1-1-1,-9 8 1,15-17-73,-1 1 0,1 0 0,0-1 0,0 1 1,0 0-1,-1-1 0,1 1 0,1-1 0,-1 1 0,0 0 0,0-1 0,0 1 0,1-2 1,1-1 119,-1-1 0,1 1 1,1 0-1,-1-1 0,1 1 1,-1 0-1,1 1 0,0-1 0,6-5 1,9-6-415</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7"/>
    </inkml:context>
    <inkml:brush xml:id="br0">
      <inkml:brushProperty name="width" value="0.035" units="cm"/>
      <inkml:brushProperty name="height" value="0.035" units="cm"/>
    </inkml:brush>
  </inkml:definitions>
  <inkml:trace contextRef="#ctx0" brushRef="#br0">65 32 14643,'5'-19'1783,"-5"19"-1740,0 0 0,0-1 1,0 1-1,1 0 0,-1-1 1,0 1-1,0 0 0,0 0 0,0-1 1,0 1-1,0 0 0,0-1 1,0 1-1,0 0 0,0-1 0,0 1 1,0 0-1,0-1 0,0 1 1,0 0-1,0-1 0,0 1 1,0 0-1,0-1 0,0 1 0,0 0 1,-1-1-1,1 1 0,0 0 1,0 0-1,0-1 0,-1 1 1,1 0-1,0 0 0,0-1 0,-1 1 1,1 0-1,0 0 0,0 0 1,-1 0-1,1-1 0,0 1 0,-1 0 1,1 0-1,0 0 0,-1 0 1,1 0-1,-1 0 75,-1 1 0,1 0 0,0 0-1,0 0 1,0 0 0,1 0 0,-1 0 0,0 0 0,0 0 0,0 0-1,1 0 1,-1 0 0,1 0 0,-1 1 0,0 1 0,-8 24 501,7-20-325,-8 28 211,1 0 1,2 1-1,1 0 0,2 0 0,1 65 1,3-99-482,0 0 0,0 0 1,0 0-1,0 0 1,0 0-1,1 0 1,-1 0-1,0 0 1,1-1-1,0 1 0,-1 0 1,1 0-1,0 0 1,0-1-1,0 1 1,0 0-1,1-1 1,-1 1-1,0-1 0,1 1 1,-1-1-1,3 2 1,-2-2-6,0-1 1,1 0 0,-1 0-1,0 0 1,0 0 0,0 0-1,0 0 1,0 0 0,0-1-1,0 1 1,0-1 0,0 1-1,0-1 1,0 0 0,0 0-1,-1 0 1,1 0 0,0 0-1,0 0 1,-1-1 0,3-2-1,12-10 61,0-1 0,-2 0 0,0-2 0,-1 1-1,0-2 1,-1 0 0,-1 0 0,-1-1-1,-1 0 1,13-39 0,-20 53-70,-1-1-1,0 0 1,0 1 0,0-1-1,-1 0 1,0 1 0,0-1-1,0 0 1,0 1 0,-2-8-1,1 11-13,0 0-1,0 0 0,0 0 0,0-1 0,0 1 0,0 0 1,0 0-1,-1 0 0,1 1 0,-1-1 0,1 0 0,-1 0 0,0 1 1,1-1-1,-1 1 0,0 0 0,0-1 0,0 1 0,0 0 0,-1 0 1,1 0-1,0 1 0,0-1 0,-1 0 0,1 1 0,0-1 0,-3 1 1,-7-1-354,1 1 1,-1 0-1,1 1 1,-1 0 0,-14 4-1,14-2 10</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8"/>
    </inkml:context>
    <inkml:brush xml:id="br0">
      <inkml:brushProperty name="width" value="0.035" units="cm"/>
      <inkml:brushProperty name="height" value="0.035" units="cm"/>
    </inkml:brush>
  </inkml:definitions>
  <inkml:trace contextRef="#ctx0" brushRef="#br0">1 89 15491,'0'11'2217,"4"-1"-1305,15-2-312,1-11 2337,17-4-2049,6-8-160,10 1-192,3 0-112,3-2-216,0-1-128,-9 1-312,-6 4-264,-14 10-440,-7 0-240,-14 8 816,-6 0-216,-10 4-209</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69"/>
    </inkml:context>
    <inkml:brush xml:id="br0">
      <inkml:brushProperty name="width" value="0.035" units="cm"/>
      <inkml:brushProperty name="height" value="0.035" units="cm"/>
    </inkml:brush>
  </inkml:definitions>
  <inkml:trace contextRef="#ctx0" brushRef="#br0">10 9 14131,'-9'28'1728,"9"-3"-791,4-5-345,15-2 1432,1-6-792,17-8-279,3-4-113,8-7-272,0-4-96,4-7-512,-2 3-360,-11-6 360,-6 0-64,-12-2-96</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0"/>
    </inkml:context>
    <inkml:brush xml:id="br0">
      <inkml:brushProperty name="width" value="0.035" units="cm"/>
      <inkml:brushProperty name="height" value="0.035" units="cm"/>
    </inkml:brush>
  </inkml:definitions>
  <inkml:trace contextRef="#ctx0" brushRef="#br0">1 141 15595,'14'-12'955,"0"0"1,18-19-1,-21 19-367,1 0 1,1 0 0,15-10-1,-21 17-330,1 1-1,-1 0 1,1 0-1,9-3 1,-15 6-224,-1 1 0,1-1 0,-1 1 1,1-1-1,0 1 0,0 0 1,-1-1-1,1 1 0,0 0 1,-1 0-1,1 0 0,0 1 1,0-1-1,-1 0 0,1 1 1,0-1-1,-1 1 0,1-1 1,-1 1-1,1 0 0,-1 0 1,1-1-1,-1 1 0,1 0 1,-1 1-1,0-1 0,3 2 1,-1 2-1,0 1 0,-1-1 0,1 1 0,-1-1 0,0 1 0,-1 0 0,1-1 0,-1 1 0,0 0 0,-1 0 0,0 0 0,1 0 0,-2 0 0,0 8 0,-2 6 113,0 0 0,-12 37 1,-58 135 1421,72-190-1545,0-1-1,1 1 1,-1-1-1,1 1 0,-1 0 1,1-1-1,0 1 1,-1 0-1,1-1 0,0 1 1,0 0-1,0-1 0,0 1 1,1 0-1,-1-1 1,0 1-1,1 0 0,-1-1 1,2 3-1,-1-4-24,0 1-1,0 0 1,0 0 0,1-1 0,-1 1-1,0-1 1,0 1 0,1-1-1,-1 0 1,1 1 0,-1-1-1,0 0 1,1 0 0,-1 0-1,1 0 1,-1 0 0,0 0-1,1 0 1,-1-1 0,1 1 0,-1 0-1,2-1 1,7-3-67,0 1 1,0-2 0,0 1-1,0-1 1,-1 0 0,0-1-1,0 0 1,0-1-1,-1 0 1,0 0 0,0-1-1,8-11 1,11-14-171</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1"/>
    </inkml:context>
    <inkml:brush xml:id="br0">
      <inkml:brushProperty name="width" value="0.035" units="cm"/>
      <inkml:brushProperty name="height" value="0.035" units="cm"/>
    </inkml:brush>
  </inkml:definitions>
  <inkml:trace contextRef="#ctx0" brushRef="#br0">183 69 15147,'2'-4'465,"0"-1"-1,-1 0 1,0 1-1,0-1 1,0 0-1,0 1 0,-1-1 1,0-9-1,0 13-363,0 0-1,0 0 0,0 1 1,0-1-1,-1 0 1,1 0-1,0 0 0,-1 1 1,1-1-1,0 0 0,-1 1 1,1-1-1,-1 0 0,1 1 1,-1-1-1,1 0 0,-1 1 1,0-1-1,1 1 1,-1-1-1,0 1 0,0-1 1,-1 0 15,1 1 1,-1 0-1,1 0 1,-1 0-1,0 0 1,1 0 0,-1 0-1,1 0 1,-1 0-1,0 1 1,1-1-1,-1 0 1,1 1-1,-1 0 1,1-1-1,-3 2 1,-3 3 49,-1-1 0,1 1 0,0 1-1,0-1 1,1 1 0,-1 1 0,1-1 0,-7 11-1,1-1-77,1 0 0,-15 32-1,19-33-67,1 0-1,0 1 1,1 0 0,-3 21-1,7-31-14,0 0-1,0-1 1,0 1 0,1 0-1,0 0 1,1 0 0,-1 0-1,1 0 1,0 0-1,1 0 1,-1 0 0,1-1-1,0 1 1,1-1 0,2 7-1,-3-10-1,-1-1 1,0 1-1,1 0 0,-1-1 1,1 1-1,0-1 0,-1 1 1,1-1-1,0 1 0,0-1 1,0 0-1,0 0 0,0 0 1,0 0-1,0-1 1,0 1-1,0 0 0,1-1 1,2 1-1,-1-1 1,0 0 0,1-1 0,-1 1 0,0-1 0,0 0-1,0 0 1,0 0 0,0 0 0,7-4 0,0 0 14,0-2 0,-1 1 0,1-2 0,-1 1 0,16-18 0,-5 3 34,-1-2 0,20-30 1,-31 40-16,0 0 0,-1-1 0,-1 0 0,0-1 0,7-24 1,-13 37-22,-1 1 0,1-1 0,0 0 0,-1 0 0,1 0 1,-1 1-1,0-1 0,0 0 0,0 0 0,-1 0 1,1 1-1,0-1 0,-1 0 0,0 0 0,0 1 0,0-1 1,0 0-1,0 1 0,0-1 0,-1 1 0,-1-3 1,0 3-9,1 0 1,0 1-1,0 0 1,0-1-1,-1 1 1,1 0-1,0 0 1,-1 0 0,1 1-1,-1-1 1,1 1-1,-1-1 1,0 1-1,1 0 1,-1 0 0,1 0-1,-1 0 1,0 0-1,1 0 1,-1 1-1,1 0 1,-1-1-1,-2 2 1,-3 1-166,0 0 0,1 0 1,-1 1-1,-13 8 0,18-10 136,0 0-1,0 0 1,0 0 0,0 1 0,1-1-1,-1 1 1,1 0 0,-1 0 0,1 0-1,0 0 1,0 0 0,1 0 0,-3 5-1,3-1-238</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2"/>
    </inkml:context>
    <inkml:brush xml:id="br0">
      <inkml:brushProperty name="width" value="0.035" units="cm"/>
      <inkml:brushProperty name="height" value="0.035" units="cm"/>
    </inkml:brush>
  </inkml:definitions>
  <inkml:trace contextRef="#ctx0" brushRef="#br0">198 35 17772,'0'-1'85,"-1"0"0,0 0 0,0 1 0,0-1 0,0 0 0,0 1 0,0-1 0,0 1 0,0-1 0,0 1 0,0-1 0,0 1 0,0 0 0,0-1 0,0 1 0,0 0 0,0 0 0,0 0 0,-1 0 0,1 0 0,0 0 0,0 0 0,0 0 0,0 1 0,0-1 0,0 0 0,0 1 0,-2 0 0,-2 1 79,0 0-1,0 0 0,1 0 0,-1 0 0,-4 5 1,-2 2 23,1 1 0,0 0 0,0 0 0,2 1 0,-1 0 0,1 1 0,1 0 1,0 0-1,0 1 0,-8 24 0,8-16-122,1 0 0,0 0 0,2 1 0,1 0 0,0 0 0,1 26 0,2-39-41,0-1-1,1 0 0,0 1 0,1-1 1,0 0-1,0 0 0,1 0 1,3 8-1,-5-14-15,0 0 0,1 1 0,-1-1 0,0 0 0,1 0 1,-1 0-1,1 0 0,0 0 0,0-1 0,0 1 0,-1-1 0,1 1 0,1-1 1,-1 1-1,0-1 0,0 0 0,0 0 0,1 0 0,-1 0 0,1-1 1,-1 1-1,1-1 0,-1 1 0,0-1 0,1 0 0,-1 0 0,1 0 0,0 0 1,-1 0-1,5-2 0,1 0 14,-1-1 1,0 0-1,0 0 1,0-1-1,0 0 1,0 0-1,-1 0 0,0-1 1,8-7-1,49-54 227,-43 42-101,-1-1-1,-1 0 0,21-42 1,-30 49-30,0-2 1,-1 1 0,-1-1-1,-1 0 1,7-41 0,-13 56-85,1-1 0,-1 1 0,0 0 0,0-1 0,0 1 1,-1-1-1,-2-9 0,2 13-36,1 1 0,-1 0 0,1 0 0,-1 0 0,1-1 0,-1 1 0,0 0 0,1 0 1,-1 0-1,0 0 0,0 0 0,0 0 0,0 0 0,0 1 0,0-1 0,0 0 0,0 0 0,-1 1 0,1-1 1,0 1-1,0-1 0,0 1 0,-1-1 0,1 1 0,0 0 0,-1-1 0,1 1 0,0 0 0,-1 0 0,1 0 0,0 0 1,-1 0-1,1 1 0,0-1 0,-2 1 0,-2 0-124,0 1-1,0 0 1,0 0 0,0 0-1,1 0 1,-1 1 0,1 0-1,-1 0 1,1 0 0,0 0-1,-4 6 1,-5 4-547,-19 29 0,16-20 129</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3"/>
    </inkml:context>
    <inkml:brush xml:id="br0">
      <inkml:brushProperty name="width" value="0.035" units="cm"/>
      <inkml:brushProperty name="height" value="0.035" units="cm"/>
    </inkml:brush>
  </inkml:definitions>
  <inkml:trace contextRef="#ctx0" brushRef="#br0">178 5 16468,'0'-1'87,"0"1"1,-1 0-1,1 0 1,0-1 0,-1 1-1,1 0 1,0-1 0,-1 1-1,1 0 1,-1 0-1,1 0 1,0-1 0,-1 1-1,1 0 1,-1 0 0,1 0-1,-1 0 1,1 0-1,-1 0 1,1 0 0,0 0-1,-1 0 1,1 0 0,-1 0-1,1 0 1,-1 0 0,1 0-1,-1 0 1,1 1-1,-1-1 1,-16 5 1071,10-1-877,0 0 0,0 0-1,0 1 1,1 0 0,0 0 0,0 1-1,0-1 1,0 1 0,1 1 0,0-1-1,1 1 1,-5 8 0,-1 2-81,2 1 0,1-1 0,-11 38 1,10-26 43,-6 53 0,13-70-200,0 0 0,1 0-1,0 0 1,1 0 0,1 0-1,-1-1 1,5 15 0,-6-25-38,1 1 0,-1-1 1,0 0-1,1 1 0,-1-1 1,1 0-1,0 0 0,-1 1 0,1-1 1,0 0-1,0 0 0,0 0 1,-1 0-1,1 0 0,0 0 1,1 0-1,-1 0 0,0 0 0,0 0 1,0-1-1,0 1 0,1 0 1,-1-1-1,3 2 0,-2-3 1,0 1 0,0 0 0,0 0 0,0-1 0,-1 1 0,1-1-1,0 1 1,0-1 0,0 0 0,0 0 0,-1 0 0,1 0 0,0 0-1,-1 0 1,3-2 0,6-7 34,0 0-1,-1-1 1,14-19-1,-20 26-28,22-32 195,36-71 1,-51 88-128,-2-1-1,0 0 0,-2 0 1,0 0-1,6-40 1,-12 58-75,0-1 0,0 1 1,0-1-1,0 1 0,0-1 1,0 0-1,-1 1 0,0-1 1,1 1-1,-1-1 0,0 1 1,0 0-1,0-1 0,0 1 1,-3-3-1,4 4-15,-1 1 0,1-1 0,-1 1 0,1-1 0,-1 1 0,1 0 0,-1-1 0,0 1 0,1-1 1,-1 1-1,0 0 0,1 0 0,-1-1 0,0 1 0,1 0 0,-1 0 0,0 0 0,1 0 0,-1 0 0,0 0 0,0 0 0,0 0 0,-1 0-35,1 1 1,-1 0-1,1-1 0,-1 1 0,1 0 0,-1 0 0,1-1 0,0 1 0,-1 1 1,1-1-1,0 0 0,0 0 0,-2 3 0,-1 1-208,1 0-1,0 0 1,1 1-1,-1-1 1,1 1 0,0 0-1,0 0 1,1 0-1,0 0 1,0 0 0,0 8-1,-1 2-432</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4"/>
    </inkml:context>
    <inkml:brush xml:id="br0">
      <inkml:brushProperty name="width" value="0.035" units="cm"/>
      <inkml:brushProperty name="height" value="0.035" units="cm"/>
    </inkml:brush>
  </inkml:definitions>
  <inkml:trace contextRef="#ctx0" brushRef="#br0">60 253 17012,'0'1'169,"1"1"1,-1 0 0,1-1-1,-1 1 1,1 0 0,-1-1-1,0 1 1,0 0-1,0-1 1,0 1 0,0 0-1,0 0 1,0-1 0,-1 1-1,1 0 1,-2 2 0,-12 31 985,5-15-273,1 1-450,1 0 0,1 1 0,0 1 0,-3 38 0,9-60-421,0 0-1,-1 0 1,1 0-1,0 0 1,0 0-1,0 0 1,0 0 0,0 0-1,0 0 1,1 0-1,-1 0 1,0 0-1,0 0 1,1 0-1,-1 0 1,0 0-1,1 0 1,-1 0 0,1 0-1,0 0 1,-1 0-1,1-1 1,0 1-1,-1 0 1,2 0-1,-1-1-4,0 1-1,0-1 0,0-1 0,1 1 0,-1 0 0,0 0 0,0 0 1,0-1-1,0 1 0,0 0 0,0-1 0,0 1 0,0-1 1,0 1-1,0-1 0,0 1 0,0-1 0,1-1 0,7-6-230,0-1 1,14-17-1,-23 26 207,10-15-237,0 1 0,-1-1 0,-1 0 0,8-21 0,-3 3-150</inkml:trace>
  <inkml:trace contextRef="#ctx0" brushRef="#br0" timeOffset="1">70 1 21661,'-9'11'1544,"3"-2"-1280,2-2-128,4-2-32,4 3 176,5-24-232,1-7-80</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6"/>
    </inkml:context>
    <inkml:brush xml:id="br0">
      <inkml:brushProperty name="width" value="0.035" units="cm"/>
      <inkml:brushProperty name="height" value="0.035" units="cm"/>
    </inkml:brush>
  </inkml:definitions>
  <inkml:trace contextRef="#ctx0" brushRef="#br0">0 91 19100,'0'-6'1304,"9"3"-1072,-3-5-120,8-1 257,9 3-89,5 1-80,8 3 16,-3-8-216,4 5-120,-5-4-360,-2 5-169,-7-2-743,-6 2 1128,-11-1-248,-6-3-208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9.527"/>
    </inkml:context>
    <inkml:brush xml:id="br0">
      <inkml:brushProperty name="width" value="0.025" units="cm"/>
      <inkml:brushProperty name="height" value="0.025" units="cm"/>
    </inkml:brush>
  </inkml:definitions>
  <inkml:trace contextRef="#ctx0" brushRef="#br0">217 1 16848,'-9'0'1826,"-4"0"-1268,-1 2 0,1-1 0,0 2 1,0 0-1,0 0 0,0 1 0,0 1 1,1 0-1,0 1 0,0 0 0,0 1 1,1 0-1,-14 12 0,23-18-541,1 0-1,0 0 1,-1 0-1,1 0 1,0 0-1,0 1 1,0-1-1,0 0 1,0 1-1,0-1 1,0 1-1,0-1 1,0 1-1,1 0 1,-1-1-1,1 1 1,-1 0 0,1-1-1,0 1 1,0 0-1,-1-1 1,1 1-1,0 0 1,0-1-1,1 1 1,-1 2-1,2-2-10,-1 0-1,1 0 1,-1 0-1,1 0 1,0-1-1,-1 1 1,1-1-1,0 1 1,0-1-1,0 0 1,0 1-1,1-1 1,-1 0-1,0 0 1,0-1-1,3 2 1,14 2-231,-1 0 0,1-1 1,27 2-1,-44-5 168,117 0-1878,-77-1 863,64 5 0,-105-4 1096,0 0 0,0 0-1,1 0 1,-1 1 0,0-1 0,0 0-1,1 1 1,-1-1 0,0 1 0,0-1-1,0 1 1,0 0 0,0-1 0,0 1-1,2 1 1,-3-1 9,1-1 1,-1 1-1,0-1 0,0 1 0,0-1 0,0 1 0,1-1 1,-1 1-1,0-1 0,0 1 0,0-1 0,0 1 0,0-1 1,0 1-1,0-1 0,0 1 0,-1-1 0,1 1 0,0-1 1,0 1-1,0-1 0,0 1 0,-1-1 0,1 0 0,-1 2 1,-1 0 116,0 1 1,0-1 0,0 1-1,-1-1 1,1 0 0,-1 0-1,1 0 1,-1 0 0,-6 3-1,-6 3-135,-2-1 0,1 0-1,-1-1 1,0 0 0,-1-2-1,1 0 1,-24 2 0,41-7-216,0 0-1,0 1 1,0-1 0,0 1-1,0-1 1,0 0 0,0 1-1,0-1 1,0 1 0,0-1 0,0 0-1,0 1 1,0-1 0,0 0-1,1 1 1,-1-1 0,0 1-1,0-1 1,1 1 0,-1-1 0,0 1-1,1-1 1,0 0 0,19-21-5148,8-4-2862</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7"/>
    </inkml:context>
    <inkml:brush xml:id="br0">
      <inkml:brushProperty name="width" value="0.035" units="cm"/>
      <inkml:brushProperty name="height" value="0.035" units="cm"/>
    </inkml:brush>
  </inkml:definitions>
  <inkml:trace contextRef="#ctx0" brushRef="#br0">1 92 14771,'10'13'1328,"5"-6"-767,4-1-217,7-6 408,5-4-72,7-5-224,2-7-280,0-1-8,-1-4-48,-11-4-176,-2-1-40</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8"/>
    </inkml:context>
    <inkml:brush xml:id="br0">
      <inkml:brushProperty name="width" value="0.035" units="cm"/>
      <inkml:brushProperty name="height" value="0.035" units="cm"/>
    </inkml:brush>
  </inkml:definitions>
  <inkml:trace contextRef="#ctx0" brushRef="#br0">0 1 14563,'15'1'1763,"-1"0"-1,18 5 1,3 0-1166,-21-4-496,-1 0-1,1 1 0,-1 0 0,15 6 1,-25-8-91,1 1 0,-1-1 0,0 1 0,0-1 0,-1 1 0,1 0-1,0 0 1,0 0 0,-1 0 0,0 1 0,1-1 0,-1 1 0,0 0 0,0-1 0,0 1 0,0 0 0,-1 0 0,1 0 0,-1 0 0,0 0 0,0 1 0,1 3 0,-1 3 17,-1 0-1,0 1 0,0-1 1,-1 0-1,0 1 0,-1-1 1,0 0-1,-1 0 0,-5 14 1,-7 12 96,-22 39-1,16-34-29,6-10-40,7-13-131,0 0-1,-1-1 0,-1 0 0,-1-1 1,-16 19-1,26-33 58,-1 0-1,0 0 1,0 0 0,0 0 0,-1-1-1,1 1 1,0-1 0,-1 1 0,1-1 0,0 0-1,-1 0 1,-4 1 0,-7-1-173</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79"/>
    </inkml:context>
    <inkml:brush xml:id="br0">
      <inkml:brushProperty name="width" value="0.035" units="cm"/>
      <inkml:brushProperty name="height" value="0.035" units="cm"/>
    </inkml:brush>
  </inkml:definitions>
  <inkml:trace contextRef="#ctx0" brushRef="#br0">0 230 16283,'0'14'1548,"0"-14"-1526,0 0 1,0 0-1,1 0 0,-1 0 1,0 0-1,0 1 0,0-1 1,0 0-1,0 0 0,0 0 1,0 0-1,0 0 0,0 0 1,0 0-1,0 0 0,0 0 1,0 0-1,0 0 0,0 0 1,0 1-1,1-1 0,-1 0 1,0 0-1,0 0 0,0 0 1,0 0-1,0 0 0,0 0 1,0 0-1,0 0 1,0 0-1,1 0 0,-1 0 1,0 0-1,0 0 0,0 0 1,0 0-1,0 0 0,0 0 1,0 0-1,0 0 0,0 0 1,1 0-1,-1 0 0,0-1 1,0 1-1,0 0 0,0 0 1,0 0-1,0 0 0,0 0 1,0 0-1,0 0 0,14-19 1345,-8 10-1219,144-191 946,-145 196-963,-3 6-29,-5 15 41,-11 24 81,7-22-144,0 0 0,2 1 0,0 0 0,2 0 0,0 0 0,1 0 0,0 22 0,2-40-110,0 0 0,0 0 0,1 0-1,-1 0 1,0 0 0,1 0 0,0 0-1,-1 1 1,1-1 0,0-1 0,0 1 0,0 0-1,0 0 1,2 3 0,-2-5-5,-1 0 1,0 1-1,1-1 0,-1 0 1,1 0-1,-1 1 0,1-1 1,-1 0-1,1 0 0,-1 0 1,1 1-1,-1-1 0,1 0 1,0 0-1,-1 0 0,1 0 1,-1 0-1,1 0 0,-1 0 1,1 0-1,0-1 1,16-11-1082,-4-3 352,-1-1 0,-1 0 0,11-21 0,-15 25 433,16-28-746</inkml:trace>
  <inkml:trace contextRef="#ctx0" brushRef="#br0" timeOffset="1">370 1 14179,'1'8'349,"0"0"1,0 0-1,-1 0 1,0 0-1,-1 0 1,0 0-1,0 0 1,-3 11-1,-2 12 622,6-26-831,-2 2 65,1 1-1,0 0 1,1-1 0,0 1-1,0 0 1,1 0 0,-1-1-1,2 1 1,3 13 0,-5-20-183,1-1 1,-1 1 0,0 0-1,1 0 1,-1-1 0,1 1-1,0-1 1,-1 1-1,1 0 1,-1-1 0,1 1-1,0-1 1,0 1 0,-1-1-1,1 0 1,0 1 0,0-1-1,-1 0 1,1 1 0,0-1-1,0 0 1,0 0-1,-1 0 1,1 0 0,0 0-1,0 0 1,0 0 0,0 0-1,0 0 1,-1 0 0,1 0-1,0-1 1,0 1 0,0 0-1,-1 0 1,1-1-1,0 1 1,0-1 0,-1 1-1,1-1 1,0 1 0,-1-1-1,1 1 1,0-1 0,0 0-1,4-3 77,0-1 0,-1 0 0,1 0 0,5-7 0,-10 12-85,10-14 284,15-26 0,-23 37-264,-1 1 0,1-1 1,-1 0-1,0 0 0,0 0 0,0 0 0,0 0 1,-1 0-1,1 0 0,-1 0 0,1 0 0,-1 0 1,0 0-1,-1 0 0,1-1 0,0 1 0,-2-5 1,0 5-10,0 1 1,0 0 0,0-1 0,0 1-1,0 0 1,-1 0 0,1 1 0,-1-1-1,1 0 1,-1 1 0,1-1 0,-1 1-1,0 0 1,0 0 0,0 0-1,0 0 1,0 1 0,0-1 0,0 1-1,0 0 1,-5 0 0,1-1-21,-1 1 0,0 1 0,0-1 0,1 1 0,-1 1 0,1-1 0,-12 5 0,18-6-78,-1 1-1,1-1 1,0 1-1,0 0 1,-1-1-1,1 1 0,0 0 1,0 0-1,-1 0 1,1 0-1,0 0 1,0 0-1,0 0 1,1 0-1,-1 0 0,0 1 1,0-1-1,0 0 1,1 1-1,-1-1 1,1 0-1,-1 1 0,1 1 1,0-2 7,0 0 1,0 0-1,1 0 1,-1 0-1,0 0 1,1 0-1,-1 0 0,1 0 1,-1 0-1,1 0 1,0 0-1,-1 0 1,1 0-1,0 0 1,0-1-1,0 1 0,0 0 1,-1-1-1,1 1 1,0 0-1,0-1 1,0 0-1,0 1 1,0-1-1,0 1 0,0-1 1,0 0-1,1 0 1,-1 1-1,0-1 1,0 0-1,2 0 1,17 2-677</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1"/>
    </inkml:context>
    <inkml:brush xml:id="br0">
      <inkml:brushProperty name="width" value="0.035" units="cm"/>
      <inkml:brushProperty name="height" value="0.035" units="cm"/>
    </inkml:brush>
  </inkml:definitions>
  <inkml:trace contextRef="#ctx0" brushRef="#br0">0 84 11642,'4'-2'466,"0"-1"0,0 1-1,0-1 1,-1 0 0,1 0-1,-1 0 1,0 0 0,0-1-1,0 1 1,0-1 0,2-4-1,-13 29 1201,0 1 0,-7 41 0,12-51-1602,2-1 1,-1 1-1,2-1 0,-1 1 0,2 0 0,-1-1 1,1 1-1,5 15 0,-6-25-48,0-1 0,0 0 0,1 0 1,-1 0-1,1 0 0,-1 0 0,1 0 0,-1 0 0,1 0 0,-1-1 0,1 1 0,0 0 0,-1 0 0,1 0 1,0-1-1,0 1 0,0 0 0,0-1 0,0 1 0,0 0 0,0-1 0,0 1 0,0-1 0,0 0 0,0 1 1,1-1-1,1 0 9,-1 0 0,0 0 0,1-1 0,-1 1 1,0 0-1,0-1 0,1 0 0,-1 0 0,0 0 1,0 0-1,0 0 0,2-1 0,8-6 77,-1-1 0,0 0 0,12-13 0,-21 20-84,18-19 267,32-43-1,-44 53-196,0-1-1,-2 1 1,1-1 0,-1 0 0,-1-1 0,4-14-1,-8 25-72,-1 0-1,1 0 0,-1 0 0,1 1 0,-1-1 0,0 0 0,0 0 1,0 0-1,0 1 0,0-1 0,0 0 0,-1 0 0,1 0 0,-1 1 1,1-1-1,-1 0 0,0 0 0,1 1 0,-2-3 0,0 3-8,1 0-1,0 0 1,0 0-1,0 1 0,-1-1 1,1 0-1,0 1 0,-1-1 1,1 1-1,-1-1 1,1 1-1,0-1 0,-1 1 1,1 0-1,-1 0 0,1 0 1,-1 0-1,1 0 1,-1 0-1,1 0 0,-1 1 1,1-1-1,-3 1 0,-3 1-84,0 1-1,0 0 1,0 0-1,1 0 0,-1 1 1,1 0-1,0 0 0,0 1 1,-7 6-1,-10 8-1325,10-13 547,12-9 293</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2"/>
    </inkml:context>
    <inkml:brush xml:id="br0">
      <inkml:brushProperty name="width" value="0.035" units="cm"/>
      <inkml:brushProperty name="height" value="0.035" units="cm"/>
    </inkml:brush>
  </inkml:definitions>
  <inkml:trace contextRef="#ctx0" brushRef="#br0">1 237 15107,'0'1'115,"0"-1"-1,0 1 0,1 0 0,-1-1 1,0 1-1,1-1 0,-1 1 0,0 0 1,1-1-1,-1 1 0,1-1 1,-1 1-1,1-1 0,-1 0 0,1 1 1,-1-1-1,1 1 0,-1-1 1,1 0-1,0 0 0,-1 1 0,1-1 1,-1 0-1,1 0 0,0 0 1,-1 1-1,1-1 0,0 0 0,-1 0 1,1 0-1,1 0 0,25-1 1286,74-12 507,158-42 0,-176 35-1696,291-61-151,-331 74-202,-32 6-7,0-1-1,0 0 1,0 0-1,0-1 0,0 0 1,-1-1-1,1 0 0,11-8 1,-21 12 105,-1 0 1,1 0 0,-1-1-1,1 1 1,-1 0-1,1 0 1,-1-1-1,1 1 1,-1 0-1,1-1 1,-1 1 0,1-1-1,-1 1 1,0 0-1,1-1 1,-1 1-1,0-1 1,0 1-1,1-1 1,-1 1 0,0-1-1,0 1 1,1-1-1,-1 1 1,0-1-1,0 0 1,0 1-1,0-1 1,0 1 0,0-1-1,0 1 1,0-1-1,0 1 1,0-1-1,0 0 1,-1 1 0,1-1-1,0 1 1,-1-2-1,0 1-51,-1 0-1,1-1 1,-1 1-1,0 0 0,0 0 1,0 0-1,0 0 1,0 1-1,0-1 1,-2 0-1,-26-7-488</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3"/>
    </inkml:context>
    <inkml:brush xml:id="br0">
      <inkml:brushProperty name="width" value="0.035" units="cm"/>
      <inkml:brushProperty name="height" value="0.035" units="cm"/>
    </inkml:brush>
  </inkml:definitions>
  <inkml:trace contextRef="#ctx0" brushRef="#br0">3 71 15339,'0'0'43,"0"0"-1,0 0 0,0 0 1,0 0-1,0 0 0,0 0 1,-1 0-1,1 0 0,0 0 1,0 0-1,0 0 0,0 0 1,0 0-1,0 0 0,0 0 1,0 0-1,0-1 0,0 1 1,-1 0-1,1 0 1,0 0-1,0 0 0,0 0 1,0 0-1,0 0 0,0 0 1,0 0-1,0 0 0,0-1 1,0 1-1,0 0 0,0 0 1,0 0-1,0 0 0,0 0 1,0 0-1,0 0 0,0-1 1,0 1-1,0 0 0,0 0 1,0 0-1,0 0 0,0 0 1,0 0-1,0 0 0,0 0 1,0 0-1,0-1 0,0 1 1,0 0-1,1 0 1,-1 0-1,0 0 0,0 0 1,0 0-1,0 0 0,6-13 1174,8-11 423,-11 21-1451,-1 0 0,1 0-1,-1 1 1,1 0 0,0-1 0,0 1 0,0 0 0,0 0 0,1 1 0,-1-1 0,7-1-1,-9 2-160,1 1 0,-1 0-1,0 0 1,1 0 0,-1 0 0,0 0-1,1 0 1,-1 0 0,0 1-1,1-1 1,-1 0 0,0 1-1,1-1 1,-1 1 0,0-1-1,0 1 1,0 0 0,1-1-1,-1 1 1,0 0 0,0 0 0,0 0-1,0 0 1,0 0 0,-1 0-1,1 0 1,0 0 0,0 0-1,-1 0 1,1 1 0,-1-1-1,1 0 1,-1 1 0,1-1-1,-1 2 1,3 7-7,-1 0 1,0 1-1,0-1 1,-1 1-1,-1-1 0,0 0 1,0 1-1,-1-1 0,-3 15 1,-5 15 15,-15 40 0,13-44-9,1-5-3,6-22-7,1 0 1,-1 1 0,2-1 0,-1 1-1,1-1 1,1 1 0,0 0 0,0 0-1,2 11 1,-1-20-15,0 0 0,0-1-1,0 1 1,0 0 0,1-1 0,-1 1-1,0 0 1,0-1 0,1 1-1,-1-1 1,1 1 0,-1 0 0,0-1-1,1 1 1,-1-1 0,1 1-1,-1-1 1,1 1 0,0-1 0,-1 0-1,1 1 1,-1-1 0,1 0-1,0 1 1,-1-1 0,2 0 0,-1 0-28,1 1 0,0-1 0,0 0 0,-1 0 1,1-1-1,0 1 0,-1 0 0,1 0 1,0-1-1,2 0 0,3-2-237,0 0 0,-1-1 0,11-7 0,-4 2 140,-1-1 0,-1 0 1,0-1-1,18-22 0,-2-3-266</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4"/>
    </inkml:context>
    <inkml:brush xml:id="br0">
      <inkml:brushProperty name="width" value="0.035" units="cm"/>
      <inkml:brushProperty name="height" value="0.035" units="cm"/>
    </inkml:brush>
  </inkml:definitions>
  <inkml:trace contextRef="#ctx0" brushRef="#br0">77 8 15243,'-8'9'360,"0"0"0,1 0 0,1 1-1,-1 0 1,1 0 0,1 1 0,0-1-1,1 1 1,0 0 0,-5 23 0,6-20-152,1 0 1,0 0-1,2 0 1,-1 0-1,1 0 1,1 1 0,1-1-1,5 23 1,-6-33-169,0-1 0,0 0 0,0 0 0,0 1 0,1-1-1,-1 0 1,1 0 0,0 0 0,0-1 0,0 1 0,0 0 0,0-1 0,4 3 0,-5-4-25,0 0 0,1 0 0,-1-1-1,1 1 1,-1-1 0,1 1 0,0-1 0,-1 0 0,1 1 0,-1-1 0,1 0-1,0 0 1,-1 0 0,1 0 0,-1-1 0,1 1 0,0 0 0,-1-1 0,1 1 0,-1-1-1,1 1 1,-1-1 0,1 0 0,-1 1 0,0-1 0,1 0 0,-1 0 0,0 0-1,2-2 1,5-4 22,0 0-1,0-1 0,-1-1 1,1 1-1,-2-1 1,0 0-1,0-1 0,6-12 1,0-4 57,-1-1 0,8-28 0,-14 39-44,-1 1 0,2-21 0,-6 33-43,1 0 1,-1 0 0,1 0 0,-1 0 0,0 0 0,-1-1 0,1 1 0,0 0 0,-1 0 0,0 0 0,1 0 0,-1 0-1,-1 0 1,1 0 0,0 0 0,-1 1 0,1-1 0,-4-4 0,4 7-11,0-1 0,0 0 0,0 1 0,0-1-1,0 1 1,0 0 0,0-1 0,0 1 0,0 0 0,0-1 0,0 1 0,0 0 0,0 0 0,-1 0-1,1 0 1,0 0 0,0 0 0,0 1 0,0-1 0,0 0 0,0 0 0,0 1 0,0-1 0,0 1-1,0-1 1,0 1 0,0-1 0,0 1 0,0 0 0,0-1 0,0 1 0,0 0 0,1 0 0,-2 1-1,-3 3-80,1-1 0,0 1-1,0 0 1,-5 11-1,5-8-81,0 0 0,0 1-1,1-1 1,1 1 0,-1 0-1,2 0 1,-1 0 0,1 0-1,0 17 1,3-13-153,6-10-61</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5"/>
    </inkml:context>
    <inkml:brush xml:id="br0">
      <inkml:brushProperty name="width" value="0.035" units="cm"/>
      <inkml:brushProperty name="height" value="0.035" units="cm"/>
    </inkml:brush>
  </inkml:definitions>
  <inkml:trace contextRef="#ctx0" brushRef="#br0">14 1 11803,'0'33'1917,"-6"64"1,2-73-1461,2 0 0,1 0 0,1 0 1,0 0-1,6 28 0,-6-50-426,0-1 0,0 0 0,1 0-1,-1 1 1,0-1 0,1 0 0,-1 0 0,1 0-1,-1 1 1,1-1 0,0 0 0,-1 0 0,1 0-1,0 0 1,0 0 0,0 0 0,-1 0-1,1-1 1,0 1 0,0 0 0,0 0 0,1-1-1,1 2 1,-2-2 1,1 0 0,-1 0 0,1 0-1,-1 0 1,1 0 0,0-1 0,-1 1 0,1 0-1,-1-1 1,1 0 0,-1 1 0,0-1-1,1 0 1,-1 1 0,1-1 0,-1 0 0,0 0-1,3-2 1,7-8 83,1 1 0,-1-2 0,-1 1 0,0-2 0,-1 1 0,0-1 0,-1-1 0,0 0 0,-1 0 0,-1 0 0,0-1 0,-1 1 0,0-2 0,2-14 0,-7 26-76,1 1 1,-1 0 0,0 0-1,0-1 1,0 1 0,0 0-1,-1-1 1,0 1 0,1 0-1,-1 0 1,0 0 0,0 0-1,-1 0 1,1 0 0,-1 0 0,1 0-1,-1 0 1,0 0 0,0 1-1,0-1 1,0 1 0,-1 0-1,1-1 1,-1 1 0,1 0-1,-1 0 1,0 1 0,0-1-1,0 1 1,0-1 0,0 1-1,-5-1 1,4 0-36,-1 1 0,1 0 0,0 1 0,-1-1 0,1 1 1,-1 0-1,1 0 0,-1 0 0,1 1 0,-1 0 0,1-1 0,0 2 0,-1-1 0,1 0 0,0 1 0,0 0 0,0 0 0,0 0 0,0 0 0,0 1 0,1-1 0,-1 1 0,-4 5 1,-5 13-796,13-20 755,-1 0-1,1-1 1,-1 1-1,1 0 1,-1-1-1,1 1 1,0 0-1,-1 0 1,1 0-1,0 0 1,0-1-1,0 1 1,-1 0-1,1 0 0,0 0 1,0 0-1,0 0 1,0-1-1,1 1 1,-1 0-1,0 1 1,9-3-342</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6"/>
    </inkml:context>
    <inkml:brush xml:id="br0">
      <inkml:brushProperty name="width" value="0.035" units="cm"/>
      <inkml:brushProperty name="height" value="0.035" units="cm"/>
    </inkml:brush>
  </inkml:definitions>
  <inkml:trace contextRef="#ctx0" brushRef="#br0">160 46 15523,'-1'-1'100,"1"0"0,-1 0 0,0 0-1,0 0 1,0 0 0,0 0 0,0 1-1,0-1 1,0 0 0,0 0 0,0 1-1,-1-1 1,1 1 0,0-1 0,0 1-1,-1-1 1,1 1 0,0 0 0,0 0-1,-1 0 1,1 0 0,0-1 0,-1 2-1,1-1 1,0 0 0,-1 0 0,1 0-1,0 1 1,0-1 0,-1 0 0,1 1-1,0-1 1,0 1 0,0 0 0,-1-1-1,1 1 1,0 0 0,0 0 0,0 0-1,-1 1 1,-4 4 155,0 1 1,1 0-1,0-1 0,-8 16 1,13-22-256,-12 21 66,2-1-1,0 2 1,1-1 0,1 1-1,1 0 1,1 1 0,2 0-1,0 0 1,1 0 0,0 31 0,3-51-55,0 0 0,1 1 1,-1-1-1,1 0 0,0 1 1,0-1-1,0 0 0,0 0 1,0 0-1,1 0 0,-1 0 1,1 0-1,0 0 1,0-1-1,3 4 0,-4-5-1,1 0 0,-1 1 0,1-1 1,0 0-1,0-1 0,-1 1 0,1 0 0,0 0 0,0-1 0,0 1 0,0-1 0,0 1 0,0-1 0,-1 0 1,1 0-1,0 0 0,0 0 0,0 0 0,0-1 0,0 1 0,0 0 0,0-1 0,0 1 0,0-1 0,-1 0 1,1 0-1,2-1 0,3-2 32,1-1 1,-1 0 0,1 0 0,-2-1 0,1 0-1,-1-1 1,1 1 0,-2-1 0,8-10-1,1-4 93,-2-1 0,13-26 0,-15 25-20,0-1-1,-2 0 1,0-1 0,-2 0-1,-1 0 1,3-35 0,-7 57-122,-1 0 1,0-1-1,0 1 1,-1-1 0,1 1-1,-1 0 1,1-1-1,-1 1 1,0 0 0,0 0-1,-2-4 1,2 6-27,0 0 1,1 0 0,-1 0-1,0 1 1,0-1 0,0 0-1,0 0 1,0 1 0,0-1-1,0 0 1,0 1 0,0-1-1,0 1 1,0-1 0,0 1-1,0 0 1,0 0-1,0-1 1,0 1 0,-1 0-1,1 0 1,0 0 0,0 0-1,0 0 1,0 0 0,-1 0-1,1 1 1,0-1 0,0 0-1,0 1 1,0-1 0,0 1-1,0-1 1,0 1-1,-2 0 1,-41 27-61,9-5-246,4-6-30</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7"/>
    </inkml:context>
    <inkml:brush xml:id="br0">
      <inkml:brushProperty name="width" value="0.035" units="cm"/>
      <inkml:brushProperty name="height" value="0.035" units="cm"/>
    </inkml:brush>
  </inkml:definitions>
  <inkml:trace contextRef="#ctx0" brushRef="#br0">1 1 16932,'25'19'3326,"176"151"-101,35 27-2357,-229-192-867,26 17-6,-32-21-69,1 0 0,-1 0 1,1 0-1,0-1 0,0 1 0,-1 0 1,1-1-1,0 0 0,0 1 0,0-1 1,-1 0-1,1 0 0,0 0 0,0 0 0,0 0 1,3-1-1,-1-2-134,-1-1-80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397"/>
    </inkml:context>
    <inkml:brush xml:id="br0">
      <inkml:brushProperty name="width" value="0.025" units="cm"/>
      <inkml:brushProperty name="height" value="0.025" units="cm"/>
    </inkml:brush>
  </inkml:definitions>
  <inkml:trace contextRef="#ctx0" brushRef="#br0">120 0 11115,'0'0'11349,"-2"8"-10351,-2 4-805,-1 0 0,-1 0-1,0 0 1,0-1 0,-2 0-1,1-1 1,-1 0 0,-1 0 0,-14 14-1,15-16-119,6-6-66,-1 0-1,1 0 1,0 0-1,-1 1 1,1-1-1,0 1 1,1-1-1,-1 1 1,0 0-1,1 0 1,-1 0 0,1 0-1,0 0 1,-1 4-1,33-7 74,-12 0-41,79-2-2432,-34-6-3703,-38 2 213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49.856"/>
    </inkml:context>
    <inkml:brush xml:id="br0">
      <inkml:brushProperty name="width" value="0.025" units="cm"/>
      <inkml:brushProperty name="height" value="0.025" units="cm"/>
    </inkml:brush>
  </inkml:definitions>
  <inkml:trace contextRef="#ctx0" brushRef="#br0">73 0 16432,'0'0'3416,"-5"10"-2033,-12 18-672,10-17-80,-1 1 1,1 0-1,1 0 0,0 1 0,1-1 1,-6 25-1,11-36-621,0 0 0,0-1 0,0 1 0,0 0 0,0-1 0,0 1 0,1 0 0,-1-1 0,0 1 0,1 0 1,-1-1-1,0 1 0,1-1 0,-1 1 0,1-1 0,-1 1 0,1-1 0,-1 1 0,1-1 0,-1 1 0,1-1 0,-1 0 0,1 1 0,0-1 0,-1 0 0,1 1 0,0-1 0,-1 0 0,1 0 0,0 0 1,-1 1-1,1-1 0,0 0 0,0 0 0,0 0 0,33 1 115,-27-1-73,12-1-43,-1-1 0,1 0 0,-1-1 0,0-1 0,0 0 0,0-2 0,30-13 0,1-6-92,58-39 1,-106 63 84,-14 48-34,13-46 49,-1 1-1,1-1 0,0 1 1,0-1-1,0 1 1,0-1-1,0 0 0,0 1 1,0-1-1,0 1 0,1-1 1,-1 1-1,1-1 1,-1 0-1,1 1 0,-1-1 1,1 0-1,0 1 0,-1-1 1,1 0-1,0 0 1,2 2-1,-1-1 7,1 0 1,-1-1-1,1 1 0,-1-1 1,1 0-1,0 0 0,-1 0 1,1 0-1,0 0 1,0-1-1,3 1 0,10 0-97,1-1 1,-1 0-1,24-4 0,-33 3-79,4 0-495,-1-1 0,1-1 0,-1 1 0,15-7 0,15-13-6111,-13-1-4398</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8"/>
    </inkml:context>
    <inkml:brush xml:id="br0">
      <inkml:brushProperty name="width" value="0.035" units="cm"/>
      <inkml:brushProperty name="height" value="0.035" units="cm"/>
    </inkml:brush>
  </inkml:definitions>
  <inkml:trace contextRef="#ctx0" brushRef="#br0">0 0 14379,'7'3'538,"-1"-1"0,0 1-1,0 0 1,0 1 0,-1 0-1,1 0 1,-1 0 0,0 0 0,6 7-1,13 10 417,307 232 2501,-313-239-3477,-3-3-133,0 1 1,0 1 0,-1 0 0,15 19 0,-27-26-39,-7-9 28,-7-11-52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89"/>
    </inkml:context>
    <inkml:brush xml:id="br0">
      <inkml:brushProperty name="width" value="0.035" units="cm"/>
      <inkml:brushProperty name="height" value="0.035" units="cm"/>
    </inkml:brush>
  </inkml:definitions>
  <inkml:trace contextRef="#ctx0" brushRef="#br0">1 85 11811,'7'12'3666,"-3"-7"-3231,0 0 0,0 1 0,1-1 0,0-1 1,0 1-1,0-1 0,1 0 0,-1 0 0,1 0 0,0-1 1,0 0-1,0 0 0,11 3 0,-8-4-212,-1-1-1,1 1 1,0-2 0,-1 1-1,1-1 1,0 0-1,0-1 1,-1 0-1,14-3 1,-2-2-208,0-1 0,0-1 0,0 0 0,-1-2 0,0 0 0,-1-1 0,32-26-1,-45 33-212,1 0 0,-1-1 0,0 0 0,0 0 0,-1 0 0,1-1 0,-1 1 0,4-10-1,-8 10-186,-7 4-132</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0"/>
    </inkml:context>
    <inkml:brush xml:id="br0">
      <inkml:brushProperty name="width" value="0.035" units="cm"/>
      <inkml:brushProperty name="height" value="0.035" units="cm"/>
    </inkml:brush>
  </inkml:definitions>
  <inkml:trace contextRef="#ctx0" brushRef="#br0">1 0 14643,'10'16'1584,"0"-4"-783,0-5-305,7 3 1384,2-6-992,9-1-216,1-3-71,1-3-193,-3-4-176,1 1-576,-3-1-336,-5-2 576,0 7-97,-7-3-135</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1"/>
    </inkml:context>
    <inkml:brush xml:id="br0">
      <inkml:brushProperty name="width" value="0.035" units="cm"/>
      <inkml:brushProperty name="height" value="0.035" units="cm"/>
    </inkml:brush>
  </inkml:definitions>
  <inkml:trace contextRef="#ctx0" brushRef="#br0">184 37 12867,'0'-1'106,"1"0"0,-1 0 0,0 0 0,1 0 0,-1 0 0,0 0 0,1 0 1,-1 0-1,0 0 0,0 0 0,0 0 0,0 0 0,0 0 0,0 0 0,-1-1 0,1 1 1,0 0-1,0 0 0,-1 0 0,1 0 0,-1 0 0,1 0 0,-1 0 0,1 1 0,-1-1 0,1 0 1,-1 0-1,0 0 0,0 0 0,1 1 0,-1-1 0,0 0 0,0 1 0,0-1 0,0 1 0,0-1 1,0 1-1,0-1 0,0 1 0,0-1 0,0 1 0,0 0 0,0 0 0,0 0 0,0-1 1,0 1-1,0 0 0,-1 0 0,-3 1 121,1-1 1,0 0-1,0 1 1,-1 0 0,1 0-1,0 0 1,0 1-1,0-1 1,0 1-1,0 0 1,-6 4-1,2 1-101,0 1 0,0-1-1,1 1 1,0 1-1,0 0 1,1 0-1,0 0 1,0 1-1,1-1 1,1 1-1,0 0 1,-5 17-1,4-9-61,1 0 0,0 0 0,1 1-1,2-1 1,-1 1 0,3 30-1,0-45-43,-1 1 0,1 0 0,0 0-1,0-1 1,1 1 0,-1 0 0,1-1 0,0 0-1,0 1 1,4 5 0,-5-9-14,0 0 0,0 0 0,0 0 1,0 0-1,1 0 0,-1 0 0,0 0 0,0 0 1,1 0-1,-1-1 0,0 1 0,1-1 0,-1 1 0,1-1 1,-1 1-1,1-1 0,-1 0 0,1 1 0,-1-1 0,1 0 1,-1 0-1,1 0 0,-1-1 0,1 1 0,-1 0 1,1 0-1,-1-1 0,1 1 0,-1-1 0,0 1 0,1-1 1,-1 0-1,0 0 0,1 1 0,1-3 0,7-4 27,0-1-1,0-1 1,0 0 0,-1 0-1,-1-1 1,0 1-1,13-22 1,-5 5 99,-2-1 0,14-34-1,-26 58-112,15-46 214,-16 45-201,0 0 1,0 0-1,0 0 0,-1 0 0,1 0 0,-1-1 0,0 1 1,0 0-1,-2-7 0,2 11-30,0-1 1,0 1-1,0 0 0,0 0 1,0-1-1,0 1 0,0 0 1,-1 0-1,1-1 0,0 1 1,0 0-1,0 0 0,0 0 1,0-1-1,0 1 0,-1 0 1,1 0-1,0 0 0,0 0 1,0-1-1,-1 1 0,1 0 1,0 0-1,0 0 0,0 0 1,-1 0-1,1 0 0,0 0 1,0-1-1,-1 1 0,1 0 1,0 0-1,0 0 0,-1 0 1,1 0-1,0 0 0,-1 0 1,-8 7-47,-7 14-289,11-7-84,-1 0-1,2 0 1,0 1 0,-3 20-1,0-2 12,-1-5-192</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2"/>
    </inkml:context>
    <inkml:brush xml:id="br0">
      <inkml:brushProperty name="width" value="0.035" units="cm"/>
      <inkml:brushProperty name="height" value="0.035" units="cm"/>
    </inkml:brush>
  </inkml:definitions>
  <inkml:trace contextRef="#ctx0" brushRef="#br0">35 1 14771,'-3'41'1544,"-4"2"-1039,-5 3-161,7 0 576,0-6-328,3-3-112,2-12-464,0-7-248,5-15-712,1-8 824,-5-15-232,-2-3-144</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3"/>
    </inkml:context>
    <inkml:brush xml:id="br0">
      <inkml:brushProperty name="width" value="0.035" units="cm"/>
      <inkml:brushProperty name="height" value="0.035" units="cm"/>
    </inkml:brush>
  </inkml:definitions>
  <inkml:trace contextRef="#ctx0" brushRef="#br0">39 2 16291,'0'0'70,"-1"-1"0,0 1 0,1 0-1,-1 0 1,1 0 0,-1 0-1,0 0 1,1 0 0,-1 0-1,0 0 1,1 0 0,-1 0-1,0 1 1,1-1 0,-1 0 0,1 0-1,-1 0 1,0 1 0,1-1-1,-1 0 1,1 1 0,-1-1-1,1 1 1,-1-1 0,1 0-1,-1 1 1,1-1 0,0 1 0,-1-1-1,1 1 1,0 0 0,-1-1-1,1 1 1,0-1 0,0 1-1,-1-1 1,1 2 0,-9 25 775,9-26-810,-4 16 114,1 1-1,2-1 1,-1 1 0,2 0-1,0 0 1,1-1-1,1 1 1,1 0 0,0-1-1,2 0 1,11 32-1,-15-47-122,-1 0 1,1 0-1,0-1 0,0 1 0,0 0 0,1 0 0,-1-1 0,0 1 0,1-1 1,-1 1-1,1-1 0,-1 0 0,1 1 0,-1-1 0,1 0 0,0 0 0,0 0 0,2 1 1,-2-2-8,-1 0 0,1 0 0,-1 0 1,1 0-1,-1 0 0,1 0 1,-1-1-1,1 1 0,-1-1 0,1 1 1,-1-1-1,0 1 0,1-1 0,-1 0 1,0 1-1,1-1 0,-1 0 1,0 0-1,0 0 0,0 0 0,0 0 1,0-1-1,0 1 0,0 0 1,1-2-1,4-5 69,0-1 0,-1-1 0,0 1 0,-1-1 0,0 0 0,0 0 0,-1 0 0,4-21 0,-5 17 8,-1-1 1,0 1-1,0-1 0,-2 1 0,0-1 0,-2-15 0,2 27-75,0 0 0,1 0 0,-1 0 0,0 0-1,-1 0 1,1 0 0,0 0 0,-1 0-1,1 0 1,-1 0 0,0 1 0,0-1-1,0 1 1,-1-1 0,1 1 0,0 0-1,-1 0 1,0 0 0,1 0 0,-1 1 0,0-1-1,0 1 1,-3-2 0,3 2-48,0 1 1,1-1 0,-1 1 0,0 0-1,0 0 1,1 0 0,-1 0-1,0 1 1,0-1 0,1 1-1,-1-1 1,0 1 0,1 0-1,-1 0 1,1 0 0,-1 1-1,1-1 1,-1 0 0,1 1-1,0 0 1,0-1 0,0 1-1,0 0 1,0 0 0,0 0-1,0 0 1,-1 3 0,-10 25-1268,13-29 1241,-1 0 0,1 0 0,0 0 0,-1 0 1,1 0-1,0 0 0,0 0 0,-1 0 0,1 0 0,0 0 0,0 0 0,0 0 1,0 0-1,1 0 0,-1 0 0,0 0 0,0 1 0,1-1 0,-1 0 0,0 0 1,1 0-1,-1-1 0,1 1 0,-1 0 0,2 2 0,8-4-574</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4"/>
    </inkml:context>
    <inkml:brush xml:id="br0">
      <inkml:brushProperty name="width" value="0.035" units="cm"/>
      <inkml:brushProperty name="height" value="0.035" units="cm"/>
    </inkml:brush>
  </inkml:definitions>
  <inkml:trace contextRef="#ctx0" brushRef="#br0">88 1 16371,'1'10'507,"-2"0"-1,1 0 0,-1 0 0,0 0 0,-1 0 1,-4 12-1,-2 15 730,5-20-768,0-6-156,1 0 1,1 0-1,0 0 0,1 20 1,0-30-307,0-1 0,0 0 1,0 1-1,0-1 0,0 0 0,0 1 0,0-1 1,0 0-1,1 0 0,-1 1 0,0-1 0,0 0 1,0 1-1,0-1 0,1 0 0,-1 0 0,0 0 1,0 1-1,0-1 0,1 0 0,-1 0 0,0 0 1,0 1-1,1-1 0,-1 0 0,0 0 0,1 0 1,-1 0-1,0 0 0,0 1 0,1-1 0,-1 0 1,0 0-1,1 0 0,-1 0 0,0 0 0,1 0 0,13-5-4,-3 2-10,-8 3 4,1 0-1,-1 1 0,0 0 0,0 0 1,0 0-1,0 0 0,0 0 0,0 0 1,0 1-1,0-1 0,0 1 0,0 0 1,-1 0-1,1 0 0,-1 0 0,0 1 1,1-1-1,-1 1 0,0-1 0,-1 1 1,1 0-1,0 0 0,2 5 0,1 2-5,0 1-1,0 1 1,-1-1-1,0 0 1,2 16-1,-5-19 27,0 0 0,-1 1 0,0-1 0,0 1 0,0-1 0,-1 0 0,-1 1 0,1-1 0,-2 0 0,1 0 0,-1 0 0,0 0 0,0 0 0,-1-1 0,0 1 0,-1-1 0,1 0 0,-2 0 0,1-1 0,0 0 0,-1 0 0,-1 0 0,1 0 0,-1-1 0,-10 7 0,15-11-50,0 0 1,0 0-1,0 0 1,0-1-1,0 1 0,0-1 1,0 1-1,-1-1 1,1 1-1,0-1 0,0 0 1,0 0-1,-1 0 1,1 0-1,0-1 0,0 1 1,0-1-1,0 1 1,0-1-1,-1 0 0,1 0 1,0 0-1,0 0 1,-3-2-1,2 1 2,0-1 1,1 0-1,-1 0 0,0 0 1,1 0-1,0 0 1,0-1-1,0 1 0,0-1 1,0 1-1,1-1 0,-1 0 1,-1-6-1,-3-30-273</inkml:trace>
  <inkml:trace contextRef="#ctx0" brushRef="#br0" timeOffset="1">55 105 16243,'13'-5'1777,"4"-3"-1041,-1 1-304,3 0 1128,2 1-623,5 2-481,0 0-376,-3 4 560,-5 0-560,-8 3-72,-5 1-16</inkml:trace>
  <inkml:trace contextRef="#ctx0" brushRef="#br0" timeOffset="2">371 259 16396,'11'17'1840,"-2"-13"-984,-1-1-320,8-3 1465,3-4-929,2-5-384,2 2-200,0-4-504,0 3-400,-3 4-480,-3 1 288,-10 9 328,-7 4-192,-5 1-241</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7"/>
    </inkml:context>
    <inkml:brush xml:id="br0">
      <inkml:brushProperty name="width" value="0.035" units="cm"/>
      <inkml:brushProperty name="height" value="0.035" units="cm"/>
    </inkml:brush>
  </inkml:definitions>
  <inkml:trace contextRef="#ctx0" brushRef="#br0">0 405 15515,'12'5'1561,"1"-5"-905,1-4-280,6 4 640,-1-3-224,-1-1-560,4-3-368,-5 2 208,-3 0-104,3 0-216</inkml:trace>
  <inkml:trace contextRef="#ctx0" brushRef="#br0" timeOffset="1">391 0 15011,'-1'5'2698,"-3"3"-1678,-25 64 2791,27-66-3669,0 0 0,1 0 0,-1 1 0,1-1-1,1 1 1,-1-1 0,1 1 0,0 0 0,1 8-1,-1-14-132,0-1-1,1 1 1,-1-1 0,0 1-1,0-1 1,1 0-1,-1 1 1,0-1-1,0 1 1,1-1-1,-1 0 1,0 1-1,1-1 1,-1 1-1,1-1 1,-1 0-1,0 0 1,1 1-1,-1-1 1,1 0-1,-1 0 1,1 1-1,-1-1 1,1 0 0,-1 0-1,1 0 1,-1 0-1,1 0 1,-1 0-1,1 0 1,-1 0-1,1 0 1,-1 0-1,1 0 1,-1 0-1,1 0 1,-1 0-1,1-1 1,-1 1-1,1 0 1,-1 0-1,1 0 1,0-1-1,24-13 47,-19 10-38,-3 2-14,0 1 0,0-1 0,-1 1 1,1 0-1,0 0 0,1 0 0,-1 0 0,0 0 0,0 1 0,0-1 0,0 1 0,1 0 0,-1 0 0,0 0 0,0 0 0,0 1 1,1-1-1,3 2 0,-4 0-5,0-1 1,-1 1 0,1 0-1,-1 0 1,0 0 0,1 0-1,-1 0 1,0 0 0,0 0-1,0 1 1,-1-1 0,1 1-1,-1 0 1,1-1 0,-1 1 0,0 0-1,0 0 1,0 0 0,0 0-1,0 3 1,1 5 6,0 0 1,-1 0-1,0 1 1,-1-1-1,-1 0 1,1 0-1,-2 1 0,0-1 1,-3 13-1,3-18 23,0 0 1,1 0-1,-2 0 0,1-1 0,-1 1 0,1-1 0,-2 0 0,1 0 0,0 0 0,-1 0 0,0 0 0,0-1 0,-1 0 1,1 0-1,-1 0 0,0 0 0,0-1 0,-10 6 0,13-8-80,0-1 0,0 1 1,0-1-1,0 1 0,0-1 0,-1 0 0,1 0 1,0 1-1,0-2 0,0 1 0,-1 0 0,1 0 1,0-1-1,0 1 0,0-1 0,0 0 0,0 1 1,0-1-1,0 0 0,0 0 0,0 0 1,0-1-1,0 1 0,-2-2 0,0-2-53,0 1 0,0-1 0,0 0-1,0 0 1,0 0 0,1 0 0,-4-10 0,-7-20-362</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0.999"/>
    </inkml:context>
    <inkml:brush xml:id="br0">
      <inkml:brushProperty name="width" value="0.035" units="cm"/>
      <inkml:brushProperty name="height" value="0.035" units="cm"/>
    </inkml:brush>
  </inkml:definitions>
  <inkml:trace contextRef="#ctx0" brushRef="#br0">0 93 18692,'13'-13'1704,"-1"5"-1136,2-1-231,7 3 703,2-2-192,5 2-368,0 0-344,4-1-728,1 0-280,-3-2 704,-3 1-160,0 2-144</inkml:trace>
  <inkml:trace contextRef="#ctx0" brushRef="#br0" timeOffset="1">515 19 12907,'13'8'1624,"-8"7"-616,1 2-304,-4 13 1185,-2 3-465,-5 11-120,-1 7-111,-4 3-273,-1-2-136,-2-1-296,2-2-112,-2-15-368,3-1-248,-2-20-696,2-6 672,2-14 64,2-10-168,-3-25-128</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1"/>
    </inkml:context>
    <inkml:brush xml:id="br0">
      <inkml:brushProperty name="width" value="0.035" units="cm"/>
      <inkml:brushProperty name="height" value="0.035" units="cm"/>
    </inkml:brush>
  </inkml:definitions>
  <inkml:trace contextRef="#ctx0" brushRef="#br0">74 23 16171,'-6'6'270,"1"0"0,0 0 0,1 1 0,0-1 0,0 1 0,0 0 0,1 1 0,0-1 0,0 0 0,1 1 0,0 0 0,0-1 0,1 1 0,-1 0 0,2 0 0,-1 0 0,2 0 0,-1 0 0,1 0 0,2 11 0,-3-17-228,1 0 1,-1 0-1,0 0 1,1-1-1,0 1 0,0 0 1,-1 0-1,1-1 1,0 1-1,0 0 1,1-1-1,-1 1 1,0-1-1,0 0 1,1 1-1,-1-1 0,4 2 1,-4-2-14,0-1 0,1 1 0,-1-1 0,0 0 0,1 0 0,-1 1 0,1-1 1,-1 0-1,1 0 0,-1 0 0,0-1 0,1 1 0,-1 0 0,1 0 0,-1-1 0,0 1 0,1-1 0,1 0 0,3-3 30,0 1 0,0-1 0,-1-1-1,1 1 1,-1-1 0,0 0 0,0 0 0,5-7-1,2-4 121,21-37 0,-30 48-165,-1 0-1,1 0 0,-1-1 1,0 0-1,0 1 0,-1-1 0,1 0 1,-1 0-1,-1 0 0,1 0 1,-1-9-1,0 14-13,0 0 0,0 0-1,0 0 1,-1 0 0,1 0 0,0 0 0,-1 0 0,1 0 0,-1 0 0,1 0-1,-1 0 1,1 0 0,-1 0 0,0 0 0,1 0 0,-1 0 0,0 1 0,0-1-1,0 0 1,0 1 0,1-1 0,-1 0 0,0 1 0,0-1 0,0 1 0,0 0-1,0-1 1,-1 1 0,1 0 0,0-1 0,0 1 0,0 0 0,0 0 0,0 0-1,0 0 1,0 0 0,0 0 0,0 0 0,-1 1 0,1-1 0,0 0 0,0 0-1,-1 2 1,-4 0-24,0 0-1,0 0 1,0 1-1,0 0 1,1 1-1,-8 5 0,1 1-220,0 0 0,1 1 0,0 1 0,-11 15 0,16-20 43,1 0-1,0 1 1,1 0 0,0 0 0,0 0-1,1 1 1,0-1 0,-3 17-1,5-9-317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50.449"/>
    </inkml:context>
    <inkml:brush xml:id="br0">
      <inkml:brushProperty name="width" value="0.025" units="cm"/>
      <inkml:brushProperty name="height" value="0.025" units="cm"/>
    </inkml:brush>
  </inkml:definitions>
  <inkml:trace contextRef="#ctx0" brushRef="#br0">49 1 14061,'0'0'4597,"-4"13"-2595,-32 155 3513,33-143-5019,0 0 0,1-1 1,1 1-1,2 0 1,5 38-1,-5-59-486,0 1 0,1 0 0,-1 0 0,1-1-1,0 1 1,1-1 0,-1 0 0,1 1 0,0-1 0,0 0 0,0-1 0,0 1 0,1 0 0,0-1-1,-1 0 1,1 0 0,1 0 0,-1 0 0,0-1 0,1 0 0,-1 1 0,1-2 0,-1 1 0,1 0 0,0-1-1,0 0 1,0 0 0,0-1 0,6 1 0,-5-1-102,1 1 1,-1-2-1,0 1 1,0-1-1,1 0 0,-1 0 1,0 0-1,0-1 1,0 0-1,0 0 0,0-1 1,0 0-1,-1 0 1,1 0-1,-1 0 0,0-1 1,0 0-1,0 0 1,-1-1-1,1 1 0,-1-1 1,6-8-1,-6 6 53,0-1 0,0 0-1,0 1 1,-1-2 0,-1 1-1,1 0 1,-1 0 0,0-1-1,-1 1 1,0-15 0,0 23 36,-1-1 1,0 1 0,0-1-1,0 1 1,0-1 0,0 1-1,0-1 1,0 1 0,0-1-1,0 1 1,-1-1 0,1 1-1,0 0 1,0-1 0,0 1-1,-1-1 1,1 1 0,0-1-1,0 1 1,-1-1 0,1 1-1,0 0 1,-1-1 0,1 1-1,0 0 1,-1-1 0,1 1-1,-1 0 1,1 0-1,0-1 1,-1 1 0,1 0-1,-2-1 1,-16 7-3,-14 23 218,29-24-156,1 0 1,-1 0-1,1 0 1,0 1-1,0-1 1,0 1-1,1-1 0,-1 8 1,1-12-40,1 0-1,0 1 1,0-1-1,0 0 1,0 1 0,0-1-1,0 0 1,0 1 0,1-1-1,-1 0 1,0 0 0,1 1-1,-1-1 1,1 0-1,-1 0 1,1 1 0,0-1-1,-1 0 1,1 0 0,0 0-1,0 0 1,0 0 0,0 0-1,0 0 1,0-1-1,0 1 1,0 0 0,0 0-1,0-1 1,0 1 0,1-1-1,-1 1 1,0-1 0,0 1-1,1-1 1,-1 0-1,0 0 1,1 1 0,1-1-1,10-1 17,0 0 1,-1-1-1,1 0 0,-1-1 0,1 0 0,-1-1 0,0-1 0,-1 0 0,1 0 0,-1-1 0,0-1 0,0 0 0,-1 0 0,0-1 0,0 0 0,-1-1 0,0 0 1,0 0-1,-1-1 0,12-19 0,-42 48-472,19-15 462,-1 1 1,2 0-1,-1 0 0,0 0 0,1 0 1,0 1-1,0-1 0,1 0 1,-2 10-1,3-14-15,0 1 1,0-1-1,0 0 1,0 0-1,0 1 1,1-1-1,-1 0 1,0 0-1,1 0 1,-1 1-1,1-1 1,0 0-1,-1 0 1,1 0-1,0 0 1,-1 0-1,1 0 1,1 1-1,1 0 0,-1-1-1,0 1 1,0-1-1,0 0 1,1 0-1,-1 0 1,1-1-1,-1 1 1,0 0-1,1-1 1,-1 1-1,5-1 1,0 1-29,0-1 0,0 0-1,-1 0 1,1 0 0,0-1 0,0 0 0,0-1 0,-1 1-1,1-1 1,-1 0 0,1-1 0,10-6 0,-14 7-362,1 0 1,-1-1 0,0 0-1,0 0 1,0 0-1,-1 0 1,1 0-1,-1 0 1,3-6 0,-2 4-916,-1-1 1,0 1 0,0-1 0,0 1 0,-1-1 0,0 0-1,1-9 1,-1-21-7790</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2"/>
    </inkml:context>
    <inkml:brush xml:id="br0">
      <inkml:brushProperty name="width" value="0.035" units="cm"/>
      <inkml:brushProperty name="height" value="0.035" units="cm"/>
    </inkml:brush>
  </inkml:definitions>
  <inkml:trace contextRef="#ctx0" brushRef="#br0">55 87 14851,'0'11'545,"1"0"0,0 0 0,1 0-1,0 0 1,0 0 0,1-1 0,1 1-1,0-1 1,9 17 0,-13-27-488,0 1 1,1 0-1,-1 0 1,1 0-1,-1-1 1,1 1-1,0 0 1,-1-1-1,1 1 1,0 0-1,-1-1 1,1 1-1,0-1 1,0 1-1,0-1 0,-1 1 1,1-1-1,0 0 1,0 1-1,0-1 1,0 0-1,0 0 1,0 1-1,0-1 1,0 0-1,0 0 1,0 0-1,-1 0 0,3-1 1,-1 1 2,-1-1 1,1 0-1,0 0 0,0-1 1,0 1-1,0 0 0,-1-1 1,1 1-1,-1-1 0,1 1 1,-1-1-1,2-2 0,2-4 18,0 0 0,0 0 0,-1-1 0,6-15 0,-7 16-49,-1-1-1,-1 1 1,0 0 0,0-1-1,0 1 1,-1-1 0,-2-14 0,2 20-25,-1 0 0,1 0 0,-1 0 0,0 0 1,0 0-1,0 0 0,0 0 0,0 0 0,-1 0 1,1 0-1,-1 1 0,0-1 0,0 1 1,0-1-1,0 1 0,0 0 0,0 0 0,-1 0 1,1 0-1,-1 0 0,0 0 0,1 1 0,-7-3 1,7 3-4,0 1 1,0-1 0,-1 1-1,1-1 1,0 1-1,-1 0 1,1 0 0,0 0-1,-1 0 1,1 1-1,0-1 1,0 0 0,-1 1-1,1 0 1,0 0-1,-4 1 1,2 1-60,0-1 1,0 1-1,0 0 0,0 0 1,0 1-1,1-1 0,-6 7 1,3-1-77,0 0 0,0 0 0,1 1 0,0-1 0,1 1 1,-6 18-1,6-8-114</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3"/>
    </inkml:context>
    <inkml:brush xml:id="br0">
      <inkml:brushProperty name="width" value="0.035" units="cm"/>
      <inkml:brushProperty name="height" value="0.035" units="cm"/>
    </inkml:brush>
  </inkml:definitions>
  <inkml:trace contextRef="#ctx0" brushRef="#br0">1 22 16251,'7'0'1305,"9"4"-905,-5-1-168,15 2 664,7 0-312,10-2-360,3-3-216,4-3-328,0-4-96,-5-3 328,-5-1-104,-16 1-128</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4"/>
    </inkml:context>
    <inkml:brush xml:id="br0">
      <inkml:brushProperty name="width" value="0.035" units="cm"/>
      <inkml:brushProperty name="height" value="0.035" units="cm"/>
    </inkml:brush>
  </inkml:definitions>
  <inkml:trace contextRef="#ctx0" brushRef="#br0">0 156 16580,'12'13'1648,"11"-13"-928,3-5-256,7-10 1297,5-3-985,11 0-216,1-8-112,0 3-760,-1 3 952,-13 1-584,-7 4-64,-12 6-72</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5"/>
    </inkml:context>
    <inkml:brush xml:id="br0">
      <inkml:brushProperty name="width" value="0.035" units="cm"/>
      <inkml:brushProperty name="height" value="0.035" units="cm"/>
    </inkml:brush>
  </inkml:definitions>
  <inkml:trace contextRef="#ctx0" brushRef="#br0">44 7 18996,'-3'-6'2058,"-1"13"-1214,-5 13 88,1 8-702,2 0 0,1 1 0,1-1 0,1 1 0,2 0 1,1 0-1,7 52 0,-6-72-224,0 0 0,1 0 1,0-1-1,1 1 1,0-1-1,0 1 0,6 8 1,-9-16-8,1 1 0,0-1 1,0 0-1,0 0 0,0 1 0,0-1 0,0 0 1,0 0-1,0 0 0,1 0 0,-1-1 1,0 1-1,1 0 0,-1 0 0,0-1 0,1 1 1,-1-1-1,1 1 0,2-1 0,-2 0-7,0 0 1,0-1-1,1 1 0,-1-1 0,0 1 0,0-1 0,0 0 1,0 0-1,0 0 0,0 0 0,0 0 0,0-1 0,0 1 1,-1-1-1,1 1 0,0-1 0,2-3 0,5-6-138,0-1 0,0 0 0,-1-1-1,0 0 1,-1-1 0,-1 1 0,0-1 0,-1 0-1,0-1 1,4-27 0,-2-10-190</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6"/>
    </inkml:context>
    <inkml:brush xml:id="br0">
      <inkml:brushProperty name="width" value="0.035" units="cm"/>
      <inkml:brushProperty name="height" value="0.035" units="cm"/>
    </inkml:brush>
  </inkml:definitions>
  <inkml:trace contextRef="#ctx0" brushRef="#br0">4 42 21997,'-3'3'1616,"3"-6"-1320,4-1-136,3-3 440,2 3-376,2-2-832,1 0-384,-4-1 816,1 0-192,-1 7-160</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7"/>
    </inkml:context>
    <inkml:brush xml:id="br0">
      <inkml:brushProperty name="width" value="0.035" units="cm"/>
      <inkml:brushProperty name="height" value="0.035" units="cm"/>
    </inkml:brush>
  </inkml:definitions>
  <inkml:trace contextRef="#ctx0" brushRef="#br0">270 1 17324,'0'9'623,"-1"1"1,0-1-1,-1 0 1,0 1-1,-1-1 1,-5 13-1,-27 53 994,20-48-1101,-15 34 210,-65 93 0,94-152-754,0 0-1,0-1 0,0 1 1,0-1-1,-1 0 0,1 1 1,0-1-1,-1 0 0,1 0 1,-1 0-1,1 0 0,-1 0 1,0 0-1,1-1 0,-1 1 1,-2 0-1,3-1-7,1 0 0,-1 0 0,1 0 0,-1 0 0,1 0 0,-1 0 0,1 0 0,-1 0 0,1 0 0,-1-1 0,1 1 0,-1 0 0,1 0 0,-1-1 0,1 1 0,0 0 0,-1-1 0,1 1 0,0 0 0,-1-1 0,0 0 0,-5-18-817,4-18-468,1 1 1,2-1-1,2 0 1,1 0-1,10-43 1,-14 78 1319,1 1 1,-1-1-1,0 1 0,1-1 1,-1 1-1,1 0 0,-1-1 1,1 1-1,0-1 0,0 1 1,0 0-1,-1 0 0,3-2 1,-3 3 15,0 0 1,0 0-1,1 0 1,-1 0-1,1 0 1,-1 0 0,0 0-1,1 0 1,-1 0-1,0 0 1,1 0-1,-1 0 1,0 0 0,1 0-1,-1 0 1,0 0-1,1 0 1,-1 0 0,0 0-1,1 0 1,-1 1-1,0-1 1,1 0-1,-1 0 1,0 0 0,0 1-1,1-1 1,-1 0-1,0 0 1,0 1 0,0-1-1,1 0 1,-1 1-1,4 5 354,0 1 0,0 0 1,5 13-1,-2-3-24,11 12 343,1 0 0,2-2 0,28 30 0,9 12 362,-50-58-877,-1-1 0,9 17 0,-17-22-62,-7-5-60,-6-4-12,-181-105-251,147 79 241,41 27-2,4 2-5,1 0-1,0 0 1,0 0-1,0 0 1,0 0 0,1-1-1,-1 1 1,0-1-1,0 1 1,1-1-1,-3-2 1,4 4-13,1 0 1,-1 0 0,0-1-1,0 1 1,1 0 0,-1 0 0,0 0-1,0 0 1,0-1 0,1 1-1,-1 0 1,0 0 0,0 0-1,1 0 1,-1 0 0,0 0-1,1 0 1,-1 0 0,0 0 0,0 0-1,1 0 1,-1 0 0,0 0-1,0 0 1,1 0 0,-1 0-1,0 0 1,1 0 0,-1 0-1,0 0 1,0 1 0,1-1-1,-1 0 1,0 0 0,0 0 0,0 0-1,1 1 1,18 5 154,-17-5-127,22 6-8,-1 0 0,1-2 0,0-1 0,0-1 0,0-1 0,0-1 1,1-1-1,43-6 0,-7-2-56</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8"/>
    </inkml:context>
    <inkml:brush xml:id="br0">
      <inkml:brushProperty name="width" value="0.035" units="cm"/>
      <inkml:brushProperty name="height" value="0.035" units="cm"/>
    </inkml:brush>
  </inkml:definitions>
  <inkml:trace contextRef="#ctx0" brushRef="#br0">1 24 16604,'0'-11'1221,"0"-2"2329,1 13-3451,-1 0-1,1 1 1,-1-1-1,0 0 1,1 0-1,-1 1 0,1-1 1,-1 0-1,1 1 1,-1-1-1,0 1 1,1-1-1,-1 0 1,0 1-1,1-1 0,-1 1 1,0-1-1,0 1 1,0-1-1,1 1 1,-1-1-1,0 1 0,0-1 1,0 1-1,0-1 1,0 2-1,13 25 650,20 42 8,-29-64-732,-1 1-1,1-1 1,0 0-1,0 0 1,0 0-1,1-1 1,-1 1-1,1-1 1,8 5-1,-12-8-80,1 0 0,0-1 0,0 1-1,0 0 1,0 0 0,0-1 0,0 1-1,0-1 1,0 0 0,0 0 0,0 0 0,0 0-1,0 0 1,0 0 0,0 0 0,0 0-1,0-1 1,0 1 0,0-1 0,0 0 0,-1 1-1,1-1 1,0 0 0,0 0 0,2-2-1,0 0-46,0-1-1,0 1 0,-1-1 0,1 0 1,-1 1-1,0-1 0,0-1 0,-1 1 1,4-6-1,4-17-383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09"/>
    </inkml:context>
    <inkml:brush xml:id="br0">
      <inkml:brushProperty name="width" value="0.035" units="cm"/>
      <inkml:brushProperty name="height" value="0.035" units="cm"/>
    </inkml:brush>
  </inkml:definitions>
  <inkml:trace contextRef="#ctx0" brushRef="#br0">220 1 17020,'0'18'2040,"-2"7"-1296,-6 5-312,-7 6 1185,7 8-785,-2 3-112,-6 6-280,2 5-96,-2 1-224,-3-6-32,3 3-136,1-5-128,-3-2-448,1-2-248,0-4 704,0-6-152,5-9-104</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0"/>
    </inkml:context>
    <inkml:brush xml:id="br0">
      <inkml:brushProperty name="width" value="0.035" units="cm"/>
      <inkml:brushProperty name="height" value="0.035" units="cm"/>
    </inkml:brush>
  </inkml:definitions>
  <inkml:trace contextRef="#ctx0" brushRef="#br0">257 13 13491,'5'-12'6922,"-15"35"-4778,-13 47-1503,-4-1 0,-58 107 0,79-164-621,3-6-1,0 0-1,0 1 1,0-1-1,-1-1 1,0 1-1,-1 0 1,1-1-1,-11 9 1,15-13-21,0-1-1,-1 0 1,1 1 0,-1-1 0,1 0 0,-1 0 0,1 0 0,-1 1 0,1-1 0,-1 0 0,1 0 0,-1 0 0,1 0 0,-1 0 0,1 0 0,-1 0 0,1 0-1,-1 0 1,1 0 0,-1 0 0,1 0 0,-1 0 0,1-1 0,-1 1 0,1 0 0,-1 0 0,1 0 0,-1-1 0,1 1 0,0 0 0,-1-1 0,1 1-1,-1 0 1,1-1 0,0 1 0,-1-1 0,1 1 0,0 0 0,0-1 0,-1 1 0,1-1 0,0 1 0,0-1 0,0 1 0,-1-1 0,1 1 0,0-1 0,-6-30-202,5 25 143,-3-19-157,1-1 0,1 1 0,1-1 0,3-38 0,-2 63 212,0 1 1,1-1-1,-1 1 1,0-1-1,0 1 1,0-1 0,0 0-1,0 1 1,1-1-1,-1 1 1,0-1-1,0 1 1,1 0-1,-1-1 1,0 1-1,1-1 1,-1 1-1,0 0 1,1-1-1,-1 1 1,1 0-1,-1-1 1,1 1-1,-1 0 1,1-1-1,-1 1 1,1 0-1,0 0 1,17 3-94,22 22 45,-30-19 71,72 50 129,-72-49-118,0 2 1,-1 0 0,1 0-1,-2 0 1,13 18 0,-21-27-26,1 0 1,-1 1 0,0-1 0,0 0-1,1 0 1,-1 1 0,0-1-1,0 0 1,0 1 0,1-1 0,-1 0-1,0 0 1,0 1 0,0-1-1,0 0 1,0 1 0,1-1 0,-1 0-1,0 1 1,0-1 0,0 1-1,0-1 1,0 0 0,0 1 0,0-1-1,0 0 1,-1 1 0,1-1 0,0 0-1,0 1 1,0-1 0,0 0-1,0 1 1,0-1 0,-1 0 0,1 0-1,0 1 1,0-1 0,-1 1-1,-15-2 93,-23-13-35,37 13-62,-49-20-132,-92-52 0,142 73 129,1 0 0,-1 0 0,0-1-1,1 1 1,-1 0 0,1-1 0,-1 1-1,1-1 1,-1 1 0,1-1 0,-1 1 0,1-1-1,-1 1 1,1-1 0,-1 1 0,1-1-1,0 1 1,-1-1 0,1 0 0,0 1 0,0-1-1,-1-1 1,2 2 2,-1 0 0,0-1 0,1 1 0,-1-1 0,1 1 1,-1 0-1,1 0 0,-1-1 0,1 1 0,-1 0 0,1 0 0,-1-1 0,1 1 0,-1 0 0,1 0 0,-1 0 0,1 0 0,-1 0 0,1 0 0,1 0 0,42 1-9,-37 0 3,165 4-1119,-139-3 902</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1"/>
    </inkml:context>
    <inkml:brush xml:id="br0">
      <inkml:brushProperty name="width" value="0.035" units="cm"/>
      <inkml:brushProperty name="height" value="0.035" units="cm"/>
    </inkml:brush>
  </inkml:definitions>
  <inkml:trace contextRef="#ctx0" brushRef="#br0">0 0 19764,'7'8'1729,"3"-8"-1193,5 0-200,9 1 568,5 0-136,4-1-232,1 0-224,-1-2-440,0 2-264,0 4-576,-7 0 288,-9 5 424,-5-1-248,-11 4-184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50.828"/>
    </inkml:context>
    <inkml:brush xml:id="br0">
      <inkml:brushProperty name="width" value="0.025" units="cm"/>
      <inkml:brushProperty name="height" value="0.025" units="cm"/>
    </inkml:brush>
  </inkml:definitions>
  <inkml:trace contextRef="#ctx0" brushRef="#br0">35 1 14382,'0'0'4991,"0"12"-2888,-3 25 73,-9 44 0,4-37-386,-3 70 1,10-109-1775,2 0 0,-1-1 1,0 1-1,1 0 0,0 0 0,0-1 0,1 1 0,-1 0 0,1-1 1,0 1-1,0-1 0,0 0 0,1 0 0,0 0 0,-1 0 0,1 0 1,1 0-1,-1-1 0,0 0 0,1 1 0,6 3 0,-5-4-83,0-1 0,0 0-1,0 1 1,0-1 0,1-1 0,-1 1-1,1-1 1,-1 0 0,1-1-1,-1 1 1,1-1 0,0 0-1,-1 0 1,1-1 0,-1 1 0,1-1-1,0-1 1,6-2 0,-5 1-179,0 0 0,0-1 0,0 1 0,-1-2 0,0 1 0,0-1 0,0 0 0,-1 0 0,1 0 0,-1-1 0,7-11-1,-19 30 489,-1 0 0,2 1 0,-8 21 0,12-29-155,-1 0 0,2 0 0,-1 0 0,1 0 0,0 0 1,0 0-1,1 1 0,0-1 0,0 0 0,0 0 0,2 11 0,-1-16-90,0 0 0,0 0 0,1 0 0,-1 1 0,0-1 0,0 0 0,1 0 0,-1-1 0,0 1 0,1 0 0,-1 0 0,1-1 0,-1 1 0,1-1 0,-1 1 0,1-1 0,-1 1 0,1-1-1,0 0 1,-1 0 0,1 0 0,-1 0 0,4-1 0,40-5-3762,-22-6-549,-2-4-2012</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2"/>
    </inkml:context>
    <inkml:brush xml:id="br0">
      <inkml:brushProperty name="width" value="0.035" units="cm"/>
      <inkml:brushProperty name="height" value="0.035" units="cm"/>
    </inkml:brush>
  </inkml:definitions>
  <inkml:trace contextRef="#ctx0" brushRef="#br0">0 0 16243,'9'2'1665,"5"4"-937,3-4-240,9 0 872,1-2-479,8 3-153,-2-3-64,1 0-272,2 1-264,-3-4-616,-2 3 1688,-1 2-1136,-1 3-16,-3-2 40</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3"/>
    </inkml:context>
    <inkml:brush xml:id="br0">
      <inkml:brushProperty name="width" value="0.035" units="cm"/>
      <inkml:brushProperty name="height" value="0.035" units="cm"/>
    </inkml:brush>
  </inkml:definitions>
  <inkml:trace contextRef="#ctx0" brushRef="#br0">107 16 16059,'16'-16'3746,"-11"18"-1587,-5 10-918,-11 46 84,5-32-992,-4 47 0,10-72-325,0 0 0,0 0 0,0 0 0,0 1 0,0-1 0,0 0 0,0 0 0,0 0 0,0 0 0,0 1-1,1-1 1,-1 0 0,0 0 0,1 0 0,-1 0 0,1 0 0,0 0 0,-1 0 0,1 0 0,0 0 0,-1 0 0,1 0 0,0 0 0,0-1 0,0 1 0,0 0 0,1 0 0,1 0-6,0 0 0,0 0 0,0-1 0,0 0 1,0 1-1,1-1 0,-1-1 0,4 1 1,20 0-38,-21 1 14,-1 0 0,1 0 0,-1 1 0,1-1 0,-1 1 1,0 1-1,0-1 0,0 1 0,0 0 0,0 0 0,0 0 0,-1 1 0,0 0 0,7 7 0,-5-4-17,-1-1 0,-1 1 0,1 0 0,-1 1 0,-1-1 0,1 1 1,-1-1-1,-1 1 0,4 13 0,-4-11 51,-1 0-1,0-1 1,0 1 0,0 0 0,-1 0 0,-1 0 0,0 0 0,0-1 0,-1 1 0,0 0-1,-1-1 1,0 1 0,0-1 0,-1 0 0,0 0 0,-1 0 0,-9 12 0,11-16 33,-1-1 0,0 0 0,0 0 0,0 0-1,-1-1 1,1 1 0,-1-1 0,0 0 0,0-1 0,0 1 0,0-1 0,0 0 0,-1 0 0,-6 1 0,7-2-101,0-1 1,0 0-1,1 0 1,-1 0-1,0 0 0,0-1 1,1 0-1,-1 0 1,0 0-1,1 0 0,-1-1 1,1 0-1,0 0 1,-1 0-1,1-1 0,0 1 1,-5-5-1,0-1-93,1 1 0,0-1 1,0 0-1,1-1 0,0 0 0,1 0 0,0 0 0,1-1 0,-8-17 0,-6-22-433</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4"/>
    </inkml:context>
    <inkml:brush xml:id="br0">
      <inkml:brushProperty name="width" value="0.035" units="cm"/>
      <inkml:brushProperty name="height" value="0.035" units="cm"/>
    </inkml:brush>
  </inkml:definitions>
  <inkml:trace contextRef="#ctx0" brushRef="#br0">1 48 17868,'21'-3'1504,"-4"2"-1176,1-4-128,3 0 24,2-2 1665,3-4-1553,3 3-8,2 1-56</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5"/>
    </inkml:context>
    <inkml:brush xml:id="br0">
      <inkml:brushProperty name="width" value="0.035" units="cm"/>
      <inkml:brushProperty name="height" value="0.035" units="cm"/>
    </inkml:brush>
  </inkml:definitions>
  <inkml:trace contextRef="#ctx0" brushRef="#br0">69 1 13459,'-21'52'2298,"12"-31"-1302,1 1 0,-10 41 0,13-32-398,-2 36 1,6-56-482,1 1 0,1-1 1,-1 1-1,2-1 0,0 1 1,4 14-1,-6-24-98,1 0 0,-1-1 0,1 1 0,-1-1 0,1 1 0,0-1 1,-1 1-1,1-1 0,0 0 0,0 1 0,0-1 0,0 0 0,0 0 0,1 0 0,-1 0 0,0 0 0,0 0 0,1 0 0,-1 0 0,0 0 0,4 1 0,-4-2 4,1 0 0,-1 0 0,1 0 0,0 0 0,-1-1 0,1 1 0,-1 0 0,1-1-1,0 1 1,-1-1 0,1 0 0,-1 1 0,0-1 0,1 0 0,-1 0 0,0 0 0,3-1 0,3-5 93,1-1-1,-1 0 1,0 0 0,-1 0 0,7-11 0,-3 1 116,0 0 0,-1-1 0,0-1 0,6-22 0,-12 32-133,-1 0-1,1 0 1,-2 0 0,1 0-1,-1-1 1,-1 1-1,0 0 1,0-1-1,-1 1 1,-3-15 0,3 24-94,1-1 0,0 1 1,0 0-1,-1 0 0,1-1 1,-1 1-1,1 0 0,-1 0 1,0 0-1,1 0 0,-1 0 1,0 0-1,0 0 0,0 0 1,0 0-1,1 0 0,-1 0 1,-1 0-1,1 1 0,0-1 1,-2-1-1,2 2-22,0 0-1,0 0 1,0 0 0,-1 0 0,1 0 0,0 0-1,0 1 1,0-1 0,-1 0 0,1 1 0,0-1-1,0 1 1,0-1 0,0 1 0,0-1 0,0 1 0,0 0-1,-1 0 1,-3 3-205,1 0-1,0 0 0,0 1 1,0-1-1,0 1 1,1 0-1,-6 10 1,9-14 130,-3 4 31,1 0 0,-1 0 1,1 1-1,1-1 0,-1 0 0,1 1 1,0 0-1,-1 6 0,4-9-152</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6"/>
    </inkml:context>
    <inkml:brush xml:id="br0">
      <inkml:brushProperty name="width" value="0.035" units="cm"/>
      <inkml:brushProperty name="height" value="0.035" units="cm"/>
    </inkml:brush>
  </inkml:definitions>
  <inkml:trace contextRef="#ctx0" brushRef="#br0">67 1 12627,'0'4'288,"0"1"1,-1 0 0,1-1 0,-1 1 0,0-1-1,0 1 1,-1-1 0,1 0 0,-1 1 0,0-1-1,0 0 1,-3 4 0,-5 12 1154,1 3-551,1 0 1,-9 46 0,15-57-737,1 0 0,0-1 0,0 1 0,1 0 0,1-1 0,0 1 0,0 0 0,5 14 0,-6-23-134,1 0 1,0 0-1,0 0 1,0-1-1,0 1 1,1 0-1,-1-1 0,1 1 1,-1-1-1,1 0 1,0 1-1,0-1 1,0 0-1,0 0 0,1 0 1,-1 0-1,0-1 1,1 1-1,-1 0 1,1-1-1,0 0 0,-1 0 1,1 0-1,0 0 1,0 0-1,0 0 1,0-1-1,0 1 0,0-1 1,0 0-1,0 0 1,0 0-1,-1 0 1,1-1-1,0 1 0,0-1 1,0 0-1,0 0 1,0 0-1,-1 0 1,1 0-1,0 0 0,2-3 1,5-2 44,0-1 0,0 0 0,-1-1 0,0 0 0,-1 0 0,0-1 0,0 0 0,-1-1 0,0 0 0,11-20 0,-9 13 46,-1-1 1,-1 1-1,0-1 1,-1-1-1,-1 1 0,2-22 1,-6 38-114,-1-1 1,1 1-1,-1 0 1,0-1-1,0 1 1,0 0-1,0-1 1,0 1-1,-1 0 0,1 0 1,-1-1-1,1 1 1,-1 0-1,0 0 1,0-1-1,0 1 1,0 0-1,0 0 1,-1 0-1,1 0 0,-1 1 1,1-1-1,-1 0 1,1 1-1,-1-1 1,0 1-1,-3-3 1,2 3-141,-1 0 0,0-1 0,1 1 0,-1 1 0,1-1 0,-1 1 0,0-1 0,1 1 0,-1 0 0,0 0 0,0 1 0,1-1 0,-1 1 0,0 0 0,1 0 0,-7 2 0,3 0-424</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7"/>
    </inkml:context>
    <inkml:brush xml:id="br0">
      <inkml:brushProperty name="width" value="0.035" units="cm"/>
      <inkml:brushProperty name="height" value="0.035" units="cm"/>
    </inkml:brush>
  </inkml:definitions>
  <inkml:trace contextRef="#ctx0" brushRef="#br0">0 281 18156,'4'7'2208,"1"1"-1447,-2-11-369,2 0 1760,10 0-1424,2 0-112,6 2-384,0-2-184,5 3-488,0 0-336,0 0 640,-2-2-80,3-8-168</inkml:trace>
  <inkml:trace contextRef="#ctx0" brushRef="#br0" timeOffset="1">523 0 17828,'2'13'1464,"-4"10"-1040,-2 3-208,-2 8 584,1 4-255,0 0-161,1 4-152,1-2-464,0-1-200,2-11-417,1 0-1183,-2-13 1632,2-8-272,0-9-305</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19"/>
    </inkml:context>
    <inkml:brush xml:id="br0">
      <inkml:brushProperty name="width" value="0.035" units="cm"/>
      <inkml:brushProperty name="height" value="0.035" units="cm"/>
    </inkml:brush>
  </inkml:definitions>
  <inkml:trace contextRef="#ctx0" brushRef="#br0">118 1 16852,'-10'23'1243,"0"2"1,2-1-1,1 1 0,-7 36 1,14-59-1228,-1-1 0,1 0 0,0 1 0,0-1-1,-1 1 1,1-1 0,0 1 0,0-1 0,0 1 0,1-1 0,-1 1 0,0-1 0,0 0 0,1 1 0,-1-1 0,1 1-1,1 1 1,-2-3-22,1 1 0,-1-1-1,1 0 1,0 0-1,-1 1 1,1-1-1,-1 0 1,1 0 0,0 0-1,-1 0 1,1 0-1,0 0 1,-1 0 0,1 0-1,-1 0 1,1 0-1,0 0 1,-1 0-1,1-1 1,0 1 0,-1 0-1,1 0 1,-1-1-1,1 1 1,-1 0 0,2-2-1,6-3-211,0-1 1,-1-1-1,13-12 0,-19 18 194,8-9-373,1 1 0,15-12 0,-22 19 316,-1 0 0,0 1 1,0-1-1,1 1 1,-1 0-1,1 0 1,-1 0-1,1 0 0,-1 0 1,1 0-1,0 1 1,-1-1-1,1 1 1,0 0-1,0-1 0,-1 1 1,1 1-1,0-1 1,3 1-1,-4 0 44,-1 0 0,1 0-1,0 0 1,-1 0 0,1 0-1,-1 0 1,1 1 0,-1-1-1,0 1 1,0-1 0,1 1-1,-1 0 1,0-1 0,0 1-1,-1 0 1,1 0 0,0-1-1,0 1 1,0 3 0,6 38 47,-6-17 611,0 0 0,-2 0 0,-1 0 0,-1 0 0,-1-1 0,-1 1 0,-14 39 0,18-60-522,-1-1 0,0 0 1,0 0-1,0 0 1,-1-1-1,1 1 0,-1 0 1,0-1-1,0 0 0,0 1 1,-1-1-1,1 0 0,-1-1 1,1 1-1,-1-1 0,0 0 1,0 1-1,0-2 0,0 1 1,-6 1-1,6-2-189,0-1 0,0 1 0,0-1 0,0 0 0,0 0 0,0-1 0,0 1 0,0-1 0,1 0 0,-1 0 0,0 0 0,0-1 0,1 1 0,-1-1 0,0 0 0,1 0 0,0 0 0,-1 0 0,1-1 0,0 1 0,0-1 0,1 0 0,-5-5 0,-5-7-234,0-1-1,-12-24 1,1-5-332</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0"/>
    </inkml:context>
    <inkml:brush xml:id="br0">
      <inkml:brushProperty name="width" value="0.035" units="cm"/>
      <inkml:brushProperty name="height" value="0.035" units="cm"/>
    </inkml:brush>
  </inkml:definitions>
  <inkml:trace contextRef="#ctx0" brushRef="#br0">1 56 16035,'16'2'1921,"-1"4"-1313,1-4-232,3 0 1360,4-4-1752,-2-3 1833,-1-4-1625,3 3 32,2 1-72</inkml:trace>
  <inkml:trace contextRef="#ctx0" brushRef="#br0" timeOffset="1">465 1 15755,'-36'67'3073,"28"-55"-2626,1 1 0,0 0 0,0 1 0,2 0 0,0 0 0,-5 19 0,8-19-182,0 0 1,1 0 0,0 0-1,3 24 1,-1-33-217,0 0-1,0 0 1,0 0 0,1 0 0,0 0-1,0 0 1,3 5 0,-4-8-31,0 0 0,0 0 0,0-1 1,1 1-1,-1 0 0,1-1 0,-1 1 0,1-1 1,0 0-1,0 0 0,-1 1 0,1-1 0,0 0 1,0 0-1,0-1 0,0 1 0,4 1 0,-3-2-3,0 0-1,1 0 0,-1 0 0,1 0 0,-1 0 0,0 0 0,1-1 0,-1 0 0,0 0 0,1 0 0,-1 0 0,0 0 0,0 0 1,0-1-1,0 0 0,0 0 0,0 0 0,-1 0 0,1 0 0,4-5 0,2-3 17,0 0-1,-1-1 0,13-21 1,-11 16-9,0-1 1,-2-1 0,0 0-1,7-23 1,-13 34-18,-1 1 0,0-1 1,0 0-1,0 1 0,-1-1 0,0 0 0,-1-7 1,1 11-6,-1 0 1,0-1 0,1 1 0,-1 0 0,-1 0 0,1 0-1,0 0 1,-1 0 0,0 0 0,1 0 0,-1 0 0,0 1-1,-1-1 1,1 1 0,-3-3 0,2 3-58,0 0-1,0 0 1,-1 0 0,1 1 0,0-1 0,-1 1-1,1 0 1,-1 0 0,0 0 0,1 0 0,-1 1-1,0-1 1,1 1 0,-1 0 0,0 0-1,1 1 1,-1-1 0,0 1 0,1 0 0,-1 0-1,1 0 1,-1 0 0,1 0 0,-1 1-1,1-1 1,-4 4 0,2-2-153,0-1 0,1 2 0,-1-1 0,1 0 0,-1 1 0,1 0 0,1 0 0,-1 0 0,0 0 0,1 1 0,0-1 0,0 1 0,0 0 0,1 0 0,0 0 0,-4 10 0,5-1-499</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2"/>
    </inkml:context>
    <inkml:brush xml:id="br0">
      <inkml:brushProperty name="width" value="0.035" units="cm"/>
      <inkml:brushProperty name="height" value="0.035" units="cm"/>
    </inkml:brush>
  </inkml:definitions>
  <inkml:trace contextRef="#ctx0" brushRef="#br0">70 0 15707,'-5'5'425,"1"-1"0,-1 1 0,1 0 0,0 0 0,1 1 0,-1-1 0,1 1-1,0 0 1,1 0 0,-1 0 0,-2 9 0,0 6 524,-7 42 0,9-31-290,-1 37 1,4-59-536,0 1 0,1-1 0,0 0 0,1 1 0,0-1 0,1 0 0,5 14 0,-8-23-110,1 1 0,-1-1 0,1 0 1,0 1-1,-1-1 0,1 1 1,0-1-1,0 0 0,0 0 0,0 0 1,0 1-1,0-1 0,0 0 0,0 0 1,1 0-1,-1 0 0,0-1 1,1 1-1,-1 0 0,0-1 0,1 1 1,-1-1-1,1 1 0,1 0 0,-1-2-6,0 1 0,0 0-1,0-1 1,-1 1 0,1-1-1,0 0 1,0 1 0,0-1-1,-1 0 1,1 0 0,0 0-1,-1 0 1,1-1 0,-1 1 0,1 0-1,0-2 1,7-7 2,-1 0-1,0-1 1,-1 0 0,6-12 0,-1 1 45,-1 0 0,-2 0 0,8-27 1,-14 40-52,0-1 0,-1 0 1,-1 1-1,0-1 0,0 0 0,0 0 1,-2 0-1,1 0 0,-1 0 1,-3-14-1,3 22-84,0 0 0,0 0 1,1 0-1,-1 0 0,-1 0 0,1 0 0,0 0 1,0 0-1,-1 0 0,1 1 0,-1-1 1,1 0-1,-1 1 0,-2-2 0,3 3 25,0-1-1,0 0 1,0 1-1,0-1 1,0 1-1,-1 0 1,1-1-1,0 1 1,0 0-1,0 0 1,-1-1 0,1 1-1,0 0 1,0 0-1,0 0 1,-1 1-1,1-1 1,0 0-1,0 0 1,0 1-1,0-1 1,-1 1-1,1-1 1,0 1-1,0-1 1,0 1-1,-1 0 1,-8 9-505</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3"/>
    </inkml:context>
    <inkml:brush xml:id="br0">
      <inkml:brushProperty name="width" value="0.035" units="cm"/>
      <inkml:brushProperty name="height" value="0.035" units="cm"/>
    </inkml:brush>
  </inkml:definitions>
  <inkml:trace contextRef="#ctx0" brushRef="#br0">0 0 20612,'5'5'2185,"-4"0"-1609,-1-2-264,-1 0 1312,1 1-1087,1-1-353,2 1-1145,0-1-1063,-9-3 1040,0-1 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7:51.170"/>
    </inkml:context>
    <inkml:brush xml:id="br0">
      <inkml:brushProperty name="width" value="0.025" units="cm"/>
      <inkml:brushProperty name="height" value="0.025" units="cm"/>
    </inkml:brush>
  </inkml:definitions>
  <inkml:trace contextRef="#ctx0" brushRef="#br0">1 60 13901,'0'0'7004,"6"8"-5087,-4-5-1799,0 0 1,0 0-1,1 0 1,-1 0 0,1 0-1,0-1 1,0 1-1,0-1 1,0 0 0,1 0-1,-1 0 1,0 0-1,1 0 1,0-1 0,-1 1-1,1-1 1,0 0-1,-1 0 1,1-1 0,0 1-1,0-1 1,7 0 0,6 0-45,0 0 0,0-2 0,1 0 0,17-5 0,-31 7-65,0-1-1,-1 0 0,1 0 0,0 0 1,-1-1-1,1 1 0,-1-1 0,1 0 0,-1 0 1,0 0-1,1 0 0,-1-1 0,0 1 1,-1-1-1,1 0 0,0 0 0,-1 0 0,0 0 1,1 0-1,-1 0 0,-1-1 0,1 1 1,0-1-1,1-5 0,-3 7-2,0 1 0,0 0 0,0-1 0,0 1 0,0 0 0,0-1 0,0 1 0,-1 0 0,1-1 0,0 1 0,-1 0 0,1 0 0,-1-1 0,0 1 0,1 0 0,-1 0 0,0 0 0,0 0 0,0 0 0,0 0 0,1 0 1,-1 0-1,-1 0 0,1 0 0,0 0 0,0 1 0,0-1 0,0 0 0,0 1 0,-1-1 0,1 1 0,0 0 0,-1-1 0,1 1 0,0 0 0,-1 0 0,1 0 0,0 0 0,-1 0 0,1 0 0,0 0 0,-3 0 0,-2 0 46,1 1 0,-1-1 0,0 1 0,1 0 0,-1 0 0,1 0 0,-1 1 0,1 0 0,-7 3 0,8-3-5,1 0-1,0 0 0,-1 1 0,1-1 0,0 1 0,0 0 0,1 0 0,-1 0 0,0 0 0,1 0 1,0 0-1,0 1 0,0-1 0,0 1 0,1 0 0,-1-1 0,1 1 0,0 0 0,0 0 1,0 0-1,0 0 0,1 0 0,0 0 0,0 0 0,0 0 0,0 0 0,0 0 0,1 0 0,0 0 1,0-1-1,0 1 0,0 0 0,1 0 0,-1-1 0,1 1 0,0 0 0,0-1 0,0 0 1,1 0-1,-1 1 0,1-1 0,0-1 0,4 5 0,5 2-113,-1-1 0,2-1 1,-1 1-1,1-2 0,0 0 0,21 6 0,-19-8-1581,-1 0-1,1-1 0,21 1 0,10-3-9300</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4"/>
    </inkml:context>
    <inkml:brush xml:id="br0">
      <inkml:brushProperty name="width" value="0.035" units="cm"/>
      <inkml:brushProperty name="height" value="0.035" units="cm"/>
    </inkml:brush>
  </inkml:definitions>
  <inkml:trace contextRef="#ctx0" brushRef="#br0">81 0 18492,'-2'4'205,"0"-1"0,1 1 0,-1 0 0,1-1 0,0 1 0,0 0 0,0 0 0,1 0 0,-1 6 0,0-2 145,-3 14 3,1-8-257,1 0 0,0 0 1,1 0-1,1 0 0,1 18 0,-1-31-103,1-1 1,-1 1-1,0 0 1,0 0-1,0 0 1,1 0-1,-1 0 1,0 0-1,1 0 1,-1 0-1,0 0 0,1-1 1,-1 1-1,1 0 1,0 0-1,-1-1 1,1 1-1,0 0 1,-1-1-1,1 1 1,0 0-1,0-1 0,0 1 1,-1-1-1,1 0 1,0 1-1,0-1 1,0 1-1,0-1 1,0 0-1,0 0 1,0 0-1,0 0 0,1 1 1,3-2-109,-1 0 1,1 0 0,0 0-1,0 0 1,8-4-1,-9 3-23,1 1 0,-1-1-1,0 1 1,0 0 0,9-1-1,-10 3 97,-1-1 0,0 1 0,1-1 0,-1 1 0,0 0 0,1-1 0,-1 1 0,0 0 0,0 1 0,0-1 0,0 0 0,0 1 0,0-1 0,0 1 0,-1-1 0,1 1-1,0 0 1,-1 0 0,1 0 0,-1 0 0,0 0 0,0 0 0,0 0 0,0 0 0,0 1 0,0-1 0,0 0 0,-1 0 0,1 1 0,-1-1 0,0 4 0,2 5 116,-1 0 1,-1 0 0,0 0-1,-1 0 1,-3 18 0,1-13 282,-1-1 0,0 0 0,-1-1 0,-9 19 0,11-28-201,1 0 0,-1 0 0,0 0 0,0-1 1,0 1-1,-1-1 0,1 0 0,-1 0 0,0 0 0,0 0 1,-1-1-1,1 1 0,-1-1 0,1-1 0,-8 5 0,10-7-160,0 0 1,1 1-1,-1-1 0,0 0 0,1 1 0,-1-1 0,0 0 0,1 0 1,-1 0-1,0-1 0,1 1 0,-1 0 0,1-1 0,-1 1 0,0-1 1,1 1-1,-1-1 0,1 0 0,-3-1 0,1 0-51,0-1 0,0 1 0,1-1 0,-1 0 0,0 0 0,1 0 0,0 0 0,-3-4 0,-2-6-126,1 0 0,1-1 0,-6-18 0,-1-13-308</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5"/>
    </inkml:context>
    <inkml:brush xml:id="br0">
      <inkml:brushProperty name="width" value="0.035" units="cm"/>
      <inkml:brushProperty name="height" value="0.035" units="cm"/>
    </inkml:brush>
  </inkml:definitions>
  <inkml:trace contextRef="#ctx0" brushRef="#br0">1 36 17788,'18'-2'1624,"-2"-3"-1120,1 0-216,5 0 528,1 0-479,0-1-1562,-2 2 1273,1 1-392,-1 3-144</inkml:trace>
  <inkml:trace contextRef="#ctx0" brushRef="#br0" timeOffset="1">600 14 14851,'-4'12'2329,"-1"7"-1313,-6 3-408,-2 2 2273,-3 5-1905,0-1-128,2 7-344,-6-2-248,7-3-464,-4-4-248,0-8-584,4-5 584,-3-13 192,2-6-176,-5-17-209</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7"/>
    </inkml:context>
    <inkml:brush xml:id="br0">
      <inkml:brushProperty name="width" value="0.035" units="cm"/>
      <inkml:brushProperty name="height" value="0.035" units="cm"/>
    </inkml:brush>
  </inkml:definitions>
  <inkml:trace contextRef="#ctx0" brushRef="#br0">86 3 16788,'-2'-1'124,"0"1"0,-1-1 0,1 1 0,-1-1 0,1 1 0,-1 0 0,1 0 0,0 0 1,-1 0-1,1 1 0,-1-1 0,1 1 0,-1-1 0,1 1 0,0 0 0,-1 0 1,1 0-1,0 0 0,0 0 0,0 0 0,0 1 0,0-1 0,0 1 0,0 0 0,0-1 1,1 1-1,-1 0 0,1 0 0,-1 0 0,1 0 0,-2 4 0,0-2-15,1 1 0,0-1 0,0 0 0,0 1 0,1-1 0,0 1 0,-1 0 0,2-1 0,-1 1 0,0 0-1,1 0 1,0-1 0,0 1 0,1 0 0,1 9 0,-2-13-86,1 0 0,-1 1-1,1-1 1,0 0 0,-1 1 0,1-1 0,0 0-1,0 0 1,0 0 0,-1 0 0,1 0-1,0 0 1,1 0 0,-1 0 0,0 0 0,0 0-1,0-1 1,0 1 0,1 0 0,-1-1-1,2 1 1,0 0 2,0-1 0,1 1 0,-1-1 0,0 0 0,0 0 0,1 0 0,-1 0 0,0-1-1,4 0 1,3-2 7,1 0 0,0-1 0,-1 0 0,15-9 0,-18 10-26,1-2-1,-1 1 1,0-1 0,-1 0 0,1-1 0,-1 1 0,0-1 0,0-1 0,-1 1 0,1-1-1,3-8 1,-8 15-5,-1-1 0,1 0-1,-1 1 1,1-1 0,-1 0-1,0 1 1,1-1 0,-1 0-1,0 0 1,0 0 0,0 1-1,0-1 1,0 0 0,1 0 0,-1 0-1,-1 1 1,1-1 0,0 0-1,0 0 1,0 0 0,0 1-1,0-1 1,-1 0 0,1 0-1,0 1 1,-1-1 0,1 0-1,-1 1 1,1-1 0,-1 0-1,1 1 1,-1-1 0,1 0-1,-1 1 1,1-1 0,-1 1-1,0-1 1,1 1 0,-1 0-1,0-1 1,0 1 0,1 0-1,-1-1 1,0 1 0,0 0 0,1 0-1,-1 0 1,0-1 0,-1 1-1,-3 0-18,1 0 0,0 0-1,0 0 1,0 0 0,0 1 0,-1-1-1,1 1 1,-7 3 0,5-2-147,0 1 0,-1 0 0,1 0 0,1 1 0,-1 0 0,0 0 0,1 0 0,0 0 0,-6 8 0,8-9-89,0 1 1,1-1-1,-1 1 1,1 0-1,0 0 1,0 0-1,0 0 1,1 0-1,0 1 0,-1-1 1,1 0-1,1 1 1,-1-1-1,1 1 1,0 6-1,1 6-659</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8"/>
    </inkml:context>
    <inkml:brush xml:id="br0">
      <inkml:brushProperty name="width" value="0.035" units="cm"/>
      <inkml:brushProperty name="height" value="0.035" units="cm"/>
    </inkml:brush>
  </inkml:definitions>
  <inkml:trace contextRef="#ctx0" brushRef="#br0">26 69 15267,'-5'52'2574,"3"-43"-1996,0 1 0,1-1 1,1 1-1,-1-1 0,2 1 1,-1-1-1,3 15 0,-2-23-531,-1 0 0,0 0 0,0 0 0,0-1 0,0 1 0,1 0 0,-1 0 0,0-1 0,1 1 0,-1 0 0,0 0 0,1-1 0,-1 1 0,1 0 0,0-1 0,-1 1 0,1-1 0,-1 1 0,1-1 0,0 1 0,-1-1 0,1 1 0,0-1 0,0 1 0,-1-1 0,2 0 0,-1 0-11,0 0 1,0 0 0,0 0-1,0-1 1,0 1 0,0-1-1,0 1 1,-1 0 0,1-1-1,0 0 1,0 1 0,0-1-1,-1 0 1,1 1 0,0-1 0,0 0-1,0-1 1,4-4 58,-1 0-1,0-1 1,0 0 0,3-8-1,-1-1-16,0 0 0,-1 0 0,0-1 0,-2 0 0,0 0 0,2-30 0,-5 45-72,0 1 0,0-1 1,0 1-1,0-1 0,0 1 1,-1-1-1,1 1 0,0-1 1,-1 1-1,1 0 1,-1-1-1,1 1 0,-1 0 1,0-1-1,0 1 0,1 0 1,-3-2-1,3 3-1,-1-1 0,0 1 0,0-1 0,1 1 0,-1-1 0,0 1 0,0 0 0,0 0 0,0-1 0,1 1 0,-1 0 0,0 0 0,0 0 0,0 0 0,0 0 0,0 0 0,0 0 0,1 0 0,-1 1 0,0-1 0,-1 0 0,-2 2 5,0 0 0,1-1 1,-1 1-1,1 1 0,-1-1 0,1 0 0,0 1 1,0 0-1,0 0 0,0-1 0,-2 5 1,1-2-134,-1 1 1,1 0 0,1 0 0,-1 0-1,1 0 1,0 0 0,1 1 0,-1-1 0,1 1-1,-1 7 1,4-4-186,-1-10 301,0 0-1,0 0 0,0 0 1,1 1-1,-1-1 0,0 0 1,0 0-1,1 0 0,-1 0 1,0 0-1,0 0 1,1 0-1,-1 0 0,0 0 1,1 0-1,-1 0 0,0 0 1,0 0-1,1 0 0,-1 0 1,0 0-1,0 0 0,1 0 1,-1 0-1,0 0 0,0 0 1,1 0-1,-1-1 0,0 1 1,0 0-1,1 0 0,-1 0 1,0-1-1,13-7-316</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29"/>
    </inkml:context>
    <inkml:brush xml:id="br0">
      <inkml:brushProperty name="width" value="0.035" units="cm"/>
      <inkml:brushProperty name="height" value="0.035" units="cm"/>
    </inkml:brush>
  </inkml:definitions>
  <inkml:trace contextRef="#ctx0" brushRef="#br0">1 25 17908,'0'0'1840,"7"1"-984,1-1-295,8 0 927,1-1-200,9-2-424,1-3-152,6 2-271,2 0-153,-5-1-440,0 2-385,-7 3-735,-4 0 1088,-11 6-232,-4 1-136</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0"/>
    </inkml:context>
    <inkml:brush xml:id="br0">
      <inkml:brushProperty name="width" value="0.035" units="cm"/>
      <inkml:brushProperty name="height" value="0.035" units="cm"/>
    </inkml:brush>
  </inkml:definitions>
  <inkml:trace contextRef="#ctx0" brushRef="#br0">0 54 16700,'13'7'2080,"1"-6"-1304,6-4-304,6-2 977,3-3-489,4 3-176,0-2-752,0 2-528,-5-2 456,-5-2-136,-3-3-144</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1"/>
    </inkml:context>
    <inkml:brush xml:id="br0">
      <inkml:brushProperty name="width" value="0.035" units="cm"/>
      <inkml:brushProperty name="height" value="0.035" units="cm"/>
    </inkml:brush>
  </inkml:definitions>
  <inkml:trace contextRef="#ctx0" brushRef="#br0">35 16 17716,'10'-15'2704,"-10"15"-2661,1 0-1,-1 0 1,0 0-1,0 0 1,0 0-1,0 0 0,0 0 1,1 0-1,-1 0 1,0 0-1,0 0 0,0 0 1,0 0-1,0 1 1,1-1-1,-1 0 0,0 0 1,0 0-1,0 0 1,0 0-1,0 0 1,0 0-1,0 1 0,0-1 1,0 0-1,0 0 1,1 0-1,-1 0 0,0 0 1,0 1-1,0-1 1,0 0-1,0 0 1,0 0-1,0 0 0,0 0 1,0 1-1,0-1 1,0 0-1,0 0 0,0 0 1,0 0-1,0 0 1,-1 1-1,1-1 0,0 0 1,0 0-1,0 0 1,-5 38 1461,4-33-1662,-16 70 381,10-49-183,1-1 0,-5 54 0,11-78-38,0 0 0,0 1 1,0-1-1,0 0 0,0 1 0,0-1 1,0 0-1,1 1 0,-1-1 0,0 0 1,1 0-1,-1 1 0,1-1 0,0 0 1,-1 0-1,1 0 0,0 0 1,1 2-1,-1-3-3,0 1-1,0 0 1,0-1 0,0 0 0,0 1-1,0-1 1,0 0 0,0 0 0,0 1-1,1-1 1,-1 0 0,0 0 0,0 0 0,0 0-1,0 0 1,0-1 0,0 1 0,0 0-1,0 0 1,0-1 0,0 1 0,0-1-1,2 0 1,4-3-186,0-1-1,0 1 0,-1-2 1,1 1-1,-1-1 0,0 0 1,0 0-1,-1 0 0,0-1 1,6-11-1,0 4 86,2-2-328</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2"/>
    </inkml:context>
    <inkml:brush xml:id="br0">
      <inkml:brushProperty name="width" value="0.035" units="cm"/>
      <inkml:brushProperty name="height" value="0.035" units="cm"/>
    </inkml:brush>
  </inkml:definitions>
  <inkml:trace contextRef="#ctx0" brushRef="#br0">14 0 18852,'-3'16'1488,"0"3"-1104,-1 4-192,2 5 521,1 1-177,1 6-208,0 0-176,1 0-472,1-5-288,-1-7 512,1-7-72,-1-15-136</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3"/>
    </inkml:context>
    <inkml:brush xml:id="br0">
      <inkml:brushProperty name="width" value="0.035" units="cm"/>
      <inkml:brushProperty name="height" value="0.035" units="cm"/>
    </inkml:brush>
  </inkml:definitions>
  <inkml:trace contextRef="#ctx0" brushRef="#br0">125 5 17212,'0'-1'146,"-1"1"1,0-1-1,0 1 0,0 0 1,0-1-1,0 1 1,0 0-1,0-1 0,0 1 1,0 0-1,0 0 1,0 0-1,0 0 0,0 0 1,0 0-1,0 0 1,0 0-1,0 0 1,0 1-1,0-1 0,0 0 1,0 1-1,0-1 1,0 0-1,1 1 0,-3 0 1,-21 17 1283,17-10-1273,1 0-1,0 0 0,0 0 0,1 1 1,0 0-1,1 0 0,-6 17 0,3-6-126,2 0-1,-6 36 0,10-51-25,1 1 0,-1-1 0,1 0 0,1 1 0,-1-1 0,1 1 0,0-1 0,1 6 0,-1-10-2,-1 1 1,1-1-1,-1 0 1,1 0 0,-1 0-1,1 0 1,-1 0-1,1 0 1,0 0 0,0 0-1,0 0 1,-1 0 0,1-1-1,0 1 1,0 0-1,0 0 1,0-1 0,0 1-1,0-1 1,0 1 0,1-1-1,-1 1 1,0-1-1,0 0 1,0 1 0,0-1-1,1 0 1,-1 0-1,0 0 1,0 0 0,0 0-1,1 0 1,-1 0 0,0-1-1,0 1 1,0 0-1,1-1 1,-1 1 0,0 0-1,0-1 1,0 0 0,0 1-1,1-2 1,6-2 13,0-1 0,-1 0-1,0 0 1,0-1 0,0 0 0,-1-1 0,0 1 0,0-1 0,9-15 0,-6 8 51,0 0 1,-1-1 0,-1 0 0,8-24-1,-14 33-23,1 0 0,-1 0-1,0-1 1,0 1 0,-1 0-1,0-1 1,-1-11 0,1 17-36,0 0 1,0-1-1,-1 1 1,1 0 0,0 0-1,-1-1 1,1 1 0,0 0-1,-1 0 1,0 0-1,1 0 1,-1 0 0,0-1-1,1 1 1,-1 0-1,0 1 1,0-1 0,0 0-1,0 0 1,0 0-1,0 0 1,0 1 0,0-1-1,0 1 1,0-1 0,-1 1-1,1-1 1,0 1-1,0-1 1,0 1 0,-1 0-1,1 0 1,0 0-1,0 0 1,-1-1 0,1 2-1,0-1 1,-1 0-1,1 0 1,0 0 0,0 1-1,0-1 1,-1 0 0,1 1-1,-2 0 1,-2 2-96,-1-1 0,0 1 0,1-1 0,0 2-1,0-1 1,0 0 0,0 1 0,-6 6 0,9-7-282,-1 0 0,1-1 0,0 1 0,0 0 0,0 1 0,0-1 0,0 0 0,1 0 0,-2 7-1,3-7-319,7-6-142</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4"/>
    </inkml:context>
    <inkml:brush xml:id="br0">
      <inkml:brushProperty name="width" value="0.035" units="cm"/>
      <inkml:brushProperty name="height" value="0.035" units="cm"/>
    </inkml:brush>
  </inkml:definitions>
  <inkml:trace contextRef="#ctx0" brushRef="#br0">58 0 14083,'-1'7'399,"-1"0"0,0 0 0,-1 0-1,0 0 1,-5 11 0,-7 15 585,9-16-504,1 0 1,1 1-1,1 0 0,-1 19 1,3-29-324,1 1 1,0-1 0,0 1-1,1-1 1,0 1-1,1-1 1,0 0 0,0 1-1,0-1 1,7 13-1,-8-19-123,0 0 1,0-1-1,0 0 0,0 1 0,0-1 1,0 1-1,0-1 0,0 0 0,0 0 0,1 0 1,-1 0-1,0 1 0,1-2 0,-1 1 0,1 0 1,-1 0-1,1 0 0,-1-1 0,1 1 0,0-1 1,2 1-1,-1-1 1,-1 0-1,1 0 1,-1-1 0,0 1 0,1-1-1,-1 0 1,0 0 0,1 1 0,-1-1-1,0-1 1,0 1 0,0 0 0,3-3-1,5-4 85,-1-1 0,1 0 0,-2-1 0,12-15 0,-17 20-66,15-19 248,16-28 0,-31 46-205,1-1 0,-1 1 0,0-1 0,-1 0 0,1 0 1,-2 0-1,1 0 0,-1 0 0,0 0 0,1-10 0,-3 16-68,1-1-1,0 1 0,-1-1 0,0 1 0,1-1 1,-1 1-1,0-1 0,0 1 0,1-1 1,-1 1-1,0 0 0,0 0 0,-1-1 0,1 1 1,0 0-1,0 0 0,-1 0 0,1 0 0,0 0 1,-1 1-1,1-1 0,-1 0 0,1 1 1,-1-1-1,1 1 0,-1-1 0,0 1 0,1 0 1,-3-1-1,-8-1-158,-1 0 0,-23 1 0,13 0 337,21 1-316,-1 4-10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8:48.656"/>
    </inkml:context>
    <inkml:brush xml:id="br0">
      <inkml:brushProperty name="width" value="0.025" units="cm"/>
      <inkml:brushProperty name="height" value="0.025" units="cm"/>
    </inkml:brush>
  </inkml:definitions>
  <inkml:trace contextRef="#ctx0" brushRef="#br0">0 1810 5317,'0'0'-891,"1"-11"778,-1 8 118,0-7-2,0 0 1,1 0 0,0 0 0,1 1 0,0-1 0,0 0 0,1 1 0,0-1 0,1 1 0,0 0-1,0 0 1,1 0 0,6-8 0,0 7 188,0 0-1,0 0 1,1 1 0,0 1-1,1 0 1,0 0 0,0 2-1,1-1 1,-1 2 0,1 0-1,1 0 1,-1 1 0,24-3-1,16 1 517,0 3 0,78 4 0,-55 0-620,86 1 30,267-32-1,418-142-88,-285 51 412,-292 69 4,939-200 872,1235-269-356,-1973 434-905,873-142 107,-873 182-90,-379 45-30,0 3 0,-1 4 0,98 19 0,-159-18-98,8 2 131,74 4 1,-103-11-201,1-1-1,0-1 1,-1 0 0,1 0 0,-1-1-1,0-1 1,1 1 0,-1-2 0,0 1-1,0-1 1,17-11 0,-13 4-766,1 0 0,19-23 1</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5"/>
    </inkml:context>
    <inkml:brush xml:id="br0">
      <inkml:brushProperty name="width" value="0.035" units="cm"/>
      <inkml:brushProperty name="height" value="0.035" units="cm"/>
    </inkml:brush>
  </inkml:definitions>
  <inkml:trace contextRef="#ctx0" brushRef="#br0">5 3 16580,'0'-3'1592,"0"6"-952,0 7-264,-3 12 880,2 3-319,1 10-361,0 2-160,1 6-216,2 0-24,1-6-128,4 1-80,-3-10-368,1-5-224,-2-11-1017,-4-11 1393,6-4-248,-3-10-176</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6"/>
    </inkml:context>
    <inkml:brush xml:id="br0">
      <inkml:brushProperty name="width" value="0.035" units="cm"/>
      <inkml:brushProperty name="height" value="0.035" units="cm"/>
    </inkml:brush>
  </inkml:definitions>
  <inkml:trace contextRef="#ctx0" brushRef="#br0">0 95 18612,'5'1'1928,"3"-1"-1399,4-7-201,3 0 864,5-2-552,3-2-112,5-2-456,3 1-320,1 1-512,-4 1 672,-3 1-176,-4 2-64</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7"/>
    </inkml:context>
    <inkml:brush xml:id="br0">
      <inkml:brushProperty name="width" value="0.035" units="cm"/>
      <inkml:brushProperty name="height" value="0.035" units="cm"/>
    </inkml:brush>
  </inkml:definitions>
  <inkml:trace contextRef="#ctx0" brushRef="#br0">145 37 18236,'0'2'367,"0"0"0,-1 0 0,1 0 0,-1-1 0,1 1 0,-1 0 0,0-1 0,0 1 0,1 0-1,-1-1 1,-2 2 0,3-2-228,-5 9 62,0 1-1,1 0 0,0 0 0,0 0 1,1 0-1,1 1 0,0-1 1,0 1-1,1 14 0,1-26-223,0 1-1,0-1 0,1 1 0,-1-1 1,1 0-1,-1 1 0,0-1 0,1 1 1,-1-1-1,1 0 0,-1 1 1,1-1-1,-1 0 0,1 0 0,-1 1 1,1-1-1,-1 0 0,1 0 0,-1 0 1,1 0-1,-1 0 0,1 0 1,-1 0-1,1 1 0,0-2 0,-1 1 1,1 0-1,-1 0 0,1 0 0,-1 0 1,1 0-1,-1 0 0,1 0 1,0-1-1,29-6-650,-22 5 390,-2 1 156,0 0 0,-1 0 0,1 1 0,0-1 0,-1 1 0,1 1 0,0-1 0,0 1 0,-1 0 0,10 3 0,-12-3 113,-1 0 1,0 0-1,0 0 0,0 1 0,0-1 0,0 1 1,-1-1-1,1 1 0,0 0 0,-1-1 1,1 1-1,-1 0 0,0 0 0,1 0 0,-1 1 1,0-1-1,0 0 0,-1 0 0,1 0 1,0 1-1,-1-1 0,1 0 0,-1 1 0,0-1 1,0 1-1,0-1 0,0 0 0,0 3 1,-1 7 120,-1-1 0,0 1 0,0-1 0,-1 0 1,-1 0-1,0 0 0,0-1 0,-1 1 1,-8 11-1,6-10 100,-1-1 0,0 0 1,0 0-1,-1-1 0,-1 0 1,1 0-1,-18 11 0,26-19-215,-2 0 0,1-1 0,0 0 0,0 1 0,0-1 0,-1 0 0,1 0 1,0 0-1,-1-1 0,1 1 0,-1 0 0,1-1 0,-1 0 0,1 1 0,-1-1 0,0 0 0,1 0 0,-1-1 0,1 1 0,-1-1 0,1 1 0,-1-1 0,1 0 0,-1 1 1,1-1-1,0-1 0,-5-1 0,2-1-45,0-1 0,0 0 0,0 0 0,1 0-1,0 0 1,0-1 0,0 1 0,0-1 0,-3-8 0,-13-28-275</inkml:trace>
  <inkml:trace contextRef="#ctx0" brushRef="#br0" timeOffset="1">119 60 17788,'16'0'1840,"-2"0"-1344,4-1-192,2-3 745,7-2-1049,3-3-400,2-4 359,-1 0-151,5-1-176</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39"/>
    </inkml:context>
    <inkml:brush xml:id="br0">
      <inkml:brushProperty name="width" value="0.035" units="cm"/>
      <inkml:brushProperty name="height" value="0.035" units="cm"/>
    </inkml:brush>
  </inkml:definitions>
  <inkml:trace contextRef="#ctx0" brushRef="#br0">84 1 16203,'-29'68'2466,"19"-50"-2056,2 0-1,0 1 0,1 1 0,2-1 1,-1 1-1,2 0 0,-2 23 0,6-40-376,-1 5 58,1 0-1,0 0 1,1 0 0,2 14 0,-2-21-85,-1 1 1,0-1-1,0 0 0,1 0 0,-1 0 0,0 0 0,1 0 0,-1 0 1,1 0-1,-1 0 0,1-1 0,0 1 0,-1 0 0,1 0 1,0 0-1,0-1 0,0 1 0,-1 0 0,1-1 0,0 1 1,0-1-1,0 1 0,0-1 0,0 1 0,0-1 0,0 1 0,0-1 1,0 0-1,0 0 0,1 0 0,-1 0 0,0 0 0,0 0 1,0 0-1,0 0 0,0 0 0,0 0 0,0 0 0,0-1 0,0 1 1,0 0-1,0-1 0,0 1 0,0-1 0,0 1 0,1-2 1,5-1 6,-1-1 1,0-1-1,0 1 0,0-1 1,0 0-1,-1 0 1,6-7-1,31-44 38,-33 44-9,-1-1 0,0-1 0,6-16 1,-12 27-27,-1 0 1,0 0-1,1 0 1,-1-1-1,0 1 1,-1-1-1,1 1 1,-1-1 0,1 1-1,-1-1 1,0 1-1,-1-1 1,1 1-1,0 0 1,-1-1 0,0 1-1,0-1 1,0 1-1,0 0 1,-2-4-1,1 4 2,0 1-1,0 0 0,0 1 0,-1-1 1,1 0-1,0 1 0,-1-1 0,1 1 0,-1 0 1,0 0-1,1 0 0,-1 0 0,0 0 1,1 0-1,-1 1 0,0-1 0,0 1 1,0 0-1,0 0 0,1 0 0,-1 0 1,0 1-1,0-1 0,0 1 0,1-1 0,-1 1 1,-3 2-1,3-3-136,-1 2 1,0-1-1,1 0 1,-1 1-1,1 0 1,0-1-1,-1 1 1,1 1-1,0-1 0,0 0 1,1 1-1,-1 0 1,0-1-1,1 1 1,0 0-1,-1 0 1,1 0-1,0 1 0,-2 5 1,4-9 105,0 1-1,0-1 1,-1 0 0,1 0 0,0 0-1,0 0 1,0 0 0,0 0 0,0 0-1,0 0 1,0 0 0,0 0 0,0 0-1,0 1 1,0-1 0,0 0 0,0 0-1,0 0 1,0 0 0,0 0 0,0 0-1,0 0 1,0 0 0,0 0 0,0 1-1,0-1 1,0 0 0,0 0 0,0 0-1,0 0 1,0 0 0,0 0-1,0 0 1,0 0 0,0 0 0,0 0-1,0 1 1,0-1 0,1 0 0,-1 0-1,0 0 1,0 0 0,0 0 0,0 0-1,0 0 1,0 0 0,0 0 0,0 0-1,0 0 1,0 0 0,1 0 0,-1 0-1,0 0 1,0 0 0,0 0 0,0 0-1,0 0 1,0 0 0,0 0 0,0 0-1,0 0 1,1 0 0,-1 0 0,0 0-1,0 0 1,7-2-582</inkml:trace>
  <inkml:trace contextRef="#ctx0" brushRef="#br0" timeOffset="1">355 14 13971,'-2'17'835,"0"0"0,0 0 0,-2-1 0,0 1 0,-8 19 0,4-13 198,-5 32 0,12-52-960,-1 8 153,0 0 0,1 0 0,0 0 1,2 19-1,-1-29-213,0 1 0,0-1 0,0 1 1,0-1-1,1 1 0,-1-1 1,1 1-1,-1-1 0,1 1 0,-1-1 1,1 0-1,0 1 0,0-1 0,-1 0 1,1 1-1,0-1 0,0 0 0,0 0 1,1 0-1,-1 0 0,0 0 0,0 0 1,0 0-1,1 0 0,-1-1 0,1 1 1,-1 0-1,0-1 0,1 1 0,-1-1 1,1 0-1,-1 1 0,1-1 1,-1 0-1,1 0 0,-1 0 0,1 0 1,0 0-1,-1 0 0,1-1 0,-1 1 1,3-1-1,2-1-5,0 0 1,-1 0 0,0-1-1,1 0 1,-1 0-1,0 0 1,-1-1 0,1 1-1,-1-1 1,1 0-1,5-7 1,2-4 114,-1 1 1,14-23-1,-21 29-8,1 0 0,-1 0 0,-1 0 0,1-1 1,-1 1-1,3-18 0,-6 24-91,1 1 1,-1-1 0,0 0 0,0 1 0,0-1 0,0 0-1,0 1 1,0-1 0,-1 0 0,1 1 0,0-1 0,-1 0 0,1 1-1,-1-1 1,0 1 0,1-1 0,-1 1 0,0-1 0,0 1-1,0-1 1,0 1 0,0 0 0,0 0 0,-1 0 0,1-1-1,0 1 1,-1 0 0,1 1 0,-1-1 0,1 0 0,-1 0-1,1 0 1,-1 1 0,1-1 0,-1 1 0,0 0 0,1-1 0,-1 1-1,0 0 1,1 0 0,-1 0 0,0 0 0,1 0 0,-3 0-1,-10 1-232,-1 1 0,1 0 0,0 1 0,0 1 0,0 0 0,-20 9 0,12-2-116</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1"/>
    </inkml:context>
    <inkml:brush xml:id="br0">
      <inkml:brushProperty name="width" value="0.035" units="cm"/>
      <inkml:brushProperty name="height" value="0.035" units="cm"/>
    </inkml:brush>
  </inkml:definitions>
  <inkml:trace contextRef="#ctx0" brushRef="#br0">7 8 23117,'2'0'1784,"-4"1"-1328,-2 2-224,1 0 673,3 0-337,3-2-496,3 1-280,1-4-800,0-4 551,-3 2 201,-2 0-152,-2 0-208</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2"/>
    </inkml:context>
    <inkml:brush xml:id="br0">
      <inkml:brushProperty name="width" value="0.035" units="cm"/>
      <inkml:brushProperty name="height" value="0.035" units="cm"/>
    </inkml:brush>
  </inkml:definitions>
  <inkml:trace contextRef="#ctx0" brushRef="#br0">90 1 19828,'-6'17'4465,"-5"35"-3031,11-51-1436,-1 0 0,1 0 1,0 0-1,0 1 0,0-1 1,0 0-1,0 0 0,0 0 1,0 1-1,0-1 0,0 0 1,1 0-1,-1 0 0,1 0 1,-1 1-1,0-1 0,1 0 1,0 0-1,-1 0 0,1 0 1,0 0-1,0 0 0,0 1 1,1-1-44,0-1 0,0 1 1,0-1-1,-1 1 1,1-1-1,0 0 0,0 0 1,0 0-1,0 0 0,0 0 1,0 0-1,-1 0 1,1-1-1,4 0 0,24-7-666,-24 6 543,0 0 0,1 0 0,-1 0 0,1 1-1,0 0 1,0 0 0,-1 1 0,1-1 0,0 2 0,0-1 0,-1 1 0,9 1 0,-14-1 144,1 0 1,-1-1-1,0 1 1,1 0-1,-1 0 1,1 0-1,-1 0 1,0 0-1,0 0 1,0 0-1,0 0 1,0 0-1,0 1 1,0-1-1,0 0 1,0 1-1,0-1 1,-1 1-1,2 1 1,-1 1 38,-1-1 0,1 0 1,-1 1-1,0-1 1,1 0-1,-1 1 0,-1-1 1,0 7-1,-2 2 250,-1 1 1,0-1-1,-9 20 0,2-10 437,0-1-1,-24 35 0,28-47-471,1-1 0,-1 0 0,0-1 0,-1 1 0,0-1-1,0-1 1,-1 1 0,-15 8 0,22-14-228,0 0 1,0 0-1,0 0 0,0 0 0,0-1 1,-1 1-1,1-1 0,0 0 0,0 1 0,0-1 1,0 0-1,-1 0 0,1 0 0,0 0 1,0-1-1,0 1 0,0-1 0,0 1 1,-1-1-1,1 0 0,0 1 0,0-1 1,1 0-1,-1-1 0,0 1 0,0 0 1,0 0-1,1-1 0,-1 1 0,1-1 0,-1 1 1,1-1-1,-1 0 0,1 0 0,0 0 1,0 1-1,0-1 0,-1-3 0,-2-4-12,1 0 0,-1 0 0,2 0 0,-1 0 0,1-1 0,1 1 0,-1-17 0,2-15-174</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3"/>
    </inkml:context>
    <inkml:brush xml:id="br0">
      <inkml:brushProperty name="width" value="0.035" units="cm"/>
      <inkml:brushProperty name="height" value="0.035" units="cm"/>
    </inkml:brush>
  </inkml:definitions>
  <inkml:trace contextRef="#ctx0" brushRef="#br0">1 71 18660,'10'0'2144,"0"0"-1455,3-2-297,2 1 1424,5-5-1032,5 2-280,3-2-696,1-1-432,1-6 544,0-1-112,0-2-128</inkml:trace>
  <inkml:trace contextRef="#ctx0" brushRef="#br0" timeOffset="1">627 0 17276,'-13'36'1624,"-7"-1"-976,-3 0-232,-1 4 753,2 1-185,1-1-320,-2-7-160,7-2-176,0-5-136,8-6-584,0-6-408,3-13 680,2-4-120,1-9-120</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5"/>
    </inkml:context>
    <inkml:brush xml:id="br0">
      <inkml:brushProperty name="width" value="0.035" units="cm"/>
      <inkml:brushProperty name="height" value="0.035" units="cm"/>
    </inkml:brush>
  </inkml:definitions>
  <inkml:trace contextRef="#ctx0" brushRef="#br0">139 0 16428,'-13'9'588,"2"-1"1,-1 2-1,1-1 1,1 1-1,0 1 1,0 0 0,1 1-1,1 0 1,-1 0-1,2 0 1,-9 20-1,15-30-538,1 0-1,-1 0 0,1 0 0,-1 0 1,1 0-1,0 0 0,-1 0 0,1 0 1,0 0-1,1 0 0,-1 0 0,0 0 1,0 0-1,1 0 0,-1 0 0,2 3 1,-1-4-43,-1-1 1,1 1-1,0 0 0,-1 0 1,1-1-1,0 1 1,0 0-1,0-1 0,-1 1 1,1-1-1,0 1 0,0-1 1,0 0-1,0 1 1,0-1-1,0 0 0,0 1 1,0-1-1,0 0 1,0 0-1,0 0 0,0 0 1,0 0-1,0 0 1,0 0-1,0 0 0,0-1 1,0 1-1,0 0 1,0 0-1,0-1 0,0 1 1,-1-1-1,3 0 1,7-4 4,0-1 1,0 0 0,-1-1 0,0 0 0,0 0 0,-1 0 0,0-2 0,0 1-1,-1-1 1,0 0 0,0 0 0,-1 0 0,0-1 0,-1 0 0,0-1-1,4-12 1,-8 22-13,-1 0-1,0 0 1,1-1-1,-1 1 0,0 0 1,0 0-1,1 0 1,-1 0-1,0 0 0,0 0 1,0 0-1,0 0 1,-1 0-1,1-1 0,0 1 1,0 0-1,-1 0 1,1 0-1,-1-2 0,0 3 0,0 0 0,1-1 0,-1 1 0,1-1-1,-1 1 1,0 0 0,1 0 0,-1-1 0,0 1 0,1 0-1,-1 0 1,0 0 0,0 0 0,1 0 0,-1 0 0,0 0-1,1 0 1,-1 0 0,0 0 0,1 0 0,-1 0-1,-1 1 1,-3 0-4,1 1-1,-1 0 0,0 0 1,1 0-1,-1 1 1,1 0-1,-5 3 0,-3 5 18,0 0 0,1 1-1,0 0 1,1 1-1,-14 22 1,19-26-227,-1 1 0,1 0 1,0 0-1,1 1 0,1-1 0,-1 1 1,2 0-1,-4 22 0,6-32 158,0 1-1,0 0 0,0-1 0,0 1 1,0 0-1,0-1 0,0 1 1,1 0-1,-1-1 0,1 3 0,6 1-424</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6"/>
    </inkml:context>
    <inkml:brush xml:id="br0">
      <inkml:brushProperty name="width" value="0.035" units="cm"/>
      <inkml:brushProperty name="height" value="0.035" units="cm"/>
    </inkml:brush>
  </inkml:definitions>
  <inkml:trace contextRef="#ctx0" brushRef="#br0">45 92 16251,'-18'64'3686,"13"-53"-3065,2-1 0,0 1 0,0 0 0,1 0 0,0 1 0,0-1 0,1 20 0,1-31-594,0 1 0,0-1-1,0 0 1,0 1-1,0-1 1,0 0 0,0 1-1,0-1 1,0 0-1,0 1 1,1-1 0,-1 0-1,0 1 1,0-1-1,0 0 1,0 0 0,0 1-1,0-1 1,1 0-1,-1 1 1,0-1 0,0 0-1,1 0 1,-1 0-1,0 1 1,0-1 0,1 0-1,-1 0 1,0 0-1,0 1 1,1-1 0,-1 0-1,0 0 1,1 0-1,-1 0 1,0 0 0,1 0-1,-1 0 1,13-8 432,9-19-193,35-67 88,-51 83-339,-1-1 1,0 1-1,-1-1 1,0 0-1,-1 0 0,4-21 1,-7 32-18,0-1 1,0 0-1,1 0 1,-1 1 0,0-1-1,-1 0 1,1 1-1,0-1 1,0 0-1,-1 1 1,1-1 0,-1 1-1,1-1 1,-1 0-1,0 1 1,0-1-1,1 1 1,-1 0-1,0-1 1,-2-1 0,2 3-2,0-1 1,0 0-1,-1 0 1,1 1-1,-1-1 1,1 1-1,0-1 0,-1 1 1,1 0-1,-1 0 1,1-1-1,-1 1 1,1 0-1,-1 0 1,1 0-1,-1 1 1,1-1-1,-2 1 1,-5 1-3,1 0 1,0 1-1,-1 0 0,1 0 1,0 1-1,1-1 1,-8 7-1,7-5 91,0 1 1,0 0-1,-9 11 1,16-17-83,0 0 0,0 0 0,0 0 0,0 0 0,0 0 0,0 0 0,0 0 1,1 0-1,-1 0 0,0 0 0,0 0 0,0 0 0,0 0 0,0 0 1,0-1-1,0 1 0,0 0 0,0 0 0,0 0 0,1 0 0,-1 0 0,0 0 1,0 0-1,0 0 0,0 0 0,0 0 0,0 0 0,0 0 0,0 0 1,0 0-1,1 0 0,-1 0 0,0 0 0,0 0 0,0 1 0,0-1 0,0 0 1,0 0-1,0 0 0,0 0 0,0 0 0,0 0 0,0 0 0,1 0 1,-1 0-1,0 0 0,0 0 0,0 0 0,0 0 0,0 0 0,0 1 1,0-1-1,0 0 0,0 0 0,0 0 0,0 0 0,0 0 0,0 0 0,0 0 1,9-7 120</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7"/>
    </inkml:context>
    <inkml:brush xml:id="br0">
      <inkml:brushProperty name="width" value="0.035" units="cm"/>
      <inkml:brushProperty name="height" value="0.035" units="cm"/>
    </inkml:brush>
  </inkml:definitions>
  <inkml:trace contextRef="#ctx0" brushRef="#br0">0 65 16099,'0'-4'1889,"0"-1"-577,5 4 561,8 1-825,11-4-328,5-2-72,8-6-320,2 1-128,7 2-40,-2 1-64,-1 6-184,-4-1-152,-8 11-448,-6 2-256,-8 5 712,-4 4-136,-5 2-216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7:01.135"/>
    </inkml:context>
    <inkml:brush xml:id="br0">
      <inkml:brushProperty name="width" value="0.035" units="cm"/>
      <inkml:brushProperty name="height" value="0.035" units="cm"/>
    </inkml:brush>
  </inkml:definitions>
  <inkml:trace contextRef="#ctx0" brushRef="#br0">1 82 12523,'2'-1'325,"1"0"1,-1 0 0,1 0-1,-1-1 1,0 1 0,1-1-1,-1 1 1,0-1 0,2-2-1,-1 1-127,0 1 0,0-1-1,1 1 1,-1 0 0,1 0-1,-1 0 1,1 0-1,-1 0 1,6-1 0,49 3 732,-46 1-898,0 0-1,0-1 0,1-1 0,15-3 1,33-13 85,-40 10-91,34-7 0,-42 13-23,-1 0 0,1 2 0,-1-1 0,0 1 0,24 6 0,-22-4 17,0-1 0,1 0 0,-1-1 1,17-1-1,16-4 90,1 2 0,0 1 0,79 11 0,-41-1-22,1-3 1,145-9-1,-65-2-83,182-12 29,-252 11-25,153 9-1,95 33 8,-262-25-18,228 24 27,635-16-54,-754-19 35,778-3-28,-378-8 46,187 2-40,-447 20 39,133 2-53,505-37 48,-530 8-24,416 29 15,-139 37-17,-688-47-108,-19-1 366,-18-1 1214,-2 1-2258,9-2 725,0 0 1,0 1-1,1-1 0,-1 0 1,0 0-1,0 0 1,1 0-1,-1 0 0,0 0 1,0 0-1,0 0 1,1 0-1,-1 0 0,0 0 1,0 0-1,1 0 1,-1 0-1,0-1 1,0 1-1,1 0 0,-2-1 1,-6-5-379</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8"/>
    </inkml:context>
    <inkml:brush xml:id="br0">
      <inkml:brushProperty name="width" value="0.035" units="cm"/>
      <inkml:brushProperty name="height" value="0.035" units="cm"/>
    </inkml:brush>
  </inkml:definitions>
  <inkml:trace contextRef="#ctx0" brushRef="#br0">1 42 18060,'17'3'1568,"3"-3"-952,3-6-224,8-1 705,1-2-337,7 1-184,-2 1-8,-4 2-400,0 2-336,-7 3 464,-3 3-280,-9 2-96,-1-3-8</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49"/>
    </inkml:context>
    <inkml:brush xml:id="br0">
      <inkml:brushProperty name="width" value="0.035" units="cm"/>
      <inkml:brushProperty name="height" value="0.035" units="cm"/>
    </inkml:brush>
  </inkml:definitions>
  <inkml:trace contextRef="#ctx0" brushRef="#br0">130 7 17828,'15'-7'2897,"-20"18"222,-5 8-2532,-59 160 1166,60-158-1671,-2 2-11,1 0 0,2 0 0,0 1 0,-6 31-1,14-54-65,0 1 0,-1-1 0,1 0-1,0 1 1,0-1 0,0 0-1,0 1 1,0-1 0,1 0 0,-1 1-1,0-1 1,0 0 0,1 0-1,-1 1 1,1-1 0,-1 0 0,1 0-1,0 0 1,0 1 0,-1-1-1,1 0 1,0 0 0,2 1 0,-1-1-7,0 0-1,0 0 1,-1 0 0,2 0 0,-1-1 0,0 1 0,0 0 0,0-1 0,0 0 0,0 0 0,0 0 0,0 0 0,4 0 0,5-1-108,-1-1-1,1-1 1,0 0 0,15-6 0,-13 4-171,1 0 1,-1-1 0,-1 0-1,1-1 1,-1-1 0,0 0 0,-1-1-1,0 0 1,-1 0 0,1-1-1,11-16 1,-3-3-401</inkml:trace>
  <inkml:trace contextRef="#ctx0" brushRef="#br0" timeOffset="1">298 132 19748,'-10'30'1769,"-3"10"-1137,1 6-264,-2 5 696,4 4-192,4 1-304,1-3-112,5-6-368,-2-8-264,5-14-608,0-6-208,3-17 728,-3-8-176,4-10-152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51"/>
    </inkml:context>
    <inkml:brush xml:id="br0">
      <inkml:brushProperty name="width" value="0.035" units="cm"/>
      <inkml:brushProperty name="height" value="0.035" units="cm"/>
    </inkml:brush>
  </inkml:definitions>
  <inkml:trace contextRef="#ctx0" brushRef="#br0">129 59 19860,'3'-8'609,"1"1"-1,0-1 0,1 1 1,6-9-1,-10 15-554,-1 0 1,1 0-1,-1 0 0,1 1 0,-1-1 0,1 0 1,-1 0-1,1 1 0,0-1 0,0 1 1,-1-1-1,1 1 0,0-1 0,0 1 1,0-1-1,-1 1 0,1-1 0,0 1 0,0 0 1,0 0-1,0 0 0,0-1 0,0 1 1,0 0-1,0 0 0,-1 0 0,1 0 0,0 0 1,0 1-1,0-1 0,0 0 0,0 0 1,0 0-1,0 1 0,0-1 0,-1 1 1,1-1-1,0 1 0,0-1 0,0 1 0,-1-1 1,1 1-1,0-1 0,-1 1 0,1 0 1,-1 0-1,1-1 0,0 1 0,-1 0 1,0 0-1,1-1 0,0 3 0,1 2 12,0 0 1,0 0-1,0 0 0,-1 1 0,0-1 1,0 1-1,0-1 0,-1 0 0,0 1 0,0-1 1,-1 9-1,-2 8-3,-7 31 1,0-16-28,-1-1 0,-2 0 1,-21 40-1,-61 98 84,64-122-88,33-50-2,4-5-19,8-5-4,-4 0-5,0 2 0,0 0 0,1 0 0,0 1 1,0 0-1,1 0 0,0 2 0,13-4 0,-7 4-586,0 1 0,0 1-1,0 0 1,33 4 0,-44-2 366,19-1-640,-19-5 150</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52"/>
    </inkml:context>
    <inkml:brush xml:id="br0">
      <inkml:brushProperty name="width" value="0.035" units="cm"/>
      <inkml:brushProperty name="height" value="0.035" units="cm"/>
    </inkml:brush>
  </inkml:definitions>
  <inkml:trace contextRef="#ctx0" brushRef="#br0">167 1 16371,'-1'0'139,"0"0"-1,0 0 0,0 1 0,-1-1 0,1 0 0,0 1 0,0-1 0,0 1 0,0-1 0,0 1 0,0-1 0,1 1 0,-1 0 0,0-1 0,0 1 0,0 0 0,1 0 0,-1 0 0,0 0 0,1 0 0,-1-1 0,0 1 0,0 2 0,-15 31 1510,11-21-191,-25 58 775,27-62-2071,-1 1 0,2 0 1,-1 0-1,2 0 0,-2 14 0,3-23-162,0-1 0,0 1 0,0-1 0,0 1 1,0-1-1,0 1 0,0-1 0,0 1 0,0-1 0,1 0 0,-1 1 0,0-1 0,0 1 0,0-1 0,1 1 0,-1-1 0,0 0 0,1 1 0,-1-1 1,0 0-1,0 1 0,1-1 0,-1 0 0,1 1 0,-1-1 0,0 0 0,1 0 0,-1 1 0,1-1 0,-1 0 0,1 0 0,-1 0 0,1 0 0,-1 0 1,0 1-1,1-1 0,-1 0 0,1 0 0,-1 0 0,1 0 0,-1-1 0,1 1 0,-1 0 0,1 0 0,-1 0 0,1 0 0,-1 0 0,0 0 0,1-1 1,0 1-1,25-13-219,-23 11 186,6-2-48,13-9-227,32-13 1,-48 24 264,0-1 1,0 1 0,0 1-1,0-1 1,0 1-1,0 0 1,0 1-1,1 0 1,-1-1-1,0 2 1,8 0 0,-11 0 37,-1-1 0,0 1 0,0 0 0,0 0 0,1 0 0,-1 0 0,0 0 0,0 1 0,0-1 0,-1 0 0,1 1 0,0-1 0,-1 1 0,1 0 0,0 0 0,-1 0 0,0 0 0,0 0 0,1 0 0,-1 0 0,0 0 0,0 0 1,-1 0-1,1 0 0,0 1 0,-1-1 0,0 0 0,1 1 0,-1-1 0,0 0 0,0 1 0,-1 4 0,0 2 69,0 1 0,-1 0 0,0-1 1,-1 1-1,0-1 0,-7 15 0,-4 7 504,-38 55 0,44-74-429,-1-1-1,0 1 1,-1-1 0,0-1-1,0 0 1,-1-1-1,-15 10 1,24-17-144,0-1 0,-1 1-1,1-1 1,-1 0 0,0 0-1,1 0 1,-1 0 0,0 0-1,0-1 1,1 1 0,-1-1 0,0 0-1,0 0 1,0 0 0,0 0-1,1 0 1,-1 0 0,0-1 0,0 0-1,1 1 1,-1-1 0,0 0-1,1 0 1,-1-1 0,1 1-1,-5-3 1,0-2 14,0 0-1,1 0 1,-1-1-1,1 0 1,1 0-1,-9-14 1,-8-16-128</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53"/>
    </inkml:context>
    <inkml:brush xml:id="br0">
      <inkml:brushProperty name="width" value="0.035" units="cm"/>
      <inkml:brushProperty name="height" value="0.035" units="cm"/>
    </inkml:brush>
  </inkml:definitions>
  <inkml:trace contextRef="#ctx0" brushRef="#br0">0 87 18636,'23'-3'2256,"4"1"-1479,2 1-321,2-5 1768,11 0-1376,5 4-191,1-4-721,0-4-481,-3-4 505,-5-1-80,-22-6-152</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54"/>
    </inkml:context>
    <inkml:brush xml:id="br0">
      <inkml:brushProperty name="width" value="0.035" units="cm"/>
      <inkml:brushProperty name="height" value="0.035" units="cm"/>
    </inkml:brush>
  </inkml:definitions>
  <inkml:trace contextRef="#ctx0" brushRef="#br0">5 112 17332,'0'0'106,"-1"1"-1,1-1 1,0 0 0,-1 1 0,1-1 0,0 0-1,0 1 1,-1-1 0,1 0 0,0 1 0,0-1-1,0 0 1,-1 1 0,1-1 0,0 1 0,0-1-1,0 1 1,0-1 0,0 0 0,0 1 0,0-1-1,0 1 1,0-1 0,0 1 0,0-1 0,0 1-1,0-1 1,0 0 0,0 1 0,0-1 0,1 1-1,-1-1 1,0 1 0,16 9 1485,27 1-562,-41-10-934,49 6 447,-1-1-1,72-3 1,105-14 12,-186 9-463,404-39 284,17 0-269,-281 30-946,-173 11 645,-4 0-4,0 0-1,0 0 1,0-1 0,0 1 0,0-1 0,-1 0 0,1 0 0,6-3 0,-10 4 127,0 0 1,1 0 0,-1 0-1,0 0 1,0 0 0,0 0 0,1 0-1,-1 0 1,0-1 0,0 1-1,0 0 1,0 0 0,1 0-1,-1 0 1,0-1 0,0 1-1,0 0 1,0 0 0,0-1 0,0 1-1,1 0 1,-1 0 0,0 0-1,0-1 1,0 1 0,0 0-1,0 0 1,0-1 0,0 1 0,0 0-1,0 0 1,0 0 0,0-1-1,0 1 1,0 0 0,-1-1-1,-6-9-809,-14-5 118,-12-3-422</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0:51.055"/>
    </inkml:context>
    <inkml:brush xml:id="br0">
      <inkml:brushProperty name="width" value="0.035" units="cm"/>
      <inkml:brushProperty name="height" value="0.035" units="cm"/>
    </inkml:brush>
  </inkml:definitions>
  <inkml:trace contextRef="#ctx0" brushRef="#br0">366 284 11578,'-9'4'1502,"0"1"-58,19-1-1265,6-4-161,0 0-1,-1-1 1,19-3-1,-18 1 83,-1 2 1,1 0-1,23 1 0,52 16 195,-69-10-277,0-2 0,0 0 0,1-2 0,41 0 0,67-23-10,-99 13 1,2 2 1,-1 2-1,50-1 1,-31 10-2,1 2 0,71 18 1,-67-11-2,98 9 1,-102-21-97,0-1 0,1-3 0,-1-3 0,68-13 1,-119 17 86,-1 1 0,1 0 0,-1 0 0,0-1 0,1 1 0,-1-1 0,0 0 0,1 1 0,-1-1 0,0 0 0,1 0 0,0 0 0,-2 0 2,0 1 0,0 0 0,0 0 0,0-1 0,0 1 0,0 0 0,0 0 0,0-1 0,0 1 1,0 0-1,0 0 0,0-1 0,0 1 0,0 0 0,0 0 0,0-1 0,0 1 0,0 0 1,0 0-1,0 0 0,0-1 0,-1 1 0,1 0 0,0 0 0,0 0 0,0-1 0,0 1 0,-1 0 1,1 0-1,0 0 0,0 0 0,0-1 0,-1 1 0,1 0 0,0 0 0,0 0 0,-1 0 1,-4-3 1,0 1 1,0 0-1,0 1 1,-10-3-1,-30-3-1,0 2-1,-56 0 0,-93 12 27,97-3 72,24-1 0,-532 28 328,413-12-143,-215 48 0,330-50-316,110-15-457,202-44-264,-119 18 688,370-42 51,-288 43-103,-1-9 0,266-80 0,-373 84 22,110-33-130,-141 45 85,80-9 0,-128 23 104,0 1 0,0 0 0,0 1 0,1 0 0,13 3 0,-23-3 19,0 0 0,0 1 0,0-1 0,0 1 0,0-1 0,0 1 0,-1 0 0,1 0 0,0 0 0,0 0-1,-1 0 1,1 0 0,-1 1 0,1-1 0,-1 1 0,1-1 0,-1 1 0,0-1 0,0 1 0,0 0 0,0-1-1,0 1 1,0 0 0,0 0 0,-1 0 0,1-1 0,-1 1 0,1 0 0,-1 0 0,0 0 0,1 0 0,-1 0 0,0 0-1,0 0 1,-1 0 0,1 2 0,-2 4-5,1-1 0,-1 0 1,0 0-1,-4 7 0,-15 36-142</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00.030"/>
    </inkml:context>
    <inkml:brush xml:id="br0">
      <inkml:brushProperty name="width" value="0.025" units="cm"/>
      <inkml:brushProperty name="height" value="0.025" units="cm"/>
      <inkml:brushProperty name="color" value="#E71224"/>
    </inkml:brush>
  </inkml:definitions>
  <inkml:trace contextRef="#ctx0" brushRef="#br0">1 1 3876,'0'0'9192,"23"37"-13356</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08.914"/>
    </inkml:context>
    <inkml:brush xml:id="br0">
      <inkml:brushProperty name="width" value="0.025" units="cm"/>
      <inkml:brushProperty name="height" value="0.025" units="cm"/>
      <inkml:brushProperty name="color" value="#E71224"/>
    </inkml:brush>
  </inkml:definitions>
  <inkml:trace contextRef="#ctx0" brushRef="#br0">0 51 13421,'0'0'3560,"11"1"-2914,115 3 1050,240-25-1,-92 0-1632,693 8 2194,-964 13-2229,25-1 244,0 2 1,0 1-1,0 1 0,-1 1 0,1 1 1,-1 2-1,0 1 0,31 13 0,-58-19-3033,-10-4-1268,-10-5-3979</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09.695"/>
    </inkml:context>
    <inkml:brush xml:id="br0">
      <inkml:brushProperty name="width" value="0.025" units="cm"/>
      <inkml:brushProperty name="height" value="0.025" units="cm"/>
      <inkml:brushProperty name="color" value="#E71224"/>
    </inkml:brush>
  </inkml:definitions>
  <inkml:trace contextRef="#ctx0" brushRef="#br0">262 0 12876,'0'0'4634,"-2"12"-3027,-4 15-839,-2-1 1,-1 0 0,-1 0 0,-1-1-1,-22 37 1,-7 10 269,-91 127 1,122-193-1204,7-15-862,6-17-979,7-13-1971,17-38-1,-17 48 1529,13-30-3093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7:41.844"/>
    </inkml:context>
    <inkml:brush xml:id="br0">
      <inkml:brushProperty name="width" value="0.035" units="cm"/>
      <inkml:brushProperty name="height" value="0.035" units="cm"/>
    </inkml:brush>
  </inkml:definitions>
  <inkml:trace contextRef="#ctx0" brushRef="#br0">193 257 13507,'-6'0'951,"46"-3"-911,0-1 0,64-15 0,-35 6 13,188-55 274,-173 42-202,102-18 1,-157 39-103,0 2 1,1 1-1,-1 1 1,1 2-1,-1 1 1,1 1-1,42 10 1,60 27 27,41 9-7,-152-44-48,1-2 0,-1-1 0,1 0 0,-1-2 0,1 0-1,27-5 1,-42 4 2,0-1-1,1 1 1,-1-1 0,0-1-1,0 0 1,-1 0-1,10-5 1,-15 7 2,0 0 0,0 1 1,0-1-1,0 0 0,0 0 0,0 0 0,0 0 1,0 0-1,0 0 0,-1 0 0,1 0 0,0 0 1,-1-1-1,1 1 0,-1 0 0,1 0 0,-1 0 0,1-3 1,-1 2 1,-1 1 0,1-1 1,0 0-1,-1 1 1,1-1-1,-1 1 0,0-1 1,1 1-1,-1-1 0,0 1 1,0 0-1,0-1 1,0 1-1,0 0 0,0 0 1,0-1-1,-1 1 1,1 0-1,-2-1 0,-10-7 32,0 0 1,-1 1-1,0 0 0,0 1 0,-1 1 0,-16-5 0,-94-22 231,82 26-202,-1 1-1,0 2 0,0 2 0,0 2 0,-50 7 0,-218 45 304,227-35-246,-574 135 436,645-148-603,-9 2-164,0 0-1,1 2 1,0 1-1,1 0 1,-33 21-1,52-26-323,9-2 323,10-3 28,263-38-126,186-35 328,138-67-8,-548 129-20,1 1 0,0 3 0,96-1 0,-224 23 63,-14-1-26,-203 18 5,-7-29 39,-116 7-260,410-9 178,-4 0-136,-1 0 1,1 1 0,-1-1 0,1 1 0,-1 0 0,1 1 0,0 0 0,0-1 0,-9 6 0,19-6-112,0 0 0,-1 0 0,1-1 0,0 1 0,0-1 0,6 0 0,29-2-293</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0.058"/>
    </inkml:context>
    <inkml:brush xml:id="br0">
      <inkml:brushProperty name="width" value="0.025" units="cm"/>
      <inkml:brushProperty name="height" value="0.025" units="cm"/>
      <inkml:brushProperty name="color" value="#E71224"/>
    </inkml:brush>
  </inkml:definitions>
  <inkml:trace contextRef="#ctx0" brushRef="#br0">1 0 9033,'0'0'6416,"4"10"-4537,2 6-1323,-1 0 0,-1 1 0,-1-1 0,0 1 0,-1 0 0,-1 0-1,-1 30 1,-4 27 417,2-31-800,4 68 0,5-81-500,-1-13-1315,-4-1-4066</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0.417"/>
    </inkml:context>
    <inkml:brush xml:id="br0">
      <inkml:brushProperty name="width" value="0.025" units="cm"/>
      <inkml:brushProperty name="height" value="0.025" units="cm"/>
      <inkml:brushProperty name="color" value="#E71224"/>
    </inkml:brush>
  </inkml:definitions>
  <inkml:trace contextRef="#ctx0" brushRef="#br0">0 30 11915,'0'0'9898,"40"42"-9514,-5-42-288,6-5-32,4-7-160,3-1-1249,-3 1-1025,-4-4-2723,-5 2-2851</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0.773"/>
    </inkml:context>
    <inkml:brush xml:id="br0">
      <inkml:brushProperty name="width" value="0.025" units="cm"/>
      <inkml:brushProperty name="height" value="0.025" units="cm"/>
      <inkml:brushProperty name="color" value="#E71224"/>
    </inkml:brush>
  </inkml:definitions>
  <inkml:trace contextRef="#ctx0" brushRef="#br0">1 61 11050,'0'0'6060,"8"5"-5019,-4-3-884,0 1 1,-1 0 0,1-1-1,-1 2 1,1-1 0,-1 0 0,0 1-1,0-1 1,-1 1 0,1 0-1,-1 0 1,1 0 0,-1 0 0,-1 0-1,1 1 1,-1-1 0,1 1 0,-1-1-1,0 1 1,-1-1 0,1 9-1,1 33 661,-7 67 0,2-30 1646,13-236-1964,-4 105-880,-3 1 0,-4-90 0,1 143 396,1 0 0,0 0 0,0 0 1,1 0-1,0 0 0,0-1 0,0 1 1,0 0-1,1-1 0,7 10 0,-8-12 13,0-1-1,0 0 0,1 0 1,-1 0-1,1 0 1,-1 0-1,1-1 0,0 1 1,0-1-1,-1 1 0,1-1 1,0 0-1,0 0 0,0-1 1,0 1-1,0-1 1,1 1-1,-1-1 0,0 0 1,0 0-1,0 0 0,0-1 1,5 0-1,0-1 0,0-1 0,0 0 0,-1 0 0,0-1 0,1 1-1,-1-2 1,-1 1 0,1-1 0,-1 0 0,1 0 0,-1-1 0,-1 0-1,9-10 1,27-24 100,-41 40-125,1 0 0,-1 0 0,1 1 0,-1-1 0,0 0 0,1 0 0,-1 1 0,1-1 1,-1 0-1,0 1 0,1-1 0,-1 1 0,0-1 0,1 0 0,-1 1 0,0-1 0,0 1 0,0-1 0,1 1 0,-1-1 0,0 0 0,0 1 0,0-1 0,0 1 0,0-1 1,0 1-1,0-1 0,0 1 0,0-1 0,0 1 0,0-1 0,0 1 0,0-1 0,0 1 0,0-1 0,-1 1 0,1 0 0,-1 27 191,-9 62 473,4-43-801,1 1 1,3 48 0,4-80-2223,4-9-2122,0-5-3326</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1.286"/>
    </inkml:context>
    <inkml:brush xml:id="br0">
      <inkml:brushProperty name="width" value="0.025" units="cm"/>
      <inkml:brushProperty name="height" value="0.025" units="cm"/>
      <inkml:brushProperty name="color" value="#E71224"/>
    </inkml:brush>
  </inkml:definitions>
  <inkml:trace contextRef="#ctx0" brushRef="#br0">1 1 16688,'0'0'3459,"64"17"-2434,-30-17 0,5 0-673,1 0-224,3-7-96,-10 2-160,-8 4-1185,-3 1-609,-15 4-1921,-7 5-834</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1.615"/>
    </inkml:context>
    <inkml:brush xml:id="br0">
      <inkml:brushProperty name="width" value="0.025" units="cm"/>
      <inkml:brushProperty name="height" value="0.025" units="cm"/>
      <inkml:brushProperty name="color" value="#E71224"/>
    </inkml:brush>
  </inkml:definitions>
  <inkml:trace contextRef="#ctx0" brushRef="#br0">1 22 10858,'0'0'8680,"80"35"-7494,-37-35-706,5-11-320,8 0-128,-5-2-704,-1 1-2051,-10 2-4804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2.663"/>
    </inkml:context>
    <inkml:brush xml:id="br0">
      <inkml:brushProperty name="width" value="0.025" units="cm"/>
      <inkml:brushProperty name="height" value="0.025" units="cm"/>
      <inkml:brushProperty name="color" value="#E71224"/>
    </inkml:brush>
  </inkml:definitions>
  <inkml:trace contextRef="#ctx0" brushRef="#br0">1 359 3427,'0'1'528,"0"0"0,0 0 0,0 1 0,0-1-1,0 0 1,0 0 0,0 0 0,0 0 0,1 0 0,-1 1-1,0-1 1,1 0 0,-1 0 0,1 0 0,-1 0 0,1 0-1,0 0 1,-1 0 0,1 0 0,0 0 0,0 0 0,0 0-295,0-1 0,0 0 1,0 0-1,0 1 1,0-1-1,0 0 0,0 0 1,0 0-1,0 0 1,-1 0-1,1 0 0,0 0 1,0 0-1,0-1 1,0 1-1,0 0 0,0-1 1,0 1-1,-1 0 0,2-1 1,4-3 126,-1 1 1,1-1-1,-1 0 1,0 0-1,0-1 0,4-4 1,7-9 47,243-297 796,-259 314-1206,0 0 0,1 0 0,-1 0 1,1 1-1,-1-1 0,1 0 0,-1 0 0,1 0 0,0 0 0,-1 1 0,1-1 0,0 0 0,0 1 0,0-1 1,-1 1-1,1-1 0,0 1 0,0-1 0,0 1 0,0-1 0,0 1 0,1-1 0,-1 20-91,-14 36 123,-19 44 138,17-61-159,2 1 1,2 1-1,1 0 1,2 1-1,-4 57 1,12-98-53,1 0 1,-1 0-1,0-1 1,0 1 0,0 0-1,0 0 1,1 0-1,-1-1 1,0 1 0,0 0-1,0 0 1,1 0-1,-1 0 1,0 0 0,0-1-1,1 1 1,-1 0-1,0 0 1,0 0 0,1 0-1,-1 0 1,0 0 0,0 0-1,1 0 1,-1 0-1,0 0 1,1 0 0,-1 0-1,0 0 1,0 0-1,1 0 1,-1 0 0,0 0-1,0 1 1,1-1-1,-1 0 1,0 0 0,0 0-1,0 0 1,1 0-1,-1 1 1,0-1 0,0 0-1,0 0 1,1 0-1,-1 1 1,0-1 0,0 0-1,0 0 1,0 1 0,0-1-1,0 0 1,1 0-1,-1 1 1,0-1 0,0 0-1,0 0 1,0 1-1,0-1 1,0 1 0,15-22-3250,6-11-3173</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3.026"/>
    </inkml:context>
    <inkml:brush xml:id="br0">
      <inkml:brushProperty name="width" value="0.025" units="cm"/>
      <inkml:brushProperty name="height" value="0.025" units="cm"/>
      <inkml:brushProperty name="color" value="#E71224"/>
    </inkml:brush>
  </inkml:definitions>
  <inkml:trace contextRef="#ctx0" brushRef="#br0">141 0 14382,'-6'11'2034,"-12"17"-996,-56 95 2413,67-110-3111,1 1 0,0-1-1,1 1 1,0 1-1,1-1 1,0 1 0,-1 21-1,4-35-329,1 1 0,0-1-1,0 0 1,0 1 0,0-1-1,0 1 1,0-1-1,1 0 1,-1 1 0,0-1-1,1 0 1,-1 1 0,1-1-1,-1 0 1,1 0-1,0 1 1,0-1 0,-1 0-1,1 0 1,0 0 0,0 0-1,0 0 1,0 0 0,0 0-1,0 0 1,0 0-1,1-1 1,0 2 0,1-1 10,0-1 1,0 1-1,0-1 1,1 1-1,-1-1 1,0 0 0,0 0-1,0-1 1,0 1-1,0-1 1,0 1-1,4-2 1,6-2 31,-1-1 0,1 0 0,0-1 0,20-13-1,-12 4-27,-2 0-1,0-1 0,34-37 0,-47 46 7,0 0 1,0-1 0,-1 0 0,0 0 0,0 0-1,-1 0 1,0-1 0,0 1 0,-1-1-1,0 0 1,-1 0 0,0 0 0,1-16 0,-3 23-2,0 1 0,0 0 0,0 0 0,-1 0 0,1 0 0,0 0 0,-1-1 0,1 1 0,-1 0 0,1 0 0,-1 0 0,0 0 0,1 0 0,-1 0 0,0 0 0,0 1 0,0-1 0,0 0 0,1 0 0,-1 0 0,0 1 1,0-1-1,0 1 0,-1-1 0,1 1 0,0-1 0,0 1 0,0 0 0,0-1 0,0 1 0,-1 0 0,1 0 0,0 0 0,0 0 0,0 0 0,-1 0 0,1 0 0,0 0 0,0 0 0,0 1 0,0-1 0,-1 0 0,0 1 0,-6 1-28,0 0 0,1 0-1,-1 1 1,1 0-1,-11 5 1,-9 8-10,-35 27 1,55-38-1,-1 2-1,1-1 0,0 1 1,1 0-1,0 0 1,0 0-1,0 1 1,1 0-1,-4 9 1,8-17-29,1 0 0,0 1 0,0-1 0,0 0 0,0 0 0,0 0 0,0 1 0,0-1 0,0 0 0,0 0 0,0 1 0,0-1 0,0 0 0,0 0 1,0 1-1,0-1 0,0 0 0,0 0 0,0 0 0,0 1 0,0-1 0,0 0 0,0 0 0,0 1 0,0-1 0,0 0 0,0 0 0,1 0 0,-1 1 0,0-1 0,0 0 1,0 0-1,0 0 0,1 0 0,-1 1 0,0-1 0,0 0 0,0 0 0,1 0 0,-1 0 0,0 0 0,0 0 0,0 0 0,1 1 0,-1-1 0,0 0 0,1 0 0,17-2-1380,18-9-921,46-36-7062,-35 18 1047</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3.383"/>
    </inkml:context>
    <inkml:brush xml:id="br0">
      <inkml:brushProperty name="width" value="0.025" units="cm"/>
      <inkml:brushProperty name="height" value="0.025" units="cm"/>
      <inkml:brushProperty name="color" value="#E71224"/>
    </inkml:brush>
  </inkml:definitions>
  <inkml:trace contextRef="#ctx0" brushRef="#br0">85 54 11787,'-2'8'2696,"-30"77"2219,18-52-3104,-13 46 0,24-70-1552,1 0 0,0-1-1,1 1 1,0 1-1,1-1 1,-1 0-1,2 0 1,-1 0-1,1 0 1,4 12-1,-5-20-240,1 1 0,0-1-1,0 1 1,0-1-1,0 1 1,1-1 0,-1 0-1,0 1 1,0-1-1,1 0 1,-1 0 0,1 0-1,-1 0 1,1 0-1,-1-1 1,1 1 0,0 0-1,-1-1 1,1 1-1,0-1 1,0 1 0,-1-1-1,1 0 1,0 0-1,0 0 1,0 0 0,-1 0-1,1 0 1,0-1-1,3 0 1,2 0 28,1 0-1,0-1 1,-1 0-1,1 0 1,-1-1 0,8-4-1,4-4-15,-1-1 0,0 0 0,-1-1 0,0-1 0,-1-1 0,26-31 0,-33 35 14,-1-1 0,0 1 1,0-1-1,-1-1 1,-1 0-1,0 0 0,0 0 1,-2 0-1,1-1 1,-2 0-1,3-21 0,-5 33-23,-1-1 0,0 0 0,0 0 0,0 1 0,0-1 0,-1 0 0,1 1 0,-1-1 0,1 0 0,-1 1 0,0-1 1,0 1-1,0-1 0,0 1 0,0 0 0,-1-1 0,1 1 0,-1 0 0,0 0 0,0 0 0,1 0 0,-4-3 0,1 3-7,0 0-1,-1 0 1,1 0 0,0 0 0,-1 0 0,1 1 0,-1 0 0,1 0-1,-1 0 1,0 1 0,1-1 0,-6 1 0,-3 1-117,0 0 0,0 0 1,1 1-1,-1 1 0,1 0 0,-1 0 0,1 2 1,-22 10-1,20-7-612,-17 10-4453,15-15-2386</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4.473"/>
    </inkml:context>
    <inkml:brush xml:id="br0">
      <inkml:brushProperty name="width" value="0.025" units="cm"/>
      <inkml:brushProperty name="height" value="0.025" units="cm"/>
      <inkml:brushProperty name="color" value="#E71224"/>
    </inkml:brush>
  </inkml:definitions>
  <inkml:trace contextRef="#ctx0" brushRef="#br0">192 69 4100,'0'0'18391,"-8"13"-18018,-35 76 708,37-76-898,1 0 1,1 0-1,0 1 1,1 0-1,1-1 1,-2 20-1,4-32-180,0 0 0,0 0-1,0 0 1,0 0 0,0-1 0,0 1-1,0 0 1,0 0 0,1 0 0,-1-1-1,0 1 1,0 0 0,1 0 0,-1 0-1,1-1 1,-1 1 0,1 0 0,-1-1-1,1 1 1,-1 0 0,1-1 0,-1 1-1,1-1 1,0 1 0,-1-1 0,1 1-1,0-1 1,-1 1 0,1-1 0,1 1-1,0-1 14,1 0-1,-1 0 0,0 0 0,1 0 1,-1 0-1,0 0 0,1 0 0,-1-1 1,0 1-1,5-2 0,52-27 205,-56 27-228,3-1 15,1-2-111,1 1 0,-1 0 0,1 0 0,0 1 0,0-1 0,0 2 0,0-1 0,16-2 0,-23 6 98,-1-1 1,1 0-1,-1 0 1,1 1-1,-1-1 1,1 0-1,-1 1 1,1-1-1,-1 1 1,0-1-1,1 0 1,-1 1-1,1-1 1,-1 1-1,0-1 1,0 1-1,1-1 1,-1 1-1,0-1 1,0 1-1,0-1 1,0 1-1,1 0 1,-1-1-1,0 1 1,0-1-1,0 1 1,0-1-1,0 1 1,0 0 0,-1-1-1,1 1 1,0-1-1,0 1 1,0-1-1,0 1 1,-1-1-1,1 1 1,0-1-1,-1 2 1,-10 23 118,-1-11-40,-1 0 0,0 0 1,-1-2-1,-24 18 1,32-26-69,0 0 1,0 0-1,0 0 0,0-1 1,0 0-1,-1-1 1,0 1-1,1-1 0,-1 0 1,0-1-1,0 1 1,0-2-1,0 1 1,0-1-1,-11 0 0,15-2-312,-1 1 0,0-1 0,1 0-1,-1 0 1,1 0 0,0 0 0,-1 0-1,1-1 1,0 0 0,1 1 0,-1-1-1,0 0 1,1-1 0,0 1 0,-1 0-1,1-1 1,0 1 0,1-1 0,-2-4-1,-5-11-2259,1-1-1,-6-25 0,12 40 2013,-10-67-4587,10 23 8565,1 48-3213,0 0-1,1 0 1,-1 0-1,0 0 0,1 0 1,-1 0-1,1 0 0,0 0 1,-1 0-1,1 0 0,0 0 1,-1 1-1,1-1 0,0 0 1,0 1-1,0-1 0,0 0 1,0 1-1,-1-1 0,1 1 1,0-1-1,0 1 0,1 0 1,-1-1-1,1 1 0,34-9 2083,-25 7-1683,163-47 1433,-61 9-9086,-75 27 676</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4.816"/>
    </inkml:context>
    <inkml:brush xml:id="br0">
      <inkml:brushProperty name="width" value="0.025" units="cm"/>
      <inkml:brushProperty name="height" value="0.025" units="cm"/>
      <inkml:brushProperty name="color" value="#E71224"/>
    </inkml:brush>
  </inkml:definitions>
  <inkml:trace contextRef="#ctx0" brushRef="#br0">89 20 12524,'-5'9'1836,"-34"76"1981,36-76-3438,0 0 0,0 1 0,1-1 0,1 1 0,-1 0 0,1 0 0,1-1 0,1 20 0,-1-28-372,1 0 0,-1 1 0,1-1 0,-1 0 0,1 1 0,0-1-1,-1 0 1,1 0 0,0 0 0,0 1 0,0-1 0,0 0 0,0 0-1,0 0 1,0 0 0,0-1 0,0 1 0,0 0 0,1 0 0,-1-1-1,0 1 1,0-1 0,1 1 0,-1-1 0,1 1 0,-1-1 0,0 0-1,1 0 1,-1 0 0,1 1 0,-1-1 0,0-1 0,1 1 0,-1 0-1,1 0 1,-1 0 0,0-1 0,1 1 0,1-1 0,2-1 19,1 1 0,-1-1-1,0 0 1,0 0 0,1 0 0,-1-1 0,-1 0 0,9-6 0,-8 4-12,-1 0 0,1 0 0,-1-1 0,0 0 0,-1 0 0,1 0 0,-1 0 0,0-1 1,-1 1-1,0-1 0,0 1 0,0-1 0,-1 0 0,0 0 0,0 0 0,0 0 1,-1 0-1,-1-8 0,1 11-2,-1 0 0,1 0 0,-1 0 0,0 0 0,0 0 0,0 1 0,0-1 0,-1 0 1,1 1-1,-1-1 0,0 1 0,0 0 0,-1 0 0,1-1 0,-1 1 0,1 1 0,-1-1 0,0 0 1,0 1-1,0-1 0,0 1 0,-1 0 0,1 0 0,0 0 0,-1 1 0,0-1 0,1 1 0,-1 0 0,0 0 1,0 0-1,0 0 0,-7 0 0,7 2-16,0-1 1,0 1-1,0 0 0,0 0 1,0 1-1,0-1 1,0 1-1,1 0 0,-1 0 1,0 0-1,1 0 1,0 1-1,-1-1 0,1 1 1,0 0-1,1 0 0,-1 0 1,0 0-1,1 1 1,0-1-1,0 1 0,0-1 1,0 1-1,0 0 1,1 0-1,-1 0 0,1 0 1,0 0-1,0 5 1,0-4-62,0 0 0,0 0 0,0 1 1,1-1-1,0 0 0,0 0 0,1 0 1,-1 0-1,1 0 0,0 0 0,2 5 1,-2-7-83,0 0 0,1-1 0,-1 1 1,0-1-1,1 1 0,0-1 1,-1 0-1,1 1 0,0-1 0,0 0 1,0 0-1,1 0 0,-1-1 1,0 1-1,1 0 0,-1-1 0,1 0 1,-1 1-1,1-1 0,3 1 0,3 0-1038,1-1 0,-1 1 0,1-1 0,0-1 0,14 0 0,15-3-3807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28.394"/>
    </inkml:context>
    <inkml:brush xml:id="br0">
      <inkml:brushProperty name="width" value="0.035" units="cm"/>
      <inkml:brushProperty name="height" value="0.035" units="cm"/>
    </inkml:brush>
  </inkml:definitions>
  <inkml:trace contextRef="#ctx0" brushRef="#br0">10 1 17356,'1'1'103,"1"0"1,-1 1-1,0-1 1,0 1-1,1-1 1,-1 1-1,0-1 1,0 1-1,-1-1 1,1 1-1,0 0 1,0 0-1,-1-1 1,1 1-1,-1 0 1,0 0-1,1 0 1,-1 0-1,0-1 1,0 1 0,-1 4-1,-3 42 785,4-48-886,-10 78 969,-1 148 0,15-168-987,1-1 1,18 77-1,-22-117-900,-1-17 896,-1 1-1,1-1 1,0 1-1,-1-1 1,1 0-1,0 1 1,-1-1-1,1 0 1,0 1-1,-1-1 1,1 0 0,0 0-1,-1 1 1,1-1-1,-1 0 1,1 0-1,-1 0 1,1 0-1,-1 0 1,1 1-1,-1-1 1,1 0-1,0 0 1,-1 0-1,1 0 1,-1 0-1,1 0 1,-1 0 0,1-1-1,-1 1 1,0 0-1,-11-2-342</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15.158"/>
    </inkml:context>
    <inkml:brush xml:id="br0">
      <inkml:brushProperty name="width" value="0.025" units="cm"/>
      <inkml:brushProperty name="height" value="0.025" units="cm"/>
      <inkml:brushProperty name="color" value="#E71224"/>
    </inkml:brush>
  </inkml:definitions>
  <inkml:trace contextRef="#ctx0" brushRef="#br0">174 1 10282,'0'0'3801,"-10"3"-1105,2-1-2506,0 0 1,1 1 0,0 0 0,-1 1 0,1 0 0,1 0-1,-1 0 1,0 1 0,1 0 0,0 0 0,0 1 0,1-1 0,-1 1-1,1 0 1,-5 10 0,2-4 19,1 0 0,0 1 0,1 0-1,1 0 1,0 0 0,1 1 0,0 0 0,1-1 0,1 1-1,0 1 1,1-1 0,0 15 0,2-28-204,-1 1-1,0 0 1,0 0 0,1-1 0,-1 1-1,1 0 1,0 0 0,-1-1-1,1 1 1,0-1 0,0 1 0,0-1-1,0 1 1,0-1 0,0 0-1,1 1 1,-1-1 0,0 0 0,1 0-1,-1 0 1,3 2 0,0-2 8,-1 0 0,1 1 1,-1-1-1,1 0 0,0-1 1,-1 1-1,1-1 0,0 0 0,7 0 1,-1-1 17,0 0 1,0-1-1,0 0 1,-1 0-1,1-1 1,18-9-1,-18 7-24,1-1 0,-1-1 0,0 1 0,-1-2 0,0 1 0,0-1 0,0-1 0,-1 0 0,11-15 0,-14 16 12,0-1 1,-1 1 0,0-1-1,-1 0 1,0 0-1,0 0 1,-1 0 0,0 0-1,-1-1 1,0 1-1,0-1 1,-2-13-1,1 21 14,0 1-1,0-1 0,0 1 0,-1-1 1,1 1-1,0-1 0,-1 1 0,1-1 1,-1 1-1,0 0 0,1-1 0,-1 1 0,0 0 1,0-1-1,0 1 0,0 0 0,0 0 1,0 0-1,0 0 0,0 0 0,0 0 0,-1 0 1,-1-1-1,-1 1-3,1-1-1,-1 1 1,0 0 0,1 0 0,-1 0-1,0 1 1,0 0 0,0-1 0,-5 2 0,-2-1-30,1 1 1,0 1 0,0 0-1,0 1 1,0 0 0,-16 7-1,26-10-16,-7 3-115,1 0 1,0 1-1,0-1 1,0 2-1,0-1 1,-7 8-1,2 9-7155</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1.549"/>
    </inkml:context>
    <inkml:brush xml:id="br0">
      <inkml:brushProperty name="width" value="0.025" units="cm"/>
      <inkml:brushProperty name="height" value="0.025" units="cm"/>
      <inkml:brushProperty name="color" value="#E71224"/>
    </inkml:brush>
  </inkml:definitions>
  <inkml:trace contextRef="#ctx0" brushRef="#br0">167 340 4837,'-13'5'4436,"-7"1"-3511,6-2-456,-1 1 0,1 0-1,0 1 1,0 1 0,0 0 0,1 0 0,-20 16 0,33-22-456,0-1-1,-1 0 0,1 0 1,0 1-1,0-1 1,-1 0-1,1 1 1,0-1-1,0 1 0,0-1 1,0 0-1,0 1 1,-1-1-1,1 0 0,0 1 1,0-1-1,0 1 1,0-1-1,0 0 1,0 1-1,0-1 0,0 1 1,0-1-1,0 0 1,0 1-1,1-1 1,-1 0-1,0 1 0,0-1 1,0 1-1,0-1 1,1 0-1,-1 1 0,0-1 1,0 0-1,1 0 1,-1 1-1,0-1 1,0 0-1,1 1 0,-1-1 1,0 0-1,1 0 1,-1 0-1,1 1 0,-1-1 1,0 0-1,1 0 1,-1 0-1,0 0 1,1 0-1,-1 0 0,1 0 1,-1 0-1,1 0 1,26 6-83,-25-6 154,29 3 49,1-2 1,-1 0-1,0-2 0,46-8 0,122-34 156,-39 7-91,76 4 966,338-2 0,-175 17-796,1064-169-5,-1258 151 195,235-11 0,-416 43-327,-22 3 17,-6 1-294,-9 4-713,-5-1-1670,3-3-2119</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3.222"/>
    </inkml:context>
    <inkml:brush xml:id="br0">
      <inkml:brushProperty name="width" value="0.025" units="cm"/>
      <inkml:brushProperty name="height" value="0.025" units="cm"/>
      <inkml:brushProperty name="color" value="#E71224"/>
    </inkml:brush>
  </inkml:definitions>
  <inkml:trace contextRef="#ctx0" brushRef="#br0">720 307 4420,'0'-10'3977,"0"-2"-3602,0 1 0,-1 0 0,-1-1-1,1 1 1,-2 0 0,0 0 0,0 0-1,-1 0 1,0 1 0,-1 0 0,0 0-1,-1 0 1,0 0 0,-11-14 0,9 16-222,1 0 1,-2 1 0,1-1 0,-1 2-1,0-1 1,0 1 0,0 1 0,-1 0-1,0 0 1,0 1 0,0 0 0,-1 1-1,0 0 1,1 0 0,-1 2 0,0-1-1,0 1 1,0 0 0,0 1 0,0 1-1,-13 2 1,7 0-145,0 1 0,0 1 1,1 1-1,-1 0 0,1 1 0,1 1 0,0 0 1,0 2-1,0-1 0,1 2 0,1 0 0,-22 22 1,15-11-12,1 2 1,1 0-1,1 1 1,1 1-1,2 0 1,0 1-1,2 1 1,1 0 0,-10 38-1,7-11 130,3 2 0,2 0-1,-2 111 1,11-144-100,0 0 0,2 0 0,1 0-1,0 0 1,2 0 0,1-1 0,12 33 0,-14-46-25,1 0 1,0-1 0,0 1-1,1-1 1,0-1-1,1 1 1,-1-1-1,2 0 1,-1-1-1,1 0 1,0 0-1,1 0 1,-1-1-1,1-1 1,0 1 0,1-1-1,0-1 1,-1 0-1,14 4 1,-5-4-9,0 0 0,1-1 0,-1-1 1,0-1-1,1 0 0,-1-2 0,1 0 0,27-5 1,-18 0-16,0-2 1,-1 0-1,1-2 1,46-24 0,-11-3-23,-2-3 1,-2-3 0,77-70 0,-75 58-45,64-74 0,-103 103 95,-1-1 0,-2 0 0,0-2 1,-2 0-1,23-52 0,-36 69 16,0 1 0,0-1 0,-1 0 1,-1 0-1,0-1 0,0 1 0,-1-1 0,-1 1 0,0 0 0,-1-1 1,0 1-1,-1 0 0,0-1 0,-1 1 0,-1 0 0,0 0 1,0 1-1,-1-1 0,-1 1 0,0 0 0,0 1 0,-1-1 0,-9-9 1,3 4 53,-2 2 0,0 0 0,0 0 1,-1 2-1,-1 0 0,0 0 1,0 2-1,-1 0 0,-1 1 0,0 1 1,0 1-1,0 1 0,-28-6 1,-5 4-190,1 2 1,-1 3 0,0 1 0,0 3 0,0 3 0,-88 16 0,126-17-224,-28 4-1602,15-7-2315,10-4-2402</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8.212"/>
    </inkml:context>
    <inkml:brush xml:id="br0">
      <inkml:brushProperty name="width" value="0.025" units="cm"/>
      <inkml:brushProperty name="height" value="0.025" units="cm"/>
      <inkml:brushProperty name="color" value="#E71224"/>
    </inkml:brush>
  </inkml:definitions>
  <inkml:trace contextRef="#ctx0" brushRef="#br0">45 1 5125,'0'0'16576,"3"9"-16123,-1-2-402,-2-4-24,0 1 0,1-1-1,0 1 1,0-1 0,0 1 0,0-1 0,0 0-1,1 0 1,0 1 0,-1-1 0,1 0-1,0 0 1,1-1 0,-1 1 0,0 0 0,1-1-1,0 1 1,-1-1 0,1 0 0,0 0 0,0 0-1,0 0 1,0-1 0,1 1 0,-1-1 0,6 2-1,0-2-23,0 1 0,0 1 0,0 0-1,0 0 1,-1 0 0,1 1 0,10 7 0,-16-9 47,-1 0 1,1 0 0,-1 0 0,0 0 0,0 1-1,0-1 1,0 0 0,0 1 0,0 0-1,-1-1 1,1 1 0,-1 0 0,0 0 0,0 0-1,0 0 1,0 0 0,0 0 0,-1 0-1,1 0 1,-1 0 0,0 0 0,0 0 0,0 0-1,0 0 1,-1 1 0,-1 4 0,1-5 25,0 0 0,-1 0 0,1 0 1,-1 0-1,0 0 0,0-1 0,0 1 1,0-1-1,-1 1 0,1-1 0,0 0 0,-1 0 1,0 0-1,1 0 0,-1 0 0,0-1 1,0 1-1,0-1 0,0 0 0,-1 0 1,1 0-1,0 0 0,0 0 0,-5 0 0,-4 1 189,1-1-1,-1 0 0,0 0 0,1-1 1,-20-3-1,28 3-450,0-1 0,0 1 1,0-1-1,1 0 0,-1 0 0,0-1 1,1 1-1,-1 0 0,1-1 0,-4-2 1,3 1-485,0 0 1,0 0 0,1-1 0,-1 1-1,1-1 1,-1 0 0,1 0 0,0 1-1,1-1 1,-1 0 0,1-1 0,-1 1-1,1 0 1,1 0 0,-1-1 0,0-7-1,1-13-7188</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8.545"/>
    </inkml:context>
    <inkml:brush xml:id="br0">
      <inkml:brushProperty name="width" value="0.025" units="cm"/>
      <inkml:brushProperty name="height" value="0.025" units="cm"/>
      <inkml:brushProperty name="color" value="#E71224"/>
    </inkml:brush>
  </inkml:definitions>
  <inkml:trace contextRef="#ctx0" brushRef="#br0">0 135 7815,'0'0'13741,"52"-32"-12844,-34 19-608,5-3-193,2 2-64,-2-3 0,0 6-64,-1 0-641,-3 3-1441,-4 4-1185,-6 0-2082,1-1-1282</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8.892"/>
    </inkml:context>
    <inkml:brush xml:id="br0">
      <inkml:brushProperty name="width" value="0.025" units="cm"/>
      <inkml:brushProperty name="height" value="0.025" units="cm"/>
      <inkml:brushProperty name="color" value="#E71224"/>
    </inkml:brush>
  </inkml:definitions>
  <inkml:trace contextRef="#ctx0" brushRef="#br0">28 14 12332,'0'0'2898,"-4"10"-1430,-1 3-986,1 1-1,0 0 0,1 0 1,0 0-1,1 0 0,1 0 1,0 19-1,1-27-366,0-1 0,1 0 0,0 0 1,0 0-1,0 0 0,1 0 0,-1 0 0,1 0 0,0 0 0,1 0 1,3 5-1,-4-8-101,0 1 0,0-1 0,0 0-1,1 0 1,-1 0 0,1 0 0,0 0 0,-1 0 0,1-1 0,0 1 0,0-1 0,0 0 0,0 0 0,0 0 0,0 0 0,0-1 0,1 1 0,-1-1 0,0 0 0,4 0 0,-2-1 41,-1 0 0,0 0 0,0 0 0,0 0 0,0-1 1,0 0-1,0 0 0,0 0 0,0 0 0,-1-1 0,1 1 1,-1-1-1,0 0 0,0 0 0,0 0 0,0 0 0,0-1 1,-1 1-1,1-1 0,-1 0 0,0 0 0,0 0 0,1-5 0,2-1 82,0-1 0,-1-1 0,-1 1 0,0 0 0,0-1-1,-1 0 1,1-17 0,-3 26-91,0 0 0,0 0 0,0 0 0,-1 0 0,1 0 0,-1 1 0,1-1 0,-1 0 0,0 0 0,0 1 0,-1-1 0,1 0 0,0 1 0,-1-1 0,1 1 0,-1-1 0,0 1 1,0 0-1,0 0 0,0 0 0,0 0 0,-1 0 0,1 1 0,-1-1 0,1 0 0,-1 1 0,1 0 0,-1 0 0,0 0 0,1 0 0,-1 0 0,0 0 0,0 1 0,0-1 0,0 1 0,0 0 0,0 0 0,0 0 0,1 0 0,-1 1 0,0-1 0,0 1 0,0-1 0,-4 3 0,5-2-50,-1-1 0,1 2 0,0-1 0,-1 0 0,1 0 0,0 1 0,0-1 0,0 1 0,0 0 0,0 0 0,0-1 0,0 1 0,1 0 0,-1 1 0,1-1 0,-1 0 0,1 0 0,-2 4 0,1-1-413,0 0 0,0 0 1,1 1-1,0-1 0,0 0 0,0 1 0,0 8 0,1-13 253,0 0 0,0-1 0,0 1 0,1 0 1,-1 0-1,0-1 0,1 1 0,-1 0 0,0 0 0,1-1 0,-1 1 0,1 0 0,-1-1 1,1 1-1,-1-1 0,1 1 0,-1-1 0,1 1 0,0-1 0,-1 1 0,1-1 0,0 0 0,-1 1 1,1-1-1,0 0 0,0 1 0,-1-1 0,1 0 0,0 0 0,0 0 0,0 0 0,-1 0 1,2 0-1,31-1-5806,-31 1 5501,21-3-4128</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1:29.288"/>
    </inkml:context>
    <inkml:brush xml:id="br0">
      <inkml:brushProperty name="width" value="0.025" units="cm"/>
      <inkml:brushProperty name="height" value="0.025" units="cm"/>
      <inkml:brushProperty name="color" value="#E71224"/>
    </inkml:brush>
  </inkml:definitions>
  <inkml:trace contextRef="#ctx0" brushRef="#br0">49 40 9033,'0'0'10457,"-6"7"-9699,0 2-546,1 0-1,0 1 1,0-1-1,1 1 1,0 0-1,1 0 1,0 0-1,1 1 1,0-1-1,0 1 1,1-1-1,0 13 1,1-17-130,0 0 0,1 0 1,-1 0-1,1 1 1,0-1-1,1-1 0,-1 1 1,1 0-1,3 7 0,-4-12-66,0 1-1,0-1 1,0 0-1,1 1 0,-1-1 1,0 0-1,1 0 1,-1 0-1,1 0 0,-1 0 1,1 0-1,-1 0 1,1 0-1,0-1 1,-1 1-1,1-1 0,0 1 1,0-1-1,0 0 1,-1 1-1,1-1 0,0 0 1,0 0-1,0 0 1,-1-1-1,1 1 1,0 0-1,0-1 0,-1 1 1,1-1-1,0 1 1,-1-1-1,1 0 0,0 0 1,-1 0-1,1 0 1,1-1-1,8-5 109,-1 0 0,1-1 0,-1-1 0,-1 1 0,0-1 0,0-1 0,0 0 0,-1 0 0,-1-1 0,0 1 0,0-2 0,-1 1 0,-1-1 0,0 0 0,0 0 0,-1 0 0,3-18 0,-7 28-110,0 1 0,0-1 0,0 0 1,0 0-1,0 0 0,0 0 0,0 1 1,-1-1-1,1 0 0,-1 0 0,1 0 1,-1 1-1,0-1 0,1 0 0,-1 1 1,0-1-1,0 1 0,0-1 0,-1 1 1,1-1-1,-2-1 0,0 1 127,0 0-1,-1-1 1,1 1 0,-1 0-1,1 1 1,-1-1-1,0 1 1,0-1 0,-6 0-1,-43-4-532,4 6-4688,33 0 734,10 0-4873</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0.485"/>
    </inkml:context>
    <inkml:brush xml:id="br0">
      <inkml:brushProperty name="width" value="0.025" units="cm"/>
      <inkml:brushProperty name="height" value="0.025" units="cm"/>
      <inkml:brushProperty name="color" value="#E71224"/>
    </inkml:brush>
  </inkml:definitions>
  <inkml:trace contextRef="#ctx0" brushRef="#br0">3 33 6406,'0'0'12198,"5"-4"-11723,1 0-306,1 0-1,1 1 0,-1 0 0,1 0 0,-1 0 0,1 1 0,0 0 1,0 0-1,0 1 0,0 0 0,0 1 0,0-1 0,12 3 1,-18-2-144,0 0 0,0 0 1,-1 1-1,1-1 0,0 1 1,0-1-1,-1 1 0,1 0 0,-1-1 1,1 1-1,-1 0 0,1 0 1,-1 0-1,1 0 0,-1 1 1,0-1-1,1 0 0,-1 0 1,0 1-1,0-1 0,0 1 1,0-1-1,0 1 0,-1-1 1,1 1-1,0 0 0,-1-1 1,1 1-1,-1 0 0,0 0 0,1-1 1,-1 1-1,0 0 0,0 0 1,0 2-1,0 1 62,-1 1 1,1-1-1,-1 0 0,1 1 1,-2-1-1,1 0 0,0 0 1,-1 0-1,0 0 0,0 0 0,-3 4 1,-9 9 430,0 0 1,-2-2 0,0 1-1,-19 14 1,-16 15 1602,51-45-2122,0-1 1,0 0 0,0 0-1,-1 0 1,1 0 0,0 1-1,0-1 1,0 0 0,0 0 0,-1 0-1,1 1 1,0-1 0,0 0-1,0 0 1,0 0 0,0 1-1,0-1 1,0 0 0,0 0-1,0 1 1,0-1 0,0 0 0,0 0-1,0 1 1,0-1 0,0 0-1,0 0 1,0 1 0,0-1-1,0 0 1,0 0 0,0 0-1,0 1 1,0-1 0,1 0 0,-1 0-1,0 1 1,0-1 0,0 0-1,0 0 1,0 0 0,1 0-1,-1 1 1,0-1 0,0 0-1,1 0 1,16 6 22,21-1 56,3-5-502,80 3 803,-41 1-9372,-65-5 3900,1-1-1857</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0.971"/>
    </inkml:context>
    <inkml:brush xml:id="br0">
      <inkml:brushProperty name="width" value="0.025" units="cm"/>
      <inkml:brushProperty name="height" value="0.025" units="cm"/>
      <inkml:brushProperty name="color" value="#E71224"/>
    </inkml:brush>
  </inkml:definitions>
  <inkml:trace contextRef="#ctx0" brushRef="#br0">40 0 12107,'0'0'11633,"-2"11"-10987,-20 97 790,22-107-1431,0 0 1,0-1 0,0 1 0,0 0-1,0-1 1,0 1 0,0-1-1,0 1 1,0 0 0,0-1 0,0 1-1,0-1 1,0 1 0,1 0-1,-1-1 1,0 1 0,1-1-1,-1 1 1,0-1 0,1 1 0,-1-1-1,0 1 1,1-1 0,-1 1-1,1-1 1,-1 0 0,1 1 0,0-1-1,23 7-2,38-7-499,-44-1 87,-12 1 321,1-1 0,-1 2-1,0-1 1,1 1 0,-1 0 0,1 0-1,-1 0 1,11 5 0,-15-5 87,0 1 0,-1-1-1,1 1 1,0-1 0,-1 1 0,0 0 0,1 0 0,-1 0 0,0-1 0,0 1 0,0 0-1,0 0 1,0 1 0,-1-1 0,1 0 0,-1 0 0,1 0 0,-1 0 0,0 1 0,0-1 0,0 0-1,0 0 1,0 0 0,0 1 0,-1-1 0,1 0 0,-1 0 0,1 0 0,-2 3 0,-1 3 202,0 0 1,0 0-1,0-1 1,-1 1-1,0-1 1,-1 0-1,0 0 1,0-1-1,0 1 1,-1-1-1,-7 6 1,9-8-73,0 0 1,-1 0 0,1-1-1,-1 1 1,0-1-1,0 0 1,0-1 0,0 1-1,0-1 1,-1 0 0,1 0-1,-1-1 1,0 1-1,1-1 1,-1-1 0,0 1-1,-7-1 1,12 0-168,-1-1 0,0 1 0,0-1 0,0 1 0,1-1 0,-1 0 0,0 0 0,1 0 0,-1 0 0,1 0 0,-1 0 0,1 0 1,-1 0-1,1-1 0,0 1 0,0 0 0,0-1 0,-2-2 0,0-2-269,0 1 0,1 0 0,0 0 0,0-1 0,1 1 0,-2-8 0,0-9-2502,1-1 1,1-28-1,1 45 1693,0-38-6480</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1.332"/>
    </inkml:context>
    <inkml:brush xml:id="br0">
      <inkml:brushProperty name="width" value="0.025" units="cm"/>
      <inkml:brushProperty name="height" value="0.025" units="cm"/>
      <inkml:brushProperty name="color" value="#E71224"/>
    </inkml:brush>
  </inkml:definitions>
  <inkml:trace contextRef="#ctx0" brushRef="#br0">24 61 7527</inkml:trace>
  <inkml:trace contextRef="#ctx0" brushRef="#br0" timeOffset="1">24 61 7527,'-23'-20'6150,"32"20"-4517,-6 0 129,12 0-353,2 2-191,5 0 223,3-2-512,3 0-545,5-4-288,6-5-64,2-1-1025,-2-1-1921,6 1-3877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28.851"/>
    </inkml:context>
    <inkml:brush xml:id="br0">
      <inkml:brushProperty name="width" value="0.035" units="cm"/>
      <inkml:brushProperty name="height" value="0.035" units="cm"/>
    </inkml:brush>
  </inkml:definitions>
  <inkml:trace contextRef="#ctx0" brushRef="#br0">4 229 16275,'-4'17'1641,"4"-3"-953,1-4-248,11-7 1288,5-4-639,16-12-321,4-6-88,14-4-192,4-1-56,4-6-160,0-2-136,-5 4-368,-3 2-232,-14 4-496,-6 5-184,-13 3 792,-8 0-233,-6 5-151</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1.660"/>
    </inkml:context>
    <inkml:brush xml:id="br0">
      <inkml:brushProperty name="width" value="0.025" units="cm"/>
      <inkml:brushProperty name="height" value="0.025" units="cm"/>
      <inkml:brushProperty name="color" value="#E71224"/>
    </inkml:brush>
  </inkml:definitions>
  <inkml:trace contextRef="#ctx0" brushRef="#br0">151 0 11435,'0'0'4126,"-11"9"-2134,-8 6-1107,0 1 0,-29 33 0,42-43-669,1 1 0,0 0 0,0 0 0,0 1 0,1 0 0,0 0 0,0 0 0,1 0 0,0 0 0,1 0 0,0 1 1,0 0-1,-1 11 0,3-13-98,0 0-1,0 0 1,0 1 0,1-1 0,0 0 0,1 0 0,-1 0 0,6 12 0,-6-17-96,1 1 1,0 0-1,0-1 1,0 1 0,0-1-1,0 0 1,0 1-1,1-1 1,-1 0-1,1-1 1,-1 1 0,1 0-1,0-1 1,-1 1-1,1-1 1,0 0-1,0 0 1,0 0 0,0 0-1,1 0 1,-1-1-1,4 1 1,3-1 49,0 0 0,1 0 0,-1-1 0,1 0 0,-1-1 0,0 0 0,0 0-1,0-2 1,0 1 0,0-1 0,-1 0 0,1-1 0,-1 0 0,9-7 0,-5 3 135,-1 0-1,0-1 0,-1 0 0,0-1 1,-1 0-1,0-1 0,0 0 1,15-27-1,-23 36-144,-1-1 1,1 1-1,0-1 1,-1 0-1,0 0 1,1 1-1,-2-1 0,1 0 1,0 0-1,-1 0 1,0 0-1,0 0 1,0 0-1,0 0 0,0 0 1,-1 0-1,-1-5 1,0 6-23,1 0 1,-1 0-1,0 0 1,1 0-1,-1 1 1,-1-1-1,1 1 1,0-1 0,-1 1-1,1 0 1,-1 0-1,1 0 1,-1 0-1,0 0 1,0 1-1,0-1 1,0 1-1,0 0 1,0 0 0,-6-1-1,-7-2-411,1 1 0,-1 1 0,1 0 0,-20 1 0,30 1 152,0 0-1,0 0 1,0 0 0,0 1-1,0 0 1,0 0 0,0 1-1,0-1 1,0 1 0,0 0-1,1 0 1,-1 1 0,1-1-1,-1 1 1,1 0 0,-6 5-1</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7.565"/>
    </inkml:context>
    <inkml:brush xml:id="br0">
      <inkml:brushProperty name="width" value="0.025" units="cm"/>
      <inkml:brushProperty name="height" value="0.025" units="cm"/>
      <inkml:brushProperty name="color" value="#E71224"/>
    </inkml:brush>
  </inkml:definitions>
  <inkml:trace contextRef="#ctx0" brushRef="#br0">155 92 3972,'0'0'486,"0"-8"2861,1 4-2917,3-35 2356,-4 37-2130,0-1 0,0 1 0,0-1 0,0 1 0,0-1 0,0 1 1,-1-1-1,0 1 0,1-1 0,-1 1 0,0-1 0,0 1 0,0 0 0,-3-4 0,0 14 2309,-8 35-2364,3-4 1,1 1 0,1 0 0,0 48 0,7-87-597,1 0 0,-1 0-1,1 0 1,0-1 0,0 1 0,-1 0 0,1 0-1,0 0 1,0-1 0,0 1 0,0 0-1,0-1 1,0 1 0,0-1 0,0 1 0,0-1-1,0 0 1,0 1 0,0-1 0,0 0-1,0 0 1,0 0 0,0 1 0,1-1 0,-1 0-1,0-1 1,0 1 0,0 0 0,0 0-1,0 0 1,0-1 0,2 0 0,41-8 125,-34 4-148,1 1 0,0 0-1,0 1 1,21-4 0,-30 7 14,0 0 0,-1-1 1,1 1-1,0 0 0,0 0 0,-1 0 1,1 0-1,0 0 0,-1 0 0,1 1 1,0-1-1,0 1 0,-1-1 0,1 1 1,-1-1-1,1 1 0,0 0 0,-1 0 0,1 0 1,-1 0-1,0 0 0,1 0 0,-1 0 1,0 0-1,0 1 0,0-1 0,0 0 1,0 1-1,0-1 0,0 1 0,0-1 1,0 1-1,-1 0 0,1-1 0,-1 1 1,1 0-1,-1-1 0,1 1 0,-1 0 1,0 3-1,1 2 30,-1 0-1,0 1 1,0-1 0,-1 0 0,0 0 0,0 1 0,0-1 0,-1 0-1,0 0 1,-1 0 0,1-1 0,-1 1 0,-1 0 0,1-1-1,-1 0 1,0 0 0,-1 0 0,-5 6 0,6-7 62,-11 13 335,0-1-1,-2 0 0,-22 18 1,35-31-366,-1-1 0,0 1 0,0-1 0,0 0 0,0-1 0,-1 1 0,1-1 0,-1 0 0,0-1 0,1 1 0,-1-1 0,0 0 0,0 0 0,0-1 0,1 0 0,-1 0 0,0 0 0,-8-2 0,11 1-142,-1 0-1,1 0 1,0 0-1,0-1 1,0 1-1,0-1 1,1 0-1,-1 1 0,0-1 1,1-1-1,-1 1 1,1 0-1,0-1 1,0 1-1,0-1 1,0 1-1,0-1 1,0 0-1,1 0 1,-1 0-1,1 0 1,0 0-1,0 0 0,0 0 1,0-1-1,1 1 1,-1 0-1,1 0 1,0-1-1,0 1 1,0-4-1,1-4-1659,0-1 0,0 0 0,1 1-1,0 0 1,1-1 0,1 1 0,7-17 0,7-6-6279</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7.911"/>
    </inkml:context>
    <inkml:brush xml:id="br0">
      <inkml:brushProperty name="width" value="0.025" units="cm"/>
      <inkml:brushProperty name="height" value="0.025" units="cm"/>
      <inkml:brushProperty name="color" value="#E71224"/>
    </inkml:brush>
  </inkml:definitions>
  <inkml:trace contextRef="#ctx0" brushRef="#br0">0 102 10122,'0'0'14061,"49"-28"-13549,-21 19-384,2-1-63,4-2-33,4 0 0,1 4-257,0 0-1440,-8 2-1923,1 1-2305,-7 1-6407</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8.243"/>
    </inkml:context>
    <inkml:brush xml:id="br0">
      <inkml:brushProperty name="width" value="0.025" units="cm"/>
      <inkml:brushProperty name="height" value="0.025" units="cm"/>
      <inkml:brushProperty name="color" value="#E71224"/>
    </inkml:brush>
  </inkml:definitions>
  <inkml:trace contextRef="#ctx0" brushRef="#br0">146 27 13485,'0'0'5552,"-9"6"-4720,-3 5-537,0 1-1,0 0 1,1 0 0,1 1-1,0 1 1,1-1-1,0 2 1,1-1-1,-7 20 1,9-21-136,1 0 1,1 0 0,0 0 0,1 0 0,1 1 0,0-1 0,0 1 0,1 0-1,1 0 1,1-1 0,0 1 0,4 20 0,-5-32-141,1 0 0,0 1 0,0-1-1,0 0 1,0 1 0,0-1 0,0 0 0,1 0 0,-1 0 0,1 0 0,-1 0-1,1 0 1,0 0 0,0-1 0,0 1 0,0-1 0,0 1 0,0-1 0,0 0 0,0 0-1,1 0 1,-1 0 0,0 0 0,1 0 0,-1-1 0,1 1 0,-1-1 0,1 1-1,-1-1 1,1 0 0,-1 0 0,1 0 0,-1-1 0,1 1 0,-1 0 0,1-1-1,-1 0 1,5-1 0,4-2 118,0 0-1,0 0 1,0-1-1,-1 0 1,0-1 0,18-13-1,-11 5 62,0-1 0,-1-1 1,0 0-1,-1-1 0,24-38 0,-32 45-85,-1-1 0,-1 0 0,0 0 0,0 0 0,-1 0 0,0-1 0,-1 0 0,-1 0 1,0 0-1,0 0 0,-1 0 0,-1-21 0,-1 30-96,1 1 1,-1-1-1,1 0 1,-1 1-1,0-1 1,0 0-1,0 1 1,0-1 0,-1 1-1,1 0 1,-1-1-1,1 1 1,-1 0-1,0 0 1,0 0-1,0 0 1,0 0-1,0 0 1,0 1 0,-4-3-1,1 1-14,-1 1 0,0-1 0,1 1 0,-1 0 0,0 1-1,0 0 1,0-1 0,-1 2 0,-6-1 0,4 1-40,-1 0 1,1 0-1,-1 1 0,1 0 0,0 1 1,-1 0-1,1 0 0,0 1 0,0 0 1,1 1-1,-1 0 0,-11 7 1,19-10-127,-1 0 0,0 0 1,1 1-1,-1-1 1,1 0-1,-1 0 1,1 1-1,0-1 0,0 1 1,-1-1-1,1 1 1,0 0-1,0 0 0,0-1 1,1 1-1,-1 0 1,0 0-1,1 0 1,-1 0-1,1 0 0,0-1 1,0 1-1,-1 0 1,1 0-1,0 0 0,1 0 1,-1 4-1,2-4-195,-1 0-1,1 0 1,-1-1 0,1 1-1,0 0 1,-1-1-1,1 1 1,0-1-1,0 0 1,0 1 0,0-1-1,0 0 1,1 0-1,-1 0 1,0-1-1,0 1 1,1-1 0,-1 1-1,0-1 1,1 1-1,-1-1 1,4 0-1,22 0-3874,5 0-630</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08.598"/>
    </inkml:context>
    <inkml:brush xml:id="br0">
      <inkml:brushProperty name="width" value="0.025" units="cm"/>
      <inkml:brushProperty name="height" value="0.025" units="cm"/>
      <inkml:brushProperty name="color" value="#E71224"/>
    </inkml:brush>
  </inkml:definitions>
  <inkml:trace contextRef="#ctx0" brushRef="#br0">218 68 7559,'0'0'13245,"-11"6"-12087,-6 6-712,-1 1 0,2 0-1,0 1 1,1 1 0,0 1 0,1 0-1,-20 31 1,26-36-308,1 1 0,0 0 0,1 0 0,0 0 0,0 1 0,2 0 0,-1 0 0,2 0 0,0 1 1,0-1-1,1 1 0,1-1 0,1 21 0,0-32-128,0 1-1,1-1 1,0 1 0,-1-1 0,1 1 0,0-1 0,0 0 0,0 1 0,1-1 0,-1 0 0,1 0 0,-1 0 0,1 0 0,0 0-1,-1 0 1,1-1 0,0 1 0,0 0 0,0-1 0,0 1 0,1-1 0,-1 0 0,0 0 0,1 0 0,-1 0 0,1 0 0,-1-1-1,0 1 1,1-1 0,0 1 0,-1-1 0,1 0 0,-1 0 0,5-1 0,2 1 36,0 0 0,0-1 1,0-1-1,0 0 0,0 0 0,0 0 1,0-1-1,12-7 0,-2-1 39,0 0 0,-1-2 0,0 0 0,-1-2 1,0 1-1,-2-2 0,0 0 0,23-32 0,-30 36-28,1-1-1,-2 0 1,0 0 0,0-1-1,-1 0 1,-1-1-1,0 1 1,-1-1 0,-1 0-1,0 0 1,-1 0 0,-1 0-1,0-21 1,-1 33-57,0 0 0,-1 0 1,1 0-1,-1 0 0,1 0 1,-1 0-1,0 0 0,0 1 1,-1-1-1,1 0 0,0 1 1,-1-1-1,0 1 0,1-1 1,-1 1-1,0 0 0,0 0 1,-1 0-1,1 0 0,-3-2 0,1 2 4,0-1 0,-1 1-1,1 1 1,-1-1 0,0 1-1,1-1 1,-1 1 0,0 1-1,0-1 1,0 1 0,-6 0-1,-3 1-386,1 0 1,0 1-1,0 0 0,0 1 0,0 1 0,1 0 0,-1 1 0,-13 7 1,0 2-4471,4-8-4959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11.774"/>
    </inkml:context>
    <inkml:brush xml:id="br0">
      <inkml:brushProperty name="width" value="0.025" units="cm"/>
      <inkml:brushProperty name="height" value="0.025" units="cm"/>
      <inkml:brushProperty name="color" value="#E71224"/>
    </inkml:brush>
  </inkml:definitions>
  <inkml:trace contextRef="#ctx0" brushRef="#br0">0 34 8136,'0'0'2840,"7"-7"-2248,-6 7-590,0-2 92,1 0 0,0 0 1,0 0-1,0 1 0,0-1 0,0 0 0,0 1 1,1 0-1,-1-1 0,1 1 0,-1 0 0,0 0 1,1 0-1,0 0 0,-1 1 0,1-1 0,-1 1 1,1 0-1,0 0 0,-1-1 0,1 2 0,0-1 1,-1 0-1,1 0 0,0 1 0,-1 0 0,1-1 1,-1 1-1,1 0 0,-1 0 0,5 3 0,54 19 275,0-2-1,2-3 0,0-3 0,1-3 1,0-2-1,1-4 0,104-2 0,41-15-98,211-39-1,-2 0-150,-332 43-113,0 3 0,0 5 1,-1 3-1,1 4 0,134 30 0,-214-36-3,87 23 37,1-3 1,1-5 0,117 6 0,-150-23 147,0-3 0,0-3 0,66-14 0,-110 16-150,-12 2-23,-1 0-1,1 1 1,-1 0 0,1 1-1,0-1 1,-1 1 0,9 1-1,-14 2-670</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14.867"/>
    </inkml:context>
    <inkml:brush xml:id="br0">
      <inkml:brushProperty name="width" value="0.025" units="cm"/>
      <inkml:brushProperty name="height" value="0.025" units="cm"/>
      <inkml:brushProperty name="color" value="#E71224"/>
    </inkml:brush>
  </inkml:definitions>
  <inkml:trace contextRef="#ctx0" brushRef="#br0">95 53 11787,'0'0'2002,"1"-7"-155,3-18-246,-2 8 2124,-2 14-2821,-1 8-567,-1 0 1,0-1-1,-1 1 0,1 0 0,-1-1 1,0 0-1,-6 8 0,-2 3 104,4-5-229,-4 6 180,1-1 0,1 2 0,0 0 1,-10 28-1,19-45-390,0 1 0,0-1 0,0 0 0,0 1 0,0-1 0,0 1-1,0-1 1,0 0 0,0 1 0,0-1 0,0 1 0,0-1 0,0 0 0,0 1 0,0-1 0,1 1 0,-1-1 0,0 0 0,0 1 0,0-1 0,1 0 0,-1 1 0,0-1 0,0 0 0,1 1 0,-1-1 0,0 0 0,1 0 0,-1 1 0,0-1 0,1 0 0,-1 0 0,0 0 0,1 1 0,-1-1 0,1 0-1,-1 0 1,0 0 0,1 0 0,-1 0 0,1 0 0,-1 0 0,0 0 0,1 0 0,-1 0 0,1 0 0,-1 0 0,0 0 0,1 0 0,-1 0 0,1 0 0,-1 0 0,0-1 0,1 1 0,-1 0 0,0 0 0,1 0 0,-1-1 0,1 1 0,27-12 168,-16 5-203,1 0 0,0 1 0,1 1 0,0 0 0,-1 1 0,1 0 0,1 1 0,-1 1 0,0 0 0,30 1 0,-43 1 30,1 0 1,-1 0-1,1 1 0,-1-1 1,0 0-1,1 1 0,-1-1 1,0 1-1,1 0 0,-1-1 1,0 1-1,0 0 0,0 0 1,1 0-1,-1 0 1,0 0-1,0 0 0,0 0 1,0 0-1,-1 0 0,1 0 1,0 1-1,0-1 0,-1 0 1,1 0-1,-1 1 0,1-1 1,-1 1-1,0-1 0,1 0 1,-1 1-1,0-1 0,0 1 1,0-1-1,0 1 0,0-1 1,0 0-1,0 1 1,-1-1-1,1 1 0,0-1 1,-1 0-1,1 1 0,-2 1 1,0 3 52,0 0 0,0 0 0,-1 0 0,0 0 0,0 0 0,0 0 0,-1-1 0,-6 8 0,1-5 53,0-1 1,-1 1-1,1-2 1,-2 0-1,1 0 1,0 0-1,-1-2 0,0 1 1,0-1-1,-1-1 1,1 0-1,-1-1 1,0 0-1,1 0 0,-14-1 1,23-1-199,1 0 1,0 0-1,-1 0 1,1 0-1,0 0 1,-1-1-1,1 1 1,0 0-1,-1-1 1,1 1-1,0-1 1,0 0 0,0 1-1,-1-1 1,1 0-1,0 0 1,0 1-1,0-1 1,0 0-1,0 0 1,0 0-1,1 0 1,-1-1-1,0 1 1,0 0-1,1 0 1,-1 0-1,1-1 1,-1 1-1,0-2 1,-2-45-5924,3 34 3760,0-22-4383</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15.192"/>
    </inkml:context>
    <inkml:brush xml:id="br0">
      <inkml:brushProperty name="width" value="0.025" units="cm"/>
      <inkml:brushProperty name="height" value="0.025" units="cm"/>
      <inkml:brushProperty name="color" value="#E71224"/>
    </inkml:brush>
  </inkml:definitions>
  <inkml:trace contextRef="#ctx0" brushRef="#br0">0 61 5990,'0'0'12588,"46"-3"-11243,-22 2 32,2-4-544,7 1-545,2-3-192,6-1-32,2-1-160,4-3-2178,-1 1-3876</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15.564"/>
    </inkml:context>
    <inkml:brush xml:id="br0">
      <inkml:brushProperty name="width" value="0.025" units="cm"/>
      <inkml:brushProperty name="height" value="0.025" units="cm"/>
      <inkml:brushProperty name="color" value="#E71224"/>
    </inkml:brush>
  </inkml:definitions>
  <inkml:trace contextRef="#ctx0" brushRef="#br0">168 0 12300,'0'0'4116,"-10"5"-2622,-2 2-1124,0 0 1,1 0-1,0 1 0,0 1 0,1 0 0,0 0 0,1 1 0,0 0 0,0 1 1,1 0-1,-8 13 0,11-13-132,1-1 0,-1 1 0,2-1 0,-1 1 0,2 0 0,-1 1 0,2-1 0,-1 0 0,1 1 0,1-1 0,1 13 0,-1-23-226,0 0 0,0 1 0,0-1 0,1 0 0,-1 0 0,0 0 0,1 1 0,-1-1 0,0 0 0,1 0 1,0 0-1,-1 0 0,1 0 0,0 1 0,-1-1 0,1-1 0,0 1 0,0 0 0,0 0 0,0 0 0,0 0 0,0-1 0,0 1 0,0 0 0,0-1 1,2 2-1,0-2 14,0 1 0,0-1 0,0 0 0,-1 1 0,1-1 0,0 0 0,0-1 0,0 1 0,0 0 0,0-1 0,3-1 0,3-1 48,1 0 0,-1-1 1,0 0-1,0-1 0,15-10 1,-13 6-13,-1 0 0,0 0 0,-1-1 1,0 0-1,9-15 0,-15 21 26,0 0 0,-1 1-1,0-1 1,0 0 0,0 0 0,0-1 0,-1 1 0,0 0-1,0 0 1,0-1 0,0 1 0,0-1 0,-1 1 0,0-1-1,0 1 1,0-1 0,-1 1 0,1 0 0,-3-8 0,2 10-78,-1 0 1,1 1-1,0-1 0,-1 1 1,0-1-1,1 1 1,-1 0-1,0-1 1,1 1-1,-1 0 1,0 0-1,0 0 1,0 1-1,0-1 1,0 0-1,0 1 1,0-1-1,0 1 1,0 0-1,0-1 1,-4 1-1,-55 1 93,45-1-95,-37 8-1946,51-8 1854,1 0 0,0 1-1,0-1 1,-1 0-1,1 1 1,0-1 0,0 1-1,-1-1 1,1 1-1,0 0 1,0-1 0,0 1-1,0 0 1,0 0-1,0 0 1,0-1-1,0 1 1,0 0 0,0 0-1,1 1 1,-1-1-1,0 0 1,1 0 0,-1 0-1,0 0 1,1 1-1,0-1 1,-1 0 0,1 0-1,0 1 1,0-1-1,0 0 1,-1 1 0,1-1-1,1 0 1,-1 3-1,1-2-225,0-1 0,0 1 0,0-1-1,0 0 1,0 1 0,0-1 0,1 0-1,-1 0 1,0 0 0,1 0 0,-1 0-1,1 0 1,-1 0 0,1 0 0,-1-1-1,1 1 1,0-1 0,-1 1 0,1-1-1,3 1 1,37 4-5058,-9-5 1423,4 0-1399</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15.913"/>
    </inkml:context>
    <inkml:brush xml:id="br0">
      <inkml:brushProperty name="width" value="0.025" units="cm"/>
      <inkml:brushProperty name="height" value="0.025" units="cm"/>
      <inkml:brushProperty name="color" value="#E71224"/>
    </inkml:brush>
  </inkml:definitions>
  <inkml:trace contextRef="#ctx0" brushRef="#br0">40 74 7591,'9'-4'2557,"-5"3"-1974,47-17 2019,-48 17-2063,0 0-1,0-1 1,0 1-1,0-1 1,0 1 0,0-1-1,0 0 1,-1 0 0,1 0-1,0-1 1,-1 1-1,0 0 1,0-1 0,3-3-1,-15 3 2742,-13 4-2647,17 1-574,1 0 0,-1 1 0,1 0 0,-1 0-1,1 0 1,0 0 0,0 1 0,0 0 0,1 0 0,-1 0-1,1 0 1,0 1 0,0 0 0,1 0 0,-7 10 0,6-7 45,-1 0 1,1 0-1,1 1 0,-1 0 1,2-1-1,-1 1 1,1 0-1,0 0 1,0 16-1,2-23-89,0-1-1,0 1 1,0-1 0,0 1-1,1-1 1,-1 1 0,1-1-1,-1 1 1,1-1-1,-1 0 1,1 1 0,0-1-1,-1 0 1,1 1 0,0-1-1,0 0 1,0 0-1,0 0 1,0 0 0,1 0-1,-1 0 1,2 1 0,0 0 10,0 0 1,1-1 0,-1 1 0,1-1 0,0 0-1,-1 0 1,1-1 0,7 2 0,1-2 25,0 0 0,0-1 0,0 0 0,0 0 0,13-5 1,-12 2 31,0-1 0,0 0 0,0-1 0,0 0 0,-1-1 0,0-1 0,13-10 1,-21 15 10,0-1 0,0 1 0,0-1 0,0 1 0,-1-1 0,1 0 0,-1 0 0,0-1 1,0 1-1,-1-1 0,1 1 0,-1-1 0,0 0 0,0 0 0,-1 0 0,1 0 0,-1 0 0,0 0 1,-1 0-1,1 0 0,-1-1 0,-1-6 0,1 9-80,-1 1 0,-1-1 1,1 0-1,0 1 0,-1-1 0,1 1 1,-1 0-1,0-1 0,0 1 0,0 0 1,0 0-1,0 0 0,0 0 0,-1 1 1,1-1-1,0 1 0,-1-1 0,1 1 1,-1 0-1,0 0 0,0 0 0,1 0 1,-1 0-1,0 1 0,-5-1 0,-11-2-76,1 1 0,-34 1 0,40 1 65,7 0-177,-35 3-470,17 8-4747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29.243"/>
    </inkml:context>
    <inkml:brush xml:id="br0">
      <inkml:brushProperty name="width" value="0.035" units="cm"/>
      <inkml:brushProperty name="height" value="0.035" units="cm"/>
    </inkml:brush>
  </inkml:definitions>
  <inkml:trace contextRef="#ctx0" brushRef="#br0">7 151 16123,'-7'-7'2089,"7"-2"-1233,4-1-208,6 0 1393,9-4-897,7-2-168,10-1-264,8-1-120,9 1-192,2 3-111,5 4-273,-1 4-152,-3 3-673,-5 3-247,-8 2 840,-6 3-160,-9-2-208</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47.977"/>
    </inkml:context>
    <inkml:brush xml:id="br0">
      <inkml:brushProperty name="width" value="0.025" units="cm"/>
      <inkml:brushProperty name="height" value="0.025" units="cm"/>
      <inkml:brushProperty name="color" value="#E71224"/>
    </inkml:brush>
  </inkml:definitions>
  <inkml:trace contextRef="#ctx0" brushRef="#br0">195 3 4356,'0'0'9919,"-9"-1"-8430,3 0-1290,0 1 0,0-1-1,0 1 1,1 1 0,-1-1-1,0 1 1,0 0 0,0 0 0,1 1-1,-1-1 1,0 1 0,1 0-1,-1 1 1,1 0 0,0 0 0,0 0-1,-8 6 1,7-4-54,0 0 0,-1 1 0,2 0 0,-1 0 0,1 0 0,0 1 0,0 0 0,1 0 0,0 0 0,0 0 0,0 1 0,1 0 0,0-1 0,1 1 0,0 0 0,0 0 0,1 0 0,-1 17 0,2-23-125,1-1 0,-1 1 0,1 0 0,-1 0 1,1 0-1,0-1 0,0 1 0,0-1 1,0 1-1,0 0 0,0-1 0,1 0 1,-1 1-1,0-1 0,1 0 0,-1 0 0,1 1 1,0-1-1,-1 0 0,1-1 0,0 1 1,-1 0-1,1 0 0,0-1 0,0 1 1,0-1-1,-1 0 0,1 1 0,0-1 0,0 0 1,0 0-1,0 0 0,3-1 0,5 1 118,0 0 0,0-1 0,0 0 1,0-1-1,11-3 0,-10 2 2,1-2 0,-1 1 0,0-2 0,0 1 1,0-1-1,-1-1 0,13-10 0,-19 14 12,0-1-1,0 0 1,0 0-1,0 0 1,-1 0-1,1-1 1,-1 1-1,0-1 1,-1 0-1,1 0 1,-1 0-1,0 0 1,0-1 0,-1 1-1,1 0 1,-1-1-1,1-11 1,-3 16-120,1-1 1,-1 0 0,1 0-1,-1 1 1,1-1 0,-1 0-1,0 1 1,0-1 0,0 1-1,0-1 1,0 1 0,0 0-1,-1-1 1,1 1 0,0 0-1,-1 0 1,1 0 0,-1 0-1,1 0 1,-1 0 0,0 0-1,1 0 1,-1 0 0,0 1-1,1-1 1,-1 1 0,0 0-1,0-1 1,-3 1 0,-60-6-32,58 6 32,2 0-77,-1-1-20,-1 1 0,1 0 0,0 0 0,0 0 0,-1 1 1,1 0-1,-11 3 0,19-4-554,-1 1 1,1 0 0,-1-1 0,1 1-1,0 0 1,-1-1 0,1 0-1,0 1 1,-1-1 0,1 0 0,0 0-1,-1 0 1,1 0 0,0 0-1,-1-1 1,1 1 0,0 0 0,2-2-1,19-5-11665</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0.112"/>
    </inkml:context>
    <inkml:brush xml:id="br0">
      <inkml:brushProperty name="width" value="0.025" units="cm"/>
      <inkml:brushProperty name="height" value="0.025" units="cm"/>
      <inkml:brushProperty name="color" value="#E71224"/>
    </inkml:brush>
  </inkml:definitions>
  <inkml:trace contextRef="#ctx0" brushRef="#br0">0 21 13549,'0'0'5995,"13"0"-4783,335-21-630,-324 27-3048,-24-6 2276,1 0 1,-1 1-1,1-1 0,-1 0 0,1 1 0,-1-1 0,0 1 1,1-1-1,-1 1 0,0-1 0,1 1 0,-1-1 1,0 1-1,0-1 0,0 1 0,1-1 0,-1 1 0,0-1 1,0 1-1,0 0 0,0-1 0,0 1 0,0-1 0,0 1 1,0 0-1,0-1 0,0 1 0,0-1 0,0 1 1,-1-1-1,1 1 0,0-1 0,0 1 0,-1-1 0,1 1 1,0-1-1,-1 2 0,-8 7-3910</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0.483"/>
    </inkml:context>
    <inkml:brush xml:id="br0">
      <inkml:brushProperty name="width" value="0.025" units="cm"/>
      <inkml:brushProperty name="height" value="0.025" units="cm"/>
      <inkml:brushProperty name="color" value="#E71224"/>
    </inkml:brush>
  </inkml:definitions>
  <inkml:trace contextRef="#ctx0" brushRef="#br0">0 5 4420,'0'0'961,"50"0"-961,-34-4-1505</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2.624"/>
    </inkml:context>
    <inkml:brush xml:id="br0">
      <inkml:brushProperty name="width" value="0.025" units="cm"/>
      <inkml:brushProperty name="height" value="0.025" units="cm"/>
      <inkml:brushProperty name="color" value="#E71224"/>
    </inkml:brush>
  </inkml:definitions>
  <inkml:trace contextRef="#ctx0" brushRef="#br0">246 28 10698,'-2'-3'312,"-1"1"0,0-1 0,0 1 0,0 0 0,0 0 0,0 1 0,0-1 0,-1 0 0,1 1 0,-1 0-1,1 0 1,-1 0 0,1 0 0,-7 0 0,-55-2 1907,52 3-1761,8 1-420,0 0-1,1 0 0,-1 0 1,0 0-1,0 1 0,1 0 1,-1 0-1,1 0 0,-1 1 1,1-1-1,0 1 0,0 0 1,0 0-1,1 0 0,-1 1 0,1 0 1,-1-1-1,1 1 0,0 0 1,1 0-1,-1 1 0,1-1 1,0 1-1,-2 4 0,1-2 5,0-1-1,1 1 1,-1 0-1,2 0 1,-1 0 0,1 0-1,0 0 1,0 0-1,1 0 1,0 0-1,0 0 1,1 0-1,0 0 1,0 0-1,0 0 1,5 12-1,-4-16-6,1 1 0,0-1 0,0 0 0,0 1 0,0-1 0,0-1 0,0 1 0,1 0 0,-1-1-1,1 0 1,0 0 0,0 0 0,0 0 0,0-1 0,0 1 0,0-1 0,0 0 0,0 0 0,1-1 0,-1 1 0,0-1-1,0 0 1,6 0 0,1 0 101,0-1 1,0 0-1,1 0 0,-1-1 0,-1-1 0,1 0 0,19-7 0,-21 5 9,1 0 0,-2 0-1,1 0 1,-1-1 0,0 0-1,0-1 1,11-12 0,-15 15 14,-1 0 1,0-1-1,0 1 1,-1-1-1,1 0 1,-1 0 0,0 0-1,0 0 1,-1 0-1,1 0 1,-1 0-1,-1-1 1,1 1 0,-1 0-1,0-11 1,0 14-118,-1-1 0,0 1 0,0-1 0,0 1 0,0 0 0,0-1 0,-1 1 0,1 0 0,-1 0 0,1 0 1,-1 0-1,0 0 0,0 0 0,0 0 0,0 0 0,0 1 0,0-1 0,0 1 0,-1 0 0,1-1 0,-1 1 0,1 0 1,-1 1-1,1-1 0,-1 0 0,1 1 0,-5-1 0,-9-2-48,1 0-1,-1 1 1,-17 1 0,31 1-397,-29-1 1025,20-2-6313,16-6-523</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4.275"/>
    </inkml:context>
    <inkml:brush xml:id="br0">
      <inkml:brushProperty name="width" value="0.025" units="cm"/>
      <inkml:brushProperty name="height" value="0.025" units="cm"/>
      <inkml:brushProperty name="color" value="#E71224"/>
    </inkml:brush>
  </inkml:definitions>
  <inkml:trace contextRef="#ctx0" brushRef="#br0">246 119 4933,'0'0'3395,"-1"-9"-1788,1 6-1453,0 1 0,-1-1 0,1 0 0,-1 0 0,0 0 0,1 0 0,-1 0 1,0 1-1,-1-1 0,1 1 0,0-1 0,-1 0 0,0 1 0,-2-3 0,1 3 56,1 0 0,-1 0 0,0 0 0,0 1 0,-1-1-1,1 1 1,0 0 0,0 0 0,-1 0 0,1 0 0,0 0 0,-1 1-1,1 0 1,-1-1 0,-6 2 0,3-1-141,0 1 1,0-1-1,0 1 0,-1 1 0,1 0 1,0 0-1,1 0 0,-1 1 0,0-1 0,1 2 1,-1-1-1,1 1 0,0 0 0,0 0 1,1 1-1,-1 0 0,1 0 0,0 0 1,0 0-1,1 1 0,-1 0 0,1 0 1,1 0-1,-1 0 0,1 1 0,0 0 1,0-1-1,1 1 0,0 0 0,0 0 0,1 0 1,-1 12-1,0-9 11,1 0 1,0 0-1,1 0 0,0 1 1,0-1-1,1 0 1,1 0-1,-1 0 0,6 14 1,-6-20-67,1-1 0,0 1 0,0-1 0,0 1 0,0-1 0,0 0 1,1 0-1,0 0 0,-1 0 0,1 0 0,0 0 0,0-1 0,1 0 0,-1 1 1,0-1-1,1 0 0,0-1 0,-1 1 0,1-1 0,0 0 0,0 1 0,0-2 1,-1 1-1,1 0 0,0-1 0,7 0 0,1 0 86,-1-1-1,1-1 1,-1 0 0,0-1-1,0 0 1,0 0 0,0-1-1,0-1 1,-1 0 0,0 0-1,0-1 1,15-11 0,-7 3 129,-1 1-1,-1-2 1,0 0 0,-1-1 0,23-33 0,-33 43-136,-1-1 0,-1 0-1,1 0 1,-1 0-1,-1 0 1,1 0 0,-1-1-1,0 1 1,-1-1 0,0 1-1,1-13 1,-2 17-83,0 0 0,-1 0-1,1 0 1,0 0 0,-1 0 0,0 0 0,0 0-1,0 0 1,0 0 0,0 1 0,0-1 0,-1 0-1,1 1 1,-1-1 0,0 1 0,0-1 0,0 1-1,0 0 1,0 0 0,0 0 0,-1 0 0,1 0-1,-1 1 1,1-1 0,-1 1 0,0-1 0,1 1-1,-1 0 1,0 0 0,0 0 0,-4 0 0,-47-3-739,-4 0-1979,26-7-3000,17-2-1878</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5.444"/>
    </inkml:context>
    <inkml:brush xml:id="br0">
      <inkml:brushProperty name="width" value="0.025" units="cm"/>
      <inkml:brushProperty name="height" value="0.025" units="cm"/>
      <inkml:brushProperty name="color" value="#E71224"/>
    </inkml:brush>
  </inkml:definitions>
  <inkml:trace contextRef="#ctx0" brushRef="#br0">210 71 6726,'0'0'4180,"-1"-9"-3235,-1-26 208,2 34-1019,-1 0-1,1 0 0,-1 0 1,1 0-1,-1 0 1,1 0-1,-1 0 0,0 0 1,1 0-1,-1 0 1,0 0-1,0 1 0,0-1 1,0 0-1,0 0 1,0 1-1,0-1 0,0 1 1,0-1-1,0 1 1,0-1-1,0 1 0,0 0 1,0-1-1,0 1 0,0 0 1,-1 0-1,1 0 1,0 0-1,0 0 0,-3 0 1,-32 5 904,29-2-983,-1 1-1,1-1 1,-1 1 0,1 0 0,1 1 0,-1 0 0,1 0 0,-1 0-1,1 1 1,1 0 0,-1 0 0,1 0 0,0 1 0,1-1 0,-5 9-1,4-5 49,-1 1 0,2 0 0,-1 0 0,1 0-1,1 1 1,0-1 0,1 1 0,0 0 0,0 19-1,2-30-94,0 0-1,0 1 1,0-1-1,0 0 0,0 1 1,0-1-1,1 0 1,-1 1-1,0-1 0,1 0 1,-1 1-1,1-1 0,0 0 1,-1 0-1,1 0 1,0 0-1,0 0 0,-1 0 1,1 0-1,0 0 0,0 0 1,0 0-1,0 0 1,0 0-1,2 0 0,0 0 14,-1 0 0,1 0 0,0 0-1,-1-1 1,1 0 0,0 1-1,0-1 1,-1 0 0,1 0 0,0-1-1,5 0 1,1-1 30,-1 0-1,1-1 1,-1 0 0,1 0 0,-1-1-1,15-9 1,-5 0 89,0-1 0,-2-1 1,26-29-1,-36 37-3,0 0 1,-1 0-1,0 0 1,0-1-1,-1 0 1,0 0 0,-1 0-1,1 0 1,-2 0-1,1-1 1,-1 1-1,2-12 1,-4 18-98,0 1 1,0 0 0,-1-1-1,1 1 1,0-1 0,0 1-1,-1 0 1,1-1-1,0 1 1,-1 0 0,1 0-1,-1-1 1,0 1 0,0 0-1,1 0 1,-1 0-1,0 0 1,0 0 0,0 0-1,0 0 1,0 0 0,0 0-1,0 0 1,0 0-1,-2 0 1,0-1-4,0 1 0,0 0 0,-1 0 0,1 0 0,0 1 0,-1-1 0,1 1 0,0-1 0,-1 1 0,-5 1 0,6-1-131,0 0 1,0 0 0,0 0 0,0 1 0,0-1 0,0 1 0,0 0 0,0 0-1,0 0 1,1 0 0,-1 1 0,0-1 0,1 1 0,-1-1 0,1 1 0,-1 0-1,1 0 1,0 0 0,0 0 0,0 1 0,0-1 0,0 0 0,1 1-1,-1-1 1,1 1 0,-3 5 0,4-6-237,-1 0 0,1 0 0,-1 1-1,1-1 1,0 0 0,0 1 0,0-1 0,0 0 0,1 0 0,-1 1-1,1-1 1,-1 0 0,1 0 0,0 0 0,0 1 0,0-1-1,0 0 1,0 0 0,0 0 0,0-1 0,1 1 0,-1 0-1,1 0 1,-1-1 0,4 3 0,13 10-5580</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5.805"/>
    </inkml:context>
    <inkml:brush xml:id="br0">
      <inkml:brushProperty name="width" value="0.025" units="cm"/>
      <inkml:brushProperty name="height" value="0.025" units="cm"/>
      <inkml:brushProperty name="color" value="#E71224"/>
    </inkml:brush>
  </inkml:definitions>
  <inkml:trace contextRef="#ctx0" brushRef="#br0">220 1 12139,'0'0'7618,"-7"9"-6470,-46 62-123,3 2 0,-52 103 0,98-164-679,1-6-5013,3-16-1198,1-13-1139</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6.164"/>
    </inkml:context>
    <inkml:brush xml:id="br0">
      <inkml:brushProperty name="width" value="0.025" units="cm"/>
      <inkml:brushProperty name="height" value="0.025" units="cm"/>
      <inkml:brushProperty name="color" value="#E71224"/>
    </inkml:brush>
  </inkml:definitions>
  <inkml:trace contextRef="#ctx0" brushRef="#br0">58 45 10378,'0'0'7217,"-8"0"-6379,6-1-777,-1 1 0,1 0-1,-1 0 1,0 0-1,1 0 1,-1 1 0,1-1-1,-1 1 1,1 0-1,-1-1 1,-3 3-1,5-2-20,-1 1 0,1-1-1,0 1 1,-1-1-1,1 1 1,0 0-1,0-1 1,0 1-1,0 0 1,1 0-1,-1 0 1,0 0-1,1-1 1,-1 1-1,1 0 1,0 0-1,0 0 1,-1 0-1,1 0 1,1 0-1,-1 3 1,0-2 16,0 0 1,0 0-1,0 0 1,0 0 0,1 1-1,0-1 1,-1 0 0,1 0-1,0-1 1,0 1-1,0 0 1,1 0 0,-1 0-1,1-1 1,0 1 0,-1-1-1,1 1 1,5 3-1,-5-4-13,1-1 0,0 1 0,0-1 0,0 0 0,0 0-1,0 0 1,0 0 0,0 0 0,0-1 0,1 1 0,-1-1-1,0 0 1,0 0 0,0 0 0,1 0 0,-1-1 0,0 1-1,0-1 1,5-2 0,-2 1 32,0-1-1,0 0 0,0 0 1,-1 0-1,1-1 0,-1 0 1,0 0-1,0-1 1,0 1-1,0-1 0,4-7 1,-6 10-6,-1-1 0,0 0 0,0 1 0,0-1 0,0 0 0,-1 0 1,1 0-1,-1-1 0,1 1 0,-1 0 0,0-1 0,-1 1 0,1 0 1,0-1-1,-1 1 0,0-1 0,0 1 0,0-1 0,0 1 0,-1-1 0,1 1 1,-1 0-1,-1-6 0,0 6-48,0 1 0,-1 0 0,1 1-1,0-1 1,-1 0 0,1 1 0,0-1 0,-1 1 0,0 0 0,1 0 0,-1 0 0,0 0 0,0 0 0,1 1-1,-1-1 1,0 1 0,0 0 0,0-1 0,0 1 0,-3 1 0,-1-1-33,1 0 0,-1 0-1,0 1 1,0 0 0,0 0 0,1 1 0,-12 4 0,14-4-79,1 0 0,0 1 1,-1 0-1,1 0 0,0 0 1,1 0-1,-1 0 1,0 1-1,1-1 0,0 1 1,0 0-1,0-1 0,0 1 1,0 0-1,1 0 1,0 0-1,0 0 0,0 1 1,0-1-1,1 0 0,-1 7 1,1-8-352,0 1 1,0-1-1,1 0 1,-1 1-1,1-1 1,-1 0 0,1 1-1,0-1 1,1 0-1,-1 0 1,0 0-1,1 0 1,0 0-1,-1 0 1,1 0-1,0-1 1,4 4-1,11 8-5537</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2:56.495"/>
    </inkml:context>
    <inkml:brush xml:id="br0">
      <inkml:brushProperty name="width" value="0.025" units="cm"/>
      <inkml:brushProperty name="height" value="0.025" units="cm"/>
      <inkml:brushProperty name="color" value="#E71224"/>
    </inkml:brush>
  </inkml:definitions>
  <inkml:trace contextRef="#ctx0" brushRef="#br0">127 26 13229,'-8'8'1841,"-6"6"-937,-51 57 2993,60-65-3621,0 0 0,1 0 0,0 1 0,1-1 0,-1 1 1,1 0-1,1 0 0,-1 0 0,1 0 0,0 0 0,-1 11 1,3-17-265,1 1 0,-1-1 0,0 0 0,0 1 0,1-1 0,-1 0 0,1 0 0,-1 1 0,1-1 0,-1 0 0,1 0 0,0 0 0,-1 0 0,1 1 1,0-1-1,0 0 0,0 0 0,0-1 0,0 1 0,0 0 0,0 0 0,0 0 0,1-1 0,-1 1 0,0-1 0,0 1 0,1-1 0,-1 1 0,0-1 0,0 0 0,1 1 1,-1-1-1,0 0 0,1 0 0,-1 0 0,1 0 0,-1 0 0,0 0 0,1-1 0,-1 1 0,2-1 0,6 0 129,-1 0 0,0-1-1,0 0 1,1 0 0,11-6-1,-5 1 25,-1-1-1,0-1 0,0 0 1,-1-1-1,24-22 1,-32 27-57,0 0 1,0 0-1,-1 0 1,0-1 0,0 1-1,-1-1 1,1 0 0,-1 0-1,-1 0 1,1-1-1,-1 1 1,0-1 0,0 1-1,-1-1 1,0 0-1,0 0 1,-1-6 0,0 11-92,-1 0-1,0 0 1,0 1 0,0-1 0,0 0 0,0 1 0,0-1-1,0 1 1,-1-1 0,1 1 0,0 0 0,-1-1 0,1 1-1,-1 0 1,0 0 0,1 0 0,-1 0 0,0 0 0,1 1-1,-1-1 1,0 0 0,0 1 0,0-1 0,0 1 0,0 0-1,0 0 1,0-1 0,1 1 0,-5 1 0,-3-2-111,0 1 0,0 0 0,0 1 0,0-1 0,-10 4 0,-2 7-1480,12 0-5367</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4:50.615"/>
    </inkml:context>
    <inkml:brush xml:id="br0">
      <inkml:brushProperty name="width" value="0.025" units="cm"/>
      <inkml:brushProperty name="height" value="0.025" units="cm"/>
      <inkml:brushProperty name="color" value="#E71224"/>
    </inkml:brush>
  </inkml:definitions>
  <inkml:trace contextRef="#ctx0" brushRef="#br0">1429 357 4036,'0'0'3625,"-7"-8"-2894,-11-15 24,2 0 0,1-2-1,0 1 1,-11-30 0,22 44-586,-1-1-1,0 1 1,-1 0-1,0 0 1,-1 1-1,0 0 1,0 0-1,-1 1 1,0 0-1,-1 0 1,0 0 0,0 1-1,-17-9 1,7 6-36,0 1 1,0 2-1,-1 0 1,0 1-1,0 0 0,-37-3 1,1 2-77,0 3 0,0 2 0,-1 3 0,1 2 0,0 3 0,0 2 1,1 3-1,0 2 0,1 2 0,0 3 0,2 2 0,-82 43 0,115-52-53,1 2 0,1-1-1,0 2 1,0 0 0,1 1 0,1 1 0,1 1 0,0 0-1,1 0 1,1 1 0,1 1 0,0 0 0,2 0 0,0 1-1,-7 25 1,12-30-17,0 0 1,1 1-1,0-1 0,2 1 1,-1-1-1,2 1 0,0-1 0,1 1 1,1 0-1,0-1 0,1 1 0,1-1 1,0 0-1,1 0 0,1-1 0,0 1 1,1-1-1,1-1 0,0 1 1,1-1-1,17 21 0,-2-10 6,0-1 0,2-1 0,0-1 0,2-1 0,0-2 0,1 0 0,37 15 0,11 0-13,139 41 0,-159-58 24,0-2 0,1-3 0,0-3 0,1-2 0,-1-2 0,1-3 0,80-9 0,-119 4 18,0 0 0,0-2-1,0 0 1,-1-1 0,0-1-1,-1-1 1,0 0 0,0-1 0,-1-1-1,0-1 1,-1-1 0,0 0-1,-1-1 1,-1 0 0,19-25 0,-18 19 1,0-1 0,-2 0 1,0-1-1,-1-1 0,-2 0 1,0 0-1,-1-1 1,-2 0-1,0-1 0,-2 0 1,0 0-1,0-29 0,-4 29 2,-1 0-1,-1 0 1,-1 0-1,-2 1 0,0-1 1,-2 1-1,-8-25 1,7 32 31,-1-1 0,0 1 1,-1 0-1,-1 1 0,0 0 0,-1 1 1,-1 0-1,-1 1 0,-27-25 0,19 23-20,0 1 0,-1 0-1,-1 2 1,-1 1-1,1 1 1,-2 1 0,0 1-1,0 1 1,0 1 0,-1 1-1,0 1 1,-38-1-1,3 2-822,-72 6 0,-57 13-4241,176-13 4478,-100 7-6149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809"/>
    </inkml:context>
    <inkml:brush xml:id="br0">
      <inkml:brushProperty name="width" value="0.025" units="cm"/>
      <inkml:brushProperty name="height" value="0.025" units="cm"/>
    </inkml:brush>
  </inkml:definitions>
  <inkml:trace contextRef="#ctx0" brushRef="#br0">1 106 15855,'0'0'11189,"10"0"-10655,-5 0-519,1 0 0,0 0 0,-1-1 0,1 0 0,0 0 1,-1 0-1,1-1 0,-1 1 0,1-1 0,-1-1 0,0 1 0,0-1 0,0 0 0,0 0 0,-1 0 0,8-7 0,4-5 2,-8 9-29,-1 0-1,0-1 0,0 0 1,-1 0-1,10-14 1,-24 37-131,0 1 1,1-1 0,2 2 0,-6 23-1,8-28-203,1-1-1,1 1 0,0 23 1,9 8-3519,3-24-2451,2-5-6651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29.662"/>
    </inkml:context>
    <inkml:brush xml:id="br0">
      <inkml:brushProperty name="width" value="0.035" units="cm"/>
      <inkml:brushProperty name="height" value="0.035" units="cm"/>
    </inkml:brush>
  </inkml:definitions>
  <inkml:trace contextRef="#ctx0" brushRef="#br0">281 2 16724,'-2'-2'1947,"-5"6"-1326,-8 9-163,-7 20 492,0 1 1,3 1 0,-20 46 0,34-70-835,-24 52 200,3 1-1,3 2 1,3 0 0,3 1-1,-14 109 1,29-149-279,1 1 1,2 30 0,0-45-30,1-1 0,0 1 0,1 0 0,0-1 0,1 0 0,8 18 0,-10-25-52,0-1 0,1 0-1,0 1 1,0-1 0,0 0 0,1-1-1,-1 1 1,1-1 0,0 1-1,0-1 1,0 0 0,0 0 0,1-1-1,-1 1 1,1-1 0,-1 0 0,1 0-1,0-1 1,0 1 0,0-1 0,0 0-1,0-1 1,0 1 0,0-1 0,0 0-1,6 0 1,4-2-284,-1 0 0,0-1-1,1 0 1,-1-1 0,-1-1 0,1 0 0,23-13-1,-5 0-393</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6.466"/>
    </inkml:context>
    <inkml:brush xml:id="br0">
      <inkml:brushProperty name="width" value="0.025" units="cm"/>
      <inkml:brushProperty name="height" value="0.025" units="cm"/>
      <inkml:brushProperty name="color" value="#E71224"/>
    </inkml:brush>
  </inkml:definitions>
  <inkml:trace contextRef="#ctx0" brushRef="#br0">191 55 5157,'0'0'12235,"-4"-9"-10478,4 7-1681,-1-1 0,0 1 0,0-1 0,-1 1 0,1-1 0,0 1 0,-1 0 0,1 0 0,-1 0 1,0 0-1,0 0 0,0 0 0,0 0 0,0 0 0,0 1 0,0-1 0,0 1 0,-1-1 0,1 1 0,-1 0 0,1 0 0,-1 0 0,1 0 1,-1 1-1,0-1 0,1 1 0,-1-1 0,0 1 0,1 0 0,-1 0 0,0 0 0,1 1 0,-1-1 0,0 1 0,1-1 0,-1 1 0,0 0 1,1 0-1,-5 2 0,0 2-62,0 0 1,0 0 0,0 1-1,1 0 1,-1 0-1,1 1 1,1 0 0,-1 0-1,1 0 1,1 1 0,-1 0-1,1-1 1,1 2-1,-1-1 1,1 0 0,1 1-1,-1-1 1,2 1 0,-1 0-1,1-1 1,0 1 0,1 0-1,0 0 1,0 0-1,1 0 1,2 10 0,-1-16-6,-1-1 0,1 1 0,-1 0 0,1 0-1,0-1 1,0 1 0,0-1 0,0 0 0,0 0 0,1 1 0,-1-1 0,1-1 0,-1 1 0,1 0 0,0-1 0,0 1 0,0-1 0,0 0 0,0 0 0,0 0 0,0 0 0,0 0 0,0-1 0,0 0 0,0 1 0,0-1 0,1 0-1,-1-1 1,0 1 0,0 0 0,4-2 0,-1 1 40,0 0 1,0 0-1,0 0 0,0-1 0,0 0 0,0 0 0,-1-1 1,1 0-1,-1 0 0,1 0 0,-1-1 0,0 1 0,0-1 0,-1 0 1,6-7-1,-6 6 37,-1-1 0,0-1 0,0 1 1,0 0-1,-1-1 0,0 1 0,-1-1 0,1 1 1,-1-1-1,0 0 0,-1 0 0,0 0 1,0-11-1,-1 15-101,1 0 1,0 0-1,-1-1 1,0 1 0,1 0-1,-1 0 1,0 0-1,-1 0 1,1 0-1,-1 0 1,1 0 0,-1 0-1,0 0 1,0 1-1,0-1 1,0 1-1,0 0 1,-1-1 0,1 1-1,-1 0 1,0 0-1,1 1 1,-1-1-1,0 0 1,0 1 0,0 0-1,0 0 1,0 0-1,-5-1 1,7 1-94,1 1 0,-1 0 1,1 0-1,-1 0 0,1 0 1,-1 0-1,1 0 0,-1 0 1,1 0-1,-1 0 0,1 0 1,-1 0-1,1 0 0,-1 0 1,1 0-1,-1 0 0,1 1 1,-1-1-1,1 0 0,-1 0 1,1 1-1,-1-1 0,1 0 1,0 1-1,-1-1 0,1 0 1,0 1-1,-1-1 0,1 0 1,0 1-1,-1-1 0,1 1 1,-1 0-1,1 18-3784,0-10 1745,0 10-2722</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6.827"/>
    </inkml:context>
    <inkml:brush xml:id="br0">
      <inkml:brushProperty name="width" value="0.025" units="cm"/>
      <inkml:brushProperty name="height" value="0.025" units="cm"/>
      <inkml:brushProperty name="color" value="#E71224"/>
    </inkml:brush>
  </inkml:definitions>
  <inkml:trace contextRef="#ctx0" brushRef="#br0">189 0 10762,'0'0'6438,"-32"71"-4932,14-35-193,-5 5-544,2-1-321,-2-2-64,1-6-127,6-5-193,4-6-32,1-7 0,6-5-32,3-5-513,-2-4-1248,4-12-7240</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7.245"/>
    </inkml:context>
    <inkml:brush xml:id="br0">
      <inkml:brushProperty name="width" value="0.025" units="cm"/>
      <inkml:brushProperty name="height" value="0.025" units="cm"/>
      <inkml:brushProperty name="color" value="#E71224"/>
    </inkml:brush>
  </inkml:definitions>
  <inkml:trace contextRef="#ctx0" brushRef="#br0">140 11 11307,'0'0'1361,"-8"0"422,1-1-1349,0 1 1,1 1-1,-1-1 1,0 1-1,1 0 1,-1 0-1,1 1 1,-7 2-1,10-3-364,0 1 0,1-1-1,-1 1 1,1 0 0,-1-1 0,1 1-1,0 0 1,0 0 0,0 0-1,0 1 1,0-1 0,0 0 0,1 1-1,-1 0 1,1-1 0,-1 1 0,1 0-1,0-1 1,0 1 0,0 0-1,1 0 1,-1 0 0,1 0 0,-1 4-1,1-5-36,-1 1 0,1-1 0,0 1 0,0-1 0,0 1 0,0-1 0,0 1 0,0-1 0,1 1 0,-1-1 0,1 1 0,0-1 0,-1 1-1,1-1 1,0 0 0,1 1 0,-1-1 0,0 0 0,3 3 0,-1-3 16,0 0 1,1 0-1,-1-1 1,0 0-1,1 1 1,-1-1-1,1 0 0,-1-1 1,1 1-1,-1-1 1,1 0-1,-1 1 1,8-2-1,-3 0 22,0 0 0,1 0 0,-1-1 0,0 0 0,0 0 0,0-1 0,0 0 0,0 0 0,0-1 0,9-7-1,-13 10-31,-1-1 0,-1 0 0,1 0 0,0 0 0,0-1 0,-1 1-1,1 0 1,-1-1 0,0 0 0,0 0 0,0 0 0,0 1 0,0-2-1,-1 1 1,1 0 0,-1 0 0,0 0 0,0-1 0,0 1 0,0-1-1,-1 1 1,1-1 0,-1 1 0,0 0 0,0-1 0,0 1 0,-2-8-1,1 10-21,0-1-1,0 0 1,0 1-1,-1-1 1,1 0-1,-1 1 1,1 0-1,-1-1 1,1 1-1,-1 0 1,0 0-1,0 0 1,1 0-1,-1 0 1,0 0-1,0 0 1,0 1-1,0-1 1,0 1-1,0-1 1,0 1-1,0 0 1,-1 0-1,-2 0 1,-55 3-109,53-2 71,0 1 0,1-1 0,-1 2 0,1-1 0,0 1 0,0 0-1,0 0 1,0 0 0,0 1 0,1 0 0,-1 0 0,1 1 0,0 0 0,1-1 0,-7 10 0,8-10-193,0 0 0,0 0 0,1 0-1,0 0 1,-1 1 0,2-1 0,-1 1-1,0-1 1,1 1 0,0 0 0,0-1 0,0 1-1,1 0 1,0 0 0,0 0 0,0 0-1,0 0 1,1-1 0,0 1 0,0 0 0,0 0-1,3 7 1,12 9-3555,6-6-1329</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7.634"/>
    </inkml:context>
    <inkml:brush xml:id="br0">
      <inkml:brushProperty name="width" value="0.025" units="cm"/>
      <inkml:brushProperty name="height" value="0.025" units="cm"/>
      <inkml:brushProperty name="color" value="#E71224"/>
    </inkml:brush>
  </inkml:definitions>
  <inkml:trace contextRef="#ctx0" brushRef="#br0">83 23 12940,'0'0'1538,"-7"8"266,5-5-1774,-47 59 3820,46-58-3652,0 1 0,0 0 0,1 0 0,-1 0 0,1 0 0,0 0 0,0 0 0,1 1 0,0-1 0,0 1 0,0-1 0,0 1 0,1 10 0,1-14-181,0-1 0,0 0 0,-1 0 0,1 0 0,0 0 0,0 0 0,0 0 0,1 0 0,-1 0 0,0 0 0,0 0 0,0 0 1,1-1-1,-1 1 0,0-1 0,1 1 0,-1-1 0,1 1 0,-1-1 0,0 0 0,1 0 0,-1 1 0,1-1 0,-1 0 0,1 0 0,-1-1 0,1 1 1,-1 0-1,1 0 0,-1-1 0,0 1 0,1-1 0,0 0 0,6 0 86,-1-1-1,0 0 1,1 0-1,-1-1 1,9-4 0,-4-2 56,0 1 0,-1-2 0,1 0 1,12-15-1,-20 21-67,0 0 0,0-1 0,-1 0-1,0 0 1,1 0 0,-2 0 0,1-1 0,-1 1-1,0-1 1,0 1 0,0-1 0,-1 0 0,2-10-1,-3 14-68,-1 1-1,1-1 1,0 1-1,-1 0 1,1-1-1,-1 1 1,1 0-1,-1-1 1,0 1-1,0 0 1,1-1-1,-1 1 1,0 0-1,0 0 1,0 0-1,0 0 0,0 0 1,-1 0-1,1 0 1,0 0-1,0 1 1,-1-1-1,1 0 1,0 1-1,-1-1 1,1 1-1,0-1 1,-1 1-1,1 0 1,-1 0-1,1-1 1,-1 1-1,1 0 1,-1 0-1,1 1 0,-1-1 1,1 0-1,0 0 1,-3 1-1,-2 0-34,0 0-1,0 0 1,1 0-1,-1 1 1,1 0-1,-1 0 1,1 0 0,-1 0-1,-5 5 1,6-3-214,1 1 1,-1-1 0,1 1 0,-1 0 0,1 1 0,1-1-1,-1 1 1,1 0 0,-4 9 0,-6 33-9674,12-25-4552</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9.308"/>
    </inkml:context>
    <inkml:brush xml:id="br0">
      <inkml:brushProperty name="width" value="0.025" units="cm"/>
      <inkml:brushProperty name="height" value="0.025" units="cm"/>
      <inkml:brushProperty name="color" value="#E71224"/>
    </inkml:brush>
  </inkml:definitions>
  <inkml:trace contextRef="#ctx0" brushRef="#br0">97 68 3812,'0'0'5354,"8"-10"-2493,2 0-1969,10-12 70,-6-3 3516,-20 52-968,-2 8-3139,4-26-277,1 1 0,0-1 0,0 1 0,1-1 0,0 1 0,1 0 0,-1 12 0,3-21-85,0 0 0,0-1-1,0 1 1,0-1 0,0 1 0,0 0-1,1-1 1,-1 0 0,0 1-1,0-1 1,0 0 0,1 0-1,-1 1 1,0-1 0,0 0-1,1 0 1,-1 0 0,0 0-1,0-1 1,2 1 0,36-3 129,-35 3-138,9-2 10,-5 1-37,0 0-1,0 0 1,0 1 0,0 0-1,12 2 1,-19-2 23,0 1 1,0-1 0,1 0-1,-1 1 1,0-1 0,0 1-1,0-1 1,0 1-1,0 0 1,0-1 0,0 1-1,0 0 1,-1 0-1,1-1 1,0 1 0,0 0-1,-1 0 1,1 0 0,0 0-1,-1 0 1,1 0-1,-1 0 1,1 0 0,-1 0-1,0 1 1,1-1-1,-1 0 1,0 0 0,0 0-1,0 0 1,0 1-1,0-1 1,0 0 0,0 0-1,0 0 1,0 0 0,0 0-1,-1 1 1,1-1-1,-1 0 1,1 0 0,-1 0-1,1 0 1,-1 0-1,-1 2 1,-2 4 45,0 1 1,-1-1-1,0 1 0,-1-1 1,0-1-1,0 1 0,0-1 0,-1 0 1,0-1-1,0 1 0,-9 4 1,4-2 108,-1-1 1,0 0 0,0-1-1,-1 0 1,1-1 0,-16 3 0,25-7-141,-1 0 0,1 0 0,-1-1 0,0 1 1,1-1-1,-1 0 0,0 0 0,1-1 0,-7 0 1,10 0-138,-1 0 1,0 0 0,1 0 0,-1 0 0,1 0 0,-1 0 0,1 0 0,-1 0-1,1-1 1,0 1 0,0-1 0,-1 1 0,1-1 0,0 1 0,0-1 0,1 0-1,-1 1 1,0-1 0,0 0 0,1 0 0,-1 1 0,1-1 0,0 0 0,-1-3-1,-6-62-10401,7 29 1452</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39.664"/>
    </inkml:context>
    <inkml:brush xml:id="br0">
      <inkml:brushProperty name="width" value="0.025" units="cm"/>
      <inkml:brushProperty name="height" value="0.025" units="cm"/>
      <inkml:brushProperty name="color" value="#E71224"/>
    </inkml:brush>
  </inkml:definitions>
  <inkml:trace contextRef="#ctx0" brushRef="#br0">1 41 10666,'0'0'4644,"53"0"-2978,-30 0-225,8-6-640,3-1-673,5 3-96,0-5-1313,0 3-2627,-5-2-3138</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40.025"/>
    </inkml:context>
    <inkml:brush xml:id="br0">
      <inkml:brushProperty name="width" value="0.025" units="cm"/>
      <inkml:brushProperty name="height" value="0.025" units="cm"/>
      <inkml:brushProperty name="color" value="#E71224"/>
    </inkml:brush>
  </inkml:definitions>
  <inkml:trace contextRef="#ctx0" brushRef="#br0">146 25 12876,'-9'5'2376,"-9"7"-1123,1 1 0,-1 1 0,-22 23 0,36-33-1143,0 0 1,0 0-1,1 0 1,-1 0-1,1 1 1,0-1 0,0 1-1,1 0 1,-1 0-1,1 0 1,0 0-1,1 1 1,-1-1-1,1 0 1,0 1-1,0-1 1,1 0-1,0 1 1,0-1-1,0 1 1,0-1-1,2 7 1,-1-10-105,1 0 1,-1 0 0,1 0-1,-1-1 1,1 1 0,-1 0-1,1-1 1,0 1 0,0-1-1,0 1 1,0-1 0,0 0 0,0 0-1,1 0 1,-1 0 0,0 0-1,0-1 1,1 1 0,-1-1-1,1 1 1,-1-1 0,0 0-1,1 0 1,-1 0 0,4 0 0,4 0 46,0-1 1,0 0 0,0 0 0,19-6 0,-21 5-6,0-2 0,0 1 0,-1-1 0,1 0 0,-1 0 0,0-1 0,0 0 0,-1-1 0,1 1 0,-1-1 0,0-1 0,-1 1 0,1-1 0,-1 0 0,-1 0 0,1 0 0,-1 0 0,-1-1 1,1 0-1,-1 0 0,0 0 0,-1 0 0,0-1 0,-1 1 0,1 0 0,-2-1 0,1-11 0,-1 18-23,0 0 1,-1 0-1,1 0 1,-1 0-1,0 0 0,0 0 1,1 0-1,-1 0 1,0 0-1,-1 0 1,1 0-1,0 0 0,0 0 1,-1 1-1,1-1 1,-1 1-1,0-1 1,1 1-1,-1-1 0,0 1 1,0 0-1,-2-1 1,-1 0 8,1 0 1,-1 0 0,0 1 0,1 0 0,-1 0-1,0 0 1,0 0 0,0 1 0,0 0-1,-6 0 1,6 1-130,-1 0-1,0-1 1,0 2 0,1-1-1,-1 1 1,0 0 0,1 0 0,-9 5-1,11-6-69,1 1 0,0-1 0,0 1 0,0-1 0,0 1 0,0 0 0,0 0 0,0 0 0,1 0 0,-1 0 0,1 0 0,-1 1-1,1-1 1,0 0 0,0 1 0,0-1 0,0 1 0,-1 3 0,2-4-164,-1-1 0,1 1 0,0 0 0,0-1-1,-1 1 1,1 0 0,0-1 0,0 1 0,1 0 0,-1-1-1,0 1 1,0-1 0,1 1 0,-1 0 0,1-1 0,0 1 0,-1-1-1,1 1 1,0-1 0,0 0 0,0 1 0,0-1 0,0 0 0,0 1-1,0-1 1,0 0 0,1 0 0,-1 0 0,0 0 0,1 0 0,1 0-1,21 6-5323</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40.400"/>
    </inkml:context>
    <inkml:brush xml:id="br0">
      <inkml:brushProperty name="width" value="0.025" units="cm"/>
      <inkml:brushProperty name="height" value="0.025" units="cm"/>
      <inkml:brushProperty name="color" value="#E71224"/>
    </inkml:brush>
  </inkml:definitions>
  <inkml:trace contextRef="#ctx0" brushRef="#br0">161 1 13389,'0'0'2834,"-8"3"-714,-3 2-1823,1 1 1,0 1-1,0 0 0,1 0 1,0 0-1,0 2 1,1-1-1,0 1 0,1 0 1,0 0-1,-7 11 1,9-12-188,0 0 0,0 0 0,1 1 1,0-1-1,0 1 0,1 0 0,0 0 1,1 1-1,0-1 0,0 0 0,1 1 1,0-1-1,1 1 0,0-1 0,2 12 1,-2-19-98,1 0 0,-1 0 1,1 0-1,0-1 0,0 1 0,0 0 1,0 0-1,0-1 0,0 1 1,0 0-1,0-1 0,1 1 0,-1-1 1,1 0-1,-1 1 0,1-1 1,-1 0-1,1 0 0,0 0 0,2 1 1,1 0 18,0 0-1,0-1 1,0 0 0,1 0 0,-1 0 0,0 0 0,10-1-1,-3-1 20,-1 0-1,0 0 0,1-1 1,-1-1-1,0 0 1,19-7-1,-17 3 43,-1 0 0,0 0 0,-1-2 0,1 1 0,-1-1 0,-1-1 0,18-20 0,-25 27-41,0-1 0,0 0 1,0 0-1,0-1 0,0 1 1,-1-1-1,0 1 0,0-1 0,0 0 1,-1 0-1,1 1 0,-1-1 1,0 0-1,-1 0 0,1 0 0,-1-1 1,0 1-1,0 0 0,-1 0 1,0 0-1,1 0 0,-2 0 0,1 0 1,0 1-1,-3-7 0,1 7-58,1 1 0,-1 0 0,0-1 0,0 1-1,0 0 1,0 0 0,-1 1 0,1-1 0,-1 1-1,0-1 1,1 1 0,-1 0 0,0 1 0,0-1 0,0 1-1,-1-1 1,-4 0 0,-36-3-2084,5 9-4053,16 6-2537</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41.429"/>
    </inkml:context>
    <inkml:brush xml:id="br0">
      <inkml:brushProperty name="width" value="0.025" units="cm"/>
      <inkml:brushProperty name="height" value="0.025" units="cm"/>
      <inkml:brushProperty name="color" value="#E71224"/>
    </inkml:brush>
  </inkml:definitions>
  <inkml:trace contextRef="#ctx0" brushRef="#br0">162 61 6438,'0'0'7004,"5"-8"-4724,12-29-535,-17 37-1695,0-1 1,0 0-1,0 0 0,-1 0 1,1 1-1,0-1 0,0 0 1,-1 0-1,1 1 0,-1-1 0,1 0 1,-1 1-1,1-1 0,-1 1 1,1-1-1,-1 1 0,0-1 1,1 1-1,-1-1 0,0 1 0,1-1 1,-1 1-1,0 0 0,0-1 1,1 1-1,-1 0 0,0 0 1,0-1-1,0 1 0,1 0 0,-1 0 1,0 0-1,0 0 0,0 0 1,1 0-1,-1 0 0,0 1 1,0-1-1,-1 0 0,-34 3 106,29-1-142,1 0 0,0 1 1,0 0-1,0 0 1,0 1-1,0-1 0,1 1 1,0 1-1,0-1 0,0 1 1,0-1-1,1 2 1,-1-1-1,1 0 0,0 1 1,-5 10-1,5-8 42,0 0 1,0 0-1,1 1 0,0-1 1,0 1-1,1-1 0,0 1 1,0 0-1,1 0 1,1 0-1,-1 0 0,2 9 1,-1-16-28,1 0-1,-1-1 1,1 1 0,0-1 0,-1 1 0,1-1 0,0 1 0,0-1 0,0 0 0,0 1 0,0-1 0,1 0 0,-1 0 0,0 0 0,0 0 0,1 0 0,-1 0 0,1 0 0,-1 0 0,1 0 0,-1-1 0,1 1 0,-1-1 0,1 1 0,0-1 0,-1 0 0,1 1 0,0-1 0,-1 0 0,1 0 0,0 0 0,-1 0 0,1 0 0,0-1 0,-1 1 0,4-1 0,1 0 113,-1 0 0,1-1 0,-1 1 0,1-1 0,-1 0 0,1 0 0,-1-1 0,0 0 0,8-5 1,-5 0 14,-1 0 1,-1-1 0,0 1 0,0-1-1,0 0 1,-1-1 0,0 0 0,4-14-1,-7 20-134,-1 0 0,0 0 0,0 0 0,-1 0 0,1 0 0,-1 0 0,0-1 0,0 1 0,0 0 0,0 0 0,-2-5 0,1 7-65,0 0 0,1 0 0,-1 0 0,0 0 0,0 0 1,-1 1-1,1-1 0,0 0 0,0 1 0,-1-1 0,1 1 0,-1 0 0,0-1 0,1 1 0,-1 0 0,0 0 0,0 0 0,1 0 0,-1 0 0,0 1 0,0-1 0,0 0 0,-3 0 0,3 1-258,1-1 0,-1 1 0,1 0 0,-1-1 1,0 1-1,1 0 0,-1 0 0,1 0 0,-1 0 0,1 0 0,-1 1 0,0-1 0,1 0 0,-1 1 0,1-1 0,-1 1 0,1 0 0,0-1 0,-1 1 1,1 0-1,-1 0 0,1 0 0,0 0 0,0 0 0,0 0 0,0 0 0,0 0 0,0 0 0,0 1 0,0-1 0,0 0 0,0 1 0,0-1 0,1 1 1,-1-1-1,1 1 0,-1 1 0,-5 19-3640</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41.758"/>
    </inkml:context>
    <inkml:brush xml:id="br0">
      <inkml:brushProperty name="width" value="0.025" units="cm"/>
      <inkml:brushProperty name="height" value="0.025" units="cm"/>
      <inkml:brushProperty name="color" value="#E71224"/>
    </inkml:brush>
  </inkml:definitions>
  <inkml:trace contextRef="#ctx0" brushRef="#br0">196 0 13229,'0'0'8044,"-9"9"-7814,-36 39 325,3 1 0,-53 79 1,92-126-5410,2-8 2017,2-12-1596,3-7-3089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0.055"/>
    </inkml:context>
    <inkml:brush xml:id="br0">
      <inkml:brushProperty name="width" value="0.035" units="cm"/>
      <inkml:brushProperty name="height" value="0.035" units="cm"/>
    </inkml:brush>
  </inkml:definitions>
  <inkml:trace contextRef="#ctx0" brushRef="#br0">65 0 19076,'-4'10'2329,"-9"22"-1582,2 0 1,2 1-1,1 0 1,-7 62 0,12-73-612,1 41 0,2-55-120,1-1 0,0 1 0,0-1 0,0 0 0,1 1 1,0-1-1,1 0 0,-1 0 0,5 8 0,-6-13-45,0-1 0,1 1 0,-1 0-1,0 0 1,1 0 0,-1-1 0,1 1 0,-1-1 0,1 1-1,0-1 1,0 0 0,0 0 0,-1 1 0,1-1 0,0-1-1,0 1 1,1 0 0,-1 0 0,0-1 0,0 1 0,0-1-1,0 0 1,1 1 0,-1-1 0,0 0 0,0 0 0,0-1-1,1 1 1,-1 0 0,0-1 0,0 1 0,0-1 0,0 0-1,0 0 1,0 0 0,0 0 0,0 0 0,3-2 0,1-1-148,0-1 1,1 0 0,-2 0 0,1 0 0,-1-1 0,1 1-1,-1-1 1,-1-1 0,8-11 0,10-29-314,-3-5-164</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42.409"/>
    </inkml:context>
    <inkml:brush xml:id="br0">
      <inkml:brushProperty name="width" value="0.025" units="cm"/>
      <inkml:brushProperty name="height" value="0.025" units="cm"/>
      <inkml:brushProperty name="color" value="#E71224"/>
    </inkml:brush>
  </inkml:definitions>
  <inkml:trace contextRef="#ctx0" brushRef="#br0">100 1 10378,'0'0'2151,"-8"2"-747,5-2-1272,0 1-1,1-1 0,-1 1 1,0 0-1,1 0 1,-1 0-1,0 0 1,1 0-1,-1 1 0,1-1 1,0 1-1,-1-1 1,1 1-1,0 0 0,0 0 1,0 0-1,0 0 1,1 1-1,-1-1 1,0 0-1,1 1 0,0-1 1,0 1-1,-1-1 1,1 1-1,1 0 0,-1-1 1,0 1-1,1 0 1,-1 0-1,1 0 1,0-1-1,0 6 0,0-5-62,0 3 113,0 0 0,0 0 0,0 1 1,1-1-1,0 0 0,0 0 0,4 11 1,-4-15-148,0 0-1,1 0 1,0 0 0,-1 0 0,1-1 0,0 1 0,0 0-1,0-1 1,0 1 0,0-1 0,0 0 0,0 0 0,0 0-1,1 0 1,-1 0 0,0 0 0,1 0 0,-1-1 0,1 1-1,-1-1 1,1 0 0,4 0 0,5 1 108,-1-1-1,1 0 1,0-1 0,0 0 0,0-1-1,17-5 1,-26 7-84,-1-1 0,1 1 0,-1-1 0,1 0-1,-1 0 1,0 0 0,0 0 0,1 0 0,-1 0 0,0-1-1,0 1 1,0-1 0,0 1 0,0-1 0,-1 0 0,1 0-1,0 0 1,-1 0 0,0 0 0,1 0 0,-1 0 0,0-1-1,0 1 1,0 0 0,0-1 0,0 1 0,-1 0 0,1-1 0,-1 1-1,0-1 1,0 1 0,1-1 0,-2 1 0,1-1 0,0 1-1,0-1 1,-2-4 0,1 6-13,0-1 0,1 1 0,-1 0 0,0-1 0,0 1 0,0 0 0,-1 0 0,1 0 0,0 0 0,0 0 0,-1 0 0,1 0 0,0 0 0,-1 1 0,1-1 0,-1 0 0,1 1 0,-1-1 0,1 1 0,-1 0 0,1-1 0,-1 1 0,-2 0 0,-43-2 32,37 2-43,1 1-35,0 0 0,0 0 0,0 1 0,1 0 0,-1 0 0,0 1 0,1 0 0,0 1 0,-11 5 0,15-7-6,1 0 0,-1 0 0,1 0-1,-1 1 1,1-1 0,0 1-1,0 0 1,0 0 0,0 0 0,1 0-1,-1 1 1,1-1 0,0 1 0,0-1-1,0 1 1,0 0 0,1 0-1,-1 0 1,1 0 0,0 0 0,0 0-1,0 5 1,2-7 0,-1 0 0,1 1 0,-1-1 0,1 0 0,0 1 0,0-1 0,0 0 0,0 0 0,0 0 0,0 0 0,1 0 0,-1 0 0,1 0 0,-1-1 0,1 1 0,0 0 0,-1-1 0,1 1 0,0-1 0,0 0 0,0 0 0,0 0 0,0 0 1,1 0-1,-1 0 0,0 0 0,4 0 0,9 3-91,1 0 0,-1-1 1,17 0-1,-23-2-59,73 5-3656,135-7 1,-204 1 3730,1-2 0,-1 0 0,0 0 0,0-1 1,0-1-1,19-8 0,-28 8 957,-12 2-96,-11 1 4,7 1-450,1 1 1,-1 1 0,1 1 0,-1-1 0,1 2 0,-18 6 0,22-7-209,0 0 1,0 1 0,0-1-1,0 2 1,1-1-1,-1 1 1,1-1 0,0 2-1,1-1 1,-9 11-1,13-15-123,0 0 0,0 0-1,0 0 1,0 0-1,1 0 1,-1 0 0,0 0-1,1 0 1,-1 1-1,1-1 1,-1 0 0,1 0-1,0 0 1,-1 1-1,1-1 1,0 0-1,0 1 1,0-1 0,0 0-1,0 0 1,0 1-1,0-1 1,0 0 0,1 0-1,-1 1 1,0-1-1,1 0 1,-1 0 0,1 0-1,0 1 1,-1-1-1,1 0 1,0 0 0,0 0-1,-1 0 1,1 0-1,0 0 1,0 0 0,0-1-1,0 1 1,0 0-1,0-1 1,0 1-1,1 0 1,-1-1 0,0 1-1,0-1 1,0 1-1,1-1 1,-1 0 0,0 0-1,0 0 1,1 1-1,1-1 1,9 1 34,0 0-1,0 0 1,0-1-1,17-2 1,-20 1-30,0-1 0,0 0 0,0 0 0,0-1 0,12-5 0,-18 7 1,-1 0-1,1 0 1,-1 0-1,0-1 1,1 1 0,-1-1-1,0 1 1,0-1-1,0 0 1,0 1 0,0-1-1,0 0 1,-1 0-1,1 0 1,0-1 0,-1 1-1,0 0 1,0-1-1,0 1 1,0-1 0,0 1-1,0-1 1,0-3-1,-1 6-5,0-1 0,-1 0 0,1 1 0,-1-1 0,0 0-1,1 1 1,-1-1 0,1 1 0,-1-1 0,0 1 0,0-1-1,1 1 1,-1 0 0,0-1 0,0 1 0,1 0 0,-1-1 0,0 1-1,0 0 1,0 0 0,0 0 0,1 0 0,-1 0 0,0 0-1,0 0 1,0 0 0,-1 0 0,-32 1-94,27-1 74,3 0-25,1 0 0,-1 0 0,0 1 0,0 0 0,0-1 0,1 1 0,-1 1 0,0-1 0,1 0 0,-1 1 0,1 0 0,-1 0 0,1 0 0,0 0 0,0 0 0,0 1 0,0-1 0,-4 5 0,-10 24-5530,13-20-1298</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1.124"/>
    </inkml:context>
    <inkml:brush xml:id="br0">
      <inkml:brushProperty name="width" value="0.025" units="cm"/>
      <inkml:brushProperty name="height" value="0.025" units="cm"/>
      <inkml:brushProperty name="color" value="#E71224"/>
    </inkml:brush>
  </inkml:definitions>
  <inkml:trace contextRef="#ctx0" brushRef="#br0">124 0 8392,'0'0'14638,"0"9"-14547,0 4-76,2 31 112,-1-43-119,-1 1 0,1 0 0,-1-1 0,1 1 0,-1-1 0,1 1 0,0-1 0,0 0 0,0 1 0,0-1 0,0 0 0,0 1 0,0-1 0,1 0 0,-1 0 0,0 0 0,1 0 0,-1 0 0,1 0-1,-1-1 1,1 1 0,-1 0 0,1-1 0,-1 1 0,1-1 0,2 1 0,33 3 164,-23-3-153,0 1 0,0 0 0,0 1 0,18 6 0,-28-8-25,-1 1-1,0-1 1,1 1 0,-1 0-1,0 0 1,0 0 0,0 0 0,0 1-1,0-1 1,-1 1 0,1 0-1,-1-1 1,0 1 0,0 0-1,0 1 1,0-1 0,0 0 0,-1 0-1,1 1 1,-1-1 0,1 7-1,0-2 39,0 1 0,-2-1 0,1 1 0,-1-1 0,0 1 0,0-1 0,-1 1 0,-1-1-1,1 1 1,-1-1 0,-1 0 0,1 0 0,-1 0 0,-1 0 0,0 0 0,0-1 0,0 1-1,-1-1 1,-5 6 0,0-1 276,-1-1 0,0-1 0,0 0 0,-1 0 0,0-1 0,-1-1 0,0 0 0,0 0 0,-1-2 0,-15 6-1,20-8-188,0-1-1,-1 0 1,0-1-1,1 0 1,-1 0-1,0-1 0,-11 0 1,18-1-249,1 0 0,-1 0 0,1-1 1,-1 1-1,1-1 0,-1 1 0,1-1 0,-1 0 1,1 0-1,0 0 0,0 0 0,-1 0 0,1-1 0,0 1 1,0-1-1,0 1 0,0-1 0,0 0 0,1 1 1,-1-1-1,0 0 0,1 0 0,0-1 0,-1 1 0,1 0 1,0 0-1,0-1 0,0 1 0,0 0 0,1-1 1,-1 1-1,0-5 0,0-63-8171,1 26 1372</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1.500"/>
    </inkml:context>
    <inkml:brush xml:id="br0">
      <inkml:brushProperty name="width" value="0.025" units="cm"/>
      <inkml:brushProperty name="height" value="0.025" units="cm"/>
      <inkml:brushProperty name="color" value="#E71224"/>
    </inkml:brush>
  </inkml:definitions>
  <inkml:trace contextRef="#ctx0" brushRef="#br0">0 47 12684,'0'0'9865,"49"-24"-8808,-19 20-224,7-1-545,8 1-256,-2 2-64,7-1-672,2 3-898,-2 0-1120,3-1-1667,-5-2-1536</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1.844"/>
    </inkml:context>
    <inkml:brush xml:id="br0">
      <inkml:brushProperty name="width" value="0.025" units="cm"/>
      <inkml:brushProperty name="height" value="0.025" units="cm"/>
      <inkml:brushProperty name="color" value="#E71224"/>
    </inkml:brush>
  </inkml:definitions>
  <inkml:trace contextRef="#ctx0" brushRef="#br0">249 1 13132,'-10'2'1490,"-4"1"-861,-1 1 1,1 1-1,-1 0 1,2 1-1,-1 1 1,1 0-1,-1 1 1,2 0-1,0 1 0,-21 19 1,26-22-539,1 1-1,0-1 1,0 1 0,1 0 0,0 0-1,0 1 1,0 0 0,1-1 0,0 1-1,1 1 1,0-1 0,0 1 0,1-1-1,0 1 1,1 0 0,-1-1 0,2 1-1,-1 0 1,1 0 0,1 0 0,1 9-1,-1-14-76,0-1-1,1 1 1,-1-1-1,1 0 1,0 0 0,0 0-1,0 0 1,1 0-1,-1 0 1,1-1-1,0 1 1,-1-1-1,1 1 1,0-1-1,0 0 1,1 0 0,-1-1-1,0 1 1,1-1-1,-1 1 1,1-1-1,-1 0 1,1 0-1,-1-1 1,1 1-1,0-1 1,4 0 0,7 2 51,1-1 1,-1-1 0,0-1 0,1 0 0,19-4-1,-25 2 36,0 0-1,0 0 1,-1-1 0,1-1-1,-1 1 1,0-1-1,0-1 1,-1 0-1,1 0 1,-1-1-1,13-13 1,-18 16-31,1 0 0,-1 0 0,0 0 0,1-1 0,-2 1 0,1-1 0,-1 1 0,1-1 0,-1 0 0,-1 0 0,1 0 0,-1 0 0,1 0 0,-2-1 0,1 1 0,0 0 0,-1 0 0,0-1 0,0 1 0,-1 0 0,0-1 0,0 1 0,0 0 0,0 0 0,-3-5 0,1 4-68,0 1-1,-1 0 0,0 0 1,0 0-1,0 0 0,0 1 1,-1 0-1,0 0 1,0 0-1,0 0 0,0 1 1,-1 0-1,-7-4 0,3 2-351,-1 1-1,0 0 1,0 0-1,0 1 1,0 1-1,-17-2 1,28 3 231,-1 1 1,0 0 0,1-1-1,-1 1 1,1 0-1,-1 0 1,0 0-1,1 0 1,-1 0-1,1 0 1,-1-1 0,0 1-1,1 0 1,-1 1-1,0-1 1,1 0-1,-1 0 1,1 0-1,-1 0 1,0 0 0,1 1-1,-1-1 1,1 0-1,-1 1 1,1-1-1,-1 0 1,1 1-1,-1-1 1,1 0-1,-1 1 1,1-1 0,-1 1-1,1-1 1,0 1-1,-1-1 1,1 1-1,0-1 1,-1 1-1,1 0 1,0-1 0,0 1-1,0-1 1,-1 1-1,1 0 1,0-1-1,0 1 1,0-1-1,0 1 1,0 0 0,0-1-1,0 1 1,0 0-1,0-1 1,1 1-1,-1-1 1,0 1-1,0 0 1,1-1 0,-1 1-1,0-1 1,0 1-1,1 0 1,1 2-646,0 0 0,0 0 0,0 0 0,1-1 0,-1 1 0,0-1 0,1 1 0,0-1 0,0 0 0,4 3 0,28 9-6069</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2.198"/>
    </inkml:context>
    <inkml:brush xml:id="br0">
      <inkml:brushProperty name="width" value="0.025" units="cm"/>
      <inkml:brushProperty name="height" value="0.025" units="cm"/>
      <inkml:brushProperty name="color" value="#E71224"/>
    </inkml:brush>
  </inkml:definitions>
  <inkml:trace contextRef="#ctx0" brushRef="#br0">210 53 13325,'0'0'3747,"-8"0"-1766,0 1-1803,0 0 0,0 1 0,0 0 0,0 0 0,0 1 0,1 0 0,-1 0 0,1 1 0,0 0 0,0 0 0,0 1 0,0-1 0,1 2 0,0-1 1,0 1-1,0 0 0,1 0 0,-8 12 0,5-8-36,1 0-1,1 1 1,-1 0 0,2 0 0,0 1-1,0 0 1,1 0 0,0 0 0,1 0 0,0 0-1,1 1 1,0 14 0,2-25-138,0 1 0,0 0 0,0-1 0,1 1 0,-1 0 0,1-1-1,0 1 1,0-1 0,0 1 0,0-1 0,0 0 0,0 1 0,1-1 0,-1 0 0,1 0 0,-1 0 0,1 0 0,0 0-1,0 0 1,0 0 0,4 2 0,0-1 27,-1 0 1,1 0-1,0-1 0,-1 0 0,1 0 1,0-1-1,0 1 0,0-1 0,9 0 1,0-1 77,0 0 1,-1 0 0,1-2-1,0 0 1,-1 0 0,1-2-1,22-7 1,-23 4 23,0 0-1,0-1 1,-1 0 0,0-1-1,0-1 1,-1 0 0,0-1-1,15-18 1,-21 23-51,-1-1 1,0 0-1,-1 0 0,1 0 0,-1 0 1,-1 0-1,1-1 0,-1 0 0,-1 0 1,1 0-1,-1 0 0,-1 0 0,0 0 0,0-1 1,0 1-1,-1 0 0,-1-16 0,-1 19-71,0-1 0,0 1 0,0 0 0,-1 0 0,1 0 0,-1 0 0,-1 0 0,1 1 0,0-1-1,-1 1 1,0 0 0,0 0 0,0 0 0,-1 1 0,1-1 0,-1 1 0,0 0 0,0 0 0,0 1-1,0 0 1,0 0 0,-1 0 0,-6-1 0,6 0-113,-1 2-1,1-1 1,-1 1-1,1 0 1,-1 0-1,0 1 1,0 0-1,1 0 1,-1 0-1,0 1 1,0 0-1,1 1 1,-1-1-1,1 1 1,-1 0-1,1 1 1,0 0-1,0 0 1,-6 4-1,4 0-1018,0 0 0,1 1 0,0 0 0,0 0 0,-10 18 0,-5 11-6519</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7.274"/>
    </inkml:context>
    <inkml:brush xml:id="br0">
      <inkml:brushProperty name="width" value="0.025" units="cm"/>
      <inkml:brushProperty name="height" value="0.025" units="cm"/>
      <inkml:brushProperty name="color" value="#E71224"/>
    </inkml:brush>
  </inkml:definitions>
  <inkml:trace contextRef="#ctx0" brushRef="#br0">0 263 6118,'0'0'7239,"66"18"-5766,20-19 417,32-15-417,30-2-480,27-6-512,20-2-353,19 0 0,2 2-64,-11 1 32,-10 1-96,-24 5-160,-21 0-449,-41 0-1248,-28-4-3781,-31-8-6117</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8.427"/>
    </inkml:context>
    <inkml:brush xml:id="br0">
      <inkml:brushProperty name="width" value="0.025" units="cm"/>
      <inkml:brushProperty name="height" value="0.025" units="cm"/>
      <inkml:brushProperty name="color" value="#E71224"/>
    </inkml:brush>
  </inkml:definitions>
  <inkml:trace contextRef="#ctx0" brushRef="#br0">331 21 9833,'0'0'2536,"-9"-5"-1468,4 2-883,-1 1 1,0 0 0,0 0-1,0 0 1,0 0-1,-1 1 1,1 0 0,0 1-1,-1-1 1,1 1-1,0 0 1,-1 1 0,1-1-1,0 1 1,0 1-1,-1-1 1,1 1 0,0 0-1,0 0 1,1 1 0,-1 0-1,0 0 1,1 0-1,0 1 1,-6 4 0,-3 5 105,1 2 0,0-1 0,1 1 1,1 1-1,0 0 0,2 1 0,-1 0 1,2 1-1,-8 20 0,7-9 68,0 0 0,2 0 0,0 0 0,3 1 0,-2 35 0,5-61-346,1 1-1,0-1 1,0 1 0,0-1 0,0 0 0,1 1 0,0-1 0,0 0 0,0 0 0,0 1-1,1-1 1,0 0 0,0 0 0,0 0 0,0-1 0,0 1 0,1 0 0,0-1-1,3 4 1,-2-4 13,0 0-1,1-1 0,-1 0 1,1 0-1,-1 0 0,1-1 1,0 1-1,-1-1 1,1 0-1,0 0 0,0-1 1,0 1-1,0-1 0,0 0 1,-1 0-1,11-3 0,-11 2 6,1 0 1,0-1-1,0 0 0,-1 0 0,1 0 0,-1 0 0,1-1 0,-1 0 0,0 0 0,0 0 0,0 0 0,-1-1 1,1 1-1,-1-1 0,0 0 0,0 0 0,0 0 0,0 0 0,-1-1 0,0 1 0,0-1 0,0 0 0,0 1 1,-1-1-1,0 0 0,0 0 0,0 0 0,0 0 0,-1 0 0,0 0 0,0 0 0,0 0 0,-1-5 0,0 9-30,1-1-1,0 1 0,-1 0 0,1 0 0,0 0 1,-1 0-1,0 0 0,1 0 0,-1 0 1,1 0-1,-1 0 0,0 0 0,0 0 0,0 0 1,1 0-1,-1 0 0,0 1 0,0-1 0,0 0 1,0 1-1,0-1 0,-1 1 0,1-1 1,0 1-1,0-1 0,0 1 0,0 0 0,0 0 1,-1 0-1,1-1 0,0 1 0,0 0 0,0 0 1,-1 0-1,1 1 0,0-1 0,0 0 1,0 0-1,0 1 0,-2 0 0,0-1-16,-1 1 0,1 0-1,-1 0 1,1 1 0,0-1-1,-1 1 1,1 0 0,0-1 0,0 1-1,0 1 1,0-1 0,-4 5 0,5-5 16,1 0 0,-1 0 0,1 1 1,0-1-1,0 1 0,0-1 0,0 1 1,0-1-1,0 1 0,0-1 1,1 1-1,-1 5 0,1-7 1,1 0-1,-1 0 1,0 0 0,0 0-1,1 0 1,-1 0-1,0-1 1,1 1 0,-1 0-1,1 0 1,-1 0 0,1 0-1,0-1 1,-1 1-1,1 0 1,0 0 0,-1-1-1,1 1 1,0-1 0,0 1-1,0-1 1,0 1-1,-1-1 1,1 1 0,0-1-1,0 0 1,0 1 0,0-1-1,0 0 1,0 0-1,0 0 1,0 0 0,0 0-1,0 0 1,0 0 0,1 0-1,12-1 39,0-1 0,0 0 0,0-1-1,0 0 1,-1-1 0,0-1 0,0 0 0,0-1-1,22-12 1,11-6 32,-45 24-77,-1 0 0,1 0 0,-1 0 0,1 0 0,-1 0-1,1 0 1,-1 0 0,1 1 0,-1-1 0,1 0 0,-1 0 0,0 0-1,1 0 1,-1 1 0,1-1 0,-1 0 0,1 0 0,-1 1-1,0-1 1,1 0 0,-1 0 0,0 1 0,1-1 0,-1 1 0,0-1-1,1 0 1,-1 1 0,0-1 0,0 1 0,0-1 0,1 0 0,-1 1-1,0-1 1,0 1 0,0-1 0,0 1 0,0-1 0,0 1-1,0-1 1,0 1 0,0-1 0,0 1 0,0-1 0,0 1 0,0-1-1,0 1 1,-1 35-18,1-28 92,-8 50 91,6-47-249,0 0 0,1 1 0,0-1 0,0 0 0,1 0 0,1 1 0,2 13 0,-3-24-52,0 0 1,1 0-1,-1-1 0,1 1 0,-1 0 1,1 0-1,-1 0 0,1-1 0,0 1 0,-1 0 1,1-1-1,0 1 0,0-1 0,-1 1 0,1-1 1,0 1-1,0-1 0,0 1 0,0-1 1,0 0-1,0 1 0,-1-1 0,1 0 0,0 0 1,0 0-1,0 0 0,0 0 0,0 0 1,0 0-1,0 0 0,0 0 0,1 0 0,1-1-534,0 1-1,0-1 0,0 0 1,0 1-1,-1-1 0,1 0 1,0-1-1,-1 1 0,6-3 1,10-17-6088</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9.050"/>
    </inkml:context>
    <inkml:brush xml:id="br0">
      <inkml:brushProperty name="width" value="0.025" units="cm"/>
      <inkml:brushProperty name="height" value="0.025" units="cm"/>
      <inkml:brushProperty name="color" value="#E71224"/>
    </inkml:brush>
  </inkml:definitions>
  <inkml:trace contextRef="#ctx0" brushRef="#br0">29 292 12748,'0'0'2386,"-5"9"-1008,0-2-985,3-4-285,0-1 0,0 1 1,0-1-1,1 1 0,-1 0 1,1 0-1,0 0 0,0 0 1,0 0-1,0 0 0,0 0 1,0 0-1,1 0 0,0 4 1,0-6-79,0 0 0,0-1 0,0 1 0,1 0 0,-1 0 0,0 0 0,1 0 0,-1 0 1,1-1-1,-1 1 0,1 0 0,-1 0 0,1-1 0,0 1 0,-1 0 0,1-1 1,0 1-1,0-1 0,-1 1 0,1-1 0,0 1 0,0-1 0,0 1 0,0-1 1,-1 0-1,1 1 0,0-1 0,0 0 0,0 0 0,0 0 0,1 0 0,36 2 92,-29-2-12,3-1-54,0 0 0,0 0 0,0-1 1,0-1-1,0 0 0,0 0 0,-1-1 0,0-1 0,1 0 0,-2-1 0,1 0 0,-1 0 0,0-1 0,0 0 0,14-14 0,-24 21-16,1 0 1,-1-1-1,1 1 0,-1-1 1,0 1-1,1 0 0,-1-1 0,1 1 1,-1-1-1,0 1 0,1-1 0,-1 0 1,0 1-1,0-1 0,1 1 1,-1-1-1,0 1 0,0-1 0,0 0 1,0 1-1,0-1 0,1 1 1,-1-1-1,-1 0 0,1 1 0,0-1 1,0 0-1,0 1 0,0-2 0,-17 1 389,-25 16-326,33-8-63,0 1 0,0 0 0,1 1-1,0 0 1,1 0 0,0 0 0,0 1-1,1 0 1,0 1 0,1-1 0,0 1-1,1 0 1,0 1 0,1-1 0,0 0-1,1 1 1,-2 23 0,4-33-37,0-1 1,1 1-1,0 0 0,-1 0 1,1-1-1,0 1 0,0-1 1,0 1-1,0-1 0,0 1 1,0-1-1,0 0 0,0 1 1,1-1-1,-1 0 0,0 0 1,1 0-1,-1 0 0,1 0 1,0 0-1,-1 0 0,1 0 1,0-1-1,-1 1 0,1-1 1,0 1-1,-1-1 0,1 0 1,0 0-1,0 0 0,0 0 1,-1 0-1,3 0 1,6 0 41,0 0 1,0 0-1,0-1 1,18-5-1,-11 1-26,-1-2 0,0 0 0,0-1-1,-1 0 1,0-1 0,0-1-1,-1 0 1,22-22 0,6-8 35,45-60 1,4-18-16,-81 103 46,-1 0-1,0-1 0,-1-1 1,0 1-1,-1-1 1,5-21-1,-12 37-46,0-1 0,1 1 0,-1 0 0,0 0 0,0-1 1,1 1-1,-1 0 0,0 0 0,-1-1 0,1 1 0,0 0 0,0 0 0,0-1 0,-1 1 0,1 0 0,0 0 0,-1 0 1,0-1-1,0 0 0,0 1-24,1 1 0,-1-1 0,0 1 1,0-1-1,1 1 0,-1-1 0,0 1 1,0 0-1,0-1 0,0 1 0,1 0 0,-1 0 1,0 0-1,0 0 0,0 0 0,0 0 1,0 0-1,0 0 0,1 0 0,-3 0 0,-1 1-15,-1 1-1,1-1 1,-1 1-1,1 0 1,0 0-1,0 0 0,0 1 1,-7 5-1,-5 7 2,2 2 0,-1-1-1,2 2 1,0 0 0,2 1-1,0 0 1,0 0 0,2 1-1,1 1 1,0 0 0,2 0-1,0 0 1,1 0 0,1 1-1,-1 36 1,5-55 1,0-1 1,0 1-1,1-1 1,-1 1-1,1-1 1,-1 1-1,1-1 1,0 1-1,0-1 1,0 0-1,0 1 1,0-1-1,1 0 0,-1 0 1,1 0-1,-1 0 1,1 0-1,0 0 1,0-1-1,0 1 1,0 0-1,0-1 1,0 1-1,0-1 1,0 0-1,1 0 0,-1 0 1,0 0-1,1 0 1,-1 0-1,1-1 1,-1 1-1,5-1 1,8 2-56,1-1 0,-1-1 0,0-1 0,22-2 0,-32 2 12,21-6-2165,-12-4-3598,-4 0-1552</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5:59.440"/>
    </inkml:context>
    <inkml:brush xml:id="br0">
      <inkml:brushProperty name="width" value="0.025" units="cm"/>
      <inkml:brushProperty name="height" value="0.025" units="cm"/>
      <inkml:brushProperty name="color" value="#E71224"/>
    </inkml:brush>
  </inkml:definitions>
  <inkml:trace contextRef="#ctx0" brushRef="#br0">126 185 8552,'0'0'9577,"-9"2"-8733,4-1-766,1 0 1,-1 0-1,1 0 1,-1 1 0,1-1-1,0 1 1,0 0 0,0 1-1,0-1 1,0 1-1,0-1 1,-4 6 0,2-2 32,1 0 0,-1 1 0,1 0 0,1 0 0,-1 0 1,1 1-1,-4 11 0,5-13-5,0 1 0,1 0-1,0 0 1,1-1 0,-1 1 0,1 0 0,1 0 0,-1 0 0,2 14 0,-1-19-71,0 0 1,1-1 0,-1 1 0,1-1-1,-1 1 1,1-1 0,0 1-1,-1-1 1,1 1 0,0-1 0,0 0-1,0 1 1,0-1 0,0 0 0,0 0-1,0 0 1,1 0 0,1 2-1,0-2 0,-1 0-1,1-1 1,-1 1 0,1 0-1,-1-1 1,1 0-1,-1 0 1,1 1-1,0-1 1,-1-1-1,1 1 1,-1 0-1,1-1 1,-1 1-1,5-2 1,3-3 53,1 1 0,-1-1 0,0 0 0,-1-1 0,0-1 0,0 1 0,0-1 0,0-1 1,10-11-1,64-82-19,-65 78-34,-2 0 0,0-1 0,-2-1 0,0 0 1,-2-1-1,13-38 0,-25 54-34,-7 12-21,-9 14 49,-1 5 115,1 1 0,1 0-1,-23 47 1,31-54-84,1 0 0,0 0 1,1 1-1,1 0 0,0 0 1,1 0-1,-2 30 0,5-43-134,0 0 0,0 0 0,1 0 0,-1 0 0,1 0-1,-1 0 1,1 0 0,0-1 0,0 1 0,0 0 0,0 0-1,1-1 1,1 4 0,-2-5-281,0 1 0,1-1 0,-1 0-1,1 1 1,-1-1 0,1 0 0,0 0 0,0 0-1,-1 0 1,1 0 0,0 0 0,0-1 0,3 2-1,13-1-6194</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0.174"/>
    </inkml:context>
    <inkml:brush xml:id="br0">
      <inkml:brushProperty name="width" value="0.025" units="cm"/>
      <inkml:brushProperty name="height" value="0.025" units="cm"/>
      <inkml:brushProperty name="color" value="#E71224"/>
    </inkml:brush>
  </inkml:definitions>
  <inkml:trace contextRef="#ctx0" brushRef="#br0">40 1 5445,'0'0'10810,"-5"10"-9886,-22 67 484,25-69-1284,0-1 0,1 1 1,0-1-1,0 1 1,0 0-1,1 0 0,0-1 1,1 1-1,0 0 0,2 9 1,-2-16-99,-1-1 0,1 1 1,0 0-1,-1-1 0,1 1 0,0 0 0,-1-1 1,1 1-1,0-1 0,0 1 0,0-1 0,-1 0 1,1 1-1,0-1 0,0 0 0,0 1 0,0-1 1,0 0-1,0 0 0,0 0 0,0 0 0,0 0 1,-1 0-1,1 0 0,0 0 0,2-1 1,25-5 610,-9-3-504,0-1-1,-1-1 1,0 0-1,0-1 1,28-27 0,34-23-11,-80 62-116,0-1-1,1 1 1,-1-1-1,1 1 0,0 0 1,-1-1-1,1 1 1,-1 0-1,1-1 0,0 1 1,-1 0-1,1 0 1,-1 0-1,1-1 0,0 1 1,-1 0-1,1 0 1,0 0-1,-1 0 0,1 0 1,0 0-1,-1 0 1,1 1-1,0-1 0,-1 0 1,1 0-1,0 0 1,-1 1-1,1-1 0,-1 0 1,1 1-1,-1-1 1,1 0-1,0 1 0,0 0 1,0 1 29,0 0 0,0 0 1,-1 0-1,1 0 0,0 0 0,-1 0 1,1 0-1,-1 0 0,0 0 1,0 0-1,0 4 0,-7 69 673,5-64-715,2-9 11,-1-1 0,1 0 0,0 0 0,0 1 0,-1-1 0,1 0 0,0 0 0,0 1 0,0-1 1,0 0-1,1 0 0,-1 1 0,0-1 0,0 0 0,1 0 0,-1 1 0,1-1 0,-1 0 0,1 0 0,-1 0 0,1 0 0,0 0 0,0 0 0,-1 0 0,1 0 0,0 0 0,0 0 1,0 0-1,0 0 0,0-1 0,0 1 0,0 0 0,2 0 0,0-1 16,0 1 0,0-1 0,0 0 0,0-1 0,0 1 0,0 0 0,0-1 0,0 0 0,0 0 0,0 0 0,0 0 0,-1 0 0,1 0 0,3-3 0,19-11-131,39-30 1,-29 19-38,-35 25 135,0 1 0,0 0-1,0 0 1,0 0 0,1 0-1,-1 0 1,0 0 0,0-1-1,0 1 1,0 0 0,0 0-1,0 0 1,0 0 0,1 0-1,-1 0 1,0 0 0,0 0-1,0 0 1,0 0 0,0 0-1,1 0 1,-1 0 0,0 0-1,0 0 1,0 0 0,0 0-1,0 0 1,1 0 0,-1 0-1,0 0 1,0 0 0,0 0-1,0 0 1,0 0 0,0 0-1,1 0 1,-1 0 0,0 0-1,0 0 1,0 0 0,0 0-1,0 1 1,0-1 0,1 0-1,-1 0 1,0 0 0,0 0-1,0 0 1,0 0 0,0 0-1,0 1 1,0-1 0,0 0-1,0 0 1,0 0 0,0 0-1,0 0 1,0 1 0,0-1-1,0 0 1,0 0 0,0 0-1,0 0 1,0 0 0,0 1-1,0-1 1,0 0 0,0 0-1,-3 19 646,0 1-2785,3-19 1901,0-1 0,0 0 0,0 1-1,0-1 1,0 0 0,0 1 0,0-1 0,0 0 0,0 1 0,0-1-1,0 0 1,0 1 0,0-1 0,0 0 0,0 1 0,0-1-1,0 0 1,0 0 0,0 1 0,0-1 0,1 0 0,-1 1-1,0-1 1,0 0 0,0 0 0,1 1 0,-1-1 0,0 0-1,0 0 1,1 0 0,-1 1 0,0-1 0,0 0 0,1 0 0,-1 0-1,1 0 1,10 0-4632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0.534"/>
    </inkml:context>
    <inkml:brush xml:id="br0">
      <inkml:brushProperty name="width" value="0.035" units="cm"/>
      <inkml:brushProperty name="height" value="0.035" units="cm"/>
    </inkml:brush>
  </inkml:definitions>
  <inkml:trace contextRef="#ctx0" brushRef="#br0">37 49 18660,'-13'12'2152,"4"-5"-1199,3-1-425,1 1 1760,3-2-583,1-12-1409,6 3-992,0-6-241,3-7 721,2-6-168,0-2-160</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0.613"/>
    </inkml:context>
    <inkml:brush xml:id="br0">
      <inkml:brushProperty name="width" value="0.025" units="cm"/>
      <inkml:brushProperty name="height" value="0.025" units="cm"/>
      <inkml:brushProperty name="color" value="#E71224"/>
    </inkml:brush>
  </inkml:definitions>
  <inkml:trace contextRef="#ctx0" brushRef="#br0">20 2 5830,'0'0'13356,"7"6"-13238,25 16-38,-33-22-72,0-1 1,1 1-1,0-1 0,-1 0 1,1 1-1,-1-1 1,1 0-1,0 1 1,-1-1-1,1 0 1,0 0-1,0 1 0,0-1 1,-1 0-1,1 1 1,0-1-1,0 0 1,0 0-1,0 0 1,0 1-1,1-1 0,-1 0 1,0 0-1,0 1 1,0-1-1,1 0 1,-1 1-1,0-1 1,1 0-1,-1 1 0,0-1 1,1 0-1,-1 1 1,1-1-1,-1 1 1,1-1-1,-1 1 1,1-1-1,0 1 0,-1-1 1,1 1-1,0-1 1,-1 1-1,1 0 1,0-1-1,-1 1 1,1 0-1,0 0 0,0 0 1,-1 0-1,1-1 1,0 1-1,0 0 1,0 0-1,-4 1 45,-1 0-1,0 0 0,1 0 1,-1 0-1,1 0 1,0 1-1,-1 0 1,1-1-1,0 1 1,0 0-1,0 1 0,0-1 1,1 0-1,-1 1 1,0 0-1,1-1 1,0 1-1,0 0 1,0 0-1,0 1 0,0-1 1,0 0-1,1 0 1,0 1-1,0-1 1,0 1-1,0 0 0,0-1 1,1 1-1,-1-1 1,1 1-1,0 0 1,0 4-1,1-7-37,0 0 0,0 0 0,0 0 0,-1-1-1,1 1 1,0 0 0,0 0 0,0-1 0,0 1 0,0 0 0,0-1 0,1 1-1,-1-1 1,0 1 0,0-1 0,0 0 0,0 0 0,1 1 0,-1-1-1,0 0 1,0 0 0,0 0 0,1 0 0,1-1 0,33-1 174,-21-1-158,1-2 0,-1 1 0,-1-2 0,19-8 0,-21 8-50,0 0-1,1 1 1,0 1 0,0 0 0,0 1 0,17-3 0,-29 6 9,0 0 1,0 0-1,0 0 0,-1 0 0,1 0 1,0 0-1,0 0 0,0 0 0,-1 1 1,1-1-1,0 0 0,0 0 0,-1 1 1,1-1-1,0 1 0,-1-1 0,1 0 1,0 1-1,-1-1 0,1 1 1,-1-1-1,1 1 0,-1 0 0,1-1 1,-1 1-1,1 0 0,-1-1 0,1 2 1,4 24 5,-5-24 15,0 0 0,0 0-1,0 0 1,0 0 0,0 0 0,0-1 0,0 1-1,1 0 1,-1 0 0,1 0 0,-1 0-1,1-1 1,0 1 0,0 0 0,0-1-1,0 1 1,0 0 0,0-1 0,0 0 0,0 1-1,1-1 1,-1 1 0,0-1 0,1 0-1,-1 0 1,1 0 0,0 0 0,-1 0-1,1 0 1,0 0 0,3 0 0,3 0-104,0 0-1,1-1 1,-1-1 0,1 1 0,-1-1 0,0 0 0,1-1-1,-1 0 1,0-1 0,8-3 0,43-26-6804,-38 17 1131</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1.254"/>
    </inkml:context>
    <inkml:brush xml:id="br0">
      <inkml:brushProperty name="width" value="0.025" units="cm"/>
      <inkml:brushProperty name="height" value="0.025" units="cm"/>
      <inkml:brushProperty name="color" value="#E71224"/>
    </inkml:brush>
  </inkml:definitions>
  <inkml:trace contextRef="#ctx0" brushRef="#br0">108 1 3587,'0'0'17900,"-6"8"-17756,6-8-143,-4 3 20,1 1 1,0 0-1,0 0 0,0 0 1,1 0-1,0 0 0,-1 1 0,2-1 1,-1 1-1,0-1 0,1 1 1,0 0-1,0 0 0,0 0 1,0 8-1,3 2-8,0 0 0,0-1 0,2 1 0,0-1-1,10 25 1,-7-21-20,-1 1-1,8 35 0,-14-48 20,1-1 0,-1 1 0,1-1 0,-2 1 0,1 0 0,-1-1 0,1 1 0,-2 0 0,1-1 0,0 0 0,-1 1 1,0-1-1,-1 0 0,-2 6 0,2-6 59,-1-1 1,1 0-1,-1 1 0,0-1 1,0-1-1,0 1 1,-1 0-1,-5 3 1,8-6-21,-1 0 0,1 1 0,0-1 0,0 0 0,-1 0 0,1 0 1,-1 0-1,1 0 0,-1-1 0,1 1 0,-1-1 0,1 0 0,-1 0 0,1 0 1,-1 0-1,0 0 0,1 0 0,-1 0 0,-3-2 0,4 1-40,1-1 0,0 1 0,0 0 1,0-1-1,0 1 0,0-1 0,0 1 0,0-1 0,0 1 0,1-1 0,-1 1 0,1-1 0,-1 0 0,1 1 0,0-1 0,-1 0 1,1 0-1,0 1 0,0-1 0,0-2 0,4-36-196,-1 31 130,1 0 1,0 1-1,0 0 0,1 0 0,0 0 0,0 0 0,1 1 0,6-7 0,61-56-117,-37 37 171,-2 4 15,20-19-44,-51 45 63,1-1-1,-1 0 1,0 0-1,0 0 1,0-1-1,0 1 1,-1 0-1,0-1 1,0 0-1,2-6 1,-4 11-20,0 0 1,0 0 0,0-1-1,1 1 1,-1 0-1,0 0 1,0-1 0,0 1-1,0 0 1,0-1-1,0 1 1,0 0 0,0 0-1,0-1 1,-1 1 0,1 0-1,0 0 1,0-1-1,0 1 1,0 0 0,0 0-1,0-1 1,0 1-1,-1 0 1,1 0 0,0 0-1,0-1 1,0 1 0,0 0-1,-1 0 1,1 0-1,0-1 1,0 1 0,-1 0-1,1 0 1,0 0-1,0 0 1,-1 0 0,1 0-1,0 0 1,0 0 0,-1 0-1,1-1 1,-1 1-1,-17 4 138,-14 14-162,27-13 55,0 0-1,0 0 0,1 1 1,-1 0-1,1 0 0,1 0 1,-5 11-1,7-16-33,0 0-1,1 0 1,-1 0 0,1 0-1,0 0 1,-1 0-1,1 1 1,0-1 0,0 0-1,0 0 1,0 0 0,0 1-1,0-1 1,0 0 0,0 0-1,0 0 1,0 1-1,1-1 1,-1 0 0,0 0-1,1 0 1,-1 0 0,1 0-1,0 0 1,-1 0 0,1 0-1,0 0 1,-1 0-1,1 0 1,0 0 0,0 0-1,0 0 1,0-1 0,0 1-1,0 0 1,0-1 0,0 1-1,0-1 1,0 1-1,0-1 1,1 1 0,-1-1-1,0 0 1,0 0 0,0 1-1,1-1 1,-1 0 0,0 0-1,0 0 1,3-1-1,21 2 7,1-2 0,-1-1 0,1-1 0,-1-1 0,31-9 0,21-8-3151,-50 13 868,-16 4-2174,-5-1-2766</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2.797"/>
    </inkml:context>
    <inkml:brush xml:id="br0">
      <inkml:brushProperty name="width" value="0.025" units="cm"/>
      <inkml:brushProperty name="height" value="0.025" units="cm"/>
      <inkml:brushProperty name="color" value="#E71224"/>
    </inkml:brush>
  </inkml:definitions>
  <inkml:trace contextRef="#ctx0" brushRef="#br0">45 286 2723,'0'0'17280,"-6"10"-16688,4-7-563,-3 6 137,0 0 0,0 0 0,1 0 0,0 1 0,1 0-1,0 0 1,0-1 0,-2 21 0,5-29-161,0-1 1,0 1-1,0 0 1,0-1-1,1 1 1,-1-1-1,0 1 1,0 0 0,0-1-1,1 1 1,-1-1-1,0 1 1,1 0-1,-1-1 1,0 1-1,1-1 1,-1 1-1,1-1 1,-1 0-1,1 1 1,-1-1-1,1 1 1,-1-1-1,1 0 1,-1 1-1,1-1 1,-1 0-1,1 0 1,0 1-1,-1-1 1,1 0-1,1 0 1,28-2 222,26-18 93,-36 7-284,0 0-1,0-2 0,-1 0 0,22-24 1,-34 32-48,-18 38-395,7-24 411,1 0-1,1 0 0,-1 0 0,1 1 0,0-1 0,1 0 0,0 1 1,0 12-1,1-19 1,0-1 0,0 1 1,0-1-1,0 1 1,0 0-1,0-1 0,0 1 1,0-1-1,1 1 0,-1-1 1,0 1-1,0-1 0,1 1 1,-1-1-1,0 1 0,1-1 1,-1 1-1,1-1 0,-1 1 1,0-1-1,1 0 0,-1 1 1,1-1-1,-1 0 0,1 1 1,-1-1-1,1 0 1,0 0-1,-1 1 0,2-1 1,24 0 222,22-16 66,-35 9-276,-1 0-1,0-1 0,0 0 1,-1-1-1,-1-1 1,1 0-1,-1 0 0,-1-1 1,0 0-1,0 0 0,9-18 1,-29 53-431,7-16 415,1-1 0,0 1 0,0 0 0,0 0 0,1 0 0,0 0 0,1 1 0,-1 8 0,2-16 7,1 0 1,-1 0-1,1 0 1,-1-1-1,1 1 1,-1 0 0,1-1-1,0 1 1,-1 0-1,1-1 1,0 1 0,0-1-1,-1 1 1,1-1-1,0 1 1,0-1-1,0 0 1,-1 1 0,1-1-1,0 0 1,0 1-1,0-1 1,0 0 0,0 0-1,0 0 1,0 0-1,-1 0 1,1 0-1,0 0 1,0 0 0,0-1-1,0 1 1,0 0-1,0 0 1,1-1 0,35-9 216,-24 2-198,-2 1 1,1-1-1,13-13 1,-16 13-60,0 0 1,1 1 0,0 0 0,19-9-1,-29 18-46,0 1 0,1 0 0,-1-1 0,0 1 0,0-1-1,-1 1 1,1 0 0,0-1 0,-1 1 0,-1 4 0,1-4 77,-10 48 65,11-50-61,0 0-1,-1 1 1,1-1 0,0 0 0,0 0 0,0 1 0,0-1 0,1 0 0,-1 0-1,0 0 1,0 1 0,1-1 0,-1 0 0,1 0 0,-1 0 0,1 0-1,0 0 1,-1 0 0,1 0 0,0 0 0,-1 0 0,1 0 0,0 0 0,0 0-1,0 0 1,0-1 0,0 1 0,0 0 0,0-1 0,0 1 0,0 0 0,1-1-1,-1 0 1,0 1 0,0-1 0,2 1 0,7-1 39,0-1 0,0 1 0,-1-1 1,1-1-1,0 0 0,0 0 0,-1-1 0,0 0 0,1-1 1,-1 0-1,0-1 0,-1 1 0,1-2 0,-1 1 1,14-13-1,-8 7-32,-1-2 1,0 1 0,-1-2 0,0 1-1,-1-2 1,-1 1 0,16-32 0,-22 38-17,-1 0 1,0 0 0,0 0 0,-1-1 0,0 0 0,-1 1-1,0-1 1,0-15 0,0 23 0,-1 1 0,0 0-1,0-1 1,0 1 0,0 0-1,0-1 1,0 1 0,0 0-1,0 0 1,0-1 0,0 1 0,-1 0-1,1-1 1,0 1 0,0 0-1,0 0 1,0-1 0,0 1-1,0 0 1,-1 0 0,1-1 0,0 1-1,0 0 1,0 0 0,-1 0-1,1-1 1,0 1 0,0 0-1,-1 0 1,1 0 0,0 0-1,0-1 1,-1 1 0,1 0 0,0 0-1,0 0 1,-1 0 0,1 0-1,0 0 1,-1 0 0,1 0-1,-1 0 1,-15 7-93,-12 17 38,20-16 62,1-1 1,0 2 0,1-1-1,0 1 1,0 0 0,1 0-1,0 1 1,0-1 0,1 1-1,1 0 1,-1 0 0,2 1-1,-1-1 1,2 1 0,-2 16-1,3-26 0,0 0 1,1 1-1,-1-1 0,0 0 0,1 0 0,-1 0 0,1 1 1,-1-1-1,1 0 0,-1 0 0,1 0 0,0 0 0,0 0 0,0 0 1,-1 0-1,1 0 0,0 0 0,0-1 0,0 1 0,0 0 1,1 0-1,1 0 0,36 9 120,-25-9-84,0 0 0,0-1 0,24-4 1,-24 0-12,0 0 0,0-1 0,-1-1 0,0 0-1,0 0 1,0-1 0,-1-1 0,0 0 0,-1-1 0,20-19 0,0-3 233,-1-2-1,31-45 1,-55 71-225,25-40 388,-29 45-390,-1-1 0,1 0 1,-1 0-1,1 0 0,-1 0 0,0 0 1,0-1-1,-1 1 0,1 0 0,-1 0 0,1-1 1,-1 1-1,0-5 0,-1 8-36,1 0 0,0-1 1,-1 1-1,1-1 0,0 1 0,-1-1 0,1 1 0,-1 0 0,1-1 1,-1 1-1,1 0 0,-1 0 0,1-1 0,-1 1 0,1 0 1,-1 0-1,1 0 0,-1-1 0,0 1 0,1 0 0,-1 0 0,1 0 1,-1 0-1,1 0 0,-1 0 0,1 0 0,-1 0 0,0 1 0,1-1 1,-1 0-1,1 0 0,-1 0 0,1 1 0,-1-1 0,1 0 0,-1 0 1,1 1-1,-1-1 0,0 1 0,-20 12-31,11-5 20,1 1-1,0 1 0,1 0 1,0 0-1,1 0 1,0 1-1,1 0 0,0 0 1,0 1-1,1 0 0,-3 14 1,3-9 5,0 0 1,2 1-1,0-1 0,1 1 1,1 0-1,0 0 1,3 25-1,-2-40 15,1 0 0,-1-1 0,1 1 0,0 0 0,-1-1 1,1 1-1,0-1 0,1 1 0,-1-1 0,0 1 0,1-1 0,-1 0 0,1 0 0,0 0 0,0 0 0,0 0 0,0 0 0,0 0 0,0-1 0,0 1 0,0-1 1,1 1-1,-1-1 0,1 0 0,-1 0 0,1 0 0,-1 0 0,1-1 0,0 1 0,4 0 0,-7-2 4,1 1 0,0-1 0,0 0 0,0 0-1,0 1 1,-1-1 0,1 0 0,0 0 0,-1 0 0,1 0 0,-1 0-1,1 0 1,-1 0 0,0 0 0,1 0 0,-1 0 0,0 0 0,1 0 0,-1 0-1,0 0 1,0 0 0,0 0 0,0 0 0,0 0 0,0-1 0,-1 1 0,1-1-1,-4-34-170,-1 28 40,0 0 0,0 1-1,-1 0 1,0 0 0,0 0-1,0 1 1,-1-1 0,0 2-1,0-1 1,-1 1 0,1 0-1,-12-6 1,97 14 1118,-78-3-994,39 2-869,52-2 0,-27-11-3985,-56 9 3371,1-1 0,-1-1 1,0 1-1,0-1 0,8-6 0,-2-2-3528</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3.187"/>
    </inkml:context>
    <inkml:brush xml:id="br0">
      <inkml:brushProperty name="width" value="0.025" units="cm"/>
      <inkml:brushProperty name="height" value="0.025" units="cm"/>
      <inkml:brushProperty name="color" value="#E71224"/>
    </inkml:brush>
  </inkml:definitions>
  <inkml:trace contextRef="#ctx0" brushRef="#br0">29 158 6342,'-11'16'2242,"2"-1"-1153,4 1-64,3 1 256,0-1 97,2 2-417,2-2-769,-2-1-160,0-3-1345,2-3-1282,3-5-1985</inkml:trace>
  <inkml:trace contextRef="#ctx0" brushRef="#br0" timeOffset="1">63 90 4965,'0'0'5349,"0"-51"-2819,0 32 417,-4 7-769,4 5-801</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4.311"/>
    </inkml:context>
    <inkml:brush xml:id="br0">
      <inkml:brushProperty name="width" value="0.025" units="cm"/>
      <inkml:brushProperty name="height" value="0.025" units="cm"/>
      <inkml:brushProperty name="color" value="#E71224"/>
    </inkml:brush>
  </inkml:definitions>
  <inkml:trace contextRef="#ctx0" brushRef="#br0">48 16 4292,'0'0'7928,"0"9"-6727,-1-2-914,0 2 316,0-1 1,1 0-1,-1 0 0,2 1 1,-1-1-1,1 0 1,3 14-1,-1-22 1073,-1-8-3,2-18-199,-2 13-4037,-1 23-5217,-2-8 8418,-1-7 2474,-2-12 1637,0 108-1576,0-31-2818,-3 0 1,-3-1 0,-19 66 0,52-212 279,4 18-1621,3 2 1,59-97-1,-85 158 950,1 0 1,0 0-1,1 0 0,0 1 1,-1 0-1,2 0 1,-1 1-1,9-6 1,-13 9 28,-1 0 1,1 0-1,0 0 1,-1 0 0,1 0-1,0 1 1,-1-1-1,1 0 1,0 1-1,0-1 1,0 1 0,-1 0-1,1 0 1,0 0-1,0 0 1,0 0 0,0 0-1,-1 0 1,1 0-1,0 1 1,0-1 0,0 1-1,-1 0 1,1-1-1,0 1 1,-1 0 0,1 0-1,0 0 1,-1 0-1,1 0 1,-1 0 0,0 0-1,1 1 1,-1-1-1,0 1 1,0-1 0,0 1-1,0-1 1,2 4-1,-2-3 11,0 1 0,0-1 0,0 1 1,0-1-1,-1 1 0,1 0 0,-1-1 0,0 1 0,0 0 0,0 0 0,0-1 0,0 1 0,0 0 0,-1-1 0,1 1 0,-1 0 0,0-1 1,0 1-1,-1 2 0,-1 0 16,0 0 0,0-1 0,0 1 0,-1-1 1,0 1-1,0-1 0,0 0 0,-8 6 0,-1-1 28,-1-1 0,0 0 0,-1 0 0,1-1-1,-26 7 1,38-13-56,1-1-1,-1 1 1,0-1-1,0 1 1,1-1-1,-1 0 1,0 1-1,0-1 1,0 0 0,0 0-1,0 0 1,1-1-1,-1 1 1,-3-1-1,5 1-74,-1-1-1,1 1 1,-1-1-1,1 1 1,0 0-1,-1-1 1,1 1-1,0-1 1,0 1 0,-1-1-1,1 1 1,0-1-1,0 1 1,0-1-1,0 1 1,0-1-1,-1 1 1,1-1-1,0 0 1,0 1-1,0-1 1,0 1-1,1-1 1,-1 1-1,0-1 1,0 1 0,0-1-1,0 1 1,0-1-1,1 0 1,3-7-1475,-1 1 1,2 0 0,-1 0 0,10-12 0,13-14-3472</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4.659"/>
    </inkml:context>
    <inkml:brush xml:id="br0">
      <inkml:brushProperty name="width" value="0.025" units="cm"/>
      <inkml:brushProperty name="height" value="0.025" units="cm"/>
      <inkml:brushProperty name="color" value="#E71224"/>
    </inkml:brush>
  </inkml:definitions>
  <inkml:trace contextRef="#ctx0" brushRef="#br0">61 0 10474,'0'0'4527,"-2"13"-2579,-6 26-218,-24 64 0,28-95-1657,1 0 0,0 1 1,1-1-1,0 1 1,0 0-1,1-1 0,0 1 1,0 0-1,1 0 1,0 0-1,2 9 0,-1-16-82,0-1 1,0 1-1,0-1 0,0 0 0,0 1 0,0-1 0,1 0 0,-1 0 0,0 0 0,1 0 0,-1 0 0,0 0 0,1 0 0,0-1 0,-1 1 0,1 0 0,-1-1 0,1 1 0,0-1 0,-1 0 0,1 0 0,0 1 0,-1-1 0,1 0 0,0 0 0,0-1 0,-1 1 0,1 0 0,1-1 0,4 0-69,-1 1 1,1-2 0,-1 1-1,0-1 1,0 0-1,9-4 1,-5 0 9,0-1-1,-1-1 1,0 1-1,-1-1 1,0-1-1,0 0 1,-1 0 0,0 0-1,0-1 1,6-13-1,-17 31 211,0 0-1,0 0 1,1 1-1,1-1 1,-1 1-1,2-1 1,-1 1-1,1 0 1,0 0-1,1-1 0,0 11 1,1-17-120,0-1 0,0 0 1,-1 1-1,1-1 0,1 0 0,-1 0 0,0 0 0,0 0 1,0 0-1,0 0 0,1 0 0,-1-1 0,1 1 1,-1 0-1,0-1 0,1 1 0,-1-1 0,1 1 1,-1-1-1,1 0 0,-1 1 0,1-1 0,0 0 1,-1 0-1,1 0 0,-1 0 0,1 0 0,-1-1 1,3 0-1,1 1-135,1-1 0,-1 0-1,0 0 1,-1 0 0,1-1 0,0 1 0,0-1 0,5-3 0,-6 1-715,1 0 1,-1 0-1,0 0 1,0-1-1,0 0 1,5-7-1,5-14-4328</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5.033"/>
    </inkml:context>
    <inkml:brush xml:id="br0">
      <inkml:brushProperty name="width" value="0.025" units="cm"/>
      <inkml:brushProperty name="height" value="0.025" units="cm"/>
      <inkml:brushProperty name="color" value="#E71224"/>
    </inkml:brush>
  </inkml:definitions>
  <inkml:trace contextRef="#ctx0" brushRef="#br0">1 1 13965,'0'0'7047,"0"48"-10667,9-45-223,0-3-641,-4 0-1250</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5.378"/>
    </inkml:context>
    <inkml:brush xml:id="br0">
      <inkml:brushProperty name="width" value="0.025" units="cm"/>
      <inkml:brushProperty name="height" value="0.025" units="cm"/>
      <inkml:brushProperty name="color" value="#E71224"/>
    </inkml:brush>
  </inkml:definitions>
  <inkml:trace contextRef="#ctx0" brushRef="#br0">20 1 6726,'40'13'1858,"-40"-13"-1653,1 1 0,0-1 0,-1 0 0,1 1 0,-1-1 0,1 1 0,-1-1 0,1 1 0,-1-1 0,1 1 0,-1-1 0,1 1 0,-1-1 0,0 1 0,1 0 0,-1-1 0,0 1 0,0 0 0,0-1 0,1 1 0,-1 0 0,0-1 0,0 1 0,0 0 0,0-1-1,0 1 1,0 0 0,0 0 0,0-1 0,0 1 0,-1 0 0,-5 22-15,5-20 497,-22 72 1542,15-54-1790,1 0 0,1 0-1,1 1 1,1 0 0,0 0-1,2 0 1,0 0-1,3 23 1,-1-44-412,0 0 0,1-1 0,-1 1 0,0 0 0,1-1 0,-1 1 0,1 0-1,-1-1 1,1 1 0,-1-1 0,1 1 0,-1-1 0,1 1 0,-1-1 0,1 1 0,0-1 0,-1 0 0,1 1 0,0-1 0,0 0 0,-1 0 0,1 1-1,0-1 1,-1 0 0,1 0 0,0 0 0,0 0 0,0 0 0,-1 0 0,1 0 0,0 0 0,0 0 0,-1 0 0,1-1 0,1 1 0,27-10 829,-17 1-803,-1-1-1,0 1 1,-1-2 0,0 1 0,-1-1-1,16-24 1,37-78-1148,-57 96 193,-4 14-4522</inkml:trace>
  <inkml:trace contextRef="#ctx0" brushRef="#br0" timeOffset="1">164 291 4548,'0'0'5606,"-3"48"-4037,3-28 257,0-3-545,2-2-833,14-5-319,3-3-1347,6-6-1824,0-1-706</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6.127"/>
    </inkml:context>
    <inkml:brush xml:id="br0">
      <inkml:brushProperty name="width" value="0.025" units="cm"/>
      <inkml:brushProperty name="height" value="0.025" units="cm"/>
      <inkml:brushProperty name="color" value="#E71224"/>
    </inkml:brush>
  </inkml:definitions>
  <inkml:trace contextRef="#ctx0" brushRef="#br0">103 218 3523,'0'0'6097,"-8"3"-3465,0 0-2080,-1 1 1,1 0 0,0 1 0,1 0 0,-15 11-1,20-15-430,-1 1 0,1 0 0,0 0 0,-1 0 0,1 1 0,0-1 0,0 0 0,1 1-1,-1-1 1,0 1 0,1 0 0,-1-1 0,1 1 0,0 0 0,0 0 0,0 0 0,1 0 0,-1 0-1,1 0 1,-1 0 0,1 0 0,0 0 0,0 0 0,0 0 0,1 4 0,0-6-111,0 0 0,0 0 0,0-1 0,0 1 0,0 0 1,0 0-1,0-1 0,0 1 0,0-1 0,1 1 0,-1-1 1,0 0-1,0 1 0,1-1 0,-1 0 0,0 0 0,0 0 0,0 0 1,1 0-1,-1 0 0,0 0 0,0 0 0,1 0 0,0-1 0,33-7 175,-23 3-728,-1-1 0,0-1 0,0 0-1,-1-1 1,0 0 0,14-15 0,51-59-4513,-72 78 4841,-7 8 507,1 0 1,0 0-1,0 1 1,1-1 0,-1 1-1,1-1 1,0 1-1,0 0 1,1 0 0,-1 0-1,1 0 1,0 0 0,0 0-1,1 0 1,-1 6-1,4-10-178,-1 0 0,1 0 0,-1 0 0,1 0 0,-1-1 0,1 0 0,-1 1 0,1-1 0,-1 0 0,1 0 0,-1 0 0,1 0 0,0-1 0,2 0 0,3-1-27,0 0 0,-1-1 0,1 1 0,-1-2 1,0 1-1,0-1 0,0 0 0,9-7 0,51-45-80,-62 51 18,9-7-37,-1-2 1,0 1-1,12-18 0,-21 25-96,-1 0 0,1 1 0,-1-1 0,0-1-1,0 1 1,-1 0 0,0-1 0,0 1 0,0-1-1,-1 1 1,1-14 0,-2 19 113,0 1-1,0-1 1,0 1 0,0 0 0,0-1 0,0 1 0,0-1-1,0 1 1,0 0 0,-1-1 0,1 1 0,0 0-1,0-1 1,0 1 0,0 0 0,-1-1 0,1 1 0,0 0-1,0-1 1,-1 1 0,1 0 0,0-1 0,-1 1-1,1 0 1,0 0 0,-1 0 0,1-1 0,0 1 0,-1 0-1,1 0 1,-1 0 0,1 0 0,0 0 0,-1-1-1,1 1 1,-1 0 0,1 0 0,0 0 0,-1 0 0,1 0-1,-1 0 1,1 0 0,0 1 0,-1-1 0,1 0-1,-1 0 1,1 0 0,0 0 0,-1 0 0,1 1 0,0-1-1,-1 0 1,1 0 0,0 1 0,-1-1 0,1 0-1,0 0 1,0 1 0,-1-1 0,1 1 0,-22 18 301,15-6-100,0 0 1,1 0-1,1 0 1,0 1-1,0 0 0,1 0 1,1 0-1,1 0 1,0 1-1,1-1 1,0 1-1,1-1 0,3 22 1,-2-33-195,0 1 1,1-1-1,-1 0 0,1 0 1,0 0-1,0 0 0,0 0 1,0 0-1,1-1 1,-1 1-1,1-1 0,0 1 1,-1-1-1,1 0 0,0 0 1,0 0-1,6 2 0,-7-3 6,-1 0 0,0 0-1,1-1 1,-1 1-1,1 0 1,0-1-1,-1 1 1,1-1-1,-1 0 1,1 1-1,0-1 1,-1 0-1,1 0 1,0 0-1,-1 0 1,1 0 0,-1 0-1,1-1 1,0 1-1,-1-1 1,1 1-1,-1-1 1,1 1-1,-1-1 1,1 0-1,-1 0 1,1 0-1,-1 1 1,0-2 0,1 1-1,-1 0 1,0 0-1,0 0 1,0 0-1,0-1 1,0 1-1,1-3 1,-1 1-26,0 1 1,0-1 0,-1 1-1,0-1 1,1 0 0,-1 1-1,0-1 1,0 1-1,-1-1 1,1 1 0,0-1-1,-1 0 1,1 1-1,-1-1 1,0 1 0,0 0-1,0-1 1,0 1 0,-1 0-1,1 0 1,0-1-1,-1 1 1,0 0 0,1 0-1,-1 1 1,0-1 0,0 0-1,0 0 1,0 1-1,0 0 1,-1-1 0,1 1-1,0 0 1,-1 0-1,1 0 1,0 0 0,-1 1-1,1-1 1,-1 0 0,-2 1-1,4 0 3,0 0 0,1 0 0,-1 0 0,1 0 0,-1 1 0,1-1 0,-1 0 0,1 0 0,-1 1 0,1-1 0,-1 0 0,1 1-1,-1-1 1,1 0 0,-1 1 0,1-1 0,0 1 0,-1-1 0,1 0 0,-1 1 0,1-1 0,0 1 0,0 0 0,-1-1 0,1 1 0,0-1 0,0 1 0,0-1 0,0 1-1,-1-1 1,1 1 0,0 0 0,0-1 0,0 1 0,0-1 0,0 1 0,1 0 0,-1-1 0,0 1 0,0-1 0,0 1 0,0-1 0,1 1 0,-1-1 0,0 1 0,0-1-1,1 1 1,0 0 0,-1 1-2,1 0-1,0 0 1,0 0-1,0 0 1,0 0 0,0 0-1,1 0 1,-1 0-1,0-1 1,1 1-1,-1-1 1,4 3-1,5 0-197,0-1 0,0 0-1,1-1 1,-1 0-1,0-1 1,1 0 0,-1 0-1,14-2 1,85-12-1944,-34 2 3391,-75 37 855,-10-4-1432,8-18-565,0 0 0,0 0 0,0 0 0,0 0 0,1 0 0,0 1 0,0-1 1,0 1-1,0 6 0,4-11-16,-1 1 1,1 0 0,0-1 0,-1 1 0,1-1-1,0 0 1,-1 0 0,1 0 0,0 0 0,0 0-1,-1-1 1,1 1 0,4-2 0,-2 0 0,1 0 1,-1-1-1,0 0 1,0 1-1,0-2 1,0 1 0,-1-1-1,1 1 1,-1-1-1,0 0 1,0-1-1,-1 1 1,1-1-1,4-7 1,1-5 368,-1 0 1,-1 0-1,6-21 0,1-2-222,-13 38-229,0 0-1,0 0 1,1 0-1,-1 0 1,1 0 0,0 0-1,-1 1 1,1-1-1,0 1 1,0-1-1,0 1 1,0 0-1,0 0 1,0 0-1,0 0 1,1 0 0,-1 0-1,0 1 1,0-1-1,1 1 1,-1-1-1,1 1 1,1 0-1,68 0-2166,-43 2-451,14-2-3088</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6.972"/>
    </inkml:context>
    <inkml:brush xml:id="br0">
      <inkml:brushProperty name="width" value="0.025" units="cm"/>
      <inkml:brushProperty name="height" value="0.025" units="cm"/>
      <inkml:brushProperty name="color" value="#E71224"/>
    </inkml:brush>
  </inkml:definitions>
  <inkml:trace contextRef="#ctx0" brushRef="#br0">318 0 14990,'0'0'1313,"-36"65"-928,6-32-97,-6 1-64,-3 1 225,-2-2-225,3-2-192,4-5 32,6-6-32,6-7-32,13-6-288,4-7-577,5-1-961,5-16-1793,13-9-513,5-9-1217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0.925"/>
    </inkml:context>
    <inkml:brush xml:id="br0">
      <inkml:brushProperty name="width" value="0.035" units="cm"/>
      <inkml:brushProperty name="height" value="0.035" units="cm"/>
    </inkml:brush>
  </inkml:definitions>
  <inkml:trace contextRef="#ctx0" brushRef="#br0">174 0 18788,'2'26'1151,"1"0"-1,2-1 1,14 49 0,38 69 117,-50-125-1249,0 0 0,-1 0 1,0 1-1,-2 0 0,0 0 1,2 32-1,-6-36-12,-1-1-1,0 1 1,-1 0 0,0-1 0,-1 1-1,-1-1 1,0 0 0,-1 0 0,-9 18-1,3-10-152,-1 0 0,-1-1-1,-31 38 1,36-50 80,0 0 0,-1 0 0,0-1 1,0 0-1,-1-1 0,0 0 0,-1 0 0,1-1 0,-24 9 0,1-9-130,0-6-52</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7.298"/>
    </inkml:context>
    <inkml:brush xml:id="br0">
      <inkml:brushProperty name="width" value="0.025" units="cm"/>
      <inkml:brushProperty name="height" value="0.025" units="cm"/>
      <inkml:brushProperty name="color" value="#E71224"/>
    </inkml:brush>
  </inkml:definitions>
  <inkml:trace contextRef="#ctx0" brushRef="#br0">0 0 5765,'0'0'5350,"9"47"-3909,-9-14-384,0 2-224,0 0-257,0-1-95,11-5-33,7-3-128,3-5-127,2-3-1,1-5-96,1-1-416,-6-4-1186,-5-3-896,-10-2-801</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7.641"/>
    </inkml:context>
    <inkml:brush xml:id="br0">
      <inkml:brushProperty name="width" value="0.025" units="cm"/>
      <inkml:brushProperty name="height" value="0.025" units="cm"/>
      <inkml:brushProperty name="color" value="#E71224"/>
    </inkml:brush>
  </inkml:definitions>
  <inkml:trace contextRef="#ctx0" brushRef="#br0">44 0 9289,'0'0'3459,"-43"22"-2018,45-16-800,30-2 64,14-3 192,20-1-513,11 0-192,11-2-128,-1-5-96,1-1-2050,-13 1-1665,-9-2-2403</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08.014"/>
    </inkml:context>
    <inkml:brush xml:id="br0">
      <inkml:brushProperty name="width" value="0.025" units="cm"/>
      <inkml:brushProperty name="height" value="0.025" units="cm"/>
      <inkml:brushProperty name="color" value="#E71224"/>
    </inkml:brush>
  </inkml:definitions>
  <inkml:trace contextRef="#ctx0" brushRef="#br0">0 61 12620,'0'10'726,"0"282"6080,11-304-5524,-3-31-1232,-1-1 1,-2 0 0,-2 0-1,-2 0 1,-8-72 0,5 101-97,1 21-34,1-3 70,0 0 1,0 0-1,1-1 0,-1 1 0,1 0 0,0 0 0,-1 0 0,1-1 0,0 1 0,2 3 0,2-2 23,0 1 0,0-1 0,0 0-1,1 0 1,0 0 0,-1-1 0,1 0 0,0 0 0,1 0-1,-1-1 1,0 0 0,1 0 0,-1-1 0,1 0 0,8 1 0,-3 0 18,-1-1 1,1-1 0,0 0-1,0-1 1,0 0 0,-1 0-1,24-7 1,-29 5 81,0 1-1,0-1 1,0 0-1,-1-1 1,1 1-1,-1-1 1,0 0-1,0-1 1,0 1-1,-1-1 1,1 0-1,3-6 1,-7 54-252,-3-21 44,1 1 0,1 0 0,1 0-1,6 34 1,-3-35-2682,2 0-1,12 30 1,-9-28-2636</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0.379"/>
    </inkml:context>
    <inkml:brush xml:id="br0">
      <inkml:brushProperty name="width" value="0.025" units="cm"/>
      <inkml:brushProperty name="height" value="0.025" units="cm"/>
      <inkml:brushProperty name="color" value="#E71224"/>
    </inkml:brush>
  </inkml:definitions>
  <inkml:trace contextRef="#ctx0" brushRef="#br0">2 24 13100,'-1'-1'340,"1"0"0,0-1 0,0 1 0,-1 0 0,1 0 0,0-1 0,0 1 0,1 0-1,-1 0 1,0 0 0,0-1 0,1 1 0,-1 0 0,0 0 0,1 0 0,-1 0 0,1 0 0,0-2-1,12 19 4492,2 8-4690,9 7 684,1 0 1,2-1-1,30 26 0,-39-41-711,0-1-1,1 0 0,0-2 1,1 0-1,1-1 0,34 13 0,-54-23-142,0 0 0,1-1 0,-1 1-1,1-1 1,-1 1 0,0-1-1,1 0 1,-1 1 0,1-1 0,-1 0-1,1 0 1,-1 0 0,1 0-1,-1 0 1,1-1 0,-1 1-1,1 0 1,-1-1 0,1 1 0,-1-1-1,1 1 1,-1-1 0,0 0-1,1 1 1,-1-1 0,0 0 0,0 0-1,0 0 1,0 0 0,2-2-1,-1-1-584,1-1 0,-1 0 0,0 0 0,-1 0 0,1 0 0,-1 0 0,1-7 0,3-7-1696,4-19-2996,1-5-593</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1.017"/>
    </inkml:context>
    <inkml:brush xml:id="br0">
      <inkml:brushProperty name="width" value="0.025" units="cm"/>
      <inkml:brushProperty name="height" value="0.025" units="cm"/>
      <inkml:brushProperty name="color" value="#E71224"/>
    </inkml:brush>
  </inkml:definitions>
  <inkml:trace contextRef="#ctx0" brushRef="#br0">323 15 7815,'0'0'12567,"-4"7"-11072,-105 235 4157,23-47-4583,1 2-946,249-513-2134,-118 230 1256,79-159 376,-122 237 878,-5 9-223,-15 17-176,-24 36-222,-266 474 1553,298-503-1371,8-14 12,11-13 148,17-21-135,-1-2 0,-1-1-1,-2-1 1,0 0 0,22-38 0,-40 59-82,19-28-199,-2-1 0,0-1 0,-3-1 0,-1-1-1,-2 0 1,-1-1 0,12-52 0,-27 91 189,0-1-1,1 0 1,-1 0 0,0 0-1,0 1 1,0-1 0,0 0-1,1 0 1,-1 0 0,0 1-1,0-1 1,-1 0 0,1 0-1,0 0 1,0 0 0,0 1-1,0-1 1,-1 0 0,1 0-1,0 1 1,-1-1 0,0-1-1,-13 8-170,-14 26-25,-1 12 77,1 1 1,-34 77-1,23-26-2775,37-92 2447,-16 35-3047,-2-22-3071,5-15 534</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1.868"/>
    </inkml:context>
    <inkml:brush xml:id="br0">
      <inkml:brushProperty name="width" value="0.025" units="cm"/>
      <inkml:brushProperty name="height" value="0.025" units="cm"/>
      <inkml:brushProperty name="color" value="#E71224"/>
    </inkml:brush>
  </inkml:definitions>
  <inkml:trace contextRef="#ctx0" brushRef="#br0">102 133 10250,'0'0'1329,"-9"-10"673,-2-5-1078,-13-15 113,-5 6 3691,73 57-4151,-3 2 0,-1 1 0,41 48 0,61 56-253,-132-131-307,-3-5 7,-1 2 1,0-1 0,0 1 0,-1 0-1,9 11 1,-35-21 952,1-5-845,2-1 0,-1-1 0,1-1-1,1 0 1,0-1 0,1-1 0,0-1 0,1 0 0,-25-33 0,-3-13-35,-52-97 0,65 105-131,52 91-502,6 14 422,70 92 0,-79-120 145,1 1-145,1 0 0,0-1 0,2-2 0,42 33 0,-80-68 267,1 0 0,-22-28 0,-1-2 24,-24-22-185,-1-3-28,-75-63-1,138 142-363,13 13 338,1-1-1,1 0 1,0-2-1,2 1 1,25 22-1,-22-22 54,4 6-111,2-1 1,1-2-1,1-1 0,55 36 1,-103-74 381,1-1-1,1 0 1,-24-28 0,-62-76-65,27 31-208,93 107-442,81 79-2046,-84-86 1374,0-1 0,1-1 1,0 0-1,0-1 0,1 0 0,17 6 0,11-1-3450</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2.508"/>
    </inkml:context>
    <inkml:brush xml:id="br0">
      <inkml:brushProperty name="width" value="0.025" units="cm"/>
      <inkml:brushProperty name="height" value="0.025" units="cm"/>
      <inkml:brushProperty name="color" value="#E71224"/>
    </inkml:brush>
  </inkml:definitions>
  <inkml:trace contextRef="#ctx0" brushRef="#br0">340 77 7335,'2'-9'1682,"-1"5"-2025,12-48 5306,-12 40-1944,-11 39-2384,-50 140 2184,-143 277-1,202-442-2695,18-41 571,145-411-3284,-143 395 2025,-13 28 323,-6 26 237,0 1 0,0 0 0,0 0 0,0 0 0,0 0 0,0 0 0,0 0 0,0-1 0,0 1 0,0 0 0,0 0 0,0 0 0,0 0 0,-1 0 0,1 0 0,0 0 0,0-1 0,0 1 0,0 0 0,0 0 0,0 0 0,0 0 0,-1 0 0,1 0 0,0 0 0,0 0 0,0 0 0,0 0 0,0 0 0,-1 0 0,1 0 0,0 0 0,0 0 0,0 0 0,0 0 0,0 0 0,0 0 0,-1 0 0,1 0 0,0 0 0,0 0 0,0 0 0,0 0 0,0 0 0,-1 0 0,1 0 0,0 0 0,0 0 0,0 1 0,0-1 0,0 0 0,0 0 0,0 0 0,0 0 0,0 0 0,-1 0 0,1 0 0,0 1 0,0-1 0,0 0 0,0 0 0,0 0 0,0 0 0,0 0 0,0 0 0,0 1 0,0-1 0,0 0 0,0 0 0,-29 44-257,-208 443 1191,236-484-910,-12 35 171,16-30-22,13-18 112,20-27-334,-1-1 0,-3-2 1,39-60-1,-64 89-25,6-7 5,76-118-1046,-76 114 960,-1-1 1,-1 0-1,-1 0 1,8-31 0,-18 53 154,1 1 0,-1-1 0,0 0 1,1 1-1,-1-1 0,0 0 0,0 0 0,0 1 1,1-1-1,-1 0 0,0 0 0,0 1 1,0-1-1,0 0 0,0 0 0,0 1 0,-1-1 1,1 0-1,0 0 0,0 1 0,0-1 1,-1 0-1,1 1 0,0-1 0,-1 0 0,1 1 1,-1-2-1,-15 10-279,-18 28-30,-5 21 839,3 2-1,3 1 0,2 2 0,-33 94 0,60-144-589,0 1 0,1-1 0,1 0 0,-3 26 0,9-4-5989</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3.020"/>
    </inkml:context>
    <inkml:brush xml:id="br0">
      <inkml:brushProperty name="width" value="0.025" units="cm"/>
      <inkml:brushProperty name="height" value="0.025" units="cm"/>
      <inkml:brushProperty name="color" value="#E71224"/>
    </inkml:brush>
  </inkml:definitions>
  <inkml:trace contextRef="#ctx0" brushRef="#br0">0 186 673,'0'0'11226,"18"4"-9667,9 3-943,0-2 0,1 0 0,0-2 0,41-1 0,526-64 2231,-306 26-2608,-182 23-200,995-86 194,-968 97 189,-134 2-437,0 0 0,-1 1 0,1-1 1,0 0-1,0 0 0,0 0 0,0 0 0,0 0 1,0 0-1,-1 1 0,1-1 0,0 0 0,0 0 0,0 0 1,0 0-1,0 1 0,0-1 0,0 0 0,0 0 1,0 0-1,0 0 0,0 1 0,0-1 0,0 0 0,0 0 1,0 0-1,0 1 0,0-1 0,0 0 0,0 0 1,0 0-1,0 0 0,0 1 0,0-1 0,0 0 1,0 0-1,0 0 0,1 0 0,-1 0 0,0 1 0,0-1 1,0 0-1,0 0 0,0 0 0,0 0 0,1 0 1,-1 0-1,0 1 0,-19 7-2473,0-8-976,-1 0-439</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3.802"/>
    </inkml:context>
    <inkml:brush xml:id="br0">
      <inkml:brushProperty name="width" value="0.025" units="cm"/>
      <inkml:brushProperty name="height" value="0.025" units="cm"/>
      <inkml:brushProperty name="color" value="#E71224"/>
    </inkml:brush>
  </inkml:definitions>
  <inkml:trace contextRef="#ctx0" brushRef="#br0">372 2 5894,'0'0'8012,"-7"8"-6303,-106 121 4118,-11 6-3567,1 1-1662,118-133-1354,6-5 52,10-18-599,19-27-1219,24-38-1553,46-66 716,-79 125 5293,37-38 0,-57 63-1778,0-1-1,0 1 1,1 0-1,-1-1 1,1 1 0,-1 0-1,1 0 1,-1 0-1,1 0 1,0 0-1,0 0 1,-1 1-1,1-1 1,0 0-1,0 1 1,0-1-1,2 1 1,-3 0-101,0 0 0,0 1 0,0-1 0,-1 1 0,1-1 0,0 1 0,0-1 0,-1 1 0,1-1-1,0 1 1,0 0 0,-1-1 0,1 1 0,-1 0 0,1-1 0,-1 1 0,1 0 0,-1 0 0,1 0 0,-1-1 0,0 1 0,1 0 0,-1 0 0,0 0 0,0 1 0,2 10 144,0 1 0,-1-1 1,-1 1-1,-1 15 1,0-5 270,3 14-67,1-1-1,2 1 0,11 37 0,19 46-2475,-32-106-348,-3-5-2039,-2-4 13</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4.131"/>
    </inkml:context>
    <inkml:brush xml:id="br0">
      <inkml:brushProperty name="width" value="0.025" units="cm"/>
      <inkml:brushProperty name="height" value="0.025" units="cm"/>
      <inkml:brushProperty name="color" value="#E71224"/>
    </inkml:brush>
  </inkml:definitions>
  <inkml:trace contextRef="#ctx0" brushRef="#br0">1 123 6662,'0'0'13293,"89"24"-12364,-30-28-481,9-9-288,5-2-64,0-3-64,-1 3-224,-8-3-608,-3-1-994,-15-2-2530,-1-3-1153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1.393"/>
    </inkml:context>
    <inkml:brush xml:id="br0">
      <inkml:brushProperty name="width" value="0.035" units="cm"/>
      <inkml:brushProperty name="height" value="0.035" units="cm"/>
    </inkml:brush>
  </inkml:definitions>
  <inkml:trace contextRef="#ctx0" brushRef="#br0">13 71 18452,'-12'8'3950,"28"-11"-2407,32-10-863,-48 13-629,65-21 279,-35 11-860,-1 1-1,1 2 1,54-8 0,-78 15-17,-4 0-215,-5 0 67,1 0 460,-7 2-551</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4.476"/>
    </inkml:context>
    <inkml:brush xml:id="br0">
      <inkml:brushProperty name="width" value="0.025" units="cm"/>
      <inkml:brushProperty name="height" value="0.025" units="cm"/>
      <inkml:brushProperty name="color" value="#E71224"/>
    </inkml:brush>
  </inkml:definitions>
  <inkml:trace contextRef="#ctx0" brushRef="#br0">73 73 10090,'0'0'2236,"-4"10"-1382,-9 17 423,1 1 0,1 0 0,2 0 0,1 1-1,-7 48 1,15-74-1200,1 49 283,-1-51-344,0-1 0,0 1 0,0 0 0,0 0 0,1 0 0,-1 0 0,0-1 0,0 1-1,1 0 1,-1 0 0,0-1 0,1 1 0,-1 0 0,1-1 0,-1 1 0,1 0 0,-1-1 0,1 1 0,-1-1 0,1 1 0,0-1 0,-1 1 0,1-1-1,0 1 1,-1-1 0,1 1 0,0-1 0,0 0 0,-1 0 0,1 1 0,0-1 0,0 0 0,-1 0 0,1 0 0,0 0 0,0 0 0,0 0 0,0 0 0,-1 0-1,1 0 1,0 0 0,0 0 0,-1-1 0,1 1 0,0 0 0,0-1 0,-1 1 0,1 0 0,0-1 0,0 1 0,-1-1 0,1 1 0,-1-1 0,1 1-1,0-1 1,0-1 0,3-1 61,0-2-1,0 1 0,0 0 1,0-1-1,-1 0 0,0 1 1,0-1-1,0-1 0,2-5 1,19-53-35,-23 61-31,6-20-115,-2-1-1,0 0 1,-2 0-1,0 0 1,-2-1-1,-2-38 1,1 62 96,0-1 1,0 1-1,0 0 1,0-1-1,0 1 0,0 0 1,0-1-1,-1 1 1,1 0-1,-1 0 1,1-1-1,-1 1 1,1 0-1,-1 0 0,0 0 1,1-1-1,-1 1 1,0 0-1,0 0 1,0 0-1,0 0 1,0 1-1,0-1 0,0 0 1,0 0-1,0 1 1,-1-1-1,1 0 1,0 1-1,-2-1 1,2 1 16,0 0 1,0 1 0,-1-1-1,1 0 1,0 1 0,0-1-1,0 1 1,0-1 0,0 1-1,0 0 1,0-1 0,0 1-1,0 0 1,0 0 0,0 0 0,0 0-1,0 0 1,0 0 0,1 0-1,-1 0 1,0 0 0,1 0-1,-1 0 1,1 0 0,-1 0-1,1 1 1,0-1 0,0 0-1,-1 0 1,1 0 0,0 1-1,0 1 1,-1 0 23,1-1 0,-1 1 0,1 0 0,-1 0 0,1 0 1,0 0-1,0 0 0,0 0 0,1 0 0,-1 0 0,1 0 0,0 0 0,0 0 0,0-1 0,0 1 0,0 0 0,0 0 0,1-1 0,-1 1 0,1-1 0,0 1 1,0-1-1,0 0 0,0 0 0,0 0 0,0 0 0,4 3 0,1-2 17,0 0 0,0-1 1,0 1-1,0-1 0,0-1 1,0 1-1,0-1 0,0-1 0,1 1 1,11-2-1,-8 0-15,-1 0 1,1-1 0,-1 0-1,0 0 1,0-1-1,0-1 1,0 0-1,-1 0 1,1-1 0,15-10-1,3-6 68,49-45 1,-73 67-349,-5 10 178,-4 13 133,-1-4 91,0 1-1,2 0 0,0 0 0,1 0 1,2 1-1,0 32 0,2-45-228,0-1 0,1 1-1,0 0 1,0-1 0,1 1-1,0-1 1,8 16-1,-7-18-281,0-1-1,0 1 0,0-1 0,0 0 0,1 0 1,0 0-1,0-1 0,1 1 0,-1-1 1,1 0-1,8 4 0,15 3-5838</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5.052"/>
    </inkml:context>
    <inkml:brush xml:id="br0">
      <inkml:brushProperty name="width" value="0.025" units="cm"/>
      <inkml:brushProperty name="height" value="0.025" units="cm"/>
      <inkml:brushProperty name="color" value="#E71224"/>
    </inkml:brush>
  </inkml:definitions>
  <inkml:trace contextRef="#ctx0" brushRef="#br0">1 76 4036,'0'0'15727,"92"-39"-14927,-22 31-127,9-2-449,6 2-160,5 4-32,-10 3-448,-12 0-1378,-9-1-2434,-24-1-1313</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5.398"/>
    </inkml:context>
    <inkml:brush xml:id="br0">
      <inkml:brushProperty name="width" value="0.025" units="cm"/>
      <inkml:brushProperty name="height" value="0.025" units="cm"/>
      <inkml:brushProperty name="color" value="#E71224"/>
    </inkml:brush>
  </inkml:definitions>
  <inkml:trace contextRef="#ctx0" brushRef="#br0">1 39 14670,'0'0'1185,"51"22"96,21-22-256,14-1-288,17-10-545,4-3-160,4-1-737,-15-4-4099</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7.849"/>
    </inkml:context>
    <inkml:brush xml:id="br0">
      <inkml:brushProperty name="width" value="0.025" units="cm"/>
      <inkml:brushProperty name="height" value="0.025" units="cm"/>
      <inkml:brushProperty name="color" value="#E71224"/>
    </inkml:brush>
  </inkml:definitions>
  <inkml:trace contextRef="#ctx0" brushRef="#br0">39 96 14990,'0'0'1217,"-3"10"-843,-1 2-258,-1 0 85,1 1 0,1 0 0,0 0 0,-2 22 0,5-34-195,1 1-1,0-1 1,-1 0-1,1 0 1,0 1-1,0-1 1,0 0-1,0 0 1,0 0-1,0 0 1,0 0-1,0 0 1,0-1 0,0 1-1,1 0 1,-1 0-1,0-1 1,0 1-1,1-1 1,-1 1-1,0-1 1,1 0-1,-1 1 1,1-1-1,1 0 1,50 8 198,-37-6-162,-4 0-57,-1 1-1,0 0 1,0 1 0,-1 0 0,1 0-1,-1 1 1,10 6 0,-18-10 68,0 1-1,0-1 1,0 0-1,0 1 1,-1-1 0,1 1-1,0 0 1,-1-1-1,1 1 1,-1 0 0,0 0-1,1 0 1,-1 0-1,0 0 1,0 0 0,-1 0-1,1 0 1,0 1-1,-1-1 1,1 0 0,-1 0-1,0 1 1,1-1-1,-1 0 1,0 1 0,-1-1-1,1 0 1,0 1-1,-1-1 1,1 0 0,-1 0-1,1 1 1,-1-1-1,0 0 1,0 0-1,0 0 1,-1 0 0,1 0-1,0 0 1,-1 0-1,-2 2 1,0 1 248,-1-1 0,0 1 0,0-1 1,-1 0-1,0 0 0,1 0 0,-1-1 0,0 0 0,-1 0 0,1-1 0,0 1 0,-11 1 1,8-2-157,1 0 1,-1-1-1,0 0 1,0 0 0,0-1-1,0 0 1,0 0-1,0-1 1,-9-2 0,16 2-209,0 0 0,-1 0 1,1 0-1,1 0 0,-1-1 1,0 1-1,0 0 0,0-1 1,1 0-1,-1 1 0,1-1 1,-1 0-1,1 0 0,-1 0 1,1 0-1,0 0 0,0 0 1,0 0-1,0 0 0,1 0 1,-1 0-1,1-1 0,-1 1 1,1-4-1,-3-63-4247,4 49 2766,0-8-1026,1-1-1,1 1 1,8-28-1,-5 32 2112,16-42 0,-20 63 775,-1 0 0,1 1 0,0-1 0,0 1 1,0-1-1,0 1 0,0 0 0,0 0 0,1 0 0,-1 0 0,1 0 0,-1 1 0,1-1 0,0 1 0,-1 0 0,1-1 0,0 1 0,0 1 1,0-1-1,0 0 0,0 1 0,5-1 0,9 0 13,0 0 1,-1 2 0,19 2 0,-16-2-415,41 4-437,59 4-6531,-79-9 1789</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8.191"/>
    </inkml:context>
    <inkml:brush xml:id="br0">
      <inkml:brushProperty name="width" value="0.025" units="cm"/>
      <inkml:brushProperty name="height" value="0.025" units="cm"/>
      <inkml:brushProperty name="color" value="#E71224"/>
    </inkml:brush>
  </inkml:definitions>
  <inkml:trace contextRef="#ctx0" brushRef="#br0">164 1 6246,'0'0'6481,"-11"5"-4426,1 0-1651,0 0 0,0 1-1,1 0 1,0 1 0,0 0 0,1 0-1,0 0 1,0 1 0,1 1 0,-9 12 0,7-7 134,1 0 1,0 1-1,-6 18 1,12-28-439,1 0 1,-1 0-1,1 0 1,-1 0-1,1 1 1,1-1-1,-1 1 0,1-1 1,0 0-1,0 1 1,1-1-1,-1 0 1,4 10-1,-3-13-82,1 1 1,-1-1-1,1 0 0,0 0 0,0 0 0,0 0 1,0-1-1,0 1 0,0 0 0,0-1 0,1 0 1,-1 1-1,1-1 0,-1 0 0,1 0 0,-1 0 1,1-1-1,-1 1 0,1-1 0,0 1 0,-1-1 1,1 0-1,0 0 0,0 0 0,-1 0 0,1 0 1,0-1-1,3-1 0,2 1 12,0 0 1,-1-1-1,1 0 0,-1 0 1,0-1-1,1 0 0,-1 0 1,12-9-1,-12 6-4,0 0-1,-1-1 1,0 0-1,0 0 1,0-1-1,-1 0 1,0 0-1,-1 0 1,5-9-1,-7 11-15,0 0-1,1 0 0,-2 0 0,1-1 1,-1 1-1,0 0 0,0-1 1,-1 1-1,1 0 0,-2-1 1,1 1-1,-1-1 0,0 1 1,-1-7-1,0 11-29,1-1 1,0 1-1,0 0 1,-1 0-1,1-1 0,-1 1 1,0 0-1,1 0 1,-1 1-1,0-1 0,0 0 1,0 1-1,0-1 1,-1 1-1,1-1 0,0 1 1,-1 0-1,1 0 1,-1 0-1,1 0 0,-1 1 1,1-1-1,-1 1 1,1 0-1,-6-1 0,6 1-54,-1 0-1,1 0 0,0 0 1,0 0-1,0 1 0,-1-1 1,1 0-1,0 1 0,0 0 1,0-1-1,0 1 1,0 0-1,0 0 0,0 0 1,0 1-1,0-1 0,1 0 1,-1 1-1,0-1 0,1 1 1,-1-1-1,1 1 0,0 0 1,-1 0-1,1-1 0,0 1 1,0 0-1,0 0 0,0 0 1,-1 4-1,2-3-222,-1-1-1,1 1 1,-1-1 0,1 1-1,0-1 1,0 1 0,0-1-1,1 1 1,-1 0 0,0-1 0,1 1-1,0-1 1,-1 0 0,1 1-1,0-1 1,0 1 0,1-1-1,-1 0 1,0 0 0,1 0-1,-1 0 1,1 0 0,0 0-1,0 0 1,0-1 0,0 1-1,0 0 1,0-1 0,0 0-1,0 1 1,0-1 0,1 0 0,-1 0-1,0 0 1,3 0 0,29 10-3141</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8.564"/>
    </inkml:context>
    <inkml:brush xml:id="br0">
      <inkml:brushProperty name="width" value="0.025" units="cm"/>
      <inkml:brushProperty name="height" value="0.025" units="cm"/>
      <inkml:brushProperty name="color" value="#E71224"/>
    </inkml:brush>
  </inkml:definitions>
  <inkml:trace contextRef="#ctx0" brushRef="#br0">173 42 8520,'0'0'9438,"-11"-3"-8167,7 1-1216,0 1-1,-1 0 1,1 0 0,0 0-1,0 1 1,-1-1 0,1 1 0,0 0-1,-1 1 1,1-1 0,0 1-1,0 0 1,-1 0 0,1 0 0,0 0-1,0 1 1,0-1 0,0 1 0,0 0-1,1 1 1,-1-1 0,1 0-1,-1 1 1,1 0 0,0 0 0,0 0-1,-3 4 1,0 0 134,0 0 1,1 1-1,0 0 0,0 0 1,1 1-1,0-1 0,-4 12 1,7-18-166,0 0 0,0 0 0,1 0 0,-1 0 1,1 0-1,-1 0 0,1 0 0,0 0 0,0 0 1,-1 0-1,1 0 0,1 0 0,-1 0 0,0 0 1,0 0-1,1 0 0,0 0 0,-1 0 0,1 0 1,0 0-1,0 0 0,0 0 0,0-1 0,0 1 1,0 0-1,0-1 0,1 1 0,-1 0 0,1-1 1,-1 0-1,1 1 0,-1-1 0,1 0 0,0 0 1,0 0-1,-1 0 0,5 1 0,2 0 10,1 0-1,-1 0 0,1-1 1,0 0-1,-1-1 0,1 0 0,-1 0 1,1-1-1,0 0 0,-1-1 1,1 0-1,-1 0 0,0-1 1,0 0-1,0 0 0,0-1 0,13-7 1,-15 7-21,0 0-1,0-1 1,0 1 0,-1-1 0,0 0 0,0 0-1,0-1 1,0 1 0,-1-1 0,0 0-1,0 0 1,-1-1 0,1 1 0,-1-1 0,-1 0-1,1 0 1,-1 0 0,-1 0 0,1 0 0,-1 0-1,0-9 1,-1 14-24,0 0 0,0 0 0,0 0 0,0 0 0,-1 0 0,1 1 0,-1-1 0,1 0-1,-1 0 1,0 1 0,0-1 0,0 0 0,1 1 0,-2-1 0,1 1 0,0-1 0,0 1 0,0-1 0,-1 1 0,1 0 0,-1 0 0,1 0 0,-1 0-1,1 0 1,-1 0 0,-2-1 0,0 0-198,0 1 0,0 0 0,0 0 0,-1 0-1,1 1 1,0-1 0,-1 1 0,1 0 0,0 0-1,-6 1 1,9-1-67,0 1-1,0-1 0,1 0 1,-1 1-1,0-1 0,0 0 1,1 1-1,-1-1 0,0 1 1,1 0-1,-1-1 0,1 1 1,-1-1-1,1 1 1,-1 0-1,1-1 0,-1 1 1,1 0-1,-1-1 0,1 1 1,0 0-1,0 0 0,-1 0 1,1-1-1,0 1 0,0 0 1,0 0-1,0 0 0,0-1 1,0 1-1,0 0 0,0 0 1,0 1-1,0 8-4971</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8.910"/>
    </inkml:context>
    <inkml:brush xml:id="br0">
      <inkml:brushProperty name="width" value="0.025" units="cm"/>
      <inkml:brushProperty name="height" value="0.025" units="cm"/>
      <inkml:brushProperty name="color" value="#E71224"/>
    </inkml:brush>
  </inkml:definitions>
  <inkml:trace contextRef="#ctx0" brushRef="#br0">0 195 10826,'0'0'10826,"68"0"-11850,-45 0-962,4-2-1378,-4-9-1824</inkml:trace>
  <inkml:trace contextRef="#ctx0" brushRef="#br0" timeOffset="1">266 0 9897,'0'0'2707,"-3"9"-1111,-10 26 2333,-17 67 0,23-37-2936,7-63-1011,0-1 1,0 1-1,0 0 0,1 0 1,-1-1-1,0 1 1,1 0-1,-1 0 0,1-1 1,0 1-1,-1-1 0,1 1 1,0-1-1,0 1 0,0-1 1,0 1-1,1-1 0,-1 0 1,0 0-1,0 1 0,1-1 1,-1 0-1,1 0 0,-1 0 1,1-1-1,-1 1 0,1 0 1,0 0-1,-1-1 0,1 1 1,0-1-1,-1 0 0,1 1 1,0-1-1,0 0 0,-1 0 1,1 0-1,0 0 0,0 0 1,-1-1-1,3 0 0,2 1-758,0-1 0,1 0 0,-1-1 0,0 0 0,0 0 0,0 0 0,0 0 0,0-1 0,-1 0 0,8-5 0,5-9-3356,-5 2-769</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9.283"/>
    </inkml:context>
    <inkml:brush xml:id="br0">
      <inkml:brushProperty name="width" value="0.025" units="cm"/>
      <inkml:brushProperty name="height" value="0.025" units="cm"/>
      <inkml:brushProperty name="color" value="#E71224"/>
    </inkml:brush>
  </inkml:definitions>
  <inkml:trace contextRef="#ctx0" brushRef="#br0">52 1 5605,'0'0'12172,"-28"48"-10859,17-24-384,6-1-192,-1 2-225,5-3-224,1-1-224,0-4-32,7-4-928,9-4-1186,0-9-1986,2 0-1858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9.626"/>
    </inkml:context>
    <inkml:brush xml:id="br0">
      <inkml:brushProperty name="width" value="0.025" units="cm"/>
      <inkml:brushProperty name="height" value="0.025" units="cm"/>
      <inkml:brushProperty name="color" value="#E71224"/>
    </inkml:brush>
  </inkml:definitions>
  <inkml:trace contextRef="#ctx0" brushRef="#br0">1 3 5830,'0'0'14472,"10"-1"-13762,-6 0-681,1 1 1,-1-1-1,1 1 1,-1 0-1,1 1 1,-1-1-1,1 1 0,-1 0 1,0 0-1,1 0 1,-1 1-1,0 0 1,0-1-1,0 1 1,0 1-1,0-1 0,0 1 1,-1-1-1,1 1 1,-1 0-1,0 0 1,0 0-1,0 1 1,0-1-1,0 1 0,-1 0 1,1 0-1,-1 0 1,0 0-1,-1 0 1,1 0-1,1 7 0,-2-6-11,0-1-1,0 1 1,0 0-1,-1 0 1,0 0-1,0 0 1,0 0-1,-1 0 1,0 0-1,0 0 1,0 0-1,0 0 1,-1 0-1,0-1 1,-4 9-1,0-3 171,-2-1-1,1 1 0,-2-1 1,1 0-1,-12 8 0,19-16-159,0-1-1,0 1 1,0-1-1,0 1 1,0 0-1,0-1 1,1 1-1,-1 0 1,0 0-1,0 0 1,0 0-1,1 0 1,-1 0-1,1 0 1,-1 0-1,0 0 1,1 0-1,0 0 1,-1 0-1,1 0 1,0 0-1,-1 1 1,1-1-1,0 0 0,0 0 1,0 0-1,0 0 1,0 2-1,2-2-46,-1 0-1,1 0 1,-1 0-1,0-1 1,1 1-1,-1-1 1,1 1-1,0-1 1,-1 1-1,1-1 0,-1 0 1,1 0-1,0 0 1,-1 0-1,1 0 1,2 0-1,8-1-441,0-1 0,0 0-1,0 0 1,15-6 0,-15 1-1215,0 0 1,0-1 0,-1 0-1,0-1 1,17-18 0,0-2-3541</inkml:trace>
  <inkml:trace contextRef="#ctx0" brushRef="#br0" timeOffset="1">349 24 6566,'0'0'13560,"-9"1"-12904,8-1-637,-36 11 438,36-10-453,0-1 0,0 1 0,0-1 0,-1 1 0,1 0 0,0 0 0,0 0 0,1-1 0,-1 1 0,0 0 0,0 0 0,0 0 0,1 0 0,-1 0 0,0 1 0,1-1 0,-1 0 0,1 0 0,-1 0 0,1 0 0,0 1 1,-1-1-1,1 0 0,0 0 0,0 1 0,0-1 0,0 0 0,0 1 0,0-1 0,0 0 0,1 0 0,-1 1 0,0-1 0,1 0 0,-1 0 0,2 2 0,0 0-99,1-1 0,-1 1 0,1-1 1,0 0-1,0 0 0,0 0 0,0 0 0,1-1 1,-1 1-1,0-1 0,1 1 0,-1-1 0,1-1 1,-1 1-1,7 1 0,25 9-176,-31-9 314,0 0 1,-1 0 0,1 0-1,-1 1 1,1-1 0,-1 1 0,0 0-1,0 0 1,0 0 0,-1 1 0,1-1-1,-1 1 1,1-1 0,-1 1 0,0 0-1,-1 0 1,1 0 0,-1 0-1,0 0 1,0 0 0,0 0 0,0 0-1,-1 1 1,1-1 0,-1 0 0,0 0-1,-1 1 1,1-1 0,-1 0 0,0 0-1,0 0 1,0 0 0,0 0-1,-1 0 1,1 0 0,-1 0 0,0 0-1,-1 0 1,1-1 0,0 1 0,-1-1-1,0 0 1,0 0 0,0 0 0,0 0-1,0 0 1,-1-1 0,1 0-1,-1 1 1,0-1 0,-7 3 0,10-4-55,-1 0 0,0 0 0,0 0 0,0 0 0,1 0 0,-1-1 0,0 1 0,0-1 0,0 1 0,0-1 0,0 1 0,0-1 0,0 0 1,0 0-1,0 0 0,0 0 0,0-1 0,0 1 0,0 0 0,0-1 0,0 1 0,0-1 0,0 0 0,0 0 0,1 0 0,-1 0 0,-2-1 0,-10-21-2830,7-9-3540,5 0-2556</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19.973"/>
    </inkml:context>
    <inkml:brush xml:id="br0">
      <inkml:brushProperty name="width" value="0.025" units="cm"/>
      <inkml:brushProperty name="height" value="0.025" units="cm"/>
      <inkml:brushProperty name="color" value="#E71224"/>
    </inkml:brush>
  </inkml:definitions>
  <inkml:trace contextRef="#ctx0" brushRef="#br0">0 1 13965,'0'0'3139,"55"11"-1377,-23-3-353,8-1-416,-1 1-609,4-1-319,-4-1-65,0-2-1890,-5-4-2851,-1 0-4291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2.248"/>
    </inkml:context>
    <inkml:brush xml:id="br0">
      <inkml:brushProperty name="width" value="0.035" units="cm"/>
      <inkml:brushProperty name="height" value="0.035" units="cm"/>
    </inkml:brush>
  </inkml:definitions>
  <inkml:trace contextRef="#ctx0" brushRef="#br0">52 5 14531,'1'2'232,"-1"0"1,0-1-1,1 1 0,-1 0 0,0 0 1,0-1-1,0 1 0,0 0 1,0 0-1,0-1 0,-1 1 0,1 0 1,-2 3-1,-10 26 900,7-18-459,-3 9-211,1 1 0,1-1 0,1 1 0,-2 29 0,7-52-457,0 1 1,0-1-1,0 0 1,0 1-1,0-1 1,0 0-1,0 1 1,0-1-1,0 0 1,0 1-1,0-1 1,0 0-1,0 1 0,0-1 1,1 0-1,-1 1 1,0-1-1,0 0 1,0 1-1,0-1 1,1 0-1,-1 0 1,0 1-1,0-1 0,0 0 1,1 0-1,-1 1 1,0-1-1,1 0 1,-1 0-1,0 0 1,1 0-1,-1 1 1,1-1-1,13-4 69,11-17-6,19-45 31,-20 29-51,26-63 94,-50 99-140,-6 15-47,1-1-1,0 1 1,0 0-1,2 0 1,0 1-1,0-1 1,1 1-1,1 23 1,0-38 28,1 1 1,0-1-1,0 1 1,0-1-1,0 1 0,0-1 1,0 1-1,0-1 1,1 1-1,-1-1 1,0 1-1,0-1 1,0 1-1,0-1 1,1 1-1,-1-1 0,0 1 1,0-1-1,1 1 1,-1-1-1,0 1 1,1-1-1,-1 0 1,1 1-1,-1-1 1,0 0-1,1 1 0,-1-1 1,1 0-1,-1 0 1,1 1-1,-1-1 1,1 0-1,-1 0 1,1 0-1,-1 0 1,1 1-1,-1-1 0,2 0 1,0-1 0,-1 1 1,1-1-1,-1 0 0,1 1 0,0-1 1,-1 0-1,0 0 0,1 0 1,-1 0-1,1 0 0,-1 0 1,0-1-1,1 0 0,18-25-235</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0.331"/>
    </inkml:context>
    <inkml:brush xml:id="br0">
      <inkml:brushProperty name="width" value="0.025" units="cm"/>
      <inkml:brushProperty name="height" value="0.025" units="cm"/>
      <inkml:brushProperty name="color" value="#E71224"/>
    </inkml:brush>
  </inkml:definitions>
  <inkml:trace contextRef="#ctx0" brushRef="#br0">0 180 7559,'0'0'10933,"16"3"-9737,57 7-397,1-4-1,119-5 1,170-27 76,-283 19-842,815-92 182,-514 42-2597,-351 51-1862,-17 1-3336</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0.734"/>
    </inkml:context>
    <inkml:brush xml:id="br0">
      <inkml:brushProperty name="width" value="0.025" units="cm"/>
      <inkml:brushProperty name="height" value="0.025" units="cm"/>
      <inkml:brushProperty name="color" value="#E71224"/>
    </inkml:brush>
  </inkml:definitions>
  <inkml:trace contextRef="#ctx0" brushRef="#br0">0 0 4068,'0'0'-160</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1.094"/>
    </inkml:context>
    <inkml:brush xml:id="br0">
      <inkml:brushProperty name="width" value="0.025" units="cm"/>
      <inkml:brushProperty name="height" value="0.025" units="cm"/>
      <inkml:brushProperty name="color" value="#E71224"/>
    </inkml:brush>
  </inkml:definitions>
  <inkml:trace contextRef="#ctx0" brushRef="#br0">33 274 8712,'-32'49'1810,"44"-63"7831,7-3-4031,10-5-2871,22-15-3405,28-22 462,-30 21 227,-33 27-5,0 0 0,-1-1 1,0-1-1,-1 0 0,-1-1 0,0 0 1,-1-1-1,11-17 0,-43 56-1024,-12 26 934,21-29 25,1 1 0,1 0 0,0 0 0,2 1 0,1 0 0,1 0 1,1 1-1,-2 33 0,6-56-45,0 1 0,0-1 0,0 0 0,0 0 0,0 1 1,1-1-1,-1 0 0,0 1 0,1-1 0,-1 0 0,0 0 0,1 1 0,0-1 0,-1 0 0,1 0 1,0 0-1,-1 0 0,1 0 0,0 0 0,0 0 0,0 0 0,0 0 0,0 0 0,0 0 1,0-1-1,0 1 0,0 0 0,1-1 0,-1 1 0,0-1 0,0 1 0,1-1 0,-1 1 0,0-1 1,0 0-1,1 0 0,-1 0 0,0 0 0,1 0 0,-1 0 0,0 0 0,1 0 0,-1 0 1,2-1-1,4-1-540,0 1 1,0-2-1,0 1 1,0-1-1,0 1 1,-1-2-1,7-3 1,26-21-4468,0-6 71</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1.486"/>
    </inkml:context>
    <inkml:brush xml:id="br0">
      <inkml:brushProperty name="width" value="0.025" units="cm"/>
      <inkml:brushProperty name="height" value="0.025" units="cm"/>
      <inkml:brushProperty name="color" value="#E71224"/>
    </inkml:brush>
  </inkml:definitions>
  <inkml:trace contextRef="#ctx0" brushRef="#br0">159 0 10954,'0'0'6588,"-10"9"-5681,-5 4-498,1 2 0,0 0-1,1 1 1,0 0-1,-17 32 1,22-35-165,2 0 0,-1 1 1,2 0-1,0 0 1,0 1-1,2-1 1,-1 1-1,2 0 0,-1 23 1,2-36-234,1-1 0,0 1 0,0-1 0,0 1 1,0 0-1,0-1 0,0 1 0,0-1 0,0 1 0,1 0 1,-1-1-1,1 1 0,-1-1 0,1 1 0,0-1 0,-1 1 1,1-1-1,0 0 0,0 1 0,0-1 0,0 0 0,0 0 0,0 0 1,1 1-1,-1-1 0,0 0 0,0-1 0,1 1 0,-1 0 1,1 0-1,-1 0 0,1-1 0,-1 1 0,1-1 0,-1 1 1,1-1-1,-1 0 0,1 0 0,0 0 0,-1 1 0,1-2 1,-1 1-1,1 0 0,0 0 0,-1 0 0,1-1 0,-1 1 1,1-1-1,-1 1 0,1-1 0,-1 1 0,2-2 0,6-2 30,-1 1-1,1-1 1,-1-1-1,-1 0 1,1 0-1,-1 0 0,0-1 1,8-8-1,-3 0-16,0-1-1,-1 0 0,0-1 1,-2-1-1,10-19 1,-15 26-11,0 0 0,0-1 1,-1 0-1,0 1 1,-1-1-1,0 0 1,-1 0-1,0 0 1,0-1-1,-2-10 1,1 20-22,-1 0 1,1 1-1,0-1 1,0 0-1,-1 0 1,0 1 0,1-1-1,-1 0 1,0 1-1,1-1 1,-1 1 0,0-1-1,0 1 1,0-1-1,-1 1 1,1 0-1,0-1 1,0 1 0,-1 0-1,1 0 1,-1 0-1,1 0 1,-1 0 0,-1 0-1,0 0 1,-1 0 0,1 0 0,-1 0-1,0 1 1,1 0 0,-1 0 0,1 0 0,-1 0-1,0 0 1,1 1 0,-6 1 0,0 0-7,1 0-1,-1 1 1,0 1 0,1 0-1,0 0 1,0 0 0,0 1 0,-12 10-1,15-10 21,0 0 0,0 0 0,0 1 0,1 0 0,0 0 0,1 0 1,-1 0-1,-2 9 0,5-14-117,0 1 1,1 0 0,-1 0-1,1 0 1,0-1 0,-1 1-1,1 0 1,0 0 0,0 0 0,0 0-1,1-1 1,-1 1 0,0 0-1,1 0 1,-1 0 0,1-1-1,-1 1 1,1 0 0,0-1-1,0 1 1,0 0 0,0-1 0,0 1-1,0-1 1,0 1 0,0-1-1,1 0 1,-1 0 0,1 1-1,-1-1 1,1 0 0,-1 0 0,1 0-1,-1-1 1,1 1 0,0 0-1,2 0 1,19 6-3175,3-2-3819,-8-2 901</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1.829"/>
    </inkml:context>
    <inkml:brush xml:id="br0">
      <inkml:brushProperty name="width" value="0.025" units="cm"/>
      <inkml:brushProperty name="height" value="0.025" units="cm"/>
      <inkml:brushProperty name="color" value="#E71224"/>
    </inkml:brush>
  </inkml:definitions>
  <inkml:trace contextRef="#ctx0" brushRef="#br0">152 82 7559,'0'0'8168,"-1"-10"-5408,-3-34-988,4 43-1706,0 0-1,0-1 1,0 1 0,-1 0-1,1 0 1,-1 0 0,1-1-1,-1 1 1,1 0 0,-1 0-1,0 0 1,0 0 0,1 0-1,-1 0 1,0 0 0,0 0-1,0 0 1,0 1 0,0-1-1,0 0 1,0 0 0,-1 1-1,1-1 1,0 1 0,0-1-1,0 1 1,-1 0 0,1-1-1,0 1 1,0 0 0,-1 0-1,1 0 1,0 0 0,0 0-1,-1 0 1,1 0 0,0 0-1,-1 0 1,1 1 0,0-1-1,0 1 1,0-1 0,-1 1-1,1-1 1,-2 2 0,-2 1-39,0 0-1,-1 0 1,1 0 0,1 1 0,-1-1 0,0 1-1,-5 7 1,2 0 69,1-1 1,0 2-1,1-1 0,0 1 0,-6 17 1,10-23-46,0-1 1,0 1 0,1 0 0,0 0 0,0 0 0,1-1 0,-1 1 0,1 0 0,0 0 0,1 0 0,-1 0-1,1 0 1,1 0 0,2 7 0,-3-10-36,1 0 0,0-1 0,-1 1 0,1-1 0,0 1 0,1-1 0,-1 0 0,0 0 0,1 0 0,-1 0 0,1 0 0,-1-1 0,1 1 0,0-1 0,0 0-1,0 1 1,0-1 0,0 0 0,0-1 0,0 1 0,0-1 0,0 1 0,0-1 0,0 0 0,0 0 0,1 0 0,-1-1 0,6 0 0,-2-1 20,1 1 1,-1-1 0,1 0-1,-1 0 1,0-1-1,0 0 1,0 0-1,0-1 1,-1 0-1,12-8 1,-13 6 11,0 1 1,0-1-1,0 0 1,0-1-1,-1 1 0,0-1 1,-1 0-1,0 0 1,0 0-1,0 0 1,-1-1-1,0 1 0,0-1 1,-1 1-1,0-1 1,0-13-1,-1 17-124,0 0 0,0 0 1,-1 1-1,1-1 0,-1 0 0,0 1 0,0-1 0,0 1 1,-1-1-1,1 1 0,-1-1 0,0 1 0,0 0 0,0 0 1,0 0-1,-1 0 0,1 0 0,-1 0 0,0 1 0,0-1 1,0 1-1,0 0 0,0 0 0,0 0 0,0 0 0,-1 1 1,1-1-1,-1 1 0,1 0 0,-1 0 0,0 0 0,1 0 1,-1 1-1,-6-1 0,0 0-890,0 1 1,0 0-1,1 1 0,-15 2 1,-15 9-6074,19-5 179</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2.279"/>
    </inkml:context>
    <inkml:brush xml:id="br0">
      <inkml:brushProperty name="width" value="0.025" units="cm"/>
      <inkml:brushProperty name="height" value="0.025" units="cm"/>
      <inkml:brushProperty name="color" value="#E71224"/>
    </inkml:brush>
  </inkml:definitions>
  <inkml:trace contextRef="#ctx0" brushRef="#br0">0 1 4612,'0'0'16656,"50"41"-15150,-7-41-289,16 0-769,0-4-352,1-4-64,-4 0-64,-13 2-897,-11 1-704,-16 1-1442,-14 0-2146,-8 2-2915</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2.609"/>
    </inkml:context>
    <inkml:brush xml:id="br0">
      <inkml:brushProperty name="width" value="0.025" units="cm"/>
      <inkml:brushProperty name="height" value="0.025" units="cm"/>
      <inkml:brushProperty name="color" value="#E71224"/>
    </inkml:brush>
  </inkml:definitions>
  <inkml:trace contextRef="#ctx0" brushRef="#br0">1 23 11499,'0'0'6246,"62"7"-5157,-15-7-224,5-4-609,3-1-192,2 1 0,-5 1-416,-2-3-1987,-7-2-5060</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4.452"/>
    </inkml:context>
    <inkml:brush xml:id="br0">
      <inkml:brushProperty name="width" value="0.025" units="cm"/>
      <inkml:brushProperty name="height" value="0.025" units="cm"/>
      <inkml:brushProperty name="color" value="#E71224"/>
    </inkml:brush>
  </inkml:definitions>
  <inkml:trace contextRef="#ctx0" brushRef="#br0">224 67 1057,'1'-3'1061,"0"0"0,1 1 0,-1-1-1,0 0 1,-1 0 0,1 0 0,-1 0 0,1-1 0,-1-2 0,0 4-823,0 1 0,0 0 0,-1-1 0,1 1 0,0-1 0,-1 1 1,1 0-1,-1-1 0,1 1 0,-1 0 0,1-1 0,-1 1 0,0 0 1,0 0-1,-2-2 0,1 1-124,0 1 1,0 0 0,-1 0-1,1 0 1,-1 0 0,1 0-1,-1 0 1,1 0 0,-1 1-1,0 0 1,1-1 0,-1 1-1,1 0 1,-1 0 0,0 1-1,1-1 1,-1 0 0,0 1-1,1-1 1,-1 1 0,1 0-1,-5 2 1,-2 2-56,0-1-1,0 1 1,0 1 0,1-1-1,0 2 1,0-1 0,0 1-1,1 0 1,0 0 0,1 1-1,-1 0 1,-5 11 0,4-8 105,1 1 0,1 0 1,0 0-1,1 1 1,0 0-1,1 0 0,1 0 1,-4 24-1,6-35-148,1 0 0,0 0 0,0 0 0,0 0 0,0 0 0,0 0 0,1 0 0,-1 0 0,0 0 0,1 0 0,0 0 0,-1 0 0,1-1 0,0 1 0,0 0 0,0 0 0,0-1-1,1 1 1,-1 0 0,0-1 0,1 1 0,-1-1 0,4 3 0,-2-2 9,1 0 0,0-1-1,0 1 1,0-1 0,0 1 0,0-1 0,0-1-1,0 1 1,0 0 0,0-1 0,5 0-1,3 0 16,-1-1 1,0 0-1,1-1 0,-1 0 0,0-1 0,0 0 0,0-1 0,10-5 0,-11 4 68,-1 0-1,0-1 0,-1 0 1,0-1-1,0 0 1,0 0-1,0-1 1,-1 0-1,-1 0 0,1-1 1,-1 1-1,-1-1 1,0-1-1,0 1 0,-1-1 1,0 0-1,0 0 1,-1 0-1,-1 0 0,0-1 1,0 1-1,-1-1 1,0 1-1,-1-20 0,0 29-107,-1 0 0,1 0 0,0 0-1,0-1 1,-1 1 0,1 0 0,-1 0-1,1 0 1,-1 0 0,1 0 0,-1 0-1,0 0 1,1 0 0,-1 0 0,0 0-1,0 0 1,0 0 0,0 1 0,0-1-1,0 0 1,0 1 0,0-1 0,0 0-1,0 1 1,0 0 0,0-1 0,0 1-1,-1-1 1,1 1 0,0 0 0,0 0-1,0 0 1,-1 0 0,1 0 0,0 0-1,0 0 1,0 0 0,-1 0 0,-1 1-1,0 0-66,0 0-1,0 0 1,0 0-1,-1 0 1,1 0-1,1 0 1,-1 1-1,0 0 1,0 0-1,0-1 0,1 2 1,-1-1-1,-3 4 1,3-1-449,1-1-1,-1 1 1,1 0 0,0 1-1,0-1 1,0 0 0,1 0-1,0 1 1,0-1 0,0 1 0,1-1-1,0 1 1,0 5 0,0 13-4652</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4.798"/>
    </inkml:context>
    <inkml:brush xml:id="br0">
      <inkml:brushProperty name="width" value="0.025" units="cm"/>
      <inkml:brushProperty name="height" value="0.025" units="cm"/>
      <inkml:brushProperty name="color" value="#E71224"/>
    </inkml:brush>
  </inkml:definitions>
  <inkml:trace contextRef="#ctx0" brushRef="#br0">49 0 11371,'0'0'5477,"-9"52"-5253,-5-23 737,3 2 737,2-1-289,4-2-448,5-2-833,0-5-128,0-5-929,14-5-224,0-8-416,4-3-1699,-5-5-1792</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5.128"/>
    </inkml:context>
    <inkml:brush xml:id="br0">
      <inkml:brushProperty name="width" value="0.025" units="cm"/>
      <inkml:brushProperty name="height" value="0.025" units="cm"/>
      <inkml:brushProperty name="color" value="#E71224"/>
    </inkml:brush>
  </inkml:definitions>
  <inkml:trace contextRef="#ctx0" brushRef="#br0">1 43 9321,'0'0'11381,"8"-1"-10794,14 0-218,0 0 0,23 4 0,-24-2-295,1 0 1,35-3-1,-49 0 53,0 1 0,0-1-1,0 0 1,0-1 0,0 0 0,-1 0-1,0 0 1,0-1 0,0 0 0,0-1-1,7-5 1,-13 9 338,-25 37-348,7-3-57,2 0 0,1 1 0,2 1 1,-12 56-1,3 11-2678,20-97 2168,-3 14-2514,-2-8-1971,-3-2-3580</inkml:trace>
  <inkml:trace contextRef="#ctx0" brushRef="#br0" timeOffset="1">46 241 8072,'0'0'13805,"46"-42"-13421,-14 42-256,4 3-64,7 3-96,0-2-865,7-4-896,-2 0-2916,-5-1-512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6:32.966"/>
    </inkml:context>
    <inkml:brush xml:id="br0">
      <inkml:brushProperty name="width" value="0.035" units="cm"/>
      <inkml:brushProperty name="height" value="0.035" units="cm"/>
    </inkml:brush>
  </inkml:definitions>
  <inkml:trace contextRef="#ctx0" brushRef="#br0">34 1 11955,'-2'8'5662,"-17"59"-2584,17-61-2914,-1 4 81,1 1 0,-3 18 0,5-27-221,0 0 0,0-1 0,0 1 0,0-1-1,0 1 1,0-1 0,1 1 0,-1-1 0,0 1 0,1-1 0,0 0 0,0 2 0,-1-2-16,1-1 0,-1 1 0,1-1 0,-1 1 0,1-1 0,-1 0 0,1 1 0,-1-1 0,1 0 0,-1 1 0,1-1 0,0 0 0,-1 0 0,1 0 0,-1 0 0,1 1 0,0-1 0,-1 0 1,1 0-1,0 0 0,-1 0 0,1 0 0,-1 0 0,1-1 0,0 1 0,-1 0 0,1 0 0,0 0 0,0-1 0,7-4 25,0 0 0,0-1 0,0 0 0,-1 0 0,0 0 0,0-1 0,9-12 0,-8 9-7,0 0-1,-1 0 1,-1-1-1,1 1 1,4-15-1,-11 25-25,0 0-1,1 0 1,-1 1-1,0-1 1,0 0-1,0 0 0,0 0 1,0 0-1,0 1 1,0-1-1,0 0 0,0 0 1,0 0-1,0 0 1,0 0-1,0 1 0,1-1 1,-1 0-1,0 0 1,0 0-1,0 0 1,0 0-1,0 0 0,1 0 1,-1 0-1,0 1 1,0-1-1,0 0 0,0 0 1,1 0-1,-1 0 1,0 0-1,0 0 1,0 0-1,0 0 0,1 0 1,-1 0-1,0 0 1,0 0-1,0 0 0,0 0 1,1 0-1,-1 0 1,0 0-1,0-1 0,0 1 1,0 0-1,1 0 1,-1 0-1,0 0 1,0 0-1,0 0 0,0 0 1,0 0-1,0-1 1,1 1-1,-1 0 0,0 0 1,-2 3-54,1 1 0,-1 0 0,1-1 0,0 1 0,0 0 0,0 0 0,1 0 0,-1 0 1,1 0-1,0 0 0,0 0 0,1 0 0,0 7 0,4-4-67</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5.505"/>
    </inkml:context>
    <inkml:brush xml:id="br0">
      <inkml:brushProperty name="width" value="0.025" units="cm"/>
      <inkml:brushProperty name="height" value="0.025" units="cm"/>
      <inkml:brushProperty name="color" value="#E71224"/>
    </inkml:brush>
  </inkml:definitions>
  <inkml:trace contextRef="#ctx0" brushRef="#br0">170 1 12139,'0'0'2648,"-9"0"-299,2 0-2085,0 1 1,-1 0-1,1 1 0,0 0 0,0 0 1,0 0-1,1 1 0,-1 0 0,0 0 1,1 1-1,0 0 0,0 0 0,0 0 1,0 1-1,1 0 0,0 0 0,-7 8 1,8-8-127,-1 0 0,1 0 1,0 0-1,1 1 0,0-1 0,-1 1 1,2 0-1,-1 0 0,-3 11 1,6-15-126,0 0-1,0 0 1,0 0 0,0-1 0,0 1 0,0 0 0,1 0 0,-1 0 0,1-1 0,-1 1 0,1 0 0,0-1 0,-1 1-1,1 0 1,0-1 0,0 1 0,0-1 0,0 1 0,1-1 0,-1 0 0,0 0 0,0 1 0,1-1 0,-1 0 0,1 0-1,-1 0 1,1 0 0,0 0 0,-1-1 0,1 1 0,0 0 0,-1-1 0,1 1 0,0-1 0,0 0 0,0 0 0,3 1-1,64 5-940,-59-7 687,0 1 0,-1 0 0,1 1 0,0 0-1,0 1 1,-1 0 0,1 0 0,-1 1 0,1 0 0,-1 1-1,10 6 1,-17-10 278,-1 1 0,0 0-1,0-1 1,0 1 0,0 0 0,0 0-1,0 0 1,-1 0 0,1 0 0,0 0-1,0 0 1,-1 0 0,1 0-1,0 0 1,-1 1 0,1-1 0,-1 0-1,0 0 1,1 1 0,-1-1 0,0 0-1,0 0 1,0 1 0,0-1 0,0 0-1,0 3 1,-1-2 73,0 1-1,0-1 1,0 0-1,-1 0 1,1 0-1,-1 0 1,1 0-1,-1 0 1,0 0-1,0 0 1,1-1-1,-5 4 1,-4 1 166,0 0 0,0-1 0,0 0 0,-22 7 0,24-9-295,0-1 0,-1 0 0,1 0 0,-1-1 0,1 0 0,-1-1 0,1 0 0,-10-1 0,16 1-223,0-1-1,0 1 0,-1-1 1,1 0-1,0 0 0,0 1 1,0-1-1,0-1 0,0 1 1,1 0-1,-1 0 0,0-1 1,0 1-1,-1-3 0,1 2-390,1-1-1,-1 1 0,1-1 0,0 1 0,0-1 0,0 1 1,0-1-1,0 0 0,1 0 0,-1 1 0,1-1 0,0 0 1,0-5-1,0-23-3920</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5.848"/>
    </inkml:context>
    <inkml:brush xml:id="br0">
      <inkml:brushProperty name="width" value="0.025" units="cm"/>
      <inkml:brushProperty name="height" value="0.025" units="cm"/>
      <inkml:brushProperty name="color" value="#E71224"/>
    </inkml:brush>
  </inkml:definitions>
  <inkml:trace contextRef="#ctx0" brushRef="#br0">0 40 9769,'0'0'6887,"66"-36"-4389,-42 33-768,4 3-513,1 0-288,5 0-609,0 2-256,-2 4-64,-2-2-1217,-1-4-4036</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6.194"/>
    </inkml:context>
    <inkml:brush xml:id="br0">
      <inkml:brushProperty name="width" value="0.025" units="cm"/>
      <inkml:brushProperty name="height" value="0.025" units="cm"/>
      <inkml:brushProperty name="color" value="#E71224"/>
    </inkml:brush>
  </inkml:definitions>
  <inkml:trace contextRef="#ctx0" brushRef="#br0">264 0 7271,'0'0'13784,"-11"12"-13224,-72 59-3,51-46-360,1 1 0,1 1 0,-37 45 0,66-71-242,0 0-1,0 0 1,0 0-1,0 0 0,1 1 1,-1-1-1,0 0 1,1 1-1,-1-1 0,1 0 1,-1 1-1,1-1 1,0 1-1,0-1 0,0 1 1,-1-1-1,2 2 1,-1-2 6,0 0 0,1 0 1,-1-1-1,0 1 0,1 0 1,-1-1-1,1 1 0,0-1 0,-1 1 1,1 0-1,-1-1 0,1 1 1,0-1-1,-1 0 0,1 1 1,0-1-1,-1 1 0,1-1 1,0 0-1,0 0 0,0 1 1,1-1-1,7 1-388,1 0-1,-1-1 1,0 0 0,15-2 0,-1 0-782,5 2-1941,47-8 1,-23-1 1408</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6:26.569"/>
    </inkml:context>
    <inkml:brush xml:id="br0">
      <inkml:brushProperty name="width" value="0.025" units="cm"/>
      <inkml:brushProperty name="height" value="0.025" units="cm"/>
      <inkml:brushProperty name="color" value="#E71224"/>
    </inkml:brush>
  </inkml:definitions>
  <inkml:trace contextRef="#ctx0" brushRef="#br0">5 1 12748,'0'0'2498,"-3"60"-448,1-25 64,2 5-448,0 5-385,0-1-672,0 1-385,7 0-128,4-2-32,1 0-384,5-4-1858,-5-6-2371,2-5-3939</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6.456"/>
    </inkml:context>
    <inkml:brush xml:id="br0">
      <inkml:brushProperty name="width" value="0.025" units="cm"/>
      <inkml:brushProperty name="height" value="0.025" units="cm"/>
      <inkml:brushProperty name="color" value="#E71224"/>
    </inkml:brush>
  </inkml:definitions>
  <inkml:trace contextRef="#ctx0" brushRef="#br0">1 1 13869,'0'0'6726,"0"55"-6085,0-32-289,0 1-159,0-2-65,2 1-32,-1-6-64,3-1 0,-2-5-384,3-4-545,-1-4-1057,-3-16-16592</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6.815"/>
    </inkml:context>
    <inkml:brush xml:id="br0">
      <inkml:brushProperty name="width" value="0.025" units="cm"/>
      <inkml:brushProperty name="height" value="0.025" units="cm"/>
      <inkml:brushProperty name="color" value="#E71224"/>
    </inkml:brush>
  </inkml:definitions>
  <inkml:trace contextRef="#ctx0" brushRef="#br0">1 9 10922,'0'0'10378,"21"-8"-11595,1 16-577,6 1-1505,1-1-609,-1-2-191,-3 0-2884</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7.147"/>
    </inkml:context>
    <inkml:brush xml:id="br0">
      <inkml:brushProperty name="width" value="0.025" units="cm"/>
      <inkml:brushProperty name="height" value="0.025" units="cm"/>
      <inkml:brushProperty name="color" value="#E71224"/>
    </inkml:brush>
  </inkml:definitions>
  <inkml:trace contextRef="#ctx0" brushRef="#br0">59 0 7944,'0'0'10463,"-7"8"-9155,7-8-1254,-6 5 122,0 0 1,0 1-1,1-1 0,-1 1 0,1 0 0,1 0 0,-1 1 0,-4 8 0,64-6-2061,-49-8 1772,1 0-1,-1 1 1,0 0 0,0 0-1,0 1 1,0 0 0,-1-1-1,1 2 1,-1-1 0,0 1-1,0 0 1,6 6-1,-9-9 156,-1 1-1,1 0 0,-1 0 0,0 0 0,0 0 0,0 0 1,0 0-1,0 0 0,0 0 0,-1 0 0,1 1 0,-1-1 1,1 0-1,-1 0 0,0 1 0,0-1 0,0 0 0,0 1 1,0-1-1,-1 0 0,1 0 0,-1 1 0,1-1 0,-1 0 1,0 0-1,0 0 0,0 0 0,0 0 0,0 0 0,0 0 1,-1 0-1,1 0 0,-1-1 0,1 1 0,-1 0 0,0-1 1,-2 2-1,-1 3 179,-1 0 0,0-1 0,0 0 0,0 0 0,-1-1 0,0 0 1,0 0-1,0 0 0,0-1 0,0 0 0,-1-1 0,-14 4 0,21-6-263,1-1-1,-1 1 1,0 0 0,1-1-1,-1 1 1,0-1-1,1 1 1,-1-1-1,1 1 1,-1-1 0,1 1-1,-1-1 1,1 0-1,0 1 1,-1-1 0,1 0-1,-1 1 1,1-1-1,0 0 1,0 1-1,-1-1 1,1 0 0,0 0-1,0 1 1,0-1-1,0 0 1,0 0-1,0 1 1,0-1 0,0 0-1,0 0 1,1 1-1,-1-1 1,0 0 0,0 0-1,1 1 1,-1-1-1,1-1 1,11-38-3005,-11 36 2456,13-39-3614,1-5-380</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7.475"/>
    </inkml:context>
    <inkml:brush xml:id="br0">
      <inkml:brushProperty name="width" value="0.025" units="cm"/>
      <inkml:brushProperty name="height" value="0.025" units="cm"/>
      <inkml:brushProperty name="color" value="#E71224"/>
    </inkml:brush>
  </inkml:definitions>
  <inkml:trace contextRef="#ctx0" brushRef="#br0">52 1 8232,'0'0'2445,"0"10"-1335,0 19-117,-1 7 320,2 0-1,1 0 1,8 40-1,-7-65-1386,0 1 0,0-1 0,1 0 0,1 0 0,10 19 0,-11-24-383,0 0 0,1 0 0,-1-1-1,1 0 1,0 0 0,0 0-1,1 0 1,-1-1 0,1 0-1,12 6 1,-35-18-6289,-11-19 7155,18 17-8,8 8-177,-17-15 1716,1-1 0,0 0 0,2-1 0,-17-24 0,33 43-1884,0 0 0,0-1 0,-1 1 1,1 0-1,0 0 0,0-1 0,0 1 0,-1 0 1,1-1-1,0 1 0,0 0 0,0-1 1,0 1-1,0 0 0,0-1 0,0 1 1,0 0-1,0-1 0,0 1 0,0 0 0,0-1 1,0 1-1,0 0 0,0-1 0,0 1 1,0 0-1,0-1 0,0 1 0,0 0 1,1 0-1,-1-1 0,0 1 0,0 0 0,0-1 1,1 1-1,-1 0 0,0 0 0,0-1 1,1 1-1,17-2 507,29 10-1778,-41-6 952,60 11-7130,-32-9 1200</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8.207"/>
    </inkml:context>
    <inkml:brush xml:id="br0">
      <inkml:brushProperty name="width" value="0.025" units="cm"/>
      <inkml:brushProperty name="height" value="0.025" units="cm"/>
      <inkml:brushProperty name="color" value="#E71224"/>
    </inkml:brush>
  </inkml:definitions>
  <inkml:trace contextRef="#ctx0" brushRef="#br0">0 59 10218,'0'0'3945,"9"-9"-2472,-4 4-1231,-1 1-71,-1 0-1,1 1 1,0-1-1,0 1 0,0 0 1,0 0-1,1 0 0,-1 0 1,1 1-1,-1 0 0,1 0 1,0 0-1,0 0 1,0 1-1,8-1 0,-8 1 15,-1 0 0,1 1-1,-1 0 1,1 0-1,-1 1 1,1-1 0,-1 1-1,1 0 1,4 1 0,-8-1-133,1 1 0,-1-1 1,1 0-1,-1 1 0,0-1 1,0 1-1,1-1 0,-1 1 1,0 0-1,-1-1 0,1 1 1,0 0-1,0 0 0,-1 0 1,1 0-1,-1-1 0,1 1 1,-1 0-1,0 0 1,0 0-1,0 0 0,0 0 1,0 0-1,-1 2 0,1 1-10,-1 0 0,0 0 0,-1-1-1,1 1 1,-1 0 0,0-1 0,0 1 0,0-1-1,0 0 1,-1 0 0,0 0 0,0 0 0,0 0-1,0 0 1,-7 5 0,6-6 40,1 0 0,-1 1 0,1-1 0,0 1 0,0 0 0,0 0 0,1 0 0,-1 0 0,1 1 0,0-1 0,0 1 0,1-1 0,-1 1 0,1 0 0,-1 8 0,2-12-74,1-1 1,0 1 0,0 0-1,-1 0 1,1-1 0,0 1-1,0 0 1,0-1-1,0 1 1,0-1 0,0 1-1,0-1 1,0 0-1,0 1 1,0-1 0,0 0-1,0 0 1,0 1 0,0-1-1,0 0 1,0 0-1,0 0 1,0 0 0,2-1-1,36 1 171,-31 0-167,-3 0 10,7 0-77,0 0 0,1-1 0,-1 0 0,21-5 0,-31 5 59,1 0-1,0 0 0,-1 0 1,1 0-1,-1 0 1,1 0-1,-1-1 0,0 1 1,0-1-1,0 0 1,1 0-1,-2 1 1,1-1-1,0-1 0,0 1 1,-1 0-1,1 0 1,-1-1-1,1 1 0,-1-1 1,0 1-1,0-1 1,0 1-1,-1-1 1,1 0-1,0-4 0,-1 3-8,1 1-1,-1-1 0,1 1 0,0 0 1,0-1-1,0 1 0,0 0 0,0 0 1,1-1-1,-1 1 0,1 0 0,3-4 1,-4 7-70,-4 34 192,2-31-100,1 0-1,-1 0 0,1 0 0,0 1 1,0-1-1,0 0 0,1 0 0,-1 0 0,1 0 1,0 0-1,-1 0 0,1 0 0,1 0 1,-1 0-1,0 0 0,1 0 0,-1-1 1,1 1-1,0 0 0,3 2 0,-3-3 5,0-1 0,1 1 0,-1-1 0,1 0 0,-1 0 0,1 0 0,-1 0 0,1-1 0,-1 1 0,1-1 0,0 1 0,0-1 0,-1 0 0,1 0 0,0 0 0,-1-1 0,1 1-1,0-1 1,-1 1 0,1-1 0,-1 0 0,1 0 0,-1 0 0,5-2 0,-2 0 22,-1 1-1,0-1 1,0 1-1,0-1 1,0 0-1,0-1 0,-1 1 1,1-1-1,-1 1 1,0-1-1,0 0 1,0 0-1,-1-1 1,1 1-1,-1 0 1,0-1-1,0 0 1,-1 1-1,1-1 1,-1 0-1,0 0 1,0-5-1,-17 31-143,15-19 106,0 1 1,0-1 0,1 1 0,-1 0-1,1 0 1,-1-1 0,1 1 0,0 0-1,0 0 1,0-1 0,1 1 0,-1 0-1,1 0 1,-1-1 0,1 1 0,0 0-1,0-1 1,0 1 0,0-1-1,1 1 1,-1-1 0,1 0 0,-1 0-1,1 1 1,0-1 0,0 0 0,0 0-1,3 2 1,1-1 19,1-1 1,-1 1-1,0-2 0,1 1 1,-1 0-1,1-1 0,-1-1 0,1 1 1,0-1-1,-1 0 0,9-1 0,-10 0 6,-1 0 0,1 0 0,0 0 0,-1-1 0,1 0 0,-1 0 0,1 0 0,-1 0 0,0 0 0,0-1-1,0 0 1,-1 0 0,1 0 0,0 0 0,-1-1 0,0 0 0,0 1 0,4-8 0,-5 9-7,-1 1 1,0-1-1,0 0 1,0 0-1,0 0 0,-1 0 1,1 0-1,0 0 1,-1 0-1,0-1 1,1 1-1,-1 0 1,0 0-1,0 0 1,0 0-1,0 0 0,0 0 1,-1-1-1,1 1 1,-1 0-1,1 0 1,-1 0-1,0 0 1,0 0-1,0 0 1,0 0-1,0 1 0,0-1 1,-1 0-1,1 0 1,0 1-1,-1-1 1,1 1-1,-1-1 1,0 1-1,1 0 1,-1 0-1,0 0 0,0 0 1,0 0-1,0 0 1,-4-1-1,4 1-93,-1 0-1,0 1 0,0-1 0,1 1 0,-1 0 1,0-1-1,0 1 0,1 0 0,-1 1 1,-3 0-1,5-1-13,1 0 0,-1 0 0,1 0 1,-1 0-1,1 0 0,-1 0 0,1 1 0,-1-1 0,1 0 0,-1 0 1,1 1-1,0-1 0,-1 0 0,1 1 0,-1-1 0,1 0 0,0 1 1,-1-1-1,1 0 0,0 1 0,-1-1 0,1 1 0,0-1 0,0 1 1,0-1-1,-1 1 0,1-1 0,0 1 0,0-1 0,0 1 0,0-1 1,0 1-1,0-1 0,0 1 0,0-1 0,0 1 0,0-1 1,0 1-1,0-1 0,0 1 0,0-1 0,1 1 0,-1-1 0,0 1 1,0-1-1,1 1 0,-1-1 0,0 0 0,0 1 0,1-1 0,-1 1 1,1-1-1,-1 0 0,0 1 0,1-1 0,-1 0 0,1 0 0,-1 1 1,0-1-1,1 0 0,0 1 0,2 1-525,1 0 1,-1 0-1,1 0 1,-1 0-1,1-1 1,0 1-1,-1-1 0,1 0 1,0 0-1,0 0 1,0-1-1,0 1 1,7-1-1,-10 0 396,27 1-4256</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8.608"/>
    </inkml:context>
    <inkml:brush xml:id="br0">
      <inkml:brushProperty name="width" value="0.025" units="cm"/>
      <inkml:brushProperty name="height" value="0.025" units="cm"/>
      <inkml:brushProperty name="color" value="#E71224"/>
    </inkml:brush>
  </inkml:definitions>
  <inkml:trace contextRef="#ctx0" brushRef="#br0">145 4 9417,'0'0'8237,"-9"-2"-6833,5 1-1288,-1 1 1,0 0-1,1 0 1,-1 0-1,1 1 1,-1-1-1,1 1 1,-1 0-1,1 0 1,-1 1-1,1-1 0,0 1 1,0 0-1,-1 0 1,1 0-1,1 1 1,-1-1-1,0 1 1,1 0-1,-1 0 1,1 1-1,0-1 1,0 1-1,0-1 0,1 1 1,-3 4-1,1-3 75,0 0-1,0 1 1,1 0-1,0-1 1,0 1-1,-3 11 1,6-16-181,0 0 0,-1 0 0,1 0 0,0 1 0,0-1 1,0 0-1,0 0 0,0 0 0,0 0 0,1 0 0,-1 0 0,0 1 0,1-1 0,-1 0 1,0 0-1,1 0 0,-1 0 0,1 0 0,0 0 0,-1 0 0,1 0 0,0 0 1,0-1-1,-1 1 0,1 0 0,0 0 0,0-1 0,0 1 0,0 0 0,0-1 1,0 1-1,0-1 0,0 1 0,0-1 0,0 0 0,0 1 0,0-1 0,1 0 1,-1 0-1,0 0 0,0 0 0,0 0 0,0 0 0,0 0 0,2 0 0,14 0-117,0-1 0,-1-1 0,1 0 0,-1-1 0,0-1 0,0 0 0,0-1-1,17-8 1,58-16-477,-90 29 587,-1 0 0,0 0 0,0 0-1,0 0 1,1 0 0,-1 0 0,0 0 0,0 0-1,1 0 1,-1 0 0,0 0 0,0 0-1,0 0 1,1 0 0,-1 1 0,0-1 0,0 0-1,0 0 1,1 0 0,-1 0 0,0 0 0,0 1-1,0-1 1,0 0 0,1 0 0,-1 0 0,0 0-1,0 1 1,0-1 0,0 0 0,0 0-1,0 1 1,0-1 0,0 0 0,0 0 0,1 0-1,-1 1 1,0-1 0,0 0 0,0 0 0,0 1-1,-1-1 1,0 18 328,-8 13 281,3-9 107,15-29 244,16-33-323,-17 16-679,-7 18 11,0 0-1,1 1 1,0-1 0,1 1 0,-1 0-1,6-9 1,-6 12-219,-1 0 1,1 1-1,0-1 0,0 0 1,-1 1-1,1 0 0,0-1 1,0 1-1,0 0 0,1 0 1,-1 0-1,4-1 1,13-4-2883,6-2-1916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7:58.164"/>
    </inkml:context>
    <inkml:brush xml:id="br0">
      <inkml:brushProperty name="width" value="0.035" units="cm"/>
      <inkml:brushProperty name="height" value="0.035" units="cm"/>
    </inkml:brush>
  </inkml:definitions>
  <inkml:trace contextRef="#ctx0" brushRef="#br0">3684 607 12275,'-56'-23'858,"-64"-35"0,60 28-670,-179-106 460,156 84-315,-156-70 0,120 80-116,-196-44 0,26 35-286,236 47 26,1 2 1,0 2-1,-84 11 0,75 0 19,0 2-1,2 3 1,-113 46-1,69-14 7,-121 76 1,159-85 3,-276 183-276,47 10-31,23 23 243,249-230 78,1 1 0,1 1 0,1 0 0,2 2 0,1 0 0,1 1 0,-16 47 0,17-30-3,2-1-1,2 2 1,1 0-1,-2 75 1,9-55 0,2 1 0,4-1 0,2 0 0,21 92 0,-15-115 11,1 0 0,2 0 0,2-2 0,2 0 0,2-1 0,1 0 0,37 47 0,-22-40 11,3-1 0,2-3 0,2-1 1,1-3-1,3-1 0,1-2 0,1-3 0,2-2 0,2-2 0,1-3 0,1-2 0,1-2 0,1-3 0,1-2 0,86 15 1,-10-14-10,235 7 1,139-46-32,-353 3-5,0-7 0,-1-7 0,-2-6 0,284-108 0,-257 64-20,333-204 0,-460 250 59,-3-2 0,-1-2 0,50-52 0,-68 60 2,-3-2-1,0-1 0,-3-2 0,0 0 0,27-54 1,-40 62 12,-1 1 0,-1-1 0,-2-1 1,0 0-1,6-57 0,-10 46 36,-3 1-1,-1-1 1,-10-75 0,-3 48 40,-2 1 1,-3 1-1,-3 1 1,-57-118 0,39 107-88,-3 1 0,-3 2 1,-3 2-1,-3 3 0,-3 2 1,-3 2-1,-2 2 0,-108-82 0,128 114 56,-1 2-1,-2 1 1,0 3-1,-2 1 1,0 2-1,-63-18 1,-39 1 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9.208"/>
    </inkml:context>
    <inkml:brush xml:id="br0">
      <inkml:brushProperty name="width" value="0.025" units="cm"/>
      <inkml:brushProperty name="height" value="0.025" units="cm"/>
      <inkml:brushProperty name="color" value="#E71224"/>
    </inkml:brush>
  </inkml:definitions>
  <inkml:trace contextRef="#ctx0" brushRef="#br0">0 3 12940,'0'0'7880,"2"8"-7389,2 22 12,-1 1 1,-3 55-1,3 37 1067,-3-121-1527,0-1 0,0 1 0,0-1-1,0 0 1,0 1 0,1-1 0,-1 1 0,0-1 0,1 1 0,-1-1-1,1 0 1,0 1 0,-1-1 0,1 0 0,0 0 0,0 1 0,0-1-1,0 0 1,0 0 0,0 0 0,0 0 0,0 0 0,0 0-1,0 0 1,1-1 0,-1 1 0,0 0 0,1-1 0,-1 1 0,0-1-1,1 1 1,-1-1 0,1 0 0,-1 1 0,1-1 0,-1 0 0,1 0-1,-1 0 1,0 0 0,1 0 0,-1-1 0,1 1 0,-1 0-1,1-1 1,-1 1 0,0-1 0,1 1 0,1-2 0,5-2 107,0 1 1,0-2 0,0 1 0,0-1 0,-1 0-1,10-10 1,6-5-73,-2-2 1,0-1-1,-2-1 0,0 0 1,-2-1-1,-1-1 0,0-1 0,11-30 1,-23 40-555,-9 10-4189,4 8 4029,0-1 1,-1 0 0,1 0 0,0 1-1,-1-1 1,1 0 0,0 1 0,0-1-1,-1 1 1,1 0 0,0 0 0,0-1-1,0 1 1,0 0 0,0 0 0,0 0-1,-1 1 1,-13 13-11040</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19.566"/>
    </inkml:context>
    <inkml:brush xml:id="br0">
      <inkml:brushProperty name="width" value="0.025" units="cm"/>
      <inkml:brushProperty name="height" value="0.025" units="cm"/>
      <inkml:brushProperty name="color" value="#E71224"/>
    </inkml:brush>
  </inkml:definitions>
  <inkml:trace contextRef="#ctx0" brushRef="#br0">1 1 13196,'0'0'4100,"30"66"-3843,-21-43 223,2 0-256,-3-3-128,3-2-32,-2-4-64,-2-5-896,0-7-1571,-1-2-1248,-3 0-2275</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20.302"/>
    </inkml:context>
    <inkml:brush xml:id="br0">
      <inkml:brushProperty name="width" value="0.025" units="cm"/>
      <inkml:brushProperty name="height" value="0.025" units="cm"/>
      <inkml:brushProperty name="color" value="#E71224"/>
    </inkml:brush>
  </inkml:definitions>
  <inkml:trace contextRef="#ctx0" brushRef="#br0">1 1 12139,'0'0'8846,"0"9"-8317,0 284 1996,0-292-2510,0 1 1,0 0-1,0-1 1,0 1-1,0 0 1,0-1-1,1 1 1,-1-1-1,1 1 1,-1-1-1,1 1 1,-1-1-1,1 1 1,0-1-1,1 2 1,-2-3-14,1 1 0,-1-1-1,1 1 1,-1-1 0,1 0 0,-1 0 0,1 1 0,-1-1-1,1 0 1,0 0 0,-1 1 0,1-1 0,-1 0 0,1 0-1,0 0 1,-1 0 0,1 0 0,0 0 0,-1 0 0,1 0-1,-1 0 1,1 0 0,0-1 0,-1 1 0,1 0 0,0-1-1,1 0-122,0 0 0,0 0 0,1-1 0,-1 1-1,-1-1 1,1 0 0,0 0 0,0 1-1,-1-1 1,1 0 0,-1 0 0,1-1-1,-1 1 1,0 0 0,0 0 0,0-1 0,1-3-1,2-14-1452,-1 0-1,-1-1 0,-1 1 1,-2-24-1,1 18 763,-1 17 2431,-2 18-32,-2 20 502,5-27-2013,0 0-1,1-1 0,-1 1 0,0 0 0,0-1 1,1 1-1,-1-1 0,1 1 0,0 0 1,-1-1-1,1 1 0,0-1 0,0 0 0,0 1 1,0-1-1,0 1 0,0-1 0,0 0 0,0 0 1,1 0-1,2 2 0,-1-1 15,1 0 0,-1-1 0,1 1 0,0-1 0,0 0 0,0 0 0,0 0-1,0 0 1,5 0 0,-2-1 29,0 0 0,0 0-1,0 0 1,0-1 0,1 0 0,-1 0-1,0-1 1,-1 0 0,1 0-1,10-6 1,-7 2 37,0-1 0,-1-1 0,0 0 0,12-13-1,-20 20-58,-1 26 244,0-18-161,0 1 0,0-1-1,1 0 1,-1 1-1,2-1 1,-1 0 0,3 8-1,-3-13-136,1 0 0,-1 0-1,0 0 1,1 0 0,-1 0-1,1 0 1,0 0 0,0-1-1,-1 1 1,1-1 0,0 1-1,1-1 1,-1 0 0,0 1-1,0-1 1,0 0 0,1-1-1,-1 1 1,0 0 0,1-1-1,-1 1 1,1-1 0,-1 0-1,1 1 1,3-2 0,7 2-58,0-1 1,0-1 0,0-1-1,1 0 1,-2 0-1,1-1 1,0-1 0,-1 0-1,1-1 1,-1 0 0,0-1-1,13-9 1,-6 8-600,-12 23 76,-7-14 537,1-2-100,-1 1 1,1-1 0,-1 1 0,1-1-1,-1 1 1,1-1 0,-1 1 0,1-1-1,0 1 1,-1-1 0,1 0-1,0 1 1,-1-1 0,1 0 0,0 0-1,0 0 1,-1 1 0,1-1 0,0 0-1,-1 0 1,1 0 0,0 0-1,0 0 1,-1 0 0,1 0 0,0-1-1,0 1 1,-1 0 0,1 0 0,0 0-1,-1-1 1,1 1 0,0 0 0,-1-1-1,1 1 1,0-1 0,0 0-1,26-16-6728,-18 2 140</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20.647"/>
    </inkml:context>
    <inkml:brush xml:id="br0">
      <inkml:brushProperty name="width" value="0.025" units="cm"/>
      <inkml:brushProperty name="height" value="0.025" units="cm"/>
      <inkml:brushProperty name="color" value="#E71224"/>
    </inkml:brush>
  </inkml:definitions>
  <inkml:trace contextRef="#ctx0" brushRef="#br0">1 1 13485,'0'0'7911</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21.105"/>
    </inkml:context>
    <inkml:brush xml:id="br0">
      <inkml:brushProperty name="width" value="0.025" units="cm"/>
      <inkml:brushProperty name="height" value="0.025" units="cm"/>
      <inkml:brushProperty name="color" value="#E71224"/>
    </inkml:brush>
  </inkml:definitions>
  <inkml:trace contextRef="#ctx0" brushRef="#br0">1 89 7944,'0'0'14781,"8"6"-13542,27 17-166,-33-22-1002,0-1 0,0 1 0,0-1 0,0 1 0,1-1 0,-1 0 0,0 1 0,0-1 0,0 0 0,0 0 0,0-1 0,0 1 0,0 0 0,1-1 0,-1 1 0,0-1 0,0 0 0,0 0 0,-1 0 0,1 0 0,0 0 0,0 0 0,0 0 0,-1 0 0,1-1 0,2-2 0,32-38 9,-34 40-74,-1 0 1,0 0 0,0 0 0,1 0 0,-1 0 0,0 0-1,0-1 1,-1 1 0,1 0 0,-1 0 0,1-1-1,-1 1 1,1 0 0,-1-1 0,0 1 0,-1-4 0,1 4-12,-1 1 1,0 0-1,0 0 1,1 0-1,-1 0 1,0 0 0,0 1-1,0-1 1,0 0-1,-1 0 1,1 1-1,0-1 1,0 0 0,0 1-1,-1-1 1,1 1-1,0 0 1,0-1-1,-1 1 1,1 0 0,0 0-1,-1 0 1,1 0-1,0 0 1,-1 0-1,1 0 1,0 0 0,0 0-1,-1 1 1,-1 0-1,1-1-1,0 1 1,0 0-1,0-1 0,0 1 0,0 0 0,0 0 1,1 0-1,-1 1 0,0-1 0,1 0 0,-1 1 1,1-1-1,-1 1 0,1-1 0,-1 1 1,1 0-1,0-1 0,0 1 0,0 0 0,0 0 1,0 0-1,1 0 0,-1 0 0,1 0 0,-1 0 1,0 4-1,1-4 4,-1 0 0,1 1 0,0-1 0,0 1-1,0-1 1,0 0 0,0 1 0,0-1 0,1 1 0,-1-1 0,1 0 0,0 1 0,-1-1 0,1 0 0,0 0 0,0 0 0,1 0 0,-1 0-1,0 0 1,1 0 0,-1 0 0,1 0 0,0 0 0,1 1 0,5 1 5,-1 0 0,0-1 0,1 0 0,-1-1 0,1 1 0,0-1-1,0-1 1,0 0 0,10 1 0,76-2-284,-83-1 175,-7 1 95,0-1 0,-1 1 0,1-1-1,-1 0 1,1 0 0,0 0 0,-1 0-1,1-1 1,-1 1 0,0-1 0,0 0-1,1 0 1,2-3 0,-5 4 24,0 1 0,-1-1 0,1 0 0,0 0 0,-1 0 0,1 0 0,0 0 0,-1 0 0,0 0 0,1 0 0,-1 0 0,1-1 1,-1 1-1,0 0 0,0 0 0,0 0 0,0 0 0,0 0 0,0-1 0,0 1 0,0 0 0,0 0 0,0 0 0,-1 0 0,1-1 0,0 1 0,-1 0 0,1 0 0,-1 0 0,1 0 0,-1 0 0,0 0 0,1 0 0,-1 0 0,0 1 0,0-1 0,0 0 1,1 0-1,-1 0 0,0 1 0,0-1 0,0 1 0,-2-2 0,-87-65 675,89 66-463,123 4-279,25-2-6314,-95-2-476</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21.618"/>
    </inkml:context>
    <inkml:brush xml:id="br0">
      <inkml:brushProperty name="width" value="0.025" units="cm"/>
      <inkml:brushProperty name="height" value="0.025" units="cm"/>
      <inkml:brushProperty name="color" value="#E71224"/>
    </inkml:brush>
  </inkml:definitions>
  <inkml:trace contextRef="#ctx0" brushRef="#br0">0 246 6566,'0'0'15428,"9"6"-14227,-7-5-1151,1 1 29,-1 0-1,1 0 1,0-1-1,0 1 1,0 0-1,0-1 1,0 0 0,0 0-1,1 0 1,-1 0-1,0-1 1,0 1-1,1-1 1,-1 1 0,0-1-1,1 0 1,-1-1-1,0 1 1,1-1-1,-1 1 1,0-1 0,0 0-1,1 0 1,-1 0-1,3-2 1,31-17 227,0-2 0,49-38-1,-68 47-211,-2-1 0,0-1 0,-1-1 0,0 0 0,-1-1 0,19-31 0,-22 27-13,-18 28-156,-19 34 37,17-19 188,1 0-1,1 0 1,1 1 0,1-1 0,-4 47 0,9-56-385,0 0 0,0 0-1,1-1 1,1 1 0,4 17 0,-4-23-482,0-1 0,0 0 1,1 0-1,0 0 0,0 0 0,0 0 1,1-1-1,0 0 0,0 0 1,0 0-1,7 6 0,6 2-11972</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0.457"/>
    </inkml:context>
    <inkml:brush xml:id="br0">
      <inkml:brushProperty name="width" value="0.025" units="cm"/>
      <inkml:brushProperty name="height" value="0.025" units="cm"/>
      <inkml:brushProperty name="color" value="#E71224"/>
    </inkml:brush>
  </inkml:definitions>
  <inkml:trace contextRef="#ctx0" brushRef="#br0">90 214 9769,'0'-7'676,"-2"-22"5610,2 28-6209,-1 1 0,1-1 0,0 1 0,-1-1 0,1 1-1,0-1 1,-1 1 0,1-1 0,-1 1 0,1 0 0,0-1 0,-1 1-1,1 0 1,-1-1 0,0 1 0,1 0 0,-1-1 0,1 1 0,-1 0-1,1 0 1,-1 0 0,0 0 0,1-1 0,-1 1 0,1 0 0,-1 0-1,0 0 1,1 0 0,-1 1 0,1-1 0,-1 0 0,0 0 0,1 0-1,-1 0 1,1 0 0,-1 1 0,0-1 0,1 0 0,-1 1-1,1-1 1,-1 0 0,1 1 0,-1-1 0,1 1 0,-5 2-56,1 1 0,0-1-1,0 1 1,0 0 0,1 0 0,-1 0 0,1 0 0,0 1 0,0-1-1,1 1 1,-1 0 0,1 0 0,0 0 0,1 0 0,-3 8 0,0 2 124,1 1 1,0-1 0,2 0-1,-1 19 1,2-33-126,0 1 1,-1-1-1,1 1 0,0-1 0,1 1 1,-1-1-1,0 1 0,0-1 0,1 0 1,-1 1-1,1-1 0,-1 1 0,1-1 1,-1 0-1,1 1 0,0-1 0,0 0 1,0 1-1,0-1 0,0 0 0,0 0 1,0 0-1,0 0 0,0 0 0,2 1 1,0-1 21,-1-1-1,0 1 1,0-1 0,1 0 0,-1 0 0,0 1 0,1-1 0,-1-1 0,1 1 0,-1 0 0,0-1 0,0 1-1,1-1 1,2-1 0,6-2 60,-1-1 0,0 0 0,0 0 0,-1-1 0,16-13 0,-11 7-60,0-2-1,-1 0 0,14-19 1,-23 27-26,0 1 1,0-1-1,0-1 1,-1 1-1,0-1 1,0 1-1,-1-1 0,0 0 1,0 0-1,-1 0 1,2-12-1,-31 52-117,-3 34 75,29-62 24,0 0 0,1 0 1,0 0-1,0 0 0,0 0 0,0 0 1,1 0-1,0 1 0,0-1 1,0 0-1,1 0 0,1 6 1,-2-11-25,1 1 0,-1 0 0,1 0 0,-1-1 0,1 1 0,0-1 0,-1 1 0,1-1 1,0 1-1,0-1 0,-1 1 0,1-1 0,0 1 0,0-1 0,0 0 0,-1 0 0,1 1 0,0-1 0,0 0 1,0 0-1,0 0 0,-1 0 0,1 0 0,0 0 0,0 0 0,0 0 0,0 0 0,0 0 0,-1-1 0,1 1 1,0 0-1,0-1 0,0 1 0,-1 0 0,1-1 0,0 1 0,0-1 0,0 0 0,31-19-2166,-22 10 870,-1-1 1,-1 0 0,1 0 0,-2 0 0,0-1 0,11-24 0,-10 17 336,-1 0 0,6-26 0,-3-26 1565,-12 4 3548,2 67-4031,0 0 1,0-1-1,0 1 1,0 0 0,0 0-1,-1-1 1,1 1 0,0 0-1,0 0 1,-1-1 0,1 1-1,0 0 1,0 0 0,-1 0-1,1 0 1,0-1 0,0 1-1,-1 0 1,1 0 0,0 0-1,0 0 1,-1 0 0,1 0-1,0 0 1,-1 0 0,1 0-1,0 0 1,-1 0 0,1 0-1,0 0 1,0 0 0,-1 0-1,1 0 1,0 0-1,-1 0 1,1 0 0,0 1-1,0-1 1,-1 0 0,1 0-1,0 0 1,0 0 0,-1 1-1,1-1 1,0 0 0,0 0-1,0 1 1,-1-1 0,1 0-1,0 0 1,0 1 0,0-1-1,0 0 1,0 0 0,-1 1-1,-12 12 301,7-3-208,1-1-1,0 0 1,1 1-1,0 0 1,0 0-1,1 1 1,0-1 0,1 0-1,0 1 1,0 0-1,1-1 1,1 1-1,1 15 1,-1-24-180,1 0 1,0 0 0,0 0 0,0 0 0,0 0 0,0 0-1,0 0 1,0-1 0,1 1 0,-1 0 0,0-1 0,1 1-1,0-1 1,-1 1 0,1-1 0,0 0 0,0 0 0,0 1 0,0-1-1,-1-1 1,2 1 0,-1 0 0,0 0 0,0-1 0,0 1-1,0-1 1,0 0 0,3 0 0,11 2 13,-1-1 0,31-2 1,-24 0-210,-20 1 196,1 0 0,-1 1 0,0-1 0,0 0 0,1 1 0,-1-1 0,0 1 0,0 0 0,0 0 0,0 0 0,0 0 0,0 0 0,0 0 0,0 0 0,0 1 0,0-1 0,-1 1 0,1-1 0,0 1 0,-1 0 0,0-1 0,1 1 0,-1 0 0,0 0 0,0 0 0,0 0 0,0 0 0,0 0 0,0 1 0,-1-1 0,1 0 0,-1 0 0,0 0 0,1 1 0,-1-1 0,0 0 0,0 1 0,-1-1 0,1 0 0,0 0 0,-1 1 0,1-1 0,-1 0 0,0 0 0,0 0 0,1 0 0,-2 0 0,1 0 0,0 0 0,-3 3 0,1 0 251,-1 1 1,-1-1-1,1-1 1,-1 1-1,1-1 1,-1 0-1,-1 0 1,-9 6-1,12-8-184,0 0-1,0 0 1,-1-1 0,1 1-1,0-1 1,-1 0-1,1 0 1,0 0-1,-1-1 1,0 1-1,1-1 1,-1 0-1,1 0 1,-1 0 0,1 0-1,-1 0 1,-6-3-1,8 2-194,0 0 0,1-1-1,-1 1 1,1-1 0,-1 1 0,1-1 0,0 0-1,-1 0 1,1 0 0,0 1 0,0-1-1,0 0 1,1 0 0,-1 0 0,0-1-1,1 1 1,-1 0 0,1 0 0,0 0-1,0 0 1,0 0 0,0-1 0,0 1-1,1-3 1,-1 1-373,0 1-1,0 0 1,0 0-1,1 0 1,0-1-1,0 1 1,0 0-1,0 0 1,0 0-1,0 0 1,1 0-1,-1 1 1,1-1-1,0 0 1,0 1-1,3-4 1,32-9-5932,-17 11 2092</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0.881"/>
    </inkml:context>
    <inkml:brush xml:id="br0">
      <inkml:brushProperty name="width" value="0.025" units="cm"/>
      <inkml:brushProperty name="height" value="0.025" units="cm"/>
      <inkml:brushProperty name="color" value="#E71224"/>
    </inkml:brush>
  </inkml:definitions>
  <inkml:trace contextRef="#ctx0" brushRef="#br0">0 86 1153,'0'0'10954,"9"2"-8695,28 6-172,-34-8-1923,-1 0 0,1 0 0,-1 0 0,1-1 0,-1 1 0,1-1 0,-1 1 0,0-1 0,1 0 0,-1 0-1,0 0 1,0 0 0,0-1 0,0 1 0,0-1 0,0 1 0,0-1 0,0 0 0,0 1 0,-1-1 0,1 0 0,-1 0 0,1 0 0,-1 0 0,1-3 0,0 2-3,0 0 0,0 0 0,0 0 0,-1 0 0,1-1 0,-1 1 0,0 0 0,0-1 0,0 1 0,-1-1 0,1 1 0,-1-1 0,0 0 0,0-6 0,-1 10-153,1-1 0,0 1-1,-1 0 1,1-1 0,0 1-1,-1-1 1,1 1 0,-1 0-1,1 0 1,-1-1 0,1 1-1,-1 0 1,1 0 0,-1-1-1,1 1 1,-1 0 0,1 0-1,-1 0 1,1 0 0,-1 0-1,1 0 1,-1 0 0,1 0-1,-1 0 1,1 0 0,-1 0 0,0 0-1,1 0 1,-1 0 0,1 1-1,-1-1 1,1 0 0,-1 0-1,1 1 1,0-1 0,-1 0-1,1 0 1,-1 1 0,1-1-1,-1 1 1,1 0 0,-19 14-128,16-10 116,-1 1-1,1-1 0,0 1 1,1 0-1,-1-1 1,1 1-1,0 1 1,1-1-1,-1 0 0,1 0 1,0 1-1,1-1 1,0 13-1,0-17 8,1 1 1,-1 0-1,1 0 0,0-1 0,0 1 1,0 0-1,0-1 0,0 1 0,1-1 0,-1 1 1,1-1-1,0 0 0,-1 0 0,1 0 1,0 0-1,0 0 0,1 0 0,-1 0 1,0 0-1,0-1 0,1 1 0,-1-1 0,1 0 1,0 0-1,-1 0 0,1 0 0,0 0 1,-1-1-1,1 1 0,0-1 0,0 1 1,3-1-1,5 1-38,0 0 1,-1-1 0,1 0 0,0-1-1,17-2 1,-26 2 35,0 0 0,1 1 0,-1-1 0,0 0 0,1 0 0,-1 0 0,0-1 0,0 1 0,0 0 0,0-1 0,0 1 0,0-1 0,-1 0 0,1 0 0,0 0 0,-1 0 0,0 0 0,1 0 0,-1 0 0,0 0 0,0 0 0,0-1 0,0 1 0,0 0 0,-1-1 0,1 1 0,-1 0 0,1-1 0,-1-4 0,0 2 72,-1 0 0,1-1 1,-1 1-1,0 0 0,0 0 0,0 0 1,-1 1-1,0-1 0,1 0 1,-2 1-1,1-1 0,-1 1 1,1-1-1,-1 1 0,-1 0 0,1 0 1,0 1-1,-1-1 0,0 1 1,0-1-1,0 1 0,0 0 1,0 1-1,-1-1 0,-6-2 0,101 30-4833,-20-17-2171,-35-8 499</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1.288"/>
    </inkml:context>
    <inkml:brush xml:id="br0">
      <inkml:brushProperty name="width" value="0.025" units="cm"/>
      <inkml:brushProperty name="height" value="0.025" units="cm"/>
      <inkml:brushProperty name="color" value="#E71224"/>
    </inkml:brush>
  </inkml:definitions>
  <inkml:trace contextRef="#ctx0" brushRef="#br0">34 0 9065,'0'0'4366,"-4"9"-1990,-1-1-1800,1 1-1,0 0 1,0 0-1,1 0 1,0 0-1,-2 13 1,4-20-529,1 0 0,0 1 0,-1-1 0,1 0 0,0 1 0,0-1 0,0 0 0,1 1 0,-1-1-1,1 0 1,-1 0 0,1 1 0,0-1 0,-1 0 0,1 0 0,0 0 0,0 0 0,1 0 0,-1 0 0,0 0 0,1 0 0,-1 0 0,1-1 0,0 1 0,-1-1 0,1 1 0,0-1 0,0 1 0,0-1 0,0 0 0,0 0 0,0 0 0,1 0 0,-1-1 0,0 1 0,0 0 0,5 0-1,4 0-11,-1 0-1,1 0 1,0-1-1,0 0 1,0-1-1,0 0 1,-1-1-1,1 0 1,0-1-1,-1 0 1,0-1-1,19-8 1,-29 11-27,0 1 0,1 0 0,-1-1 0,1 1 0,-1 0 0,1-1-1,-1 1 1,1 0 0,-1-1 0,1 1 0,-1 0 0,1 0 0,-1 0 0,1 0 0,0 0 0,-1 0 0,1-1 0,-1 1 0,1 0 0,0 0 0,-1 1 0,1-1 0,-1 0 0,1 0 0,-1 0-1,1 0 1,-1 0 0,1 1 0,0-1 0,-1 0 0,1 1 0,-1-1 0,0 0 0,1 1 0,-1-1 0,1 1 0,1 22 626,-2-22-606,-1 1 0,1-1 0,0 1 0,0-1 0,0 1 0,-1-1 0,1 1 0,0-1 0,1 1 0,-1-1 0,0 1 0,0-1 0,1 0 0,-1 1 0,1-1 0,-1 1 0,1-1 0,0 0 0,-1 1 0,1-1 0,0 0 0,0 0 0,0 0 0,0 0 0,0 1 0,0-1 0,0-1 0,2 3 0,6-2-76,-1 0 0,1 0 0,0-1 0,-1 0 1,1-1-1,0 0 0,0 0 0,-1 0 0,1-1 0,-1-1 0,0 0 0,1 0 0,9-5 0,47-14-3690,-58 22 2451,-8 4-468,-10 4-1022,4-4-1035</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1.632"/>
    </inkml:context>
    <inkml:brush xml:id="br0">
      <inkml:brushProperty name="width" value="0.025" units="cm"/>
      <inkml:brushProperty name="height" value="0.025" units="cm"/>
      <inkml:brushProperty name="color" value="#E71224"/>
    </inkml:brush>
  </inkml:definitions>
  <inkml:trace contextRef="#ctx0" brushRef="#br0">1 1 12716,'0'0'7367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0.440"/>
    </inkml:context>
    <inkml:brush xml:id="br0">
      <inkml:brushProperty name="width" value="0.025" units="cm"/>
      <inkml:brushProperty name="height" value="0.025" units="cm"/>
    </inkml:brush>
  </inkml:definitions>
  <inkml:trace contextRef="#ctx0" brushRef="#br0">0 1 12524,'15'29'10698,"24"19"-8408,-28-36-2347,0-1 0,1 0 0,0 0-1,1-1 1,0 0 0,18 9 0,-21-15 69,0-1 0,-1 0 0,1-1 1,0 0-1,0 0 0,0-1 0,12 0 1,17-3-2540,-37 2 2196,-1 0 0,0-1 0,0 1 0,1 0 0,-1-1 0,0 1 0,0-1 0,1 1 0,-1-1 0,0 0 0,0 0 0,0 1 0,0-1 0,0 0 0,0 0 0,0 0 0,0 0 0,0 0 0,-1 0 0,1 0 0,0-1 0,-1 1 0,2-2 0,8-18-6785</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2.507"/>
    </inkml:context>
    <inkml:brush xml:id="br0">
      <inkml:brushProperty name="width" value="0.025" units="cm"/>
      <inkml:brushProperty name="height" value="0.025" units="cm"/>
      <inkml:brushProperty name="color" value="#E71224"/>
    </inkml:brush>
  </inkml:definitions>
  <inkml:trace contextRef="#ctx0" brushRef="#br0">139 147 3940,'0'0'13266,"-9"-5"-11841,6 3-1348,2 1-35,-1-1 1,0 0-1,0 1 0,0 0 1,0 0-1,-1-1 0,1 1 1,0 0-1,0 1 0,-1-1 1,1 0-1,-1 1 0,1-1 1,0 1-1,-1 0 0,1 0 1,-1 0-1,1 0 1,-1 0-1,1 0 0,0 1 1,-1-1-1,1 1 0,-1 0 1,1 0-1,0 0 0,0 0 1,0 0-1,-1 0 0,1 0 1,0 1-1,0-1 0,1 1 1,-1-1-1,-3 5 0,0-2 61,1 1-1,0 0 1,0 0-1,0 0 1,1 1-1,0-1 1,0 1-1,0 0 1,1 0-1,-1 0 1,1 0-1,1 0 1,-1 0-1,0 10 1,2-16-92,1 1 0,-1 0 0,1 0 0,-1-1 0,0 1 0,1 0 0,0 0 0,-1-1 0,1 1 0,-1-1 0,1 1 0,0-1 0,-1 1 0,1-1 0,0 1 0,0-1 0,-1 1 0,1-1 0,0 0 0,0 1 0,0-1 0,-1 0 0,1 0 0,0 0 1,0 0-1,0 0 0,0 0 0,-1 0 0,1 0 0,0 0 0,0 0 0,0 0 0,0 0 0,0-1 0,0 1 0,36-9 323,-22 1-309,0-1 1,-1-1-1,0 0 0,0-1 0,-1 0 0,-1-1 0,0 0 0,0-1 0,-2-1 1,1 0-1,-2 0 0,0-1 0,0 0 0,-2 0 0,0-1 0,7-22 0,-16 35-84,-6 9-9,-7 12-2,8-7 140,-1 0 0,1 0 1,1 1-1,0 0 0,1 1 1,0-1-1,0 1 0,2 0 0,0 0 1,0 0-1,-1 21 0,4-33-62,0 0 1,0 0-1,0-1 0,0 1 0,0 0 0,0 0 0,1 0 0,-1 0 0,0 0 0,0-1 0,1 1 1,-1 0-1,0 0 0,1 0 0,-1-1 0,1 1 0,-1 0 0,1-1 0,-1 1 0,1 0 0,0-1 1,-1 1-1,1-1 0,0 1 0,-1-1 0,1 1 0,0-1 0,1 1 0,0 0 16,0-1-1,1 0 1,-1 1-1,0-1 0,1 0 1,-1 0-1,0 0 1,0-1-1,1 1 1,3-2-1,2 0 23,0-1 0,-1 1 0,0-2 0,1 1 0,10-9 0,-8 4-24,0-1 0,-1 0 0,-1-1 0,1 0 1,-2 0-1,14-23 0,-17 28-44,-5 41-196,-2-22 212,2-9 7,0 0 0,0 0 0,0 0 0,1 0 0,0 0 0,0 0 0,1 6 0,-1-10 6,1 0 0,-1 1 0,1-1 0,-1 0 0,1 1-1,0-1 1,0 0 0,-1 0 0,1 1 0,0-1 0,0 0-1,0 0 1,1 0 0,-1 0 0,0-1 0,0 1 0,0 0 0,1 0-1,-1-1 1,0 1 0,1-1 0,-1 1 0,1-1 0,-1 1 0,0-1-1,1 0 1,-1 0 0,1 0 0,2 0 0,2 1 12,1-1 1,0 0 0,-1 0-1,1 0 1,0-1 0,-1 0-1,1-1 1,-1 1 0,0-1-1,1 0 1,-1-1-1,0 1 1,0-1 0,0-1-1,-1 1 1,1-1 0,-1 0-1,0 0 1,0-1 0,0 1-1,0-1 1,-1 0 0,0 0-1,0-1 1,0 1-1,-1-1 1,4-8 0,-5 6-15,-30 57-411,22-22-1080,6-24-2810,6-17-10661</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2.847"/>
    </inkml:context>
    <inkml:brush xml:id="br0">
      <inkml:brushProperty name="width" value="0.025" units="cm"/>
      <inkml:brushProperty name="height" value="0.025" units="cm"/>
      <inkml:brushProperty name="color" value="#E71224"/>
    </inkml:brush>
  </inkml:definitions>
  <inkml:trace contextRef="#ctx0" brushRef="#br0">8 1 7591,'0'0'9609,"-8"46"-9545,28-28-192,5-2-1409,0 0-769,4-7-65,-3-3-896,-2-4-3940</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3.176"/>
    </inkml:context>
    <inkml:brush xml:id="br0">
      <inkml:brushProperty name="width" value="0.025" units="cm"/>
      <inkml:brushProperty name="height" value="0.025" units="cm"/>
      <inkml:brushProperty name="color" value="#E71224"/>
    </inkml:brush>
  </inkml:definitions>
  <inkml:trace contextRef="#ctx0" brushRef="#br0">97 10 3651,'0'0'13704,"-8"-3"-12578,3 1-982,0 1-1,0 0 0,0 0 0,-1 0 1,1 1-1,0-1 0,-10 2 0,13-1-105,1 0-1,-1 1 1,0-1 0,1 0-1,-1 1 1,0 0-1,1-1 1,-1 1-1,1 0 1,-1-1 0,1 1-1,-1 0 1,1 0-1,0 0 1,-1 1-1,1-1 1,0 0 0,0 0-1,0 1 1,0-1-1,0 1 1,0-1-1,0 1 1,0-1 0,1 1-1,-1-1 1,0 1-1,1 0 1,0-1-1,-1 1 1,1 0 0,0-1-1,0 1 1,0 0-1,0 1 1,0-1-50,1-1 0,-1 0 0,1 0 0,-1 0 1,1 1-1,0-1 0,0 0 0,-1 0 0,1 0 0,0 0 0,0 0 0,0 0 1,0 0-1,0-1 0,0 1 0,0 0 0,1 0 0,-1-1 0,0 1 1,0-1-1,0 1 0,1-1 0,-1 0 0,0 1 0,2-1 0,44 10-1005,-30-7 517,-11-1 399,10 1-95,0 1 1,26 11 0,-40-14 226,1 0 0,0 0 1,-1 0-1,0 1 0,1-1 1,-1 1-1,0-1 1,0 1-1,1 0 0,-1-1 1,-1 1-1,1 0 0,0 0 1,0 1-1,-1-1 0,1 0 1,-1 1-1,0-1 0,0 0 1,1 1-1,-2 0 0,1-1 1,0 1-1,0 3 0,-1-4 55,-1-1 1,0 0-1,1 1 0,-1-1 0,0 1 0,0-1 1,0 0-1,0 0 0,0 1 0,0-1 0,0 0 1,-1 0-1,1 0 0,0 0 0,-1 0 0,1 0 0,0-1 1,-1 1-1,1 0 0,-1-1 0,1 1 0,-1-1 1,1 0-1,-1 1 0,0-1 0,-2 0 0,-47 5-229,36-7-2106,6-11-4332,8-3-1090</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3.532"/>
    </inkml:context>
    <inkml:brush xml:id="br0">
      <inkml:brushProperty name="width" value="0.025" units="cm"/>
      <inkml:brushProperty name="height" value="0.025" units="cm"/>
      <inkml:brushProperty name="color" value="#E71224"/>
    </inkml:brush>
  </inkml:definitions>
  <inkml:trace contextRef="#ctx0" brushRef="#br0">1 19 7335,'0'0'4778,"8"2"-2381,1 1-2107,0-1 1,1 0-1,0-1 1,-1 0 0,1 0-1,0-1 1,-1 0-1,1-1 1,0 0-1,-1 0 1,1-1-1,-1-1 1,13-4 0,-17 5-232,24-10-143,-29 12 98,1 0 1,-1-1-1,0 1 1,1 0-1,-1 0 0,1 0 1,0-1-1,-1 1 1,1 0-1,-1 0 0,1 0 1,-1 0-1,1 0 1,-1 0-1,1 0 0,-1 0 1,1 0-1,-1 1 0,1-1 1,-1 0-1,1 0 1,-1 0-1,1 0 0,-1 1 1,1-1-1,-1 0 1,1 1-1,-1-1 0,1 0 1,-1 1-1,0-1 0,1 0 1,-1 1-1,0-1 1,1 1-1,-1-1 0,0 1 1,0-1-1,1 1 1,-1-1-1,0 1 0,0-1 1,0 1-1,1 2 119,-1 0-1,0 0 0,1-1 1,-1 1-1,1-1 1,0 1-1,0-1 1,0 1-1,0-1 1,1 1-1,-1-1 0,0 0 1,1 0-1,0 1 1,-1-1-1,1 0 1,0-1-1,0 1 1,0 0-1,3 1 0,0 0-38,0-1 0,0 0 0,0 0 0,0 0 0,0 0 0,0-1 0,1 0 0,-1 0-1,10-1 1,1 0-118,1 0-1,0-2 0,-1 0 0,1-1 0,27-10 1,10-9-606,-41 15 455,1 1 0,0 0 0,16-3 0,-29 10 188,-1 0 0,1-1 0,0 1-1,-1 0 1,1 0 0,-1 0-1,0 0 1,1 0 0,-1 0 0,0 0-1,1 0 1,-1 0 0,0 0 0,0 0-1,0 0 1,0 0 0,0 0 0,0 0-1,0 0 1,0 0 0,0 0 0,-1 1-1,3 15-716,9-17-2574,5-3-2930</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3.880"/>
    </inkml:context>
    <inkml:brush xml:id="br0">
      <inkml:brushProperty name="width" value="0.025" units="cm"/>
      <inkml:brushProperty name="height" value="0.025" units="cm"/>
      <inkml:brushProperty name="color" value="#E71224"/>
    </inkml:brush>
  </inkml:definitions>
  <inkml:trace contextRef="#ctx0" brushRef="#br0">24 1 3587,'0'0'12594,"1"10"-9968,0 13-1688,-1 0 1,-2-1-1,0 1 0,-8 32 0,2-10-130,8-43-808,-4 49 698,4-49-736,0-1 0,0 0 0,0 0 1,0 1-1,0-1 0,1 0 0,-1 0 1,0 0-1,0 1 0,1-1 0,-1 0 0,1 0 1,-1 0-1,1 0 0,-1 0 0,1 0 1,0 0-1,0 0 0,-1 0 0,1 0 0,0 0 1,0 0-1,0-1 0,0 1 0,0 0 1,0-1-1,0 1 0,0 0 0,0-1 0,1 1 1,-1-1-1,0 0 0,0 1 0,0-1 0,2 0 1,-3 0-114,1 0 0,-1 0 1,0-1-1,0 1 0,1 0 0,-1 0 1,0-1-1,0 1 0,0 0 0,1-1 1,-1 1-1,0 0 0,0 0 1,0-1-1,0 1 0,0 0 0,0-1 1,0 1-1,1 0 0,-1-1 0,0 1 1,0 0-1,0-1 0,0 1 1,0 0-1,-1-1 0,1 1 0,0 0 1,0-1-1,0 1 0,0 0 0,0-1 1,-1 0-1,1 0-516,-4-15-5782</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4.222"/>
    </inkml:context>
    <inkml:brush xml:id="br0">
      <inkml:brushProperty name="width" value="0.025" units="cm"/>
      <inkml:brushProperty name="height" value="0.025" units="cm"/>
      <inkml:brushProperty name="color" value="#E71224"/>
    </inkml:brush>
  </inkml:definitions>
  <inkml:trace contextRef="#ctx0" brushRef="#br0">1 20 12684,'0'0'9097,"78"-2"-8072,-28 0-481,2-2-384,3-1-96,-3 2-32,-2 1-993,-11 1-1313,-6 1-993,-19 0-2722,-9 0-3108</inkml:trace>
  <inkml:trace contextRef="#ctx0" brushRef="#br0" timeOffset="1">15 185 13645,'0'0'7079,"54"-4"-5286,-20-4-479,5 1-514,5 1-543,-1 0-225,-2 3-32,-3 0-1218,-10-2-2561,-8-2-4869</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4.694"/>
    </inkml:context>
    <inkml:brush xml:id="br0">
      <inkml:brushProperty name="width" value="0.025" units="cm"/>
      <inkml:brushProperty name="height" value="0.025" units="cm"/>
      <inkml:brushProperty name="color" value="#E71224"/>
    </inkml:brush>
  </inkml:definitions>
  <inkml:trace contextRef="#ctx0" brushRef="#br0">112 12 13421,'0'0'8504,"-9"-4"-8013,7 3-475,0 0 1,-1 0-1,1 0 0,0 1 1,-1-1-1,1 0 0,-1 1 1,1 0-1,-1 0 0,1-1 1,-1 1-1,1 1 0,-1-1 1,1 0-1,-1 1 0,1-1 1,0 1-1,-5 1 0,3 1 2,1-1 0,-1 1 0,1 0 0,0 0 0,0 0 0,0 1-1,0-1 1,1 1 0,-1-1 0,1 1 0,0 0 0,0 0 0,-2 5-1,3-6 30,-1 0-1,0 0 1,1 1-1,0-1 0,0 0 1,0 1-1,0-1 0,0 1 1,1-1-1,-1 1 1,1 0-1,0-1 0,0 1 1,1-1-1,-1 1 0,1-1 1,0 1-1,-1-1 0,3 5 1,-1-5-35,0-1 0,0 0 0,1 0 0,-1 0 1,0 0-1,1 0 0,-1 0 0,1-1 0,0 1 0,-1-1 0,1 1 0,0-1 1,0 0-1,0-1 0,0 1 0,0 0 0,0-1 0,0 1 0,0-1 0,0 0 1,0 0-1,4-1 0,0 1-41,1-1-1,-1 0 1,0 0 0,0-1-1,-1 0 1,1 0 0,0-1-1,0 0 1,-1 0 0,0 0-1,9-6 1,-11 6-13,0 0 1,0 0 0,0 0-1,0-1 1,-1 0-1,1 1 1,-1-1-1,0-1 1,0 1-1,0 0 1,-1-1-1,0 1 1,0-1-1,0 0 1,0 0-1,1-8 1,-6 8-185,-6 12 170,-6 10 87,10-10-5,1 0 0,-1 1 0,2-1 0,-6 16 1,8-22-24,1 0 1,-1 0 0,1 0-1,-1 1 1,1-1 0,0 0-1,-1 0 1,1 1 0,0-1-1,0 0 1,0 0 0,0 1-1,0-1 1,1 0 0,-1 0-1,0 1 1,0-1 0,1 0-1,-1 0 1,1 0 0,-1 0-1,1 1 1,-1-1 0,1 0-1,0 0 1,0 0 0,-1 0-1,1 0 1,0-1 0,0 1-1,0 0 1,0 0 0,0 0-1,0-1 1,0 1 0,0-1-1,1 1 1,-1-1 0,0 1-1,0-1 1,0 1 0,2-1-1,5 1-217,0 0 0,0 0-1,0-1 1,0 0-1,0-1 1,0 0 0,-1 0-1,1-1 1,0 0 0,0 0-1,-1 0 1,0-1 0,1 0-1,-1-1 1,10-6 0,-6 2-1003,0 0 1,-1-1 0,0 0-1,0 0 1,-1-1 0,-1 0 0,1-1-1,9-16 1,0-8-2286</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5.023"/>
    </inkml:context>
    <inkml:brush xml:id="br0">
      <inkml:brushProperty name="width" value="0.025" units="cm"/>
      <inkml:brushProperty name="height" value="0.025" units="cm"/>
      <inkml:brushProperty name="color" value="#E71224"/>
    </inkml:brush>
  </inkml:definitions>
  <inkml:trace contextRef="#ctx0" brushRef="#br0">40 0 4516,'0'0'4773,"-29"48"-4677,24-31 769,-1-4 768,6 0-576,0-3-833,6-5-127,10-4-770,2-1-672,3-6-1858,2-10-3524</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5.381"/>
    </inkml:context>
    <inkml:brush xml:id="br0">
      <inkml:brushProperty name="width" value="0.025" units="cm"/>
      <inkml:brushProperty name="height" value="0.025" units="cm"/>
      <inkml:brushProperty name="color" value="#E71224"/>
    </inkml:brush>
  </inkml:definitions>
  <inkml:trace contextRef="#ctx0" brushRef="#br0">78 0 7207,'0'0'6123,"-8"10"-3598,-2 3-1946,1 0 0,0 0 0,1 1 0,-7 18 0,11-24-342,1-1 0,0 1 1,1 1-1,0-1 1,0 0-1,1 0 1,0 1-1,0-1 1,1 1-1,0-1 1,3 15-1,-3-21-223,1 0 1,-1 0-1,1 1 0,0-1 0,0 0 0,0 0 1,0-1-1,0 1 0,0 0 0,1 0 1,-1-1-1,1 1 0,-1 0 0,1-1 1,-1 1-1,1-1 0,0 0 0,0 0 0,0 0 1,0 0-1,-1 0 0,2 0 0,-1 0 1,0 0-1,0-1 0,0 1 0,0-1 0,0 0 1,0 1-1,1-1 0,-1 0 0,0 0 1,0-1-1,0 1 0,0 0 0,1-1 1,-1 1-1,0-1 0,3-1 0,2 0-85,-1 0 0,0 0 0,0-1 0,0 1 0,0-1 0,0-1 0,-1 1 0,1-1 0,-1 0 0,0 0 0,8-9 0,2-14-2300,-13 13-7248</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6.087"/>
    </inkml:context>
    <inkml:brush xml:id="br0">
      <inkml:brushProperty name="width" value="0.025" units="cm"/>
      <inkml:brushProperty name="height" value="0.025" units="cm"/>
      <inkml:brushProperty name="color" value="#E71224"/>
    </inkml:brush>
  </inkml:definitions>
  <inkml:trace contextRef="#ctx0" brushRef="#br0">50 129 3395,'0'0'9999,"-8"-5"-7266,-25-18-512,33 23-2144,-1-1 0,0 1 0,1-1 0,-1 0 0,0 1 0,1-1 0,-1 0 0,1 0 0,-1 1-1,1-1 1,-1 0 0,1 0 0,0 0 0,-1 0 0,1 0 0,0 1 0,0-1 0,-1 0 0,1 0 0,0 0 0,0 0 0,0 0 0,0 0 0,0 0 0,1 0 0,-1 0 0,0 0 0,0 0-1,0 1 1,1-1 0,-1 0 0,1 0 0,-1 0 0,1 0 0,-1 1 0,1-1 0,-1 0 0,1 0 0,0 0 0,28-21 338,-27 21-379,7-4 36,0 1 0,1-1 1,-1 1-1,1 1 0,0 0 1,0 0-1,0 1 0,0 0 0,1 1 1,20 0-1,-30 2-72,1-1 1,0 1-1,-1 0 0,1 0 1,-1 0-1,1 0 1,-1 0-1,0 1 0,1-1 1,-1 0-1,0 1 0,0-1 1,0 0-1,0 1 0,0 0 1,0-1-1,0 1 0,-1-1 1,1 1-1,-1 0 0,1 0 1,-1-1-1,1 1 0,-1 0 1,0 0-1,0-1 0,0 1 1,0 0-1,-1 3 0,-2 62 88,3-61-84,-1-2-4,0 1 1,0-1-1,1 1 1,0-1-1,0 1 1,0-1-1,1 1 1,-1-1-1,1 1 1,2 4-1,-2-7 5,1-1 0,-1 1 0,1-1 0,-1 1 0,1-1 0,0 0-1,0 0 1,0 0 0,0 0 0,-1 0 0,1 0 0,1 0 0,-1-1 0,0 1-1,0-1 1,0 1 0,0-1 0,0 0 0,0 0 0,0 0 0,1 0 0,-1 0-1,2-1 1,5 0-9,-1 0 0,1-1 0,-1 1-1,0-2 1,1 1 0,-1-1 0,0-1 0,-1 1-1,1-1 1,-1-1 0,1 1 0,-1-1 0,-1-1-1,1 1 1,7-9 0,-3 2-75,0 0 0,0 0 0,-2-1 0,1 0 0,-2-1 0,0 0 0,8-18 0,-11 16-18,-12 24-54,-11 30 89,16-33 84,1 1-1,0-1 0,0 1 1,0 0-1,1 0 0,0-1 1,0 1-1,1 0 0,-1-1 0,1 1 1,1 0-1,-1-1 0,3 6 1,-2-8-5,0 0 0,0-1 1,0 1-1,0-1 0,0 0 1,1 0-1,-1 0 0,1 0 1,0 0-1,0 0 0,-1-1 1,1 1-1,0-1 0,0 0 0,0 0 1,1 0-1,-1 0 0,0 0 1,0-1-1,0 0 0,1 1 1,-1-1-1,0 0 0,5-1 1,0 1 14,0-1-1,0 0 1,0 0 0,0-1 0,-1 0-1,1 0 1,0-1 0,-1 0 0,1 0 0,-1 0-1,0-1 1,0-1 0,6-4 0,-8 5-30,-1 0 0,1 1 0,-1-2 0,-1 1 0,1 0 0,0-1 0,-1 0 0,0 0 0,0 0 0,-1 0 0,1 0 0,-1 0 0,0-1 0,-1 1 0,1-1 0,-1 0 0,0 1 0,0-1 0,-1-6 1,0 12-11,0-1 1,0 1 0,0-1-1,0 1 1,0-1 0,0 1 0,-1-1-1,1 1 1,0 0 0,0-1 0,-1 1-1,1-1 1,0 1 0,0 0 0,-1-1-1,1 1 1,0 0 0,-1-1-1,1 1 1,-1 0 0,1-1 0,0 1-1,-1 0 1,1 0 0,-1 0 0,1 0-1,-1-1 1,1 1 0,-1 0 0,1 0-1,0 0 1,-1 0 0,1 0-1,-1 0 1,1 0 0,-1 0 0,1 0-1,-1 0 1,1 0 0,-1 0 0,1 1-1,-1-1 1,1 0 0,0 0-1,-1 0 1,1 1 0,-1-1 0,-23 14-120,20-8 117,0-1-1,0 0 1,0 1-1,1 0 0,0 0 1,1 0-1,-1 0 0,-2 10 1,5-14 12,-1 0 0,1-1 0,-1 1 0,1-1 0,0 1 1,0 0-1,0-1 0,0 1 0,0 0 0,0-1 0,0 1 0,1 0 0,-1-1 1,0 1-1,1-1 0,0 1 0,-1-1 0,1 1 0,0-1 0,0 1 0,-1-1 1,1 0-1,0 1 0,1-1 0,-1 0 0,0 0 0,0 0 0,0 0 0,1 0 0,-1 0 1,0 0-1,1 0 0,-1 0 0,1-1 0,-1 1 0,1 0 0,0-1 0,-1 1 1,3-1-1,12 2 4,-1 0 0,1-2 0,-1 0 0,1 0 0,-1-1 0,0-1 0,1-1 0,-1 0 0,0-1 0,-1-1 0,1 0 0,-1-1 0,0-1 0,21-12 0,-27 17-8504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0.799"/>
    </inkml:context>
    <inkml:brush xml:id="br0">
      <inkml:brushProperty name="width" value="0.025" units="cm"/>
      <inkml:brushProperty name="height" value="0.025" units="cm"/>
    </inkml:brush>
  </inkml:definitions>
  <inkml:trace contextRef="#ctx0" brushRef="#br0">126 0 15567,'0'0'2786,"-34"83"-1024,22-38 160,1 5-385,-3 3-191,-1 4-706,5 0-352,4-2-223,-1-2-1,2-2-32,3-5-32,-2-8-801,4-7-833,-1-10-800,-3-13-1730</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6.413"/>
    </inkml:context>
    <inkml:brush xml:id="br0">
      <inkml:brushProperty name="width" value="0.025" units="cm"/>
      <inkml:brushProperty name="height" value="0.025" units="cm"/>
      <inkml:brushProperty name="color" value="#E71224"/>
    </inkml:brush>
  </inkml:definitions>
  <inkml:trace contextRef="#ctx0" brushRef="#br0">1 1 10250,'0'0'4676,"62"58"-7783,-24-48-512</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6.742"/>
    </inkml:context>
    <inkml:brush xml:id="br0">
      <inkml:brushProperty name="width" value="0.025" units="cm"/>
      <inkml:brushProperty name="height" value="0.025" units="cm"/>
      <inkml:brushProperty name="color" value="#E71224"/>
    </inkml:brush>
  </inkml:definitions>
  <inkml:trace contextRef="#ctx0" brushRef="#br0">137 102 15086,'-7'0'1031,"-7"0"-536,1 1 1,0 1 0,-23 6 0,31-7-264,1 1 0,0-1 1,0 1-1,0 0 1,0 0-1,0 1 0,-7 4 1,10-6-168,0 0 0,0 0 1,0 1-1,0-1 0,0 0 0,0 1 1,0-1-1,0 0 0,0 1 1,1-1-1,-1 1 0,1-1 0,-1 1 1,1-1-1,0 1 0,-1 0 1,1-1-1,0 1 0,0-1 0,0 1 1,0 0-1,1 1 0,-1-1-51,1-1 0,0 0 0,0 0 0,0 0-1,0 0 1,0 0 0,0 0 0,1-1 0,-1 1 0,0 0-1,0-1 1,1 1 0,-1 0 0,0-1 0,0 1 0,1-1-1,-1 0 1,1 0 0,-1 1 0,0-1 0,1 0 0,-1 0-1,1 0 1,-1 0 0,3-1 0,38-2 171,-24 0-346,0-2 0,0 0 0,-1-1 1,0 0-1,0-2 0,-1 0 0,17-11 1,3-4-286,62-52 0,-82 59 735,-16 16-280,0 0 0,0 0 1,0 0-1,0 0 0,0 0 0,0 0 0,0-1 1,-1 1-1,1 0 0,0 0 0,0 0 0,0 0 0,0 0 1,0 0-1,0 0 0,0 0 0,0 0 0,0 0 1,0 0-1,-1 0 0,1 0 0,0 0 0,0 0 1,0 0-1,0 0 0,0-1 0,0 1 0,0 0 0,0 0 1,0 0-1,0 0 0,0 0 0,0 0 0,0 0 1,0 0-1,0 0 0,0-1 0,0 1 0,0 0 1,0 0-1,0 0 0,0 0 0,0 0 0,0 0 0,0 0 1,0 0-1,0 0 0,0-1 0,0 1 0,0 0 1,0 0-1,0 0 0,0 0 0,0 0 0,0 0 1,0 0-1,0 0 0,1 0 0,-1 0 0,0 0 0,0 0 1,0-1-1,0 1 0,0 0 0,0 0 0,0 0 1,-30 21 878,22-14-851,2 0 0,-1 1-1,1 0 1,0 0-1,0 0 1,1 1-1,1 0 1,-1 0 0,1 0-1,1 1 1,-1-1-1,2 1 1,-1 0-1,2-1 1,-1 1 0,1 0-1,1 0 1,-1 1-1,4 18 1,-3-26-311,1 0-1,1 0 1,-1 0 0,0 0 0,1 0 0,-1 0 0,1 0 0,0-1-1,0 1 1,0-1 0,1 1 0,-1-1 0,5 4 0,13 7-5332</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7.774"/>
    </inkml:context>
    <inkml:brush xml:id="br0">
      <inkml:brushProperty name="width" value="0.025" units="cm"/>
      <inkml:brushProperty name="height" value="0.025" units="cm"/>
      <inkml:brushProperty name="color" value="#E71224"/>
    </inkml:brush>
  </inkml:definitions>
  <inkml:trace contextRef="#ctx0" brushRef="#br0">190 61 14125,'0'0'753,"-11"-1"107,8 1-805,-3-1 123,0 0 1,-1 1-1,1-1 0,0 1 0,-1 1 1,1-1-1,0 1 0,0 0 1,0 1-1,0-1 0,0 1 1,0 1-1,-11 5 0,7-1-80,0 1-1,1 0 0,0 1 1,-9 10-1,16-17-78,0 1 1,0-1-1,0 1 1,0 0-1,0 0 1,0 0-1,1 0 0,-1 0 1,1 0-1,0 0 1,0 1-1,0-1 1,0 0-1,1 1 1,0-1-1,-1 0 0,1 1 1,0-1-1,1 7 1,0-9-15,-1-1 0,1 1 1,0 0-1,0-1 1,-1 1-1,1-1 0,0 1 1,0-1-1,0 1 0,0-1 1,0 1-1,-1-1 0,1 0 1,0 1-1,0-1 0,0 0 1,0 0-1,0 0 0,0 0 1,0 0-1,0 0 0,0 0 1,0 0-1,0 0 0,0-1 1,1 1-1,29-7 203,-19 1-189,0 0 1,-1 0-1,1-1 0,-1 0 0,0-1 0,-1-1 1,0 1-1,13-16 0,-5 3 238,-1 0 0,-1-1 0,15-28 0,-37 67-100,0 1 0,0-1 0,2 1 0,0 0 0,-2 21 0,6-34-90,-2 5-18,-2 48 313,4-56-342,0-1 0,0 1 1,0 0-1,0-1 0,1 1 0,-1-1 0,1 1 0,-1-1 0,1 1 1,-1-1-1,1 1 0,0-1 0,0 1 0,-1-1 0,1 0 1,0 1-1,0-1 0,1 0 0,-1 0 0,0 0 0,0 0 0,1 0 1,-1 0-1,0 0 0,1 0 0,-1-1 0,1 1 0,-1 0 1,1-1-1,2 1 0,2 0 5,0-1 1,1 1-1,-1-2 0,0 1 0,1-1 1,-1 0-1,0 0 0,0 0 1,1-1-1,-1 0 0,-1 0 1,1-1-1,0 0 0,0 0 1,-1 0-1,9-8 0,1-1-33,-1 0 0,-1-2 0,0 0 0,15-21 0,-24 35-260,-2 8 128,1 25 109,4 20 101,-4-49-56,-1-1 0,1 1-1,-1 0 1,1-1 0,0 0 0,0 0-1,1 0 1,-1 0 0,1 0-1,-1-1 1,1 1 0,0-1 0,0 0-1,0 0 1,0-1 0,0 1 0,0-1-1,0 0 1,1 0 0,-1 0-1,0 0 1,1-1 0,-1 0 0,1 0-1,4 0 1,-6 0 44,0-1-1,1 1 0,-1 0 1,0-1-1,1 0 1,-1 1-1,0-2 1,0 1-1,0 0 1,0 0-1,0-1 1,0 0-1,0 1 0,0-1 1,0 0-1,-1-1 1,1 1-1,-1 0 1,0-1-1,0 1 1,0-1-1,0 0 1,0 0-1,0 0 0,-1 0 1,1 0-1,-1 0 1,0 0-1,0 0 1,0 0-1,0-1 1,0-6-1,0 6-32,-1 1 0,0-1 1,0 0-1,0 0 0,0 0 0,-1 0 0,1 0 0,-1 0 1,0 0-1,0 0 0,0 1 0,-1-1 0,1 0 0,-1 1 1,0-1-1,0 1 0,0 0 0,-1 0 0,1 0 0,-1 0 1,0 0-1,1 0 0,-1 1 0,-1-1 0,1 1 0,0 0 1,-5-3-1,7 5-111,10 1-229,35 5-1012,-2 1-2731,63 3 0,-51-10-2007</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8.601"/>
    </inkml:context>
    <inkml:brush xml:id="br0">
      <inkml:brushProperty name="width" value="0.025" units="cm"/>
      <inkml:brushProperty name="height" value="0.025" units="cm"/>
      <inkml:brushProperty name="color" value="#E71224"/>
    </inkml:brush>
  </inkml:definitions>
  <inkml:trace contextRef="#ctx0" brushRef="#br0">44 31 6758,'0'0'14483,"0"-5"-13634,0-15-262,0 15-208,-6 31-272,0-10 85,0-4 89,1 0 0,1 0-1,0 1 1,0-1 0,1 1 0,1 0 0,0 0 0,1 0 0,0 24-1,1-36-274,0-1 0,1 1 0,-1 0-1,0-1 1,0 1 0,1 0 0,-1-1 0,0 1-1,1 0 1,-1-1 0,1 1 0,-1-1-1,1 1 1,-1-1 0,1 1 0,0-1-1,-1 1 1,1-1 0,-1 1 0,1-1-1,0 0 1,-1 1 0,1-1 0,0 0-1,0 0 1,-1 1 0,2-1 0,28-2 180,22-17-32,-9-13-942,10-6-890,-52 38 1598,-10 34-275,-2 3 646,12-36-276,0 0 1,0-1-1,-1 1 1,1-1-1,0 1 1,0-1 0,0 1-1,-1-1 1,1 0-1,0 1 1,0-1-1,0 0 1,0 0-1,0 0 1,0 1-1,0-1 1,0 0-1,0 0 1,0 0 0,0-1-1,0 1 1,1 0-1,25-2 188,50-22-174,-64 19-131,1 0-1,0 0 1,1 2-1,-1 0 1,1 0-1,17 0 1,-31 3 98,1 0 0,0 1 0,0-1 0,0 1 0,-1-1 0,1 1 0,0 0 0,-1-1 0,1 1 0,0 0 0,-1 0 0,1 0 0,-1 0 1,1 1-1,-1-1 0,0 0 0,2 2 0,-2-1 27,0-1 0,1 1 0,0-1 0,-1 1 0,1-1 0,0 0 0,-1 0 0,1 0 0,0 0 0,0 0 0,0 0 0,0 0 0,0 0 0,0-1 0,0 1 0,4-1 0,80-3 285,-43-9-3312,-40 11 1993,0 0 1,0-1-1,0 0 1,0 0-1,-1 0 1,1 0-1,0 0 1,-1-1-1,5-4 0,2-8-10306</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8.943"/>
    </inkml:context>
    <inkml:brush xml:id="br0">
      <inkml:brushProperty name="width" value="0.025" units="cm"/>
      <inkml:brushProperty name="height" value="0.025" units="cm"/>
      <inkml:brushProperty name="color" value="#E71224"/>
    </inkml:brush>
  </inkml:definitions>
  <inkml:trace contextRef="#ctx0" brushRef="#br0">0 1 15983,'0'0'3876</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39.784"/>
    </inkml:context>
    <inkml:brush xml:id="br0">
      <inkml:brushProperty name="width" value="0.025" units="cm"/>
      <inkml:brushProperty name="height" value="0.025" units="cm"/>
      <inkml:brushProperty name="color" value="#E71224"/>
    </inkml:brush>
  </inkml:definitions>
  <inkml:trace contextRef="#ctx0" brushRef="#br0">47 1 5093,'0'0'8488,"0"10"-7474,-19 190 3626,2-55-2073,7-47-175,10-97-2104,0-10 961,1-10-1124,1-1-1,1 1 0,1 0 1,1 0-1,0 1 1,12-25-1,55-105-883,-66 137 710,0 1 1,0 0-1,15-16 0,-19 23 29,0 1 0,1 0 1,-1 0-1,1 0 0,-1 0 0,1 0 0,0 0 1,0 1-1,0-1 0,0 1 0,0 0 0,0 0 1,0 0-1,0 0 0,1 1 0,-1-1 0,0 1 1,7 0-1,-9 0 8,1 1 0,-1-1 0,1 0 1,-1 1-1,0 0 0,1-1 0,-1 1 0,0 0 1,1 0-1,-1 0 0,0-1 0,0 1 0,0 1 1,0-1-1,0 0 0,0 0 0,0 0 0,0 0 1,0 1-1,-1-1 0,1 0 0,0 1 0,-1-1 0,1 1 1,-1-1-1,0 0 0,1 1 0,-1-1 0,0 1 1,0-1-1,0 1 0,0-1 0,0 1 0,0-1 1,-1 3-1,1 2 13,-1 0 1,0 0-1,0-1 1,0 1 0,-1 0-1,0-1 1,0 1-1,-3 5 1,1-5 24,0 0 0,-1 0-1,0 0 1,0 0 0,0-1 0,-1 0 0,1 0 0,-1 0-1,-1-1 1,1 0 0,-1 0 0,1 0 0,-1-1 0,0 0 0,0 0-1,-1-1 1,1 0 0,-12 1 0,19-3-119,-1 0 1,1 0-1,-1 0 0,1-1 0,-1 1 1,1 0-1,0-1 0,-1 1 0,1 0 1,0-1-1,-1 1 0,1 0 1,0-1-1,-1 1 0,1-1 0,0 1 1,0-1-1,-1 1 0,1-1 1,0 1-1,0-1 0,0 1 0,0-1 1,0 1-1,0-1 0,0 1 0,0-1 1,0 1-1,0-1 0,0 1 1,0-1-1,0 1 0,0-1 0,0 1 1,0-1-1,0 1 0,1 0 1,-1-1-1,0 1 0,0-1 0,1 1 1,-1-1-1,0 1 0,1 0 1,-1-1-1,14-24-5224,5 8-267,3-1-1015</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0.157"/>
    </inkml:context>
    <inkml:brush xml:id="br0">
      <inkml:brushProperty name="width" value="0.025" units="cm"/>
      <inkml:brushProperty name="height" value="0.025" units="cm"/>
      <inkml:brushProperty name="color" value="#E71224"/>
    </inkml:brush>
  </inkml:definitions>
  <inkml:trace contextRef="#ctx0" brushRef="#br0">0 1 7399,'0'0'7201,"1"10"-5231,-2 82 1746,1-91-3686,0 0-1,0 0 1,0 0 0,0 0 0,1 0 0,-1 0-1,0 0 1,0 0 0,1 0 0,-1 0 0,1 0-1,-1 0 1,0 0 0,1 0 0,0 0 0,-1 0-1,1-1 1,0 1 0,-1 0 0,1 0 0,0-1-1,0 1 1,-1 0 0,1-1 0,0 1 0,1 0-1,1 0 12,-1-1 0,1 1 0,-1 0 0,1-1 0,-1 0 0,1 0 0,0 1 0,-1-2 0,1 1 0,3 0 0,1-2-3,0 1 0,0-1 0,0 0 0,0 0 0,0-1 0,0 0 0,7-5 0,-7 3-21,1 0-3,-1 0 0,0 0 0,0-1-1,0 0 1,-1 0 0,0 0 0,6-9 0,-11 11-25,-5 32-242,1 10 495,4-37-225,1 0 0,-1 0 0,0-1 0,0 1 0,1-1 0,-1 1 0,1-1 0,-1 1 0,0-1 0,1 0 0,-1 0 0,1 1 0,-1-1 0,0 0 0,1 0-1,-1-1 1,1 1 0,-1 0 0,3-1 0,31-5 104,-27 2-157,0-1 1,-1 1 0,0-1-1,12-11 1,0-2-2650,-18 30-11355</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0.536"/>
    </inkml:context>
    <inkml:brush xml:id="br0">
      <inkml:brushProperty name="width" value="0.025" units="cm"/>
      <inkml:brushProperty name="height" value="0.025" units="cm"/>
      <inkml:brushProperty name="color" value="#E71224"/>
    </inkml:brush>
  </inkml:definitions>
  <inkml:trace contextRef="#ctx0" brushRef="#br0">40 1 10025,'0'0'7004,"0"8"-5450,0 9-828,-1 0 0,0 0 0,-1 0 0,-8 27 0,4-23-419,0 1 0,2 0 0,1 0 0,-2 32 0,4 41-6336,1-74 2766,0-6-2192</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1.347"/>
    </inkml:context>
    <inkml:brush xml:id="br0">
      <inkml:brushProperty name="width" value="0.025" units="cm"/>
      <inkml:brushProperty name="height" value="0.025" units="cm"/>
      <inkml:brushProperty name="color" value="#E71224"/>
    </inkml:brush>
  </inkml:definitions>
  <inkml:trace contextRef="#ctx0" brushRef="#br0">87 13 8872,'0'0'9775,"-10"-3"-9113,-33-6-390,42 8-266,0 1-1,0 0 1,-1 0 0,1 0-1,0 1 1,0-1 0,-1 0-1,1 0 1,0 1-1,0-1 1,-1 0 0,1 1-1,0-1 1,0 1 0,0 0-1,0-1 1,0 1-1,0 0 1,0 0 0,0 0-1,0-1 1,0 1 0,0 0-1,0 0 1,1 0-1,-1 1 1,0-1 0,1 0-1,-1 0 1,1 0 0,-1 0-1,1 1 1,0-1-1,-1 0 1,1 0 0,0 1-1,0-1 1,0 0 0,0 0-1,0 1 1,0-1-1,0 0 1,0 1 0,1-1-1,-1 0 1,0 0 0,1 0-1,-1 1 1,1-1-1,-1 0 1,1 0 0,0 0-1,0 0 1,-1 0 0,3 2-1,7 1-109,-1-1-1,2 0 0,-1 0 1,0-1-1,17 1 1,-18-2 9,0 0 0,0 0 1,0 1-1,0 0 1,-1 1-1,1-1 1,-1 2-1,15 7 0,-23-11 122,1 0-1,0 1 1,0-1-1,-1 1 0,1-1 1,0 1-1,0-1 1,-1 1-1,1-1 1,-1 1-1,1 0 0,-1-1 1,1 1-1,-1 0 1,1 0-1,-1-1 0,1 1 1,-1 0-1,0 0 1,0 0-1,1-1 0,-1 1 1,0 0-1,0 0 1,0 0-1,0 0 0,0-1 1,0 1-1,0 0 1,0 0-1,0 0 0,0 0 1,-1 0-1,0 1 139,-1 0 0,1 0 0,-1 0 1,1 0-1,-1 0 0,0 0 0,0-1 0,0 1 0,0-1 0,0 0 0,-3 2 0,-4 2 422,-1-1 0,1 0 0,-1 0 0,-17 3 0,-7-4-322,16-4-2119,8-5-4687,9-3-495</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2.613"/>
    </inkml:context>
    <inkml:brush xml:id="br0">
      <inkml:brushProperty name="width" value="0.025" units="cm"/>
      <inkml:brushProperty name="height" value="0.025" units="cm"/>
      <inkml:brushProperty name="color" value="#E71224"/>
    </inkml:brush>
  </inkml:definitions>
  <inkml:trace contextRef="#ctx0" brushRef="#br0">33 1 6566,'0'0'10506,"-3"11"-9828,-4 7-432,2 0 1,0 0-1,1 0 0,0 1 0,2-1 1,0 1-1,1 19 0,2-37-217,-1 1-1,0 0 1,1 0 0,-1-1 0,1 1-1,0-1 1,0 1 0,-1-1 0,1 1-1,0-1 1,0 1 0,0-1 0,0 0-1,1 1 1,-1-1 0,0 0-1,1 0 1,-1 0 0,0 0 0,1 0-1,-1 0 1,3 1 0,1-1 22,0 1 0,0 0 0,0-1 0,0 0 0,0 0 0,1-1 0,7 1 0,1-1-2,0-1 0,0-1 0,0 0-1,24-7 1,9-13-222,-15 7-87,-32 15 261,0 1 0,0-1 0,0 0 0,0 0 0,0 0 0,0 1 0,0-1 0,0 0 0,0 0-1,0 0 1,0 0 0,0 1 0,0-1 0,0 0 0,0 0 0,0 0 0,0 0 0,0 1-1,0-1 1,0 0 0,0 0 0,1 0 0,-1 0 0,0 0 0,0 1 0,0-1 0,0 0 0,0 0-1,0 0 1,1 0 0,-1 0 0,0 0 0,0 0 0,0 0 0,0 1 0,1-1 0,-1 0 0,0 0-1,0 0 1,0 0 0,1 0 0,-1 0 0,0 0 0,0 0 0,0 0 0,0 0 0,1 0-1,-1 0 1,0 0 0,0-1 0,0 1 0,0 0 0,1 0 0,-4 4 19,1 0 0,0 0 0,0 0 1,1 0-1,-1 0 0,1 0 0,0 1 0,0-1 1,0 0-1,1 1 0,-1-1 0,1 6 0,0-9-11,1 1-1,-1 0 1,0-1-1,1 1 1,-1-1-1,1 1 1,-1 0-1,1-1 1,0 1-1,-1-1 1,1 0 0,0 1-1,0-1 1,0 0-1,0 1 1,1-1-1,-1 0 1,0 0-1,0 0 1,1 0-1,-1 0 1,0 0-1,1-1 1,-1 1-1,1 0 1,-1-1-1,1 1 1,0-1-1,-1 1 1,1-1-1,-1 0 1,1 0-1,0 0 1,3 0-1,4-1-1,1 0-1,0-1 0,-1 0 1,1 0-1,-1-1 0,1-1 1,-1 1-1,0-2 0,-1 1 1,1-1-1,-1 0 0,0-1 1,0 0-1,0 0 0,-1-1 0,0 0 1,-1 0-1,11-15 0,-10 14-46,0 0-1,-1-1 1,1 0-1,-2-1 0,0 1 1,0-1-1,0 0 1,-1 0-1,-1 0 0,0-1 1,0 0-1,-1 1 1,1-21-1,1 72 35,-2 76 0,-3-59 50,1-57-31,0 0 0,0 0 0,-1 0 0,1 0 0,0 0 0,0 1 0,1-1 0,-1 0 0,0 0 0,0 0 0,0 0 0,1 0 0,-1 0 0,1 0 0,-1 0 0,0 0 0,1 0 0,0 0 0,-1 0 0,1-1 0,0 1 0,-1 0 0,1 0 0,0 0 0,0-1 0,0 1 0,-1-1 0,1 1-1,0 0 1,0-1 0,0 1 0,0-1 0,0 0 0,0 1 0,0-1 0,0 0 0,0 0 0,0 0 0,1 1 0,-1-1 0,0 0 0,0 0 0,1-1 0,-1 1 2,0-1 0,0 0-1,0 0 1,0 0 0,-1 1-1,1-1 1,0 0 0,-1 0-1,1 0 1,0 0 0,-1 0-1,0 0 1,1 0 0,-1 0-1,1 0 1,-1-1 0,0 1-1,0 0 1,0 0 0,0 0-1,0 0 1,0-2 0,1-34 312,-2 29-298,1 7-31,0 0 0,0 0 0,0 0 0,0 0 0,0 0 0,1 0 0,-1 0 0,0 0 0,0 0 0,1-1 0,-1 1 0,0 0 0,1 0-1,-1 1 1,1-1 0,0 0 0,-1 0 0,1 0 0,0 0 0,-1 0 0,1 1 0,0-1 0,0 0 0,0 0 0,0 1 0,1-1 0,0 0-8,0 0 1,0 1-1,0 0 1,0-1-1,0 1 1,0 0-1,0 0 1,1 0-1,-1 0 1,0 1-1,0-1 1,3 2-1,2 0-14,-1 0 0,1 0-1,-1 1 1,0 0 0,0 0-1,0 1 1,8 7 0,23 34-14,-35-44 48,0 0-1,0 0 1,0 0-1,0-1 1,0 1 0,0-1-1,0 0 1,0 1-1,0-1 1,0 0-1,0 0 1,0 0-1,0-1 1,0 1 0,3-1-1,31-7-60,18-19-3028,-45 21 1428,0-1 0,-1 1-1,14-16 1,0-4-2599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0.552"/>
    </inkml:context>
    <inkml:brush xml:id="br0">
      <inkml:brushProperty name="width" value="0.025" units="cm"/>
      <inkml:brushProperty name="height" value="0.025" units="cm"/>
    </inkml:brush>
  </inkml:definitions>
  <inkml:trace contextRef="#ctx0" brushRef="#br0">0 20 4292,'0'0'15946,"2"0"-15754,48-4 60,102 4 1,-18 2-2114,-39-11-4582,-58 1-198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1.160"/>
    </inkml:context>
    <inkml:brush xml:id="br0">
      <inkml:brushProperty name="width" value="0.025" units="cm"/>
      <inkml:brushProperty name="height" value="0.025" units="cm"/>
    </inkml:brush>
  </inkml:definitions>
  <inkml:trace contextRef="#ctx0" brushRef="#br0">0 6 12204,'0'0'9513,"72"1"-8200,-28-1-384,6 0-417,2 0-320,-2-2-96,-2-1-64,-10 1-512,-13 2-1762,-11 0-897</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2.973"/>
    </inkml:context>
    <inkml:brush xml:id="br0">
      <inkml:brushProperty name="width" value="0.025" units="cm"/>
      <inkml:brushProperty name="height" value="0.025" units="cm"/>
      <inkml:brushProperty name="color" value="#E71224"/>
    </inkml:brush>
  </inkml:definitions>
  <inkml:trace contextRef="#ctx0" brushRef="#br0">80 0 10314,'0'0'4671,"-10"10"-2813,3-3-1651,1-1 0,0 1 0,0 1 0,0-1 0,1 1 0,0 0 1,1 0-1,-1 0 0,2 1 0,-1 0 0,1-1 0,1 1 0,-1 0 0,0 12 1,2-18-174,1 0 0,-1 0 1,1 0-1,0 0 1,0 0-1,1 1 1,-1-1-1,0 0 1,1 0-1,0 0 1,0 0-1,0 0 1,0 0-1,0 0 1,1 0-1,-1-1 1,1 1-1,0 0 1,4 4-1,-2-5-5,-1 0-1,1 0 1,0 0-1,1 0 1,-1 0-1,0-1 1,0 0-1,1 0 1,-1 0-1,1-1 1,-1 1-1,0-1 1,9-1 0,-9 1-22,1-1 0,0 0 0,-1 0 0,1 0 0,-1-1 0,0 1 0,1-1 0,-1 0 0,0 0 0,0-1 1,0 1-1,0-1 0,-1 0 0,1 0 0,-1 0 0,1 0 0,-1-1 0,0 0 0,3-4 0,23-23 86,-28 31-66,-6 28 240,3-22-166,0 0 1,1 0-1,0 0 1,0 0-1,0 0 0,1 0 1,0 0-1,0 0 1,0 0-1,3 11 1,-3-15-89,1 0 0,0-1 1,-1 1-1,1 0 0,0 0 1,0-1-1,0 1 0,0-1 1,1 1-1,-1-1 0,0 1 1,1-1-1,-1 0 0,1 1 1,-1-1-1,1 0 1,0 0-1,-1 0 0,1 0 1,0-1-1,0 1 0,0 0 1,0-1-1,-1 1 0,1-1 1,0 0-1,0 0 0,0 1 1,0-1-1,0 0 0,0-1 1,0 1-1,0 0 1,0-1-1,2 0 0,-3 1-223,1 0-1,0-1 0,-1 0 1,1 1-1,-1-1 0,1 0 0,0 0 1,-1 0-1,0 0 0,1 0 1,-1 0-1,0 0 0,1 0 1,-1 0-1,0-1 0,0 1 1,0 0-1,0-1 0,0 1 1,-1-1-1,2-2 0,8-34-8233,-5 10-359</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3.327"/>
    </inkml:context>
    <inkml:brush xml:id="br0">
      <inkml:brushProperty name="width" value="0.025" units="cm"/>
      <inkml:brushProperty name="height" value="0.025" units="cm"/>
      <inkml:brushProperty name="color" value="#E71224"/>
    </inkml:brush>
  </inkml:definitions>
  <inkml:trace contextRef="#ctx0" brushRef="#br0">13 1 9673,'0'0'7848,"-12"49"-7816,33-32-321,-1-1-2081,8-1-32,1-4-3620</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3.675"/>
    </inkml:context>
    <inkml:brush xml:id="br0">
      <inkml:brushProperty name="width" value="0.025" units="cm"/>
      <inkml:brushProperty name="height" value="0.025" units="cm"/>
      <inkml:brushProperty name="color" value="#E71224"/>
    </inkml:brush>
  </inkml:definitions>
  <inkml:trace contextRef="#ctx0" brushRef="#br0">134 160 14894,'0'0'849,"-10"2"368,2-1-896,1 1 0,-1 0-1,0 0 1,1 1 0,0 0 0,0 0 0,0 1-1,-11 7 1,14-8-158,1-1-1,-1 1 1,1 0 0,0 1-1,0-1 1,0 1-1,0-1 1,0 1 0,1 0-1,-1 0 1,1 0-1,0 0 1,1 1 0,-1-1-1,1 0 1,-1 1-1,1-1 1,1 1 0,-1 5-1,1-8-150,0 0-1,0 1 1,0-1-1,0 0 1,0 0 0,1 1-1,0-1 1,-1 0-1,1 0 1,0 0 0,0 0-1,0 0 1,0 0-1,0 0 1,0 0-1,1 0 1,-1 0 0,1-1-1,-1 1 1,1 0-1,0-1 1,0 0 0,-1 1-1,1-1 1,0 0-1,0 0 1,0 0-1,0 0 1,1 0 0,-1-1-1,0 1 1,0 0-1,0-1 1,1 0-1,-1 0 1,4 1 0,0-1 15,1 0 0,0 0 0,0 0 0,-1-1 0,1 0 0,0 0 0,-1-1 0,1 0 0,-1 0 0,0-1 0,10-4 0,-3-2-60,0-1 0,-1-1 0,0 0 0,0 0 0,-2-1 0,1-1 0,-2 0 1,1 0-1,-2-1 0,0 0 0,0 0 0,-2-1 0,0 0 0,0 0 0,-1 0 0,-1-1 0,2-19 0,-5 33 30,-1 0 0,1 0-1,-1 1 1,0-1 0,1 0-1,-1 0 1,0 0 0,0 1-1,0-1 1,-1 0 0,1 0-1,0 0 1,-1 1 0,1-1-1,-1 0 1,1 1 0,-1-1-1,0 0 1,0 1 0,0-1-1,0 1 1,0-1 0,0 1-1,0-1 1,0 1 0,-1 0-1,1 0 1,0 0 0,-1-1-1,1 1 1,-1 1 0,0-1-1,1 0 1,-1 0 0,0 0-1,1 1 1,-1-1 0,0 1-1,0 0 1,1-1 0,-1 1-1,0 0 1,0 0 0,0 0-1,1 0 1,-1 0 0,-2 1-1,-2 0-7,1-1 0,0 2-1,-1-1 1,1 0-1,0 1 1,0 0 0,0 0-1,0 1 1,0-1-1,0 1 1,0 0 0,1 0-1,0 1 1,-8 6-1,10-8 6,1 0 0,-1 0 0,0 1 0,1-1 0,-1 0 0,1 0 0,0 1-1,0-1 1,0 1 0,0-1 0,0 1 0,0 0 0,1-1 0,0 1 0,-1-1 0,1 1-1,0 0 1,0-1 0,0 1 0,1 4 0,0-4-31,1 0 0,-1 0 0,1-1 0,0 1 0,0-1 0,0 1 0,0-1 0,0 0 0,0 0 0,1 0 0,-1 0-1,1 0 1,0 0 0,-1-1 0,1 1 0,5 1 0,9 5-371,-2-1 68,0 0-1,0 2 1,0-1-1,14 13 1,-25-18 323,-1 0-1,1 1 1,-1-1 0,0 1-1,0 0 1,0 0 0,0 0-1,-1 0 1,0 0 0,0 1-1,0-1 1,0 1 0,-1 0-1,1-1 1,-1 1 0,0 0-1,-1 0 1,1 8 0,-1-2-391,0-5-3791</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4.553"/>
    </inkml:context>
    <inkml:brush xml:id="br0">
      <inkml:brushProperty name="width" value="0.025" units="cm"/>
      <inkml:brushProperty name="height" value="0.025" units="cm"/>
      <inkml:brushProperty name="color" value="#E71224"/>
    </inkml:brush>
  </inkml:definitions>
  <inkml:trace contextRef="#ctx0" brushRef="#br0">138 191 5317,'0'0'14061,"-11"2"-12806,-56 20 691,63-21-1762,0 1 0,0 0 0,0 0 0,0 0 0,1 0 0,-1 1 0,1 0 0,0-1 0,-1 1 0,1 1 0,0-1 0,1 0 0,-1 1 0,1-1 0,-1 1 0,1 0 0,-2 5 0,4-8-166,0-1 0,1 1 0,-1-1 0,0 0 0,0 1 0,1-1 0,-1 1 0,1-1 0,-1 0 0,0 1 0,1-1 0,-1 0 0,1 0 0,-1 1 0,0-1 0,1 0 0,-1 0 0,1 0 0,-1 0 0,1 1 0,-1-1 0,1 0 0,-1 0 0,1 0 0,-1 0 0,1 0 0,-1 0 0,1 0 0,-1-1 0,1 1 0,-1 0 0,1 0 0,-1 0 0,1 0 0,-1 0 0,1-1 0,23-4 298,-1-4-321,-1-2 1,0-1-1,-1-1 0,0 0 0,-1-2 0,-1 0 0,0-1 0,-1-1 0,-1-1 0,0 0 0,-1-1 0,-2-1 0,17-28 0,-21 21-273,-18 39 263,0 0 0,1 0 0,1 0 0,0 1-1,0 0 1,2 0 0,-1 0 0,2 1 0,-1 0-1,2-1 1,0 1 0,0 21 0,2-33 20,0 0-1,0 0 1,1 0-1,-1-1 1,1 1 0,-1 0-1,1 0 1,0 0 0,-1-1-1,1 1 1,0-1-1,0 1 1,0 0 0,0-1-1,0 1 1,1-1 0,-1 0-1,0 1 1,1-1-1,-1 0 1,1 0 0,-1 0-1,1 0 1,0 0 0,-1 0-1,1-1 1,0 1 0,0 0-1,-1-1 1,1 0-1,0 1 1,0-1 0,0 0-1,0 0 1,-1 0 0,1 0-1,0 0 1,0 0-1,3-1 1,2 0-15,0 0 0,0 0 0,0 0 0,0-1 0,-1 0 0,1 0 0,0-1 0,-1 0 0,11-6 0,-9 2-153,0 0 0,0 0 0,-1 0-1,0-1 1,0 0 0,-1-1-1,0 0 1,-1 0 0,0 0 0,0 0-1,5-15 1,-39 59-243,27-33 432,1 0 0,0 0 0,0 0 0,0 0-1,0 0 1,0 0 0,1 1 0,-1-1 0,1 0-1,0 0 1,-1 1 0,1-1 0,0 0-1,0 0 1,0 1 0,1-1 0,0 4 0,0-4-11,0-1 1,0 0 0,0 0 0,0 0 0,1 1-1,-1-1 1,0-1 0,1 1 0,-1 0 0,1 0-1,-1 0 1,1-1 0,-1 1 0,1-1 0,-1 1-1,1-1 1,0 0 0,-1 1 0,1-1 0,0 0-1,-1 0 1,1 0 0,3-1 0,5 1 1,-1-1 0,1 0 0,0-1 0,0 0 0,-1-1 0,1 0 0,-1 0 0,1-1 0,-1 0 0,11-7 0,0 1-55,-20 10 19,0 0-1,1 1 0,-1-1 0,1 0 1,-1 1-1,0-1 0,1 0 0,-1 1 0,0-1 1,0 1-1,1-1 0,-1 0 0,0 1 1,0-1-1,1 1 0,-1-1 0,0 1 1,0-1-1,0 1 0,0-1 0,0 1 1,0-1-1,0 1 0,0-1 0,0 1 0,0-1 1,0 1-1,0-1 0,0 1 0,0-1 1,0 0-1,-1 1 0,1-1 0,0 2 1,-4 24 56,4-24-77,-1 0 46,1 1-1,0-1 1,0 0-1,0 0 0,0 1 1,0-1-1,0 0 0,0 1 1,1-1-1,-1 0 1,1 0-1,0 0 0,-1 0 1,1 1-1,0-1 0,0 0 1,1 0-1,-1-1 1,0 1-1,1 0 0,-1 0 1,1-1-1,2 3 1,-1-2 25,0 0 0,1 0 0,-1 0 0,1 0 1,0-1-1,-1 0 0,1 0 0,0 0 0,0 0 1,0 0-1,0-1 0,7 0 0,-6 1-9,0-1-1,0-1 1,0 1-1,0-1 1,0 1-1,0-2 1,0 1 0,0 0-1,0-1 1,-1 0-1,1 0 1,-1 0-1,1-1 1,-1 1-1,0-1 1,0 0-1,0-1 1,-1 1 0,1-1-1,-1 1 1,1-1-1,3-6 1,-7 9-30,1 0 1,-1 1 0,1-1 0,-1 0 0,0 0-1,0 0 1,1 0 0,-1 0 0,0 0-1,0 0 1,0 0 0,0 0 0,0 0 0,0 0-1,0 0 1,0 0 0,-1 0 0,1 0-1,0 0 1,0 0 0,-1 0 0,1 0 0,-1 0-1,1 0 1,-1 1 0,1-1 0,-1 0-1,0 0 1,1 1 0,-1-1 0,0 0 0,1 1-1,-1-1 1,0 0 0,0 1 0,0-1-1,0 1 1,1-1 0,-1 1 0,0 0 0,-1-1-1,-12-9-4007</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5.005"/>
    </inkml:context>
    <inkml:brush xml:id="br0">
      <inkml:brushProperty name="width" value="0.025" units="cm"/>
      <inkml:brushProperty name="height" value="0.025" units="cm"/>
      <inkml:brushProperty name="color" value="#E71224"/>
    </inkml:brush>
  </inkml:definitions>
  <inkml:trace contextRef="#ctx0" brushRef="#br0">117 158 10378,'0'0'3251,"-9"3"-2328,0-1-567,1 1 0,0 0 0,0 1 0,0-1 0,0 2 0,-9 5 0,14-7-161,0-1 1,0 0-1,0 1 1,0-1-1,0 1 1,1 0-1,-1 0 1,1 0-1,0 0 1,0 0-1,0 1 0,0-1 1,1 1-1,-1-1 1,1 1-1,0 0 1,0-1-1,0 1 1,0 8-1,1-11-165,1 0 1,-1 0-1,1 0 0,-1 0 0,1 0 0,0 0 0,-1 0 1,1-1-1,0 1 0,0 0 0,0 0 0,0 0 1,-1-1-1,1 1 0,0 0 0,0-1 0,1 1 1,-1-1-1,0 1 0,0-1 0,0 0 0,0 1 1,0-1-1,0 0 0,1 0 0,-1 0 0,0 0 1,0 0-1,0 0 0,0 0 0,2 0 0,44-4 440,-29-1-495,0-1 1,-1-1-1,1-1 0,-1-1 0,-1 0 0,0-1 1,0-1-1,-1 0 0,0-1 0,-1 0 1,0-2-1,-1 1 0,22-32 0,-32 41 33,-1 0 1,1 0-1,-1 0 0,0 0 0,0-1 0,-1 1 0,1-1 1,-1 1-1,0-1 0,0 0 0,0 1 0,-1-1 1,1-5-1,-2 8-3,1 0 1,-1 0-1,1 0 0,-1 1 1,0-1-1,0 0 1,1 1-1,-1-1 0,0 1 1,0-1-1,-1 1 1,1-1-1,0 1 1,0-1-1,-1 1 0,1 0 1,-1 0-1,1 0 1,-1 0-1,0 0 1,1 0-1,-1 0 0,0 1 1,1-1-1,-1 1 1,0-1-1,0 1 1,0-1-1,0 1 0,1 0 1,-1 0-1,0 0 1,0 0-1,-3 1 0,-2-1-6,-1 0 0,0 1 0,0 0 0,1 1 0,-1-1 0,1 2 0,-1-1 0,1 1 0,0 0 0,-9 5 0,12-6 31,0 1 0,0-1 0,1 1 0,-1 0 0,1 0 0,0 0 0,0 0 0,0 1 0,0-1-1,0 1 1,1 0 0,0 0 0,0 0 0,0 0 0,0 0 0,0 0 0,1 0 0,0 1 0,-1 6 0,2-9-24,0 0-1,0-1 1,0 1 0,1 0 0,-1 0 0,1-1 0,-1 1 0,1-1 0,-1 1 0,1 0-1,0-1 1,0 0 0,0 1 0,0-1 0,0 1 0,0-1 0,0 0 0,1 0-1,-1 0 1,0 1 0,1-1 0,-1 0 0,1-1 0,-1 1 0,1 0 0,-1 0-1,4 0 1,54 16 210,-42-13-191,20 5-135,59 18-763,-88-24 783,0 0 0,-1 1 0,1 0 0,-1 0-1,1 1 1,-1 0 0,-1 0 0,1 0 0,6 8 0,-11-10-47,0 0-1,0 0 1,0 0 0,-1 0 0,1 0 0,-1 0-1,0 0 1,0 0 0,0 0 0,0 1-1,-1-1 1,1 0 0,-1 1 0,0-1-1,0 5 1,-8 15-6369,-3-10-6151</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6.209"/>
    </inkml:context>
    <inkml:brush xml:id="br0">
      <inkml:brushProperty name="width" value="0.025" units="cm"/>
      <inkml:brushProperty name="height" value="0.025" units="cm"/>
      <inkml:brushProperty name="color" value="#E71224"/>
    </inkml:brush>
  </inkml:definitions>
  <inkml:trace contextRef="#ctx0" brushRef="#br0">235 16 5349,'0'-1'232,"0"1"-1,0-1 1,0 1 0,0-1-1,0 1 1,-1-1 0,1 1 0,0-1-1,0 1 1,0-1 0,-1 1-1,1-1 1,0 1 0,-1-1-1,1 1 1,0 0 0,-1-1-1,1 1 1,0 0 0,-1-1-1,1 1 1,-1 0 0,1-1-1,-1 1 1,0 0 0,-18-4 1995,-20 7-490,30-1-1507,1 1-1,0 1 1,0-1-1,0 2 1,0-1-1,1 1 1,-1 0 0,1 0-1,1 1 1,-1 0-1,1 0 1,0 0-1,-6 10 1,4-7 58,1 1 0,1 0 1,-1 0-1,2 1 0,-1-1 0,2 2 1,-1-1-1,2 0 0,-4 15 1,6-24-263,1 0 0,-1 0 1,1 0-1,0 0 1,-1 0-1,1 0 1,0 0-1,0 0 1,0 0-1,1-1 0,-1 1 1,0 0-1,1 0 1,-1 0-1,1 0 1,0 0-1,0-1 0,-1 1 1,1 0-1,0 0 1,0-1-1,1 1 1,-1-1-1,0 1 0,1-1 1,-1 0-1,0 1 1,3 0-1,1 0 49,0 0-1,1 0 0,-1-1 1,1 0-1,0 0 1,-1-1-1,1 1 0,11-2 1,-9 1-40,1-1 1,-1 0-1,1-1 1,-1 0-1,1-1 1,-1 1-1,0-2 1,0 1-1,11-7 1,-14 7-25,-1 0 0,1 0 0,-1 0 0,1-1 1,-1 1-1,0-1 0,0 0 0,0 0 0,-1 0 0,0-1 0,1 1 0,-2-1 1,1 0-1,0 0 0,-1 0 0,2-7 0,-3 7 0,-5 35-204,3-27 212,0-1 0,1 1 0,-1 0 0,1 1-1,0-1 1,0 0 0,0 0 0,0 0 0,1 5 0,0-7-5,0 1-1,0-1 1,0 0-1,-1 0 1,1 0-1,0 0 1,1 0 0,-1 0-1,0-1 1,0 1-1,0 0 1,0 0 0,1-1-1,-1 1 1,0-1-1,1 1 1,-1-1 0,0 0-1,1 1 1,-1-1-1,0 0 1,1 0-1,-1 0 1,1 0 0,-1 0-1,3-1 1,0 2-11,1-1 1,-1 0 0,0 0-1,1 0 1,-1-1-1,0 1 1,1-1-1,-1 0 1,0 0-1,0-1 1,0 1 0,0-1-1,0 0 1,6-4-1,-15 17-94,-16 36 74,20-45 12,1 0-1,-1 0 1,0 1 0,1-1 0,-1 0-1,1 1 1,0-1 0,0 0 0,0 1-1,0-1 1,0 1 0,0-1 0,1 0-1,-1 1 1,1-1 0,-1 0 0,2 3-1,-1-4-136,0 0-1,0-1 0,0 1 0,0-1 0,0 1 0,0-1 1,0 1-1,0-1 0,0 0 0,1 1 0,-1-1 1,0 0-1,0 0 0,0 0 0,0 0 0,0 0 0,0 0 1,1 0-1,-1 0 0,0-1 0,0 1 0,2-1 1,25-10-5900,-9-6 538</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6.864"/>
    </inkml:context>
    <inkml:brush xml:id="br0">
      <inkml:brushProperty name="width" value="0.025" units="cm"/>
      <inkml:brushProperty name="height" value="0.025" units="cm"/>
      <inkml:brushProperty name="color" value="#E71224"/>
    </inkml:brush>
  </inkml:definitions>
  <inkml:trace contextRef="#ctx0" brushRef="#br0">1 150 11243,'0'0'7537,"10"8"-6992,-3-3-429,-6-3-95,2 0 0,-1 0 0,0 0 1,0 0-1,0 0 0,1-1 0,-1 1 0,1-1 1,-1 0-1,1 1 0,0-1 0,0 0 0,-1-1 1,1 1-1,0 0 0,0-1 0,0 0 0,0 0 1,-1 0-1,1 0 0,0 0 0,0 0 1,0-1-1,3 0 0,5-3 75,36-17-19,-45 20-49,-1 0 0,1 1 0,0-1 0,-1 0 0,1-1 0,-1 1 0,1 0 0,-1 0 0,1-1 0,-1 1 0,0-1 0,0 1 0,0-1 0,0 1 1,0-1-1,0 0 0,0 1 0,-1-1 0,1 0 0,0 0 0,-1-2 0,-21 5 250,17 1-279,-1 0 0,1 0 0,0 1 0,0 0 0,0 0 1,0 0-1,1 0 0,-1 1 0,1-1 0,-6 8 1,-30 46 345,31-43-164,5-12-139,1 1-1,0 0 1,0 0-1,0 1 1,1-1-1,-1 0 1,1 0-1,0 1 0,0-1 1,0 1-1,0-1 1,0 1-1,1 0 1,-1-1-1,1 1 1,1 3-1,0-6-19,1 0-1,0 0 1,0-1 0,0 1-1,0 0 1,0-1-1,0 0 1,0 0 0,-1 1-1,1-1 1,0 0 0,0-1-1,0 1 1,4-1-1,0 1 45,11-1-146,0 0 0,0-1 0,-1-1 0,1 0 0,0-2 0,-1 0 0,0 0 0,0-2 0,-1 0 0,1-1 0,-2 0 0,19-14 0,-23 15 160,-1 0-1,0-1 0,0-1 0,0 1 0,-1-2 0,0 1 0,-1-1 0,0 0 0,-1 0 0,0-1 0,0 0 1,-1 0-1,-1-1 0,0 1 0,0-1 0,-2 0 0,4-24 0,-5 36-73,-1-1-1,0 1 0,0-1 1,0 0-1,1 1 1,-1-1-1,0 1 0,0-1 1,0 1-1,0-1 1,0 0-1,0 1 0,0-1 1,0 1-1,0-1 1,0 1-1,0-1 0,-1 0 1,1 1-1,0-1 1,0 1-1,0-1 0,-1 1 1,1-1-1,0 1 1,-1-1-1,1 1 0,0 0 1,-1-1-1,1 1 1,-1-1-1,1 1 0,-1 0 1,1-1-1,-1 1 1,1 0-1,-1-1 0,1 1 1,-1 0-1,1 0 1,-1 0-1,1 0 0,-1-1 1,1 1-1,-1 0 1,0 0-1,1 0 0,-1 0 1,1 0-1,-1 0 1,1 0-1,-1 1 0,0-1 1,1 0-1,-1 0 1,1 0-1,-1 0 0,1 1 1,-1-1-1,1 0 1,-1 1-1,1-1 0,-1 0 1,1 1-1,-1-1 1,1 1-1,0-1 0,-1 0 1,1 2-1,-32 30-159,21-14 250,0 0 0,2 1 0,-8 22-1,15-34 112,-1 1-1,1 0 0,0 0 1,0 0-1,1 1 1,0-1-1,1 0 0,0 1 1,0-1-1,2 15 1,-1-21-179,0 0 0,0 0 0,1 0 0,-1-1 0,0 1 0,0 0 0,1-1 1,-1 1-1,1-1 0,-1 0 0,1 1 0,0-1 0,0 0 0,-1 0 0,1 0 1,0 0-1,0 0 0,0-1 0,0 1 0,0-1 0,0 1 0,0-1 0,0 1 1,3-1-1,57 3-7,-52-3-94,54-6-3900,-57 5 2676,-1-1-1,0-1 0,1 1 0,-1-1 0,0 0 1,-1-1-1,10-6 0,3-4-4057</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7.225"/>
    </inkml:context>
    <inkml:brush xml:id="br0">
      <inkml:brushProperty name="width" value="0.025" units="cm"/>
      <inkml:brushProperty name="height" value="0.025" units="cm"/>
      <inkml:brushProperty name="color" value="#E71224"/>
    </inkml:brush>
  </inkml:definitions>
  <inkml:trace contextRef="#ctx0" brushRef="#br0">120 113 7015,'0'0'7420,"-8"-3"-4842,6 2-2451,-1 0-1,1 0 0,-1 0 1,1 0-1,-1 0 0,1 1 1,-1-1-1,0 1 1,1 0-1,-1-1 0,0 1 1,1 1-1,-1-1 0,0 0 1,1 1-1,-1-1 0,1 1 1,-1 0-1,1 0 0,-1 0 1,1 0-1,-1 0 0,1 0 1,0 1-1,0-1 0,0 1 1,-1 0-1,2 0 0,-1 0 1,0 0-1,0 0 0,0 0 1,1 0-1,0 0 0,-3 5 1,1-3 44,-1 1 1,1 1-1,0-1 1,1 0 0,-1 1-1,1-1 1,0 1-1,0 0 1,0 8 0,1-12-147,1-1 0,0 1 1,1-1-1,-1 1 0,0-1 1,0 1-1,1-1 0,-1 1 1,1-1-1,-1 0 0,1 1 1,-1-1-1,1 1 0,0-1 1,0 0-1,0 0 0,0 1 1,0-1-1,0 0 0,0 0 1,0 0-1,0 0 0,0 0 1,1 0-1,-1-1 0,0 1 1,1 0-1,-1-1 0,1 1 1,-1-1-1,0 1 0,1-1 1,-1 0-1,1 1 0,-1-1 1,1 0-1,0 0 0,-1 0 1,1 0-1,2-1 0,8 1-36,-1-2 0,1 1 0,0-1 0,-1-1-1,1 0 1,-1-1 0,0 0 0,0 0 0,0-2-1,-1 1 1,0-1 0,0 0 0,0-1 0,9-9 0,-5 4-183,-1 0 0,0-1 0,-1 0 1,-1 0-1,0-2 0,-1 1 1,0-1-1,13-30 0,-20 29 343,-12 18 142,-15 21-69,16-12-91,0 1 0,1 0 0,1 0 0,0 1 0,1 0 1,-5 17-1,8-26-181,1 1 1,0-1-1,1 1 1,-1 0-1,1-1 1,0 1-1,0 0 1,1-1-1,-1 1 1,2 5-1,-1-8-148,0 0-1,-1 1 0,2-1 1,-1 0-1,0 0 0,0 0 0,1 0 1,-1 0-1,1 0 0,-1-1 1,1 1-1,0 0 0,-1-1 0,1 1 1,0-1-1,0 0 0,0 0 1,1 0-1,-1 0 0,0 0 0,2 1 1,17 1-7084</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8.369"/>
    </inkml:context>
    <inkml:brush xml:id="br0">
      <inkml:brushProperty name="width" value="0.025" units="cm"/>
      <inkml:brushProperty name="height" value="0.025" units="cm"/>
      <inkml:brushProperty name="color" value="#E71224"/>
    </inkml:brush>
  </inkml:definitions>
  <inkml:trace contextRef="#ctx0" brushRef="#br0">75 199 3683,'0'0'18605,"-9"-4"-18477,7 3-126,-2 0 4,0-1 0,0 1 0,0 0 0,1 0-1,-1 0 1,0 0 0,-7 1 0,10 0-2,0 0 0,0 0 0,0 0-1,0 1 1,-1-1 0,1 0 0,0 1 0,0-1 0,0 1 0,0 0 0,0-1 0,0 1 0,0 0 0,0-1-1,0 1 1,0 0 0,0 0 0,1 0 0,-1 0 0,0 0 0,1 0 0,-1 0 0,1 0 0,-1 0 0,1 0-1,-1 0 1,1 0 0,-1 1 0,1-1 0,0 0 0,0 0 0,0 0 0,0 1 0,0-1 0,0 0 0,0 0-1,0 3 1,0-4 1,0 1-1,0-1 0,0 1 0,1-1 0,-1 1 1,0-1-1,0 1 0,0-1 0,0 1 0,0-1 0,0 1 1,1-1-1,-1 0 0,0 1 0,0-1 0,1 1 1,-1-1-1,0 0 0,1 1 0,-1-1 0,0 1 1,1-1-1,-1 0 0,1 0 0,-1 1 0,1-1 1,-1 0-1,0 0 0,1 1 0,-1-1 0,1 0 0,0 0 1,20-1 130,20-17 56,-21 4-192,0-2 0,-1 0 1,24-27-1,-34 34-16,-1 0 0,-1-1 0,1 0 0,-2-1 0,1 1 1,-2-1-1,1 0 0,6-23 0,-11 26-157,-5 7 42,-11 16-24,-14 27 164,21-26 4,4-10 93,0 1-1,1 0 1,0 1 0,0-1 0,0 0 0,1 1-1,0 0 1,0-1 0,1 1 0,0 0 0,0 0-1,1 0 1,1 8 0,-1-15-95,1 1 0,0-1 0,0 0 0,0 0 0,-1 0 0,1 0-1,0 0 1,0 1 0,0-2 0,1 1 0,-1 0 0,0 0 0,0 0 0,0-1 0,1 1 0,-1 0 0,0-1 0,1 1 0,-1-1 0,1 0-1,-1 1 1,0-1 0,1 0 0,-1 0 0,3 0 0,43 0 226,-38 0-191,2-2-181,1 0 0,0 0 0,0-1 0,20-9 0,-23 8 26,-1 1 1,0 0 0,1 1 0,0-1 0,-1 2 0,1-1-1,0 1 1,0 1 0,15 0 0,-22 1 105,0 0 0,0 0 0,-1 0 0,1 0 0,0 1 0,-1-1 0,1 1-1,-1-1 1,1 1 0,-1-1 0,0 1 0,0 0 0,0 0 0,0-1 0,0 1 0,0 0 0,0 0 0,0 0 0,-1 0 0,1 0 0,-1 0 0,0 0 0,1 0 0,-1 0 0,0 5 0,0-5 59,0 1 0,0-1 0,0 1 0,1 0 0,0-1 0,-1 0 0,1 1 0,0-1 0,0 1 0,0-1 0,0 0 1,1 0-1,-1 1 0,1-1 0,-1 0 0,1 0 0,3 2 0,-5-3-6,1-1-1,-1 0 1,1 1-1,0-1 1,-1 0-1,1 0 1,0 0-1,-1 0 1,1 0-1,0 1 1,-1-1-1,1 0 1,-1-1-1,1 1 1,0 0-1,-1 0 1,1 0-1,0 0 1,-1 0 0,1-1-1,-1 1 1,1 0-1,0 0 1,-1-1-1,1 1 1,-1 0-1,1-1 1,-1 1-1,1-1 1,-1 1-1,1-1 1,11-24 337,-5-29-344,-7 19-52,2 7-1614,3 31 1618,0 0-1,1-1 1,-1 1 0,1-1 0,-1 0-1,1 0 1,0-1 0,0 1-1,0-1 1,0-1 0,0 1 0,0-1-1,0 0 1,1 0 0,-1-1 0,10-2-1,-5 1-2,0-1 0,0 0-1,0-1 1,0 0 0,-1 0-1,1-1 1,17-13-1,-22 15 14,-5 2-2,0 1 0,0-1 0,0 1 0,1-1 1,-1 0-1,0 0 0,0 1 0,0-1 0,0 0 1,0 0-1,-1 0 0,1 0 0,0 0 0,0 0 1,-1-1-1,1 1 0,0-2 0,-1 3 30,-1 2-69,-10 16 59,6-12 84,0 1-1,1-1 1,1 1-1,-1 0 1,1 0 0,0 0-1,0 0 1,1 0 0,0 1-1,0-1 1,1 1 0,0-1-1,0 1 1,1 7 0,1-13-88,-1-1 0,1 1 0,0 0 0,0-1 0,0 0 0,0 1 0,0-1 1,0 1-1,0-1 0,0 0 0,0 0 0,1 0 0,-1 0 0,1 0 0,-1 0 0,1 0 1,-1 0-1,1-1 0,-1 1 0,1 0 0,-1-1 0,1 1 0,0-1 0,0 0 0,-1 0 1,1 1-1,0-1 0,-1 0 0,1 0 0,0-1 0,0 1 0,-1 0 0,3-1 0,1 1-1,1-1 0,0 0 0,0 0 0,-1 0 0,1-1 0,-1 0 0,1 0 0,9-5 0,-11 4-162,0 0-1,-1 0 0,1-1 0,-1 1 0,0-1 0,0 0 1,0 1-1,2-6 0,1-6-3746,-4 0-5093</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8.887"/>
    </inkml:context>
    <inkml:brush xml:id="br0">
      <inkml:brushProperty name="width" value="0.025" units="cm"/>
      <inkml:brushProperty name="height" value="0.025" units="cm"/>
      <inkml:brushProperty name="color" value="#E71224"/>
    </inkml:brush>
  </inkml:definitions>
  <inkml:trace contextRef="#ctx0" brushRef="#br0">68 221 9545,'0'0'10986,"-9"-1"-10745,8 1-238,-2-1 8,0 1 0,0 0 1,0-1-1,0 1 0,-1 1 1,1-1-1,0 0 0,0 1 1,0-1-1,-3 2 0,4-1 4,1 0 0,-1 0 0,1 0 0,0 1 0,-1-1 0,1 0 0,0 1 0,0-1 0,0 0 0,0 1 0,0 0 0,0-1 0,0 1 0,1-1 0,-1 1 0,1 0 0,-1 0 0,1-1 0,-1 1 0,1 0 0,0 0 0,0-1 0,0 1 0,0 0 0,1 3 0,-1-4 3,0 0 0,0 0-1,0-1 1,0 1 0,0 0-1,0 0 1,1 0-1,-1 0 1,0 0 0,0 0-1,1-1 1,-1 1-1,1 0 1,-1 0 0,1-1-1,-1 1 1,1 0 0,0-1-1,-1 1 1,1 0-1,0-1 1,-1 1 0,1-1-1,0 1 1,0-1-1,1 1 1,29 3 391,-23-5-327,0 0 0,-1-1 1,1 1-1,0-2 0,12-4 0,-5-1-89,0-1 0,-1 0-1,0-1 1,-1-1 0,0 0 0,-1 0 0,14-17 0,-20 21-6,-1 0-1,1-1 1,-1 0 0,-1 0-1,1 0 1,-1 0 0,-1-1 0,0 1-1,0-1 1,0 0 0,-1 0-1,-1 0 1,0 0 0,1-15 0,-2 22 6,0 1 1,0-1-1,-1 1 1,1-1-1,0 1 1,-1-1 0,1 1-1,-1-1 1,1 1-1,-1-1 1,0 1 0,1 0-1,-1-1 1,0 1-1,0 0 1,0 0 0,0 0-1,0 0 1,0 0-1,0 0 1,-1 0-1,1 0 1,0 0 0,0 0-1,-1 1 1,1-1-1,-1 0 1,1 1 0,-1-1-1,1 1 1,-1 0-1,1-1 1,-1 1-1,1 0 1,-1 0 0,1 0-1,-1 0 1,1 0-1,-1 0 1,1 1 0,-1-1-1,1 0 1,-3 2-1,-3-1-16,0 1-1,-1 1 1,1-1 0,1 1-1,-1 0 1,0 1-1,-11 7 1,-23 30 54,39-39-25,0 1 1,1 0-1,-1-1 0,0 1 1,1 0-1,-1 0 1,1 0-1,0 0 0,0 1 1,0-1-1,1 0 1,-1 0-1,1 1 0,0-1 1,0 5-1,1-6-7,-1 0 0,1-1 0,0 1 0,1 0 0,-1 0 0,0-1 0,0 1-1,1-1 1,-1 1 0,1-1 0,-1 0 0,1 1 0,0-1 0,-1 0 0,1 0 0,0 0 0,0 0 0,0 0-1,0-1 1,0 1 0,3 0 0,55 13-395,-41-10 133,-8-1 107,-1-1-1,1 2 1,-1-1 0,0 1 0,0 1-1,0 0 1,10 7 0,-18-10 181,0 0-1,0 0 1,1 0 0,-2 0 0,1 0-1,0 0 1,0 0 0,-1 1-1,1-1 1,-1 1 0,0 0 0,0-1-1,0 1 1,0 0 0,0-1-1,0 1 1,-1 0 0,0 0 0,1 0-1,-1 0 1,0 0 0,0-1-1,0 1 1,-1 0 0,1 0 0,-1 0-1,0 0 1,0-1 0,0 1-1,0 0 1,-2 3 0,2-2-40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1.505"/>
    </inkml:context>
    <inkml:brush xml:id="br0">
      <inkml:brushProperty name="width" value="0.025" units="cm"/>
      <inkml:brushProperty name="height" value="0.025" units="cm"/>
    </inkml:brush>
  </inkml:definitions>
  <inkml:trace contextRef="#ctx0" brushRef="#br0">0 49 16047,'0'0'5285,"47"0"-3875,-6-4 31,7-3-801,11-1-479,2-1-129,-1 3-160,-3 2-1922,-5-1-2018,-7-1-3203</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9.231"/>
    </inkml:context>
    <inkml:brush xml:id="br0">
      <inkml:brushProperty name="width" value="0.025" units="cm"/>
      <inkml:brushProperty name="height" value="0.025" units="cm"/>
      <inkml:brushProperty name="color" value="#E71224"/>
    </inkml:brush>
  </inkml:definitions>
  <inkml:trace contextRef="#ctx0" brushRef="#br0">1 10 11307,'0'0'7511,"8"4"-5958,8 1-1061,-1-1 1,1 0-1,1-1 0,20 1 0,-31-3-463,-1 0 1,1-1-1,0 0 1,0 0-1,0 0 0,0-1 1,0 0-1,-1 0 0,1 0 1,0-1-1,-1 0 1,1 0-1,-1-1 0,0 1 1,0-1-1,0 0 0,7-6 1,-12 9-27,0 0 0,0 0 0,0 0 0,0-1 0,0 1 0,0 0 0,0 0 0,0 0 0,0 0 0,0-1 0,0 1 0,0 0 0,0 0 0,0 0 0,0-1 0,0 1 0,0 0 0,0 0 0,0 0 0,-1 0 0,1-1 0,0 1 0,0 0 0,0 0 0,0 0 0,0 0 0,0 0 0,-1 0 0,1-1 0,0 1 0,0 0 0,0 0 0,0 0 0,-1 0 0,1 0 0,0 0 0,0 0 0,0 0 0,0 0 0,-1 0 0,1 0 0,0 0 0,0 0 0,0 0 0,-1 0 0,1 0 0,0 0 0,0 0 0,0 0 0,0 0 0,-1 0 0,1 0 0,0 0 0,0 0 0,0 0 0,0 0 0,-1 1 0,1-1 0,0 0 0,0 0 0,-16 2-74,10 2 59,0-1 0,0 1 0,0 1 1,0-1-1,1 1 0,0 0 0,-7 7 0,10-10 34,1-1 0,-1 1 0,1 0-1,-1-1 1,1 1 0,-1 0-1,1 0 1,0 0 0,0 0-1,0 0 1,0 1 0,0-1-1,0 0 1,1 0 0,-1 1-1,1-1 1,0 0 0,-1 1 0,1-1-1,0 0 1,0 1 0,1-1-1,-1 0 1,0 0 0,1 1-1,1 3 1,-1-4 9,1-1 0,0 0 0,-1 0 0,1 0 0,0 0-1,0 0 1,0 0 0,-1 0 0,1-1 0,0 1 0,0-1 0,0 1 0,0-1 0,0 0 0,0 0 0,4 0 0,40-1 256,-38 0-278,14-2-54,-1-1 1,1-1-1,-1 0 0,21-10 1,21-5-2903,1 9-7207,-60 11 4425</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49.662"/>
    </inkml:context>
    <inkml:brush xml:id="br0">
      <inkml:brushProperty name="width" value="0.025" units="cm"/>
      <inkml:brushProperty name="height" value="0.025" units="cm"/>
      <inkml:brushProperty name="color" value="#E71224"/>
    </inkml:brush>
  </inkml:definitions>
  <inkml:trace contextRef="#ctx0" brushRef="#br0">1 26 13453,'0'0'3027,"8"5"-2045,2 0-688,0-1 0,1-1 0,0 1 0,-1-1-1,1-1 1,1 0 0,-1-1 0,12 1 0,107-4 1986,-66 0-1595,529-24 1094,53 0-3066,-639 25 1073,30 2 411,-36-1-345,0 0 0,-1 0 0,1 0 0,0 0 0,0 0 0,0 0 0,0 0 0,0 0 0,0 0-1,0 1 1,0-1 0,-1 0 0,1 1 0,0-1 0,0 1 0,0-1 0,-1 0 0,1 1 0,0 0 0,0-1 0,-1 1 0,1-1-1,-1 1 1,1 0 0,0 0 0,0 1 0,-6 4-5671,-14-4-4099</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0.208"/>
    </inkml:context>
    <inkml:brush xml:id="br0">
      <inkml:brushProperty name="width" value="0.025" units="cm"/>
      <inkml:brushProperty name="height" value="0.025" units="cm"/>
      <inkml:brushProperty name="color" value="#E71224"/>
    </inkml:brush>
  </inkml:definitions>
  <inkml:trace contextRef="#ctx0" brushRef="#br0">29 1 12236,'0'0'6523,"-4"9"-5509,2-5-930,-2 5 99,0 0 1,1 0 0,0 1 0,1-1-1,-1 1 1,2 0 0,-1 9 0,2-18-172,1 0-1,-1 0 1,1-1 0,-1 1-1,1 0 1,0-1 0,-1 1-1,1 0 1,0-1 0,0 1-1,0-1 1,-1 1-1,1-1 1,0 0 0,0 1-1,0-1 1,0 0 0,0 0-1,0 1 1,-1-1 0,1 0-1,0 0 1,0 0 0,0 0-1,0 0 1,0 0 0,0-1-1,0 1 1,0 0 0,0 0-1,0-1 1,0 1 0,34-10 206,-19-4-258,-13 11 6,0 1-1,0-1 0,0 0 0,0 1 1,1-1-1,-1 1 0,1 0 0,4-1 1,-7 10-15,1 1 0,-1-1 0,-1 1 0,0 0 0,0 10 0,0-14 28,0-3 22,0 1 0,0-1 0,0 0 0,0 0 0,0 0 0,0 0 0,1 0 0,-1 1 0,0-1 0,1 0 0,-1 0 0,1 0 1,-1 0-1,1 0 0,0 0 0,-1 0 0,1 0 0,0 0 0,0-1 0,0 1 0,-1 0 0,1 0 0,0-1 0,2 2 0,0-1-38,0 0 0,-1 0 0,1 0 0,0-1 0,0 1 0,-1-1 0,1 0 0,0 0 0,0 0 0,3 0 0,2-1-792,1 0-1,-1-1 1,0 0-1,0 0 1,-1-1-1,13-6 1,19-15-9507</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0.707"/>
    </inkml:context>
    <inkml:brush xml:id="br0">
      <inkml:brushProperty name="width" value="0.025" units="cm"/>
      <inkml:brushProperty name="height" value="0.025" units="cm"/>
      <inkml:brushProperty name="color" value="#E71224"/>
    </inkml:brush>
  </inkml:definitions>
  <inkml:trace contextRef="#ctx0" brushRef="#br0">87 1 16944,'0'0'2013,"-9"11"-1117,3-2-748,-8 9 954,1 0 1,-13 24-1,23-37-977,1-1 0,0 0 1,0 1-1,0-1 0,0 1 1,1-1-1,-1 1 0,1 0 0,0 0 1,1 0-1,-1 0 0,1 0 1,0-1-1,0 1 0,1 0 0,0 0 1,-1 0-1,3 5 0,-1-7-109,0-1-1,0 0 1,0-1-1,0 1 0,0 0 1,0 0-1,0-1 1,1 0-1,-1 1 0,1-1 1,-1 0-1,1 0 1,0 0-1,-1 0 1,1-1-1,0 1 0,-1-1 1,1 0-1,0 0 1,4 0-1,4 1-179,-1-2 0,1 1 0,-1-1 0,14-3 0,-11-1-70,1 0 0,-1-1 0,0-1 0,0 0-1,-1 0 1,0-1 0,0-1 0,-1 0 0,0-1 0,-1 0 0,0 0 0,15-22 0,-30 40 757,0 0 0,1 0 1,0 1-1,0-1 0,-3 14 0,2 1-2824,4 1-4948</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1.738"/>
    </inkml:context>
    <inkml:brush xml:id="br0">
      <inkml:brushProperty name="width" value="0.025" units="cm"/>
      <inkml:brushProperty name="height" value="0.025" units="cm"/>
      <inkml:brushProperty name="color" value="#E71224"/>
    </inkml:brush>
  </inkml:definitions>
  <inkml:trace contextRef="#ctx0" brushRef="#br0">160 81 13357,'0'0'7169,"-10"-7"-6662,-37-21-165,43 27-320,0 0 1,1 1-1,-1-1 0,0 1 1,1 0-1,-1 0 1,0 0-1,1 0 0,-1 0 1,0 1-1,1 0 1,-1 0-1,0 0 0,1 0 1,0 0-1,-1 1 0,1 0 1,0 0-1,-1 0 1,1 0-1,0 0 0,1 0 1,-1 1-1,0-1 1,1 1-1,-1 0 0,1 0 1,0 0-1,0 0 0,-3 7 1,5-10-22,0 0 0,0 1 0,0-1 0,0 0 0,0 1 1,0-1-1,0 0 0,0 0 0,1 1 0,-1-1 0,0 0 0,0 1 0,0-1 1,0 0-1,1 0 0,-1 1 0,0-1 0,0 0 0,1 0 0,-1 0 0,0 1 0,0-1 1,1 0-1,-1 0 0,0 0 0,1 0 0,-1 0 0,0 0 0,1 1 0,-1-1 1,0 0-1,1 0 0,-1 0 0,0 0 0,1 0 0,-1 0 0,0 0 0,1 0 0,-1 0 1,1-1-1,18 2 33,-15-2-50,47-1-828,-38 1 556,0 0 1,0 1 0,0 0 0,0 1-1,15 3 1,-23-3 248,0 1 0,-1-1 0,0 1 0,1 0 0,-1 0 0,0 1 0,0 0 0,0-1 0,0 1 0,0 0 0,-1 1 0,1-1 0,-1 1-1,0-1 1,0 1 0,0 0 0,-1 0 0,3 6 0,0-1 58,-1 1 0,0 0 0,-1 0 0,0 0 0,0 0 0,-1 0 0,-1 1 0,0-1 0,0 1 0,-1-1 0,0 1 0,-1-1 0,0 1 0,-3 11 0,3-14 250,-1 0 0,-1-1 0,0 1-1,0-1 1,0 1 0,-1-1 0,0 0 0,0 0-1,-1-1 1,0 1 0,0-1 0,0 0-1,-1-1 1,0 1 0,0-1 0,0 0-1,-1 0 1,-13 7 0,18-11-216,0 0-1,0 0 1,0-1 0,1 1-1,-1 0 1,0-1 0,0 1 0,0-1-1,0 1 1,0-1 0,0 0 0,0 0-1,0 0 1,0 0 0,0 0-1,0 0 1,0-1 0,0 1 0,0-1-1,0 1 1,-2-2 0,2 1-81,1 0 0,0-1 0,-1 1 1,1 0-1,0-1 0,0 1 0,0-1 1,0 0-1,0 1 0,0-1 0,0 0 0,1 1 1,-1-1-1,0 0 0,1 0 0,0 0 1,-1 1-1,1-4 0,0 0-137,-1-1 0,1 1 0,1-1 0,-1 1 0,1-1 1,0 1-1,0 0 0,1-1 0,0 1 0,-1 0 0,2 0 0,-1 0 0,1 0 0,4-7 0,13-7 129,2 0 0,0 2 0,0 0 0,2 2 0,41-21 0,23-16 193,-74 42-94,65-45 388,-71 48-398,0 1 0,-1-1 1,0-1-1,0 1 0,-1-1 0,1 0 1,4-10-1,-10 18-39,-1-1 0,1 1 0,-1-1 0,1 0 0,-1 1-1,0-1 1,1 1 0,-1-1 0,0 0 0,1 1 0,-1-1 0,0 0 0,0 0 0,1 1 0,-1-1 0,0 0-1,0 1 1,0-1 0,0 0 0,0 0 0,0 1 0,0-1 0,0 0 0,-1 0 0,1 1 0,0-1 0,0 0-1,0 1 1,-1-1 0,1 0 0,0 1 0,-1-1 0,1 0 0,-1 1 0,1-1 0,-1 1 0,1-1-1,-1 1 1,1-1 0,-1 1 0,1-1 0,-1 1 0,0 0 0,1-1 0,-1 1 0,0 0 0,1-1 0,-1 1-1,0 0 1,1 0 0,-1 0 0,0-1 0,0 1 0,1 0 0,-1 0 0,0 0 0,0 0 0,1 1 0,-1-1-1,0 0 1,0 0 0,1 0 0,-1 0 0,0 1 0,1-1 0,-2 1 0,-6 0-29,1 1 1,-1 0-1,1 1 1,-14 5-1,8 0-1,-1 0-1,2 1 1,-13 11-1,21-16 12,0-1-1,0 1 0,1-1 1,-1 1-1,1 0 1,0 0-1,0 1 1,1-1-1,-1 0 0,1 1 1,0 0-1,-3 8 1,6-12-69,-1 0 1,1 0 0,-1 0 0,1 0 0,-1-1-1,1 1 1,0 0 0,-1 0 0,1 0-1,0-1 1,0 1 0,-1 0 0,1-1-1,0 1 1,0-1 0,0 1 0,0-1 0,0 1-1,0-1 1,0 0 0,0 0 0,0 1-1,0-1 1,0 0 0,0 0 0,0 0-1,0 0 1,0 0 0,0 0 0,0 0-1,0 0 1,0-1 0,2 1 0,41-5-3977,-14-6-1123,2-6-1388</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2.080"/>
    </inkml:context>
    <inkml:brush xml:id="br0">
      <inkml:brushProperty name="width" value="0.025" units="cm"/>
      <inkml:brushProperty name="height" value="0.025" units="cm"/>
      <inkml:brushProperty name="color" value="#E71224"/>
    </inkml:brush>
  </inkml:definitions>
  <inkml:trace contextRef="#ctx0" brushRef="#br0">47 0 6662,'0'0'11163,"-6"9"-10864,-19 29-230,24-36-66,0 0 0,0-1 0,1 1 1,-1 0-1,0-1 0,1 1 0,0 0 0,-1 0 0,1 0 0,0-1 0,0 1 0,0 0 0,0 0 0,0 0 0,1 0 0,-1-1 0,0 1 1,1 0-1,-1 0 0,1-1 0,0 1 0,0 0 0,-1-1 0,1 1 0,0-1 0,0 1 0,1-1 0,-1 1 0,0-1 0,0 0 0,1 0 1,-1 0-1,3 2 0,3 2 15,1 0 0,0 0 0,1 0 1,14 5-1,-16-8-16,8 3 11,-11-4-10,-1 0-1,1 0 1,0 0-1,-1 0 1,1 0-1,-1 1 1,1-1-1,-1 1 0,0 0 1,0 0-1,0 1 1,0-1-1,5 6 1,-8-7 37,-1-1-1,1 1 1,-1 0 0,1 0 0,-1 0-1,1 0 1,-1 0 0,0 0 0,1-1-1,-1 1 1,0 0 0,0-1 0,1 1-1,-1 0 1,0-1 0,0 1 0,0-1-1,0 1 1,0-1 0,0 0 0,0 1-1,0-1 1,0 0 0,0 0 0,0 0-1,0 0 1,0 0 0,0 0 0,-2 0-1,-34 4 557,36-4-564,-7 0 32,1 1 0,-1-1 0,0-1-1,0 1 1,0-1 0,-13-4 0,20 4-192,-1 1 0,1-1 1,-1 0-1,1 0 0,-1 0 0,1 0 1,-1 0-1,1 0 0,0 0 1,-1 0-1,1-1 0,0 1 1,0-1-1,-1-1 0,1 0-372,0 1-1,0-1 1,0 1-1,1-1 1,-1 1-1,1-1 1,-1 1-1,1-1 1,0 1-1,0-1 1,0 0-1,1-3 1,4-13-4577</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2.467"/>
    </inkml:context>
    <inkml:brush xml:id="br0">
      <inkml:brushProperty name="width" value="0.025" units="cm"/>
      <inkml:brushProperty name="height" value="0.025" units="cm"/>
      <inkml:brushProperty name="color" value="#E71224"/>
    </inkml:brush>
  </inkml:definitions>
  <inkml:trace contextRef="#ctx0" brushRef="#br0">11 69 7303,'9'-1'1954,"8"-1"-1335,-7 1 651,0 1 0,0-2 0,0 1 0,0-2 0,-1 1 0,1-1 0,0-1 0,-1 1 0,14-9 0,-23 12-1216,1 0 1,-1-1-1,1 1 1,0 0-1,-1-1 0,1 1 1,-1 0-1,1-1 0,-1 1 1,1-1-1,-1 1 0,1-1 1,-1 1-1,0-1 1,1 0-1,-1 1 0,0-1 1,1 1-1,-1-1 0,0 0 1,0 1-1,0-1 1,0 1-1,1-1 0,-1 0 1,0 1-1,0-1 0,0 0 1,0 1-1,0-1 1,0 0-1,-1 1 0,1-1 1,0 0-1,0 1 0,0-1 1,-1 0-1,1 1 1,0-1-1,-1 1 0,1-1 1,0 1-1,-1-1 0,1 1 1,-1-1-1,1 1 0,-1-1 1,1 1-1,-1-1 1,1 1-1,-1 0 0,1-1 1,-1 1-1,0 0 0,1-1 1,-1 1-1,1 0 1,-1 0-1,0 0 0,1 0 1,-2-1-1,-3 0-67,1 0 0,-1 0 0,0 0 0,1 1 0,-1-1 0,0 1 0,-7 1 0,7 1-3,-1 0 0,1 0 0,0 0 0,0 1 0,0 0 0,0 0 0,0 1 0,0-1 0,1 1 0,0 0 0,0 0 0,0 0 0,-7 10 0,8-11 13,1 1 0,-1-1 0,1 1 0,0 0 0,0 0 0,0-1 0,0 1 0,1 1 0,-1-1 0,1 0 0,0 0 1,0 0-1,1 1 0,0-1 0,-1 0 0,1 1 0,0-1 0,1 1 0,0 4 0,0-7-18,0 0 0,0-1-1,0 1 1,0-1 0,1 1-1,-1-1 1,0 1 0,1-1-1,-1 0 1,1 0 0,-1 0-1,1 0 1,-1 0 0,1 0-1,0 0 1,0 0 0,-1-1-1,1 1 1,0 0 0,0-1-1,0 0 1,2 1 0,47 2-1459,-41-4 1064,5 2-703,1-2 0,-1 0 1,1-1-1,-1 0 0,0-2 0,23-7 1,2-7-4680</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2.812"/>
    </inkml:context>
    <inkml:brush xml:id="br0">
      <inkml:brushProperty name="width" value="0.025" units="cm"/>
      <inkml:brushProperty name="height" value="0.025" units="cm"/>
      <inkml:brushProperty name="color" value="#E71224"/>
    </inkml:brush>
  </inkml:definitions>
  <inkml:trace contextRef="#ctx0" brushRef="#br0">41 1 6983,'0'0'11418,"-6"9"-10505,2-1-730,-1 0-1,1 0 1,0 0-1,1 1 1,0-1-1,0 1 1,1 0-1,0 0 1,1 0-1,-1 16 1,1-6 158,1-9-178,0-1-1,0 1 1,1-1-1,0 1 1,4 16-1,-4-24-147,0 1 1,0-1-1,0 1 0,0-1 0,1 0 1,-1 0-1,1 1 0,0-1 1,-1 0-1,1 0 0,0-1 0,0 1 1,0 0-1,0-1 0,1 1 0,-1-1 1,0 0-1,1 1 0,-1-1 1,1 0-1,-1-1 0,1 1 0,-1 0 1,1-1-1,4 1 0,12 0-349,1 0 0,0-1 0,0-2-1,38-6 1,-55 8 329,-33 26 1211,25-22-1042,-22 21 342,26-24-494,0-1 0,1 1-1,-1 0 1,0 0 0,0 0-1,0 0 1,1 0 0,-1 0-1,0 0 1,1 0 0,-1 0-1,1 1 1,0-1 0,-1 0-1,1 0 1,0 0 0,0 1-1,-1-1 1,1 0 0,0 0 0,0 0-1,0 1 1,1 1 0,1-3 12,-1 1 0,1 0 0,0-1 0,0 1 0,-1-1 0,1 0 0,0 1 0,0-1 0,0 0 0,0 0 0,-1 0 1,1 0-1,3-1 0,1 1 2,4-1-265,0 0 1,1 0-1,-1-1 1,0-1-1,0 0 1,0 0-1,0 0 1,-1-2-1,1 1 1,-1-1-1,0 0 1,-1-1-1,14-11 1,-11 8-1153,-2 0 1,1 0-1,-2-1 0,1 0 0,-1-1 1,7-13-1,4-11-6563</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7:53.161"/>
    </inkml:context>
    <inkml:brush xml:id="br0">
      <inkml:brushProperty name="width" value="0.025" units="cm"/>
      <inkml:brushProperty name="height" value="0.025" units="cm"/>
      <inkml:brushProperty name="color" value="#E71224"/>
    </inkml:brush>
  </inkml:definitions>
  <inkml:trace contextRef="#ctx0" brushRef="#br0">160 0 10378,'0'0'3101,"-6"8"-1157,1-3-1676,1 0 0,0 1 1,0-1-1,1 1 1,0 0-1,0 0 1,0 0-1,1 0 1,0 1-1,0-1 0,0 1 1,1-1-1,-1 11 1,1 2 157,1 0 1,1 0-1,4 25 1,-4-38-403,1-1 1,-1 0-1,1 1 0,0-1 1,0 0-1,0 0 0,1 0 0,-1 0 1,1-1-1,0 1 0,1-1 1,-1 1-1,1-1 0,0 0 1,0-1-1,5 5 0,-8-8-99,-1 1 0,1-1-1,-1 1 1,1-1 0,-1 1-1,1-1 1,-1 1 0,1-1-1,-1 1 1,1-1 0,0 0-1,-1 1 1,1-1 0,0 0-1,-1 0 1,1 0 0,0 1-1,-1-1 1,1 0 0,0 0-1,0 0 1,-1 0 0,1 0-1,0 0 1,-1 0 0,1 0-1,0-1 1,0 1 0,-1 0-1,1 0 1,1-1 0,-2 0-117,-1 0 1,1 0 0,0 0-1,-1 0 1,1 0 0,0 0-1,-1 0 1,1 0 0,-1 0-1,1 0 1,-1 0 0,0 1-1,1-1 1,-1 0 0,0 0 0,0 1-1,0-1 1,1 0 0,-1 1-1,0-1 1,-2 0 0,-71-46-2585,-25-17 10377,99 64-7528,-1 0-1,1 0 1,0 0-1,0-1 1,0 1-1,-1 0 0,1 0 1,0 0-1,0 0 1,0 0-1,0 0 0,-1-1 1,1 1-1,0 0 1,0 0-1,0 0 1,0-1-1,0 1 0,0 0 1,-1 0-1,1 0 1,0-1-1,0 1 0,0 0 1,0 0-1,0-1 1,0 1-1,0 0 1,0 0-1,0 0 0,0-1 1,0 1-1,0 0 1,0 0-1,0-1 0,0 1 1,0 0-1,0 0 1,1 0-1,-1-1 1,0 1-1,0 0 0,0 0 1,0 0-1,0-1 1,0 1-1,1 0 1,-1 0-1,0 0 0,0 0 1,18-6 979,31 0-1435,-42 6 686,64-4-331,36-3-1041,-38-9-6834,-27-1-7013</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1.561"/>
    </inkml:context>
    <inkml:brush xml:id="br0">
      <inkml:brushProperty name="width" value="0.025" units="cm"/>
      <inkml:brushProperty name="height" value="0.025" units="cm"/>
      <inkml:brushProperty name="color" value="#E71224"/>
    </inkml:brush>
  </inkml:definitions>
  <inkml:trace contextRef="#ctx0" brushRef="#br0">150 115 5573,'0'0'5195,"2"-10"-3338,0 4-1693,0-3 537,1 0 1,-1 0 0,-1 0-1,0 0 1,0 0-1,-1-1 1,-1-12-1,1 21-668,0 0-1,0 1 1,0-1-1,0 1 0,0-1 1,0 1-1,-1-1 1,1 1-1,0-1 1,0 1-1,-1-1 0,1 1 1,0-1-1,-1 1 1,1 0-1,-1-1 0,1 1 1,0 0-1,-1-1 1,1 1-1,-1 0 1,1-1-1,-1 1 0,1 0 1,-1 0-1,1-1 1,-1 1-1,1 0 0,-1 0 1,0 0-1,1 0 1,-1 0-1,1 0 1,-1 0-1,1 0 0,-1 0 1,1 0-1,-1 0 1,1 0-1,-1 0 1,0 1-1,1-1 0,-1 0 1,1 0-1,-1 1 1,1-1-1,-1 0 0,1 0 1,0 1-1,-1-1 1,1 1-1,-1-1 1,1 0-1,0 1 0,-1-1 1,1 1-1,0-1 1,-1 1-1,1 0 0,-23 28 410,9 4-154,1 2 1,2-1 0,2 1 0,1 1-1,1 0 1,2 0 0,2 0 0,2 0 0,1 1-1,5 46 1,6-36-259,-8-38 162,0 0 1,-1 0 0,0 0-1,0 13 1,-2-22 282,-1-3-347,1-1 1,-1 1-1,0-1 0,0 1 0,0-1 1,-1 1-1,1 0 0,-3-4 1,-2-6-77,-48-175-10,54 187-48,-1 1 0,1 0 0,0 0 0,0 0 0,0 0 0,0-1 0,0 1 0,0 0 0,0 0-1,0 0 1,0-1 0,0 1 0,0 0 0,0 0 0,0 0 0,0-1 0,0 1 0,0 0 0,0 0 0,0 0 0,0-1-1,0 1 1,1 0 0,-1 0 0,0 0 0,0 0 0,0-1 0,0 1 0,0 0 0,0 0 0,1 0 0,-1 0 0,0 0-1,0-1 1,0 1 0,0 0 0,1 0 0,-1 0 0,0 0 0,0 0 0,0 0 0,0 0 0,1 0 0,-1 0 0,14 3-94,21 14 134,-25-11-42,0-2 20,0 0 0,0 0 0,0-1 0,1 0 0,-1-1-1,1 0 1,-1-1 0,1 0 0,0-1 0,0 0 0,20-2 0,-25 0 9,0 1 1,0-1 0,0 0-1,0-1 1,0 0 0,-1 1-1,1-2 1,-1 1 0,0-1-1,0 1 1,0-1 0,-1-1-1,1 1 1,-1-1 0,0 0-1,0 0 1,-1 0 0,1 0-1,-1 0 1,0-1 0,3-8-1,-2 5 631,-4 13-322,-9 30-276,-6 28-107,13-56 57,1 1 1,1-1-1,-1 1 1,1 0 0,0-1-1,0 1 1,1 0-1,0-1 1,2 9-1,-2-13-2,1 1-1,-1-1 1,0 0-1,1 0 1,-1 0-1,1-1 0,0 1 1,-1 0-1,1 0 1,0-1-1,0 0 0,0 1 1,0-1-1,0 0 1,1 0-1,-1 0 1,0 0-1,0 0 0,1 0 1,-1-1-1,1 1 1,-1-1-1,0 0 1,1 0-1,-1 0 0,1 0 1,3 0-1,-3-1-182,-1 0 0,0 0-1,0 0 1,1 0 0,-1 0 0,0 0-1,0 0 1,0-1 0,-1 1-1,1-1 1,0 1 0,0-1 0,-1 0-1,1 0 1,-1 0 0,0 0 0,1 0-1,-1 0 1,0 0 0,0 0-1,0 0 1,-1-1 0,1 1 0,0 0-1,-1-1 1,1-2 0,11-63-5030,-12 63 4591,3-18-2222,-2 0 0,-1-38 0,-1 54 3051,0 0 1,-1 0 0,1 0 0,-1 0 0,-5-10 0,6 14 486,-1 0-1,0-1 1,0 1-1,0 0 1,0 1-1,0-1 0,-1 0 1,1 1-1,-1-1 1,0 1-1,-5-4 1,8 6-660,0 0 1,0 1 0,0-1-1,0 0 1,0 0 0,0 0-1,0 0 1,0 1-1,0-1 1,0 0 0,0 0-1,0 0 1,0 0 0,0 1-1,0-1 1,0 0 0,0 0-1,0 0 1,0 0 0,0 1-1,0-1 1,0 0-1,0 0 1,0 0 0,-1 0-1,1 0 1,0 0 0,0 1-1,0-1 1,0 0 0,0 0-1,0 0 1,-1 0-1,1 0 1,0 0 0,0 0-1,0 0 1,0 0 0,0 1-1,-1-1 1,1 0 0,0 0-1,0 0 1,0 0-1,0 0 1,-1 0 0,1 0-1,0 0 1,0 0 0,0 0-1,-1 0 1,12 15-955,38 7-8039,-35-17 2812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1.895"/>
    </inkml:context>
    <inkml:brush xml:id="br0">
      <inkml:brushProperty name="width" value="0.025" units="cm"/>
      <inkml:brushProperty name="height" value="0.025" units="cm"/>
    </inkml:brush>
  </inkml:definitions>
  <inkml:trace contextRef="#ctx0" brushRef="#br0">8 30 16560,'0'0'6021,"-7"63"-4515,14-44-577,5 0-417,8-5-256,5-4-192,4-6 65,8-4-97,2-8-1474,-3-10-1825,-2-7-1922,-2-2-2242</inkml:trace>
  <inkml:trace contextRef="#ctx0" brushRef="#br0" timeOffset="1">340 1 10634,'0'0'6983,"-29"79"-4517,12-39-544,-3 6-161,2-2-159,2 2-705,5-7-545,8-5-256,3-8-64,0-5-128,3-9-1537,13-8-1795,-1-4-2465,-6-7-6759</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2.348"/>
    </inkml:context>
    <inkml:brush xml:id="br0">
      <inkml:brushProperty name="width" value="0.025" units="cm"/>
      <inkml:brushProperty name="height" value="0.025" units="cm"/>
      <inkml:brushProperty name="color" value="#E71224"/>
    </inkml:brush>
  </inkml:definitions>
  <inkml:trace contextRef="#ctx0" brushRef="#br0">162 219 11147,'0'0'12481,"-7"-6"-11750,2 2-639,1 1 0,-1-1 0,1 1 0,-1 1 0,0-1 0,0 1 0,-1 0 1,-8-3-1,11 5-61,0-1 1,0 1-1,0 0 1,0 0-1,0 0 1,0 0-1,0 1 1,0-1-1,0 1 1,0 0-1,1 0 1,-1 0-1,0 0 1,0 0-1,0 0 1,1 1-1,-1 0 1,1-1-1,-1 1 1,1 0-1,-4 4 0,-22 30 827,27-34-833,0 0 1,0 0-1,0 0 1,0 0-1,0 0 0,0 0 1,1 0-1,-1 0 1,1 1-1,0-1 0,0 0 1,-1 0-1,1 0 1,1 1-1,-1-1 0,0 0 1,0 0-1,2 4 0,-1-5-14,1 0-1,-1 0 1,0 0-1,1 0 0,-1-1 1,1 1-1,-1 0 1,1-1-1,0 1 0,-1-1 1,1 0-1,-1 1 1,1-1-1,0 0 0,-1 0 1,1 0-1,0 0 0,-1 0 1,1 0-1,2-2 1,36-5 208,-32 4-192,0-1 0,0-1-1,0 1 1,-1-1 0,0-1-1,0 1 1,0-1 0,-1 0-1,0-1 1,0 1 0,0-1-1,-1 0 1,0-1 0,0 1 0,3-11-1,-7 17-26,-3 11-395,-5 10 386,5-14-6,-1 1-1,1-1 0,0 1 0,1 0 0,-1-1 1,0 12-1,2-17 16,0 0 1,1 0-1,-1 0 1,0 0-1,0-1 0,0 1 1,1 0-1,-1 0 1,0 0-1,1-1 0,-1 1 1,0 0-1,1 0 1,-1-1-1,1 1 0,0 0 1,-1-1-1,1 1 1,-1 0-1,1-1 0,0 1 1,1 0-1,0 0 10,0-1-1,0 1 0,1-1 1,-1 0-1,0 1 1,0-1-1,0 0 0,1 0 1,-1 0-1,0-1 0,0 1 1,0 0-1,3-2 1,2 0 12,1-1 1,-1-1 0,-1 1 0,1-1 0,0 0 0,-1-1 0,0 1 0,0-1-1,0 0 1,-1-1 0,1 0 0,-1 1 0,5-10 0,6-8 21,-1 0 1,15-33-1,-23 42-6,0 0-1,-1 0 0,-1 0 1,-1-1-1,5-20 1,-9 35-35,0 0 1,0 0-1,0 0 1,0 0 0,0-1-1,0 1 1,0 0 0,0 0-1,0 0 1,0-1-1,0 1 1,0 0 0,0 0-1,0 0 1,0-1 0,0 1-1,0 0 1,0 0 0,0 0-1,0-1 1,0 1-1,0 0 1,0 0 0,0 0-1,0-1 1,0 1 0,0 0-1,0 0 1,0 0-1,-1 0 1,1-1 0,0 1-1,0 0 1,0 0 0,0 0-1,-1 0 1,1 0-1,0 0 1,0-1 0,0 1-1,0 0 1,-1 0 0,1 0-1,0 0 1,0 0 0,-11 6 7,-7 15-51,10-7 60,1 0-1,0 0 1,1 0 0,0 0-1,1 1 1,1 0-1,0 0 1,1 1-1,1-1 1,0 1 0,1-1-1,1 1 1,0-1-1,5 29 1,-4-40-7,1 1-1,0-1 1,0 1-1,0-1 1,0 0 0,1 0-1,0 0 1,0 0-1,0 0 1,0-1 0,0 0-1,1 1 1,-1-1-1,1 0 1,0 0 0,0-1-1,0 1 1,0-1-1,1 0 1,-1 0 0,1-1-1,-1 1 1,1-1-1,5 1 1,-9-5 0,0 0 0,0-1 0,-1 1 0,1 0-1,-1-1 1,1 1 0,-1 0 0,0-1 0,-1 1 0,1 0 0,-2-6 0,-3-7-182,-1 1 0,0 0 0,-2 0 0,0 1-1,0-1 1,-1 2 0,-1-1 0,0 1 0,-1 1 0,0 0 0,-25-20 0,58 31-69,15 5 252,47 8-990,-29-7-4251,-30-5-939</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2.896"/>
    </inkml:context>
    <inkml:brush xml:id="br0">
      <inkml:brushProperty name="width" value="0.025" units="cm"/>
      <inkml:brushProperty name="height" value="0.025" units="cm"/>
      <inkml:brushProperty name="color" value="#E71224"/>
    </inkml:brush>
  </inkml:definitions>
  <inkml:trace contextRef="#ctx0" brushRef="#br0">25 0 11403,'0'0'6011,"-3"8"-4495,-1 1-1159,0 0 0,1 0 1,0 0-1,1 1 0,0-1 0,1 1 1,0 0-1,0-1 0,1 1 0,0 0 0,3 16 1,-2-24-337,-1-1-1,1 1 1,1 0 0,-1 0 0,0 0 0,0-1 0,1 1 0,-1-1 0,0 1 0,1-1-1,0 1 1,-1-1 0,1 0 0,0 0 0,0 0 0,0 0 0,-1 0 0,1 0 0,0 0 0,0-1-1,0 1 1,0-1 0,1 1 0,-1-1 0,0 0 0,0 0 0,0 0 0,0 0 0,0 0 0,0 0-1,0-1 1,3 0 0,2 0 30,0 0 0,0-1 0,0 1 0,0-2 0,0 1 0,0-1 0,-1 0-1,8-4 1,-4-1-12,1 0 0,-2-1-1,1 0 1,11-15 0,-17 20 16,-1-1 0,0 0 1,1 1-1,-2-1 0,1 0 1,0-1-1,-1 1 0,0 0 1,0-1-1,-1 1 1,0-1-1,1-8 0,-2 13 255,-2 29 42,2-26-520,-3 11 417,1 0-1,1 0 1,0 23-1,1-33-480,0 1 0,1-1 0,0 0 1,-1 1-1,1-1 0,0 0 0,1 0 0,2 6 0,-3-7-317,0-1-1,0 1 1,0-1-1,1 0 1,-1 1-1,0-1 1,1 0-1,-1 0 1,1 0-1,-1 0 1,1 0-1,-1 0 1,1 0-1,0-1 1,-1 1-1,1 0 1,3 0-1,8-1-13052</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4.836"/>
    </inkml:context>
    <inkml:brush xml:id="br0">
      <inkml:brushProperty name="width" value="0.025" units="cm"/>
      <inkml:brushProperty name="height" value="0.025" units="cm"/>
      <inkml:brushProperty name="color" value="#E71224"/>
    </inkml:brush>
  </inkml:definitions>
  <inkml:trace contextRef="#ctx0" brushRef="#br0">0 34 8680,'6'-17'1509,"-3"0"10061,-3 36-11378,-2 16 536,1-25-600,0 0 0,1-1 0,-1 1 0,2 0 0,0-1 0,0 1 0,0 0 0,5 14 0,-5-23-105,0 0 1,-1-1-1,1 1 0,0 0 1,-1-1-1,1 1 1,0-1-1,0 1 1,0-1-1,-1 1 1,1-1-1,0 0 1,0 1-1,0-1 1,0 0-1,0 0 1,0 0-1,0 1 1,0-1-1,0 0 1,0 0-1,0 0 1,0-1-1,0 1 1,0 0-1,-1 0 1,1 0-1,0-1 1,0 1-1,0 0 1,0-1-1,0 1 1,0-1-1,-1 1 1,1-1-1,0 0 1,0 1-1,-1-1 1,1 0-1,0 1 1,-1-1-1,2-1 1,32-33 428,-33 33-473,72-90 218,-73 92-195,0 0-1,0 0 1,0 0-1,0 0 0,0 0 1,0 0-1,1-1 0,-1 1 1,0 0-1,0 0 1,0 0-1,0 0 0,0 0 1,0 0-1,0 0 0,1 0 1,-1 0-1,0 0 1,0 0-1,0 0 0,0 0 1,0 0-1,0 0 0,0 0 1,1 0-1,-1 0 1,0 0-1,0 0 0,0 0 1,0 0-1,0 0 0,0 0 1,1 0-1,-1 0 1,0 0-1,0 0 0,0 0 1,0 1-1,0-1 0,0 0 1,0 0-1,0 0 1,0 0-1,0 0 0,1 0 1,-1 0-1,0 0 0,0 1 1,0-1-1,0 0 1,0 0-1,0 0 0,0 0 1,0 0-1,0 0 0,0 0 1,0 1-1,0-1 1,0 0-1,0 0 0,0 0 1,0 0-1,3 17 170,-2 28 123,-1-34-301,0-10 14,0 1 0,0 0 1,0 0-1,0 0 0,0 0 0,0 0 1,1 0-1,-1 0 0,1 0 0,-1 0 1,1 0-1,0 0 0,-1-1 0,1 1 1,0 0-1,0 0 0,1-1 0,-1 1 0,0-1 1,0 1-1,1-1 0,-1 0 0,1 1 1,-1-1-1,1 0 0,0 0 0,-1 0 1,1 0-1,0 0 0,0 0 0,-1-1 1,1 1-1,0-1 0,0 1 0,0-1 1,0 1-1,0-1 0,0 0 0,0 0 0,0 0 1,0 0-1,0-1 0,0 1 0,0 0 1,0-1-1,2 0 0,5-2 29,0 0 0,0 0-1,-1-1 1,1-1 0,-1 1 0,0-1-1,0 0 1,10-9 0,6-9 13,-17 15-11,0 1 0,0 0 0,1 1 1,15-10-1,-22 15 48,-6 29 90,3-21-239,0-1 0,1 0 0,-1 0 0,2 1 0,-1-1 0,0 0 0,2 13 0,-1-17-114,1-1-1,0 1 1,0-1 0,-1 1-1,1-1 1,0 1-1,0-1 1,0 1 0,0-1-1,1 0 1,-1 0-1,0 0 1,1 1 0,-1-1-1,0 0 1,1-1-1,-1 1 1,1 0-1,-1 0 1,1-1 0,0 1-1,-1-1 1,1 1-1,0-1 1,-1 0 0,1 1-1,0-1 1,0 0-1,-1 0 1,1 0 0,0-1-1,2 1 1,0-1-357,0 1 0,0-1 0,0 0 0,0 0 1,-1 0-1,1-1 0,0 1 0,0-1 0,-1 0 0,1 0 0,-1 0 1,0 0-1,0-1 0,0 1 0,0-1 0,4-5 0,16-15-3074</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5.728"/>
    </inkml:context>
    <inkml:brush xml:id="br0">
      <inkml:brushProperty name="width" value="0.025" units="cm"/>
      <inkml:brushProperty name="height" value="0.025" units="cm"/>
      <inkml:brushProperty name="color" value="#E71224"/>
    </inkml:brush>
  </inkml:definitions>
  <inkml:trace contextRef="#ctx0" brushRef="#br0">96 1 7111,'0'0'8883,"-9"8"-7148,4-3-1671,-49 53 2903,51-54-2823,0 0 1,0 0-1,0 0 0,1 1 0,-1-1 0,1 1 1,0-1-1,1 1 0,-1 0 0,1 0 0,0 0 0,0 0 1,1 0-1,-1-1 0,1 9 0,1-12-136,-1 1 0,1-1 0,-1 0-1,1 0 1,-1 1 0,1-1 0,0 0 0,0 0 0,0 0-1,0 0 1,0 0 0,0 0 0,0 0 0,0 0-1,0 0 1,0-1 0,0 1 0,0 0 0,1-1 0,-1 1-1,0-1 1,1 1 0,-1-1 0,0 0 0,1 1 0,-1-1-1,0 0 1,1 0 0,-1 0 0,0 0 0,1 0-1,-1 0 1,1-1 0,-1 1 0,0 0 0,1-1 0,-1 1-1,2-1 1,1 0 22,0 0-1,1-1 1,-1 1-1,0-1 1,0 0-1,0 0 1,0 0-1,0 0 1,0-1 0,5-4-1,-5 2 3,-1 1 0,-1-1 0,1 1 0,-1-1 0,1 0 0,-2 0 0,1 0 0,0 0 0,-1 0 0,0 0 0,0 0 0,0-1 0,-1 1 1,0-10-1,0 15-32,0-1 0,0 1 1,0 0-1,0 0 0,0-1 1,-1 1-1,1 0 0,0 0 1,0 0-1,0-1 0,0 1 1,0 0-1,0 0 0,-1 0 1,1-1-1,0 1 0,0 0 1,0 0-1,-1 0 0,1 0 1,0-1-1,0 1 0,-1 0 1,1 0-1,0 0 0,0 0 1,0 0-1,-1 0 1,1 0-1,0 0 0,0 0 1,-1 0-1,1 0 0,0 0 1,0 0-1,-1 0 0,1 0 1,0 0-1,0 0 0,-1 0 1,1 0-1,0 0 0,0 0 1,-1 1-1,1-1 0,0 0 1,0 0-1,0 0 0,-1 0 1,1 0-1,0 1 0,0-1 1,0 0-1,0 0 0,-1 0 1,1 1-1,0-1 0,0 0 1,0 0-1,0 1 1,0-1-1,0 0 0,0 0 1,0 1-1,0-1 0,-13 18-17,12-17 18,1 0-1,0 1 1,0-1 0,0 1 0,-1-1-1,1 1 1,0-1 0,1 1 0,-1-1-1,0 1 1,0-1 0,1 1 0,-1-1-1,1 1 1,-1-1 0,1 0 0,0 1-1,-1-1 1,1 0 0,0 0 0,0 1-1,0-1 1,0 0 0,0 0-1,1 1 1,1 0 3,0 0 0,0-1 0,1 1 0,-1-1 0,0 1 0,0-1 0,1 0 0,-1-1 0,1 1 0,5 0 0,1 0 4,-1-1 1,1 0 0,0-1 0,-1 0 0,1-1 0,-1 0-1,14-4 1,-14 2 10,0 0 0,0-1-1,0 0 1,0 0 0,-1-1-1,0 0 1,0-1 0,-1 0 0,0 0-1,0-1 1,11-15 0,-29 36-114,7-10 104,1 0 0,1 0 0,-1 0 0,0 0 0,1 1 0,-1-1-1,1 1 1,0 0 0,0-1 0,1 1 0,-1 0 0,0 4 0,1-7-9,1 1 0,0-1 0,0 1 1,0-1-1,-1 1 0,1-1 0,1 0 0,-1 1 1,0-1-1,0 1 0,0-1 0,1 0 0,-1 1 0,1-1 1,-1 0-1,1 1 0,0-1 0,-1 0 0,1 0 1,0 0-1,0 1 0,0-1 0,0 0 0,0 0 0,0 0 1,1 1-1,1-1 6,0 0 1,-1 0 0,1 0 0,0 0-1,0 0 1,0-1 0,0 1-1,0-1 1,0 0 0,0 1-1,0-2 1,3 1 0,4-1 7,1-1 0,-1 0 1,0 0-1,0-1 0,0-1 1,16-7-1,55-50-265,-80 60 160,-5 38-175,5-36 266,0 1 1,-1-1 0,1 0 0,0 0 0,-1 1 0,1-1-1,0 0 1,0 0 0,0 0 0,0 0 0,0 0 0,0 0 0,1 0-1,-1-1 1,0 1 0,0 0 0,1 0 0,-1-1 0,0 1-1,1-1 1,-1 0 0,0 1 0,1-1 0,-1 0 0,1 0 0,-1 1-1,1-1 1,-1 0 0,0-1 0,3 1 0,49-3 47,-47 1-98,-1 0 0,1 0 0,-1-1-1,1 1 1,-1-1 0,0 0 0,5-4-1,-6 3-21,0 1-1,1 1 1,-1-1-1,1 1 1,0-1-1,-1 1 1,9-2-1,-16 46-295,0-12 416,0 0 0,2 0 0,1 0 0,1 0 0,1 0 0,2 0 0,13 47 0,-15-66-26,0 0 0,0 0 0,-1 1 0,0-1 0,-1 0 0,0 1 0,-2 11 0,2-22 17,-1 0 0,1 1 1,-1-1-1,0-1 0,1 1 0,-1 0 0,0 0 0,0 0 0,0 0 0,0 0 0,0-1 1,1 1-1,-1 0 0,0-1 0,0 1 0,-1-1 0,1 1 0,0-1 0,0 1 0,0-1 1,0 0-1,0 0 0,0 1 0,-1-1 0,1 0 0,0 0 0,0 0 0,0 0 1,0-1-1,-1 1 0,1 0 0,0 0 0,0-1 0,0 1 0,-2-1 0,0 0 97,-1 0 0,0 0 0,1 0 0,0-1 0,-1 1 0,1-1 0,0 0 0,-1 0 0,1 0 0,-3-3 0,-2-6-44,1-1 1,0 0-1,1 0 0,0 0 0,1-1 1,1 1-1,0-1 0,0 0 0,2-1 1,-1 1-1,2-1 0,0 1 0,0-1 1,1 1-1,1-1 0,0 1 0,4-15 0,-4 25-93,0-1 0,0 0 0,1 1-1,-1-1 1,1 1 0,0 0-1,0 0 1,0-1 0,0 1-1,1 1 1,0-1 0,-1 0 0,1 0-1,0 1 1,0 0 0,0 0-1,0 0 1,1 0 0,-1 0-1,5-2 1,9-2-617,0 1 1,0 0-1,24-3 0,21-7-8228,-38 4 1325</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29:06.223"/>
    </inkml:context>
    <inkml:brush xml:id="br0">
      <inkml:brushProperty name="width" value="0.025" units="cm"/>
      <inkml:brushProperty name="height" value="0.025" units="cm"/>
      <inkml:brushProperty name="color" value="#E71224"/>
    </inkml:brush>
  </inkml:definitions>
  <inkml:trace contextRef="#ctx0" brushRef="#br0">3 0 16464,'0'23'3694,"-1"3"-1051,0-16-2299,0 0-1,1-1 1,0 1-1,1 0 0,0 0 1,4 13-1,-5-21-355,1-1 0,0 1 0,-1 0 0,1-1 1,0 1-1,0-1 0,0 1 0,0-1 0,0 1 0,1-1 0,-1 0 0,0 0 0,0 0 0,1 0 0,-1 1 0,1-2 0,1 2 0,0-1 0,-1 0-1,1-1 1,0 1-1,0-1 1,-1 1-1,1-1 0,0 0 1,0 0-1,0-1 1,-1 1-1,1 0 1,0-1-1,0 0 1,3-1-1,-1 0-66,0-1-1,0-1 1,0 1-1,0-1 1,0 0-1,-1 0 1,0 0-1,1 0 1,-1-1-1,-1 0 1,1 0-1,-1 0 1,0 0-1,4-9 1,7-10 203,-13 24-75,-21 119 666,25-64-1276,5-20-3085,-2-14-2840</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37.303"/>
    </inkml:context>
    <inkml:brush xml:id="br0">
      <inkml:brushProperty name="width" value="0.025" units="cm"/>
      <inkml:brushProperty name="height" value="0.025" units="cm"/>
    </inkml:brush>
  </inkml:definitions>
  <inkml:trace contextRef="#ctx0" brushRef="#br0">174 1 4676,'0'0'10095,"-4"14"-9572,-2 23 155,3 0 0,1 1 0,3 43 0,0 9-122,-46 730 805,18 255 467,28-797-1798,-1-271-30,-16 551 69,-7-322-22,-13 294 184,25-333 530,8-158-6487,6-63-643</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38.438"/>
    </inkml:context>
    <inkml:brush xml:id="br0">
      <inkml:brushProperty name="width" value="0.025" units="cm"/>
      <inkml:brushProperty name="height" value="0.025" units="cm"/>
    </inkml:brush>
  </inkml:definitions>
  <inkml:trace contextRef="#ctx0" brushRef="#br0">134 203 128,'-1'0'884,"-59"-1"6757,1 2-4363,58-2-3263,1 1 0,-1 0-1,1 0 1,0 0 0,-1 0-1,1 0 1,-1 0-1,1 0 1,0 0 0,-1 0-1,1 0 1,-1 0 0,1 0-1,-1 0 1,1 0 0,0 0-1,-1 1 1,1-1 0,0 0-1,-1 0 1,1 0 0,-1 1-1,1-1 1,0 0 0,-1 0-1,1 1 1,0-1-1,0 0 1,-1 1 0,1-1-1,0 0 1,0 1 0,-1-1-1,1 0 1,0 1 0,0-1-1,0 1 1,0-1 0,0 0-1,-1 1 1,1-1 0,0 1-1,0-1 1,0 0 0,0 1-1,0-1 1,0 1-1,0-1 1,1 0 0,-1 1-1,0-1 1,0 1 0,0-1-1,0 1 1,1 0 19,0 1 1,0-1-1,0 0 0,0 1 1,0-1-1,0 0 0,1 0 1,-1 0-1,0 0 0,0 0 1,1 0-1,-1 0 0,3 0 1,21 6 311,1-2 0,0 0 0,0-2 0,1-1 0,-1-1 0,42-4-1,-2 1-193,440-18 909,-171 2-932,1091-14 1279,-37 1-226,-929 16-953,1716-90 81,-1582 76-150,-656 33-10405,47-7 6722</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38.800"/>
    </inkml:context>
    <inkml:brush xml:id="br0">
      <inkml:brushProperty name="width" value="0.025" units="cm"/>
      <inkml:brushProperty name="height" value="0.025" units="cm"/>
    </inkml:brush>
  </inkml:definitions>
  <inkml:trace contextRef="#ctx0" brushRef="#br0">155 1 11403,'0'0'5909,"13"9"-5300,48 24-214,101 40 0,-155-70-331,0 0-1,1 1 0,-2-1 1,1 2-1,0-1 1,-1 1-1,10 9 1,-14-13-24,-1 1 0,1 0 0,-1 0 0,0 0 0,0-1 0,1 1 0,-1 1 1,-1-1-1,1 0 0,0 0 0,0 0 0,-1 0 0,1 1 0,-1-1 0,0 0 0,0 0 0,0 1 1,0-1-1,0 0 0,0 0 0,-1 1 0,1-1 0,-1 0 0,1 0 0,-1 0 0,0 0 1,0 1-1,0-1 0,0 0 0,0-1 0,0 1 0,-3 2 0,-3 6 188,-1-1 0,-1 0-1,0 0 1,0-1 0,0 0 0,-19 11-1,-73 37 242,56-32-316,-139 77-2235,157-91-2243,6-8-3506</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39.642"/>
    </inkml:context>
    <inkml:brush xml:id="br0">
      <inkml:brushProperty name="width" value="0.025" units="cm"/>
      <inkml:brushProperty name="height" value="0.025" units="cm"/>
    </inkml:brush>
  </inkml:definitions>
  <inkml:trace contextRef="#ctx0" brushRef="#br0">134 650 4644,'-10'2'3091,"-112"26"3951,121-27-5197,9-1-1262,17-5 21,9-13-213,-1-2 0,-1-2 1,0-1-1,-2-1 0,36-38 0,-19 20-208,-25 22-136,194-181 839,-169 153-579,-2-2-1,52-76 1,-82 107-273,-8 19-24,-5 31 11,-2-13 15,0 10-261,-1 4 350,1-1 0,2 0 0,8 43 0,-7-63-362,0-1 1,0 0-1,1 0 1,1 0-1,8 15 0,-8-18-361,0 0 0,0 0 0,1-1-1,0 1 1,0-1 0,1-1-1,13 11 1,19 4-6251</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45.608"/>
    </inkml:context>
    <inkml:brush xml:id="br0">
      <inkml:brushProperty name="width" value="0.025" units="cm"/>
      <inkml:brushProperty name="height" value="0.025" units="cm"/>
    </inkml:brush>
  </inkml:definitions>
  <inkml:trace contextRef="#ctx0" brushRef="#br0">66 98 2819,'-40'-58'1380,"14"19"3309,65 85-344,28 20-2727,-10-9-715,91 101 821,274 260 166,-219-236-1402,194 224 1,-19 47 522,-32-34-69,68-22-690,-154-159-135,387 295-2611,-579-481 2420,117 83-10,160 131-51,-324-243-38,0 0 1,34 48-1,-51-65 104,3 2-2004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2.222"/>
    </inkml:context>
    <inkml:brush xml:id="br0">
      <inkml:brushProperty name="width" value="0.025" units="cm"/>
      <inkml:brushProperty name="height" value="0.025" units="cm"/>
    </inkml:brush>
  </inkml:definitions>
  <inkml:trace contextRef="#ctx0" brushRef="#br0">0 0 15182,'0'0'5285,"6"53"-4196,-6-20-192,0 1-544,0 0-257,2-4-64,3-6-128,0-5-1250,-1-6-960,-4-10-1922</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46.857"/>
    </inkml:context>
    <inkml:brush xml:id="br0">
      <inkml:brushProperty name="width" value="0.025" units="cm"/>
      <inkml:brushProperty name="height" value="0.025" units="cm"/>
    </inkml:brush>
  </inkml:definitions>
  <inkml:trace contextRef="#ctx0" brushRef="#br0">6 0 9673,'0'0'6342,"0"55"-5765,0-22-65,-6 2 353,6 3-160,0-3-65,0 0-351,0-7-257,0-3 0,6-6-128,-3-3-609,3-7-993,-1-6-2722</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47.284"/>
    </inkml:context>
    <inkml:brush xml:id="br0">
      <inkml:brushProperty name="width" value="0.025" units="cm"/>
      <inkml:brushProperty name="height" value="0.025" units="cm"/>
    </inkml:brush>
  </inkml:definitions>
  <inkml:trace contextRef="#ctx0" brushRef="#br0">204 1 15759,'0'0'3779,"-11"3"-3255,3 0-484,0 0 0,0 0 1,1 0-1,-1 1 1,1 0-1,0 1 1,0-1-1,1 1 0,-1 1 1,1-1-1,0 1 1,0 0-1,-7 10 1,12-14-36,-4 5 12,1-1 0,-1 2-1,1-1 1,0 0 0,1 1 0,0 0 0,0-1 0,0 1-1,1 1 1,0-1 0,1 0 0,-1 11 0,3-18-17,-1 0 0,1 0 0,-1 0 1,1 1-1,-1-1 0,1 0 0,0 0 1,0 0-1,0 0 0,-1 0 1,1 0-1,0 0 0,0 0 0,0-1 1,0 1-1,1 0 0,-1 0 0,0-1 1,0 1-1,0-1 0,1 1 0,-1-1 1,0 0-1,0 1 0,3-1 0,41 7 1,-33-5-8,6 0-20,-1 0-11,1 1 1,-1 0-1,23 8 1,-37-10 36,0 0 0,-1-1 0,1 1 0,-1 0 0,1 1-1,-1-1 1,1 0 0,-1 1 0,0 0 0,0-1 0,0 1 0,0 0 0,0 0 0,0 0 0,0 0 0,0 0 0,-1 1-1,1-1 1,-1 0 0,0 1 0,0-1 0,0 1 0,0-1 0,0 1 0,0 0 0,-1 0 0,1-1 0,-1 6 0,0-5 49,-1 0 0,0 0 0,0 0 0,0 0 0,-1 0 0,1-1 0,0 1 0,-1 0 0,0-1 1,0 1-1,0-1 0,0 1 0,0-1 0,0 0 0,-1 0 0,1 0 0,-1 0 0,-4 3 1,-57 27 1159,53-27-1019,-1 1-46,-1 0 0,0-1 1,0 0-1,0-1 0,-1-1 0,1 0 0,-1 0 0,0-2 1,1 0-1,-17 0 0,29-1-264,0 0 1,1-1-1,-1 1 0,0 0 1,1 0-1,-1-1 1,0 1-1,1 0 0,-1-1 1,1 1-1,-1 0 1,0-1-1,1 1 0,-1-1 1,1 1-1,-1-1 1,1 1-1,-1-1 0,1 0 1,0 1-1,-1-1 1,1 0-1,0 1 0,-1-1 1,1 0-1,0 1 1,0-2-1,-2-12-5501,2 13 4553,0-17-13073</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49.820"/>
    </inkml:context>
    <inkml:brush xml:id="br0">
      <inkml:brushProperty name="width" value="0.025" units="cm"/>
      <inkml:brushProperty name="height" value="0.025" units="cm"/>
    </inkml:brush>
  </inkml:definitions>
  <inkml:trace contextRef="#ctx0" brushRef="#br0">54 2365 0,'-5'4'2652,"-43"50"4839,72-61-3776,123-100-1231,-40 26-2053,1385-1018 132,-217 155 967,-1226 909-1458,138-108 587,-185 137 708,-14 5-1046,-15 8-503,5 7-615,-6 4-5645,22-17 874</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0.474"/>
    </inkml:context>
    <inkml:brush xml:id="br0">
      <inkml:brushProperty name="width" value="0.025" units="cm"/>
      <inkml:brushProperty name="height" value="0.025" units="cm"/>
    </inkml:brush>
  </inkml:definitions>
  <inkml:trace contextRef="#ctx0" brushRef="#br0">167 1 10314,'0'0'8269,"5"10"-7548,-4-7-677,1 0-8,0 0 0,-1 1 0,1-1 0,-1 1 0,0-1 0,0 1 0,0 0 0,0-1 0,-1 1 1,1 0-1,-1 0 0,0-1 0,0 1 0,0 0 0,-1 0 0,1-1 0,-1 1 0,0 0 0,0-1 1,0 1-1,-4 6 0,-79 122 656,-3 3 810,87-135-1486,-1 1 0,1-1-1,0 1 1,-1-1 0,1 1 0,0-1 0,-1 1 0,1-1 0,0 1-1,0-1 1,-1 1 0,1-1 0,0 1 0,0 0 0,0-1 0,0 1-1,0-1 1,0 1 0,0-1 0,0 1 0,0 0 0,0-1 0,0 1-1,0-1 1,0 1 0,0 0 0,0-1 0,1 1 0,-1-1 0,0 1-1,1-1 1,-1 1 0,0-1 0,1 1 0,-1-1 0,0 1 0,1-1-1,-1 0 1,1 1 0,-1-1 0,1 1 0,0-1 0,2 1 14,0-1 0,0 1 0,0-1 0,0 0 1,0 0-1,0 0 0,0 0 0,0-1 0,4-1 0,70-22 201,-76 24-223,270-93-556,-194 68-2646,-44 13-537,-8-3-2361</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1.034"/>
    </inkml:context>
    <inkml:brush xml:id="br0">
      <inkml:brushProperty name="width" value="0.025" units="cm"/>
      <inkml:brushProperty name="height" value="0.025" units="cm"/>
    </inkml:brush>
  </inkml:definitions>
  <inkml:trace contextRef="#ctx0" brushRef="#br0">121 74 13229,'0'0'5519,"-10"11"-5113,-4 6-169,0 1-1,2 0 1,0 1 0,1 0-1,-13 31 1,3 0 495,19-44-186,13-31-194,-9 22-343,50-144 55,-40 114-155,-12 35 94,-1 1-1,1 0 0,0-1 0,1 1 0,-1 0 1,0-1-1,1 1 0,-1-1 0,1 1 0,0 0 1,0-1-1,0 0 0,0 1 0,1-1 1,-1 0-1,0 1 0,1-1 0,0 0 0,-1 0 1,1 0-1,0 0 0,0-1 0,0 1 0,0 0 1,1-1-1,-1 0 0,0 1 0,1-1 1,-1 0-1,1 0 0,-1 0 0,1-1 0,-1 1 1,1 0-1,-1-1 0,1 0 0,0 0 0,-1 0 1,1 0-1,2 0 0,6-1 37,-1 0 0,0-1 0,0 0 0,0-1 0,0 0 0,0 0 0,-1-1 0,1 0 0,10-8 0,6-6 48,-1-1-1,-1-1 1,28-30 0,-67 104 783,-3-14-723,-18 56 0,31-80-114,1 0 0,0 1-1,2 0 1,0 0 0,1 0-1,2 28 1,-1-42-53,0 1 0,1-1 0,-1 0 0,1 1 0,0-1 0,0 0 0,0 0 0,1 0 0,-1 0 0,1 0 0,0 0 0,0 0 0,0 0 0,0-1 0,3 4 0,-4-5-336,1 1 1,0-1-1,0 0 1,0 1-1,0-1 0,0 0 1,1 0-1,-1-1 1,0 1-1,0 0 1,1-1-1,-1 1 1,0-1-1,3 0 1,13 1-7669</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2.638"/>
    </inkml:context>
    <inkml:brush xml:id="br0">
      <inkml:brushProperty name="width" value="0.025" units="cm"/>
      <inkml:brushProperty name="height" value="0.025" units="cm"/>
    </inkml:brush>
  </inkml:definitions>
  <inkml:trace contextRef="#ctx0" brushRef="#br0">122 14 4292,'0'0'32,"-46"-9"0,24 6 2947,8 1-1474,-6 2-255,10 0-1,3 0-192,5 8-353,2 1-223,0 2-193,9-2-160,16 0 32,10-3 33,12-5-1,14-1-961,5-1-2178,1-13-3106</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3.699"/>
    </inkml:context>
    <inkml:brush xml:id="br0">
      <inkml:brushProperty name="width" value="0.025" units="cm"/>
      <inkml:brushProperty name="height" value="0.025" units="cm"/>
    </inkml:brush>
  </inkml:definitions>
  <inkml:trace contextRef="#ctx0" brushRef="#br0">121 0 5958,'0'0'9854,"2"9"-8690,1 3-808,-2-3-117,0-1 1,1 1 0,1 0-1,-1-1 1,8 15 0,-9-22-221,0 1 1,1-1-1,-1 0 0,0-1 1,1 1-1,-1 0 1,1 0-1,-1-1 0,1 1 1,-1 0-1,1-1 1,0 0-1,-1 1 0,1-1 1,0 0-1,-1 0 1,3 0-1,36 0 65,-23-1-229,-6 1-5,0 1-1,0 0 0,-1 1 1,18 4-1,-27-5 147,0-1 1,1 0-1,-1 1 0,1 0 0,-1-1 0,0 1 0,0 0 0,1-1 0,-1 1 0,0 0 0,0 0 0,0 0 0,0 0 0,0 0 0,0 0 0,0 1 0,0-1 0,1 2 1,-2-2 31,0 1 1,0-1 0,-1 0 0,1 1 0,0-1 0,0 0-1,-1 1 1,1-1 0,-1 0 0,1 1 0,-1-1-1,1 0 1,-1 0 0,0 0 0,0 1 0,0-1 0,1 0-1,-1 0 1,0 0 0,0 0 0,-1-1 0,1 1 0,0 0-1,-2 1 1,-10 7 196,0-1 0,-1 0 0,0 0 0,0-2 0,-1 0 0,1 0 0,-1-2 0,-1 0 0,1 0-1,-1-1 1,1-1 0,-1-1 0,0 0 0,-21-2 0,35 0-355,0 1-1,-1 0 0,1-1 1,0 1-1,0-1 1,-1 0-1,1 0 0,0 0 1,0 0-1,0 0 1,0-1-1,0 1 0,0 0 1,1-1-1,-1 0 1,0 1-1,1-1 0,-1 0 1,1 0-1,-1 0 1,1 0-1,-2-3 0,0-3-1274,0 0 0,1 0 0,0 0 0,0 0-1,-1-10 1,0-20-6602</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4.071"/>
    </inkml:context>
    <inkml:brush xml:id="br0">
      <inkml:brushProperty name="width" value="0.025" units="cm"/>
      <inkml:brushProperty name="height" value="0.025" units="cm"/>
    </inkml:brush>
  </inkml:definitions>
  <inkml:trace contextRef="#ctx0" brushRef="#br0">1 27 10826,'0'0'4837,"58"-2"-3460,-31 0-384,7-1-384,5 2-385,-3-1-192,7 0-737,-13-5-3235,2 0-5669</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4.412"/>
    </inkml:context>
    <inkml:brush xml:id="br0">
      <inkml:brushProperty name="width" value="0.025" units="cm"/>
      <inkml:brushProperty name="height" value="0.025" units="cm"/>
    </inkml:brush>
  </inkml:definitions>
  <inkml:trace contextRef="#ctx0" brushRef="#br0">170 0 11819,'0'0'5830,"-32"60"-4869,10-28-129,-1 0-479,5 1-65,0-2-128,2-2 0,4-6-64,3-6-32,2-4-64,5-4-192,-4-8-1665,3-1-1443,1-9-1312</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4.740"/>
    </inkml:context>
    <inkml:brush xml:id="br0">
      <inkml:brushProperty name="width" value="0.025" units="cm"/>
      <inkml:brushProperty name="height" value="0.025" units="cm"/>
    </inkml:brush>
  </inkml:definitions>
  <inkml:trace contextRef="#ctx0" brushRef="#br0">86 0 12204,'0'0'2984,"-9"3"-1708,-24 10-465,32-13-777,0 1-1,0-1 1,0 1 0,1-1-1,-1 1 1,0-1 0,0 1 0,1-1-1,-1 1 1,0 0 0,1-1-1,-1 1 1,1 0 0,-1 0-1,1-1 1,-1 1 0,1 0-1,0 0 1,-1 0 0,1 0-1,0-1 1,0 1 0,-1 0 0,1 0-1,0 0 1,0 0 0,0 0-1,0 0 1,0 0 0,0 0-1,1 0 1,-1-1 0,0 1-1,0 0 1,1 0 0,-1 0-1,0 0 1,1 0 0,0 1 0,0 0-10,0 0 0,1-1 0,-1 1 0,0 0 0,1-1 0,-1 1 0,1-1 0,0 1 0,0-1 0,-1 1 0,1-1 0,4 2 0,2-2 75,0 1-1,0-1 0,0 0 1,1-1-1,-1 0 1,16-2-1,-21 2-65,-1-1 0,1 1 0,-1-1 0,1 0 0,-1 1 0,1-1-1,-1-1 1,0 1 0,0 0 0,0 0 0,4-4 0,-5 4 22,0 0-1,0 0 1,-1 0 0,1 0-1,0 0 1,-1 0 0,1-1-1,-1 1 1,1 0 0,-1 0-1,0-1 1,1 1 0,-1 0-1,0 0 1,0-1 0,0 1-1,0 0 1,0-1 0,0 1-1,0 0 1,-1 0 0,1-1-1,0 1 1,-1-2 0,-1 2 0,1-1 0,0 1 1,0 0-1,-1-1 0,1 1 1,-1 0-1,1 0 1,-1 0-1,0 0 0,1 1 1,-1-1-1,0 0 0,0 1 1,1-1-1,-1 1 1,0 0-1,0-1 0,0 1 1,0 0-1,1 0 0,-5 1 1,-40 1 49,42-2-103,-1 1-1,1 1 0,-1-1 0,1 1 0,0 0 0,-1 0 0,1 0 1,0 0-1,0 1 0,1 0 0,-1-1 0,-6 8 0,8-8-11,0 0 0,0 0 0,0 1 0,0-1 0,0 0 0,1 1-1,-1 0 1,1-1 0,0 1 0,0 0 0,0-1 0,0 1 0,0 0 0,0 0 0,1 0-1,-1 0 1,1 0 0,0 0 0,0 0 0,1 5 0,-1-7-71,1 1-1,0-1 1,0 0 0,-1 1-1,1-1 1,0 0 0,0 0-1,0 0 1,0 0 0,0 0 0,0 0-1,1 0 1,-1 0 0,0 0-1,0 0 1,1-1 0,-1 1-1,1 0 1,-1-1 0,0 1-1,1-1 1,-1 0 0,3 1-1,39 3-3092,-35-3 2332,28-1-2698,-1 0-752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2.611"/>
    </inkml:context>
    <inkml:brush xml:id="br0">
      <inkml:brushProperty name="width" value="0.025" units="cm"/>
      <inkml:brushProperty name="height" value="0.025" units="cm"/>
    </inkml:brush>
  </inkml:definitions>
  <inkml:trace contextRef="#ctx0" brushRef="#br0">8 75 7399,'0'0'6273,"-2"-8"-3679,1 5-2476,1 2-43,-1-1-1,0 1 0,1-1 1,-1 1-1,1 0 1,-1-1-1,1 1 0,0-1 1,0 1-1,0-1 1,0 1-1,0-1 0,0 1 1,0-1-1,0 1 1,0-1-1,1 1 0,-1-1 1,0 1-1,1 0 1,0-1-1,-1 1 1,1 0-1,0-1 0,-1 1 1,1 0-1,0 0 1,0-1-1,0 1 0,0 0 1,0 0-1,1 0 1,-1 0-1,0 1 0,0-1 1,1 0-1,-1 0 1,0 1-1,1-1 0,-1 1 1,1-1-1,-1 1 1,0 0-1,1-1 0,-1 1 1,1 0-1,-1 0 1,1 0-1,1 0 0,46-6 119,-1 2-1,1 2 0,0 3 0,62 8 0,-103-8-199,0 0-1,0 1 1,0 0-1,-1 0 0,1 1 1,-1 0-1,0 1 1,0-1-1,0 2 1,0-1-1,0 1 0,6 5 1,-11-8 62,0 1-1,0-1 1,-1 0 0,1 1 0,0-1 0,-1 1 0,0-1-1,1 1 1,-1 0 0,0 0 0,0 0 0,-1-1 0,1 1-1,-1 0 1,1 0 0,-1 0 0,0 0 0,0 0-1,0 0 1,0 0 0,-1 0 0,1 0 0,-1 0 0,0 0-1,0 0 1,0-1 0,0 1 0,0 0 0,-1-1 0,1 1-1,-1-1 1,0 1 0,0-1 0,-3 4 0,-4 4 305,0 0 0,-1-1 0,0 0 0,-1 0 0,0-1 0,0-1 0,-1 0 0,0 0 0,0-1 0,-18 6 0,11-5-109,-1-1 0,-1-1 0,1-1 0,0 0 0,-1-2 0,-22 0 0,41-1-324,0-1 1,-1 0-1,1 0 0,-1-1 1,1 1-1,0 0 1,-1-1-1,1 1 0,0-1 1,-1 0-1,1 0 0,0 0 1,0 0-1,0 0 0,0-1 1,0 1-1,0 0 1,-3-3-1,4 2-454,-1 0 0,1-1 0,0 1 0,0 0 0,0 0 0,0 0 0,0-1 0,1 1-1,-1 0 1,1-1 0,-1 1 0,1-4 0,0-21-9466</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5.099"/>
    </inkml:context>
    <inkml:brush xml:id="br0">
      <inkml:brushProperty name="width" value="0.025" units="cm"/>
      <inkml:brushProperty name="height" value="0.025" units="cm"/>
    </inkml:brush>
  </inkml:definitions>
  <inkml:trace contextRef="#ctx0" brushRef="#br0">39 1 7111,'0'0'2034,"-5"9"48,2-5-1880,-1 3 338,0-1 0,0 1 0,1 0-1,0 0 1,0 1 0,0-1-1,1 0 1,0 1 0,-1 11 0,3-18-472,1-1 0,-1 1 0,0-1 0,1 1 1,-1-1-1,0 0 0,1 1 0,-1-1 0,0 0 1,1 1-1,-1-1 0,1 0 0,-1 1 0,1-1 1,-1 0-1,1 0 0,-1 0 0,1 1 0,-1-1 1,1 0-1,-1 0 0,1 0 0,-1 0 0,1 0 1,-1 0-1,1 0 0,-1 0 0,1 0 0,-1 0 1,1 0-1,-1 0 0,1-1 0,-1 1 0,1 0 1,-1 0-1,1 0 0,-1-1 0,1 1 1,-1 0-1,0-1 0,1 1 0,-1 0 0,1-1 0,23-13 2099,3-32-68,-26 46-2069,0-1 0,-1 0 0,1 1 0,-1-1 0,0 0 0,1 0 0,-1 0 0,0 1 0,1-1 0,-1 0 0,0 0 0,0 0 0,0 0 0,1 0 0,-1 1 0,0-1 0,0 0-1,-1 0 1,1 0 0,0 0 0,0 0 0,0 1 0,0-1 0,-1 0 0,1 0 0,0 0 0,-1 0 0,1 1 0,-1-1 0,1 0 0,-1 1 0,1-1 0,-1 0 0,0 1 0,1-1 0,-1 0 0,0 1 0,1-1 0,-1 1 0,0-1 0,1 1 0,-1 0 0,0-1 0,0 1 0,0 0 0,0 0 0,1-1 0,-1 1 0,0 0 0,0 0 0,0 0 0,0 0 0,0 0 0,-1 0 0,0 0-43,0 0 0,0 0 0,-1 0 0,1 1 0,0-1 1,0 1-1,-1-1 0,1 1 0,0 0 0,0 0 0,0 0 1,0 0-1,0 0 0,-2 2 0,-9 17-4092,12-16-811</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2.995"/>
    </inkml:context>
    <inkml:brush xml:id="br0">
      <inkml:brushProperty name="width" value="0.025" units="cm"/>
      <inkml:brushProperty name="height" value="0.025" units="cm"/>
    </inkml:brush>
  </inkml:definitions>
  <inkml:trace contextRef="#ctx0" brushRef="#br0">1 16 12716,'10'0'982,"158"-7"441,-111 2-1712,0 2 1,0 3-1,1 2 0,-1 3 0,61 12 1,-32 10-1066,-54-16 1326,58 12 0,-89-23 63,-1 1 0,1-1 0,-1 0-1,1 0 1,0 0 0,-1 0 0,1 0-1,-1 0 1,1 0 0,-1 0 0,1 0-1,0 0 1,-1 0 0,1 0 0,-1 0 0,1 0-1,0 0 1,-1-1 0,1 1 0,-1 0-1,1 0 1,-1-1 0,1 1 0,-1 0-1,1-1 1,-1 1 0,1-1 0,-1 1-1,0 0 1,1-1 0,-1 1 0,0-1-1,1 1 1,-1-1 0,0 1 0,0-1 0,1 0-1,-1 1 1,0-1 0,0 1 0,0-1-1,0 0 1,1-13-2394</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5.600"/>
    </inkml:context>
    <inkml:brush xml:id="br0">
      <inkml:brushProperty name="width" value="0.025" units="cm"/>
      <inkml:brushProperty name="height" value="0.025" units="cm"/>
    </inkml:brush>
  </inkml:definitions>
  <inkml:trace contextRef="#ctx0" brushRef="#br0">40 1 8360,'0'0'4644,"-25"65"-3907,14-32 0,8 6-353,3 5-192,0 1-96,3 4-64,10 0-32,3 0-288,2 2-1281,-4-3-609,0 1-289,-5 0-576</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5.931"/>
    </inkml:context>
    <inkml:brush xml:id="br0">
      <inkml:brushProperty name="width" value="0.025" units="cm"/>
      <inkml:brushProperty name="height" value="0.025" units="cm"/>
    </inkml:brush>
  </inkml:definitions>
  <inkml:trace contextRef="#ctx0" brushRef="#br0">19 1 7143,'-3'10'1874,"2"-2"-1655,-12 66 2634,12-69-2732,1 0-1,-1 0 1,1 0 0,1 1-1,-1-1 1,1 0 0,0 0-1,0 1 1,0-1 0,1 0-1,-1 0 1,1 0 0,3 4-1,0 0-109,0 0-1,-1 1 1,-1-1-1,1 1 1,-1 0 0,-1 0-1,0 0 1,0 0-1,-1 0 1,-1 0-1,1 0 1,-2 1-1,-2 17 1,2 15 1667,3-37-3226,3-9-1810</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6.602"/>
    </inkml:context>
    <inkml:brush xml:id="br0">
      <inkml:brushProperty name="width" value="0.025" units="cm"/>
      <inkml:brushProperty name="height" value="0.025" units="cm"/>
    </inkml:brush>
  </inkml:definitions>
  <inkml:trace contextRef="#ctx0" brushRef="#br0">90 1 7559,'0'0'12636,"-3"12"-11846,-79 215 3721,81-226-4499,1 1 1,-1 0-1,0 0 0,1 0 0,0 0 0,-1 0 1,1 0-1,0 0 0,0 0 0,0 0 1,0 0-1,0 0 0,0 0 0,1 0 0,-1-1 1,1 1-1,-1 0 0,1 0 0,0 0 1,0 0-1,0-1 0,0 1 0,0 0 1,0-1-1,0 1 0,1-1 0,-1 1 0,0-1 1,1 1-1,-1-1 0,1 0 0,0 0 1,-1 0-1,3 1 0,0-1-114,0 0-1,0 0 1,0 0-1,1-1 1,-1 0-1,0 1 1,0-2 0,0 1-1,1 0 1,-1-1-1,0 0 1,0 0 0,0 0-1,0 0 1,0-1-1,4-1 1,2-2-1055,0-1 1,-1 1-1,1-1 1,-1-1-1,-1 0 1,1 0-1,-1-1 1,0 0-1,-1 0 1,12-17 0,-65 128 9752,40-87-8274,1 1 1,0 0 0,2 1 0,-1-1 0,2 1-1,1-1 1,0 25 0,1-41-354,0 0 0,0 0 0,0 0-1,1 0 1,-1 0 0,0 0 0,0 0 0,1 0-1,-1 0 1,1 0 0,-1 0 0,1-1 0,-1 1-1,1 0 1,0 0 0,-1 0 0,1-1 0,0 1-1,-1 0 1,1-1 0,0 1 0,0 0 0,0-1 0,0 1-1,0-1 1,0 0 0,0 1 0,-1-1 0,1 0-1,0 1 1,0-1 0,0 0 0,0 0 0,1 0-1,-1 0 1,0 0 0,0 0 0,0 0 0,0 0-1,0 0 1,0-1 0,0 1 0,0 0 0,-1-1 0,1 1-1,1-1 1,3 0-668,-1-1 0,0 1 0,0-1 0,-1 0 0,1 0 0,0-1 0,-1 1 0,1-1 0,-1 1 0,4-5 0,9-15-4554</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6.947"/>
    </inkml:context>
    <inkml:brush xml:id="br0">
      <inkml:brushProperty name="width" value="0.025" units="cm"/>
      <inkml:brushProperty name="height" value="0.025" units="cm"/>
    </inkml:brush>
  </inkml:definitions>
  <inkml:trace contextRef="#ctx0" brushRef="#br0">76 0 13229,'0'0'6011,"-8"10"-5462,-27 31-57,34-39-475,-1 0 0,1-1 0,-1 1 0,1 0 0,0 0 1,0 0-1,0 0 0,0 0 0,0 0 0,1 0 1,-1 0-1,0 0 0,1 0 0,-1 4 0,1-5-10,1 0-1,-1-1 1,0 1-1,0 0 1,1 0-1,-1-1 1,0 1-1,1 0 1,-1-1-1,1 1 0,-1 0 1,1-1-1,-1 1 1,1-1-1,0 1 1,-1-1-1,1 1 1,-1-1-1,1 1 1,0-1-1,0 0 1,-1 1-1,1-1 1,0 0-1,0 0 1,0 1-1,8 0-52,-1 0 0,0 0 0,1-1 0,-1 0 0,14-2 0,-4 1-399,-1 0 182,-7 1 110,0 0 1,0 0 0,0 1 0,0 0-1,-1 0 1,13 4 0,-20-4 153,0 0-1,0 0 1,0 0-1,0 0 1,0 0 0,0 1-1,-1-1 1,1 1 0,0-1-1,-1 1 1,1 0 0,-1-1-1,1 1 1,-1 0 0,0 0-1,0 0 1,0 0 0,0 0-1,0 0 1,0 0 0,-1 0-1,1 1 1,-1-1-1,0 0 1,1 0 0,-1 1-1,0-1 1,0 0 0,0 0-1,-1 1 1,1-1 0,-1 4-1,-1-1 180,1 0 1,-1-1-1,0 1 0,-1-1 0,1 1 0,-1-1 0,0 0 0,0 0 1,0 0-1,0 0 0,-1 0 0,1-1 0,-1 1 0,0-1 0,-6 3 1,-4 4 375,0-1 1,-1-1 0,-19 8-1,29-14-551,0 0-1,1 0 1,-1 0-1,0-1 1,0 0-1,0 0 0,0 0 1,0 0-1,-1-1 1,-6-1-1,9 1-367,1-1-1,-1 0 0,1 0 0,0 0 1,0 0-1,-1 0 0,1 0 0,0-1 1,0 1-1,0-1 0,1 1 0,-1-1 1,0 0-1,0 0 0,1 0 0,-1 0 0,1 0 1,0 0-1,0 0 0,0 0 0,0-1 1,-1-2-1,-9-23-6272</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7.291"/>
    </inkml:context>
    <inkml:brush xml:id="br0">
      <inkml:brushProperty name="width" value="0.025" units="cm"/>
      <inkml:brushProperty name="height" value="0.025" units="cm"/>
    </inkml:brush>
  </inkml:definitions>
  <inkml:trace contextRef="#ctx0" brushRef="#br0">0 0 8136,'0'0'1633</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7.840"/>
    </inkml:context>
    <inkml:brush xml:id="br0">
      <inkml:brushProperty name="width" value="0.025" units="cm"/>
      <inkml:brushProperty name="height" value="0.025" units="cm"/>
    </inkml:brush>
  </inkml:definitions>
  <inkml:trace contextRef="#ctx0" brushRef="#br0">22 112 8264,'0'0'10548,"-3"-9"-9325,2 6-1186,0 2 13,1-1 1,-1 0 0,0 0-1,0 0 1,1 0-1,-1 0 1,1 0 0,-1 0-1,1 0 1,0 0-1,0 0 1,0 0 0,0 0-1,0 0 1,0 0-1,1 0 1,-1 0 0,1 0-1,-1 0 1,1 0-1,0 0 1,0 0-1,0 0 1,0 1 0,0-1-1,0 0 1,0 1-1,1-1 1,-1 1 0,1-1-1,-1 1 1,1-1-1,-1 1 1,1 0 0,0 0-1,-1 0 1,1 0-1,0 0 1,4-1 0,61-23 1890,-62 24-1831,0-1 0,1 1 0,-1 0 0,0 1 0,0 0 0,1-1 0,-1 2 0,0-1 0,0 1 0,1-1 0,7 3 0,-12-2-92,1 0-1,-1 0 1,0 1 0,1-1-1,-1 0 1,0 0-1,0 1 1,0-1 0,1 1-1,-2-1 1,1 1-1,0-1 1,0 1-1,0-1 1,-1 1 0,1 0-1,-1-1 1,1 1-1,-1 0 1,0 0-1,0-1 1,0 1 0,1 0-1,-2 0 1,1-1-1,0 1 1,0 0-1,-1 2 1,0 3 99,-1 0 0,1 1 0,-1-1 0,-1 0 0,-4 10 0,-5 3 285,-2 1 0,0-2 0,-1 0 0,-34 33 0,26-28-155,-33 43 0,56-67-251,-1 0-1,1 0 1,0 1 0,0-1-1,0 0 1,-1 1 0,1-1-1,0 0 1,0 0 0,0 1-1,0-1 1,0 0 0,0 1-1,-1-1 1,1 0 0,0 1-1,0-1 1,0 0 0,0 0 0,0 1-1,0-1 1,0 0 0,0 1-1,1-1 1,-1 0 0,0 1-1,0-1 1,0 0 0,0 1-1,0-1 1,0 0 0,1 0-1,-1 1 1,0-1 0,0 0-1,0 0 1,1 1 0,-1-1 0,0 0-1,18 5-6,33-4 159,-37-2-134,18 0 78,60-12-1,-60 8 61,64-4-1,-96 9-159,0 0-1,0 0 0,1 0 1,-1 0-1,0 1 0,0-1 1,1 0-1,-1 0 0,0 0 1,0 0-1,0 1 0,1-1 1,-1 0-1,0 0 1,0 1-1,0-1 0,0 0 1,1 0-1,-1 1 0,0-1 1,0 0-1,0 0 0,0 1 1,0-1-1,0 0 0,0 0 1,0 1-1,0-1 0,0 0 1,0 1-1,0-1 0,0 0 1,0 0-1,0 1 1,0-17-6961,2 7 788,3 0-2409</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8.312"/>
    </inkml:context>
    <inkml:brush xml:id="br0">
      <inkml:brushProperty name="width" value="0.025" units="cm"/>
      <inkml:brushProperty name="height" value="0.025" units="cm"/>
    </inkml:brush>
  </inkml:definitions>
  <inkml:trace contextRef="#ctx0" brushRef="#br0">42 2 11499,'0'0'9716,"7"-1"-8846,-4 1-807,-1 0 0,1-1 0,-1 1 0,1 0 0,-1 1 0,0-1 0,1 0 0,-1 1 0,1-1 0,-1 1 0,0 0-1,1-1 1,2 3 0,-3-1 54,0 0 0,0 0 0,0 1 0,0-1 0,0 0 0,0 1 1,-1-1-1,0 1 0,1 0 0,-1 0 0,0-1 0,0 1 0,1 6 0,4 13 680,-6-16-752,1-1 0,1 0 0,-1 0 1,1 1-1,-1-1 0,1 0 0,1 0 0,-1-1 0,1 1 0,0 0 1,0-1-1,0 0 0,1 1 0,-1-1 0,1-1 0,0 1 0,0-1 0,9 6 1,-7-5-44,0 0 1,0 1-1,0-1 1,-1 1 0,1 1-1,-1-1 1,0 1 0,-1-1-1,1 2 1,-1-1 0,0 0-1,-1 1 1,0-1 0,0 1-1,4 12 1,-6-14 6,-1 0-1,1 0 1,-1 0 0,1 0 0,-1 0-1,-1 0 1,1 0 0,-1 0 0,0 0 0,0-1-1,0 1 1,-1 0 0,0 0 0,0-1-1,0 1 1,0-1 0,-1 1 0,1-1-1,-1 0 1,0 0 0,-1-1 0,1 1 0,-1 0-1,-4 3 1,1-1 82,-1 0 0,1-1 0,-1 0 0,1-1 0,-1 1 0,-1-2 0,1 1 0,-1-1 0,-11 3 0,17-5-127,0-1 0,0 1 0,1-1 0,-1 0 0,0 0 0,0 0 0,0 0 0,0 0 0,0-1 0,1 1 0,-1-1 0,0 0 0,0 0 0,1 0 0,-1 0 0,0 0 0,1-1 0,-1 1 0,1-1 0,0 1 0,-1-1 0,1 0 0,0 0 0,0 0 0,0 0 0,0-1 0,1 1 0,-1 0 0,1-1 0,-1 1 0,1-1 0,-1-3 0,-6-11-1969,2-2 0,0 1 0,1-1 0,-3-22 0,3-2-5212</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1:58.660"/>
    </inkml:context>
    <inkml:brush xml:id="br0">
      <inkml:brushProperty name="width" value="0.025" units="cm"/>
      <inkml:brushProperty name="height" value="0.025" units="cm"/>
    </inkml:brush>
  </inkml:definitions>
  <inkml:trace contextRef="#ctx0" brushRef="#br0">0 108 12620,'0'0'6865,"12"-5"-4548,28-14-521,2 2 1,0 2 0,52-11-1,-52 17-1353,77-7 0,-117 16-3344,-4 0 968,-10 0-694,4 0-93,-13 0-4481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2.967"/>
    </inkml:context>
    <inkml:brush xml:id="br0">
      <inkml:brushProperty name="width" value="0.025" units="cm"/>
      <inkml:brushProperty name="height" value="0.025" units="cm"/>
    </inkml:brush>
  </inkml:definitions>
  <inkml:trace contextRef="#ctx0" brushRef="#br0">0 28 12908,'0'0'6022,"55"4"-4068,-17-4-225,10 0-351,9-4-994,4-4-352,-2-1-32,-2 2-1601,-12 4-1186,-19 2-2370,-15 1-576</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07.216"/>
    </inkml:context>
    <inkml:brush xml:id="br0">
      <inkml:brushProperty name="width" value="0.025" units="cm"/>
      <inkml:brushProperty name="height" value="0.025" units="cm"/>
      <inkml:brushProperty name="color" value="#E71224"/>
    </inkml:brush>
  </inkml:definitions>
  <inkml:trace contextRef="#ctx0" brushRef="#br0">33 3247 3908,'0'0'8157,"-5"8"-7138,0 3-636,-17 23 2811,163-189 1328,93-65-4910,-186 177 722,50-46-315,181-172 10,267-276 83,-359 368-76,68-65 30,331-303 73,31 38 231,-183 155 44,-393 311-162,3-2 90,-2-1-1,53-59 0,-95 95-690,8-9 1972,-9 5-7269,-6 4 714</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1.008"/>
    </inkml:context>
    <inkml:brush xml:id="br0">
      <inkml:brushProperty name="width" value="0.025" units="cm"/>
      <inkml:brushProperty name="height" value="0.025" units="cm"/>
      <inkml:brushProperty name="color" value="#E71224"/>
    </inkml:brush>
  </inkml:definitions>
  <inkml:trace contextRef="#ctx0" brushRef="#br0">322 78 5061,'0'0'8776,"2"-8"-6438,4-27-336,-6 34-1910,0 0 0,0 0 0,-1 0 0,1 0-1,-1 0 1,1 0 0,-1 0 0,1 0 0,-1 0 0,1 0-1,-1 0 1,0 0 0,0 0 0,1 1 0,-1-1 0,0 0 0,0 1-1,0-1 1,0 0 0,0 1 0,0-1 0,0 1 0,0 0-1,0-1 1,0 1 0,0 0 0,0-1 0,0 1 0,0 0 0,-1 0-1,1 0 1,-2 0 0,-39 0 993,40 0-1005,-8 2-11,1 1 0,-1-1 1,1 1-1,0 1 0,0 0 0,0 0 0,0 1 0,1 0 1,-1 0-1,1 1 0,1 0 0,-1 1 0,1-1 0,0 1 1,-9 13-1,1-1 109,0 1 1,1 1-1,1 0 1,1 1 0,-9 25-1,16-36-137,1 0 0,0 0 0,1 1 0,1 0-1,-2 16 1,3-26-34,1 0 0,0 0 1,0 0-1,0 0 0,0 0 0,0 0 0,0 0 0,1 0 0,-1 0 1,0 0-1,1 0 0,0 0 0,-1 0 0,1 0 0,0-1 0,0 1 0,0 0 1,1 0-1,-1-1 0,0 1 0,0-1 0,1 1 0,-1-1 0,1 1 1,0-1-1,-1 0 0,1 0 0,0 0 0,0 0 0,-1 0 0,1 0 0,0 0 1,0-1-1,0 1 0,0-1 0,0 1 0,0-1 0,3 0 0,6 0 24,0-1-1,0 0 0,1 0 0,-1-1 1,0-1-1,-1 0 0,1-1 0,0 1 1,-1-2-1,0 0 0,0 0 1,0-1-1,14-11 0,-7 5 3,-1-2-1,0 0 1,-1-1-1,-1 0 1,0-1-1,16-25 1,-25 33-14,-1 1 0,0-1 0,-1 1 0,0-1 0,0 0 0,-1-1 0,1 1 0,-2 0 0,1-1 1,-2 1-1,1-1 0,-1 1 0,0-1 0,-2-11 0,2 17-23,-1-1 1,0 0-1,0 0 0,-1 1 1,1-1-1,-1 0 0,1 1 1,-1 0-1,0-1 0,-1 1 1,1 0-1,0 0 0,-1 0 1,0 0-1,0 1 0,1-1 1,-2 1-1,1-1 0,0 1 1,0 0-1,-1 1 0,1-1 1,-1 0-1,1 1 0,-1 0 1,0 0-1,0 0 0,0 0 1,1 1-1,-1-1 0,0 1 1,-7 0-1,9 0-129,0 0 0,0 1 0,0-1 0,0 0-1,0 1 1,0-1 0,0 1 0,0 0 0,0 0 0,0-1 0,1 1-1,-1 0 1,0 1 0,-2 1 0,4-3-67,-1 1 0,0 0 0,1 0-1,-1 0 1,0-1 0,1 1 0,0 0 0,-1 0 0,1 0-1,-1 0 1,1 0 0,0 0 0,0 0 0,-1 0-1,1 0 1,0 0 0,0 0 0,0 0 0,0 0 0,0 0-1,1 0 1,-1 0 0,0 0 0,0 0 0,1 0 0,-1 0-1,0 0 1,1 0 0,-1 0 0,1 0 0,-1 0 0,1 0-1,1 1 1,13 10-4498,8-3-1446</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1.368"/>
    </inkml:context>
    <inkml:brush xml:id="br0">
      <inkml:brushProperty name="width" value="0.025" units="cm"/>
      <inkml:brushProperty name="height" value="0.025" units="cm"/>
      <inkml:brushProperty name="color" value="#E71224"/>
    </inkml:brush>
  </inkml:definitions>
  <inkml:trace contextRef="#ctx0" brushRef="#br0">304 1 15535,'0'0'4308,"-12"9"-3187,-30 24-451,2 2 0,1 2 0,2 1 0,2 2 0,-57 84 0,86-108-2103,5-11-2597,6-12-544,3-11-1212</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1.708"/>
    </inkml:context>
    <inkml:brush xml:id="br0">
      <inkml:brushProperty name="width" value="0.025" units="cm"/>
      <inkml:brushProperty name="height" value="0.025" units="cm"/>
      <inkml:brushProperty name="color" value="#E71224"/>
    </inkml:brush>
  </inkml:definitions>
  <inkml:trace contextRef="#ctx0" brushRef="#br0">254 6 5509,'0'0'4207,"-8"0"-2381,6 0-1837,-3-1 365,0 1 0,0 0 1,-1 0-1,1 0 0,0 1 1,0-1-1,0 1 0,0 0 1,0 1-1,0-1 0,1 1 1,-1 0-1,0 0 0,1 1 0,-1-1 1,1 1-1,0 0 0,-7 6 1,10-8-243,0 0 0,1-1 1,-1 1-1,0 0 1,0-1-1,1 1 0,-1 0 1,0 0-1,1 0 1,-1-1-1,1 1 0,-1 0 1,1 0-1,-1 0 0,1 0 1,0 0-1,-1 0 1,1 0-1,0 0 0,0 0 1,0 0-1,0 0 1,0 0-1,0 2 0,1-2-76,-1-1 0,1 1-1,0-1 1,-1 1-1,1-1 1,0 1 0,0-1-1,0 0 1,-1 1-1,1-1 1,0 0-1,0 0 1,0 0 0,0 0-1,-1 0 1,1 0-1,0 0 1,0 0 0,0 0-1,0 0 1,-1 0-1,3-1 1,0 1-21,-1-1 0,1 1 0,0-1 1,-1 0-1,1 0 0,-1 0 0,1 0 0,-1 0 0,1-1 0,-1 1 0,0-1 0,0 0 1,0 1-1,0-1 0,0 0 0,0 0 0,0 0 0,0-1 0,-1 1 0,1 0 1,0-4-1,-1 5 30,-1 1-1,0-1 1,0 0 0,0 0 0,1 0 0,-1 1 0,0-1 0,0 0-1,0 0 1,0 0 0,-1 1 0,1-1 0,0 0 0,0 0 0,0 0-1,-1 1 1,1-1 0,0 0 0,-1 0 0,1 1 0,-1-1 0,1 0-1,-1 1 1,1-1 0,-1 0 0,1 1 0,-1-1 0,1 1 0,-1-1-1,0 1 1,0-1 0,-1 0 0,-1 0 3,0 0 1,0 0-1,0 1 0,0-1 1,-1 1-1,1-1 0,0 1 0,0 0 1,-4 1-1,-2-1-26,0 1 1,1 1-1,-1 0 0,1 0 0,-1 0 1,-10 6-1,8-2-16,0 1 0,1 1 1,-15 13-1,22-19-16,0 1 1,1 0 0,-1 0 0,1 0 0,0 0-1,-1 0 1,1 1 0,1-1 0,-1 0 0,0 1-1,1 0 1,0-1 0,0 1 0,0 0-1,-1 6 1,2-8-76,0-1 0,1 0-1,-1 1 1,1-1 0,-1 0 0,1 1-1,-1-1 1,1 0 0,0 0 0,-1 1-1,1-1 1,0 0 0,0 0 0,0 0-1,0 0 1,0 0 0,0 0 0,0 0-1,0-1 1,0 1 0,1 0-1,-1-1 1,0 1 0,0 0 0,1-1-1,-1 0 1,0 1 0,1-1 0,1 1-1,45 5-5066,-41-6 3979,22 1-3818</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2.100"/>
    </inkml:context>
    <inkml:brush xml:id="br0">
      <inkml:brushProperty name="width" value="0.025" units="cm"/>
      <inkml:brushProperty name="height" value="0.025" units="cm"/>
      <inkml:brushProperty name="color" value="#E71224"/>
    </inkml:brush>
  </inkml:definitions>
  <inkml:trace contextRef="#ctx0" brushRef="#br0">99 1 9801,'0'0'4527,"-4"10"-2285,-24 48-15,-20 49 268,44-95-2311,0 0 0,1-1-1,1 1 1,0 0 0,0 0 0,1 0 0,1 22 0,0-33-166,1 0 1,-1 1-1,0-1 1,1 0-1,-1 1 0,0-1 1,1 0-1,0 0 1,-1 0-1,1 1 0,0-1 1,0 0-1,-1 0 1,1 0-1,0 0 0,0 0 1,0 0-1,0-1 1,0 1-1,1 0 0,-1 0 1,0-1-1,0 1 1,0-1-1,1 1 0,-1-1 1,0 1-1,0-1 1,1 0-1,-1 0 1,0 0-1,1 1 0,-1-1 1,1 0-1,-1-1 1,0 1-1,1 0 0,-1 0 1,0-1-1,0 1 1,2-1-1,2 0 72,-1 0 0,1 0 0,0-1-1,-1 0 1,0 0 0,1 0 0,-1 0 0,0-1 0,0 1 0,6-7 0,-6 6-8,-1-1 0,1 0 1,-1 0-1,-1 0 1,1-1-1,0 1 0,-1-1 1,0 0-1,0 1 1,-1-1-1,1 0 1,-1 0-1,0 0 0,0 0 1,-1 0-1,1 0 1,-1 0-1,0 0 0,-2-9 1,1 10-138,0 1 0,0 0 0,0-1 0,-1 1 0,1 0 0,-1 0 0,0 0 0,0 0 0,0 0 0,0 0 0,0 1 0,-1-1 0,1 1 0,-1 0 0,0-1 0,0 1 0,0 1 0,0-1 0,0 0 0,0 1 0,0-1 0,0 1 0,-1 0 0,1 0 0,-1 0 0,1 0 0,-1 1 0,-5-1 0,-29 1-4381,24 0-1132</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3.066"/>
    </inkml:context>
    <inkml:brush xml:id="br0">
      <inkml:brushProperty name="width" value="0.025" units="cm"/>
      <inkml:brushProperty name="height" value="0.025" units="cm"/>
      <inkml:brushProperty name="color" value="#E71224"/>
    </inkml:brush>
  </inkml:definitions>
  <inkml:trace contextRef="#ctx0" brushRef="#br0">98 0 16015,'0'0'4746,"0"10"-4068,1 24-69,-2 1-1,-1 0 1,-1 0-1,-3-1 1,-10 41-1,-16 6-68,22-58-424,0 2-1,-9 37 1,20-62-109,-1 1 1,0-1-1,1 1 1,-1-1-1,1 0 1,-1 1 0,0-1-1,1 1 1,-1-1-1,1 0 1,-1 1-1,1-1 1,0 0 0,-1 1-1,1-1 1,-1 0-1,1 0 1,-1 0-1,1 0 1,0 1 0,-1-1-1,1 0 1,0 0-1,-1 0 1,1 0-1,-1 0 1,1-1 0,0 1-1,-1 0 1,1 0-1,-1 0 1,1 0-1,0-1 1,-1 1 0,1 0-1,-1 0 1,2-2-1,28-7 346,68-34 166,-65 27-362,0 0 1,2 3-1,-1 0 0,2 3 1,68-13-1,-89 25-299,-15 4-2567,-1-5 2264,0-1 1,1 1-1,-1-1 1,0 1-1,1-1 1,-1 0-1,0 1 1,1-1-1,-1 0 0,0 0 1,0 1-1,1-1 1,-1 0-1,0 0 1,0 0-1,1 0 1,-1 0-1,0 0 1,0 0-1,0 0 0,1 0 1,-1-1-1,0 1 1,0 0-1,1 0 1,-1-1-1,0 1 1,0-1-1,-8-9-10290</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3.645"/>
    </inkml:context>
    <inkml:brush xml:id="br0">
      <inkml:brushProperty name="width" value="0.025" units="cm"/>
      <inkml:brushProperty name="height" value="0.025" units="cm"/>
      <inkml:brushProperty name="color" value="#E71224"/>
    </inkml:brush>
  </inkml:definitions>
  <inkml:trace contextRef="#ctx0" brushRef="#br0">38 83 13901,'0'0'8141,"1"8"-7778,1 34 177,-2 0-1,-2 0 1,-1 0-1,-3-1 1,-12 50-1,13-70-338,3-7-127,-2 5 769,8-31-132,40-211-268,-40 194-547,0 0 1,-2-1-1,-1 1 1,-4-39 0,4 71 97,0 0 1,0-1-1,1 1 1,0-1-1,-1 1 1,1-1 0,0 0-1,0 1 1,0-1-1,0 0 1,0 0-1,1 0 1,-1-1 0,1 1-1,-1-1 1,1 1-1,-1-1 1,1 0-1,0 0 1,0 0 0,0 0-1,-1 0 1,1-1-1,0 1 1,0-1-1,4 0 1,4 1 23,0 0 0,1-1 1,-1 0-1,0-1 0,20-3 0,-22 1 5,1-1-1,0 0 1,-1 0 0,0-1-1,0 0 1,15-12-1,11-7 98,-33 56-403,-33 87 250,23-93-110,0 1 0,2 0-1,0 0 1,2 1 0,2-1 0,0 33-1,2-57-320,0 1-1,0-1 1,0 1-1,1-1 1,0 1 0,-1-1-1,1 1 1,1-1-1,-1 0 1,0 1-1,1-1 1,0 0 0,-1 0-1,5 4 1,14 5-7870</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4.820"/>
    </inkml:context>
    <inkml:brush xml:id="br0">
      <inkml:brushProperty name="width" value="0.025" units="cm"/>
      <inkml:brushProperty name="height" value="0.025" units="cm"/>
      <inkml:brushProperty name="color" value="#E71224"/>
    </inkml:brush>
  </inkml:definitions>
  <inkml:trace contextRef="#ctx0" brushRef="#br0">134 48 9129,'0'0'3902,"3"-9"-1681,9-25-310,-12 35-1864,0-1 0,0 0 0,-1 0 0,1 0 0,0 0 1,0 0-1,0 0 0,-1 0 0,1 0 0,0 0 0,0 0 0,0 0 0,-1 0 0,1 0 0,0 0 1,0 0-1,0 0 0,-1 0 0,1 0 0,0 0 0,0 0 0,0 0 0,0-1 0,-1 1 1,1 0-1,0 0 0,0 0 0,0 0 0,0 0 0,-1 0 0,1-1 0,0 1 0,0 0 0,0 0 1,0 0-1,0 0 0,0-1 0,0 1 0,0 0 0,-1 0 0,1 0 0,0-1 0,0 1 0,0 0 1,0 0-1,0 0 0,0-1 0,0 1 0,0 0 0,0-1 0,-6 8 1,1-1-1,-1 1 1,1 0-1,1 0 1,-1 0-1,1 1 1,-5 13-1,-22 66 149,27-74-99,-12 38 219,3 0 0,2 1-1,2 0 1,2 0 0,1 70 0,6-118-309,0 0 1,0 1-1,0-1 1,1 0-1,0 1 0,0-1 1,0 0-1,0 0 1,1 1-1,-1-1 0,1 0 1,0-1-1,1 1 1,-1 0-1,0-1 0,1 1 1,0-1-1,0 0 1,6 6-1,-3-6-152,0 1 0,0-1 0,0-1 1,0 1-1,0-1 0,1 0 0,-1 0 0,1-1 0,-1 0 1,1 0-1,-1-1 0,9 1 0,26-3-3170,-1-5-3486</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5.565"/>
    </inkml:context>
    <inkml:brush xml:id="br0">
      <inkml:brushProperty name="width" value="0.025" units="cm"/>
      <inkml:brushProperty name="height" value="0.025" units="cm"/>
      <inkml:brushProperty name="color" value="#E71224"/>
    </inkml:brush>
  </inkml:definitions>
  <inkml:trace contextRef="#ctx0" brushRef="#br0">169 52 8104,'0'0'5509,"3"-8"-3550,-1 0-1323,-1 6-392,-1-1 1,1 0-1,0 0 0,0 1 0,0-1 0,0 0 0,0 1 0,1-1 1,-1 1-1,1 0 0,3-5 0,-4 12 2626,-5 25-1912,-19 28-172,-4-1 0,-53 85-1,22-42-729,78-156-5795,29-54-1412,-4 8 5157,4 2 4717,-32 76 295,-9 23-1214,-6 16-1341,-2 24 15,-1 1 243,2 0 0,8 54-1,-6-82-747,-1 1 0,2-1-1,0 0 1,0 0-1,1 0 1,0-1-1,1 1 1,0-1 0,1-1-1,1 1 1,13 15-1,-19-24-587,2 2-521,-2 0-2878</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5.910"/>
    </inkml:context>
    <inkml:brush xml:id="br0">
      <inkml:brushProperty name="width" value="0.025" units="cm"/>
      <inkml:brushProperty name="height" value="0.025" units="cm"/>
      <inkml:brushProperty name="color" value="#E71224"/>
    </inkml:brush>
  </inkml:definitions>
  <inkml:trace contextRef="#ctx0" brushRef="#br0">1 88 1698,'0'0'17392,"68"-9"-16463,-29-4-737,6 0-128,1 0-32,-7 1-96,1 2-1249,-3 2-2723,-8-2-1793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3.343"/>
    </inkml:context>
    <inkml:brush xml:id="br0">
      <inkml:brushProperty name="width" value="0.025" units="cm"/>
      <inkml:brushProperty name="height" value="0.025" units="cm"/>
    </inkml:brush>
  </inkml:definitions>
  <inkml:trace contextRef="#ctx0" brushRef="#br0">0 1 11082,'0'0'9481,"66"6"-7975,-17-8-737,8-1-609,7 2-128,-2 0-1121,-3 1-3043,-2 0-4805</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6.284"/>
    </inkml:context>
    <inkml:brush xml:id="br0">
      <inkml:brushProperty name="width" value="0.025" units="cm"/>
      <inkml:brushProperty name="height" value="0.025" units="cm"/>
      <inkml:brushProperty name="color" value="#E71224"/>
    </inkml:brush>
  </inkml:definitions>
  <inkml:trace contextRef="#ctx0" brushRef="#br0">1 0 2210,'0'0'1345</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6.668"/>
    </inkml:context>
    <inkml:brush xml:id="br0">
      <inkml:brushProperty name="width" value="0.025" units="cm"/>
      <inkml:brushProperty name="height" value="0.025" units="cm"/>
      <inkml:brushProperty name="color" value="#E71224"/>
    </inkml:brush>
  </inkml:definitions>
  <inkml:trace contextRef="#ctx0" brushRef="#br0">65 123 6983,'-54'-47'2183,"44"38"251,10 116 5615,0 141-3574,18-292-2777,-7-29-1914,-2 1 1,-3-130 0,-7 192 173,-3 12-155,-1 16-71,4-16 268,1 0 0,0 0 1,1 1-1,-1-1 1,0 0-1,1 0 0,-1 0 1,1 0-1,-1 0 0,1 0 1,0 0-1,0 0 1,0 0-1,0 0 0,0 0 1,1 0-1,-1-1 0,0 1 1,1-1-1,-1 1 1,1-1-1,0 1 0,0-1 1,-1 0-1,1 0 0,0 0 1,0 0-1,0 0 0,0 0 1,0 0-1,0-1 1,0 1-1,0-1 0,1 1 1,-1-1-1,0 0 0,0 0 1,0 0-1,0 0 1,1 0-1,-1-1 0,3 0 1,2 0 28,0 0 0,0-1 0,0 0 0,0 0 0,0-1 1,0 0-1,-1 0 0,1 0 0,-1-1 0,0 0 0,0 0 1,7-7-1,3-9 19,10-10 5,-25 74-373,-12 51 835,7-76-444,1-1-1,0 1 1,2 1-1,0-1 1,1 0-1,6 37 1,-6-55-102,0 0-1,0 1 1,0-1 0,1 0 0,-1 0 0,0 1-1,1-1 1,-1 0 0,1 0 0,0 0 0,-1 1-1,1-1 1,0 0 0,-1 0 0,1 0 0,0 0-1,0 0 1,0-1 0,0 1 0,0 0 0,0 0-1,0-1 1,0 1 0,1 0 0,-1-1 0,0 1-1,0-1 1,0 0 0,1 1 0,-1-1 0,0 0-1,1 0 1,-1 0 0,0 0 0,0 0 0,1 0-1,-1 0 1,0 0 0,1 0 0,-1 0 0,0-1-1,2 0 1,1 0-540,-1-1 0,1 0 0,-1 0 0,1 0 0,-1 0 0,0-1 0,0 1 0,0-1-1,0 0 1,0 0 0,-1 0 0,4-5 0,10-23-6235</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7.027"/>
    </inkml:context>
    <inkml:brush xml:id="br0">
      <inkml:brushProperty name="width" value="0.025" units="cm"/>
      <inkml:brushProperty name="height" value="0.025" units="cm"/>
      <inkml:brushProperty name="color" value="#E71224"/>
    </inkml:brush>
  </inkml:definitions>
  <inkml:trace contextRef="#ctx0" brushRef="#br0">270 0 9257,'0'0'8947,"6"10"-7484,9 11-863,-2 2 0,0-1 0,-2 2 1,0-1-1,-2 2 0,0-1 1,5 28-1,-10-31-476,-1-1 0,0 1 0,-2 0 0,0 0 0,-2 0 0,0 0 0,-1 0 1,-1 0-1,-11 37 0,-3-8-120,-3-2 0,-2 0 0,-2-1 0,-33 49 0,24-48-2443,-63 72 0,49-74-3797,1-14-6138</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9.463"/>
    </inkml:context>
    <inkml:brush xml:id="br0">
      <inkml:brushProperty name="width" value="0.025" units="cm"/>
      <inkml:brushProperty name="height" value="0.025" units="cm"/>
      <inkml:brushProperty name="color" value="#E71224"/>
    </inkml:brush>
  </inkml:definitions>
  <inkml:trace contextRef="#ctx0" brushRef="#br0">123 70 4356,'0'0'5589,"0"-9"-4190,0-4-653,0-21 525,0 20 6962,-3 28-7871,0 0-1,-1 0 1,0-1 0,-7 15 0,-8 22 434,16-37-653,0 0 0,1-1 0,0 1 0,1 19 0,1-32-140,0 1 0,0-1-1,1 1 1,-1-1 0,0 1-1,0 0 1,1-1-1,-1 0 1,0 1 0,1-1-1,-1 1 1,1-1 0,-1 1-1,0-1 1,1 0 0,-1 1-1,1-1 1,-1 0 0,1 1-1,-1-1 1,1 0 0,0 0-1,-1 1 1,1-1 0,-1 0-1,1 0 1,-1 0 0,1 0-1,0 0 1,-1 0 0,1 0-1,-1 0 1,1 0 0,-1 0-1,1 0 1,0 0 0,-1-1-1,1 1 1,-1 0-1,1 0 1,-1-1 0,2 1-1,34-12-2,-24 7-375,-11 5 359,0-1 0,0 1 0,0 0 1,0 0-1,0-1 0,0 1 1,0 0-1,0 0 0,0 0 0,0 0 1,0 0-1,0 0 0,0 0 0,0 1 1,0-1-1,0 0 0,-1 1 0,1-1 1,0 0-1,0 1 0,0-1 1,0 1-1,0-1 0,0 1 0,-1 0 1,1-1-1,0 1 0,-1 0 0,1-1 1,0 1-1,0 2 0,1 0 8,-1 0 0,0 0 0,-1 0 1,1 0-1,0 0 0,-1 0 0,1 0 0,-1 1 0,0-1 0,-1 5 0,0 2 80,0 1 0,-1 0-1,-1-1 1,1 1 0,-10 19 0,10-25-82,-5 8 236,0 0 1,-1 0-1,-11 13 0,17-23-158,0-1-1,-1 1 1,1-1 0,-1 1 0,0-1 0,0 0-1,0 0 1,0 0 0,0 0 0,0 0 0,0-1-1,-1 0 1,1 1 0,0-1 0,-1 0 0,0-1-1,1 1 1,-5 0 0,6-2-125,1 1-1,0 0 1,0-1 0,0 1 0,0 0-1,-1-1 1,1 1 0,0-1-1,0 0 1,0 1 0,0-1 0,0 0-1,0 0 1,1 0 0,-1 0 0,0 1-1,0-1 1,0 0 0,1 0-1,-1 0 1,1-1 0,-1 1 0,1 0-1,-1 0 1,1 0 0,-1-2 0,-8-37-2793,7 31 1982,-6-82-9696,5 41 1382</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19.797"/>
    </inkml:context>
    <inkml:brush xml:id="br0">
      <inkml:brushProperty name="width" value="0.025" units="cm"/>
      <inkml:brushProperty name="height" value="0.025" units="cm"/>
      <inkml:brushProperty name="color" value="#E71224"/>
    </inkml:brush>
  </inkml:definitions>
  <inkml:trace contextRef="#ctx0" brushRef="#br0">0 50 10122,'0'0'9897,"52"-25"-8616,-36 20-704,2 2-449,7-1-64,-2 2-32,-3 0-481,9 1-1665,-3-2-1185,-4 2-1633,-4-2-2467</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20.155"/>
    </inkml:context>
    <inkml:brush xml:id="br0">
      <inkml:brushProperty name="width" value="0.025" units="cm"/>
      <inkml:brushProperty name="height" value="0.025" units="cm"/>
      <inkml:brushProperty name="color" value="#E71224"/>
    </inkml:brush>
  </inkml:definitions>
  <inkml:trace contextRef="#ctx0" brushRef="#br0">55 0 9129,'0'0'6400,"-5"9"-4387,-4 9-1011,1 1 1,0 1-1,-8 33 1,14-43-884,0 0 0,0 1 1,1-1-1,0 1 0,1-1 1,0 1-1,0-1 0,1 0 1,1 1-1,3 13 0,-5-23-114,1 1 0,-1-1 0,1 1 0,0-1 0,-1 1 0,1-1-1,0 1 1,0-1 0,0 1 0,0-1 0,0 0 0,0 0 0,0 1-1,0-1 1,0 0 0,1 0 0,-1 0 0,1 0 0,-1 0 0,0-1 0,1 1-1,-1 0 1,1-1 0,0 1 0,-1-1 0,1 1 0,-1-1 0,1 0 0,0 0-1,-1 0 1,1 0 0,0 0 0,-1 0 0,1 0 0,0 0 0,-1-1-1,1 1 1,-1-1 0,4 0 0,-1-1 25,0 0-1,0 0 1,0 0-1,-1-1 1,1 1-1,0-1 1,-1 0 0,0 0-1,0 0 1,0 0-1,0-1 1,0 1-1,4-7 1,-4 2 43,1 1 0,-1 0 0,-1-1 0,1 0 0,-2 0 1,1 0-1,-1 0 0,0 0 0,0 0 0,-1 0 0,0-8 0,-1 13-36,1 1 1,0-1-1,-1 0 0,0 1 0,0-1 0,1 1 0,-1-1 1,-1 1-1,1-1 0,0 1 0,0 0 0,-1 0 0,0 0 1,1-1-1,-1 1 0,0 1 0,0-1 0,0 0 0,0 0 1,0 1-1,-1-1 0,1 1 0,0 0 0,-1 0 0,1-1 1,-1 2-1,1-1 0,-1 0 0,1 0 0,-1 1 0,0 0 0,1-1 1,-1 1-1,-5 0 0,5 0-55,0 0 1,0 1-1,0-1 0,0 0 0,0 1 1,0 0-1,0-1 0,0 1 1,-4 2-1,6-2-173,0 0 0,0 0 1,0-1-1,0 1 0,0 0 0,0 0 0,1 0 1,-1 0-1,0 0 0,1 0 0,-1 0 1,0 0-1,1 0 0,-1 0 0,1 0 1,0 0-1,-1 0 0,1 0 0,0 1 1,0-1-1,0 0 0,0 0 0,0 0 1,0 1-1,0-1 0,0 2 0,0-2-109,1-1 0,-1 1 0,0-1 0,0 1 0,0-1 0,1 0 0,-1 1 0,0-1 0,1 1 0,-1-1 0,0 1 0,1-1 0,-1 0 0,0 1 0,1-1 0,-1 0 0,1 0 0,-1 1 0,1-1 0,-1 0 0,1 0 0,-1 1 0,1-1 0,-1 0 0,1 0 0,-1 0 0,1 0 0,-1 0 0,1 0 0,-1 0 0,1 0 0,0 0 174,15 1-7748</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2:20.514"/>
    </inkml:context>
    <inkml:brush xml:id="br0">
      <inkml:brushProperty name="width" value="0.025" units="cm"/>
      <inkml:brushProperty name="height" value="0.025" units="cm"/>
      <inkml:brushProperty name="color" value="#E71224"/>
    </inkml:brush>
  </inkml:definitions>
  <inkml:trace contextRef="#ctx0" brushRef="#br0">107 1 13004,'0'0'1799,"-8"7"-10,-3 5-1117,0 0 0,0 0 1,2 1-1,0 1 0,-9 15 0,14-21-456,-1 0 0,2 0 0,-1 1-1,1-1 1,0 1 0,1 0 0,0 0-1,1 0 1,-1 0 0,2 0 0,-1 0-1,2 13 1,-1-21-210,0 0-1,0 0 1,0 0-1,1 0 1,-1 0-1,0-1 1,1 1 0,-1 0-1,0 0 1,1 0-1,-1 0 1,1 0-1,0 0 1,-1 0-1,1-1 1,0 1-1,-1 0 1,1-1-1,0 1 1,0 0 0,0-1-1,-1 1 1,1-1-1,0 1 1,0-1-1,0 1 1,2-1-1,-1 1 22,1-1-1,-1 0 1,1 0-1,-1 0 1,1 0 0,-1-1-1,1 1 1,-1-1-1,1 0 1,-1 1-1,3-2 1,3-2 44,0 0 1,-1 0-1,1 0 0,-1-1 1,10-9-1,-11 8 25,0 0 1,0-1-1,-1 0 0,0 0 0,0 0 0,-1-1 0,0 0 0,-1 1 0,1-1 0,-1-1 0,-1 1 0,0 0 1,0-1-1,0 1 0,-1-1 0,-1 0 0,1 1 0,-1-1 0,-2-10 0,2 17-71,-1 0 0,0 1-1,0-1 1,0 0 0,0 1-1,0-1 1,0 0 0,0 1 0,0-1-1,-1 1 1,1 0 0,0 0-1,-1-1 1,1 1 0,-1 0 0,0 0-1,1 0 1,-1 0 0,0 1-1,0-1 1,1 0 0,-1 1 0,0-1-1,0 1 1,0 0 0,0-1-1,0 1 1,0 0 0,0 0 0,1 0-1,-1 0 1,-3 1 0,-32 6-1600,10 7-4344,19-7-1582</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3:35.976"/>
    </inkml:context>
    <inkml:brush xml:id="br0">
      <inkml:brushProperty name="width" value="0.025" units="cm"/>
      <inkml:brushProperty name="height" value="0.025" units="cm"/>
      <inkml:brushProperty name="color" value="#E71224"/>
    </inkml:brush>
  </inkml:definitions>
  <inkml:trace contextRef="#ctx0" brushRef="#br0">1553 333 5765,'0'0'2819,"-11"-9"-1516,-4-5-792,-1 2 0,0 0 0,0 0 0,-1 2 0,-1 0 1,0 1-1,-24-8 0,10 9-234,0 2 0,0 1 0,-1 2 1,1 1-1,-65 5 0,35 4-185,0 2-1,-72 22 1,-25 14 324,-292 125 1,427-160-374,1 2 0,0 0 0,1 2 0,1 1 0,-21 17 1,33-23-43,0 0 1,1 0 0,0 1 0,0 0 0,1 0 0,0 1-1,1 0 1,1 0 0,0 0 0,0 1 0,1 0 0,-4 19-1,2-4-3,3 1 0,0 0 0,1 0 0,2 0 0,1 0 0,1 0 0,1-1 0,11 42 0,-4-33-16,2 0-1,2-1 1,0 0-1,3-1 1,39 60-1,-29-55-193,2-1 0,2-2 0,1-1 0,2-2 0,1-1 0,2-2 0,0-1 0,2-2 0,2-1 0,65 30 0,-78-44 186,1-1 0,0-1-1,0-2 1,1-1-1,0-1 1,0-1-1,1-2 1,0-1 0,-1-2-1,1 0 1,0-3-1,-1 0 1,0-2-1,0-1 1,0-1-1,-1-2 1,0-1 0,0-1-1,-1-2 1,44-26-1,3-9 245,-2-4-1,-2-2 0,-3-4 1,-2-2-1,72-87 0,-56 48-45,-5-3 0,-4-4 0,62-121-1,-101 164-93,43-113 0,-69 154-57,-1 1-1,-1-1 0,-1-1 0,-1 1 0,-1-1 0,-1 1 1,-1-1-1,-1 0 0,-4-33 0,2 48-37,0 1-1,0-1 0,-1 1 1,0-1-1,0 1 0,-1 0 1,1 0-1,-2 0 0,1 1 1,-1 0-1,0 0 0,0 0 1,-1 0-1,1 1 1,-1-1-1,-1 2 0,1-1 1,-1 1-1,1 0 0,-1 0 1,0 0-1,-1 1 0,-9-3 1,-8-1-126,-1 0 0,-1 2 0,1 0 0,-1 2 0,-41 1 0,21 2-91,-1 4 0,1 1 0,-90 22-1,-137 57-1697,136-39-153,46-18-803</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3:43.964"/>
    </inkml:context>
    <inkml:brush xml:id="br0">
      <inkml:brushProperty name="width" value="0.025" units="cm"/>
      <inkml:brushProperty name="height" value="0.025" units="cm"/>
      <inkml:brushProperty name="color" value="#E71224"/>
    </inkml:brush>
  </inkml:definitions>
  <inkml:trace contextRef="#ctx0" brushRef="#br0">75 99 10250,'-8'3'945,"6"-3"-673,-35 14 586,35-14-735,1 1 0,-1 0 0,0-1 0,1 1-1,-1 0 1,1 0 0,-1 0 0,1 0 0,0 0 0,-1 0-1,1 1 1,0-1 0,0 0 0,-1 1 0,1-1 0,0 1-1,1-1 1,-1 1 0,0-1 0,0 1 0,0 1 0,2-2-81,-1 0 1,1 0 0,-1-1 0,1 1 0,0 0 0,-1-1 0,1 1-1,0-1 1,0 1 0,0-1 0,-1 1 0,1-1 0,0 1-1,0-1 1,0 0 0,0 0 0,0 1 0,0-1 0,0 0 0,-1 0-1,1 0 1,0 0 0,1 0 0,30 3 344,-28-3-254,79 1 591,0-2 0,98-16 0,165-43-352,74-8-247,-297 57-221</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4:02.025"/>
    </inkml:context>
    <inkml:brush xml:id="br0">
      <inkml:brushProperty name="width" value="0.025" units="cm"/>
      <inkml:brushProperty name="height" value="0.025" units="cm"/>
      <inkml:brushProperty name="color" value="#E71224"/>
    </inkml:brush>
  </inkml:definitions>
  <inkml:trace contextRef="#ctx0" brushRef="#br0">956 813 4420,'8'-4'-16,"45"-26"-9,-2-3 0,-2-1 0,-1-3 1,-1-2-1,-3-1 0,-1-3 0,-2-2 0,45-62 0,-75 91 115,0-1 0,-2 0 0,0 0 0,0 0-1,-2-1 1,0-1 0,6-29 0,-11 42 113,-1-1 0,0 1 1,-1-1-1,1 1 0,-1-1 0,-1 1 0,1-1 0,-1 0 0,0 1 0,-1 0 1,1-1-1,-1 1 0,0 0 0,-1 0 0,0 0 0,0 0 0,0 0 0,-1 0 0,1 1 1,-1 0-1,-1 0 0,1 0 0,-1 0 0,1 1 0,-8-6 0,-4 0 132,-1 1-1,1 0 0,-1 2 0,-1 0 1,0 0-1,0 2 0,0 0 0,0 1 1,-1 1-1,-22-1 0,-27 1-189,-97 8 0,103 0-141,1 3 0,0 2 0,1 3 0,0 3 0,1 2 1,1 3-1,1 3 0,-103 57 0,133-64 35,1 2 0,1 0 0,0 2 0,2 0 0,0 2 0,1 1 0,2 0 0,0 2 0,2 0 0,1 1 0,1 0 0,1 2 0,1 0 0,2 0 0,1 1 0,1 1 0,2 0 0,1 0 0,-5 53-1,9-52 1,1 0 0,2 0 0,1 0 0,1 1 0,2-1 0,1-1 0,1 1 0,2-1 0,1 0-1,2-1 1,0 0 0,3 0 0,32 53 0,-16-40-243,2-1 1,2-2-1,2-1 0,1-2 0,2-1 1,1-2-1,2-2 0,1-2 0,2-2 1,1-2-1,64 27 0,-87-43 126,1-2 0,0-1-1,0-1 1,1-1 0,0-1-1,0-1 1,0-1 0,0-2 0,0 0-1,0-1 1,40-9 0,-37 4 134,-1-2-1,0-1 1,0-1 0,-1-1 0,-1-2 0,0 0-1,-1-2 1,0 0 0,-1-2 0,21-20-1,1-6 167,-2-1 0,-3-3 0,-1-1-1,-3-2 1,-2-1 0,-2-2-1,35-77 1,-18 14 71,-5-1 0,46-197 1,-77 262-176,-3-2 1,-2 0-1,-3 0 1,-1-80-1,-4 124-115,-1 1 1,0-1-1,0 0 0,-1 1 0,0-1 0,-1 1 1,0 0-1,-1 0 0,-5-11 0,5 14-18,1 1 0,-1 0-1,-1-1 1,1 2 0,-1-1-1,0 0 1,0 1 0,0 0-1,-1 0 1,0 1 0,1-1 0,-1 1-1,0 0 1,-9-2 0,-6-1-111,0 0 1,-1 2 0,1 0-1,-1 2 1,0 0 0,0 1-1,0 2 1,-29 3 0,3 3-35,1 2 0,-83 26 1,44-3-93,1 4 0,2 3 1,1 5-1,3 2 0,1 5 1,-110 93-1,146-108-658,-51 56 1,80-77 317,1 0 1,0 1 0,1 0-1,1 1 1,0 0 0,1 0-1,-8 25 1,7 6-3674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3.688"/>
    </inkml:context>
    <inkml:brush xml:id="br0">
      <inkml:brushProperty name="width" value="0.025" units="cm"/>
      <inkml:brushProperty name="height" value="0.025" units="cm"/>
    </inkml:brush>
  </inkml:definitions>
  <inkml:trace contextRef="#ctx0" brushRef="#br0">232 105 11979,'0'0'2899,"5"-9"112,-2 5-2721,0-1 268,0 0-1,0 0 0,0 0 0,-1-1 0,0 0 0,0 1 0,0-1 0,-1 0 0,0 0 0,0 0 0,0 0 0,-1-6 0,0 11-527,-1 0-1,0 0 0,0 0 0,0 0 1,0 0-1,1 1 0,-1-1 0,0 0 1,0 1-1,0-1 0,0 0 0,-1 1 0,1 0 1,0-1-1,0 1 0,0 0 0,0-1 1,0 1-1,0 0 0,-1 0 0,1 0 1,0 0-1,0 0 0,0 0 0,-1 0 1,1 0-1,-1 1 0,-39 5-250,28-1 205,1 0-1,-1 1 1,1 1-1,0-1 1,0 2 0,1 0-1,0 0 1,1 1-1,-11 11 1,15-14 1,0 1 1,0-1 0,0 1 0,1 1-1,0-1 1,0 1 0,1-1-1,0 1 1,0 0 0,1 1-1,0-1 1,1 1 0,-1-1 0,-1 19-1,5-25-14,-1 1 0,1 0 0,0-1 0,0 1 0,0-1 0,0 1 0,0-1 0,0 1 0,1-1 0,-1 0 0,1 0 0,0 0 0,0 1 0,0-2 0,0 1-1,0 0 1,0 0 0,0-1 0,0 1 0,1-1 0,-1 1 0,1-1 0,-1 0 0,1 0 0,-1 0 0,1-1 0,0 1 0,-1-1 0,5 1 0,10 2-1253,0 0-1,0-1 1,24-1 0,5-1-4233</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3:56.049"/>
    </inkml:context>
    <inkml:brush xml:id="br0">
      <inkml:brushProperty name="width" value="0.025" units="cm"/>
      <inkml:brushProperty name="height" value="0.025" units="cm"/>
      <inkml:brushProperty name="color" value="#E71224"/>
    </inkml:brush>
  </inkml:definitions>
  <inkml:trace contextRef="#ctx0" brushRef="#br0">1 10411 4484,'0'0'4121,"2"4"-3870,1-2-234,-1 1 0,0-1-1,1 0 1,-1-1 0,1 1-1,0 0 1,-1-1-1,1 1 1,0-1 0,0 0-1,0 0 1,0 0 0,0-1-1,0 1 1,0-1-1,7 1 1,64-2 93,-36-1-54,-8 1-69,-1-2 0,1-1 0,-1-1 0,-1-2 0,1-1 0,46-19 0,161-90 385,-190 92-210,384-210 14,665-484 0,-47-132 232,-761 587-569,370-438 0,-32-134 1189,-53-36 503,-410 622-1496,124-212-104,422-931-1,-448 692-210,-42-15 1288,4-11 789,-161 543-1646,130-461 227,-180 596-370,-2 0 0,-3-1 1,-1 0-1,-3 0 0,-2-1 0,-2 1 1,-3 0-1,-1 0 0,-3 0 0,-24-79 1,14 82-1969,19 42-5300</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3:56.629"/>
    </inkml:context>
    <inkml:brush xml:id="br0">
      <inkml:brushProperty name="width" value="0.025" units="cm"/>
      <inkml:brushProperty name="height" value="0.025" units="cm"/>
      <inkml:brushProperty name="color" value="#E71224"/>
    </inkml:brush>
  </inkml:definitions>
  <inkml:trace contextRef="#ctx0" brushRef="#br0">65 755 6983,'-12'11'540,"8"-8"-398,-1 0 0,1 1 0,0 0 0,0 0 0,0 0 0,1 0-1,-1 0 1,1 1 0,0-1 0,0 1 0,1 0 0,-1 0 0,1 0 0,-2 10 0,5-15-62,0 0 0,0 0 1,0 0-1,0 0 0,0 0 1,0 0-1,0 0 0,0-1 0,0 1 1,0 0-1,0 0 0,0-1 1,-1 1-1,1-1 0,0 1 1,0 0-1,0-1 0,0 0 0,0 1 1,-1-1-1,1 0 0,0 1 1,0-2-1,26-24 504,-1-1 0,-1-2 0,32-47 1,52-104-573,-69 98 46,51-153-1,-55 134-781,-4 29 1824,-32 71-1100,1 1 0,-1 0 0,0 0 0,0 0 0,1 0 0,-1-1 0,0 1 0,0 0 0,0 0 0,1 0 0,-1 0 0,0 0 0,0 0 0,1 0 0,-1 0 0,0 0 0,0 0 0,1 0 0,-1 0 0,0 0 0,0 0 0,1 0 0,-1 0 0,0 0 0,0 0 0,1 0 0,-1 0 0,0 0 0,0 1 0,1-1 0,-1 0 0,0 0 0,0 0 0,0 0 0,1 1 0,-1-1 0,0 0 0,0 0 0,0 0 0,0 1 0,1-1 0,-1 0 0,0 0 0,0 0-1,0 1 1,0-1 0,0 0 0,0 0 0,0 1 0,0-1 0,0 0 0,0 0 0,0 1 0,0-1 0,0 0 0,0 0 0,0 1 0,7 15-100,3 11 110,1 0 1,1 0 0,1-2 0,27 41 0,78 91 88,-117-155-98,88 109-486,156 153-1,-238-258-17,-4-2-19,1 0 1,0-1-1,0 1 1,0-1-1,1 0 1,-1 0 0,1-1-1,-1 1 1,6 1-1,-3-4-5147</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4:09.580"/>
    </inkml:context>
    <inkml:brush xml:id="br0">
      <inkml:brushProperty name="width" value="0.025" units="cm"/>
      <inkml:brushProperty name="height" value="0.025" units="cm"/>
      <inkml:brushProperty name="color" value="#E71224"/>
    </inkml:brush>
  </inkml:definitions>
  <inkml:trace contextRef="#ctx0" brushRef="#br0">634 187 9929,'-10'-7'2253,"1"0"-2012,0 1-1,-1 0 1,0 1 0,0 0-1,-1 0 1,-19-5-1,24 9-139,-1-1 0,0 1 0,0 0 0,0 0 0,0 1 0,0 0 0,0 0 0,0 1-1,0 0 1,0 0 0,0 1 0,0 0 0,1 0 0,-14 6 0,4 2-20,-1 1-1,2 0 1,-1 1 0,2 1 0,0 0-1,0 1 1,1 1 0,-19 27 0,-2 11-7,-37 75 0,43-73 41,3 1-1,2 1 1,3 1 0,2 0-1,3 2 1,3 0-1,2 1 1,3 0-1,2 0 1,6 96-1,1-136-127,0-1 0,2-1 0,0 1 0,2-1 0,0 1 0,1-1 0,1-1-1,0 0 1,2 0 0,13 20 0,-19-32-18,0 0-1,1 0 1,0 0-1,0 0 1,1-1-1,0 0 1,0 0-1,0-1 1,0 1-1,1-1 1,-1-1-1,1 1 1,0-1-1,0 0 1,1-1-1,-1 1 1,0-2-1,1 1 1,-1-1-1,1 0 1,0 0-1,-1-1 1,1 0-1,0-1 1,-1 0-1,1 0 1,-1 0-1,1-1 1,9-3-1,-5-1 31,1 1 0,-1-2-1,0 0 1,-1 0 0,0-1 0,0 0-1,-1-1 1,15-16 0,6-9 41,30-44 1,-27 28 0,-2 0 0,-2-2 0,-3-2 1,-2 0-1,-3-1 0,26-97 0,-31 81 272,-4 0 1,-2-1-1,-4 0 0,-3 0 0,-6-83 0,2 140-220,-2 0 0,0 0 1,0 0-1,-2 0 0,0 0 0,0 1 0,-12-25 1,14 35-79,0 0 0,-1 0 0,1 1 0,-1-1 1,0 1-1,0-1 0,0 1 0,0 0 0,-1 0 0,1 0 1,-1 0-1,0 1 0,1 0 0,-1-1 0,0 2 1,-1-1-1,1 0 0,0 1 0,0-1 0,-1 1 0,1 1 1,-1-1-1,1 0 0,-1 1 0,1 0 0,-1 0 1,1 1-1,-1-1 0,-7 3 0,0 0-17,1 0 0,0 2 0,0-1 0,0 2 0,0-1 0,1 1-1,0 1 1,0 0 0,-13 12 0,-10 12-45,-33 41 1,62-67 43,-39 45-60,2 3 1,3 1-1,2 1 1,-44 93 0,63-111-43,2 0 0,1 0 0,3 1 1,0 1-1,3 0 0,1 0 1,2 1-1,0 74 0,6-101-3,0-1-1,1 0 1,1 1-1,0-1 1,0 0-1,1 0 1,1-1-1,0 1 1,0-1-1,1 0 1,1 0-1,12 16 1,-15-23 23,0 1 1,1 0-1,-1-1 1,1 0 0,0 0-1,0 0 1,1-1 0,-1 0-1,1 0 1,-1 0-1,1 0 1,0-1 0,0 0-1,0 0 1,0-1 0,1 0-1,-1 0 1,0 0-1,0-1 1,1 0 0,-1 0-1,0-1 1,1 1-1,-1-1 1,0-1 0,10-2-1,-1-3 73,0 0 1,-1 0-1,0-1 0,0-1 0,-1-1 0,0 1 0,0-2 0,-2 0 1,1-1-1,-1 0 0,13-19 0,1-4-42,-1-1 0,-2-1 1,20-48-1,-24 44 255,-3-2 0,0 0 0,-3 0 1,-2-2-1,-2 1 0,-1-1 0,-3 0 1,-2 0-1,-5-82 0,1 113-108,0 0-1,-1 0 1,-1 1-1,0 0 1,0 0-1,-2 0 0,1 0 1,-2 1-1,1 0 1,-2 0-1,-14-18 1,19 26-93,-1 0 0,0 0 0,0 1 1,0-1-1,-1 1 0,1 0 0,-1 0 0,0 0 0,0 0 1,0 1-1,0 0 0,0 0 0,0 0 0,-1 1 1,1 0-1,-1 0 0,1 0 0,-1 1 0,1 0 1,-1 0-1,1 0 0,-1 0 0,1 1 0,-1 0 1,1 0-1,-1 1 0,1 0 0,0 0 0,0 0 1,0 0-1,-8 6 0,-1 1 0,1 0-1,0 1 1,1 1 0,0 0-1,0 0 1,2 1 0,-1 1-1,2 0 1,-10 15 0,-4 11 9,-36 85 1,38-71 5,3 0-1,2 2 1,-12 73 0,23-90-47,1-1 0,1 1 0,2 0 0,2-1 0,11 75 0,-9-99-100,0 1 1,1-1 0,0 0 0,1-1 0,1 1 0,0-1 0,0 0 0,1 0 0,1-1 0,0 1 0,1-2 0,10 11 0,-13-16 43,-1 0 0,1-1 0,0 1-1,0-1 1,0-1 0,1 1 0,-1-1 0,1-1 0,0 1-1,0-1 1,0 0 0,0 0 0,0-1 0,0 0 0,0-1-1,1 1 1,-1-1 0,0 0 0,0-1 0,1 0 0,-1 0-1,0-1 1,0 0 0,8-3 0,-2-1 61,-1 0 1,0 0 0,-1-2-1,1 1 1,-2-1-1,1-1 1,-1 0-1,0-1 1,-1 0-1,10-13 1,5-8 59,-2-2 0,23-45 0,-9 7 330,-3-2 1,-4 0-1,-3-2 1,-3-1 0,-4-1-1,-3-1 1,-3-1-1,4-150 1,-16 207-217,-2 1 0,-1 0 0,0 0 0,-2 0 0,0 0 0,-1 1 0,-13-33 0,16 48-128,0 1 0,-1-1 1,0 0-1,0 1 0,0-1 0,-1 1 0,1 0 0,-1 0 0,0 0 0,0 1 0,0-1 0,-1 1 0,1 0 0,-9-4 0,8 5-26,-1 1 1,1 0-1,-1 0 0,1 0 0,-1 0 0,1 1 1,-1 0-1,0 0 0,1 1 0,-1-1 1,1 1-1,-1 0 0,1 1 0,-1-1 0,1 1 1,0 0-1,-6 4 0,-10 5-26,0 1 1,1 1-1,1 1 1,0 1-1,1 0 0,-31 35 1,-90 122-159,125-154 178,-120 179-107,120-173-53,1 2 1,0 0-1,2 0 0,1 1 0,2 0 0,-7 33 0,12-9-927,3-49 969,0 0 0,0 0 0,1 0 1,-1-1-1,0 1 0,1 0 0,0 0 0,-1-1 0,1 1 0,0 0 0,0-1 0,0 1 1,0-1-1,0 1 0,0-1 0,1 1 0,-1-1 0,0 0 0,1 1 0,-1-1 1,1 0-1,3 2 0,0-2-449,0 0 1,0 0-1,0 0 0,1 0 1,-1-1-1,8 0 1</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4:25.695"/>
    </inkml:context>
    <inkml:brush xml:id="br0">
      <inkml:brushProperty name="width" value="0.025" units="cm"/>
      <inkml:brushProperty name="height" value="0.025" units="cm"/>
      <inkml:brushProperty name="color" value="#E71224"/>
    </inkml:brush>
  </inkml:definitions>
  <inkml:trace contextRef="#ctx0" brushRef="#br0">8821 397 5862,'0'0'3528,"-10"0"-3095,1 0-331,1 1 0,-1-1 0,0 2 0,0-1 0,1 2 0,-1-1 0,1 1 0,-15 6 0,-3 4-71,-1-2 0,0-1 0,0-1 0,-1-1 0,-1-1 0,1-2 1,-1-1-1,-31 1 0,-35-5-9,-107-12 1,72 3 330,-63-11 71,-219-50 1,136 19-431,-211-37 343,-92-14 455,-6 33-346,-866 29-606,475 24 85,-244 3 112,942 13 54,148 2-79,1 6-1,-247 47 1,294-36-48,1 3 0,1 4 0,1 4 0,1 3 0,-113 66 0,158-78 18,1 1 0,1 1 1,1 2-1,1 1 0,1 1 1,-27 35-1,45-50 14,1 1 0,-1 0 0,2 0 0,0 1 0,1 1-1,0-1 1,1 1 0,0 0 0,2 0 0,0 1 0,0-1 0,1 1 0,1 0 0,1 0 0,0 0-1,1 0 1,4 23 0,-1-27-4,0-1-1,1 0 0,1 0 0,0 0 0,0-1 1,1 1-1,1-2 0,0 1 0,0-1 0,0 0 1,1 0-1,1 0 0,17 12 0,4 2-21,2-1 0,66 34 0,-11-16 25,0-4 1,3-4 0,0-3 0,146 24-1,385 26-10,-549-72 14,1282 61 290,-714-73-224,649 5-24,-411 52-43,-33 0 15,678-100 126,-309-85-38,-1206 132-100,331-49 56,-288 39-50,-1-2 1,-1-2 0,0-2 0,74-38-1,-108 47 7,-1 0-1,0-2 0,-1 1 0,0-2 0,-1 0 0,0 0 0,13-16 0,-19 18 11,1 1-1,-1-2 0,-1 1 1,0-1-1,0 1 0,-1-1 0,0 0 1,-1-1-1,0 1 0,-1-1 1,3-21-1,-4 14 57,-1 0 0,0 0 0,-2 0 1,0 0-1,-1 0 0,0 0 0,-2 1 1,-8-22-1,2 14-7,-1 1 1,0 0-1,-2 1 0,-34-42 1,13 23 23,-2 1 1,-2 3 0,-1 0-1,-2 3 1,-80-52 0,62 52 0,-2 2 1,-1 3 0,-1 2 0,-71-19 0,27 19-291,-1 4 1,-1 4-1,-1 6 0,-1 5 1,-179 7-1,121 14-1601,-9 12-1282</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4:46.004"/>
    </inkml:context>
    <inkml:brush xml:id="br0">
      <inkml:brushProperty name="width" value="0.025" units="cm"/>
      <inkml:brushProperty name="height" value="0.025" units="cm"/>
      <inkml:brushProperty name="color" value="#E71224"/>
    </inkml:brush>
  </inkml:definitions>
  <inkml:trace contextRef="#ctx0" brushRef="#br0">1 0 3011</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4:47.018"/>
    </inkml:context>
    <inkml:brush xml:id="br0">
      <inkml:brushProperty name="width" value="0.025" units="cm"/>
      <inkml:brushProperty name="height" value="0.025" units="cm"/>
      <inkml:brushProperty name="color" value="#E71224"/>
    </inkml:brush>
  </inkml:definitions>
  <inkml:trace contextRef="#ctx0" brushRef="#br0">292 67 6662,'0'0'2152,"-3"-8"-1133,1 4-816,0-1-37,1 1 1,-1-1-1,0 1 0,-1-1 1,1 1-1,-1 0 1,0 0-1,0 0 0,0 0 1,-1 1-1,-5-6 1,8 19 292,6 500 2365,-24 778-1377,3-1058-1388,-34 546 161,35 0-62,44-403-119,-6-132-104,-23-198-321,0-17 138,1-47-389,-2-70 698,-15-99 0,2 42 68,-22-848 181,36-4 8,2 719-295,36-464-530,-3 182 96,-35 539 351,0-116-622,0 139 678,0 1 0,0 0 0,0-1 0,0 1 0,0 0-1,0-1 1,0 1 0,0 0 0,0-1 0,0 1 0,-1 0 0,1 0 0,0-1 0,0 1 0,0 0 0,0 0 0,-1-1-1,1 1 1,0 0 0,0 0 0,-1-1 0,1 1 0,0 0 0,0 0 0,-1 0 0,1 0 0,0-1 0,0 1 0,-1 0-1,1 0 1,0 0 0,-1 0 0,1 0 0,0 0 0,-1 0 0,1 0 0,0 0 0,-1 0 0,1 0 0,0 0 0,0 0-1,-1 0 1,1 0 0,0 0 0,-1 0 0,1 0 0,0 1 0,-1-1 0,1 0 0,0 0 0,0 0 0,-1 0-1,1 1 1,0-1 0,0 0 0,-1 0 0,1 1 0,0-1 0,0 0 0,0 0 0,0 1 0,-1-1 0,1 0 0,0 0-1,0 1 1,-17 19-217,2 8 145,1 0 0,2 1 1,1 1-1,-14 55 0,-13 131 144,35-199-83,-57 707 269,54 7-165,7-472-95,21 981-2370,-5-1042-1099,-11-150 362</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0.199"/>
    </inkml:context>
    <inkml:brush xml:id="br0">
      <inkml:brushProperty name="width" value="0.025" units="cm"/>
      <inkml:brushProperty name="height" value="0.025" units="cm"/>
      <inkml:brushProperty name="color" value="#E71224"/>
    </inkml:brush>
  </inkml:definitions>
  <inkml:trace contextRef="#ctx0" brushRef="#br0">448 43 4228,'0'0'4991,"1"-9"-3854,1-6-1053,0-4 197,-4 36-90,-29 171 987,8-55-600,-119 1339 1189,37-439-108,41-484-1236,60-506-498,3-19-66,-1-1-1,-1 1 1,-2-1-1,0 0 1,-9 25-1,13-46-39,1-1-1,-1 1 1,0-1-1,0 1 1,1 0-1,-1-1 1,0 0-1,0 1 1,-1-1-1,1 1 1,0-1-1,0 0 1,-1 0-1,1 0 1,0 0-1,-1 0 1,1 0-1,-1 0 1,1 0-1,-1-1 1,0 1-1,1-1 1,-3 1-1,-17 0-2599</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0.650"/>
    </inkml:context>
    <inkml:brush xml:id="br0">
      <inkml:brushProperty name="width" value="0.025" units="cm"/>
      <inkml:brushProperty name="height" value="0.025" units="cm"/>
      <inkml:brushProperty name="color" value="#E71224"/>
    </inkml:brush>
  </inkml:definitions>
  <inkml:trace contextRef="#ctx0" brushRef="#br0">1 65 8136,'0'0'5402,"10"8"-5503,2 1 102,1-1 0,0-1 0,0 0 0,1-1 0,-1-1 0,1 0 0,1 0-1,-1-2 1,1 1 0,21 0 0,82 8 42,204-6 0,121-36 35,-370 24-76,1477-65 1375,-1098 73-1314,507-5-3,-943 3-290,27-2 395,-42 1-336,0 1 0,0 0 0,0 0 0,0-1 0,0 1 0,0-1 0,0 1 0,0-1 1,0 1-1,0-1 0,0 1 0,0-1 0,0 0 0,-1 0 0,1 1 0,0-1 0,-1 0 0,1 0 0,0 0 0,-1 0 0,1 0 0,-1 0 0,0 0 0,1 0 0,-1 0 0,0 0 0,1 0 0,-1 0 0,0 0 0,0 0 0,0 0 0,0 0 0,0-1 0,-1-15-3907</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0.993"/>
    </inkml:context>
    <inkml:brush xml:id="br0">
      <inkml:brushProperty name="width" value="0.025" units="cm"/>
      <inkml:brushProperty name="height" value="0.025" units="cm"/>
      <inkml:brushProperty name="color" value="#E71224"/>
    </inkml:brush>
  </inkml:definitions>
  <inkml:trace contextRef="#ctx0" brushRef="#br0">1 16 5894,'0'0'6737,"14"-3"-6422,47-4-14,1 2 1,119 6-1,-66 1-191,-92-2-97,0 1 0,0 0 0,-1 2 0,1 1 0,0 1 0,25 9 0,-41-12-2,-1 0-1,0 1 0,0-1 0,0 2 1,-1-1-1,1 1 0,-1-1 0,0 1 1,0 1-1,0-1 0,0 1 0,-1 0 1,0 0-1,0 0 0,0 0 0,-1 1 1,1 0-1,-1 0 0,-1 0 0,1 0 1,-1 0-1,0 0 0,0 1 0,-1-1 1,0 1-1,0 6 0,-1 3 104,-1 0-1,-1 0 1,0-1-1,-1 1 1,-1-1-1,0 1 1,-1-1-1,-1 0 1,-1-1-1,0 0 1,-16 25 0,-11 12 218,-69 76 0,96-119-336,-11 13-56,-92 98-404,98-107 56,-1-1 1,0 0-1,0-2 1,-1 1-1,-1-2 1,1 1-1,-23 8 1,-1-9-1739,2-7-1004</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1.542"/>
    </inkml:context>
    <inkml:brush xml:id="br0">
      <inkml:brushProperty name="width" value="0.025" units="cm"/>
      <inkml:brushProperty name="height" value="0.025" units="cm"/>
      <inkml:brushProperty name="color" value="#E71224"/>
    </inkml:brush>
  </inkml:definitions>
  <inkml:trace contextRef="#ctx0" brushRef="#br0">1 800 11723,'0'0'1628,"9"0"-1259,2-1-167,0 0-1,0 0 1,0-1 0,0 0 0,-1-1 0,1-1 0,-1 0 0,1 0 0,-1-1 0,16-10-1,47-36 227,-2-3-1,71-71 0,118-141-429,-95 94 73,-149 155-85,-11 10 10,1 1 0,0-1 0,0 1 0,0 1 0,1-1 0,0 1 0,0 0 0,0 0 0,0 1 0,1 0 0,0 1 1,0-1-1,12-2 0,-19 6-2,1 0 1,-1 0 0,1 0 0,-1 0 0,1 1-1,-1-1 1,0 1 0,1-1 0,-1 1-1,1-1 1,-1 1 0,0 0 0,1-1 0,-1 1-1,0 0 1,0 0 0,0 0 0,0 0 0,0 0-1,0 0 1,0 0 0,0 1 0,0-1-1,0 0 1,0 0 0,-1 1 0,1-1 0,-1 0-1,1 1 1,0 2 0,10 52 15,-9-44-3,7 80-94,-5-45 223,2 1 1,21 83-1,-23-119-296,0 0 0,0 0-1,1-1 1,1 1 0,0-1 0,0 0-1,1-1 1,0 0 0,1 0 0,1 0-1,-1-1 1,1 0 0,1-1 0,0 0 0,15 10-1,-17-14-390,-1 0-1,1-1 0,0 0 1,-1 0-1,14 2 1,38 0-4088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4.061"/>
    </inkml:context>
    <inkml:brush xml:id="br0">
      <inkml:brushProperty name="width" value="0.025" units="cm"/>
      <inkml:brushProperty name="height" value="0.025" units="cm"/>
    </inkml:brush>
  </inkml:definitions>
  <inkml:trace contextRef="#ctx0" brushRef="#br0">170 0 10025,'-9'2'4880,"-5"0"-3795,-1 0 0,1 2 1,0-1-1,0 2 0,-21 9 1,31-12-1042,1 0 0,-1 1 1,1-1-1,-1 1 0,1-1 1,0 1-1,0 0 0,0 0 1,0 0-1,1 1 0,-1-1 1,1 1-1,0-1 0,0 1 1,0 0-1,0 0 0,1 0 1,0 0-1,-1 0 0,1 0 0,1 0 1,-1 0-1,1 0 0,-1 0 1,1 1-1,1 6 0,-1-9-41,1 0 0,-1 1-1,0-1 1,1 0 0,0 0-1,-1 0 1,1 0-1,0 0 1,0 0 0,0 0-1,0 0 1,1 0 0,-1 0-1,0-1 1,1 1 0,-1 0-1,1-1 1,-1 1-1,1-1 1,0 0 0,2 2-1,1-1 25,-1 0 1,0-1-1,1 1 0,-1-1 0,1 0 0,-1 0 0,1 0 1,-1-1-1,10 0 0,-4 0 41,-1-1 1,1 0-1,0-1 1,-1 0-1,0 0 1,1-1-1,-1 0 1,0-1-1,12-6 1,-15 5 92,0 0 1,0 0 0,0-1 0,-1 1 0,1-1-1,-2 0 1,1-1 0,-1 1 0,0-1 0,0 0-1,0 0 1,2-8 0,-5 13-107,-1 0-1,1-1 1,-1 1-1,1 0 1,-1-1-1,0 1 1,0 0-1,0-1 1,0 1-1,0 0 1,0-1-1,-1 1 1,1 0-1,-1-1 1,0 1-1,1 0 1,-3-4-1,1 4-62,0 0 0,1 0 0,-1 0 0,0 0 0,-1 1 0,1-1 0,0 1 0,0-1-1,-1 1 1,1 0 0,-1 0 0,1 0 0,-1 0 0,0 0 0,1 0 0,-1 1 0,0-1 0,-5 1-1,-41-1-839,26 9-1617,7 9-4615</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2.401"/>
    </inkml:context>
    <inkml:brush xml:id="br0">
      <inkml:brushProperty name="width" value="0.025" units="cm"/>
      <inkml:brushProperty name="height" value="0.025" units="cm"/>
      <inkml:brushProperty name="color" value="#E71224"/>
    </inkml:brush>
  </inkml:definitions>
  <inkml:trace contextRef="#ctx0" brushRef="#br0">41 353 6246,'-11'-36'137,"2"-1"0,1-1 1,2 1-1,2-1 0,1 0 1,5-76-1,-2 114-65,0-1 0,0 1 0,0-1 1,0 1-1,0-1 0,0 0 0,0 1 0,1-1 1,-1 1-1,0-1 0,0 1 0,0-1 0,1 1 0,-1-1 1,0 1-1,0-1 0,1 1 0,-1-1 0,1 1 1,-1-1-1,0 1 0,1-1 0,-1 1 0,1 0 1,-1-1-1,1 1 0,-1 0 0,1 0 0,-1-1 0,2 1 1,13 9 684,13 26-213,67 112 905,232 331-768,-3-37 342,-10-14 432,29-23-474,10-41-650,-350-359-463,0 0 0,0 0 0,0 0 0,0 0 0,-1 0 0,0 1 0,1-1 0,-2 1 0,3 5 0,-1 12-5792</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3.331"/>
    </inkml:context>
    <inkml:brush xml:id="br0">
      <inkml:brushProperty name="width" value="0.025" units="cm"/>
      <inkml:brushProperty name="height" value="0.025" units="cm"/>
      <inkml:brushProperty name="color" value="#E71224"/>
    </inkml:brush>
  </inkml:definitions>
  <inkml:trace contextRef="#ctx0" brushRef="#br0">185 165 4644,'8'-12'1687,"87"-140"4687,-97 176-4148,-21 43-1290,-60 121-1,46-109-804,20-42-111,-109 214 147,132-283-1202,59-173-6194,-40 109 2793</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3.663"/>
    </inkml:context>
    <inkml:brush xml:id="br0">
      <inkml:brushProperty name="width" value="0.025" units="cm"/>
      <inkml:brushProperty name="height" value="0.025" units="cm"/>
      <inkml:brushProperty name="color" value="#E71224"/>
    </inkml:brush>
  </inkml:definitions>
  <inkml:trace contextRef="#ctx0" brushRef="#br0">94 1 8008,'0'0'2391,"-7"7"-859,-3 4-1264,1 0 1,1 0-1,0 0 0,1 1 0,0 0 0,1 1 1,0 0-1,1 0 0,0 0 0,1 0 0,0 1 0,1-1 1,1 1-1,0 0 0,1 0 0,1 23 0,1-32-266,0-1 0,0 0 0,0 1 0,0-1 0,1 0 0,-1 0 0,1 1 0,0-1 0,0-1 0,1 1 0,-1 0 0,1 0 0,0-1 0,0 0 0,0 1 0,4 2 0,5 3 36,1-1 0,-1 0-1,22 10 1,-26-15-65,0 1 1,0-1-1,-1 1 0,1 1 0,-1 0 0,0 0 0,-1 0 0,1 1 0,-1-1 0,0 2 0,0-1 0,9 14 0,-5 26-1059,-14-17-2681,4-28 3614,0-1 0,-1 1-1,1-1 1,-1 0 0,1 1-1,-1-1 1,1 0 0,-1 1-1,1-1 1,-1 0 0,1 0-1,-1 1 1,1-1 0,-1 0-1,0 0 1,1 0 0,-1 0-1,1 0 1,-1 0 0,0 0-1,1 0 1,-1 0 0,0 0-1,-2 0-479,-14 0-3035</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3.992"/>
    </inkml:context>
    <inkml:brush xml:id="br0">
      <inkml:brushProperty name="width" value="0.025" units="cm"/>
      <inkml:brushProperty name="height" value="0.025" units="cm"/>
      <inkml:brushProperty name="color" value="#E71224"/>
    </inkml:brush>
  </inkml:definitions>
  <inkml:trace contextRef="#ctx0" brushRef="#br0">65 27 5573,'0'0'2595,"-54"-8"-1250,45 8-416,7 8 256,2 2-288,18-2-96,13 0-1,11-4-63,14-4-192,1 0-257,7 0-224,-7-8-32,-1 0 32,-8-3-1057,-20-4-2947,-8 0-3042</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4.350"/>
    </inkml:context>
    <inkml:brush xml:id="br0">
      <inkml:brushProperty name="width" value="0.025" units="cm"/>
      <inkml:brushProperty name="height" value="0.025" units="cm"/>
      <inkml:brushProperty name="color" value="#E71224"/>
    </inkml:brush>
  </inkml:definitions>
  <inkml:trace contextRef="#ctx0" brushRef="#br0">17 0 10890,'0'0'1410,"3"48"-1346,-8-6 256,-1 8 128,1 5 65,2 2-321,3-3-192,0 0-96,3-10-833,4-6-256,2-13 384,-3-9-288,-3-14-128</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4.678"/>
    </inkml:context>
    <inkml:brush xml:id="br0">
      <inkml:brushProperty name="width" value="0.025" units="cm"/>
      <inkml:brushProperty name="height" value="0.025" units="cm"/>
      <inkml:brushProperty name="color" value="#E71224"/>
    </inkml:brush>
  </inkml:definitions>
  <inkml:trace contextRef="#ctx0" brushRef="#br0">68 137 7271,'0'0'865,"-9"0"37,-49 0 2082,58 0-2173,6-5-106,31-14-495,1 1 0,1 2 1,1 1-1,0 2 0,0 2 0,1 2 0,1 2 0,-1 1 0,1 3 1,69 2-1,-110 0-198,0 1 0,0 0 0,1 0 1,-1 0-1,0 0 0,0 1 1,1-1-1,-1 0 0,0 0 0,0 1 1,0-1-1,0 1 0,0-1 0,1 1 1,-1-1-1,0 1 0,0 0 1,0-1-1,0 1 0,0 0 0,-1 0 1,1 0-1,0 0 0,0 0 0,0 0 1,-1 0-1,1 0 0,-1 0 1,1 0-1,-1 0 0,1 0 0,-1 0 1,1 0-1,-1 1 0,0-1 0,0 0 1,0 0-1,0 1 0,0-1 1,0 0-1,0 0 0,0 0 0,0 1 1,0-1-1,-1 0 0,0 2 0,1-1 64,-1 0 0,0-1 0,0 1 0,0-1 0,0 1 0,0-1 0,0 1 0,0-1 0,0 1 0,-1-1 0,1 0 0,0 0 0,-1 0 0,1 0-1,-1 0 1,0 0 0,1 0 0,-1 0 0,0-1 0,1 1 0,-1-1 0,0 1 0,0-1 0,1 1 0,-1-1 0,0 0 0,0 0 0,0 0 0,0 0-1,-3-1 1,5 0-66,-1 0-1,0 0 0,0 0 0,0 0 0,1 0 0,-1-1 0,1 1 0,-1 0 0,1 0 0,-1-1 0,1 1 0,0 0 0,0-1 0,-1 1 0,1 0 1,0-1-1,0 1 0,1-2 0,-1-37-328,0 31-298,4 5-1348</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5.504"/>
    </inkml:context>
    <inkml:brush xml:id="br0">
      <inkml:brushProperty name="width" value="0.025" units="cm"/>
      <inkml:brushProperty name="height" value="0.025" units="cm"/>
      <inkml:brushProperty name="color" value="#E71224"/>
    </inkml:brush>
  </inkml:definitions>
  <inkml:trace contextRef="#ctx0" brushRef="#br0">230 81 6983,'0'0'939,"-8"0"-197,-42 1 2408,78-20-1025,1 7-1864,1 1 1,0 1-1,0 2 1,1 1-1,0 1 1,0 2 0,0 1-1,47 1 1,-71 3-254,1 0-1,0 0 1,-1 1 0,1 0 0,-1 0 0,0 1 0,0 0 0,0 0 0,0 0 0,0 1-1,-1 0 1,1 1 0,-1-1 0,0 1 0,-1 0 0,1 1 0,-1-1 0,0 1-1,5 7 1,-7-8 24,0 0 1,0 0-1,-1 1 0,0-1 0,0 0 0,0 1 0,0 0 0,-1-1 0,0 1 1,0 0-1,-1-1 0,1 1 0,-1 0 0,-1 0 0,1 0 0,-1-1 0,0 1 1,0 0-1,0-1 0,-1 1 0,0-1 0,0 1 0,-1-1 0,1 0 0,-1 0 1,-4 6-1,-9 9 414,-1 0 1,0-2-1,-1 0 1,-1-1-1,-1 0 1,0-2-1,-1-1 0,-37 20 1,15-13 259,0-1 1,-1-3-1,-80 21 1,95-31-655,0-2 0,-1-1 0,-57 0 0,86-4-94,0 0 0,1 0 0,-1 1 0,1-1 0,-1 0 0,0 0 0,1 0 0,-1 0 0,0-1 0,1 1 0,-1 0 1,0 0-1,1 0 0,-1 0 0,1-1 0,-1 1 0,1 0 0,-1 0 0,0-1 0,1 1 0,-1-1 0,1 1 0,-1 0 0,1-1 0,0 1 1,-1-1-1,1 1 0,-1-1 0,1 1 0,0-1 0,-1 0 0,1 1 0,0-2 0,9-19-1883,32-18-2417,-7 11-986,4-3-3298</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6.631"/>
    </inkml:context>
    <inkml:brush xml:id="br0">
      <inkml:brushProperty name="width" value="0.025" units="cm"/>
      <inkml:brushProperty name="height" value="0.025" units="cm"/>
      <inkml:brushProperty name="color" value="#E71224"/>
    </inkml:brush>
  </inkml:definitions>
  <inkml:trace contextRef="#ctx0" brushRef="#br0">165 116 9737,'2'-9'870,"8"-25"123,-3 20-157,-2 16-374,0 19-3,7 140 627,-11 246 0,-2-407-1092,1 17 53,-2-1-1,-6 29 1,7-41-110,0 0 1,0 0 0,-1 0 0,1 0-1,-1-1 1,0 1 0,-5 5 0,7-8-35,-1 0 0,0 0 1,0 0-1,0 0 0,0 0 0,-1 0 1,1 0-1,0-1 0,0 1 1,0 0-1,-1-1 0,1 1 0,0-1 1,-1 1-1,1-1 0,0 0 1,-1 1-1,1-1 0,-1 0 0,1 0 1,0 0-1,-3-1 0,1 0-60,-1 0 1,1-1-1,-1 0 0,1 0 0,0 0 0,-1 0 0,1-1 0,1 1 1,-1-1-1,0 0 0,0 0 0,1 0 0,0 0 0,-1 0 0,1-1 1,1 1-1,-4-7 0,-27-67-180,15 23 338,4-1 0,1 0 0,3 0-1,2-1 1,1-84 0,6 128 84,1 0 0,0 1 1,0-1-1,1 1 0,0-1 0,1 1 0,1 0 0,0 0 0,0 0 0,1 1 0,7-13 0,-7 17 38,-1-1-1,1 1 1,0 1-1,1-1 0,0 1 1,-1 0-1,2 0 1,-1 0-1,1 1 0,-1 0 1,1 1-1,0-1 1,0 1-1,1 0 0,-1 1 1,1 0-1,13-2 1,1 1-4,-1 1 1,1 1 0,0 1 0,0 1 0,31 5-1,-41-4-101,0 1-1,0 0 1,0 1-1,-1 0 1,1 1-1,-1 0 1,0 0-1,0 1 1,-1 1-1,1 0 1,9 9 0,-19-15 19,0 0 0,0 0 1,0 0-1,0 0 0,0 0 1,0 0-1,-1 0 0,1 0 1,0 0-1,-1 0 1,1 1-1,0-1 0,-1 0 1,0 1-1,1-1 0,-1 0 1,0 1-1,1-1 0,-1 0 1,0 1-1,0-1 1,0 0-1,0 1 0,-1-1 1,1 1-1,0-1 0,-1 0 1,1 1-1,0-1 0,-1 0 1,0 0-1,1 1 1,-1-1-1,0 0 0,1 0 1,-1 0-1,0 0 0,0 0 1,0 0-1,0 0 0,0 0 1,0 0-1,0 0 1,-3 1-1,-5 4 442,-1 1 0,0-2 0,-1 1-1,-13 4 1,18-7-487,-327 128 2176,321-128-2681,12-8-1359,15-12-2472,-11 13 3716,35-34-6712</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8.693"/>
    </inkml:context>
    <inkml:brush xml:id="br0">
      <inkml:brushProperty name="width" value="0.025" units="cm"/>
      <inkml:brushProperty name="height" value="0.025" units="cm"/>
      <inkml:brushProperty name="color" value="#E71224"/>
    </inkml:brush>
  </inkml:definitions>
  <inkml:trace contextRef="#ctx0" brushRef="#br0">0 1 4452,'0'0'8430,"3"13"-7288,8 27-790,2-2 1,1 0-1,2 0 0,1-2 1,2 0-1,38 52 0,7-10-312,22 30-3678,-84-107 3349,13 25-1674,-13-10-2164,-5-13 721</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9.040"/>
    </inkml:context>
    <inkml:brush xml:id="br0">
      <inkml:brushProperty name="width" value="0.025" units="cm"/>
      <inkml:brushProperty name="height" value="0.025" units="cm"/>
      <inkml:brushProperty name="color" value="#E71224"/>
    </inkml:brush>
  </inkml:definitions>
  <inkml:trace contextRef="#ctx0" brushRef="#br0">192 362 3908,'0'0'1185,"-84"-53"705,50 32-97,5 8-95,8 4 64,6 1-321,7 6-224,8 0-224,5 0-545,18-5-319,20-6 543,14-6-255,13-10-225,8-8-64,10-5-32,-13-8-2082,-7-5-3972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4.417"/>
    </inkml:context>
    <inkml:brush xml:id="br0">
      <inkml:brushProperty name="width" value="0.025" units="cm"/>
      <inkml:brushProperty name="height" value="0.025" units="cm"/>
    </inkml:brush>
  </inkml:definitions>
  <inkml:trace contextRef="#ctx0" brushRef="#br0">58 0 4324,'0'0'16944,"-23"50"-16784,10-18 32,2 7-127,4 1-33,4-4 0,3-2-32,0-5-97,9-7-1152,1-9-705,-6-8-1185,1-5-2242</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29.651"/>
    </inkml:context>
    <inkml:brush xml:id="br0">
      <inkml:brushProperty name="width" value="0.025" units="cm"/>
      <inkml:brushProperty name="height" value="0.025" units="cm"/>
      <inkml:brushProperty name="color" value="#E71224"/>
    </inkml:brush>
  </inkml:definitions>
  <inkml:trace contextRef="#ctx0" brushRef="#br0">57 2419 4324,'0'0'4367,"-9"2"-2899,-27 6-310,35-8-1122,1 0-1,0 1 0,0-1 0,0 0 1,-1 0-1,1 0 0,0 0 0,0 0 1,-1 1-1,1-1 0,0 0 0,0 0 1,-1 0-1,1 0 0,0 0 0,-1 0 1,1 0-1,0 0 0,0 0 0,-1 0 1,1 0-1,0 0 0,-1 0 0,1 0 1,0 0-1,0-1 0,-1 1 0,1 0 1,0 0-1,0 0 0,-1 0 0,1 0 1,0-1-1,0 1 0,0 0 0,-1 0 1,1 0-1,0-1 0,0 1 0,0 0 1,0 0-1,-1 0 0,1-1 0,0 1 1,0 0-1,0-1 0,0 1 0,0 0 1,0 0-1,0-1 0,0 1 0,0 0 1,0 0-1,0-1 0,0 1 0,0 0 1,0-1-1,0 1 0,0 0 0,0 0 1,0-1-1,0 1 0,1-1 0,9-16 170,-8 15-7,39-48 953,91-87-1,-69 76-579,1739-1570 550,-1727 1568-1242,488-383-1205,-556 440 928,0 1-634,-13 3-7942</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30.352"/>
    </inkml:context>
    <inkml:brush xml:id="br0">
      <inkml:brushProperty name="width" value="0.025" units="cm"/>
      <inkml:brushProperty name="height" value="0.025" units="cm"/>
      <inkml:brushProperty name="color" value="#E71224"/>
    </inkml:brush>
  </inkml:definitions>
  <inkml:trace contextRef="#ctx0" brushRef="#br0">235 93 6919,'12'-12'1745,"5"-7"-1398,-10 11-280,1 0 1,-1 1-1,1-1 0,1 1 0,-1 1 0,11-6 0,-18 11-54,-1 1 0,0-1 1,1 1-1,-1 0 0,1-1 0,-1 1 1,1 0-1,-1-1 0,1 1 1,-1 0-1,1 0 0,-1-1 0,1 1 1,-1 0-1,1 0 0,-1 0 0,1 0 1,-1 0-1,1 0 0,0 0 0,-1 0 1,1 0-1,-1 0 0,1 0 0,-1 0 1,1 0-1,-1 0 0,1 1 0,-1-1 1,1 0-1,-1 0 0,1 1 0,0-1 1,0 20 417,-16 26 630,-26 30-563,-3-2 0,-60 77 1,-28 44-67,123-183-835,6-15-1192,8-25-117,8-9 111,22-44 1,-7 18 151,5-18-1012</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30.679"/>
    </inkml:context>
    <inkml:brush xml:id="br0">
      <inkml:brushProperty name="width" value="0.025" units="cm"/>
      <inkml:brushProperty name="height" value="0.025" units="cm"/>
      <inkml:brushProperty name="color" value="#E71224"/>
    </inkml:brush>
  </inkml:definitions>
  <inkml:trace contextRef="#ctx0" brushRef="#br0">1 1 5958,'0'0'2685,"2"11"-1575,3 27-591,0 70-1,3 36-439,-6-128-75,1 0-1,1 0 1,1 0 0,0-1 0,0 1 0,16 26 0,3-10-14,-23-31-69,0 0 1,0 0 0,0 0-1,-1 0 1,1 0 0,0 0-1,0 0 1,1-1 0,-1 1-1,0 0 1,0-1 0,0 1 0,0-1-1,1 1 1,-1-1 0,0 1-1,0-1 1,1 0 0,-1 0-1,0 0 1,1 1 0,-1-1-1,0-1 1,0 1 0,1 0-1,2-1 1,-2-4-1721,-2-8-1425</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31.038"/>
    </inkml:context>
    <inkml:brush xml:id="br0">
      <inkml:brushProperty name="width" value="0.025" units="cm"/>
      <inkml:brushProperty name="height" value="0.025" units="cm"/>
      <inkml:brushProperty name="color" value="#E71224"/>
    </inkml:brush>
  </inkml:definitions>
  <inkml:trace contextRef="#ctx0" brushRef="#br0">1 203 8296,'0'0'3972,"64"-48"-3300,-16 24-287,15-2-225,3 1-96,0 0-481,-9-3-2754,-7 2-3171</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31.414"/>
    </inkml:context>
    <inkml:brush xml:id="br0">
      <inkml:brushProperty name="width" value="0.025" units="cm"/>
      <inkml:brushProperty name="height" value="0.025" units="cm"/>
      <inkml:brushProperty name="color" value="#E71224"/>
    </inkml:brush>
  </inkml:definitions>
  <inkml:trace contextRef="#ctx0" brushRef="#br0">209 0 9801,'0'0'4623,"-9"2"-4447,3 0-151,0 0-1,1 0 1,-1 1-1,1-1 1,-1 1-1,1 0 0,0 1 1,0-1-1,1 1 1,-1 0-1,1 1 0,0-1 1,0 1-1,0-1 1,0 1-1,1 0 0,0 0 1,0 1-1,0-1 1,-2 9-1,0-2-16,1-1-1,0 1 1,1 0-1,0 0 1,1 0 0,-2 24-1,5-34-12,-1-1 0,0 1-1,1-1 1,-1 1-1,1-1 1,-1 0 0,1 1-1,0-1 1,0 0-1,0 1 1,0-1-1,0 0 1,0 0 0,0 1-1,0-1 1,0 0-1,0 0 1,0 0 0,1-1-1,-1 1 1,0 0-1,1 0 1,-1-1 0,1 1-1,-1-1 1,1 1-1,-1-1 1,1 0 0,-1 1-1,1-1 1,-1 0-1,3 0 1,62 1-25,-49-1 30,52-2-151,-33 0 32,53 5-1,-88-3 111,0 0 0,0 0 0,0 0 0,0 0-1,0 0 1,1 0 0,-1 0 0,0 1 0,0-1-1,0 0 1,0 1 0,0-1 0,0 1 0,0-1-1,-1 1 1,1-1 0,0 1 0,0 0 0,0-1-1,0 1 1,-1 0 0,1 0 0,0 0 0,-1 0-1,1-1 1,-1 1 0,1 0 0,0 2 0,-1-1 25,0 0-1,0 0 1,0 0 0,-1 0 0,1 0 0,0 0 0,-1 0 0,0-1 0,1 1 0,-1 0 0,0 0 0,0-1 0,0 1-1,-2 2 1,-4 5 182,0 1 0,-1-2 0,0 1 0,-12 8-1,-91 68 1368,-137 80-1,246-169-4052,2-21-4169</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39.851"/>
    </inkml:context>
    <inkml:brush xml:id="br0">
      <inkml:brushProperty name="width" value="0.025" units="cm"/>
      <inkml:brushProperty name="height" value="0.025" units="cm"/>
      <inkml:brushProperty name="color" value="#E71224"/>
    </inkml:brush>
  </inkml:definitions>
  <inkml:trace contextRef="#ctx0" brushRef="#br0">1083 57 4004,'-59'16'644,"1"2"-1,1 3 1,0 2 0,2 3 0,1 2-1,1 3 1,1 1 0,2 3 0,2 2-1,1 2 1,2 3 0,-70 81 0,77-77-427,2 2 1,2 1-1,2 1 1,3 2-1,1 1 1,4 1-1,1 1 0,3 1 1,2 1-1,3 0 1,3 2-1,1-1 1,-1 66-1,11-83-200,3-1 0,1 1 0,1-1 0,3 0 0,1 0 0,3 0 0,0-1 0,31 65 0,-32-83-18,1-1 0,1 0 0,1-1 0,1 0-1,0-1 1,2-1 0,22 21 0,-25-27-14,0-2 0,0 0 1,1 0-1,0-1 1,0-1-1,1 0 0,0-1 1,0 0-1,0-2 0,1 0 1,22 3-1,-13-5 9,1-1 0,-1-1 0,1-1 0,-1-1 0,1-2 0,-1 0 0,0-2 0,0-1 1,-1-1-1,0 0 0,0-2 0,-1-1 0,27-18 0,2-4 86,-2-3 1,-2-1 0,-1-3 0,60-66 0,-48 41-57,-3-2 1,-3-3 0,-4-3-1,-2-1 1,-4-2 0,40-97-1,-54 100 7,-2-1-1,-4-1 1,-4-2-1,-2 0 1,-4 0-1,-3-2 0,-1-85 1,-9 137-6,-2 1 0,0 0 0,-1 0 0,-2 0 0,-14-46 0,15 61-28,0 0 0,-1 0-1,0 1 1,-1 0-1,0 0 1,-1 0 0,0 1-1,0 0 1,-1 0-1,0 1 1,0 0 0,-1 0-1,0 1 1,-1 0-1,-13-7 1,7 6-180,0 1 0,-1 1 1,0 1-1,0 1 0,-1 0 0,1 1 0,-1 0 1,0 2-1,0 0 0,-26 3 0,16 1-603,1 0 0,-1 2 0,1 2 0,0 0 1,-51 22-1,17 0-3229</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9:35:40.680"/>
    </inkml:context>
    <inkml:brush xml:id="br0">
      <inkml:brushProperty name="width" value="0.025" units="cm"/>
      <inkml:brushProperty name="height" value="0.025" units="cm"/>
      <inkml:brushProperty name="color" value="#E71224"/>
    </inkml:brush>
  </inkml:definitions>
  <inkml:trace contextRef="#ctx0" brushRef="#br0">1220 75 4132,'-12'-6'2205,"-21"-7"-1913,0 1 1,0 1 0,-1 2 0,0 1-1,-39-3 1,48 9-180,-1 0 0,1 2 0,0 1-1,0 0 1,0 2 0,0 1 0,0 1 0,0 2 0,1 0 0,0 1 0,1 1-1,0 2 1,-27 16 0,11 0 72,1 1 0,1 3-1,2 1 1,1 1 0,2 2 0,-54 75 0,41-42 56,4 1 0,2 3 0,-37 93 0,56-112-98,2 0 0,3 1 0,2 0-1,2 1 1,3 0 0,2 1 0,2 0 0,3 0-1,11 95 1,-5-115-120,1 0-1,2-1 1,1 0-1,2 0 1,2-1-1,1 0 1,1-1-1,2-1 1,1-1-1,2 0 1,0-1 0,3-1-1,0-1 1,2-2-1,53 46 1,-51-52-42,0-1 1,2-2 0,0-1 0,1-1-1,1-1 1,0-2 0,1-2 0,0 0-1,1-2 1,0-2 0,0 0 0,0-3-1,1-1 1,-1-1 0,1-1-1,58-10 1,-38 0-4,-1-1 0,-1-4-1,0-1 1,-1-3-1,-1-2 1,-1-2 0,-1-2-1,-1-2 1,71-55 0,-63 39 27,-3-3-1,-2-1 1,-1-4 0,-3-1-1,-2-2 1,-3-2 0,-2-1 0,-3-3-1,36-79 1,-49 87 86,-3-1 0,-2-1 0,-2 0-1,-3-1 1,-2-1 0,-3 0 0,-2 0 0,-3 0-1,-2-1 1,-2 0 0,-16-100 0,12 129 68,-2 0 0,0 1 1,-2 0-1,-1 0 0,-1 1 0,-1 0 0,-1 1 1,-23-32-1,26 44-206,-1-1 1,0 2-1,-1-1 1,0 2-1,-1-1 1,0 2-1,-1 0 1,0 0-1,-1 2 1,0-1-1,0 2 1,-1 0-1,0 1 1,0 1-1,-20-4 1,10 4-235,-1 2 1,1 1-1,-1 1 1,0 2-1,1 0 1,-1 2-1,1 1 1,-1 0-1,1 3 1,-33 11-1,-4 7-813,1 2-1,-109 66 1,52-20-1399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1.023"/>
    </inkml:context>
    <inkml:brush xml:id="br0">
      <inkml:brushProperty name="width" value="0.025" units="cm"/>
      <inkml:brushProperty name="height" value="0.025" units="cm"/>
    </inkml:brush>
  </inkml:definitions>
  <inkml:trace contextRef="#ctx0" brushRef="#br0">0 64 12780,'0'0'3780,"81"-12"-3140,-31 5-287,7 5-161,9-3-128,7 2-64,-1-1 0,4-1-481,-6-1-1889,-2-1-2018,-4-5-6054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4.777"/>
    </inkml:context>
    <inkml:brush xml:id="br0">
      <inkml:brushProperty name="width" value="0.025" units="cm"/>
      <inkml:brushProperty name="height" value="0.025" units="cm"/>
    </inkml:brush>
  </inkml:definitions>
  <inkml:trace contextRef="#ctx0" brushRef="#br0">0 215 7944,'0'0'13676,"55"-26"-13483,-21 26-161,4 0 0,7 2-64,8-1-1826,-5-1-1345,1 0-2402,-5-6-2819</inkml:trace>
  <inkml:trace contextRef="#ctx0" brushRef="#br0" timeOffset="1">696 6 3395,'0'0'15519,"-10"-2"-14569,4 1-876,0 0 0,0 0 0,0 1 0,0 0-1,-1 0 1,1 0 0,0 1 0,0 0 0,0 0 0,0 1-1,0 0 1,1 0 0,-1 0 0,0 0 0,1 1 0,-1 0 0,-7 6-1,-10 7 180,1 0 0,-27 26 1,43-36-210,1-1 1,-1 1 0,1 0 0,1 0 0,-1 1 0,1-1 0,0 1 0,1 0 0,-1 0 0,1 1 0,1-1 0,-1 1-1,0 8 1,2-14-87,1 0 0,0 0-1,0 0 1,0 0-1,0 0 1,0 0-1,1 0 1,-1 0 0,1 0-1,-1 0 1,1 0-1,0 0 1,-1 0-1,1 0 1,0 0 0,0 0-1,1 0 1,-1-1-1,0 1 1,1 0-1,-1-1 1,1 1 0,-1-1-1,1 0 1,0 0-1,-1 1 1,1-1-1,2 1 1,2 0-715,0 1 0,1-1 0,-1-1 0,0 1 0,1-1 0,-1 0 0,13 0-1,18-1-5279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5.107"/>
    </inkml:context>
    <inkml:brush xml:id="br0">
      <inkml:brushProperty name="width" value="0.025" units="cm"/>
      <inkml:brushProperty name="height" value="0.025" units="cm"/>
    </inkml:brush>
  </inkml:definitions>
  <inkml:trace contextRef="#ctx0" brushRef="#br0">69 9 13164,'0'0'1960,"-8"1"266,-28 8-214,15 4-258,21-12-1701,-1-1 0,1 1 0,-1-1 0,1 1 0,0 0 1,0-1-1,-1 1 0,1 0 0,0-1 0,0 1 0,0 0 0,0-1 1,0 1-1,0 0 0,0-1 0,0 1 0,0 0 0,0-1 0,0 1 0,0 0 1,0-1-1,0 1 0,1 0 0,-1-1 0,0 1 0,0-1 0,1 1 0,-1 0 1,1-1-1,0 2 0,0-1-10,1 0 0,0 0 0,0 0 0,0 0 0,0 0 0,0 0 0,1 0 0,-1 0 0,0-1 0,0 1 0,0-1 0,1 0 0,-1 0 0,0 0 0,4 0 0,43-2 428,-37 1-424,-2 1-381,0-1 0,0-1-1,0 0 1,0 0-1,0-1 1,-1 0-1,1-1 1,-1 0 0,0 0-1,0-1 1,0 0-1,-1-1 1,16-12 0,-26 20 472,-58 69 2129,55-64-2106,1 0 0,-1 0-1,1 0 1,1 0 0,-1 1 0,1-1-1,1 1 1,-1 0 0,1 0 0,1 0 0,-2 10-1,3-17-196,1 0-1,-1 0 1,0 0-1,1 0 1,-1 0-1,0 0 0,1 0 1,-1 0-1,1-1 1,-1 1-1,1 0 1,0 0-1,-1 0 0,1-1 1,0 1-1,-1 0 1,1-1-1,0 1 1,0-1-1,0 1 1,0-1-1,0 1 0,-1-1 1,1 1-1,0-1 1,0 0-1,0 0 1,0 1-1,0-1 0,0 0 1,0 0-1,0 0 1,0 0-1,0 0 1,0 0-1,0 0 1,0-1-1,0 1 0,2-1 1,0 1-343,16 0-4042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5.512"/>
    </inkml:context>
    <inkml:brush xml:id="br0">
      <inkml:brushProperty name="width" value="0.025" units="cm"/>
      <inkml:brushProperty name="height" value="0.025" units="cm"/>
    </inkml:brush>
  </inkml:definitions>
  <inkml:trace contextRef="#ctx0" brushRef="#br0">1 0 15887,'0'0'6887,"12"55"-6311,-12-20-320,0-1-160,-2 0-64,2-4 33,8-5-33,2-4-129,1-7-1280,0-3-1409,-6-9-1699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5.842"/>
    </inkml:context>
    <inkml:brush xml:id="br0">
      <inkml:brushProperty name="width" value="0.025" units="cm"/>
      <inkml:brushProperty name="height" value="0.025" units="cm"/>
    </inkml:brush>
  </inkml:definitions>
  <inkml:trace contextRef="#ctx0" brushRef="#br0">0 6 11627,'0'0'10698,"73"-5"-9705,-31 5-416,9 0-449,1 1-64,3-1-1057,-3 0-4677,7 0-7846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6.558"/>
    </inkml:context>
    <inkml:brush xml:id="br0">
      <inkml:brushProperty name="width" value="0.025" units="cm"/>
      <inkml:brushProperty name="height" value="0.025" units="cm"/>
    </inkml:brush>
  </inkml:definitions>
  <inkml:trace contextRef="#ctx0" brushRef="#br0">126 114 8776,'0'0'1986,"11"-4"1121,1 0-1954,-7 2-702,-1 1-1,1-1 1,-1 0-1,1 0 1,-1 0-1,0 0 1,0-1 0,0 0-1,5-4 1,-9 7-357,1 0 0,-1-1 0,1 1 0,-1 0-1,0 0 1,1-1 0,-1 1 0,0 0 0,1-1 0,-1 1 0,0 0 0,1-1 0,-1 1 0,0-1 0,0 1 0,0 0 0,1-1-1,-1 1 1,0-1 0,0 1 0,0-1 0,0 1 0,0 0 0,0-1 0,0 1 0,0-1 0,0 1 0,0-1 0,0 1 0,0-1-1,0 1 1,0 0 0,0-1 0,0 1 0,0-1 0,-1 1 0,1-1 0,0 1 0,0 0 0,-1-1 0,1 1 0,0-1 0,0 1 0,-1 0-1,1 0 1,0-1 0,-1 1 0,1 0 0,0-1 0,-1 1 0,1 0 0,-1 0 0,1 0 0,-1-1 0,1 1 0,0 0 0,-1 0-1,1 0 1,-1 0 0,1 0 0,-1 0 0,1 0 0,-1 0 0,-31-5 552,21 5-620,-1 0 0,1 0 0,-1 1 0,1 1 0,-19 4 1,26-5-27,-1 1 1,0-1 0,1 1 0,-1 0 0,1 0 0,0 1 0,0-1 0,0 1-1,0 0 1,0 0 0,1 1 0,-1-1 0,1 1 0,0-1 0,-5 8 0,7-10 6,1-1 0,0 1 0,-1-1 0,1 1 0,0-1 0,-1 1 0,1-1 0,0 1 0,-1 0 0,1-1 0,0 1 0,0-1 0,0 1 0,0 0 0,0-1 0,0 1 0,0-1 0,0 1 0,0 0 0,0-1 0,0 1 0,0-1 0,0 1 0,0 0 0,0-1 0,1 1 0,-1-1 0,0 1 0,0-1 0,1 1 0,-1-1 0,1 2 0,20 1 397,-15-4-297,-1 0 0,1 0-1,-1 0 1,1-1 0,-1 0 0,8-3-1,-10 3-81,-1 1-1,0 0 0,0 0 1,0-1-1,0 1 0,0-1 1,-1 0-1,1 0 0,0 1 1,-1-1-1,0 0 0,1 0 1,-1-1-1,0 1 0,0 0 1,0 0-1,0 0 0,0-1 1,0 1-1,-1-1 0,1 1 1,-1 0-1,0-1 0,0-2 1,0 5-31,0-1 0,-1 1 0,1-1 1,-1 1-1,1-1 0,0 1 0,-1 0 1,1-1-1,-1 1 0,1 0 0,-1-1 0,1 1 1,-1 0-1,1-1 0,-1 1 0,0 0 1,1 0-1,-1 0 0,1 0 0,-1 0 0,0-1 1,1 1-1,-1 0 0,1 0 0,-1 0 0,0 1 1,1-1-1,-1 0 0,1 0 0,-1 0 1,1 0-1,-1 1 0,0-1 0,1 0 0,-1 1 1,-23 8-268,20-6 262,0 0-1,1 0 0,0 1 0,0 0 0,0-1 0,0 1 0,1 0 0,0 1 1,-1-1-1,2 0 0,-1 1 0,0-1 0,1 1 0,0-1 0,0 1 1,0 0-1,0 5 0,2-9 34,0 0-1,0 0 1,-1 0 0,1 0 0,1 0-1,-1 0 1,0 0 0,0-1 0,0 1 0,0 0-1,0-1 1,1 1 0,-1-1 0,0 0-1,0 1 1,1-1 0,-1 0 0,0 1 0,1-1-1,-1 0 1,0 0 0,1 0 0,-1 0-1,0-1 1,1 1 0,-1 0 0,0-1 0,3 0-1,40-9 666,-35 5-625,0 1-1,0-1 1,0 0-1,-1-1 1,0 0-1,0 0 1,10-12-1,-14 15-44,0-2 0,0 1-1,-1 0 1,0-1-1,0 1 1,0-1 0,-1 0-1,0 0 1,0 0 0,0-1-1,0 1 1,-1 0 0,0-1-1,0 1 1,1-7-1,-2 12-46,0-1 0,0 1-1,0-1 1,0 1-1,0 0 1,0-1-1,1 1 1,-1-1-1,0 1 1,0-1-1,0 1 1,-1-1 0,1 1-1,0-1 1,0 1-1,0-1 1,0 1-1,0-1 1,-1 1-1,1-1 1,0 1-1,0-1 1,-1 1-1,1 0 1,0-1 0,0 1-1,-1-1 1,1 1-1,-1 0 1,1-1-1,0 1 1,-1 0-1,1 0 1,-1-1-1,1 1 1,-1 0 0,1 0-1,-1 0 1,1 0-1,0-1 1,-1 1-1,1 0 1,-1 0-1,1 0 1,-1 0-1,1 0 1,-1 0-1,1 0 1,-1 0 0,1 0-1,-1 1 1,1-1-1,-1 0 1,1 0-1,-1 0 1,1 1-1,-1-1 1,1 0-1,0 0 1,-1 1 0,-1 0-262,0 1 1,0-1 0,0 0 0,0 1 0,1 0 0,-1-1 0,0 1-1,1 0 1,0 0 0,-1 0 0,1 0 0,-1 3 0,-5 36-4865,11-15-2057,8-9-1911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6.915"/>
    </inkml:context>
    <inkml:brush xml:id="br0">
      <inkml:brushProperty name="width" value="0.025" units="cm"/>
      <inkml:brushProperty name="height" value="0.025" units="cm"/>
    </inkml:brush>
  </inkml:definitions>
  <inkml:trace contextRef="#ctx0" brushRef="#br0">116 0 16912,'0'0'1399,"-8"2"-86,1-1-1161,1 1 0,0 0-1,0 0 1,0 1 0,0 0 0,1 0 0,-1 0 0,1 1 0,-1 0-1,-7 8 1,10-9-84,0 0-1,0 0 0,0 0 1,0 0-1,0 1 1,1-1-1,0 1 0,0 0 1,0 0-1,0 0 1,0 0-1,1 0 0,0 0 1,0 0-1,0 0 1,0 0-1,1 1 0,-1-1 1,1 0-1,1 7 0,0-10-54,0 1 0,0-1 0,0 1 0,0-1 0,1 1-1,-1-1 1,0 1 0,1-1 0,-1 0 0,1 0-1,-1 0 1,1 0 0,0 0 0,0 0 0,-1 0 0,1 0-1,0-1 1,0 1 0,0-1 0,0 0 0,0 1-1,-1-1 1,1 0 0,0 0 0,0 0 0,0 0 0,2-1-1,59-3 356,-50 2-753,0-1 1,0-1-1,-1 0 1,1-1 0,-1 0-1,0-1 1,-1 0 0,1-1-1,-1 0 1,0-1 0,-1 0-1,0-1 1,12-13-1,-157 246 6946,132-218-6370,0 0 0,0 1 0,0-1 0,1 1 0,0-1 0,-2 15 0,3-20-216,1 0 1,0 1-1,0-1 0,0 0 0,0 1 0,0-1 1,0 0-1,0 1 0,1-1 0,-1 0 0,0 1 1,1-1-1,-1 0 0,1 0 0,-1 0 0,1 1 1,0-1-1,0 0 0,-1 0 0,1 0 0,0 0 1,0 0-1,0 0 0,0 0 0,0 0 0,0-1 1,0 1-1,0 0 0,1-1 0,-1 1 1,0 0-1,0-1 0,1 0 0,-1 1 0,0-1 1,1 0-1,-1 1 0,0-1 0,1 0 0,0 0 1,21 0-3500,-5-1-3314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7.368"/>
    </inkml:context>
    <inkml:brush xml:id="br0">
      <inkml:brushProperty name="width" value="0.025" units="cm"/>
      <inkml:brushProperty name="height" value="0.025" units="cm"/>
    </inkml:brush>
  </inkml:definitions>
  <inkml:trace contextRef="#ctx0" brushRef="#br0">20 1 2402,'0'0'20468,"-10"50"-20148,6-17-192,-1-1-32,5-2-64,0-3 0,0-3 0,5-7-32,-1-1-961,1-9-1409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7.745"/>
    </inkml:context>
    <inkml:brush xml:id="br0">
      <inkml:brushProperty name="width" value="0.025" units="cm"/>
      <inkml:brushProperty name="height" value="0.025" units="cm"/>
    </inkml:brush>
  </inkml:definitions>
  <inkml:trace contextRef="#ctx0" brushRef="#br0">1 274 13293,'0'0'4964,"73"-1"-3554,-28 1 63,10 0-640,8-3-609,3 0-192,-2-2-897,-7-4-4548,-3-3-6246</inkml:trace>
  <inkml:trace contextRef="#ctx0" brushRef="#br0" timeOffset="1">797 0 16207,'0'0'1858,"-64"65"-224,42-34-257,10 3-640,3 0-513,9 0-128,0 0-96,4-1-192,6-1-1346,1-4-1216,-4-3-2659,-5-4-5766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8.074"/>
    </inkml:context>
    <inkml:brush xml:id="br0">
      <inkml:brushProperty name="width" value="0.025" units="cm"/>
      <inkml:brushProperty name="height" value="0.025" units="cm"/>
    </inkml:brush>
  </inkml:definitions>
  <inkml:trace contextRef="#ctx0" brushRef="#br0">1 119 13357,'0'0'8295,"52"-34"-7750,-13 28-321,13-2-64,1 1-96,1 1-32,-1-3 0,-10 1-1569,-9-1-2082,-13-6-994,-12-1 994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8.444"/>
    </inkml:context>
    <inkml:brush xml:id="br0">
      <inkml:brushProperty name="width" value="0.025" units="cm"/>
      <inkml:brushProperty name="height" value="0.025" units="cm"/>
    </inkml:brush>
  </inkml:definitions>
  <inkml:trace contextRef="#ctx0" brushRef="#br0">1 27 5061,'0'0'16720,"53"-26"-16560,2 27-96,3 7 32,1 1-448,-11-1-3300,0 0-3555</inkml:trace>
  <inkml:trace contextRef="#ctx0" brushRef="#br0" timeOffset="1">502 372 18578,'0'0'1238,"-8"3"235,1 1-1119,-1 1 0,1-1 0,0 1-1,0 1 1,-9 9 0,14-14-325,0 1 1,0 0 0,1-1 0,-1 1 0,1 0-1,-1 0 1,1 0 0,0 0 0,-1 1 0,1-1-1,1 0 1,-1 0 0,0 1 0,0-1 0,1 1-1,-1-1 1,1 0 0,0 1 0,0-1 0,0 1-1,0-1 1,0 1 0,0-1 0,1 1 0,-1-1-1,1 0 1,0 1 0,0-1 0,1 4 0,-1-5 12,0 0 0,0 1 0,1-1 0,-1 0 0,0 0 0,1 1 0,-1-1 0,1 0 0,-1-1 1,1 1-1,-1 0 0,1 0 0,0-1 0,-1 1 0,1-1 0,0 1 0,0-1 0,-1 0 0,1 0 0,0 1 0,0-1 0,0 0 1,-1-1-1,1 1 0,0 0 0,0-1 0,-1 1 0,1-1 0,3 0 0,0-1 48,-1 0-1,1 0 0,0 0 1,-1 0-1,1-1 1,-1 0-1,0 1 1,0-2-1,5-4 0,-5 4-46,-1 0-1,0 0 1,0-1-1,0 1 1,-1-1-1,1 0 0,-1 1 1,0-1-1,-1 0 1,1 0-1,-1-1 1,0 1-1,0 0 1,-1 0-1,1 0 1,-2-11-1,1 14-154,-1-1 0,1 1 0,-1-1-1,0 1 1,0 0 0,0-1 0,0 1 0,0 0 0,0 0 0,-1-1-1,1 1 1,-1 0 0,0 0 0,1 1 0,-1-1 0,0 0 0,0 1 0,0-1-1,0 1 1,-1-1 0,1 1 0,0 0 0,0 0 0,-1 0 0,1 0 0,-1 1-1,1-1 1,-1 0 0,1 1 0,-1 0 0,1 0 0,-1 0 0,1 0-1,-1 0 1,-3 1 0,6-1-162,-1 0 0,1 0 0,-1 0-1,1 0 1,0 0 0,-1 0 0,1 0 0,-1 0 0,1 0-1,-1 0 1,1 0 0,0 0 0,-1 1 0,1-1-1,-1 0 1,1 0 0,0 1 0,-1-1 0,1 0 0,0 0-1,-1 1 1,1-1 0,0 0 0,0 1 0,-1-1-1,1 1 1,0-1 0,0 0 0,0 1 0,-1-1-1,1 1 1,0-1 0,0 0 0,0 1 0,0 0 0,-1 5-11113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1.354"/>
    </inkml:context>
    <inkml:brush xml:id="br0">
      <inkml:brushProperty name="width" value="0.025" units="cm"/>
      <inkml:brushProperty name="height" value="0.025" units="cm"/>
    </inkml:brush>
  </inkml:definitions>
  <inkml:trace contextRef="#ctx0" brushRef="#br0">0 20 8360,'0'0'12268,"59"2"-11980,-21-2-192,-3 0-64,8 0 0,-2 0-64,-1 0-577,1 0-1120,-9-5-2788,-2-12-3234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8.788"/>
    </inkml:context>
    <inkml:brush xml:id="br0">
      <inkml:brushProperty name="width" value="0.025" units="cm"/>
      <inkml:brushProperty name="height" value="0.025" units="cm"/>
    </inkml:brush>
  </inkml:definitions>
  <inkml:trace contextRef="#ctx0" brushRef="#br0">0 0 12748,'0'0'13869,"18"21"-17488,-2-21-1602,2-2-6214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19.756"/>
    </inkml:context>
    <inkml:brush xml:id="br0">
      <inkml:brushProperty name="width" value="0.025" units="cm"/>
      <inkml:brushProperty name="height" value="0.025" units="cm"/>
    </inkml:brush>
  </inkml:definitions>
  <inkml:trace contextRef="#ctx0" brushRef="#br0">6 1 11339,'0'0'5701,"-5"65"-5284,5-33-65,0 2 0,0-1 97,2-5-33,7-1-192,-2-7-128,4-4 0,-1-5 97,-3-3-450,-1-6-1953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0.161"/>
    </inkml:context>
    <inkml:brush xml:id="br0">
      <inkml:brushProperty name="width" value="0.025" units="cm"/>
      <inkml:brushProperty name="height" value="0.025" units="cm"/>
    </inkml:brush>
  </inkml:definitions>
  <inkml:trace contextRef="#ctx0" brushRef="#br0">0 13 11339,'0'0'8135,"54"-13"-7590,-19 13 320,10 0-513,1 1-288,8 4-32,-8 2-448,-5-4-2627,-7-3-4100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0.493"/>
    </inkml:context>
    <inkml:brush xml:id="br0">
      <inkml:brushProperty name="width" value="0.025" units="cm"/>
      <inkml:brushProperty name="height" value="0.025" units="cm"/>
    </inkml:brush>
  </inkml:definitions>
  <inkml:trace contextRef="#ctx0" brushRef="#br0">71 216 13773,'0'0'6561,"-6"12"-5947,-3 4-457,0-2 64,1 0 1,0 1 0,1 0-1,0 1 1,2-1-1,-6 24 1,10-38-220,1 0-1,0 0 1,0 0-1,0 0 1,1 0 0,-1-1-1,0 1 1,0 0-1,0 0 1,1 0-1,-1 0 1,0-1-1,1 1 1,-1 0 0,0 0-1,1-1 1,-1 1-1,1 0 1,0-1-1,-1 1 1,1 0 0,-1-1-1,1 1 1,0-1-1,0 1 1,-1-1-1,2 1 1,29 6 452,-25-7-665,0 0-1,0 0 1,0-1 0,0 0-1,0 0 1,-1 0 0,1-1-1,9-4 1,5-12-3189,-6-4-1992</inkml:trace>
  <inkml:trace contextRef="#ctx0" brushRef="#br0" timeOffset="1">73 7 11627,'0'0'12684,"4"-6"-13261,12 20-2273,-4-1-2307,-1-5-4901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1.043"/>
    </inkml:context>
    <inkml:brush xml:id="br0">
      <inkml:brushProperty name="width" value="0.025" units="cm"/>
      <inkml:brushProperty name="height" value="0.025" units="cm"/>
    </inkml:brush>
  </inkml:definitions>
  <inkml:trace contextRef="#ctx0" brushRef="#br0">33 1 9385,'0'0'13666,"-2"11"-13298,-8 28 7,5-26-284,1-1-1,1 2 1,0-1 0,1 0-1,0 0 1,1 1 0,0-1-1,2 18 1,0-30-77,0 0 0,0 0-1,-1 0 1,1 0 0,0 0 0,0 0 0,0 0-1,1 0 1,-1 0 0,0 0 0,0-1 0,0 1-1,1 0 1,-1-1 0,0 1 0,0-1 0,1 1-1,-1-1 1,1 0 0,-1 1 0,0-1 0,1 0-1,-1 0 1,1 0 0,1 0 0,-1 0-327,0 0-1,0 0 1,0 0 0,0 0-1,0-1 1,-1 1-1,1 0 1,0-1 0,0 0-1,0 1 1,0-1 0,0 0-1,-1 0 1,1 0 0,0 0-1,-1 0 1,1 0 0,1-2-1,8-15-6401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1.374"/>
    </inkml:context>
    <inkml:brush xml:id="br0">
      <inkml:brushProperty name="width" value="0.025" units="cm"/>
      <inkml:brushProperty name="height" value="0.025" units="cm"/>
    </inkml:brush>
  </inkml:definitions>
  <inkml:trace contextRef="#ctx0" brushRef="#br0">1 0 17040,'0'0'8905,"12"7"-10539,-3 1-1761,-2-4-2467,2 0-4259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1.705"/>
    </inkml:context>
    <inkml:brush xml:id="br0">
      <inkml:brushProperty name="width" value="0.025" units="cm"/>
      <inkml:brushProperty name="height" value="0.025" units="cm"/>
    </inkml:brush>
  </inkml:definitions>
  <inkml:trace contextRef="#ctx0" brushRef="#br0">25 30 16528,'0'0'11829,"0"0"-11832,1 0 0,-1 0 0,0 0 0,0 0 0,0 0 0,0-1 0,0 1 0,0 0 0,0 0 0,0 0 0,0 0 0,0 0 0,0 0-1,0 0 1,0 0 0,0 0 0,0 0 0,0-1 0,0 1 0,0 0 0,0 0 0,0 0 0,0 0 0,0 0 0,0 0 0,0 0-1,0 0 1,0 0 0,0 0 0,0-1 0,0 1 0,0 0 0,0 0 0,0 0 0,0 0 0,0 0 0,0 0 0,0 0 0,0 0-1,-1 0 1,1 0 0,0 0 0,0 0 0,0 0 0,0 0 0,0-1 0,0 1 0,0 0 0,0 0 0,0 0 0,0 0 0,0 0-1,-1 0 1,1 0 0,0 0 0,0 0 0,0 0 0,0 0 0,26-2 242,-25 2-235,-1 0-1,1 0 1,0 0 0,0 0 0,0-1-1,-1 1 1,1 0 0,0 0-1,0-1 1,-1 1 0,1 0 0,0-1-1,0 1 1,-1-1 0,1 1 0,0-1-1,-1 1 1,1-1 0,-1 0-1,1 1 1,-1-1 0,1 0 0,-1 1-1,1-1 1,-1 0 0,0 1 0,1-1-1,-1-1 1,0 1-21,-1 1 1,1 0-1,-1-1 1,0 1-1,1 0 1,-1 0-1,1-1 0,-1 1 1,0 0-1,1 0 1,-1 0-1,0 0 1,1 0-1,-1 0 1,1 0-1,-1 0 0,0 0 1,1 0-1,-1 0 1,0 0-1,1 0 1,-1 1-1,0-1 0,1 0 1,-1 1-1,0 0 1,-19 6-119,16-4 115,2-2 14,0 0 0,0 0-1,0 0 1,1 0 0,-1 1 0,0-1-1,1 1 1,0-1 0,-1 1 0,1-1-1,0 1 1,-1 0 0,1 0 0,0-1-1,0 1 1,1 0 0,-1 0 0,-1 3-1,33-8 71,-6-9-1319,-4-8-4424,-12 4-871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2.081"/>
    </inkml:context>
    <inkml:brush xml:id="br0">
      <inkml:brushProperty name="width" value="0.025" units="cm"/>
      <inkml:brushProperty name="height" value="0.025" units="cm"/>
    </inkml:brush>
  </inkml:definitions>
  <inkml:trace contextRef="#ctx0" brushRef="#br0">95 1 4292,'0'0'20734,"-5"9"-20227,-15 26-28,-25 49 431,40-75-864,2 0 0,-1 1 0,1-1 0,0 0 0,1 1 0,0 0 0,-1 13 0,3-22-39,1 0 1,-1 0-1,0 0 1,0 0-1,0 0 1,1 0-1,-1 0 1,0 0-1,1 0 1,-1-1-1,1 1 0,-1 0 1,1 0-1,-1 0 1,1-1-1,0 1 1,-1 0-1,1-1 1,0 1-1,0 0 1,-1-1-1,1 1 1,0-1-1,0 1 1,0-1-1,1 1 1,35 5 269,-28-6-292,0-1 0,1 0 0,-1 0 0,0-1 0,17-5 1,-21 4-300,1 1 1,-1-1 0,0-1 0,-1 1 0,1-1 0,0 0-1,-1 0 1,0 0 0,0 0 0,4-7 0,-5 6-681,1 0 0,-1-1 0,0 0 0,-1 1 0,1-1 1,-1 0-1,0 0 0,-1 0 0,2-10 0,0-14-6319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2.409"/>
    </inkml:context>
    <inkml:brush xml:id="br0">
      <inkml:brushProperty name="width" value="0.025" units="cm"/>
      <inkml:brushProperty name="height" value="0.025" units="cm"/>
    </inkml:brush>
  </inkml:definitions>
  <inkml:trace contextRef="#ctx0" brushRef="#br0">0 0 13677,'0'0'11819,"39"34"-11787,-21-17-1441,-7-7-3460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2.773"/>
    </inkml:context>
    <inkml:brush xml:id="br0">
      <inkml:brushProperty name="width" value="0.025" units="cm"/>
      <inkml:brushProperty name="height" value="0.025" units="cm"/>
    </inkml:brush>
  </inkml:definitions>
  <inkml:trace contextRef="#ctx0" brushRef="#br0">0 38 3267,'0'0'13015,"4"-8"-9999,-1 2-2371,9-17 2414,-9 26-1922,-5 20-687,-4 6-1220,1 1 0,2-1 1,1 1-1,2 0 1,5 54-1,-5-81-3437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29.320"/>
    </inkml:context>
    <inkml:brush xml:id="br0">
      <inkml:brushProperty name="width" value="0.025" units="cm"/>
      <inkml:brushProperty name="height" value="0.025" units="cm"/>
    </inkml:brush>
  </inkml:definitions>
  <inkml:trace contextRef="#ctx0" brushRef="#br0">1 48 13132,'0'0'8510,"3"10"-8131,-1-5-351,0 0 0,0 0 1,0 0-1,0 0 0,1-1 0,0 1 1,0-1-1,0 1 0,0-1 1,1 0-1,0 0 0,0 0 0,0-1 1,0 0-1,0 1 0,1-1 1,-1-1-1,1 1 0,0-1 0,0 0 1,0 0-1,0 0 0,0-1 0,0 1 1,1-1-1,10 0 0,-10-1-299,1 0 0,-1 0 0,0-1 0,1 0 0,-1 0 0,12-5-1,-11 4-636,0-2 0,0 1-1,0-1 1,-1 0-1,0 0 1,0-1-1,0 0 1,0 0-1,-1 0 1,0-1 0,0 0-1,0 0 1,-1 0-1,1-1 1,3-8-1,8-31 452,-19 41 9394,-6 10-6528,-8 10-1557,5 0-147,0 0 0,1 0 0,1 1-1,1 1 1,-12 28 0,12-22-632,1 0 0,1 1 0,2 0 0,0 0 0,1 0 0,0 46 0,8-48-2690,8-16-3622,-3-6-82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0.289"/>
    </inkml:context>
    <inkml:brush xml:id="br0">
      <inkml:brushProperty name="width" value="0.025" units="cm"/>
      <inkml:brushProperty name="height" value="0.025" units="cm"/>
    </inkml:brush>
  </inkml:definitions>
  <inkml:trace contextRef="#ctx0" brushRef="#br0">422 72 3331,'-10'0'4730,"-12"1"-4224,-1 0 0,0 1 1,0 1-1,1 2 0,-32 9 1,41-9-340,-1 0 1,1 2 0,1-1 0,-1 2-1,1 0 1,0 0 0,1 1 0,0 0-1,0 1 1,1 0 0,1 1 0,-12 15-1,11-9-136,0 0 1,1 1-1,0 0 0,2 1 0,0 0 0,1 0 0,1 0 0,-4 28 0,5-17 51,0 1-1,2-1 0,2 1 1,0-1-1,8 46 0,-5-58-68,1-1 0,1 1 0,0-1 0,2 0 0,0 0 0,1-1 0,0 0 0,1 0 0,1-1 0,18 21-1,-14-19-46,2-1 1,0-1-1,0 0 0,2-2 0,-1 0 0,23 13 0,-28-20-4,-1 0 1,1-1-1,0 0 0,0-1 1,0-1-1,1 0 1,-1 0-1,1-1 1,0-1-1,0 0 0,24-1 1,-28-2 52,-1 0 1,1-1-1,-1 0 1,0 0-1,0-1 0,0 0 1,0 0-1,-1-1 1,0 0-1,0-1 1,0 1-1,-1-1 1,0 0-1,0-1 0,0 1 1,-1-1-1,0-1 1,7-11-1,3-7 116,-1-1 0,-1-1 0,18-58 0,-15 31 348,-3 0 0,-2-2 0,-3 1 0,-2-1 0,-3 0 0,-3-1 0,-8-79 1,6 124-484,0 0 1,-1 1 0,0-1-1,-1 0 1,-1 1 0,0 0 0,-1 0-1,0 0 1,-9-13 0,11 20-188,0 1 0,0-1 0,0 0 0,-1 1 0,1 0 0,-1 0 0,-1 1 1,1-1-1,-6-2 0,6 3-272,-1 1-1,1 1 1,0-1 0,0 1 0,-1 0-1,1 0 1,-1 0 0,1 1 0,-1 0 0,1 0-1,-9 1 1,-28 8-5350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3.104"/>
    </inkml:context>
    <inkml:brush xml:id="br0">
      <inkml:brushProperty name="width" value="0.025" units="cm"/>
      <inkml:brushProperty name="height" value="0.025" units="cm"/>
    </inkml:brush>
  </inkml:definitions>
  <inkml:trace contextRef="#ctx0" brushRef="#br0">0 44 11018,'0'0'11179,"58"-44"-10987,-19 44-64,7 3 0,8 6-96,5 0 0,3-1-1121,4-4-2850,0-6-4197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3.478"/>
    </inkml:context>
    <inkml:brush xml:id="br0">
      <inkml:brushProperty name="width" value="0.025" units="cm"/>
      <inkml:brushProperty name="height" value="0.025" units="cm"/>
    </inkml:brush>
  </inkml:definitions>
  <inkml:trace contextRef="#ctx0" brushRef="#br0">385 4 14029,'-14'-1'1500,"-6"-1"-1017,-1 2-1,0 0 0,1 1 0,-1 1 1,1 1-1,-1 0 0,1 2 0,-31 11 0,38-10-306,1 1-1,0 0 1,0 1-1,1 0 1,0 1-1,0 0 1,1 1-1,0 0 1,1 0-1,-13 20 1,19-26-140,0 1 1,1-1-1,-1 0 1,1 1-1,0-1 1,1 1-1,-1-1 1,1 1-1,0 0 1,0 0-1,0 0 1,1 0-1,0 0 0,0-1 1,0 1-1,0 0 1,1 0-1,0 0 1,0 0-1,0 0 1,1-1-1,-1 1 1,1-1-1,0 1 1,1-1-1,-1 0 1,1 1-1,-1-1 1,1 0-1,1-1 1,-1 1-1,0-1 1,7 6-1,0-2 28,0 1 0,0-1-1,1-1 1,0 0-1,0 0 1,23 7-1,-26-10-1,-1-1 1,1 0-1,1 0 0,-1-1 0,0 0 0,0 0 0,1-1 0,-1 0 1,0-1-1,0 0 0,13-3 0,-17 3 60,0-1 1,-1 1-1,1-1 1,0 0-1,-1-1 0,0 1 1,1 0-1,-1-1 1,0 0-1,0 0 1,0 0-1,-1 0 0,1 0 1,-1-1-1,0 1 1,0-1-1,0 0 1,0 1-1,-1-1 0,3-8 1,-3 10-97,-1-1 0,1 0 0,-1 0 0,1 0 0,-1 1 0,0-1 0,0 0 0,0 0 0,-1 0 1,1 0-1,-1 1 0,1-1 0,-1 0 0,0 0 0,0 1 0,0-1 0,-1 1 0,1-1 0,0 1 0,-1-1 0,0 1 0,1 0 1,-1 0-1,0 0 0,0 0 0,0 0 0,-1 0 0,1 0 0,0 1 0,-5-3 0,7 4-30,0 0 0,0 0 0,1 0 0,-1-1 0,0 1-1,0 0 1,0 0 0,1 0 0,-1 0 0,0-1 0,0 1 0,0 0 0,1 0 0,-1 0-1,0-1 1,0 1 0,0 0 0,0 0 0,0-1 0,0 1 0,1 0 0,-1 0 0,0-1-1,0 1 1,0 0 0,0 0 0,0-1 0,0 1 0,0 0 0,0 0 0,0-1 0,0 1 0,0 0-1,0 0 1,-1-1 0,1 1 0,0 0 0,0 0 0,0-1 0,0 1 0,0 0 0,0 0-1,-1-1 1,1 1 0,0 0 0,0 0 0,0 0 0,0-1 0,-1 1 0,1 0 0,0 0-1,0 0 1,-1 0 0,1 0 0,0 0 0,0-1 0,-1 1 0,1 0 0,0 0 0,0 0-1,-1 0 1,1 0 0,0 0 0,0 0 0,-1 0 0,1 0 0,0 0 0,0 0 0,-1 0-1,34-5 78,-17 4-188,0 1 0,33 3 0,-48-2 87,1-1 0,-1 1 1,1-1-1,-1 1 0,0-1 1,0 1-1,1 0 0,-1-1 0,0 1 1,0 0-1,0 0 0,0 0 1,0 0-1,0 0 0,0 0 1,0 0-1,0 0 0,0 1 1,0-1-1,-1 0 0,1 1 1,-1-1-1,1 2 0,0 1-1,0 0-1,0 0 0,-1 0 1,1 0-1,-1 0 0,0 0 1,-1 0-1,0 5 1,-2 7 66,0-1 1,-2 0 0,-7 19 0,7-21-34,-1-2-67,1 0 0,1 1 1,0-1-1,1 1 0,0 0 1,1 0-1,0 0 0,0 23 1,7-16-3771,9-9-4623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4.617"/>
    </inkml:context>
    <inkml:brush xml:id="br0">
      <inkml:brushProperty name="width" value="0.025" units="cm"/>
      <inkml:brushProperty name="height" value="0.025" units="cm"/>
    </inkml:brush>
  </inkml:definitions>
  <inkml:trace contextRef="#ctx0" brushRef="#br0">494 145 9833,'-6'-16'877,"-1"0"0,0 1-1,-1 0 1,-1 0-1,-19-23 1,26 36-808,0-1 0,0 1 0,-1-1 0,1 1 0,-1 0 0,0 0 0,0 0-1,0 1 1,0-1 0,0 0 0,0 1 0,0 0 0,0 0 0,0 0 0,-1 0 0,1 1 0,0-1 0,-1 1 0,1 0 0,0 0 0,-1 0-1,1 0 1,0 0 0,-1 1 0,1 0 0,0-1 0,-1 1 0,1 0 0,0 1 0,0-1 0,0 1 0,0-1 0,0 1 0,0 0 0,1 0-1,-5 4 1,-11 9-20,1 1 0,1 1 0,0 0-1,1 1 1,1 1 0,1 0 0,-11 22-1,-5 15 291,-31 83 0,36-76-204,-28 122 0,46-159-118,2 1 0,1 0 0,1 0 0,2 0 0,0 0 0,2 0 0,7 43 0,-5-59-1,-1 1 1,2-1 0,-1 0-1,2 0 1,-1 0 0,2-1 0,-1 0-1,1 0 1,1-1 0,0 1-1,0-2 1,0 1 0,1-1-1,1-1 1,-1 1 0,1-2-1,1 1 1,-1-1 0,1-1-1,22 8 1,-13-5 103,1-2 1,0-1-1,0-1 0,0 0 1,0-1-1,0-2 0,1 0 0,-1-1 1,1-2-1,-1 0 0,23-5 0,-27 2 50,1-1-1,-1-1 0,0 0 0,-1-1 1,1-1-1,-2 0 0,1-1 0,-2-1 0,1-1 1,-1 0-1,-1 0 0,0-2 0,-1 1 1,0-2-1,-2 0 0,19-31 0,-14 19 47,-1-2 0,-2 1-1,0-2 1,-2 0 0,-1 0 0,-2-1-1,-1 0 1,-1 0 0,0-34 0,-4 34-172,-2 0 1,-1 0 0,-2 0 0,-7-32-1,7 47-72,-1 0 0,0 0 0,-1 0-1,0 1 1,-2 0 0,0 0 0,0 1-1,-1 0 1,-13-15 0,18 25-142,-1-1-1,1 1 1,-1 0 0,0 0-1,0 0 1,-1 1 0,1 0-1,-1 0 1,0 0 0,1 1-1,-12-4 1,10 5-349,1 0 1,-1 0-1,1 0 0,-1 1 0,1 0 0,-1 0 1,1 1-1,-1 0 0,1 0 0,-1 0 0,-7 3 1,-22 13-5312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5.511"/>
    </inkml:context>
    <inkml:brush xml:id="br0">
      <inkml:brushProperty name="width" value="0.025" units="cm"/>
      <inkml:brushProperty name="height" value="0.025" units="cm"/>
    </inkml:brush>
  </inkml:definitions>
  <inkml:trace contextRef="#ctx0" brushRef="#br0">475 140 11499,'1'-10'1260,"0"2"-709,-1-1 1,0 0-1,0 0 1,-1 0-1,-3-15 1,3 21-456,0 0 1,0-1 0,-1 1 0,1 0 0,-1 0 0,0 0 0,0 0-1,0 0 1,0 0 0,0 1 0,-1-1 0,1 1 0,-1 0 0,0-1 0,1 1-1,-1 0 1,0 0 0,0 1 0,0-1 0,-1 1 0,-2-2 0,0 2-103,1-1-1,0 1 1,-1 0 0,1 1 0,-1-1 0,1 1 0,-1 0 0,1 1 0,-1-1 0,1 1 0,-1 0 0,1 0 0,0 1 0,-1-1 0,1 1 0,0 1 0,0-1 0,0 1 0,1-1 0,-1 1 0,0 1 0,1-1 0,0 1 0,0 0-1,-4 4 1,-10 12 9,1 0 0,2 2-1,-26 43 1,38-59 5,-30 51 68,3 2 0,-36 102 1,52-118-41,1 1 0,3 0 1,1 0-1,-4 80 1,13-114-32,0 0 1,0 1-1,1-1 1,0 1-1,1-1 0,0 0 1,1 0-1,0 0 1,0 0-1,1 0 1,6 10-1,-5-13 8,0 0-1,0-1 1,0 1 0,1-1 0,0-1-1,0 1 1,1-1 0,-1 0 0,1 0-1,0-1 1,0 0 0,1 0 0,-1-1-1,14 4 1,3 0 182,1-2 0,-1 0 0,1-2-1,0-1 1,0 0 0,0-2 0,0-1 0,0-1 0,0-2 0,-1 0-1,1-1 1,-1-2 0,0 0 0,-1-1 0,1-2 0,-2 0 0,1-2-1,-2 0 1,0-2 0,26-20 0,-28 19-16,0-2 1,-1 0-1,-1-1 0,-1-1 1,-1 0-1,0-1 0,-1 0 0,-2-2 1,13-25-1,-17 28-187,-1 0 0,-1 0 0,0-1-1,-2 0 1,0 0 0,-1 0 0,-1 0 0,-1 0-1,-1-1 1,-1 1 0,-6-38 0,4 44-202,-1 1 1,0-1-1,0 1 0,-2-1 1,0 2-1,0-1 0,-1 1 1,-1 0-1,0 0 1,0 1-1,-1 0 0,-16-15 1,18 19-191,-2 0 0,1 0 1,-1 1-1,0 0 0,0 1 1,0 0-1,-1 0 1,0 1-1,0 1 0,0-1 1,0 2-1,-1-1 0,1 1 1,-1 1-1,0 0 0,1 0 1,-14 2-1,-36 7-3977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28.096"/>
    </inkml:context>
    <inkml:brush xml:id="br0">
      <inkml:brushProperty name="width" value="0.025" units="cm"/>
      <inkml:brushProperty name="height" value="0.025" units="cm"/>
    </inkml:brush>
  </inkml:definitions>
  <inkml:trace contextRef="#ctx0" brushRef="#br0">659 1 10730,'-27'5'17,"0"2"0,0 1 0,1 1 0,0 1 0,1 2 0,0 0 1,1 1-1,0 2 0,2 0 0,-1 2 0,-33 32 0,20-14 330,3 1 1,0 2 0,3 0-1,1 3 1,-40 74-1,53-81-75,0 0 0,3 1-1,1 1 1,1 0 0,3 1-1,0 0 1,3 0-1,-2 50 1,6-60-218,2 1 1,0-1-1,2 1 0,1-1 1,2 0-1,0 0 0,2 0 0,1-1 1,1 0-1,1-1 0,27 46 1,-29-58-9,0-1 0,0-1 0,1 0 0,1 0 0,0-1 0,0 0 0,1-1 0,0-1 0,0 0 0,1 0 0,0-1 0,1-1 0,-1 0 0,1-1 1,0 0-1,1-1 0,-1-1 0,1 0 0,0-1 0,-1-1 0,1 0 0,0-1 0,0 0 0,26-5 0,-12 0 127,0-2 1,0 0-1,-1-2 0,0-1 0,-1-1 0,0-2 0,-1 0 1,0-2-1,-1-1 0,-1-1 0,36-31 0,-37 24-65,0 0-1,-2-2 0,0-1 0,-2 0 1,-1-1-1,-1-1 0,-1-1 0,-2 0 1,-1-1-1,-2 0 0,-1-1 0,-1-1 1,-2 1-1,-1-1 0,-1 0 0,-2-1 1,-2 1-1,-1-1 0,-1 1 0,-2 0 1,-8-40-1,7 56-149,-1 1 0,0 0 1,-1 0-1,0 1 0,-1 0 1,-1 0-1,-1 0 0,0 1 0,-1 1 1,0-1-1,-1 2 0,0-1 0,-1 2 1,-1-1-1,0 2 0,0-1 1,-26-13-1,11 9-884,-1 2 1,0 1-1,-1 2 1,0 0-1,0 2 1,-1 2-1,0 1 1,-48-3-1,44 6-2821,17 0-3529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32.089"/>
    </inkml:context>
    <inkml:brush xml:id="br0">
      <inkml:brushProperty name="width" value="0.025" units="cm"/>
      <inkml:brushProperty name="height" value="0.025" units="cm"/>
    </inkml:brush>
  </inkml:definitions>
  <inkml:trace contextRef="#ctx0" brushRef="#br0">0 82 9097,'0'0'1825,"43"30"-1600,7-29 287,13-1-160,10-1-224,9-12-31,4-4-65,-1-3-321,-4 2-1024,-8-3-352,-11-2-1571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32.467"/>
    </inkml:context>
    <inkml:brush xml:id="br0">
      <inkml:brushProperty name="width" value="0.025" units="cm"/>
      <inkml:brushProperty name="height" value="0.025" units="cm"/>
    </inkml:brush>
  </inkml:definitions>
  <inkml:trace contextRef="#ctx0" brushRef="#br0">60 55 6566,'0'0'2547,"-9"-8"-1800,-42-38 358,88 46-539,-2 5-461,0 2 0,-1 1 1,1 1-1,-1 2 0,-1 2 0,35 18 1,-66-30-101,0 1 0,0-1 1,0 1-1,0-1 0,0 1 1,0 0-1,0 0 1,-1 0-1,1 0 0,-1 0 1,1 0-1,-1 0 0,0 0 1,0 1-1,0-1 0,0 1 1,0-1-1,-1 0 1,1 1-1,-1-1 0,0 1 1,1-1-1,-1 1 0,0 0 1,0-1-1,-1 1 0,1-1 1,0 1-1,-1-1 1,0 1-1,0-1 0,1 0 1,-1 1-1,0-1 0,-3 3 1,-4 12 66,-2-2 0,0 0 0,0 0 1,-14 14-1,6-7-61,-103 147 274,99-135-1041,2 0 0,1 2 1,-15 42-1,23-45-3445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0.413"/>
    </inkml:context>
    <inkml:brush xml:id="br0">
      <inkml:brushProperty name="width" value="0.025" units="cm"/>
      <inkml:brushProperty name="height" value="0.025" units="cm"/>
    </inkml:brush>
  </inkml:definitions>
  <inkml:trace contextRef="#ctx0" brushRef="#br0">76 232 6919,'0'0'432,"-9"-7"262,2 2-430,0-1-1,0 0 1,1 0-1,0 0 1,0-1-1,-5-7 1,8 10-82,1 0 0,0 0 0,0 0 0,1 0 0,-1-1 0,1 1-1,0 0 1,0-1 0,0 1 0,1-1 0,-1 1 0,1-1 0,0 1 0,0-1 0,1 1 0,0-1 0,0-4-1,1 3 196,0 0-1,0 0 0,1 0 0,-1 0 0,1 0 0,1 1 0,-1-1 1,1 1-1,0 0 0,0 0 0,0 0 0,7-6 0,-9 10-326,0-1 0,0 1-1,-1 0 1,1 0 0,0 0-1,0 0 1,0 0 0,0 0-1,1 0 1,-1 1 0,0-1 0,0 1-1,0-1 1,0 1 0,1 0-1,-1 0 1,0 0 0,0 0-1,1 0 1,-1 1 0,0-1-1,0 1 1,0-1 0,0 1 0,0 0-1,0 0 1,0 0 0,0 0-1,0 0 1,0 0 0,0 0-1,0 1 1,-1-1 0,1 1-1,-1 0 1,1-1 0,-1 1 0,3 3-1,1 2-29,0-1-1,-1 1 0,0 0 0,0 0 1,0 0-1,-1 1 0,0-1 0,-1 1 1,1 0-1,-1 0 0,-1 0 1,0 0-1,0 0 0,0 0 0,-1 0 1,-1 0-1,1 0 0,-1 0 1,-2 9-1,-2 0 19,-1 1 0,0-1-1,-1 0 1,-1 0 0,-1 0 0,0-2 0,-15 20 0,12-18-26,-32 50 127,41-62-94,1-1 0,0 1 0,0 0 0,0-1 0,1 1 0,-1 0 0,1 0 0,0 0 0,1 0 0,-1 0 0,1 0 1,1 9-1,-1-12-34,1-1 0,0 0 1,0 0-1,0 1 0,0-1 1,0 0-1,0 0 0,0 0 1,0 0-1,0 0 0,0 0 1,0 0-1,1-1 0,-1 1 1,0 0-1,1-1 0,-1 1 1,1-1-1,-1 1 0,1-1 1,-1 0-1,0 0 0,1 1 1,-1-1-1,1 0 0,-1 0 1,3-1-1,48-1 273,-47 2-250,14-3-289,-1 1 0,0-2 0,0-1 0,0 0 0,0-1 0,-1-1-1,0 0 1,26-17 0,-32 11-2089,-12 3-2139,-11-1-3674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0.741"/>
    </inkml:context>
    <inkml:brush xml:id="br0">
      <inkml:brushProperty name="width" value="0.025" units="cm"/>
      <inkml:brushProperty name="height" value="0.025" units="cm"/>
    </inkml:brush>
  </inkml:definitions>
  <inkml:trace contextRef="#ctx0" brushRef="#br0">1 2 12684,'0'0'4997,"77"0"-4613,-27 0-128,3 0-160,3 0-2626,-6-1-2403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1.072"/>
    </inkml:context>
    <inkml:brush xml:id="br0">
      <inkml:brushProperty name="width" value="0.025" units="cm"/>
      <inkml:brushProperty name="height" value="0.025" units="cm"/>
    </inkml:brush>
  </inkml:definitions>
  <inkml:trace contextRef="#ctx0" brushRef="#br0">155 0 12460,'0'0'1890,"-11"6"224,0-2-1706,0 0 25,0 1 1,0 0-1,1 0 0,-1 1 1,1 0-1,1 1 0,-1 0 0,-14 15 1,24-22-446,0 0 0,0 1 0,0-1 0,0 0 0,0 0 0,0 1 0,0-1 1,0 0-1,0 0 0,0 1 0,1-1 0,-1 0 0,0 0 0,0 1 0,0-1 1,0 0-1,0 0 0,0 0 0,1 0 0,-1 1 0,0-1 0,0 0 0,0 0 0,1 0 1,-1 0-1,0 1 0,0-1 0,1 0 0,-1 0 0,0 0 0,0 0 0,0 0 1,1 0-1,-1 0 0,0 0 0,0 0 0,1 0 0,-1 0 0,0 0 0,0 0 0,1 0 1,-1 0-1,0 0 0,0 0 0,1 0 0,-1 0 0,0-1 0,18 2-378,-16-1 320,19-1-394,-3 0 138,0 1 1,1 1-1,31 5 1,-47-6 329,-1 0-1,1 1 1,-1-1 0,0 1 0,1-1-1,-1 1 1,0 0 0,0 0 0,0 0-1,1 0 1,-1 0 0,0 1 0,0-1-1,-1 1 1,1-1 0,0 1-1,0-1 1,-1 1 0,1 0 0,-1 0-1,0 0 1,1 0 0,-1 0 0,0 0-1,0 0 1,0 1 0,0-1 0,-1 0-1,1 1 1,-1-1 0,1 0-1,-1 1 1,0-1 0,0 0 0,0 1-1,0 3 1,-2-2 160,1 0-1,-1 0 1,1 0-1,-1-1 1,0 1 0,0-1-1,-1 1 1,1-1-1,-1 0 1,1 0-1,-1 0 1,0 0-1,0 0 1,-1 0 0,1-1-1,-5 3 1,-67 34 1731,56-30-1313,10-5-392,1 0-1,-1 0 1,1-1-1,-1 0 1,0 0 0,0-1-1,-17 1 1,26-3-222,0 0 0,-1 0 0,1 0 0,0 0 1,0 0-1,0 0 0,-1 0 0,1 0 1,0 0-1,0 0 0,-1 0 0,1 0 0,0 0 1,0 0-1,0-1 0,-1 1 0,1 0 0,0 0 1,0 0-1,0 0 0,0-1 0,0 1 1,-1 0-1,1 0 0,0 0 0,0 0 0,0-1 1,0 1-1,0 0 0,0 0 0,0 0 1,0-1-1,0 1 0,0 0 0,0 0 0,-1-1 1,1 1-1,0 0 0,1 0 0,-1-1 0,0 1 1,0 0-1,0 0 0,0-1 0,6-15-1875,13-13-2373,9-3-1502,5-8-2023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5.893"/>
    </inkml:context>
    <inkml:brush xml:id="br0">
      <inkml:brushProperty name="width" value="0.025" units="cm"/>
      <inkml:brushProperty name="height" value="0.025" units="cm"/>
    </inkml:brush>
  </inkml:definitions>
  <inkml:trace contextRef="#ctx0" brushRef="#br0">2 0 9993,'0'0'10624,"1"10"-10272,1 279 272,-5-136 594,3-137-1024,-1-3-89,1-1 1,0 1-1,1-1 1,1 1-1,3 13 0,-5-25-77,0 0 0,1 1-1,-1-1 1,1 0-1,-1 0 1,1 0-1,0 1 1,-1-1-1,1 0 1,0 0-1,0 0 1,0 0-1,0 0 1,0 0 0,0-1-1,0 1 1,0 0-1,0 0 1,0-1-1,0 1 1,0-1-1,2 1 1,0 0 41,-1-2 0,1 1 0,-1 0 0,0 0 0,1-1-1,-1 0 1,1 1 0,-1-1 0,0 0 0,0 0 0,1 0 0,-1 0 0,0-1 0,0 1 0,0 0 0,3-4 0,18-15 252,-2 0 0,0-1 1,-1-1-1,-2-1 0,19-28 1,-7 4-518,42-91 1,-69 131-114,18-47-970,-19 16-5092,-3 32 803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1.448"/>
    </inkml:context>
    <inkml:brush xml:id="br0">
      <inkml:brushProperty name="width" value="0.025" units="cm"/>
      <inkml:brushProperty name="height" value="0.025" units="cm"/>
    </inkml:brush>
  </inkml:definitions>
  <inkml:trace contextRef="#ctx0" brushRef="#br0">129 0 13581,'0'0'6160,"-11"11"-5578,3-4-477,-1 0 65,1 1 0,0 1-1,0-1 1,0 2 0,1-1-1,1 1 1,-9 15 0,9-14-83,0 0 0,1 0 1,0 0-1,1 1 0,0 0 0,1 0 0,0 0 0,1 0 1,1 0-1,0 0 0,0 17 0,2-27-80,-1 0-1,0-1 1,1 1-1,0 0 1,-1-1 0,1 1-1,0-1 1,0 1-1,0-1 1,0 0-1,0 1 1,0-1-1,0 0 1,1 0 0,-1 0-1,0 0 1,1 0-1,-1 0 1,1 0-1,2 1 1,1 0 21,0 0 0,0 0 0,0-1 0,0 0 0,0 0 0,10 0 0,2 0 8,0-2 1,0 0 0,20-4 0,86-31-1692,-123 36 1648,0 0-1,1 0 1,-1 0 0,1 0 0,-1 0 0,1 0 0,-1 0-1,1 0 1,-1 0 0,0 0 0,1 0 0,-1 0-1,1 0 1,-1 0 0,1 0 0,-1 1 0,0-1 0,1 0-1,-1 0 1,1 0 0,-1 1 0,0-1 0,1 0 0,-1 1-1,0-1 1,1 0 0,-1 1 0,0-1 0,0 0-1,1 1 1,-1-1 0,0 0 0,0 1 0,0-1 0,1 1-1,-1 0 1,0 21 86,-14 22 631,5-27-354,5-10-297,0 0 0,0 0-1,1 1 1,0-1 0,0 1 0,1 0 0,0 0 0,-1 13 0,3-20-102,0-1 1,0 0-1,1 1 1,-1-1-1,1 1 0,-1-1 1,0 0-1,1 1 0,-1-1 1,1 0-1,-1 0 0,1 1 1,-1-1-1,1 0 0,-1 0 1,1 0-1,-1 1 0,1-1 1,-1 0-1,1 0 0,-1 0 1,1 0-1,-1 0 0,1 0 1,-1 0-1,1 0 0,-1 0 1,1-1-1,-1 1 0,1 0 1,-1 0-1,1 0 0,-1 0 1,1-1-1,0 1 0,21-8-3396,-1-8-3314</inkml:trace>
  <inkml:trace contextRef="#ctx0" brushRef="#br0" timeOffset="1">552 374 4901,'0'0'16399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2.688"/>
    </inkml:context>
    <inkml:brush xml:id="br0">
      <inkml:brushProperty name="width" value="0.025" units="cm"/>
      <inkml:brushProperty name="height" value="0.025" units="cm"/>
    </inkml:brush>
  </inkml:definitions>
  <inkml:trace contextRef="#ctx0" brushRef="#br0">0 140 10218,'0'0'6283,"11"-10"-5103,4-1-851,0 0 1,0 0-1,1 2 1,0 0-1,1 0 0,23-7 1,-42 14 1298,-8-2 205,10 3-1817,0 1 0,0-1 0,0 1 0,0-1 0,1 1 1,-1-1-1,0 1 0,0-1 0,0 1 0,1-1 0,-1 1 0,0 0 0,1-1 1,-1 1-1,0 0 0,1-1 0,-1 1 0,0 0 0,1-1 0,-1 1 0,1 0 1,-1 0-1,1-1 0,-1 1 0,0 0 0,1 0 0,-1 0 0,1 0 0,-1-1 1,1 1-1,-1 0 0,1 0 0,0 0 0,10-4-22,0 0 1,1 0-1,-1 1 1,1 1-1,0 0 0,0 1 1,0 0-1,23 1 0,-31 0 4,0 1-1,-1-1 0,1 1 0,-1 0 1,1 0-1,-1 0 0,0 0 0,1 0 1,-1 1-1,0 0 0,0-1 0,0 1 1,0 1-1,0-1 0,0 0 0,-1 1 1,1-1-1,-1 1 0,0 0 0,1-1 1,-1 1-1,0 1 0,-1-1 0,1 0 1,-1 0-1,1 0 0,-1 1 0,0-1 1,0 1-1,0-1 0,-1 1 0,1-1 1,-1 5-1,0-1 54,0-1-1,0 0 1,-1 0-1,1 1 1,-1-1 0,-1 0-1,1 0 1,-1 0 0,0 0-1,-1 0 1,1 0 0,-1-1-1,-5 8 1,-3 2 249,-1 0 0,-1-1 0,-14 13 0,12-12 150,15-11-458,10-4 27,13-5 83,7-5 33,-4 2-496,-1 0 0,-1-2 0,0-1 0,0 0 0,-1-2 0,24-17 0,-44 27 370,1 0 0,-1-1 1,0 1-1,0-1 0,0 0 0,0 1 1,-1-1-1,1 0 0,-1-1 1,0 1-1,0 0 0,-1-1 0,1 1 1,1-8-1,-5 12 0,1 0 1,0 0-1,-1 0 1,1 0 0,0 0-1,-1 0 1,1 0-1,0 0 1,0 1-1,-1-1 1,1 1-1,0-1 1,0 1 0,0-1-1,-1 1 1,1 0-1,0 0 1,-2 1-1,-1 2-14,0 0 0,1 0 0,-1 1 0,1-1 0,-1 1 1,2 0-1,-1 0 0,0 0 0,1 0 0,0 0 0,0 0 0,0 1 0,0 7 0,2-12 12,1 0 1,0 0 0,0 0-1,0 0 1,0-1-1,0 1 1,0 0-1,0-1 1,0 1 0,1-1-1,-1 1 1,0-1-1,0 0 1,0 1-1,1-1 1,-1 0-1,0 0 1,0 0 0,0 0-1,1 0 1,-1 0-1,0 0 1,0 0-1,1 0 1,-1-1-1,2 0 1,40-6 284,-30 2-255,1-1-1,-2 0 1,1-1 0,-1-1-1,0 1 1,0-2-1,-1 0 1,0 0-1,-1-1 1,0 0-1,-1-1 1,16-23-1,-33 48-20,3-8-16,1 1 1,0-1-1,1 1 1,-1 0-1,1 0 1,1 0-1,-1 0 1,1 1-1,0-1 1,1 1-1,-1 10 1,2-17 3,0 0-1,0 0 1,0-1 0,0 1 0,1 0-1,-1 0 1,0 0 0,0 0-1,1 0 1,-1 0 0,1 0 0,-1 0-1,1-1 1,-1 1 0,1 0 0,-1 0-1,1 0 1,0-1 0,-1 1 0,1 0-1,0-1 1,0 1 0,0-1 0,-1 1-1,1-1 1,0 1 0,1-1 0,34 4 228,-27-5-180,-1 0 0,1-1-1,0 0 1,-1 0 0,0-1-1,10-4 1,-13 5-34,0-1-1,1 0 1,-1-1-1,0 1 1,-1-1-1,1 0 1,-1 0-1,0-1 1,0 1-1,0-1 1,0 0-1,-1 0 1,0 0-1,0-1 1,0 1-1,-1-1 1,1 1-1,-1-1 1,-1 0-1,1 0 1,-1 0-1,0 0 1,-1 0-1,1-8 1,-1 13-22,0 1-1,0 0 1,0 0 0,0 0-1,0 0 1,0 0 0,-1-1 0,1 1-1,0 0 1,0 0 0,0 0-1,0 0 1,0 0 0,0 0-1,0 0 1,0 0 0,-1-1 0,1 1-1,0 0 1,0 0 0,0 0-1,0 0 1,0 0 0,-1 0-1,1 0 1,0 0 0,0 0 0,0 0-1,0 0 1,0 0 0,-1 0-1,1 0 1,0 0 0,0 0 0,0 0-1,0 0 1,0 0 0,-1 0-1,1 0 1,0 0 0,0 0-1,0 0 1,0 0 0,0 1 0,0-1-1,-1 0 1,1 0 0,0 0-1,0 0 1,0 0 0,0 0-1,0 0 1,0 0 0,0 1 0,0-1-1,0 0 1,0 0 0,-1 0-1,1 0 1,0 0 0,0 1-1,-7 8-96,7-8 102,0-1 1,-1 1 0,1 0-1,0-1 1,0 1 0,0 0-1,0 0 1,0 0 0,-1-1-1,2 1 1,-1 0 0,0 0-1,0-1 1,0 1 0,0 0-1,0 0 1,1-1 0,-1 1-1,0 0 1,0-1 0,1 1-1,-1 0 1,1-1 0,-1 1-1,1 0 1,-1-1 0,1 1 0,-1-1-1,1 1 1,-1-1 0,1 1-1,0-1 1,-1 1 0,2 0-1,0-1 15,0 0 0,1 0 0,-1 0 0,0 0-1,0 0 1,1-1 0,-1 1 0,0 0 0,0-1 0,0 0-1,4-1 1,7-4 40,-1 0-1,0-1 0,13-9 0,-11 3-45,-10 9-13,-1 1 0,1 0 1,-1-1-1,1 2 0,0-1 0,0 0 0,0 1 0,5-3 0,-9 34-386,-8 6 401,6-30-12,0 1 0,0 0-1,1 0 1,0-1 0,0 1 0,0 0 0,1 0 0,0 0 0,0 0-1,2 10 1,0-15 17,1 0-1,-1 1 0,1-1 1,-1 0-1,1-1 1,-1 1-1,1 0 0,-1-1 1,1 1-1,0-1 0,0 0 1,-1 0-1,1 0 1,0 0-1,-1 0 0,6-2 1,-1 2 30,-5 0-173,1 0 1,0 0-1,-1 0 1,1-1-1,0 1 1,-1-1-1,1 1 1,0-1-1,-1 0 1,1 0-1,-1 0 1,1 0-1,-1-1 1,0 1-1,1 0 1,-1-1-1,0 0 1,0 0-1,0 1 0,0-1 1,0 0-1,-1-1 1,3-3-1,-2 3-903,-1-1 0,0 1 0,1-1 0,-2 0-1,1 1 1,0-1 0,-1 0 0,0 1 0,0-1 0,0-7-1,-3-11-7169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3.061"/>
    </inkml:context>
    <inkml:brush xml:id="br0">
      <inkml:brushProperty name="width" value="0.025" units="cm"/>
      <inkml:brushProperty name="height" value="0.025" units="cm"/>
    </inkml:brush>
  </inkml:definitions>
  <inkml:trace contextRef="#ctx0" brushRef="#br0">5 1 11979,'0'0'4228,"-4"0"-2402,4 3-1153,0 10 256,0 0-1,0 3-351,4-1-417,13-1-32,1-3-192,9-3-1473,5-7-1794,2-1-2403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3.407"/>
    </inkml:context>
    <inkml:brush xml:id="br0">
      <inkml:brushProperty name="width" value="0.025" units="cm"/>
      <inkml:brushProperty name="height" value="0.025" units="cm"/>
    </inkml:brush>
  </inkml:definitions>
  <inkml:trace contextRef="#ctx0" brushRef="#br0">202 0 10122,'0'0'6470,"-13"4"-4719,-79 33 1116,78-32-2259,1 2 1,1 0-1,-1 0 1,1 1-1,-21 18 1,33-20-659,11-4-33,15-2-316,-24 0 312,70-8-2956,-50 5 1072,1 1 0,-1 0-1,33 3 1,-52-1 1943,-1 0 0,0 0 1,0 1-1,0-1 0,0 1 0,0 0 1,0-1-1,0 1 0,0 0 0,-1 0 1,1 0-1,0 0 0,0 0 0,-1 1 0,3 1 1,-3-1 189,0 0 1,0-1 0,0 1-1,0 0 1,0 0-1,-1 0 1,1 0 0,-1-1-1,1 1 1,-1 0 0,0 0-1,0 0 1,0 0-1,0 0 1,0 0 0,0 0-1,0 0 1,-1 0-1,1 0 1,-1 0 0,0 2-1,-1 2 102,0-1-1,-1 0 0,1 1 0,-1-1 1,0 0-1,-1 0 0,1-1 0,-1 1 1,0-1-1,0 0 0,0 0 0,-8 6 0,11-10-819,-1 1 1266,4-14-13879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3.956"/>
    </inkml:context>
    <inkml:brush xml:id="br0">
      <inkml:brushProperty name="width" value="0.025" units="cm"/>
      <inkml:brushProperty name="height" value="0.025" units="cm"/>
    </inkml:brush>
  </inkml:definitions>
  <inkml:trace contextRef="#ctx0" brushRef="#br0">58 356 8040,'0'0'3299,"-8"8"-929,-2-2-1699,7-4-458,0 1 1,-1-1 0,1 1-1,0-1 1,1 1 0,-1 0 0,0 0-1,1 0 1,-1 0 0,1 0-1,-3 6 1,5-8-141,0-1 0,-1 1 0,1-1-1,0 1 1,-1-1 0,1 0 0,0 1 0,0-1 0,-1 1-1,1-1 1,0 1 0,0 0 0,0-1 0,0 1 0,0-1-1,0 1 1,0-1 0,0 1 0,0-1 0,0 1 0,0-1-1,0 1 1,0-1 0,0 1 0,0-1 0,1 1 0,-1-1-1,0 1 1,0-1 0,1 1 0,-1-1 0,0 1 0,1-1 0,-1 0-1,0 1 1,1-1 0,-1 1 0,0-1 0,1 1 0,26-2 975,28-20-697,-27 3-337,0-1 0,-2-2 0,34-32 0,-50 44-9,-1-1-1,-1 1 0,0-2 0,0 1 1,-1-1-1,0 0 0,-1-1 0,0 1 1,-1-1-1,0 0 0,5-22 0,-10 33 6,1 1 1,-1-1-1,0 0 0,0 0 1,0 1-1,0-1 0,0 0 0,0 0 1,0 1-1,0-1 0,0 0 0,0 0 1,0 1-1,0-1 0,-1 0 0,1 1 1,0-1-1,0 0 0,-1 0 0,1 1 1,-1-1-1,1 1 0,0-1 0,-1 0 1,1 1-1,-1-1 0,0 1 0,1-1 1,-2 0-1,1 1-1,0-1 0,-1 1 0,1 0 0,-1 0 0,0-1 0,1 1 1,-1 0-1,1 0 0,-1 1 0,1-1 0,-1 0 0,1 0 0,-3 2 0,-2 0-11,-1 0 0,1 1 0,0 0 1,0 0-1,1 0 0,-6 5 0,1 0 33,2 0 0,-1 1 1,1 0-1,-12 20 0,17-26 18,1 1 0,0-1 0,0 1 0,0 0 1,1-1-1,0 1 0,-1 0 0,1 0 0,0 0 0,1 0 0,-1 0 0,1 0 0,0 0 0,0 0 1,0 0-1,0 1 0,1-1 0,1 5 0,-1-8-22,0 1 0,1-1 0,-1 1 1,0-1-1,1 0 0,0 1 0,-1-1 0,1 0 0,-1 0 0,1 0 1,0 0-1,0-1 0,0 1 0,-1 0 0,1-1 0,0 1 0,0-1 0,0 0 1,0 0-1,0 1 0,0-1 0,0 0 0,4-1 0,47-6 326,-37 2-380,0-2 0,0 0 0,-1-1 0,0-1 0,-1 0 0,0-1 0,0 0 0,-1-1 0,0-1 0,-1 0 0,-1 0 0,1-2 0,-2 1 0,0-1-1,-1-1 1,11-23 0,-16 30-9,-1 0 0,-1 0 0,0 0 0,0 0 0,0 0 0,-1-1 0,0-16 0,-1 25 34,0-1 0,0 1 0,0-1-1,0 1 1,0-1 0,-1 1 0,1-1-1,0 1 1,0-1 0,0 1 0,0-1-1,-1 1 1,1-1 0,0 1 0,0-1-1,-1 1 1,1 0 0,0-1 0,-1 1 0,1 0-1,-1-1 1,1 1 0,0 0 0,-1-1-1,1 1 1,-1 0 0,1 0 0,-1-1-1,1 1 1,-1 0 0,1 0 0,-2 0 0,-19 4-150,-17 16-61,32-15 209,0 1 0,1 0-1,-1-1 1,1 2-1,0-1 1,1 1-1,0-1 1,0 1-1,0 0 1,1 1 0,0-1-1,0 1 1,0-1-1,1 1 1,1 0-1,-1 0 1,1 8-1,1-15-8,0 1-1,1 0 0,-1 0 1,1 0-1,0-1 1,-1 1-1,1 0 0,0-1 1,0 1-1,0-1 0,0 1 1,1-1-1,-1 1 1,0-1-1,0 0 0,1 0 1,-1 1-1,1-1 0,-1 0 1,1 0-1,0-1 0,-1 1 1,1 0-1,3 1 1,53 10-721,-19-4 164,-38-8 531,0 1-1,-1-1 0,1 0 0,0 1 1,0 0-1,0-1 0,-1 1 1,1 0-1,0-1 0,-1 1 1,1 0-1,0-1 0,-1 1 1,1 0-1,-1 0 0,1 0 1,-1 0-1,0 0 0,1 0 1,-1-1-1,0 1 0,0 0 1,0 0-1,1 0 0,-1 0 1,0 2-1,-4 31 175,1-5 75,4-28-209,-1 0-1,1-1 1,-1 1 0,0-1-1,1 1 1,0 0 0,-1-1-1,1 1 1,-1-1 0,1 1-1,0-1 1,-1 0 0,1 1-1,0-1 1,-1 0 0,1 1-1,0-1 1,0 0-1,-1 0 1,1 0 0,0 1-1,0-1 1,-1 0 0,3 0-1,25 0 116,-19-1-40,7 1-318,0-2-1,0 0 1,0 0 0,0-2-1,-1 0 1,1-1-1,-1 0 1,0-1-1,-1-1 1,0 0-1,20-14 1,-26 12 1232,-15 9 847,-17 9-532,20-6-1136,0 0-1,0 0 1,0 0 0,0 0 0,0 1-1,1-1 1,0 1 0,-1 0 0,1 0 0,1 0-1,-1 1 1,-4 8 0,7-12-143,0-1 0,0 1 0,1 0 0,-1-1-1,0 1 1,0 0 0,0 0 0,1-1 0,-1 1 0,0 0 0,1-1 0,-1 1 0,1-1 0,-1 1 0,0 0 0,1-1-1,-1 1 1,1-1 0,0 1 0,-1-1 0,1 0 0,-1 1 0,1-1 0,0 1 0,-1-1 0,1 0 0,0 0-1,-1 1 1,1-1 0,0 0 0,0 0 0,-1 0 0,1 0 0,0 0 0,-1 0 0,1 0 0,0 0 0,0 0 0,39 1 445,-32-1-394,92-9-258,-57 3-2308,-11 1-2043,-27 4-1201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4.411"/>
    </inkml:context>
    <inkml:brush xml:id="br0">
      <inkml:brushProperty name="width" value="0.025" units="cm"/>
      <inkml:brushProperty name="height" value="0.025" units="cm"/>
    </inkml:brush>
  </inkml:definitions>
  <inkml:trace contextRef="#ctx0" brushRef="#br0">66 35 13421,'6'-10'184,"5"-9"4853,-8 13-489,-12 19-3571,3-3-939,-10 15 16,-22 48 0,35-67-53,0 0 0,1 0 0,0 0-1,0 0 1,1 0 0,-1 1 0,2-1 0,-1 0 0,0 1 0,1-1 0,1 1 0,-1-1 0,1 0 0,2 12 0,-1-16 12,-1 0 1,1 0-1,-1 0 1,1 0-1,0 0 0,0-1 1,0 1-1,0-1 0,0 0 1,0 1-1,0-1 1,0 0-1,0 0 0,1 0 1,-1-1-1,0 1 0,1 0 1,-1-1-1,0 1 1,1-1-1,-1 0 0,5 0 1,57-4 100,-58 3-359,0 0 0,0-1 0,0 0 0,0-1 0,-1 1 0,1-1 0,-1 0 0,1 0 0,8-8 0,20-25-5649,-13-2-4105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4.739"/>
    </inkml:context>
    <inkml:brush xml:id="br0">
      <inkml:brushProperty name="width" value="0.025" units="cm"/>
      <inkml:brushProperty name="height" value="0.025" units="cm"/>
    </inkml:brush>
  </inkml:definitions>
  <inkml:trace contextRef="#ctx0" brushRef="#br0">0 0 14510,'0'0'8872,"30"43"-16847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5.070"/>
    </inkml:context>
    <inkml:brush xml:id="br0">
      <inkml:brushProperty name="width" value="0.025" units="cm"/>
      <inkml:brushProperty name="height" value="0.025" units="cm"/>
    </inkml:brush>
  </inkml:definitions>
  <inkml:trace contextRef="#ctx0" brushRef="#br0">61 0 8232,'0'0'13479,"-9"10"-13004,-28 32 11,35-40-444,1-1-1,0 1 1,-1 0-1,1 0 1,0 0-1,0 0 1,0 0 0,0 0-1,0 0 1,0 0-1,1 1 1,-1-1-1,1 0 1,0 0-1,-1 1 1,1-1 0,0 0-1,0 0 1,1 1-1,-1 2 1,1-3-12,0-1 0,0 1 0,1 0 1,-1-1-1,0 0 0,0 1 0,1-1 0,-1 0 0,1 1 1,-1-1-1,1 0 0,-1 0 0,1 0 0,0-1 0,-1 1 1,1 0-1,0-1 0,3 2 0,7 0 89,1 0-1,0 0 0,0-1 1,24-2-1,-37 1-117,19-2 22,0 0-1,0-2 0,0 0 1,0-1-1,20-9 0,89-44-876,-127 58 549,1 39-1979,-2-37 2136,1-1 1,0 0 0,0 0 0,-1 0 0,1 0 0,0 0-1,0 0 1,0 0 0,1 0 0,-1 0 0,0 0 0,0-1-1,0 1 1,1 0 0,-1-1 0,0 1 0,1-1 0,-1 1-1,0-1 1,1 0 0,1 1 0,34 1-3254,-29-2 2310,33 0-3677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5.444"/>
    </inkml:context>
    <inkml:brush xml:id="br0">
      <inkml:brushProperty name="width" value="0.025" units="cm"/>
      <inkml:brushProperty name="height" value="0.025" units="cm"/>
    </inkml:brush>
  </inkml:definitions>
  <inkml:trace contextRef="#ctx0" brushRef="#br0">123 177 14510,'0'0'1201,"-10"2"432,-47 12 293,54-13-1731,-1 1 0,0-1 1,0 1-1,1-1 0,-1 1 0,1 0 1,0 0-1,-1 1 0,1-1 1,0 1-1,0-1 0,1 1 1,-1 0-1,0 0 0,-3 6 1,6-9-187,0 1 0,0-1 0,0 0 0,0 0 0,0 1 0,0-1 0,0 0 0,0 0 0,0 1 0,0-1 0,0 0 0,0 0 0,0 1 0,0-1 0,0 0 0,0 0 0,0 1 0,0-1 0,0 0 0,1 0 0,-1 1 1,0-1-1,0 0 0,0 0 0,0 0 0,1 1 0,-1-1 0,0 0 0,0 0 0,0 0 0,1 0 0,-1 0 0,0 1 0,0-1 0,0 0 0,1 0 0,-1 0 0,0 0 0,0 0 0,1 0 0,-1 0 0,19 2 224,16-5 46,-4-5-569,-1 0-1,0-2 1,-1-2-1,0 0 1,-1-2 0,0-1-1,-2-1 1,1-1-1,24-22 1,-46 35 286,-1 1 0,1-1 0,-1 0 0,0 0 0,0 0 0,0-1 0,-1 1 0,0-1 0,0 0 0,0 0 0,0 0 0,-1 0 0,1-1 0,-1 1 0,2-12 0,-4 17 24,0 0-1,0 0 1,0 0 0,0 0-1,0-1 1,0 1 0,0 0 0,0 0-1,0 0 1,-1-1 0,1 1-1,0 0 1,0 0 0,0 0-1,0 0 1,0-1 0,0 1 0,0 0-1,-1 0 1,1 0 0,0 0-1,0 0 1,0-1 0,0 1 0,0 0-1,-1 0 1,1 0 0,0 0-1,0 0 1,0 0 0,-1 0-1,1 0 1,0 0 0,0 0 0,0 0-1,-1 0 1,1 0 0,0 0-1,0 0 1,0 0 0,-1 0-1,1 0 1,0 0 0,0 0 0,0 0-1,0 0 1,-1 0 0,1 0-1,0 1 1,-16 7 184,-11 13-133,17-11 260,1 2 1,0 0 0,0 0 0,1 0-1,-11 25 1,17-33-218,1 0 0,-1 0 0,1 1 0,0-1 1,0 0-1,0 1 0,1-1 0,0 1 0,-1-1 0,2 7 0,0-8-86,-1-1-1,1 0 0,0 1 0,-1-1 0,1 0 1,0 0-1,1 1 0,-1-1 0,0 0 0,1 0 1,-1 0-1,1 0 0,0-1 0,-1 1 0,1 0 1,0-1-1,0 1 0,0-1 0,0 0 1,3 2-1,5 1-179,0 0 0,1 0 0,-1-1 0,1 0 0,-1-1 0,1 0 0,17 0 0,42-2-6880,-25-4-346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5.853"/>
    </inkml:context>
    <inkml:brush xml:id="br0">
      <inkml:brushProperty name="width" value="0.025" units="cm"/>
      <inkml:brushProperty name="height" value="0.025" units="cm"/>
    </inkml:brush>
  </inkml:definitions>
  <inkml:trace contextRef="#ctx0" brushRef="#br0">21 1 11147,'0'0'12144,"-5"8"-11471,3-5-609,0-1 1,0 1-1,1 0 1,-1 0-1,1 0 0,0 0 1,0 0-1,0 0 1,0 0-1,0 6 0,1-7-32,1 0-1,-1 0 0,1 0 1,-1 0-1,1 0 0,0 0 0,0-1 1,0 1-1,0 0 0,0-1 1,0 1-1,0-1 0,1 1 1,-1-1-1,0 1 0,1-1 0,-1 0 1,1 0-1,0 0 0,-1 0 1,1 0-1,0 0 0,0 0 1,-1 0-1,1-1 0,3 1 0,12 5-29,1-1 0,0-1-1,0-1 1,1 0-1,-1-1 1,36-2-1,-39 0-635,-1-2 0,1 1-1,-1-2 1,0 0-1,18-6 1,1-8-1749,-31 16 2285,-1 0 0,1 0 1,-1 0-1,0 0 0,0 0 1,1 0-1,-1 0 0,0-1 1,0 1-1,0 0 1,0-1-1,0 1 0,0 0 1,-1-1-1,1 1 0,0-1 1,-1 0-1,1-2 0,-1 3 101,0 1 0,-1-1 1,1 1-1,-1 0 0,1-1 0,-1 1 0,1 0 0,0-1 0,-1 1 0,1 0 0,-1-1 1,0 1-1,1 0 0,-1 0 0,1 0 0,-1 0 0,1 0 0,-1-1 0,1 1 0,-1 0 1,0 0-1,1 0 0,-1 0 0,1 1 0,-1-1 0,1 0 0,-1 0 0,1 0 0,-1 0 1,0 1-1,0-1 0,-22 7 388,14-1-142,-1 1 0,1 0-1,1 0 1,-1 1 0,1 0-1,0 1 1,1 0 0,0 0-1,1 0 1,-7 13-1,4-6 166,1 0-1,0 0 1,2 1-1,0 0 1,-7 32-1,12-40-260,0 0 1,0 0-1,0-1 1,2 1-1,1 16 1,10 5-734,-11-28 311,0 0 0,1-1 0,-1 1 0,1-1 0,-1 0 0,1 1 0,0-1 0,-1 0 0,1 0 0,0 0 0,0 0 0,0 0 0,-1 0 0,4 0 0,6 0-4237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6.267"/>
    </inkml:context>
    <inkml:brush xml:id="br0">
      <inkml:brushProperty name="width" value="0.025" units="cm"/>
      <inkml:brushProperty name="height" value="0.025" units="cm"/>
    </inkml:brush>
  </inkml:definitions>
  <inkml:trace contextRef="#ctx0" brushRef="#br0">12 1 15695,'0'0'2851,"-11"64"-1218,11-43 129,11-3-577,1 0-416,6-1-513,0-1-224,3-5 32,2-2 0,6-3-961,-1-4-993,1-2-1537,-4 0-2947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6.195"/>
    </inkml:context>
    <inkml:brush xml:id="br0">
      <inkml:brushProperty name="width" value="0.025" units="cm"/>
      <inkml:brushProperty name="height" value="0.025" units="cm"/>
    </inkml:brush>
  </inkml:definitions>
  <inkml:trace contextRef="#ctx0" brushRef="#br0">3 1 16720,'0'0'5797,"32"79"-4772,-32-26-480,0 3-257,-9 2-192,0-2-32,-2-4 32,6-7-352,5-9-1762,0-10-1473,0-8-3844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6.544"/>
    </inkml:context>
    <inkml:brush xml:id="br0">
      <inkml:brushProperty name="width" value="0.025" units="cm"/>
      <inkml:brushProperty name="height" value="0.025" units="cm"/>
    </inkml:brush>
  </inkml:definitions>
  <inkml:trace contextRef="#ctx0" brushRef="#br0">42 1 10090,'0'0'11723,"-41"51"-10218,41-39-768,0-3-705,0-8-1442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9:49:46.904"/>
    </inkml:context>
    <inkml:brush xml:id="br0">
      <inkml:brushProperty name="width" value="0.025" units="cm"/>
      <inkml:brushProperty name="height" value="0.025" units="cm"/>
    </inkml:brush>
  </inkml:definitions>
  <inkml:trace contextRef="#ctx0" brushRef="#br0">1 350 15919,'0'0'977,"20"-3"-443,317-50 691,413-53 70,1330-27-3135,-1090 84 6119,-985 49-4253,194-6 856,-179 11-1068,-20-5 170,0 0 1,0 0-1,0 0 0,1 1 1,-1-1-1,0 0 1,0 0-1,0 1 0,0-1 1,0 0-1,0 0 0,0 0 1,0 1-1,0-1 1,0 0-1,0 0 0,0 1 1,0-1-1,0 0 1,0 0-1,0 0 0,0 1 1,0-1-1,-1 0 0,1 0 1,0 1-1,0-1 1,0 0-1,0 0 0,0 0 1,0 0-1,-1 1 1,1-1-1,0 0 0,0 0 1,0 0-1,-1 0 0,1 0 1,0 1-1,0-1 1,-3 1-271,0 1 1,1-1-1,-1 1 1,0-1-1,1 0 1,-1 0-1,0 0 1,0-1-1,0 1 1,-5 0-1,-33-1-5912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8:53.552"/>
    </inkml:context>
    <inkml:brush xml:id="br0">
      <inkml:brushProperty name="width" value="0.035" units="cm"/>
      <inkml:brushProperty name="height" value="0.035" units="cm"/>
    </inkml:brush>
  </inkml:definitions>
  <inkml:trace contextRef="#ctx0" brushRef="#br0">809 145 7009,'1'-7'284,"-2"0"0,1 1 0,-1-1 0,0 0-1,0 1 1,-1-1 0,0 1 0,0-1 0,-1 1-1,1 0 1,-1 0 0,-1 0 0,-6-10-1,6 12-63,0 0 0,0 1 0,0-1 0,0 0 0,-1 1 0,1 0 0,-1 0 0,0 1 0,0-1 0,0 1 0,0 0 0,0 0 0,-1 1 0,1-1 0,-1 1 0,1 1 0,-8-1 0,-7 0 42,-1 1 0,1 2-1,0 0 1,-21 5 0,-81 24-31,54-12-201,46-13 15,-1 1 0,1 1 0,0 1 0,-38 23 0,48-25-9,1 1-1,-1 0 0,2 1 1,-1 1-1,1-1 0,0 2 0,1-1 1,0 1-1,-10 17 0,4 0 6,0 0-1,1 0 1,2 2 0,1-1-1,1 1 1,-10 58-1,14-39-38,2 0-1,2 51 0,3-71-11,1-1 0,2 0 0,1 0 0,1 0 0,9 27 0,-12-45 7,1-1 0,0 0-1,1 0 1,0 0-1,0-1 1,9 12 0,-10-16-2,0 0 1,0 0 0,0 0 0,1-1 0,-1 1-1,1-1 1,0 0 0,0 0 0,0-1 0,0 0-1,1 1 1,-1-2 0,6 2 0,5 0-4,0-1 0,1-1 0,-1 0 0,0-2 0,0 0 0,1 0 0,-1-2 0,0 0 0,-1 0 0,1-2 0,0 0 0,-1-1 0,17-9 0,-6 2 4,-1-1 0,-1-1 0,0-1 0,-1-1 0,-1-2 0,33-34 0,-27 21 11,-1-2 0,-2-1 1,-1-1-1,-2-1 1,-1-1-1,-2-1 0,-2-1 1,-2 0-1,-1-1 0,-2-1 1,-2 0-1,-2 0 1,-2-1-1,1-57 0,-6 92 2,-2-1 0,1 0 0,-1 1-1,0-1 1,-1 0 0,0 1 0,0 0-1,-1-1 1,-5-10 0,5 15-6,1 0 1,-1 1 0,0-1-1,1 1 1,-2-1 0,1 1-1,0 0 1,-1 0-1,1 1 1,-1-1 0,0 1-1,0-1 1,0 1 0,0 1-1,0-1 1,0 0-1,0 1 1,-1 0 0,-6-1-1,-7 0 3,1 1-1,-1 0 0,0 1 1,1 1-1,-32 6 0,-84 27 9,98-24-7,0 1 1,1 2-1,1 1 1,-38 23-1,58-28-9,-1-1 0,2 2-1,-1 0 1,2 1 0,-1 0 0,1 0-1,1 1 1,0 1 0,1 0 0,0 0-1,1 1 1,-7 16 0,0 5-14,1 1 1,2 1-1,1 0 1,2 0-1,-6 66 0,13-82 16,1 1-1,2-1 0,0 0 1,1 0-1,1 0 0,1 0 1,1 0-1,1-1 0,0 0 1,2 0-1,19 36 0,-22-46-9,1 0 0,0-1 0,0 0 0,1-1 0,0 1 0,1-1 0,0 0-1,0-1 1,1 0 0,0-1 0,0 1 0,0-2 0,1 1 0,0-1 0,0-1-1,21 7 1,-14-7-41,1 0 0,0-1 0,-1-1 0,1 0 0,0-2 0,0 0 0,0-1 0,0 0 0,19-5 0,-24 3 9,0-1 1,0 0-1,-1 0 1,0-1-1,1-1 0,-2 0 1,1-1-1,-1 0 1,0 0-1,0-2 1,-1 1-1,18-20 0,13-21-19,35-56-1,-60 79 64,-1 0-1,-1-1 1,-1 0-1,13-42 0,-21 51 7,-1-1 0,-1 0-1,-1-1 1,-1 1 0,0 0 0,-1-1-1,-2 1 1,0 0 0,0 0-1,-11-37 1,5 32 26,0 1 0,-2-1 0,0 2 0,-2-1 0,0 1 0,-2 1 0,0 0 0,-17-18 0,26 33-25,0 1 0,-1 0 0,1 0 0,-1 0 0,0 1 0,0 0 0,-1 0 0,1 0 0,-1 1 0,0 0 0,0 0 1,-12-3-1,10 4-35,-1 1 1,1 0-1,-1 1 1,0 0-1,1 0 1,-1 1-1,0 0 1,1 1-1,-12 3 1,-12 4-50,-3-2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13.242"/>
    </inkml:context>
    <inkml:brush xml:id="br0">
      <inkml:brushProperty name="width" value="0.035" units="cm"/>
      <inkml:brushProperty name="height" value="0.035" units="cm"/>
    </inkml:brush>
  </inkml:definitions>
  <inkml:trace contextRef="#ctx0" brushRef="#br0">601 0 8626,'-23'2'550,"0"0"0,0 1-1,1 1 1,-1 1 0,1 1 0,-30 13 0,33-12-496,0 1-1,1 0 1,0 1 0,-30 21 0,21-9-61,1 0 0,1 2 0,1 1 0,1 2 0,1 0 0,1 1 0,1 1 0,2 0 0,1 2 0,-23 53 0,34-66 14,1 0 1,0 0-1,1 1 1,1 0-1,1 0 1,0 0-1,1 0 1,4 36-1,-2-46-4,0 1 1,1-1-1,0 1 1,1-1-1,0 1 0,0-1 1,1 0-1,0-1 1,0 1-1,1 0 0,0-1 1,0 0-1,1 0 1,-1-1-1,2 0 0,-1 0 1,1 0-1,0-1 1,0 0-1,9 5 0,-2-3-3,0 0-1,1-1 0,0-1 0,0-1 1,1 0-1,-1 0 0,1-2 0,0 0 1,0-1-1,19-1 0,-6-2 3,-1-1 0,1-2-1,-1 0 1,48-17-1,-64 17 4,0 0 0,0-1 0,-1 0-1,0-1 1,0 0 0,14-13 0,55-58 34,-60 58-22,88-106 143,-101 117-104,0 0 1,-1 0-1,-1-1 0,1 0 1,-2 0-1,1 0 0,-2 0 1,1-1-1,-1 0 0,-1 1 1,2-15-1,-3 9 2,-1 0 0,0 0 0,-1 0 0,-1 0 0,-1 0 0,0 0 0,-5-16 0,5 22-32,-1-1 1,0 1-1,0 0 0,-1 0 0,0 0 1,-1 1-1,0 0 0,-1 0 1,-8-9-1,10 13-14,0 0 0,0 1 1,0 0-1,-1 0 0,0 1 0,1-1 0,-1 1 1,-1 0-1,1 1 0,0 0 0,-1 0 1,1 0-1,-1 1 0,1-1 0,-1 2 1,-7-1-1,-32 5-6,35-3 3,0 0 1,-21 0-1,17-5-6,8-7-15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8:49.260"/>
    </inkml:context>
    <inkml:brush xml:id="br0">
      <inkml:brushProperty name="width" value="0.035" units="cm"/>
      <inkml:brushProperty name="height" value="0.035" units="cm"/>
    </inkml:brush>
  </inkml:definitions>
  <inkml:trace contextRef="#ctx0" brushRef="#br0">36 6 11434,'-8'5'767,"5"-3"-347,0 0-1,-1 0 0,1-1 1,0 1-1,0-1 0,-5 1 4097,8-2-4493,0-1-18,0 1 177,17-15-4779,-9 8 3754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8:50.754"/>
    </inkml:context>
    <inkml:brush xml:id="br0">
      <inkml:brushProperty name="width" value="0.035" units="cm"/>
      <inkml:brushProperty name="height" value="0.035" units="cm"/>
    </inkml:brush>
  </inkml:definitions>
  <inkml:trace contextRef="#ctx0" brushRef="#br0">151 334 13107,'-15'10'1047,"15"-10"-1036,0 0-1,0 0 1,0 0 0,0 0 0,0 0 0,0 0 0,0 1 0,0-1 0,0 0 0,0 0-1,0 0 1,0 0 0,0 0 0,0 0 0,0 0 0,0 1 0,0-1 0,0 0-1,0 0 1,0 0 0,0 0 0,0 0 0,0 0 0,0 0 0,0 1 0,1-1-1,-1 0 1,0 0 0,0 0 0,0 0 0,0 0 0,0 0 0,0 0 0,0 0 0,0 0-1,1 0 1,-1 0 0,0 0 0,0 0 0,0 0 0,0 0 0,0 0 0,0 0-1,1 0 1,-1 0 0,0 0 0,0 0 0,0 0 0,0 0 0,0 0 0,0 0-1,0 0 1,1 0 0,-1 0 0,0 0 0,35-4 555,38-12-86,0-4 0,132-54 0,-20 6-328,61-18-37,-140 49-11,-12-4 1892,-690 322-286,472-228-1630,-3-6 1,-183 42-1,365-105-231,-1-2-1,60-28 1,-31 12-80,570-228-2070,-610 243 2236,-15 7 682,-55 27 13,-598 291 837,616-302-1467,-55 22-187,63-26 176,1 0 0,-1 0 0,1 0 0,-1 1 0,1-1-1,-1 0 1,1 0 0,-1 0 0,1 0 0,-1 0 0,0 0 0,1 0 0,-1 0 0,1 0 0,-1 0 0,1 0-1,-1 0 1,0-1 0,1 1 0,-1 0 0,3-8-209,16-10-56,26-15-44,0 3 1,2 1 0,61-27 0,153-56 161,-153 73 147,52-22 4,-138 49 67,-15 9 85,-11 6 272,-64 37 88,-120 50 0,119-59-344,-278 112 721,337-139-840,-64 27-162,86-45-615,41-21 129,-2-3-1,47-46 1,-50 32 410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06.543"/>
    </inkml:context>
    <inkml:brush xml:id="br0">
      <inkml:brushProperty name="width" value="0.035" units="cm"/>
      <inkml:brushProperty name="height" value="0.035" units="cm"/>
    </inkml:brush>
  </inkml:definitions>
  <inkml:trace contextRef="#ctx0" brushRef="#br0">255 29 12243,'-2'-18'1007,"2"18"-975,0 0 1,0-1 0,0 1 0,0-1 0,0 1-1,0-1 1,0 1 0,0 0 0,0-1 0,0 1-1,-1-1 1,1 1 0,0 0 0,0-1 0,0 1-1,-1 0 1,1-1 0,0 1 0,-1 0 0,1-1-1,0 1 1,-1 0 0,1 0 0,0-1 0,-1 1-1,1 0 1,0 0 0,-1 0 0,1-1 0,-1 1 0,1 0-1,0 0 1,-1 0 0,1 0 0,-1 0 0,1 0-1,-1 0 1,1 0 0,-1 0 0,0 1 15,1-1 1,-1 1-1,1 0 1,-1-1-1,1 1 1,0 0-1,-1-1 1,1 1 0,0 0-1,-1 0 1,1-1-1,0 1 1,0 0-1,0 0 1,0-1-1,0 1 1,0 0-1,0 0 1,0 0-1,0 0 1,0 3 92,-35 333 1680,13-159-1654,-5 102-18,-55 388 648,15-337 194,67-329-978,-1 1-11,0-1 0,1 1 0,-1-1 1,1 1-1,0 0 0,0-1 0,0 1 1,0-1-1,0 1 0,1 3 0,-1-6-3,1 0-1,-1 1 1,0-1-1,0 0 1,1 1-1,-1-1 1,0 0-1,1 1 1,-1-1 0,0 0-1,1 0 1,-1 0-1,1 1 1,-1-1-1,0 0 1,1 0-1,-1 0 1,1 0-1,-1 0 1,0 0-1,1 0 1,-1 0-1,1 0 1,19-4-4,445-113 175,77 58-127,-462 54-38,161-7 21,188-19-56,-107-39 0,-168 31 54,-32 5 18,-117 30-31,-1-1-1,1 1 1,-1-1 0,6-6 0,-4 1-16,-1 0 1,0 0-1,0 0 0,-1-1 0,0 0 0,2-13 0,3-7-2,181-510-73,-83 290 77,-33 84 30,-66 144-18,0 0 0,-1 0 0,-1-1 0,-2 1 1,0-1-1,1-39 0,-5 62-3,-1 0-1,1 0 1,0 0 0,-1 0 0,1 0-1,-1 0 1,1 0 0,-1 0-1,1 0 1,-1 1 0,0-1 0,1 0-1,-1 0 1,0 0 0,0 1-1,1-1 1,-1 0 0,0 1 0,0-1-1,0 1 1,0-1 0,0 1-1,0-1 1,0 1 0,-1-1 0,-35-8-3,20 5 6,10 2-5,-181-54-6,143 46-17,-1 1 1,-59-3-1,1 9-3,-108 11 0,-105 25 44,-17 1 62,248-28-57,-224 13 66,8-4 33,-110 4 118,239-16-98,173-3-155,0 0-1,0 0 0,0 0 1,0 0-1,0 0 1,0 0-1,0 0 0,-1 0 1,1 0-1,0 0 0,0 0 1,0 0-1,0 0 0,0 0 1,0 0-1,-1 0 0,1 0 1,0-1-1,0 1 0,0 0 1,0 0-1,0 0 0,0 0 1,0 0-1,0 0 0,0 0 1,-1 0-1,1 0 1,0 0-1,0-1 0,0 1 1,0 0-1,0 0 0,0 0 1,0 0-1,0 0 0,0 0 1,0 0-1,0-1 0,0 1 1,0 0-1,0 0 0,0 0 1,0 0-1,0 0 0,0 0 1,0-1-1,0 1 0,5-8-394,10-8-186,37-45 36,-12 19 179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08.040"/>
    </inkml:context>
    <inkml:brush xml:id="br0">
      <inkml:brushProperty name="width" value="0.035" units="cm"/>
      <inkml:brushProperty name="height" value="0.035" units="cm"/>
    </inkml:brush>
  </inkml:definitions>
  <inkml:trace contextRef="#ctx0" brushRef="#br0">433 13 8266,'-5'-2'250,"0"0"0,0 0 1,0 0-1,0 1 0,0 0 1,0 0-1,0 0 0,0 1 1,-1 0-1,1 0 0,0 0 1,0 0-1,0 1 0,-1 0 1,1 0-1,0 0 0,0 1 1,0 0-1,-7 4 0,1-1-52,0 0 0,1 1 0,0 0 0,0 0 0,1 2-1,-1-1 1,-13 16 0,2 4-48,2 0 0,1 1 0,2 1 0,-24 54 0,16-27-45,3 0 0,2 2 1,3 0-1,-16 111 0,30-139-95,0 0 0,2 0 0,1 0-1,10 55 1,-6-64-13,0-1 0,1 1 0,2-1 0,0 0 1,1-1-1,0 0 0,21 29 0,-21-36-7,0-1 1,1 0 0,0-1-1,0 0 1,1 0 0,1-1-1,0 0 1,0-1-1,0-1 1,1 0 0,24 9-1,-18-10 14,0 0 0,0-1 0,0-2 0,1 0 0,0-1 0,-1 0 0,1-2 0,23-2 0,-19-1 5,0 0 1,-1-1-1,1-2 1,-1 0-1,-1-2 1,1 0-1,-1-2 1,-1 0-1,0-2 1,0 0-1,-1-1 1,-1-1-1,0-1 1,32-33-1,-34 27 6,0-2-1,-2 0 1,-1-1-1,-1 0 1,-1-1-1,-1-1 0,-1 0 1,-1 0-1,10-55 1,-10 20 120,-2 0 0,-3-1-1,-4-87 1,-2 114 75,-1 0 0,-12-55 0,13 80-146,-1 1 0,1-1 1,-2 0-1,0 1 0,0 0 0,-1 0 0,0 0 1,0 0-1,-1 1 0,0 0 0,0 0 0,-1 1 0,-13-12 1,12 14-39,0 1 0,0 0 0,0 0 0,0 1 1,-1 0-1,1 0 0,-1 1 0,0 0 0,1 1 1,-1 0-1,0 0 0,0 1 0,0 0 1,-13 2-1,5 0-71,0 0 0,0 2 0,1 0 0,-1 1 0,1 1 0,-24 12 0,-35 28-407,38-21 298,14-12-13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33.853"/>
    </inkml:context>
    <inkml:brush xml:id="br0">
      <inkml:brushProperty name="width" value="0.035" units="cm"/>
      <inkml:brushProperty name="height" value="0.035" units="cm"/>
    </inkml:brush>
  </inkml:definitions>
  <inkml:trace contextRef="#ctx0" brushRef="#br0">252 21 12363,'0'-1'112,"0"1"0,1-1 0,-1 1 0,0-1 0,0 0 0,0 1 0,0-1 0,0 0 0,1 0 0,-1 1 0,0-1 0,-1 0 0,1 1 1,0-1-1,0 0 0,0 1 0,0-1 0,0 0 0,-1 1 0,1-1 0,0 0 0,-1 1 0,1-1 0,0 1 0,-1-1 0,1 1 0,-1-1 0,1 1 1,-1-1-1,1 1 0,-1-1 0,0 1-32,0 0 0,0 1-1,0-1 1,0 0 0,0 1 0,0-1 0,1 1 0,-1-1 0,0 1 0,0-1 0,1 1 0,-1-1 0,0 1-1,0 0 1,1 0 0,-1-1 0,1 1 0,-1 0 0,1 0 0,-1 0 0,1 0 0,0-1 0,-1 3-1,-14 29 139,2 1 0,1 0 0,2 1 0,-6 35 0,-15 144-224,25-169 85,-94 777 95,95-777-174,-16 170-7,21-212 7,0 1 1,0-1-1,0 1 0,0-1 1,0 1-1,0-1 0,1 0 1,-1 1-1,1-1 0,0 1 0,-1-1 1,1 0-1,0 1 0,1-1 1,-1 0-1,2 3 0,-1-3 16,0-1 0,1 1 0,-1-1 0,0 0 0,0 0 0,1 0 0,-1 0 0,1 0 0,-1 0 0,1 0 0,-1-1-1,1 0 1,-1 1 0,1-1 0,4 0 0,115 2 507,95 7-202,-138-1-299,0-4-1,132-10 0,43-32 17,101-9 11,-258 43-46,129-9 10,-173 6-12,-1-1 0,68-20 0,-66 11 9,138-36 19,-155 45-42,1 1 0,0 2 0,44 0-1,-66 6 64,0 1 0,-1 0 0,1 1 0,-1 1 0,20 7 0,-33-13-10,-1 1 0,1-1 0,-1 0 1,0 0-1,0 0 0,0 0 0,0 0 0,0 0 0,0 0 0,0-1 0,-1 1 0,1-4 0,1 2 0,241-881 110,-224 807-146,-10 44 17,-1 0 1,-2 0-1,3-60 1,-8 83-18,-2 0 0,0 0 0,0 1 0,0-1 0,-2 1 0,1-1 0,-1 1 0,-1 0 0,0 0 0,0 0 0,-9-14 0,12 23-11,0 0 1,0 0-1,0 0 1,0 0 0,-1 0-1,1 0 1,0 0-1,0 0 1,-1 1-1,1-1 1,0 0 0,-1 1-1,1-1 1,-1 1-1,1 0 1,0-1-1,-1 1 1,1 0 0,-1 0-1,1 0 1,-1 0-1,1 0 1,-3 1 0,-38 10-11,23-5 5,-48 10 30,-1-3 0,-1-3 0,-121 2 1,78-15 90,-175-25 0,102 5-84,-1 8 1,0 9 0,-225 20-1,343-8-12,-245 8 93,305-15 26,1 1-249,0 0 0,0 0 0,1-1-1,-1 0 1,0-1 0,-7-2 0,12 3 69,0 1 0,1-1 0,-1 0 0,0-1 0,1 1 0,-1 0 0,1 0 0,0-1 0,-1 1 0,1-1 0,0 1 0,0-1 0,0 1 0,0-1 0,0 0 0,0 0 0,0 1 0,1-1 0,-1 0 0,1 0 0,-1 0 0,1 0 0,0 0 0,0 0 0,-1 1 0,2-4 0,-1-25-354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6.877"/>
    </inkml:context>
    <inkml:brush xml:id="br0">
      <inkml:brushProperty name="width" value="0.025" units="cm"/>
      <inkml:brushProperty name="height" value="0.025" units="cm"/>
    </inkml:brush>
  </inkml:definitions>
  <inkml:trace contextRef="#ctx0" brushRef="#br0">1 104 15439,'0'0'4740,"10"7"-4259,-3-1-404,-4-3-55,1-1 0,-1 1 0,1 0-1,-1-1 1,1 0 0,0 0 0,0 0-1,0 0 1,0-1 0,0 0 0,1 1 0,-1-1-1,0-1 1,0 1 0,1-1 0,-1 1 0,7-2-1,5-2 17,0 0 0,0-2 0,0 0 0,25-12 0,-37 15-20,1 0 1,-1 0 0,0 0-1,0-1 1,0 1 0,0-1-1,0 0 1,0-1 0,-1 1 0,0 0-1,1-1 1,-1 0 0,-1 0-1,1 0 1,0 0 0,-1 0-1,0-1 1,0 1 0,0-1 0,1-5-1,-3 9-15,0-1 0,1 1 0,-1 0 0,0 0 1,0 0-1,0 0 0,0 0 0,0 0 0,0 0 0,0-1 0,-1 1 0,1 0 0,0 0 0,-1 0 0,1 0 0,0 0 0,-1 0 0,1 0 0,-1 0 0,0 0 0,1 0 0,-1 1 1,0-1-1,1 0 0,-1 0 0,0 0 0,0 1 0,0-1 0,0 0 0,0 1 0,0-1 0,0 1 0,0-1 0,0 1 0,0 0 0,0-1 0,0 1 0,0 0 0,0 0 0,0 0 1,0-1-1,0 1 0,-1 0 0,1 1 0,0-1 0,0 0 0,0 0 0,0 0 0,0 1 0,-2 0 0,-2 0-3,0 0 1,1 1-1,-1-1 1,0 1-1,1 0 0,-1 1 1,1-1-1,0 1 1,0 0-1,-5 4 0,2-1 55,1 2-1,0-1 0,0 0 0,1 1 0,0 0 0,0 1 0,1-1 1,0 1-1,0-1 0,1 1 0,0 0 0,1 1 0,-2 10 0,4-19-48,1 1 1,-1-1-1,0 0 0,1 0 0,-1 0 0,1 1 0,-1-1 0,1 0 0,-1 0 0,1 0 0,0 0 0,0 0 0,-1 0 0,1 0 0,0 0 0,0-1 1,0 1-1,0 0 0,0 0 0,0-1 0,0 1 0,0-1 0,0 1 0,1-1 0,-1 1 0,0-1 0,0 0 0,0 1 0,1-1 0,-1 0 0,0 0 1,0 0-1,1 0 0,-1 0 0,0 0 0,0 0 0,1-1 0,0 1 0,7-1 43,-1 0 0,0 0-1,0 0 1,16-6 0,-1-3-47,-1-1 1,0-2-1,-1 0 0,-1-1 1,0-1-1,-1-1 0,0-1 1,27-32-1,-50 92-674,2-35 704,0 0 6,0-1 0,1 1 0,0 0 1,0 0-1,1 12 0,0-18-30,1-1 0,-1 0 1,0 1-1,1-1 0,-1 1 1,1-1-1,-1 0 0,1 1 1,0-1-1,-1 0 0,1 1 1,0-1-1,0 0 0,0 0 0,0 0 1,0 0-1,0 0 0,0 0 1,0 0-1,1 0 0,-1-1 1,0 1-1,1 0 0,-1-1 1,0 1-1,1-1 0,-1 1 1,1-1-1,-1 1 0,0-1 1,1 0-1,-1 0 0,1 0 1,-1 0-1,2 0 0,5 0 16,0 0-1,0-1 0,0 0 1,-1 0-1,1-1 1,0 0-1,-1 0 1,0-1-1,1 1 0,-1-2 1,0 1-1,0-1 1,-1 0-1,1-1 1,-1 1-1,0-1 0,11-12 1,-17 17-32,0 0 0,0 0 0,1 0 0,-1-1 0,0 1 0,0 0 0,0 0 0,1 0 0,-1 0 0,0 0 0,0-1 0,1 1 0,-1 0 0,0 0 0,0 0 0,1 0 0,-1 0 0,0 0 0,0 0 0,1 0 0,-1 0 0,0 0 0,0 0 0,1 0 0,-1 0 0,0 0 0,1 0 0,-1 0 0,0 0 0,0 1 0,0-1 0,1 0 0,-1 0 0,0 0 0,0 0 0,1 0-1,-1 1 1,0-1 0,0 0 0,0 0 0,1 0 0,-1 1 0,0-1 0,0 0 0,0 0 0,0 0 0,0 1 0,0-1 0,1 0 0,-1 0 0,0 1 0,0-1 0,0 0 0,0 0 0,0 1 0,0-1 0,0 0 0,0 1 0,0-1 0,3 32-46,-8 35 92,-3 16 232,6-54 43,-1 0-1,-1 1 1,-2-2 0,-1 1 0,-16 44-1,3-51 1010,20-21-1296,-1-1 0,1 0-1,-1 0 1,1 1 0,-1-1 0,1 0-1,-1 0 1,1 0 0,-1 0-1,1 0 1,0 1 0,-1-1 0,1 0-1,-1 0 1,1 0 0,-1 0-1,1 0 1,-1-1 0,1 1 0,-1 0-1,1 0 1,-1 0 0,1 0-1,-1 0 1,1-1 0,-1 1 0,1 0-1,0 0 1,-1-1 0,1 1-1,-1 0 1,1-1 0,0 1 0,-1-1-1,1 1 1,0 0 0,0-1-1,-1 1 1,1-1 0,0 1 0,0 0-1,0-1 1,-1 1 0,1-1-1,0 1 1,0-1 0,0 1 0,0-1-1,0 1 1,0-1 0,0 1-1,0-1 1,0 1 0,0-1 0,0 1-1,0-1 1,1 0 0,-3-22-61,1-1 1,1 1-1,1-1 1,1 1-1,11-46 0,-9 56 7,0 1-1,0-1 0,1 1 0,1-1 0,0 1 1,1 1-1,0-1 0,1 2 0,0-1 0,1 1 0,0 0 1,11-9-1,-14 15-112,0 0 0,0 0 1,0 1-1,1 0 0,0 0 0,-1 1 0,1 0 1,9-2-1,15-6-4058,-3-4-5128,-13 1-3138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37.241"/>
    </inkml:context>
    <inkml:brush xml:id="br0">
      <inkml:brushProperty name="width" value="0.035" units="cm"/>
      <inkml:brushProperty name="height" value="0.035" units="cm"/>
    </inkml:brush>
  </inkml:definitions>
  <inkml:trace contextRef="#ctx0" brushRef="#br0">1 7335 9146,'0'0'52,"1"16"6023,11-24-2455,-7 3-3948,189-157 1719,10 9-668,-165 123-713,-2-1 0,38-41-1,45-39 51,30 12-82,-49 36 34,-71 42-38,29-25 0,-49 37 21,0-1 0,0-1 0,-1 0 0,-1 0 0,14-22 0,-11 12 12,1 1 0,1 0 0,1 1 0,26-27 0,39-45-42,-48 62 33,1 2 0,1 0-1,57-33 1,-48 33-13,-2-1-1,41-37 0,35-56-5,-70 70 51,81-68 0,111-65-15,-162 123-154,-3-3-1,97-112 1,-74 75 75,129-105 0,-75 74 39,436-396 30,-150 159-23,-157 138 4,-44 38 0,133-117 3,189-174 36,-388 342 1,155-117 7,57-49-36,-228 176-4,183-117 0,-319 238 6,487-334 0,-65 44 75,4-4 34,-77 57 512,-72 53 80,-213 143-506,18-14 176,-99 66-379,1 0 0,-1 0 0,1-1-1,-1 1 1,0 0 0,1 0 0,-1-1 0,1 1 0,-1 0-1,1-1 1,-1 1 0,0 0 0,1-1 0,-1 1 0,0-1-1,0 1 1,1-1 0,-1 1 0,0 0 0,0-1 0,0 1-1,1-1 1,-1 1 0,0-1 0,0 1 0,0-1 0,0 1-1,0-1 1,0 1 0,0-1 0,0 1 0,0-1 0,0 1 0,0-2-1,-16-7-1250,4 2 999,-3-3-123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38.168"/>
    </inkml:context>
    <inkml:brush xml:id="br0">
      <inkml:brushProperty name="width" value="0.035" units="cm"/>
      <inkml:brushProperty name="height" value="0.035" units="cm"/>
    </inkml:brush>
  </inkml:definitions>
  <inkml:trace contextRef="#ctx0" brushRef="#br0">34 53 17452,'-8'15'1372,"3"-3"-272,-1 0 0,-6 24 1,11-32-981,1-1 0,-1 0 1,1 0-1,-1 0 0,1 1 1,0-1-1,0 0 0,1 0 1,-1 1-1,1-1 0,-1 0 1,1 0-1,0 0 0,0 0 1,1 0-1,-1 0 0,2 3 1,-2-4-102,1-1 0,-1 1 0,1-1 0,-1 1 1,1-1-1,-1 0 0,1 0 0,0 1 0,0-1 1,-1-1-1,1 1 0,0 0 0,0 0 1,0-1-1,0 1 0,0-1 0,0 1 0,0-1 1,0 0-1,0 0 0,0 0 0,0 0 0,0 0 1,0-1-1,0 1 0,0 0 0,0-1 1,0 0-1,0 1 0,0-1 0,3-2 0,4-1-108,0-1 1,-1 0-1,1 0 0,-1-1 0,9-8 0,1-4-916,-1-1 0,-1 0 1,19-31-1,-3 5-1347,-32 44 2330,0 1-1,1-1 1,-1 1-1,0-1 1,0 1 0,1-1-1,-1 1 1,0-1-1,1 1 1,-1-1-1,0 1 1,1 0-1,-1-1 1,1 1-1,-1 0 1,1-1 0,-1 1-1,1 0 1,-1-1-1,1 1 1,-1 0-1,1 0 1,-1 0-1,1 0 1,-1 0 0,1-1-1,-1 1 1,1 0-1,-1 0 1,2 0-1,-2 1 32,1 0-1,-1 0 1,0 0-1,1-1 1,-1 1-1,0 0 1,1 0-1,-1 0 1,0 0-1,0 0 1,0 0-1,0 0 1,1 0-1,-1-1 1,-1 3-1,-3 38 863,-43 170 2734,-11 64-2704,58-275-912,0 0 0,0 0 0,0 0-1,0 0 1,-1-1 0,1 1 0,0 0 0,0 0-1,0 0 1,0 0 0,0 0 0,0 0 0,0 0-1,0 0 1,0 0 0,-1 0 0,1 0 0,0 0-1,0 0 1,0 0 0,0 0 0,0 0 0,0 0-1,0 0 1,0 0 0,-1 0 0,1 0 0,0 0-1,0 0 1,0 0 0,0 0 0,0 0 0,0 0-1,0 0 1,-1 0 0,1 0 0,0 0 0,0 0-1,0 0 1,0-18-282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39.244"/>
    </inkml:context>
    <inkml:brush xml:id="br0">
      <inkml:brushProperty name="width" value="0.035" units="cm"/>
      <inkml:brushProperty name="height" value="0.035" units="cm"/>
    </inkml:brush>
  </inkml:definitions>
  <inkml:trace contextRef="#ctx0" brushRef="#br0">0 61 17060,'7'10'1736,"6"-3"-976,3-1-280,8-6 649,2-1-89,4-7-208,-2-3-168,2-5-392,-2 3-144,-2 0-448,-4 1-216,-5 4-432,-3 7-168,-9 1 799,-5 3-287,-8 7-120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39.697"/>
    </inkml:context>
    <inkml:brush xml:id="br0">
      <inkml:brushProperty name="width" value="0.035" units="cm"/>
      <inkml:brushProperty name="height" value="0.035" units="cm"/>
    </inkml:brush>
  </inkml:definitions>
  <inkml:trace contextRef="#ctx0" brushRef="#br0">2 51 14547,'-2'7'1905,"2"-1"-1017,6-3-216,6-2 1088,5-1-560,3-3-167,4-1-145,2-3-128,3 0-456,-1-2-344,0 0-640,-3 1-304,-3-1 768,-1 2-200,-5 3-169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0.119"/>
    </inkml:context>
    <inkml:brush xml:id="br0">
      <inkml:brushProperty name="width" value="0.035" units="cm"/>
      <inkml:brushProperty name="height" value="0.035" units="cm"/>
    </inkml:brush>
  </inkml:definitions>
  <inkml:trace contextRef="#ctx0" brushRef="#br0">50 6 17276,'-8'13'851,"0"-1"-41,0 1 0,-10 22 0,17-32-685,0 0 0,0 0 0,0 0 0,0 0 0,0 0 0,1 0 0,-1 0 0,1 0 0,0 0 0,0 0 0,0 0 0,0 0 0,1 0 0,-1 0 0,1 0 0,0 0 0,0 0 0,0-1 0,1 4 0,0-4-101,-1 0 1,1 0-1,-1 0 0,1 0 1,0-1-1,0 1 1,0-1-1,0 1 0,0-1 1,0 0-1,0 0 1,1 0-1,-1 0 0,0 0 1,1 0-1,-1-1 0,0 1 1,1-1-1,-1 0 1,1 1-1,-1-1 0,1 0 1,-1 0-1,1-1 0,-1 1 1,3-1-1,3-1-197,0 1 1,-1-2-1,0 1 0,1-1 0,-1 0 0,0 0 1,7-5-1,0-3-640,1-1 1,-2 0-1,1-1 1,-2-1-1,0 0 1,17-25-1,-14 19-321,-15 19 1127,0 1 0,0 0 0,0 0 0,0 0 0,0 0 0,0 0 0,0 0 0,0-1 0,0 1 0,1 0 0,-1 0 0,0 0 0,0 0 0,0 0 0,0 0 0,0 0 0,0-1 0,0 1 0,0 0 0,1 0 0,-1 0 0,0 0 0,0 0 0,0 0 0,0 0 0,0 0 0,0 0 0,1 0 0,-1 0 0,0 0 0,0 0 0,0 0 0,0 0 0,0 0 0,1 0 0,-1 0 0,0 0 0,0 0-1,0 0 1,0 0 0,0 0 0,1 0 0,-1 0 0,0 0 0,0 0 0,0 0 0,2 9 123,-3 14 465,-33 141 3813,22-119-3376,2 0-1,-6 79 1,16-114-1360,2-11-207,4-15-305,-4 9 924,7-17-483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0.536"/>
    </inkml:context>
    <inkml:brush xml:id="br0">
      <inkml:brushProperty name="width" value="0.035" units="cm"/>
      <inkml:brushProperty name="height" value="0.035" units="cm"/>
    </inkml:brush>
  </inkml:definitions>
  <inkml:trace contextRef="#ctx0" brushRef="#br0">33 24 15795,'3'-6'758,"6"-10"1840,-7 15-1280,-2 11-198,-21 95 1533,14-77-2525,1 1-1,1 0 1,1 0-1,1 37 1,6-55-629,2-13-570,-4 0 958,0 0 0,0 0 0,0 0 0,0 0 0,0 0 0,0-1 0,0 1 0,0-3 0,1-23-385,-3-9-122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0.931"/>
    </inkml:context>
    <inkml:brush xml:id="br0">
      <inkml:brushProperty name="width" value="0.035" units="cm"/>
      <inkml:brushProperty name="height" value="0.035" units="cm"/>
    </inkml:brush>
  </inkml:definitions>
  <inkml:trace contextRef="#ctx0" brushRef="#br0">67 54 17132,'3'0'256,"-1"0"1,0 0 0,0 0-1,1 0 1,-1-1 0,0 1 0,0-1-1,0 0 1,0 0 0,1 1-1,-1-1 1,2-2 0,1 1 297,23-8 120,1 1-1,1 1 1,47-5-1,-64 11-646,0 1 0,1 1 0,-1 0 0,0 0 0,0 2 0,0 0 0,0 0-1,0 1 1,0 1 0,21 8 0,-29-9-25,0 0-1,0 0 1,0 0-1,0 0 1,-1 1-1,0 0 1,1 0-1,-1 0 1,0 0-1,-1 1 1,1-1-1,-1 1 1,0 0-1,0 0 1,-1 0-1,1 1 1,-1-1-1,0 1 1,-1-1-1,1 1 1,-1-1-1,0 1 1,0 7-1,-1-3 33,0 1-1,-1-1 1,0 0-1,-1 0 1,0 0 0,0-1-1,-1 1 1,-1 0-1,1-1 1,-1 0-1,-1 0 1,-9 14-1,1-6 122,0 0-1,-1-1 0,-1-1 1,0-1-1,-1 0 0,-19 13 1,6-8 214,-1-1 1,-61 28 0,79-40-383,0-2-1,0 0 1,0 0 0,0-1-1,0 0 1,-1-1 0,0-1-1,1 0 1,-1 0 0,-13-2-1,23 0-74,1 0-1,-1 0 0,1 0 1,-1 0-1,1 0 0,-1 0 1,1-1-1,0 1 0,0-1 1,0 0-1,0 0 0,0 0 1,0 0-1,0 0 0,0 0 1,1 0-1,-1 0 0,1-1 1,0 1-1,0-1 0,0 1 1,0-1-1,0 1 0,0-1 1,1 0-1,-1 1 0,1-1 1,0 0-1,0 1 0,0-5 1,0-19-575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5.076"/>
    </inkml:context>
    <inkml:brush xml:id="br0">
      <inkml:brushProperty name="width" value="0.035" units="cm"/>
      <inkml:brushProperty name="height" value="0.035" units="cm"/>
    </inkml:brush>
  </inkml:definitions>
  <inkml:trace contextRef="#ctx0" brushRef="#br0">1 3825 11690,'13'2'4652,"18"-7"-2363,-20 3-1529,22-4-22,-2-1 0,1-2 0,35-14 0,-16 5-224,9 4-435,-50 13-56,-1-1 0,0 1 0,0-2 0,0 1 0,0-2 0,0 1 0,0-1 0,-1 0 0,0-1 0,0 0 0,10-7 0,-2 0 4,1 1 0,0 0 0,0 1 0,1 1 0,1 1 0,23-7-1,-28 10-6,180-84 62,-103 45-64,16-8 5,73-33 113,-129 63-86,86-22-1,-124 41-48,370-112 41,-196 56-45,-84 28 30,-48 14-7,0 1-32,-1-2 0,80-39 0,237-113 53,-112 53-28,121-44-52,-320 140 36,-2-2 0,93-52 1,92-44-4,36-20-3,-199 91 14,2 3 1,154-58-1,-134 64 13,144-78 0,-6 0-26,-111 56 4,55-40-6,-112 59 0,144-61-1,-46 42-7,123-48-21,190-86-50,2 4-122,-447 177 183,93-38-35,-34 13-119,139-37 0,-198 66 138,58-12-61,160-61 0,-50 4 81,143-67 89,-286 115-55,1 3-1,117-34 1,244-80-67,-413 138-18,7-5 433,-20 6-101,-14 0-84,-24 0-2232,34 3 1624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6.298"/>
    </inkml:context>
    <inkml:brush xml:id="br0">
      <inkml:brushProperty name="width" value="0.035" units="cm"/>
      <inkml:brushProperty name="height" value="0.035" units="cm"/>
    </inkml:brush>
  </inkml:definitions>
  <inkml:trace contextRef="#ctx0" brushRef="#br0">31 26 17612,'-7'16'1236,"1"-1"1,1 1 0,-5 24 0,9-36-1108,1-1 0,-1 1 0,1-1 0,0 1 0,0 0 0,0-1 0,0 1 0,0 0 0,1-1 0,0 1 0,0-1 0,0 1 0,0-1 0,0 1-1,1-1 1,-1 0 0,1 0 0,0 0 0,0 0 0,0 0 0,1 0 0,3 4 0,-3-5-101,1 0-1,0 0 0,-1-1 0,1 1 0,0-1 0,0 1 0,0-1 1,0-1-1,0 1 0,0 0 0,0-1 0,0 0 0,0 0 0,1 0 0,-1 0 1,0-1-1,0 0 0,0 0 0,0 0 0,5-2 0,8-3-174,0-1 0,-1 0 0,19-12 0,8-8-2283,-1-3 0,57-52 0,-93 77 1942,-5 4 427,22-16-1714,-22 17 1770,-1 0 0,1 0 0,-1-1 0,0 1 0,1 0 0,-1 0 0,1 0 0,-1 0 0,1 0 0,-1-1 0,0 1 0,1 0 0,-1 0 0,1 0 0,-1 0 0,1 0 0,-1 0 0,0 1 0,1-1 0,-1 0 0,1 0 0,-1 0 0,1 0 0,-1 0 0,0 1 0,1-1 0,-1 0 0,1 0 0,-1 1 0,0-1 0,1 0 0,-1 0 0,0 1 0,0-1 0,1 0 0,-1 1 0,0-1 0,0 1 0,1-1 0,-1 0 0,0 1 0,0-1 0,0 1 0,0-1 0,1 0 0,-1 1 0,0-1 0,0 1 0,0-1 0,0 1 0,0-1 0,0 1 0,0-1 0,0 0 0,-1 2 0,1 12 595,-2 0 0,0 0 0,0-1 0,-1 1 0,-9 23 0,-3 15 721,14-46-1199,-44 208 2898,38-166-2973,1 0 1,1 72-1,8-106-545,2-22 366,4-25-45,-8 32 152,7-35-298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6.750"/>
    </inkml:context>
    <inkml:brush xml:id="br0">
      <inkml:brushProperty name="width" value="0.035" units="cm"/>
      <inkml:brushProperty name="height" value="0.035" units="cm"/>
    </inkml:brush>
  </inkml:definitions>
  <inkml:trace contextRef="#ctx0" brushRef="#br0">79 3 16700,'6'-3'1656,"-8"3"-968,-5 0-272,1 6 744,1 5-183,0 7-249,-3 3-152,-1 6-272,0 2-64,1 2-128,2 1-88,2-3-224,1-5-232,2-1-432,-1-6-185,1-10 753,1-5-200,-9-1-192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7.383"/>
    </inkml:context>
    <inkml:brush xml:id="br0">
      <inkml:brushProperty name="width" value="0.025" units="cm"/>
      <inkml:brushProperty name="height" value="0.025" units="cm"/>
    </inkml:brush>
  </inkml:definitions>
  <inkml:trace contextRef="#ctx0" brushRef="#br0">1 0 3748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47.185"/>
    </inkml:context>
    <inkml:brush xml:id="br0">
      <inkml:brushProperty name="width" value="0.035" units="cm"/>
      <inkml:brushProperty name="height" value="0.035" units="cm"/>
    </inkml:brush>
  </inkml:definitions>
  <inkml:trace contextRef="#ctx0" brushRef="#br0">1 127 14907,'0'-3'194,"-1"0"1,1 0-1,0-1 0,0 1 0,0 0 1,1 0-1,-1 0 0,1 0 0,0 0 1,0 0-1,0 0 0,0 0 0,0 0 1,1 0-1,-1 0 0,1 1 0,0-1 1,0 1-1,0-1 0,0 1 0,0 0 0,5-4 1,0 0 145,0 0 0,1 0 0,0 1 0,0 0 0,1 0 0,12-4 0,-10 5-211,1 1 1,-1 0-1,1 1 0,0 0 0,0 1 0,0 1 0,0-1 1,0 2-1,0 0 0,0 0 0,0 1 0,-1 1 0,24 7 1,-25-6-122,0 0 0,1 0 0,-1 1 1,-1 1-1,1 0 0,-1 0 0,0 1 1,-1 0-1,1 0 0,-1 1 0,-1 0 1,0 1-1,0-1 0,0 1 0,7 14 1,-12-17-3,1-1 0,-1 1-1,0 0 1,0 0 0,0 1 0,-1-1 0,0 0 0,0 0 0,-1 1 0,0-1 0,0 0 0,0 1 0,-1-1 0,0 0 0,-1 8-1,-1-6 21,0 1-1,-1-1 0,0 0 1,0 0-1,-1 0 0,0 0 0,0-1 1,-1 0-1,-11 11 0,3-5 34,0 0 0,-1-2 0,-1 0 0,0 0 0,0-2 0,-1 0 0,0-1 0,-1-1 0,-28 9 0,31-13-124,-1 1 0,1-2 0,-30 1 0,40-3-62,1 1 0,0-2 0,-1 1 1,1 0-1,0-1 0,-1 0 0,1 0 0,0 0 1,0 0-1,0-1 0,0 0 0,0 0 0,0 0 1,1 0-1,-1 0 0,1-1 0,-1 0 0,1 0 0,-4-4 1,1-5-450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0.149"/>
    </inkml:context>
    <inkml:brush xml:id="br0">
      <inkml:brushProperty name="width" value="0.035" units="cm"/>
      <inkml:brushProperty name="height" value="0.035" units="cm"/>
    </inkml:brush>
  </inkml:definitions>
  <inkml:trace contextRef="#ctx0" brushRef="#br0">1 23 17724,'0'0'97,"0"0"-1,0 0 1,0 0 0,0 0-1,0-1 1,0 1 0,0 0-1,0 0 1,0 0 0,0 0 0,0 0-1,0 0 1,0-1 0,0 1-1,0 0 1,0 0 0,0 0 0,0 0-1,0 0 1,0 0 0,1 0-1,-1 0 1,0-1 0,0 1 0,0 0-1,0 0 1,0 0 0,0 0-1,0 0 1,0 0 0,1 0 0,-1 0-1,0 0 1,0 0 0,0 0-1,0 0 1,0 0 0,0 0 0,0 0-1,1 0 1,-1 0 0,0 0-1,0 0 1,0 0 0,0 0 0,0 0-1,0 0 1,1 0 0,-1 0-1,0 0 1,0 0 0,0 0 0,17-1 1977,28 1-1920,-32 0 293,146-8-78,-55-3-5511,-100 11 3209,-10 2 710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0.585"/>
    </inkml:context>
    <inkml:brush xml:id="br0">
      <inkml:brushProperty name="width" value="0.035" units="cm"/>
      <inkml:brushProperty name="height" value="0.035" units="cm"/>
    </inkml:brush>
  </inkml:definitions>
  <inkml:trace contextRef="#ctx0" brushRef="#br0">5 2 12963,'-3'11'1936,"2"-2"-976,1-2-223,6 0 1647,4-3-1152,4-1-159,7-1-217,5-4-112,6-2-432,-1-1-288,9 0-712,-1-2 424,4-1 120,2 0-144,-4 2-128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0.994"/>
    </inkml:context>
    <inkml:brush xml:id="br0">
      <inkml:brushProperty name="width" value="0.035" units="cm"/>
      <inkml:brushProperty name="height" value="0.035" units="cm"/>
    </inkml:brush>
  </inkml:definitions>
  <inkml:trace contextRef="#ctx0" brushRef="#br0">241 36 14939,'1'-2'208,"0"1"0,1 0 0,-1 0 0,0-1 0,0 1 0,0-1 0,0 1-1,-1-1 1,1 1 0,1-3 0,-2 3-103,0 1 0,0-1-1,0 1 1,0-1 0,0 1 0,0-1-1,0 1 1,0-1 0,0 1 0,0-1-1,0 1 1,0-1 0,0 1 0,-1-1 0,1 1-1,0-1 1,0 1 0,-1-1 0,1 1-1,0-1 1,0 1 0,-1 0 0,0-1-1,0 0 40,-1 0 0,1 0 0,-1 1 0,1-1 0,-1 1 0,1 0 0,-1-1 0,0 1 0,1 0-1,-1 0 1,1 0 0,-1 0 0,0 0 0,1 0 0,-1 0 0,1 1 0,-1-1 0,0 1 0,1-1-1,-1 1 1,-1 1 0,-6 2 42,0 1 0,0 0 0,0 0 0,1 1 0,0 0 0,-11 12 0,-41 46 437,49-49-425,0-1 0,1 1 0,-12 25 0,17-31-90,1 0-1,0 1 1,1 0-1,0-1 1,0 1-1,1 0 1,-1 17-1,3-24-77,0 0-1,0-1 1,0 1 0,0 0-1,1 0 1,-1 0 0,1 0 0,0-1-1,0 1 1,0 0 0,0 0-1,0-1 1,1 1 0,-1-1-1,1 0 1,-1 1 0,1-1-1,4 4 1,-3-3-24,1-1-1,0 0 1,-1 1-1,1-2 1,0 1 0,0 0-1,0-1 1,0 1-1,0-1 1,1 0-1,5 0 1,2 0-287,1-1 1,-1 0 0,0-1-1,0 0 1,0-1-1,0 0 1,23-8 0,-21 4-98,27-16 1,-30 16 175,21-10-451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1.461"/>
    </inkml:context>
    <inkml:brush xml:id="br0">
      <inkml:brushProperty name="width" value="0.035" units="cm"/>
      <inkml:brushProperty name="height" value="0.035" units="cm"/>
    </inkml:brush>
  </inkml:definitions>
  <inkml:trace contextRef="#ctx0" brushRef="#br0">183 0 16460,'0'10'1800,"2"5"-976,-2 3-296,-6 7 993,-2 3-409,2 10-320,-1-2-96,0 1-272,-1-3-104,1-4-224,3-2-96,2-8-416,-2-5-280,1-6-320,3-8 768,-8-1-152,1-4-232</inkml:trace>
  <inkml:trace contextRef="#ctx0" brushRef="#br0" timeOffset="1">0 208 18308,'6'3'1960,"5"1"-1111,2-4-305,14-1 1016,2 0-448,7-5-288,5 0-183,2-1-521,-1 1-345,-5 3-631,-2 3-904,-8 5 1448,-1 5-320,-8 1-232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1.993"/>
    </inkml:context>
    <inkml:brush xml:id="br0">
      <inkml:brushProperty name="width" value="0.035" units="cm"/>
      <inkml:brushProperty name="height" value="0.035" units="cm"/>
    </inkml:brush>
  </inkml:definitions>
  <inkml:trace contextRef="#ctx0" brushRef="#br0">50 1 17004,'3'0'1704,"-2"2"-992,-1 6-216,2 12 825,-1 3-305,-1 8-216,0 5-176,0 6-248,-1 2-72,-3 0-144,1-1-56,-2-7-56,0-1-48,-1-8-456,-1-6-280,-2-6 624,2-4-112,-3-2-72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2.459"/>
    </inkml:context>
    <inkml:brush xml:id="br0">
      <inkml:brushProperty name="width" value="0.035" units="cm"/>
      <inkml:brushProperty name="height" value="0.035" units="cm"/>
    </inkml:brush>
  </inkml:definitions>
  <inkml:trace contextRef="#ctx0" brushRef="#br0">1 118 16828,'9'1'649,"0"-1"1,0 1 0,0-2 0,0 1 0,0-1 0,0-1 0,13-3-1,61-23 1766,-61 20-1961,4-2-196,17-7-720,1 2 1,48-9-1,-91 24 435,0 0 1,0 0 0,0-1 0,0 1-1,0 0 1,0-1 0,0 1 0,0-1-1,0 1 1,0-1 0,0 1 0,-1-1-1,1 0 1,0 1 0,1-2 0,-2 1-333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2.863"/>
    </inkml:context>
    <inkml:brush xml:id="br0">
      <inkml:brushProperty name="width" value="0.035" units="cm"/>
      <inkml:brushProperty name="height" value="0.035" units="cm"/>
    </inkml:brush>
  </inkml:definitions>
  <inkml:trace contextRef="#ctx0" brushRef="#br0">0 1 16732,'0'7'2272,"2"0"-1312,3-1-304,11 0 1841,9-3-1329,6 1-96,8-1-279,-1-2-169,5-1-216,-2 2-120,-1-2-328,-9 1-296,-2 3-616,-3 2-321,-9-3 969,0-2-240,-4-1-224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3.320"/>
    </inkml:context>
    <inkml:brush xml:id="br0">
      <inkml:brushProperty name="width" value="0.035" units="cm"/>
      <inkml:brushProperty name="height" value="0.035" units="cm"/>
    </inkml:brush>
  </inkml:definitions>
  <inkml:trace contextRef="#ctx0" brushRef="#br0">202 1 15051,'-12'8'2491,"2"2"-1926,1 0 0,0 1-1,0 0 1,1 1 0,0 0-1,-7 15 1,-31 82 1081,40-92-1301,-47 144 1639,48-140-1764,0 0-1,2 0 1,1 1-1,0-1 1,4 40-1,-2-55-193,1 0-1,0 1 1,1-1-1,0 0 1,0 0 0,0 0-1,0-1 1,1 1-1,0-1 1,0 1 0,1-1-1,7 9 1,-8-11-222,0 0 0,0 0 0,0-1 0,1 1 0,-1-1 0,1 0 0,0 0 0,-1 0 0,1 0 0,0-1 0,0 0 0,0 0 0,0 0 0,0 0 0,0 0 0,1-1 0,-1 0 0,0 1 0,0-2 0,5 1 0,7-3-402,-1 0 0,18-6 0,1-3-528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4.042"/>
    </inkml:context>
    <inkml:brush xml:id="br0">
      <inkml:brushProperty name="width" value="0.035" units="cm"/>
      <inkml:brushProperty name="height" value="0.035" units="cm"/>
    </inkml:brush>
  </inkml:definitions>
  <inkml:trace contextRef="#ctx0" brushRef="#br0">64 1 15379,'-1'11'6853,"-15"57"-4708,1-23-1385,-11 43 338,24-79-972,0 0 0,1 0 0,0 0 0,1-1 0,0 1 0,0 0 0,3 16 0,-2-23-109,-1 0 1,0 0-1,1 0 0,0 0 0,-1 0 0,1 0 1,0 0-1,0-1 0,0 1 0,0 0 1,0-1-1,0 1 0,1 0 0,-1-1 0,0 1 1,1-1-1,-1 0 0,1 0 0,0 1 1,-1-1-1,1 0 0,0 0 0,0 0 0,0-1 1,0 1-1,0 0 0,0-1 0,-1 1 0,1-1 1,1 0-1,-1 0 0,0 1 0,0-1 1,0-1-1,0 1 0,0 0 0,2-1 0,2 0-104,0-1 0,0 0 0,0 0 0,-1 0-1,1-1 1,0 0 0,-1 0 0,0 0 0,0-1-1,0 0 1,5-5 0,-5 3-122,0 1-1,-1-1 1,1 0-1,-1 0 1,-1-1-1,1 1 1,-1-1-1,3-12 0,-1 5-21,-2 0 0,0-1-1,1-19 1,-1-12-508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7.902"/>
    </inkml:context>
    <inkml:brush xml:id="br0">
      <inkml:brushProperty name="width" value="0.025" units="cm"/>
      <inkml:brushProperty name="height" value="0.025" units="cm"/>
    </inkml:brush>
  </inkml:definitions>
  <inkml:trace contextRef="#ctx0" brushRef="#br0">32 1 8232,'0'0'11573,"-3"11"-10841,-1 5-455,-3 6 167,1 0-1,2 1 0,-4 33 0,8-56-437,0 1-1,1-1 1,-1 1 0,0 0 0,1-1 0,-1 1 0,0-1 0,1 1 0,-1-1-1,0 1 1,1-1 0,-1 0 0,1 1 0,-1-1 0,1 1 0,-1-1-1,1 0 1,-1 0 0,1 1 0,0-1 0,-1 0 0,1 0 0,-1 1 0,1-1-1,0 0 1,-1 0 0,1 0 0,-1 0 0,1 0 0,0 0 0,-1 0 0,1 0-1,0 0 1,-1-1 0,1 1 0,-1 0 0,1 0 0,-1 0 0,1-1-1,0 1 1,-1 0 0,1-1 0,-1 1 0,1 0 0,-1-1 0,1 0 0,28-14 257,75-92 14,-104 107-278,0 0 0,0-1 0,1 1-1,-1 0 1,0 0 0,0-1-1,1 1 1,-1 0 0,0 0 0,1 0-1,-1-1 1,0 1 0,1 0-1,-1 0 1,0 0 0,1 0 0,-1 0-1,1 0 1,-1 0 0,0 0-1,1 0 1,-1 0 0,0 0 0,1 0-1,-1 0 1,0 0 0,1 0-1,-1 0 1,1 0 0,-1 0 0,0 1-1,1-1 1,-1 0 0,0 0-1,1 0 1,-1 1 0,1-1 0,4 18-113,-5 33-113,0-39 205,0 71-100,5-80-2507,5-9 690,8-9-3038,-3-3-2390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4.465"/>
    </inkml:context>
    <inkml:brush xml:id="br0">
      <inkml:brushProperty name="width" value="0.035" units="cm"/>
      <inkml:brushProperty name="height" value="0.035" units="cm"/>
    </inkml:brush>
  </inkml:definitions>
  <inkml:trace contextRef="#ctx0" brushRef="#br0">24 9 20844,'3'-3'1945,"-4"1"-1377,-5-1 1680,5 4-2696,-2 1 384,-3 2-168,-4 3-80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8.776"/>
    </inkml:context>
    <inkml:brush xml:id="br0">
      <inkml:brushProperty name="width" value="0.035" units="cm"/>
      <inkml:brushProperty name="height" value="0.035" units="cm"/>
    </inkml:brush>
  </inkml:definitions>
  <inkml:trace contextRef="#ctx0" brushRef="#br0">46 215 13979,'-4'2'823,"-1"1"1,1 0 0,-1-1-1,0 0 1,0 0-1,0-1 1,-7 2 1226,15-4 1657,15-9-3156,11-25-340,-2 0 0,-1-2 0,38-70 0,-64 106-206,0 1-1,0 0 0,0 0 1,0-1-1,0 1 0,0 0 1,0-1-1,1 1 0,-1 0 1,0 0-1,0-1 0,0 1 1,0 0-1,0 0 0,1-1 1,-1 1-1,0 0 0,0 0 1,0 0-1,1-1 0,-1 1 1,0 0-1,0 0 0,1 0 1,-1 0-1,0-1 0,0 1 1,1 0-1,-1 0 0,0 0 1,1 0-1,-1 0 0,0 0 1,0 0-1,1 0 0,-1 0 1,0 0-1,1 0 0,-1 0 1,0 0-1,1 0 0,3 14 105,-4 26-37,0-38-71,-9 79-484,6-52-1694,3-29 2157,0 0 0,0 0 1,0 0-1,0 0 0,0 0 0,0 0 1,0 0-1,0 0 0,0 0 0,0 0 1,0 0-1,0 0 0,0 0 0,0 0 0,0 0 1,0-1-1,0 1 0,0 0 0,0 0 1,0 0-1,0 0 0,0 0 0,0 0 1,0 0-1,0 0 0,0 0 0,0 1 1,1-1-1,-1 0 0,0 0 0,0 0 1,0 0-1,0 0 0,0 0 0,0 0 1,0 0-1,0 0 0,0 0 0,0 0 0,0 0 1,0 0-1,0 0 0,0 0 0,0-1-122,5-5-537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39:59.433"/>
    </inkml:context>
    <inkml:brush xml:id="br0">
      <inkml:brushProperty name="width" value="0.035" units="cm"/>
      <inkml:brushProperty name="height" value="0.035" units="cm"/>
    </inkml:brush>
  </inkml:definitions>
  <inkml:trace contextRef="#ctx0" brushRef="#br0">28 0 14675,'3'2'359,"0"-1"-1,1 0 0,-1 1 1,0-1-1,0 1 1,-1 0-1,1 0 1,0 0-1,-1 1 1,5 3-1,23 31 1473,-25-31-1481,5 7-48,-1 1 0,0-1 0,-1 1 0,-1 1 0,0-1 0,-1 1 0,-1 1 1,0-1-1,3 21 0,-5-15-101,-1 0 0,-1 0 0,0 0 0,-2 1 0,-1-1 0,-5 28 0,-3-7-477,-2 0 0,-2-1-1,-2-1 1,-1 0 0,-2-1-1,-33 49 1,35-60-55,5-7-130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1.602"/>
    </inkml:context>
    <inkml:brush xml:id="br0">
      <inkml:brushProperty name="width" value="0.035" units="cm"/>
      <inkml:brushProperty name="height" value="0.035" units="cm"/>
    </inkml:brush>
  </inkml:definitions>
  <inkml:trace contextRef="#ctx0" brushRef="#br0">80 14 16916,'0'-1'164,"1"0"1,0 0-1,-1 0 1,1 0-1,0 0 1,0 0-1,0 0 1,0 0-1,0 1 1,0-1-1,0 0 1,0 1-1,0-1 1,0 0-1,2 0 1,2 5 918,-4 9-95,-17 158 2509,5 86-3358,12-256-187,-1-1 1,0 1 0,0-1 0,0 1-1,0-1 1,0 1 0,0-1 0,0 1-1,0-1 1,0 1 0,0-1 0,0 1-1,0-1 1,0 1 0,0-1 0,0 1-1,-1-1 1,1 1 0,0-1 0,0 1-1,-1-1 1,1 0 0,0 1 0,0-1-1,-1 1 1,1-1 0,-1 0 0,1 1-1,0-1 1,-1 0 0,1 1 0,-1-1-1,1 0 1,0 0 0,-1 1 0,1-1-1,-1 0 1,1 0 0,-1 0 0,1 0-1,-1 0 1,1 0 0,-1 0 0,1 0-1,-1 0 1,1 0 0,-1 0 0,1 0-1,-1 0 1,1 0 0,-1 0 0,1 0-1,-1 0 1,1-1 0,-1 1 0,1 0-1,-1 0 1,1-1 0,0 1 0,-1-1-1,-30-23-872,27 20 709,-17-15-458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2.055"/>
    </inkml:context>
    <inkml:brush xml:id="br0">
      <inkml:brushProperty name="width" value="0.035" units="cm"/>
      <inkml:brushProperty name="height" value="0.035" units="cm"/>
    </inkml:brush>
  </inkml:definitions>
  <inkml:trace contextRef="#ctx0" brushRef="#br0">1 39 16131,'1'0'1761,"3"1"-1121,4 4-152,2 0 968,7-2-431,7 0-153,8-3-288,2-1-112,6-8-248,-1 2-256,2-3-728,-2 0-272,-6 3 808,-6 1-232,1 0-161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2.508"/>
    </inkml:context>
    <inkml:brush xml:id="br0">
      <inkml:brushProperty name="width" value="0.035" units="cm"/>
      <inkml:brushProperty name="height" value="0.035" units="cm"/>
    </inkml:brush>
  </inkml:definitions>
  <inkml:trace contextRef="#ctx0" brushRef="#br0">262 110 13243,'33'-38'2918,"-31"35"-2601,0 0 0,0 0 1,-1-1-1,1 1 0,-1-1 1,0 1-1,0-1 0,0 1 0,0-1 1,-1 1-1,1-7 0,-1 9-231,0 0-1,0 0 1,0 0-1,0 0 1,0 0-1,-1 0 1,1 0-1,0 0 0,0 0 1,-1 0-1,1 0 1,-1 1-1,1-1 1,-1 0-1,1 0 1,-1 0-1,1 1 1,-1-1-1,0 0 1,1 1-1,-1-1 0,0 0 1,0 1-1,0-1 1,1 1-1,-1-1 1,0 1-1,0 0 1,0-1-1,0 1 1,0 0-1,0-1 1,0 1-1,0 0 1,0 0-1,1 0 0,-1 0 1,0 0-1,0 0 1,0 0-1,0 0 1,-1 1-1,-3 0 57,0-1-1,0 2 1,0-1 0,0 1-1,0-1 1,1 1-1,-6 3 1,-5 5-69,0 1 0,1 0-1,1 0 1,0 2 0,1 0 0,0 0 0,0 1-1,2 0 1,0 1 0,-12 22 0,7-7-25,1 0 0,2 1-1,1 0 1,-12 57 0,18-63-1,1 0-1,-1 38 1,5-55-35,0 0 0,0 0 1,1 0-1,0 0 0,1 0 1,-1 0-1,1-1 0,1 1 1,0-1-1,0 1 1,0-1-1,6 8 0,-7-12-8,0 0 1,0-1-1,1 1 0,-1-1 0,1 0 1,0 0-1,-1 0 0,1 0 0,0 0 1,0 0-1,0-1 0,1 1 0,-1-1 1,0 0-1,1 0 0,-1 0 0,7 0 0,-4-1 3,0 0-1,-1 0 0,1-1 0,0 1 1,-1-1-1,1 0 0,-1-1 0,1 0 1,-1 1-1,9-6 0,-9 4 6,1 0 0,-1 0 0,1-1 0,-1 0 0,0 0-1,-1 0 1,1-1 0,-1 1 0,6-9 0,-8 10 1,0 0 0,0-1 1,0 1-1,-1-1 0,1 1 1,-1-1-1,0 1 0,0-1 0,0 0 1,0 0-1,-1 1 0,1-1 1,-1 0-1,0 0 0,-1 0 0,1-3 1,-1 4-4,0 1 0,1 0 0,-1-1 0,0 1 0,0 0 1,0 0-1,-1-1 0,1 1 0,0 0 0,-1 0 0,1 1 1,-1-1-1,0 0 0,1 0 0,-1 1 0,0-1 0,0 1 0,0 0 1,0-1-1,-1 1 0,1 0 0,0 0 0,0 0 0,-1 1 0,1-1 1,-1 1-1,1-1 0,0 1 0,-1 0 0,-2-1 0,2 1-10,1 0-1,-1 0 1,0 1-1,1-1 1,-1 0-1,0 1 1,1 0-1,-1-1 1,1 1-1,-1 0 1,1 0-1,-1 1 1,1-1-1,-1 0 1,1 1-1,0 0 1,0-1-1,0 1 0,0 0 1,0 0-1,0 0 1,1 0-1,-1 0 1,1 1-1,-1-1 1,1 0-1,-1 3 1,2-4-3,-1-1 1,1 1-1,0-1 1,-1 1-1,1 0 1,0-1 0,0 1-1,0-1 1,0 1-1,0-1 1,-1 1-1,1 0 1,0-1-1,0 1 1,0-1-1,1 1 1,-1-1-1,0 1 1,0 0-1,0-1 1,0 1 0,0-1-1,1 1 1,-1-1-1,0 1 1,0-1-1,1 2 1,0-2 1,0 0 1,0 0 0,-1 0 0,1 1-1,0-1 1,0 0 0,0 0 0,-1 0-1,1 0 1,0 0 0,0-1-1,0 1 1,-1 0 0,1 0 0,0 0-1,0-1 1,0 1 0,33-19 19,101-89 29,-134 107-50,1-1-1,1 1 1,-1-1-1,0 1 1,0 0 0,0 0-1,1 0 1,-1 0-1,1 0 1,-1 1-1,0-1 1,1 1 0,3-1-1,-5 1 1,1 1 1,-1-1-1,0 1 0,0-1 0,0 1 1,0-1-1,1 1 0,-1-1 0,0 1 0,0 0 1,0 0-1,0-1 0,-1 1 0,1 0 1,0 0-1,0 0 0,0 0 0,-1 0 0,1 0 1,0 0-1,-1 0 0,1 1 0,-1-1 1,1 0-1,-1 0 0,0 0 0,0 1 1,1 0-1,1 9-5,0 1 1,-1-1-1,0 0 1,-1 1-1,0-1 0,-1 0 1,-2 14-1,-21 80 29,19-84-7,-4 11-1061,-21 55-1,28-84 718,1 1-114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6.741"/>
    </inkml:context>
    <inkml:brush xml:id="br0">
      <inkml:brushProperty name="width" value="0.035" units="cm"/>
      <inkml:brushProperty name="height" value="0.035" units="cm"/>
    </inkml:brush>
  </inkml:definitions>
  <inkml:trace contextRef="#ctx0" brushRef="#br0">479 65 15131,'1'-2'169,"0"0"0,-1 0-1,1 0 1,-1 1 0,1-1-1,-1 0 1,0 0 0,0 0 0,0 0-1,0 0 1,0 0 0,0 0-1,-1 1 1,1-1 0,0 0-1,-1 0 1,0 0 0,1 0 0,-1 1-1,0-1 1,0 0 0,0 1-1,0-1 1,0 1 0,0-1-1,-1 1 1,1-1 0,0 1 0,-1 0-1,1 0 1,-1 0 0,1 0-1,-1 0 1,0 0 0,1 0-1,-1 0 1,0 1 0,-2-2 0,0 1-35,-1 0 0,1 1 0,-1-1 0,0 1 0,1 0 0,-1 0 0,0 0 0,1 1 0,-1-1 0,1 1 0,-1 0 0,1 1 0,-1-1 0,-6 4 0,-12 8-131,1 1 1,1 1-1,1 1 1,0 1-1,1 0 0,0 1 1,-29 41-1,10-6 27,-60 114 0,86-144 3,-11 29 1,21-45-28,0-1 1,0 1-1,0 0 1,1 0-1,0 0 1,0 0-1,1 0 1,-1 0-1,2 11 1,0-17-9,-1 0 1,0 1-1,1-1 1,-1 0-1,0 0 1,1 1 0,0-1-1,-1 0 1,1 0-1,0 0 1,0 1-1,-1-1 1,1 0-1,0 0 1,0 0-1,0-1 1,0 1 0,0 0-1,0 0 1,1 0-1,-1-1 1,0 1-1,0-1 1,1 1-1,-1-1 1,0 1-1,0-1 1,1 0-1,1 1 1,6-1-7,-1 1-1,0-2 1,0 1-1,11-3 1,-13 2 8,0 0 0,0 1 0,0-1 0,0 1 0,10 2 0,-13-1 1,0 0-1,0 0 0,-1 1 0,1 0 1,-1-1-1,1 1 0,-1 0 0,1 0 1,-1 0-1,0 1 0,0-1 0,0 0 1,0 1-1,0 0 0,-1-1 0,1 1 0,-1 0 1,0 0-1,0 0 0,0-1 0,0 1 1,0 0-1,0 6 0,1 3 47,0 0 0,-1 0 0,-1 0 0,-2 22 0,1-22 78,-1 0 1,0 0 0,-1 0 0,-7 17 0,9-26-78,0 0 1,-1 0-1,1 0 1,-1 0-1,0 0 1,1 0-1,-1 0 1,0 0-1,-1 0 1,1-1 0,0 1-1,-1-1 1,0 0-1,1 0 1,-1 0-1,0 0 1,0 0-1,0-1 1,0 1-1,-5 1 1,7-3-43,1 0 1,-1 0-1,0 0 1,0 0-1,0 1 0,0-1 1,0 0-1,1-1 1,-1 1-1,0 0 0,0 0 1,0 0-1,0 0 1,1-1-1,-1 1 1,0 0-1,0-1 0,1 1 1,-1-1-1,0 1 1,0-1-1,1 1 1,-1-1-1,0 1 0,1-1 1,-1 0-1,1 1 1,-1-1-1,0-1 1,1 2-12,0-1 1,0 0-1,0 1 1,0-1 0,0 1-1,0-1 1,0 0-1,0 1 1,0-1-1,0 1 1,0-1 0,1 0-1,-1 1 1,0-1-1,0 1 1,1-1 0,-1 1-1,0-1 1,1 1-1,-1-1 1,0 1 0,1-1-1,-1 1 1,1 0-1,-1-1 1,1 1 0,-1-1-1,1 1 1,-1 0-1,1 0 1,-1-1-1,1 1 1,0 0 0,-1 0-1,1 0 1,-1 0-1,1-1 1,0 1 0,-1 0-1,2 0 1,1 0-38,1-1-1,-1 1 1,1 0 0,-1 0 0,1 0-1,-1 0 1,1 0 0,-1 1-1,1 0 1,-1 0 0,1 0 0,-1 0-1,0 0 1,0 0 0,1 1 0,-1 0-1,0 0 1,0 0 0,-1 0 0,1 0-1,0 0 1,2 4 0,-2-2-3,1 0 0,-1 0 1,0 0-1,-1 1 1,1 0-1,-1-1 0,0 1 1,0 0-1,0 0 0,-1 0 1,0 0-1,0 0 0,0 0 1,0 8-1,-1 3 73,-1 0 0,-1 1-1,0-1 1,-7 24 0,-25 62 339,9-30-129,20-55-197,-34 126-22,35-123-77,2-1-1,0 1 1,1 0 0,0 0-1,5 29 1,-4-49 57,1 20-37,2 0 0,1 0 0,0 0 1,1-1-1,1 1 0,13 26 0,-18-44 16,0 0 0,0-1-1,-1 1 1,1 0 0,0-1-1,1 1 1,-1-1 0,0 0 0,0 1-1,1-1 1,-1 0 0,0 0-1,1 0 1,-1 0 0,1 0 0,-1 0-1,1 0 1,0 0 0,-1-1-1,1 1 1,0-1 0,0 1 0,0-1-1,-1 0 1,1 0 0,0 1-1,0-1 1,0-1 0,-1 1 0,1 0-1,0 0 1,0-1 0,0 1-1,-1-1 1,1 1 0,0-1 0,-1 0-1,1 1 1,0-1 0,-1 0-1,3-2 1,4-3-112,0-1 0,0 0 0,-1 0 0,0 0 0,-1-1 0,7-9 0,11-18-168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7.927"/>
    </inkml:context>
    <inkml:brush xml:id="br0">
      <inkml:brushProperty name="width" value="0.035" units="cm"/>
      <inkml:brushProperty name="height" value="0.035" units="cm"/>
    </inkml:brush>
  </inkml:definitions>
  <inkml:trace contextRef="#ctx0" brushRef="#br0">198 33 14683,'1'-2'333,"-1"0"-1,1 0 0,-1-1 1,0 1-1,1 0 1,-1 0-1,0-1 0,0 1 1,-1 0-1,1-1 1,-1-1-1,1 4-267,0-1-1,0 1 1,0 0 0,0 0-1,0 0 1,-1 0 0,1-1-1,0 1 1,0 0-1,0 0 1,0 0 0,0 0-1,-1 0 1,1-1 0,0 1-1,0 0 1,0 0 0,-1 0-1,1 0 1,0 0 0,0 0-1,0 0 1,-1 0 0,1 0-1,0 0 1,0 0 0,0 0-1,-1 0 1,1 0 0,0 0-1,0 0 1,-1 0-1,1 0 1,0 0 0,0 0-1,0 0 1,-1 0 0,-12 12 1425,-12 24-978,1 0-1,2 2 0,1 1 1,-24 64-1,34-74-442,-13 53 0,22-74-77,0 0 1,1 1-1,0-1 1,0 0 0,1 1-1,0-1 1,1 0 0,0 1-1,0-1 1,0 0 0,6 14-1,-7-21-49,0 1 0,1-1 0,0 1-1,-1 0 1,1-1 0,0 1-1,0-1 1,0 0 0,0 1 0,0-1-1,0 0 1,0 1 0,0-1-1,1 0 1,-1 0 0,0 0 0,1 0-1,-1 0 1,1 0 0,-1-1-1,1 1 1,-1 0 0,1-1 0,0 1-1,-1-1 1,1 1 0,0-1-1,-1 0 1,1 0 0,0 0 0,-1 0-1,1 0 1,0 0 0,0 0-1,-1-1 1,1 1 0,-1-1 0,4 0-1,1-2-224,0-1-1,1 0 1,-1 0-1,0 0 1,-1 0-1,1-1 1,8-10-1,7-6-524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8.379"/>
    </inkml:context>
    <inkml:brush xml:id="br0">
      <inkml:brushProperty name="width" value="0.035" units="cm"/>
      <inkml:brushProperty name="height" value="0.035" units="cm"/>
    </inkml:brush>
  </inkml:definitions>
  <inkml:trace contextRef="#ctx0" brushRef="#br0">14 49 16059,'-6'43'2569,"4"-33"-2159,0 0 0,0 0 0,1 0 0,1 0 0,0 0 0,0 0 0,1 0 1,0 0-1,3 13 0,-4-22-401,0-1 0,0 1 0,1-1 0,-1 1 0,0-1 1,0 1-1,0-1 0,1 1 0,-1-1 0,0 1 0,0-1 0,1 1 0,-1-1 0,0 1 0,1-1 1,-1 1-1,1-1 0,-1 0 0,0 1 0,1-1 0,-1 0 0,1 1 0,-1-1 0,1 0 1,-1 0-1,1 0 0,0 1 0,-1-1 0,1 0 0,-1 0 0,1 0 0,0 0 0,0 0 2,0-1-1,1 1 0,-1-1 0,0 0 0,0 1 0,0-1 0,0 0 0,0 0 0,0 0 0,0 0 0,0 0 0,0 0 0,0-1 0,21-37 101,-14 23 27,0-1 1,-1 0-1,-2-1 1,1 0 0,-2 1-1,4-30 1,-8 46-121,0 1 0,0-1 0,0 1 1,0-1-1,1 1 0,-1-1 0,0 1 1,0-1-1,0 1 0,0-1 0,-1 1 1,1 0-1,0-1 0,0 1 1,0-1-1,0 1 0,0-1 0,-1 1 1,1-1-1,0 1 0,0 0 0,0-1 1,-1 1-1,1-1 0,0 1 1,-1 0-1,1-1 0,0 1 0,-1 0 1,1-1-1,-1 1 0,1 0 0,0 0 1,-1 0-1,1-1 0,-2 1 0,1 0 25,-1 0-1,1 1 0,-1-1 0,1 0 0,0 1 0,-1 0 0,1-1 0,0 1 0,-1 0 1,1-1-1,-3 3 0,-30 29 307,20-13-1236,10-13-364,6-10-381,5-4 930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8.769"/>
    </inkml:context>
    <inkml:brush xml:id="br0">
      <inkml:brushProperty name="width" value="0.035" units="cm"/>
      <inkml:brushProperty name="height" value="0.035" units="cm"/>
    </inkml:brush>
  </inkml:definitions>
  <inkml:trace contextRef="#ctx0" brushRef="#br0">62 0 19972,'3'0'1953,"-3"6"-1321,-1 1-240,-2 10 944,-2 4-408,3 0-391,-3 8-225,0 1-208,0 1-64,1 1-72,1-2-80,2-7-297,-1-3-223,-2-7-456,1-3-224,-3-6 920,1-4-272,-5-3-161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8.244"/>
    </inkml:context>
    <inkml:brush xml:id="br0">
      <inkml:brushProperty name="width" value="0.025" units="cm"/>
      <inkml:brushProperty name="height" value="0.025" units="cm"/>
    </inkml:brush>
  </inkml:definitions>
  <inkml:trace contextRef="#ctx0" brushRef="#br0">1 1 1730,'0'0'6982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9.210"/>
    </inkml:context>
    <inkml:brush xml:id="br0">
      <inkml:brushProperty name="width" value="0.035" units="cm"/>
      <inkml:brushProperty name="height" value="0.035" units="cm"/>
    </inkml:brush>
  </inkml:definitions>
  <inkml:trace contextRef="#ctx0" brushRef="#br0">0 65 16139,'3'-5'2001,"3"1"-1025,-1 0-352,4-2 1457,2 0-697,7-1-512,2 0-208,6 0-360,1 1-160,0 2-480,-1 0-280,-2 4-536,-1-2 912,-9-1-192,1 3-176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09.614"/>
    </inkml:context>
    <inkml:brush xml:id="br0">
      <inkml:brushProperty name="width" value="0.035" units="cm"/>
      <inkml:brushProperty name="height" value="0.035" units="cm"/>
    </inkml:brush>
  </inkml:definitions>
  <inkml:trace contextRef="#ctx0" brushRef="#br0">158 9 16155,'0'-1'115,"0"1"0,0-1 0,0 1 0,0 0 0,0-1 0,0 1 0,1 0 0,-1-1-1,0 1 1,0 0 0,1-1 0,-1 1 0,0 0 0,0-1 0,1 1 0,-1 0-1,0 0 1,1-1 0,-1 1 0,0 0 0,1 0 0,-1 0 0,0 0 0,1-1-1,-1 1 1,0 0 0,1 0 0,-1 0 0,1 0 0,-1 0 0,0 0 0,1 0 0,0 0-1,-3 13 2931,0 2-2603,-16 161 1503,-7 0-3313,14-113-1406,7-56 2051</inkml:trace>
  <inkml:trace contextRef="#ctx0" brushRef="#br0" timeOffset="1">0 533 15475,'3'6'2081,"0"-3"-1145,2-3-272,4 0 1713,5-5-1185,4 3-176,-1-4-240,3 2-128,-1-4-232,2 1-47,-2 0-377,-4 1-209,0-1-567,-2 0-256,-5-2 840,-2-1-208,-2-3-128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0.022"/>
    </inkml:context>
    <inkml:brush xml:id="br0">
      <inkml:brushProperty name="width" value="0.035" units="cm"/>
      <inkml:brushProperty name="height" value="0.035" units="cm"/>
    </inkml:brush>
  </inkml:definitions>
  <inkml:trace contextRef="#ctx0" brushRef="#br0">4 61 16804,'-1'-11'1439,"0"9"-1017,0 0-1,1-1 1,0 1 0,0 0 0,0 0 0,0-1 0,0 1 0,0-4-1,1 6-298,-1-1-1,1 1 0,-1-1 0,0 0 0,1 1 1,-1-1-1,1 1 0,0-1 0,-1 1 0,1-1 1,-1 1-1,1 0 0,0-1 0,-1 1 0,1 0 1,0-1-1,-1 1 0,1 0 0,0 0 0,-1 0 0,1-1 1,0 1-1,0 0 0,-1 0 0,1 0 0,0 0 1,-1 0-1,1 0 0,0 1 0,0-1 0,1 0 1,41 8 769,24 3-580,-62-11-566,0 1 0,1-1 1,-1-1-1,0 1 0,0-1 0,0 0 0,0 0 0,1 0 0,-1-1 0,4-2 0,-7 4 173,-1-1 0,0 0-1,0 0 1,1 0 0,-1 0 0,0 0-1,0-1 1,0 1 0,0 0 0,-1 0-1,1-1 1,1-1 0,3-7-571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0.828"/>
    </inkml:context>
    <inkml:brush xml:id="br0">
      <inkml:brushProperty name="width" value="0.035" units="cm"/>
      <inkml:brushProperty name="height" value="0.035" units="cm"/>
    </inkml:brush>
  </inkml:definitions>
  <inkml:trace contextRef="#ctx0" brushRef="#br0">112 15 14619,'5'-13'1971,"-5"13"-1934,0 0-1,0 0 1,0 0-1,0 0 0,0 0 1,0 0-1,0 0 1,0-1-1,0 1 1,0 0-1,0 0 1,0 0-1,0 0 0,-1 0 1,1 0-1,0 0 1,0 0-1,0 0 1,0 0-1,0 0 0,0 0 1,0 0-1,0-1 1,0 1-1,0 0 1,0 0-1,0 0 0,0 0 1,0 0-1,-1 0 1,1 0-1,0 0 1,0 0-1,0 0 1,0 0-1,0 0 0,0 0 1,0 0-1,0 0 1,0 0-1,-1 0 1,1 0-1,0 0 0,0 0 1,0 0-1,0 0 1,0 0-1,0 0 1,0 0-1,0 0 0,0 0 1,0 0-1,0 1 1,-1-1-1,1 0 1,0 0-1,0 0 0,-1 1 147,-1 0 0,1 1-1,-1-1 1,1 0-1,0 1 1,-1-1-1,1 1 1,0-1-1,0 1 1,0 0-1,0 1 1,-12 29 498,2 0 1,1 1-1,-6 34 1,-9 103 412,21-134-795,-13 130 461,16-134-763,1 0-1,1 0 1,7 36 0,2-30-776,-9-37 658,-1 1 0,1-1 0,0 1 0,0-1-1,-1 1 1,1-1 0,0 1 0,0-1 0,0 0 0,1 0-1,-1 1 1,0-1 0,0 0 0,1 0 0,-1 0 0,1 0 0,-1 0-1,0-1 1,3 2 0,-3-2 72,0 0 0,0 0 0,0-1 0,-1 1 0,1 0 0,0 0 0,0-1 0,0 1-1,0 0 1,0-1 0,-1 1 0,1-1 0,0 1 0,0-1 0,-1 1 0,1-1 0,0 0 0,-1 1 0,1-1 0,-1 0 0,1 1-1,-1-1 1,1 0 0,0-1 0,7-15-742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1.299"/>
    </inkml:context>
    <inkml:brush xml:id="br0">
      <inkml:brushProperty name="width" value="0.035" units="cm"/>
      <inkml:brushProperty name="height" value="0.035" units="cm"/>
    </inkml:brush>
  </inkml:definitions>
  <inkml:trace contextRef="#ctx0" brushRef="#br0">43 1 17884,'-6'8'5610,"0"8"-3453,-4 24-2195,7-27 597,2-8-515,-13 68 424,13-66-406,0 1 0,1 0 0,-1 1 1,2-1-1,-1 0 0,4 15 0,-4-22-82,0 0 0,0 0 0,1 0 0,-1 0 0,0-1 0,0 1 0,1 0 0,-1 0 0,0 0 0,1-1 0,-1 1 0,1 0 0,-1-1 0,1 1 0,0 0 0,-1-1 0,1 1 0,-1-1 0,1 1 0,0-1 0,0 1 0,-1-1 0,1 1 0,0-1 0,0 0 0,0 1 0,-1-1 0,1 0 0,0 0 0,0 1 0,0-1 0,0 0 0,0 0 0,-1 0 0,1 0 0,0 0-1,0 0 1,0-1 0,0 1 0,0 0 0,-1 0 0,1-1 0,0 1 0,0 0 0,0-1 0,-1 1 0,1-1 0,0 1 0,-1-1 0,1 1 0,0-1 0,0 0 0,3-2-175,0 0-1,-1-1 0,1 1 1,-1-1-1,0 1 0,0-1 1,0 0-1,2-6 0,4-16-299,-1-2-142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1.817"/>
    </inkml:context>
    <inkml:brush xml:id="br0">
      <inkml:brushProperty name="width" value="0.035" units="cm"/>
      <inkml:brushProperty name="height" value="0.035" units="cm"/>
    </inkml:brush>
  </inkml:definitions>
  <inkml:trace contextRef="#ctx0" brushRef="#br0">6 12 16660,'-4'-8'2312,"3"5"-752,1 6 993,5 1-1233,0 0-592,-1 1-312,2-1-672,1 4-344,-1-2 712,-6-2-232,-3-2-24,-6-2-88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2.220"/>
    </inkml:context>
    <inkml:brush xml:id="br0">
      <inkml:brushProperty name="width" value="0.035" units="cm"/>
      <inkml:brushProperty name="height" value="0.035" units="cm"/>
    </inkml:brush>
  </inkml:definitions>
  <inkml:trace contextRef="#ctx0" brushRef="#br0">1 672 16460,'0'1'105,"0"-1"1,0 1-1,1 0 1,-1-1-1,0 1 1,0-1-1,0 1 1,1-1-1,-1 1 1,0-1-1,1 1 1,-1-1 0,1 0-1,-1 1 1,0-1-1,1 1 1,-1-1-1,1 0 1,-1 0-1,1 1 1,-1-1-1,1 0 1,-1 0-1,1 1 1,-1-1 0,1 0-1,0 0 1,0 0-1,0 0 16,0 0 0,0-1 0,0 1-1,0-1 1,0 1 0,-1-1 0,1 1 0,0-1 0,0 0-1,-1 1 1,1-1 0,0 0 0,0 0 0,-1 0-1,1 0 1,21-42 1623,-18 35-1500,-3 5-193,10-20 310,0 0 0,-2-1 0,9-38 0,-19 106-50,1-11-279,-5 84 113,5-102-3083,2-32 2353</inkml:trace>
  <inkml:trace contextRef="#ctx0" brushRef="#br0" timeOffset="1">187 24 16836,'0'-1'201,"0"0"0,0 0 0,0 0 0,0 0 0,-1 0 0,2 0 0,-1 0 0,0 0 0,0 0-1,0 0 1,0 0 0,1 0 0,-1-1 0,0 1 0,1 0 0,-1 0 0,1 1 0,0-1 0,-1 0 0,1 0 0,1-1 0,-2 2-60,1 0 0,0 0 1,0 0-1,-1 0 0,1 1 0,0-1 0,-1 0 0,1 1 0,0-1 0,-1 0 0,1 1 0,0-1 0,-1 1 0,1-1 0,-1 1 0,1-1 0,-1 1 0,1-1 0,-1 1 0,1 0 0,0 1 0,4 5 291,0 0 0,-1 1-1,7 16 1,0 15-78,-1 0 0,-2 1-1,5 61 1,-10-39-297,-7 100-1,-2-114-603,-2 1-1,-22 72 0,24-95 252,5-9-55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2.985"/>
    </inkml:context>
    <inkml:brush xml:id="br0">
      <inkml:brushProperty name="width" value="0.035" units="cm"/>
      <inkml:brushProperty name="height" value="0.035" units="cm"/>
    </inkml:brush>
  </inkml:definitions>
  <inkml:trace contextRef="#ctx0" brushRef="#br0">34 19 16740,'2'-12'2580,"0"5"-1304,-2 12 1566,-3 175 360,0 2-3532,3-181 222,1 0 0,-1 0 0,0-1 1,0 1-1,0 0 0,-1 0 1,1 0-1,0 0 0,0 0 1,0 0-1,-1 0 0,1-1 0,0 1 1,-1 0-1,1 0 0,-1 0 1,1-1-1,-1 1 0,0 1 0,0-2 35,1 0-1,-1 0 0,0 0 0,1 0 0,-1 0 0,0 0 0,1 0 0,-1 0 0,0-1 1,1 1-1,-1 0 0,1 0 0,-1 0 0,0-1 0,1 1 0,-1 0 0,1-1 0,-1 1 1,1 0-1,-1-1 0,1 1 0,-1-1 0,1 1 0,-1-1 0,1 1 0,-1-1 0,1 1 1,-1-1-1,-8-10-790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3.470"/>
    </inkml:context>
    <inkml:brush xml:id="br0">
      <inkml:brushProperty name="width" value="0.035" units="cm"/>
      <inkml:brushProperty name="height" value="0.035" units="cm"/>
    </inkml:brush>
  </inkml:definitions>
  <inkml:trace contextRef="#ctx0" brushRef="#br0">0 104 17428,'2'-2'1968,"1"-1"-1208,3-1-200,2 1 1073,4-1-561,0-3-208,4 0-288,3-3-152,1-2-424,0-1-400,0 6-728,0-3 952,-6-3-200,1 5-136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3.877"/>
    </inkml:context>
    <inkml:brush xml:id="br0">
      <inkml:brushProperty name="width" value="0.035" units="cm"/>
      <inkml:brushProperty name="height" value="0.035" units="cm"/>
    </inkml:brush>
  </inkml:definitions>
  <inkml:trace contextRef="#ctx0" brushRef="#br0">133 18 15563,'0'-1'110,"0"0"0,0 1 1,0-1-1,0 1 0,0-1 0,0 0 0,0 1 0,0-1 0,0 1 0,0-1 0,0 0 0,-1 1 0,1-1 0,0 1 0,0-1 0,-1 1 0,1-1 0,0 1 0,-1-1 1,1 1-1,0-1 0,-1 1 0,1-1 0,-1 1 0,1-1 0,-1 1 0,1 0 0,-1-1 0,1 1 0,-1 0 0,1 0 0,-1-1 0,1 1 0,-1 0 0,1 0 0,-1 0 1,0 0-1,0-1 0,-1 2 26,1-1 1,0 0 0,0 1-1,-1-1 1,1 0-1,0 1 1,0-1 0,0 1-1,0 0 1,-1-1-1,1 1 1,0 0 0,0 0-1,0 0 1,0 0 0,1 0-1,-1 0 1,-1 1-1,-9 16 270,0 0-1,2 0 0,0 1 0,1 0 0,1 1 1,-5 23-1,1 5 8,-6 71 1,16-109-354,0 1 0,1 0 0,0-1 0,1 1 0,1 10 0,-2-19-60,1-1 1,-1 0 0,0 1-1,0-1 1,1 1-1,-1-1 1,1 0 0,-1 1-1,1-1 1,0 0-1,0 1 1,-1-1 0,1 0-1,0 0 1,0 0 0,0 0-1,0 0 1,0 0-1,0 0 1,1 0 0,-1 0-1,0 0 1,0-1-1,1 1 1,-1-1 0,0 1-1,1-1 1,-1 1 0,1-1-1,-1 0 1,0 1-1,1-1 1,-1 0 0,1 0-1,-1 0 1,1 0-1,-1 0 1,1-1 0,-1 1-1,0 0 1,1-1 0,-1 1-1,1-1 1,-1 1-1,2-2 1,1 1 11,0-1 0,-1 0 0,1 0 0,-1 0 0,1 0 0,-1-1 0,0 0 0,1 1 0,-1-1 0,-1 0 0,1 0 0,0-1 0,-1 1 0,0 0 0,1-1 0,1-5 0,-4 9-6,0-1 0,0 0-1,0 1 1,0-1 0,0 1 0,-1-1 0,1 0-1,0 1 1,0-1 0,-1 1 0,1-1 0,0 1-1,0-1 1,-1 1 0,1-1 0,-1 1-1,1-1 1,0 1 0,-1-1 0,1 1 0,-1 0-1,1-1 1,-1 1 0,1 0 0,-1-1 0,0 1-1,1 0 1,-1-1 0,1 1 0,-1 0 0,0 0-1,1 0 1,-1 0 0,1 0 0,-1 0 0,0 0-1,1 0 1,-1 0 0,1 0 0,-1 0-1,-1 0 1,-25 4 63,24-4-66,1 1 1,-1 0-1,1 0 1,0-1-1,-1 2 0,1-1 1,0 0-1,0 0 0,0 1 1,0-1-1,0 1 1,0-1-1,0 1 0,0 0 1,1 0-1,-2 2 0,7-6-12,0 0-1,0 0 0,-1 0 1,1 0-1,0-1 0,3-3 0,22-23-70,-23 21 13,1 1 0,0 0-1,1 0 1,-1 0 0,1 1 0,0 0 0,15-7 0,-22 13 58,-1 0 0,1 0 0,0 0 1,-1 0-1,1 0 0,-1 0 0,1 0 0,-1 0 0,1 0 0,0 0 0,-1 0 1,1 0-1,-1 0 0,1 1 0,-1-1 0,1 0 0,-1 0 0,1 1 1,-1-1-1,1 0 0,-1 1 0,1-1 0,-1 1 0,0-1 0,1 0 1,-1 1-1,0-1 0,1 1 0,-1-1 0,0 1 0,1-1 0,-1 1 0,0-1 1,0 1-1,0 0 0,1-1 0,-1 2 0,5 21-102,-4 3-128,0 0 1,-2 0-1,-1 0 1,-1 0-1,-8 35 1,11-59 65,-4 4-454,-4-5 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8.758"/>
    </inkml:context>
    <inkml:brush xml:id="br0">
      <inkml:brushProperty name="width" value="0.025" units="cm"/>
      <inkml:brushProperty name="height" value="0.025" units="cm"/>
    </inkml:brush>
  </inkml:definitions>
  <inkml:trace contextRef="#ctx0" brushRef="#br0">5 84 10250,'0'0'10660,"9"3"-10382,-9-3-277,2 2 12,1 0 0,-1-1 0,1 0 0,-1 0 0,1 0 0,0 0 0,-1 0 0,1 0 0,0 0 0,0-1 0,-1 0 0,1 1 0,0-1 0,0 0 0,0 0 0,-1-1 0,1 1 0,0-1 0,0 1 0,-1-1 0,1 0 0,0 0 0,-1 0 0,1 0 1,-1 0-1,1-1 0,-1 1 0,1-1 0,-1 0 0,0 1 0,0-1 0,0 0 0,0 0 0,0-1 0,2-2 0,-2 2 12,0-1 0,0 1 1,0-1-1,-1 0 0,1 1 0,-1-1 1,0 0-1,0 0 0,0 0 1,-1 0-1,1 0 0,-1 0 0,0 0 1,0-6-1,-1 9-24,1 1 0,-1-1 1,1 1-1,-1-1 0,1 1 0,-1-1 1,1 1-1,-1-1 0,1 1 0,-1 0 1,0-1-1,1 1 0,-1 0 1,0 0-1,1 0 0,-1-1 0,0 1 1,1 0-1,-1 0 0,0 0 0,1 0 1,-1 0-1,0 0 0,0 0 0,1 0 1,-1 0-1,0 1 0,1-1 0,-1 0 1,0 0-1,0 1 0,-22 9 34,16-5 68,0 1 0,0 1 0,1-1 0,0 1 0,0 0 0,1 1 0,0-1 0,0 1 0,1 0 1,0 0-1,0 1 0,1-1 0,0 1 0,1-1 0,-3 15 0,6-22-102,-1 0 1,1 0-1,-1 0 0,1 0 1,0-1-1,0 1 0,-1 0 1,1 0-1,0 0 0,0-1 1,0 1-1,0-1 0,0 1 1,0 0-1,0-1 0,0 0 1,0 1-1,0-1 0,0 1 1,0-1-1,0 0 0,0 0 1,0 0-1,1 0 0,-1 0 1,0 0-1,0 0 0,0 0 1,2-1-1,40-2-388,-34 1-273,1-1 1,0-1-1,-1 1 0,1-1 1,-1-1-1,8-5 0,18-14-5100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17.923"/>
    </inkml:context>
    <inkml:brush xml:id="br0">
      <inkml:brushProperty name="width" value="0.035" units="cm"/>
      <inkml:brushProperty name="height" value="0.035" units="cm"/>
    </inkml:brush>
  </inkml:definitions>
  <inkml:trace contextRef="#ctx0" brushRef="#br0">387 15 11082,'-5'-1'274,"1"0"-1,-1 0 1,1 1-1,-1 0 1,1-1-1,-1 2 1,1-1-1,-1 0 1,1 1-1,-1 0 1,1 0 0,0 0-1,-1 1 1,1-1-1,0 1 1,0 0-1,0 1 1,0-1-1,0 0 1,-4 5-1,-7 5-47,0 1 0,2 1 0,-17 20 0,0 3 431,2 2 0,2 0-1,2 2 1,1 1-1,-30 80 1,44-94-586,2-1-1,1 1 1,1 0 0,1 0-1,2 1 1,1-1 0,4 53-1,6-6 220,31 127 1,-22-144 15,45 103 0,-20-57-122,-32-76-148,1-1 0,18 29 0,-25-48-37,0 1 0,0-1 0,1-1-1,1 1 1,-1-1 0,1 0 0,0-1 0,1 1 0,0-1 0,12 7 0,-16-11-6,1-1 0,-1 1 1,1-1-1,-1 0 0,1 0 1,0 0-1,-1-1 1,1 1-1,0-1 0,0 0 1,-1-1-1,1 1 0,0-1 1,7-2-1,6-3-1,0 0 0,24-13 0,3-1 20,-25 13-25,-11 5-71,-1-1 1,1 0-1,-1-1 0,1 0 0,-1 0 1,-1-1-1,1 1 0,0-2 1,-1 1-1,7-8 0,0-4 79,-1 0 0,0-1 0,10-21 0,10-14-17,-26 44 19,0 1 0,1 0 0,15-12 1,-16 14-77,-1 0 1,0 0-1,0-1 0,0 0 1,-1 0-1,0-1 1,0 1-1,-1-1 1,3-8-1,1-4 90,-1-1 0,6-37 1,21-80 194,-27 89-79,-1 1 0,-2-65 0,-14-98 289,7 175-305,2 12-39,-1-1 1,-1 1 0,-1 0 0,-13-42-1,10 48-47,2 1 115,-1 1-1,-1-1 1,0 2-1,-1-1 0,0 1 1,-2 0-1,-18-23 1,20 30-99,1 0 1,-1 1 0,-1 0-1,1 0 1,-1 1 0,0 0-1,-1 0 1,1 1 0,-1 1-1,0-1 1,0 2 0,-1-1-1,1 2 1,-1-1 0,-19-1-1,-35-3 61,-90-7 866,146 14-923,0 1 1,0 0-1,0 0 1,0 1-1,1 0 1,-1 1-1,0 0 1,-9 5-1,7-3-744,-1-1 1,1 0-1,-13 2 0,22-5 278,1 3-98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0.785"/>
    </inkml:context>
    <inkml:brush xml:id="br0">
      <inkml:brushProperty name="width" value="0.035" units="cm"/>
      <inkml:brushProperty name="height" value="0.035" units="cm"/>
    </inkml:brush>
  </inkml:definitions>
  <inkml:trace contextRef="#ctx0" brushRef="#br0">86 31 12267,'1'-24'3736,"-3"18"-344,-2 18-1041,-31 190 878,12-56-5270,23-143 1876,-1 1-1,0-1 0,1 0 0,-1 1 1,-1-1-1,1 0 0,0 1 1,-1-1-1,0 0 0,0 0 1,-2 3-1,-2-2-480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1.159"/>
    </inkml:context>
    <inkml:brush xml:id="br0">
      <inkml:brushProperty name="width" value="0.035" units="cm"/>
      <inkml:brushProperty name="height" value="0.035" units="cm"/>
    </inkml:brush>
  </inkml:definitions>
  <inkml:trace contextRef="#ctx0" brushRef="#br0">0 331 16860,'10'-22'1461,"-2"-1"1,11-45-1,-6 17-730,-11 47-685,49-149 1255,-51 153-1286,0-1-1,0 1 0,0-1 1,1 1-1,-1-1 0,0 1 1,0 0-1,0-1 0,1 1 1,-1-1-1,0 1 0,0 0 0,1-1 1,-1 1-1,0 0 0,1-1 1,-1 1-1,0 0 0,1 0 1,-1-1-1,0 1 0,1 0 1,-1 0-1,1-1 0,-1 1 1,1 0-1,-1 0 0,1 0 1,-1 0-1,0 0 0,1 0 1,-1 0-1,1 0 0,0 0 12,0 1-1,0-1 0,0 1 1,0 0-1,0-1 1,0 1-1,0 0 1,0 0-1,0 0 0,0 0 1,-1 0-1,2 1 1,19 38 298,-20-36-301,36 100 214,-22-58-2239,-14-44 1637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1.999"/>
    </inkml:context>
    <inkml:brush xml:id="br0">
      <inkml:brushProperty name="width" value="0.035" units="cm"/>
      <inkml:brushProperty name="height" value="0.035" units="cm"/>
    </inkml:brush>
  </inkml:definitions>
  <inkml:trace contextRef="#ctx0" brushRef="#br0">51 182 17500,'-2'-1'184,"0"0"0,-1 0 0,1 0 1,0 0-1,1-1 0,-1 1 0,0-1 0,0 1 1,1-1-1,-1 1 0,1-1 0,-1 0 1,1 0-1,0 0 0,-1 0 0,1 0 0,-1-3 1,1 1 26,0 0 0,0 0 0,0 0 1,0-1-1,1 1 0,0 0 0,0 0 1,0-1-1,1-3 0,0-1 3,1-1 0,0 1 0,1 0 0,0 1 0,0-1 0,1 1-1,0-1 1,7-10 0,-10 18-191,-1 0 0,1 0 0,-1 0-1,1 0 1,-1 1 0,1-1 0,-1 0-1,1 0 1,0 1 0,-1-1 0,1 0 0,0 1-1,0-1 1,-1 1 0,1-1 0,0 1-1,0-1 1,0 1 0,0 0 0,0-1-1,0 1 1,-1 0 0,3-1 0,-2 2-6,0-1 1,-1 1-1,1 0 1,-1-1-1,1 1 1,0-1-1,-1 1 1,1 0-1,-1-1 1,1 1-1,-1 0 1,1 0-1,-1-1 1,0 1-1,0 0 1,1 0-1,-1 0 1,0-1-1,0 1 1,0 1-1,2 8 54,-1-1 1,-1 0-1,0 15 0,-6 26 128,-2-1 1,-19 65-1,-4 17 5,31-130-206,-2 9-11,0 0-1,1 0 1,0 0-1,0 0 1,1 0-1,0 0 1,3 14-1,-3-23-47,0 0 0,0-1-1,1 1 1,-1 0 0,0 0-1,1 0 1,-1 0-1,0-1 1,1 1 0,-1 0-1,1 0 1,-1-1 0,1 1-1,0 0 1,-1-1-1,1 1 1,0 0 0,-1-1-1,1 1 1,0-1 0,0 0-1,0 1 1,-1-1-1,1 1 1,0-1 0,1 0-1,0 0-64,0 0 0,-1 0 0,1 0 0,0 0 0,0 0 0,-1-1-1,1 1 1,0-1 0,0 0 0,-1 1 0,1-1 0,2-1 0,2-2-214,0 0 0,0-1 0,0 1 0,-1-1 0,8-8 1,1-4-442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2.392"/>
    </inkml:context>
    <inkml:brush xml:id="br0">
      <inkml:brushProperty name="width" value="0.035" units="cm"/>
      <inkml:brushProperty name="height" value="0.035" units="cm"/>
    </inkml:brush>
  </inkml:definitions>
  <inkml:trace contextRef="#ctx0" brushRef="#br0">0 58 18340,'9'37'4958,"-9"-36"-4949,1 0 1,-1 0-1,0-1 0,1 1 0,-1 0 0,1 0 0,-1-1 1,1 1-1,-1 0 0,1-1 0,0 1 0,-1 0 0,1-1 0,0 1 1,0-1-1,-1 1 0,1-1 0,0 0 0,0 1 0,0-1 1,-1 0-1,1 1 0,0-1 0,0 0 0,0 0 0,0 0 1,0 0-1,0 0 0,0 0 0,-1 0 0,1 0 0,0 0 0,0 0 1,0-1-1,0 1 0,0 0 0,0-1 0,-1 1 0,1 0 1,0-1-1,0 1 0,-1-1 0,1 1 0,1-2 0,5-4 81,0 0-1,0 0 0,10-14 0,-1 2 72,-14 17-146,-1-1 0,0 1 0,0 0 0,0 0-1,0 0 1,1 0 0,-1 0 0,0 0 0,1 1 0,-1-1 0,1 0 0,-1 1 0,1-1 0,-1 1 0,1-1 0,0 1-1,-1 0 1,1 0 0,-1-1 0,1 1 0,0 1 0,-1-1 0,1 0 0,0 0 0,2 1 0,-2 1 21,0-1 1,0 1 0,0 0 0,0 0-1,0 0 1,0 0 0,0 0 0,-1 0-1,1 0 1,-1 0 0,0 1 0,1-1-1,-1 1 1,1 3 0,1 2 57,-3-5-49,1 0-1,0 0 1,0 0-1,0 0 1,1 0-1,-1 0 1,1 0-1,0 0 1,0 0-1,3 3 1,-5-6-69,1 0 0,-1-1-1,1 1 1,-1 0 0,1-1 0,-1 1 0,1 0 0,-1-1 0,1 1-1,-1 0 1,0-1 0,1 1 0,-1-1 0,0 1 0,1-1 0,-1 1-1,0-1 1,1 1 0,-1-1 0,0 1 0,0-1 0,0 1-1,0-1 1,1 1 0,-1-1 0,0 1 0,0-1 0,0-1 0,2-17-934,-2-39 729,-2 36-174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2.874"/>
    </inkml:context>
    <inkml:brush xml:id="br0">
      <inkml:brushProperty name="width" value="0.035" units="cm"/>
      <inkml:brushProperty name="height" value="0.035" units="cm"/>
    </inkml:brush>
  </inkml:definitions>
  <inkml:trace contextRef="#ctx0" brushRef="#br0">4 1 19028,'-2'3'3531,"0"4"-2610,32-5-4870,-27-2 3695,0 0-1,-1 0 1,1 0 0,-1 0-1,1 0 1,0 0-1,-1 0 1,1 1 0,-1-1-1,1 1 1,-1 0-1,1 0 1,-1 0 0,0 0-1,1 0 1,-1 1 0,0-1-1,0 1 1,0-1-1,0 1 1,0 0 0,3 3-1,-3 0 635,1 0-1,-1 1 1,0-1-1,0 1 0,-1-1 1,0 1-1,0 0 1,1 11-1,-1-9 314,-1-1-1,2 1 1,-1-1-1,4 10 1,-3-16-662,-1 0 0,1 0 0,-1 0 0,1 0 0,0 0 0,-1-1 0,1 1 0,0 0 0,-1-1 0,1 0 0,0 1 0,2-1 0,7 2-12,-8 0-1,0-1-1,0 1 0,0 0 0,0-1 0,0 1 0,0 1 0,0-1 0,-1 0 0,1 1 0,-1-1 0,0 1 0,0 0 0,0 0 1,0-1-1,0 2 0,0-1 0,-1 0 0,0 0 0,1 0 0,-1 1 0,1 5 0,-2-7 66,0 1 0,1 0 0,-1-1 0,0 1 0,-1 0-1,1-1 1,0 1 0,-1 0 0,1-1 0,-1 1 0,0-1 0,0 1 0,0-1-1,0 0 1,0 1 0,-1-1 0,1 0 0,-1 0 0,1 1 0,-1-1 0,0-1 0,0 1-1,0 0 1,0 0 0,0-1 0,0 1 0,-1-1 0,-3 3 0,2-3-13,-1 1 0,1-1 0,0 0 0,-1 0 0,1 0 0,-1 0 0,1-1 0,-1 0 1,1 0-1,-8-1 0,11 1-129,-1 0 0,1 0 0,0 0 0,0-1 0,0 1 0,0 0 0,0-1 0,0 1 0,0-1 0,0 1 0,0-1 0,0 0 0,0 1 0,0-1 0,0 0 0,0 0-1,1 0 1,-1 1 0,0-1 0,0 0 0,1 0 0,-1 0 0,1 0 0,-1 0 0,1 0 0,-1 0 0,1-1 0,0 1 0,-1 0 0,1 0 0,0 0 0,0 0 0,0 0 0,0-1 0,0 1 0,0 0 0,0 0 0,0 0 0,1 0 0,-1 0 0,0-1 0,1 1 0,-1 0 0,1 0 0,-1 0 0,1 0 0,0-1 0,8-13-715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3.726"/>
    </inkml:context>
    <inkml:brush xml:id="br0">
      <inkml:brushProperty name="width" value="0.035" units="cm"/>
      <inkml:brushProperty name="height" value="0.035" units="cm"/>
    </inkml:brush>
  </inkml:definitions>
  <inkml:trace contextRef="#ctx0" brushRef="#br0">46 250 15907,'0'-1'177,"0"1"-1,0-1 1,0 1-1,0-1 1,-1 1-1,1-1 1,0 1-1,0-1 1,0 1-1,-1-1 1,1 1-1,0-1 1,-1 1-1,1-1 1,0 1-1,-1-1 1,1 1-1,-1 0 1,1-1-1,-1 1 1,1 0-1,0-1 1,-1 1 0,0 0-1,1 0 1,-1-1-1,0 1 1,1 0-20,-1 0 0,0 1 1,1-1-1,-1 0 1,0 1-1,1-1 1,-1 1-1,1-1 0,-1 1 1,1-1-1,-1 1 1,1-1-1,-1 1 1,1-1-1,-1 1 1,1-1-1,-1 2 0,-12 30 1713,9-19-1777,1-1 0,1 1 0,0 0-1,1 0 1,1 26 0,0-39-94,-1 0-1,1 1 1,0-1 0,0 1 0,0-1 0,0 0 0,0 1 0,0-1 0,0 0 0,0 1 0,0-1 0,0 0 0,0 1 0,0-1 0,1 0 0,-1 1 0,0-1 0,0 0 0,0 1-1,0-1 1,1 0 0,-1 1 0,0-1 0,0 0 0,1 0 0,-1 1 0,0-1 0,0 0 0,1 0 0,-1 1 0,0-1 0,1 0 0,-1 0 0,0 0 0,0 0 0,1 1-1,-1-1 1,1 0 0,-1 0 0,12-12-11,6-23 39,-8 9-9,8-38 0,9-23 106,-27 148-64,-1-32-89,0-13-299,0 0 0,1 0 1,1 0-1,4 20 1,-5-35 287,0-1 0,0 0 0,0 0 0,0 0 1,0 1-1,0-1 0,0 0 0,0 0 0,0 0 1,0 1-1,0-1 0,0 0 0,0 0 0,0 0 1,0 1-1,0-1 0,0 0 0,0 0 0,0 0 0,1 1 1,-1-1-1,0 0 0,0 0 0,0 0 0,0 0 1,0 1-1,1-1 0,-1 0 0,0 0 0,0 0 1,0 0-1,1 0 0,-1 0 0,0 0 0,0 0 1,0 0-1,1 0 0,-1 1 0,0-1 0,1 0 1,4-9-1408,2-17-636,11-146-5056,-12 92 5640,4 2 4812,-16 146 5046,2 52-5393,4-115-2883,0 1 19,0-1 1,0 1 0,1 0-1,2 10 1,-3-16-99,0 1 1,0 0-1,0-1 1,1 1 0,-1 0-1,0-1 1,1 1-1,-1-1 1,0 1-1,1-1 1,-1 1 0,0 0-1,1-1 1,-1 1-1,1-1 1,-1 0-1,1 1 1,0-1 0,-1 1-1,1-1 1,-1 0-1,1 1 1,0-1-1,-1 0 1,1 0-1,-1 0 1,1 1 0,0-1-1,-1 0 1,1 0-1,0 0 1,-1 0-1,1 0 1,0 0 0,0 0-1,-1 0 1,1-1-1,0 1 1,-1 0-1,1 0 1,-1-1 0,1 1-1,0 0 1,-1 0-1,1-1 1,-1 1-1,1-1 1,-1 1-1,1-1 1,0 0 0,22-15-39,-16 10-6,0 1 1,1 0-1,-1 0 0,1 1 1,17-7-1,-23 10 31,0 1 0,0-1 0,1 1 0,-1 0-1,0-1 1,0 1 0,1 1 0,-1-1 0,0 0 0,0 0 0,1 1 0,-1-1 0,0 1 0,0 0 0,0 0 0,0-1 0,0 1-1,0 1 1,0-1 0,0 0 0,0 0 0,0 1 0,-1-1 0,1 1 0,-1 0 0,1-1 0,-1 1 0,1 0 0,0 2 0,1 2 33,0-1 0,0 0 0,-1 1 0,0 0 0,0 0 1,-1 0-1,1 0 0,-1 0 0,0 0 0,-1 0 1,0 0-1,0 10 0,0-13 53,-1 1 0,1-1 0,0 1 0,-1-1 0,0 1 0,0-1 0,0 1 0,0-1 0,0 0 0,-1 0 0,1 0 0,-1 0 0,0 0 0,0 0 0,0 0 0,0 0 0,-1-1 0,1 1 1,-1-1-1,1 0 0,-1 1 0,0-1 0,-4 2 0,6-4-65,-1 1 1,0-1-1,1 1 1,-1-1-1,0 0 1,1 0-1,-1 1 1,0-1 0,0 0-1,1-1 1,-1 1-1,0 0 1,0 0-1,1-1 1,-1 1-1,0-1 1,1 1 0,-1-1-1,1 0 1,-1 0-1,0 0 1,1 0-1,0 0 1,-1 0-1,1 0 1,-2-2-1,-2-3-624,-1 0-1,1-1 0,1 1 0,-6-10 0,2 2-962,6 12 624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4.411"/>
    </inkml:context>
    <inkml:brush xml:id="br0">
      <inkml:brushProperty name="width" value="0.035" units="cm"/>
      <inkml:brushProperty name="height" value="0.035" units="cm"/>
    </inkml:brush>
  </inkml:definitions>
  <inkml:trace contextRef="#ctx0" brushRef="#br0">1 1 15035,'0'-1'85,"0"1"-1,0 0 0,0 0 0,0 0 1,0 0-1,0 0 0,1 0 1,-1 0-1,0 0 0,0 0 0,0 0 1,0 0-1,0 0 0,0 0 1,0 0-1,1 0 0,-1 0 0,0 0 1,0 0-1,0 0 0,0 0 1,0 0-1,0 0 0,0 0 0,0 0 1,1 0-1,-1 0 0,0 1 1,0-1-1,0 0 0,0 0 0,0 0 1,0 0-1,0 0 0,0 0 1,0 0-1,0 0 0,0 0 0,0 0 1,0 1-1,1-1 0,-1 0 1,0 0-1,0 0 0,0 0 0,0 0 1,0 0-1,0 0 0,0 0 1,0 1-1,0-1 0,0 0 0,0 0 1,0 0-1,0 0 0,0 0 1,0 0-1,0 0 0,-1 1 1,1-1-1,0 0 0,0 0 0,0 0 1,0 0-1,3 17 1974,2 25-929,13 320 1632,-17-351-2717,0-1 1,1 1 0,0 0 0,4 13 0,-6-24-43,0 1 1,0-1-1,0 1 1,0 0-1,0-1 1,0 1-1,1-1 1,-1 1-1,0-1 1,0 1-1,1-1 1,-1 1-1,0-1 1,1 1-1,-1-1 1,0 1-1,1-1 1,-1 0 0,1 1-1,-1-1 1,1 1-1,-1-1 1,1 0-1,-1 0 1,1 1-1,-1-1 1,1 0-1,-1 0 1,1 0-1,0 0 1,-1 1-1,1-1 1,-1 0-1,1 0 1,0 0-1,-1 0 1,1 0-1,-1 0 1,1-1-1,-1 1 1,1 0-1,0 0 1,-1 0-1,1 0 1,-1-1 0,1 1-1,-1 0 1,1-1-1,-1 1 1,1 0-1,-1-1 1,1 1-1,-1-1 1,0 1-1,1 0 1,-1-1-1,0 1 1,1-1-1,-1 1 1,0-1-1,0 1 1,1-2-1,19-35 56,0-11 17,22-85 0,-41 125-81,-1 6 3,0 1-1,0 0 0,0 0 0,1-1 1,-1 1-1,0 0 0,1 0 0,-1-1 1,1 1-1,-1 0 0,1 0 1,0 0-1,-1 0 0,1 0 0,0 0 1,0 0-1,1-1 0,-2 2 0,1 1 0,0-1 0,-1 1-1,1-1 1,-1 1 0,1-1 0,-1 1 0,0-1-1,1 1 1,-1 0 0,0-1 0,1 1 0,-1 0 0,0 0-1,0-1 1,1 1 0,-1 0 0,0-1 0,0 1-1,0 0 1,0 1 0,5 97-168,-1-18-552,-4-80 651,0 0 0,0 0 1,0 0-1,0-1 0,0 1 1,0 0-1,0 0 0,0 0 0,1 0 1,-1 0-1,0 0 0,1-1 0,-1 1 1,0 0-1,1 0 0,-1 0 1,1-1-1,-1 1 0,2 1 0,-1-2 36,-1 0 0,1-1 0,-1 1 0,1 0 0,-1 0 0,1-1 0,-1 1 0,0 0 0,1 0 0,-1-1 0,1 1-1,-1 0 1,0-1 0,1 1 0,-1-1 0,0 1 0,1-1 0,-1 1 0,0-1 0,0 1 0,1 0 0,-1-2 0,15-35-801,-8 12 397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5.039"/>
    </inkml:context>
    <inkml:brush xml:id="br0">
      <inkml:brushProperty name="width" value="0.035" units="cm"/>
      <inkml:brushProperty name="height" value="0.035" units="cm"/>
    </inkml:brush>
  </inkml:definitions>
  <inkml:trace contextRef="#ctx0" brushRef="#br0">10 53 15235,'1'11'936,"-1"0"-1,0-1 0,0 1 1,-1 0-1,-3 11 0,-1 29 1855,5-51-2779,0 0 0,0 0 0,0 1 1,0-1-1,0 0 0,0 0 0,0 0 0,0 0 0,0 1 1,0-1-1,0 0 0,0 0 0,0 0 0,0 0 0,0 1 0,0-1 1,0 0-1,0 0 0,0 0 0,0 1 0,0-1 0,0 0 1,0 0-1,0 0 0,0 0 0,0 0 0,0 1 0,1-1 0,-1 0 1,0 0-1,0 0 0,0 0 0,0 0 0,0 0 0,0 1 1,1-1-1,-1 0 0,0 0 0,0 0 0,0 0 0,0 0 0,1 0 1,-1 0-1,0 0 0,0 0 0,0 0 0,0 0 0,1 0 0,-1 0 1,0 0-1,0 0 0,0 0 0,1 0 0,-1 0 0,0 0 1,11-10 99,9-18-351,-3-5-40,-13 24 162,1 0-1,-1 0 1,2 0-1,-1 1 1,10-11-1,-15 19 111,0 0 0,0 0 0,0-1 0,1 1 0,-1 0 1,0 0-1,0-1 0,1 1 0,-1 0 0,0 0 0,0 0 0,1 0 0,-1-1 0,0 1 0,0 0 0,1 0 0,-1 0 0,0 0 0,1 0 0,-1 0 0,0 0 0,1 0 0,-1 0 0,0 0 0,1 0 0,-1 0 0,0 0 0,1 0 0,-1 0 0,0 0 0,0 0 0,1 0 1,5 11-83,-3 21 98,-3-28-22,0 29 91,0-25-17,-1-1 1,1 1 0,0-1 0,0 1 0,1-1 0,0 1-1,1-1 1,0 1 0,5 12 0,8-7 55,-13-12-122,-1 0 0,1 0 0,0 0 0,-1 0 0,1 0 0,-1 0 0,0 0 0,1 1 0,-1-1 0,0 0 0,2 4 0,1 6 4,0-1-1,-1 1 1,0 0 0,-1 0 0,0 0-1,-1 1 1,0-1 0,0 0-1,-2 0 1,-1 15 0,-3-13 85,-1-18 5,-2-21 6,7 10-93,1 0 0,0 0 1,1 0-1,0 0 0,2 1 0,8-31 0,4 1-295,20-43 0,1 1-453,-34 83 625,-1 6 63,0 12 90,-3 30 314,1-29-218,1-14-114,-2 10 103,2 0 0,-1 0 0,2 1 0,-1-1 0,1 0 0,1-1 0,0 1 0,1 0 0,4 10 0,-7-20-136,0-1 0,0 1 1,0-1-1,0 1 0,0-1 0,0 1 0,0-1 0,1 0 0,-1 1 1,0-1-1,0 1 0,1-1 0,-1 0 0,0 1 0,0-1 1,1 0-1,-1 1 0,0-1 0,1 0 0,-1 0 0,1 1 0,-1-1 1,0 0-1,1 0 0,-1 0 0,1 1 0,-1-1 0,1 0 0,-1 0 1,0 0-1,1 0 0,-1 0 0,1 0 0,-1 0 0,1 0 1,-1 0-1,1 0 0,-1 0 0,0 0 0,1 0 0,-1 0 0,1 0 1,-1-1-1,1 1 0,-1 0 0,0 0 0,1-1 0,-1 1 1,1 0-1,-1 0 0,0-1 0,1 1 0,-1 0 0,0-1 0,0 1 1,1 0-1,-1-1 0,0 1 0,0-1 0,1 1 0,-1 0 0,0-1 1,0 1-1,0-1 0,0 1 0,0-1 0,0 0 0,11-31-1053,-9 7 623,-1-5-146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5.508"/>
    </inkml:context>
    <inkml:brush xml:id="br0">
      <inkml:brushProperty name="width" value="0.035" units="cm"/>
      <inkml:brushProperty name="height" value="0.035" units="cm"/>
    </inkml:brush>
  </inkml:definitions>
  <inkml:trace contextRef="#ctx0" brushRef="#br0">1 0 16772,'0'8'1688,"1"3"-1120,-2-1-296,5 4 720,5-1-736,-2-3-880,-2 0-424,8 0 792,2 3-320,-2-4-232</inkml:trace>
  <inkml:trace contextRef="#ctx0" brushRef="#br0" timeOffset="1">173 207 11482,'7'20'1265,"-1"0"-1,-1 0 0,0 1 0,2 34 0,-3 85 2972,-4-136-4151,0 1-1,0-1 0,-1 0 0,1 0 1,-1 1-1,0-1 0,-2 4 0,3-7-63,0-1 0,-1 1 0,1-1 0,0 1 0,0-1 0,-1 1 0,1-1 0,0 1 0,-1-1-1,1 0 1,-1 1 0,1-1 0,-1 0 0,1 1 0,-1-1 0,1 0 0,-1 1 0,1-1 0,-1 0-1,1 0 1,-1 0 0,0 1 0,0-1 3,-1-1 1,1 1-1,0 0 0,0 0 1,0-1-1,0 1 0,0-1 1,0 1-1,0-1 0,0 1 1,0-1-1,0 0 0,0 1 1,0-1-1,0 0 0,-1-1 1,-3-4-38,-1 0 0,1-1 0,0 0-1,0 0 1,1 0 0,0-1 0,0 1 0,1-1 0,0 0 0,0 0 0,1 0 0,0-1 0,0 1 0,1 0 0,-1-13 0,2-5-862,1 0 0,1 0 0,9-45 0,-4 35 140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088"/>
    </inkml:context>
    <inkml:brush xml:id="br0">
      <inkml:brushProperty name="width" value="0.025" units="cm"/>
      <inkml:brushProperty name="height" value="0.025" units="cm"/>
    </inkml:brush>
  </inkml:definitions>
  <inkml:trace contextRef="#ctx0" brushRef="#br0">88 1 15054,'0'0'1607,"-12"8"85,6-4-1394,-36 26 1397,39-28-1530,1 0 0,0 0 0,0 1-1,-1-1 1,2 0 0,-1 1 0,0-1-1,0 1 1,1 0 0,-1 0 0,1 0-1,0-1 1,0 1 0,0 0 0,1 0-1,-2 5 1,3-6-163,-1-1 1,0 1-1,1-1 0,-1 0 0,1 0 1,0 1-1,-1-1 0,1 0 0,0 0 1,0 0-1,0 0 0,0 0 0,0 0 0,0 0 1,0 0-1,0 0 0,0 0 0,0 0 1,0-1-1,1 1 0,-1 0 0,0-1 1,1 1-1,-1-1 0,0 0 0,2 1 0,48 10-629,-28-6-188,-18-4 702,0 1-1,0 0 1,0 0 0,-1 0 0,1 1 0,-1-1 0,0 1 0,0 0 0,8 8 0,-11-11 131,-1 1 0,1 0 1,0 0-1,-1 0 0,1 0 0,0 0 0,-1 0 1,1 1-1,-1-1 0,0 0 0,1 0 0,-1 0 1,0 0-1,0 1 0,1-1 0,-1 0 0,0 0 1,0 0-1,-1 1 0,1-1 0,0 0 0,0 0 1,0 0-1,-1 0 0,1 1 0,-1-1 0,1 0 1,-1 0-1,1 0 0,-1 0 0,0 0 0,1 0 0,-1 0 1,0 0-1,0 0 0,0-1 0,0 1 0,1 0 1,-1 0-1,0-1 0,-1 1 0,1-1 0,0 1 1,0-1-1,-2 1 0,-5 4 117,0 0 1,-1-1-1,0 0 1,1-1-1,-1 0 1,-11 2-1,-13-3-2514,27-4-2447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5.913"/>
    </inkml:context>
    <inkml:brush xml:id="br0">
      <inkml:brushProperty name="width" value="0.035" units="cm"/>
      <inkml:brushProperty name="height" value="0.035" units="cm"/>
    </inkml:brush>
  </inkml:definitions>
  <inkml:trace contextRef="#ctx0" brushRef="#br0">2 0 16796,'-2'40'7099,"4"58"-5829,-2-85-1175,2 58 764,18 107 1,-20-177-857,6 22 38,-6-22-44,0-1 0,0 0 0,1 1 0,-1-1 0,0 0 0,0 0 0,0 1 0,0-1 1,0 0-1,0 1 0,1-1 0,-1 0 0,0 0 0,0 1 0,0-1 0,1 0 0,-1 0 0,0 0 0,0 1 0,1-1 0,-1 0 0,0 0 0,0 0 0,1 0 0,-1 1 0,0-1 0,1 0 0,-1 0 0,0 0 0,0 0 0,1 0 0,-1 0 0,0 0 0,1 0 0,-1 0 0,0 0 0,1 0 0,-1 0 0,0 0 0,1 0 0,-1 0 0,0 0 0,0-1 0,1 1 0,-1 0 1,0 0-1,1 0 0,-1 0 0,0 0 0,0-1 0,1 1 0,-1 0 0,0 0 0,0-1 0,0 1 0,1 0 0,-1 0 0,0-1 0,0 1 0,0 0 0,0 0 0,0-1 0,1 1 0,-1 0 0,0-1 0,6-13-138,0 0 1,-1 0-1,0-1 1,-2 0-1,5-26 1,-1 6-159,5-33-277,12-41-1095,-27 187 780,0-30 844,-1 64-203,5-95-279,0-1 1,1 0-1,0 0 0,9 27 1,-10-40-27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6.381"/>
    </inkml:context>
    <inkml:brush xml:id="br0">
      <inkml:brushProperty name="width" value="0.035" units="cm"/>
      <inkml:brushProperty name="height" value="0.035" units="cm"/>
    </inkml:brush>
  </inkml:definitions>
  <inkml:trace contextRef="#ctx0" brushRef="#br0">1 0 18556,'0'19'1504,"3"-3"-1184,0 0-256,4-3 256,0-5-672,3-5-2136,2-3 2248,-2-7-496,0-5-289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6.758"/>
    </inkml:context>
    <inkml:brush xml:id="br0">
      <inkml:brushProperty name="width" value="0.035" units="cm"/>
      <inkml:brushProperty name="height" value="0.035" units="cm"/>
    </inkml:brush>
  </inkml:definitions>
  <inkml:trace contextRef="#ctx0" brushRef="#br0">3 127 15595,'-1'23'1691,"0"-18"-1351,1 1 0,0 0 0,0 0 0,0-1 0,0 1 0,3 10 0,-3-16-318,0 0 0,0 1 0,0-1 0,0 0 0,0 0 1,0 1-1,0-1 0,0 0 0,0 0 0,0 0 0,1 1 1,-1-1-1,0 0 0,0 0 0,0 0 0,0 1 0,0-1 1,1 0-1,-1 0 0,0 0 0,0 0 0,0 1 0,0-1 1,1 0-1,-1 0 0,0 0 0,0 0 0,0 0 0,1 0 0,-1 0 1,0 0-1,0 0 0,1 0 0,-1 0 0,0 0 0,0 0 1,1 0-1,-1 0 0,0 0 0,1 0 0,6-9 326,3-13-192,2-24-450,-9 75 189,6 29 0,-8-50 147,1 0 0,0 0 0,1 0-1,0 0 1,0-1 0,1 1-1,0-1 1,8 11 0,-11-16-30,0-1 0,0 0 0,0 0 0,0 0 0,0 0 0,0 0 0,0 0 0,0 0 0,0 0 0,1 0 0,-1-1 0,0 1 0,1 0 0,-1-1 0,1 0 0,-1 1 0,0-1 0,1 0 0,-1 1 0,1-1 0,-1 0 0,3 0 0,-2-1 0,0 1 0,0-1 1,0 0-1,0 0 0,0 0 0,0 0 0,0 0 0,0 0 1,0 0-1,0-1 0,0 1 0,-1-1 0,3-1 0,2-5-40,0 0-1,0-1 0,-1 1 1,1-1-1,4-13 1,-3 3-615,-1 0 0,0 0 0,-1-1 0,-2 1 0,0-1 0,-1 0 0,0 0 0,-4-36 0,2 56 618,0 0 0,0 1-1,0-1 1,0 0 0,0 0 0,0 0 0,0 0 0,0 0-1,-1 0 1,1 0 0,0 0 0,0 0 0,0 0 0,0 0-1,0 0 1,0 0 0,0 0 0,0 0 0,0 0 0,0 0-1,0-1 1,-1 1 0,1 0 0,0 0 0,0 0-1,0 0 1,0 0 0,0 0 0,0 0 0,0 0 0,0 0-1,0 0 1,0 0 0,0 0 0,0 0 0,0 0 0,0 0-1,0 0 1,0-1 0,0 1 0,0 0 0,0 0 0,0 0-1,0 0 1,0 0 0,-1 0 0,1 0 0,0 0-1,1 0 1,-1 0 0,0 0 0,0-1 0,0 1 0,-4 12 109,4-10 41,-1-1-1,1 1 1,0 0 0,0-1-1,0 1 1,0 0 0,0-1-1,0 1 1,0 0 0,0 0-1,1-1 1,-1 1 0,1 0-1,-1-1 1,1 1-1,1 1 1,1-7-18,-1 1-1,1-1 1,-1 0-1,0 0 1,0 0-1,0 0 1,-1-1-1,2-4 1,2-8-287,-5 28 375,-1 9 169,0 23 1186,6 60 0,-2-83-1107,0 0 0,1-1-1,1 0 1,1 0 0,11 26 0,-16-43-515,0 0 0,0 0 0,0 0 0,-1 0 0,2-1 0,-1 1 0,0 0 0,0-1 0,0 1 0,1-1 0,-1 1 0,1-1 0,-1 1 0,1-1 0,0 0 0,-1 0 0,1 0 0,0 0 0,0 0 0,0-1 0,3 2 0,-4-2 15,0 0 0,-1-1 0,1 1 1,-1-1-1,1 1 0,-1 0 0,1-1 1,-1 1-1,0-1 0,1 1 0,-1-1 1,1 1-1,-1-1 0,0 0 0,0 1 0,1-1 1,-1 1-1,0-1 0,0 0 0,0 1 1,1-1-1,-1 1 0,0-1 0,0 0 1,0 1-1,0-1 0,0 0 0,0 1 1,-1-1-1,1 0 0,0 0 0,-1-10-475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7.166"/>
    </inkml:context>
    <inkml:brush xml:id="br0">
      <inkml:brushProperty name="width" value="0.035" units="cm"/>
      <inkml:brushProperty name="height" value="0.035" units="cm"/>
    </inkml:brush>
  </inkml:definitions>
  <inkml:trace contextRef="#ctx0" brushRef="#br0">1 101 18116,'7'0'1832,"2"-5"-1064,3 2-239,4-4 831,4 0-256,5 0-296,0-5-232,1 2-720,-4-1-488,-1 1 600,-2 3-192,-3-15-128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9.259"/>
    </inkml:context>
    <inkml:brush xml:id="br0">
      <inkml:brushProperty name="width" value="0.035" units="cm"/>
      <inkml:brushProperty name="height" value="0.035" units="cm"/>
    </inkml:brush>
  </inkml:definitions>
  <inkml:trace contextRef="#ctx0" brushRef="#br0">65 0 15435,'-6'2'1433,"3"5"-913,2 6-224,-3 1 520,4 12-80,-2 4-112,-4 7-152,4 12-248,0 4-40,-2 9-328,-6-2-232,4 10 328,-3-3-56,-1 5-96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29.738"/>
    </inkml:context>
    <inkml:brush xml:id="br0">
      <inkml:brushProperty name="width" value="0.035" units="cm"/>
      <inkml:brushProperty name="height" value="0.035" units="cm"/>
    </inkml:brush>
  </inkml:definitions>
  <inkml:trace contextRef="#ctx0" brushRef="#br0">22 0 13499,'-5'51'1248,"2"2"-1088,-2-12-376,3 5 320,-1-9-64,0-2-120,2-1-168</inkml:trace>
  <inkml:trace contextRef="#ctx0" brushRef="#br0" timeOffset="1">23 1232 13443,'-1'40'1152,"-4"-7"-984,2-12-304,3-5-232,-3-9 360,3-5-136,-5 3-144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0.159"/>
    </inkml:context>
    <inkml:brush xml:id="br0">
      <inkml:brushProperty name="width" value="0.035" units="cm"/>
      <inkml:brushProperty name="height" value="0.035" units="cm"/>
    </inkml:brush>
  </inkml:definitions>
  <inkml:trace contextRef="#ctx0" brushRef="#br0">44 1 13539,'0'18'1672,"0"-3"-1096,-3-2-256,0-2 1377,0-1-1345,0-1-272,2 4-424,-3-8 136,-2 1 64,-3 6-104,-2-8-120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0.728"/>
    </inkml:context>
    <inkml:brush xml:id="br0">
      <inkml:brushProperty name="width" value="0.035" units="cm"/>
      <inkml:brushProperty name="height" value="0.035" units="cm"/>
    </inkml:brush>
  </inkml:definitions>
  <inkml:trace contextRef="#ctx0" brushRef="#br0">0 2 14107,'0'0'82,"0"0"-1,0-1 1,0 1 0,0 0-1,0 0 1,1 0 0,-1 0 0,0 0-1,0 0 1,0 0 0,0 0-1,0 0 1,0 0 0,0 0-1,0 0 1,0 0 0,0 0-1,0-1 1,0 1 0,1 0-1,-1 0 1,0 0 0,0 0 0,0 0-1,0 0 1,0 0 0,0 0-1,0 0 1,0 0 0,1 0-1,-1 0 1,0 0 0,0 0-1,0 0 1,0 0 0,0 0 0,0 0-1,0 1 1,0-1 0,0 0-1,0 0 1,1 0 0,-1 0-1,0 0 1,0 0 0,0 0-1,0 0 1,0 0 0,0 0-1,0 0 1,0 0 0,0 0 0,0 1-1,0-1 1,0 0 0,0 0-1,0 0 1,0 0 0,0 0-1,0 0 1,0 0 0,0 0-1,0 0 1,0 1 0,0-1-1,0 0 1,0 0 0,0 0 0,0 0-1,7 15 2591,7 31-1642,-8-27-172,1 6-413,-3-11-234,0-1 0,1 1 0,11 19-1,-16-32-225,0 0 0,0 0-1,1-1 1,-1 1 0,0 0-1,1-1 1,-1 1 0,1-1-1,-1 1 1,1 0 0,-1-1-1,1 1 1,0-1 0,-1 1-1,1-1 1,-1 0 0,1 1-1,0-1 1,0 1 0,-1-1-1,1 0 1,0 0 0,-1 1-1,1-1 1,0 0 0,0 0-1,-1 0 1,1 0 0,0 0-1,0 0 1,0 0 0,-1 0-1,1 0 1,0-1 0,0 1-1,-1 0 1,1 0 0,0-1-1,-1 1 1,1 0 0,0-1-1,-1 1 1,1 0 0,0-1-1,-1 1 1,1-1 0,-1 0-1,1 1 1,-1-1 0,1 1-1,0-2 1,3-3-360,-1 0 0,1 0 0,-1-1 0,5-10 0,26-72-2348,-24 59 1785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1.187"/>
    </inkml:context>
    <inkml:brush xml:id="br0">
      <inkml:brushProperty name="width" value="0.035" units="cm"/>
      <inkml:brushProperty name="height" value="0.035" units="cm"/>
    </inkml:brush>
  </inkml:definitions>
  <inkml:trace contextRef="#ctx0" brushRef="#br0">121 1 13539,'-28'129'6860,"-19"64"-3516,21-87-2922,24-96-333,-5 19-442,-4 32 0,11-61 353,1 0 1,-1 0-1,0 0 1,0 0-1,0-1 1,0 1-1,0 0 0,0 0 1,0 0-1,0 0 1,0 0-1,0 0 1,0 0-1,1 0 1,-1 0-1,0 0 1,0 0-1,0 0 1,0 0-1,0 0 1,0 0-1,0 0 1,0 0-1,0 0 0,0 0 1,0 0-1,1 0 1,-1 1-1,0-1 1,0 0-1,0 0 1,0 0-1,0 0 1,0 0-1,0 0 1,0 0-1,0 0 1,0 0-1,0 0 1,0 0-1,0 0 0,0 0 1,0 0-1,0 1 1,1-1-1,-1 0 1,0 0-1,0 0 1,0 0-1,0 0 1,0 0-1,0 0 1,0 0-1,0 0 1,0 0-1,0 1 1,0-1-1,0 0 0,0 0 1,-1 0-1,1 0 1,0 0-1,0 0 1,0 0-1,0 0 1,0 0-1,0 0 1,6-5-119,2-8-91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1.550"/>
    </inkml:context>
    <inkml:brush xml:id="br0">
      <inkml:brushProperty name="width" value="0.035" units="cm"/>
      <inkml:brushProperty name="height" value="0.035" units="cm"/>
    </inkml:brush>
  </inkml:definitions>
  <inkml:trace contextRef="#ctx0" brushRef="#br0">1 212 16964,'0'0'44,"0"0"1,0 0 0,0 0 0,0 0 0,1 0-1,-1 0 1,0 0 0,0 0 0,0 0-1,0 0 1,0 0 0,0 0 0,1 0-1,-1 0 1,0 0 0,0 0 0,0 0 0,0 0-1,0 0 1,0 0 0,0 0 0,1 0-1,-1 0 1,0 0 0,0 0 0,0 0 0,0 0-1,0 0 1,0 0 0,0 0 0,1 0-1,-1 0 1,0 0 0,0 0 0,0 1 0,0-1-1,0 0 1,0 0 0,0 0 0,0 0-1,0 0 1,0 0 0,0 0 0,0 0 0,0 1-1,0-1 1,1 0 0,-1 0 0,0 0-1,0 0 1,0 0 0,0 0 0,0 1 0,0-1-1,0 0 1,0 0 0,-1 0 0,1 0-1,0 0 1,0 1 0,10-17 1099,8-22-308,7-28-100,11-26-317,-36 92-417,0 0 1,0 0-1,0 0 0,0 0 0,0-1 0,0 1 0,0 0 1,0 0-1,0 0 0,0 0 0,1-1 0,-1 1 0,0 0 0,0 0 1,0 0-1,0 0 0,0-1 0,0 1 0,0 0 0,1 0 1,-1 0-1,0 0 0,0 0 0,0 0 0,0 0 0,0-1 1,1 1-1,-1 0 0,0 0 0,0 0 0,0 0 0,0 0 1,1 0-1,-1 0 0,0 0 0,0 0 0,0 0 0,1 0 1,-1 0-1,0 0 0,0 0 0,0 0 0,3 9 75,-1 19 25,-2-26-91,-3 213-203,3-212-1268,-2-11 1081,-1-15 132,1-8-224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432"/>
    </inkml:context>
    <inkml:brush xml:id="br0">
      <inkml:brushProperty name="width" value="0.025" units="cm"/>
      <inkml:brushProperty name="height" value="0.025" units="cm"/>
    </inkml:brush>
  </inkml:definitions>
  <inkml:trace contextRef="#ctx0" brushRef="#br0">0 0 4869,'0'0'16303,"16"60"-14637,-16-30-738,0 3-319,0-3-289,0-4-288,0-4 0,8-6 0,-3-7-416,6-6-993,5-3-129,-4-8-704,2-16-961,-3-4-1185,2-10-641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2.221"/>
    </inkml:context>
    <inkml:brush xml:id="br0">
      <inkml:brushProperty name="width" value="0.035" units="cm"/>
      <inkml:brushProperty name="height" value="0.035" units="cm"/>
    </inkml:brush>
  </inkml:definitions>
  <inkml:trace contextRef="#ctx0" brushRef="#br0">127 31 13443,'7'-31'9662,"-11"49"-8272,-45 215-540,50-281-959,1 14 62,0 9-18,-1 0 1,-1 0 0,-5-43 0,1 59 34,2 15-8,1 15-14,2 1 53,2-1 0,0 0 0,1 0 0,1 0 0,1-1 0,11 26 0,-3-28 98,-14-18-94,0 0 0,0 1 0,0-1-1,1 0 1,-1 0 0,0 1 0,1-1 0,-1 0 0,0 0-1,0 1 1,1-1 0,-1 0 0,0 0 0,1 0 0,-1 0 0,0 0-1,1 0 1,-1 1 0,1-1 0,-1 0 0,0 0 0,1 0-1,-1 0 1,0 0 0,1 0 0,-1 0 0,1-1 0,-1 1-1,0 0 1,1 0 0,-1 0 0,0 0 0,1 0 0,-1 0-1,0-1 1,1 1 0,-1 0 0,0 0 0,0-1 0,1 1-1,-1 0 1,0 0 0,0-1 0,1 1 0,-1 0 0,0 0-1,0-1 1,0 1 0,1-1 0,-1 1-2,0-1 0,-1 1 0,1-1 0,0 1 0,0-1-1,0 1 1,0-1 0,-1 1 0,1 0 0,0-1 0,-1 1 0,1-1 0,0 1 0,0 0 0,-1-1-1,1 1 1,-1 0 0,1-1 0,0 1 0,-1 0 0,1 0 0,-1-1 0,1 1 0,-1 0 0,1 0-1,0 0 1,-1-1 0,-15-5 23,15 5-20,-12-5 15,0 0 0,0-1-1,1-1 1,0 0-1,-14-13 1,-1 0 414,34 25-421,0 0-1,0 0 1,0-1-1,0 0 1,1 0-1,0-1 1,-1 0-1,1-1 1,0 1 0,0-1-1,0-1 1,0 1-1,0-1 1,0-1-1,11-1 1,2-2-316,-1 0 1,1-1-1,-1-1 1,0-1-1,23-12 1,-7 0-118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2.645"/>
    </inkml:context>
    <inkml:brush xml:id="br0">
      <inkml:brushProperty name="width" value="0.035" units="cm"/>
      <inkml:brushProperty name="height" value="0.035" units="cm"/>
    </inkml:brush>
  </inkml:definitions>
  <inkml:trace contextRef="#ctx0" brushRef="#br0">126 25 16588,'6'-19'2702,"-5"13"-1114,-6 14 847,-20 47-1734,2 1-1,3 1 1,2 1 0,-14 81-1,28-111-524,1 0-1,0 29 0,3-50-189,0 0-1,1 0 1,0 0-1,0 0 1,0 0-1,1 0 1,0 0-1,0 0 1,1-1-1,0 1 1,0-1-1,1 0 1,7 11-1,-10-16-63,0 1 0,1-1 1,-1 0-1,1 1 0,0-1 0,-1 0 0,1 0 0,0 0 0,0 0 0,0 0 1,-1-1-1,1 1 0,0-1 0,0 1 0,0-1 0,0 0 0,0 1 0,0-1 1,3 0-1,-1-1-28,1 0 1,-1 1 0,0-1-1,0-1 1,0 1-1,0 0 1,-1-1 0,7-3-1,15-12-466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3.100"/>
    </inkml:context>
    <inkml:brush xml:id="br0">
      <inkml:brushProperty name="width" value="0.035" units="cm"/>
      <inkml:brushProperty name="height" value="0.035" units="cm"/>
    </inkml:brush>
  </inkml:definitions>
  <inkml:trace contextRef="#ctx0" brushRef="#br0">16 14 15195,'7'-13'3202,"-7"13"-3148,0 0 1,0 0 0,0 0-1,0 0 1,0 0 0,0 0-1,0 0 1,0 0 0,0 0-1,0 0 1,0 0 0,0 0-1,0 0 1,0 0 0,0 0 0,0 0-1,0 0 1,0 0 0,1 0-1,-5 27 3256,3-21-3437,-1 7 547,-4 17 82,1 0 0,2 0-1,1 1 1,3 57-1,-1-87-503,0 0 0,1 1 0,-1-1 0,0 0-1,0 0 1,0 0 0,1 0 0,-1 0 0,0 0-1,1 0 1,-1 0 0,1 0 0,0 0 0,-1 0-1,1 0 1,0 0 0,0 1 0,0-2-25,-1 0 1,1 0 0,-1 0-1,0 0 1,1 0 0,-1 0-1,1-1 1,-1 1-1,1 0 1,-1 0 0,0 0-1,1 0 1,-1 0 0,1-1-1,-1 1 1,0 0-1,1 0 1,-1-1 0,0 1-1,1 0 1,-1-1-1,0 1 1,0 0 0,1-1-1,-1 1 1,0 0 0,0-1-1,1 0 1,2-3-129,-1-2 1,1 1-1,-1 0 0,0 0 1,2-6-1,2-22-177,1-7-80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3.599"/>
    </inkml:context>
    <inkml:brush xml:id="br0">
      <inkml:brushProperty name="width" value="0.035" units="cm"/>
      <inkml:brushProperty name="height" value="0.035" units="cm"/>
    </inkml:brush>
  </inkml:definitions>
  <inkml:trace contextRef="#ctx0" brushRef="#br0">11 1 21253,'-2'4'1744,"-1"0"-1344,1 1-160,2-1 472,0-1-528,1 1 1000,-1-3-1007,-1 1-113,-2-2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34.024"/>
    </inkml:context>
    <inkml:brush xml:id="br0">
      <inkml:brushProperty name="width" value="0.035" units="cm"/>
      <inkml:brushProperty name="height" value="0.035" units="cm"/>
    </inkml:brush>
  </inkml:definitions>
  <inkml:trace contextRef="#ctx0" brushRef="#br0">0 598 14227,'6'-13'6687,"16"-25"-4645,121-167 199,-143 205-2239,0 0-1,0 0 0,0 0 1,0 0-1,0 1 0,0-1 1,0 0-1,0 0 0,0 0 1,0 0-1,0 0 0,0 0 1,1 0-1,-1 0 1,0 1-1,0-1 0,0 0 1,0 0-1,0 0 0,0 0 1,0 0-1,0 0 0,1 0 1,-1 0-1,0 0 0,0 0 1,0 0-1,0 0 0,0 0 1,0 0-1,1 0 0,-1 0 1,0 0-1,0 0 0,0 0 1,0 0-1,0 0 0,0 0 1,1 0-1,-1 0 0,0 0 1,0 0-1,0 0 0,0 0 1,0 0-1,0 0 0,0 0 1,1 0-1,-1-1 0,0 1 1,0 0-1,0 0 0,0 0 1,0 0-1,0 0 1,0 0-1,0 0 0,0-1 1,0 1-1,0 0 0,0 0 1,0 0-1,1 0 0,-2 18 29,-4 24 18,-7 75 305,5-49-1243,10-82 685,3-6-57</inkml:trace>
  <inkml:trace contextRef="#ctx0" brushRef="#br0" timeOffset="1">334 0 17836,'-2'10'612,"1"-1"0,0 0 0,1 1 0,0-1 0,0 1 0,1-1 0,1 1 0,-1-1 0,1 0 0,4 11 0,2 13-17,1 19-21,-1 0 0,0 104 1,-9-131-788,-1 1 0,-1-1 0,0 1 1,-3-1-1,0 0 0,-1-1 0,-1 0 0,-14 28 1,7-25-124,0-12-102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42.504"/>
    </inkml:context>
    <inkml:brush xml:id="br0">
      <inkml:brushProperty name="width" value="0.035" units="cm"/>
      <inkml:brushProperty name="height" value="0.035" units="cm"/>
    </inkml:brush>
  </inkml:definitions>
  <inkml:trace contextRef="#ctx0" brushRef="#br0">0 112 16291,'3'0'1257,"9"-3"-769,1-1-144,2-3 488,10 0-232,6-9-64,5 4 32,6-3-135,-1 2-89,1-2-240,-3 7-184,-2 1-400,-1 2-201,-9 5 537,-3 3-112,-2-3-104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43.608"/>
    </inkml:context>
    <inkml:brush xml:id="br0">
      <inkml:brushProperty name="width" value="0.035" units="cm"/>
      <inkml:brushProperty name="height" value="0.035" units="cm"/>
    </inkml:brush>
  </inkml:definitions>
  <inkml:trace contextRef="#ctx0" brushRef="#br0">2 100 14667,'0'5'1648,"-1"-2"-1055,11 3-73,4-6 944,6-6-520,2-4-80,6-5-87,4-3-57,2 0-184,2 0-128,0 3-384,1 2-208,3 13-480,-3 0-272,1 10 688,-1 3-161,-5 4-191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01.260"/>
    </inkml:context>
    <inkml:brush xml:id="br0">
      <inkml:brushProperty name="width" value="0.035" units="cm"/>
      <inkml:brushProperty name="height" value="0.035" units="cm"/>
    </inkml:brush>
  </inkml:definitions>
  <inkml:trace contextRef="#ctx0" brushRef="#br0">22 8 16019,'-21'6'3990,"23"-2"-1855,12-1-958,158 6-333,-144-10-854,0-1 1,0-1-1,0-2 1,30-8-1,-41 8-27,-23 6 16,-28 8 39,-231 54 35,205-51-27,51-8-64,17-1 15,15-2-20,12-7-24,69-20-1,-77 17 78,-1 1 0,2 2-1,-1 1 1,46-3-1,-73 9-7,0 0-1,0-1 1,0 1-1,0-1 1,-1 1 0,1 0-1,0-1 1,-1 1-1,1-1 1,0 1 0,-1 0-1,1-1 1,0 1-1,-1-1 1,1 1 0,-1-1-1,1 0 1,-1 1-1,1-1 1,-2 1-1,-10 5-17,0-1-1,0 0 0,0-1 1,0-1-1,-1 1 0,0-2 1,1 0-1,-1-1 0,0 0 1,0-1-1,0 0 0,0-1 1,0 0-1,0-1 0,1-1 1,-1 0-1,-18-7 0,22 8-641,9 2 650,0 0-1,0 0 1,0 0-1,1 0 1,-1 0-1,0 0 1,0 0-1,0 0 0,0 0 1,0 0-1,0 0 1,0 1-1,0-1 1,0 0-1,0 0 1,0 0-1,0 0 1,0 0-1,0 0 1,0 0-1,0 0 1,0 0-1,0 1 1,0-1-1,0 0 1,0 0-1,0 0 1,0 0-1,0 0 1,0 0-1,0 0 1,-1 0-1,1 0 1,0 0-1,0 1 1,0-1-1,0 0 1,0 0-1,0 0 1,0 0-1,0 0 1,0 0-1,0 0 1,0 0-1,0 0 0,-1 0 1,1 0-1,0 0 1,0 0-1,0 0 1,0 0-1,0 0 1,0 0-1,0 0 1,0 0-1,0 0 1,-1 0-1,1 0 1,0 0-1,0 0 1,6 4-364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02.348"/>
    </inkml:context>
    <inkml:brush xml:id="br0">
      <inkml:brushProperty name="width" value="0.035" units="cm"/>
      <inkml:brushProperty name="height" value="0.035" units="cm"/>
    </inkml:brush>
  </inkml:definitions>
  <inkml:trace contextRef="#ctx0" brushRef="#br0">129 27 15787,'0'-1'123,"0"0"-1,0 0 0,0 0 0,0 0 0,0 0 0,0 0 0,0 0 0,-1 0 1,1 0-1,0 0 0,0 0 0,-1 0 0,1 0 0,-1 0 0,1 1 1,-1-1-1,1 0 0,-1 0 0,1 0 0,-1 1 0,0-1 0,1 0 1,-1 0-1,0 1 0,0-1 0,0 1 0,0-1 0,1 1 0,-1-1 0,0 1 1,0-1-1,0 1 0,-1-1 0,0 1-5,0 0 1,1 1-1,-1-1 1,1 0-1,-1 0 0,0 1 1,1-1-1,-1 1 0,1-1 1,-1 1-1,1 0 0,-1-1 1,1 1-1,0 0 1,-1 0-1,1 0 0,0 0 1,0 0-1,0 0 0,-2 2 1,-6 9 28,1 0 0,0 1-1,1 0 1,0 0 0,1 0 0,0 1 0,2 0 0,-6 19 0,6-13-91,0 1 1,1 0-1,2 0 1,0 0-1,2 26 0,0-38-37,0-1-1,1 0 1,0 1-1,1-1 0,0 0 1,0 0-1,0 0 0,7 9 1,-10-15-55,1-1 1,0 1 0,0 0 0,1 0 0,-1-1-1,0 1 1,1-1 0,-1 1 0,0-1 0,1 0-1,0 1 1,-1-1 0,1 0 0,0 0 0,0 0-1,-1 0 1,1-1 0,0 1 0,0 0 0,0-1-1,0 1 1,0-1 0,0 0 0,0 0 0,0 0-1,0 0 1,0 0 0,0 0 0,0 0-1,0 0 1,0-1 0,0 1 0,0-1 0,0 0-1,0 0 1,-1 1 0,1-1 0,0 0 0,0 0-1,1-2 1,1 0-18,0 0 0,-1-1 0,1 1 0,-1-1 0,0 0 0,0 0 1,0 0-1,-1 0 0,0-1 0,3-4 0,10-30-326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02.709"/>
    </inkml:context>
    <inkml:brush xml:id="br0">
      <inkml:brushProperty name="width" value="0.035" units="cm"/>
      <inkml:brushProperty name="height" value="0.035" units="cm"/>
    </inkml:brush>
  </inkml:definitions>
  <inkml:trace contextRef="#ctx0" brushRef="#br0">22 0 19412,'-2'1'1512,"-7"2"-1215,3 3-129,2-4 296,4 5-392,4-6-736,-1 1 736,1 2-192,-4 2-153,0 6-103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29.696"/>
    </inkml:context>
    <inkml:brush xml:id="br0">
      <inkml:brushProperty name="width" value="0.025" units="cm"/>
      <inkml:brushProperty name="height" value="0.025" units="cm"/>
    </inkml:brush>
  </inkml:definitions>
  <inkml:trace contextRef="#ctx0" brushRef="#br0">32 0 9289,'0'0'12305,"1"11"-12252,-1 30 30,-7 53-1,1-33-1891,6-60 1640,-3 11-3135,-5-9-2704,-1-3 194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807"/>
    </inkml:context>
    <inkml:brush xml:id="br0">
      <inkml:brushProperty name="width" value="0.025" units="cm"/>
      <inkml:brushProperty name="height" value="0.025" units="cm"/>
    </inkml:brush>
  </inkml:definitions>
  <inkml:trace contextRef="#ctx0" brushRef="#br0">4 0 11723,'0'0'9193,"-4"51"-9129,4-33-64,13-1-961,8 1-769,-7-2-1761,10-4-1314,-3-2-3715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03.288"/>
    </inkml:context>
    <inkml:brush xml:id="br0">
      <inkml:brushProperty name="width" value="0.035" units="cm"/>
      <inkml:brushProperty name="height" value="0.035" units="cm"/>
    </inkml:brush>
  </inkml:definitions>
  <inkml:trace contextRef="#ctx0" brushRef="#br0">1 312 13307,'-1'7'932,"2"21"3456,-1-27-4332,0-1-1,0 0 1,0 0 0,0 0-1,0 0 1,0 1 0,0-1-1,0 0 1,0 0 0,0 0-1,0 1 1,0-1 0,0 0-1,0 0 1,0 0 0,0 0-1,1 0 1,-1 1 0,0-1-1,0 0 1,0 0 0,0 0-1,0 0 1,1 0 0,-1 0-1,0 1 1,0-1-1,0 0 1,0 0 0,1 0-1,-1 0 1,0 0 0,0 0-1,0 0 1,0 0 0,1 0-1,-1 0 1,0 0 0,10-11 1352,9-23-713,-2-1 1,20-60-1,-16 39-471,27-65 79,-48 121-300,-1 0 0,1 1 0,1-1 1,-1 0-1,0 0 0,0 0 0,0 0 0,0 0 1,0 0-1,0 0 0,0 0 0,0 1 0,0-1 1,0 0-1,0 0 0,0 0 0,0 0 1,0 0-1,0 0 0,0 0 0,0 0 0,0 0 1,0 0-1,1 1 0,-1-1 0,0 0 0,0 0 1,0 0-1,0 0 0,0 0 0,0 0 1,0 0-1,0 0 0,1 0 0,-1 0 0,0 0 1,0 0-1,0 0 0,0 0 0,0 0 1,0 0-1,0 0 0,1 0 0,-1 0 0,0 0 1,0 0-1,0 0 0,0 0 0,0 0 0,0 0 1,0 0-1,0 0 0,1-1 0,-1 1 1,0 0-1,0 0 0,0 0 0,0 0 0,0 0 1,0 0-1,0 0 0,0 0 0,0 0 1,0 0-1,0-1 0,0 1 0,0 0 0,0 0 1,3 8 88,-3 53 289,-7 69-1,-2 16-642,12-140 930,-2-9-676,3-5 42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08.707"/>
    </inkml:context>
    <inkml:brush xml:id="br0">
      <inkml:brushProperty name="width" value="0.035" units="cm"/>
      <inkml:brushProperty name="height" value="0.035" units="cm"/>
      <inkml:brushProperty name="color" value="#E71224"/>
    </inkml:brush>
  </inkml:definitions>
  <inkml:trace contextRef="#ctx0" brushRef="#br0">1 24 12915,'0'7'1264,"7"-4"-744,-3-2-160,3-1 472,-1 0-135,0-3 1175,-1-3-1424,1-6 88,-2-1-8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1.791"/>
    </inkml:context>
    <inkml:brush xml:id="br0">
      <inkml:brushProperty name="width" value="0.035" units="cm"/>
      <inkml:brushProperty name="height" value="0.035" units="cm"/>
      <inkml:brushProperty name="color" value="#E71224"/>
    </inkml:brush>
  </inkml:definitions>
  <inkml:trace contextRef="#ctx0" brushRef="#br0">51 183 15763,'-7'-24'1478,"7"24"-1461,0-1 1,0 1-1,0 0 0,0 0 0,-1 0 1,1-1-1,0 1 0,0 0 0,0 0 0,0 0 1,-1-1-1,1 1 0,0 0 0,0 0 1,0 0-1,-1 0 0,1 0 0,0-1 1,0 1-1,0 0 0,-1 0 0,1 0 1,0 0-1,0 0 0,-1 0 0,1 0 1,0 0-1,0 0 0,-1 0 0,1 0 1,-9 11 486,3 7-385,0-1 1,1 1-1,1 1 1,1-1-1,1 1 1,0-1-1,1 1 1,1-1-1,5 36 1,-5-51-119,1 1 0,-1-1 0,1 1-1,0-1 1,0 1 0,1-1 0,-1 0 0,1 0 0,-1 1 0,1-1 0,0 0 0,0-1-1,1 1 1,4 5 0,-5-7 2,1 1 0,-1-1 0,0 0 0,0 0 0,1 0 0,-1 0 0,1 0-1,-1-1 1,1 1 0,-1-1 0,1 1 0,0-1 0,-1 0 0,1 0 0,-1 0 0,1-1 0,-1 1 0,1-1-1,0 1 1,-1-1 0,5-2 0,6-2 17,0-1 1,0 0-1,-1-1 0,0-1 0,0 0 0,19-17 0,58-66 108,-37 35-83,-50 54-49,1-1 0,-1 1 0,1-1 0,0 1 0,0 0 0,0 0 0,6-3 0,-9 5 3,0 0-1,1 0 0,-1 0 1,1 0-1,-1-1 1,0 1-1,1 0 0,-1 1 1,0-1-1,1 0 1,-1 0-1,0 0 0,1 0 1,-1 0-1,1 0 1,-1 0-1,0 0 0,1 1 1,-1-1-1,0 0 1,1 0-1,-1 0 0,0 1 1,0-1-1,1 0 1,-1 1-1,6 17-41,-2 29-13,-4-32 64,1-1 0,1 1 1,0 0-1,1-1 0,1 1 0,6 17 1,-9-30 29,1 1 0,-1-1 0,0 0 0,0 0 0,1 0 0,-1 0 0,1 0 0,0 0 0,0 0 0,0 0-1,0-1 1,0 1 0,0-1 0,0 1 0,0-1 0,0 0 0,1 0 0,-1 0 0,0 0 0,1 0 0,-1-1 0,1 1 0,-1-1 0,1 0 0,-1 1 0,1-1 0,-1 0 0,1 0 0,0-1 0,-1 1 0,1 0 0,-1-1 0,1 0 0,-1 0 0,0 1 0,3-3 0,5-1 150,0-1 0,0 0 0,-1 0 0,0-1 0,0 0-1,-1-1 1,11-10 0,-4 2 93,-1-1-1,-1 0 1,0-2-1,-2 1 1,0-1-1,13-29 1,-18 35-202,-2 1-1,1-1 1,-2 0 0,0 0 0,0 0-1,-1-1 1,0 1 0,-1-1 0,-1 1-1,0-1 1,0 1 0,-4-17-1,4 26-78,-1 1-1,0-1 1,0 0-1,0 1 1,0-1-1,0 0 1,0 1-1,-1 0 1,1-1-1,-1 1 1,0 0-1,1 0 1,-1-1-1,0 2 1,0-1-1,-1 0 1,1 0-1,0 1 1,-1-1-1,-2-1 1,3 3-77,1-1 0,-1 1 0,0 0 0,1 0 0,-1 0 1,0 0-1,0 0 0,0 0 0,1 0 0,-1 0 0,0 1 0,1-1 1,-1 1-1,0-1 0,1 1 0,-1-1 0,0 1 0,1 0 0,-1 0 1,1 0-1,0 0 0,-1 0 0,1 0 0,0 1 0,-1-1 0,1 0 0,0 1 1,0-1-1,0 1 0,0-1 0,1 1 0,-2 2 0,-2 6-353,4-3-161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2.229"/>
    </inkml:context>
    <inkml:brush xml:id="br0">
      <inkml:brushProperty name="width" value="0.035" units="cm"/>
      <inkml:brushProperty name="height" value="0.035" units="cm"/>
      <inkml:brushProperty name="color" value="#E71224"/>
    </inkml:brush>
  </inkml:definitions>
  <inkml:trace contextRef="#ctx0" brushRef="#br0">73 21 17172,'-19'20'1838,"9"-9"-1078,0 0-1,-10 15 1,19-23-665,-1 0 0,0-1 1,1 1-1,-1 0 0,1 0 0,0 0 0,0 0 1,0 0-1,1 0 0,-1 0 0,1 0 0,-1 0 1,1 0-1,0 1 0,0-1 0,1 3 1,-1-6-84,0 1 0,0-1 0,0 1 0,0-1 0,0 0 0,1 1 0,-1-1 0,0 1 0,0-1 0,1 0 0,-1 1 0,0-1 0,0 0 0,1 1 0,-1-1 0,0 0 0,1 1 0,-1-1 0,0 0 0,1 0 0,-1 0 0,1 1 0,-1-1 0,0 0 0,1 0 0,-1 0 0,1 0 0,-1 0 0,0 0 0,1 1 0,0-1 0,18-5 138,13-15-67,-12 4-17,0-2-1,-1 0 1,24-30 0,-21 22-41,-20 26-24,-2 5 2,-4 8 1,-3 0-163,1 1-1,1 0 1,0 0-1,0 0 1,2 1-1,-4 27 1,6-41 100,1 0-1,0-1 1,0 1 0,0 0 0,-1 0-1,1 0 1,0 0 0,0 0 0,1-1-1,-1 1 1,0 0 0,0 0 0,0 0-1,0 0 1,1-1 0,-1 1 0,0 0-1,1 0 1,-1 0 0,1-1-1,-1 1 1,1 0 0,-1-1 0,1 1-1,-1 0 1,1-1 0,0 1 0,-1-1-1,1 1 1,0-1 0,0 1 0,-1-1-1,1 1 1,0-1 0,0 0 0,0 0-1,-1 1 1,1-1 0,0 0 0,0 0-1,0 0 1,0 0 0,0 0 0,-1 0-1,1 0 1,0 0 0,1 0 0,2-1-122,0-1 0,0 1 0,-1-1 0,1 1 0,-1-1 0,1 0 0,-1 0 1,0-1-1,6-4 0,15-17-787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2.700"/>
    </inkml:context>
    <inkml:brush xml:id="br0">
      <inkml:brushProperty name="width" value="0.035" units="cm"/>
      <inkml:brushProperty name="height" value="0.035" units="cm"/>
      <inkml:brushProperty name="color" value="#E71224"/>
    </inkml:brush>
  </inkml:definitions>
  <inkml:trace contextRef="#ctx0" brushRef="#br0">62 0 12443,'-3'8'671,"0"0"1,0-1-1,-1 0 0,0 0 1,0 0-1,-7 7 1,6-7-152,1-1 1,-1 1-1,1 0 1,1 0-1,-5 11 1,8-18-509,0 1 0,0-1 0,0 0 0,0 1 0,0-1 0,0 0 0,0 0 0,0 1 0,0-1 0,0 0 0,0 0 0,0 0 0,1 1 0,-1-1 0,0 0 0,0 0 0,0 1 0,0-1 0,0 0 0,1 0 0,-1 0 1,0 0-1,0 1 0,0-1 0,1 0 0,-1 0 0,0 0 0,0 0 0,1 0 0,-1 0 0,0 1 0,0-1 0,1 0 0,-1 0 0,0 0 0,0 0 0,1 0 0,-1 0 0,0 0 0,0 0 0,1 0 0,-1 0 0,0 0 0,1-1 0,13 0 379,-12 1-371,11-1-38,0 0 0,0 2 0,-1-1 0,1 1 0,18 4 0,-23-3 9,0 0-1,-1 1 1,1 0 0,0 0-1,-1 0 1,0 1 0,1 0-1,-1 1 1,9 7-1,-15-11 29,0 0 0,0 0 0,0 0 0,0 0-1,0 0 1,0 0 0,0 0 0,0 0 0,-1 0-1,1 1 1,0-1 0,-1 0 0,1 1 0,-1-1-1,1 0 1,-1 0 0,0 1 0,0-1 0,1 1-1,-1-1 1,0 0 0,0 1 0,-1 1 0,0 0 34,1-1 0,-1 0 0,0 0 0,-1 0 0,1 0 0,0 0 0,-1 0 0,1 0 1,-1 0-1,1-1 0,-1 1 0,-3 2 0,-6 4 324,-1-1 1,0 0-1,-22 9 0,29-13-238,0-1 31,-41 15 405,44-16-600,0-1 0,0 1 0,0-1 0,0 1 0,-1-1 0,1 0 0,0 0 0,0 0 0,0 0 0,0 0 0,0 0 0,0-1 0,0 1 0,0-1 0,0 1 0,0-1 0,0 0 0,0 0 0,-3-2-1,0-5-147,4-4-147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3.356"/>
    </inkml:context>
    <inkml:brush xml:id="br0">
      <inkml:brushProperty name="width" value="0.035" units="cm"/>
      <inkml:brushProperty name="height" value="0.035" units="cm"/>
      <inkml:brushProperty name="color" value="#E71224"/>
    </inkml:brush>
  </inkml:definitions>
  <inkml:trace contextRef="#ctx0" brushRef="#br0">30 0 16612,'-10'126'3139,"3"21"-2217,-5 209 752,15-335-1340,-3-21-326,0 0 0,0 0-1,1 0 1,-1 0 0,0 0-1,0 0 1,1 0 0,-1 0-1,0 0 1,0 0 0,1 0-1,-1 0 1,0 0 0,0 0-1,1 0 1,-1-1 0,0 1 0,0 0-1,0 0 1,1 0 0,-1 0-1,0-1 1,0 1 0,0 0-1,1 0 1,-1 0 0,0-1-1,0 1 1,0 0 0,0 0 0,0-1-1,0 1 1,0 0 0,0 0-1,0-1 1,0 1 0,1-1-1,13-39 289,117-381-305,-123 398-94,21-42 0,-26 60 80,0-1 0,1 1 0,-1-1 0,1 1 0,1 0 1,-1 0-1,1 1 0,0-1 0,0 1 0,0 0 0,11-6 1,-14 8 15,1 1 1,1 0-1,-1 0 1,0 0 0,0 1-1,0-1 1,0 1-1,0-1 1,1 1 0,-1 0-1,0 0 1,0 1-1,1-1 1,-1 1 0,0-1-1,0 1 1,0 0-1,0 0 1,0 0 0,0 1-1,0-1 1,0 1-1,-1 0 1,1-1 0,0 1-1,-1 0 1,1 1-1,-1-1 1,0 0 0,0 1-1,2 3 1,-1-3 28,-1 1-1,1-1 1,-1 1 0,0 0 0,0 0 0,-1 0-1,1 0 1,-1 0 0,0 1 0,0-1-1,0 0 1,-1 0 0,1 1 0,-1-1-1,0 0 1,0 1 0,-1-1 0,1 0 0,-1 1-1,0-1 1,0 0 0,-3 7 0,-1-3 53,1-1 0,-1 0 0,0 0 1,-1 0-1,0-1 0,0 1 0,0-2 1,-1 1-1,0-1 0,0 0 0,0 0 1,-1 0-1,1-1 0,-1-1 1,0 1-1,0-1 0,-1-1 0,1 1 1,0-1-1,-1-1 0,0 0 0,-14 1 1,21-2-172,1-1 1,-1 1-1,0 0 1,0-1 0,1 1-1,-1-1 1,0 0-1,1 1 1,-1-1 0,0 0-1,1 0 1,-1 0-1,1 0 1,0 0-1,-1-1 1,1 1 0,-2-2-1,3 2 42,-1 0 0,1 0-1,-1 1 1,1-1-1,0 0 1,-1 0 0,1 0-1,0 0 1,0 1 0,0-1-1,-1 0 1,1 0-1,0 0 1,0 0 0,0 0-1,1 0 1,-1 1 0,0-1-1,0 0 1,0 0-1,1 0 1,-1 0 0,0 0-1,1 1 1,-1-1 0,1 0-1,-1 0 1,1 1-1,-1-1 1,1 0 0,-1 1-1,1-1 1,0 1 0,-1-1-1,1 0 1,0 1 0,1-1-1,14-8-756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3.826"/>
    </inkml:context>
    <inkml:brush xml:id="br0">
      <inkml:brushProperty name="width" value="0.035" units="cm"/>
      <inkml:brushProperty name="height" value="0.035" units="cm"/>
      <inkml:brushProperty name="color" value="#E71224"/>
    </inkml:brush>
  </inkml:definitions>
  <inkml:trace contextRef="#ctx0" brushRef="#br0">138 10 16860,'-7'3'315,"-1"0"1,1 0 0,0 1 0,0 0 0,0 1-1,1 0 1,-1 0 0,1 0 0,0 1 0,1-1 0,-10 14-1,8-10-146,1-1 1,0 2-1,1-1 0,0 1 0,1-1 0,0 1 0,0 1 0,-3 14 0,7-23-147,0 0 0,-1-1 0,1 1 0,0 0 0,0 0 0,0-1-1,0 1 1,0 0 0,0 0 0,1-1 0,-1 1 0,1 0 0,-1 0-1,2 1 1,-2-2-9,0-1-1,1 1 0,0 0 1,-1-1-1,1 1 0,-1-1 1,1 1-1,0-1 0,-1 1 0,1-1 1,0 1-1,0-1 0,-1 0 1,1 1-1,0-1 0,0 0 1,0 0-1,-1 1 0,1-1 1,0 0-1,1 0 0,2 0 11,0-1 0,0 1 0,0-1-1,0 0 1,0-1 0,0 1 0,0 0 0,0-1-1,-1 0 1,6-3 0,4-3 24,-1-1 1,0-1-1,0 0 0,-1-1 1,17-20-1,41-66 145,-59 80-188,-10 17-4,0 0 0,0 0 0,0 0 0,0 0 0,0 0 0,1 0 0,-1 0 0,0 0 0,0 0 0,0-1 0,0 1 0,0 0 0,0 0 0,0 0 0,0 0 0,0 0 0,0 0 0,0-1 0,0 1 0,0 0 0,0 0 0,0 0 0,0 0 0,0 0 0,0-1 0,0 1 0,0 0 0,0 0 0,0 0-1,0 0 1,0 0 0,0-1 0,0 1 0,0 0 0,0 0 0,0 0 0,0 0 0,0 0 0,0 0 0,0-1 0,0 1 0,0 0 0,-1 0 0,1 0 0,0 0 0,0 0 0,0 0 0,0 0 0,0 0 0,0 0 0,-1 0 0,1 0 0,0-1 0,0 1 0,0 0 0,0 0 0,0 0 0,-1 0 0,-6 4-11,0 4-7,1 0 1,-1 1-1,2 0 1,-1 0-1,1 0 1,1 1-1,0 0 0,-4 11 1,3-8-9,-1 2-240,1 0 0,0 0 0,1 0 0,-3 26 0,6-39 194,1-1-1,0 1 0,0 0 1,0-1-1,0 1 0,1 0 1,-1-1-1,0 1 1,1-1-1,-1 1 0,1 0 1,1 2-1,-1-4 50,-1 1 1,1 0-1,-1-1 0,1 1 1,-1-1-1,1 1 1,0-1-1,-1 1 0,1-1 1,0 1-1,0-1 1,-1 0-1,1 1 0,0-1 1,0 0-1,0 0 0,-1 1 1,1-1-1,0 0 1,0 0-1,0 0 0,0 0 1,-1 0-1,1 0 0,0-1 1,0 1-1,0 0 1,-1 0-1,2-1 0,20-8-517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4.275"/>
    </inkml:context>
    <inkml:brush xml:id="br0">
      <inkml:brushProperty name="width" value="0.035" units="cm"/>
      <inkml:brushProperty name="height" value="0.035" units="cm"/>
      <inkml:brushProperty name="color" value="#E71224"/>
    </inkml:brush>
  </inkml:definitions>
  <inkml:trace contextRef="#ctx0" brushRef="#br0">90 0 14907,'-7'10'777,"-1"0"1,0 0-1,-18 16 0,-9 10 1071,30-26-1370,9-7-328,19-8-391,-8 0 21,-5 4 107,0 1 0,1-1 0,-1 2 1,0 0-1,-1 0 0,1 0 0,0 1 0,0 1 0,12 5 0,-18-7 118,-1 0 0,1 1-1,-1 0 1,1 0-1,-1 0 1,0 0 0,0 0-1,0 1 1,0-1-1,0 1 1,-1 0-1,1 0 1,-1 0 0,0 0-1,0 1 1,0-1-1,0 0 1,-1 1-1,1-1 1,-1 1 0,0 0-1,0-1 1,0 1-1,0 0 1,-1 0 0,1 0-1,-1 5 1,-1-3 157,0-1 1,0 1 0,-1 0-1,0-1 1,0 1-1,0-1 1,-1 0 0,1 0-1,-1 0 1,0 0-1,-1 0 1,1 0 0,-1-1-1,0 0 1,-5 5-1,3-4 175,-1 1-1,1-1 1,-1 0-1,0 0 1,0-1-1,0 0 1,-1 0-1,0-1 1,-15 5-1,22-8-357,-1 1 1,0-1-1,1 0 0,-1 0 0,0 1 0,1-1 0,-1 0 0,0 0 0,1-1 0,-1 1 0,0 0 1,1-1-1,-1 1 0,0-1 0,1 1 0,-1-1 0,1 0 0,-1 1 0,1-1 0,-1 0 0,1 0 1,0 0-1,-1 0 0,1-1 0,-1 0 0,1 0-51,0 1-1,0-1 1,1 0 0,-1 1-1,0-1 1,1 0 0,0 0-1,-1 1 1,1-1 0,0 0-1,0 0 1,0 1 0,0-1-1,0 0 1,0 0 0,1 1-1,-1-1 1,1 0 0,-1 0-1,1 1 1,-1-1 0,1 0 0,2-2-1,9-12-608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4.713"/>
    </inkml:context>
    <inkml:brush xml:id="br0">
      <inkml:brushProperty name="width" value="0.035" units="cm"/>
      <inkml:brushProperty name="height" value="0.035" units="cm"/>
      <inkml:brushProperty name="color" value="#E71224"/>
    </inkml:brush>
  </inkml:definitions>
  <inkml:trace contextRef="#ctx0" brushRef="#br0">182 1 17124,'-15'5'369,"0"1"1,1 0 0,0 1 0,0 1-1,0 0 1,1 1 0,0 1 0,1 0-1,0 0 1,0 1 0,-11 15 0,22-25-364,0 0 1,0 1-1,0-1 1,0 0 0,0 1-1,1-1 1,-1 0-1,0 1 1,1-1 0,-1 1-1,1-1 1,0 1-1,-1 0 1,1-1-1,0 1 1,0-1 0,0 1-1,0 2 1,1-3-22,-1 0-1,1 0 1,0 0 0,0 0 0,-1 0 0,1-1-1,0 1 1,0 0 0,0-1 0,0 1-1,0 0 1,0-1 0,0 1 0,0-1 0,0 1-1,0-1 1,0 0 0,0 1 0,0-1-1,0 0 1,0 0 0,0 0 0,0 0 0,1 0-1,-1 0 1,0 0 0,0 0 0,1-1 0,16-1-363,0 0 0,29-9 1,23-4-354,-63 15 655,0-1 0,0 1 0,0 0 0,0 0 0,0 1 0,0 0 0,12 3 0,-17-3 81,1-1-1,-1 1 1,0 0-1,0 0 1,0 0-1,0 0 1,0 0-1,-1 0 1,1 0-1,0 1 1,0-1-1,-1 0 1,1 1-1,-1 0 1,1-1-1,-1 1 1,0 0-1,0 0 1,0 0-1,0 0 0,2 3 1,-3-2 46,1 0 0,-1 0 1,0 0-1,0 0 0,0 0 0,0 0 1,-1 0-1,1 0 0,-1 0 0,0 0 1,0 0-1,0 0 0,-2 5 0,-2 2 198,-1 0-1,0-1 0,-1 1 0,0-1 1,0-1-1,-1 1 0,-10 8 0,8-9-32,0 1-1,0-1 1,-1-1-1,0 0 1,0-1-1,0 0 1,-1 0-1,0-1 1,-17 4-1,9-10-521,20 1 300,-1 0 0,0 0 0,1-1 0,-1 1 0,1 0 0,0-1 0,-1 1 0,1 0 0,-1-1 0,1 1 0,-1-1 0,1 1 0,0 0 0,-1-1 0,1 1 0,0-1 0,-1 1 0,1-1 0,0 1 0,0-1 0,0 1 0,-1-1 0,1 0 0,0 1 0,0-1 0,0 1 0,0-1 0,0 1 0,0-1 0,0 1 0,0-1 0,0 0 0,1 0 0,5-13-233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5.138"/>
    </inkml:context>
    <inkml:brush xml:id="br0">
      <inkml:brushProperty name="width" value="0.035" units="cm"/>
      <inkml:brushProperty name="height" value="0.035" units="cm"/>
      <inkml:brushProperty name="color" value="#E71224"/>
    </inkml:brush>
  </inkml:definitions>
  <inkml:trace contextRef="#ctx0" brushRef="#br0">93 1 19340,'-11'30'1560,"-6"-3"-1039,0 6-217,1 1 504,3 5-200,3-4-128,4-1-64,3-11-224,5-3-152,3-11-480,3-2-256,-1-10 552,1-4-104,-2-3-120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136"/>
    </inkml:context>
    <inkml:brush xml:id="br0">
      <inkml:brushProperty name="width" value="0.025" units="cm"/>
      <inkml:brushProperty name="height" value="0.025" units="cm"/>
    </inkml:brush>
  </inkml:definitions>
  <inkml:trace contextRef="#ctx0" brushRef="#br0">42 1 3171,'0'0'18369,"-7"5"-17776,-16 20 89,22-25-652,0 1 0,0 0 0,1 0 0,-1 0 1,0 0-1,0 0 0,0 0 0,1 0 0,-1 0 1,1 0-1,-1 0 0,1 0 0,-1 0 0,1 1 1,0-1-1,-1 0 0,1 0 0,0 1 0,0-1 1,0 0-1,0 0 0,0 0 0,0 1 0,0-1 0,0 0 1,1 0-1,-1 0 0,0 1 0,1-1 0,-1 0 1,1 0-1,0 0 0,1 2 0,1-1 4,0-1 0,0 1-1,1-1 1,-1 0 0,1 0-1,-1 0 1,1-1 0,0 1 0,-1-1-1,1 0 1,-1 0 0,1 0-1,4-1 1,49-10 204,-18-7-184,-32 14-209,0 0 0,1 0 0,0 1 1,0 0-1,0 0 0,0 1 0,0 0 0,10 0 0,-17 3 132,0 0-1,0-1 1,0 1-1,0 1 1,1-1-1,-1 0 1,-1 0 0,1 0-1,0 0 1,0 1-1,0-1 1,-1 0-1,1 1 1,-1-1-1,1 1 1,-1-1-1,1 1 1,-1-1-1,0 1 1,0-1 0,0 3-1,10 22 44,-7-24-8,-1 0-1,1 0 1,0 0 0,0 0-1,-1-1 1,1 0 0,0 1-1,1-1 1,-1 0 0,0-1 0,0 1-1,0 0 1,0-1 0,1 0-1,-1 1 1,0-2 0,0 1 0,1 0-1,-1 0 1,0-1 0,0 0-1,0 0 1,0 0 0,0 0-1,4-2 1,9-4 36,-1 0 0,-1-1 1,22-15-1,-30 19-59,6-6 34,-8 7-59,-1 1 0,1-1 0,0 0 0,0 1-1,0 0 1,8-3 0,-11 46-434,-1-40 498,0 1 0,0 0 0,0 0 1,0 0-1,0-1 0,0 1 0,1 0 0,-1 0 0,0-1 0,1 1 0,0 0 0,-1-1 0,1 1 0,0-1 0,0 1 0,0-1 0,0 1 1,0-1-1,0 0 0,0 1 0,0-1 0,1 0 0,-1 0 0,1 0 0,-1 0 0,0 0 0,4 2 0,0-2 15,-1 0-1,1 0 1,0-1 0,0 1-1,0-1 1,0 0-1,0 0 1,0-1 0,6 0-1,-8 0-137,1 0 1,-1 0-1,1 0 0,-1 0 1,0-1-1,1 1 0,-1-1 0,0 0 1,0 0-1,0 0 0,0 0 1,-1-1-1,4-2 0,13-26-4045,-12 5-1647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5.918"/>
    </inkml:context>
    <inkml:brush xml:id="br0">
      <inkml:brushProperty name="width" value="0.035" units="cm"/>
      <inkml:brushProperty name="height" value="0.035" units="cm"/>
      <inkml:brushProperty name="color" value="#E71224"/>
    </inkml:brush>
  </inkml:definitions>
  <inkml:trace contextRef="#ctx0" brushRef="#br0">41 473 15883,'-6'2'677,"0"0"-1,0 0 0,0-1 0,-11 1 0,53-42 1701,-16 16-2306,0 0 0,19-34 0,-34 53-142,-4 7 13,-4 16-25,-9 28-23,11-44 101,-5 18-7,0 1-1,1 0 1,1 0-1,1 0 0,1 1 1,1 27-1,1-48 2,0 0 1,0 0-1,0 0 0,0 0 0,0 0 0,0 0 0,0 0 0,1-1 0,-1 1 1,0 0-1,1 0 0,-1 0 0,1 0 0,-1 0 0,1-1 0,-1 1 1,1 0-1,-1 0 0,1-1 0,0 1 0,0 0 0,-1-1 0,2 1 1,-1 0-24,0-1 1,0 0-1,0 0 1,0 0-1,0 0 1,0 0 0,0 0-1,0 0 1,0 0-1,0-1 1,0 1 0,0 0-1,0-1 1,0 1-1,0 0 1,0-1-1,1 0 1,3-3-180,1 0 0,-2 0 1,1 0-1,0-1 0,6-7 0,4-10-1166,21-39 0,-26 43 552,-11 23 480,-2 28 520,3-31-118,0 0-1,0 0 0,0 0 0,0 0 0,0 0 0,0 0 0,1 0 0,-1 0 0,0 0 0,1 0 1,0 0-1,1 2 0,-2-4-28,1 1 0,0-1 0,0 1 1,0-1-1,-1 1 0,1-1 0,0 0 0,0 0 1,0 1-1,0-1 0,0 0 0,0 0 1,0 0-1,0 0 0,0 0 0,-1 0 0,1 0 1,0 0-1,0 0 0,0-1 0,0 1 0,0 0 1,0-1-1,0 1 0,-1 0 0,2-2 0,24-14 251,-22 13-224,22-18 121,0-1-1,-1-1 1,22-27-1,57-83 78,-73 91-222,-3-1 1,-1-2 0,21-50-1,-41 71 22,-7 23-48,0 1-1,0 0 0,0 0 1,0 0-1,0-1 0,0 1 1,0 0-1,0 0 0,0 0 1,0 0-1,0-1 0,0 1 0,0 0 1,0 0-1,-1 0 0,1 0 1,0-1-1,0 1 0,0 0 1,0 0-1,0 0 0,0 0 0,0-1 1,0 1-1,-1 0 0,1 0 1,0 0-1,0 0 0,0 0 1,0 0-1,0 0 0,-1 0 1,1-1-1,0 1 0,0 0 0,0 0 1,0 0-1,-1 0 0,1 0 1,0 0-1,0 0 0,0 0 1,0 0-1,-1 0 0,1 0 0,0 0 1,0 0-1,0 0 0,-1 0 1,1 0-1,0 0 0,-3 2 22,1 0 0,-1 0 0,1 0-1,0 0 1,0 1 0,-1-1 0,1 0-1,1 1 1,-1 0 0,0-1 0,-1 5-1,-25 46 556,-31 85 1,46-102-282,2 0 1,2 2 0,-8 58 0,16-87-241,1 0 0,-1 0 0,2 1-1,-1-1 1,1 0 0,1 0 0,4 17-1,-5-24-54,0 1 1,0-1-1,0 0 0,0 1 0,0-1 0,1 0 0,-1 0 0,1 0 0,-1 0 1,1 0-1,0 0 0,-1-1 0,1 1 0,0 0 0,0-1 0,1 1 0,-1-1 0,0 0 1,0 0-1,1 0 0,-1 0 0,0 0 0,1 0 0,-1-1 0,1 1 0,-1-1 0,1 0 1,-1 0-1,1 0 0,-1 0 0,1 0 0,-1 0 0,4-1 0,-4 1-27,0-1 0,0 1 0,-1 0 0,1-1 0,0 1-1,-1-1 1,1 0 0,0 1 0,-1-1 0,1 0 0,-1 0-1,0 0 1,1 0 0,-1 0 0,1 0 0,-1-1 0,0 1-1,0 0 1,0-1 0,0 1 0,0-1 0,1-1 0,-1 0-50,0 0 1,-1 0-1,1 0 1,-1 1-1,0-1 1,0 0-1,0 0 1,0 0-1,0 0 1,-1 0 0,1 1-1,-2-5 1,-3-6-276,0 0 0,0 1 0,-1-1 0,-12-17 0,1 7 422,-1 0 0,-1 2 0,-40-36 0,59 57-36,0 0 0,0 0-1,-1 0 1,1 0 0,0-1 0,0 1-1,0 0 1,0 0 0,-1 0 0,1 0 0,0-1-1,0 1 1,0 0 0,0 0 0,-1 0 0,1-1-1,0 1 1,0 0 0,0 0 0,0 0-1,0-1 1,0 1 0,0 0 0,0 0 0,0-1-1,0 1 1,0 0 0,0 0 0,0-1-1,0 1 1,0 0 0,0 0 0,0-1 0,0 1-1,0 0 1,0 0 0,0-1 0,1 1 0,-1 0-1,0 0 1,12-5 819,23 3-99,-31 2-624,20-1 105,1 1 48,0-1 0,34-6 0,-53 6-235,-1 0 0,1-1 0,0 1 0,-1-1 0,1 0 0,-1-1 0,0 0 0,0 1 0,0-1 0,0-1 0,0 1 0,-1-1 0,1 0 0,-1 0 0,6-8 0,2-12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6.418"/>
    </inkml:context>
    <inkml:brush xml:id="br0">
      <inkml:brushProperty name="width" value="0.035" units="cm"/>
      <inkml:brushProperty name="height" value="0.035" units="cm"/>
      <inkml:brushProperty name="color" value="#E71224"/>
    </inkml:brush>
  </inkml:definitions>
  <inkml:trace contextRef="#ctx0" brushRef="#br0">15 0 19780,'-10'3'1625,"5"3"-1409,5-5-352,2-1 256,8-2-40,3 0-24,0-2-224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7.367"/>
    </inkml:context>
    <inkml:brush xml:id="br0">
      <inkml:brushProperty name="width" value="0.035" units="cm"/>
      <inkml:brushProperty name="height" value="0.035" units="cm"/>
      <inkml:brushProperty name="color" value="#E71224"/>
    </inkml:brush>
  </inkml:definitions>
  <inkml:trace contextRef="#ctx0" brushRef="#br0">1 309 15651,'0'-6'148,"0"0"0,0 0-1,0 0 1,1 0-1,-1 1 1,1-1-1,1 0 1,-1 1 0,1-1-1,0 1 1,1-1-1,-1 1 1,1 0-1,0 0 1,0 0 0,0 0-1,1 0 1,5-4-1,2-4 105,2 1 0,0 0-1,0 0 1,27-16 0,-29 21-142,1 1 0,-1 0 0,1 1 0,0 0 1,1 0-1,12-2 0,-22 7-86,0-1 0,0 1-1,0-1 1,0 1 0,0 0 0,0 1-1,0-1 1,0 0 0,0 1 0,0-1-1,0 1 1,0 0 0,5 2 0,-7-2-9,1 1-1,0-1 1,0 1 0,0-1 0,-1 1 0,1 0-1,-1 0 1,1 0 0,-1 0 0,0 0 0,0 0-1,0 0 1,0 0 0,0 0 0,0 0 0,-1 1-1,1-1 1,-1 0 0,1 1 0,-1 2 0,1 3 12,-1-1 1,-1 1 0,0-1 0,0 0-1,0 1 1,-1-1 0,0 0 0,-5 13 0,-30 59 135,24-55-86,12-21-70,-3 3 17,1 1 0,0 0 1,0 1-1,1-1 0,-3 11 1,5-17-21,0 0 1,0 0-1,0 0 1,0 0 0,0 0-1,0 0 1,0 0-1,0 0 1,0 0-1,1 0 1,-1 0 0,0 0-1,1 0 1,-1-1-1,0 1 1,1 0-1,-1 0 1,1 0 0,0 0-1,0 1 1,1-2 1,-1 1 0,1 0 0,-1-1 1,1 1-1,-1 0 0,1-1 0,-1 0 0,1 1 1,-1-1-1,1 0 0,0 0 0,-1 0 0,1 0 1,-1 0-1,1 0 0,0 0 0,1-1 0,8-2 21,0 0 0,0-1-1,-1 0 1,1 0-1,-1-1 1,0 0-1,-1-1 1,12-8 0,8-9 52,31-30 1,-35 27-55,-1-1 0,33-48 0,-57 75-25,0-1-1,0 1 1,0 0 0,1-1 0,-1 1 0,0 0 0,0 0 0,0-1-1,0 1 1,0 0 0,1 0 0,-1-1 0,0 1 0,0 0 0,0 0-1,1 0 1,-1-1 0,0 1 0,0 0 0,1 0 0,-1 0-1,0 0 1,0 0 0,1-1 0,-1 1 0,0 0 0,1 0 0,-1 0-1,0 0 1,0 0 0,1 0 0,-1 0 0,0 0 0,1 0-1,0 12 20,-9 33 59,5-28-35,2-13-29,-2 18 114,-2 44 0,5-61-91,0 0 1,0 0 0,1 0-1,-1-1 1,1 1 0,0 0-1,1 0 1,-1 0 0,1 0-1,0-1 1,0 1 0,0-1 0,1 0-1,0 1 1,3 3 0,-4-6-7,0-1 0,0 1 0,0-1 0,1 1 0,-1-1-1,0 0 1,1 0 0,-1 0 0,1 0 0,-1-1 0,1 1 0,-1-1 0,1 1 0,-1-1 0,1 0 0,-1 0 0,1 0 0,-1 0 0,1-1 0,0 1 0,-1-1 0,1 1 0,-1-1 0,0 0 0,1 0 0,-1 0 0,3-2 0,4-1 66,-1-1 0,1 0 0,-1-1 0,0 0 0,12-11 0,-12 8-23,0-1-1,-1 1 0,0-1 1,0-1-1,-1 1 1,0-1-1,-1 0 0,0 0 1,-1-1-1,-1 1 0,1-1 1,1-17-1,-3 17-35,-1-1-1,0 0 1,0 0 0,-2 0-1,0 0 1,0 0 0,-1 1-1,0-1 1,-1 0 0,-1 1-1,-8-20 1,2 18-51,5 12-70,3 10-154,2-3 61,0-1 1,0 0 0,1 1-1,0-1 1,0 1 0,0-1-1,0 0 1,1 0 0,0 0 0,0 0-1,0 0 1,0 0 0,0 0-1,1 0 1,0-1 0,-1 0 0,8 7-1,5-4-413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8.169"/>
    </inkml:context>
    <inkml:brush xml:id="br0">
      <inkml:brushProperty name="width" value="0.035" units="cm"/>
      <inkml:brushProperty name="height" value="0.035" units="cm"/>
      <inkml:brushProperty name="color" value="#E71224"/>
    </inkml:brush>
  </inkml:definitions>
  <inkml:trace contextRef="#ctx0" brushRef="#br0">25 228 15619,'-9'13'1211,"7"-10"-1010,0-1 0,0 1 1,0-1-1,1 1 0,-1 0 0,1 0 1,-3 5-1,4-7-140,1-1 0,-1 1 0,0-1 0,0 1 0,0-1 0,0 1 0,0-1 1,1 1-1,-1-1 0,0 0 0,0 1 0,1-1 0,-1 1 0,0-1 0,1 0 0,-1 1 0,0-1 0,1 0 0,-1 1 1,1-1-1,-1 0 0,0 0 0,1 0 0,-1 1 0,1-1 0,-1 0 0,1 0 0,-1 0 0,1 0 0,-1 0 0,1 0 0,-1 1 1,1-1-1,-1 0 0,1-1 0,-1 1 0,1 0 0,19-1 563,-3-5-513,0 0 1,-1-1 0,0 0-1,0-1 1,-1-1-1,0-1 1,0 0 0,-1-1-1,-1 0 1,0-1 0,0-1-1,-1 0 1,-1 0 0,0-1-1,-1-1 1,-1 0 0,10-20-1,-17 31-106,-1 1 1,1-1-1,-1 0 0,-1 1 0,1-1 0,0 0 0,-1 0 1,0 0-1,0-6 0,0 9-5,0 0 0,0 0 0,0 1 0,-1-1 0,1 0 0,0 0 0,-1 0 0,1 1 0,-1-1 1,1 0-1,-1 0 0,1 1 0,-1-1 0,1 0 0,-1 1 0,1-1 0,-1 1 0,0-1 0,1 1 0,-1-1 0,0 1 0,0-1 0,0 1 0,1 0 1,-1 0-1,0-1 0,0 1 0,0 0 0,1 0 0,-1 0 0,0 0 0,0 0 0,0 0 0,0 0 0,0 0 0,1 0 0,-1 0 0,0 0 1,0 0-1,0 1 0,0-1 0,1 0 0,-1 1 0,-1 0 0,-6 2-4,0 1 0,1-1-1,0 1 1,0 1 0,0 0-1,0 0 1,1 0 0,0 1 0,-10 11-1,-48 66 34,48-60-11,16-23-17,-17 22 44,2 0 0,0 0 1,1 2-1,2-1 1,-11 29-1,22-49-39,0-1-1,1 0 0,-1 1 0,1-1 1,-1 1-1,1-1 0,0 1 0,0-1 1,0 1-1,1-1 0,-1 1 0,1 2 1,-1-4-4,1 0 0,-1 0 1,1 0-1,-1 0 0,1 0 1,-1-1-1,1 1 1,0 0-1,-1 0 0,1-1 1,0 1-1,0 0 0,-1-1 1,1 1-1,0-1 1,0 1-1,0-1 0,0 0 1,0 1-1,0-1 0,1 1 1,3-1-9,0 0 1,0 0-1,0 0 1,0 0-1,-1-1 1,1 0-1,0 0 1,0 0-1,8-4 1,5-2-52,-1 0-1,-1-1 1,0-1 0,18-14 0,57-48-190,-63 47 137,0 2 1,58-35-1,-82 55 107,20-8 35,-24 10-28,1 0 0,0 0 0,-1 0 1,1-1-1,0 1 0,0 0 0,-1 1 0,1-1 0,0 0 1,-1 0-1,1 0 0,0 0 0,-1 0 0,1 1 0,-1-1 1,1 0-1,0 0 0,-1 1 0,1-1 0,-1 1 0,1-1 1,-1 0-1,1 1 0,-1-1 0,1 1 0,-1-1 0,1 1 0,-1 0 1,0-1-1,1 1 0,-1-1 0,0 1 0,1 0 0,-1-1 1,0 1-1,0 1 0,1 3 22,-1 0 0,0 1-1,0-1 1,0 0 0,0 0 0,-1 1 0,0-1-1,0 0 1,-1 0 0,0 0 0,-2 6 0,1-3 31,0 0 1,1 0-1,0 1 1,-2 13-1,4-21-50,0 0 0,0 0 0,0 0 0,0 0 0,0 0 0,0 0 0,0 0 0,0 0 0,1 0-1,-1 0 1,0 0 0,1 0 0,-1 0 0,0 0 0,1 0 0,-1 0 0,1 0 0,0-1 0,-1 1-1,1 0 1,0 0 0,-1-1 0,1 1 0,0 0 0,0-1 0,1 2 0,0-2 2,0 1 0,0-1 0,1 1 0,-1-1 0,0 0 0,0 0 0,0 0 1,0 0-1,0 0 0,1 0 0,-1-1 0,2 0 0,10-3 22,-1 0-1,0-1 1,14-8-1,-23 11-22,89-50 68,20-10-82,-111 61 3,0 0 0,0 0 0,0 0 0,0 0 0,1 1 1,-1-1-1,0 1 0,0-1 0,1 1 0,-1 0 0,0 0 1,1 0-1,3 1 0,-5-1 2,0 1 1,0-1-1,0 1 0,0 0 0,0-1 1,-1 1-1,1 0 0,0 0 1,0 0-1,-1 0 0,1-1 1,-1 1-1,1 0 0,-1 0 0,1 0 1,-1 0-1,1 0 0,-1 0 1,0 0-1,0 0 0,0 1 0,1-1 1,-1 0-1,0 0 0,0 0 1,0 0-1,-1 0 0,1 0 1,0 0-1,-1 2 0,-2 18 99,-1-1-1,-14 39 1,5-20 160,12-25-90,8-19-1388,10-20-565,-5 3 1288,2-7-181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18.639"/>
    </inkml:context>
    <inkml:brush xml:id="br0">
      <inkml:brushProperty name="width" value="0.035" units="cm"/>
      <inkml:brushProperty name="height" value="0.035" units="cm"/>
      <inkml:brushProperty name="color" value="#E71224"/>
    </inkml:brush>
  </inkml:definitions>
  <inkml:trace contextRef="#ctx0" brushRef="#br0">53 40 13843,'26'-19'2200,"-23"16"-1856,0 1 1,0-1 0,0 1-1,0-1 1,0 1 0,1 0-1,4-1 1,-8 3-298,0-1-1,1 1 1,-1 0 0,1 0-1,-1 0 1,0 0-1,1 0 1,-1 0 0,1 0-1,-1 0 1,0 0 0,1 0-1,-1 0 1,1 1-1,-1-1 1,0 0 0,1 0-1,-1 0 1,0 0 0,1 1-1,-1-1 1,1 0 0,-1 0-1,0 1 1,0-1-1,1 0 1,-1 1 0,0-1-1,0 0 1,1 1 0,-1-1-1,0 0 1,0 1-1,0-1 1,1 0 0,-1 1-1,0-1 1,0 1 0,0-1-1,0 0 1,0 1 0,0-1-1,0 1 1,0-1-1,0 0 1,0 1 0,0-1-1,0 1 1,-4 21 926,-5 5-139,-2 0-1,-14 26 1,-1 1-194,14-30-373,6-12-132,1 0 0,0 1 0,0-1 0,1 1 0,-4 22 0,8-34-128,0 1-1,0-1 1,0 0-1,0 1 1,0-1 0,0 1-1,0-1 1,1 0-1,-1 1 1,0-1-1,1 0 1,-1 1-1,1-1 1,0 0 0,-1 1-1,1-1 1,0 0-1,0 0 1,0 0-1,0 0 1,0 0-1,0 0 1,0 0 0,0 0-1,0 0 1,0 0-1,0-1 1,1 1-1,-1 0 1,0-1-1,0 1 1,1-1 0,-1 1-1,0-1 1,1 0-1,-1 0 1,1 0-1,-1 1 1,0-1-1,1 0 1,1-1-1,6 1-27,-1-1-1,1 0 1,-1 0-1,1-1 0,12-5 1,5-3-131,-1-1 1,0-1-1,0-2 1,26-19 0,84-75-1037,-123 96 994,8-7-57,-20 18 231,1 0 0,0 1 0,-1-1 1,1 1-1,0-1 0,-1 1 0,1-1 1,0 1-1,0-1 0,-1 1 0,1 0 0,0-1 1,0 1-1,0 0 0,-1 0 0,1 0 0,0-1 1,1 1-1,-1 4-64,-10 23 144,0 0 0,-2-1 1,-15 28-1,26-54-76,0 0 0,0 0 0,0 0 0,0 0 1,0 0-1,0 0 0,-1 0 0,1 1 0,0-1 0,0 0 0,0 0 0,0 0 0,0 0 0,0 0 1,0 0-1,0 0 0,0 0 0,0 1 0,0-1 0,0 0 0,0 0 0,0 0 0,0 0 0,0 0 0,0 0 1,0 0-1,0 0 0,0 1 0,0-1 0,0 0 0,0 0 0,0 0 0,0 0 0,0 0 0,0 0 0,0 0 1,0 0-1,0 1 0,0-1 0,0 0 0,1 0 0,-1 0 0,0 0 0,0 0 0,0 0 0,0 0 1,0 0-1,0 0 0,0 0 0,0 0 0,0 0 0,1 0 0,-1 0 0,0 0 0,0 0 0,0 0 0,0 1 1,0-1-1,0 0 0,0 0 0,1 0 0,-1-1 0,0 1 0,7-7-176,2-20-182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0.924"/>
    </inkml:context>
    <inkml:brush xml:id="br0">
      <inkml:brushProperty name="width" value="0.035" units="cm"/>
      <inkml:brushProperty name="height" value="0.035" units="cm"/>
      <inkml:brushProperty name="color" value="#E71224"/>
    </inkml:brush>
  </inkml:definitions>
  <inkml:trace contextRef="#ctx0" brushRef="#br0">258 126 14395,'-2'-2'98,"-1"0"-1,0 0 1,0 1-1,-1-1 1,1 1-1,0 0 1,-1 0-1,1 0 1,0 0-1,-1 0 1,1 1-1,-1-1 1,1 1-1,-1 0 1,1 0-1,-1 1 1,1-1-1,-4 1 1,1 1 23,0 0 0,0 1 0,1-1 0,-1 1 0,1 0 0,0 0 0,0 1 0,0-1 0,-7 8 1,-2 3 125,1 1 0,1 0 1,0 1-1,1 0 0,-13 27 1,15-24-64,0 0 1,-8 30-1,14-42-139,2 1 1,-1-1-1,1 1 0,0-1 0,0 1 0,1-1 1,0 1-1,0 0 0,3 14 0,-2-21-38,-1 1 0,0-1 0,1 1 0,-1-1 0,1 0 0,0 0 0,-1 1 0,1-1 0,0 0 0,0 0 0,0 0 0,0 0 0,0 1 0,0-2 0,0 1 0,0 0 0,0 0 0,0 0 0,1 0 0,-1-1 0,1 2 0,1-2-1,-1 1 0,1-1 0,-1 0 0,0 1 0,1-1 0,-1 0 0,1 0 0,-1-1 0,0 1 0,1 0 0,3-2-1,3-1 4,0 0 0,0-1 0,0-1-1,-1 1 1,12-9 0,2-4 1,0-1 1,-1-1 0,-1-1 0,27-33 0,-19 16 3,-2-1 0,23-44 0,-38 63-17,-1-1 1,-1 0-1,-1-1 1,9-38 0,-16 59 2,-1-1 0,0 0 1,0 1-1,0-1 1,0 1-1,0-1 0,1 0 1,-1 1-1,0-1 1,0 1-1,0-1 0,-1 0 1,1 1-1,0-1 0,0 1 1,0-1-1,0 1 1,0-1-1,-1 0 0,1 0 1,-8 6 2,-7 18-10,0 10 15,2 1 1,2 1 0,1 0 0,1 0-1,3 1 1,-6 71 0,12-100 4,0 1 0,1 0 1,0-1-1,0 1 0,0 0 0,1-1 0,4 12 0,-5-18-7,-1 0 0,1 1 0,0-1 0,0 0 0,-1 1 0,1-1 0,0 0 0,0 0 0,0 0 0,1 1 0,-1-1 0,0 0 0,0-1 0,0 1 0,1 0 0,-1 0 0,3 1 0,-2-2 1,0 0 0,0 0-1,0 0 1,-1 0 0,1 0-1,0 0 1,0-1 0,0 1-1,0 0 1,-1-1 0,1 0-1,0 1 1,-1-1 0,1 0-1,0 0 1,-1 0 0,1 0-1,2-2 1,3-3 10,0 0 1,-1 0-1,0-1 0,0 1 1,0-1-1,-1-1 0,7-11 1,25-59 74,-20 39-59,-15 38 0,-1 5-12,-1 13 0,-1 25 2,1-38-15,-1 8 6,1 41 38,0-51-48,0 0 1,0 0-1,0 0 0,0 0 0,1 1 1,-1-1-1,1 0 0,0 0 1,-1 0-1,1 0 0,0 0 0,0 0 1,0-1-1,1 1 0,-1 0 0,0 0 1,1-1-1,-1 1 0,2 1 1,-1-3-1,-1 1 0,0-1 1,0 0-1,1 1 1,-1-1-1,1 0 0,-1 0 1,0 0-1,1 0 1,-1 0-1,0 0 0,1-1 1,-1 1-1,0 0 1,1 0-1,-1-1 0,0 1 1,0-1-1,1 0 1,-1 1-1,0-1 0,0 0 1,1 0-1,27-24 99,-26 22-87,33-37 184,-1-1 0,-3-2 0,33-55 0,-57 81-86,1 1 31,-7 15-9,-5 9 70,-11 36 19,-10 49 1,20-73-195,1-1 0,1 0 0,1 1 0,0-1 0,3 27 1,-1-43-27,-1-1 1,1 1 0,-1-1 0,1 1-1,0-1 1,0 0 0,0 1 0,0-1 0,0 0-1,0 0 1,1 1 0,-1-1 0,1 0-1,2 2 1,-3-3-27,0 0 1,1-1-1,-1 1 0,0 0 1,0-1-1,0 1 0,0-1 0,1 1 1,-1-1-1,0 0 0,0 0 1,1 1-1,-1-1 0,0 0 0,1 0 1,-1 0-1,0 0 0,0-1 1,1 1-1,-1 0 0,0 0 1,0-1-1,1 1 0,-1-1 0,0 1 1,0-1-1,0 0 0,0 1 1,2-2-1,1-2-45,0 0 0,-1 1 0,1-1 0,-1-1 0,0 1 0,0 0 0,0-1 0,-1 1 0,1-1 0,-1 0 0,0 0 0,-1 0 0,1 0 0,-1 0 0,0 0 0,0-10 0,2-36-268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1.390"/>
    </inkml:context>
    <inkml:brush xml:id="br0">
      <inkml:brushProperty name="width" value="0.035" units="cm"/>
      <inkml:brushProperty name="height" value="0.035" units="cm"/>
      <inkml:brushProperty name="color" value="#E71224"/>
    </inkml:brush>
  </inkml:definitions>
  <inkml:trace contextRef="#ctx0" brushRef="#br0">0 0 17084,'1'6'1640,"1"1"-1248,-1-4-160,5 1 656,1-4-888,2 0 528,-1-4-424,2 1-48,11 3-72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1.841"/>
    </inkml:context>
    <inkml:brush xml:id="br0">
      <inkml:brushProperty name="width" value="0.035" units="cm"/>
      <inkml:brushProperty name="height" value="0.035" units="cm"/>
      <inkml:brushProperty name="color" value="#E71224"/>
    </inkml:brush>
  </inkml:definitions>
  <inkml:trace contextRef="#ctx0" brushRef="#br0">7 61 15363,'5'-6'437,"-1"1"-1,1 0 0,0 0 1,0 0-1,1 0 0,0 1 1,-1 0-1,2 0 0,9-5 1,-13 8-356,-1 0-1,0-1 1,1 1 0,-1 1-1,1-1 1,-1 0 0,1 0-1,-1 1 1,1-1 0,-1 1-1,1 0 1,-1 0 0,1 0-1,0 0 1,-1 1 0,1-1-1,-1 1 1,1-1 0,-1 1 0,1 0-1,-1 0 1,1 0 0,-1 0-1,0 0 1,0 1 0,1-1-1,-1 1 1,0-1 0,2 4-1,-1-2-30,-2 1-1,1-1 0,0 1 0,-1 0 1,1 0-1,-1 0 0,0 0 0,0 0 0,-1 0 1,1 0-1,-1 0 0,0 0 0,0 0 1,0 0-1,-2 6 0,0 9 99,-11 35-1,-8 8 440,-49 98-1,29-69 18,41-91-604,-2 4 54,0 0 0,0 0 0,1 0 0,-1 0 0,1 1 0,-1 6 0,2-10-45,0-1 0,0 0 0,0 1 0,0-1 0,1 1 0,-1-1 0,0 0 0,0 1 0,0-1 0,0 0 0,0 1 0,1-1 0,-1 1 0,0-1 0,0 0 0,1 0 0,-1 1 0,0-1 0,0 0 0,1 1 0,-1-1 0,0 0 0,1 0 0,-1 1 0,0-1 0,1 0 0,0 0 0,0 1 6,1-1 0,0 0 0,-1 0 0,1 0 0,0 0 0,-1 0 0,1 0 1,-1 0-1,1-1 0,2 0 0,39-13-227,-1-1-1,-1-2 1,-1-2 0,67-43-1,-89 51-252,-13 9 334,0-1 1,0 0 0,0 0-1,0-1 1,0 1-1,-1-1 1,1 0 0,-1 0-1,0-1 1,0 1 0,-1-1-1,5-8 1,-7 11 86,0 1 0,-1 0-1,1 0 1,-1 0 0,0-1 0,1 1 0,-1 0 0,0 0 0,0-1 0,0 1 0,0 0-1,0-3 1,-11-16-686</inkml:trace>
  <inkml:trace contextRef="#ctx0" brushRef="#br0" timeOffset="1">20 273 17300,'-7'7'1528,"6"1"-928,2-4-192,11-3 640,6 4-151,9-8-201,8 0-104,6-4-400,7 1-280,-4-3-640,2-1 240,-4 3 288,-5-1-160,-4 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2.329"/>
    </inkml:context>
    <inkml:brush xml:id="br0">
      <inkml:brushProperty name="width" value="0.035" units="cm"/>
      <inkml:brushProperty name="height" value="0.035" units="cm"/>
      <inkml:brushProperty name="color" value="#E71224"/>
    </inkml:brush>
  </inkml:definitions>
  <inkml:trace contextRef="#ctx0" brushRef="#br0">4 203 16884,'-1'43'3189,"-1"-33"-2551,2 0 0,0 1 0,1 10 0,-1-19-557,0 0 0,1 1-1,-1-1 1,1 1-1,0-1 1,0 0-1,0 0 1,0 1 0,0-1-1,0 0 1,1 0-1,-1 0 1,0 0 0,1-1-1,0 1 1,0 0-1,2 2 1,-2-3-67,0 0 0,0 0 0,0-1 1,0 1-1,0 0 0,0-1 0,1 0 1,-1 1-1,0-1 0,0 0 0,0 0 0,0 0 1,0 0-1,1-1 0,-1 1 0,0 0 0,0-1 1,0 0-1,3-1 0,41-21-100,-37 18 88,35-24-90,-35 21 45,0 2 0,0 0 0,1 0 0,-1 0 1,1 1-1,1 1 0,-1 0 0,17-5 0,-26 9 38,1 0-1,0 0 1,-1 1-1,1-1 0,-1 0 1,1 0-1,-1 1 0,1-1 1,-1 1-1,1-1 1,-1 1-1,1 0 0,-1-1 1,1 1-1,-1 0 1,0 0-1,0 0 0,1 0 1,-1 0-1,0 0 0,0 1 1,0-1-1,0 0 1,0 0-1,0 1 0,-1-1 1,1 1-1,0-1 0,-1 1 1,1-1-1,-1 1 1,1-1-1,-1 1 0,0 2 1,2 8-8,0 0 1,-1-1 0,-1 20-1,0-23 15,0-2-4,0-2 9,0 0-1,0 1 0,0-1 0,1 0 0,1 7 0,-2-10-5,0-1 0,0 1 1,1-1-1,-1 1 0,0-1 0,0 0 0,1 1 0,-1-1 0,0 1 0,1-1 0,-1 0 0,0 1 0,1-1 0,-1 0 0,0 0 0,1 1 0,-1-1 0,1 0 0,-1 0 1,1 1-1,-1-1 0,1 0 0,0 0-1,0 0 1,0 0 0,0 0 0,0 0-1,0 0 1,0-1 0,0 1-1,0 0 1,0-1 0,0 1 0,0-1-1,0 1 1,0-1 0,0 1-1,0-1 1,7-4-149,-2 0 0,1-1 0,-1 1 0,1-1 0,-2-1 0,1 1 0,-1-1 0,0 0 0,0 0 0,-1 0 0,0-1 0,6-12 0,-6-8-224</inkml:trace>
  <inkml:trace contextRef="#ctx0" brushRef="#br0" timeOffset="1">411 1 20012,'3'5'1377,"-2"1"-1177,2 0-88,6-2 328,3 2-400,7-5-504,5-1-273,8 0-759,2-3 1200,4-1-264,-2 3-240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2.811"/>
    </inkml:context>
    <inkml:brush xml:id="br0">
      <inkml:brushProperty name="width" value="0.035" units="cm"/>
      <inkml:brushProperty name="height" value="0.035" units="cm"/>
      <inkml:brushProperty name="color" value="#E71224"/>
    </inkml:brush>
  </inkml:definitions>
  <inkml:trace contextRef="#ctx0" brushRef="#br0">124 1 14715,'-12'18'1198,"-1"0"0,-1-1 0,0 0-1,-1-1 1,-18 15 0,94-46-1361,-58 14 134,0 0-1,0 1 0,0-1 1,1 1-1,-1 0 0,0 0 1,0 0-1,0 0 0,1 0 1,-1 1-1,0-1 0,0 1 1,0 0-1,0 0 0,0 0 1,0 1-1,0-1 0,0 1 1,-1-1-1,1 1 0,0 0 1,-1 0-1,3 3 0,-3-2 42,1 0 0,-1 0 0,-1 1-1,1-1 1,0 0 0,-1 1-1,0-1 1,1 1 0,-2 0 0,1-1-1,0 1 1,-1 0 0,1 0 0,-1 0-1,0-1 1,-1 1 0,1 0-1,0 0 1,-3 5 0,1 1 87,-2 0 1,1-1-1,-1 1 0,-1-1 1,0 0-1,0 0 1,-1 0-1,-11 12 0,12-15-51,0 0-1,0-1 1,-1 1-1,0-1 0,0-1 1,0 1-1,0-1 1,-1 0-1,1 0 1,-1-1-1,0 0 0,-10 3 1,16-6-47,0 1 0,0-1 0,0 0 0,0 0 1,0 1-1,0-1 0,0 0 0,0 0 0,0 0 0,0 0 0,0 0 1,0 0-1,0-1 0,0 1 0,0 0 0,0 0 0,0-1 0,0 1 0,1-1 1,-1 1-1,0-1 0,0 1 0,0-1 0,0 1 0,1-1 0,-1 0 1,0 1-1,0-1 0,1 0 0,-1 0 0,1 0 0,-1 1 0,1-1 1,-1 0-1,1 0 0,-1-2 0,0 0 7,1 0 0,-1-1 0,1 1 0,0-1 0,0 1 0,0-1 0,1 1 0,-1 0 0,1-1 0,1-3 1,13-32-100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512"/>
    </inkml:context>
    <inkml:brush xml:id="br0">
      <inkml:brushProperty name="width" value="0.025" units="cm"/>
      <inkml:brushProperty name="height" value="0.025" units="cm"/>
    </inkml:brush>
  </inkml:definitions>
  <inkml:trace contextRef="#ctx0" brushRef="#br0">0 1 16303,'0'0'6631,"68"26"-9290,-43-24-2562,4-1-3555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3.246"/>
    </inkml:context>
    <inkml:brush xml:id="br0">
      <inkml:brushProperty name="width" value="0.035" units="cm"/>
      <inkml:brushProperty name="height" value="0.035" units="cm"/>
      <inkml:brushProperty name="color" value="#E71224"/>
    </inkml:brush>
  </inkml:definitions>
  <inkml:trace contextRef="#ctx0" brushRef="#br0">1 123 14859,'0'5'347,"1"0"1,-1 0-1,1 0 0,0-1 1,1 1-1,-1 0 0,1-1 0,0 1 1,5 7-1,-6-10-243,1-1 0,-1 0-1,1 1 1,-1-1 0,1 0 0,0 0 0,0 0 0,0 0-1,0 0 1,0-1 0,-1 1 0,1 0 0,1-1 0,-1 0-1,0 1 1,0-1 0,0 0 0,0 0 0,0 0-1,0 0 1,0 0 0,0-1 0,0 1 0,0-1 0,0 1-1,3-3 1,14-2 62,-1-2-1,0-1 1,-1 0-1,0-1 1,0-1-1,-1 0 1,0-1-1,-1-1 1,0-1-1,19-20 1,-31 29-159,0 0 0,-1 0 1,1 0-1,-1 0 0,0-1 0,0 1 1,2-9-1,-4 13-5,0-1-1,1 0 1,-1 0-1,0 1 1,0-1 0,0 0-1,0 0 1,0 1-1,0-1 1,0 0 0,0 0-1,-1 1 1,1-1-1,0 0 1,0 0 0,-1 1-1,1-1 1,0 0-1,-1 1 1,1-1 0,-1 0-1,0 0 1,0 1-1,0-1 0,0 1 0,0-1 1,0 1-1,0 0 0,0 0 0,0-1 1,0 1-1,0 0 0,0 0 0,0 0 1,0 0-1,0 0 0,0 0 0,0 0 1,0 1-1,0-1 0,0 0 0,-2 1 1,-3 1 6,0 1 0,0 0 0,0 0 0,0 0 0,0 1 0,1 0 0,-1 0 1,1 0-1,0 1 0,0 0 0,1 0 0,-1 0 0,-3 6 0,2-2 32,0-1 0,1 1 0,0 0 0,1 0 0,0 0 0,0 1 0,1 0 0,-2 10 0,5-19-33,-1 0-1,1 0 0,0 0 1,0 0-1,-1 0 1,1 0-1,0 0 1,0 0-1,0 0 1,0 0-1,0 0 1,1 0-1,-1 0 1,0 0-1,0 0 1,1 0-1,-1 0 1,0 0-1,1 0 1,-1 0-1,1 0 1,-1 0-1,1-1 1,0 1-1,-1 0 1,1 0-1,0 0 1,0-1-1,-1 1 1,1-1-1,0 1 1,0 0-1,0-1 0,0 1 1,0-1-1,0 0 1,0 1-1,0-1 1,0 0-1,0 0 1,0 1-1,0-1 1,0 0-1,0 0 1,0 0-1,0 0 1,0 0-1,0 0 1,0-1-1,0 1 1,2-1-1,5 0 10,0-1 0,0-1 0,0 0 0,14-7 0,35-21-100,-37 19-25,1 1 1,0 0-1,1 2 1,25-8 0,-46 16 96,1 1 0,-1-1 1,1 1-1,0-1 0,-1 1 1,1 0-1,-1 0 0,1 0 0,0 0 1,-1 0-1,1 0 0,-1 0 1,1 0-1,0 1 0,-1-1 1,1 1-1,-1-1 0,1 1 1,-1-1-1,1 1 0,-1 0 0,0 0 1,1 0-1,-1 0 0,0 0 1,0 0-1,1 0 0,-1 0 1,0 0-1,0 0 0,0 1 1,0-1-1,-1 1 0,1-1 0,0 0 1,-1 1-1,1-1 0,-1 1 1,1 2-1,1 6 19,-1 0 1,0 1-1,-1-1 0,0 0 1,-2 14-1,0 2 125,2-25-120,0 0 1,0 1 0,0-1 0,0 0-1,0 0 1,0 0 0,1 0 0,-1 0-1,0 1 1,0-1 0,1 0-1,-1 0 1,1 0 0,-1 0 0,1 0-1,0 0 1,0 1 0,0-2 1,0 1 0,0-1 0,0 1 1,0-1-1,1 1 0,-1-1 0,0 0 0,0 0 1,0 0-1,0 0 0,0 0 0,1 0 0,-1 0 0,0 0 1,0 0-1,0 0 0,0 0 0,2-1 0,10-4 40,0 1 0,-1-2 0,0 0 0,0-1 0,0 0 0,0 0 0,15-15 0,22-12 53,-43 30-105,0 0 0,1 0 0,0 1 0,-1 0 0,1 0 0,0 0 0,1 1 0,-1 0 0,13-1 0,-19 3-7,0 0-1,-1 0 0,1 0 1,0 0-1,-1 0 0,1 0 1,0 0-1,-1 1 1,1-1-1,0 0 0,-1 1 1,1-1-1,-1 0 0,1 1 1,0-1-1,-1 0 0,1 1 1,-1-1-1,1 1 1,-1-1-1,1 1 0,-1-1 1,0 1-1,1 0 0,-1-1 1,0 1-1,1-1 1,-1 2-1,1 0-58,-1 0 0,1 0-1,-1 0 1,0 0 0,0 0 0,0-1 0,0 1-1,0 0 1,0 0 0,-1 3 0,1-3 15,-1 0 0,1-1 0,0 1 0,-1 0 0,1 0 1,-1-1-1,0 1 0,1 0 0,-1-1 0,0 1 0,0-1 1,0 1-1,0-1 0,0 0 0,-1 1 0,1-1 0,0 0 0,-1 0 1,1 1-1,0-1 0,-1 0 0,0-1 0,-1 2 0,-7-8-289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3.746"/>
    </inkml:context>
    <inkml:brush xml:id="br0">
      <inkml:brushProperty name="width" value="0.035" units="cm"/>
      <inkml:brushProperty name="height" value="0.035" units="cm"/>
      <inkml:brushProperty name="color" value="#E71224"/>
    </inkml:brush>
  </inkml:definitions>
  <inkml:trace contextRef="#ctx0" brushRef="#br0">124 0 16708,'-4'117'4018,"-11"60"-2185,-1 0-848,-2 85-445,19-250-660,-1-31-174,-13-80-1339,-42-153 0,51 224 1618,4 28 28,1-1 1,-1 1-1,0 0 0,0-1 1,0 1-1,0-1 0,0 1 1,1 0-1,-1-1 0,0 1 0,0 0 1,0-1-1,1 1 0,-1 0 1,0-1-1,1 1 0,-1 0 0,0-1 1,1 1-1,-1 0 0,0 0 1,1 0-1,-1-1 0,0 1 1,1 0-1,-1 0 0,1 0 0,-1 0 1,0 0-1,1 0 0,-1 0 1,1 0-1,-1 0 0,1 0 1,-1 0-1,0 0 0,1 0 0,-1 0 1,1 0-1,-1 0 0,0 0 1,1 0-1,-1 1 0,1-1 0,-1 0 1,0 0-1,1 0 0,-1 1 1,0-1-1,1 0 0,-1 1 0,9 2 41,-1 0 0,1 0 0,-1-1 0,1 0 0,0 0 0,0-1 0,0-1 0,-1 1 0,1-1 0,0-1 0,17-2 0,-7-2-246,1 0 0,-1-1 0,-1-1 0,24-13 0,-1-1-124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4.199"/>
    </inkml:context>
    <inkml:brush xml:id="br0">
      <inkml:brushProperty name="width" value="0.035" units="cm"/>
      <inkml:brushProperty name="height" value="0.035" units="cm"/>
      <inkml:brushProperty name="color" value="#E71224"/>
    </inkml:brush>
  </inkml:definitions>
  <inkml:trace contextRef="#ctx0" brushRef="#br0">144 69 14819,'-28'25'1536,"14"-16"-941,2 2 0,-1 0-1,1 1 1,1 0 0,0 0-1,1 1 1,-16 27 0,25-39-547,0 0 0,1 0 0,-1 1 0,0-1 0,1 1 0,-1-1 0,1 1 0,-1-1 1,1 1-1,0-1 0,0 1 0,0-1 0,0 1 0,0-1 0,0 1 0,0 1 0,1-2-34,-1-1 0,0 0 0,1 1 0,-1-1 0,0 0 0,1 1 0,-1-1 0,1 0 0,-1 1 0,1-1 0,-1 0 0,1 0 0,-1 1 0,1-1 0,-1 0 0,1 0 0,-1 0 0,1 0 0,-1 0 0,1 0 0,-1 0 0,1 0 0,-1 0 0,1 0 0,-1 0 0,1 0 0,0 0 0,-1 0 0,1-1 0,5 0-17,-1-1 0,1-1 0,-1 1 0,0-1 1,0 0-1,8-5 0,8-9-77,0-1-1,-1-1 1,-1-1-1,-1-1 1,-1 0-1,-1-1 0,17-32 1,-23 29 154,-11 21 45,-7 14-5,-2 9-53,1-1 0,0 2 0,2-1 1,0 1-1,1 0 0,1 1 0,1-1 0,1 1 1,1 0-1,1 32 0,1-47-52,0 0 0,1 0 0,0 0-1,0 0 1,0 0 0,1 0 0,4 10 0,-6-15-26,1 0 1,0 1 0,0-1 0,-1 0-1,1 0 1,0 1 0,0-1 0,0 0-1,0 0 1,0 0 0,0 0 0,1 0-1,-1 0 1,0 0 0,0-1 0,1 1-1,-1 0 1,1-1 0,-1 1 0,0-1-1,1 1 1,-1-1 0,1 0 0,-1 0-1,1 0 1,-1 1 0,1-1-1,-1-1 1,1 1 0,-1 0 0,1 0-1,-1-1 1,1 1 0,-1 0 0,2-2-1,5-1-181,-1-1 0,0 0 0,0 0-1,-1-1 1,1 0 0,-1 0 0,0 0-1,0-1 1,-1 0 0,6-7 0,6-10-590,21-36 0,-6 1 75,-2-7-213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4.668"/>
    </inkml:context>
    <inkml:brush xml:id="br0">
      <inkml:brushProperty name="width" value="0.035" units="cm"/>
      <inkml:brushProperty name="height" value="0.035" units="cm"/>
      <inkml:brushProperty name="color" value="#E71224"/>
    </inkml:brush>
  </inkml:definitions>
  <inkml:trace contextRef="#ctx0" brushRef="#br0">87 1 14995,'-1'11'606,"0"-1"-1,-2 1 0,1-1 1,-1 0-1,-1 0 1,-8 19-1,-3 8 484,2 1 74,-14 67-1,25-91-1115,0 0-1,1 0 0,0 0 0,1 0 1,1 0-1,0 0 0,1 0 0,5 20 1,-7-31-95,1 0 0,0-1 1,0 1-1,0 0 1,1-1-1,-1 1 1,1-1-1,-1 1 1,1-1-1,0 0 0,0 0 1,0 1-1,0-2 1,0 1-1,0 0 1,1 0-1,2 1 0,-3-2-22,0 0 0,0-1 0,0 1 0,1-1 0,-1 1 0,0-1 0,0 0 0,1 0 0,-1 0-1,0 0 1,0-1 0,1 1 0,-1 0 0,0-1 0,0 0 0,0 1 0,0-1 0,0 0-1,0 0 1,0 0 0,0 0 0,3-2 0,5-5-215,-1 0-1,1-1 1,-1 0-1,-1 0 1,0-1-1,0 0 1,11-20-1,38-80-886,-57 110 1170,48-119-309,-13 30 3049,-49 128-1713,2 0-1,-6 42 1,13-58-789,4-20-215,-21 115 858,19-98-850,1 0 0,1 0 0,3 38 0,-1-53-142,0 0 0,0 0 0,0 0 0,1 0 0,0 0 0,0 0 0,3 5 0,-5-9 85,1 0-1,-1 0 1,1 0-1,0 0 1,-1 0-1,1-1 1,0 1-1,-1 0 0,1 0 1,0-1-1,0 1 1,0 0-1,-1-1 1,1 1-1,0-1 1,0 1-1,0-1 1,0 1-1,0-1 0,0 0 1,0 0-1,0 1 1,0-1-1,0 0 1,0 0-1,1 0 1,-1 0-1,0 0 1,0 0-1,0 0 1,0-1-1,0 1 0,0 0 1,0 0-1,0-1 1,0 1-1,0-1 1,0 1-1,1-2 1,17-16-404,1-6-129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5.164"/>
    </inkml:context>
    <inkml:brush xml:id="br0">
      <inkml:brushProperty name="width" value="0.035" units="cm"/>
      <inkml:brushProperty name="height" value="0.035" units="cm"/>
      <inkml:brushProperty name="color" value="#E71224"/>
    </inkml:brush>
  </inkml:definitions>
  <inkml:trace contextRef="#ctx0" brushRef="#br0">2 28 15891,'-1'5'274,"1"0"0,0 0 0,0 0-1,0 0 1,0 0 0,1 0 0,0 0-1,0 0 1,3 7 0,-3-11-190,0 1 1,0 0-1,0-1 1,0 1-1,0-1 1,1 0-1,-1 1 1,0-1-1,1 0 1,-1 0-1,1 1 1,-1-1-1,1-1 1,0 1 0,-1 0-1,1 0 1,0 0-1,0-1 1,-1 1-1,1-1 1,0 0-1,0 1 1,0-1-1,0 0 1,0 0-1,0 0 1,3-1-1,0 1 1,1-1 0,-1 0 0,0-1 0,0 1 0,0-1 0,0 0 0,0 0 0,0-1 0,0 1 0,-1-1 0,1 0 0,-1 0 0,0-1 0,1 1 0,-2-1 0,1 0 0,0 0 0,-1 0 0,0-1 0,0 1 0,0-1 0,0 1 0,-1-1 0,0 0 0,3-8 0,-5 12-81,0 0 0,0 0 1,0 0-1,0 0 0,0 0 1,0 0-1,0 0 0,0 1 0,0-1 1,0 0-1,0 0 0,0 0 0,-1 0 1,0-1-1,1 1-4,0 1 1,0 0 0,-1 0-1,1-1 1,0 1-1,-1 0 1,1 0-1,0 0 1,0-1-1,-1 1 1,1 0-1,0 0 1,-1 0-1,1 0 1,0 0-1,-1 0 1,1 0-1,0 0 1,-1 0 0,1 0-1,-1 0 1,1 0-1,0 0 1,-1 0-1,0 0 1,-1 1-1,0 0-1,0-1 1,0 2 0,0-1 0,0 0 0,0 0 0,0 0-1,0 1 1,0-1 0,-1 3 0,-6 6 12,1 0 1,1 1-1,0 0 0,0 0 1,1 1-1,-8 21 0,7-13 32,0 0 0,2 0 1,-4 30-1,8-19 50,1-30-91,0 0 0,0-1 0,0 1 0,0 0 0,0 0 0,1-1 0,-1 1 0,0 0 0,0-1 0,0 1 0,1-1 0,-1 1 1,0 0-1,1-1 0,-1 1 0,0-1 0,1 1 0,-1-1 0,1 1 0,-1-1 0,1 1 0,-1-1 0,1 1 0,0-1 0,-1 0 0,1 1 0,-1-1 0,1 0 0,0 1 0,-1-1 0,1 0 0,0 0 0,-1 0 0,1 0 0,0 1 0,-1-1 0,1 0 1,0 0-1,-1 0 0,1-1 0,0 1 0,0 0 0,0 0 0,7-4 10,0 0 1,0-1-1,-1 1 1,1-1-1,-1-1 1,0 0-1,0 0 1,6-8-1,4-1 7,32-32 5,67-55-15,-115 101-10,2-2-1,0 1 1,1-1 0,-1 0-1,1 1 1,0 0 0,0 0-1,0 0 1,-1 1 0,2-1-1,-1 1 1,5-1 0,-9 2 1,1 0 1,-1 0 0,1 0-1,-1 0 1,1 0-1,-1 0 1,1 0-1,-1 0 1,1 0 0,-1 0-1,1 0 1,-1 1-1,1-1 1,-1 0-1,1 0 1,-1 1 0,1-1-1,-1 0 1,0 0-1,1 1 1,-1-1 0,1 1-1,-1-1 1,0 0-1,1 1 1,-1-1-1,0 1 1,1 0 0,1 18 72,-12 25 127,9-39-161,-4 11 87,-8 31 148,13-45-245,-1 1 1,1-1-1,0 1 1,-1-1-1,1 1 1,1-1-1,-1 1 1,0-1-1,0 1 1,1-1-1,0 1 1,-1-1-1,1 1 1,2 3-1,-2-5-17,0 0-1,0 0 1,0-1-1,0 1 1,0 0-1,1 0 1,-1 0-1,0-1 1,0 1-1,1-1 1,-1 1-1,1-1 1,-1 1-1,0-1 1,1 0 0,-1 0-1,1 0 1,-1 0-1,0 0 1,1 0-1,-1 0 1,1 0-1,-1 0 1,1-1-1,-1 1 1,0-1-1,1 1 1,-1-1-1,0 1 1,0-1-1,2-1 1,7-3 29,1 0-1,15-13 1,-19 14-24,67-53 90,21-13-65,-92 69-44,-1-1 0,0 1 0,0 0 0,1-1 0,-1 1 0,0 0 0,1 1 0,-1-1 0,5-1 0,-6 3 0,0-1-1,-1 0 1,1 0-1,0 1 1,-1-1-1,1 0 0,0 1 1,-1-1-1,1 1 1,-1-1-1,1 0 0,-1 1 1,1-1-1,-1 1 1,1 0-1,-1-1 0,1 1 1,-1-1-1,0 1 1,1 0-1,-1-1 0,0 1 1,0 0-1,1-1 1,-1 1-1,0 0 0,0-1 1,0 1-1,0 0 1,0 0-1,0-1 1,0 1-1,0 0 0,0-1 1,-1 2-1,1 9-249,-1-1 0,0 1 0,-4 18 1,-1-1-835,6-27 1059,0-1 1,-1 1-1,1 0 1,0-1-1,0 1 1,0 0-1,0-1 1,0 1 0,0 0-1,0 0 1,0-1-1,0 1 1,0 0-1,0-1 1,0 1-1,0 0 1,1-1-1,-1 1 1,0 0-1,0-1 1,1 1-1,-1-1 1,0 1 0,1 0-1,-1-1 1,1 1-1,-1-1 1,1 1-1,-1-1 1,2 1-1,7-2-523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5.835"/>
    </inkml:context>
    <inkml:brush xml:id="br0">
      <inkml:brushProperty name="width" value="0.035" units="cm"/>
      <inkml:brushProperty name="height" value="0.035" units="cm"/>
      <inkml:brushProperty name="color" value="#E71224"/>
    </inkml:brush>
  </inkml:definitions>
  <inkml:trace contextRef="#ctx0" brushRef="#br0">1 66 17292,'4'-6'217,"1"1"0,-1 0-1,1 1 1,1-1 0,-1 1 0,1 0 0,-1 0 0,1 1 0,0 0 0,1 0 0,-1 0 0,0 1 0,1-1 0,-1 2-1,1-1 1,7 0 0,6-1 143,-1 1 0,1 1 0,0 0-1,26 4 1,-40-3-290,0 1-1,1 0 1,-1 1-1,1-1 1,-1 1-1,0 0 1,0 1 0,0 0-1,0 0 1,-1 0-1,1 0 1,-1 1-1,6 5 1,-9-7-49,0 0 0,0 1 0,0-1 0,0 1 0,-1-1-1,1 1 1,-1 0 0,0 0 0,0-1 0,0 1 0,0 0 0,0 0 0,-1 0 0,1 0 0,-1 0 0,0 0 0,0 1 0,0-1 0,0 0 0,0 0 0,-1 0 0,1 0 0,-1 0 0,0 0 0,0-1-1,0 1 1,0 0 0,-1 0 0,1 0 0,-3 2 0,-2 5 14,-1-1-1,0 1 1,0-1-1,-1-1 1,-1 1-1,1-1 1,-11 7-1,4-4 20,-1 0 0,-1-1-1,-27 13 1,15-15-165,27-8-108,3 0-80,15-5-542,-4 3 52,-1 0-1,1 1 1,20 1-1,-28 0 590,1 0 0,-1 0-1,0 0 1,0 1 0,0 0-1,0 0 1,0 0 0,0 1-1,0-1 1,0 1 0,0 0-1,0 0 1,6 5 0,-9-6 170,-1 0 0,1 0-1,0 0 1,0 0 0,-1 0 0,1 0 0,-1 1 0,1-1 0,-1 0 0,1 0 0,-1 1-1,0-1 1,1 0 0,-1 0 0,0 3 0,0-3 32,0 0-1,0 0 1,0 0-1,0-1 1,0 1 0,0 0-1,0 0 1,1 0-1,-1 0 1,0-1 0,0 1-1,1 0 1,-1 0 0,1-1-1,-1 1 1,1 0-1,-1 0 1,1-1 0,-1 1-1,1-1 1,0 1-1,-1 0 1,1-1 0,0 1-1,-1-1 1,1 0-1,0 1 1,0-1 0,-1 1-1,1-1 1,0 0-1,0 0 1,0 0 0,0 1-1,9 1-121,0 0 0,0 0 0,0-1 0,0 0 0,13 0 0,-9-2 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6.451"/>
    </inkml:context>
    <inkml:brush xml:id="br0">
      <inkml:brushProperty name="width" value="0.035" units="cm"/>
      <inkml:brushProperty name="height" value="0.035" units="cm"/>
      <inkml:brushProperty name="color" value="#E71224"/>
    </inkml:brush>
  </inkml:definitions>
  <inkml:trace contextRef="#ctx0" brushRef="#br0">9 1 20084,'-2'8'1929,"-2"-3"-1169,4 2-288,-3-2 1024,3 3-439,0-3-417,0 0-200,2-5-520,6 0-408,-1-8 448,1-3-136,2-8-88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7.291"/>
    </inkml:context>
    <inkml:brush xml:id="br0">
      <inkml:brushProperty name="width" value="0.035" units="cm"/>
      <inkml:brushProperty name="height" value="0.035" units="cm"/>
      <inkml:brushProperty name="color" value="#E71224"/>
    </inkml:brush>
  </inkml:definitions>
  <inkml:trace contextRef="#ctx0" brushRef="#br0">122 221 15323,'-1'-1'74,"1"0"1,0 0-1,0 0 0,-1 0 0,1 0 0,-1 0 1,1 0-1,-1 0 0,1 0 0,-1 0 0,1 0 0,-1 1 1,0-1-1,1 0 0,-1 0 0,0 1 0,0-1 1,0 0-1,1 1 0,-1-1 0,0 1 0,0-1 0,0 1 1,0 0-1,-1-1 0,0 1-5,1 0 1,0 0-1,-1 1 0,1-1 1,0 0-1,-1 1 1,1-1-1,0 1 0,0-1 1,-1 1-1,1 0 0,0 0 1,0-1-1,0 1 1,0 0-1,-1 1 0,-4 5 151,0-1 0,1 1-1,0 0 1,-8 13 0,6-6-100,0-1 0,1 1 0,0 0 0,1 0 0,1 0 0,0 1 0,-3 28 0,6-42-110,1 0 1,0 1 0,0-1-1,0 1 1,0-1 0,0 0-1,0 1 1,1-1-1,-1 0 1,0 1 0,1-1-1,-1 0 1,1 1 0,-1-1-1,1 0 1,0 0-1,0 2 1,0-3-4,-1 0-1,1 1 1,-1-1-1,1 0 1,0 0-1,-1 1 0,1-1 1,0 0-1,-1 0 1,1 0-1,-1 0 1,1 0-1,0 0 1,-1 0-1,1 0 1,0 0-1,-1 0 1,1 0-1,0 0 1,-1 0-1,1 0 1,-1-1-1,1 1 1,1-1-1,2-2 17,1 1 0,0-2 0,-1 1 0,1-1 0,-1 1 0,7-9 0,20-28 90,-1-2-1,-2-2 0,-2 0 0,-2-1 0,20-56 0,-40 91-69,0 2 27,-1 0 1,0 0 0,-1 0-1,4-15 1,-7 12 108,-4 11 24,-9 21 91,3 4-233,2 1 0,0 0 0,2 0 0,1 0 0,1 1 0,1 0 0,0 28 0,4-48-132,0 1 0,1-1 0,-1 0 0,2 0 0,-1 0 0,1 0 0,3 10 0,-4-16 24,-1 1-1,1-1 1,0 1 0,-1-1 0,1 0 0,0 0 0,0 1 0,0-1 0,0 0 0,0 0 0,0 0 0,0 0-1,0 0 1,0 0 0,1 0 0,-1-1 0,0 1 0,0 0 0,1-1 0,-1 1 0,1-1 0,-1 1-1,0-1 1,1 0 0,-1 1 0,1-1 0,-1 0 0,1 0 0,-1 0 0,1 0 0,-1 0 0,1-1 0,-1 1-1,1 0 1,-1-1 0,1 1 0,-1-1 0,0 1 0,1-1 0,1-1 0,7-4-226,0-1 0,0 0 0,-1-1 0,0 0 0,0 0 0,-1-1 0,0 0 0,-1 0 0,11-16 0,-4 5-118,30-38-494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7.757"/>
    </inkml:context>
    <inkml:brush xml:id="br0">
      <inkml:brushProperty name="width" value="0.035" units="cm"/>
      <inkml:brushProperty name="height" value="0.035" units="cm"/>
      <inkml:brushProperty name="color" value="#E71224"/>
    </inkml:brush>
  </inkml:definitions>
  <inkml:trace contextRef="#ctx0" brushRef="#br0">78 1 17620,'-25'110'4285,"10"-52"-2539,-9 84 0,23-140-1732,-12 202-1,18-169-690,-5-34 634,0-1 0,0 1 0,0-1 0,0 1 0,0-1 0,0 1 0,0-1 1,0 1-1,1-1 0,-1 1 0,0-1 0,0 1 0,0-1 0,1 1 0,-1-1 1,0 0-1,1 1 0,-1-1 0,0 1 0,1-1 0,-1 0 0,1 1 0,-1-1 1,0 0-1,1 1 0,-1-1 0,1 0 0,-1 0 0,1 0 0,-1 1 0,1-1 1,-1 0-1,1 0 0,-1 0 0,1 0 0,-1 0 0,1 0 0,-1 0 0,1 0 1,-1 0-1,1 0 0,0 0 0,-1 0 0,1-1 0,-1 1 0,1 0 0,-1 0 1,0 0-1,1-1 0,-1 1 0,1 0 0,-1-1 0,1 1 0,-1 0 0,0-1 1,1 1-1,-1 0 0,0-1 0,1 0 0,22-31-890,-15 18 612,13-18-435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8.228"/>
    </inkml:context>
    <inkml:brush xml:id="br0">
      <inkml:brushProperty name="width" value="0.035" units="cm"/>
      <inkml:brushProperty name="height" value="0.035" units="cm"/>
      <inkml:brushProperty name="color" value="#E71224"/>
    </inkml:brush>
  </inkml:definitions>
  <inkml:trace contextRef="#ctx0" brushRef="#br0">191 0 16179,'1'3'2243,"-6"2"-1437,-9 6-27,7-7-204,-17 11 514,0 2 0,1 0 0,1 1 0,-39 42 0,60-59-1066,0 1 0,0-1 0,0 0 0,0 1 0,0-1 0,0 1 1,0-1-1,0 1 0,1 0 0,-1-1 0,1 1 0,-1 2 0,1-4-23,0 1 0,0-1-1,0 0 1,0 1 0,1-1 0,-1 0-1,0 1 1,0-1 0,0 0 0,0 0-1,1 1 1,-1-1 0,0 0-1,0 1 1,1-1 0,-1 0 0,0 0-1,0 0 1,1 1 0,-1-1 0,0 0-1,1 0 1,-1 0 0,0 0 0,1 1-1,-1-1 1,0 0 0,1 0 0,-1 0-1,0 0 1,1 0 0,-1 0-1,0 0 1,1 0 0,5-1-59,-1 1 0,0-1 1,0 0-1,1-1 0,-1 1 1,6-3-1,27-12-299,-13 5-112,40-12 1,-59 21 397,0 1 0,1-1 0,-1 2 0,0-1 0,1 0 0,-1 1 0,1 0 0,-1 1 0,1 0 0,-1 0 0,12 3 0,-17-4 63,1 1-1,-1-1 1,0 1-1,0-1 1,1 1-1,-1 0 1,0-1-1,0 1 1,0 0-1,0 0 1,0 0-1,0 0 1,0 0-1,0 0 1,0 0-1,0 0 1,-1 0-1,1 1 1,0-1-1,-1 0 1,1 0-1,-1 1 1,1-1-1,-1 2 1,1 0 8,-1-1 1,-1 1-1,1 0 1,0 0-1,-1-1 1,1 1-1,-1 0 1,0-1-1,0 1 1,0-1-1,-2 5 1,-4 4 53,0-1 1,0 1 0,-1-1 0,-10 10 0,-53 48 303,60-59-313,0 0-1,0-1 1,-1-1 0,0 0 0,-15 6 0,26-12-90,0 0 0,-1-1 0,1 1 0,0-1-1,-1 0 1,1 1 0,0-1 0,-1 0 0,1 0 0,-1 1 0,1-1 0,-1 0 0,1-1 0,0 1 0,-1 0 0,1 0-1,-1 0 1,1-1 0,0 1 0,-2-2 0,2 2-5,0-1-1,1 0 0,-1 0 1,0 0-1,1 0 1,-1 0-1,1 0 1,0 0-1,-1 0 0,1-1 1,0 1-1,0 0 1,-1 0-1,1 0 1,0 0-1,0 0 0,0 0 1,0-1-1,1 1 1,-1 0-1,0 0 1,0 0-1,1 0 1,-1 0-1,1-2 0,10-23-368,8-6-150</inkml:trace>
  <inkml:trace contextRef="#ctx0" brushRef="#br0" timeOffset="1">545 63 17364,'-23'19'842,"0"0"0,2 2 1,-22 26-1,37-40-665,0 1 0,1 0 1,0 0-1,0 1 0,1-1 0,0 1 0,0 0 0,1 0 0,1 1 0,-1-1 1,2 0-1,-1 1 0,0 15 0,2-22-137,0-1 1,0 1-1,0 0 1,0-1-1,0 1 1,1 0-1,-1-1 0,1 1 1,0-1-1,0 1 1,0-1-1,0 1 1,0-1-1,0 1 1,1-1-1,-1 0 0,1 0 1,0 0-1,-1 0 1,1 0-1,0 0 1,0 0-1,0 0 0,0-1 1,1 1-1,-1-1 1,0 0-1,3 2 1,-1-2-19,1-1 0,-1 1 0,0 0 1,0-1-1,0 0 0,1 0 0,-1 0 1,0-1-1,0 1 0,0-1 0,1 0 1,-1 0-1,0-1 0,0 1 0,0-1 1,7-4-1,1-2 13,0 0 0,0-1 1,-1 0-1,0-1 0,0 0 0,-1-1 0,0 0 1,-1 0-1,14-25 0,-18 27-80,0 0 1,0 0 0,-1 0-1,-1 0 1,0 0-1,0-1 1,-1 0 0,0 0-1,0 1 1,-1-1-1,0 0 1,-1 0-1,0 0 1,-1 0 0,-3-14-1,2 16-132,-1 1-1,0 0 0,0 0 1,-1 0-1,-8-12 0,9 13 60,-1-1-258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854"/>
    </inkml:context>
    <inkml:brush xml:id="br0">
      <inkml:brushProperty name="width" value="0.025" units="cm"/>
      <inkml:brushProperty name="height" value="0.025" units="cm"/>
    </inkml:brush>
  </inkml:definitions>
  <inkml:trace contextRef="#ctx0" brushRef="#br0">115 0 16335,'-10'2'2419,"-4"-1"-1426,-1 0 52,1 1 0,0 0 0,0 1 1,-14 5-1,27-8-1049,1 0-1,0 0 1,0 0 0,0 0 0,-1 0 0,1 1-1,0-1 1,0 0 0,0 0 0,-1 0-1,1 0 1,0 0 0,0 0 0,0 0-1,0 1 1,-1-1 0,1 0 0,0 0-1,0 0 1,0 0 0,0 0 0,0 1-1,-1-1 1,1 0 0,0 0 0,0 0 0,0 1-1,0-1 1,0 0 0,0 0 0,0 0-1,0 1 1,0-1 0,0 0 0,0 0-1,0 1 1,0-1 0,0 0 0,0 0-1,0 0 1,0 1 0,0-1 0,0 0-1,1 0 1,9 8-235,12 2-532,20 0-1231,-28-7 1578,-1 0 1,1 1-1,-1 0 1,1 1-1,20 11 1,-34-16 483,1 1 0,-1-1 0,1 0 0,-1 0 0,1 1 0,-1-1 0,1 1 0,-1-1 0,1 0 0,-1 1 0,0-1-1,1 1 1,-1-1 0,0 1 0,1-1 0,-1 1 0,0-1 0,0 1 0,0-1 0,1 1 0,-1-1 0,0 1 0,0 0 0,0-1 0,0 1 0,0-1 0,0 1 0,0-1 0,0 1 0,0 0 0,0-1 0,0 1 0,-1-1 0,1 1 0,0 0 0,-20 16 1603,-37 7 335,52-22-1818,-11 2 1051,9-5-3697,7 0 2038,0 0 0,0 0 0,1 1 0,-1-1 0,0 0 0,1 0 1,-1 0-1,1 0 0,-1 1 0,1-1 0,-1 0 0,1 1 0,0-1 1,-1 0-1,1 1 0,0-1 0,-1 1 0,1-1 0,0 1 0,0-1 1,0 1-1,-1-1 0,2 1 0,15-12-5962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04.648"/>
    </inkml:context>
    <inkml:brush xml:id="br0">
      <inkml:brushProperty name="width" value="0.035" units="cm"/>
      <inkml:brushProperty name="height" value="0.035" units="cm"/>
      <inkml:brushProperty name="color" value="#E71224"/>
    </inkml:brush>
  </inkml:definitions>
  <inkml:trace contextRef="#ctx0" brushRef="#br0">1295 66 6649,'-6'-6'135,"-1"1"0,-1 0 0,1 0 0,-1 1 0,0 0 0,0 1 0,0-1 0,0 1 0,-1 1 0,-11-3 0,-10 1 586,-51-1-1,31 2-47,-170-5 2026,183 9-2486,0 2 0,0 2 0,-70 17 0,49-5-153,0 2 1,2 3-1,-86 45 1,122-55-29,0 0 1,1 1-1,1 1 0,0 1 1,1 1-1,0 0 0,2 1 1,0 1-1,1 0 1,0 1-1,2 0 0,-16 33 1,17-26-11,1 0-1,1 1 1,1-1 0,2 2 0,1-1 0,0 1 0,3 0 0,0 49-1,3-58-9,1 1-1,1 0 1,1-1-1,1 0 1,0 0-1,2 0 1,0 0-1,1-1 1,1 0-1,0-1 1,1 0-1,1-1 1,15 18-1,-9-15-12,0-1 0,2 0 0,-1-1 0,2-2 0,0 0 0,1-1 0,1-1 0,34 16 0,-37-21 2,0-1-1,0-2 0,0 1 1,0-2-1,1-1 1,0 0-1,0-2 0,0 0 1,0-1-1,-1-1 1,26-4-1,-2-4 47,-1-2 0,42-15 0,80-40 162,-36 13-51,-61 28-79,167-72 93,-212 86-96,-1-2-1,0 0 1,-1-1 0,0-2 0,-1 0-1,-1-1 1,0 0 0,-2-1-1,0-2 1,-1 1 0,14-26 0,-18 26 37,-1 0 0,0-1 0,-2 0 0,0-1 0,-1 1 0,-2-2 0,0 1 0,-1 0 0,-1-1 0,-1 0 0,-1 0 0,-3-38 0,1 48-91,-1 1 1,0-1-1,-1 1 0,0 0 1,-1 0-1,0 1 1,-1-1-1,0 1 0,-1 0 1,0 0-1,-1 0 1,1 1-1,-2 0 1,1 0-1,-1 1 0,-1 0 1,0 1-1,0-1 1,0 2-1,-1-1 0,0 1 1,0 1-1,0 0 1,-14-5-1,-55-14-672,-22-9-462,77 23 750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07.329"/>
    </inkml:context>
    <inkml:brush xml:id="br0">
      <inkml:brushProperty name="width" value="0.035" units="cm"/>
      <inkml:brushProperty name="height" value="0.035" units="cm"/>
      <inkml:brushProperty name="color" value="#E71224"/>
    </inkml:brush>
  </inkml:definitions>
  <inkml:trace contextRef="#ctx0" brushRef="#br0">434 18 8522,'-26'-8'3811,"23"6"-3497,-1 1 0,0-1 0,1 1 0,-1 0-1,0 0 1,0 0 0,1 1 0,-1-1 0,0 1 0,0 0-1,0 0 1,0 0 0,1 1 0,-1 0 0,0-1-1,0 1 1,0 0 0,1 1 0,-1-1 0,1 1 0,-5 2-1,-13 11-111,1 2-1,1 0 0,0 2 0,2 0 1,-20 26-1,18-21-56,-6 9-78,2 1 0,1 1 0,2 1 1,-25 63-1,37-78-67,2-1 1,0 1-1,1 1 0,1-1 1,2 1-1,0-1 1,1 1-1,0 0 0,5 26 1,5 23 31,28 101 0,-22-108-10,44 158 42,-47-185-44,2-1 0,2 0-1,39 64 1,-53-96-15,1 1 0,0-1 0,0 0 0,1-1 0,-1 1 0,1-1 1,0 1-1,0-1 0,0 0 0,0 0 0,0-1 0,1 1 0,-1-1 0,1 0 0,0 0 0,9 2 0,-5-3 8,0 0-1,0-1 1,1 0 0,-1 0-1,0-1 1,0 0 0,0-1 0,12-3-1,39-12 27,-1-2 0,85-40-1,-134 54-35,0-1 0,-1-1-1,0 1 1,0-1 0,0-1 0,-1 0-1,0 0 1,-1 0 0,0-1 0,0 0-1,9-17 1,2-10-42,28-73 0,-25 54-38,-9 22 56,-2 1 0,-1-1 0,7-51 0,2-104-93,-13 116 100,0 21 13,7-126-9,-12 146 10,-1-1 0,-1 1 0,-10-47 0,10 68 12,-1 1 0,0-1-1,0 1 1,-1 0 0,0 0 0,-1 0 0,-10-14 0,12 19 2,0 0 0,0 0 0,-1 1 0,0 0 0,1-1 0,-1 1 0,0 1 0,-1-1 0,1 1 0,0-1 0,-1 1 0,0 1 0,1-1 0,-1 0 0,0 1 0,0 0 0,-5 0 0,-14 0-18,0 2 1,0 0-1,0 2 1,-43 9 0,10-1-347,-112 26-1379,135-28 1384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32.094"/>
    </inkml:context>
    <inkml:brush xml:id="br0">
      <inkml:brushProperty name="width" value="0.035" units="cm"/>
      <inkml:brushProperty name="height" value="0.035" units="cm"/>
      <inkml:brushProperty name="color" value="#E71224"/>
    </inkml:brush>
  </inkml:definitions>
  <inkml:trace contextRef="#ctx0" brushRef="#br0">0 1 17780,'7'4'3736,"26"11"-3153,6-3-473,1-2-1,0-2 0,0-1 0,58 1 1,-14 0-26,-57-5-54,15 0-12,-1 3 0,-1 1 0,1 1 0,46 18 0,-76-21-16,0 0 0,0 0 0,-1 1 0,0 0 1,0 1-1,0 0 0,-1 1 0,10 10 0,-13-11 3,-1 0 1,0 0-1,0 1 0,0 0 0,-1 0 0,0 0 1,0 0-1,-1 0 0,0 1 0,-1 0 0,0 0 1,2 10-1,-4-12 19,1 0 1,0 0-1,-1 0 0,-1 0 1,1 0-1,-1 0 0,0 0 1,-1 0-1,0 0 0,0-1 1,0 1-1,-1 0 1,-5 10-1,2-9 30,1 0 1,-2 0 0,1-1-1,-1 0 1,0 0-1,0 0 1,-1-1-1,-15 9 1,-8 2 95,-1-2 0,0-1 0,-1-2 0,-46 11 0,73-21-142,-64 17 112,26-8-58,1 1-1,1 3 0,-46 22 0,80-33-49,0 1 1,0 0-1,1 1 1,0 0-1,0 0 0,-9 10 1,13-12-87,0-1 0,0 1 0,0 0 0,1 0 0,-1 0 0,1 1 0,0-1 0,0 0 0,1 1 0,-1-1 1,1 1-1,0 0 0,-1 8 0,2-13 58,0 0-1,0 1 1,0-1 0,0 0 0,0 0 0,0 1 0,0-1 0,0 0-1,0 0 1,1 1 0,-1-1 0,0 0 0,0 0 0,0 1-1,0-1 1,0 0 0,0 0 0,0 0 0,1 1 0,-1-1-1,0 0 1,0 0 0,0 0 0,0 1 0,1-1 0,-1 0-1,0 0 1,0 0 0,1 0 0,-1 0 0,0 0 0,0 1 0,0-1-1,1 0 1,-1 0 0,0 0 0,0 0 0,1 0 0,-1 0-1,0 0 1,0 0 0,1 0 0,-1 0 0,0 0 0,0 0-1,1 0 1,-1 0 0,0 0 0,0-1 0,1 1 0,-1 0-1,0 0 1,0 0 0,0 0 0,1 0 0,-1-1 0,0 1 0,0 0-1,0 0 1,1 0 0,-1 0 0,0-1 0,0 1 0,0 0-1,0-1 1,15-13-274,2-7-140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39.355"/>
    </inkml:context>
    <inkml:brush xml:id="br0">
      <inkml:brushProperty name="width" value="0.035" units="cm"/>
      <inkml:brushProperty name="height" value="0.035" units="cm"/>
      <inkml:brushProperty name="color" value="#E71224"/>
    </inkml:brush>
  </inkml:definitions>
  <inkml:trace contextRef="#ctx0" brushRef="#br0">85 1 14947,'0'0'36,"0"0"0,-1 0 0,1 0 0,0 0 0,0 0 1,0 0-1,0 0 0,-1 0 0,1-1 0,0 1 0,0 0 0,0 0 0,-1 0 0,1 0 0,0 0 0,0 0 0,0 0 0,-1 0 0,1 0 0,0 0 0,0 0 0,0 0 0,0 0 0,-1 1 0,1-1 1,0 0-1,0 0 0,0 0 0,-1 0 0,1 0 0,0 0 0,0 0 0,0 0 0,0 1 0,0-1 0,-1 0 0,1 0 0,0 0 0,0 0 0,0 0 0,0 1 0,0-1 0,0 0 0,0 0 1,0 0-1,-1 1 0,1-1 0,0 0 0,-6 18 800,0 21 331,-4 208 1876,-1 25-2186,10-268-844,-5 32-1585,5-35 1463,1 0 1,-1 1-1,0-1 1,1 0-1,-1 0 1,0 1-1,0-1 1,0 0-1,0 0 0,0 0 1,0 0-1,0 0 1,0 0-1,0 0 1,0-1-1,0 1 1,-1 0-1,1-1 1,0 1-1,-1 0 0,1-1 1,-2 1-1,-9 1-616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39.873"/>
    </inkml:context>
    <inkml:brush xml:id="br0">
      <inkml:brushProperty name="width" value="0.035" units="cm"/>
      <inkml:brushProperty name="height" value="0.035" units="cm"/>
      <inkml:brushProperty name="color" value="#E71224"/>
    </inkml:brush>
  </inkml:definitions>
  <inkml:trace contextRef="#ctx0" brushRef="#br0">4 615 12219,'-4'4'3837,"15"-5"-2149,15-6-631,-3-1-464,2-1-434,-1-1-1,0 0 1,33-21-1,-54 29-198,0-1 0,0 1 0,0-1 0,-1 0 0,1 0-1,-1 0 1,1 0 0,-1 0 0,0 0 0,0-1 0,-1 1-1,1-1 1,-1 1 0,1-1 0,-1 0 0,0 1 0,-1-1 0,1-4-1,2-15-236</inkml:trace>
  <inkml:trace contextRef="#ctx0" brushRef="#br0" timeOffset="1">38 76 17948,'-5'-4'1984,"0"0"-1328,4 1-304,1 0 817,4-1-345,3-2-128,6 0-312,7 0-160,3 1-136,3-1-40,1 0-208,1 0-168,-3 1-456,3 0-216,-8 3 776,-5-3-216,0 5-145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0.263"/>
    </inkml:context>
    <inkml:brush xml:id="br0">
      <inkml:brushProperty name="width" value="0.035" units="cm"/>
      <inkml:brushProperty name="height" value="0.035" units="cm"/>
      <inkml:brushProperty name="color" value="#E71224"/>
    </inkml:brush>
  </inkml:definitions>
  <inkml:trace contextRef="#ctx0" brushRef="#br0">71 9 13107,'9'-8'2332,"-9"16"-409,-11 26 268,8-26-2069,-14 48 543,2 2-1,3 0 1,2 0 0,3 1-1,3 0 1,4 107 0,1-159-677,0 1 1,1-1-1,-1 0 0,1 0 1,1 0-1,-1 0 1,1 0-1,5 7 0,-8-13-34,1 1-1,0-1 1,0 0-1,0 1 0,0-1 1,0 0-1,0 0 1,1 1-1,-1-1 1,0 0-1,1 0 1,-1 0-1,1 0 0,-1-1 1,1 1-1,-1 0 1,1-1-1,-1 1 1,1-1-1,0 1 0,-1-1 1,1 0-1,0 0 1,-1 0-1,1 0 1,0 0-1,-1 0 0,1 0 1,0 0-1,-1-1 1,1 1-1,0-1 1,-1 1-1,1-1 1,-1 0-1,1 1 0,-1-1 1,1 0-1,-1 0 1,2-1-1,12-12-296,-4-6-95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0.815"/>
    </inkml:context>
    <inkml:brush xml:id="br0">
      <inkml:brushProperty name="width" value="0.035" units="cm"/>
      <inkml:brushProperty name="height" value="0.035" units="cm"/>
      <inkml:brushProperty name="color" value="#E71224"/>
    </inkml:brush>
  </inkml:definitions>
  <inkml:trace contextRef="#ctx0" brushRef="#br0">57 1 16203,'0'1'198,"0"1"0,0-1 0,0 1 0,-1-1 0,1 0 0,0 1 0,-1-1 0,1 1 0,-1-1-1,1 0 1,-1 1 0,-1 1 0,-2 6 385,0 6-66,-6 16 115,1 1-1,1 0 1,2 0-1,2 1 1,-2 37-1,7-67-602,-1-1 1,0 1-1,1-1 1,-1 1-1,1-1 1,0 0-1,-1 1 0,1-1 1,1 1-1,-1-1 1,0 0-1,0 0 1,1 0-1,2 3 0,-4-4-50,1-1-1,0 1 0,0-1 0,-1 1 0,1-1 0,0 1 1,0-1-1,0 0 0,0 1 0,0-1 0,0 0 1,-1 0-1,1 1 0,0-1 0,0 0 0,0 0 1,0 0-1,0 0 0,0 0 0,0 0 0,0-1 1,0 1-1,0 0 0,-1 0 0,1-1 0,0 1 0,0 0 1,0-1-1,0 1 0,-1-1 0,1 1 0,0-1 1,0 0-1,-1 1 0,1-1 0,0 0 0,-1 1 1,1-1-1,-1 0 0,1 0 0,0-1 0,4-5-100,-1 0 0,1 0 0,-1 0 0,-1 0 0,1-1 0,-1 0 0,3-12 0,0-12-271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1.277"/>
    </inkml:context>
    <inkml:brush xml:id="br0">
      <inkml:brushProperty name="width" value="0.035" units="cm"/>
      <inkml:brushProperty name="height" value="0.035" units="cm"/>
      <inkml:brushProperty name="color" value="#E71224"/>
    </inkml:brush>
  </inkml:definitions>
  <inkml:trace contextRef="#ctx0" brushRef="#br0">20 15 17940,'-1'-3'2032,"-1"0"-1384,1-3-312,-6 4 2225,7 3-3561,-2 5 720,-5 4-96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1.764"/>
    </inkml:context>
    <inkml:brush xml:id="br0">
      <inkml:brushProperty name="width" value="0.035" units="cm"/>
      <inkml:brushProperty name="height" value="0.035" units="cm"/>
      <inkml:brushProperty name="color" value="#E71224"/>
    </inkml:brush>
  </inkml:definitions>
  <inkml:trace contextRef="#ctx0" brushRef="#br0">0 462 18460,'5'-18'2053,"-5"15"-1906,1 0 0,-1 1 0,1-1 0,0 0 0,0 1 0,0-1 0,0 1 0,0-1 0,0 1 0,1-1 0,-1 1 0,1 0 0,0 0 0,3-4 0,5-4 393,-7 7-450,0 0 0,-1 0 0,1 1-1,0-1 1,0 1 0,4-3 0,-6 5-81,-1 0-1,1 0 1,-1-1-1,1 1 0,-1 0 1,1 0-1,-1 0 0,1 0 1,-1 0-1,0 0 1,1 0-1,-1 0 0,1 0 1,-1 0-1,1 0 1,-1 0-1,1 0 0,-1 0 1,1 1-1,-1-1 1,1 0-1,0 1 1,0 0 1,0 0-1,-1-1 0,1 1 1,0 0-1,-1 0 0,1 0 1,-1 0-1,1 0 0,-1 0 1,1 0-1,-1 0 0,0 0 1,1 1-1,1 10 53,-1 0 0,1 0 0,-2 0 0,0 0 0,0 0 0,-1 0 0,-1 0 0,-4 19 0,-5 9 398,-17 43-1,-1-9 506,31-72-937,5-4-195,6-8-505,-5 1 248,0-1 0,-1 1 1,0-2-1,-1 1 0,0-1 0,-1 0 1,6-16-1,5-20-384</inkml:trace>
  <inkml:trace contextRef="#ctx0" brushRef="#br0" timeOffset="1">161 0 15667,'6'33'4572,"17"22"-3394,-2-5-588,-10-15-540,-2 1 0,-1 1-1,-2-1 1,-2 1 0,-1 0-1,-1 1 1,-3-1 0,-1 0-1,-1 0 1,-3 0 0,-16 63-1,13-68-298,3-9-68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4.053"/>
    </inkml:context>
    <inkml:brush xml:id="br0">
      <inkml:brushProperty name="width" value="0.035" units="cm"/>
      <inkml:brushProperty name="height" value="0.035" units="cm"/>
      <inkml:brushProperty name="color" value="#E71224"/>
    </inkml:brush>
  </inkml:definitions>
  <inkml:trace contextRef="#ctx0" brushRef="#br0">110 65 13027,'2'-4'648,"0"1"-246,0 0 1,-1 0 0,1-1-1,-1 1 1,0 0-1,0 0 1,0-1 0,0 1-1,-1 0 1,0-1-1,1 1 1,-1-1 0,0 1-1,0-1 1,-1 1-1,0-4 1,1 7-354,-1 0-1,1-1 0,0 1 1,-1 0-1,1 0 1,0 0-1,-1 0 1,1 0-1,0 0 1,-1 0-1,1 0 1,0 0-1,-1 0 0,1 0 1,0 0-1,0 0 1,-1 1-1,1-1 1,0 0-1,-1 0 1,1 0-1,0 0 1,0 0-1,-1 1 0,1-1 1,0 0-1,0 0 1,-1 0-1,1 1 1,0-1-1,0 0 1,0 1-1,-1-1 1,1 1-1,-10 10 497,-1 9-377,1 1 0,1 0 1,1 0-1,1 1 1,-7 37-1,9-39-136,-7 32-21,2-1 0,2 2-1,-1 101 1,10-149-40,-1 1 0,1 0 0,0 0 0,0-1 0,0 1 0,1 0 0,4 8 0,-6-13-13,1 0 0,-1 0 0,1 0 0,0 0 0,-1 0 0,1 0 0,0 0 0,0 0 0,0 0 0,0-1 0,0 1 0,0 0 0,0 0 0,0-1 0,0 1 0,0-1 0,2 1 0,-2-1-33,1 0 0,-1 0 0,0 0 0,1 0 0,-1 0 0,0 0 0,1-1 0,-1 1 0,0-1 0,1 1 0,-1-1 0,0 1 0,0-1 0,1 0 0,-1 1 0,0-1 0,0 0 0,0 0 0,1-1 0,8-7-404,-1 0 0,0 0 0,9-13 0,-5 2-198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1.200"/>
    </inkml:context>
    <inkml:brush xml:id="br0">
      <inkml:brushProperty name="width" value="0.025" units="cm"/>
      <inkml:brushProperty name="height" value="0.025" units="cm"/>
    </inkml:brush>
  </inkml:definitions>
  <inkml:trace contextRef="#ctx0" brushRef="#br0">73 135 9833,'0'0'9439,"-9"9"-8051,2-3-1200,2-3-34,1 1-1,-1 0 0,1 0 0,0 0 0,0 0 1,0 1-1,1-1 0,0 1 0,-1 0 1,2 0-1,-1 1 0,1-1 0,-1 0 0,2 1 1,-1-1-1,0 1 0,0 6 0,2-11-145,1 0-1,-1 0 0,0 0 1,1 0-1,-1 0 0,0 0 1,1 0-1,-1 0 0,1-1 1,0 1-1,-1 0 0,1 0 0,0 0 1,-1-1-1,1 1 0,0 0 1,0-1-1,-1 1 0,1-1 1,0 1-1,0-1 0,0 1 1,0-1-1,0 1 0,0-1 1,0 0-1,0 0 0,0 1 1,0-1-1,0 0 0,1 0 1,40 2 121,-34-3-82,5 0-83,-1 0 0,1-2-1,0 1 1,-1-2 0,1 0-1,-1 0 1,0-1 0,-1-1-1,1 0 1,-1 0-1,16-13 1,-13 9-223,0-1 1,-1 0-1,0-1 0,-1 0 0,0-1 0,-1-1 1,-1 0-1,10-17 0,-18 28 154,0-1 0,-1 0 0,1 0-1,-1 0 1,0 1 0,0-1 0,0 0 0,-1-1-1,1 1 1,-1 0 0,0 0 0,-1-7 0,1 10 92,0 0 1,0 1 0,0-1 0,-1 0-1,1 0 1,0 1 0,-1-1 0,1 0 0,-1 0-1,1 1 1,-1-1 0,1 0 0,-1 1 0,1-1-1,-1 1 1,1-1 0,-1 1 0,0-1 0,1 1-1,-1-1 1,0 1 0,0 0 0,1-1 0,-2 1-1,-1-1 54,1 1-1,0 0 0,0 1 1,0-1-1,0 0 0,0 1 1,0-1-1,0 1 0,0-1 1,0 1-1,0 0 0,0 0 1,0 0-1,-2 2 0,-1 0 141,0 1 0,0 0-1,1 0 1,0 0 0,-1 0-1,1 1 1,1 0 0,-1 0 0,1 0-1,0 0 1,0 0 0,0 1-1,1-1 1,0 1 0,0 0-1,0 0 1,1 0 0,-2 10-1,3-13-148,0 1-1,0-1 1,0 0 0,0 0-1,0 1 1,0-1-1,1 0 1,0 0 0,0 0-1,0 0 1,0 0-1,0 0 1,0 0 0,1 0-1,-1 0 1,1 0-1,0-1 1,0 1-1,0-1 1,0 1 0,0-1-1,1 0 1,-1 0-1,1 0 1,-1 0 0,1 0-1,0-1 1,0 1-1,0-1 1,0 0 0,0 1-1,0-1 1,0-1-1,0 1 1,0 0 0,7-1-1,3 2 6,-1-2-1,1 1 1,0-2-1,0 0 1,24-5-1,-31 5-143,0-1 1,-1 1-1,1-1 0,0-1 0,-1 1 1,0-1-1,1 0 0,-1 0 0,0 0 0,0-1 1,-1 0-1,1 0 0,-1 0 0,7-9 0,-13 15 453,-25 25 898,26-27-1233,1 1 0,-1-1 0,1 1 0,-1 0 1,1-1-1,0 1 0,-1 0 0,1-1 0,0 1 0,-1 0 0,1-1 0,0 1 1,0 0-1,0 0 0,0-1 0,0 1 0,0 0 0,0 0 0,0-1 0,0 1 1,0 0-1,0 0 0,0-1 0,1 1 0,-1 0 0,0 0 0,0-1 0,1 1 0,-1 0 1,0-1-1,1 1 0,-1-1 0,1 1 0,-1 0 0,1-1 0,-1 1 0,1-1 1,0 1-1,-1-1 0,1 0 0,-1 1 0,1-1 0,0 1 0,0-1 0,-1 0 1,1 0-1,0 1 0,-1-1 0,1 0 0,1 0 0,5 1 18,-1 1 0,0-1 0,1-1 0,-1 0-1,1 1 1,-1-2 0,1 1 0,-1-1 0,0 0-1,1 0 1,-1-1 0,9-3 0,-6 2-53,0 0 1,0 1-1,1 0 0,15 0 0,-18 3-14,0 0 0,0 0 0,0 1 0,0 0 0,10 4 0,32 7-2301,-22-12-1238,1-2-2418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4.458"/>
    </inkml:context>
    <inkml:brush xml:id="br0">
      <inkml:brushProperty name="width" value="0.035" units="cm"/>
      <inkml:brushProperty name="height" value="0.035" units="cm"/>
      <inkml:brushProperty name="color" value="#E71224"/>
    </inkml:brush>
  </inkml:definitions>
  <inkml:trace contextRef="#ctx0" brushRef="#br0">12 11 11442,'-3'15'1147,"0"1"0,0-1 0,2 1-1,0 18 1,0-29-967,2 0 1,-1 0-1,0 0 1,1 0-1,0 0 1,0 0-1,1 0 0,-1 0 1,1 0-1,0-1 1,1 1-1,-1-1 0,1 1 1,-1-1-1,1 0 1,7 7-1,-10-11-158,1 1 0,0-1 0,-1 1 0,1-1-1,0 1 1,-1-1 0,1 0 0,0 1 0,0-1 0,-1 0 0,1 0 0,0 1-1,0-1 1,0 0 0,-1 0 0,1 0 0,0 0 0,0 0 0,0 0 0,0 0 0,-1 0-1,1-1 1,0 1 0,1 0 0,0-1 6,0 0-1,0-1 1,0 1 0,-1 0-1,1 0 1,0-1 0,-1 1-1,1-1 1,1-2 0,2-4 71,1 0 1,-1 0-1,4-10 1,-2 3 175,-1 0-1,0 0 1,-1 0 0,-1 0 0,0-1 0,1-17 0,-5 33-247,1-1-1,-1 1 1,0 0-1,0-1 1,0 1-1,0-1 1,0 1-1,0-1 1,0 1-1,1-1 1,-2 1-1,1-1 1,0 1-1,0-1 1,0 1-1,0-1 1,0 1-1,0-1 1,0 1-1,-1-1 1,1 1-1,0-1 1,0 1-1,-1 0 1,1-1-1,0 1 1,0-1-1,-1 1 1,1 0-1,-1-1 1,1 1-1,0 0 1,-1-1-1,1 1 1,-1 0-1,0-1 1,0 2-2,0-1 0,-1 1 0,1 0-1,0-1 1,0 1 0,-1 0 0,1 0 0,0-1 0,0 1 0,0 0 0,0 0-1,-1 2 1,-27 36-1432,26-35 945,-6 14-1065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4.883"/>
    </inkml:context>
    <inkml:brush xml:id="br0">
      <inkml:brushProperty name="width" value="0.035" units="cm"/>
      <inkml:brushProperty name="height" value="0.035" units="cm"/>
      <inkml:brushProperty name="color" value="#E71224"/>
    </inkml:brush>
  </inkml:definitions>
  <inkml:trace contextRef="#ctx0" brushRef="#br0">90 1 17268,'0'10'1800,"0"4"-1312,-5 6-176,1 2 953,1 3-657,0 8-168,2 2-200,-1-1-48,2-2-176,2-1-96,-1-2-400,1-3-192,-1-6-361,1-6 817,-4-7-240,-2-2-152</inkml:trace>
  <inkml:trace contextRef="#ctx0" brushRef="#br0" timeOffset="1">5 239 14291,'-3'-13'2056,"2"4"-1007,1 6-449,1-3 1872,6 8-1215,5-2-425,1 0-200,8 0-512,2-3-200,7-3-624,0-2-857,0 6 1305,-4 1-184,3-3-240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5.601"/>
    </inkml:context>
    <inkml:brush xml:id="br0">
      <inkml:brushProperty name="width" value="0.035" units="cm"/>
      <inkml:brushProperty name="height" value="0.035" units="cm"/>
      <inkml:brushProperty name="color" value="#E71224"/>
    </inkml:brush>
  </inkml:definitions>
  <inkml:trace contextRef="#ctx0" brushRef="#br0">2 1 18724,'1'64'5585,"3"13"-4002,4 105-5584,-9-181 3984,1-1 0,0 0-1,0 0 1,0 0-1,0 0 1,0 0 0,0 1-1,0-1 1,0 0 0,0 0-1,0 0 1,0 0-1,0 0 1,0 0 0,0 0-1,-1 0 1,1 1 0,0-1-1,0 0 1,0 0-1,0 0 1,0 0 0,0 0-1,-1 0 1,1 0 0,0 0-1,0 0 1,0 0-1,0 0 1,0 0 0,0 0-1,-1 0 1,1 0-1,0 0 1,0 0 0,0 0-1,0 0 1,0 0 0,-1 0-1,1 0 1,0 0-1,0 0 1,0 0 0,0 0-1,0 0 1,0 0 0,-1-1-1,1 1 1,0 0-1,0 0 1,0 0 0,0 0-1,0 0 1,0 0 0,0 0-1,0 0 1,0-1-1,0 1 1,0 0 0,-1 0-1,1 0 1,0 0 0,0-1-1,-8-8-717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6.066"/>
    </inkml:context>
    <inkml:brush xml:id="br0">
      <inkml:brushProperty name="width" value="0.035" units="cm"/>
      <inkml:brushProperty name="height" value="0.035" units="cm"/>
      <inkml:brushProperty name="color" value="#E71224"/>
    </inkml:brush>
  </inkml:definitions>
  <inkml:trace contextRef="#ctx0" brushRef="#br0">0 37 15539,'5'-4'1537,"3"3"-905,2 1-224,5 0 864,2-2-400,6 1-400,2-1-248,0-2-576,-1 1-1568,-2-1 1688,-8-3-280,-2-2-192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46.475"/>
    </inkml:context>
    <inkml:brush xml:id="br0">
      <inkml:brushProperty name="width" value="0.035" units="cm"/>
      <inkml:brushProperty name="height" value="0.035" units="cm"/>
      <inkml:brushProperty name="color" value="#E71224"/>
    </inkml:brush>
  </inkml:definitions>
  <inkml:trace contextRef="#ctx0" brushRef="#br0">82 0 18684,'-1'1'79,"1"-1"1,-1 0-1,0 1 1,0-1-1,0 1 1,1-1-1,-1 1 0,0-1 1,1 1-1,-1 0 1,0-1-1,1 1 1,-1 0-1,1 0 1,-1-1-1,1 1 0,-1 0 1,1 0-1,0 0 1,-1-1-1,1 3 1,-8 20 23,8-21 72,-17 72 428,-13 148 0,25-177-345,4-31-184,-3 14 166,2 0 1,1 0 0,3 34-1,-2-60-229,0-1 0,0 0 0,0 0 0,0 0-1,1 0 1,-1 0 0,0 0 0,0 0 0,1 0 0,-1 0-1,1 0 1,-1 0 0,1 0 0,0 0 0,-1 0 0,1 0-1,0 0 1,-1 0 0,2 0 0,-1 0-7,0-1 1,-1 0 0,1 0-1,-1 0 1,1 0-1,0 0 1,-1 0-1,1 0 1,-1 0 0,1-1-1,0 1 1,-1 0-1,1 0 1,-1 0-1,1-1 1,-1 1 0,1 0-1,0-1 1,-1 1-1,1 0 1,-1-1-1,0 1 1,1 0 0,0-2-1,2-1 12,1-1 0,-1 0 0,0 0-1,0-1 1,-1 1 0,4-7 0,-2-1 24,1 1 0,-2-1 0,0 0 0,0-1 0,-1 1 0,-1 0 0,0-1 0,-1-22 0,-5 22 35,1 8-19,1 7-19,4 3-82,6-7 2,6-6-11,-4-1 37,7-3 43,-10 15-2,-1 11-1,3 31-221,4 88-1,-12-130 178,0 1 0,0-1 1,0 1-1,0-1 0,1 1 0,0-1 0,-1 1 0,1-1 0,0 0 1,3 5-1,4-4-130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1.099"/>
    </inkml:context>
    <inkml:brush xml:id="br0">
      <inkml:brushProperty name="width" value="0.035" units="cm"/>
      <inkml:brushProperty name="height" value="0.035" units="cm"/>
      <inkml:brushProperty name="color" value="#E71224"/>
    </inkml:brush>
  </inkml:definitions>
  <inkml:trace contextRef="#ctx0" brushRef="#br0">1 3900 11074,'1'0'285,"0"0"-1,0 1 1,1-1-1,-1 0 0,0 0 1,1 0-1,-1 0 0,0 0 1,0-1-1,1 1 1,-1 0-1,0 0 0,0-1 1,1 1-1,-1-1 0,0 1 1,2-2-1,22-14 1087,-19 12-977,25-15-34,1 3-1,1 0 0,54-16 0,16-8-175,-51 17-105,-15 8-57,0-2-1,34-22 1,-50 26-8,0 1-1,1 1 1,0 1 0,1 1 0,25-7 0,87-29 104,-26 8 8,-92 32-111,0-1 0,0-1 1,-1-1-1,0 0 0,0-1 1,-1 0-1,0-2 0,-1 1 1,0-2-1,0 0 0,21-26 1,-23 25-18,0 1 0,1-1 0,1 2 0,0 0 1,1 1-1,0 0 0,0 1 0,30-12 0,8 1 3,80-19 0,15-4 14,20-31 2,34-11 0,-157 70-36,11-4-111,0 2-1,97-16 1,-140 31 41,-1 0 0,0-1 1,0-1-1,0 0 1,0-1-1,13-7 0,67-45-103,-31 18-56,2 6-260,109-41 1,33-16 286,-103 39 194,111-39-1,114-20-10,135-68 115,-382 144-66,-31 13 16,286-111 174,5-6 10,-249 94-203,177-59 1,263-82-44,-403 137 33,187-85 27,25-8 3,-56 50-62,102-39 43,-146 7-16,-1 0-36,143-10 53,-253 91-8,-92 30 1,396-139 116,-156 58 60,-34 12 15,-125 33-70,-66 25-93,0 2-1,83-20 1,-82 27 198,98-38 1,-151 52-221,0 0 0,0 0 0,0 0 0,0 0 0,0-1 1,0 1-1,0 0 0,1 0 0,-1 0 0,0 0 0,0 0 0,0 0 1,0 0-1,0 0 0,0 0 0,0 0 0,1 0 0,-1 0 0,0 0 0,0 0 1,0 0-1,0 0 0,0 0 0,0 0 0,0 0 0,0 0 0,1 0 1,-1 0-1,0 0 0,0 0 0,0 0 0,0 0 0,0 1 0,0-1 1,0 0-1,0 0 0,0 0 0,1 0 0,-1 0 0,0 0 0,0 0 0,0 0 1,0 0-1,0 0 0,0 1 0,0-1 0,0 0 0,0 0 0,0 0 1,0 0-1,0 0 0,0 0 0,0 0 0,0 0 0,0 1 0,0-1 1,0 0-1,0 0 0,0 0 0,0 0 0,0 0 0,0 1-64,-1-1 0,1 0 0,0 1 0,-1-1 0,1 0 0,0 1 0,-1-1 0,1 0 0,0 0 0,-1 1 0,1-1 0,-1 0 0,1 0 0,-1 0 0,1 0 0,0 0 0,-1 1 0,1-1-1,-1 0 1,1 0 0,-1 0 0,1 0 0,-1 0 0,0-1 0,-36-4-708,11-1 317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2.939"/>
    </inkml:context>
    <inkml:brush xml:id="br0">
      <inkml:brushProperty name="width" value="0.035" units="cm"/>
      <inkml:brushProperty name="height" value="0.035" units="cm"/>
      <inkml:brushProperty name="color" value="#E71224"/>
    </inkml:brush>
  </inkml:definitions>
  <inkml:trace contextRef="#ctx0" brushRef="#br0">1 95 17532,'0'-4'2566,"0"9"-1634,0 12 37,2-9-788,0-1 0,0 1 1,0 0-1,1-1 0,0 1 0,1-1 0,0 0 0,0 0 0,0 0 0,8 8 0,-10-12-176,0 0 0,1-1 1,-1 1-1,1-1 0,0 0 0,0 0 0,0 0 1,0 0-1,0 0 0,0-1 0,1 1 0,-1-1 1,1 0-1,-1 0 0,0 0 0,1 0 1,0-1-1,-1 1 0,1-1 0,-1 0 0,1 0 1,0-1-1,-1 1 0,1-1 0,3 0 0,1-3-120,1 1-1,-1-1 1,-1 0-1,1-1 1,-1 1-1,1-2 1,-1 1-1,-1-1 1,1 0-1,-1 0 1,0-1-1,6-8 0,0-2-830,0 0 0,-1-2 0,16-37 0,-24 48 289,0 1 0,-1-1 0,2-14-1,-4 23 655,0-1 0,0 0-1,0 0 1,0 0-1,0 0 1,0 0-1,0 0 1,-1 0-1,1 0 1,0 0 0,0 0-1,0 0 1,0 0-1,0 0 1,0 0-1,0 0 1,-1 0-1,1 0 1,0 0 0,0 0-1,0 0 1,0 0-1,0 0 1,0 0-1,0 0 1,0 0-1,-1 0 1,1 0-1,0-1 1,0 1 0,0 0-1,0 0 1,0 0-1,0 0 1,0 0-1,0 0 1,0 0-1,0 0 1,0 0 0,0 0-1,-1-1 1,1 1-1,0 0 1,0 0-1,0 0 1,0 0-1,-6 9 464,-14 49 1718,3 1 1,-19 116-1,31-144-1861,-3 11-8,-12 85-921,19-102 442,4-11-73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4.926"/>
    </inkml:context>
    <inkml:brush xml:id="br0">
      <inkml:brushProperty name="width" value="0.035" units="cm"/>
      <inkml:brushProperty name="height" value="0.035" units="cm"/>
      <inkml:brushProperty name="color" value="#E71224"/>
    </inkml:brush>
  </inkml:definitions>
  <inkml:trace contextRef="#ctx0" brushRef="#br0">42 7 16371,'13'-6'1553,"-8"6"-1025,-7 8-232,-4 10 720,0 3-240,-1 11-288,1 1-135,2 4-353,-3-4-144,2-2-393,4-2-183,-2-10 560,0-8-160,-7-7-96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5.350"/>
    </inkml:context>
    <inkml:brush xml:id="br0">
      <inkml:brushProperty name="width" value="0.035" units="cm"/>
      <inkml:brushProperty name="height" value="0.035" units="cm"/>
      <inkml:brushProperty name="color" value="#E71224"/>
    </inkml:brush>
  </inkml:definitions>
  <inkml:trace contextRef="#ctx0" brushRef="#br0">1 38 15259,'1'-2'248,"0"1"-1,1-1 0,-1 1 1,1-1-1,-1 1 0,1-1 1,-1 1-1,1 0 0,0 0 1,0 0-1,-1 0 0,1 0 1,0 1-1,0-1 0,3 0 1,36-8 846,-29 7-682,11-1-209,-1 0-1,1 1 1,33 2 0,-44 1-148,-1 0 1,1 1-1,-1 0 1,1 0 0,-1 1-1,0 1 1,0 0-1,16 9 1,-23-11-37,0 1 1,0 0-1,-1-1 1,1 1-1,-1 1 0,1-1 1,-1 0-1,0 1 0,-1 0 1,1-1-1,-1 1 1,1 0-1,-1 1 0,-1-1 1,1 0-1,0 0 0,-1 1 1,0-1-1,0 1 1,0-1-1,-1 1 0,1 0 1,-1-1-1,0 1 0,-1-1 1,1 1-1,-2 6 0,0-1 45,-1 0-1,0 0 1,-1-1-1,1 1 0,-2-1 1,1 0-1,-2 0 0,1 0 1,-1-1-1,0 0 1,-11 11-1,1-4 246,-1 0-1,0-1 1,-1-1-1,-24 13 1,30-19-160,0-1 1,-1-1-1,1 0 0,-1 0 1,0-1-1,0-1 1,-1 0-1,-14 1 0,26-4-181,-1 0 0,1 0 0,0 0-1,-1 0 1,1 0 0,0-1 0,-1 1-1,1-1 1,0 1 0,-1-1 0,1 0-1,0 0 1,0 0 0,0 0 0,0 0-1,0-1 1,0 1 0,0 0-1,0-1 1,1 0 0,-1 1 0,1-1-1,-1 0 1,-1-3 0,0 1-192,1-1 0,0 0 0,1 0 0,-1 0 0,1 0 0,0 0 0,0 0 0,1 0 0,-1 0 0,1-6 0,0 0-445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6.489"/>
    </inkml:context>
    <inkml:brush xml:id="br0">
      <inkml:brushProperty name="width" value="0.035" units="cm"/>
      <inkml:brushProperty name="height" value="0.035" units="cm"/>
      <inkml:brushProperty name="color" value="#E71224"/>
    </inkml:brush>
  </inkml:definitions>
  <inkml:trace contextRef="#ctx0" brushRef="#br0">5 7 13195,'4'-6'1840,"-2"9"-896,-2 5-383,-2 8 2135,-1 4-1632,2 7-440,-2 1-55,2 5-449,1 0-232,0-2 248,1-5-112,0-9-72,2-5-64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1.980"/>
    </inkml:context>
    <inkml:brush xml:id="br0">
      <inkml:brushProperty name="width" value="0.025" units="cm"/>
      <inkml:brushProperty name="height" value="0.025" units="cm"/>
    </inkml:brush>
  </inkml:definitions>
  <inkml:trace contextRef="#ctx0" brushRef="#br0">241 31 12460,'0'0'10677,"-8"-6"-9733,3 1-832,4 4-102,0-1 0,-1 0 0,1 1 0,-1-1 0,0 1 0,1 0 0,-1 0 0,0-1 0,0 1 0,0 0 0,0 0 0,1 1 0,-2-1 0,1 0 0,0 1 0,0-1 0,0 1 0,0-1 0,0 1 0,0 0 0,0 0 0,0 0 0,-1 0 0,1 1 0,0-1 0,0 0 0,0 1 0,0 0 0,0-1 0,-2 2 0,-10 7 30,2 1 1,-1 0-1,1 1 0,1 0 1,0 0-1,0 2 0,2-1 1,-1 1-1,1 1 0,1-1 1,1 2-1,0-1 0,0 1 0,2 0 1,0 0-1,0 0 0,2 1 1,0 0-1,-2 24 0,5-37-33,0-1-1,1 1 0,-1-1 0,0 1 0,1-1 1,0 0-1,-1 1 0,1-1 0,0 0 1,0 1-1,0-1 0,1 0 0,-1 0 0,0 0 1,1 0-1,-1 0 0,1 0 0,0-1 1,0 1-1,0 0 0,2 1 0,0-1 14,1 1 0,-1-1 0,0 0-1,1 0 1,0-1 0,0 1-1,-1-1 1,1 0 0,0-1 0,8 1-1,-8 0 5,1-1 0,-1 0 0,1 0 0,-1-1-1,1 1 1,-1-1 0,0-1 0,1 1 0,-1-1-1,0 1 1,0-2 0,0 1 0,0 0 0,0-1 0,-1 0-1,1 0 1,-1-1 0,0 1 0,0-1 0,7-7-1,-11 10-20,1 1-1,0-1 0,-1 0 0,1 0 0,-1 0 1,1 0-1,-1 1 0,1-1 0,-1 0 1,1 0-1,-1 0 0,0 0 0,0 0 0,1 0 1,-1 0-1,0 0 0,0 0 0,0 0 0,0-1 1,0 1-1,0 0 0,-1 0 0,1 0 1,0 0-1,0 0 0,-1 0 0,1 0 0,-1 1 1,1-1-1,-1 0 0,1 0 0,-1 0 0,1 0 1,-1 0-1,0 1 0,0-1 0,1 0 1,-1 1-1,0-1 0,0 0 0,0 1 0,0-1 1,0 1-1,1-1 0,-1 1 0,0 0 0,0-1 1,0 1-1,0 0 0,0 0 0,0 0 0,0-1 1,-1 1-1,1 0 0,0 0 0,0 1 1,0-1-1,0 0 0,-1 0 0,-3 0-28,0 0 0,0 1 0,1-1-1,-1 1 1,0 0 0,0 0 0,0 1 0,1-1 0,-1 1-1,1 0 1,-7 4 0,9-5 26,1 0 0,0-1 0,-1 1 0,1 1 0,0-1 0,0 0 0,-1 0 0,1 0 0,0 1 0,0-1 0,0 0 0,0 1 0,1-1 1,-1 1-1,0-1 0,1 1 0,-1-1 0,1 1 0,-1 0 0,1-1 0,0 1 0,-1 0 0,1 2 0,1-3 6,0 0 0,0 0 1,0 1-1,0-1 0,0-1 0,0 1 0,0 0 1,1 0-1,-1 0 0,0-1 0,0 1 0,1 0 1,-1-1-1,1 1 0,-1-1 0,0 0 0,1 1 1,-1-1-1,1 0 0,2 0 0,6 1 30,1-1-1,0 0 0,0 0 1,0-1-1,0-1 1,11-3-1,5-5-10,-1-1 1,26-16-1,26-11 0,-78 38-30,0 0-1,1 0 1,-1 0-1,0 0 1,0-1-1,1 1 1,-1 0-1,0 0 1,0 0-1,1 0 1,-1 0-1,0 0 1,1 0-1,-1 0 1,0 0-1,0 0 1,1 0-1,-1 0 1,0 0-1,1 0 1,-1 0-1,0 1 1,0-1-1,1 0 1,-1 0-1,0 0 1,0 0-1,0 0 1,1 1-1,-1-1 1,0 0-1,0 0 1,0 0-1,1 1 1,-1-1-1,0 0 1,0 0-1,0 1 1,0-1-1,0 0 1,1 0-1,-1 1 1,0-1-1,0 0 1,0 20-110,-11 22 107,10-39 15,-2 7-29,1 1 0,0-1-1,1 1 1,-1 19-1,2-30-47,1 1 0,-1 0-1,0 0 1,0-1-1,1 1 1,-1 0 0,1-1-1,-1 1 1,0-1 0,1 1-1,-1 0 1,1-1 0,-1 1-1,1-1 1,0 1 0,-1-1-1,1 1 1,-1-1 0,1 0-1,0 1 1,0-1-1,-1 0 1,1 1 0,0-1-1,-1 0 1,1 0 0,0 0-1,0 0 1,-1 0 0,1 0-1,0 0 1,0 0 0,-1 0-1,1 0 1,0 0-1,0 0 1,-1 0 0,1-1-1,0 1 1,-1 0 0,2-1-1,32-13-3844,7-27-5449,-22 14 1341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6.957"/>
    </inkml:context>
    <inkml:brush xml:id="br0">
      <inkml:brushProperty name="width" value="0.035" units="cm"/>
      <inkml:brushProperty name="height" value="0.035" units="cm"/>
      <inkml:brushProperty name="color" value="#E71224"/>
    </inkml:brush>
  </inkml:definitions>
  <inkml:trace contextRef="#ctx0" brushRef="#br0">1 41 15155,'18'2'1697,"1"-3"-817,2 1-288,1-9 1072,2 5-583,5-5-297,4 7-96,-2-8-280,-2 5-280,-2 5-608,-4-3-224,-4 9-305,-3 0-327,-9 4 920,-4-1-312,-3 8-216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7.397"/>
    </inkml:context>
    <inkml:brush xml:id="br0">
      <inkml:brushProperty name="width" value="0.035" units="cm"/>
      <inkml:brushProperty name="height" value="0.035" units="cm"/>
      <inkml:brushProperty name="color" value="#E71224"/>
    </inkml:brush>
  </inkml:definitions>
  <inkml:trace contextRef="#ctx0" brushRef="#br0">0 26 17364,'6'7'1744,"6"-7"-968,0-2-248,10-3 689,1-1-137,4 1-272,-2-2-120,2 2-440,-4 2-312,0 3-744,-3 2 32,0 2 568,0 2-216,-3 0-104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8.050"/>
    </inkml:context>
    <inkml:brush xml:id="br0">
      <inkml:brushProperty name="width" value="0.035" units="cm"/>
      <inkml:brushProperty name="height" value="0.035" units="cm"/>
      <inkml:brushProperty name="color" value="#E71224"/>
    </inkml:brush>
  </inkml:definitions>
  <inkml:trace contextRef="#ctx0" brushRef="#br0">204 39 13187,'1'-2'460,"0"0"0,-1 0 0,1 0 0,-1 0-1,0 0 1,1 0 0,-1 0 0,0 0 0,0 0 0,0 0 0,-1-1 0,1 1 0,0 0 0,-2-2 0,2 3-374,0 1 0,0 0 1,0-1-1,-1 1 0,1 0 1,0-1-1,0 1 0,-1 0 1,1 0-1,0-1 0,-1 1 1,1 0-1,0 0 0,-1-1 1,1 1-1,0 0 0,-1 0 1,1 0-1,-1 0 0,1 0 1,0 0-1,-1-1 0,1 1 1,-1 0-1,1 0 0,0 0 1,-1 0-1,-1 1-20,1-1 0,-1 1 0,1-1 0,-1 1 0,1 0 0,-1-1 0,1 1 0,0 0 1,0 0-1,-1 0 0,0 1 0,-19 17 137,2 2 0,0-1 0,2 2 0,0 1 1,1 0-1,2 1 0,-15 31 0,25-46-165,-1 1-1,2-1 0,-1 1 0,2 1 0,-1-1 1,1 0-1,-1 14 0,3-21-55,0-1 0,0 1-1,0-1 1,1 0 0,-1 1 0,1-1-1,-1 0 1,1 1 0,0-1 0,-1 0-1,1 0 1,1 1 0,-1-1 0,0 0-1,0 0 1,1 0 0,-1 0 0,1-1-1,0 1 1,-1 0 0,1-1 0,0 1-1,0-1 1,0 1 0,0-1 0,0 0-1,1 0 1,-1 0 0,0 0 0,0 0-1,1-1 1,-1 1 0,0-1 0,1 0-1,-1 1 1,4-1 0,11 0-283,0 0 0,1-1 1,-1-1-1,0 0 0,0-2 0,31-9 0,-33 8 50,24-5-243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8.504"/>
    </inkml:context>
    <inkml:brush xml:id="br0">
      <inkml:brushProperty name="width" value="0.035" units="cm"/>
      <inkml:brushProperty name="height" value="0.035" units="cm"/>
      <inkml:brushProperty name="color" value="#E71224"/>
    </inkml:brush>
  </inkml:definitions>
  <inkml:trace contextRef="#ctx0" brushRef="#br0">193 0 16892,'3'4'1768,"-5"1"-1224,-1 15-200,-1 4 888,-3 9-463,0 0-153,1 9-288,0-2-128,2-3-40,0 0-120,2-10-344,1-4-288,1-7 24,-2-4 400,-5-11-513</inkml:trace>
  <inkml:trace contextRef="#ctx0" brushRef="#br0" timeOffset="1">1 214 17988,'8'0'1656,"5"0"-1096,0-5-232,13 5 545,-3-4-137,7 0-432,-1-1-280,4 1-720,1 3-241,0-6 689,1-1-216,-5-3-160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8.992"/>
    </inkml:context>
    <inkml:brush xml:id="br0">
      <inkml:brushProperty name="width" value="0.035" units="cm"/>
      <inkml:brushProperty name="height" value="0.035" units="cm"/>
      <inkml:brushProperty name="color" value="#E71224"/>
    </inkml:brush>
  </inkml:definitions>
  <inkml:trace contextRef="#ctx0" brushRef="#br0">193 6 14571,'14'-6'1953,"-7"8"-1089,-10 8-272,-1 7 1176,0 11-696,-3 4-103,1 2-289,0 2-136,2-1-320,-1-2-152,5-3-416,-1-9-328,0-4-649,1-1 1065,-5-9-200,1 2-216</inkml:trace>
  <inkml:trace contextRef="#ctx0" brushRef="#br0" timeOffset="1">2 377 14595,'-1'9'1456,"2"-5"-855,5-1-121,8-3 832,8 0-248,8-2-240,4-3-128,8-1-151,-2-4-153,3 0-352,-4-6-216,-5-1-601,-4-2-103,-11 2 616,-4 0-200,-6-9-192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6:59.444"/>
    </inkml:context>
    <inkml:brush xml:id="br0">
      <inkml:brushProperty name="width" value="0.035" units="cm"/>
      <inkml:brushProperty name="height" value="0.035" units="cm"/>
      <inkml:brushProperty name="color" value="#E71224"/>
    </inkml:brush>
  </inkml:definitions>
  <inkml:trace contextRef="#ctx0" brushRef="#br0">19 144 13411,'-16'10'1864,"13"0"-872,3 1-351,12-5 2303,3 1-1808,10-4-287,5 1-121,3-2-304,1-1-240,2-4-552,1-2-336,-1-1 568,1-6-192,-1 0-88</inkml:trace>
  <inkml:trace contextRef="#ctx0" brushRef="#br0" timeOffset="1">748 1 15963,'-6'5'435,"-1"1"0,1 0-1,1 1 1,-1-1-1,1 1 1,0 0 0,-7 14-1,4-8 316,-13 23 7,2 0 0,-24 60-1,35-72-598,0 1-1,1 0 1,2 0-1,1 0 1,-2 33-1,5-53-161,1 0 0,1 1 1,-1-1-1,1 0 0,0 0 0,0 1 0,0-1 0,1 0 1,0 0-1,0 0 0,0-1 0,5 8 0,-5-9-87,0 0-1,0 0 1,1-1-1,-1 1 1,1-1-1,0 0 1,0 0-1,0 0 1,0 0-1,0 0 0,0 0 1,1-1-1,-1 0 1,0 1-1,1-1 1,-1-1-1,1 1 1,-1 0-1,5-1 1,8 1-193,1-1 0,18-2 1,4-5-307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0.491"/>
    </inkml:context>
    <inkml:brush xml:id="br0">
      <inkml:brushProperty name="width" value="0.035" units="cm"/>
      <inkml:brushProperty name="height" value="0.035" units="cm"/>
      <inkml:brushProperty name="color" value="#E71224"/>
    </inkml:brush>
  </inkml:definitions>
  <inkml:trace contextRef="#ctx0" brushRef="#br0">83 0 17028,'-1'6'1568,"-6"8"-1000,-3 8-192,-2 8 704,-1 0-199,2 9-169,-1-2-112,4-1-152,1-3-80,5-8-112,2-5-24,9-12-88,1-7 16,6-10-464,-1-6-368,3-15 600,-1-3-112,-4-15-40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0.941"/>
    </inkml:context>
    <inkml:brush xml:id="br0">
      <inkml:brushProperty name="width" value="0.035" units="cm"/>
      <inkml:brushProperty name="height" value="0.035" units="cm"/>
      <inkml:brushProperty name="color" value="#E71224"/>
    </inkml:brush>
  </inkml:definitions>
  <inkml:trace contextRef="#ctx0" brushRef="#br0">17 1 21237,'-7'7'2064,"0"1"-1528,4-3-312,3-1 912,3-3-712,4-1-376,2-1-952,-1 1-376,2-3 984,-1 3-288,-3 0-136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1.362"/>
    </inkml:context>
    <inkml:brush xml:id="br0">
      <inkml:brushProperty name="width" value="0.035" units="cm"/>
      <inkml:brushProperty name="height" value="0.035" units="cm"/>
      <inkml:brushProperty name="color" value="#E71224"/>
    </inkml:brush>
  </inkml:definitions>
  <inkml:trace contextRef="#ctx0" brushRef="#br0">34 43 13723,'0'1'13,"-1"2"579,0-1-1,1 1 1,-1-1 0,1 1 0,-1-1 0,1 1 0,0 0-1,1 3 1,5-5 2904,9-10-1782,9-9-484,-17 12-1117,1 0 0,-1 0 0,1 1 0,0 0 0,0 1 0,1 0 0,10-4 0,-19 8-112,0 0 1,0 0 0,0 0-1,0-1 1,0 1 0,1 0-1,-1 0 1,0 0 0,0 0-1,0 0 1,0 0 0,1 0 0,-1 0-1,0 0 1,0 0 0,0 0-1,0 0 1,1 0 0,-1 0-1,0 0 1,0 0 0,0 0-1,0 0 1,1 1 0,-1-1-1,0 0 1,0 0 0,0 0 0,0 0-1,0 0 1,0 0 0,1 0-1,-1 0 1,0 1 0,0-1-1,0 0 1,0 0 0,0 0-1,0 0 1,0 0 0,0 1-1,0-1 1,0 0 0,0 0-1,1 0 1,-1 0 0,0 0 0,0 1-1,0-1 1,0 0 0,0 0-1,0 0 1,-6 14 72,-15 20 17,17-29-81,-45 59 155,33-46-77,1 2 0,1-1 1,-14 27-1,28-46-86,0 0 0,-1 0 0,1 0 0,0 0 0,0 0 0,0 1 0,0-1 0,0 0-1,0 0 1,-1 0 0,1 0 0,0 1 0,0-1 0,0 0 0,0 0 0,0 1 0,0-1-1,0 0 1,0 0 0,0 0 0,0 1 0,0-1 0,0 0 0,0 0 0,0 0-1,0 1 1,0-1 0,0 0 0,0 0 0,0 0 0,0 1 0,0-1 0,0 0 0,1 0-1,-1 0 1,0 1 0,0-1 0,0 0 0,0 0 0,0 0 0,1 0 0,-1 1 0,0-1-1,0 0 1,0 0 0,1 0 0,-1 0 0,0 0 0,0 0 0,0 0 0,1 0-1,-1 1 1,17-5-142,21-15-737,103-71-2580,-99 62 2632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1.804"/>
    </inkml:context>
    <inkml:brush xml:id="br0">
      <inkml:brushProperty name="width" value="0.035" units="cm"/>
      <inkml:brushProperty name="height" value="0.035" units="cm"/>
      <inkml:brushProperty name="color" value="#E71224"/>
    </inkml:brush>
  </inkml:definitions>
  <inkml:trace contextRef="#ctx0" brushRef="#br0">80 1 19844,'19'59'4136,"-13"-32"-3858,-1 0 1,-1 0 0,-1 1-1,-1-1 1,-3 44-1,-1-54-338,0-1 1,-1 0-1,0 1 0,-1-1 0,-1 0 0,-1-1 0,0 1 0,-1-1 0,-1 0 0,-13 19 0,-5-6-134,8-11-203,12-10-7</inkml:trace>
  <inkml:trace contextRef="#ctx0" brushRef="#br0" timeOffset="1">570 124 16572,'-10'29'1944,"-2"5"-1216,-5 6-184,1 4 1121,1 2-809,0-1-48,5-2-104,0-2-152,7-6-360,0-5-160,6-10-536,-1-4-224,1-6-488,0-5-89,-2-10 57,-4-7 352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2.830"/>
    </inkml:context>
    <inkml:brush xml:id="br0">
      <inkml:brushProperty name="width" value="0.025" units="cm"/>
      <inkml:brushProperty name="height" value="0.025" units="cm"/>
    </inkml:brush>
  </inkml:definitions>
  <inkml:trace contextRef="#ctx0" brushRef="#br0">32 188 10346,'0'0'8504,"-5"9"-7073,-1 0-1088,4-7-278,-1 1 0,1 0 0,1-1 0,-1 1 1,0 0-1,1 0 0,-1 0 0,1 0 0,0 1 0,0-1 1,0 0-1,0 0 0,1 1 0,-1-1 0,1 0 0,0 1 0,0 3 1,1-6-60,0 0 1,0 0 0,-1 0 0,1 0-1,0-1 1,0 1 0,0 0 0,0 0-1,0-1 1,0 1 0,0 0 0,0-1 0,0 1-1,1-1 1,-1 0 0,0 1 0,0-1-1,0 0 1,1 0 0,-1 0 0,0 1-1,0-1 1,1 0 0,-1-1 0,0 1-1,0 0 1,0 0 0,1-1 0,-1 1 0,2-1-1,1 0-27,1 1 0,-1-1 0,0-1 1,1 1-1,-1 0 0,0-1 0,0 0 0,4-2 0,12-11-43,-11 15-80,-8 3 125,0-1 1,0 1-1,-1 0 1,0-1-1,1 1 1,-1 0-1,0-1 0,0 1 1,0 0-1,-1 2 1,0 20 110,1-24-88,0 0 0,-1 1 0,1-1 1,0 1-1,0-1 0,1 0 0,-1 1 0,0-1 1,0 0-1,1 1 0,-1-1 0,1 0 1,-1 1-1,1-1 0,-1 0 0,1 0 0,0 0 1,-1 1-1,1-1 0,0 0 0,0 0 1,0 0-1,2 1 0,0-1 15,0 0-1,1 0 1,-1 0 0,0-1 0,0 0-1,1 1 1,-1-1 0,6-1-1,-5 1-4,4-1 5,1-1 1,0 1 0,-1-2 0,0 1 0,0-1 0,0 0 0,0-1 0,0 0-1,0 0 1,-1-1 0,11-8 0,7-8-139,40-40 0,-45 41 1,-2-1 1,20-29-1,-33 42-68,1-1-1,-1 1 0,-1-1 0,0-1 0,0 1 0,0 0 0,-2-1 1,1 0-1,2-16 0,-5 25 207,0 1 0,0 0 0,0-1 0,0 1 0,0 0 0,0-1 0,0 1 0,0 0 0,0-1 0,0 1 0,0 0 0,0-1 0,0 1 0,0-1 0,0 1 0,0 0 0,0-1 0,-1 1 0,1 0 0,0-1 0,0 1 1,0 0-1,-1 0 0,1-1 0,0 1 0,0 0 0,-1-1 0,1 1 0,0 0 0,0 0 0,-1 0 0,1-1 0,0 1 0,-1 0 0,1 0 0,0 0 0,-1 0 0,-15 6 372,-12 18 291,22-14-505,0 0-1,1 0 1,0 0-1,1 0 1,0 1-1,1-1 1,0 1-1,0 0 1,1 0-1,1 0 1,-1 0-1,2 14 1,0-21-165,0 0 0,0 1 0,0-1 0,1 0 0,0 1 1,0-1-1,0 0 0,0 0 0,1 0 0,0 0 0,0 0 0,0 0 1,0 0-1,0-1 0,1 1 0,-1-1 0,1 0 0,0 1 1,0-1-1,1-1 0,-1 1 0,0 0 0,1-1 0,0 1 0,-1-1 1,1 0-1,0-1 0,0 1 0,0-1 0,1 1 0,-1-1 1,0 0-1,8 0 0,-8 0 25,0-1 1,0 1-1,0-1 1,0 0-1,0 0 1,-1-1-1,1 1 1,0-1 0,0 0-1,0 0 1,-1 0-1,1 0 1,0-1-1,-1 1 1,1-1-1,-1 0 1,0 0-1,0-1 1,5-3-1,-5 2 23,0 0 0,-1 0 0,1 0 0,-1 0 0,0 0 0,0 0 0,0-1 0,-1 1 0,1-1 0,-1 0 0,0 1 0,-1-1 0,1 0 0,-1 1 0,0-8 0,0 11-64,-1-1 0,1 1 0,0 0 0,-1-1 1,1 1-1,0 0 0,-1 0 0,0 0 0,1-1 1,-1 1-1,0 0 0,1 0 0,-1 0 1,0 0-1,0 0 0,0 0 0,0 0 0,0 1 1,0-1-1,0 0 0,0 0 0,0 1 1,0-1-1,-3 0 0,0-1 6,0 1 0,0 0-1,0 0 1,-1 0 0,1 0 0,0 0 0,0 1-1,-7 0 1,7 0 11,0 1 1,1-1-1,-1 1 0,1-1 0,-1 1 1,1 0-1,-1 1 0,1-1 0,0 0 1,-5 4-1,7-5-2,0 1 1,-1 0-1,1 0 1,0 0-1,0 0 1,0 0-1,0 0 1,1 1 0,-1-1-1,0 0 1,0 0-1,1 1 1,-1-1-1,1 0 1,-1 1-1,1-1 1,-1 0-1,1 1 1,0-1-1,0 1 1,0-1-1,0 0 1,0 1-1,0-1 1,0 3-1,1-3-7,-1 1 1,1-1-1,0 1 0,0-1 0,-1 0 0,1 0 1,0 1-1,0-1 0,0 0 0,1 0 0,-1 0 1,0 0-1,0 0 0,1 0 0,-1-1 0,0 1 1,1 0-1,-1-1 0,0 1 0,1-1 0,-1 1 0,3-1 1,37 8 103,-38-7-98,233 16 1981,-251-78-1063,14 58-916,-1-10-61,1-1 1,0 0-1,1 0 0,2-19 1,-2 30 25,1 0 0,-1 1-1,1-1 1,-1 1 0,1-1 0,0 1 0,0 0-1,0-1 1,0 1 0,0 0 0,1 0 0,-1-1 0,1 1-1,-1 0 1,1 0 0,0 1 0,0-1 0,0 0 0,0 1-1,0-1 1,0 1 0,0-1 0,0 1 0,1 0 0,-1 0-1,1 0 1,-1 0 0,0 0 0,1 1 0,0-1 0,2 1-1,47-2-850,-24 7-1469,-8 7-5301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2.302"/>
    </inkml:context>
    <inkml:brush xml:id="br0">
      <inkml:brushProperty name="width" value="0.035" units="cm"/>
      <inkml:brushProperty name="height" value="0.035" units="cm"/>
      <inkml:brushProperty name="color" value="#E71224"/>
    </inkml:brush>
  </inkml:definitions>
  <inkml:trace contextRef="#ctx0" brushRef="#br0">11 97 16988,'-6'-15'2104,"2"4"-1136,4 7-360,7-3 1049,2 2-249,6 4-456,4-3-288,10-1-624,-1 4-320,7-4-568,2-2-328,3 0 896,3-1-224,-1-8-184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2.678"/>
    </inkml:context>
    <inkml:brush xml:id="br0">
      <inkml:brushProperty name="width" value="0.035" units="cm"/>
      <inkml:brushProperty name="height" value="0.035" units="cm"/>
      <inkml:brushProperty name="color" value="#E71224"/>
    </inkml:brush>
  </inkml:definitions>
  <inkml:trace contextRef="#ctx0" brushRef="#br0">315 0 19156,'-6'1'243,"1"1"-1,-1-1 1,0 1 0,1 0 0,0 0-1,-1 1 1,1 0 0,0 0-1,0 0 1,-6 6 0,-44 42 681,51-48-732,-25 28 591,1 0 0,-37 55 0,55-71-663,1 0 0,1 0 0,1 0 0,0 1 1,0 0-1,2 1 0,0-1 0,1 1 0,-2 19 0,6-33-116,-1 0-1,1 1 0,0-1 1,0 0-1,1 0 0,-1 0 0,0 0 1,1 0-1,0-1 0,0 1 1,0 0-1,0 0 0,0 0 1,1 0-1,-1-1 0,1 1 0,-1-1 1,1 1-1,0-1 0,0 0 1,0 0-1,1 0 0,-1 0 1,0 0-1,1 0 0,-1 0 0,1-1 1,4 3-1,-3-3-2,1 1-1,0-1 1,0 0-1,0 0 1,0 0-1,0-1 1,0 0 0,0 0-1,0 0 1,0 0-1,-1-1 1,1 0-1,0 0 1,0 0 0,0 0-1,6-4 1,-8 4 1,-1 0-1,1 0 1,-1-1 0,0 1 0,0-1 0,0 1 0,0-1-1,0 0 1,0 0 0,0 0 0,0 0 0,-1 0 0,1 0-1,1-3 1,-3 4-1,1 0 1,-1 0-1,0 1 0,0-1 0,0 0 0,0 0 0,1 0 0,-1 1 0,0-1 0,0 0 0,0 0 0,-1 0 1,1 1-1,0-1 0,0 0 0,0 0 0,-1 1 0,1-1 0,-1-1 0,0 1 0,0 0 0,0-1 1,0 1-1,0 0 0,0 0 0,-1 0 0,1 0 0,0 0 0,0 1 1,-1-1-1,1 0 0,-1 1 0,-1-2 0,-2 1 0,1 0-1,0 0 1,0 0 0,0 1 0,0 0-1,-1-1 1,1 1 0,0 1 0,0-1-1,0 1 1,-1-1 0,1 1-1,0 0 1,0 1 0,0-1 0,0 1-1,0 0 1,1-1 0,-1 2 0,1-1-1,-5 3 1,10-2-6,6-2 2,10-3 7,0-4-12,1 0 0,-1-2 0,0 0 0,-1-1 0,31-20 0,-13 7-48,-13 8-6,-15 9 22,1 0 1,0 1-1,0 0 1,0 0-1,0 1 1,10-3-1,-17 6 36,-1 0-1,1 0 1,-1-1-1,0 1 1,1 0-1,-1 0 0,1 0 1,-1 0-1,1 0 1,-1 1-1,1-1 1,-1 0-1,1 0 1,-1 0-1,1 0 0,-1 0 1,0 1-1,1-1 1,-1 0-1,1 0 1,-1 1-1,0-1 1,1 0-1,-1 0 0,0 1 1,1-1-1,-1 0 1,0 1-1,0-1 1,1 1-1,-1-1 1,0 0-1,0 1 1,1-1-1,-1 1 0,0-1 1,0 1-1,0-1 1,0 1-1,0-1 1,0 1-1,0-1 1,0 0-1,0 1 0,0-1 1,0 1-1,0-1 1,0 1-1,-1 0 1,-5 27-79,-51 99 139,15-39-1113,42-87 1049,-1 0-22,0 1 1,1 0-1,-1-1 0,0 1 1,1 0-1,-1 0 1,1-1-1,0 1 1,-1 0-1,1 0 0,0 0 1,0 0-1,0 2 1,5 1-265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4.004"/>
    </inkml:context>
    <inkml:brush xml:id="br0">
      <inkml:brushProperty name="width" value="0.035" units="cm"/>
      <inkml:brushProperty name="height" value="0.035" units="cm"/>
      <inkml:brushProperty name="color" value="#E71224"/>
    </inkml:brush>
  </inkml:definitions>
  <inkml:trace contextRef="#ctx0" brushRef="#br0">0 164 12211,'0'1'79,"0"-1"1,0 1-1,0-1 1,1 1-1,-1-1 1,0 0-1,0 1 1,0-1-1,0 1 1,1-1-1,-1 1 1,0-1-1,0 0 1,1 1-1,-1-1 1,0 0-1,1 1 1,-1-1-1,0 0 1,1 1-1,-1-1 1,0 0-1,1 0 1,-1 1-1,1-1 1,-1 0-1,0 0 1,1 0 0,-1 0-1,1 0 1,-1 0-1,1 1 1,-1-1-1,1 0 1,-1 0-1,1 0 1,-1 0-1,1-1 1,23-2 1645,-16 1-874,205-40 3575,-194 39-4218,240-31 1248,103 22-1023,-3 0-400,-143-8-33,68-3-69,-271 22 57,-9 0 11,0 1 0,-1 0 0,1 0 0,0 0-1,0 0 1,0 0 0,0 1 0,0 0 0,0 0-1,-1 0 1,1 0 0,4 2 0,-32 1-1002,21-4 895,0 0-1,0-1 1,0 0-1,0 0 1,0 1 0,0-2-1,1 1 1,-1 0-1,0-1 1,1 1 0,-1-1-1,1 0 1,-4-3-1,-6-8-393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4.611"/>
    </inkml:context>
    <inkml:brush xml:id="br0">
      <inkml:brushProperty name="width" value="0.035" units="cm"/>
      <inkml:brushProperty name="height" value="0.035" units="cm"/>
      <inkml:brushProperty name="color" value="#E71224"/>
    </inkml:brush>
  </inkml:definitions>
  <inkml:trace contextRef="#ctx0" brushRef="#br0">0 303 16620,'169'-28'3983,"511"-67"-1309,-609 89-2667,476-47 53,-510 48-194,-1-2 0,0-2 0,0-1 0,-1-2 0,0-1 0,-1-2 1,36-22-1,-71 35-360,-4-8 160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8.502"/>
    </inkml:context>
    <inkml:brush xml:id="br0">
      <inkml:brushProperty name="width" value="0.035" units="cm"/>
      <inkml:brushProperty name="height" value="0.035" units="cm"/>
      <inkml:brushProperty name="color" value="#E71224"/>
    </inkml:brush>
  </inkml:definitions>
  <inkml:trace contextRef="#ctx0" brushRef="#br0">39 0 16420,'9'3'1264,"-2"10"-984,0 3-136,-9 8 528,0 9-352,-3 10-144,5 6-48,-1 7-160,-1 1-64,-2 2-112,0 4-88,1 0-184,-3 0 600,-2 1-264,-5-1-48,1 5 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09.164"/>
    </inkml:context>
    <inkml:brush xml:id="br0">
      <inkml:brushProperty name="width" value="0.035" units="cm"/>
      <inkml:brushProperty name="height" value="0.035" units="cm"/>
      <inkml:brushProperty name="color" value="#E71224"/>
    </inkml:brush>
  </inkml:definitions>
  <inkml:trace contextRef="#ctx0" brushRef="#br0">57 0 13483,'-8'117'983,"-1"0"-745,9 149 0,5-193-1041,11 369-648,-27-229 2696,2 285 751,7 45-2620,-6-118-293,-3 293 4469,8-662-3158,-4 120 377,7-176-798,0-1-1,0 1 1,0 0-1,0 0 0,0 0 1,0-1-1,0 1 1,0 0-1,0 0 1,0-1-1,0 1 0,-1 0 1,1 0-1,0-1 1,0 1-1,0 0 0,0 0 1,0-1-1,0 1 1,-1 0-1,1 0 0,0 0 1,0 0-1,0-1 1,0 1-1,-1 0 1,1 0-1,0 0 0,0 0 1,0 0-1,-1-1 1,-4-1-248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0.331"/>
    </inkml:context>
    <inkml:brush xml:id="br0">
      <inkml:brushProperty name="width" value="0.035" units="cm"/>
      <inkml:brushProperty name="height" value="0.035" units="cm"/>
      <inkml:brushProperty name="color" value="#E71224"/>
    </inkml:brush>
  </inkml:definitions>
  <inkml:trace contextRef="#ctx0" brushRef="#br0">12 43 18276,'1'-7'1593,"-3"9"-254,-3 12-8,2 5-472,1-1 0,1 27 0,1-40-825,0 0-1,1 0 0,0 0 1,-1 0-1,2 0 0,-1 0 1,0 0-1,1-1 0,0 1 1,0 0-1,1-1 0,-1 0 1,7 8-1,-7-10-65,0 0-1,0 0 1,0-1 0,1 1 0,-1-1 0,1 1-1,-1-1 1,1 0 0,0 0 0,-1 0 0,1-1 0,0 1-1,0-1 1,-1 1 0,1-1 0,0 0 0,0 0-1,0 0 1,-1 0 0,1-1 0,0 1 0,0-1-1,-1 1 1,1-1 0,0 0 0,-1 0 0,5-3-1,5-2-322,0 0 0,-1-1 0,0 0-1,15-14 1,-9 6-365,-2-1 1,0-1 0,-1-1-1,22-35 1,-2 3-825,-43 65 2166,2 1 0,0 0 0,-8 28-1,0-1 225,-43 125 1812,49-134-2758,1 1 0,-6 68-1,14-102 37,0-1 0,0 1-1,0-1 1,0 0 0,0 1-1,0-1 1,-1 1 0,1-1-1,0 1 1,0-1 0,0 0-1,0 1 1,0-1 0,-1 1-1,1-1 1,0 0 0,0 1 0,-1-1-1,1 0 1,0 1 0,0-1-1,-1 0 1,1 1 0,0-1-1,-1 0 1,1 0 0,-1 1-1,1-1 1,0 0 0,-1 0-1,1 0 1,-1 0 0,1 0-1,0 1 1,-1-1 0,1 0-1,-1 0 1,1 0 0,-1 0-1,1 0 1,0 0 0,-1 0-1,1 0 1,-1-1 0,1 1-1,-1 0 1,1 0 0,0 0-1,-1 0 1,1 0 0,-1-1-1,1 1 1,0 0 0,-1 0 0,1-1-1,-8-6-855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0.752"/>
    </inkml:context>
    <inkml:brush xml:id="br0">
      <inkml:brushProperty name="width" value="0.035" units="cm"/>
      <inkml:brushProperty name="height" value="0.035" units="cm"/>
      <inkml:brushProperty name="color" value="#E71224"/>
    </inkml:brush>
  </inkml:definitions>
  <inkml:trace contextRef="#ctx0" brushRef="#br0">101 0 18084,'0'4'720,"1"0"-1,0 0 1,0-1-1,1 1 1,-1 0 0,3 4-1,6 17-183,-8-5-428,0-1-1,-1 0 1,-1 0-1,-1 1 1,0-1 0,-2 0-1,0 0 1,-9 30-1,0-13 187,-1-2-1,-1 0 0,-29 50 1,33-69-162,-3 7 85,13-22-216,0 0-1,0 0 1,0 1-1,1-1 0,-1 0 1,0 0-1,0 0 1,0 0-1,0 0 1,0 0-1,1 0 0,-1 0 1,0 1-1,0-1 1,0 0-1,0 0 1,1 0-1,-1 0 0,0 0 1,0 0-1,0 0 1,0 0-1,1 0 1,-1 0-1,0 0 0,0 0 1,0 0-1,1 0 1,-1 0-1,0 0 1,0 0-1,0-1 0,0 1 1,1 0-1,-1 0 1,0 0-1,0 0 1,0 0-1,0 0 0,0 0 1,0 0-1,1-1 1,-1 1-1,0 0 1,0 0-1,0 0 0,0 0 1,0-1-1,12-5-15,10-10-156,0-1 1,-1-1-1,0-1 1,-2-1-1,0 0 1,19-28-1,-13 6-64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1.376"/>
    </inkml:context>
    <inkml:brush xml:id="br0">
      <inkml:brushProperty name="width" value="0.035" units="cm"/>
      <inkml:brushProperty name="height" value="0.035" units="cm"/>
      <inkml:brushProperty name="color" value="#E71224"/>
    </inkml:brush>
  </inkml:definitions>
  <inkml:trace contextRef="#ctx0" brushRef="#br0">153 65 16428,'2'-8'671,"0"0"0,0 0 0,-1 0 1,0 0-1,-1-16 0,0 24-620,0 0-1,-1 0 1,1 0 0,0 0-1,0 0 1,-1 0 0,1 0-1,0 0 1,0 0 0,-1 0-1,1 0 1,0 0 0,0 0 0,0 0-1,-1 1 1,1-1 0,0 0-1,0 0 1,-1 0 0,1 0-1,0 1 1,0-1 0,0 0-1,0 0 1,-1 0 0,1 1-1,0-1 1,0 0 0,0 0-1,0 0 1,0 1 0,0-1-1,0 0 1,-1 0 0,1 1-1,0-1 1,-29 80 1410,12-31-1127,-1 2-70,-52 124 632,70-194-1024,13-40-572,-3 0 0,4-78 0,-12 157 723,0-1 0,1 1 1,7 25-1,-7-36-6,0 0-1,0 0 1,1 0-1,0-1 1,1 1-1,0-1 1,0 0 0,1-1-1,6 9 1,-4-10 23,-11-10-23,-13-13-98,-13-4-36,6 6 245,-36-33-1,59 48-119,0 0 0,0-1 1,0 1-1,0 0 0,0 0 0,-1 0 0,1 0 0,0 0 0,0 0 0,0 0 0,0 0 0,0-1 0,0 1 0,0 0 0,0 0 0,-1 0 0,1 0 0,0 0 0,0-1 0,0 1 0,0 0 1,0 0-1,0 0 0,0 0 0,0-1 0,0 1 0,0 0 0,0 0 0,0 0 0,0 0 0,0 0 0,0-1 0,0 1 0,0 0 0,0 0 0,0 0 0,0 0 0,1-1 0,-1 1 0,0 0 0,0 0 1,8-2 143,17 4-265,-21-1 25,162 8-2982,-123-9 2376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1.753"/>
    </inkml:context>
    <inkml:brush xml:id="br0">
      <inkml:brushProperty name="width" value="0.035" units="cm"/>
      <inkml:brushProperty name="height" value="0.035" units="cm"/>
      <inkml:brushProperty name="color" value="#E71224"/>
    </inkml:brush>
  </inkml:definitions>
  <inkml:trace contextRef="#ctx0" brushRef="#br0">202 0 17748,'-67'110'3002,"52"-81"-2496,-71 162 1680,79-170-2028,0 1 0,1-1 1,1 2-1,2-1 0,0 0 0,1 1 1,1 26-1,1-44-186,1-1 0,-1 1 0,1-1 0,0 0-1,0 1 1,1-1 0,-1 0 0,1 1 0,0-1 0,0 0 0,0 0 0,3 4 0,-3-7-48,-1 1 1,1-1-1,-1 1 1,1-1-1,0 0 1,0 0-1,-1 0 1,1 0-1,0 0 1,0 0-1,0 0 1,0 0 0,0-1-1,0 1 1,0-1-1,0 0 1,0 1-1,1-1 1,-1 0-1,0 0 1,0 0-1,0-1 1,0 1-1,0 0 1,0-1-1,0 1 1,0-1 0,3-1-1,3-2-135,1 0 0,-1-1 0,0 0 0,14-11 0,10-9-460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3.157"/>
    </inkml:context>
    <inkml:brush xml:id="br0">
      <inkml:brushProperty name="width" value="0.025" units="cm"/>
      <inkml:brushProperty name="height" value="0.025" units="cm"/>
    </inkml:brush>
  </inkml:definitions>
  <inkml:trace contextRef="#ctx0" brushRef="#br0">1 28 14414,'0'0'1121,"55"-27"-1185,-37 27-2018,-2 0-7399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2.238"/>
    </inkml:context>
    <inkml:brush xml:id="br0">
      <inkml:brushProperty name="width" value="0.035" units="cm"/>
      <inkml:brushProperty name="height" value="0.035" units="cm"/>
      <inkml:brushProperty name="color" value="#E71224"/>
    </inkml:brush>
  </inkml:definitions>
  <inkml:trace contextRef="#ctx0" brushRef="#br0">38 197 16243,'0'1'3073,"-1"6"-2341,-8 31 2380,2-10-2462,0 1-1,2-1 0,1 1 1,0 30-1,4-57-651,0-1 1,0 1-1,0 0 0,0-1 0,0 1 1,0-1-1,1 1 0,-1 0 1,1-1-1,-1 1 0,1-1 1,-1 1-1,1-1 0,0 1 0,0-1 1,-1 0-1,1 1 0,0-1 1,0 0-1,0 0 0,1 0 1,-1 1-1,0-1 0,3 1 0,-3-2-58,1 1-1,0-1 0,-1 0 1,1 0-1,0 0 0,0 0 0,-1-1 1,1 1-1,0 0 0,-1-1 1,1 1-1,0-1 0,-1 1 0,1-1 1,-1 0-1,1 0 0,-1 0 1,1 0-1,-1 0 0,0 0 0,1 0 1,1-2-1,7-7-284,-1 0-1,0 0 1,-1-1-1,0 0 1,10-19 0,1-6-338</inkml:trace>
  <inkml:trace contextRef="#ctx0" brushRef="#br0" timeOffset="1">177 5 18684,'-7'1'2264,"-2"2"-1175,1-3-481,-1 0 1624,0 0-831,8 0-729,-3-3-496,7 0-1176,1 2-289,2 0 953,-4 3-256,-2 3-264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2.689"/>
    </inkml:context>
    <inkml:brush xml:id="br0">
      <inkml:brushProperty name="width" value="0.035" units="cm"/>
      <inkml:brushProperty name="height" value="0.035" units="cm"/>
      <inkml:brushProperty name="color" value="#E71224"/>
    </inkml:brush>
  </inkml:definitions>
  <inkml:trace contextRef="#ctx0" brushRef="#br0">1 313 16916,'-1'1'97,"1"0"1,0 0 0,0 0 0,0 0-1,0-1 1,0 1 0,1 0 0,-1 0-1,0 0 1,0 0 0,0 0 0,1-1-1,-1 1 1,1 0 0,-1 0 0,0 0-1,1-1 1,-1 1 0,1 0 0,0-1-1,-1 1 1,1 0 0,-1-1-1,1 1 1,0-1 0,0 1 0,-1-1-1,1 1 1,0-1 0,0 0 0,0 1-1,-1-1 1,1 0 0,0 1 0,0-1-1,0 0 1,1 0 0,3 0 256,1 0 1,0-1-1,-1 0 1,1 0-1,6-2 1,22-3-42,-33 6-301,0 1 0,1-1 0,-1 0-1,0 1 1,0-1 0,0 0 0,0 1 0,0 0-1,0-1 1,0 1 0,0-1 0,-1 1-1,1 0 1,0 0 0,0 0 0,0-1 0,-1 1-1,1 0 1,0 0 0,-1 0 0,1 0-1,-1 0 1,1 0 0,-1 0 0,0 0 0,1 1-1,-1-1 1,0 0 0,0 2 0,1 36 155,-1-37-160,-3 21 64,0 1-1,-2 0 1,0-1-1,-9 23 1,-41 88 371,36-88-146,13-35-134,5-12-6,9-18-308,71-89-2288,-51 71 1854</inkml:trace>
  <inkml:trace contextRef="#ctx0" brushRef="#br0" timeOffset="1">353 1 17900,'-4'31'1600,"2"-4"-1040,2-2-232,5 2 481,2-1-121,3 7 48,0-6-96,-1 9-288,-5 1-80,-4 13-72,-7 12-56,-9 12-376,-6 10-344,-10 3 496,-6 6-80,-8-7-96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4.481"/>
    </inkml:context>
    <inkml:brush xml:id="br0">
      <inkml:brushProperty name="width" value="0.035" units="cm"/>
      <inkml:brushProperty name="height" value="0.035" units="cm"/>
      <inkml:brushProperty name="color" value="#E71224"/>
    </inkml:brush>
  </inkml:definitions>
  <inkml:trace contextRef="#ctx0" brushRef="#br0">1 0 11226,'7'3'1641,"4"11"-817,-5 9-240,0 6 1184,0 11-703,-1 5-81,-2 12-240,3 7-160,-3 4-408,-3-4-224,-2-1-456,1 0-72,-6-5 408,-2-5-160,2-4-112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4.980"/>
    </inkml:context>
    <inkml:brush xml:id="br0">
      <inkml:brushProperty name="width" value="0.035" units="cm"/>
      <inkml:brushProperty name="height" value="0.035" units="cm"/>
      <inkml:brushProperty name="color" value="#E71224"/>
    </inkml:brush>
  </inkml:definitions>
  <inkml:trace contextRef="#ctx0" brushRef="#br0">66 0 13547,'-11'75'1312,"-1"-1"-984,-2-2-152,5 0 696,1-14-784,2-2-224,3-6-1272,0-7 1280,3-5-216,0-4-160</inkml:trace>
  <inkml:trace contextRef="#ctx0" brushRef="#br0" timeOffset="1">68 1181 11835,'4'79'800,"-2"-7"-728,-4-4-64,5-2 72,0-4-168,0-8-800,4 4 784,-4-8-97,1 2-127</inkml:trace>
  <inkml:trace contextRef="#ctx0" brushRef="#br0" timeOffset="2">145 2523 5281,'4'99'232,"-2"-8"-168,2 0-40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5.379"/>
    </inkml:context>
    <inkml:brush xml:id="br0">
      <inkml:brushProperty name="width" value="0.035" units="cm"/>
      <inkml:brushProperty name="height" value="0.035" units="cm"/>
      <inkml:brushProperty name="color" value="#E71224"/>
    </inkml:brush>
  </inkml:definitions>
  <inkml:trace contextRef="#ctx0" brushRef="#br0">1 0 13467,'0'33'643,"3"125"654,-2-151-1200,-2-6-77,1 1 1,0-1 0,0 1-1,1-1 1,-1 1 0,0-1-1,0 0 1,1 1 0,-1-1-1,1 1 1,-1-1-1,1 0 1,-1 1 0,1-1-1,1 2 1,2-11-217,0 1-167,-2 23 234,-1-1 163,9 185 903,-3-173-783,-4-20-85,-5-16-23,-1-7-53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9.285"/>
    </inkml:context>
    <inkml:brush xml:id="br0">
      <inkml:brushProperty name="width" value="0.035" units="cm"/>
      <inkml:brushProperty name="height" value="0.035" units="cm"/>
      <inkml:brushProperty name="color" value="#E71224"/>
    </inkml:brush>
  </inkml:definitions>
  <inkml:trace contextRef="#ctx0" brushRef="#br0">14 33 19500,'-10'-12'2584,"10"12"-2544,0 0-1,0 0 1,0 0 0,0 0 0,0 0 0,0 0 0,0 0-1,0 0 1,-1 0 0,1 0 0,0-1 0,0 1-1,0 0 1,0 0 0,0 0 0,0 0 0,0 0 0,0 0-1,-1 0 1,1 0 0,0 0 0,0 0 0,0 0-1,0 0 1,0 0 0,0 0 0,0 0 0,0 0 0,-1 1-1,1-1 1,0 0 0,0 0 0,0 0 0,0 0-1,0 0 1,0 0 0,0 0 0,0 0 0,0 0 0,0 0-1,-1 0 1,1 0 0,0 0 0,0 0 0,0 1 0,0-1-1,0 0 1,0 0 0,0 0 0,0 0 0,0 0-1,0 0 1,0 1 0,3 27 1857,0-13-1617,1 1-1,9 24 1,-10-34-301,-1 1 1,1-1-1,1 0 0,-1 0 0,1 0 0,0 0 1,1-1-1,6 8 0,-10-12-24,0 0 0,0 0 1,0-1-1,0 1 0,0 0 0,1 0 0,-1-1 1,0 1-1,0-1 0,1 1 0,-1-1 0,0 0 1,1 1-1,-1-1 0,1 0 0,-1 0 1,0 0-1,1 0 0,-1 0 0,0 0 0,1 0 1,-1-1-1,2 1 0,0-2-105,-1 1 0,1 0 0,-1-1 1,0 1-1,0-1 0,1 0 0,-1 0 0,0 0 1,0 0-1,3-4 0,2-5-732,0 0 0,-1 0-1,8-21 1,19-71-3049,-33 178 7621,-51 331-578,45-372-4462,6-34 1313,0 0 0,0 0 0,0 0 0,0 0 0,0 0 0,-1 0 0,1 0 0,0 0 0,0 0-1,0 0 1,0 0 0,0 0 0,0 0 0,0 0 0,0 0 0,0 0 0,0 0 0,0 0 0,0 0-1,0 0 1,0 0 0,0 0 0,-1 0 0,1 0 0,0 0 0,0 0 0,0 0 0,0 0-1,0 0 1,0 0 0,0 0 0,0 0 0,0 0 0,0 0 0,0 1 0,0-1 0,0 0 0,0 0-1,0 0 1,0 0 0,0 0 0,0 0 0,0 0 0,0 0 0,0 0 0,-1-17-806,2-9 136,1-3-77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19.755"/>
    </inkml:context>
    <inkml:brush xml:id="br0">
      <inkml:brushProperty name="width" value="0.035" units="cm"/>
      <inkml:brushProperty name="height" value="0.035" units="cm"/>
      <inkml:brushProperty name="color" value="#E71224"/>
    </inkml:brush>
  </inkml:definitions>
  <inkml:trace contextRef="#ctx0" brushRef="#br0">13 43 18612,'-7'9'2053,"3"-15"-416,3 4-1422,1 0-1,0 0 1,-1 0-1,1 0 0,0 0 1,0 0-1,0 0 1,1 0-1,-1 0 1,1-3-1,0 4-188,-1-1-1,0 1 1,1 0-1,-1 0 1,1 0-1,0 0 1,-1 0-1,1 0 1,0 0-1,0 0 1,0 0-1,0 0 1,0 0 0,0 1-1,0-1 1,0 0-1,0 0 1,0 1-1,0-1 1,0 1-1,0-1 1,0 1-1,3-1 1,-3 1-27,0 0 0,0 1-1,0-1 1,0 0 0,0 0 0,0 1 0,0-1 0,0 0 0,0 1 0,0-1-1,0 1 1,0-1 0,-1 1 0,1 0 0,0-1 0,0 1 0,0 0 0,-1 0 0,1-1-1,0 1 1,-1 0 0,1 0 0,-1 0 0,1 0 0,-1 0 0,1 0 0,-1 0 0,1 2-1,2 6-1,-1 1-1,1-1 1,-1 1-1,-1-1 1,0 1-1,-1 0 1,1 0-1,-3 11 1,-2 10 26,-10 37 0,0 2 17,14-70-41,0 0 1,-1 1-1,1-1 0,0 0 0,0 0 0,0 0 1,0 0-1,0 0 0,0 0 0,0 1 0,0-1 1,0 0-1,0 0 0,0 0 0,0 0 1,0 0-1,0 1 0,0-1 0,0 0 0,0 0 1,0 0-1,0 0 0,0 0 0,0 1 1,0-1-1,0 0 0,0 0 0,0 0 0,0 0 1,0 0-1,1 0 0,-1 1 0,0-1 1,0 0-1,0 0 0,0 0 0,0 0 0,0 0 1,0 0-1,0 0 0,1 0 0,-1 0 0,0 0 1,0 0-1,0 1 0,0-1 0,0 0 1,1 0-1,-1 0 0,0 0 0,0 0 0,8-6-35,9-13-136,-3 1-436,-1-1 0,-1 0 1,0-1-1,17-41 1,-19 25 35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0.409"/>
    </inkml:context>
    <inkml:brush xml:id="br0">
      <inkml:brushProperty name="width" value="0.035" units="cm"/>
      <inkml:brushProperty name="height" value="0.035" units="cm"/>
      <inkml:brushProperty name="color" value="#E71224"/>
    </inkml:brush>
  </inkml:definitions>
  <inkml:trace contextRef="#ctx0" brushRef="#br0">104 48 14107,'2'-8'1182,"0"5"-726,-1 0 0,0 0 0,0 0 0,0-1 0,0 1 0,-1 0 0,0-1 0,1 1 0,-1 0-1,-1-5 1,-4 15 1968,-4 15-1769,1 1 1,-7 34 0,4-12-527,1-5-86,-17 52 18,27-91-73,-1 0-1,1 0 1,0 0-1,-1 0 1,1 0-1,-1 0 1,1 0-1,-1 0 1,1-1-1,-1 1 1,1 0-1,-1 0 1,0 0-1,0-1 1,-1 2-1,2-2-3,-1 0-1,1 0 0,0 0 1,-1 0-1,1 0 1,0 0-1,-1 0 0,1-1 1,0 1-1,0 0 0,-1 0 1,1 0-1,0-1 1,0 1-1,-1 0 0,1 0 1,0-1-1,0 1 0,-1 0 1,1 0-1,0-1 1,0 1-1,0 0 0,0-1 1,0 1-1,-1 0 0,1-1 1,0 1-1,0-1 1,-6-35-780,4 12 424,0 1-50,1 0 0,4-35 1,-3 58 419,-1-1 0,1 1 0,0 0 0,0-1 0,0 1 0,0 0 0,0 0 0,0-1 0,0 1 0,0 0 0,0 0 0,0-1 0,0 1 0,0 0 1,0 0-1,0-1 0,1 1 0,-1 0 0,0 0 0,0-1 0,0 1 0,0 0 0,0 0 0,1 0 0,-1-1 0,0 1 0,0 0 0,0 0 0,0 0 0,1-1 0,-1 1 1,0 0-1,0 0 0,1 0 0,-1 0 0,0 0 0,0 0 0,1 0 0,-1-1 0,0 1 0,0 0 0,1 0 0,7 11 13,5 22 35,2 13 0,-5-14 18,15 33 1,-18-55 115,-4-19-74,-5-18-4,-13-45 96,13 64-178,0 0 0,-1 1 1,0-1-1,-1 1 0,1 0 0,-1 0 1,-6-8-1,9 14-20,1 1-1,-1-1 1,1 0-1,-1 0 1,1 1 0,-1-1-1,0 1 1,1-1 0,-1 0-1,0 1 1,0-1 0,1 1-1,-1 0 1,0-1 0,0 1-1,1 0 1,-1-1 0,0 1-1,0 0 1,-1-1 0,1 2-1,1-1 1,0 0-1,-1 0 0,1 1 1,-1-1-1,1 0 0,0 1 1,-1-1-1,1 1 1,0-1-1,-1 0 0,1 1 1,0-1-1,-1 1 0,1-1 1,0 1-1,0-1 1,0 1-1,0-1 0,-1 1 1,1-1-1,0 1 0,0-1 1,0 1-1,0 3-1,0-1 0,0 1-1,0-1 1,0 0 0,0 1 0,1-1-1,-1 1 1,1-1 0,1 4 0,1-2-48,-1-1 1,1 1 0,0-1 0,0 0-1,1 0 1,-1 0 0,1 0 0,0 0 0,0-1-1,0 1 1,0-1 0,0 0 0,1-1 0,0 1-1,-1-1 1,7 3 0,1-2-118,1 1 0,0-2 0,-1 1 0,1-2 0,20 1-1,-7-1-204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0.899"/>
    </inkml:context>
    <inkml:brush xml:id="br0">
      <inkml:brushProperty name="width" value="0.035" units="cm"/>
      <inkml:brushProperty name="height" value="0.035" units="cm"/>
      <inkml:brushProperty name="color" value="#E71224"/>
    </inkml:brush>
  </inkml:definitions>
  <inkml:trace contextRef="#ctx0" brushRef="#br0">42 3 16692,'-1'-2'2098,"-1"7"-613,-5 19 103,-5 35-751,3-7-533,3 1 0,2-1 0,6 103 0,-1-147-447,0 0 0,1 0 0,0 0 0,0-1 1,5 10-1,-7-16 74,1 0 1,-1 1 0,0-1-1,1 0 1,-1 0 0,1 0 0,0 0-1,-1 0 1,1 0 0,0 0-1,0 0 1,-1-1 0,1 1-1,0 0 1,0 0 0,0-1-1,0 1 1,0 0 0,0-1-1,0 1 1,0-1 0,0 0-1,1 1 1,-1-1 0,0 0 0,0 1-1,0-1 1,0 0 0,1 0-1,-1 0 1,0 0 0,0 0-1,0 0 1,0-1 0,1 1-1,-1 0 1,0 0 0,0-1-1,0 1 1,0-1 0,0 1 0,0-1-1,0 0 1,0 1 0,2-2-1,11-11-608,-1-4-94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1.343"/>
    </inkml:context>
    <inkml:brush xml:id="br0">
      <inkml:brushProperty name="width" value="0.035" units="cm"/>
      <inkml:brushProperty name="height" value="0.035" units="cm"/>
      <inkml:brushProperty name="color" value="#E71224"/>
    </inkml:brush>
  </inkml:definitions>
  <inkml:trace contextRef="#ctx0" brushRef="#br0">23 258 13587,'2'5'1912,"-2"5"-1144,-5 8-311,0 2 2167,-1 10-1912,0 2-176,3 0-176,3 1-63,3-5-113,0-5-56,6-6-56,-2-7-48,6-13-416,2-7-265,3-11 529,-5-8-72,1-7-144</inkml:trace>
  <inkml:trace contextRef="#ctx0" brushRef="#br0" timeOffset="1">139 6 17804,'-7'-3'2144,"-1"0"-1440,-1 5-320,3 6 1777,-1-3-1569,4 0-440,-1 1-784,1-3-376,3 1 768,0 5-168,3 4-225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3.689"/>
    </inkml:context>
    <inkml:brush xml:id="br0">
      <inkml:brushProperty name="width" value="0.025" units="cm"/>
      <inkml:brushProperty name="height" value="0.025" units="cm"/>
    </inkml:brush>
  </inkml:definitions>
  <inkml:trace contextRef="#ctx0" brushRef="#br0">2 1 12396,'0'0'9571,"0"8"-8674,0 7-567,-1-6-160,0 0 1,1 0 0,1-1-1,1 15 1,-1-21-158,-1 0 0,0 0 0,1 0 1,0 0-1,-1 0 0,1-1 0,0 1 0,0 0 0,0-1 0,0 1 1,0-1-1,0 1 0,0-1 0,1 1 0,-1-1 0,0 0 1,1 1-1,-1-1 0,1 0 0,0 0 0,-1 0 0,1 0 1,0-1-1,0 1 0,-1 0 0,1-1 0,0 1 0,3-1 0,5 1 52,-1-1-1,1-1 0,0 0 1,-1 0-1,1-1 0,-1 0 1,0-1-1,0 0 0,0-1 1,0 1-1,0-2 0,-1 1 1,10-7-1,2 0-25,-19 10-41,0 0-1,0 1 1,0-1-1,0 0 1,0 1 0,0-1-1,0 1 1,0 0 0,1-1-1,-1 1 1,0 0-1,0 0 1,0-1 0,1 1-1,-1 0 1,0 0 0,0 0-1,0 1 1,1-1-1,-1 0 1,0 0 0,0 1-1,0-1 1,0 0 0,1 1-1,-1 0 1,0-1-1,0 1 1,0-1 0,0 1-1,0 0 1,-1 0-1,3 1 1,0 3-21,0 0 0,-1 1-1,1-1 1,-1 0 0,0 1 0,1 7-1,-3-10 17,1 1 0,0-1 0,-1 0 0,1 1 0,0-1 0,1 0 0,-1 0-1,1 0 1,-1 1 0,1-2 0,0 1 0,0 0 0,0 0 0,0-1-1,1 1 1,-1-1 0,1 1 0,4 2 0,-2-3 31,-1-1 0,1-1 0,0 1 0,-1 0 0,1-1 0,0 0 0,-1 0 0,1-1 0,0 1 0,-1-1 0,1 0 0,0 0 0,-1 0 0,0-1 0,8-3 0,2-3-6,0 0 0,-1-1 0,16-14 0,24-16-3287,-43 34-348,-9 5 3327,-1 0 0,0 0 0,1 0 0,-1 0 1,0 0-1,1 0 0,-1 0 0,0 0 1,1 0-1,-1 0 0,0 0 0,1 0 0,-1 0 1,0 0-1,1 0 0,-1 0 0,1 0 1,-1 0-1,0 0 0,1 0 0,-1 1 0,0-1 1,0 0-1,1 0 0,-1 0 0,0 1 1,1-1-1,-1 0 0,0 0 0,0 1 0,0-1 1,1 0-1,-1 1 0,0-1 0,0 0 1,1 1-1,3 6-2871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1.798"/>
    </inkml:context>
    <inkml:brush xml:id="br0">
      <inkml:brushProperty name="width" value="0.035" units="cm"/>
      <inkml:brushProperty name="height" value="0.035" units="cm"/>
      <inkml:brushProperty name="color" value="#E71224"/>
    </inkml:brush>
  </inkml:definitions>
  <inkml:trace contextRef="#ctx0" brushRef="#br0">16 459 15771,'8'-22'2148,"-7"18"-1881,0 1 1,0-1 0,0 0-1,1 1 1,-1-1-1,1 1 1,0 0-1,0 0 1,0 0-1,0 0 1,1 0 0,-1 0-1,4-3 1,-5 6-234,0-1 1,-1 1 0,1 0 0,0 0 0,0 0 0,-1 0 0,1 0-1,0 0 1,0 0 0,-1 0 0,1 0 0,0 0 0,0 0 0,-1 0-1,1 0 1,0 0 0,-1 1 0,1-1 0,0 0 0,-1 1-1,1-1 1,0 0 0,-1 1 0,1-1 0,0 1 0,-1-1 0,1 1-1,-1-1 1,1 1 0,-1-1 0,1 1 0,-1 0 0,0-1 0,1 1-1,-1 0 1,0-1 0,1 1 0,-1 0 0,0-1 0,0 1 0,0 0-1,0 1 1,8 33 227,-8-20-210,0 1 1,-1-1-1,0 0 1,-1 1-1,-1-1 1,-1 0-1,-7 21 1,-1-4 172,-2-1 0,-21 37 0,37-66-68,5-4-118,7-5-175,-14 7 129,8-3-180,0-2 0,-1 1 0,0-1 0,0 0 0,0 0 0,0-1 0,-1 0 0,0 0 0,10-14 1,7-14-177</inkml:trace>
  <inkml:trace contextRef="#ctx0" brushRef="#br0" timeOffset="1">258 0 15827,'0'24'2121,"0"4"-1305,1 8-304,2 2 2257,4 4-1993,1-5-168,0 6-184,1 3-120,-5-2-104,0 11-16,-4 5-304,-4 9-256,-6 4-376,-4-1 648,-1-2-152,0-6-56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0.022"/>
    </inkml:context>
    <inkml:brush xml:id="br0">
      <inkml:brushProperty name="width" value="0.035" units="cm"/>
      <inkml:brushProperty name="height" value="0.035" units="cm"/>
      <inkml:brushProperty name="color" value="#E71224"/>
    </inkml:brush>
  </inkml:definitions>
  <inkml:trace contextRef="#ctx0" brushRef="#br0">38 6 18548,'-10'13'1792,"2"-7"-1232,0-2-247,3-3 1231,0-1-944,4-1-1360,2-5 680,5-7-160,-2 3-96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29.523"/>
    </inkml:context>
    <inkml:brush xml:id="br0">
      <inkml:brushProperty name="width" value="0.035" units="cm"/>
      <inkml:brushProperty name="height" value="0.035" units="cm"/>
      <inkml:brushProperty name="color" value="#E71224"/>
    </inkml:brush>
  </inkml:definitions>
  <inkml:trace contextRef="#ctx0" brushRef="#br0">113 18 15587,'5'-14'2052,"-5"13"-2005,0 1 0,0 0 0,0 0 0,0 0 0,0 0 0,-1-1 0,1 1 1,0 0-1,0 0 0,0 0 0,0 0 0,-1 0 0,1-1 0,0 1 0,0 0 0,0 0 0,-1 0 0,1 0 0,0 0 0,0 0 0,0 0 0,-1 0 0,1 0 0,0 0 0,0 0 0,0 0 0,-1 0 0,1 0 0,0 0 0,0 0 0,0 0 0,-1 0 0,1 0 0,0 0 0,0 0 0,0 0 0,-1 1 0,-1 0 171,-1 0 0,0 0 0,1 1 0,0-1-1,-1 1 1,1 0 0,0-1 0,0 1 0,-3 4 0,-6 9-59,1 0 1,1 1-1,0 0 1,1 0 0,1 1-1,1 0 1,0 1 0,1-1-1,1 1 1,0 0-1,2 0 1,-1 35 0,3-44-152,0-1 0,1 1 0,0-1 0,1 1 0,0-1 1,3 11-1,-4-17-7,0 0-1,0 0 1,-1 0 0,1 0 0,0 0 0,1-1-1,-1 1 1,0 0 0,0 0 0,1-1 0,-1 1-1,1-1 1,0 1 0,-1-1 0,1 1 0,0-1 0,0 0-1,0 0 1,0 0 0,0 0 0,0 0 0,0-1-1,0 1 1,0-1 0,0 1 0,0-1 0,0 0-1,1 1 1,1-1 0,1-1-26,0-1-1,-1 1 1,1-1-1,-1 0 1,1 0-1,-1 0 1,0 0 0,0-1-1,0 1 1,0-1-1,-1 0 1,1-1-1,-1 1 1,1-1-1,2-4 1,7-8 30,-1 0 0,12-23 0,0-8-80,-2-4-30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1.116"/>
    </inkml:context>
    <inkml:brush xml:id="br0">
      <inkml:brushProperty name="width" value="0.035" units="cm"/>
      <inkml:brushProperty name="height" value="0.035" units="cm"/>
      <inkml:brushProperty name="color" value="#E71224"/>
    </inkml:brush>
  </inkml:definitions>
  <inkml:trace contextRef="#ctx0" brushRef="#br0">135 85 16516,'38'-29'2616,"-31"22"-2251,0 1 0,0 0 0,1 0 0,0 1 0,0 0 0,0 0 0,1 1 0,17-6 0,-25 9-332,0 1-1,0 0 1,0-1 0,0 1 0,0 0-1,0 0 1,0 0 0,0 0 0,0 0-1,0 0 1,0 0 0,0 0 0,0 1-1,0-1 1,0 0 0,0 1 0,0-1-1,-1 0 1,1 1 0,0-1 0,0 1-1,0-1 1,0 1 0,1 1-1,-2-1-6,1 0 0,-1 0-1,1 1 1,-1-1-1,1 0 1,-1 1-1,0-1 1,0 0-1,0 1 1,1-1 0,-1 0-1,0 1 1,-1-1-1,1 0 1,-1 3-1,-1 4 28,0 1 0,-1-1-1,0 0 1,-8 14 0,-6 6 64,-1-1 1,-1 0-1,-1-2 1,-1 0-1,-1-1 1,-2-1-1,0-1 1,-1-1-1,-32 19 1,41-34 57,16-6-171,0 0 0,0 0 0,-1 0 0,1 0 0,0 0 0,0 0 0,0 0-1,0 0 1,-1 0 0,1 0 0,0 0 0,0 0 0,0-1 0,0 1-1,0 0 1,-1 0 0,1 0 0,0 0 0,0 0 0,0-1 0,0 1 0,0 0-1,0 0 1,0 0 0,0 0 0,0 0 0,-1-1 0,1 1 0,0 0 0,0 0-1,0 0 1,0-1 0,0 1 0,0 0 0,0 0 0,0 0 0,0 0 0,0-1-1,0 1 1,1 0 0,-1 0 0,0 0 0,0-3 3,1 1 0,0-1 0,1 1 1,-1-1-1,0 1 0,0 0 0,1 0 0,3-4 0,-3 4-22,0-1-1,0 1 1,1 0-1,-1 0 0,1 0 1,0 0-1,0 0 0,0 1 1,-1-1-1,2 1 1,-1-1-1,0 1 0,0 0 1,6 0-1,-7 0 5,-1 1 0,1 0-1,0 1 1,0-1 0,-1 0-1,1 1 1,0-1 0,-1 0 0,1 1-1,0 0 1,-1-1 0,1 1 0,-1 0-1,1 0 1,-1 0 0,0 0 0,1 0-1,-1 0 1,0 1 0,1-1 0,-1 0-1,0 0 1,0 1 0,0-1 0,-1 1-1,1-1 1,0 1 0,0 0 0,0 1-1,5 15-37,-1-1 0,-1 1-1,4 34 1,-5-30 35,10 40 0,-13-60 18,0-1 0,1 0 0,-1 0-1,0 0 1,1 0 0,-1 0 0,1 0 0,-1 0 0,1 0 0,-1 0 0,1 0 0,0 0-1,0 0 1,-1 0 0,1 0 0,0 0 0,0-1 0,0 1 0,0 0 0,0-1 0,0 1-1,0-1 1,0 1 0,0-1 0,0 1 0,0-1 0,2 1 0,-1-2 7,0 1 1,0 0 0,0-1 0,0 1-1,1-1 1,-1 0 0,0 1-1,0-1 1,-1 0 0,1 0-1,0 0 1,0-1 0,2-1-1,8-8 77,-1 0 0,-1 0 0,12-16 0,-19 23-57,9-10 80,-1-1 0,0-1 0,-2 1 0,0-2 0,0 1 0,-2-1 0,7-19 0,-14 36-104,0-1 0,0 1 0,1-1 0,-1 1 0,0-1 0,0 1 0,0-1-1,0 1 1,0-1 0,0 0 0,0 1 0,0-1 0,0 1 0,0-1 0,0 1 0,0-1 0,0 1 0,0-1 0,0 1 0,-1-1 0,1 1 0,0-1-1,0 1 1,-1-1 0,1 1 0,0 0 0,-1-1 0,1 1 0,0-1 0,-1 1 0,0-1 0,0 1-44,0 0 0,0 0 1,0 0-1,0 0 0,0 0 0,0 0 1,0 0-1,0 0 0,0 0 0,0 0 1,0 1-1,0-1 0,0 0 0,-1 1 1,-32 19-2394,31-18 1879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1.787"/>
    </inkml:context>
    <inkml:brush xml:id="br0">
      <inkml:brushProperty name="width" value="0.035" units="cm"/>
      <inkml:brushProperty name="height" value="0.035" units="cm"/>
      <inkml:brushProperty name="color" value="#E71224"/>
    </inkml:brush>
  </inkml:definitions>
  <inkml:trace contextRef="#ctx0" brushRef="#br0">443 0 16323,'-14'12'4743,"-18"15"-3125,-56 31 64,-51 36-720,108-71-795,2 1-1,-35 37 1,56-52-127,0 0-1,-9 16 0,15-23-35,1 0 1,-1 0-1,1 0 0,0 1 0,0-1 1,0 0-1,0 1 0,0-1 0,1 0 1,-1 1-1,1-1 0,-1 1 0,1-1 1,0 1-1,0-1 0,0 1 0,1-1 1,-1 4-1,1-5-4,0 0 0,0 0 1,-1 1-1,1-1 0,0 0 1,0 0-1,0-1 0,0 1 1,0 0-1,0 0 0,0 0 1,0-1-1,0 1 0,0 0 0,1-1 1,-1 1-1,0-1 0,0 0 1,1 1-1,-1-1 0,2 0 1,29 2-3,-30-3 2,46-3 40,73-17 0,4-1 16,-96 19-36,51 0-1,-68 4-17,-1 0 0,1 0 0,-1 1 0,0 0-1,1 1 1,-1 1 0,15 6 0,-25-10 5,0 1 0,0-1 0,0 0 0,0 1 1,0-1-1,0 1 0,0-1 0,-1 1 0,1 0 1,0-1-1,0 1 0,-1 0 0,1 0 0,0-1 1,-1 1-1,1 0 0,0 0 0,-1 0 0,0 0 1,1 0-1,-1 0 0,1 0 0,-1-1 0,0 1 0,0 0 1,0 0-1,1 0 0,-1 2 0,-1-2 7,1 0 0,-1 0 0,0 0 0,1 0 0,-1-1 0,0 1 0,1 0 0,-1-1 0,0 1 0,0 0 0,0-1 0,1 1 0,-1-1 0,0 0 0,0 1 0,0-1 0,0 0 0,0 1 0,0-1 0,0 0 0,0 0 0,0 0 0,0 0 0,0 0 0,0 0 0,0 0 0,0 0 0,-2-1 0,-3 1-103,-15-3-1499,20 2 1550,1 1 0,-1 0 0,1-1-1,-1 1 1,0 0 0,1-1-1,-1 1 1,1-1 0,-1 1 0,1-1-1,-1 1 1,1-1 0,0 0-1,-1 1 1,1-1 0,0 0-1,-1 1 1,1-1 0,0 0 0,0 1-1,0-1 1,-1 0 0,1 1-1,0-1 1,0-1 0,0-14-513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2.645"/>
    </inkml:context>
    <inkml:brush xml:id="br0">
      <inkml:brushProperty name="width" value="0.035" units="cm"/>
      <inkml:brushProperty name="height" value="0.035" units="cm"/>
      <inkml:brushProperty name="color" value="#E71224"/>
    </inkml:brush>
  </inkml:definitions>
  <inkml:trace contextRef="#ctx0" brushRef="#br0">24 25 21036,'-5'4'1897,"-2"-1"-1297,0-3-240,4 1 952,2-1-111,5 0-1073,2-3-864,2-2-353,-5-3 889,-1 0-224,-2-1-160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2.254"/>
    </inkml:context>
    <inkml:brush xml:id="br0">
      <inkml:brushProperty name="width" value="0.035" units="cm"/>
      <inkml:brushProperty name="height" value="0.035" units="cm"/>
      <inkml:brushProperty name="color" value="#E71224"/>
    </inkml:brush>
  </inkml:definitions>
  <inkml:trace contextRef="#ctx0" brushRef="#br0">137 11 17540,'13'-11'2610,"-17"15"-592,-31 30 609,19-13-2341,1 1 0,1 1 1,1 0-1,-12 27 0,20-38-273,0 0 0,1 0 0,1 1 0,0 0-1,0 0 1,1 0 0,1 0 0,0 0-1,1 0 1,1 15 0,-1-26-11,0-1 1,1 0-1,-1 1 1,0-1-1,0 0 1,1 1-1,-1-1 1,1 0-1,-1 0 0,1 0 1,-1 1-1,1-1 1,0 0-1,0 0 1,0 0-1,-1 0 0,1 0 1,0 0-1,0 0 1,0-1-1,0 1 1,0 0-1,3 1 1,-2-2 0,-1 0 1,1 1 0,0-1 0,0 0 0,0 0-1,0 0 1,0 0 0,0 0 0,0-1 0,0 1-1,0-1 1,0 1 0,0-1 0,1 0 0,8-4-24,-1-1 0,-1 0 1,1 0-1,9-8 0,5-4-354,-1-2-1,-1 0 1,-1-1-1,35-46 1,-29 26-29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1:33.112"/>
    </inkml:context>
    <inkml:brush xml:id="br0">
      <inkml:brushProperty name="width" value="0.035" units="cm"/>
      <inkml:brushProperty name="height" value="0.035" units="cm"/>
      <inkml:brushProperty name="color" value="#E71224"/>
    </inkml:brush>
  </inkml:definitions>
  <inkml:trace contextRef="#ctx0" brushRef="#br0">11 416 16147,'-2'5'987,"-6"17"1339,8-22-2269,0 0 1,0 0-1,0 1 0,0-1 0,0 0 1,0 1-1,0-1 0,0 0 0,0 1 1,0-1-1,0 0 0,0 1 0,0-1 1,0 0-1,0 0 0,0 1 0,0-1 1,0 0-1,0 1 0,0-1 0,1 0 1,-1 0-1,0 1 0,0-1 0,0 0 1,1 0-1,-1 1 0,0-1 0,0 0 1,0 0-1,1 1 0,-1-1 0,0 0 1,0 0-1,1 0 0,-1 0 0,0 0 1,1 1-1,-1-1 0,0 0 0,1 0 1,-1 0-1,0 0 0,0 0 0,1 0 1,-1 0-1,0 0 0,1 0 0,-1 0 1,0 0-1,1 0 0,-1 0 0,0 0 1,1-1-1,-1 1 0,1 0 1,7-3 250,0 0 0,0 0 0,0-1 0,0 0 1,-1 0-1,0-1 0,0 0 0,11-10 0,51-56 318,-44 43-366,53-59 0,82-121 0,-150 196-270,-10 17-6,-11 26-10,7-21 26,-24 67-54,3 0 0,-23 124 1,48-199 34,-3 39-1015,3-41 1016,0 1 1,0 0-1,0-1 1,0 1-1,0-1 1,0 1-1,0-1 1,0 1-1,0 0 1,0-1-1,0 1 1,0-1-1,1 1 1,-1-1-1,0 1 1,0-1-1,1 1 1,-1-1-1,0 1 1,1-1-1,-1 1 1,1-1-1,-1 1 1,0-1-1,1 0 1,-1 1-1,1-1 1,-1 0-1,1 1 1,-1-1-1,1 0 1,-1 0-1,1 0 1,0 1-1,-1-1 1,1 0-1,-1 0 1,1 0-1,-1 0 1,1 0-1,0 0 1,-1 0-1,1 0 1,-1 0-1,1 0 1,-1 0-1,1-1 1,0 1-1,-1 0 1,1 0-1,-1 0 1,1-1-1,-1 1 0,1 0 1,-1-1-1,1 1 1,-1 0-1,1-1 1,17-14-422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4.886"/>
    </inkml:context>
    <inkml:brush xml:id="br0">
      <inkml:brushProperty name="width" value="0.035" units="cm"/>
      <inkml:brushProperty name="height" value="0.035" units="cm"/>
      <inkml:brushProperty name="color" value="#E71224"/>
    </inkml:brush>
  </inkml:definitions>
  <inkml:trace contextRef="#ctx0" brushRef="#br0">36 1 17476,'-1'21'3086,"-6"66"-2370,-2 66-69,-5 175-690,14-326-194,0-1 151,0 0 1,0 0-1,0 0 1,1 0-1,-2 0 1,1 0-1,0 0 1,0 0 0,0 0-1,0 0 1,-1 0-1,1 0 1,-1 1-1,-1 0-382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5.305"/>
    </inkml:context>
    <inkml:brush xml:id="br0">
      <inkml:brushProperty name="width" value="0.035" units="cm"/>
      <inkml:brushProperty name="height" value="0.035" units="cm"/>
      <inkml:brushProperty name="color" value="#E71224"/>
    </inkml:brush>
  </inkml:definitions>
  <inkml:trace contextRef="#ctx0" brushRef="#br0">4 222 14699,'-3'10'1240,"4"-8"-751,11-4-137,6-11 816,8-1-400,7-6-176,6-3-32,-1-1-64,4-2-80,-2 4-312,-4 1-248,-6 4-552,-4 1 104,-10 3 392,-6 1-128,-8 1-200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047"/>
    </inkml:context>
    <inkml:brush xml:id="br0">
      <inkml:brushProperty name="width" value="0.025" units="cm"/>
      <inkml:brushProperty name="height" value="0.025" units="cm"/>
    </inkml:brush>
  </inkml:definitions>
  <inkml:trace contextRef="#ctx0" brushRef="#br0">17 73 8232,'0'0'15113,"-2"4"-15161,0-1 40,0 0 0,0 0 0,0 0-1,1 1 1,0-1 0,-1 0 0,1 1 0,-1 5 0,2-8 11,0 0 0,1 0 0,-1 0 0,0 0 0,0 0 0,0 0 0,1 0 0,-1 0 0,0 0 0,1 0 0,-1 0 0,1 0 0,-1-1 0,1 1 0,-1 0 0,1 0 0,0 0 0,-1-1 0,1 1 0,0 0 0,0-1 1,-1 1-1,1 0 0,0-1 0,0 1 0,0-1 0,0 1 0,0-1 0,0 0 0,0 1 0,0-1 0,0 0 0,0 0 0,0 0 0,0 0 0,0 0 0,0 0 0,0 0 0,2 0 0,11 0-265,1 0 0,-1 0 1,1-2-1,-1 0 0,0 0 0,0-2 1,0 0-1,0 0 0,0-1 0,17-10 1,-12 6-2053,-2-2 0,0 0 0,30-26 1,-16 8-2492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5.692"/>
    </inkml:context>
    <inkml:brush xml:id="br0">
      <inkml:brushProperty name="width" value="0.035" units="cm"/>
      <inkml:brushProperty name="height" value="0.035" units="cm"/>
      <inkml:brushProperty name="color" value="#E71224"/>
    </inkml:brush>
  </inkml:definitions>
  <inkml:trace contextRef="#ctx0" brushRef="#br0">1 98 18652,'13'-10'1480,"7"-3"-1000,7 0-192,7-2 401,5 1-161,8 0-88,2 2-32,6 8-344,-5 1-232,-4 3-536,-5 3-296,-6 1 767,-10-1-143,-16 7-216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7.068"/>
    </inkml:context>
    <inkml:brush xml:id="br0">
      <inkml:brushProperty name="width" value="0.035" units="cm"/>
      <inkml:brushProperty name="height" value="0.035" units="cm"/>
      <inkml:brushProperty name="color" value="#E71224"/>
    </inkml:brush>
  </inkml:definitions>
  <inkml:trace contextRef="#ctx0" brushRef="#br0">184 67 14523,'9'-34'1679,"-8"33"-1566,-1 0 1,0-1-1,0 1 1,1 0-1,-1-1 1,0 1-1,-1-1 0,1 1 1,0 0-1,0-1 1,0 1-1,-1 0 0,1-1 1,-1 1-1,1 0 1,-1 0-1,1-1 1,-1 1-1,0 0 0,0 0 1,1 0-1,-3-2 1,2 3-48,1 0 1,-1-1-1,0 1 1,1 0-1,-1 0 0,0 0 1,0 0-1,1 0 1,-1 0-1,0 0 1,0 0-1,1 0 1,-1 0-1,0 0 1,1 1-1,-1-1 1,0 0-1,0 0 0,1 1 1,-1-1-1,0 0 1,1 1-1,-1-1 1,1 1-1,-1-1 1,1 1-1,-2 0 1,-16 18 526,16-17-460,-11 15 73,1-1 1,1 1 0,0 1-1,1 0 1,1 1-1,-13 38 1,8-8 111,-15 83 0,23-95-132,-1 69 0,7-88-208,1 0 0,0-1 0,1 1 1,2-1-1,-1 1 0,8 17 1,-10-32-45,0 0 0,0 0 0,0 1 0,1-1 0,0 0 0,-1 0 0,1-1 0,0 1 0,1 0 0,-1-1 0,0 1 0,1-1 0,-1 1 0,1-1 0,0 0 0,0 0 0,0-1 0,0 1 0,0 0 0,0-1 0,0 0 0,0 0 0,1 0 0,-1 0 1,0 0-1,1-1 0,-1 0 0,1 1 0,5-1 0,21-3-394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7.520"/>
    </inkml:context>
    <inkml:brush xml:id="br0">
      <inkml:brushProperty name="width" value="0.035" units="cm"/>
      <inkml:brushProperty name="height" value="0.035" units="cm"/>
      <inkml:brushProperty name="color" value="#E71224"/>
    </inkml:brush>
  </inkml:definitions>
  <inkml:trace contextRef="#ctx0" brushRef="#br0">136 1 16396,'-22'26'4309,"-23"38"-2372,34-44-1700,0 0-1,1 0 1,-9 29-1,14-37-201,2 1 0,0 0 0,0-1-1,2 1 1,-1 0 0,1 0 0,2 16-1,-1-27-42,0 0 0,0 0 0,0-1-1,1 1 1,-1 0 0,0-1-1,1 1 1,-1 0 0,1-1-1,0 1 1,0-1 0,0 1-1,-1-1 1,1 1 0,1-1 0,-1 1-1,0-1 1,0 0 0,0 0-1,1 0 1,-1 1 0,0-1-1,1-1 1,-1 1 0,1 0 0,0 0-1,-1 0 1,1-1 0,2 1-1,-1 0-68,0-1-1,0 0 0,0 0 0,0 0 1,0-1-1,0 1 0,0-1 0,0 1 1,0-1-1,-1 0 0,1 0 1,0 0-1,0-1 0,-1 1 0,1-1 1,-1 1-1,3-3 0,6-5-86,-1 0 0,-1 0 0,12-16 0,6-10-281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8.022"/>
    </inkml:context>
    <inkml:brush xml:id="br0">
      <inkml:brushProperty name="width" value="0.035" units="cm"/>
      <inkml:brushProperty name="height" value="0.035" units="cm"/>
      <inkml:brushProperty name="color" value="#E71224"/>
    </inkml:brush>
  </inkml:definitions>
  <inkml:trace contextRef="#ctx0" brushRef="#br0">29 9 21285,'-6'-8'1808,"-4"7"-1296,3 1-256,4 1 704,0 2-240,3 0-479,5 3-306,0-2-799,4-1-192,-2 1 784,-3 8-168,-1 1-176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8.478"/>
    </inkml:context>
    <inkml:brush xml:id="br0">
      <inkml:brushProperty name="width" value="0.035" units="cm"/>
      <inkml:brushProperty name="height" value="0.035" units="cm"/>
      <inkml:brushProperty name="color" value="#E71224"/>
    </inkml:brush>
  </inkml:definitions>
  <inkml:trace contextRef="#ctx0" brushRef="#br0">71 432 18116,'4'0'323,"-1"0"0,0 0 1,0 0-1,1 0 0,-1 1 0,0-1 1,0 1-1,1 0 0,-1 0 1,0 0-1,3 2 0,-5-2-272,1 0 1,-1 1-1,0-1 0,0 1 0,1-1 0,-1 1 1,-1 0-1,1-1 0,0 1 0,0 0 0,0 0 1,-1-1-1,1 1 0,-1 0 0,0 0 0,1 0 0,-1 0 1,0 0-1,0 0 0,-1 3 0,1 9-14,-1-1 1,-1 1-1,0-1 0,-1 1 0,-1-1 0,-5 15 1,-39 75 184,1-1 393,45-96-549,0 0 0,0 0-1,1 0 1,0 0 0,0 0 0,0 7 0,1-12-52,0 0 0,0 1 0,0-1 0,0 0 0,0 0 0,0 0 0,1-1 0,-1 1 1,0 0-1,1 0 0,-1 0 0,1 0 0,-1 0 0,1 0 0,-1 0 0,1 0 0,0-1 0,0 2 0,0-1-12,1-1-1,-1 1 1,0-1-1,0 0 1,0 1-1,1-1 0,-1 0 1,0 0-1,0 1 1,1-1-1,-1 0 1,0 0-1,0 0 1,1-1-1,-1 1 1,0 0-1,0 0 0,0-1 1,2 0-1,9-4 0,-1 0 0,0-1 0,0 0 0,0-1-1,-1 0 1,0-1 0,16-16 0,-10 10-160,11-10 103</inkml:trace>
  <inkml:trace contextRef="#ctx0" brushRef="#br0" timeOffset="1">381 9 17236,'0'0'75,"0"-1"0,0 1 0,0 0 0,1-1 0,-1 1 0,0-1 0,0 1 0,0-1 0,1 1 0,-1 0 0,0-1 1,1 1-1,-1 0 0,0-1 0,1 1 0,-1 0 0,0-1 0,1 1 0,-1 0 0,1 0 0,-1 0 0,0-1 0,1 1 0,-1 0 0,1 0 0,-1 0 1,1 0-1,0 0 0,15 4 942,18 18-418,-29-19-437,3 4-65,-1 0 0,1 1 1,-1-1-1,-1 1 0,1 1 0,-2-1 0,1 1 0,-1 0 0,0 0 0,-1 1 1,0-1-1,0 1 0,-1 0 0,-1 0 0,2 12 0,0 2 0,-1 1 0,-2 0 0,0-1 0,-2 1-1,-4 31 1,0-24-146,-2 1-1,-2-1 0,-1 0 0,-1-1 1,-2 0-1,-1 0 0,-1-2 0,-1 0 1,-22 28-1,6-19-118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9.212"/>
    </inkml:context>
    <inkml:brush xml:id="br0">
      <inkml:brushProperty name="width" value="0.035" units="cm"/>
      <inkml:brushProperty name="height" value="0.035" units="cm"/>
      <inkml:brushProperty name="color" value="#E71224"/>
    </inkml:brush>
  </inkml:definitions>
  <inkml:trace contextRef="#ctx0" brushRef="#br0">44 1 17652,'0'2'195,"1"1"1,0-1-1,-1 1 0,0-1 1,1 1-1,-1-1 0,0 1 1,0-1-1,-1 1 1,1-1-1,0 1 0,-1-1 1,0 1-1,-1 3 0,-1 7 490,-25 224 2512,23-160-3880,7 84-1,-2-160 640,0 0 0,0 0 1,0 1-1,0-1 0,-1 0 1,1 0-1,0 0 0,0 0 0,-1 1 1,1-1-1,0 0 0,-1 0 1,0 1-1,-2 2-348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19.668"/>
    </inkml:context>
    <inkml:brush xml:id="br0">
      <inkml:brushProperty name="width" value="0.035" units="cm"/>
      <inkml:brushProperty name="height" value="0.035" units="cm"/>
      <inkml:brushProperty name="color" value="#E71224"/>
    </inkml:brush>
  </inkml:definitions>
  <inkml:trace contextRef="#ctx0" brushRef="#br0">1 238 16748,'0'0'1512,"8"0"-976,5-3-136,11-5 768,9 1-271,8-16-321,9 3-112,3-5-96,3 4-72,1-4-120,-3 2-160,-5 5-400,-3 1-216,-9 7 232,-8-1 208,-15-1-96,-8-3-145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20.100"/>
    </inkml:context>
    <inkml:brush xml:id="br0">
      <inkml:brushProperty name="width" value="0.035" units="cm"/>
      <inkml:brushProperty name="height" value="0.035" units="cm"/>
      <inkml:brushProperty name="color" value="#E71224"/>
    </inkml:brush>
  </inkml:definitions>
  <inkml:trace contextRef="#ctx0" brushRef="#br0">5 286 17820,'-4'0'1480,"5"1"-1008,5 1-96,8-4 593,7 2-217,9 0-240,3-4-112,10 1-120,2-6-128,7 4-600,4-1-416,0 2 720,0-3-144,-3-2-96</inkml:trace>
  <inkml:trace contextRef="#ctx0" brushRef="#br0" timeOffset="1">1042 1 17500,'0'3'116,"0"0"1,0 0-1,0 0 1,0 0-1,0 0 1,-1 0-1,1 1 1,-1-1-1,0 0 1,0 0-1,0 0 1,0 0-1,0-1 1,-4 6-1,-30 43 257,16-27 173,-16 30-14,1 1 1,-29 67 0,52-95-421,0 0 1,1 1 0,2 0 0,1 0 0,1 1 0,2-1-1,-2 34 1,6-52-98,0 1 0,1-1 0,0 0 0,1 0-1,0 0 1,4 12 0,-5-18-56,1 0 1,-1-1-1,1 0 1,0 1-1,-1-1 0,2 0 1,-1 0-1,0 0 0,1 0 1,-1 0-1,1-1 0,0 1 1,0-1-1,0 0 1,0 0-1,0 0 0,0 0 1,1 0-1,-1-1 0,7 3 1,-2-2-78,1-1 0,-1 0 0,1-1 0,-1 0 0,1 0 0,-1 0 0,1-1-1,-1-1 1,0 1 0,1-1 0,-1-1 0,0 1 0,0-1 0,0-1 0,9-5 0,26-14-378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20.569"/>
    </inkml:context>
    <inkml:brush xml:id="br0">
      <inkml:brushProperty name="width" value="0.035" units="cm"/>
      <inkml:brushProperty name="height" value="0.035" units="cm"/>
      <inkml:brushProperty name="color" value="#E71224"/>
    </inkml:brush>
  </inkml:definitions>
  <inkml:trace contextRef="#ctx0" brushRef="#br0">104 0 16996,'-17'29'3011,"6"-5"-2123,-6 4 78,-21 50 0,34-68-891,1 0-1,-1-1 0,2 1 1,-1 1-1,2-1 0,-1 0 1,1 0-1,1 1 0,0 15 0,0-25-75,0 0 0,1 1 0,-1-1 0,0 0 0,0 0 0,0 0 0,1 0 0,-1 0 0,1 0 0,-1 0 0,1 0 0,-1 0 0,1 0 0,-1 0 0,1 0 0,0 0 0,0 0 0,-1-1 0,1 1 0,0 0 0,0 0 0,0-1 0,0 1 0,0 0 0,0-1 0,0 1 0,0-1 0,0 0 0,0 1 0,0-1 0,0 0 0,0 0 0,0 1 0,1-1 0,-1 0 0,0 0 0,0 0 0,0 0 0,0 0 0,2-1 0,2 0-95,-1 0 0,0-1-1,0 1 1,-1-1-1,1 0 1,0 0-1,0 0 1,-1-1 0,0 1-1,5-4 1,-2-1 24,1 0 1,-1 0-1,0 0 0,-1-1 1,0 0-1,6-11 0,8-31-250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21.082"/>
    </inkml:context>
    <inkml:brush xml:id="br0">
      <inkml:brushProperty name="width" value="0.035" units="cm"/>
      <inkml:brushProperty name="height" value="0.035" units="cm"/>
      <inkml:brushProperty name="color" value="#E71224"/>
    </inkml:brush>
  </inkml:definitions>
  <inkml:trace contextRef="#ctx0" brushRef="#br0">20 12 20436,'-1'9'1713,"-8"-2"-1313,1-3-152,6-1 680,2-2-472,7-5-1000,2-2-1592,0-2 1864,-2-2-321,0 3-191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020"/>
    </inkml:context>
    <inkml:brush xml:id="br0">
      <inkml:brushProperty name="width" value="0.025" units="cm"/>
      <inkml:brushProperty name="height" value="0.025" units="cm"/>
    </inkml:brush>
  </inkml:definitions>
  <inkml:trace contextRef="#ctx0" brushRef="#br0">5 86 9225,'0'0'4714,"-2"-9"-2430,1 5-2088,1 0 0,-1 1-1,1-1 1,-1 0 0,1 0-1,0 0 1,0 0 0,1 0-1,0-5 1,0 7-102,0 0-1,0 1 1,0-1-1,0 0 1,0 0-1,1 1 1,-1-1-1,1 0 1,-1 1-1,1-1 1,-1 1-1,1 0 1,0 0-1,0 0 1,-1 0-1,1 0 1,0 0-1,0 0 1,0 0-1,0 1 1,0-1-1,0 1 1,1-1-1,-1 1 1,2 0 0,5-1-36,1 0 1,-1 1-1,1 0 1,-1 1-1,1 0 1,-1 0-1,1 1 1,-1 0-1,0 1 1,0 0-1,0 0 1,0 1-1,-1 0 1,1 1-1,-1 0 1,0 0-1,-1 1 1,1 0-1,-1 0 1,0 0-1,0 1 1,-1 0-1,0 1 1,8 12-1,-13-17-25,0-1 0,0 0 1,0 1-1,0-1 0,0 1 0,-1-1 0,1 1 0,-1 0 0,1-1 0,-1 1 1,0 0-1,0-1 0,-1 1 0,1-1 0,0 1 0,-1 0 0,1-1 0,-1 1 0,0-1 1,0 1-1,0-1 0,-2 3 0,0 0 111,0-1 0,-1 0 0,0 0 0,0 0 0,0 0 0,0-1 0,-1 1 0,1-1 0,-1 0 0,-6 2 0,-5 3 332,0-1 1,-1-1 0,0-1-1,0-1 1,-33 5-1,47-8-452,1-1 0,0 0 0,0 0 0,0 0 0,0 0 0,-1 0 0,1 0 0,0 0 0,0-1 0,0 1 0,-4-2-1,6 2-71,0-1-1,-1 1 0,1 0 1,0 0-1,0-1 0,0 1 0,0 0 1,0-1-1,-1 1 0,1 0 1,0-1-1,0 1 0,0 0 0,0-1 1,0 1-1,0 0 0,0-1 1,0 1-1,0-1 0,0 1 0,1 0 1,-1-1-1,0 1 0,0 0 1,0 0-1,0-1 0,0 1 0,1 0 1,-1-1-1,0 1 0,0 0 1,0 0-1,1-1 0,-1 1 0,0 0 1,0 0-1,1-1 0,-1 1 1,1 0-1,4-5-1097,1 1 0,-1 0 0,1 0 1,0 1-1,12-6 0,10-2-5409,0 1-2846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484"/>
    </inkml:context>
    <inkml:brush xml:id="br0">
      <inkml:brushProperty name="width" value="0.025" units="cm"/>
      <inkml:brushProperty name="height" value="0.025" units="cm"/>
    </inkml:brush>
  </inkml:definitions>
  <inkml:trace contextRef="#ctx0" brushRef="#br0">80 0 13164,'0'0'5451,"-10"9"-4581,4-5-748,0 1 0,1 0 1,0 1-1,0-1 0,0 1 0,0 0 0,1 0 0,0 1 0,0-1 1,1 1-1,0 0 0,0 0 0,0 0 0,1 0 0,0 1 1,-1 14-1,2-17-107,1 1 0,0-1 0,0 1 0,0-1 0,1 0 0,0 1 0,0-1 0,1 0 0,-1 1 0,1-1 0,0 0 0,0 0 0,1 0 0,5 8 0,-6-10-11,1-1-1,-1 0 0,0 0 0,1 0 0,-1-1 1,1 1-1,0 0 0,0-1 0,-1 0 0,1 1 0,0-1 1,0 0-1,0-1 0,0 1 0,0-1 0,1 1 1,-1-1-1,0 0 0,0 0 0,0 0 0,0 0 1,0-1-1,0 1 0,0-1 0,0 0 0,0 0 1,5-2-1,9-4-57,0-1 1,-1 0 0,0-1-1,0-1 1,17-14 0,72-66-1899,-69 56 22,-7 3-340,-27 29 2520,-7 8 472,-1 3-118,-1 0-123,1 1-1,1-1 0,-1 1 0,1 0 0,1 1 0,0-1 1,1 1-1,-4 13 0,7-21-444,-1-1 0,1 1 0,0 0 0,0-1 0,0 1 1,0 0-1,0-1 0,0 1 0,1-1 0,-1 1 0,1 0 0,0-1 0,0 1 0,0-1 0,0 1 1,0-1-1,1 0 0,-1 0 0,0 1 0,1-1 0,0 0 0,0 0 0,0 0 0,-1-1 0,2 1 0,-1 0 1,0-1-1,0 1 0,0-1 0,1 0 0,-1 0 0,1 0 0,-1 0 0,1 0 0,-1 0 0,1-1 1,-1 1-1,1-1 0,4 1 0,4 0 80,0 0-1,0-1 1,0 0 0,0 0-1,0-1 1,0 0 0,0-1-1,-1-1 1,1 0 0,0 0-1,-1-1 1,16-7 0,-21 8-188,1-1 1,-1 1 0,0 0-1,0-1 1,-1 0 0,1-1-1,-1 1 1,0-1 0,0 1-1,0-1 1,-1 0 0,1-1-1,-1 1 1,-1 0 0,1-1-1,-1 0 1,0 0 0,0 0-1,0 0 1,-1 0 0,0 0-1,0 0 1,-1-9 0,0 11-116,-3-23-564,3 26 728,0 1 0,-1-1 0,1 0 0,0 1-1,-1-1 1,1 1 0,-1-1 0,1 0 0,-1 1-1,1-1 1,-1 1 0,0-1 0,1 1 0,-1 0-1,0-1 1,1 1 0,-1 0 0,0-1 0,1 1-1,-1 0 1,0 0 0,0-1 0,1 1 0,-1 0-1,0 0 1,0 0 0,0 0 0,1 0 0,-1 0-1,0 0 1,0 1 0,-1-1 0,1 1-1,0 0-1,0 0 1,0 0 0,0 0 0,1 1 0,-1-1 0,0 0-1,0 0 1,1 1 0,-1-1 0,1 0 0,-1 1 0,1-1-1,-1 1 1,1-1 0,0 1 0,0-1 0,0 0 0,0 1 0,0 2-1,-1 38 4,1-37 21,0 8 37,-1 13-2600,0-25 2316,1-1 1,-1 1-1,1 0 0,-1-1 1,1 1-1,-1 0 0,0-1 1,1 1-1,-1 0 0,0-1 1,1 1-1,-1-1 0,0 1 1,0-1-1,0 0 0,1 1 1,-1-1-1,0 0 0,0 0 1,0 1-1,0-1 0,0 0 1,0 0-1,1 0 0,-1 0 1,0 0-1,-1 0 0,-11 0-3837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2:21.487"/>
    </inkml:context>
    <inkml:brush xml:id="br0">
      <inkml:brushProperty name="width" value="0.035" units="cm"/>
      <inkml:brushProperty name="height" value="0.035" units="cm"/>
      <inkml:brushProperty name="color" value="#E71224"/>
    </inkml:brush>
  </inkml:definitions>
  <inkml:trace contextRef="#ctx0" brushRef="#br0">0 766 16275,'1'2'139,"0"0"-1,0 1 1,0-1-1,1 0 1,-1 0-1,1 0 1,-1 0-1,1 0 1,0-1-1,-1 1 1,1 0-1,0-1 1,0 1-1,3 1 1,-3-3-71,0 0 1,0 0-1,0 0 1,0 0-1,0 0 1,0 0 0,-1 0-1,1-1 1,0 1-1,0-1 1,0 0-1,0 1 1,-1-1-1,1 0 1,0 0-1,-1 0 1,1 0 0,-1 0-1,1 0 1,2-3-1,12-10 221,0-1 0,0-1 1,-2 0-1,14-20 0,47-76 201,-39 56-356,-18 28-124,27-39-81,-43 67-12,-4 6 36,-6 19 32,-16 33 70,6-16 85,-20 55-133,34-86 112,1 0-1,1 0 0,-1 0 0,2 0 1,0 0-1,0 20 0,1-31-111,0 0 0,0 1 0,0-1 0,-1 0 0,1 1 0,0-1 0,0 1 0,0-1 0,0 0 0,0 1-1,1-1 1,-1 0 0,0 1 0,0-1 0,0 0 0,0 1 0,0-1 0,0 0 0,0 1 0,1-1 0,-1 0 0,0 1 0,0-1 0,1 0-1,-1 1 1,0-1 0,0 0 0,1 0 0,-1 1 0,0-1 0,0 0 0,1 0 0,-1 0 0,0 0 0,1 1 0,-1-1 0,1 0 0,-1 0 0,0 0-1,1 0 1,-1 0 0,0 0 0,1 0 0,-1 0 0,0 0 0,1 0 0,-1 0 0,1 0 0,-1 0 0,0 0 0,1 0 0,-1 0 0,0-1-1,1 1 1,-1 0 0,0 0 0,1 0 0,-1-1 0,0 1 0,0 0 0,1 0 0,-1-1 0,0 1 0,0 0 0,1-1 0,16-16 158</inkml:trace>
  <inkml:trace contextRef="#ctx0" brushRef="#br0" timeOffset="1">613 0 18196,'3'5'254,"-1"-1"0,0 0 0,0 0 0,0 1 0,-1-1 0,1 1 0,-1 0 0,0-1 1,0 8-1,6 19 742,13 26 128,16 59 161,-31-97-1167,-2 0 0,0 1 0,-1-1 0,-1 26 0,-3-15-82,-2 0-1,0-1 1,-3 1 0,0-1-1,-2-1 1,-1 0 0,-18 37-1,-1-7 159,-4-2 0,-50 68 0,48-78-42,-53 54 0,32-43-41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3.773"/>
    </inkml:context>
    <inkml:brush xml:id="br0">
      <inkml:brushProperty name="width" value="0.035" units="cm"/>
      <inkml:brushProperty name="height" value="0.035" units="cm"/>
      <inkml:brushProperty name="color" value="#E71224"/>
    </inkml:brush>
  </inkml:definitions>
  <inkml:trace contextRef="#ctx0" brushRef="#br0">5 96 14875,'-1'2'70,"0"1"0,1-1 1,-1 1-1,1-1 0,-1 1 0,1-1 0,0 1 0,0-1 1,0 1-1,0-1 0,0 1 0,1-1 0,-1 1 0,1-1 0,-1 1 1,1-1-1,1 3 0,1-1 2,-1 0-1,0 0 1,1-1 0,0 1 0,0-1-1,0 0 1,0 1 0,1-1-1,3 2 1,4 3 92,0-2 0,1 1 0,0-1 1,0-1-1,22 7 0,15-1 186,0-2 1,1-2-1,0-2 1,96-4-1,9-12-31,180-38 1,-214 29-267,148-25-11,244-37-7,3 33 22,298 58 1803,-707 5-2357,-160-18-19,14 1 135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5.875"/>
    </inkml:context>
    <inkml:brush xml:id="br0">
      <inkml:brushProperty name="width" value="0.035" units="cm"/>
      <inkml:brushProperty name="height" value="0.035" units="cm"/>
      <inkml:brushProperty name="color" value="#E71224"/>
    </inkml:brush>
  </inkml:definitions>
  <inkml:trace contextRef="#ctx0" brushRef="#br0">19 1 14883,'0'0'143,"-1"0"0,0 0-1,0 0 1,1 0 0,-1 0 0,0 0-1,1 0 1,-1 0 0,0 0 0,0 1-1,1-1 1,-1 0 0,0 1 0,1-1-1,-1 0 1,1 1 0,-1-1 0,0 1-1,1-1 1,-1 1 0,1-1 0,-1 1-1,1-1 1,0 1 0,-1 0 0,1-1-1,-1 1 1,1-1 0,0 1 0,0 0-1,-1 0 1,1-1 0,0 1 0,0 0-1,0-1 1,0 1 0,0 0 0,0 0-1,0 0 1,0 1-34,1-1 0,0 0-1,-1 1 1,1-1 0,0 0 0,0 0-1,0 1 1,0-1 0,0 0 0,0 0-1,0 0 1,0 0 0,0 0 0,1-1-1,-1 1 1,0 0 0,1-1 0,-1 1-1,0 0 1,3 0 0,6 1-66,1 0 1,0 0-1,0-1 0,-1 0 1,1 0-1,16-3 0,67-11-211,-74 10 70,0-1-208,-12 2 131,0 0 1,0 1-1,1 0 1,-1 0-1,0 1 0,0 0 1,12 2-1,-17 1-184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6.652"/>
    </inkml:context>
    <inkml:brush xml:id="br0">
      <inkml:brushProperty name="width" value="0.035" units="cm"/>
      <inkml:brushProperty name="height" value="0.035" units="cm"/>
      <inkml:brushProperty name="color" value="#E71224"/>
    </inkml:brush>
  </inkml:definitions>
  <inkml:trace contextRef="#ctx0" brushRef="#br0">56 22 15131,'1'-3'815,"-3"-11"970,2 14-1692,0 0 0,0-1 0,0 1 1,0 0-1,-1-1 0,1 1 1,0 0-1,0 0 0,0-1 1,-1 1-1,1 0 0,0 0 1,0 0-1,-1-1 0,1 1 1,0 0-1,-1 0 0,1 0 1,0 0-1,0-1 0,-1 1 0,1 0 1,0 0-1,-1 0 0,1 0 1,0 0-1,-1 0 0,1 0 1,0 0-1,-1 0 0,1 0 1,0 0-1,-1 0 0,1 0 1,0 1-1,-1-1 0,1 0 1,-2 1 13,1 0 1,0 0 0,0 0 0,0 0 0,0 0 0,0 1-1,0-1 1,0 0 0,0 1 0,1-1 0,-1 0 0,0 1 0,1-1-1,-1 1 1,1-1 0,-1 3 0,-7 31 268,6-29-261,-5 32 2,1 1 0,2-1 0,2 1-1,3 47 1,4-50-31,-4-35-86,-1 1 0,0 0 1,1-1-1,0 1 1,-1 0-1,1-1 0,0 1 1,0-1-1,0 1 0,0-1 1,0 0-1,0 1 0,0-1 1,1 0-1,-1 0 0,0 0 1,3 2-1,-2-3-35,-1 0 0,1 0 0,-1 0 0,0 0 0,1-1 0,-1 1 0,1 0 0,-1-1 0,0 1 0,1-1 0,-1 1 0,0-1 0,0 0 0,1 1-1,-1-1 1,0 0 0,0 0 0,0 0 0,0 0 0,0 0 0,0 0 0,0 0 0,0 0 0,-1-1 0,1 1 0,0 0 0,0-2 0,20-37-569,-8 5 323,-1-5-85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7.135"/>
    </inkml:context>
    <inkml:brush xml:id="br0">
      <inkml:brushProperty name="width" value="0.035" units="cm"/>
      <inkml:brushProperty name="height" value="0.035" units="cm"/>
      <inkml:brushProperty name="color" value="#E71224"/>
    </inkml:brush>
  </inkml:definitions>
  <inkml:trace contextRef="#ctx0" brushRef="#br0">33 33 19852,'-11'-8'2113,"4"3"-1545,-1 5-240,1-6 1896,9 2-2568,5-2-408,1 4-504,3 0 968,1 4-288,3 5-160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7.526"/>
    </inkml:context>
    <inkml:brush xml:id="br0">
      <inkml:brushProperty name="width" value="0.035" units="cm"/>
      <inkml:brushProperty name="height" value="0.035" units="cm"/>
      <inkml:brushProperty name="color" value="#E71224"/>
    </inkml:brush>
  </inkml:definitions>
  <inkml:trace contextRef="#ctx0" brushRef="#br0">25 1 15915,'2'22'3000,"-3"40"0,-15 62-1451,7-67-1213,9-34-264,0-23-76,0 1 1,0-1-1,1 0 1,-1 1-1,0-1 1,0 0-1,1 1 1,-1-1-1,0 0 0,0 1 1,1-1-1,-1 0 1,0 1-1,1-1 1,-1 0-1,0 0 1,1 0-1,-1 1 0,0-1 1,1 0-1,-1 0 1,1 0-1,-1 0 1,1 0-1,-1 0 1,0 0-1,1 0 1,-1 0-1,1 0 0,-1 0 1,0 0-1,1 0 1,-1 0-1,1 0 1,-1 0-1,0 0 1,1 0-1,-1 0 0,1-1 1,-1 1-1,0 0 1,1 0-1,-1-1 1,0 1-1,1 0 1,-1-1-1,1 1 3,0 0 0,0 0 0,0 0 1,0 0-1,-1 0 0,1 0 0,0 0 0,0 0 0,0 0 0,0 1 0,-1-1 1,1 0-1,0 0 0,0 1 0,0-1 0,-1 1 0,1-1 0,0 0 0,-1 1 1,1 0-1,0-1 0,-1 1 0,1-1 0,-1 1 0,1 0 0,-1-1 0,1 1 1,0 1-1,14 24 43,-4-2-11,-1 0-1,-2 1 0,0 1 0,-2-1 1,4 32-1,-10-55-21,1 0 0,-1 0 0,1 0 0,-1 1 1,1-1-1,0 0 0,0 0 0,0 0 0,1 2 0,-1-3-4,-1-1 0,0 0-1,1 1 1,-1-1-1,0 1 1,1-1 0,-1 0-1,1 1 1,-1-1 0,1 0-1,-1 0 1,1 1 0,-1-1-1,1 0 1,-1 0-1,1 0 1,-1 0 0,1 1-1,0-1 1,-1 0 0,1 0-1,-1 0 1,1 0 0,0-1-1,1 1-14,0-1-1,1-1 1,-1 1-1,0 0 1,0-1-1,0 1 1,0-1-1,0 1 0,0-1 1,0 0-1,-1 0 1,1 0-1,2-4 1,5-7-173,0 0 0,-1-1 1,10-25-1,-4 4-21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28.620"/>
    </inkml:context>
    <inkml:brush xml:id="br0">
      <inkml:brushProperty name="width" value="0.035" units="cm"/>
      <inkml:brushProperty name="height" value="0.035" units="cm"/>
      <inkml:brushProperty name="color" value="#E71224"/>
    </inkml:brush>
  </inkml:definitions>
  <inkml:trace contextRef="#ctx0" brushRef="#br0">32 1 14259,'-1'0'186,"0"0"-1,-1 0 1,1 0-1,0 0 1,0 0-1,0 1 1,0-1 0,0 0-1,0 1 1,0-1-1,0 1 1,0-1 0,0 1-1,0-1 1,0 1-1,0 0 1,0 0-1,0-1 1,0 1 0,0 0-1,1 0 1,-2 2-1,1-1 5,0 0 0,0 1 0,0-1 0,0 1 0,0-1 0,1 1 0,-1-1 0,1 1 0,0 4 0,0-1-69,0-1-1,1 1 1,-1-1 0,1 0-1,0 1 1,1-1-1,-1 0 1,5 9 0,-5-12-103,-1-1 1,1 0-1,0 0 0,0 0 1,0 1-1,0-1 1,-1 0-1,1 0 1,1 0-1,-1 0 1,0-1-1,0 1 1,0 0-1,0 0 1,1-1-1,-1 1 0,0 0 1,3 0-1,-3-1 2,0 0 0,0 0-1,0-1 1,0 1 0,0 0-1,0 0 1,0-1 0,-1 1-1,1 0 1,0-1-1,0 1 1,0-1 0,-1 1-1,1-1 1,0 1 0,0-1-1,-1 0 1,1 1 0,-1-1-1,1 0 1,0-1-1,2-1 67,-1-1-1,0 0 0,0 0 0,-1 0 0,1-1 0,-1 1 0,0 0 0,0 0 0,0-1 1,0-7-1,-6-24 625,5 35-687,0 0-1,0 1 0,0-1 0,0 0 1,-1 0-1,1 1 0,0-1 1,0 0-1,-1 1 0,1-1 1,-1 0-1,1 1 0,0-1 1,-1 0-1,1 1 0,-1-1 1,1 1-1,-1-1 0,0 1 1,1-1-1,-1 1 0,0-1 1,1 1-1,-1 0 0,0-1 1,1 1-1,-1 0 0,0 0 1,1-1-1,-1 1 0,0 0 0,0 0 1,0 0-1,1 0 0,-1 0 1,0 0-1,0 0 0,1 0 1,-1 0-1,0 1 0,0-1 1,1 0-1,-1 0 0,-1 1 1,1 0 1,-1 1 0,0-1 0,1 1 1,-1-1-1,1 1 0,-1 0 1,1 0-1,0 0 0,-1 0 0,1 0 1,0 0-1,0 0 0,1 0 1,-1 0-1,0 3 0,-7 35 69,7-32-99,0-1 1,0 1-1,1 0 0,0 0 0,1-1 1,0 1-1,0 0 0,0-1 0,5 11 1,-6-18 5,0 1 0,0-1 0,0 0 0,0 1 0,0-1 0,0 1 0,0-1 0,0 0 0,0 1 0,0-1 0,1 0 0,-1 1 0,0-1 0,0 0 0,0 0 1,1 1-1,-1-1 0,0 0 0,0 1 0,1-1 0,-1 0 0,0 0 0,1 0 0,-1 1 0,0-1 0,1 0 0,-1 0 0,0 0 0,1 0 0,-1 0 0,0 0 0,1 0 0,-1 1 0,0-1 0,1 0 1,-1 0-1,0 0 0,1 0 0,-1-1 0,1 1 0,-1 0 0,0 0 0,1 0 0,-1 0 0,0 0 0,1 0 0,-1 0 0,0-1 0,1 1 0,-1 0 0,0 0 0,0-1 0,1 1 0,-1 0 0,0 0 0,0-1 1,1 1-1,-1 0 0,0 0 0,0-1 0,0 1 0,1 0 0,-1-1 0,0 1 0,0 0 0,0-1 0,9-25 78,-8 14 24,0 0 1,-1 0-1,0 0 0,0 0 0,-2 0 1,0 0-1,0 0 0,-4-12 0,-1 11 95,7 13-194,0 0 1,0-1-1,0 1 0,0 0 1,0 0-1,-1 0 0,1 0 1,0 0-1,0 0 0,0 0 1,0 0-1,0 0 1,0 0-1,0 0 0,0 0 1,-1 0-1,1 0 0,0 0 1,0 0-1,0 0 0,0 0 1,0 0-1,0 0 0,0 0 1,-1 0-1,1 0 1,0 0-1,0 0 0,0 0 1,0 0-1,0 0 0,0 0 1,0 1-1,0-1 0,0 0 1,0 0-1,-1 0 0,1 0 1,0 0-1,0 0 1,0 0-1,0 0 0,0 0 1,0 0-1,0 1 0,0-1 1,0 0-1,0 0 0,0 0 1,0 0-1,0 0 0,-1 3 16,1-1 0,-1 0-1,1 1 1,0-1 0,0 1-1,0-1 1,0 1-1,1 2 1,4 20-12,1-1-1,1 0 1,20 44 0,-27-66-9,1-1 0,-1 0 0,1 0 0,0 1 0,-1-1 0,1 0 0,0 0 0,0 0 0,0 0 0,0 0 0,0 0 0,0 0 0,0 0 0,0 0 0,0 0 0,2 0 0,3-5-43,-4-12 5,-2 3-378,-1 0 0,0 1 0,-1-1 0,0 1 0,-1-1 0,0 1 0,-1 0 0,-11-22 0,15 33 372,-1 0 0,0 0 0,1 0 0,-1 1 0,0-1 0,0 0 0,1 0 0,-1 1 0,0-1 0,0 1 1,0-1-1,0 1 0,0-1 0,0 1 0,0-1 0,0 1 0,0 0 0,0 0 0,0-1 0,0 1 0,-1 0 0,1 0 0,0 0 0,0 0 0,0 0 0,0 1 0,0-1 0,0 0 0,0 0 1,-1 1-1,-15 8-903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40.430"/>
    </inkml:context>
    <inkml:brush xml:id="br0">
      <inkml:brushProperty name="width" value="0.035" units="cm"/>
      <inkml:brushProperty name="height" value="0.035" units="cm"/>
    </inkml:brush>
  </inkml:definitions>
  <inkml:trace contextRef="#ctx0" brushRef="#br0">31 33 13275,'-2'4'320,"1"0"0,0 0 0,0 0 1,0 0-1,0 0 0,0 0 0,1 0 1,0 1-1,0-1 0,0 0 0,0 0 0,1 0 1,0 0-1,0 0 0,0 0 0,0 0 0,0 0 1,4 6-1,-5-10-296,0 0 1,0 0 0,0 0-1,0 0 1,0 0 0,0 0-1,0 0 1,0 0 0,1 0-1,-1 0 1,0 0-1,0 0 1,0 0 0,0 0-1,0 0 1,0 0 0,0 0-1,0 0 1,1 0 0,-1 0-1,0 0 1,0 0-1,0 0 1,0 0 0,0 0-1,0 0 1,0 0 0,0 0-1,1 0 1,-1 0 0,0 0-1,0 0 1,0 0-1,0 0 1,0 0 0,0 0-1,0 0 1,0-1 0,0 1-1,0 0 1,0 0 0,0 0-1,1 0 1,-1 0 0,0 0-1,0 0 1,0 0-1,0 0 1,0-1 0,0 1-1,0 0 1,0 0 0,2-10 718,0-10 267,-2 11-438,0 0 0,-1 0 0,-3-16 1,4 25-559,0 1 0,0-1 0,0 0 0,0 0 0,0 0 0,0 0 0,0 0 0,0 0 0,-1 1 0,1-1 0,0 0 0,0 0 0,0 0 0,0 0 0,0 0 0,0 0 0,0 0 0,-1 0 0,1 0 0,0 1 0,0-1 0,0 0 0,0 0 0,0 0 0,-1 0 0,1 0 0,0 0 0,0 0 0,0 0 0,0 0 0,0 0 0,-1 0 0,1 0 0,0 0 0,0 0 0,0 0 0,0 0 0,0 0 0,-1-1 0,1 1 0,0 0 0,0 0 0,0 0 0,0 0 0,0 0 0,0 0 0,-1 0 0,1 0 0,0 0 0,0 0 0,0-1 0,0 1 0,0 0 0,0 0 0,0 0 0,0 0 0,0 0 0,0-1 0,0 1 0,-4 12 92,3 0-106,2-1-1,-1 0 1,1 1-1,1-1 1,0 0-1,1 0 0,0 0 1,5 13-1,1-13-13,-1-14 113,-7 1-71,0 0 0,0 0 0,0 0 0,0 1 0,-1-1 0,1 0 1,-1 0-1,1 0 0,-1 0 0,1-3 0,-1 4-1,-2-46 613,3 46-605,-2-1-1,1 1 1,0-1-1,0 1 1,0-1-1,-1 0 1,1 1-1,-1-1 1,1 1-1,-1-1 1,0 1 0,1 0-1,-1-1 1,0 1-1,0 0 1,0-1-1,0 1 1,0 0-1,0 0 1,-1 0 0,1 0-1,0 0 1,0 0-1,-1 0 1,-1 0-1,2 1-27,0 0 1,0 0-1,0 1 0,1-1 0,-1 0 1,0 1-1,0-1 0,0 1 0,1-1 1,-1 1-1,0-1 0,0 1 0,1-1 1,-1 1-1,0 0 0,1-1 0,-1 1 0,1 0 1,-1 0-1,1-1 0,-1 1 0,1 0 1,0 0-1,-1 0 0,1 0 0,0 0 1,0-1-1,-1 1 0,1 0 0,0 0 1,0 0-1,0 2 0,-3 35-127,3-36 120,1 38-100,-1-37 87,0 0 0,1-1 0,-1 1 1,1 0-1,0-1 0,0 1 1,0-1-1,0 1 0,0-1 1,0 1-1,1-1 0,1 3 1,-3-5 9,1 1 0,-1-1 0,1 0 0,-1 0 0,0 1 1,1-1-1,-1 0 0,0 0 0,1 0 0,-1 1 1,1-1-1,-1 0 0,1 0 0,-1 0 0,1 0 0,-1 0 1,0 0-1,1 0 0,-1 0 0,1 0 0,-1 0 1,1 0-1,-1 0 0,1 0 0,-1 0 0,0-1 0,1 1 1,-1 0-1,1 0 0,-1 0 0,0-1 0,1 1 1,-1 0-1,0-1 0,1 1 0,-1 0 0,0 0 1,1-1-1,-1 1 0,0-1 0,0 1 0,1-1 0,9-16-45,-10 17 48,6-16 33,-1 1 1,0-1-1,-1-1 0,-1 1 0,0 0 0,-2-1 0,1-30 1,-6 31 73,4 16-104,0 0 1,0 0-1,0-1 0,-1 1 1,1 0-1,0 0 0,0 0 1,0 0-1,0 0 1,0-1-1,-1 1 0,1 0 1,0 0-1,0 0 0,0 0 1,-1 0-1,1 0 0,0 0 1,0 0-1,0 0 1,-1 0-1,1 0 0,0 0 1,0 0-1,0 0 0,-1 0 1,1 0-1,0 0 1,0 0-1,0 0 0,-1 0 1,1 0-1,0 0 0,0 0 1,0 0-1,0 1 1,-1-1-1,0 1 1,0 0 0,-1 1 1,1-1-1,0 1 0,0-1 0,0 1 1,0 0-1,0-1 0,0 1 0,1 0 1,-1 0-1,1 0 0,-1 2 0,-4 15-68,2 1-1,0 0 1,1 0 0,1 0-1,1 0 1,4 32 0,-4-51 51,0 1 1,0-1 0,0 0 0,0 0 0,0 0 0,0 0 0,1 0 0,-1 0 0,0 0 0,1 0 0,-1 0 0,1 0 0,-1 0 0,1 0 0,0 0 0,-1 0 0,1 0 0,0 0-1,1 1 1,-2-3 3,1 1-1,0 0 1,-1 0 0,1-1-1,-1 1 1,1 0-1,-1-1 1,1 1-1,-1-1 1,1 1-1,-1 0 1,1-1-1,-1 1 1,1-1-1,-1 0 1,0 1 0,1-1-1,-1 1 1,0-1-1,0 1 1,1-1-1,-1-1 1,3-6-35,0-1 0,0 0 0,1-12 0,-3 8 71,0 0 0,0 0 0,-1 0 0,-1 0 0,-2-13 0,3 25-23,0 0-1,0 1 1,-1-1-1,1 0 1,0 1-1,0-1 1,0 0-1,-1 1 1,1-1-1,0 0 1,-1 1-1,1-1 1,0 1-1,-1-1 1,1 0-1,-1 1 1,1-1-1,-1 1 1,1-1-1,-1 1 1,1 0-1,-2-1 0,1 1-7,1 0 0,-1 0 0,1 0 0,-1 0 0,1 0 0,-1 1-1,1-1 1,-1 0 0,1 0 0,-1 1 0,1-1 0,-1 0-1,1 1 1,-1-1 0,1 0 0,0 1 0,-1-1 0,1 1 0,-1-1-1,1 1 1,0 0 0,-15 30-278,10-11 33,1 0 0,1 0 0,1 0 0,0 41-1,12-125-788,-9 46 955,0 8 82,0 0 0,0 1 1,-1-1-1,-1 0 0,0 1 0,0-1 1,-1 1-1,-5-18 0,7 27 2,0 0-1,0 0 1,0-1 0,0 1-1,0 0 1,0 0 0,0 0-1,0 0 1,0 0-1,0 0 1,0 0 0,0 0-1,0 0 1,0 0-1,0 0 1,0 0 0,0 0-1,0-1 1,0 1 0,0 0-1,-1 0 1,1 0-1,0 0 1,0 0 0,0 0-1,0 0 1,0 0 0,0 0-1,0 0 1,0 0-1,0 0 1,0 0 0,0 0-1,-1 0 1,1 0 0,0 0-1,0 0 1,0 0-1,0 0 1,0 0 0,0 0-1,0 0 1,0 0 0,0 0-1,0 0 1,0 0-1,0 0 1,-1 0 0,1 1-1,0-1 1,0 0-1,0 0 1,0 0 0,0 0-1,0 0 1,0 0 0,0 0-1,0 0 1,-4 8 16,0 8-7,2 7-20,2 0 1,0 0-1,1 0 0,1 0 1,1 0-1,9 34 0,-12-55 3,1 0 0,-1-1 0,1 1 0,-1-1 1,1 1-1,0 0 0,-1-1 0,1 0 0,0 1 0,0-1 0,0 1 0,0-1 0,0 0 0,0 0 0,1 1 0,1 0 1,-3-2 3,1 0 0,-1 0 0,0 0 1,1 0-1,-1 0 0,0 0 1,1 0-1,-1 0 0,0 0 0,1 0 1,-1 0-1,0 0 0,0 0 1,1 0-1,-1 0 0,0-1 0,1 1 1,-1 0-1,0 0 0,0 0 1,1 0-1,-1-1 0,0 1 1,0 0-1,1 0 0,-1-1 0,0 1 1,0-1-1,7-17-28,-3 1 81,-2 0 0,0 0 0,-1 0 0,-1 0 0,0 0 0,-2-1 0,0 1 0,-1 0 0,0 0 0,-10-27 0,12 42-30,0 0 0,0-1 0,0 1 0,0 0 0,0 0 0,-1 0 0,1 0 0,-1 0-1,0 0 1,1 1 0,-1-1 0,0 0 0,0 1 0,-3-3 0,4 4-18,1 0-1,0 0 1,-1 0 0,1 0-1,-1 0 1,1-1-1,-1 1 1,1 0 0,-1 0-1,1 0 1,-1 0-1,1 1 1,-1-1-1,1 0 1,-1 0 0,1 0-1,-1 0 1,1 0-1,0 1 1,-1-1 0,1 0-1,-1 0 1,1 1-1,-1-1 1,1 0 0,0 0-1,-1 1 1,0 1-14,0-1 1,0 1 0,0-1-1,0 1 1,1 0-1,-1 0 1,0-1-1,1 1 1,-1 0-1,1 0 1,0 2 0,-3 14-158,1 1-1,1-1 1,1 0 0,1 1 0,1-1 0,0 0 0,1 0 0,8 27 0,-11-45 147,0 1 1,1 0-1,-1-1 1,0 1-1,0 0 1,1-1-1,-1 1 1,0-1-1,1 1 1,-1 0-1,1-1 1,-1 1-1,1-1 0,-1 1 1,1-1-1,-1 1 1,1-1-1,0 1 1,5-7-308,0-23 40,-6 8 328,0 1 1,-4-28-1,3 38 79,-1 0 0,0 0 1,-1 0-1,0 1 0,-1-1 0,-8-16 1,12 25-120,0 1 0,-1-1 0,1 1 0,0-1 0,0 0 0,-1 1 0,1-1 0,-1 1 0,1-1 0,0 1 0,-1-1 0,1 1 0,-1 0 1,1-1-1,-1 1 0,1-1 0,-1 1 0,0 0 0,1 0 0,-1-1 0,1 1 0,-1 0 0,0 0 0,0 0-26,1 0 0,-1 0 0,1 1-1,-1-1 1,1 0 0,0 1 0,-1-1-1,1 1 1,0-1 0,-1 1 0,1-1-1,0 0 1,-1 1 0,1-1 0,0 1-1,0-1 1,0 1 0,0-1 0,-1 1 0,1 1-1,-4 34-1049,4-32 1114,-1 15-407,1-11-101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2.494"/>
    </inkml:context>
    <inkml:brush xml:id="br0">
      <inkml:brushProperty name="width" value="0.05" units="cm"/>
      <inkml:brushProperty name="height" value="0.05" units="cm"/>
      <inkml:brushProperty name="color" value="#66CC00"/>
    </inkml:brush>
  </inkml:definitions>
  <inkml:trace contextRef="#ctx0" brushRef="#br0">268 48 16636,'1'-6'352,"3"-20"859,-5 25-1189,1 0 1,0 1-1,0-1 1,0 0-1,0 0 1,-1 1-1,1-1 1,0 1-1,-1-1 1,1 0-1,0 1 1,-1-1-1,1 1 0,-1-1 1,1 0-1,-1 1 1,1-1-1,-1 1 1,1 0-1,-1-1 1,1 1-1,-1-1 1,0 1-1,1 0 1,-1 0-1,0-1 0,1 1 1,-1 0-1,0 0 1,1 0-1,-1 0 1,0 0-1,-1 0 1,-5 0 139,0 0 1,0 1-1,-1 0 0,1 0 1,0 1-1,0 0 0,0 0 1,1 1-1,-1 0 1,0 0-1,1 0 0,0 1 1,-7 5-1,-3 2-15,2 1-1,0 1 1,-24 27-1,37-40-142,-24 33 143,24-31-143,0 0 0,0-1-1,0 1 1,0 0 0,0 0 0,1 0-1,-1 0 1,0-1 0,1 1 0,0 0 0,-1 0-1,1 0 1,0 0 0,0 0 0,0 0-1,0 0 1,0 0 0,1 3 0,0-4-12,-1-1-1,1 1 1,0 0 0,-1 0 0,1 0 0,0 0-1,0-1 1,0 1 0,0 0 0,0-1 0,0 1-1,0-1 1,0 1 0,0-1 0,0 1 0,0-1 0,2 1-1,26 3-160,-14-2 84,-8 0 52,-1-1 0,1 1 0,-1 0 0,1 1 0,-1 0 0,0 0 0,0 0-1,0 0 1,0 1 0,-1 0 0,0 0 0,9 9 0,-10-8 49,-1-1-1,0 1 1,0 0 0,0 0 0,0 0-1,-1 1 1,0-1 0,0 1-1,0-1 1,-1 1 0,1 0-1,-1 0 1,-1-1 0,1 13 0,-2-6 150,-1-1 1,0 0 0,-1 1 0,0-1-1,-1 0 1,0 0 0,-1-1 0,0 1 0,0-1-1,-1 0 1,-1 0 0,0-1 0,0 0-1,0 0 1,-1-1 0,-1 0 0,-11 9 0,18-15-106,-1 1 0,0-2 0,0 1 0,0 0 0,0-1 0,0 1 0,0-1 1,0 0-1,0 0 0,-1 0 0,1-1 0,0 1 0,-1-1 0,1 1 0,0-1 1,-1 0-1,1-1 0,-1 1 0,-3-1 0,4 0-112,1 0 0,-1-1 0,1 1 0,0 0 0,-1-1 0,1 0 0,0 1 0,0-1 0,0 0 0,0 0 0,0 0 0,0-1 0,1 1 0,-1 0 0,1-1 0,0 1 0,-1-1 0,1 1 0,0-1 0,0 1 0,1-1 0,-2-5 0,1 1-144,0 1 0,0-1 1,0 1-1,1-1 0,0 0 0,0 1 0,0-1 0,1 0 1,0 1-1,1-1 0,-1 1 0,1 0 0,4-8 1,6-2-591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3.118"/>
    </inkml:context>
    <inkml:brush xml:id="br0">
      <inkml:brushProperty name="width" value="0.05" units="cm"/>
      <inkml:brushProperty name="height" value="0.05" units="cm"/>
      <inkml:brushProperty name="color" value="#66CC00"/>
    </inkml:brush>
  </inkml:definitions>
  <inkml:trace contextRef="#ctx0" brushRef="#br0">21 96 16684,'-3'5'628,"0"1"1,1-1 0,-1 0-1,1 1 1,0-1 0,-2 11-1,3-15-554,1 0 0,0 0 0,0 0 0,0 0 0,0 0 0,0 0 0,0 0 0,0 0 0,0 0 0,0 0 0,0 0 0,1 0 0,-1 0 0,0 0 0,1 0 0,-1-1 0,1 1 0,-1 0 0,1 1 0,0-1-40,0-1 1,0 1-1,0-1 1,0 0-1,0 1 0,0-1 1,0 0-1,0 0 1,0 0-1,1 0 1,-1 0-1,0 0 1,0 0-1,0 0 0,0 0 1,0 0-1,0 0 1,0-1-1,0 1 1,0 0-1,0-1 0,0 1 1,1-1-1,6-4-27,-1 0-1,1 0 1,-1-1-1,1 1 1,-2-2-1,1 1 1,-1-1-1,0 0 1,0 0-1,-1 0 1,0-1-1,0 0 1,-1 0-1,0-1 1,6-15-1,-10 22-5,1 0-1,-1 0 0,0 0 0,1 0 0,-1 0 1,0 0-1,0 0 0,0 0 0,-1-1 0,0-2 1,1 4-3,0 0 1,-1 0 0,1 1 0,0-1 0,-1 0-1,1 0 1,-1 1 0,1-1 0,-1 0 0,1 1-1,-1-1 1,0 1 0,1-1 0,-1 1-1,0-1 1,1 1 0,-1-1 0,0 1 0,-1-1-1,1 1 1,-1 0-1,0-1 1,0 1-1,0 0 1,0 0-1,0 0 1,0 1-1,0-1 1,0 0-1,0 1 1,0-1-1,0 1 1,1 0-1,-1-1 1,0 1-1,0 0 1,1 0-1,-1 0 1,0 1-1,-1 0 1,-4 5 8,0 0 0,1 0-1,0 1 1,0 0 0,1 0 0,0 0-1,0 1 1,1 0 0,0-1 0,0 1 0,1 1-1,0-1 1,1 0 0,0 1 0,1 0-1,0-1 1,0 1 0,1 0 0,0-1 0,1 1-1,0 0 1,0-1 0,5 18 0,-5-25-7,0 0 1,0 0-1,0 0 1,0 0-1,0 0 1,0 0-1,0 0 1,1-1-1,-1 1 1,1 0-1,-1-1 1,1 1-1,-1-1 1,1 0-1,0 1 1,0-1-1,0 0 1,0 0-1,0 0 1,0 0-1,0-1 1,0 1-1,0 0 1,0-1-1,0 0 1,1 1-1,-1-1 1,0 0-1,0 0 1,0 0-1,1 0 1,-1-1-1,0 1 1,3-1-1,5-2 2,0 0-1,-1-1 0,1 0 0,-1-1 1,16-9-1,7-8 16,51-45-1,-8 5-1,-71 59-16,-1 0 0,1 1-1,0 0 1,-1 0 0,1 0-1,8-3 1,-11 5 3,0 0-1,0 0 0,0-1 1,0 1-1,0 0 1,0 0-1,0 1 1,0-1-1,0 0 1,0 0-1,0 0 0,0 1 1,0-1-1,0 0 1,0 1-1,0-1 1,-1 1-1,1-1 0,0 1 1,0-1-1,0 1 1,-1 0-1,1-1 1,0 1-1,-1 0 0,1 0 1,-1-1-1,1 1 1,-1 0-1,1 0 1,-1 0-1,1 0 1,-1 0-1,1 1 0,4 12 52,-1 0-1,4 26 0,-5-25 0,1 1 0,6 19-1,-9-33-82,-1-1 0,0 0-1,1 0 1,-1 0-1,1 0 1,-1 0 0,1 0-1,0 0 1,-1 0-1,1 0 1,0 0-1,0 0 1,-1 0 0,1 0-1,0 0 1,0-1-1,0 1 1,0 0-1,0-1 1,0 1 0,0-1-1,1 1 1,-1-1-1,1 1 1,0-1-6,-1-1 0,0 1 0,0 0 1,0-1-1,0 1 0,0-1 0,0 1 0,0-1 0,0 1 0,0-1 0,0 0 1,0 0-1,0 1 0,0-1 0,0 0 0,-1 0 0,1 0 0,0 0 1,-1 0-1,1 0 0,0 0 0,-1 0 0,1 0 0,-1-2 0,10-21-264,-1-7-116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845"/>
    </inkml:context>
    <inkml:brush xml:id="br0">
      <inkml:brushProperty name="width" value="0.025" units="cm"/>
      <inkml:brushProperty name="height" value="0.025" units="cm"/>
    </inkml:brush>
  </inkml:definitions>
  <inkml:trace contextRef="#ctx0" brushRef="#br0">0 1 12396,'0'0'7431,"61"12"-5638,-1-1-832,8-1-576,7-1-321,11 0 0,1-1-32,-3-1-897,-7-7-6406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3.598"/>
    </inkml:context>
    <inkml:brush xml:id="br0">
      <inkml:brushProperty name="width" value="0.05" units="cm"/>
      <inkml:brushProperty name="height" value="0.05" units="cm"/>
      <inkml:brushProperty name="color" value="#66CC00"/>
    </inkml:brush>
  </inkml:definitions>
  <inkml:trace contextRef="#ctx0" brushRef="#br0">19 1 18236,'-3'15'2032,"0"3"-1416,-4-13-439,1 1 1767,6 0-1656,2-3-112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4.172"/>
    </inkml:context>
    <inkml:brush xml:id="br0">
      <inkml:brushProperty name="width" value="0.05" units="cm"/>
      <inkml:brushProperty name="height" value="0.05" units="cm"/>
      <inkml:brushProperty name="color" value="#66CC00"/>
    </inkml:brush>
  </inkml:definitions>
  <inkml:trace contextRef="#ctx0" brushRef="#br0">105 222 17868,'-8'14'1984,"-5"9"-1312,-4 8-184,-2 2 1513,2 9-1313,1 2-128,7 4-72,4-7-80,9-6-152,6-5-88,10-13-248,7-7-136,8-13-528,-1-8-336,-2-17 864,-4-2-184,-6-7-160</inkml:trace>
  <inkml:trace contextRef="#ctx0" brushRef="#br0" timeOffset="1">181 1 21557,'-4'13'1592,"1"-5"-1312,2-2-136,4 4 304,4-4-472,3-5 656,1-1-592,-1-7-48,0-3-40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4.644"/>
    </inkml:context>
    <inkml:brush xml:id="br0">
      <inkml:brushProperty name="width" value="0.05" units="cm"/>
      <inkml:brushProperty name="height" value="0.05" units="cm"/>
      <inkml:brushProperty name="color" value="#66CC00"/>
    </inkml:brush>
  </inkml:definitions>
  <inkml:trace contextRef="#ctx0" brushRef="#br0">138 0 21093,'23'4'4872,"24"7"-4174,-40-8-862,0-1 1,0 1-1,0 1 0,-1-1 0,8 5 1,-12-6 153,0-1 0,0 1 0,-1-1 0,1 1 0,0 0 0,0 0 0,-1 0 0,1 0 0,-1 0 1,0 0-1,0 0 0,1 1 0,-1-1 0,-1 0 0,1 1 0,1 3 0,-2 6 18,0 0 0,0 0-1,-1-1 1,-1 1 0,0 0 0,-1 0-1,-7 21 1,-1 5 83,11-35-160,0 0 0,1 0-1,-1 0 1,1 0-1,-1 0 1,1 0 0,0-1-1,0 1 1,1 0-1,-1-1 1,1 1-1,-1-1 1,1 1 0,2 2-1,6 11 5,-6-7 84,1 1 0,-2 0 0,1 0 0,2 13 0,-6-21 11,1 0-1,-1-1 1,1 1 0,-1 0-1,0-1 1,0 1 0,0 0 0,0-1-1,0 1 1,0 0 0,-1 0 0,1-1-1,0 1 1,-1-1 0,1 1 0,-1 0-1,0-1 1,0 1 0,1-1-1,-1 1 1,0-1 0,0 1 0,0-1-1,-1 0 1,1 0 0,0 0 0,0 1-1,-1-1 1,1 0 0,-1 0 0,1-1-1,-1 1 1,1 0 0,-1 0-1,-1 0 1,-14 4 342,1 2 0,-18 9 0,22-10-183,-1 0-1,0-1 0,0 0 1,-23 5-1,5-2 73,25-6-342,-1 0 0,0 0 1,0-1-1,1 0 1,-1 0-1,0 0 0,0-1 1,0 0-1,-8-1 0,14 0 19,0 0 0,0 1-1,0-1 1,0 0-1,0 0 1,1 0 0,-1 0-1,0 0 1,0 0-1,1 0 1,-1 0-1,1 0 1,-1 0 0,1 0-1,-1 0 1,1 0-1,0 0 1,-1 0-1,1-1 1,0 1 0,0 0-1,0 0 1,0 0-1,0 0 1,0-1 0,0 1-1,0 0 1,1 0-1,-1 0 1,1-2-1,4-20-553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6.449"/>
    </inkml:context>
    <inkml:brush xml:id="br0">
      <inkml:brushProperty name="width" value="0.05" units="cm"/>
      <inkml:brushProperty name="height" value="0.05" units="cm"/>
      <inkml:brushProperty name="color" value="#66CC00"/>
    </inkml:brush>
  </inkml:definitions>
  <inkml:trace contextRef="#ctx0" brushRef="#br0">54 3 20836,'-13'-1'2033,"4"1"-1297,1 1-312,2 2 928,-3-2-487,9 1-1289,-1-1 680,-2-5-272,-1-2-152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5.582"/>
    </inkml:context>
    <inkml:brush xml:id="br0">
      <inkml:brushProperty name="width" value="0.05" units="cm"/>
      <inkml:brushProperty name="height" value="0.05" units="cm"/>
      <inkml:brushProperty name="color" value="#66CC00"/>
    </inkml:brush>
  </inkml:definitions>
  <inkml:trace contextRef="#ctx0" brushRef="#br0">59 47 10218,'-11'-17'2668,"10"15"-2325,1 0 0,-1 1 0,0-1 0,1 1 0,-1-1 0,0 1 0,0-1 0,0 1 0,0 0 0,0-1 0,-1 1 0,1 0 0,0 0 0,0 0 0,-1 0 0,1 0 0,-1 0 0,1 0 0,-1 0 1,1 1-1,-1-1 0,0 0 0,1 1 0,-1 0 0,0-1 0,1 1 0,-1 0 0,0 0 0,-2 0 0,4 0-302,0 0 0,0 0 1,-1 0-1,1 0 0,0 0 0,0 0 1,0 0-1,-1 0 0,1 0 1,0 0-1,0 0 0,-1 0 0,1 0 1,0 0-1,0 0 0,0 1 0,-1-1 1,1 0-1,0 0 0,0 0 0,0 0 1,-1 0-1,1 1 0,0-1 0,0 0 1,0 0-1,0 0 0,0 1 0,-1-1 1,1 0-1,0 0 0,0 0 0,0 1 1,0-1-1,0 0 0,0 0 0,0 1 1,0-1-1,0 0 0,0 0 0,0 1 1,0-1-1,0 0 0,0 0 0,0 1 1,0-1-1,0 0 0,0 0 0,0 0 1,1 1-1,-1-1 0,0 0 0,0 0 1,0 0-1,0 1 0,0-1 0,0 0 1,1 0-1,-1 0 0,0 0 0,0 1 1,1-1-1,13 11 859,4-5-791,-1-2 0,1 0 0,0-1 0,22 1-1,-15-2-129,112 10-387,112 17-1130,-242-28 1459,-1 0-1,0 1 1,1 0-1,-1 1 1,0-1-1,0 1 1,-1 0-1,9 6 1,-13-9 65,-1 1 0,1 0 1,0-1-1,0 1 1,-1 0-1,1 0 1,0-1-1,-1 1 1,1 0-1,-1 0 1,1 0-1,-1 0 1,1 0-1,-1 0 0,0 0 1,0 0-1,1 0 1,-1 0-1,0 0 1,0 0-1,0 0 1,0 0-1,0 1 1,-1 0 9,0 0 1,0 0 0,0-1 0,0 1 0,0 0-1,0-1 1,-1 1 0,1 0 0,-1-1 0,1 0 0,-1 1-1,1-1 1,-1 0 0,0 0 0,0 0 0,-3 1 0,-48 26 548,-1-2 0,-1-3 0,-73 21 0,-72 18 1070,246-80-4180,-25 11 2069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5.985"/>
    </inkml:context>
    <inkml:brush xml:id="br0">
      <inkml:brushProperty name="width" value="0.05" units="cm"/>
      <inkml:brushProperty name="height" value="0.05" units="cm"/>
      <inkml:brushProperty name="color" value="#66CC00"/>
    </inkml:brush>
  </inkml:definitions>
  <inkml:trace contextRef="#ctx0" brushRef="#br0">72 33 14627,'10'-28'3774,"-10"24"-490,-8 18-1031,-4 9-1122,-3 7-1,-18 47-1,30-68-1082,0 0 0,1 0-1,0 0 1,1 0 0,0 0-1,0 0 1,1 0 0,0 1 0,0-1-1,3 13 1,-3-20-43,1 0 0,0 0 0,-1 0 0,1 0 0,0 0 0,0 0 0,0 0 1,0-1-1,1 1 0,-1 0 0,0-1 0,1 1 0,-1-1 0,1 1 0,-1-1 0,1 0 0,0 1 0,2 0 0,0 0-16,1 0-1,-1-1 1,0 1-1,0-1 1,0 0-1,1-1 1,-1 1-1,8-1 0,-1 0-131,1-1 0,0 0-1,-1-1 1,1-1 0,21-6-1,-21 4-119,0 0 0,0-1-1,0-1 1,-1 1 0,0-2-1,0 1 1,-1-2 0,0 1-1,0-1 1,-1-1 0,0 0-1,-1 0 1,12-19 0,1-21-587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6.919"/>
    </inkml:context>
    <inkml:brush xml:id="br0">
      <inkml:brushProperty name="width" value="0.05" units="cm"/>
      <inkml:brushProperty name="height" value="0.05" units="cm"/>
      <inkml:brushProperty name="color" value="#66CC00"/>
    </inkml:brush>
  </inkml:definitions>
  <inkml:trace contextRef="#ctx0" brushRef="#br0">20 285 18324,'-2'2'303,"0"1"-1,0-1 1,0 1 0,0-1 0,1 1-1,-1 0 1,1 0 0,-1 0-1,1-1 1,-1 6 0,2-8-278,0 0 0,0 0 0,0 0 0,-1 0 0,1 1 0,0-1 0,0 0 0,0 0 0,0 0 0,0 0 0,0 0 0,0 0 0,0 0 0,0 0 0,0 0 0,0 0 0,0 1 0,1-1 0,-1 0 0,0 0 0,0 0 0,0 0 0,0 0 0,0 0 0,0 0 0,0 0 0,0 0 0,0 0 0,0 0 0,0 1 0,0-1 0,0 0 0,0 0 0,0 0 0,0 0 0,1 0 0,-1 0 0,0 0 0,0 0 0,0 0 0,0 0 0,0 0 0,0 0 0,0 0 0,0 0 0,0 0 0,0 0 0,1 0 0,-1 0 0,0 0 0,0 0 0,0 0 0,0 0 0,0 0 0,0 0 0,0 0 0,9-4 683,10-10-27,147-124 584,-9 6-1434,-147 124 129,-6 5 8,-1 0 1,1 0 0,-1 0 0,1 1 0,0 0-1,0-1 1,0 1 0,9-2 0,-13 4 27,0 0 0,0 0 0,0 0 1,0 0-1,1 0 0,-1 0 0,0 0 1,0 0-1,0 0 0,0 0 0,1 0 1,-1 0-1,0 0 0,0 0 0,0 0 1,0 0-1,1 0 0,-1 0 0,0 1 0,0-1 1,0 0-1,0 0 0,0 0 0,0 0 1,1 0-1,-1 0 0,0 1 0,0-1 1,0 0-1,0 0 0,0 0 0,0 0 1,0 0-1,0 1 0,0-1 0,0 0 1,0 0-1,0 0 0,0 1 0,0-1 0,0 0 1,0 0-1,0 0 0,0 0 0,0 1 1,0-1-1,0 0 0,0 0 0,0 0 1,0 0-1,0 1 0,0-1 0,0 0 1,0 0-1,0 0 0,0 0 0,-1 0 1,1 1-1,0-1 0,0 0 0,0 0 1,-7 14-66,6-12 48,-102 216-1725,97-203 1522,-17 25 0,19-32 115,-5 8-247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7.588"/>
    </inkml:context>
    <inkml:brush xml:id="br0">
      <inkml:brushProperty name="width" value="0.05" units="cm"/>
      <inkml:brushProperty name="height" value="0.05" units="cm"/>
      <inkml:brushProperty name="color" value="#66CC00"/>
    </inkml:brush>
  </inkml:definitions>
  <inkml:trace contextRef="#ctx0" brushRef="#br0">1 0 17788,'7'4'1504,"9"5"-1040,5 0-184,11 1 424,3 0-87,7-3-193,4 1-304,3-2-544,-2 1-273,-6 2 145,-6 1 328,-17 3-200,-10-2-160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8.088"/>
    </inkml:context>
    <inkml:brush xml:id="br0">
      <inkml:brushProperty name="width" value="0.05" units="cm"/>
      <inkml:brushProperty name="height" value="0.05" units="cm"/>
      <inkml:brushProperty name="color" value="#66CC00"/>
    </inkml:brush>
  </inkml:definitions>
  <inkml:trace contextRef="#ctx0" brushRef="#br0">12 367 16083,'-12'20'1505,"16"-7"-937,5 0-224,10-9 1216,4-5-848,11-3-215,6-2-65,10-3-448,8-1-264,0-3-465,-2-2 1274,-7 2-690,-2 4-71,-8-4-168</inkml:trace>
  <inkml:trace contextRef="#ctx0" brushRef="#br0" timeOffset="1">599 2 17812,'12'-2'1712,"-2"4"-1288,1 5-72,-2-1 721,4 4-537,-3 4-88,-2 6-40,2 7-8,-7 13-56,-6 3-48,-10 10-88,-5 3-8,-8 6-40,-1-2-144,-2-7-464,3-4 480,-4-28-136,9-18-40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8.806"/>
    </inkml:context>
    <inkml:brush xml:id="br0">
      <inkml:brushProperty name="width" value="0.05" units="cm"/>
      <inkml:brushProperty name="height" value="0.05" units="cm"/>
      <inkml:brushProperty name="color" value="#66CC00"/>
    </inkml:brush>
  </inkml:definitions>
  <inkml:trace contextRef="#ctx0" brushRef="#br0">0 3 15419,'3'-3'1513,"1"11"-905,-1 3-192,-3 8 1184,0 6-752,0 13-368,2-1-31,5 10-249,-2-2-136,0-7-464,2 0-249,0-5 529,-6-6-184,4-4-56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3.424"/>
    </inkml:context>
    <inkml:brush xml:id="br0">
      <inkml:brushProperty name="width" value="0.025" units="cm"/>
      <inkml:brushProperty name="height" value="0.025" units="cm"/>
    </inkml:brush>
  </inkml:definitions>
  <inkml:trace contextRef="#ctx0" brushRef="#br0">97 1 7944,'0'0'9011,"-1"6"-8808,-12 90 50,5 0 0,4 1 0,4-1 0,15 111 0,-8 420 854,-14-315 44,9-62-876,-6 305 576,-36-191 556,-1 13-849,38-110-398,4-252-313,1-16-1536,1-26-5742,-3 7-1398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9.193"/>
    </inkml:context>
    <inkml:brush xml:id="br0">
      <inkml:brushProperty name="width" value="0.05" units="cm"/>
      <inkml:brushProperty name="height" value="0.05" units="cm"/>
      <inkml:brushProperty name="color" value="#66CC00"/>
    </inkml:brush>
  </inkml:definitions>
  <inkml:trace contextRef="#ctx0" brushRef="#br0">0 220 17060,'13'10'1544,"13"-8"-984,4-4-160,11-8 680,8-10-319,10-1-169,0-7-120,-1 0-616,0 2-320,-11-1-513,-10-2 793,-9 8-200,-8 2-160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7:59.646"/>
    </inkml:context>
    <inkml:brush xml:id="br0">
      <inkml:brushProperty name="width" value="0.05" units="cm"/>
      <inkml:brushProperty name="height" value="0.05" units="cm"/>
      <inkml:brushProperty name="color" value="#66CC00"/>
    </inkml:brush>
  </inkml:definitions>
  <inkml:trace contextRef="#ctx0" brushRef="#br0">1 83 14459,'13'-2'2025,"4"2"-1081,10-8-368,4 0 2352,12-4-2215,3 1-105,7 2-312,2-1-320,-5 0 1392,-6 3-1256,-5 6-8,-4-4 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0.100"/>
    </inkml:context>
    <inkml:brush xml:id="br0">
      <inkml:brushProperty name="width" value="0.05" units="cm"/>
      <inkml:brushProperty name="height" value="0.05" units="cm"/>
      <inkml:brushProperty name="color" value="#66CC00"/>
    </inkml:brush>
  </inkml:definitions>
  <inkml:trace contextRef="#ctx0" brushRef="#br0">166 1 17140,'-6'5'382,"-1"0"0,1 1 0,1 0-1,-1 0 1,1 0 0,0 1 0,0-1 0,1 1 0,0 0 0,-3 8 0,-6 9 236,-2 2-300,1 2 0,2 0-1,0 0 1,-8 35-1,15-42-254,0 0-1,1 1 1,2 0 0,0 0-1,1 0 1,3 33-1,-2-50-100,1 0 1,0 0-1,0 1 0,0-1 1,1 0-1,0 0 0,0 0 1,0-1-1,0 1 0,1 0 1,0-1-1,0 1 0,0-1 1,0 0-1,1 0 0,-1-1 1,7 6-1,-7-7-20,0-1 0,1 1-1,0 0 1,-1-1 0,1 1 0,0-1 0,-1 0-1,1-1 1,0 1 0,0-1 0,0 1 0,0-1-1,0 0 1,0-1 0,0 1 0,-1 0-1,1-1 1,0 0 0,0 0 0,-1 0 0,1-1-1,0 1 1,5-4 0,8-5-212,32-24-1,-46 31 229,32-23-345</inkml:trace>
  <inkml:trace contextRef="#ctx0" brushRef="#br0" timeOffset="1">612 143 16379,'-15'21'2217,"-6"4"-1257,1 6-320,0 1 1545,3 6-1049,-1 0-112,10-7-392,1 2-144,14-9-263,7-5-89,9-12-168,9-7-136,5-8-321,2-8-279,-1-10-264,1-4 744,-3-7-128,-5-5-232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0.554"/>
    </inkml:context>
    <inkml:brush xml:id="br0">
      <inkml:brushProperty name="width" value="0.05" units="cm"/>
      <inkml:brushProperty name="height" value="0.05" units="cm"/>
      <inkml:brushProperty name="color" value="#66CC00"/>
    </inkml:brush>
  </inkml:definitions>
  <inkml:trace contextRef="#ctx0" brushRef="#br0">30 0 20692,'-16'7'1857,"9"2"-1361,0-2-232,7-3 1000,6 1-728,7-5-1072,-2 0-120,9-3 496,3-1-192,3 1-104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1.020"/>
    </inkml:context>
    <inkml:brush xml:id="br0">
      <inkml:brushProperty name="width" value="0.05" units="cm"/>
      <inkml:brushProperty name="height" value="0.05" units="cm"/>
      <inkml:brushProperty name="color" value="#66CC00"/>
    </inkml:brush>
  </inkml:definitions>
  <inkml:trace contextRef="#ctx0" brushRef="#br0">31 260 18108,'1'0'142,"1"-1"0,-1 1-1,0-1 1,0 1 0,1 0 0,-1-1 0,0 1 0,1 0-1,-1 0 1,1 0 0,-1 0 0,0 0 0,1 0 0,-1 0-1,0 1 1,1-1 0,-1 0 0,0 1 0,3 0 0,24 13 631,-27-13-741,1 1 0,0 0 0,-1 0 0,1 0 1,-1 0-1,1 0 0,-1 0 0,0 0 0,0 0 0,0 1 0,0-1 0,0 0 0,-1 1 1,1-1-1,-1 1 0,0-1 0,1 1 0,-1-1 0,0 0 0,0 1 0,-1-1 1,1 1-1,0-1 0,-2 4 0,-1 7 44,-1 0 0,0 1 0,-7 12 0,7-16-5,-1 2-22,3-8-67,0 0 0,0 0 0,0 1-1,1-1 1,0 0 0,0 0 0,0 5 0,1-9-6,0 1 0,1-1 0,-1 0 0,0 0 0,0 1 0,1-1 0,-1 0 0,1 0 0,-1 0 0,0 1 0,1-1 0,-1 0 0,0 0 0,1 0 0,-1 0 0,1 0 0,-1 0 0,0 0 0,1 0 0,-1 0 0,1 0 0,-1 0 0,0 0 0,1 0 0,-1 0 0,1 0 0,-1-1 0,0 1 0,1 0 0,-1 0 0,0 0 0,1-1 1,-1 1-1,0 0 0,1-1 0,15-6-435,-16 7 426,10-5-282,0 1 1,0 0 0,0 0 0,0 1 0,0 0 0,1 1 0,20-3 0,-28 5 294,0 0 0,0 0 0,0 1 0,0-1 0,0 1 0,0-1 0,0 1 0,0 0 0,0 0 1,-1 0-1,1 0 0,0 1 0,0-1 0,-1 1 0,1 0 0,-1-1 0,0 1 0,0 0 0,1 1 0,-1-1 1,0 0-1,-1 0 0,1 1 0,0-1 0,-1 1 0,1 0 0,-1-1 0,0 1 0,0 0 0,0 0 0,0 0 0,0 3 1,1 3 151,-1 1 1,0-1 0,-1 0 0,0 1 0,0-1 0,-1 0 0,-1 0-1,1 0 1,-1 1 0,-1-2 0,0 1 0,-4 10 0,-7 12 1250,-35 55 1,48-83-1301,-44 61 1989,41-58-1786,-1 0 0,0-1 1,-1 1-1,0-1 0,1 0 0,-2-1 1,-12 8-1,17-11-284,1 0 0,-1 0 0,0-1 0,0 1 0,0-1 0,0 1 0,0-1 0,0 0 0,0 0 0,0 0 0,0 0 0,0 0 0,1 0 0,-1 0 0,0-1 0,0 1 0,0-1 0,0 1 0,0-1 0,0 0 0,1 0 0,-1 0 0,0 0 0,1 0 0,-1 0 0,1 0 0,-1 0 0,1-1 0,-1 1 0,1-1 0,0 1 0,0-1 0,0 1 0,0-1 0,0 0 0,0 1 0,-1-4 0,-2-4-312,1 1-1,0-1 1,0 0 0,1 0-1,0 0 1,-2-16-1,5-15-342,5-5-206</inkml:trace>
  <inkml:trace contextRef="#ctx0" brushRef="#br0" timeOffset="1">589 1 17892,'1'23'893,"1"0"1,2-1-1,10 39 1,-8-37-571,-1 0 0,4 43 0,-8-49-207,0-1-1,-2 1 1,0 0-1,0-1 0,-8 27 1,9-44-114,-43 138 289,36-119-395,-2 0 0,0-1 0,-1 0 0,-24 33 0,29-45 77,0 0 1,0 0-1,-1-1 0,-9 8 1,10-10-3,1-1 1,-1 1-1,-1-1 1,1 0-1,-7 2 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1.438"/>
    </inkml:context>
    <inkml:brush xml:id="br0">
      <inkml:brushProperty name="width" value="0.05" units="cm"/>
      <inkml:brushProperty name="height" value="0.05" units="cm"/>
      <inkml:brushProperty name="color" value="#66CC00"/>
    </inkml:brush>
  </inkml:definitions>
  <inkml:trace contextRef="#ctx0" brushRef="#br0">305 6 16516,'13'-6'2729,"-14"11"-410,-22 16 596,12-11-2609,-21 22 399,-53 40 0,55-49-652,0 2 1,-47 52-1,73-73-56,1 1 1,-1 0-1,1 0 0,0 1 1,0-1-1,-3 9 0,6-13 1,-1 0 0,1 1 0,0-1 0,-1 1 0,1-1-1,0 0 1,0 1 0,0-1 0,0 0 0,0 1-1,0-1 1,0 1 0,0-1 0,1 0 0,-1 1-1,1-1 1,-1 0 0,1 1 0,-1-1 0,1 0 0,0 0-1,-1 1 1,1-1 0,0 0 0,0 0 0,0 0-1,0 0 1,0 0 0,0 0 0,0 0 0,0-1-1,3 2 1,3 2-51,1-1 0,1-1 0,-1 1 0,0-1 0,1-1 0,-1 1 0,1-1 0,-1-1 0,1 0 0,9-1 0,17-2-776,35-8-1,40-13 36,-58 12 291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1.843"/>
    </inkml:context>
    <inkml:brush xml:id="br0">
      <inkml:brushProperty name="width" value="0.05" units="cm"/>
      <inkml:brushProperty name="height" value="0.05" units="cm"/>
      <inkml:brushProperty name="color" value="#66CC00"/>
    </inkml:brush>
  </inkml:definitions>
  <inkml:trace contextRef="#ctx0" brushRef="#br0">39 1 18652,'19'11'1720,"-15"12"-1040,-2 4-199,-5 12 879,-3 10-280,-4 5-336,-1 6-80,-1 2-135,1-6-153,5-3-440,2-4-288,4-11-665,6-5-343,1-11 1016,-2-5-256,-6-10-288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2.359"/>
    </inkml:context>
    <inkml:brush xml:id="br0">
      <inkml:brushProperty name="width" value="0.05" units="cm"/>
      <inkml:brushProperty name="height" value="0.05" units="cm"/>
      <inkml:brushProperty name="color" value="#66CC00"/>
    </inkml:brush>
  </inkml:definitions>
  <inkml:trace contextRef="#ctx0" brushRef="#br0">8 753 17900,'-8'14'1568,"8"-5"-992,5-7-152,12-3 809,9-6-265,14-6-280,11-6-104,13-7-144,4 1-56,3-3-512,-3 1-200,-3 0-608,-5 3-272,-16 1 896,-12 1-272,-16 5-225</inkml:trace>
  <inkml:trace contextRef="#ctx0" brushRef="#br0" timeOffset="1">15 60 18436,'1'5'1696,"12"-4"-976,6-1-239,19-3 671,8-1-240,16-5-192,7-1-64,5-3-616,5 3-376,1 2-760,-2 2 928,-15 3-216,-6 3-136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2.796"/>
    </inkml:context>
    <inkml:brush xml:id="br0">
      <inkml:brushProperty name="width" value="0.05" units="cm"/>
      <inkml:brushProperty name="height" value="0.05" units="cm"/>
      <inkml:brushProperty name="color" value="#66CC00"/>
    </inkml:brush>
  </inkml:definitions>
  <inkml:trace contextRef="#ctx0" brushRef="#br0">306 1 17972,'0'0'126,"-1"0"0,0 0 0,1 0 0,-1 0 0,0 0 0,0 0 1,1 0-1,-1 0 0,0 0 0,1 0 0,-1 0 0,0 0 0,1 1 0,-1-1 0,0 0 1,1 0-1,-1 1 0,1-1 0,-1 0 0,0 1 0,0 0 0,-16 12 202,13-10 16,-13 12 411,-1 2 1,2 0-1,0 1 1,-14 22-1,-50 83 137,67-101-775,0 0 1,2 1-1,0 1 0,1 0 1,2 0-1,0 1 0,2 0 1,-5 35-1,11-55-167,-1-1 1,1 1-1,0-1 0,0 1 0,0 0 0,1-1 1,0 1-1,-1-1 0,2 1 0,-1-1 0,0 0 1,1 0-1,0 1 0,0-1 0,0 0 1,0 0-1,1-1 0,0 1 0,0 0 0,0-1 1,0 0-1,0 1 0,1-1 0,-1-1 0,1 1 1,0 0-1,0-1 0,0 0 0,0 0 1,0 0-1,0 0 0,6 1 0,3 0 28,-1-1 0,1 0 1,-1-1-1,1 0 0,-1-1 0,1-1 0,24-3 0,8-4-314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3.276"/>
    </inkml:context>
    <inkml:brush xml:id="br0">
      <inkml:brushProperty name="width" value="0.05" units="cm"/>
      <inkml:brushProperty name="height" value="0.05" units="cm"/>
      <inkml:brushProperty name="color" value="#66CC00"/>
    </inkml:brush>
  </inkml:definitions>
  <inkml:trace contextRef="#ctx0" brushRef="#br0">44 243 17684,'8'3'2328,"-8"1"-1392,-4 7-343,-5 5 2055,2 9-1552,-1 2-191,-1 6-321,0 0-144,4 1-168,5-1-72,1-13-256,9-3-96,10-10-496,3-7-256,6-12-553,1-4 1089,1-17-248,2-6-224</inkml:trace>
  <inkml:trace contextRef="#ctx0" brushRef="#br0" timeOffset="1">180 3 18588,'-25'-2'2312,"10"2"-1351,2 1-465,7 2 2336,2 0-1799,8-2-1097,6-1-633,7 0 569,2 0-176,4 4-144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4.439"/>
    </inkml:context>
    <inkml:brush xml:id="br0">
      <inkml:brushProperty name="width" value="0.025" units="cm"/>
      <inkml:brushProperty name="height" value="0.025" units="cm"/>
    </inkml:brush>
  </inkml:definitions>
  <inkml:trace contextRef="#ctx0" brushRef="#br0">0 76 10698,'1'2'155,"-1"-1"0,1 0 0,0 0 1,0 0-1,-1 0 0,1-1 0,0 1 0,0 0 0,0 0 0,0 0 0,0-1 0,0 1 1,0 0-1,0-1 0,0 1 0,0-1 0,0 1 0,1-1 0,-1 0 0,0 1 0,0-1 1,0 0-1,1 0 0,-1 0 0,0 0 0,0 0 0,1 0 0,1 0 0,52-1 1520,-39 0-1143,53-3 456,109-22 1,17-1-814,332 14 35,-333 13 39,428-2 228,706-16-212,-297 27 274,-438 19 1612,-593-28-2594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3.748"/>
    </inkml:context>
    <inkml:brush xml:id="br0">
      <inkml:brushProperty name="width" value="0.05" units="cm"/>
      <inkml:brushProperty name="height" value="0.05" units="cm"/>
      <inkml:brushProperty name="color" value="#66CC00"/>
    </inkml:brush>
  </inkml:definitions>
  <inkml:trace contextRef="#ctx0" brushRef="#br0">0 384 18140,'1'0'92,"-1"0"1,1 0 0,-1 0-1,1 0 1,-1 0-1,1 0 1,-1 0 0,0 0-1,1 0 1,-1 0-1,1 0 1,-1 0-1,1-1 1,-1 1 0,1 0-1,-1 0 1,0 0-1,1-1 1,-1 1-1,1 0 1,-1 0 0,0-1-1,1 1 1,-1 0-1,0-1 1,1 1 0,-1-1-1,11-13-92,-8 9 338,250-323 1625,-246 320-2020,-6 6 39,0 0 1,0 0-1,1 1 0,-1-1 1,1 0-1,0 0 1,-1 1-1,1 0 0,0-1 1,0 1-1,0 0 0,0 0 1,0 0-1,2-1 1,-4 2 15,1 0 0,-1 0 0,0 0 0,0 0 1,1 0-1,-1 0 0,0 0 0,0 0 1,0 0-1,1 0 0,-1 0 0,0 0 1,0 0-1,0 0 0,1 1 0,-1-1 1,0 0-1,0 0 0,0 0 0,0 0 0,1 0 1,-1 1-1,0-1 0,0 0 0,0 0 1,0 0-1,0 0 0,0 1 0,0-1 1,1 0-1,-1 0 0,0 0 0,0 1 1,0-1-1,0 0 0,0 0 0,0 1 0,0-1 1,0 0-1,0 0 0,0 0 0,0 1 1,0-1-1,0 0 0,0 0 0,0 1 1,-1-1-1,1 0 0,0 0 0,-3 15 30,3-14-29,-16 44 258,-27 59 1,-5 10-893,46-108 547,-2 11-167,4-12 41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4.205"/>
    </inkml:context>
    <inkml:brush xml:id="br0">
      <inkml:brushProperty name="width" value="0.05" units="cm"/>
      <inkml:brushProperty name="height" value="0.05" units="cm"/>
      <inkml:brushProperty name="color" value="#66CC00"/>
    </inkml:brush>
  </inkml:definitions>
  <inkml:trace contextRef="#ctx0" brushRef="#br0">244 0 21893,'5'15'758,"0"0"0,2-1 0,-1 0-1,16 24 1,-11-21-501,-2 0 0,11 25-1,-14-23-257,0 1 0,-1-1-1,-1 1 1,0 0-1,-2 0 1,0 1 0,-2-1-1,0 0 1,-1 1-1,-1-1 1,-1 0 0,-1 0-1,0 0 1,-2-1-1,0 0 1,-1 0 0,-1 0-1,-1-1 1,-1 0-1,-16 23 1,2-6-548,-1-1 0,-2-1 1,-1-2-1,-2 0 0,-54 42 0,31-35-208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7.960"/>
    </inkml:context>
    <inkml:brush xml:id="br0">
      <inkml:brushProperty name="width" value="0.05" units="cm"/>
      <inkml:brushProperty name="height" value="0.05" units="cm"/>
      <inkml:brushProperty name="color" value="#66CC00"/>
    </inkml:brush>
  </inkml:definitions>
  <inkml:trace contextRef="#ctx0" brushRef="#br0">3 4169 12555,'-2'4'1875,"12"3"1539,-6-7-3193,0 0 1,0-1 0,0 1 0,-1-1-1,1 1 1,0-1 0,0 0-1,6-3 1,18-9-112,-1-1 1,35-24-1,10-5-74,-24 24-30,-38 16 0,0 0 0,-1-1-1,18-9 1,13-13 40,2 1-1,1 2 1,75-29 0,-74 36 273,-1-2 1,0-1-1,-1-3 1,-1-1-1,-2-3 1,48-38-1,-72 52-308,0 0 1,0 1-1,1 1 0,0 0 0,0 1 1,1 1-1,1 1 0,18-6 1,41-14-82,-53 17 34,41-10-1,120-34 18,-152 41 41,-1-2 0,-1-1 0,45-31 0,-37 22 249,49-23 0,66-26 44,-31 14-253,139-47-1,-99 37-32,-24 8-51,-65 38 22,-40 13 3,0-1-1,63-32 1,-49 16 1,-5 2-6,0 2 0,81-33 1,-103 50-2,175-57-1,51-32-88,-51 17-104,-118 53 143,44-15 3,135-66 1,20-8 40,-43 20-27,-123 36 45,30-13-10,37 2 1,153-69-16,-202 83-1,204-59 0,-266 90 12,-2-4 1,91-51-1,17-9-3,453-157 37,-11 1-66,-331 111 59,-175 82-35,143-47-1,-1 1 61,114-39 110,-200 78-111,-130 45 27,-1-2 0,-1-1 0,33-24 0,-27 22 225,-30 15-206,0 0 0,0-1 1,10-6-1,6-5-26,0 2 1,1 0-1,1 2 0,0 1 1,1 1-1,0 2 0,34-7 1,-39 10-83,0 0 0,-1-2 1,1 0-1,-1-2 1,-1-1-1,34-19 0,-52 25-916,-8 4 436,-8 1 203,-7 1-2,-7-2-101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8.964"/>
    </inkml:context>
    <inkml:brush xml:id="br0">
      <inkml:brushProperty name="width" value="0.05" units="cm"/>
      <inkml:brushProperty name="height" value="0.05" units="cm"/>
      <inkml:brushProperty name="color" value="#66CC00"/>
    </inkml:brush>
  </inkml:definitions>
  <inkml:trace contextRef="#ctx0" brushRef="#br0">0 33 14899,'7'-13'1124,"2"0"1777,-6 16-1446,-1 10-312,-1 51 1355,-1-42-2068,0-1-1,1 0 1,1 0 0,8 30-1,-10-49-430,0-1 0,1 1-1,-1-1 1,1 1 0,0-1-1,-1 1 1,1-1 0,0 1 0,0-1-1,0 0 1,0 1 0,0-1-1,0 0 1,0 0 0,0 0-1,1 0 1,-1 0 0,0 0 0,1 0-1,-1 0 1,1 0 0,-1-1-1,1 1 1,-1-1 0,1 1-1,-1-1 1,1 0 0,0 1 0,-1-1-1,1 0 1,-1 0 0,1 0-1,0 0 1,-1 0 0,1 0 0,0-1-1,-1 1 1,1-1 0,-1 1-1,3-2 1,4-1-259,0-1-1,0 0 1,-1 0-1,1-1 1,-1 0-1,10-9 1,0-2-582,0-1 1,-2-1-1,1-1 1,-2 0-1,-1-1 1,0-1-1,12-29 1,-15 23-2600,-9 24 1832,-7 15 1835,-22 67 3237,3 1-1,-26 150 1,50-225-3382,-2 5-119,2 0-1,-1 1 1,1-1-1,0 1 1,1-1-1,1 0 0,1 14 1,-2-24 31,0 0 0,0 1 0,0-1 0,0 0 0,0 1 0,0-1 0,1 0 0,-1 0 0,0 1 0,0-1 0,0 0 0,0 1 0,1-1 0,-1 0 0,0 0 0,0 1 0,0-1 0,1 0 0,-1 0 0,0 0 0,0 1 0,1-1 0,-1 0 1,0 0-1,1 0 0,-1 0 0,0 0 0,1 1 0,7-8-227,3-15-190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9.509"/>
    </inkml:context>
    <inkml:brush xml:id="br0">
      <inkml:brushProperty name="width" value="0.05" units="cm"/>
      <inkml:brushProperty name="height" value="0.05" units="cm"/>
      <inkml:brushProperty name="color" value="#66CC00"/>
    </inkml:brush>
  </inkml:definitions>
  <inkml:trace contextRef="#ctx0" brushRef="#br0">102 6 14987,'13'-6'2057,"-11"11"-993,-4 8-448,-8 10 2385,-4 1-1873,-2 9-440,3 0-136,3 6-488,0-1-272,3-8-656,-2-4-256,2-11 840,-1-4-208,-2-11-209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09.930"/>
    </inkml:context>
    <inkml:brush xml:id="br0">
      <inkml:brushProperty name="width" value="0.05" units="cm"/>
      <inkml:brushProperty name="height" value="0.05" units="cm"/>
      <inkml:brushProperty name="color" value="#66CC00"/>
    </inkml:brush>
  </inkml:definitions>
  <inkml:trace contextRef="#ctx0" brushRef="#br0">0 151 15771,'4'-10'433,"1"0"0,0 1 1,0-1-1,1 1 0,0 1 0,1-1 0,0 1 0,0 0 0,1 1 0,0 0 0,0 0 0,1 0 0,0 1 0,16-8 0,-18 10-324,0 1 0,0 0 0,0 1 0,1-1 0,0 1-1,-1 1 1,1-1 0,0 1 0,-1 1 0,1 0 0,0 0 0,0 0-1,0 1 1,0 0 0,-1 0 0,1 1 0,-1 0 0,1 1 0,-1-1-1,12 7 1,-9-3-78,-1 1 0,1 0 0,-1 1 0,0-1 0,-1 2 0,0-1 0,0 1 0,-1 1 0,0-1 0,0 1 1,-1 0-1,-1 1 0,0-1 0,0 1 0,-1 0 0,0 1 0,-1-1 0,2 13 0,-3-15-16,-1 1-1,0 0 1,0 0 0,-1-1 0,-1 1 0,1 0 0,-1 0 0,-1 0-1,0-1 1,-1 1 0,1-1 0,-2 0 0,1 1 0,-1-1-1,-1-1 1,0 1 0,0-1 0,0 0 0,-1 0 0,-1 0 0,-13 13-1,5-8-67,-1-1 0,-1 0 1,0-1-1,-36 17 0,48-25 33,-1-1 0,0 1-1,-1-1 1,1 0 0,0-1 0,-1 0 0,1 0 0,-1 0 0,1 0 0,-1-1 0,1 0 0,-1-1 0,1 0 0,-1 0 0,1 0 0,0 0 0,-1-1 0,1 0 0,-7-4 0,-4-8-153,6-9-69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0.384"/>
    </inkml:context>
    <inkml:brush xml:id="br0">
      <inkml:brushProperty name="width" value="0.05" units="cm"/>
      <inkml:brushProperty name="height" value="0.05" units="cm"/>
      <inkml:brushProperty name="color" value="#66CC00"/>
    </inkml:brush>
  </inkml:definitions>
  <inkml:trace contextRef="#ctx0" brushRef="#br0">8 39 15371,'4'-12'1694,"1"1"-200,-7 18 1804,-2 7-2951,0 1 1,2 0-1,0-1 1,0 1 0,2 0-1,0 0 1,2 17-1,-2-31-348,0 0 0,0 0 0,0 0 0,0-1 0,0 1 0,1 0 0,-1 0 0,0 0 0,1 0 0,-1 0 0,0 0 0,1 0-1,-1-1 1,1 1 0,-1 0 0,1 0 0,0-1 0,-1 1 0,1 0 0,0-1 0,-1 1 0,1 0 0,2 0 0,-2-1-9,0 0 0,0 0 0,0 0 0,0 0 0,0 0 0,0 0 1,0 0-1,0-1 0,0 1 0,0 0 0,0-1 0,0 1 0,0-1 0,0 1 0,-1-1 1,1 1-1,2-2 0,2-2-66,0-1 0,0 0 0,-1 0 0,0 0 0,5-7 0,2-5-197,0-1-1,-2 0 0,0 0 1,12-38-1,-21 47 109,-6 14 122,-5 14 55,6-6-102,1-1 0,0 1 0,1 0 0,0 0 0,1 0 0,1 0 0,0 20 0,3-19-33,4-8-43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0.835"/>
    </inkml:context>
    <inkml:brush xml:id="br0">
      <inkml:brushProperty name="width" value="0.05" units="cm"/>
      <inkml:brushProperty name="height" value="0.05" units="cm"/>
      <inkml:brushProperty name="color" value="#66CC00"/>
    </inkml:brush>
  </inkml:definitions>
  <inkml:trace contextRef="#ctx0" brushRef="#br0">0 48 18284,'0'3'2104,"9"-1"-1367,5-5-201,11 0 1416,8-2-1080,0-3-136,10 1-280,1-2-127,1 2-457,-7 0-313,-6 4-727,-6 3 1976,-11 3-1008,0 1-64,-11 3-144</inkml:trace>
  <inkml:trace contextRef="#ctx0" brushRef="#br0" timeOffset="1">46 242 17892,'-5'11'1736,"9"-1"-952,12-1-288,15-5 745,2-4-161,10-7-304,2 0-248,2-6-712,0 4-264,-5-9 384,-8-2-120,-1 1-160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1.381"/>
    </inkml:context>
    <inkml:brush xml:id="br0">
      <inkml:brushProperty name="width" value="0.05" units="cm"/>
      <inkml:brushProperty name="height" value="0.05" units="cm"/>
      <inkml:brushProperty name="color" value="#66CC00"/>
    </inkml:brush>
  </inkml:definitions>
  <inkml:trace contextRef="#ctx0" brushRef="#br0">163 25 15555,'3'-1'840,"-1"-1"-467,0 1 0,1 0 1,-1 0-1,0-1 0,0 1 0,0-1 1,0 0-1,0 0 0,0 0 0,-1 0 1,1 0-1,1-2 0,-30 20 3397,16-6-3592,0 1 0,0 0 1,1 1-1,0 1 0,1-1 0,0 1 0,1 1 0,-9 21 0,3-3-130,2 0 0,-15 60 0,22-66 15,-5 46 0,9-62-64,1 1 0,0 0 1,0 0-1,2-1 0,-1 1 1,1 0-1,4 9 0,-5-17-59,0 0 0,0 0-1,1-1 1,-1 1-1,1 0 1,0-1 0,-1 0-1,1 1 1,0-1-1,1 0 1,-1 0 0,0 0-1,0 0 1,1-1-1,-1 1 1,1 0 0,0-1-1,-1 0 1,1 0 0,0 0-1,0 0 1,0 0-1,0 0 1,0-1 0,0 0-1,0 1 1,0-1-1,0 0 1,0 0 0,0-1-1,3 0 1,8-1-213,0-1 0,0 0-1,0-1 1,-1 0 0,17-9 0,17-8-427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1.947"/>
    </inkml:context>
    <inkml:brush xml:id="br0">
      <inkml:brushProperty name="width" value="0.05" units="cm"/>
      <inkml:brushProperty name="height" value="0.05" units="cm"/>
      <inkml:brushProperty name="color" value="#66CC00"/>
    </inkml:brush>
  </inkml:definitions>
  <inkml:trace contextRef="#ctx0" brushRef="#br0">136 0 19076,'-10'26'1592,"0"6"-1111,0-2-217,5 1 520,2 4-192,1-4-216,2 1-232,3-8-568,0 0-232,0-8-72,-2-2 496,-1-6-185</inkml:trace>
  <inkml:trace contextRef="#ctx0" brushRef="#br0" timeOffset="1">5 166 16163,'-5'2'2017,"5"-1"-1073,3-1-400,7-1 1801,2-6-1137,8 2-448,4 3-224,6-7-792,6-4-400,10 0 592,-6-3-104,9 1-168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4.862"/>
    </inkml:context>
    <inkml:brush xml:id="br0">
      <inkml:brushProperty name="width" value="0.025" units="cm"/>
      <inkml:brushProperty name="height" value="0.025" units="cm"/>
    </inkml:brush>
  </inkml:definitions>
  <inkml:trace contextRef="#ctx0" brushRef="#br0">1 26 12812,'0'0'9764,"10"-4"-9460,5-1-266,0 1 0,0 0 0,1 1 0,0 1 0,-1 0 0,1 1 0,0 1 0,0 0-1,18 4 1,-6 0-17,-10-2-21,0 1 0,0 1 0,0 0 0,29 12 1,-46-16-1,0 1-1,0-1 1,0 1 0,0-1 0,0 1 0,0 0 0,0-1-1,0 1 1,0 0 0,-1 0 0,1-1 0,0 1 0,0 0-1,-1 0 1,1 0 0,0 0 0,-1 0 0,1 0 0,-1 0 0,1 0-1,-1 0 1,0 1 0,0-1 0,1 0 0,-1 0 0,0 0-1,0 0 1,0 2 0,-1 0 21,0 0 0,1 0 1,-1-1-1,-1 1 0,1 0 0,0-1 0,-1 1 0,1-1 0,-1 0 1,0 1-1,-2 1 0,-7 7 210,1-1 0,-1-1 1,-18 12-1,-191 99 2593,221-120-3331,0-1 0,0 1 0,0-1 0,0 0-1,0 1 1,0-1 0,0 0 0,0 0 0,0 0 0,0 0 0,0 0-1,0 0 1,-1 0 0,1 0 0,0 0 0,-1 0 0,1-2 0,6-17-7907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2.425"/>
    </inkml:context>
    <inkml:brush xml:id="br0">
      <inkml:brushProperty name="width" value="0.05" units="cm"/>
      <inkml:brushProperty name="height" value="0.05" units="cm"/>
      <inkml:brushProperty name="color" value="#66CC00"/>
    </inkml:brush>
  </inkml:definitions>
  <inkml:trace contextRef="#ctx0" brushRef="#br0">247 1 16932,'3'20'1704,"-3"13"-1040,-3 5-272,-1 14 768,-2-3-231,0 2-393,1 2-256,-1 2-648,2-7-232,-2-6-1745,0-6 1993,0-6-328,1 3-232</inkml:trace>
  <inkml:trace contextRef="#ctx0" brushRef="#br0" timeOffset="1">1 620 16460,'21'-9'1760,"6"3"-920,2-4-328,7-7 784,4-7-319,7 1-401,2-4-368,-6-5-816,3 5 648,-10-9-304,-5-3-120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2.902"/>
    </inkml:context>
    <inkml:brush xml:id="br0">
      <inkml:brushProperty name="width" value="0.05" units="cm"/>
      <inkml:brushProperty name="height" value="0.05" units="cm"/>
      <inkml:brushProperty name="color" value="#66CC00"/>
    </inkml:brush>
  </inkml:definitions>
  <inkml:trace contextRef="#ctx0" brushRef="#br0">3 73 18908,'-2'-5'2104,"6"-1"-1415,9-3-217,3 1 1272,11-2-936,7 1-96,8 2-600,1-4-320,3 3-16,-2 11 216,0 10-192,1 0-56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3.395"/>
    </inkml:context>
    <inkml:brush xml:id="br0">
      <inkml:brushProperty name="width" value="0.05" units="cm"/>
      <inkml:brushProperty name="height" value="0.05" units="cm"/>
      <inkml:brushProperty name="color" value="#66CC00"/>
    </inkml:brush>
  </inkml:definitions>
  <inkml:trace contextRef="#ctx0" brushRef="#br0">213 1 19084,'0'2'192,"-1"0"1,0-1-1,1 1 0,-1 0 0,0 0 0,0-1 1,0 1-1,0-1 0,0 1 0,0-1 1,-1 1-1,-2 2 0,-3 3 136,-16 24-22,1 1-1,1 1 1,2 1-1,1 1 0,2 0 1,2 1-1,1 1 1,1 0-1,2 1 0,2 0 1,2 0-1,-2 40 1,7-64-280,1 0 1,1 0 0,0-1 0,1 1 0,0-1 0,1 1 0,6 15 0,-8-25-112,1 0 0,-1-1 1,1 1-1,0 0 0,0-1 1,0 1-1,0-1 0,1 0 1,0 0-1,-1 0 0,1 0 1,0 0-1,0 0 0,1-1 1,-1 1-1,0-1 0,1 0 1,0 0-1,-1-1 0,1 1 0,0-1 1,0 1-1,0-1 0,0 0 1,0-1-1,0 1 0,0-1 1,4 0-1,-2 0-12,0 0 0,1-1 0,-1 1 0,0-2 0,0 1 0,-1-1 0,1 0 0,0 0 0,5-3 1,20-20-571</inkml:trace>
  <inkml:trace contextRef="#ctx0" brushRef="#br0" timeOffset="1">647 245 13971,'-15'5'5545,"0"11"-4457,-2 6-503,0 9-177,3 5 1072,4 3-768,1 5-72,5-2-264,2-4-40,7-2-208,7-10-64,3-13-248,2-7-208,0-19-616,3-10-160,-3-10 856,-2-10-224,-1-7-161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3.874"/>
    </inkml:context>
    <inkml:brush xml:id="br0">
      <inkml:brushProperty name="width" value="0.05" units="cm"/>
      <inkml:brushProperty name="height" value="0.05" units="cm"/>
      <inkml:brushProperty name="color" value="#66CC00"/>
    </inkml:brush>
  </inkml:definitions>
  <inkml:trace contextRef="#ctx0" brushRef="#br0">27 8 19900,'-10'-7'2049,"2"8"-1329,3 3-344,2 4 1272,3-1-688,3 3-1080,1 0-528,5 0 536,-2-1-168,7 9-144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4.299"/>
    </inkml:context>
    <inkml:brush xml:id="br0">
      <inkml:brushProperty name="width" value="0.05" units="cm"/>
      <inkml:brushProperty name="height" value="0.05" units="cm"/>
      <inkml:brushProperty name="color" value="#66CC00"/>
    </inkml:brush>
  </inkml:definitions>
  <inkml:trace contextRef="#ctx0" brushRef="#br0">74 405 18772,'23'-7'2648,"8"-3"-711,-31 10-1881,1 0 0,0 0 0,-1 0 0,1 0 0,0 0 0,-1 0 0,1 0 0,0 0 0,-1 0 0,1 0 0,0 1 0,-1-1 0,1 0 0,0 0 0,-1 1 0,1-1 0,-1 0 0,1 1 0,-1-1 0,1 0 0,0 1 0,-1-1 0,1 1-1,-1-1 1,0 1 0,1-1 0,-1 1 0,1-1 0,-1 1 0,0 0 0,1-1 0,-1 1 0,0-1 0,0 1 0,1 1 0,0 7 32,0 0 0,0 0 0,-1 0-1,0 0 1,-1 0 0,0 0 0,0 0 0,-4 12 0,-26 74 10,18-58-27,1 1-640,16-44 334,0-1 0,1 1 1,0 0-1,1 0 0,0 1 1,-1-1-1,2 1 0,-1 1 0,0-1 1,1 1-1,14-7 0,-19 11 218,-1-1-1,1 1 1,-1 0 0,0 0-1,1 0 1,-1 0 0,1 0-1,-1 0 1,1 0-1,-1 0 1,1 1 0,-1-1-1,1 0 1,-1 1 0,0-1-1,1 1 1,-1 0-1,0-1 1,1 1 0,-1 0-1,0 0 1,0 0 0,0 0-1,0 0 1,0 0 0,0 0-1,0 0 1,0 1-1,0-1 1,0 0 0,-1 0-1,1 1 1,0-1 0,-1 0-1,1 1 1,-1-1-1,0 1 1,1-1 0,-1 2-1,1 5 138,1 0-1,-2 0 0,1 0 0,-1 0 1,0 0-1,-2 9 0,-2 2 318,0-1 0,-2 0 0,0 0 1,-1 0-1,-1-1 0,0 0 0,-1 0 0,-1-1 0,-1 0 0,0-1 0,-1 0 0,-1-1 0,0 0 0,-16 12 0,26-24-392,-1 1 0,1-1 0,0 0 1,-1 0-1,1 0 0,-1 0 0,-6 1 0,9-2-106,0-1 1,0 0 0,0 0-1,0 0 1,0 0 0,1 0 0,-1 0-1,0 0 1,0 0 0,0 0-1,0 0 1,0 0 0,0 0-1,1-1 1,-1 1 0,0 0 0,0-1-1,0 1 1,1 0 0,-1-1-1,0 1 1,0-1 0,1 0-1,-1 1 1,0-1 0,1 1-1,-1-1 1,1 0 0,-1 0 0,1 1-1,-1-1 1,1 0 0,-1 0-1,1 1 1,0-1 0,0 0-1,-1 0 1,1 0 0,0 0 0,0 0-1,0-1 1,-2-43-1168,5 17 367</inkml:trace>
  <inkml:trace contextRef="#ctx0" brushRef="#br0" timeOffset="1">549 1 16420,'-1'1'166,"1"1"0,0-1 0,-1 1 1,1-1-1,0 1 0,0-1 1,0 1-1,0 0 0,0-1 0,1 1 1,-1-1-1,0 1 0,1-1 1,-1 1-1,1-1 0,0 2 0,15 28 1125,-9-19-653,2 5-314,0 1 0,-1 1 0,-1 0 0,-1 0 0,-1 0 0,0 1 0,-1-1 0,-2 1 0,0 0 0,-1 0 0,0 0 0,-2 0 0,0 0 0,-2 0 0,-6 28 0,-2-9-429,-2-1 1,-1-1-1,-2 0 0,-1-1 1,-3 0-1,0-2 0,-2 0 0,-2-2 1,-33 36-1,12-26-170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4.933"/>
    </inkml:context>
    <inkml:brush xml:id="br0">
      <inkml:brushProperty name="width" value="0.05" units="cm"/>
      <inkml:brushProperty name="height" value="0.05" units="cm"/>
      <inkml:brushProperty name="color" value="#66CC00"/>
    </inkml:brush>
  </inkml:definitions>
  <inkml:trace contextRef="#ctx0" brushRef="#br0">17 1 19308,'1'1'1921,"-1"6"-1417,-6 8-232,-2 5 1016,6 11-752,1 2-168,1 10-432,0 2-240,3 3-480,2-3-232,1-8 744,-4-5-208,-7-11-185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5.403"/>
    </inkml:context>
    <inkml:brush xml:id="br0">
      <inkml:brushProperty name="width" value="0.05" units="cm"/>
      <inkml:brushProperty name="height" value="0.05" units="cm"/>
      <inkml:brushProperty name="color" value="#66CC00"/>
    </inkml:brush>
  </inkml:definitions>
  <inkml:trace contextRef="#ctx0" brushRef="#br0">0 202 17628,'12'-8'1944,"3"-5"-1304,8-2-256,7-3 1057,12-1-777,4-1-248,4-6-688,2 1-408,-2 3 600,0 3-192,0 2-160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5.842"/>
    </inkml:context>
    <inkml:brush xml:id="br0">
      <inkml:brushProperty name="width" value="0.05" units="cm"/>
      <inkml:brushProperty name="height" value="0.05" units="cm"/>
      <inkml:brushProperty name="color" value="#66CC00"/>
    </inkml:brush>
  </inkml:definitions>
  <inkml:trace contextRef="#ctx0" brushRef="#br0">292 0 18756,'-21'11'381,"1"0"0,0 1 1,1 1-1,0 1 0,1 1 0,1 1 1,0 0-1,1 1 0,-26 37 0,31-39-206,1 2-1,1-1 1,0 1-1,1 1 1,1 0 0,0 0-1,2 0 1,0 0-1,1 1 1,1 0-1,0 0 1,1 28-1,3-38-149,0 0-1,0 0 0,1 0 0,0 0 1,1 0-1,0 0 0,0 0 0,1-1 1,0 1-1,1-1 0,0 0 0,0 0 1,10 11-1,-12-16-22,0 0 0,0 0 0,0 0 0,0-1 0,0 1 0,0-1 0,1 0 0,-1 0 0,1 0 0,0 0 0,0 0 0,0-1 0,0 0 0,0 0 0,0 0 0,0 0 1,0 0-1,0-1 0,0 0 0,0 0 0,0 0 0,0 0 0,0-1 0,1 0 0,-1 0 0,0 0 0,0 0 0,-1 0 0,1-1 0,0 0 0,0 0 0,4-3 0,-6 4 16,0 0 1,0-1-1,0 1 1,0-1-1,-1 1 0,1-1 1,0 0-1,-1 1 0,1-1 1,-1 0-1,0 0 0,0 0 1,1 0-1,-1 0 0,-1-1 1,1 1-1,0 0 1,0 0-1,-1-1 0,1 1 1,-1 0-1,0-1 0,0 1 1,0 0-1,0-1 0,0 1 1,0 0-1,-1-1 1,1 1-1,-1 0 0,0-1 1,0 1-1,1 0 0,-1 0 1,0 0-1,-1 0 0,1 0 1,0 0-1,-1 0 1,1 0-1,-1 0 0,0 1 1,1-1-1,-1 1 0,0-1 1,0 1-1,0-1 0,0 1 1,0 0-1,0 0 1,0 0-1,-1 0 0,1 1 1,0-1-1,0 1 0,-1-1 1,1 1-1,0 0 0,-1 0 1,1 0-1,-1 0 1,1 0-1,0 0 0,-5 2 1,6-2-21,-1 0 0,0 1 0,1-1 0,-1 1 0,1 0 0,-1 0 0,1-1 0,-1 1 1,1 0-1,0 0 0,-1 0 0,1 0 0,0 1 0,0-1 0,0 0 0,0 0 0,0 1 0,0-1 0,0 1 1,0-1-1,1 1 0,-1-1 0,0 1 0,1-1 0,0 1 0,-1-1 0,1 3 0,0-3 0,0-1 0,0 0-1,1 1 1,-1-1 0,0 1-1,0-1 1,1 1-1,-1-1 1,1 0 0,-1 1-1,0-1 1,1 0 0,-1 1-1,1-1 1,-1 0 0,1 0-1,-1 1 1,1-1 0,-1 0-1,0 0 1,1 0 0,-1 0-1,1 0 1,0 0-1,-1 0 1,1 0 0,-1 0-1,1 0 1,-1 0 0,1 0-1,-1 0 1,1 0 0,0 0-1,19-6-74,-3-3-22,0 0 1,-1-1-1,-1-1 0,18-15 1,-20 14-18,1 1 1,0 1-1,1 0 0,0 1 1,21-9-1,-35 17 108,1 1 0,-1-1 0,0 1 0,0-1 0,0 1 0,0 0 1,0 0-1,1-1 0,-1 1 0,0 0 0,0 0 0,0 0 0,1 0 0,-1 0 0,0 0 0,0 0 0,0 1 0,1-1 0,-1 0 1,0 1-1,0-1 0,0 1 0,0-1 0,0 1 0,0-1 0,0 1 0,0 0 0,0 0 0,0-1 0,0 1 0,0 0 0,-1 0 0,1 0 1,0 0-1,0 0 0,-1 0 0,1 0 0,-1 0 0,1 0 0,-1 1 0,0-1 0,1 0 0,-1 0 0,0 0 0,0 0 0,1 1 1,-1 1-1,0 6 4,1-1 1,-1 1-1,-1 0 1,0-1-1,-2 13 1,-36 113-296,15-55-349,13-45 481,0-7-81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8.031"/>
    </inkml:context>
    <inkml:brush xml:id="br0">
      <inkml:brushProperty name="width" value="0.05" units="cm"/>
      <inkml:brushProperty name="height" value="0.05" units="cm"/>
      <inkml:brushProperty name="color" value="#66CC00"/>
    </inkml:brush>
  </inkml:definitions>
  <inkml:trace contextRef="#ctx0" brushRef="#br0">22 0 17564,'-3'3'1864,"-7"3"-1280,7 3-288,2 8 801,-2 1-441,2 10-88,1 5-304,1 7-256,2 6-520,-2-1-256,-1 4 624,0-2-128,5 5-65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8.735"/>
    </inkml:context>
    <inkml:brush xml:id="br0">
      <inkml:brushProperty name="width" value="0.05" units="cm"/>
      <inkml:brushProperty name="height" value="0.05" units="cm"/>
      <inkml:brushProperty name="color" value="#66CC00"/>
    </inkml:brush>
  </inkml:definitions>
  <inkml:trace contextRef="#ctx0" brushRef="#br0">1 1 12899,'3'136'418,"10"135"-4389,8 257 8865,-20-274-3584,16-1-3417,-3-120-748,4 175 6222,-17-98-944,5 147-684,11-118-4934,-11-132 2630,-13 198 1,0-181 1054,11 539 346,6-424-5695,-9-1 3880,-13 237 4794,0-6-2061,11-220-4740,1-188 2268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5.736"/>
    </inkml:context>
    <inkml:brush xml:id="br0">
      <inkml:brushProperty name="width" value="0.025" units="cm"/>
      <inkml:brushProperty name="height" value="0.025" units="cm"/>
    </inkml:brush>
  </inkml:definitions>
  <inkml:trace contextRef="#ctx0" brushRef="#br0">0 495 7623,'0'0'11483,"12"-10"-10479,102-101 976,153-193 1,-250 278-1891,-14 21-43,-1 0 0,1 0 0,1 1 0,-1-1 0,1 1-1,-1 0 1,1 0 0,5-4 0,-7 56-84,-3-22 199,2 0-1,1 0 1,1 0 0,1 0 0,10 34-1,-11-52-324,0-1 1,0 1-1,1-1 0,-1 0 0,2 0 1,-1-1-1,1 1 0,0-1 0,8 8 1,-9-10-466,1-1 0,0 1 0,0-1 1,0 0-1,1 0 0,-1 0 0,0-1 1,1 0-1,0 0 0,-1-1 0,1 1 1,0-1-1,0 0 0,6 0 0,8-1-8655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19.159"/>
    </inkml:context>
    <inkml:brush xml:id="br0">
      <inkml:brushProperty name="width" value="0.05" units="cm"/>
      <inkml:brushProperty name="height" value="0.05" units="cm"/>
      <inkml:brushProperty name="color" value="#66CC00"/>
    </inkml:brush>
  </inkml:definitions>
  <inkml:trace contextRef="#ctx0" brushRef="#br0">178 1 11178,'-3'39'243,"-83"789"1894,40-300-294,42-380-851,-13 259 1628,14-355-3468,5 72 0,-1-120 698,-1-1 97,1-1 1,-1 0 0,0 0-1,1 1 1,-1-1-1,0 0 1,-1 0 0,1 0-1,0 1 1,0-1-1,-1 0 1,0 0-1,1 0 1,-1 1 0,0-1-1,0 0 1,0 0-1,0 0 1,0-1 0,-3 4-1,-7 1-218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0.215"/>
    </inkml:context>
    <inkml:brush xml:id="br0">
      <inkml:brushProperty name="width" value="0.05" units="cm"/>
      <inkml:brushProperty name="height" value="0.05" units="cm"/>
      <inkml:brushProperty name="color" value="#66CC00"/>
    </inkml:brush>
  </inkml:definitions>
  <inkml:trace contextRef="#ctx0" brushRef="#br0">25 1 20052,'-3'5'455,"0"0"-1,0 1 0,1 0 1,0-1-1,0 1 0,1 0 1,0 0-1,-1 8 0,-2 52 1055,4-36-828,-1-23-573,1 73 710,0-71-768,1 1 1,0-1-1,1 0 0,0 0 1,1-1-1,5 15 1,-7-21-58,-1-1 0,1 1 0,0-1 0,0 1 0,0-1 0,0 1 0,0-1 0,0 1 0,0-1 0,1 0 0,-1 0 1,0 1-1,1-1 0,-1 0 0,1 0 0,-1 0 0,1-1 0,0 1 0,-1 0 0,1-1 0,0 1 0,1 0 0,0-1-31,0 0 0,-1 0-1,1-1 1,0 1 0,-1-1 0,1 1 0,0-1-1,-1 0 1,1 0 0,-1 0 0,1 0-1,-1 0 1,3-3 0,6-3-342,-1-1-1,0-1 1,-1 0 0,17-19-1,16-31-1894,8-10-1066,-44 62 2685,0 0-1,1 0 1,-1 1 0,2 0 0,-1 1-1,14-9 1,-20 13 650,0 1 0,0-1 1,-1 1-1,1-1 0,0 1 0,0 0 0,0-1 0,-1 1 1,1 0-1,0 0 0,0 0 0,0 0 0,0 0 0,0-1 1,0 2-1,-1-1 0,1 0 0,0 0 0,0 0 0,0 0 1,0 0-1,0 1 0,-1-1 0,1 0 0,0 1 0,0-1 1,0 1-1,-1-1 0,1 1 0,0-1 0,-1 1 0,1-1 1,0 1-1,-1 0 0,1-1 0,-1 1 0,1 0 0,-1 0 1,1-1-1,-1 1 0,0 0 0,1 0 0,-1 0 0,0-1 1,0 1-1,1 0 0,-1 0 0,0 0 0,0 0 0,0 1 1,1 7 510,0 1 1,-1-1 0,-1 17 0,1-22-385,-15 129 3703,-31 134 0,27-174-3118,16-77-666,0 2-504,-1 1 0,-9 24 0,13-42 438,0 0 1,0 0-1,-1 0 1,1 0 0,-1-1-1,1 1 1,0 0-1,-1 0 1,0 0-1,1-1 1,-1 1-1,1 0 1,-1-1 0,0 1-1,1 0 1,-1-1-1,0 1 1,0-1-1,0 1 1,1-1 0,-1 0-1,0 1 1,0-1-1,0 0 1,0 1-1,-1-1 1,-11-2-463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1.153"/>
    </inkml:context>
    <inkml:brush xml:id="br0">
      <inkml:brushProperty name="width" value="0.05" units="cm"/>
      <inkml:brushProperty name="height" value="0.05" units="cm"/>
      <inkml:brushProperty name="color" value="#66CC00"/>
    </inkml:brush>
  </inkml:definitions>
  <inkml:trace contextRef="#ctx0" brushRef="#br0">42 156 14099,'-6'-14'1170,"1"1"270,0-2 0,-5-26 1,9 38-1284,0 0 0,1 0 0,0 0 1,0 0-1,0 0 0,0-1 0,0 1 1,0 0-1,1 0 0,0 0 0,0 0 0,-1 0 1,2 0-1,-1 0 0,0 1 0,0-1 1,1 0-1,0 1 0,3-5 0,-3 5-127,-1 1 0,1 0 0,0 0 0,0 0 0,-1 1-1,1-1 1,0 0 0,0 1 0,0-1 0,0 1 0,0 0 0,0-1-1,0 1 1,0 0 0,0 0 0,0 0 0,0 1 0,0-1 0,0 0-1,2 1 1,-1 0-15,0 0-1,1 0 1,-1 0-1,0 0 1,0 1-1,0-1 1,0 1-1,0 0 1,0 0 0,4 4-1,-2 0 9,-1 0 0,0 0-1,0 0 1,-1 0 0,0 1 0,0 0-1,-1 0 1,1 0 0,-1 0 0,-1 0 0,0 0-1,0 0 1,0 8 0,0-5 37,-1-1 1,0 0-1,-1 1 0,0-1 1,-1 0-1,0 0 1,0 0-1,-1 0 0,-6 16 1,8-24-40,0 1 0,0-1 0,0 1 0,0-1-1,-1 1 1,1-1 0,0 0 0,-1 1 0,1-1 0,-1 0 0,1 0 0,-1 0 0,1 0 0,-4 1 0,4-2-14,1 0 1,-1 0-1,0 1 1,0-1 0,0 0-1,0 0 1,0 0-1,1 0 1,-1 0-1,0 0 1,0 0 0,0 0-1,0-1 1,0 1-1,1 0 1,-1 0 0,0-1-1,0 1 1,0-1-1,1 1 1,-1 0 0,0-1-1,0 1 1,1-1-1,-1 0 1,0 1-1,1-1 1,-1 0 0,1 1-1,-1-1 1,1 0-1,-1-1 1,0 2-11,1 0 0,0 0 1,0 0-1,0-1 0,0 1 0,-1 0 1,1 0-1,0 0 0,0-1 0,0 1 1,0 0-1,0 0 0,-1 0 0,1-1 1,0 1-1,0 0 0,0 0 0,0-1 1,0 1-1,0 0 0,0 0 0,0-1 0,0 1 1,0 0-1,0 0 0,0-1 0,0 1 1,0 0-1,0 0 0,0-1 0,0 1 1,1 0-1,-1 0 0,0 0 0,0-1 1,0 1-1,0 0 0,0 0 0,0 0 1,1-1-1,-1 1 0,0 0 0,0 0 0,13 2-87,14 12-10,-26-14 99,7 6-58,0 1-1,0-1 0,-1 2 0,12 13 0,-17-19 82,-1 0-1,0 0 1,1 0-1,-1 0 0,0 1 1,0-1-1,0 0 1,-1 1-1,1-1 1,-1 0-1,1 1 0,-1-1 1,0 1-1,1-1 1,-1 1-1,-1-1 1,1 1-1,0-1 0,-1 1 1,1-1-1,-1 0 1,0 1-1,1-1 0,-1 0 1,-2 4-1,-77 121 1872,69-106-1705,8-15-139,1 0-1,-1-1 0,-1 0 0,1 1 1,-1-1-1,0 0 0,0-1 0,-8 9 1,11-12-82,0-1 1,0 1 0,0-1 0,0 1 0,0-1 0,1 1 0,-1-1 0,0 0 0,0 1 0,0-1 0,0 0 0,0 0 0,0 0 0,0 0 0,0 0 0,0 0 0,0 0 0,0 0 0,0 0 0,0 0 0,0 0 0,0-1 0,0 1 0,0 0 0,0-1 0,0 1 0,0-1-1,0 1 1,0-1 0,1 1 0,-1-1 0,0 0 0,0 1 0,1-1 0,-1 0 0,0 0 0,1 1 0,-1-1 0,1 0 0,-1 0 0,1 0 0,-1 0 0,1-1 0,-2-2-259,1 0 1,-1 1-1,1-1 1,1 0 0,-1 0-1,0 0 1,1 0-1,0 0 1,0-7-1,7-14-426,2 0-251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2.682"/>
    </inkml:context>
    <inkml:brush xml:id="br0">
      <inkml:brushProperty name="width" value="0.05" units="cm"/>
      <inkml:brushProperty name="height" value="0.05" units="cm"/>
      <inkml:brushProperty name="color" value="#66CC00"/>
    </inkml:brush>
  </inkml:definitions>
  <inkml:trace contextRef="#ctx0" brushRef="#br0">77 46 14723,'3'-13'1243,"-2"9"-860,0 1-1,0-1 1,0 1 0,0-1 0,0 1-1,1-1 1,2-3 0,-3 8-260,-1-1 1,1 1-1,-1 0 0,1-1 0,-1 1 1,1 0-1,-1-1 0,0 1 0,1 0 1,-1 0-1,0 0 0,0 0 1,1-1-1,-1 1 0,0 1 0,0 0 84,8 38 497,-2 1 1,-2 0-1,-2 69 0,-2-54-472,0-43-205,0 34 62,0-45-98,0 1 0,0 0 0,-1 0 0,1-1 0,-1 1 0,0-1 0,0 1 0,0-1 0,0 1 0,0-1 0,0 1 0,-4 3 0,5-6-2,0 0 1,-1 1 0,1-1 0,0 0 0,-1 0 0,1 0 0,0 0 0,-1 0 0,1 0 0,0 0 0,-1 0 0,1 0 0,0 0 0,-1 0 0,1 0 0,0 0 0,-1 0 0,1 0 0,0 0-1,-1 0 1,1 0 0,0 0 0,-1 0 0,1-1 0,0 1 0,-1 0 0,1 0 0,0 0 0,0-1 0,-1 1 0,1 0 0,0 0 0,0-1 0,-1 1 0,1 0 0,0 0 0,0-1 0,0 1-1,0 0 1,-1-1 0,1 1 0,-9-17-197,8 15 160,-32-68-682,-14-28 497,45 95 345,2 4-33,4 12 5,11 21-28,-11-27-43,3 7-10,1 0 0,0-1 0,1 0 0,1 0 0,0-1 0,21 20 0,-31-31-3,1-1-1,0 1 1,0 0 0,0 0-1,0-1 1,1 1-1,-1 0 1,0-1-1,0 1 1,0-1 0,0 0-1,1 1 1,-1-1-1,0 0 1,0 0-1,1 0 1,-1 0 0,0 0-1,1 0 1,-1 0-1,2 0 1,-2-1 4,0 0 1,0 1 0,0-1-1,0 0 1,0 0-1,0 1 1,-1-1 0,1 0-1,0 0 1,-1 0-1,1 0 1,0 0 0,-1 0-1,0 0 1,1 0-1,-1 0 1,1 0 0,-1 0-1,0-2 1,1-1 15,0-1 1,-1 0-1,0 1 0,0-1 1,0 1-1,0-1 1,-1 1-1,0-1 0,0 1 1,0-1-1,-2-4 1,1 5-9,-1 0 0,1-1 0,-1 1 1,0 0-1,0 0 0,-1 0 0,1 1 0,-1-1 1,0 1-1,0 0 0,0 0 0,0 0 1,0 1-1,-1-1 0,1 1 0,-1 0 0,0 0 1,1 1-1,-1 0 0,0-1 0,0 1 1,-9 0-1,14 1-10,-1 0 0,1 0 0,-1 0 1,1-1-1,-1 1 0,1 0 0,-1 0 0,1 0 1,0 0-1,-1 1 0,1-1 0,-1 0 1,1 0-1,-1 0 0,1 0 0,0 0 0,-1 0 1,1 1-1,-1-1 0,1 0 0,0 0 1,-1 1-1,1-1 0,0 0 0,-1 0 0,1 1 1,0-1-1,-1 0 0,1 1 0,0-1 1,0 1-1,-1-1 0,1 0 0,0 1 0,0-1 1,0 1-1,0-1 0,0 1 0,-1-1 1,1 0-1,0 1 0,0-1 0,0 1 0,0-1 1,0 1-1,0-1 0,0 1 0,1-1 1,-1 0-1,0 1 0,0-1 0,0 1 0,0-1 1,1 1-1,0 0 4,0 1 0,0-1 0,0 0 0,0 1 0,0-1 0,0 0 0,0 0 0,0 0 0,1 0 1,-1 0-1,0 0 0,1 0 0,2 1 0,2-1-78,-1 0 0,1-1 1,0 1-1,-1-1 0,1-1 0,0 1 0,-1-1 1,1 0-1,-1 0 0,1 0 0,-1-1 1,10-4-1,-7 3-303,0 1-1,1-1 1,-1 2 0,13-2 0,-5 6-85,-1 7-171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3.119"/>
    </inkml:context>
    <inkml:brush xml:id="br0">
      <inkml:brushProperty name="width" value="0.05" units="cm"/>
      <inkml:brushProperty name="height" value="0.05" units="cm"/>
      <inkml:brushProperty name="color" value="#66CC00"/>
    </inkml:brush>
  </inkml:definitions>
  <inkml:trace contextRef="#ctx0" brushRef="#br0">34 15 16924,'1'-13'1832,"-2"13"-1798,1 0 0,0 0 0,0 0 0,0 0-1,0 0 1,0 0 0,0 0 0,0 0 0,0 0-1,0 0 1,0 0 0,0 0 0,0 0 0,0 0-1,0 0 1,-1 0 609,1 0-610,0 0 1,0-1 0,0 1 0,0 0 0,0 0-1,0 0 1,0 0 0,0 0 0,0 0 0,0 0 0,0 0-1,-6 25 1932,-9 93-1233,6 1 0,7 160-1,2-275-731,8 103 91,-7-95-121,2 0-1,-1 0 1,1 0-1,1 0 1,0-1-1,9 17 1,-12-26 21,-1-1 1,1 1-1,0 0 1,0-1 0,0 0-1,0 1 1,0-1-1,0 0 1,0 1 0,0-1-1,0 0 1,1 0 0,-1 0-1,0 0 1,1 0-1,-1 0 1,1 0 0,-1-1-1,1 1 1,-1 0 0,1-1-1,0 1 1,-1-1-1,1 0 1,0 0 0,-1 1-1,1-1 1,0 0-1,-1 0 1,1-1 0,0 1-1,-1 0 1,1 0 0,0-1-1,-1 1 1,1-1-1,-1 0 1,1 1 0,-1-1-1,1 0 1,1-1 0,3-2 27,-1-1 1,0 1-1,0-1 1,-1 0 0,1 0-1,-1 0 1,0-1-1,-1 1 1,4-8 0,11-24-114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3.944"/>
    </inkml:context>
    <inkml:brush xml:id="br0">
      <inkml:brushProperty name="width" value="0.05" units="cm"/>
      <inkml:brushProperty name="height" value="0.05" units="cm"/>
      <inkml:brushProperty name="color" value="#66CC00"/>
    </inkml:brush>
  </inkml:definitions>
  <inkml:trace contextRef="#ctx0" brushRef="#br0">14 10 18476,'0'0'83,"0"-1"1,0 1-1,0 0 1,0-1-1,0 1 1,0-1-1,0 1 1,0 0-1,0-1 1,0 1-1,0-1 1,-1 1-1,1 0 1,0-1-1,0 1 1,0 0-1,-1-1 1,1 1-1,0 0 0,-1-1 1,1 1-1,0 0 1,0 0-1,-1-1 1,1 1-1,-1 0 1,0 0-1,-3 9 1271,0 22 93,5-15-1316,1 0-1,1 0 0,0 0 1,0-1-1,2 0 0,0 1 0,1-1 1,0-1-1,14 22 0,-20-34-153,1-1 0,0 0-1,-1 0 1,1 0 0,0 0-1,0 1 1,0-1-1,0 0 1,0 0 0,0-1-1,0 1 1,0 0 0,0 0-1,0 0 1,0-1 0,1 1-1,-1-1 1,0 1-1,0-1 1,1 1 0,-1-1-1,0 0 1,1 0 0,2 1-1,-3-2-43,0 0-1,1 1 0,-1-1 1,0 0-1,0 0 0,1 0 1,-1 0-1,0 0 1,0 0-1,0 0 0,0 0 1,0-1-1,-1 1 0,1 0 1,0-1-1,0 1 0,-1 0 1,1-2-1,3-8-242,-1 0 0,0 1 0,-1-1 0,2-20 0,-3-4-280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4.475"/>
    </inkml:context>
    <inkml:brush xml:id="br0">
      <inkml:brushProperty name="width" value="0.05" units="cm"/>
      <inkml:brushProperty name="height" value="0.05" units="cm"/>
      <inkml:brushProperty name="color" value="#66CC00"/>
    </inkml:brush>
  </inkml:definitions>
  <inkml:trace contextRef="#ctx0" brushRef="#br0">17 1 17164,'-2'13'1952,"-1"0"-1280,-4 1-312,4-1 1313,2-2-1081,1-1-376,3 0-752,0-5 1896,-3-4-1368,-5 3-16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4.844"/>
    </inkml:context>
    <inkml:brush xml:id="br0">
      <inkml:brushProperty name="width" value="0.05" units="cm"/>
      <inkml:brushProperty name="height" value="0.05" units="cm"/>
      <inkml:brushProperty name="color" value="#66CC00"/>
    </inkml:brush>
  </inkml:definitions>
  <inkml:trace contextRef="#ctx0" brushRef="#br0">51 94 17748,'-2'-2'181,"1"1"1,0-1-1,0 0 0,0 0 1,0 0-1,0 0 0,0 0 1,0 0-1,1 0 1,-1 0-1,1 0 0,0 0 1,-1 0-1,1 0 0,0 0 1,0 0-1,0-1 1,0 1-1,1 0 0,-1 0 1,1 0-1,-1 0 0,1 0 1,0 0-1,1-2 0,-2 1-82,2 1-1,-1-1 0,0 1 0,1 0 1,-1-1-1,1 1 0,-1 0 0,1 0 0,0 0 1,0 0-1,0 0 0,0 1 0,0-1 1,1 1-1,-1-1 0,0 1 0,1 0 0,-1 0 1,4-2-1,-5 3-92,0 0 1,0 0-1,0 0 1,0 0-1,0 0 1,0 0-1,0 0 1,0 0-1,0 0 1,0 0 0,0 0-1,-1 1 1,1-1-1,0 0 1,0 1-1,0-1 1,0 1-1,0-1 1,0 1-1,-1-1 1,1 1-1,0 0 1,0-1-1,-1 1 1,2 1-1,-1 0 2,0 0 0,1 0 1,-1 1-1,0-1 0,0 1 0,-1-1 0,1 1 0,0-1 0,0 4 0,0 5 26,-1-1-1,0 0 1,-2 19-1,1-22 2,0-1 1,-1 1-1,0 0 1,0-1-1,-1 1 0,0-1 1,0 0-1,-7 11 1,10-16-45,0 0 0,0-1 1,1 1-1,-1 0 1,0-1-1,0 1 0,1-1 1,-1 1-1,0 0 0,1-1 1,-1 1-1,0-1 1,1 1-1,-1-1 0,1 1 1,-1-1-1,1 1 0,-1-1 1,1 0-1,0 1 0,-1-1 1,2 1-1,19 12-209,-16-10 137,-2-1 86,0 0 0,0 0-1,0 0 1,0 0-1,0 1 1,-1-1 0,1 1-1,-1 0 1,0 0 0,1 0-1,-1 0 1,-1 0 0,1 0-1,0 0 1,-1 1 0,1-1-1,-1 0 1,0 1 0,0 0-1,-1-1 1,1 1-1,-1-1 1,1 1 0,-1 0-1,0-1 1,-1 1 0,1 0-1,-1-1 1,1 1 0,-2 3-1,-2 11 342,-1-2 0,-1 1-1,0 0 1,-10 16 0,12-25-203,-1 0 1,0 0-1,0 0 0,-1 0 1,0-1-1,0 0 0,-1-1 1,0 1-1,-10 7 0,15-13-161,1 0 0,-1 0-1,1 0 1,-1 0-1,0 0 1,1-1 0,-1 1-1,0 0 1,1-1 0,-1 0-1,0 1 1,0-1-1,0 0 1,1 0 0,-1 0-1,0 0 1,0 0 0,-2 0-1,3-1-87,-1 0 0,1 1 0,0-1 1,-1 0-1,1 0 0,0 0 0,0 0 0,0 0 0,0 0 0,0 0 0,0 0 0,0 0 0,0 0 0,1 0 0,-1-1 0,0 1 0,1 0 1,-1-2-1,-1-4-213,0 0 1,0 0-1,1 0 1,0 0-1,1 0 1,0 0-1,0 0 1,1-9 0,5-19-629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5.269"/>
    </inkml:context>
    <inkml:brush xml:id="br0">
      <inkml:brushProperty name="width" value="0.05" units="cm"/>
      <inkml:brushProperty name="height" value="0.05" units="cm"/>
      <inkml:brushProperty name="color" value="#66CC00"/>
    </inkml:brush>
  </inkml:definitions>
  <inkml:trace contextRef="#ctx0" brushRef="#br0">1 0 18780,'5'23'2036,"7"5"-1239,1-1-1,33 50 1,-33-58-593,0 0 0,-2 0 1,-1 1-1,0 1 0,-1 0 0,-1 0 1,5 24-1,-9-14-196,-1 1 0,-1-1 1,-1 1-1,-8 56 0,-33 121-172,33-181 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6.554"/>
    </inkml:context>
    <inkml:brush xml:id="br0">
      <inkml:brushProperty name="width" value="0.05" units="cm"/>
      <inkml:brushProperty name="height" value="0.05" units="cm"/>
      <inkml:brushProperty name="color" value="#66CC00"/>
    </inkml:brush>
  </inkml:definitions>
  <inkml:trace contextRef="#ctx0" brushRef="#br0">3 105 20340,'0'0'42,"0"0"0,0 0 0,0 0 0,0 0 0,0 0 0,1 0 0,-1 0 0,0 0 0,0 1 0,0-1 0,0 0 0,0 0 0,0 0 0,0 0 0,0 0 0,0 0 0,0 1 0,0-1 0,0 0 0,0 0 0,0 0 0,0 0 0,0 0 0,0 0 0,0 1 0,0-1 0,0 0 0,0 0 0,0 0 0,0 0 0,0 0 0,0 0 0,0 1 0,-1-1 0,1 0 0,0 0 0,0 0 0,0 0 0,0 0 0,0 0 0,0 0 0,0 0 0,0 1 0,0-1 0,-1 0 0,1 0 0,0 0 0,0 0 0,0 0 0,0 0 0,0 0 0,0 0 0,-1 0 0,1 0 0,0 0 0,0 0 0,0 0 0,0 0 0,0 0 0,-1 0 0,16 5 1074,-3-4-816,0-1-1,0 0 0,1 0 0,-1-1 0,16-3 0,64-18 114,-58 12-315,57-15 39,-27 7-504,92-14 0,-145 30 108,0 1 1,1 0 0,-1 1-1,15 2 1,-22-1 180,-1-1-1,1 1 1,0 0 0,-1 0-1,1 0 1,-1 1 0,1-1-1,-1 1 1,0 0 0,1 0-1,-1 0 1,0 0 0,0 1 0,-1-1-1,1 1 1,3 4 0,8 15-541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6.427"/>
    </inkml:context>
    <inkml:brush xml:id="br0">
      <inkml:brushProperty name="width" value="0.025" units="cm"/>
      <inkml:brushProperty name="height" value="0.025" units="cm"/>
    </inkml:brush>
  </inkml:definitions>
  <inkml:trace contextRef="#ctx0" brushRef="#br0">2 1 11691,'0'0'6102,"-1"8"-5147,1-1-759,0 0 0,1 0 0,0 0 0,0 0 0,1 0 0,0 0 0,0-1 0,0 1 0,1-1 0,0 1 0,0-1-1,1 0 1,0 0 0,0 0 0,0-1 0,1 1 0,-1-1 0,2 0 0,7 6 0,-9-8-199,0 0 0,0 0 1,0-1-1,1 0 1,-1 0-1,1 0 0,-1 0 1,1-1-1,0 0 0,0 0 1,0 0-1,0 0 0,0-1 1,-1 0-1,1 0 0,0 0 1,0 0-1,0-1 1,0 0-1,0 0 0,0-1 1,-1 1-1,1-1 0,-1 0 1,6-3-1,-2 1-631,-1 0 0,0-1 0,0 0 0,0-1 0,11-11 0,-12 10-974,0 0 0,0-1 0,-1 0-1,0 1 1,5-11 0,0-8-4270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7.269"/>
    </inkml:context>
    <inkml:brush xml:id="br0">
      <inkml:brushProperty name="width" value="0.05" units="cm"/>
      <inkml:brushProperty name="height" value="0.05" units="cm"/>
      <inkml:brushProperty name="color" value="#66CC00"/>
    </inkml:brush>
  </inkml:definitions>
  <inkml:trace contextRef="#ctx0" brushRef="#br0">71 25 17156,'0'-2'163,"0"1"1,0 0 0,0 0 0,0 0-1,-1 0 1,1 0 0,0-1 0,0 1-1,-1 0 1,1 0 0,-1 0-1,1 0 1,-1 0 0,1 0 0,-1 0-1,1 0 1,-1 0 0,0 0 0,0 0-1,-1 0 1,2 0-91,-1 1-1,0 0 1,1 0-1,-1 0 0,0 0 1,1 0-1,-1 0 1,1 0-1,-1 0 1,0 0-1,1 0 1,-1 0-1,0 0 1,1 1-1,-1-1 1,1 0-1,-1 0 1,0 1-1,1-1 1,-1 0-1,1 1 1,-1-1-1,1 1 0,-1-1 1,1 0-1,-1 1 1,1-1-1,0 1 1,-1-1-1,1 1 1,-1 0-1,1-1 1,0 1-1,0-1 1,-1 1-1,1 0 1,-6 14 191,0-1 0,2 1 0,-1 0 0,2 0 0,0 1 0,-1 16 0,3-20-209,-4 17-31,2 0 0,2 0 0,0 0 1,2 0-1,6 39 0,-6-62-23,1 0 0,-1 0-1,1 0 1,1 0 0,-1 0-1,1-1 1,4 8 0,-6-12-6,0 1 0,0-1 0,0 0 0,0 0 0,0 0 0,0 0 0,0 0 0,0 0 1,0 0-1,0-1 0,0 1 0,1 0 0,-1 0 0,0-1 0,1 1 0,-1-1 0,0 0 0,1 1 0,-1-1 0,0 0 0,1 0 0,-1 1 1,1-1-1,-1 0 0,1-1 0,-1 1 0,0 0 0,1 0 0,-1-1 0,1 1 0,-1 0 0,0-1 0,1 0 0,-1 1 0,0-1 1,0 0-1,2 0 0,2-4-139,1 1 1,-1-1 0,0 1 0,0-1-1,0-1 1,-1 1 0,0-1 0,0 0-1,0 0 1,4-9 0,3-10-531,10-35 1,-16 44 616,6-21-509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7.726"/>
    </inkml:context>
    <inkml:brush xml:id="br0">
      <inkml:brushProperty name="width" value="0.05" units="cm"/>
      <inkml:brushProperty name="height" value="0.05" units="cm"/>
      <inkml:brushProperty name="color" value="#66CC00"/>
    </inkml:brush>
  </inkml:definitions>
  <inkml:trace contextRef="#ctx0" brushRef="#br0">5 34 20004,'-2'0'2145,"2"-2"-1545,-3-7-272,6 8 1256,6-3-952,-1-1-79,1 0-521,4-1-321,3 6-583,-1 0-264,-3 0 856,-1 0-176,2-1-256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8.210"/>
    </inkml:context>
    <inkml:brush xml:id="br0">
      <inkml:brushProperty name="width" value="0.05" units="cm"/>
      <inkml:brushProperty name="height" value="0.05" units="cm"/>
      <inkml:brushProperty name="color" value="#66CC00"/>
    </inkml:brush>
  </inkml:definitions>
  <inkml:trace contextRef="#ctx0" brushRef="#br0">19 1 20716,'-2'3'430,"0"0"-1,-1 1 1,1-1-1,0 1 1,1 0-1,-1-1 1,1 1-1,0 0 1,-1 5-1,1-8-463,1 0 0,0 1 0,0-1-1,1 0 1,-1 0 0,0 1 0,0-1 0,1 0-1,-1 0 1,0 1 0,1-1 0,-1 0 0,1 0 0,0 0-1,-1 0 1,1 0 0,0 0 0,0 0 0,0 0-1,-1 0 1,1 0 0,0 0 0,0 0 0,0-1-1,1 1 1,-1 0 0,0-1 0,0 1 0,0-1-1,0 1 1,3 0 0,6 2-458,0 1 205,-1-1 0,1 1 0,-1 1 1,13 7-1,-19-10 296,0 1 0,-1-1 0,1 1 0,0-1 0,-1 1 1,0 0-1,0 0 0,0 0 0,0 0 0,0 0 0,-1 0 0,1 1 1,-1-1-1,0 1 0,0-1 0,1 6 0,0 3 177,-1 0 0,-1-1-1,0 1 1,0 0 0,-4 17 0,4-23-20,-1-1 0,-1 1-1,1-1 1,-1 1 0,0-1 0,0 0 0,0 0 0,-1 0 0,0 0-1,0-1 1,0 1 0,0-1 0,-8 8 0,10-11-148,0 0 0,0 0 0,-1-1 0,1 1 0,0 0 0,0-1 0,-1 1 0,1 0 0,0-1 0,-1 1 0,1-1 0,-1 0 0,1 0 0,-1 1 0,1-1 0,-1 0 0,1 0 0,0 0 0,-1-1 0,1 1 0,-1 0 0,1 0 0,-1-1 0,1 1 0,0-1 0,-1 1 0,1-1 0,0 0 0,-1 1-1,1-1 1,0 0 0,0 0 0,0 0 0,0 0 0,0 0 0,0 0 0,0 0 0,0 0 0,0-1 0,0 1 0,1 0 0,-1 0 0,0-1 0,0-1 0,1 3-24,0 0-1,0 0 0,0 0 1,0 0-1,0 0 0,-1-1 1,1 1-1,0 0 0,0 0 0,0 0 1,0 0-1,0 0 0,0 0 1,0-1-1,0 1 0,0 0 1,0 0-1,0 0 0,0 0 1,0 0-1,0-1 0,0 1 1,0 0-1,0 0 0,0 0 1,0 0-1,0 0 0,0 0 0,0-1 1,0 1-1,0 0 0,0 0 1,0 0-1,1 0 0,-1 0 1,0 0-1,0-1 0,0 1 1,0 0-1,0 0 0,0 0 1,0 0-1,0 0 0,1 0 1,-1 0-1,0 0 0,0 0 1,0 0-1,0 0 0,0 0 0,0 0 1,1-1-1,-1 1 0,0 0 1,0 0-1,0 0 0,0 0 1,1 1-1,7 3-235,-4 1 201,0 0 0,0 0 0,-1 0 0,0 0 0,3 8 0,-5-11 124,-1 0-1,1 0 1,-1 0-1,0-1 0,1 1 1,-1 0-1,0 0 1,0 0-1,0 0 1,-1 0-1,1 0 1,0 0-1,-1 0 1,1 0-1,-1 0 1,0 0-1,0 0 0,1-1 1,-1 1-1,-2 2 1,-21 39 285,23-42-625,10 27-7422,-4-10 6937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29.398"/>
    </inkml:context>
    <inkml:brush xml:id="br0">
      <inkml:brushProperty name="width" value="0.05" units="cm"/>
      <inkml:brushProperty name="height" value="0.05" units="cm"/>
      <inkml:brushProperty name="color" value="#66CC00"/>
    </inkml:brush>
  </inkml:definitions>
  <inkml:trace contextRef="#ctx0" brushRef="#br0">62 235 17908,'1'4'320,"1"-1"0,-1 0 1,1 0-1,0 1 0,-1-1 0,1 0 1,1-1-1,-1 1 0,0 0 0,1-1 1,-1 1-1,1-1 0,5 4 0,-7-6-304,-1 0 0,1 0-1,-1 0 1,1 0-1,-1 0 1,0 0 0,1 0-1,-1 0 1,1-1 0,-1 1-1,0 0 1,1 0-1,-1 0 1,0-1 0,1 1-1,-1 0 1,0-1-1,1 1 1,-1 0 0,0-1-1,1 1 1,-1 0-1,0-1 1,0 1 0,1 0-1,-1-1 1,0 1-1,0-1 1,0 1 0,0 0-1,0-1 1,0 1-1,0-1 1,1 1 0,-1-1-1,0 1 1,0 0-1,-1-1 1,1 1 0,0-1-1,0-20 296,0 21-304,-1-8 167,0-1 1,-1 1-1,0 0 1,-1-1-1,-6-14 1,7 19-107,0 0 0,0 1 0,0-1 0,0 1 1,0-1-1,-1 1 0,0 0 0,1 0 1,-1 0-1,0 0 0,-1 0 0,1 1 0,0 0 1,-5-3-1,7 5-54,0-1 0,1 1 0,-1 0-1,0-1 1,0 1 0,0 0 0,0 0 0,0 0 0,0 0 0,0 0 0,1 0 0,-1 0 0,0 0 0,0 0 0,0 0-1,0 1 1,0-1 0,0 0 0,1 0 0,-1 1 0,0-1 0,0 1 0,0-1 0,1 1 0,-2 0 0,0 1-5,1 0 0,-1-1 0,1 1 1,0 0-1,0 0 0,0 0 0,0 0 1,0 0-1,0 0 0,0 3 1,-1 5-18,0 0 1,1 1 0,-1 13 0,2-12-5,-1-1 0,2 0 1,0 1-1,0-1 1,1 0-1,0 1 1,1-1-1,5 14 1,-8-24 8,1-1 1,-1 1 0,0 0-1,0-1 1,1 1 0,-1-1-1,0 1 1,1-1 0,-1 1 0,0-1-1,1 1 1,-1-1 0,1 0-1,-1 1 1,1-1 0,-1 1 0,1-1-1,-1 0 1,1 0 0,-1 1-1,1-1 1,-1 0 0,1 0-1,-1 0 1,1 1 0,0-1 0,0 0-1,0 0 2,-1-1 1,1 1-1,0-1 0,-1 1 0,1-1 0,0 1 0,-1-1 0,1 1 0,-1-1 0,1 0 0,-1 1 1,1-1-1,-1 0 0,1 1 0,-1-1 0,0 0 0,1-1 0,10-36 42,-11 36-37,6-24 114,-2-1 1,0 0 0,-2 1-1,-1-2 1,-2 1 0,0 0-1,-7-36 1,7 60-88,0-1 0,0 0 0,-1 0 0,1 1-1,-1-1 1,0 1 0,-2-4 0,3 6-27,1 1 1,0-1-1,-1 1 0,1 0 1,0-1-1,-1 1 1,1 0-1,0-1 0,-1 1 1,1 0-1,-1-1 0,1 1 1,-1 0-1,1 0 0,-1 0 1,1-1-1,-1 1 1,1 0-1,-1 0 0,1 0 1,-1 0-1,0 0 0,0 0-3,0 1 0,0-1 0,0 1 0,1-1 0,-1 1 0,0-1 0,0 1 0,1-1 0,-1 1 0,1 0 0,-1-1 0,0 1-1,1 0 1,-1 0 0,1 0 0,-1-1 0,0 3 0,-2 6-1,-1 0 0,1 0 1,1 0-1,0 0 0,0 1 0,1-1 0,-1 19 1,6 69-80,-3-96 79,-1 9-25,1-1-43,-1-1 1,1 1-1,0-1 1,1 1-1,0-1 1,6 16-1,-8-24 48,0 0 0,0 0-1,0-1 1,0 1 0,0 0 0,0 0-1,1-1 1,-1 1 0,0 0-1,0 0 1,0 0 0,0-1 0,0 1-1,0 0 1,0 0 0,0 0-1,1-1 1,-1 1 0,0 0 0,0 0-1,0 0 1,0 0 0,1 0-1,-1-1 1,0 1 0,0 0-1,0 0 1,1 0 0,-1 0 0,0 0-1,0 0 1,0 0 0,1 0-1,-1 0 1,0 0 0,0 0 0,1 0-1,-1 0 1,0 0 0,0 0-1,1 0 1,-1 0 0,0 0 0,0 0-1,0 0 1,1 0 0,-1 0-1,0 0 1,0 0 0,0 0 0,1 1-1,-1-1 1,0 0 0,0 0-1,0 0 1,0 0 0,1 1-1,-1-1 1,0 0 0,0 0 0,0 0-1,0 0 1,0 1 0,0-1-1,0 0 1,1 1 0,2-19-738,-3-35-140,-1 26 346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49.810"/>
    </inkml:context>
    <inkml:brush xml:id="br0">
      <inkml:brushProperty name="width" value="0.035" units="cm"/>
      <inkml:brushProperty name="height" value="0.035" units="cm"/>
    </inkml:brush>
  </inkml:definitions>
  <inkml:trace contextRef="#ctx0" brushRef="#br0">1 1 12619,'5'20'1152,"1"4"-752,0 1-184,0 6 456,-4-1-112,1 6-168,-1-2-96,-2 2-151,-3 0-89,-1-3 120,-1 0-128,-5-4-24,2-4 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0.353"/>
    </inkml:context>
    <inkml:brush xml:id="br0">
      <inkml:brushProperty name="width" value="0.035" units="cm"/>
      <inkml:brushProperty name="height" value="0.035" units="cm"/>
    </inkml:brush>
  </inkml:definitions>
  <inkml:trace contextRef="#ctx0" brushRef="#br0">3 0 8986,'0'47'-440,"0"-6"448,-2-4 32,1-8 120</inkml:trace>
  <inkml:trace contextRef="#ctx0" brushRef="#br0" timeOffset="1">33 952 10082,'0'50'1088,"-1"-3"-656,-1 3-207,-1-9 991,2-1-840,-1-6-1288,2 0 976,-2-5-208,-3 0-104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0.759"/>
    </inkml:context>
    <inkml:brush xml:id="br0">
      <inkml:brushProperty name="width" value="0.035" units="cm"/>
      <inkml:brushProperty name="height" value="0.035" units="cm"/>
    </inkml:brush>
  </inkml:definitions>
  <inkml:trace contextRef="#ctx0" brushRef="#br0">21 1 8802,'-5'371'2132,"-9"257"-3231,12-603 842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1.215"/>
    </inkml:context>
    <inkml:brush xml:id="br0">
      <inkml:brushProperty name="width" value="0.035" units="cm"/>
      <inkml:brushProperty name="height" value="0.035" units="cm"/>
    </inkml:brush>
  </inkml:definitions>
  <inkml:trace contextRef="#ctx0" brushRef="#br0">101 0 10770,'-6'397'3269,"6"-226"-5178,0-100-354,-18 875 6618,-14-668-4095,2-20 319,21-127 1354,9-131-1941,0 0-1,0 0 0,0 0 0,0 0 0,0 0 1,0 0-1,0 0 0,0 0 0,0 0 0,0 0 1,0 0-1,0 0 0,0 0 0,0 0 0,0 0 1,-1 0-1,1 0 0,0 0 0,0 0 0,0 0 1,0 0-1,0 0 0,0 0 0,0 0 1,0 0-1,0 0 0,0 0 0,0 0 0,0 0 1,0 0-1,0 0 0,0 0 0,0 0 0,0 0 1,0 0-1,0 0 0,-1 0 0,1 0 0,0 0 1,0 0-1,0 0 0,0 0 0,0 1 1,0-1-1,0 0 0,0 0 0,0 0 0,0 0 1,0 0-1,0 0 0,0 0 0,-2-6-306,1-1 128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1.969"/>
    </inkml:context>
    <inkml:brush xml:id="br0">
      <inkml:brushProperty name="width" value="0.035" units="cm"/>
      <inkml:brushProperty name="height" value="0.035" units="cm"/>
    </inkml:brush>
  </inkml:definitions>
  <inkml:trace contextRef="#ctx0" brushRef="#br0">58 21 11955,'-1'-1'239,"1"0"1,0 0 0,0 0 0,-1 0 0,1 0 0,0 0 0,-1 0-1,1 0 1,-1 0 0,1 0 0,-1 0 0,1 1 0,-1-1 0,0 0-1,0 0 1,1 1 0,-1-1 0,0 1 0,0-1 0,0 0 0,1 1-1,-1-1 1,0 1 0,0 0 0,0-1 0,0 1 0,0 0 0,-1-1 0,1 2-38,-1-1 0,1 1 0,0-1 0,0 1 1,0-1-1,-1 1 0,1 0 0,0-1 1,0 1-1,0 0 0,0 0 0,0 0 1,0 0-1,1 0 0,-1 0 0,0 0 0,0 0 1,1 0-1,-1 0 0,0 0 0,0 3 1,-2 4 32,0 0-1,1 0 1,-1 0 0,2 1 0,-1-1 0,1 1 0,1-1 0,-1 1-1,2-1 1,-1 1 0,3 11 0,-3-15-229,1 1-1,1-1 1,-1 1 0,1-1-1,0 0 1,0 0 0,0 0-1,1 0 1,0 0 0,0 0-1,0-1 1,0 1 0,1-1-1,0 0 1,0 0 0,0 0-1,0-1 1,7 5 0,-9-7-88,0 0 0,0 0 0,0 0 1,0-1-1,0 1 0,0-1 1,0 1-1,0-1 0,0 0 0,0 0 1,0 0-1,0 0 0,0 0 1,0 0-1,1-1 0,-1 1 0,0-1 1,0 1-1,0-1 0,0 0 1,0 0-1,-1 0 0,1 0 0,0 0 1,0 0-1,-1 0 0,3-3 1,2-1-158,0-1 0,-1 0 0,0 0 0,-1 0 0,1-1 0,3-7 0,8-14-521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2.408"/>
    </inkml:context>
    <inkml:brush xml:id="br0">
      <inkml:brushProperty name="width" value="0.035" units="cm"/>
      <inkml:brushProperty name="height" value="0.035" units="cm"/>
    </inkml:brush>
  </inkml:definitions>
  <inkml:trace contextRef="#ctx0" brushRef="#br0">145 0 14619,'-27'176'7367,"12"-104"-6505,-65 283-2,75-335-1595,4-15 467,0 0 0,-1 0-1,1-1 1,-1 1 0,0 0-1,-3 5 1,2-4-351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6.799"/>
    </inkml:context>
    <inkml:brush xml:id="br0">
      <inkml:brushProperty name="width" value="0.025" units="cm"/>
      <inkml:brushProperty name="height" value="0.025" units="cm"/>
    </inkml:brush>
  </inkml:definitions>
  <inkml:trace contextRef="#ctx0" brushRef="#br0">146 1 7719,'0'0'11344,"-10"11"-9667,-8 13-919,1 0 0,1 1 0,1 0 0,-16 42 0,24-52-772,0 1 0,1 1 0,1-1 0,1 1 0,0 0 1,2 0-1,-1 0 0,2 1 0,1 30 0,1-48-185,-1 1 0,0 0 0,1 0 0,-1 0 0,0 0 0,1 0 0,-1 0 0,1 0 0,0-1 1,-1 1-1,1 0 0,0 0 0,-1-1 0,1 1 0,0-1 0,0 1 0,-1 0 0,1-1 0,0 0 0,0 1 0,0-1 0,0 1 0,0-1 0,0 0 0,0 0 0,0 1 0,0-1 0,0 0 0,0 0 0,0 0 1,0 0-1,0 0 0,0 0 0,0 0 0,-1-1 0,1 1 0,0 0 0,0-1 0,0 1 0,1-1 0,13-9-5209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2.903"/>
    </inkml:context>
    <inkml:brush xml:id="br0">
      <inkml:brushProperty name="width" value="0.035" units="cm"/>
      <inkml:brushProperty name="height" value="0.035" units="cm"/>
    </inkml:brush>
  </inkml:definitions>
  <inkml:trace contextRef="#ctx0" brushRef="#br0">6 338 17180,'-5'23'1788,"4"-18"-842,3-17-144,13-72 333,49-156 0,-64 240-1135,11-25-35,-4 20 11,-7 5 24,0 1-1,1-1 1,-1 0 0,1 0-1,-1 1 1,0-1-1,1 0 1,-1 1-1,0-1 1,1 1-1,-1-1 1,0 0-1,0 1 1,1-1 0,-1 1-1,0-1 1,0 1-1,0-1 1,0 1-1,0-1 1,1 1-1,-1 0 1,3 15 17,-1 0-1,-1 0 1,0 0-1,-2 24 1,1-9 12,-3 96-1325,-3-162 1117,6-4-146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3.401"/>
    </inkml:context>
    <inkml:brush xml:id="br0">
      <inkml:brushProperty name="width" value="0.035" units="cm"/>
      <inkml:brushProperty name="height" value="0.035" units="cm"/>
    </inkml:brush>
  </inkml:definitions>
  <inkml:trace contextRef="#ctx0" brushRef="#br0">72 53 13499,'-1'-10'1091,"2"6"-685,-2 1 1,1 0-1,0 0 0,-1 0 0,1-1 0,-1 1 0,0 0 1,0 0-1,0 0 0,-1 0 0,-2-5 0,3 9-230,1 0-1,-1 1 0,1-1 1,0 0-1,-1 0 1,1 0-1,0 0 0,0 1 1,-1-1-1,1 0 1,0 0-1,0 0 1,0 1-1,1 1 0,20 269 1286,-14-246-1232,-7-26-227,0 0 1,0 0-1,0 0 0,0 0 1,0 1-1,0-1 0,0 0 1,0 0-1,0 0 1,0 0-1,0 0 0,0 0 1,0 0-1,0 0 0,1 1 1,-1-1-1,0 0 0,0 0 1,0 0-1,0 0 0,0 0 1,0 0-1,0 0 1,0 0-1,0 0 0,1 0 1,-1 0-1,0 0 0,0 0 1,0 0-1,0 0 0,0 0 1,0 0-1,0 0 0,1 0 1,-1 0-1,0 0 1,0 0-1,0 0 0,0 0 1,0 0-1,0 0 0,0 0 1,1 0-1,-1 0 0,0 0 1,0 0-1,0 0 0,0 0 1,0 0-1,0 0 1,0 0-1,1 0 0,3-16 52,-2 1-29,0 1 0,-1 0 0,-1-1-1,0 1 1,-1-1 0,-1 1 0,0 0-1,-5-20 1,1 27-13,3 13-23,1 15-15,1 23 10,1-1 1,3 0 0,11 59-1,-10-93 71,-3-17-1,-4-18 36,-1 17-62,1 0 0,-1 0 1,-1 1-1,1-1 0,-10-10 0,11 15-28,0 0 0,0 0 0,0 1-1,-1-1 1,0 1 0,1 0 0,-1 0 0,0 0 0,-1 1-1,1-1 1,0 1 0,-7-2 0,11 4 2,-1 0 1,1 0 0,0 0-1,0 0 1,0 0-1,-1 0 1,1-1-1,0 1 1,0 0 0,0 0-1,-1 0 1,1 0-1,0 0 1,0 0-1,0-1 1,0 1 0,-1 0-1,1 0 1,0 0-1,0 0 1,0-1-1,0 1 1,0 0 0,0 0-1,-1 0 1,1-1-1,0 1 1,0 0-1,0 0 1,0-1 0,0 1-1,0 0 1,0 0-1,0 0 1,0-1-1,0 1 1,0 0 0,0 0-1,0-1 1,8-10 126,18-13 113,-20 19-193,92-71-1408,-90 69 1100,-4-4-117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4.026"/>
    </inkml:context>
    <inkml:brush xml:id="br0">
      <inkml:brushProperty name="width" value="0.035" units="cm"/>
      <inkml:brushProperty name="height" value="0.035" units="cm"/>
    </inkml:brush>
  </inkml:definitions>
  <inkml:trace contextRef="#ctx0" brushRef="#br0">116 32 14875,'7'-31'3298,"-13"37"423,-4 10-2887,-16 64 321,-28 137 1,52-205-1132,-21 126 414,22-124-460,0 0 0,1 0 1,1 0-1,0 0 1,1 0-1,0 0 1,8 23-1,-9-33-137,0-1 0,1 0 0,-1 0 0,1 0 0,0 0 0,0 0 0,0 0 0,0 0 0,1-1 0,4 5 0,-7-6 28,1-1 0,0 1 0,0 0 0,1-1 0,-1 0 0,0 1 0,0-1 0,0 1 0,0-1 0,0 0 0,0 0 0,1 0 0,-1 0 0,0 0 0,0 0 0,0 0 0,0 0 0,1 0 0,-1 0 0,0-1 0,0 1 0,0 0 0,0-1 0,0 1 0,0-1 0,0 1 0,0-1 0,0 0 0,0 1 0,0-1 0,0 0 0,0 0 0,0 1 0,0-1 0,0-1 0,13-17-963,2-8-247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4.479"/>
    </inkml:context>
    <inkml:brush xml:id="br0">
      <inkml:brushProperty name="width" value="0.035" units="cm"/>
      <inkml:brushProperty name="height" value="0.035" units="cm"/>
    </inkml:brush>
  </inkml:definitions>
  <inkml:trace contextRef="#ctx0" brushRef="#br0">7 4 16500,'3'0'1632,"-1"-3"1497,-2 10-2369,1 3-112,-1 4-256,0 3-72,-1 2-112,-1 3-8,1-1-128,1-1-224,0-7-640,-3-6-160,1-8 728,-2-11-168,4-8-185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4.927"/>
    </inkml:context>
    <inkml:brush xml:id="br0">
      <inkml:brushProperty name="width" value="0.035" units="cm"/>
      <inkml:brushProperty name="height" value="0.035" units="cm"/>
    </inkml:brush>
  </inkml:definitions>
  <inkml:trace contextRef="#ctx0" brushRef="#br0">12 23 18396,'2'-14'1984,"-2"7"-1127,0 5-385,-2 2 2928,0 0-3008,2 5-528,0-3-272,-4 0-1584,2 2 1024,1 5 520,-2-1-289,3 5-103</inkml:trace>
  <inkml:trace contextRef="#ctx0" brushRef="#br0" timeOffset="1">92 591 13659,'0'37'4357,"2"-41"-912,8-20-2061,13-69 429,-15 55-1673,2 2-1,15-39 1,-24 75-148,-1-1 0,0 0 0,0 0 0,0 0 0,1 1 0,-1-1 0,0 0 0,1 1 0,-1-1 0,1 0 0,-1 1 0,1-1 0,-1 1 0,1-1 0,-1 0 0,1 1 0,-1-1 0,1 1 0,0 0-1,-1-1 1,1 1 0,1-1 0,-1 1-1,-1 1 0,1-1 0,-1 0 0,1 1 0,-1-1 1,1 0-1,-1 1 0,0-1 0,1 1 0,-1-1 0,1 1 0,-1-1 0,0 1 0,0 0 0,1-1 0,-1 1 0,0-1 0,0 1 0,0-1 0,1 2 0,5 38-198,-4-1-256,-1 1 0,-2-1 0,-7 43 0,8-81 431,0 0 0,0 0-1,0 0 1,0 0 0,0-1 0,-1 1 0,1 0 0,0 0 0,0 0 0,-1-1-1,1 1 1,-1 0 0,1 0 0,-1-1 0,1 1 0,-1 0 0,1-1-1,-1 1 1,1 0 0,-2 0 0,-2-7-405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0:55.315"/>
    </inkml:context>
    <inkml:brush xml:id="br0">
      <inkml:brushProperty name="width" value="0.035" units="cm"/>
      <inkml:brushProperty name="height" value="0.035" units="cm"/>
    </inkml:brush>
  </inkml:definitions>
  <inkml:trace contextRef="#ctx0" brushRef="#br0">0 0 17588,'2'21'1795,"1"-6"-1476,1 1 1,0-1-1,0 0 1,9 17 0,3 10 121,-2 0-11,-3 1-1,-1 1 1,6 57 0,-14-73-603,-1 0 0,-1 0 0,-2 0 0,0 0 0,-2 0 0,-10 36 0,3-29-142,-21 46 1,7-32-119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38.959"/>
    </inkml:context>
    <inkml:brush xml:id="br0">
      <inkml:brushProperty name="width" value="0.035" units="cm"/>
      <inkml:brushProperty name="height" value="0.035" units="cm"/>
    </inkml:brush>
  </inkml:definitions>
  <inkml:trace contextRef="#ctx0" brushRef="#br0">7 10 19356,'0'-1'1544,"-6"-8"-1335,9 12-129,-3-2 544,3 5-984,4-1-297,-3-3 545,-1 1-136,3 3-64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39.334"/>
    </inkml:context>
    <inkml:brush xml:id="br0">
      <inkml:brushProperty name="width" value="0.035" units="cm"/>
      <inkml:brushProperty name="height" value="0.035" units="cm"/>
    </inkml:brush>
  </inkml:definitions>
  <inkml:trace contextRef="#ctx0" brushRef="#br0">0 4 12867,'3'1'199,"-2"0"-184,-1-1 0,1 1 0,-1-1 1,1 1-1,-1-1 0,1 1 0,0-1 0,-1 1 0,1-1 1,0 0-1,-1 0 0,1 1 0,0-1 0,0 0 0,-1 0 1,1 0-1,0 0 0,-1 1 0,1-1 0,0 0 0,0 0 1,-1-1-1,1 1 0,0 0 0,0 0 0,-1 0 0,1 0 0,0-1 1,-1 1-1,1 0 0,0-1 0,-1 1 0,1 0 0,0-1 1,-1 1-1,1-1 0,-1 1 0,1-1 0,-1 1 0,1-1 1,-1 1-1,1-1 0,-1 0 0,1-1 0,0 2-26,0 0 1,-1 0-1,1 0 0,0 0 0,0 0 0,-1 0 1,1 0-1,0 0 0,0 0 0,-1 1 0,1-1 0,0 0 1,-1 0-1,1 1 0,0-1 0,-1 0 0,1 1 1,0-1-1,-1 1 0,1-1 0,0 1 0,19 14-989,-17-12 200,15 15-4297,-28-22 3989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39.878"/>
    </inkml:context>
    <inkml:brush xml:id="br0">
      <inkml:brushProperty name="width" value="0.035" units="cm"/>
      <inkml:brushProperty name="height" value="0.035" units="cm"/>
    </inkml:brush>
  </inkml:definitions>
  <inkml:trace contextRef="#ctx0" brushRef="#br0">0 2 15515,'8'-2'1337,"-3"2"-1105,0 3-120,0-1 704,1-1-904,0 0-224,0-1 288,-4 0-64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0.359"/>
    </inkml:context>
    <inkml:brush xml:id="br0">
      <inkml:brushProperty name="width" value="0.035" units="cm"/>
      <inkml:brushProperty name="height" value="0.035" units="cm"/>
    </inkml:brush>
  </inkml:definitions>
  <inkml:trace contextRef="#ctx0" brushRef="#br0">1 0 12619,'8'20'816,"-2"-13"-752,-2 0-48,2-7 72,-3-7-40,4-3-8</inkml:trace>
  <inkml:trace contextRef="#ctx0" brushRef="#br0" timeOffset="1">273 238 13323,'14'9'1088,"-4"-2"-936,-1-3-216,1 0 408,4-2-1704,4 1 1240,0 1-184,2-1-112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7.126"/>
    </inkml:context>
    <inkml:brush xml:id="br0">
      <inkml:brushProperty name="width" value="0.025" units="cm"/>
      <inkml:brushProperty name="height" value="0.025" units="cm"/>
    </inkml:brush>
  </inkml:definitions>
  <inkml:trace contextRef="#ctx0" brushRef="#br0">23 0 12556,'0'0'7463,"0"53"-6726,-3-25-481,-3 2-192,1-1 0,3 0 0,-1-6-64,3-4-160,0-5-897,0-5-545,0-5-1793,-4-4-1377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0.800"/>
    </inkml:context>
    <inkml:brush xml:id="br0">
      <inkml:brushProperty name="width" value="0.035" units="cm"/>
      <inkml:brushProperty name="height" value="0.035" units="cm"/>
    </inkml:brush>
  </inkml:definitions>
  <inkml:trace contextRef="#ctx0" brushRef="#br0">0 1 11346,'10'7'1409,"-1"0"-601,-5-2-248,1-1 1472,0 0-943,1-1-161,1 1-80,0-1-144,-4-1-104,0 0-336,-1-2-192,-1 0-32,6-1-112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2.652"/>
    </inkml:context>
    <inkml:brush xml:id="br0">
      <inkml:brushProperty name="width" value="0.035" units="cm"/>
      <inkml:brushProperty name="height" value="0.035" units="cm"/>
    </inkml:brush>
  </inkml:definitions>
  <inkml:trace contextRef="#ctx0" brushRef="#br0">45 64 8906,'-9'-9'870,"5"6"-478,1 0 0,0 0 0,0 0 0,0 0 0,0-1 1,1 1-1,-1-1 0,1 0 0,0 0 0,0 0 0,0 0 1,1 0-1,-2-4 0,23 34 1384,31 47-452,133 171 252,254 213-960,-293-310-567,39 29 150,-87-87 220,124 149-1,-155-157-345,3-3 0,92 80 0,-58-59 6,145 179 0,-165-179-80,-10-22-3,139 115-1,-64-63 29,-82-70 1,3-3 0,2-3 0,83 48 0,62 29 71,-160-91-81,88 76-1,-84-63-2,80 55-1,74 30 50,-22-7-61,47 28-26,-126-95 45,-4 6 0,110 88 0,297 227 49,-404-305-44,182 119-4,-106-73 16,-135-85 0,-2 2-1,64 69 1,-97-93-16,73 63 137,-89-77-141,-22-13-551,6 4 329,4-3 58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8.003"/>
    </inkml:context>
    <inkml:brush xml:id="br0">
      <inkml:brushProperty name="width" value="0.035" units="cm"/>
      <inkml:brushProperty name="height" value="0.035" units="cm"/>
    </inkml:brush>
  </inkml:definitions>
  <inkml:trace contextRef="#ctx0" brushRef="#br0">9 4 22541,'-2'0'2024,"-2"-3"-1664,4 18-184,-2 14 801,1 11-617,1 9-80,0 14-296,1 2-176,1 3-248,-1-2-153,2-1-447,0-5-280,-6-10 928,2-3-312,-2-12-56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8.439"/>
    </inkml:context>
    <inkml:brush xml:id="br0">
      <inkml:brushProperty name="width" value="0.035" units="cm"/>
      <inkml:brushProperty name="height" value="0.035" units="cm"/>
    </inkml:brush>
  </inkml:definitions>
  <inkml:trace contextRef="#ctx0" brushRef="#br0">1 325 18852,'8'-1'2056,"8"-6"-1399,3-7-289,2-4 1480,6-3-1312,4-5-80,3-3-88,0-1-168,1-1-400,-2 2-272,-6 0-472,0 6-224,-7-1 864,-5 3-296,-10-1-177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8.872"/>
    </inkml:context>
    <inkml:brush xml:id="br0">
      <inkml:brushProperty name="width" value="0.035" units="cm"/>
      <inkml:brushProperty name="height" value="0.035" units="cm"/>
    </inkml:brush>
  </inkml:definitions>
  <inkml:trace contextRef="#ctx0" brushRef="#br0">2 196 21197,'-1'1'1648,"4"4"-1192,8-5-144,13-9 432,11-5-136,5-5-168,6-2-63,4-5-426,2 4-255,-4-1-664,0 0-288,-1 6 928,-5 1-216,-2 5-216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49.264"/>
    </inkml:context>
    <inkml:brush xml:id="br0">
      <inkml:brushProperty name="width" value="0.035" units="cm"/>
      <inkml:brushProperty name="height" value="0.035" units="cm"/>
    </inkml:brush>
  </inkml:definitions>
  <inkml:trace contextRef="#ctx0" brushRef="#br0">265 0 18132,'-26'25'3693,"0"7"-2560,2 0 0,1 1 1,-22 42-1,32-50-1040,1 2-1,1-1 1,1 1-1,1 1 1,-6 35 0,13-54-122,1-1-1,0 1 1,0 0 0,1 0 0,2 14 0,-2-21 14,0 0 0,1 0 0,-1 0 0,1 0 0,-1 0 0,1 0 0,0-1 0,0 1 1,0 0-1,0-1 0,0 1 0,0 0 0,0-1 0,0 1 0,1-1 0,-1 0 0,1 1 0,-1-1 0,1 0 0,-1 0 1,1 0-1,0 0 0,-1 0 0,1 0 0,0 0 0,0-1 0,0 1 0,0-1 0,0 1 0,3-1 0,9 0-67,-1 0-1,1-1 1,0 0-1,-1-1 1,20-6 0,-15 4 35,0 0 0,20 0 0,-30 3 20,-1 1 0,1 0 0,-1 1-1,0 0 1,1 0 0,-1 0 0,0 1-1,0 0 1,0 1 0,10 4-1,-13-5 9,0 1-1,0-1 1,-1 1-1,1 0 1,-1 0-1,0 1 1,0-1 0,0 1-1,0-1 1,0 1-1,-1 0 1,0 0-1,1 0 1,-2 0-1,1 0 1,0 1-1,1 8 1,-1 1 82,0 0 0,-1 0 1,-1 0-1,0 0 0,-1 0 1,0 0-1,-1 0 0,-1 0 1,0 0-1,-1 0 0,0-1 1,-9 17-1,4-8 159,-2-1 0,-1 0 1,-1-1-1,0 0 0,-1-1 1,-26 26-1,31-37-254,0 0 1,0 0-1,0-1 1,-1 0-1,0-1 1,-1 0-1,1-1 1,-1 0-1,-15 5 0,20-8-106,1-1-1,-1 0 1,-1 0-1,1 0 0,0 0 1,0-1-1,0 0 1,0 0-1,0-1 0,0 0 1,0 0-1,0 0 1,0-1-1,0 0 0,0 0 1,1-1-1,-1 1 1,1-1-1,-1 0 0,-4-4 1,-16-18-633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0.524"/>
    </inkml:context>
    <inkml:brush xml:id="br0">
      <inkml:brushProperty name="width" value="0.035" units="cm"/>
      <inkml:brushProperty name="height" value="0.035" units="cm"/>
    </inkml:brush>
  </inkml:definitions>
  <inkml:trace contextRef="#ctx0" brushRef="#br0">1 128 19292,'7'-3'1544,"6"-2"-1344,1-2-127,1-3 383,11 0-320,1-3-152,7-3-352,3 2-345,-1 1 577,-4-5-112,1 0-72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0.930"/>
    </inkml:context>
    <inkml:brush xml:id="br0">
      <inkml:brushProperty name="width" value="0.035" units="cm"/>
      <inkml:brushProperty name="height" value="0.035" units="cm"/>
    </inkml:brush>
  </inkml:definitions>
  <inkml:trace contextRef="#ctx0" brushRef="#br0">14 201 17012,'-2'6'271,"-1"0"0,1 0 0,1 0 0,-1 0 0,1 1 0,0-1 0,0 13 1,2 47 516,-1-61-615,6 58 499,25 115 0,33 59-950,-47-176 97,-12-45 102,-4-8 25,1 0 1,0-1-1,1 0 0,0 1 1,0-1-1,1 0 1,4 7-1,-8-14 52,0 0 1,0 0-1,0 0 0,0 0 0,0 0 1,0 1-1,1-1 0,-1 0 1,0 0-1,0 0 0,0 0 0,0 0 1,0 0-1,1 0 0,-1 1 1,0-1-1,0 0 0,0 0 0,0 0 1,1 0-1,-1 0 0,0 0 1,0 0-1,0 0 0,0 0 0,1 0 1,-1 0-1,0 0 0,0 0 1,0 0-1,1 0 0,-1 0 0,0 0 1,0 0-1,0 0 0,0-1 1,1 1-1,-1 0 0,0 0 0,0 0 1,0 0-1,0 0 0,0 0 1,1 0-1,-1-1 0,0 1 0,0 0 1,6-13-5,2-21 49,16-114 159,101-482 1379,-97 526-1625,-25 82-260,-5 19 141,-7 13 11,-7 18-85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1.383"/>
    </inkml:context>
    <inkml:brush xml:id="br0">
      <inkml:brushProperty name="width" value="0.035" units="cm"/>
      <inkml:brushProperty name="height" value="0.035" units="cm"/>
    </inkml:brush>
  </inkml:definitions>
  <inkml:trace contextRef="#ctx0" brushRef="#br0">0 0 15811,'20'46'1513,"-1"-10"-1049,-5-4-168,7-9 872,-4-3-840,3-6-512,-2-10-240,0-11 360,-4-9-176,-5-15-88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2.323"/>
    </inkml:context>
    <inkml:brush xml:id="br0">
      <inkml:brushProperty name="width" value="0.035" units="cm"/>
      <inkml:brushProperty name="height" value="0.035" units="cm"/>
    </inkml:brush>
  </inkml:definitions>
  <inkml:trace contextRef="#ctx0" brushRef="#br0">1 530 13979,'-1'23'601,"1"-1"0,1 1 0,1 0-1,0-1 1,2 0 0,1 1 0,1-2 0,12 33 0,-17-50-570,1-1 1,-1 0 0,1 0-1,-1 0 1,1-1-1,0 1 1,0 0-1,0-1 1,1 1 0,-1-1-1,1 1 1,-1-1-1,1 0 1,6 3 0,-8-4-18,0-1-1,0 0 1,0 0 0,0 1 0,0-1 0,1 0 0,-1 0 0,0 0 0,0 0 0,0 0 0,0 0 0,1 0 0,-1-1 0,0 1 0,0 0 0,0-1-1,2 0 1,-1 0 10,0-1 0,0 1 0,0-1 0,0 1 0,0-1 0,0 0 0,0 0 0,-1 0 0,1 0 0,2-4 0,3-8 107,0 0 0,-1 0 0,-1-1 0,0 1 0,0-1 0,2-21 0,8-93 834,-15 128-964,1-13 45,2-14 477,-2 51-202,-1-3-286,-1 35 86,3 0-1,13 86 0,-15-141-112,0 1 0,0 0 0,0 0 0,0 0 0,0 0 0,1 0 0,-1-1 1,0 1-1,0 0 0,1 0 0,-1 0 0,0-1 0,1 1 0,-1 0 0,1 0 0,-1-1 1,1 1-1,-1 0 0,1-1 0,0 1 0,-1-1 0,1 1 0,1 0 0,-2-1 1,1-1 0,0 1 0,-1 0 0,1-1 0,0 1 0,-1-1 0,1 1 0,-1-1 0,1 0 0,-1 1 0,1-1 0,-1 1 0,1-1 0,-1 0 0,1 0 0,-1 1 0,0-1 0,0 0 0,1 0 0,13-45 198,-9 24-139,-2 6-15,0 0 0,1 1 0,1-1 1,1 1-1,0 0 0,14-25 0,-19 39-55,-1 0-1,1 0 1,0 0 0,0 0-1,0 0 1,0 0-1,0 1 1,0-1-1,0 0 1,0 0 0,0 1-1,0-1 1,0 1-1,1-1 1,-1 1 0,0-1-1,0 1 1,1 0-1,-1 0 1,0 0-1,0-1 1,1 1 0,-1 0-1,0 1 1,0-1-1,1 0 1,-1 0-1,0 0 1,0 1 0,1-1-1,-1 1 1,0-1-1,0 1 1,0-1-1,0 1 1,0 0 0,0-1-1,0 1 1,0 0-1,0 0 1,0 0 0,0 0-1,1 1 1,5 6-42,-1-1 0,1 1 0,-1 0 0,5 10 0,-10-15 30,46 90-242,-47-93 257,0 0 0,0 0 0,1 0 0,-1 0 0,0 0-1,0 0 1,0 0 0,0 0 0,0 0 0,0 1 0,0-1 0,0 0 0,0 0 0,0 0 0,0 0-1,0 0 1,0 0 0,0 0 0,0 0 0,0 0 0,0 0 0,1 0 0,-1 0 0,0 0-1,0 0 1,0 0 0,0 0 0,0 0 0,0 0 0,0 0 0,0 0 0,0 0 0,0 0 0,0 0-1,1 0 1,-1 0 0,0 0 0,0 0 0,0 0 0,0 0 0,0 0 0,0 0 0,0 0-1,0 0 1,0 0 0,0 0 0,1 0 0,-1 0 0,0 0 0,0 0 0,0 0 0,0 0 0,0 0-1,0 0 1,0 0 0,0-1 0,0 1 0,0 0 0,0 0 0,0 0 0,0 0 0,2-9 40,0-12 26,-5-32 315,-3 1 1,-20-88-1,15 87-133,11 53-249,0-1 0,0 1-1,0 0 1,0 0-1,0-1 1,0 1 0,0 0-1,0-1 1,0 1-1,0 0 1,0 0 0,0-1-1,0 1 1,0 0 0,0-1-1,0 1 1,0 0-1,0 0 1,0-1 0,0 1-1,1 0 1,-1 0-1,0-1 1,0 1 0,0 0-1,0 0 1,1-1-1,-1 1 1,0 0 0,0 0-1,1 0 1,-1 0-1,0-1 1,0 1 0,1 0-1,-1 0 1,0 0-1,0 0 1,1 0 0,-1 0-1,16 0-59,3 1 54,41-21-1,-49 16 11,0-1 0,0 2-1,1-1 1,0 2 0,-1 0 0,14-1 0,-20 2-6,0 2-1,0-1 1,0 0 0,0 1 0,-1 0-1,1 0 1,0 0 0,-1 1 0,1 0-1,-1 0 1,1 0 0,-1 0 0,0 1-1,0-1 1,0 1 0,0 0 0,0 0 0,-1 1-1,1-1 1,-1 1 0,0 0 0,0 0-1,0 0 1,-1 0 0,1 0 0,-1 0-1,3 9 1,2 9-4,-1 0 0,0 0 0,-2 0 0,3 38 0,-4-37 21,4 56 124,-7-79-137,0 0-1,0 0 1,0 0-1,0 0 1,0 1-1,0-1 1,0 0-1,0 0 1,0 0-1,0 0 1,0 0-1,0 1 1,0-1-1,0 0 1,0 0-1,0 0 1,0 0-1,0 0 1,0 0-1,0 1 1,0-1-1,0 0 1,0 0-1,0 0 1,0 0-1,0 0 1,0 0-1,0 1 1,0-1-1,0 0 1,0 0-1,0 0 1,1 0-1,-1 0 1,0 0-1,0 0 1,0 0-1,0 1 1,0-1-1,0 0 1,0 0-1,1 0 1,-1 0-1,0 0 1,0 0-1,0 0 1,0 0-1,0 0 1,1 0-1,-1 0 1,0 0-1,0 0 1,0 0-1,0 0 1,1 0-1,3-10 31,4-15-10,-1-32 11,-2 1 0,-3-1 0,-7-81 0,17 185-251,-11-44 214,1 1 0,-1 0 0,0-1 0,1 1 0,0-1 0,0 1 0,0-1 0,0 0-1,1 0 1,-1 0 0,1 0 0,0-1 0,0 1 0,0-1 0,0 1 0,4 2 0,-5-5 6,0 0 1,0 1 0,0-1-1,0 0 1,-1 0-1,1 0 1,0 0-1,0 0 1,0-1 0,-1 1-1,1-1 1,0 1-1,0-1 1,-1 1-1,1-1 1,0 0 0,-1 0-1,1 0 1,-1 0-1,1 0 1,-1 0-1,1 0 1,-1-1 0,0 1-1,2-3 1,4-4 18,0 0 1,-1-1-1,6-11 0,-11 18-17,22-38 70,-1-2 1,-3 0 0,-1-1 0,-2-1-1,17-76 1,-30 84-34,-3 35-40,0 1-1,0-1 0,0 1 1,0-1-1,0 1 0,-1-1 1,1 1-1,0-1 0,0 1 1,0-1-1,0 1 0,-1-1 1,1 1-1,0-1 0,0 1 1,-1-1-1,1 1 0,0 0 1,-1-1-1,1 1 0,-1-1 1,0 1-1,1 0 0,-1 0 0,0 1 0,1-1 0,-1 0 0,1 0 0,-1 0 0,0 1 0,1-1 1,-1 0-1,1 1 0,-1-1 0,1 1 0,-1-1 0,1 0 0,-1 1 0,1-1 0,0 1 0,-1-1 0,1 1 0,0 0 1,-1 0-1,-5 8 1,1 0 1,0 0 0,1 0 0,0 1 0,0 0 0,1-1 0,-3 18 0,-7 74 19,11-74 0,3 52 0,0-71-42,0 0-1,0 1 1,0-1 0,1 0-1,1 0 1,0 0-1,0 0 1,0 0-1,1-1 1,6 10-1,-9-15 6,0-1 1,0 1-1,1-1 0,-1 1 0,0-1 0,1 0 1,0 0-1,-1 0 0,1 0 0,-1 0 0,1 0 1,0 0-1,0-1 0,0 1 0,-1-1 0,1 1 1,0-1-1,0 1 0,0-1 0,0 0 0,0 0 1,0 0-1,0 0 0,0-1 0,0 1 0,-1 0 1,1-1-1,0 1 0,0-1 0,0 0 0,0 1 1,-1-1-1,1 0 0,0 0 0,-1 0 0,1 0 1,-1-1-1,3-2 0,10-21-123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7.484"/>
    </inkml:context>
    <inkml:brush xml:id="br0">
      <inkml:brushProperty name="width" value="0.025" units="cm"/>
      <inkml:brushProperty name="height" value="0.025" units="cm"/>
    </inkml:brush>
  </inkml:definitions>
  <inkml:trace contextRef="#ctx0" brushRef="#br0">0 58 13100,'0'0'3812,"7"-8"-2312,-5 4-1365,1 0 0,0 0 0,1 1 0,-1-1 0,1 1 0,-1 0 0,1 0 0,0 0 0,0 1 0,0 0 0,1-1 0,-1 1 0,0 0 0,1 1 0,-1-1 0,1 1 0,0 0 0,-1 0 0,1 1 0,6-1 0,0 1-104,0 0-1,-1 0 1,1 1 0,0 0 0,-1 1 0,1 0-1,-1 1 1,0 0 0,0 0 0,0 1 0,0 1 0,-1 0-1,1 0 1,-1 1 0,-1 0 0,1 0 0,-1 1-1,0 0 1,0 0 0,-1 1 0,8 11 0,-13-16-6,0 0-1,0 0 1,0 1 0,-1-1 0,1 1 0,-1-1 0,0 1-1,0 0 1,0-1 0,0 1 0,-1 0 0,1 0-1,-1 0 1,0 0 0,0-1 0,-1 1 0,0 6 0,-1-5 147,0 1 0,0 0 0,-1 0 0,0-1 0,0 1 0,0-1 0,0 0 0,-1 0 0,-8 9 0,-3-1 259,0 0 1,-1 0-1,0-2 1,-1 0 0,-29 14-1,36-20-308,-1 0 0,1-1 1,-1 0-1,-13 2 0,23-5-178,0-1 1,-1 1-1,1-1 0,-1 1 1,1-1-1,0 0 0,-1 0 1,1 0-1,-1 0 1,1 0-1,0 0 0,-1 0 1,1 0-1,-1 0 1,1-1-1,0 1 0,-1-1 1,1 1-1,0-1 1,-1 1-1,1-1 0,0 0 1,0 1-1,0-1 1,0 0-1,-1 0 0,1 0 1,0 0-1,1 0 1,-1 0-1,0 0 0,0-1 1,0 1-1,1 0 1,-1 0-1,0-1 0,1 1 1,-1 0-1,1-1 1,0 1-1,-1 0 0,1-1 1,0 1-1,0-2 1,0-27-4020,0-4-2951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5.377"/>
    </inkml:context>
    <inkml:brush xml:id="br0">
      <inkml:brushProperty name="width" value="0.035" units="cm"/>
      <inkml:brushProperty name="height" value="0.035" units="cm"/>
    </inkml:brush>
  </inkml:definitions>
  <inkml:trace contextRef="#ctx0" brushRef="#br0">1 528 16604,'1'-2'732,"7"-8"-745,0 0 1,1 0 0,0 0-1,0 1 1,1 0-1,0 1 1,1 0 0,21-12-1,100-42-127,-125 59 149,52-19 9,1 1-1,1 4 1,1 2 0,0 3-1,1 2 1,0 4 0,82 1-1,1 5 159,174-23 0,-53-22-58,6 0-91,2 22-32,115 32-1,65-3 35,190-48-25,-97 5 4,-1 35-33,-429 8 19,679 15 10,-13-3-41,-639-3-37,367 22-343,713-50 236,-1217 13 186,297-17 126,-224 8-88,138-35 1,-139 19 12,26-7-7,-92 28 52,0 2 0,1 0 1,-1 0-1,1 1 1,19 2-1,-29 1 561,-13 1-322,-16 0-107,-83-11-600,75 5 206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7.514"/>
    </inkml:context>
    <inkml:brush xml:id="br0">
      <inkml:brushProperty name="width" value="0.035" units="cm"/>
      <inkml:brushProperty name="height" value="0.035" units="cm"/>
    </inkml:brush>
  </inkml:definitions>
  <inkml:trace contextRef="#ctx0" brushRef="#br0">1 397 10674,'10'1'408,"0"1"0,-1 0 0,13 5 0,-5-2-105,31 9 331,-21-6-440,0 0-1,0-2 1,38 4 0,-19-9-57,-1-2 0,0-1 1,0-3-1,0-2 0,82-23 1,-58 12 2,0 4 1,1 2-1,117-5 0,-47 15-104,25-1-10,172-26-1,-170 3-4,239-31 3,-310 49-14,-1 4 1,126 11-1,-66 9 6,164 11 46,-241-25-28,0-2 0,86-13 0,325-82 346,-243 42-139,-126 32-112,0 5-1,191 0 1,-236 16 8,1-4 0,-2-2 0,113-25 0,-151 23-112,0 2-1,1 1 1,-1 2 0,39 2-1,-20 4-14,-1 3-1,58 13 0,-60-11-3,0-2-1,89-1 1,-127-4-4,1 0 0,-1 0 0,1 2 0,-1 0 0,0 1 0,27 10 0,-2 4 10,37 23 0,-49-25-7,0-2-1,0 0 0,2-2 1,32 10-1,-24-15-8,1-1 0,72 1 0,-72-7 3,0 3-1,71 13 0,-60-3 53,0-3 0,0-2 1,0-2-1,1-3 0,0-1 1,0-3-1,93-13 0,-139 14-46,278-41 473,-94 34 627,-186 5-1171,-6-1-107,-7-3 50,-9 1 58,-12-2-14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8:59.024"/>
    </inkml:context>
    <inkml:brush xml:id="br0">
      <inkml:brushProperty name="width" value="0.035" units="cm"/>
      <inkml:brushProperty name="height" value="0.035" units="cm"/>
    </inkml:brush>
  </inkml:definitions>
  <inkml:trace contextRef="#ctx0" brushRef="#br0">0 609 14347,'41'23'1028,"-5"-1"-600,-14-12-464,0-1 0,1-1 0,0-1 0,0 0-1,1-2 1,48 4 0,-38-8-16,1-2-1,-1-1 1,1-1 0,45-11 0,303-63 118,-91 14 65,79-15-51,-256 59-67,147-5-1,-12 22 3,46-2-13,-214-1 28,131-26 1,34-27 111,21-5 67,-179 46-93,97-5 1,51 14 92,-122 7-18,212-30 1,5-57 269,-59 13 98,-238 68-512,-1 0 0,1 3 0,0 1-1,0 1 1,0 2 0,0 1 0,0 2-1,-1 2 1,1 1 0,-1 1 0,55 20 0,-58-14-42,0-2 0,0-2 0,1 0 0,0-3 1,1 0-1,-1-2 0,1-1 0,40-3 0,0-6-1222,-73 6 1207,0 0 0,0 0 1,0 0-1,0 0 0,0 0 0,1 0 1,-1 0-1,0 0 0,0 0 0,0 0 1,0 0-1,0 0 0,0-1 0,0 1 1,0 0-1,1 0 0,-1 0 1,0 0-1,0 0 0,0 0 0,0 0 1,0-1-1,0 1 0,0 0 0,0 0 1,0 0-1,0 0 0,0 0 1,0 0-1,0-1 0,0 1 0,0 0 1,0 0-1,0 0 0,0 0 0,0 0 1,0-1-1,0 1 0,0 0 1,0 0-1,0 0 0,0 0 0,0 0 1,0 0-1,-1 0 0,1-1 0,0 1 1,0 0-1,0 0 0,0 0 1,-6-4-323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9:00.042"/>
    </inkml:context>
    <inkml:brush xml:id="br0">
      <inkml:brushProperty name="width" value="0.035" units="cm"/>
      <inkml:brushProperty name="height" value="0.035" units="cm"/>
    </inkml:brush>
  </inkml:definitions>
  <inkml:trace contextRef="#ctx0" brushRef="#br0">1 356 13859,'16'4'358,"23"8"-136,0-2 0,59 7 0,1-13-219,-1-4 0,116-15 0,-52 3-18,494 13-48,-95 15 363,-392-22-46,219-34 0,-195 8-138,565-71 217,-619 93-208,516-33 912,-307 17-334,-263 15-525,0-4 0,84-25 1,-115 23-124,-18 4 1,1 3 0,1 1 0,58-7-1,-89 15-46,0 1-1,-1 1 0,1-1 1,0 1-1,0 0 0,-1 0 1,1 1-1,-1 0 0,1 0 1,-1 1-1,0 0 0,0 0 1,0 0-1,0 0 0,8 8 1,-13-10 21,0-1 0,0 1 0,0 0 0,0 0 0,0-1 0,0 1 0,1-1 0,-1 1 0,0-1 0,0 1 0,1-1 0,-1 0 0,0 0 0,1 0 0,-1 0 0,0 1 0,1-2 0,-1 1 0,0 0 0,1 0 0,-1 0 0,0-1 0,0 1-1,1 0 1,-1-1 0,0 1 0,0-1 0,0 0 0,0 1 0,1-1 0,-1 0 0,0 0 0,0 0 0,0 1 0,-1-1 0,1 0 0,0 0 0,0-1 0,0 1 0,-1 0 0,1 0 0,0 0 0,-1 0 0,1-3 0,6-18 174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49:55.082"/>
    </inkml:context>
    <inkml:brush xml:id="br0">
      <inkml:brushProperty name="width" value="0.035" units="cm"/>
      <inkml:brushProperty name="height" value="0.035" units="cm"/>
    </inkml:brush>
  </inkml:definitions>
  <inkml:trace contextRef="#ctx0" brushRef="#br0">18 81 12403,'0'0'1027,"13"-1"1728,96-18-978,143-29-895,-183 36-849,-62 12-19,0-1-1,-1 1 1,1 0 0,-1 1 0,1 0 0,-1 0 0,1 0 0,10 4-1,-17-5 1,1 0 0,-1 0-1,1 0 1,-1 1-1,1-1 1,-1 0 0,1 0-1,-1 0 1,1 0-1,-1 1 1,1-1-1,-1 0 1,0 1 0,1-1-1,-1 0 1,1 1-1,-1-1 1,0 0 0,1 1-1,-1-1 1,0 1-1,0-1 1,1 0 0,-1 1-1,0-1 1,0 1-1,1-1 1,-1 1 0,0-1-1,0 1 1,0-1-1,0 1 1,0-1-1,0 1 1,0-1 0,0 1-1,0 0 1,0-1-1,0 1 1,0-1 0,0 1-1,0-1 1,-1 1-1,1-1 1,0 0 0,0 1-1,-1-1 1,1 1-1,0-1 1,0 1 0,-1-1-1,1 0 1,-1 1-1,1-1 1,0 0 0,-1 1-1,0-1 1,-26 17 684,-5-5-400,-1-1 0,-1-1-1,-39 5 1,-104 7-69,154-19-202,-113 3-19,238-14-240,-39 7 206,334-22-53,-481 53 350,31-17-223,0-2 0,-1-3 0,0-2 0,0-3 1,-1-2-1,-56-6 0,109 5-51,0 0 0,0 0 0,-1-1 0,1 1-1,0-1 1,0 1 0,0-1 0,0 0 0,-3-1 0,5 1 2,0 1 0,0 0 0,0 0 1,-1 0-1,1 0 0,0-1 0,0 1 1,0 0-1,0 0 0,0 0 0,0-1 1,0 1-1,0 0 0,-1 0 0,1-1 1,0 1-1,0 0 0,0 0 0,0-1 1,0 1-1,0 0 0,0 0 0,0-1 1,1 1-1,-1 0 0,0 0 0,0 0 1,0-1-1,0 1 0,0 0 0,0 0 1,0 0-1,0-1 0,1 1 0,-1 0 1,0 0-1,0 0 0,0-1 0,0 1 1,1 0-1,-1 0 0,0 0 0,4-3-11,0 1 0,0-1 0,0 1 0,1 0 0,-1 1 0,6-2 0,32-9-11,0 3 1,1 2-1,65-4 0,130 14-246,-230-2 245,24 2-66,-30-3 82,-1 0 1,0 0 0,0 1 0,0-1-1,0 0 1,0 1 0,0-1-1,0 0 1,0 1 0,0-1 0,0 1-1,0 0 1,0-1 0,-1 1 0,1 0-1,0-1 1,0 1 0,0 0 0,-1 0-1,1 0 1,-1 0 0,2 1 0,-2-1 4,0 0 0,0-1 1,-1 1-1,1 0 0,0 0 1,0-1-1,-1 1 0,1 0 1,0 0-1,-1-1 0,1 1 1,0 0-1,-1-1 0,1 1 1,-1-1-1,1 1 0,-1-1 1,1 1-1,-1-1 0,0 1 1,1-1-1,-1 1 0,0-1 0,1 0 1,-1 1-1,-1-1 0,-22 11 61,20-10-49,-69 21 90,-1-2 0,0-4-1,-95 8 1,157-23-132,1 0 0,-1 0 0,1-1 0,0-1-1,-16-2 1,27 3 24,0 0 0,0 0-1,0 0 1,-1 0 0,1 0-1,0 0 1,0 0 0,0 0-1,0 0 1,0 0 0,-1 0-1,1 0 1,0 0 0,0 0 0,0 0-1,0 0 1,0 0 0,-1 0-1,1-1 1,0 1 0,0 0-1,0 0 1,0 0 0,0 0-1,0 0 1,0 0 0,-1 0-1,1-1 1,0 1 0,0 0-1,0 0 1,0 0 0,0 0 0,0 0-1,0-1 1,0 1 0,0 0-1,0 0 1,0 0 0,0 0-1,0 0 1,0-1 0,0 1-1,0 0 1,0 0 0,0 0-1,0 0 1,0 0 0,0-1-1,0 1 1,0 0 0,0 0 0,0 0-1,1 0 1,9-9-298,15-5-127,9 5-386,53-7 1,-15 4-164,97-15-2149,-142 22 2487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0:31.157"/>
    </inkml:context>
    <inkml:brush xml:id="br0">
      <inkml:brushProperty name="width" value="0.035" units="cm"/>
      <inkml:brushProperty name="height" value="0.035" units="cm"/>
    </inkml:brush>
  </inkml:definitions>
  <inkml:trace contextRef="#ctx0" brushRef="#br0">510 135 9482,'-1'-3'164,"0"-1"0,-1 1-1,0 0 1,0 0 0,0 0 0,0 0 0,0 0-1,0 0 1,-1 0 0,0 1 0,1-1 0,-1 1-1,0 0 1,0-1 0,0 1 0,0 1 0,-1-1-1,1 0 1,-1 1 0,1 0 0,-1 0-1,1 0 1,-1 0 0,1 0 0,-8 1 0,5 0-114,0 0 1,-1 1 0,1-1 0,0 2-1,0-1 1,0 1 0,0 0 0,0 0-1,0 0 1,0 1 0,0 0 0,1 0-1,0 1 1,-6 4 0,-1 3 1,-1 1 0,2 0 0,0 1 0,0 0 0,1 1 0,-15 29 1,-39 100 359,39-84-246,-4 9-56,-55 137 306,73-170-345,2 0-1,1 1 1,2 1-1,1-1 1,2 1 0,3 68-1,41 220-35,-37-302-34,19 105 17,6-2 0,87 237 1,-104-332-22,3-1 1,28 47 0,-35-66 5,0 1 0,0-1 0,2-1 0,-1 1 0,1-2 1,1 1-1,0-1 0,23 14 0,-30-21-2,0 0 0,0-1 1,-1 1-1,1-1 0,1 0 0,-1 0 1,0 0-1,0 0 0,0-1 0,0 0 0,1 0 1,-1 0-1,8-1 0,-5-1 11,0 0 0,0 0 0,-1-1 0,1 1 0,-1-1 0,1-1 0,9-6 0,-2-1 26,-1 0 0,-1-1 0,1 0-1,-2-1 1,0 0 0,11-18-1,-3 0 63,-1-1 0,20-53-1,17-71 129,-10 6-113,38-237 0,-21-163-77,-61 536-36,7-82 109,-7-115-1,-3 183-45,-1 0-1,-1 0 1,-1 0-1,-1 1 0,-2 0 1,0 0-1,-2 1 1,-24-46-1,28 63-42,0 0 0,0 1 1,0 0-1,-1 0 0,0 1 0,-1-1 1,0 2-1,0-1 0,0 1 0,-1 0 1,-12-6-1,14 9-79,0 0 0,0 0 0,-1 1 0,1 0 0,-1 0 0,0 1 0,0 0 0,1 0 0,-1 1 0,0 0 0,0 0 0,0 1 0,0 0 0,1 1 0,-13 3-1,-58 26-298,36-13 98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0:36.054"/>
    </inkml:context>
    <inkml:brush xml:id="br0">
      <inkml:brushProperty name="width" value="0.035" units="cm"/>
      <inkml:brushProperty name="height" value="0.035" units="cm"/>
    </inkml:brush>
  </inkml:definitions>
  <inkml:trace contextRef="#ctx0" brushRef="#br0">10 56 11666,'-10'-1'5996,"33"7"-4287,-11-4-1272,0 0 1,19 7 0,-23-7-396,0 1 0,1-1 0,-1 0 0,1-1 0,-1 1 0,1-2 0,14 0 0,10-4 74,-15 2-51,-1 0 0,1 1-1,18 1 1,395-1 237,-340-3-262,254-2-30,361 42 0,-479-10 16,143 11 25,-107-29-72,521-52 1,125-42 6,-606 61 69,125 8-66,1 23 37,-361-4-14,681 14 78,-678-14-86,-1 3-1,0 3 0,0 3 0,99 29 0,-121-26-15,0-2-1,1-2 1,0-2-1,92 2 1,-71-7 38,-39-1-32,38-2-1,-66 0 13,1-1 0,-1 0-1,1 0 1,-1 0 0,1 0 0,-1-1 0,0 1 0,0-1-1,1 0 1,-1 0 0,-1 0 0,1 0 0,0-1-1,0 1 1,-1-1 0,1 0 0,-1 1 0,0-1 0,0 0-1,0 0 1,2-5 0,-2 6-77,-6 6-183,1-3 261,1 1 0,-1-1 1,0 0-1,0 0 1,0 0-1,0 0 0,0 0 1,0-1-1,0 0 0,0 1 1,0-1-1,-4-1 1,-10 1-100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09.444"/>
    </inkml:context>
    <inkml:brush xml:id="br0">
      <inkml:brushProperty name="width" value="0.035" units="cm"/>
      <inkml:brushProperty name="height" value="0.035" units="cm"/>
    </inkml:brush>
  </inkml:definitions>
  <inkml:trace contextRef="#ctx0" brushRef="#br0">1 0 12027,'4'2'2952,"15"5"-1874,37-6 670,72-3-990,-99 0-619,-1 2 1,1 1-1,44 7 1,83 29 350,-130-30-432,0-2 0,0-1 0,45 1 1,83-7 42,-63-2-70,-63 4-19,94-2 11,146 16 1,114 59-4,-255-44-16,-56-17-7,121 8 0,73-16 16,-213-4-8,-26 0 0,335-5 8,-2-32-12,-296 27 1,1 3 1,-1 2 0,100 5-1,-137 2-3,-1-1 0,1-2-1,29-4 1,-40 2 4,1 0 1,-1-1-1,0-1 1,0 0-1,0-1 1,16-10-1,-23 10 200,-13 4-203,-12-3-2984,9-4 1844,5 2 433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5.216"/>
    </inkml:context>
    <inkml:brush xml:id="br0">
      <inkml:brushProperty name="width" value="0.035" units="cm"/>
      <inkml:brushProperty name="height" value="0.035" units="cm"/>
    </inkml:brush>
  </inkml:definitions>
  <inkml:trace contextRef="#ctx0" brushRef="#br0">94 257 11530,'-1'0'24,"-7"0"481,-1 0-1,1 0 1,0-1-1,0 0 1,-11-3-1,17 3-401,0 0-1,0 1 0,0-1 0,1 0 1,-1 0-1,0 0 0,1 0 0,-1 0 1,1-1-1,-1 1 0,1 0 0,-1-1 1,1 1-1,0-1 0,0 1 0,0-1 1,0 0-1,0 0 0,0 1 0,0-1 0,1 0 1,-1 0-1,1 0 0,-1 0 0,1 0 1,0 1-1,-1-1 0,1-3 0,0 1-24,0-1 1,0 1-1,1-1 0,-1 1 0,1-1 0,0 1 0,0-1 0,1 1 0,-1 0 0,1 0 0,0 0 0,0 0 0,0 0 0,1 0 0,-1 0 0,1 1 0,0-1 0,0 1 0,0 0 0,1 0 0,-1 0 0,1 0 1,6-3-1,-4 2-70,1 1 1,-1 1-1,1-1 1,-1 1-1,1 0 1,0 1 0,0 0-1,0 0 1,0 0-1,0 1 1,0 0-1,0 0 1,0 0 0,12 4-1,12 3-19,93 17 33,-107-22 32,1-1 0,0-1 0,0 0 0,-1-1 0,22-5 0,-10 0 61,-1-1 0,0-2 0,0-1 1,-1-1-1,-1-2 0,0 0 0,47-33 0,-62 41-546,-11 5 416,1 0 1,-1 0-1,0 0 1,1 1 0,-1-1-1,0 0 1,1 0-1,-1 1 1,0-1-1,0 0 1,1 0-1,-1 1 1,0-1 0,0 0-1,1 1 1,-1-1-1,0 0 1,0 1-1,0-1 1,0 0-1,0 1 1,1-1 0,-1 0-1,0 1 1,0-1-1,0 1 1,0-1-1,3 11-261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5.811"/>
    </inkml:context>
    <inkml:brush xml:id="br0">
      <inkml:brushProperty name="width" value="0.035" units="cm"/>
      <inkml:brushProperty name="height" value="0.035" units="cm"/>
    </inkml:brush>
  </inkml:definitions>
  <inkml:trace contextRef="#ctx0" brushRef="#br0">17 207 15323,'1'-14'828,"0"5"-331,0 0-1,0-1 0,-2-13 0,1 31 171,0 0 0,-1 0-1,-2 12 1,-2 16-305,-2 54-198,3-1 1,10 106 0,-5-188-167,0 0 0,0 0 1,1 0-1,0 0 0,0 0 0,6 10 0,-8-16 2,1 0 0,-1 0 0,1 0 0,-1 0 0,1 0 0,0-1 0,0 1 1,-1 0-1,1 0 0,0-1 0,0 1 0,0-1 0,0 1 0,0 0 0,0-1 0,-1 0 0,1 1 0,1-1 0,-1 1 0,1-1 1,-1 0 0,1 0 1,-1-1 0,1 1 0,-1 0 0,1-1-1,-1 0 1,1 1 0,-1-1 0,0 0 0,1 1-1,-1-1 1,0 0 0,1 0 0,-1 0 0,0 0 0,0 0-1,0 0 1,1-3 0,10-11 74,-1-1 0,-1 0 1,0 0-1,11-27 0,26-78 349,-41 104-370,26-76 227,37-168-1,-66 249-465,-2 9 76,0 0-1,-1 1 0,1-1 1,-1 0-1,1 0 0,-1 0 1,0 1-1,0-1 1,0 0-1,-1 0 0,1 0 1,-1-2-1,1 4 84,0 1 0,-1 0 0,1 0 0,0 0 0,0 0 0,0 0 0,0-1 0,0 1 0,0 0 0,0 0 0,0 0 0,0 0 0,0 0 0,-1-1 0,1 1 0,0 0 0,0 0 0,0 0 0,0 0 0,0 0 0,-1 0 0,1 0 0,0 0 0,0 0 0,0 0 0,0 0 0,0 0 0,-1 0 0,1 0 0,0 0 0,0 0 0,0 0 0,0 0 0,-1 0 0,1 0 0,0 0 0,0 0 0,0 0 0,0 0 0,-1 0 0,1 0 0,0 0 0,0 0 0,0 0 0,0 0 1,-9 9-440,-4 12-90,0 6-217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412"/>
    </inkml:context>
    <inkml:brush xml:id="br0">
      <inkml:brushProperty name="width" value="0.025" units="cm"/>
      <inkml:brushProperty name="height" value="0.025" units="cm"/>
    </inkml:brush>
  </inkml:definitions>
  <inkml:trace contextRef="#ctx0" brushRef="#br0">1 0 7015,'0'0'13484,"48"13"-12331,-18-13-576,-1 0-289,1 2-160,-1 0-96,3 2 0,-7 1-32,2-1-480,-9 2-1314,1-1-1697,-12-1-1826</inkml:trace>
  <inkml:trace contextRef="#ctx0" brushRef="#br0" timeOffset="1">81 137 11627,'0'0'9385,"70"15"-9001,-33-15-288,-1-5-96,3-1-352,4 0-1986,-2-2-3203,-2-1-1730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8.173"/>
    </inkml:context>
    <inkml:brush xml:id="br0">
      <inkml:brushProperty name="width" value="0.025" units="cm"/>
      <inkml:brushProperty name="height" value="0.025" units="cm"/>
    </inkml:brush>
  </inkml:definitions>
  <inkml:trace contextRef="#ctx0" brushRef="#br0">1 1 18385,'0'0'4581,"39"50"-4069,-19-27-224,1 1-191,2-1-65,6-4 0,-2-6 0,5-1-289,-2-10-1120,4-2-737,-2-10-769,-1-11-3523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6.298"/>
    </inkml:context>
    <inkml:brush xml:id="br0">
      <inkml:brushProperty name="width" value="0.035" units="cm"/>
      <inkml:brushProperty name="height" value="0.035" units="cm"/>
    </inkml:brush>
  </inkml:definitions>
  <inkml:trace contextRef="#ctx0" brushRef="#br0">2 0 16612,'-2'30'1248,"2"3"-944,3-1-144,4-7 360,5 1-88,3-9-248,3-5-144,3 1-376,2-5-200,1-6 416,-1-4-80,0-2-104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6.766"/>
    </inkml:context>
    <inkml:brush xml:id="br0">
      <inkml:brushProperty name="width" value="0.035" units="cm"/>
      <inkml:brushProperty name="height" value="0.035" units="cm"/>
    </inkml:brush>
  </inkml:definitions>
  <inkml:trace contextRef="#ctx0" brushRef="#br0">139 132 12939,'-15'15'555,"1"0"0,1 2 0,0-1 0,1 1 0,1 1 0,0 0 1,2 1-1,0 0 0,1 0 0,1 1 0,-7 33 0,13-47-500,0 0 0,1-1 1,-1 1-1,1 0 0,1 0 0,-1 0 0,2 6 0,-2-11-50,1 0 1,-1 0-1,0 0 0,0 0 0,1 0 1,-1-1-1,1 1 0,-1 0 0,1 0 1,-1 0-1,1 0 0,-1 0 0,1-1 1,0 1-1,-1 0 0,1-1 1,0 1-1,0 0 0,-1-1 0,1 1 1,0-1-1,0 1 0,0-1 0,0 1 1,0-1-1,0 0 0,0 1 0,0-1 1,0 0-1,0 0 0,0 0 0,0 0 1,0 0-1,0 0 0,0 0 0,0 0 1,0 0-1,0-1 0,0 1 1,0 0-1,0 0 0,0-1 0,0 1 1,-1-1-1,1 1 0,2-2 0,3-2 0,1 0 0,-1 0 0,0-1-1,0 0 1,0 0 0,-1-1 0,0 1 0,6-9-1,35-55 5,-30 43-10,-13 20 0,1 0 0,0 1 0,0 0 0,0 0 1,8-7-1,-12 12 0,1-1 1,-1 1 0,1 0-1,0-1 1,-1 1-1,1-1 1,0 1-1,0 0 1,-1 0 0,1-1-1,0 1 1,-1 0-1,1 0 1,0 0 0,0 0-1,-1 0 1,1 0-1,0 0 1,0 0 0,-1 0-1,2 1 1,-1-1-2,0 1 0,1 0 0,-1 0 0,0-1 0,0 1 0,0 0 0,0 0 1,-1 0-1,1 0 0,0 0 0,0 1 0,-1-1 0,1 0 0,0 0 0,-1 0 0,1 3 0,6 13-10,-5-9-19,1 0-1,0-1 1,1 1-1,0-1 1,0 0-1,7 10 1,-10-16-8,1 0 0,-1 0 0,0 1-1,1-1 1,0 0 0,-1 0 0,1 0 0,-1-1 0,1 1 0,0 0 0,0-1-1,-1 1 1,1-1 0,0 1 0,0-1 0,0 0 0,-1 0 0,1 0 0,0 0-1,0 0 1,0 0 0,0 0 0,-1-1 0,1 1 0,0-1 0,0 1 0,-1-1 0,1 0-1,0 0 1,-1 1 0,1-1 0,-1 0 0,1-1 0,2-1 0,6-5-101,0 0 0,0-1 1,15-17-1,6-11-260</inkml:trace>
  <inkml:trace contextRef="#ctx0" brushRef="#br0" timeOffset="1.29">668 0 12579,'-4'2'153,"1"1"1,0-1-1,0 1 0,0 0 1,0-1-1,1 1 1,-1 1-1,1-1 1,0 0-1,0 1 0,0-1 1,0 1-1,0-1 1,1 1-1,-2 6 1,3-8-102,0 0 1,0 1 0,0-1-1,0 1 1,0-1 0,1 0-1,-1 0 1,1 1 0,-1-1-1,1 0 1,0 0 0,0 1 0,0-1-1,0 0 1,0 0 0,1 0-1,-1 0 1,0-1 0,1 1-1,0 0 1,-1 0 0,1-1-1,0 1 1,0-1 0,0 0-1,0 0 1,3 2 0,2 1 104,0 0 0,-1 0 0,0 1 1,1 0-1,-1 0 0,-1 1 0,1 0 0,6 8 1,-10-10-28,0-1 0,0 1 1,0 0-1,-1 0 1,1 0-1,-1 0 1,0 0-1,0 1 0,-1-1 1,1 0-1,-1 0 1,0 1-1,0-1 0,0 0 1,-1 0-1,1 1 1,-2 4-1,-3 7 236,-1-1 0,0 1 0,-1-1 0,-1-1 0,0 1 0,-1-2 0,0 1 0,-1-1 0,-1 0 0,-19 17 0,30-29-380,-1 0 0,0 0-1,0 0 1,0-1 0,0 1-1,1 0 1,-1 0 0,0-1-1,0 1 1,0-1 0,0 1 0,0-1-1,-1 1 1,1-1 0,0 0-1,0 1 1,0-1 0,0 0-1,0 0 1,-1 0 0,1 0-1,0 0 1,0 0 0,0 0 0,0 0-1,-2-1 1,2 0-71,0 0 0,-1 0 0,1 0-1,0 0 1,0 0 0,0 0 0,1-1 0,-1 1 0,0 0 0,0-1 0,1 1 0,-1-1 0,0 1-1,1-1 1,0 1 0,-1-1 0,1 1 0,0-1 0,0-2 0,-2-18-400,1 0 0,1 1-1,3-25 1,2-3-331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7.253"/>
    </inkml:context>
    <inkml:brush xml:id="br0">
      <inkml:brushProperty name="width" value="0.035" units="cm"/>
      <inkml:brushProperty name="height" value="0.035" units="cm"/>
    </inkml:brush>
  </inkml:definitions>
  <inkml:trace contextRef="#ctx0" brushRef="#br0">4 0 13883,'-1'103'2301,"-1"-73"-1762,1 0 0,2 0-1,1 0 1,9 44-1,-4-51-572,1 0 0,1 0 0,1-1 0,0 0 0,2-1 0,1 0 0,1-1-1,0 0 1,1-1 0,1-1 0,30 26 0,-45-49-1620,-5-5 1313,-16-19-531,-40-46 0,47 60 1498,-1 1 0,-1 0 0,0 1 0,-26-16-1,36 27 1524,7 6-1008,13 8-274,-1-8-934,0 0-1,1-1 1,-1 0-1,1-1 0,0-1 1,18-1-1,91-9-3122,-97 6 2973,19-2-666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7.704"/>
    </inkml:context>
    <inkml:brush xml:id="br0">
      <inkml:brushProperty name="width" value="0.035" units="cm"/>
      <inkml:brushProperty name="height" value="0.035" units="cm"/>
    </inkml:brush>
  </inkml:definitions>
  <inkml:trace contextRef="#ctx0" brushRef="#br0">31 5 16668,'-12'22'1530,"10"-18"-1327,0-1-1,-1 1 0,1 0 0,0 0 0,1 1 0,-1-1 1,1 0-1,0 1 0,0-1 0,0 1 0,0 4 0,1-8-184,0-1-1,0 0 1,1 1-1,-1-1 1,0 1-1,0-1 1,0 0-1,1 1 1,-1-1-1,0 0 0,1 1 1,-1-1-1,0 0 1,0 1-1,1-1 1,-1 0-1,1 0 1,-1 1-1,0-1 1,1 0-1,-1 0 1,1 0-1,-1 0 0,0 1 1,1-1-1,-1 0 1,1 0-1,-1 0 1,1 0-1,-1 0 1,0 0-1,1 0 1,-1 0-1,1 0 0,-1 0 1,1 0-1,-1-1 1,0 1-1,1 0 1,-1 0-1,1 0 1,-1-1-1,0 1 1,1 0-1,-1 0 1,1-1-1,22-11-142,-22 11 128,20-13-129,-13 8-114,0 0 0,1 1 0,0 0-1,0 1 1,15-6 0,-22 10 163,1-1 0,-1 1 0,1-1 0,0 1 0,-1 0 0,1 0 0,0 0 0,-1 0 0,1 1 0,-1-1 0,1 1 0,0 0 0,-1-1 0,1 1-1,-1 0 1,0 1 0,1-1 0,-1 0 0,0 1 0,0-1 0,1 1 0,-1-1 0,0 1 0,-1 0 0,1 0 0,1 2 0,-1-2 22,2 4-62,1-1-1,-1-1 1,1 1-1,0 0 1,0-1-1,6 4 0,-10-8 128,1 1-1,0 0 0,0 0 0,0-1 0,0 1 0,-1-1 1,1 1-1,0-1 0,0 0 0,0 0 0,0 0 1,0 0-1,0 0 0,0 0 0,0-1 0,0 1 0,0-1 1,0 1-1,-1-1 0,1 0 0,0 1 0,0-1 0,-1 0 1,1 0-1,1-2 0,3-1 13,0-1 0,0 0 0,-1-1 0,1 1 0,-2-1 1,7-8-1,13-21 78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8.122"/>
    </inkml:context>
    <inkml:brush xml:id="br0">
      <inkml:brushProperty name="width" value="0.035" units="cm"/>
      <inkml:brushProperty name="height" value="0.035" units="cm"/>
    </inkml:brush>
  </inkml:definitions>
  <inkml:trace contextRef="#ctx0" brushRef="#br0">2 0 15275,'-2'40'442,"2"1"-1,2-1 1,2 0 0,1 0-1,2-1 1,2 1-1,2-2 1,1 1-1,21 43 1,-22-59-410,-4-5 7,2 0 0,0 0-1,1-1 1,1-1 0,15 19 0,-26-34-27,0-1 1,1 0-1,-1 1 0,0-1 0,0 1 0,1-1 0,-1 0 0,0 1 0,1-1 1,-1 0-1,0 1 0,1-1 0,-1 0 0,1 1 0,-1-1 0,1 0 1,-1 0-1,1 1 0,-1-1 0,0 0 0,1 0 0,-1 0 0,1 0 0,-1 0 1,1 0-1,-1 0 0,1 0 0,-1 0 0,1 0 0,-1 0 0,1 0 1,-1 0-1,1 0 0,-1 0 0,1-1 0,-1 1 0,2 0 0,-2-2 18,1 1-1,0-1 0,0 1 0,-1-1 0,1 1 0,-1-1 1,1 1-1,-1-1 0,0 0 0,1 1 0,-1-4 0,-2-52 435,2 53-421,-2-16 123,1-2-5,-2 0-1,0 0 1,-9-29-1,14 55-80,1 0 0,-1 1 0,1-1-1,-1 0 1,1 0 0,1-1 0,-1 1 0,0 0 0,1-1 0,0 0-1,0 0 1,0 0 0,0-1 0,0 1 0,9 3 0,-6-3-32,0 0 0,1 0 0,0-1 1,0 0-1,-1 0 0,1-1 1,0 0-1,1 0 0,12-1 0,-10-1-47,0-1-1,0-1 1,0 1-1,0-2 1,0 0-1,0 0 1,-1-1-1,0 0 1,0-1-1,0 0 1,-1 0-1,0-1 1,0 0-1,-1-1 1,0 0-1,0 0 1,-1-1-1,0 0 0,0 0 1,-1-1-1,0 0 1,-1 0-1,0 0 1,-1-1-1,0 1 1,0-1-1,1-11 1,-4 18-19,-1 0 1,1 1 0,-1-1 0,0 0-1,-1 1 1,1-1 0,-1 0-1,1 1 1,-1-1 0,0 0-1,-2-5 1,2 8 7,0 0 1,1 0-1,-1 0 0,0 0 0,1 0 0,-1 0 0,0 0 1,0 0-1,0 1 0,0-1 0,0 0 0,0 1 1,0-1-1,0 0 0,0 1 0,0-1 0,0 1 0,0-1 1,0 1-1,0 0 0,-1-1 0,1 1 0,0 0 1,0 0-1,0 0 0,-1 0 0,1 0 0,0 0 0,0 0 1,-1 1-1,1-1 0,0 0 0,0 1 0,0-1 1,0 1-1,-2 0 0,-2 2 2,0 0-1,0 0 1,1 0-1,0 1 1,-1-1 0,1 1-1,1 0 1,-1 0 0,1 1-1,-1-1 1,1 1-1,0-1 1,1 1 0,-1 0-1,1 0 1,-3 8-1,1 0 62,1 0 0,-1 0 0,2 0 0,0 1 0,0 23 0,2-30-3,0 1 1,0-1 0,1 0-1,1 1 1,-1-1 0,1 0-1,0 0 1,1 0 0,-1 0-1,1 0 1,5 6 0,-5-8-14,0 0 1,1-1-1,0 1 0,0-1 1,0 0-1,1-1 1,-1 1-1,1-1 1,0 1-1,0-1 1,0-1-1,0 1 0,1-1 1,8 3-1,-3-2-144,1-1-1,-1 0 0,0-1 0,1 0 1,-1-1-1,1 0 0,-1 0 1,23-5-1,-25 3 18,-1 0 1,1-1-1,0 0 1,-1 0 0,0 0-1,1-1 1,-1-1-1,-1 1 1,1-1-1,-1-1 1,0 1-1,8-8 1,17-32-371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28.562"/>
    </inkml:context>
    <inkml:brush xml:id="br0">
      <inkml:brushProperty name="width" value="0.035" units="cm"/>
      <inkml:brushProperty name="height" value="0.035" units="cm"/>
    </inkml:brush>
  </inkml:definitions>
  <inkml:trace contextRef="#ctx0" brushRef="#br0">1 1 20332,'0'15'1601,"0"14"-1185,3 7-208,7 11 552,3 6-232,4 6-376,4 5-184,2 1-712,2 2 1824,-1 2-1120,-4-3 0,-5-3-48</inkml:trace>
  <inkml:trace contextRef="#ctx0" brushRef="#br0" timeOffset="1">263 1268 18692,'-5'4'1584,"0"0"-1480,2-4-576,5-3 1000,-2-1-400,-2 0-112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0.585"/>
    </inkml:context>
    <inkml:brush xml:id="br0">
      <inkml:brushProperty name="width" value="0.035" units="cm"/>
      <inkml:brushProperty name="height" value="0.035" units="cm"/>
    </inkml:brush>
  </inkml:definitions>
  <inkml:trace contextRef="#ctx0" brushRef="#br0">7 38 15067,'1'-4'313,"2"-16"522,-3 19-808,0 1 0,0-1-1,0 1 1,0-1 0,0 1 0,0-1 0,0 0 0,0 1 0,0-1-1,0 1 1,0-1 0,0 0 0,-1 1 0,1-1 0,0 1 0,0-1-1,-1 1 1,1-1 0,0 1 0,0-1 0,-1 1 0,1-1 0,-1 1-1,1-1 1,1 34 1387,23 394 444,-24-424-1955,-1 30-237,1-33 328,0 1 1,0-1-1,0 1 0,0-1 1,0 1-1,-1-1 1,1 1-1,0 0 1,0-1-1,0 1 1,0-1-1,-1 1 1,1-1-1,0 1 1,-1-1-1,1 1 1,0-1-1,-1 0 1,1 1-1,0-1 1,-1 1-1,1-1 1,-1 0-1,1 1 0,-1-1 1,1 0-1,-1 0 1,1 1-1,-1-1 1,1 0-1,-1 0 1,1 0-1,-1 0 1,0 0-1,1 1 1,-1-1-1,1 0 1,-1 0-1,1 0 1,-1-1-1,1 1 1,-1 0-1,0 0 1,1 0-1,-1 0 1,1 0-1,-1-1 0,-11-6-187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0.959"/>
    </inkml:context>
    <inkml:brush xml:id="br0">
      <inkml:brushProperty name="width" value="0.035" units="cm"/>
      <inkml:brushProperty name="height" value="0.035" units="cm"/>
    </inkml:brush>
  </inkml:definitions>
  <inkml:trace contextRef="#ctx0" brushRef="#br0">1 57 15915,'3'0'1497,"2"3"-1185,3 0-112,3 0 848,6-3-632,5 0-80,8-6-64,0 1-72,3-4 16,-4-1 8,-1 0-56,-2 0-40,-4 1-256,-5 3-200,-3 5-312,-4 1 552,2 9-152,-5-2-80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3.751"/>
    </inkml:context>
    <inkml:brush xml:id="br0">
      <inkml:brushProperty name="width" value="0.035" units="cm"/>
      <inkml:brushProperty name="height" value="0.035" units="cm"/>
    </inkml:brush>
  </inkml:definitions>
  <inkml:trace contextRef="#ctx0" brushRef="#br0">13 1 14035,'-4'-1'1924,"1"7"-1325,-1 9 87,3 3-488,0 0 0,2 0 1,0 0-1,1 0 0,1-1 1,10 35-1,-13-51-202,0-1 0,0 1 0,0-1 0,1 1-1,-1 0 1,0-1 0,0 1 0,0 0 0,1-1 0,-1 1 0,0-1 0,1 1-1,-1-1 1,1 1 0,-1-1 0,1 1 0,-1-1 0,1 1 0,-1-1 0,1 0 0,0 1-1,5-10-113,0-25-69,-5-3-5,-5-72 0,8 120 223,0 0 1,0 0 0,1-1 0,11 18-1,-5-7 11,-2-1-15,-7-15-54,0 0-1,0 0 0,0 0 1,1 0-1,0-1 0,0 1 1,0-1-1,8 8 0,-9-11 188,-4-4-137,-7-5-63,-3-2 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4.272"/>
    </inkml:context>
    <inkml:brush xml:id="br0">
      <inkml:brushProperty name="width" value="0.035" units="cm"/>
      <inkml:brushProperty name="height" value="0.035" units="cm"/>
    </inkml:brush>
  </inkml:definitions>
  <inkml:trace contextRef="#ctx0" brushRef="#br0">3 94 15907,'-1'5'293,"0"-1"0,1 1 0,-1 0-1,1 0 1,0 0 0,1 0 0,-1 0 0,1 0-1,3 10 1,-3-6-76,0-6-166,6 29 57,0-24-136,-7-8 26,1-1 0,0 1 0,-1-1 0,1 1 0,-1 0 0,1-1 0,-1 1 0,0-1 0,1 1 1,-1-1-1,1 1 0,-1-1 0,0 1 0,1-1 0,-1 0 0,0 1 0,0-1 0,1 1 0,-1-1 0,0 0 0,0 0 0,9-30 51,-1 0 0,6-57 1,-8 45 312,-1 76 379,5 91-809,-10-121-19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8.501"/>
    </inkml:context>
    <inkml:brush xml:id="br0">
      <inkml:brushProperty name="width" value="0.025" units="cm"/>
      <inkml:brushProperty name="height" value="0.025" units="cm"/>
    </inkml:brush>
  </inkml:definitions>
  <inkml:trace contextRef="#ctx0" brushRef="#br0">208 0 12588,'0'0'5445,"-66"67"-3235,39-34 0,2 4-768,2-1-738,3 1-191,2 1-321,8-1-128,3-1-64,5 2-64,-2-4-1698,2-4-1697,-1-1-4356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5.115"/>
    </inkml:context>
    <inkml:brush xml:id="br0">
      <inkml:brushProperty name="width" value="0.035" units="cm"/>
      <inkml:brushProperty name="height" value="0.035" units="cm"/>
    </inkml:brush>
  </inkml:definitions>
  <inkml:trace contextRef="#ctx0" brushRef="#br0">0 91 12947,'8'-1'7204,"6"-6"-5205,-2 1-1273,86-25 889,29-12-1170,-125 43-436,0-1 0,1 0 0,-1 1 1,0 0-1,0-1 0,1 1 0,-1 0 0,0 0 0,4 1 1,-6-1-53,1 0 1,-1 0 0,0 0 0,1 0-1,-1 0 1,1 0 0,-1 0 0,0 1 0,1-1-1,-1 0 1,0 0 0,1 0 0,-1 1-1,1-1 1,-1 0 0,0 0 0,0 1-1,1-1 1,-1 0 0,0 1 0,0-1 0,1 0-1,-1 1 1,0-1 0,0 0 0,0 1-1,1-1 1,-1 0 0,0 1 0,0-1-1,0 1 1,0-1 0,0 0 0,0 1 0,0-1-1,0 1 1,0-1 0,0 0 0,0 1-1,0-1 1,0 1 0,0-1 0,0 0-1,0 1 1,-1-1 0,1 1 0,0-1 0,0 0-1,0 1 1,-1-1 0,1 0 0,0 1-1,0-1 1,-1 0 0,1 0 0,0 1-1,-1-1 1,-2 3-353,0 0-143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5.771"/>
    </inkml:context>
    <inkml:brush xml:id="br0">
      <inkml:brushProperty name="width" value="0.035" units="cm"/>
      <inkml:brushProperty name="height" value="0.035" units="cm"/>
    </inkml:brush>
  </inkml:definitions>
  <inkml:trace contextRef="#ctx0" brushRef="#br0">1 60 14811,'0'-1'122,"1"1"1,-1 0-1,1 0 0,-1 0 0,1 0 1,0 0-1,-1 0 0,1 0 1,-1 0-1,1 0 0,-1 0 0,1 0 1,-1 0-1,1 0 0,-1 0 0,1 1 1,-1-1-1,1 0 0,-1 0 0,1 0 1,-1 1-1,0-1 0,1 0 0,-1 1 1,1-1-1,-1 0 0,0 1 0,1-1 1,-1 1-1,0-1 0,1 0 0,-1 1 1,0-1-1,1 2 0,16 23-110,-9-13 170,-8-12-179,0 0-1,0 1 1,0-1 0,1 0-1,-1 0 1,0 0 0,0 1-1,0-1 1,1 0 0,-1 0-1,0 0 1,0 0 0,0 0-1,1 0 1,-1 1 0,0-1-1,0 0 1,1 0 0,-1 0-1,0 0 1,0 0 0,1 0-1,-1 0 1,0 0 0,0 0-1,1 0 1,-1 0 0,0 0-1,0 0 1,1 0 0,-1 0-1,0-1 1,0 1 0,1 0-1,7-9 67,2-16 41,-10 22-88,7-19 74,-6 16-64,1 0 0,0 0 1,0-1-1,1 1 0,3-5 0,-6 10-29,0 1 0,0 0 0,0 0 0,1-1 0,-1 1 0,0 0 0,0 0 0,0 0 0,0-1 0,0 1 1,1 0-1,-1 0 0,0 0 0,0 0 0,0-1 0,1 1 0,-1 0 0,0 0 0,0 0 0,1 0 0,-1 0 0,0 0 0,0 0 0,1 0 0,-1-1 0,0 1 0,0 0 0,1 0 1,-1 0-1,0 0 0,0 0 0,1 0 0,-1 1 0,0-1 0,0 0 0,1 0 0,-1 0 0,0 0 0,0 0 0,1 0 0,-1 1 0,9 12 75,4 25 17,-12-33-67,9 31 83,-7-19-41,2-1 0,10 26-1,-11-62-399,-4 12 195,0 0 1,-1 0 0,0 0 0,0 0-1,-4-13 1,-6-3-98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46.270"/>
    </inkml:context>
    <inkml:brush xml:id="br0">
      <inkml:brushProperty name="width" value="0.035" units="cm"/>
      <inkml:brushProperty name="height" value="0.035" units="cm"/>
    </inkml:brush>
  </inkml:definitions>
  <inkml:trace contextRef="#ctx0" brushRef="#br0">5 21 18028,'0'5'377,"1"0"0,-1 0 0,0 0-1,-1 0 1,1 0 0,-2 6 0,-1 25 164,4-31-576,0 1 0,0 0 0,1 0 0,3 9 0,-5-15 25,0 1-1,0-1 1,0 0-1,0 1 0,1-1 1,-1 1-1,0-1 1,1 1-1,-1-1 1,0 1-1,1-1 1,-1 0-1,0 1 0,1-1 1,-1 0-1,0 1 1,1-1-1,-1 0 1,1 0-1,-1 1 0,1-1 1,-1 0-1,1 0 1,0 0-1,0 0-2,0 0 1,0-1-1,0 1 0,-1-1 0,1 0 0,0 1 1,0-1-1,-1 0 0,1 1 0,0-1 0,-1 0 1,1 0-1,-1 0 0,1 1 0,-1-1 1,1 0-1,-1 0 0,0 0 0,1-1 0,9-26-165,8-33 0,-6 21 266,-12 40-86,-1 0-1,1 0 1,0 1-1,0-1 1,0 0-1,0 0 1,0 0-1,0 0 1,0 0-1,0 1 1,0-1-1,0 0 1,0 0-1,0 0 1,0 0-1,0 0 1,0 1-1,0-1 1,0 0-1,0 0 1,0 0-1,0 0 1,0 0-1,1 1 1,-1-1-1,0 0 1,0 0-1,0 0 1,0 0-1,0 0 1,0 0 0,0 0-1,0 0 1,0 1-1,1-1 1,-1 0-1,0 0 1,0 0-1,0 0 1,0 0-1,0 0 1,1 0-1,-1 0 1,0 0-1,0 0 1,0 0-1,0 0 1,0 0-1,1 0 1,-1 0-1,0 0 1,0 0-1,0 0 1,0 0-1,0 0 1,0 0-1,1 0 1,-1 0-1,0 0 1,0 0-1,0 0 1,0 0-1,0-1 1,0 1-1,1 0 1,-1 0-1,0 0 1,0 0-1,0 0 1,3 21 86,-2 0 0,0 24 0,-1 2-107,0-38-22,0-4-81,0-1-1,1 1 0,-1 0 0,1-1 0,-1 1 0,1 0 0,1-1 0,-1 1 0,3 4 0,-1-7-147,-2-8-4,-3-10-111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1:58.284"/>
    </inkml:context>
    <inkml:brush xml:id="br0">
      <inkml:brushProperty name="width" value="0.035" units="cm"/>
      <inkml:brushProperty name="height" value="0.035" units="cm"/>
    </inkml:brush>
  </inkml:definitions>
  <inkml:trace contextRef="#ctx0" brushRef="#br0">4659 308 11955,'-206'-10'587,"120"3"-652,-136 8 0,-45 19 185,-1-12 0,-337-32 0,446 7 18,-585-37 780,453 53-600,-335-7 30,256 8-320,308 4 25,0 4 1,1 2 0,-114 34-1,142-32-84,1 1-1,0 2 1,0 1-1,2 1 0,0 2 1,-43 35-1,54-38 22,1 1-1,0 1 1,1 1-1,1 0 1,1 1 0,1 1-1,0 0 1,2 1-1,-19 45 1,26-52 19,1 1 0,1 0 0,0 0 0,1 1 0,1-1 0,0 0 0,1 1 0,4 24 0,4 14 23,19 63 1,-14-67 5,0-3-24,2-1-1,2 0 1,3-1-1,1-1 1,2-2-1,2 0 1,1-1 0,3-1-1,1-2 1,2-1-1,42 38 1,286 241-52,-299-272 29,2-3 0,1-2-1,3-3 1,91 37 0,683 193-31,-729-241 31,1-6-1,219 10 1,229-43-17,-253-15 22,-2-13 0,-2-14 0,318-101 0,-441 98 12,-2-8 0,-3-7-1,302-175 1,-407 204 4,-2-3 0,-2-3 0,113-109 0,-155 132-3,-2-2 1,0 0-1,-2-2 0,-2 0 1,0-1-1,-2-1 0,-2-1 1,-1 0-1,-2-1 0,-1 0 1,-2-1-1,-1 0 0,-2-1 1,-1 0-1,-1-42 0,-4 43 47,-1 0-1,-3 1 0,0-1 0,-3 1 0,0 0 0,-3 1 1,0 0-1,-3 0 0,0 1 0,-3 1 0,0 0 1,-2 1-1,-1 1 0,-2 1 0,-41-46 0,35 49 1,0 1 0,-1 1 0,-2 1 0,0 2 0,-39-21-1,25 20-74,0 2-1,-2 2 0,-65-18 0,16 15-68,-1 5 0,-1 3 0,-144 0 0,70 9-8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5.919"/>
    </inkml:context>
    <inkml:brush xml:id="br0">
      <inkml:brushProperty name="width" value="0.035" units="cm"/>
      <inkml:brushProperty name="height" value="0.035" units="cm"/>
    </inkml:brush>
  </inkml:definitions>
  <inkml:trace contextRef="#ctx0" brushRef="#br0">0 1 18676,'2'10'1200,"1"14"-1040,1-7-96,0 13 240,3 5-120,3 5-72,2 0-96,-1-4-248,1-3-88,-4-9-224,2 1-168,-5-15-144,-4-2 536,-7-8-232,-4 0-56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6.401"/>
    </inkml:context>
    <inkml:brush xml:id="br0">
      <inkml:brushProperty name="width" value="0.035" units="cm"/>
      <inkml:brushProperty name="height" value="0.035" units="cm"/>
    </inkml:brush>
  </inkml:definitions>
  <inkml:trace contextRef="#ctx0" brushRef="#br0">9 164 15635,'-7'-7'1433,"5"4"-793,2-3-240,9-3 840,2 2-152,2-4-351,4-5-121,4-4-280,1 3-280,3-3-456,-2 1 480,-5 3-248,-5 3-104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6.851"/>
    </inkml:context>
    <inkml:brush xml:id="br0">
      <inkml:brushProperty name="width" value="0.035" units="cm"/>
      <inkml:brushProperty name="height" value="0.035" units="cm"/>
    </inkml:brush>
  </inkml:definitions>
  <inkml:trace contextRef="#ctx0" brushRef="#br0">97 24 16676,'0'-2'150,"0"1"1,0-1-1,0 1 1,0-1-1,0 0 1,0 1-1,-1-1 1,1 1-1,-1-1 1,1 1-1,-1-1 1,-1-1-1,2 2-116,-1 1-1,1 0 0,-1 0 0,1 0 0,0 0 1,-1-1-1,1 1 0,-1 0 0,1 0 0,-1 0 1,1 0-1,-1 0 0,1 0 0,-1 0 0,1 0 1,-1 0-1,1 0 0,-1 0 0,1 1 0,-1-1 1,1 0-1,-1 0 0,1 0 0,-1 1 0,1-1 1,0 0-1,-1 1 0,1-1 0,-1 0 0,1 1 1,0-1-1,-1 0 0,1 1 0,0-1 0,-1 0 1,1 1-1,0-1 0,0 1 0,0-1 0,-1 1 1,-7 10 171,1 0 1,0 0 0,1 0 0,0 1 0,1 0 0,0 0-1,1 0 1,-5 21 0,3-3-214,2 1 0,-2 44 0,6-71 6,-1 2 3,1 0 0,-1 1 0,1-1 0,1 0-1,-1 0 1,1 1 0,0-1 0,0 0-1,1 0 1,0 0 0,0 0 0,0 0 0,4 6-1,-5-11 4,-1-1-1,1 1 1,-1-1-1,1 1 0,-1 0 1,1-1-1,-1 1 1,1-1-1,0 1 0,-1-1 1,1 0-1,0 1 1,-1-1-1,1 1 0,0-1 1,0 0-1,-1 0 1,1 0-1,0 1 0,0-1 1,-1 0-1,1 0 1,0 0-1,0 0 0,0 0 1,1 0-1,-1-1 11,1 0 0,-1 0 0,1 1 0,0-1 0,-1 0-1,1 0 1,-1 0 0,0 0 0,1-1 0,-1 1 0,2-2 0,3-5 78,-1 0 1,0 0-1,6-12 1,-11 20-87,9-19 191,-1 0 0,0 0 1,-2 0-1,0-1 0,-2 0 0,0 0 0,-1-1 0,-1 1 0,-1-1 0,-2-38 1,0 56-223,1 0 0,-1 0 1,1 1-1,-1-1 1,0 0-1,0 0 1,0 1-1,-1-1 1,1 1-1,-1-1 0,1 1 1,-4-4-1,5 5-58,-1 1 0,0-1 0,0 1 0,0-1 0,0 1 0,1-1 0,-1 1 0,0 0-1,0-1 1,0 1 0,0 0 0,0 0 0,0-1 0,0 1 0,0 0 0,0 0 0,0 0 0,0 0-1,0 0 1,0 1 0,0-1 0,0 0 0,0 0 0,0 1 0,0-1 0,1 0 0,-1 1 0,0-1 0,0 1-1,0-1 1,0 1 0,1-1 0,-1 1 0,0 0 0,1 0 0,-1-1 0,0 1 0,1 0 0,-1 0 0,0 1-1,-1 0-77,0 1 0,0-1 0,1 1 0,-1-1-1,1 1 1,0 0 0,0 0 0,0-1-1,-1 5 1,1 12-875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7.387"/>
    </inkml:context>
    <inkml:brush xml:id="br0">
      <inkml:brushProperty name="width" value="0.035" units="cm"/>
      <inkml:brushProperty name="height" value="0.035" units="cm"/>
    </inkml:brush>
  </inkml:definitions>
  <inkml:trace contextRef="#ctx0" brushRef="#br0">1 16 13331,'2'-15'2077,"-2"15"-2036,0 0 1,0 0-1,0 0 1,0 0-1,1 0 1,-1 0-1,0 0 1,0 0-1,0-1 1,0 1-1,0 0 1,1 0-1,-1 0 1,0 0-1,0 0 1,0 1-1,0-1 1,0 0-1,1 0 1,-1 0-1,0 0 1,0 0-1,0 0 1,0 0-1,0 0 1,1 0-1,-1 0 1,0 0-1,0 0 1,0 0-1,0 1 1,0-1-1,0 0 1,0 0-1,0 0 1,0 0-1,1 0 1,-1 0-1,0 1 1,0-1-1,0 0 1,0 0-1,0 0 1,0 0-1,11 26 1339,8 41-623,17 128 0,-23-113-371,-7-45-187,-1-3 214,12 44-1,-13-74 51,-1-12-252,0-12-25,-13-206 425,0 30-1330,10 195 691,0-1 0,0 0 0,0 0 0,0 1 0,0-1 0,0 0 0,0 0 0,1 1 0,-1-1 0,1 0 0,-1 1 0,1-1 0,0 0 0,0 1 0,0-1 0,-1 1 0,1-1 0,1 1 0,-1-1 0,0 1 0,2-2 0,-1 2 11,0 0-1,0 1 1,0-1-1,1 1 0,-1 0 1,0-1-1,0 1 0,0 0 1,0 0-1,1 0 0,-1 0 1,0 1-1,0-1 0,0 1 1,0-1-1,0 1 1,3 1-1,1 0 18,0 0 1,0 0 0,0 1-1,0 0 1,10 6-1,-15-8 12,-1 0-1,1-1 1,0 1 0,0 0-1,0-1 1,-1 1-1,1 0 1,0 0-1,-1 0 1,1-1-1,-1 1 1,1 0 0,-1 0-1,1 0 1,-1 0-1,0 0 1,1 0-1,-1 0 1,0 0-1,0 0 1,0 0-1,0 0 1,0 0 0,0 0-1,0 0 1,0 0-1,0 0 1,0 0-1,0 0 1,-1 0-1,1 0 1,0 0 0,-1 0-1,1 0 1,-1 0-1,1 0 1,-1 0-1,0 0 1,1-1-1,-1 1 1,0 0 0,1 0-1,-1-1 1,0 1-1,-1 0 1,-14 12-9,0 0 1,-1-2-1,-1 0 0,0-1 1,0-1-1,-37 13 1,54-21-97,0-1 0,0 0-1,0 1 1,0-1 0,0 0 0,0 0 0,0 0 0,0 0 0,0 0 0,0 0 0,0 0 0,0 0 0,0 0 0,0 0 0,-1-1-1,1 1 61,1 0 0,0-1 0,-1 1-1,1-1 1,0 1 0,0 0-1,-1-1 1,1 1 0,0 0-1,0-1 1,0 1 0,0-1-1,0 1 1,0 0 0,-1-1-1,1 1 1,0-1 0,0 1-1,0-1 1,0 1 0,1 0 0,-1-1-1,0 1 1,0-1 0,0 1-1,0-1 1,0 1 0,0 0-1,1-1 1,-1 1 0,0 0-1,0-1 1,1 1 0,-1-1-1,6-8-655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7.869"/>
    </inkml:context>
    <inkml:brush xml:id="br0">
      <inkml:brushProperty name="width" value="0.035" units="cm"/>
      <inkml:brushProperty name="height" value="0.035" units="cm"/>
    </inkml:brush>
  </inkml:definitions>
  <inkml:trace contextRef="#ctx0" brushRef="#br0">4 3 14443,'-1'109'3960,"-1"-30"-3172,3-1 0,12 81 0,-11-142-769,7 33 21,-8-46-42,0 0 1,0 0-1,1 0 0,-1 0 1,1-1-1,0 1 0,0 0 1,4 5-1,-6-9 1,0 0 0,1 1 1,-1-1-1,0 0 0,0 0 0,0 0 0,0 0 0,1 0 0,-1 0 1,0 1-1,0-1 0,0 0 0,0 0 0,1 0 0,-1 0 0,0 0 1,0 0-1,0 0 0,1 0 0,-1 0 0,0 0 0,0 0 1,0 0-1,1 0 0,-1 0 0,0 0 0,0 0 0,0 0 0,1 0 1,-1 0-1,0-1 0,0 1 0,0 0 0,0 0 0,1 0 0,-1 0 1,0 0-1,0 0 0,0-1 0,0 1 0,0 0 0,0 0 0,1 0 1,-1 0-1,0 0 0,0-1 0,0 1 0,0 0 0,0 0 1,0-1-1,5-10-11,1-33-35,-1 0-1,-3-86 0,-2 93 29,-6-213-145,8 234 89,-2 16 74,1 0-1,-1 0 1,0 0-1,0 0 1,0 0-1,1 0 1,-1 0-1,0 0 1,0 0-1,0 0 1,1 0-1,-1 0 1,0 0-1,0 0 1,0 0-1,1 0 1,-1 1-1,0-1 1,0 0-1,0 0 1,0 0-1,1 0 1,-1 0-1,0 0 1,0 1-1,0-1 1,0 0 0,0 0-1,1 0 1,-1 0-1,0 1 1,0-1-1,0 0 1,0 0-1,0 1 1,13 25-74,-12-24 64,2 6 46,0 0-1,-1 0 0,0 0 1,0 1-1,0-1 0,-1 0 0,-1 1 1,1-1-1,-2 1 0,0 11 1,0-16-42,0 1 0,0-1 0,0 1 1,0-1-1,-1 0 0,1 1 0,-1-1 0,-1 0 1,1 0-1,0 0 0,-1-1 0,0 1 0,0 0 1,0-1-1,0 0 0,0 0 0,-1 0 0,0 0 1,1 0-1,-8 2 0,11-4-14,0-1 1,-1 0-1,1 1 0,0-1 1,-1 0-1,1 1 0,-1-1 1,1 0-1,-1 0 0,1 0 1,0 1-1,-1-1 0,1 0 1,-1 0-1,1 0 0,-1 0 1,1 0-1,-1 0 0,1 0 1,-1 0-1,1 0 0,-1 0 1,1 0-1,-1 0 0,1 0 1,-1-1-1,1 1 0,-1 0 1,1 0-1,0 0 0,-1-1 1,1 1-1,-1 0 0,1-1 1,0 1-1,-1 0 0,1-1 1,0 1-1,-1 0 0,1-1 1,0 1-1,0-1 0,-1 1 0,1 0 1,0-1-1,0 1 0,0-1 1,-1 1-1,1-1 0,0 1 1,0-1-1,3-8-327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8.682"/>
    </inkml:context>
    <inkml:brush xml:id="br0">
      <inkml:brushProperty name="width" value="0.035" units="cm"/>
      <inkml:brushProperty name="height" value="0.035" units="cm"/>
    </inkml:brush>
  </inkml:definitions>
  <inkml:trace contextRef="#ctx0" brushRef="#br0">24 419 17004,'-7'22'469,"2"0"0,1 0 0,1 0 0,1 0 0,0 29 0,2-50-465,0 0 0,0-1 0,0 1-1,0 0 1,0 0 0,0-1 0,0 1 0,0 0 0,1 0 0,-1-1 0,0 1 0,0 0 0,1-1 0,-1 1 0,1 0 0,-1-1 0,0 1 0,1 0 0,-1-1 0,2 1 0,-2 0-2,1-1 0,-1-1 0,0 1 0,1 0-1,-1 0 1,1 0 0,-1 0 0,1 0 0,-1 0 0,1 0 0,-1-1-1,0 1 1,1 0 0,-1 0 0,0-1 0,1 1 0,-1 0 0,1 0 0,-1-1-1,0 1 1,0 0 0,1-1 0,-1 0 0,18-29 35,0-23 59,-9 28-112,14-32 0,-23 57-1,0-1-1,0 0 1,1 1 0,-1-1-1,0 1 1,1-1 0,-1 1-1,1-1 1,-1 1 0,0-1-1,1 1 1,-1-1 0,1 1-1,-1 0 1,1-1 0,0 1-1,-1 0 1,1-1 0,-1 1-1,1 0 1,0 0 0,-1-1-1,1 1 1,-1 0 0,1 0-1,0 0 1,-1 0 0,1 0-1,1 0 1,-1 0-26,-1 0 1,1 0-1,0 0 1,0 0-1,-1 0 1,1 0-1,0 0 1,0-1-1,0 1 1,-1 0-1,1 0 1,0-1-1,-1 1 1,1 0-1,0-1 1,-1 1-1,1-1 1,0 1-1,-1-1 1,1 1-1,-1-1 1,1 0-1,-1 1 0,1-2 1,16-25-449,-1 0 1,-2-1-1,21-60 1,-16 29 691,11-66 1,-29 123-160,4-27 284,-5 29-295,0-1-1,0 0 1,1 0-1,-1 1 1,0-1-1,0 0 1,0 0-1,0 0 1,0 0-1,0 1 1,0-1-1,0 0 1,0 0-1,0 0 1,-1 1-1,1-1 1,0 0-1,-1 0 1,1 1-1,0-1 1,-1 0-1,1 0 1,-1 1-1,0-2 1,0 3 15,0 1 1,0-1 0,0 1-1,0 0 1,1-1-1,-1 1 1,0 0 0,1-1-1,-1 1 1,1 0 0,0-1-1,0 4 1,-1-3-14,-6 36 217,2 1 0,2-1 0,1 1 1,2 0-1,2 0 0,1 0 0,14 61 0,-17-99-249,14 41 153,-13-40-150,0 0 1,0 0-1,0 0 0,0 0 0,0 0 0,1-1 0,-1 1 0,0 0 1,1-1-1,0 1 0,-1-1 0,1 0 0,0 1 0,0-1 0,-1 0 1,1 0-1,2 1 0,-3-2-4,0 0 0,-1-1 0,1 1 0,0 0 0,-1 0 0,1 0 0,0 0 0,-1-1 1,1 1-1,-1 0 0,1-1 0,-1 1 0,1 0 0,0-1 0,-1 1 0,1 0 0,-1-1 0,0 1 0,1-1 0,-1 1 1,1-1-1,-1 0 0,0 1 0,1-1 0,-1 1 0,0-1 0,0 0 0,1 1 0,-1-1 0,0 1 0,0-1 0,0 0 1,0 1-1,0-2 0,5-26 13,-4 26-11,0-14 32,2-6 4,-1 23-54,0 16-38,-2-15 51,0 0 1,0 0 0,0-1-1,1 1 1,-1 0 0,0 0-1,1 0 1,-1 0 0,1-1-1,0 1 1,-1 0 0,1 0-1,0-1 1,0 1 0,0-1-1,0 1 1,1-1 0,-1 1-1,0-1 1,0 0 0,1 1-1,-1-1 1,1 0 0,-1 0-1,1 0 1,0 0 0,1 0-1,1 0 21,-1-1 0,0 0 0,0 0 0,0 0 0,0-1 1,0 1-1,0-1 0,0 0 0,0 0 0,0 0 0,0 0 0,0 0 0,-1-1 0,1 1 0,0-1 0,2-2 0,10-6 132,-1-2 0,0 0 0,16-19 0,11-9 229,-39 38-367,0 1 0,-1-1 0,1 1 0,0-1 0,0 1 0,0-1 0,1 1 0,-1 0 0,0 0 0,0 0 0,1 0 0,-1 1 0,0-1 0,1 1 0,2-1 0,-3 1-11,-1 1 0,0-1 0,1 1-1,-1-1 1,0 1 0,1-1 0,-1 1-1,0 0 1,0 0 0,1 0-1,-1 0 1,0 0 0,0 0 0,0 0-1,0 0 1,0 0 0,-1 0 0,1 0-1,0 1 1,0-1 0,-1 0-1,1 1 1,-1-1 0,1 0 0,-1 1-1,1 1 1,11 41 10,-10-33 6,0-1 0,1 1 0,0-1 0,1 0 0,6 11 0,-9-20-7,-1 1 0,1-1-1,0 0 1,-1 0-1,1 0 1,0 1-1,0-1 1,0 0 0,0 0-1,0 0 1,0 0-1,0-1 1,0 1-1,0 0 1,0 0-1,1-1 1,-1 1 0,0-1-1,0 1 1,1-1-1,-1 1 1,0-1-1,1 0 1,-1 1 0,1-1-1,-1 0 1,0 0-1,1 0 1,-1 0-1,1-1 1,-1 1 0,0 0-1,1 0 1,-1-1-1,0 1 1,1-1-1,-1 1 1,0-1-1,0 0 1,0 1 0,1-1-1,-1 0 1,1-1-1,6-5 75,0-1-1,-1 1 1,0-1-1,10-16 1,-5 7-48,-12 17-46,1 0 0,-1-1 1,0 1-1,1 0 0,-1-1 0,0 1 0,1 0 0,-1-1 0,0 1 0,1 0 0,-1 0 0,0 0 0,1-1 0,-1 1 1,1 0-1,-1 0 0,1 0 0,-1 0 0,0 0 0,1 0 0,-1-1 0,1 1 0,-1 0 0,1 0 0,-1 0 0,0 1 0,1-1 1,-1 0-1,1 0 0,-1 0 0,1 0 0,-1 0 0,0 0 0,1 1 0,-1-1 0,1 0 0,-1 0 0,0 1 0,1-1 1,-1 0-1,0 1 0,1-1 0,-1 0 0,0 1 0,0-1 0,1 0 0,-1 1 0,0-1 0,0 0 0,0 1 0,1-1 1,-1 2-1,12 28-907,-9-19 282,-2-9 411,0 0 0,0 0 0,0 0 0,1 0 1,-1 0-1,1 0 0,-1 0 0,1 0 1,0-1-1,2 3 0,-3-3 160,0-1-1,-1 0 1,1 1 0,0-1-1,-1 0 1,1 0 0,0 0-1,-1 0 1,1 0 0,0 1 0,-1-1-1,1 0 1,0-1 0,-1 1-1,1 0 1,0 0 0,-1 0-1,1 0 1,0 0 0,-1-1-1,1 1 1,-1 0 0,1-1-1,0 1 1,-1 0 0,1-1-1,-1 1 1,1-1 0,-1 1 0,1-1-1,-1 1 1,0-1 0,1 1-1,-1-1 1,1 1 0,-1-1-1,0 1 1,0-1 0,1 0-1,-1-1 1,8-13-847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20.251"/>
    </inkml:context>
    <inkml:brush xml:id="br0">
      <inkml:brushProperty name="width" value="0.025" units="cm"/>
      <inkml:brushProperty name="height" value="0.025" units="cm"/>
    </inkml:brush>
  </inkml:definitions>
  <inkml:trace contextRef="#ctx0" brushRef="#br0">0 78 4773,'0'0'6464,"9"4"-5828,11 1-377,0 0 1,0-1 0,1-1-1,0-1 1,-1 0 0,38-4-1,137-19 365,-140 13-615,428-61 130,-461 67-223,-19 1-984,-8 1-270,-12 0 5,-17 0-1587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09.121"/>
    </inkml:context>
    <inkml:brush xml:id="br0">
      <inkml:brushProperty name="width" value="0.035" units="cm"/>
      <inkml:brushProperty name="height" value="0.035" units="cm"/>
    </inkml:brush>
  </inkml:definitions>
  <inkml:trace contextRef="#ctx0" brushRef="#br0">1 1 12243,'1'32'1528,"2"6"-688,1-1-352,-2-7 1777,2-3-1521,3-5-192,-1-5-80,3-4-184,2-7-88,-2-2-160,-1-1-64,0-3-256,-1-2-136,-3-2-264,3 1-144,-4-7 560,0 0-144,3-8-169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0.010"/>
    </inkml:context>
    <inkml:brush xml:id="br0">
      <inkml:brushProperty name="width" value="0.035" units="cm"/>
      <inkml:brushProperty name="height" value="0.035" units="cm"/>
    </inkml:brush>
  </inkml:definitions>
  <inkml:trace contextRef="#ctx0" brushRef="#br0">10 1 15059,'-1'0'124,"1"1"1,-1 0-1,1 0 0,-1-1 0,1 1 0,-1 0 1,1 0-1,0 0 0,-1 0 0,1-1 0,0 1 1,0 0-1,0 0 0,0 0 0,-1 0 0,1 0 0,1 1 1,-2 0 174,-2 50 959,2 1 0,3-1 0,10 75 0,11 28 111,-18-122-1818,14 50 0,-35-125-218,1-1-1,-11-56 1,25 84 604,5 11 127,13 14 195,-1 1-195,-13-10-147,1 0 0,0 1-1,0-1 1,0 0 0,0-1-1,0 1 1,0-1 0,0 0-1,0 0 1,0 0 0,1 0-1,-1-1 1,4 0 0,0-1-167,-1-1 0,0 1 0,0-1 0,-1-1 0,1 1 0,11-9 0,-9 6-6,0-1 0,-1-1 0,0 1-1,-1-1 1,1 0 0,-2-1 0,1 0-1,-1 0 1,9-18 0,-12 17 609,-4 12 263,-8 18 366,3 4-428,0 1 0,2-1 0,0 1 0,2 0 0,1 0 0,2 33 0,0-55-481,-1 1 0,1-1 0,-1 1 1,1-1-1,0 0 0,1 1 0,1 4 0,-3-8-59,1 1 0,-1-1-1,0 0 1,1 1 0,-1-1 0,0 1-1,1-1 1,-1 0 0,0 1 0,1-1-1,-1 0 1,0 0 0,1 1 0,-1-1-1,1 0 1,-1 0 0,1 0 0,-1 1-1,1-1 1,-1 0 0,1 0 0,0 0-1,0 0 0,0-1-1,0 1 1,0 0-1,-1-1 1,1 1-1,0 0 1,0-1-1,0 1 1,-1-1-1,1 0 1,0 1-1,0-1 1,-1 1-1,1-1 1,0 0-1,0-1 1,5-7 13,0 0 1,0 0 0,-1-1-1,0 0 1,6-19 0,13-58-170,-20 69 68,24-139-1064,-12 53-574,-12 94 1400,-2 26 799,-1 33 788,-1-47-1248,1 38 1193,9 73 0,-7-96-1059,1 0 0,0 0 0,1 0 0,1-1 0,0 0 0,16 27 0,-21-41-155,1 0 0,-1 0 0,1 0-1,-1-1 1,1 1 0,0 0-1,-1-1 1,1 1 0,0-1 0,0 0-1,0 0 1,0 1 0,4 0-1,-5-2-2,-1 0 0,1 0-1,-1 1 1,0-1 0,1 0-1,-1 0 1,0 0 0,1 0-1,-1 0 1,0 0 0,1 0-1,-1 0 1,1-1 0,-1 1-1,0 0 1,1 0 0,-1 0-1,0 0 1,1 0 0,-1-1-1,0 1 1,1 0 0,-1 0-1,0 0 1,0-1 0,1 1-1,-1 0 1,0-1-1,0 1 1,1-1 0,-1 0 2,1 0 0,-1 0 0,0-1-1,0 1 1,0 0 0,0-1 0,0 1 0,0 0 0,0 0 0,0-1 0,0 1 0,-1 0 0,1-1-1,-1 0 1,-5-14-300,-1 0 0,-1 0 0,0 0 1,-17-22-1,12 19-196,0-2-55,7 10 158,-1 0 0,0 0 1,0 1-1,-1 0 0,-17-16 0,25 26 428,0 0 0,0 0-1,0 0 1,0 0 0,0 1 0,0-1 0,0 0 0,0 0 0,0 0 0,0 0 0,0 0 0,0 0 0,0 0 0,0 0 0,0 0 0,0 1-1,0-1 1,0 0 0,0 0 0,0 0 0,0 0 0,-1 0 0,1 0 0,0 0 0,0 0 0,0 0 0,0 0 0,0 0 0,0 0 0,0 0-1,0 0 1,0 0 0,0 0 0,-1 0 0,1 0 0,0 0 0,0 0 0,0 0 0,0 0 0,0 0 0,0 0 0,0 0 0,-1 0 0,2 1 11,-1 0 0,1-1 0,-1 1 0,1-1 1,-1 1-1,1-1 0,0 1 0,-1-1 1,1 1-1,0-1 0,-1 1 0,1-1 1,0 0-1,-1 1 0,1-1 0,0 0 0,0 0 1,0 0-1,10 1 27,-1-1 0,0-1 0,1 0-1,-1 0 1,0-1 0,0-1 0,10-3 0,66-29-2199,-81 33 2007,11-5-424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0.429"/>
    </inkml:context>
    <inkml:brush xml:id="br0">
      <inkml:brushProperty name="width" value="0.035" units="cm"/>
      <inkml:brushProperty name="height" value="0.035" units="cm"/>
    </inkml:brush>
  </inkml:definitions>
  <inkml:trace contextRef="#ctx0" brushRef="#br0">152 0 12387,'-9'2'3206,"-1"3"-2317,0 0 1,1 0-1,-1 1 1,-8 8 0,1 0-258,0 2 1,-21 25 0,25-21-222,14-12-224,10-9-158,3-5-186,0 1 1,1 1-1,0 0 0,0 1 0,19-1 1,-30 4 104,0 0 0,-1 0 0,1 0 0,0 1 0,0 0 0,-1-1 1,1 1-1,0 0 0,-1 1 0,1-1 0,5 4 0,-7-4 49,0 1 0,0 0 0,0 0-1,0 0 1,0 0 0,-1 0-1,1 0 1,0 0 0,-1 1-1,0-1 1,0 1 0,1-1-1,-1 1 1,-1-1 0,1 1-1,0-1 1,-1 1 0,1 4-1,-1-1 143,0 1 0,0-1 0,-1 1 0,0-1-1,0 0 1,-1 1 0,1-1 0,-1 0 0,-1 0-1,-2 6 1,3-8-79,1 0 1,-1-1-1,0 1 0,0-1 0,0 0 1,-1 0-1,1 0 0,-1 0 0,1 0 1,-1 0-1,0-1 0,0 1 0,0-1 1,-1 0-1,1 0 0,-1 0 0,-6 3 1,9-5-112,0 0 1,0 0-1,0 0 1,0 0-1,0 0 1,0 0-1,0 0 1,0 0-1,0 0 1,0-1-1,0 1 1,0 0-1,0-1 1,0 1-1,1 0 1,-1-1-1,0 1 1,0-1-1,0 0 1,0 1-1,1-1 1,-1 0-1,0 1 1,-1-2-1,-11-23-697,11 21 685,-5-14-547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0.864"/>
    </inkml:context>
    <inkml:brush xml:id="br0">
      <inkml:brushProperty name="width" value="0.035" units="cm"/>
      <inkml:brushProperty name="height" value="0.035" units="cm"/>
    </inkml:brush>
  </inkml:definitions>
  <inkml:trace contextRef="#ctx0" brushRef="#br0">27 78 17220,'1'-11'540,"0"0"-1,-2 0 1,1 1 0,-5-22 0,2 29 894,0 11-859,-1 12-178,-3 38 296,3 1 1,3-1-1,10 108 1,-8-159-626,0-1 0,1 1 0,0 0 1,5 11-1,-7-18-63,0 1 0,1 0 0,-1-1 0,0 1 0,1-1 0,-1 1 0,0 0 0,1-1 0,-1 1 0,1-1 0,-1 1 0,1-1 0,-1 0 0,1 1 0,-1-1 0,1 0 0,0 1-1,-1-1 1,1 0 0,0 1 0,-1-1 0,1 0 0,1 0 0,-1 0-3,0-1 0,0 1 1,0-1-1,0 1 0,0-1 0,0 1 0,0-1 0,0 0 0,0 0 0,0 1 0,0-1 0,-1 0 0,1 0 0,0 0 0,-1 0 0,1 0 0,0 0 0,-1 0 0,1-2 0,12-23-86,-2-1-1,-1 0 0,0-1 1,4-30-1,10-26-908,-24 84 991,6-21-1163,2 0 0,16-33 0,-24 54 1091,1-1-1,-1 1 1,0-1 0,0 1-1,1-1 1,-1 1 0,0-1-1,0 1 1,1-1 0,-1 1-1,0-1 1,1 1 0,-1 0-1,1-1 1,-1 1 0,1 0-1,-1-1 1,0 1 0,1 0-1,-1 0 1,1-1 0,-1 1-1,1 0 1,0 0 0,4 9-2221,-4 23 105,-5-6 1236,0 6 111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1.289"/>
    </inkml:context>
    <inkml:brush xml:id="br0">
      <inkml:brushProperty name="width" value="0.035" units="cm"/>
      <inkml:brushProperty name="height" value="0.035" units="cm"/>
    </inkml:brush>
  </inkml:definitions>
  <inkml:trace contextRef="#ctx0" brushRef="#br0">1 0 14635,'0'19'1865,"0"-2"-937,3 2-392,2-2 1048,5 0-256,0-1-487,2-3-361,-1-4-936,2-2-329,0-4 625,-3-5-144,0-6-200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1.726"/>
    </inkml:context>
    <inkml:brush xml:id="br0">
      <inkml:brushProperty name="width" value="0.035" units="cm"/>
      <inkml:brushProperty name="height" value="0.035" units="cm"/>
    </inkml:brush>
  </inkml:definitions>
  <inkml:trace contextRef="#ctx0" brushRef="#br0">59 12 15987,'-2'6'427,"0"0"0,0 1-1,-1-1 1,0 0 0,0-1 0,0 1-1,-5 5 1,-8 15 1282,10-14-1163,-5 9 223,11-20-767,0-1 0,0 0 0,0 0 0,0 0 0,1 0 0,-1 0 0,0 0 0,0 1 0,0-1 0,0 0-1,0 0 1,0 0 0,0 0 0,0 0 0,0 0 0,0 0 0,0 0 0,0 1 0,0-1 0,1 0 0,-1 0 0,0 0 0,0 0 0,0 0 0,0 0 0,0 0 0,0 0 0,0 0 0,1 0 0,-1 0 0,0 0 0,0 0 0,0 0 0,0 0 0,0 0 0,0 0 0,1 0 0,-1 0 0,0 0 0,0 0 0,0 0 0,0 0 0,0 0 0,0 0 0,1 0 0,-1 0 0,0 0-1,0 0 1,0 0 0,0 0 0,0 0 0,0 0 0,0-1 0,0 1 0,1 0 0,-1 0 0,0 0 0,0 0 0,0 0 0,0 0 0,0 0 0,0 0 0,0-1 0,0 1 0,9-7-94,7-11-936,-2 0 0,0-1 0,-1-1 0,12-23 0,-31 58 1238,1-1 1,1 1-1,-4 20 1,8-32-147,-1 0 0,1-1 1,0 1-1,0 0 0,0-1 0,0 1 1,1 0-1,0 4 0,-1-7-53,1 1 0,-1 0 0,0-1-1,0 1 1,1-1 0,-1 1 0,1-1 0,-1 1-1,1-1 1,-1 1 0,1-1 0,-1 1-1,1-1 1,-1 0 0,1 1 0,-1-1-1,1 0 1,0 1 0,-1-1 0,1 0 0,0 0-1,-1 1 1,1-1 0,0 0 0,-1 0-1,1 0 1,0 0 0,-1 0 0,1 0-1,0 0 1,-1 0 0,1 0 0,0-1 0,-1 1-1,1 0 1,-1 0 0,1-1 0,0 1-1,0-1 1,32-15-93,13-5-275,-43 20 318,0 0 1,0 0 0,0 0-1,0 1 1,0-1 0,1 1-1,-1 0 1,0 0 0,0 0 0,0 0-1,0 1 1,6 0 0,-8 0 43,0 0 0,0-1 0,0 1 0,0 0 0,0 0 0,0-1 0,-1 1 0,1 0 0,0 0 0,0 0 0,-1 0 0,1 0 0,-1 0 0,1 0 0,-1 0 0,1 0 0,-1 1 0,0-1 0,1 0 0,-1 0 0,0 0 0,0 0 0,0 1 0,0-1 0,0 0 0,0 0 0,0 0 0,0 0 0,-1 1-1,1-1 1,0 0 0,-1 1 1,-1 6 153,0-1 0,-1 0 1,-5 13-1,-20 27 790,27-45-952,-1 1 0,0 0 0,-1-1 1,1 1-1,0-1 0,-1 0 0,1 0 0,-1 0 0,1 0 0,-1 0 0,0 0 1,0-1-1,0 0 0,-6 3 0,8-4-19,1 0 0,-1 0 0,0 0 0,0 0 0,1 0 0,-1 0 0,0 0 0,0 0 0,0 0-1,1-1 1,-1 1 0,0 0 0,1 0 0,-1-1 0,0 1 0,0-1 0,1 1 0,-1 0 0,1-1 0,-1 1 0,0-1 0,1 1 0,-1-1 0,1 0 0,-1 1 0,0-2 0,0 0-5,0 0-1,0 0 1,0 0 0,1 0 0,-1 0 0,1 0 0,-1-1-1,1 1 1,-1-3 0,3-25-389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2:12.117"/>
    </inkml:context>
    <inkml:brush xml:id="br0">
      <inkml:brushProperty name="width" value="0.035" units="cm"/>
      <inkml:brushProperty name="height" value="0.035" units="cm"/>
    </inkml:brush>
  </inkml:definitions>
  <inkml:trace contextRef="#ctx0" brushRef="#br0">0 1 15843,'1'0'85,"0"0"0,-1 1 0,1-1 0,-1 0 0,0 1 0,1-1-1,-1 1 1,1-1 0,-1 1 0,0-1 0,1 1 0,-1-1 0,0 1 0,0-1-1,1 1 1,-1 0 0,0-1 0,0 1 0,0-1 0,0 1 0,1 0 0,-1-1-1,0 1 1,0 0 0,0-1 0,-1 1 0,1 0 0,0 25 36,-1-21 141,-1 34 648,-1 110 1199,4-126-1926,1 0 0,1 0 0,1 0 0,9 30 0,-12-49-170,1 0 1,0 1 0,0-1-1,0 0 1,0 0-1,5 6 1,-6-9-24,-1-1 1,1 1-1,-1 0 1,1-1 0,0 1-1,-1-1 1,1 1-1,0-1 1,-1 1-1,1-1 1,0 0 0,0 1-1,-1-1 1,1 0-1,0 1 1,0-1-1,0 0 1,0 0 0,-1 0-1,1 0 1,0 0-1,0 0 1,0 0-1,0 0 1,-1 0 0,1 0-1,0 0 1,0-1-1,0 1 1,-1 0-1,1 0 1,0-1 0,0 1-1,-1-1 1,1 1-1,0-1 1,0 1-1,-1-1 1,1 1 0,-1-1-1,1 0 1,-1 1-1,1-1 1,0-1-1,4-5-113,0 0-1,-1-1 0,0 0 1,0 0-1,-1-1 0,0 1 1,2-9-1,-2 8-9,-3 24 786,1 0 0,5 29 1,-5-44-618,-1 1 0,1 0 0,-1 0 1,1 0-1,0-1 0,-1 1 0,1 0 0,0 0 1,-1-1-1,1 1 0,0-1 0,0 1 0,0-1 1,0 1-1,0-1 0,0 1 0,-1-1 0,1 0 1,0 1-1,0-1 0,0 0 0,0 0 0,0 0 0,0 0 1,0 0-1,0 0 0,0 0 0,0 0 0,0 0 1,0-1-1,0 1 0,0 0 0,0 0 0,0-1 1,0 1-1,0-1 0,0 1 0,1-2 0,6-2 61,0-1-1,0 0 1,8-6-1,-10 7-50,16-13-39,-9 7-214,0 0-1,1 1 0,0 1 1,0 0-1,26-10 0,-39 17 173,1 0-1,-1 1 1,0 0-1,1-1 1,-1 1-1,0 0 1,1 0-1,-1-1 1,0 1-1,1 0 1,-1 0-1,0 1 1,1-1-1,-1 0 1,0 0-1,1 1 1,-1-1-1,0 1 1,1-1-1,-1 1 1,0-1-1,0 1 1,2 1-1,-1 0-13,0 0 0,-1 1 0,1-1 0,-1 1 0,0-1 0,1 1 0,-1 0 0,1 4-1,5 12 49,-6-19-72,-1 1 0,0-1 0,0 1 0,1-1-1,-1 1 1,1-1 0,-1 1 0,0-1 0,1 1 0,-1-1 0,1 0 0,-1 1-1,1-1 1,-1 0 0,1 1 0,-1-1 0,1 0 0,-1 0 0,2 1-1,-2-1 15,0 0-1,0 0 1,1-1-1,-1 1 1,0 0-1,0 0 1,1 0-1,-1 0 1,0 0-1,0 0 1,0 0-1,0-1 0,1 1 1,-1 0-1,0 0 1,0 0-1,0 0 1,0-1-1,1 1 1,-1 0-1,0 0 1,0-1-1,0 1 1,0 0-1,0 0 0,0 0 1,0-1-1,0 1 1,0 0-1,0 0 1,0-1-1,0 1 1,0 0-1,0 0 1,0-1-1,0 1 1,0 0-1,0 0 1,0 0-1,0-1 0,0 1 1,0 0-1,0 0 1,0-1-1,-1 1 1,1 0-1,-1-6-813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9.524"/>
    </inkml:context>
    <inkml:brush xml:id="br0">
      <inkml:brushProperty name="width" value="0.035" units="cm"/>
      <inkml:brushProperty name="height" value="0.035" units="cm"/>
    </inkml:brush>
  </inkml:definitions>
  <inkml:trace contextRef="#ctx0" brushRef="#br0">1094 154 13483,'-13'-12'381,"-1"-1"0,0 2-1,0 0 1,-1 1 0,-1 0 0,-28-13 0,22 12-190,0 1 1,-1 1-1,0 1 1,-1 1-1,1 1 1,-33-4 0,40 9-170,1 0 1,-1 1-1,1 1 1,-1 0 0,1 1-1,0 0 1,-1 1 0,1 1-1,1 1 1,-1 0-1,-14 7 1,0 4 2,1 1 0,0 2 0,2 0-1,0 2 1,1 0 0,1 2 0,-20 26 0,4 0 131,1 2 0,-51 93 0,60-91-36,4 1 0,1 1 0,4 2 0,-23 89 0,34-102-77,3 0-1,1 1 1,2 0-1,3 0 1,1 0-1,11 78 0,3-48-87,3 1-1,44 117 0,84 130-471,-125-284 370,1-1 1,2-1-1,2-1 1,1-1-1,40 40 1,-59-68 111,0 0 1,0-1-1,1 0 0,0-1 1,0 0-1,0 0 0,1-1 1,0 0-1,9 3 0,-11-5 32,0 0 0,0-1 0,0 0-1,0 0 1,0-1 0,0 0 0,1 0-1,-1-1 1,0 0 0,0 0 0,0-1-1,0 1 1,7-4 0,1-2 51,1 0 1,-1-1 0,-1 0-1,1-2 1,-2 0 0,1 0-1,12-13 1,80-93 458,-57 54-198,-3-2 0,-3-2 0,-3-2 0,39-90 0,-42 70-72,-3-3-1,-5-1 1,20-105 0,-34 116-167,-4-1 0,2-118 0,-13 153-117,-3 0 1,-1 1 0,-2 0 0,-2 0 0,-26-79-1,28 107-27,-2-1-1,0 1 1,-1 1-1,-1 0 1,-1 0-1,0 1 1,-16-19-1,19 27-11,1 1-1,-1 0 0,0 0 1,-1 0-1,0 1 1,0 0-1,0 1 1,-1 0-1,0 1 0,1 0 1,-2 0-1,1 1 1,0 0-1,-20-2 0,-26 1-170,2 2-59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4.785"/>
    </inkml:context>
    <inkml:brush xml:id="br0">
      <inkml:brushProperty name="width" value="0.035" units="cm"/>
      <inkml:brushProperty name="height" value="0.035" units="cm"/>
    </inkml:brush>
  </inkml:definitions>
  <inkml:trace contextRef="#ctx0" brushRef="#br0">193 121 17836,'-1'-1'83,"0"-1"-1,0 0 1,0 0 0,0 1 0,0-1-1,0 0 1,-1 1 0,1 0 0,-1-1-1,1 1 1,-1 0 0,1-1 0,-1 1-1,0 0 1,0 0 0,1 0 0,-1 1-1,0-1 1,0 0 0,0 1 0,-3-1-1,1 1 2,1 0-1,0 0 1,0 1-1,0-1 0,0 1 1,-1 0-1,1 0 1,0 0-1,1 0 1,-1 0-1,0 1 1,-4 2-1,-3 4 75,0-1-1,1 1 1,0 1 0,0 0-1,1 0 1,-8 12 0,14-19-139,-3 5 13,0 0 1,0 0 0,0 1 0,1 0-1,0-1 1,1 1 0,0 0-1,-2 10 1,5-18-42,0 1 1,0 0-1,0 0 1,0-1-1,0 1 1,1 0-1,-1 0 0,0-1 1,0 1-1,1 0 1,-1-1-1,1 1 1,-1 0-1,0-1 0,1 1 1,-1-1-1,1 1 1,0 0-1,-1-1 0,1 1 1,-1-1-1,1 0 1,0 1-1,-1-1 1,1 1-1,0-1 0,-1 0 1,1 0-1,1 1 1,29 7-190,-11-3 80,-13-2 96,1 0 1,-1 1 0,1 0 0,-1 0 0,0 0 0,-1 1 0,1 0 0,-1 1-1,0 0 1,0 0 0,9 11 0,-8-6 5,-1 0 0,1 0-1,-2 0 1,0 1 0,0-1 0,-1 1-1,4 16 1,-4-10 21,-2-1-1,1 1 0,-2-1 1,-1 1-1,0 0 1,-1 0-1,-1-1 0,0 1 1,-1-1-1,-1 0 0,-9 23 1,8-28 117,0-1 1,-12 19-1,15-27-63,1 0 0,-1-1 0,0 1 0,-1 0 0,1-1 0,0 0 0,-1 0-1,1 1 1,-1-1 0,1-1 0,-1 1 0,0 0 0,0-1 0,0 1 0,-5 0-1,7-1-33,0-1 0,0 0-1,0 0 1,0 0-1,0 0 1,-1-1-1,1 1 1,0 0-1,0 0 1,0-1 0,0 1-1,0 0 1,0-1-1,0 1 1,0-1-1,0 0 1,0 1-1,0-1 1,0 0-1,1 1 1,-1-1 0,0 0-1,0 0 1,1 0-1,-1 0 1,0 0-1,1 0 1,-1 0-1,1 0 1,0 0-1,-1 0 1,0-2 0,-1-4 58,0 1 0,1-1 0,0 0 0,-1-9 0,1-13 18,1 0 0,1 0 0,1-1 0,2 1 0,14-53 0,-8 47-165,1 1-1,2 1 0,2 0 1,26-46-1,-34 68 13,1 1 0,0-1 0,1 1 0,0 1 0,1 0 0,17-14 0,70-38-442,-70 46 357,0-2 0,39-31 1,-54 37 121,0 0 0,17-21 1,-33 40 81,1-1 1,0 0 0,0 1 0,1 0-1,-3 11 1,-5 19 62,-3 0 3,3-9 6,0 1 0,2 0 0,-5 42 0,12-71-133,1 0 0,0-1 0,0 1 1,0 0-1,-1 0 0,1 0 0,0 0 0,0 0 0,0 0 0,1 0 0,-1 0 1,0 0-1,0 0 0,0 0 0,1 0 0,-1-1 0,0 1 0,1 0 0,-1 0 1,1 0-1,-1 0 0,1-1 0,-1 1 0,2 1 0,-1-2-22,0 0-1,-1 0 0,1 0 1,0 0-1,0-1 0,0 1 1,0 0-1,-1 0 0,1 0 0,0-1 1,0 1-1,0 0 0,-1-1 1,1 1-1,0-1 0,0 1 1,-1-1-1,1 1 0,0-1 1,0 0-1,6-5-369,-1-1-1,0 1 1,9-14-1,11-29-358,-16 23 252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5.311"/>
    </inkml:context>
    <inkml:brush xml:id="br0">
      <inkml:brushProperty name="width" value="0.035" units="cm"/>
      <inkml:brushProperty name="height" value="0.035" units="cm"/>
    </inkml:brush>
  </inkml:definitions>
  <inkml:trace contextRef="#ctx0" brushRef="#br0">82 0 16412,'-2'2'153,"0"0"0,1 0 0,-1-1 0,1 1 0,-1 0 0,1 0 0,0 0 0,0 0 0,-1 1 0,2-1 0,-1 0 0,-1 3 0,-2 5 195,-8 18 89,2 0 0,1 1-1,1 0 1,1 0 0,2 1-1,-2 34 1,6-59-513,1-1 1,0 1-1,0 0 0,0-1 1,0 1-1,1-1 0,2 8 1,-3-11 43,0-1 0,0 1 0,1-1 0,-1 1 0,0-1 0,0 1 0,1-1 0,-1 0 0,1 1 1,-1-1-1,0 1 0,1-1 0,-1 0 0,1 1 0,-1-1 0,1 0 0,-1 1 0,1-1 1,-1 0-1,1 0 0,-1 0 0,1 1 0,-1-1 0,2 0 0,0 0-42,-1-1 0,1 1 0,0 0-1,-1-1 1,1 1 0,0-1 0,-1 1 0,1-1 0,-1 0-1,1 0 1,-1 0 0,3-1 0,-1-1-73,1 0 1,1 0-1,-1 1 0,0 0 1,0 0-1,1 0 0,8-2 1,-11 4 124,0 0 1,0-1-1,0 1 1,0 0-1,0 1 0,-1-1 1,1 0-1,0 0 1,0 1-1,0-1 1,0 1-1,0 0 1,0-1-1,-1 1 1,1 0-1,0 0 1,-1 0-1,1 0 0,-1 1 1,1-1-1,1 2 1,9 9 45,-1 0 0,-1 1-1,0 0 1,0 1 0,-1 0 0,-1 0 0,-1 1 0,7 17 0,-11-24 113,-1 0 1,1 0 0,-2 0-1,1 0 1,-1 0 0,0 0-1,-1 0 1,0 1 0,0-1-1,-1 0 1,0 0-1,-1 1 1,1-1 0,-2 0-1,1 0 1,-1-1 0,-7 15-1,3-9 224,-1-1 1,-1 0-1,0-1 0,-16 17 0,18-22-179,1 0 1,-1 0-1,-1-1 0,1 0 0,-1 0 1,0-1-1,0 0 0,-13 5 0,20-8-167,0-1 0,0 1 0,-1-1 0,1 1 0,0-1 0,-1 0 0,1 1 0,0-1 0,-1 0 0,1 0 0,0 0 0,-1 0 0,1 0 0,-1 0 0,1 0 0,0-1 0,-1 1 0,1 0 0,0-1-1,-1 1 1,1-1 0,0 0 0,0 1 0,0-1 0,-1 0 0,1 0 0,0 1 0,0-1 0,0 0 0,0 0 0,0 0 0,0 0 0,1-1 0,-1 1 0,0 0 0,1 0 0,-1 0 0,0-1 0,1 1-1,-1 0 1,1-1 0,0 1 0,-1 0 0,1-1 0,0-1 0,0-3-120,-1-1 0,1 0-1,1 0 1,-1 1 0,1-1-1,0 0 1,1 1 0,2-7-1,7-15-543,2 1-1,1 0 0,1 1 0,27-36 1,-4 10-73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21.211"/>
    </inkml:context>
    <inkml:brush xml:id="br0">
      <inkml:brushProperty name="width" value="0.025" units="cm"/>
      <inkml:brushProperty name="height" value="0.025" units="cm"/>
    </inkml:brush>
  </inkml:definitions>
  <inkml:trace contextRef="#ctx0" brushRef="#br0">74 76 7623,'-9'0'603,"-3"-1"-843,-36-3 3745,43 3-2468,7 0-229,28 0-467,402-18 948,-146-4-3592,-193 13-169,-10-5-1601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5.752"/>
    </inkml:context>
    <inkml:brush xml:id="br0">
      <inkml:brushProperty name="width" value="0.035" units="cm"/>
      <inkml:brushProperty name="height" value="0.035" units="cm"/>
    </inkml:brush>
  </inkml:definitions>
  <inkml:trace contextRef="#ctx0" brushRef="#br0">257 0 17148,'-39'66'1752,"-43"98"0,71-136-1553,0 1 0,2 1 0,1-1 0,2 2 0,0-1 0,0 42 0,5-66-293,0 0 1,1 1-1,0-1 0,1 1 1,0-1-1,0 1 1,0-1-1,0 0 1,1 0-1,0 1 0,5 9 1,-7-16 60,0 0 0,0 1 0,0-1 1,0 0-1,0 0 0,1 0 0,-1 0 0,0 1 1,0-1-1,0 0 0,0 0 0,0 0 0,0 0 0,0 1 1,0-1-1,0 0 0,0 0 0,1 0 0,-1 0 1,0 0-1,0 0 0,0 1 0,0-1 0,0 0 1,1 0-1,-1 0 0,0 0 0,0 0 0,0 0 0,0 0 1,0 0-1,1 0 0,-1 0 0,0 0 0,0 0 1,0 0-1,1 0 0,-1 0 0,0 0 0,0 0 1,0 0-1,0 0 0,1 0 0,-1 0 0,0 0 0,0 0 1,0 0-1,0 0 0,0 0 0,1 0 0,-1-1 1,0 1-1,0 0 0,0 0 0,0 0 0,0 0 1,1-1-1,1-14-1287,-4-24-400,-6 12 1296,-1 0 0,-2 1 0,-13-25 0,9 19 1488,-15-43-1,29 74-1015,1 0-1,0 1 0,-1-1 1,1 0-1,0 1 0,-1-1 1,1 0-1,0 1 0,0-1 1,0 0-1,0 0 0,0 1 1,0-1-1,0 0 0,0 0 1,0 1-1,0-1 0,0 0 1,0 0-1,0 1 0,1-1 1,-1 0-1,0 1 0,1-1 1,-1 0-1,0 1 0,1-1 1,-1 1-1,1-1 0,-1 0 1,1 1-1,-1-1 0,1 1 1,-1-1-1,1 1 0,-1 0 1,1-1-1,0 1 1,-1-1-1,1 1 0,0 0 1,-1 0-1,1-1 0,0 1 1,0 0-1,-1 0 0,1 0 1,0 0-1,0 0 0,-1 0 1,1 0-1,0 0 0,0 0 1,-1 0-1,2 1 0,7 0 246,1 1 1,-1 1-1,15 5 0,-14-4-159,4 0 13,13 6-146,1-1-1,0-1 1,1-2-1,30 4 1,-38-12-91,-8-9-38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6.251"/>
    </inkml:context>
    <inkml:brush xml:id="br0">
      <inkml:brushProperty name="width" value="0.035" units="cm"/>
      <inkml:brushProperty name="height" value="0.035" units="cm"/>
    </inkml:brush>
  </inkml:definitions>
  <inkml:trace contextRef="#ctx0" brushRef="#br0">101 10 14427,'-37'-5'1936,"7"2"-1199,10 3-289,9 0 1544,9 0-1408,6 0-344,7-2 24,11 4-16,2-1-280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6.935"/>
    </inkml:context>
    <inkml:brush xml:id="br0">
      <inkml:brushProperty name="width" value="0.035" units="cm"/>
      <inkml:brushProperty name="height" value="0.035" units="cm"/>
    </inkml:brush>
  </inkml:definitions>
  <inkml:trace contextRef="#ctx0" brushRef="#br0">50 108 16484,'0'-1'122,"0"0"0,0 0 0,0 0 1,0 0-1,0-1 0,-1 1 0,1 0 1,-1 0-1,1 0 0,0 0 0,-1 0 1,0 0-1,1 0 0,-1 0 0,0 0 1,1 0-1,-1 0 0,0 0 0,0 1 1,0-1-1,0 0 0,0 0 0,-1 0 1,1 1-64,0 1 0,0-1 1,0 1-1,1-1 0,-1 1 1,0 0-1,0-1 0,0 1 1,0 0-1,1-1 0,-1 1 1,0 0-1,1 0 0,-1 0 1,0 0-1,1-1 0,-1 1 1,1 0-1,0 0 0,-1 0 1,1 0-1,0 0 0,0 0 1,-1 0-1,1 2 0,-5 17 56,0 1-1,1-1 0,1 1 0,1 0 0,1-1 0,1 1 0,1 0 0,1 0 0,7 37 0,-8-54-110,0-1-1,1 1 1,-1 0 0,1-1 0,0 1 0,0-1 0,0 0 0,0 0 0,3 4 0,-3-6-3,-1 0 1,0 0-1,0 0 1,1 0-1,-1 0 1,0 0-1,1 0 1,-1-1-1,1 1 1,-1-1-1,1 1 1,-1-1-1,1 1 1,-1-1-1,1 0 1,0 0-1,-1 0 1,1 0 0,-1 0-1,1 0 1,0 0-1,-1 0 1,1-1-1,-1 1 1,1-1-1,1 0 1,3-1 2,-1-1-1,1-1 1,-1 1 0,1-1 0,-1 0 0,0 0 0,0 0-1,5-8 1,34-43 26,-42 52-28,14-17 64,-1-2-1,-1 0 0,-1-1 1,-1 0-1,-1 0 1,-1-1-1,8-32 0,-17 44 73,-6 15-26,-7 15 5,4 3-95,2 0-1,0 0 1,1 1-1,1 0 1,1 0 0,1 0-1,1 1 1,2 22 0,-1-37-23,1 0 0,0 0 0,1-1 0,-1 1 0,1 0 1,5 10-1,-6-16 2,0 0 0,0 0 1,0 0-1,0 0 0,0 0 1,0 0-1,1 0 0,-1-1 0,1 1 1,-1-1-1,1 1 0,0-1 1,0 1-1,-1-1 0,1 0 1,0 0-1,0 0 0,0 0 1,0 0-1,1 0 0,-1 0 0,0-1 1,0 1-1,0-1 0,1 0 1,2 0-1,-1 0 16,0-1 0,0 0 0,0 0 0,0 0 0,0-1 0,0 1 0,-1-1 0,1 0 0,0 0 0,-1 0 0,0-1 0,5-3 0,4-5 107,20-22 0,-18 16-4,-1 0-1,0-1 0,-2-1 0,0 0 0,11-26 0,-17 34-62,-1-1 1,0-1-1,-1 1 1,0-1-1,-1 1 1,0-1-1,-1 0 1,0 0-1,-1 1 1,-2-16-1,-3 14-13,5 14-43,-1 0 0,1-1-1,0 1 1,0 0 0,0 0-1,-1 0 1,1 0 0,0 0-1,-1 0 1,1 0 0,0 0 0,0 0-1,-1 0 1,1 0 0,0 0-1,0 0 1,-1 0 0,1 0-1,0 1 1,0-1 0,0 0-1,-1 0 1,1 0 0,0 0-1,0 0 1,-1 0 0,1 1 0,0-1-1,0 0 1,0 0 0,-1 1-1,0 1 0,-1 0 0,1 0 1,-1 0-1,1 0 0,0 1 0,0-1 0,0 0 0,-1 5 0,-1 4-3,1 0-1,0 1 1,0 0-1,1 18 1,1-23 0,1 0 0,0 0 0,0-1 1,0 1-1,1 0 0,-1-1 0,2 0 0,-1 1 1,6 8-1,-7-13 3,0-1 1,0 1-1,0-1 1,0 1-1,0-1 0,1 1 1,-1-1-1,1 0 1,-1 0-1,1 0 1,-1 0-1,1 0 1,0 0-1,-1 0 0,1-1 1,0 1-1,0-1 1,0 1-1,-1-1 1,1 1-1,0-1 1,0 0-1,0 0 0,0 0 1,0 0-1,0 0 1,-1-1-1,1 1 1,0 0-1,0-1 1,0 0-1,0 1 0,-1-1 1,3-1-1,4-2 2,-1 0-1,0 0 0,0-1 0,0 0 0,-1 0 1,10-10-1,-5 3 0,0-1-1,-1 0 1,0-1 0,-2 0 0,1 0 0,-2-1 0,12-29-1,-45 145-222,25-94 215,-2 13-24,0 32 0,3-47 26,0-1 0,0 1 0,1-1 0,0 1 0,-1-1 0,1 0 0,1 1 0,-1-1 0,1 0 0,-1 0 0,1 0 0,1 0 0,3 6 0,-4-9 3,-1 1-1,1-1 1,0 1 0,0-1 0,0 0-1,0 0 1,0 0 0,0 0-1,1 0 1,-1-1 0,0 1 0,0-1-1,1 1 1,-1-1 0,0 0-1,1 0 1,-1 0 0,0 0 0,0 0-1,1 0 1,-1-1 0,0 1-1,0-1 1,1 0 0,-1 1 0,0-1-1,3-2 1,7-3-4,0 0 0,-1-1 0,17-12 0,16-14 11,0-2 0,-3-2-1,-1-2 1,35-43 0,-72 79-1,-1 1 0,0-1 0,0 0 0,0 0 1,-1 0-1,1 0 0,-1 0 0,1 0 0,-1 0 0,1-6 0,-2 9-3,0 0 0,0 0 0,0 0 0,0 0 0,0-1 0,0 1 0,0 0-1,0 0 1,0 0 0,0 0 0,0-1 0,0 1 0,0 0 0,0 0 0,0 0 0,0 0-1,0-1 1,0 1 0,0 0 0,0 0 0,0 0 0,0 0 0,0-1 0,0 1 0,0 0-1,-1 0 1,1 0 0,0 0 0,0 0 0,0 0 0,0-1 0,0 1 0,-1 0 0,1 0-1,0 0 1,0 0 0,0 0 0,0 0 0,-1 0 0,1 0 0,0 0 0,-10 3 14,-10 12 3,12-5-13,0 0 0,1 0 1,0 1-1,0 0 0,1 0 0,1 1 1,-6 17-1,8-20-2,0 1 0,0 0 0,1 0 0,1 0 0,0 0 0,0 0 0,1 0 0,0 0 0,3 19 0,-3-27-12,1 0-1,-1 1 1,1-1 0,-1 1 0,1-1-1,0 0 1,0 1 0,0-1-1,0 0 1,1 0 0,-1 0 0,0 0-1,1 0 1,0 0 0,-1 0 0,1-1-1,0 1 1,0 0 0,0-1-1,0 0 1,0 1 0,0-1 0,1 0-1,-1 0 1,0 0 0,0 0-1,1-1 1,-1 1 0,1-1 0,-1 1-1,1-1 1,-1 0 0,1 0 0,4 0-1,-1-1-45,0 0 1,1-1-1,-1 0 0,0 0 0,0 0 0,0 0 0,-1-1 1,1 0-1,-1-1 0,1 1 0,-1-1 0,7-6 0,-6 3-135,0 0 0,0 0 0,0-1 0,-1 0 0,0 0 0,-1 0 0,1 0 0,-2-1 0,1 0 0,-1 1 0,-1-1 0,1-1 0,-2 1 0,1 0 0,-1-11 0,-1-19-616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7.359"/>
    </inkml:context>
    <inkml:brush xml:id="br0">
      <inkml:brushProperty name="width" value="0.035" units="cm"/>
      <inkml:brushProperty name="height" value="0.035" units="cm"/>
    </inkml:brush>
  </inkml:definitions>
  <inkml:trace contextRef="#ctx0" brushRef="#br0">81 1 19380,'-20'11'1432,"-4"2"-1127,5 4-281,7 0-80,7-2 976,5-7-832,3-6-24,9-4-144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8.619"/>
    </inkml:context>
    <inkml:brush xml:id="br0">
      <inkml:brushProperty name="width" value="0.035" units="cm"/>
      <inkml:brushProperty name="height" value="0.035" units="cm"/>
    </inkml:brush>
  </inkml:definitions>
  <inkml:trace contextRef="#ctx0" brushRef="#br0">396 392 14491,'2'-2'208,"0"1"0,-1-1 0,1 1 0,-1-1 0,1 0 0,-1 1 1,0-1-1,1 0 0,-1 0 0,0 0 0,0 0 0,0 0 0,-1 0 0,1-1 0,0 1 0,-1 0 0,1-3 0,-1 4-103,0 1-1,0-1 1,0 0-1,0 1 1,0-1-1,0 0 1,-1 0-1,1 1 0,0-1 1,0 0-1,-1 1 1,1-1-1,0 0 1,-1 1-1,1-1 1,-1 0-1,1 1 1,-1-1-1,1 1 1,-1-1-1,0 0 1,0 0 14,-1 1 0,1-1 0,0 1 0,-1-1 0,1 1 1,-1-1-1,1 1 0,-1 0 0,1 0 0,-1 0 0,1 0 1,0 0-1,-1 0 0,-2 1 0,-2 0 46,0 0 1,0 1-1,0 0 0,0 0 1,0 1-1,1 0 0,-1 0 1,1 0-1,0 1 0,0-1 1,0 1-1,-5 6 0,1-1-108,0 1 0,1 0-1,0 0 1,-12 22 0,18-29-59,1 0 0,-1 1 1,1-1-1,-1 0 0,1 1 1,0 0-1,1-1 0,-1 1 1,0 6-1,1-10 0,0 1 0,0 0-1,0-1 1,1 1 0,-1 0 0,0 0 0,0-1 0,0 1-1,1 0 1,-1-1 0,0 1 0,1 0 0,-1-1 0,1 1 0,-1-1-1,1 1 1,-1-1 0,1 1 0,-1-1 0,1 1 0,1 0-1,-1-1 1,0 1 0,0-1 0,0 0 0,1 1-1,-1-1 1,0 0 0,1 0 0,-1 0 0,0 0-1,0 0 1,1 0 0,-1 0 0,0 0-1,2-1 1,8-2-17,0-1 1,0 0-1,-1 0 0,1-1 0,-1 0 0,14-10 1,54-45-83,-75 57 97,28-23-68,0-2-1,-2-1 1,-2-1-1,0-2 1,39-61-1,-62 86 32,0 0-1,-1 0 0,0 0 1,0 0-1,-1-1 0,2-9 0,-3 16 38,-1 1-1,0 0 1,0-1 0,1 1-1,-1-1 1,0 1-1,0 0 1,0-1-1,0 1 1,0-1-1,0 1 1,0-1-1,0 1 1,0-1-1,0 1 1,0-1-1,0 1 1,0 0 0,0-1-1,0 1 1,-1-1-1,1 1 1,0-1-1,0 1 1,0 0-1,-1-1 1,1 1-1,0 0 1,0-1-1,-1 1 1,1 0-1,0-1 1,-1 1 0,1 0-1,0-1 1,-1 1-1,1 0 1,-1 0-1,1 0 1,0-1-1,-1 1 1,1 0-1,-1 0 1,1 0-1,-1 0 1,1 0-1,-1 0 1,1 0 0,0 0-1,-1 0 1,1 0-1,-1 0 1,1 0-1,-1 0 1,1 0-1,-1 0 1,1 0-1,0 1 1,-1-1-1,1 0 1,-1 0-1,1 0 1,0 1 0,-1-1-1,0 1 1,-24 17-90,15-9 113,0 2 0,0-1-1,1 1 1,1 1 0,0 0-1,1 0 1,-11 23 0,18-31 59,6-10-61,4-16 41,-9 22-58,-1-1 1,0 1-1,0-1 0,0 1 1,0-1-1,0 1 0,0 0 0,0-1 1,0 1-1,0-1 0,0 1 1,0-1-1,0 1 0,0-1 0,0 1 1,0-1-1,0 1 0,0-1 1,0 1-1,-1-1 0,1 1 1,0 0-1,0-1 0,-1 1 0,1-1 1,-1 1-4,1 0 1,-1 0-1,1 0 1,-1 1-1,1-1 1,-1 0-1,1 0 1,-1 0-1,1 1 1,0-1-1,-1 0 1,1 1-1,-1-1 1,1 0-1,0 1 1,-1-1-1,1 0 1,0 1-1,0-1 1,-1 1-1,1-1 1,0 1-1,0-1 1,-1 1-1,1 0 1,-1 0 4,0 1 1,1 0 0,-2 0 0,1-1-1,0 1 1,0 0 0,0-1 0,-1 1-1,1-1 1,-1 0 0,1 1 0,-1-1-1,1 0 1,-1 0 0,0 0 0,0 0-1,0 0 1,1-1 0,-1 1 0,0-1-1,0 1 1,0-1 0,0 1 0,0-1-1,0 0 1,0 0 0,-3 0 0,-7 1 68,9 0-58,0 0 0,0 0 0,0 0 0,1 0 0,-1 1 0,0-1 0,1 1 0,-1 0 0,1 0 0,0 0 0,0 0 0,-1 0 0,-2 5 0,2-4-9,0 0 0,0 1 0,0-1 0,-1-1 0,1 1 0,-6 2 0,-104 41 114,78-35-83,1 2 1,1 2-1,-34 20 0,51-24-22,0 0-1,0 2 1,1-1 0,-20 24-1,29-30-8,1 1 0,0-1 0,0 1-1,0 0 1,1 1 0,0-1 0,1 1-1,0-1 1,0 1 0,0 0 0,1 0 0,0 0-1,0 12 1,1-19-4,1 0 0,0 0 0,0 1 1,0-1-1,0 0 0,0 0 0,1 1 0,-1-1 0,0 0 0,0 0 0,1 1 0,-1-1 0,1 0 1,-1 0-1,1 0 0,0 0 0,-1 0 0,1 0 0,0 0 0,0 0 0,-1 0 0,1 0 0,0 0 1,2 1-1,-1-1 0,0 0 0,0-1 1,0 1-1,0-1 1,1 1-1,-1-1 0,0 0 1,0 0-1,0 0 1,0 0-1,0 0 0,0-1 1,4 0-1,5-2 2,1-1-1,-1 0 1,0-1 0,11-7-1,44-25 16,-2-3-1,-2-2 0,-2-4 1,-2-2-1,-2-2 0,81-95 1,-119 124 41,-2-1 0,0 0 0,-2-2-1,23-47 1,-36 70-43,-1-1 0,1 0 1,0 1-1,-1-1 0,1 0 0,-1 1 0,0-1 0,0 0 0,1 0 0,-1 1 0,0-4 0,-1 5-10,1-1-1,0 1 0,0 0 0,0 0 0,-1 0 0,1 0 0,0-1 0,0 1 0,-1 0 1,1 0-1,0 0 0,0 0 0,-1 0 0,1 0 0,0 0 0,-1 0 0,1 0 1,0 0-1,0 0 0,-1 0 0,1 0 0,0 0 0,0 0 0,-1 0 0,1 0 0,0 0 1,-1 0-1,1 0 0,0 0 0,0 0 0,-1 0 0,1 1 0,0-1 0,0 0 0,0 0 1,-1 0-1,1 0 0,0 1 0,0-1 0,-5 4 24,0-1 0,0 1-1,1 1 1,0-1 0,-4 5-1,-15 26-4,2 0 0,2 1-1,1 1 1,-16 46 0,26-61-37,-9 38 0,16-53 6,-1-1 0,1 1 1,1-1-1,-1 1 0,1 0 0,1 0 0,-1-1 1,1 1-1,0 0 0,3 9 0,-3-14 2,0 0-1,0 0 0,0 0 1,1 0-1,-1 0 0,1 0 1,-1 0-1,1-1 0,0 1 1,-1-1-1,1 1 0,0-1 1,0 1-1,0-1 0,0 0 1,0 0-1,0 0 0,1 0 1,-1-1-1,0 1 0,1 0 0,-1-1 1,0 0-1,1 1 0,-1-1 1,0 0-1,1 0 0,3-1 1,5 0-29,-1-1 0,0 0 1,1 0-1,-1-1 1,10-5-1,12-5-26,-1-1 0,-1-2 0,-1-1-1,0-2 1,44-36 0,-56 35 146,-17 19-83,0 1 1,1 0-1,-1 0 1,0 0-1,0 0 0,0-1 1,0 1-1,0 0 1,0 0-1,0 0 1,0-1-1,0 1 1,0 0-1,0 0 0,0-1 1,0 1-1,0 0 1,0 0-1,0 0 1,0-1-1,0 1 1,0 0-1,0 0 0,0 0 1,0-1-1,0 1 1,0 0-1,0 0 1,0 0-1,-1-1 1,1 1-1,0 0 0,0 0 1,0 0-1,-15 1 82,3 4-52,-1 0 0,1 1 0,0 1 0,0 0 0,1 1 0,0 0 0,0 0 0,1 2 0,0-1 0,0 1 0,-11 16 0,19-24-35,1 1 0,-1-1 1,1 1-1,-1-1 0,1 1 0,0 0 1,0 0-1,0 0 0,0 3 1,1-4-6,0-1 0,-1 0 1,2 1-1,-1-1 0,0 0 1,0 1-1,0-1 0,1 0 1,-1 0-1,0 1 0,1-1 1,-1 0-1,1 0 0,0 0 1,1 3-1,0-2-10,1 1 0,0-1 0,0 0 0,0 0 0,0 0 0,0 0-1,1 0 1,-1-1 0,0 1 0,1-1 0,-1 0 0,1 0 0,5 0 0,140 19-439,-99-16 331,85 19-1,-134-22 156,-1-1 0,1 0 0,-1 1 0,1-1-1,0 0 1,-1 0 0,1 0 0,-1 0 0,1 0-1,0 0 1,-1 0 0,1 0 0,0 0 0,-1 0-1,1 0 1,0 0 0,-1 0 0,1 0 0,-1 0-1,1-1 1,0 1 0,-1 0 0,1 0-1,-1-1 1,1 1 0,-1-1 0,1 1 0,-1 0-1,1-1 1,-1 1 0,1-1 0,-1 1 0,1-1-1,-1 1 1,0-1 0,1 1 0,-1-1 0,0 0-1,0 1 1,1-1 0,-1 1 0,0-1 0,0 0-1,0 1 1,0-1 0,0 0 0,0 1-1,0-1 1,0 1 0,0-1 0,0 0 0,0 1-1,0-1 1,-1-1 0,0-6 233,-1-1 1,-1 0-1,-4-12 0,1 5 29,1-2-86,-3-7-147,1 0 0,-5-45-1,11 69-124,1-1-1,0 1 0,0 0 1,0 0-1,0-1 0,0 1 1,0 0-1,1 0 0,-1-1 0,0 1 1,0 0-1,1 0 0,-1 0 1,1 0-1,-1 0 0,1-1 0,0 1 1,-1 0-1,1 0 0,0 0 1,0 0-1,0 1 0,0-1 1,0 0-1,0 0 0,0 0 0,0 1 1,0-1-1,0 1 0,0-1 1,0 0-1,0 1 0,0 0 0,3-1 1,0 0-69,0 1 0,1 0 0,-1 0 1,0 0-1,1 0 0,-1 1 0,0 0 1,1 0-1,4 1 0,24 11-640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9.522"/>
    </inkml:context>
    <inkml:brush xml:id="br0">
      <inkml:brushProperty name="width" value="0.035" units="cm"/>
      <inkml:brushProperty name="height" value="0.035" units="cm"/>
    </inkml:brush>
  </inkml:definitions>
  <inkml:trace contextRef="#ctx0" brushRef="#br0">10 279 15163,'0'1'79,"-1"-1"-1,1 0 0,0 1 1,0-1-1,-1 1 0,1-1 1,0 1-1,0-1 0,0 0 1,0 1-1,0-1 0,0 1 1,0-1-1,-1 1 1,1-1-1,0 1 0,1-1 1,-1 1-1,0-1 0,0 1 1,0-1-1,0 1 0,0-1 1,0 1-1,1-1 0,-1 0 1,0 1-1,0-1 0,1 1 1,-1-1-1,0 1 1,0-1-1,1 1 0,0-1 23,1 0-1,-1 1 1,0-1 0,0 0-1,0 0 1,0 0-1,1 0 1,-1 0-1,0 0 1,0-1 0,0 1-1,0 0 1,2-1-1,37-16 991,-39 17-1077,19-11 289,-1-1-1,1 0 1,30-27-1,-40 30-243,0-1-1,-1 0 1,0 0-1,0-1 1,-1 0-1,-1-1 1,10-19-1,-15 27-56,-1 1 1,1 0-1,-1-1 0,0 0 1,-1 1-1,1-1 0,-1 0 1,1 1-1,-1-1 0,0 0 0,0 1 1,-1-1-1,-1-6 0,2 7-4,-1 1-1,0 0 0,0 0 0,0 0 0,0-1 0,0 1 0,-1 0 1,1 1-1,-1-1 0,1 0 0,-1 0 0,0 1 0,0-1 0,1 1 1,-1-1-1,0 1 0,0 0 0,-1 0 0,1 0 0,0 0 0,0 0 1,-3-1-1,0 1-2,-1 0 0,1 1 0,-1 0 1,1-1-1,-1 2 0,1-1 1,-1 1-1,1-1 0,-1 2 0,1-1 1,0 0-1,-1 1 0,1 0 0,0 0 1,0 1-1,1 0 0,-1-1 0,0 2 1,1-1-1,0 0 0,-5 5 0,-2 3 0,0 0-1,0 1 0,1 0 0,1 0 0,0 1 0,-9 17 0,14-21 7,-1 1 0,1-1-1,1 1 1,0 0-1,0 0 1,1 1 0,0-1-1,1 0 1,0 1 0,0 10-1,1-17-1,1-1-1,-1 1 1,0-1 0,1 1-1,0-1 1,0 0-1,0 1 1,0-1-1,0 0 1,1 0 0,-1 0-1,1 0 1,0 0-1,0 0 1,0 0 0,1 0-1,-1-1 1,0 1-1,1-1 1,0 0-1,-1 0 1,1 0 0,0 0-1,0 0 1,0-1-1,1 1 1,-1-1-1,0 0 1,0 0 0,1 0-1,-1 0 1,1-1-1,2 1 1,8 0-1,-1-1 0,0-1-1,0 0 1,0-1 0,0 0 0,0-1 0,0 0 0,-1-1-1,1-1 1,-1 0 0,0 0 0,0-1 0,11-8 0,17-13 34,-2-1-1,43-40 1,-80 67-22,0 0 1,-1 0-1,1 0 0,0 0 0,0 0 0,1 1 0,-1-1 1,0 0-1,0 0 0,0 1 0,0-1 0,1 1 0,-1-1 1,0 1-1,0 0 0,3-1 0,-4 2 2,1 0 0,-1-1 0,0 1 0,1 0 0,-1 0 0,1 0-1,-1 0 1,0 0 0,0 0 0,0 0 0,1 0 0,-1-1 0,0 1 0,0 0 0,0 0 0,0 0 0,-1 0 0,1 0-1,0 0 1,0 0 0,-1 0 0,1 1 0,-5 20 109,2-6-15,1 0 1,-2 26-1,4-39-93,0 1 0,0-1 0,0 0-1,0 0 1,1 0 0,-1 0 0,1 0 0,0 0-1,0 0 1,0 0 0,0 0 0,1 0 0,-1 0-1,1-1 1,0 1 0,0 0 0,0-1 0,0 0-1,4 5 1,-3-6-8,0 1-1,0-1 1,0 0 0,0 0-1,0 0 1,1 0-1,-1 0 1,0-1-1,0 0 1,1 1-1,-1-1 1,0 0 0,1-1-1,-1 1 1,0 0-1,0-1 1,1 0-1,4-2 1,8-2 17,-1-1 0,21-12 0,-34 17-17,81-47 72,-54 30-54,1 1 0,0 1 0,61-21 0,-89 36-20,0 0 0,-1 1-1,1-1 1,0 1 0,0 0 0,0 0-1,0-1 1,0 1 0,1 1 0,-1-1-1,0 0 1,0 0 0,0 1 0,-1-1-1,5 2 1,-5-1-1,0 0 0,0 0 0,0 0-1,0 0 1,0 0 0,0 0 0,0 0 0,-1 0-1,1 0 1,0 1 0,-1-1 0,1 0-1,-1 0 1,1 1 0,-1-1 0,1 1 0,-1-1-1,0 0 1,0 1 0,0-1 0,0 1 0,0 1-1,0 5 8,0 1 1,1-1-1,0 1 0,1-1 0,-1 1 0,6 13 0,-6-20-15,0 0 0,0 0 0,1 0 0,-1-1 0,0 1-1,1 0 1,-1-1 0,1 1 0,-1-1 0,1 1 0,0-1 0,0 0-1,-1 0 1,1 1 0,0-1 0,0-1 0,0 1 0,1 0 0,-1 0-1,0-1 1,0 1 0,0-1 0,0 0 0,0 0 0,1 0 0,-1 0-1,0 0 1,0 0 0,0 0 0,1-1 0,-1 1 0,2-2 0,4 0-53,-1 0 1,1-1 0,-1 0-1,0 0 1,1 0-1,-2-1 1,12-8 0,-14 9-74,0 0 0,0 0 0,-1-1 0,1 1 1,-1-1-1,0 0 0,0 0 0,0 0 0,0 0 0,-1 0 1,1 0-1,-1-1 0,2-7 0,-4 11 72,1 1-1,-1-1 1,0 1-1,0-1 0,0 1 1,0-1-1,0 1 1,0-1-1,0 1 1,0-1-1,0 1 1,0-1-1,0 1 1,0-1-1,0 0 1,0 1-1,-1-1 0,1 1 1,0-1-1,0 1 1,-1 0-1,1-1 1,0 1-1,0-1 1,-1 1-1,1-1 1,-1 1-1,1 0 1,0-1-1,-2 0 0,1 1-36,0 0-1,0-1 1,-1 1-1,1 0 1,0 0-1,-1 0 1,1 0-1,0 0 1,-1 0-1,1 0 1,0 0-1,-2 1 1,-2 0-126,0 0 1,1 1 0,-1-1-1,1 1 1,0 1 0,-6 2-1,1 2-304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9.975"/>
    </inkml:context>
    <inkml:brush xml:id="br0">
      <inkml:brushProperty name="width" value="0.035" units="cm"/>
      <inkml:brushProperty name="height" value="0.035" units="cm"/>
    </inkml:brush>
  </inkml:definitions>
  <inkml:trace contextRef="#ctx0" brushRef="#br0">2 5 16580,'-1'-4'1320,"4"7"-1536,4 2 64,3 3 88,4 0-272,4 4-216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0.411"/>
    </inkml:context>
    <inkml:brush xml:id="br0">
      <inkml:brushProperty name="width" value="0.035" units="cm"/>
      <inkml:brushProperty name="height" value="0.035" units="cm"/>
    </inkml:brush>
  </inkml:definitions>
  <inkml:trace contextRef="#ctx0" brushRef="#br0">158 96 15555,'-33'-17'5268,"30"15"-5072,-1-1 0,0 1 0,0 0-1,0 0 1,-1 0 0,1 0 0,0 1 0,-1-1-1,1 1 1,-1 0 0,-8 0 0,11 1-165,-1 1 1,1-1 0,-1 1-1,0-1 1,1 1 0,-1 0-1,1 0 1,-1 0 0,1 0-1,0 1 1,-1-1 0,1 1-1,0-1 1,0 1 0,0 0-1,0 0 1,0 0 0,1 0-1,-1 0 1,1 0 0,-1 0-1,-1 3 1,1-1-23,0 0 0,0 0-1,1 0 1,-1 0 0,1 0 0,0 1-1,0-1 1,-1 8 0,2-10-11,0-1 0,0 1 0,0 0 0,0 0 0,0-1 0,1 1 0,-1 0 0,0 0 0,1-1 0,-1 1 0,1 0 0,0 0 0,0-1 0,-1 1 0,1-1 0,0 1 0,0-1 0,1 1 0,-1-1 0,0 0 0,0 0 0,1 1 0,-1-1 0,2 1 0,3 1-1,0-1-1,-1 0 0,1-1 0,0 1 0,0-1 0,0 0 0,0 0 0,0-1 1,0 0-1,0 0 0,0 0 0,0-1 0,6-1 0,11-3-8,-1 0-1,24-10 0,10-8 24,0-2-1,-2-3 0,72-48 1,-108 67 80,-17 9-87,-1 0 0,0-1 1,0 1-1,0 0 1,1 0-1,-1 0 0,0 0 1,0 0-1,0 0 0,1 0 1,-1 0-1,0 0 0,0 0 1,0 0-1,1 0 0,-1 0 1,0 1-1,0-1 0,0 0 1,1 0-1,-1 0 0,0 0 1,0 0-1,0 0 0,1 0 1,-1 1-1,0-1 0,0 0 1,0 0-1,0 0 0,0 0 1,1 1-1,-1-1 1,0 0-1,0 0 0,0 0 1,0 1-1,0 1 36,0 1 1,0 0-1,-1 0 1,1-1 0,-1 1-1,0 0 1,0-1-1,-1 3 1,-4 15 75,5-16-87,0 0-1,1 1 1,-1-1-1,1 0 1,0 0-1,0 0 1,0 1 0,0-1-1,1 0 1,0 0-1,0 0 1,2 7-1,-1-9-20,-1 0-1,0 0 0,1 0 0,-1 0 1,1-1-1,-1 1 0,1 0 1,0-1-1,0 1 0,0-1 1,0 0-1,0 0 0,0 1 0,0-1 1,0-1-1,0 1 0,1 0 1,-1 0-1,0-1 0,0 0 1,1 1-1,-1-1 0,0 0 0,4 0 1,7-1 0,0 0 0,-1-1 1,1-1-1,-1 0 0,1 0 1,-1-2-1,0 1 0,13-8 1,-10 5-14,1 0 0,0 1-1,28-6 1,-43 12 5,0 0 1,0 0-1,0 0 0,-1 1 0,1-1 0,0 0 0,0 0 0,0 0 0,0 1 0,-1-1 0,1 0 0,0 1 1,0-1-1,0 0 0,-1 1 0,1-1 0,0 1 0,-1-1 0,1 1 0,0 0 0,-1-1 0,1 1 0,0 1 0,13 21-866,-2-2-681,-12-21 1066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0.972"/>
    </inkml:context>
    <inkml:brush xml:id="br0">
      <inkml:brushProperty name="width" value="0.035" units="cm"/>
      <inkml:brushProperty name="height" value="0.035" units="cm"/>
    </inkml:brush>
  </inkml:definitions>
  <inkml:trace contextRef="#ctx0" brushRef="#br0">19 157 12507,'-3'-8'347,"1"0"0,1-1 1,0 1-1,0 0 0,1-1 1,0 1-1,0 0 0,1-1 0,0 1 1,2-10-1,-2 15-173,0-1 1,0 0-1,1 1 0,-1-1 0,1 1 1,0 0-1,0 0 0,0-1 1,0 1-1,5-5 0,-5 7-71,0-1 0,0 1 0,0 0 1,0-1-1,0 1 0,0 0 0,0 0 0,0 0 0,1 1 0,-1-1 0,0 0 0,1 1 0,-1 0 0,0-1 1,1 1-1,-1 0 0,1 0 0,2 1 0,-3-1-54,1 1 1,-1 0-1,0-1 0,0 1 0,0 0 1,1 0-1,-1 0 0,0 0 0,0 1 1,0-1-1,-1 1 0,1-1 0,0 1 1,-1 0-1,1-1 0,0 1 0,-1 0 1,0 0-1,0 0 0,1 0 1,-1 0-1,0 0 0,-1 1 0,2 2 1,1 4 19,-1 0 1,0 0-1,0 1 1,0 17-1,-2-6 7,-1 1 1,0 0-1,-2 0 1,-1 0-1,-11 36 1,-46 104 122,23-69-109,36-89-87,0 1 1,0 0 0,0-1 0,0 1 1,1 0-1,0 0 0,0 0 0,0 0 0,1 0 1,-1 0-1,1 0 0,0 0 0,1 6 0,0-11-3,-1 1-1,0-1 0,0 1 0,1-1 0,-1 1 0,0-1 0,1 1 1,-1-1-1,1 1 0,-1-1 0,1 1 0,-1-1 0,1 1 0,-1-1 1,1 0-1,-1 0 0,1 1 0,-1-1 0,1 0 0,-1 0 0,1 1 1,0-1-1,-1 0 0,1 0 0,0 0 0,-1 0 0,1 0 0,-1 0 0,1 0 1,0 0-1,-1 0 0,1 0 0,0-1 0,22-6-3,-20 6 6,14-7-292,-1-1 1,0-1 0,-1 0 0,0-1 0,0 0-1,-2-2 1,1 1 0,-1-2 0,19-25 0,-20 16-174,-10 5-142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1.428"/>
    </inkml:context>
    <inkml:brush xml:id="br0">
      <inkml:brushProperty name="width" value="0.035" units="cm"/>
      <inkml:brushProperty name="height" value="0.035" units="cm"/>
    </inkml:brush>
  </inkml:definitions>
  <inkml:trace contextRef="#ctx0" brushRef="#br0">26 32 14427,'-14'0'1488,"7"4"-903,2 0-225,7 1 888,8-3-360,8-2-256,7-1-72,6-6-312,8 0-176,5-2-504,5-2 1080,3 2-648,-4 6-24,4 3-32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6.017"/>
    </inkml:context>
    <inkml:brush xml:id="br0">
      <inkml:brushProperty name="width" value="0.025" units="cm"/>
      <inkml:brushProperty name="height" value="0.025" units="cm"/>
    </inkml:brush>
  </inkml:definitions>
  <inkml:trace contextRef="#ctx0" brushRef="#br0">107 3401 4004,'0'0'4591,"-8"3"-3550,-90 22 3454,98-25-4465,1 0 1,-1 0 0,0 0-1,1 0 1,-1 0-1,1 0 1,-1 0 0,0 0-1,1 0 1,-1 0-1,0 0 1,1 1 0,-1-1-1,0 0 1,1 0-1,-1 0 1,0 0 0,1 1-1,-1-1 1,0 0 0,1 0-1,-1 1 1,0-1-1,0 0 1,1 0 0,-1 1-1,0-1 1,0 0-1,0 1 1,1-1 0,-1 0-1,0 1 1,0-1 0,0 0-1,0 1 1,0-1-1,0 0 1,0 1 0,0-1-1,0 1 1,0-1-1,0 0 1,0 1 0,0-1-1,0 0 1,0 1-1,0-1 1,0 1 0,0-1-1,-1 0 1,1 1 0,0-1-1,0 0 1,0 0-1,-1 1 1,1-1 0,0 0-1,0 1 1,-1-1-1,1 0 1,0 0 0,0 1-1,-1-1 1,10-3 175,0-1-1,0 0 1,0-1 0,-1 0 0,0 0 0,0-1-1,0 0 1,-1 0 0,8-7 0,14-12-129,155-134 57,-2 2-81,309-236 337,-42 19-305,367-291-42,-293 252-11,58-49-21,-269 235 3,-55 41 25,-128 94-66,239-127 1,-354 211 148,-3 2-532,-8 5-2724,-12 1-598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1.869"/>
    </inkml:context>
    <inkml:brush xml:id="br0">
      <inkml:brushProperty name="width" value="0.035" units="cm"/>
      <inkml:brushProperty name="height" value="0.035" units="cm"/>
    </inkml:brush>
  </inkml:definitions>
  <inkml:trace contextRef="#ctx0" brushRef="#br0">239 440 14619,'-15'2'712,"1"0"0,-1 1 0,1 0 0,0 2 0,0-1 0,-18 10 0,3-2 396,26-11-1059,-10 3 115,0 1 0,0 0 0,1 1 0,0 1 0,-14 9 1,26-15-175,1-1 1,-1 0-1,0 1 0,1-1 1,-1 0-1,1 0 1,-1 0-1,0 1 1,1-1-1,-1 0 1,0 0-1,1 0 0,-1 0 1,1 0-1,-1 0 1,1 0-1,-1 0 1,0 0-1,1 0 0,-1 0 1,1 0-1,-1 0 1,0 0-1,1 0 1,-1 0-1,1-1 1,-1 1-1,1 0 0,17-2-195,12-5-119,-2 0-5,32-3 0,-53 9 301,0 0-1,0 1 0,0 0 0,0 0 0,0 1 1,0 0-1,0 0 0,0 1 0,12 4 0,-16-5 31,-1 0 0,0 0 0,0 0 0,1 0 0,-1 1 0,0-1 0,0 0 0,0 1 0,-1 0 0,1-1 0,0 1 0,-1 0 0,1 0 0,-1 0 0,1 0 0,-1 0 0,0 1 0,0-1 0,0 0 0,1 3 0,-2-2 21,0 0 1,0 1-1,0-1 1,0 0-1,0 1 1,0-1-1,-1 0 1,0 0-1,1 0 1,-1 1-1,-1-1 1,1 0-1,-2 3 1,-4 7 137,-1-1 0,-1 0 0,0 0 0,0-1 0,-16 14 0,10-10 53,6-5-70,-1 0 0,0 0 1,-1-1-1,0-1 0,0 0 1,-17 9-1,27-17-171,0 1 1,0-1-1,0 1 1,0-1-1,0 0 1,0 1-1,0-1 1,-1 0-1,1 0 1,0 0-1,0 0 1,0 0-1,0 0 1,-1 0-1,1 0 1,0-1-1,-2 1 1,3-1 7,-1 1 1,1-1 0,-1 1-1,1-1 1,-1 1 0,1-1-1,-1 1 1,1-1 0,0 1-1,-1-1 1,1 1 0,0-1-1,-1 0 1,1 1 0,0-1-1,0 0 1,0 1 0,-1-1-1,1 0 1,0 1 0,0-2-1,0-3-29,1 1-1,-1-1 0,1 0 1,0 1-1,1 0 1,-1-1-1,4-6 0,15-28-302</inkml:trace>
  <inkml:trace contextRef="#ctx0" brushRef="#br0" timeOffset="0.5">438 0 16804,'-2'25'510,"-1"0"0,-1 0 0,-1 0-1,-15 42 1,1 0 416,6-17-258,2 0 0,2 0 0,-2 63 1,11-111-648,-1 6 86,2 0 0,-1 0 0,3 15 0,-2-21-95,-1 0 0,1 0-1,-1 0 1,1-1 0,0 1-1,0 0 1,0 0 0,0-1-1,0 1 1,0-1 0,0 1 0,0-1-1,1 1 1,-1-1 0,1 0-1,-1 0 1,1 1 0,-1-1-1,1 0 1,0 0 0,3 1-1,1-1-13,0 0-1,1 0 0,-1 0 0,1-1 0,0 0 1,-1 0-1,1 0 0,-1-1 0,1 0 1,-1-1-1,0 1 0,1-1 0,-1 0 0,8-5 1,11-4-47,-1-2 1,23-16 0,-15 7-11,-22 14 29,1 0 0,0 1-1,0 0 1,1 0 0,0 2 0,0-1 0,16-3 0,-27 8 23,0 1 1,0 0 0,0 0 0,0 0 0,0 0-1,0 0 1,0 0 0,0 1 0,0-1 0,0 0-1,0 0 1,0 1 0,0-1 0,0 1-1,0-1 1,0 1 0,-1-1 0,1 1 0,0-1-1,0 1 1,0 0 0,-1-1 0,1 1 0,0 0-1,-1 0 1,1 0 0,-1 0 0,1-1 0,-1 1-1,1 0 1,-1 0 0,1 0 0,-1 0-1,0 0 1,1 2 0,0 4-4,0 0-1,0 0 1,0 1-1,-1 7 1,0-7 10,-6 135 45,0-67-340,6-75 222,0 1 1,-1-1-1,1 1 0,0-1 1,0 1-1,0-1 0,0 1 0,0-1 1,0 1-1,0-1 0,1 1 0,-1-1 1,1 0-1,-1 1 0,1-1 0,-1 1 1,1-1-1,0 0 0,-1 0 1,1 1-1,1 1 0,0-4 22,0 1 1,-1 0-1,1 0 0,0-1 1,-1 1-1,1-1 0,-1 1 1,1-1-1,-1 0 0,1 1 1,-1-1-1,1 0 0,-1 0 0,0 0 1,1 0-1,-1 0 0,0-1 1,0 1-1,1-1 0,24-22-513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2.377"/>
    </inkml:context>
    <inkml:brush xml:id="br0">
      <inkml:brushProperty name="width" value="0.035" units="cm"/>
      <inkml:brushProperty name="height" value="0.035" units="cm"/>
    </inkml:brush>
  </inkml:definitions>
  <inkml:trace contextRef="#ctx0" brushRef="#br0">37 0 14339,'-8'16'1744,"0"1"-1223,-1-6 1359,1-5 552,5-4-1223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3.192"/>
    </inkml:context>
    <inkml:brush xml:id="br0">
      <inkml:brushProperty name="width" value="0.035" units="cm"/>
      <inkml:brushProperty name="height" value="0.035" units="cm"/>
    </inkml:brush>
  </inkml:definitions>
  <inkml:trace contextRef="#ctx0" brushRef="#br0">0 62 14819,'1'-3'130,"0"1"1,1 0-1,-1 0 0,0 0 1,1 0-1,-1 0 0,1 0 1,0 0-1,0 0 0,0 1 1,0-1-1,0 1 0,0-1 1,0 1-1,0 0 0,0 0 1,1 0-1,-1 0 0,0 0 1,1 0-1,-1 1 0,1-1 1,3 1-1,-4-1-67,-1 1 1,1 1-1,0-1 0,0 0 0,0 0 0,0 1 1,0-1-1,0 1 0,-1-1 0,1 1 1,0 0-1,-1 0 0,1 0 0,0 0 0,-1 0 1,1 0-1,-1 0 0,1 0 0,-1 1 1,0-1-1,1 0 0,-1 1 0,0 0 0,0-1 1,0 1-1,0-1 0,0 1 0,-1 0 0,1 0 1,0 2-1,1 4 28,-1-1 1,0 0-1,-1 0 1,1 1-1,-2-1 0,1 0 1,-1 1-1,0-1 1,-2 8-1,-4 11 26,-11 27 0,12-39-71,-9 23 13,10-25-39,0 0-1,0 0 1,1 0-1,1 0 1,0 1-1,-2 21 1,5-33-21,0 1 1,0-1 0,0 0-1,0 0 1,0 0 0,0 1 0,0-1-1,1 0 1,-1 0 0,1 0-1,-1 0 1,1 0 0,-1 1-1,1-1 1,-1 0 0,1 0 0,0 0-1,0 0 1,-1-1 0,1 1-1,0 0 1,0 0 0,0 0 0,0-1-1,0 1 1,0 0 0,0-1-1,0 1 1,0-1 0,0 1-1,1-1 1,-1 0 0,0 1 0,0-1-1,0 0 1,1 0 0,-1 0-1,0 0 1,2 0 0,4-1-4,0 0 0,0 0 0,0 0 0,-1-1 0,1 0 0,6-3 0,22-10 5,0-2 1,-1-2 0,-1-1-1,-1-2 1,-1-1 0,-1-1-1,-1-1 1,-1-2 0,-1-1 0,39-52-1,-58 67-24,7-9-25,-12 19-4,-6 13-33,-4 5 63,-8 17 55,1 0 0,2 1 1,-15 65-1,27-96-23,-1 0 0,1 0 0,0 0 0,-1 0 0,1 0 0,0 0 0,0 0 0,1 0 0,-1 1 0,0-1 0,1 0 0,-1 0 1,1 0-1,0 0 0,0 0 0,-1 0 0,4 3 0,-3-4-4,1 0 0,-1 0 0,1 0 0,-1 0 0,1 0 0,0-1 0,-1 1-1,1 0 1,0-1 0,0 0 0,-1 1 0,1-1 0,0 0 0,0 0 0,0 0 0,-1 0 0,1 0 0,0 0 0,0 0 0,0-1 0,2 0 0,8-2 10,-1-1 0,1 0 0,-1-1 1,0 0-1,-1-1 0,1 0 0,-1 0 0,18-16 0,-5 3 3,-1-2 0,26-32-1,-41 44-21,-3 6-4,-1-1 1,1 0 0,-1 1-1,-1-2 1,1 1 0,0 0-1,-1 0 1,0-1 0,3-7 0,-16 22-40,1 5 53,1 1 0,1 0 0,0 1-1,2-1 1,0 1 0,0 1 0,2-1 0,0 1-1,-2 33 1,6-46-3,0-1 1,0 0-1,0 0 0,1 0 0,-1 1 0,1-1 1,0 0-1,3 6 0,-3-8-4,-1-1 1,1 0-1,0 0 0,-1 0 1,1 0-1,0 0 1,0 0-1,0 0 0,0 0 1,0-1-1,0 1 0,0 0 1,0-1-1,0 1 0,1 0 1,-1-1-1,0 0 1,0 1-1,0-1 0,1 1 1,-1-1-1,0 0 0,1 0 1,-1 0-1,0 0 0,0 0 1,1 0-1,-1 0 1,0 0-1,0-1 0,3 0 1,4-1 4,0-1 0,1 0 0,-1-1-1,-1 0 1,1 0 0,0-1 0,-1 0 0,0 0 0,12-11 0,2-5 21,28-36 0,19-37 91,-60 80-91,1-1 0,-2 0 0,0 0 0,9-30 0,-15 43-21,-1 1 0,0-1 0,1 1 0,-1 0 0,0-1 0,0 1 0,0-1 0,0 1 0,0-1 1,0 1-1,0 0 0,0-1 0,0 1 0,-1-1 0,1 1 0,-2-3 0,2 4-3,0 0-1,0 0 0,0 0 1,-1-1-1,1 1 0,0 0 1,0 0-1,0 0 0,-1 0 1,1 0-1,0 0 0,0 0 1,-1 0-1,1 0 0,0 0 1,0 0-1,-1-1 0,1 1 1,0 1-1,0-1 0,-1 0 1,1 0-1,0 0 0,0 0 1,-1 0-1,1 0 0,0 0 1,0 0-1,0 0 0,-1 0 1,1 1-1,-12 11 16,3 0 11,1 2 0,-8 14 0,13-22-16,1-1-1,0 1 1,0-1 0,0 1 0,0 0-1,1 0 1,0-1 0,0 10 0,1-14-9,0 0 1,0 0-1,0 0 1,0 0-1,1 0 0,-1 0 1,0 0-1,1 0 1,-1 0-1,1 0 1,-1 0-1,1 0 0,-1-1 1,1 1-1,-1 0 1,1 0-1,0-1 1,0 1-1,-1 0 1,1-1-1,0 1 0,0 0 1,0-1-1,0 1 1,-1-1-1,1 0 1,0 1-1,0-1 0,0 0 1,0 1-1,0-1 1,0 0-1,0 0 1,0 0-1,0 0 1,0 0-1,2 0 0,4-1 9,0 1 1,0-1-1,0-1 0,7-1 0,-11 2-9,17-5 10,0-1 0,0 0-1,-1-2 1,0 0-1,23-16 1,-31 17-9,1 0 1,-1-1-1,0 0 1,-1 0-1,0-1 1,-1-1-1,0 0 1,14-22 0,-26 43 40,-6 11 6,-7 32-1,16-49-42,-4 17 58,-2 32 1,6-50-54,0 1 0,0 0 0,0 0 1,0 0-1,0-1 0,1 1 1,0 0-1,-1 0 0,2-1 1,-1 1-1,0 0 0,1-1 1,-1 0-1,1 1 0,0-1 1,4 5-1,-4-6-5,0-1 0,0 0 0,0 1 0,1-1 0,-1 0-1,0-1 1,1 1 0,-1 0 0,1 0 0,-1-1 0,1 0 0,-1 1 0,1-1 0,-1 0 0,1 0 0,-1 0-1,1-1 1,-1 1 0,4-1 0,-3 0-86,0 0 0,1 0 0,-1 0 0,0 0 0,0-1-1,-1 1 1,1-1 0,0 1 0,0-1 0,-1 0 0,1 0 0,-1 0 0,1-1 0,2-3-1,-22 15-3512,16-9 2987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3.707"/>
    </inkml:context>
    <inkml:brush xml:id="br0">
      <inkml:brushProperty name="width" value="0.035" units="cm"/>
      <inkml:brushProperty name="height" value="0.035" units="cm"/>
    </inkml:brush>
  </inkml:definitions>
  <inkml:trace contextRef="#ctx0" brushRef="#br0">0 28 16716,'3'-17'1648,"-1"9"-1096,-1 5-264,-1 5 888,-1 2-399,1 5-817,1 2-361,5 4 9,1 0 240,3 5-144,3 0-104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4.097"/>
    </inkml:context>
    <inkml:brush xml:id="br0">
      <inkml:brushProperty name="width" value="0.035" units="cm"/>
      <inkml:brushProperty name="height" value="0.035" units="cm"/>
    </inkml:brush>
  </inkml:definitions>
  <inkml:trace contextRef="#ctx0" brushRef="#br0">262 1 14307,'-115'51'2930,"23"-12"-767,58-18-1505,32-19-630,0-1 0,1 0 0,-1 1 1,1-1-1,-1 1 0,1 0 0,0 0 1,-1-1-1,1 1 0,0 0 0,0 0 1,0 0-1,1 0 0,-1 0 0,0 3 1,1-4-35,0-1 1,0 1-1,0-1 0,0 1 1,0-1-1,0 1 1,1-1-1,-1 0 1,0 1-1,0-1 0,1 1 1,-1-1-1,0 0 1,0 1-1,1-1 1,-1 0-1,0 1 0,1-1 1,-1 0-1,1 1 1,-1-1-1,0 0 1,1 0-1,-1 0 0,1 1 1,-1-1-1,0 0 1,1 0-1,-1 0 0,1 0 1,-1 0-1,1 0 1,-1 0-1,1 0 1,-1 0-1,1 0 0,-1 0 1,1 0-1,-1 0 1,0 0-1,1-1 1,23-3-493,-21 4 406,33-7-494,0 2 0,0 1 0,0 2 0,49 4 0,-79-2 623,0 1 0,-1 0 1,1 0-1,0 1 1,-1 0-1,1 0 0,-1 0 1,6 3-1,-10-4 3,0-1 0,0 1 0,0 0 0,0-1 0,0 1 0,0 0 0,-1 0 0,1 0 0,0 0 0,0 0 0,-1-1 0,1 1 0,0 1 0,-1-1 0,1 0 0,-1 0 0,1 0 0,-1 0 0,0 0-1,1 0 1,-1 0 0,0 1 0,0-1 0,0 0 0,0 0 0,0 0 0,0 0 0,0 1 0,0-1 0,-1 0 0,1 0 0,0 0 0,-1 0 0,1 0 0,-1 0 0,1 1 0,-1-1 0,1 0 0,-1-1 0,0 1 0,0 0 0,1 0 0,-1 0 0,0 0 0,0 0 0,-1 0 0,-16 14 556,1-1 1,-2 0-1,0-2 0,0 0 1,-37 15-1,34-16-265,13-6-190,2-2-130,1 1 0,-1-1 0,0 0-1,0-1 1,0 1 0,0-1 0,0-1-1,-10 2 1,17-3 14,-1 0 0,1 0 0,-1 0 1,1 0-1,0 0 0,-1 0 0,1 0 0,-1 0 0,1 0 0,-1 0 0,1-1 0,0 1 0,-1 0 0,1 0 0,-1 0 0,1 0 0,0-1 0,-1 1 1,1 0-1,-1-1 0,1 1 0,0 0 0,0 0 0,-1-1 0,1 1 0,0-1 0,-1 1 0,1 0 0,0-1 0,0 1 0,0-1 0,0 1 1,-1 0-1,1-1 0,0 1 0,0-1 0,0 1 0,0-1 0,0 1 0,0-1 0,5-17 18,3 0-19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4.546"/>
    </inkml:context>
    <inkml:brush xml:id="br0">
      <inkml:brushProperty name="width" value="0.035" units="cm"/>
      <inkml:brushProperty name="height" value="0.035" units="cm"/>
    </inkml:brush>
  </inkml:definitions>
  <inkml:trace contextRef="#ctx0" brushRef="#br0">14 499 14675,'-6'35'1344,"-1"18"-332,7-49-871,0 0-1,0 0 1,0 0 0,0 0-1,1 0 1,-1 0-1,1 0 1,0 0 0,3 7-1,-3-10-97,1 1-1,-1-1 1,0 1 0,0-1-1,1 0 1,-1 0-1,1 0 1,-1 1-1,1-1 1,0-1 0,-1 1-1,1 0 1,0 0-1,0-1 1,-1 1-1,1 0 1,0-1 0,0 0-1,0 0 1,0 1-1,0-1 1,-1 0 0,1 0-1,0-1 1,0 1-1,0 0 1,0-1-1,0 1 1,1-1 0,8-2 54,0-1 0,0 0 1,17-8-1,2-5-27,0 0 0,-1-3 0,-1 0 0,47-44 0,-40 29-28,-1-2 0,52-74 0,-71 88-25,0-1-1,19-43 0,-30 58 0,-1 1-1,0-1 1,0 0-1,-1 0 1,0 0-1,0 0 1,-1 0-1,-1 0 1,0 0-1,0-1 1,-2-16-1,1 23 1,0 0 0,0-1 0,0 1 0,0 0 0,0 0-1,-1-1 1,0 1 0,1 0 0,-1 1 0,0-1 0,0 0 0,-1 0 0,1 1 0,-1-1 0,1 1-1,-1 0 1,0 0 0,1 0 0,-1 0 0,0 0 0,-1 1 0,1-1 0,0 1 0,0 0-1,-1 0 1,1 0 0,0 0 0,-1 1 0,1-1 0,-1 1 0,1 0 0,-1 0 0,1 0-1,-5 1 1,-4 1 76,0 0 1,0 1-1,0 0 0,0 0 0,1 2 0,-1-1 0,1 1 1,-16 11-1,16-9 4,0 1 1,1 0-1,0 1 1,1 0-1,0 1 1,-9 12-1,14-17-54,0 0-1,0 1 1,1-1 0,0 1-1,0 0 1,1 0-1,-1 0 1,1 0-1,1 0 1,-1 0-1,1 1 1,0-1 0,0 1-1,1 8 1,1-11-34,-1-1 1,1 1 0,0-1-1,0 1 1,1-1-1,-1 1 1,1-1 0,-1 0-1,1 0 1,0 0 0,0 0-1,1 0 1,-1 0 0,1 0-1,-1-1 1,1 1-1,0-1 1,3 2 0,7 4-21,0 0 0,0-1 0,17 6 0,-6-3 12,-8-3-5,-1 1 0,0 1 0,0 0 0,-1 0 1,0 2-1,20 19 0,-29-25 8,0 1 1,0-1-1,-1 1 0,0 0 0,-1 0 1,1 1-1,-1-1 0,0 1 0,0-1 1,-1 1-1,0 0 0,-1 0 0,1 0 1,-1 0-1,0 0 0,-1 1 0,0-1 0,-1 12 1,-2 1-283,-2-1 0,0 0 1,-1-1-1,-9 21 0,11-27 50,9-5-83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4.951"/>
    </inkml:context>
    <inkml:brush xml:id="br0">
      <inkml:brushProperty name="width" value="0.035" units="cm"/>
      <inkml:brushProperty name="height" value="0.035" units="cm"/>
    </inkml:brush>
  </inkml:definitions>
  <inkml:trace contextRef="#ctx0" brushRef="#br0">37 282 14747,'-1'1'105,"1"-1"-1,0 1 0,0-1 1,-1 0-1,1 1 0,0-1 1,0 1-1,0-1 0,-1 1 1,1-1-1,0 1 1,0-1-1,0 1 0,0-1 1,0 1-1,0-1 0,0 1 1,0-1-1,0 1 1,0-1-1,0 1 0,1-1 1,-1 1-1,0-1 0,0 1 1,0-1-1,1 1 0,-1-1 1,0 1-1,1-1 1,-1 0-1,0 1 0,1-1 1,0 1-1,0 0 52,0-1 1,1 0-1,-1 0 1,1 0-1,-1 0 1,1 0-1,-1 0 0,1 0 1,-1 0-1,0 0 1,1 0-1,1-1 1,45-18 1137,-46 18-1245,18-9 172,-1-1 1,0 0 0,0-1 0,23-21-1,-36 28-187,1-1-1,-1 0 0,0 0 0,-1-1 0,1 1 0,-1-1 0,-1-1 0,1 1 1,-1-1-1,-1 1 0,1-1 0,-1 0 0,-1-1 0,3-8 0,-5 14-28,1 0 0,-1 0 0,0 0 0,0 0 0,-1 0 0,1 0 0,0 0 0,-1 0 0,0 0 0,0 0 0,0 0 0,0 0 0,0 0 0,0 1 0,-1-1 0,1 0 0,-1 1 0,0-1 0,0 1 0,0 0 0,0 0 0,0 0 0,-1 0 0,1 0 0,0 0 0,-1 0 0,0 1 0,-2-2 0,0 1-5,0 0 0,0 0 0,0 1 0,0-1 1,0 1-1,0 0 0,0 1 0,0 0 1,0-1-1,-1 1 0,1 1 0,0-1 0,0 1 1,0 0-1,0 0 0,-6 3 0,0 1 9,0 0-1,1 1 1,0 0-1,0 1 1,0 0-1,1 0 1,0 1 0,1 1-1,0-1 1,0 1-1,0 1 1,1-1-1,1 1 1,0 0-1,0 1 1,1 0-1,0 0 1,1 0-1,0 0 1,1 1-1,0-1 1,-2 21-1,5-30-4,-1 1 0,1-1 0,0 1-1,0 0 1,0-1 0,1 1-1,-1-1 1,0 1 0,1-1 0,0 1-1,0-1 1,0 1 0,0-1-1,0 1 1,0-1 0,0 0 0,1 0-1,-1 0 1,1 0 0,-1 0-1,1 0 1,0 0 0,0 0 0,0-1-1,0 1 1,0-1 0,0 1-1,1-1 1,-1 0 0,0 0 0,1 0-1,-1 0 1,1 0 0,-1-1-1,1 1 1,-1-1 0,1 1 0,3-1-1,6 0 3,1 0 0,-1-1-1,1 0 1,-1-1-1,0 0 1,22-8-1,74-34 19,-81 31 51,2 0-1,53-14 0,-81 27-60,1-1 0,-1 1 0,1 0 0,-1 0 0,0-1 0,1 1 0,-1 0 0,1 0 0,-1 1 0,1-1 0,-1 0 0,1 0 0,-1 1 0,0-1 0,1 1 0,-1-1 0,1 1 0,-1-1 0,0 1 0,0 0 0,1 0 0,-1 0 0,0 0 0,0 0 0,0 0 0,1 1 0,1 3 38,0 0 1,-1 0-1,0 0 1,0 0-1,0 0 1,1 6-1,11 25 163,-13-34-212,-1-1-1,1 1 1,0-1 0,1 1 0,-1-1-1,0 0 1,0 1 0,1-1 0,-1 0 0,0 0-1,1 0 1,-1 0 0,1 0 0,0 0-1,-1-1 1,1 1 0,3 1 0,-1-2-32,1 1 0,-1-1 1,1 0-1,0 0 0,-1 0 1,1-1-1,-1 1 0,1-1 1,-1 0-1,1-1 0,5-2 0,50-26-536,-20 9-35,-39 21 573,0-1 0,0 1 0,0-1 0,0 1 1,0-1-1,-1 1 0,1 0 0,0-1 0,0 1 0,1 0 0,-1 0 0,0 0 0,0 0 0,0 0 1,0 0-1,0 0 0,0 0 0,2 1 0,-3-1 4,0 1 0,0-1 0,1 1 0,-1-1 0,0 1 0,0-1 0,0 1 0,0-1 0,1 1 1,-1-1-1,0 1 0,0-1 0,0 1 0,0-1 0,0 1 0,0-1 0,-1 1 0,1-1 0,0 1 0,0-1 0,0 1 0,0-1 0,-1 1 0,1-1 0,0 1 0,-23 36-643,22-35 681,-9 14-188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1.002"/>
    </inkml:context>
    <inkml:brush xml:id="br0">
      <inkml:brushProperty name="width" value="0.035" units="cm"/>
      <inkml:brushProperty name="height" value="0.035" units="cm"/>
    </inkml:brush>
  </inkml:definitions>
  <inkml:trace contextRef="#ctx0" brushRef="#br0">2 0 18252,'-2'9'1152,"4"0"-1040,8-1-24,3-5 120,7-1-24,13 0-88,6 3 0,8-1 0,6-1 0,4 1-200,-1-2-160,-1-2-376,-4 1 472,-12-4 48,-5-1-120,-8-2-64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1.471"/>
    </inkml:context>
    <inkml:brush xml:id="br0">
      <inkml:brushProperty name="width" value="0.035" units="cm"/>
      <inkml:brushProperty name="height" value="0.035" units="cm"/>
    </inkml:brush>
  </inkml:definitions>
  <inkml:trace contextRef="#ctx0" brushRef="#br0">5 71 14995,'-4'3'1865,"5"-1"-1113,6-2-296,5-4 2064,13-2-1935,6-5-97,7 1-264,2 0-232,9 3-552,-2-3-249,-4 4 625,-1 2-224,-9-4-96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2"/>
    </inkml:context>
    <inkml:brush xml:id="br0">
      <inkml:brushProperty name="width" value="0.035" units="cm"/>
      <inkml:brushProperty name="height" value="0.035" units="cm"/>
    </inkml:brush>
  </inkml:definitions>
  <inkml:trace contextRef="#ctx0" brushRef="#br0">95 37 15875,'2'-3'160,"0"0"0,0 1 0,0-1-1,0 1 1,1-1 0,-1 1-1,1 0 1,-1 0 0,1 0 0,0 0-1,0 1 1,0-1 0,0 1 0,0 0-1,0 0 1,0 0 0,0 0 0,0 0-1,1 0 1,-1 1 0,0 0-1,1 0 1,-1 0 0,0 0 0,1 0-1,-1 1 1,0-1 0,0 1 0,0 0-1,1 0 1,-1 0 0,0 0-1,0 1 1,3 1 0,-1 0-144,1-1 0,-1 1 1,0 0-1,0 0 0,0 1 1,-1 0-1,1 0 0,-1 0 0,0 0 1,0 0-1,0 1 0,-1 0 0,1 0 1,-1 0-1,-1 0 0,1 0 1,-1 1-1,1-1 0,-1 1 0,-1 0 1,1-1-1,0 10 0,-1-3-3,-1 0-1,0 0 0,-1 1 1,0-1-1,-1 0 1,0 0-1,-1 0 0,-1 0 1,0-1-1,-6 14 1,-12 23-65,-3-1 0,-1-2 0,-3 0 1,-64 77-1,60-88 9,31-33 35,-1 0-1,1 1 1,0-1-1,-1 0 1,1 0-1,0-1 0,-1 1 1,1 0-1,-5 0 1,7-1 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6.728"/>
    </inkml:context>
    <inkml:brush xml:id="br0">
      <inkml:brushProperty name="width" value="0.025" units="cm"/>
      <inkml:brushProperty name="height" value="0.025" units="cm"/>
    </inkml:brush>
  </inkml:definitions>
  <inkml:trace contextRef="#ctx0" brushRef="#br0">0 18 13645,'0'0'2722,"0"1"-1632,0 8 863,0-1-287,6 3-865,1 2-353,5-4-224,5 0-128,6-2 1,7-7-1,0 0-96,4-3-1282,4-13-1408,-8-3-1314,-1-5-1153,-6 1-4036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2.479"/>
    </inkml:context>
    <inkml:brush xml:id="br0">
      <inkml:brushProperty name="width" value="0.035" units="cm"/>
      <inkml:brushProperty name="height" value="0.035" units="cm"/>
    </inkml:brush>
  </inkml:definitions>
  <inkml:trace contextRef="#ctx0" brushRef="#br0">239 90 12723,'1'0'17,"3"-7"259,0 0-1,0 0 0,0 0 0,-1 0 1,0-1-1,0 1 0,-1-1 1,2-8-1,-4 16-214,0-1 1,0 0-1,0 1 0,0-1 0,0 1 1,0-1-1,0 0 0,0 1 1,0-1-1,0 1 0,0-1 1,0 0-1,0 1 0,-1-1 0,1 1 1,0-1-1,0 1 0,-1-1 1,1 1-1,0-1 0,-1 1 0,1-1 1,0 1-1,-1-1 0,1 1 1,-1-1-1,1 1 0,-1-1 1,0 1-2,0 0 1,0 0 0,0 0-1,0 0 1,0 0 0,0 0-1,0 1 1,0-1 0,0 0-1,0 0 1,0 1-1,0-1 1,1 1 0,-1-1-1,-2 2 1,-2 1 162,0 1 0,0 0 0,0 0-1,-6 7 1,-3 8 124,0 0 0,2 1 0,0 1 0,1 0-1,-13 36 1,-31 118 152,53-166-477,-52 218 292,46-182-250,3 0 0,1 0 1,3 50-1,1-86-59,0 0 0,1 0 1,1 0-1,0 1 0,0-2 1,4 12-1,-5-19-4,-1 1 0,1 0 0,0-1 1,0 1-1,0-1 0,0 1 0,0-1 0,0 0 1,0 1-1,0-1 0,1 0 0,-1 0 0,0 0 1,1 1-1,-1-2 0,1 1 0,0 0 0,-1 0 1,1 0-1,-1-1 0,1 1 0,0-1 0,0 1 1,-1-1-1,1 0 0,0 0 0,0 0 0,-1 0 1,1 0-1,0 0 0,0 0 0,-1 0 0,1-1 1,0 1-1,-1-1 0,4-1 0,1 0 3,-1-1 0,1 0-1,-1-1 1,0 0 0,0 1-1,0-2 1,-1 1 0,0 0 0,0-1-1,0 0 1,0 0 0,3-6-1,4-6 18,-1-1 0,10-25 0,-13 25 28,0 0 0,4-22 0,-10 34-21,0-1-1,0 1 1,0-1 0,-1 1-1,0-1 1,0 1 0,0-1 0,-1 1-1,-3-12 1,4 17-21,0 0 0,0 1 0,-1-1 0,1 0 0,0 0 0,-1 0 0,1 0 0,-1 0 0,1 1 0,-1-1 0,1 0 0,-1 0 0,0 1 0,1-1 0,-1 0 0,0 1 0,1-1 0,-1 1 0,0-1 0,0 1 0,0-1 0,0 1 0,1-1 0,-1 1 0,0 0 0,0 0 0,0-1 0,0 1 0,0 0 0,0 0 0,0 0 0,0 0 0,0 0 0,0 0 0,0 0 0,0 0 0,0 1 0,1-1 0,-1 0 0,0 0 0,0 1 0,-1 0 0,-1 0 18,-1 1 0,1 0 0,0 0 1,0 0-1,0 1 0,1-1 1,-1 1-1,0-1 0,-3 6 0,1 0 7,0-1-1,0 1 0,1 0 1,0 0-1,0 0 0,1 1 1,0-1-1,0 1 0,1 0 1,0 0-1,0 10 0,2-18-28,0-1-1,0 1 0,0-1 0,0 1 0,0-1 0,0 1 0,0-1 0,0 1 1,0-1-1,0 1 0,0-1 0,0 0 0,0 1 0,0-1 0,1 1 0,-1-1 1,0 1-1,0-1 0,1 1 0,-1-1 0,0 0 0,0 1 0,1-1 0,-1 0 1,0 1-1,1-1 0,-1 0 0,1 1 0,-1-1 0,0 0 0,1 0 0,-1 1 1,1-1-1,-1 0 0,1 0 0,-1 0 0,1 0 0,-1 0 0,1 1 0,-1-1 1,1 0-1,-1 0 0,1 0 0,-1-1 0,1 1 0,-1 0 0,1 0 1,-1 0-1,1 0 0,-1 0 0,1-1 0,22-13 25,-1-9-9,33-43 1,-34 40-17,30-31 0,-48 54-5,1 0 0,-1 0 0,1 0 0,-1 0 0,1 1 0,6-3 0,-9 4 2,0 1 0,-1 0-1,1 0 1,0-1 0,0 1 0,0 0-1,-1 0 1,1 0 0,0 0 0,0 0 0,0 0-1,0 0 1,-1 0 0,1 0 0,0 0 0,0 1-1,0-1 1,-1 0 0,1 0 0,0 1 0,0-1-1,-1 1 1,1-1 0,0 1 0,-1-1 0,1 1-1,-1-1 1,1 1 0,0-1 0,-1 1 0,1 0-1,-1-1 1,1 1 0,-1 0 0,0-1-1,1 1 1,-1 0 0,0 0 0,0 0 0,1 0-1,1 7-7,0 0 1,0 0-1,-1 1 0,0-1 0,0 0 0,-1 16 0,-8 54-59,3-46 2,-9 107-2098,17-162 1751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2.979"/>
    </inkml:context>
    <inkml:brush xml:id="br0">
      <inkml:brushProperty name="width" value="0.035" units="cm"/>
      <inkml:brushProperty name="height" value="0.035" units="cm"/>
    </inkml:brush>
  </inkml:definitions>
  <inkml:trace contextRef="#ctx0" brushRef="#br0">340 102 18148,'0'-7'181,"0"1"1,0-1-1,-1 0 0,0 1 1,0-1-1,-1 1 0,0-1 1,0 1-1,0-1 1,-4-5-1,5 10-145,0 1 0,0-1 0,0 0 0,-1 1-1,1-1 1,0 1 0,-1 0 0,1-1 0,-1 1 0,0 0 0,1 0 0,-1 0 0,0 0 0,0 0-1,-3-1 1,3 2 13,-1-1-1,1 1 0,-1 0 0,1 0 1,0 0-1,-1 0 0,1 1 1,-1-1-1,1 1 0,0-1 0,-1 1 1,1 0-1,0 0 0,-1 0 0,1 0 1,-2 2-1,-6 3 44,1 1 1,0 0-1,1 1 0,0 0 1,0 0-1,0 1 0,-11 17 1,-38 73 105,28-43-124,-25 70 0,46-104-63,2 0 0,0 1 0,1 0 1,1 0-1,1 0 0,0 35 0,3-54-9,0-1 1,0 0-1,1 1 1,-1-1 0,1 0-1,0 1 1,-1-1-1,1 0 1,1 0-1,-1 1 1,1-1-1,-1 0 1,1-1-1,0 1 1,0 0-1,0 0 1,0-1 0,0 1-1,1-1 1,-1 0-1,1 1 1,3 1-1,-1-2 2,0 0-1,0 0 1,-1 0-1,1-1 1,0 0-1,0 0 1,0 0-1,0-1 1,1 0-1,-1 0 1,0 0-1,0-1 1,0 1-1,5-2 1,8-3 23,0-1 1,0-1-1,-1 0 1,0-1-1,-1-1 1,0-1-1,28-21 1,-42 30-18,0 0 1,0-1 0,0 1 0,-1-1-1,1 0 1,-1 1 0,1-1-1,-1 0 1,1 0 0,-1 0 0,0 0-1,0 0 1,1-3 0,-2 4-5,0 0 0,0 0 0,0 0 0,0 0 0,0 0 0,0 0 0,-1 0 0,1 0 0,0 1 0,-1-1 0,1 0 0,-1 0 0,1 0 0,-1 1 0,1-1 0,-1 0 0,1 0 0,-1 1 0,0-1 0,1 1 1,-1-1-1,0 0 0,0 1 0,1-1 0,-1 1 0,0 0 0,0-1 0,0 1 0,0 0 0,1-1 0,-1 1 0,0 0 0,0 0 0,-1 0 0,-11-4 45,0 1-1,-22-2 1,31 4-45,0 1 0,0 0 0,0 0 0,1 0 0,-1 0 0,0 1-1,0-1 1,0 1 0,0 0 0,1 0 0,-1 1 0,0-1 0,-5 4 0,8-5-6,1 1-1,0-1 1,-1 0 0,1 1 0,0-1 0,0 1 0,-1-1 0,1 1-1,0-1 1,0 1 0,-1-1 0,1 1 0,0-1 0,0 1 0,0-1-1,0 1 1,0-1 0,0 1 0,0-1 0,0 1 0,0-1-1,0 1 1,0 0 0,0-1 0,0 1 0,1-1 0,-1 1 0,0-1-1,0 1 1,0-1 0,1 0 0,-1 1 0,0-1 0,1 1 0,-1-1-1,0 1 1,1-1 0,-1 0 0,1 1 0,-1-1 0,1 0 0,-1 1-1,0-1 1,1 0 0,-1 0 0,2 1 0,22 12-20,27 5-29,-34-13-95,0 1 0,0 0 0,20 12 0,-33-15 25,-1-1 0,1 0 1,0 0-1,-1 0 1,1 0-1,0-1 1,0 1-1,0-1 1,1 0-1,-1 0 1,0-1-1,0 1 1,0-1-1,1 0 0,-1 0 1,0-1-1,7 0 1,3-7-376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3.414"/>
    </inkml:context>
    <inkml:brush xml:id="br0">
      <inkml:brushProperty name="width" value="0.035" units="cm"/>
      <inkml:brushProperty name="height" value="0.035" units="cm"/>
    </inkml:brush>
  </inkml:definitions>
  <inkml:trace contextRef="#ctx0" brushRef="#br0">5 1 16564,'-2'8'1696,"2"5"-904,-3 0-224,3 6 656,3-5-175,2-3-153,2 4-104,6-14-344,5 1-176,9-8-464,5-6-360,1-8 472,-2 0-104,-8-7-48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3.898"/>
    </inkml:context>
    <inkml:brush xml:id="br0">
      <inkml:brushProperty name="width" value="0.035" units="cm"/>
      <inkml:brushProperty name="height" value="0.035" units="cm"/>
    </inkml:brush>
  </inkml:definitions>
  <inkml:trace contextRef="#ctx0" brushRef="#br0">59 2 13715,'7'-2'1576,"-5"18"-712,-5 3-199,-3 14 759,-1 5-200,-2 8-216,-1 7-63,2-1-257,-1 2-240,3-11-552,2-1-320,3-12-480,-1-6-545,1-15 1129,-1-6-312,2-9-240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4.395"/>
    </inkml:context>
    <inkml:brush xml:id="br0">
      <inkml:brushProperty name="width" value="0.035" units="cm"/>
      <inkml:brushProperty name="height" value="0.035" units="cm"/>
    </inkml:brush>
  </inkml:definitions>
  <inkml:trace contextRef="#ctx0" brushRef="#br0">21 160 16572,'1'-6'230,"-1"0"1,1 0-1,1 0 1,-1 1-1,1-1 1,0 1-1,0-1 1,1 1-1,-1 0 1,1-1-1,1 1 1,-1 1-1,1-1 1,-1 0 0,1 1-1,1 0 1,-1 0-1,0 0 1,1 1-1,0-1 1,6-2-1,1-2 3,1 2 0,-1-1 0,1 2 0,1 0 1,-1 0-1,1 1 0,25-4 0,-31 7-222,0 1 0,0-1 0,0 1 1,-1 1-1,1 0 0,0 0 0,0 0 0,-1 1 1,1 0-1,0 0 0,-1 1 0,0 0 0,0 0 1,0 1-1,0 0 0,0 0 0,-1 0 0,0 1 1,1 0-1,-2 1 0,1-1 0,-1 1 0,0 0 1,0 0-1,0 1 0,-1-1 0,0 1 1,-1 0-1,1 0 0,-1 1 0,-1-1 0,1 1 1,-1-1-1,-1 1 0,1 0 0,-1-1 0,-1 1 1,1 0-1,-1 0 0,-1 0 0,-1 13 0,-1-8-15,0-1-1,-1 1 0,-1-1 0,0 0 0,0-1 0,-1 1 0,-1-1 0,0 0 0,0 0 0,-1-1 0,0 0 0,-1-1 0,0 1 0,-1-2 0,1 1 0,-14 7 0,24-16-78,2-3 12,1 1-1,-1 0 1,1 0 0,-1 0-1,1 0 1,0 1 0,0-1-1,0 1 1,0 0 0,5-1-1,-6 2 42,1 0-1,-1 0 0,1 0 1,-1 1-1,1-1 0,-1 1 1,1 0-1,-1 0 1,0 0-1,1 0 0,-1 0 1,0 1-1,0-1 0,0 1 1,0 0-1,0 0 0,0 0 1,4 5-1,-4-3 22,-1-1 0,0 0 0,0 1 0,0-1 1,-1 1-1,1 0 0,-1-1 0,0 1 0,0 0 0,0 0 0,-1 0 0,1 0 0,-1 0 0,0 0 0,0 0 0,0-1 0,-1 7 0,-2 3 88,0 1-1,-1-1 1,0 0-1,-1 0 0,-1 0 1,0-1-1,0 0 0,-1 0 1,-14 17-1,-9 9 675,-46 43 0,74-78-713,-19 18 602,-39 30-1,52-45-497,0-1 0,0 0 0,-1 0 0,1-1 0,-1 0 0,0 0 0,0-1 0,-18 4 0,25-6-156,-1-1-1,0 1 0,0-1 0,0 0 1,1 0-1,-1-1 0,0 1 0,0 0 1,1-1-1,-1 0 0,0 1 0,1-1 1,-1 0-1,1 0 0,-1-1 0,1 1 1,-1 0-1,1-1 0,0 0 0,0 1 1,0-1-1,0 0 0,0 0 0,0 0 1,0-1-1,1 1 0,-1 0 0,1 0 1,-1-1-1,1 1 0,0-1 0,0 0 0,0 1 1,1-1-1,-1 0 0,0-3 0,-1-2-280,1 0-1,0-1 0,1 1 0,0-1 1,0 1-1,0-1 0,1 1 0,1-1 1,0 1-1,4-14 0,-3 14 65,0-1 1,1 1-1,0 1 1,1-1-1,0 0 0,9-10 1,14-5-721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4.837"/>
    </inkml:context>
    <inkml:brush xml:id="br0">
      <inkml:brushProperty name="width" value="0.035" units="cm"/>
      <inkml:brushProperty name="height" value="0.035" units="cm"/>
    </inkml:brush>
  </inkml:definitions>
  <inkml:trace contextRef="#ctx0" brushRef="#br0">106 132 16668,'1'0'203,"0"0"1,0 0-1,0 1 1,0-1 0,-1 0-1,1 0 1,0 0 0,0 0-1,0-1 1,0 1-1,0 0 1,-1 0 0,1 0-1,0-1 1,0 1-1,0 0 1,-1-1 0,1 1-1,0-1 1,0 1 0,0-2-1,1 0-75,-1 0 0,0 0 0,0 0 0,0 0 0,0 0 0,-1 0 0,1 0 0,0-4 0,7-44 180,-8 47-293,0 0 0,0 0 0,0 0 0,0 0 1,-1 0-1,1 0 0,-1 0 0,1 1 0,-1-1 0,0 0 1,0 0-1,-1 0 0,1 1 0,-3-4 0,3 5-6,0 0 1,0 0-1,0 0 0,0 1 0,0-1 0,0 0 1,0 1-1,0-1 0,0 1 0,0 0 0,0-1 1,-1 1-1,1 0 0,0-1 0,0 1 0,-1 0 1,1 0-1,0 0 0,0 0 0,-1 0 0,1 1 1,0-1-1,0 0 0,0 0 0,-1 1 0,1-1 1,0 1-1,0-1 0,0 1 0,-1 0 0,-3 2 31,0 0-1,1 0 0,0 0 0,-1 1 0,-5 6 0,4-5-7,1 1-1,-1 1 0,1-1 1,0 1-1,1 0 1,0 0-1,0 0 0,0 1 1,1-1-1,0 1 0,0 0 1,1 0-1,0 0 1,0 0-1,1 1 0,0-1 1,1 0-1,0 11 0,0-18-65,1 1 0,-1 0 0,0 0-1,1-1 1,-1 1 0,1 0-1,-1-1 1,1 1 0,0 0 0,0-1-1,-1 1 1,1-1 0,0 0-1,1 1 1,-1-1 0,0 0 0,0 1-1,1-1 1,-1 0 0,0 0-1,1 0 1,-1 0 0,1 0 0,-1-1-1,1 1 1,0 0 0,-1-1-1,1 1 1,0-1 0,-1 0 0,1 1-1,0-1 1,0 0 0,-1 0-1,1 0 1,0 0 0,2-1 0,4 0-112,-1 0-1,0 0 1,1-1 0,-1-1 0,0 1 0,0-1 0,10-5 0,25-20-279,3-12-129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5.240"/>
    </inkml:context>
    <inkml:brush xml:id="br0">
      <inkml:brushProperty name="width" value="0.035" units="cm"/>
      <inkml:brushProperty name="height" value="0.035" units="cm"/>
    </inkml:brush>
  </inkml:definitions>
  <inkml:trace contextRef="#ctx0" brushRef="#br0">122 293 14979,'-41'74'1946,"21"-40"-991,1 1 1,-16 45-1,34-77-863,0 0 0,0 1 0,0-1 0,0 0 0,0 0 0,1 0 0,0 1 0,0-1 0,0 0 0,0 4 0,0-7-75,0 1 1,1-1 0,-1 1 0,0-1 0,0 1 0,0-1 0,1 1 0,-1-1-1,0 0 1,0 1 0,1-1 0,-1 1 0,1-1 0,-1 0 0,0 1 0,1-1-1,-1 0 1,0 0 0,1 1 0,-1-1 0,1 0 0,-1 0 0,1 0 0,-1 1-1,1-1 1,1 0-6,0 0 0,0 0 0,-1 0-1,1 0 1,0-1 0,0 1 0,-1-1-1,1 1 1,0-1 0,-1 1 0,3-2 0,9-5-31,-1 0 0,0-1 0,-1-1 0,1 0 0,-2 0 1,14-15-1,56-72-145,49-85-51,-100 134 280,45-100 0,-68 133 54,-6 14-112,0 0 0,0 0 0,0 0 0,0 0 0,0 0 1,0 0-1,0 0 0,0-1 0,0 1 0,0 0 1,0 0-1,-1 0 0,1 0 0,0 0 0,0 0 1,0 0-1,0 0 0,0 0 0,0 0 0,0 0 1,0 0-1,0 0 0,0 0 0,0 0 0,0 0 1,-9 20 236,-56 177 1264,56-160-1179,2-1 0,1 1-1,-1 58 1,7-82-341,1-1 0,-1 1-1,5 19 1,-4-28 1,0-1 0,0 0 0,0 0 0,0 0 0,1 0 0,-1 0 0,1 0 0,0 0 0,0 0 0,0 0 0,0-1 1,0 1-1,1-1 0,-1 1 0,1-1 0,-1 0 0,1 0 0,3 1 0,19 7-136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7.391"/>
    </inkml:context>
    <inkml:brush xml:id="br0">
      <inkml:brushProperty name="width" value="0.035" units="cm"/>
      <inkml:brushProperty name="height" value="0.035" units="cm"/>
    </inkml:brush>
  </inkml:definitions>
  <inkml:trace contextRef="#ctx0" brushRef="#br0">77 164 12203,'3'-15'1675,"-2"12"-543,-2 10-37,-30 151 3146,13-71-3128,-13 144-1,33-211-892,-1-20-212,-1 1 0,0-2 0,0 1 0,1 0 0,-1 0 0,0 0 0,1 0 0,-1 0 0,0 0 0,1 0 0,-1 0 0,0 0 0,0 0 0,1-1-1,-1 1 1,0 0 0,0 0 0,1 0 0,-1 0 0,0-1 0,0 1 0,0 0 0,1 0 0,-1-1 0,0 1 0,0 0 0,0 0 0,0-1 0,0 1 0,0 0 0,1-1 0,-1 1 0,0-1 0,16-39 258,11-58 109,17-128 1,-33 160-318,5-48 208,-17 121-203,1 1 0,1 0 0,-1 0 0,1 0 0,0-1 0,5 16 1,-5-20-63,-1-1 1,1 1-1,0-1 1,0 0 0,0 1-1,1-1 1,-1 0 0,0 0-1,1 0 1,0 1-1,-1-2 1,1 1 0,0 0-1,0 0 1,0 0 0,0-1-1,0 1 1,1-1-1,-1 0 1,0 0 0,1 0-1,-1 0 1,1 0 0,-1 0-1,1-1 1,-1 1-1,1-1 1,-1 1 0,4-1-1,1-1 4,1 0-1,-1 0 0,1-1 0,-1 0 0,0-1 1,0 1-1,0-1 0,0 0 0,-1-1 0,1 0 1,11-9-1,5-5 17,34-37 0,-41 39-10,10-12 8,-18 18-9,0 1-1,1 1 0,0-1 0,14-9 1,-22 18-9,-1-1 0,1 1 0,-1 0 1,1-1-1,-1 1 0,1 0 0,-1-1 0,1 1 1,0 0-1,-1 0 0,1 0 0,-1-1 0,1 1 1,0 0-1,-1 0 0,1 0 0,-1 0 0,1 0 1,0 0-1,-1 0 0,1 0 0,0 0 0,-1 0 1,2 1-1,-2-1 1,1 1 1,-1 0-1,0-1 0,1 1 1,-1-1-1,0 1 1,1 0-1,-1-1 1,0 1-1,0-1 0,0 1 1,0 0-1,1-1 1,-1 1-1,0 0 0,0 0 1,0-1-1,-1 2 1,-8 40 88,7-35-76,-30 108 178,10-41-11,-18 115 1,39-182-295,0 1 1,1-1 0,-1 1-1,1-1 1,2 10 0,2-9-1043,-1-12 350,1-11 269,-6-8-2,-4-2-211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7.808"/>
    </inkml:context>
    <inkml:brush xml:id="br0">
      <inkml:brushProperty name="width" value="0.035" units="cm"/>
      <inkml:brushProperty name="height" value="0.035" units="cm"/>
    </inkml:brush>
  </inkml:definitions>
  <inkml:trace contextRef="#ctx0" brushRef="#br0">16 156 14619,'-15'23'2078,"15"-23"-2032,0 0-1,0 1 1,0-1 0,0 1 0,0-1 0,0 0 0,0 1 0,0-1 0,0 1-1,0-1 1,0 0 0,0 1 0,0-1 0,0 1 0,0-1 0,0 0 0,0 1-1,1-1 1,-1 0 0,0 1 0,0-1 0,0 0 0,1 1 0,-1-1 0,1 1 53,0-1 0,0 1-1,-1-1 1,1 1 0,0-1 0,0 0 0,0 0 0,0 1 0,0-1 0,0 0 0,0 0 0,0 0 0,-1 0 0,1 0 0,2 0 0,21-4 758,0-1 1,0 0 0,37-15-1,-12 4-172,63-15-153,1 5 0,1 4 0,182-10-1,-269 31-528,-18 1-11,1 0 0,0 0 0,-1-1 0,1-1 0,11-2 0,-21 4-11,1 0 0,-1 0 0,0 0 0,0 0 1,0 0-1,1 0 0,-1-1 0,0 1 0,0 0 0,0 0 0,1 0 0,-1 0 0,0 0 0,0 0 0,0 0 1,0 0-1,1 0 0,-1 0 0,0-1 0,0 1 0,0 0 0,0 0 0,0 0 0,1 0 0,-1 0 0,0-1 0,0 1 1,0 0-1,0 0 0,0 0 0,0-1 0,0 1 0,0 0 0,0 0 0,0 0 0,0-1 0,1 1 0,-1 0 0,0 0 1,0 0-1,-1-1 0,1 1 0,0 0 0,0 0 0,0 0 0,0 0 0,0-1 0,0 1 0,0 0 0,-12-8-413,-17 0 530,12 9-324,1 5-39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8.434"/>
    </inkml:context>
    <inkml:brush xml:id="br0">
      <inkml:brushProperty name="width" value="0.035" units="cm"/>
      <inkml:brushProperty name="height" value="0.035" units="cm"/>
    </inkml:brush>
  </inkml:definitions>
  <inkml:trace contextRef="#ctx0" brushRef="#br0">120 138 18956,'2'6'243,"-1"0"0,1 0-1,-2 0 1,1 0 0,-1 1 0,0-1 0,0 0-1,0 1 1,-1-1 0,-2 9 0,0 9 439,-38 399-363,41-420-457,-5 25-712,0-22-217,-2-13-979,-3-18 431,0 0 1,1-1-1,-6-36 1,8 25 1931,2-1 0,1 0 0,3-70 1,3 81 751,1 0 1,1 0 0,1 0 0,16-45-1,-18 62-854,1 0 0,0 0 0,1 1 0,0 0-1,1 0 1,0 0 0,0 0 0,1 1 0,0 0 0,0 0-1,1 1 1,0 0 0,0 1 0,1-1 0,10-4-1,-13 8-187,1 0 0,0 1-1,0 0 1,0 0 0,0 1-1,1 0 1,-1 0 0,0 1-1,0 0 1,1 0 0,-1 0-1,0 1 1,0 0 0,0 1-1,1 0 1,-1 0 0,9 4-1,-3 0-22,0 0 0,0 1 0,-1 0 0,0 1 0,-1 0 0,0 1 0,0 0 0,11 13 1,-19-20 26,-1 1 0,0-1 0,0 1 0,0 0 1,0-1-1,0 1 0,0 0 0,-1 0 0,1 0 1,-1 0-1,0 1 0,0-1 0,0 0 0,-1 0 1,1 1-1,-1-1 0,0 0 0,0 1 0,0-1 1,0 0-1,0 1 0,-1-1 0,1 0 0,-2 4 1,0-2 51,-1 0 1,0 0 0,0 0 0,0-1-1,0 0 1,-1 1 0,1-1 0,-1 0-1,0-1 1,0 1 0,-1-1 0,1 1-1,-1-2 1,-5 4 0,-9 5 95,-1-1 0,0-1 0,-1 0 0,0-2 0,0 0 0,-43 6 1,61-12-177,1-1 0,-1 0 0,0 0 1,0 0-1,0 0 0,0-1 1,0 1-1,1-1 0,-1 1 0,0-1 1,-4-2-1,6 2 6,0 0 0,-1 0 0,1 0-1,0 0 1,0 0 0,0 0 0,0 0 0,1 0 0,-1 0-1,0 0 1,0 0 0,1-1 0,-1 1 0,1 0 0,-1 0 0,1-1-1,-1 1 1,1-1 0,0 1 0,0 0 0,0-1 0,-1 1-1,2-1 1,-1 1 0,0-2 0,2-18-42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118"/>
    </inkml:context>
    <inkml:brush xml:id="br0">
      <inkml:brushProperty name="width" value="0.025" units="cm"/>
      <inkml:brushProperty name="height" value="0.025" units="cm"/>
    </inkml:brush>
  </inkml:definitions>
  <inkml:trace contextRef="#ctx0" brushRef="#br0">171 0 10186,'0'0'7206,"-65"64"-5348,42-36-513,-2 4-576,4-2-320,3-2-33,4-3-64,10-6-384,4-4 0,0-2-96,0-6-961,9-2-1409,-4-5-2275,4 0-3298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8.904"/>
    </inkml:context>
    <inkml:brush xml:id="br0">
      <inkml:brushProperty name="width" value="0.035" units="cm"/>
      <inkml:brushProperty name="height" value="0.035" units="cm"/>
    </inkml:brush>
  </inkml:definitions>
  <inkml:trace contextRef="#ctx0" brushRef="#br0">0 115 17780,'5'-6'1872,"-1"5"-1112,0-1-336,9-1 1489,9-1-929,9-5-344,9 1-136,8-7-240,8 3-152,5-7-312,-1 2-280,-5 7-640,-4 1-64,-23 9 808,-11 3-248,-20 8-249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9.386"/>
    </inkml:context>
    <inkml:brush xml:id="br0">
      <inkml:brushProperty name="width" value="0.035" units="cm"/>
      <inkml:brushProperty name="height" value="0.035" units="cm"/>
    </inkml:brush>
  </inkml:definitions>
  <inkml:trace contextRef="#ctx0" brushRef="#br0">0 45 17428,'2'6'1648,"14"-8"-968,5-3-256,11-4 625,3 1-177,10 0-296,4 1-256,1 1-864,3 2 616,-4 3-216,1 1-104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19.871"/>
    </inkml:context>
    <inkml:brush xml:id="br0">
      <inkml:brushProperty name="width" value="0.035" units="cm"/>
      <inkml:brushProperty name="height" value="0.035" units="cm"/>
    </inkml:brush>
  </inkml:definitions>
  <inkml:trace contextRef="#ctx0" brushRef="#br0">74 35 14563,'7'-7'893,"-5"4"-709,-1 1 1,1 0 0,0-1 0,0 1 0,1 0 0,-1 0 0,0 0 0,1 1 0,-1-1 0,1 1 0,-1-1 0,1 1 0,4-2 0,-6 3-97,-1 1-1,1-1 1,0 0 0,-1 0-1,1 1 1,0-1 0,-1 0-1,1 1 1,0-1-1,-1 1 1,1-1 0,-1 0-1,1 1 1,-1 0 0,1-1-1,-1 1 1,1-1-1,-1 1 1,0-1 0,1 1-1,-1 0 1,0-1 0,0 1-1,1 0 1,-1-1-1,0 1 1,0 0 0,0 0-1,0-1 1,0 1 0,0 0-1,0 0 1,2 32 693,-2-30-605,0 39 458,-3 1 0,-10 58 0,-28 83-26,29-131-477,-13 45-7,-9 43 16,34-140-140,-3 27 37,3-28-36,0 1 0,0-1 0,0 0 0,0 1 0,0-1 0,1 1 0,-1-1 0,0 1 0,0-1 0,0 0 0,1 1 0,-1-1 0,0 1 0,0-1 0,1 0 0,-1 1 0,0-1 0,1 0 0,-1 0 0,0 1 0,1-1 0,-1 0 0,1 0 0,-1 1 0,0-1 0,1 0 0,-1 0 0,1 0 0,-1 0 0,1 0 0,-1 0 0,1 0 0,-1 0 0,0 0 0,1 0 0,-1 0 0,1 0 0,-1 0 0,1 0-1,-1 0 1,1 0 0,-1 0 0,0 0 0,1-1 0,-1 1 0,1 0 0,-1 0 0,0-1 0,1 1 0,24-12 45,32-19-1,8-5 24,-26 17 33,79-24 0,-105 39-237,1 1 1,0 0-1,-1 1 0,1 0 1,0 1-1,1 1 0,-1 0 1,0 1-1,25 5 0,-38-6 109,0 0 0,0 0 0,0 1 0,0-1 0,0 0 0,0 1 0,0-1 0,0 0 0,0 1-1,0-1 1,0 1 0,0 0 0,0-1 0,0 1 0,0 0 0,-1 0 0,1-1 0,0 1 0,-1 0-1,1 0 1,0 0 0,-1 0 0,1 0 0,-1 0 0,1 0 0,-1 0 0,1 1 0,-6 4-389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0.431"/>
    </inkml:context>
    <inkml:brush xml:id="br0">
      <inkml:brushProperty name="width" value="0.035" units="cm"/>
      <inkml:brushProperty name="height" value="0.035" units="cm"/>
    </inkml:brush>
  </inkml:definitions>
  <inkml:trace contextRef="#ctx0" brushRef="#br0">299 41 16388,'1'-1'166,"15"-29"1447,-14 20-800,-16 19 239,0 4-692,1 0 0,1 2-1,0-1 1,1 1 0,-12 23 0,-40 86 437,55-106-660,-30 66 590,-33 107 1,61-157-544,1 1-1,2 0 1,2 0 0,0 0-1,3 1 1,2 44 0,0-73-206,1 0 1,0 0 0,0-1 0,1 1-1,0 0 1,0 0 0,1-1 0,-1 0-1,1 1 1,1-1 0,-1 0 0,1 0 0,0-1-1,8 9 1,-9-11-71,1 0 1,0 0-1,0 0 1,0-1-1,0 1 1,0-1-1,0 0 1,1 0-1,-1 0 1,1-1-1,-1 0 0,1 0 1,0 0-1,-1 0 1,1-1-1,0 0 1,0 1-1,-1-2 1,1 1-1,0-1 1,7-1-1,12-6-380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0.916"/>
    </inkml:context>
    <inkml:brush xml:id="br0">
      <inkml:brushProperty name="width" value="0.035" units="cm"/>
      <inkml:brushProperty name="height" value="0.035" units="cm"/>
    </inkml:brush>
  </inkml:definitions>
  <inkml:trace contextRef="#ctx0" brushRef="#br0">26 40 18524,'-9'23'2048,"4"-3"-1367,-1 9-241,0-5 1456,6 3-1104,4 4-248,8-9-192,5-6-96,9-14-208,7-7-160,8-10-480,2-8-224,5-7-432,-2-8-1377,-3-5 2009,-3 2-440,-9 2-200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1.351"/>
    </inkml:context>
    <inkml:brush xml:id="br0">
      <inkml:brushProperty name="width" value="0.035" units="cm"/>
      <inkml:brushProperty name="height" value="0.035" units="cm"/>
    </inkml:brush>
  </inkml:definitions>
  <inkml:trace contextRef="#ctx0" brushRef="#br0">274 1 16708,'-17'27'1792,"-4"10"-1032,-5 3-224,-3 13 1033,-1 5-361,-1 9-376,1 6-120,2 0-280,4 0-56,7-13-360,2-4-280,11-18-608,3-10 1808,5-28-1000,5-10-72,-1-18-32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1.882"/>
    </inkml:context>
    <inkml:brush xml:id="br0">
      <inkml:brushProperty name="width" value="0.035" units="cm"/>
      <inkml:brushProperty name="height" value="0.035" units="cm"/>
    </inkml:brush>
  </inkml:definitions>
  <inkml:trace contextRef="#ctx0" brushRef="#br0">42 0 18652,'1'9'1976,"-1"4"-1327,-2 7-273,-4 5 952,-3 8-592,4 8-152,-1 0-176,-4-2-208,5-9-520,5-3-304,0-15 1592,5-8-1016,6-16-24,2-8-24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2.363"/>
    </inkml:context>
    <inkml:brush xml:id="br0">
      <inkml:brushProperty name="width" value="0.035" units="cm"/>
      <inkml:brushProperty name="height" value="0.035" units="cm"/>
    </inkml:brush>
  </inkml:definitions>
  <inkml:trace contextRef="#ctx0" brushRef="#br0">106 0 18124,'2'2'148,"-1"-1"1,-1 1-1,1 0 1,0-1-1,0 1 1,-1 0 0,1 0-1,-1 0 1,1 0-1,-1-1 1,0 1-1,0 0 1,0 0-1,0 0 1,0 0-1,0 0 1,0 0-1,-1-1 1,1 1-1,-1 3 1,-3 3 264,1 0 0,-1 0 0,-6 10 0,-4 9 165,5-7-245,2 0 0,0 1 0,-8 40 0,11-45-1071,-3-30 443,2 1 80</inkml:trace>
  <inkml:trace contextRef="#ctx0" brushRef="#br0" timeOffset="1">119 26 18244,'3'-3'1855,"-5"3"-953,-8 8 39,-1 7-583,0 0 0,2 2 0,0-1 0,0 1 0,-7 24 0,4-5-298,-13 61 1,25-94-58,-3 9 35,1 0 1,0 0-1,1 0 1,1 22-1,0-32-31,0 0-1,0 0 1,1 0-1,-1 0 0,0 0 1,1 0-1,-1 0 0,1 0 1,0 0-1,0-1 1,0 1-1,0 0 0,0 0 1,0-1-1,0 1 1,0 0-1,1-1 0,-1 1 1,1-1-1,-1 0 1,1 1-1,-1-1 0,1 0 1,0 0-1,0 0 1,0 0-1,-1-1 0,1 1 1,0 0-1,0-1 1,0 1-1,0-1 0,0 0 1,0 1-1,0-1 0,0 0 1,3 0-1,4-1-115,0 1-1,0-1 1,1 0 0,-1-1-1,0 0 1,0-1-1,0 0 1,-1 0-1,1-1 1,-1 0 0,1 0-1,-1-1 1,-1 0-1,1-1 1,-1 1-1,0-2 1,0 1 0,10-13-1,9-18-263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2.815"/>
    </inkml:context>
    <inkml:brush xml:id="br0">
      <inkml:brushProperty name="width" value="0.035" units="cm"/>
      <inkml:brushProperty name="height" value="0.035" units="cm"/>
    </inkml:brush>
  </inkml:definitions>
  <inkml:trace contextRef="#ctx0" brushRef="#br0">71 2 18948,'-20'-2'1776,"6"2"-1223,-1 2-193,5-1 752,3 1-232,6-2-592,-2 2-456,4-2 1304,5-2-1072,5 0 32,4 2-48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3.192"/>
    </inkml:context>
    <inkml:brush xml:id="br0">
      <inkml:brushProperty name="width" value="0.035" units="cm"/>
      <inkml:brushProperty name="height" value="0.035" units="cm"/>
    </inkml:brush>
  </inkml:definitions>
  <inkml:trace contextRef="#ctx0" brushRef="#br0">321 0 15491,'5'5'725,"-1"-1"0,1 0 1,0-1-1,9 7 0,8 6 1052,-9-6-1375,-2 2 0,1 0 0,-1 0 0,-1 1 1,0 0-1,-1 1 0,0 0 0,-1 1 0,-1-1 0,0 1 1,5 21-1,-7-16-311,0 1-1,-2-1 1,0 1 0,-2 0 0,0 0 0,-2 0 0,0 0 0,-6 30 0,-3-2-41,-2 0 1,-2-1 0,-3 0-1,-23 48 1,-5-6-457,-57 86 0,10-42-378,72-110 659,0 0-1,-2-2 1,-27 23-1,-12 4-298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462"/>
    </inkml:context>
    <inkml:brush xml:id="br0">
      <inkml:brushProperty name="width" value="0.025" units="cm"/>
      <inkml:brushProperty name="height" value="0.025" units="cm"/>
    </inkml:brush>
  </inkml:definitions>
  <inkml:trace contextRef="#ctx0" brushRef="#br0">1 39 6342,'0'0'14510,"75"-4"-13870,-36-5-480,0-1-95,-3 4-33,-2 0-32,-5 4-321,-4 1-1504,-11 1-2019,-5 0-1537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4.752"/>
    </inkml:context>
    <inkml:brush xml:id="br0">
      <inkml:brushProperty name="width" value="0.035" units="cm"/>
      <inkml:brushProperty name="height" value="0.035" units="cm"/>
    </inkml:brush>
  </inkml:definitions>
  <inkml:trace contextRef="#ctx0" brushRef="#br0">364 0 13843,'-7'1'113,"0"0"-1,1 1 1,-1 0-1,1 0 1,-1 0-1,1 1 1,0 0 0,0 0-1,0 0 1,1 1-1,-1 0 1,1 0-1,-6 6 1,-7 8 104,1 0 1,-17 24-1,30-37-135,-26 34 260,2 2 0,1 1 1,3 1-1,1 1 0,-32 89 1,52-124-310,0 1 1,1-1 0,0 0 0,1 1 0,0-1 0,0 1 0,1-1 0,1 1-1,2 16 1,-2-21-28,0-1 1,1 1-1,-1-1 0,1 0 0,0 0 0,0 1 0,1-1 0,-1-1 0,1 1 1,0 0-1,0-1 0,0 1 0,1-1 0,-1 0 0,1 0 0,0-1 0,0 1 1,0-1-1,0 1 0,0-1 0,8 2 0,-4-1-7,0-1 0,0 0 0,0-1 0,1 0 0,-1 0 0,1-1 0,-1 0 0,0-1 0,1 1 0,-1-2 0,0 1 0,1-1 0,-1 0 0,0-1 0,0 0 0,-1 0 0,1-1 0,-1 0 0,1 0 1,-1 0-1,0-1 0,-1 0 0,1-1 0,-1 0 0,8-9 0,-13 13 6,1-1 0,0 0 1,-1 0-1,0 1 0,0-1 1,0 0-1,0 0 0,0-1 1,0-4-1,0 8-3,-1-1 0,0 0 1,0 1-1,0-1 0,0 0 0,0 1 0,0-1 1,0 0-1,0 0 0,0 1 0,0-1 0,-1 0 0,1 1 1,0-1-1,0 0 0,-1 1 0,1-1 0,0 1 1,-1-1-1,1 0 0,-1 1 0,1-1 0,-1 1 1,1-1-1,-1 1 0,1-1 0,-1 1 0,1-1 1,-1 1-1,1 0 0,-1-1 0,0 1 0,1 0 1,-1 0-1,0-1 0,1 1 0,-1 0 0,0 0 1,1 0-1,-1 0 0,0 0 0,0 0 0,1 0 1,-1 0-1,0 0 0,1 0 0,-2 0 0,-1 1 4,1 0-1,0 0 0,-1 0 1,1 1-1,0-1 0,0 0 1,0 1-1,0-1 0,0 1 1,0 0-1,0 0 0,1 0 1,-1 0-1,1 0 0,-1 0 1,1 0-1,0 0 0,0 1 1,0-1-1,-2 4 0,2-2 4,-1 0-1,1 1 1,0-1-1,0 0 1,0 0-1,0 1 0,1-1 1,0 1-1,0-1 1,0 0-1,1 7 1,-1-10-7,0-1 0,1 1 0,-1 0 0,0 0 0,0-1 0,1 1 0,-1 0 0,0-1 1,1 1-1,-1 0 0,1-1 0,-1 1 0,1-1 0,-1 1 0,1-1 0,0 1 0,-1-1 0,1 1 1,0-1-1,-1 1 0,1-1 0,0 0 0,-1 1 0,1-1 0,0 0 0,0 0 0,1 1 0,0-1 2,0 0-1,1-1 0,-1 1 0,0 0 0,0-1 0,1 1 1,-1-1-1,0 0 0,4-1 0,5-4 2,-1 0 0,18-13 0,-25 17-5,82-61-41,-84 62 39,-1 0 1,1 0 0,0 0-1,1 0 1,-1 1 0,0-1-1,0 0 1,0 1-1,0-1 1,0 0 0,1 1-1,-1 0 1,0-1 0,1 1-1,-1 0 1,0-1 0,1 1-1,-1 0 1,0 0-1,1 0 1,-1 0 0,0 1-1,2-1 1,-2 1 6,-1 0-1,1 0 1,0 0 0,-1 1-1,1-1 1,0 0 0,-1 0 0,0 1-1,1-1 1,-1 0 0,0 1-1,0-1 1,1 0 0,-1 1-1,0-1 1,0 0 0,-1 1 0,1-1-1,0 0 1,0 1 0,-1-1-1,1 0 1,-1 2 0,-19 89 381,-15 101 373,34-191-751,-1 39 132,2-39-163,0-1 0,0 1 0,0 0-1,0 0 1,0 0 0,1 0 0,-1 0 0,1 0-1,-1 0 1,1 0 0,0 0 0,0 0-1,-1 0 1,1-1 0,1 1 0,0 1 0,-1-4 7,0 0 1,0 0 0,0 0-1,-1-1 1,1 1 0,0 0 0,-1-1-1,1 1 1,-1-1 0,1 1-1,-1-1 1,0 1 0,0-1 0,1-2-1,2-24-140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5.364"/>
    </inkml:context>
    <inkml:brush xml:id="br0">
      <inkml:brushProperty name="width" value="0.035" units="cm"/>
      <inkml:brushProperty name="height" value="0.035" units="cm"/>
    </inkml:brush>
  </inkml:definitions>
  <inkml:trace contextRef="#ctx0" brushRef="#br0">1 636 14891,'0'8'549,"0"-3"-269,0 0 1,0 0-1,0 0 0,1 0 1,2 9-1,-3-12-236,1-1-1,0 0 1,-1 1 0,1-1-1,0 0 1,0 0 0,0 1-1,0-1 1,0 0 0,0 0-1,0 0 1,0 0-1,0 0 1,0 0 0,1-1-1,-1 1 1,0 0 0,1 0-1,-1-1 1,0 1 0,1-1-1,-1 0 1,1 1 0,1-1-1,3 1-3,0-1-1,0-1 0,0 1 1,0-1-1,0 0 1,0 0-1,0 0 0,-1-1 1,1 0-1,0 0 1,-1-1-1,0 1 0,1-1 1,-1 0-1,9-8 1,3-3 9,0 0 1,30-33-1,-24 20-12,-1-2 0,36-58 0,-49 71-19,-1 0 1,0-1-1,-1 0 0,-1 0 1,-1 0-1,0-1 0,3-28 0,-8 43-10,0 1-1,0-1 0,0 1 0,0-1 0,0 1 0,0-1 0,-1 0 0,0-2 0,0 4-2,1 1-1,0-1 1,0 0-1,-1 1 1,1-1-1,-1 1 0,1-1 1,0 0-1,-1 1 1,1-1-1,-1 1 1,1 0-1,-1-1 0,1 1 1,-1-1-1,0 1 1,1 0-1,-1-1 1,1 1-1,-1 0 0,0-1 1,-1 1 4,0 1 1,0-1-1,1 0 0,-1 0 1,0 1-1,0-1 1,1 1-1,-1 0 0,1-1 1,-1 1-1,0 0 1,1 0-1,-1 0 0,1 0 1,0 0-1,-1 0 1,1 1-1,0-1 0,0 0 1,0 1-1,-2 2 1,-10 14 78,0 1 1,1 0-1,1 1 1,1 0-1,1 1 1,1 0 0,-6 26-1,5-15 65,2 1 0,2 1 0,1-1 0,0 40 0,4-67-122,0-1-1,1 1 1,-1-1-1,1 1 1,0-1-1,4 10 1,-5-13-27,1-1 0,-1 0 0,1 0 0,0 1 0,0-1 0,-1 0 0,1 0 0,0 0 0,0 0-1,0 0 1,0 0 0,0 0 0,0 0 0,0 0 0,0-1 0,0 1 0,1 0 0,-1-1 0,0 1 0,0-1 0,1 1 0,-1-1 0,0 0 0,1 0 0,-1 1 0,0-1 0,1 0-1,-1 0 1,1 0 0,-1 0 0,3-1 0,2-1 2,0 0-1,0 0 1,0 0 0,0-1-1,-1 0 1,1 0-1,-1-1 1,1 0-1,-1 0 1,8-8 0,8-8-5,17-24 0,15-22 19,81-134 1,-108 154 97,-2 0 1,-3-2 0,-1-1-1,15-59 1,-33 102-63,-1 0 0,1-1 0,-1 0 0,-1 1 1,0-12-1,0 17-44,0 0 0,0 0 1,0 1-1,0-1 0,0 0 1,-1 0-1,1 0 0,0 1 0,0-1 1,-1 0-1,1 1 0,-1-1 1,1 0-1,-1 1 0,1-1 1,-1 0-1,1 1 0,-1-1 0,1 1 1,-1-1-1,-1 0 0,1 1 7,0 0-1,0-1 0,-1 1 0,1 0 1,0 0-1,0 0 0,-1 1 1,1-1-1,0 0 0,0 0 0,0 1 1,-1-1-1,1 0 0,0 1 0,0-1 1,0 1-1,0 0 0,-2 1 1,-5 3 18,0 1 1,0 1-1,1-1 1,0 1-1,0 1 1,1-1-1,-1 1 1,-8 16-1,-37 77 74,25-40-42,-30 106 0,46-127-128,2 1 1,2 0-1,-4 75 1,11-107-88,0-1-1,1 0 1,0 0 0,0 0 0,1 0 0,0-1 0,0 1 0,0 0-1,6 10 1,-7-15 34,1-1 0,-1 0 0,1 0 0,-1 0 0,1 0 0,0 0 0,0 0 0,0 0 0,0 0 0,0-1-1,0 1 1,0-1 0,1 0 0,-1 1 0,1-1 0,-1 0 0,0-1 0,1 1 0,0 0 0,-1-1 0,1 1 0,-1-1 0,1 0 0,0 0-1,-1 0 1,1 0 0,0 0 0,-1 0 0,1-1 0,-1 1 0,5-3 0,-1 2-59,-1-1-1,1 0 1,-1-1 0,9-4 0,24-22-933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5.880"/>
    </inkml:context>
    <inkml:brush xml:id="br0">
      <inkml:brushProperty name="width" value="0.035" units="cm"/>
      <inkml:brushProperty name="height" value="0.035" units="cm"/>
    </inkml:brush>
  </inkml:definitions>
  <inkml:trace contextRef="#ctx0" brushRef="#br0">106 265 15939,'0'-13'945,"-4"11"-193,2 3-683,1 1 0,-1 0-1,1-1 1,-1 1 0,1 0-1,0 0 1,0 0 0,0 0 0,0 0-1,-1 2 1,-16 40 608,2 0 0,1 1 0,3 1 0,-13 85 0,25-126-646,0 0 1,-1 0 0,2 0-1,-1 0 1,2 7 0,-2-11-29,0-1 0,0 1 0,0-1 0,0 0 1,0 1-1,1-1 0,-1 1 0,0-1 0,0 1 0,1-1 0,-1 0 1,0 1-1,0-1 0,1 0 0,-1 1 0,0-1 0,1 0 1,-1 1-1,1-1 0,-1 0 0,0 0 0,1 1 0,0-1 0,0 0 0,-1 0 0,1 0 0,0 0 0,0-1 0,-1 1 0,1 0 0,0 0 0,0-1 0,-1 1 0,1 0 0,0-1 0,-1 1-1,1-1 1,0 1 0,-1-1 0,1 1 0,-1-1 0,2 0 0,8-10 8,-1 0 0,0 0 1,0-1-1,12-25 0,24-58 2,-33 68-2,15-33 8,-2-1 0,-3 0 0,24-119 0,-45 175-11,-1 0 0,1 0 0,-1 0 0,0 0 0,-1 0 0,1 0 1,-3-8-1,3 13-7,0 0 0,0-1 0,0 1 1,0 0-1,0-1 0,0 1 0,0 0 1,0-1-1,-1 1 0,1 0 0,0 0 1,0-1-1,0 1 0,0 0 0,-1 0 0,1-1 1,0 1-1,0 0 0,-1 0 0,1-1 1,0 1-1,-1 0 0,1 0 0,0 0 1,-1 0-1,1 0 0,0-1 0,-1 1 1,1 0-1,0 0 0,-1 0 0,1 0 1,0 0-1,-1 0 0,1 0 0,-1 0 1,0 1 0,0 0 0,-1 0 0,1 0 0,0 1 0,-1-1 1,1 0-1,0 0 0,0 1 0,0-1 0,0 0 0,0 1 1,-1 2-1,-9 20 63,1-1 1,0 2-1,2-1 1,-7 36-1,-12 106 345,24-141-477,1 0 0,1 39 0,2-62-64,-1 1 1,1-1-1,-1 1 0,1-1 1,0 1-1,-1-1 0,1 0 1,1 1-1,-1-1 0,0 0 1,0 0-1,1 0 0,2 3 1,1 2-172,1 2-220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6.692"/>
    </inkml:context>
    <inkml:brush xml:id="br0">
      <inkml:brushProperty name="width" value="0.035" units="cm"/>
      <inkml:brushProperty name="height" value="0.035" units="cm"/>
    </inkml:brush>
  </inkml:definitions>
  <inkml:trace contextRef="#ctx0" brushRef="#br0">192 14 13539,'-1'-1'53,"1"0"0,0 1 1,0-1-1,-1 0 0,1 1 1,0-1-1,-1 0 0,1 1 0,-1-1 1,1 1-1,-1-1 0,1 0 1,-1 1-1,1-1 0,-1 1 0,1 0 1,-1-1-1,0 1 0,1-1 0,-1 1 1,0 0-1,1-1 0,-1 1 1,0 0-1,0 0 0,1 0 0,-1 0 1,0-1-1,1 1 0,-1 0 1,0 0-1,0 0 0,1 1 0,-1-1 1,0 0-1,0 0 0,1 0 0,-1 0 1,0 1-1,1-1 0,-2 1 1,-3 1 119,1 0 1,0 0-1,0 0 1,0 1-1,1-1 1,-5 4 0,-3 5 186,0 0 1,1 1 0,1 0-1,0 0 1,1 1 0,-11 22-1,6-9 143,2 1 0,-12 43-1,14-23 27,10-25-238,0-22-283,-1 0 1,0 1-1,0-1 0,0 0 1,1 1-1,-1-1 0,0 0 0,0 0 1,1 1-1,-1-1 0,0 0 1,0 0-1,1 0 0,-1 1 1,0-1-1,1 0 0,-1 0 0,0 0 1,1 0-1,-1 0 0,1 1 1,-1-1-1,0 0 0,1 0 1,-1 0-1,0 0 0,1 0 0,-1 0 1,1 0-1,-1-1 0,0 1 1,1 0-1,-1 0 0,0 0 1,1 0-1,-1 0 0,0 0 0,1-1 1,-1 1-1,0 0 0,1-1 1,19-12 68,0-1 0,-2-1 0,1-1 0,-2 0 0,22-27 0,-19 22-35,4-7-10,-19 21-29,1 0 0,0 0-1,0 0 1,1 1 0,0 0 0,14-9 0,-20 14-3,-1 1 0,1-1 0,-1 1 0,1 0 0,-1-1 0,1 1 0,-1 0 0,1-1 0,0 1 0,-1 0 0,1-1 0,0 1 0,-1 0 0,1 0 0,0 0 0,-1 0 0,1 0 0,0 0 0,-1 0 0,1 0 0,0 0 0,-1 0 0,1 0 0,0 0 0,-1 0 0,1 1 0,0-1 0,-1 0 0,1 0 0,-1 1 0,1-1 0,0 0 0,-1 1 0,1-1 0,-1 1 0,1-1 0,-1 1-1,1-1 1,-1 1 0,0-1 0,1 1 0,-1-1 0,1 1 0,-1-1 0,0 1 0,0 0 0,1-1 0,-1 1 0,0 0 0,0-1 0,0 1 0,0 0 0,0-1 0,0 1 0,0 0 0,0-1 0,0 1 0,0 1 0,0 9-1,-1 0 0,0-1 0,-3 14-1,1-5 3,2-10-2,1-6 9,-1 1 1,1-1-1,0 1 0,0 0 0,0 0 0,1-1 0,0 5 0,-1-7-7,0-1 1,0 0-1,0 0 0,1 1 0,-1-1 1,0 0-1,0 1 0,0-1 1,1 0-1,-1 0 0,0 0 0,0 1 1,1-1-1,-1 0 0,0 0 1,0 0-1,1 1 0,-1-1 1,0 0-1,1 0 0,-1 0 0,0 0 1,1 0-1,-1 0 0,0 0 1,1 0-1,-1 0 0,0 0 1,1 0-1,-1 0 0,19-9 20,7-12 3,-10 8-10,0 1 1,0 0-1,1 1 0,1 1 0,19-8 0,-36 17-20,-1 1 0,1-1 0,0 1 0,0-1 0,1 1 0,-1-1 0,0 1 0,0 0 0,0 0-1,0-1 1,0 1 0,0 0 0,0 0 0,0 0 0,0 0 0,1 0 0,-1 1 0,0-1 0,0 0 0,0 0 0,0 1-1,0-1 1,0 1 0,0-1 0,0 1 0,0-1 0,0 1 0,0-1 0,0 1 0,0 0 0,-1 0 0,1-1 0,0 1-1,0 0 1,-1 0 0,1 0 0,0 0 0,-1 0 0,1 0 0,-1 0 0,0 0 0,1 0 0,-1 0 0,0 0 0,1 0-1,-1 2 1,11 18-471,-10-20 458,-1-1-1,0 1 0,1-1 0,-1 0 0,1 1 1,-1-1-1,1 0 0,-1 1 0,1-1 0,-1 0 1,1 0-1,0 0 0,-1 1 0,1-1 0,-1 0 0,1 0 1,-1 0-1,1 0 0,0 0 0,-1 0 0,1 0 1,-1 0-1,1 0 0,0 0 0,-1 0 0,1-1 1,-1 1-1,1 0 0,-1 0 0,1-1 0,-1 1 1,1 0-1,-1 0 0,1-1 0,-1 1 0,1-1 1,-1 1-1,1 0 0,-1-1 0,1 0 0,17-23-433,-2-10 32,-11 23 286,0 0-1,0 0 1,1 0 0,1 1-1,0 0 1,10-11 0,-17 20 131,0 1 0,0 0 1,0 0-1,1 0 1,-1 0-1,0-1 0,0 1 1,0 0-1,0 0 1,1 0-1,-1 0 0,0 0 1,0 0-1,0-1 1,0 1-1,1 0 0,-1 0 1,0 0-1,0 0 1,0 0-1,1 0 1,-1 0-1,0 0 0,0 0 1,1 0-1,-1 0 1,0 0-1,0 0 0,0 0 1,1 0-1,-1 0 1,0 0-1,0 0 0,0 1 1,1-1-1,-1 0 1,0 0-1,0 0 1,0 0-1,0 0 0,1 0 1,-1 0-1,0 1 1,0-1-1,0 0 0,0 0 1,0 0-1,0 1 1,1-1-1,-1 0 0,0 0 1,0 0-1,0 0 1,0 1-1,0-1 0,0 0 1,0 0-1,0 1 1,0-1-1,0 0 1,0 0-1,0 0 0,0 1 1,0-1-1,0 0 1,0 0-1,0 21-51,0-17 49,-12 117 209,-2 51 433,8 0-460,4-151-88,-2 1-1,0 0 0,-1-1 1,-1 0-1,-15 35 0,20-55-77,1 0 0,0-1 0,0 1 0,-1 0 0,1-1 0,0 1 0,-1 0 0,1-1 0,0 1 0,-1-1 0,1 1 0,-1-1 0,1 1 0,-1-1 0,1 1 0,-1-1 0,1 0 0,-1 1 0,0-1 0,1 0 0,-1 1 0,1-1 0,-2 0 0,1 0 2,1-1-1,-1 1 1,1-1-1,-1 0 1,1 1 0,-1-1-1,1 0 1,-1 1-1,1-1 1,0 0-1,-1 0 1,1 1-1,0-1 1,-1 0 0,1 0-1,0 0 1,0 0-1,0 1 1,0-1-1,0 0 1,0 0-1,0 0 1,0 0 0,0-29 34,1 0 0,1 0 1,2 0-1,0 0 0,3 1 1,15-47-1,-4 27-56,2 1 0,3 0 0,29-44 0,-49 85 9,8-10 0,0 0-1,-2 0 0,0-2 0,11-33 0,-20 52 3,0 0-1,0-1 1,0 1-1,0-1 1,0 1-1,1 0 1,-1-1 0,0 1-1,0 0 1,0-1-1,0 1 1,0 0-1,0-1 1,0 1-1,0-1 1,0 1-1,0 0 1,-1-1-1,1 1 1,0 0-1,0-1 1,0 1 0,0 0-1,0-1 1,-1 1-1,1-1 1,-8 5 35,-7 12 17,-1 5 65,-24 41 0,37-56-134,0 1-1,0-1 1,0 1-1,1-1 1,0 1-1,0 0 1,0 0-1,1-1 1,0 1-1,1 0 1,-1 0-1,2 8 1,-1-14-15,0 1 0,1-1 0,-1 0 0,0 0 1,1 0-1,0 0 0,-1 0 0,1 1 0,-1-1 1,1 0-1,0 0 0,0-1 0,0 1 0,-1 0 1,1 0-1,0 0 0,0 0 0,0-1 0,0 1 1,0-1-1,1 1 0,-1 0 0,0-1 0,0 0 1,0 1-1,0-1 0,1 0 0,-1 1 0,0-1 1,0 0-1,0 0 0,1 0 0,-1 0 0,0 0 1,0-1-1,1 1 0,-1 0 0,0 0 0,0-1 1,0 1-1,0-1 0,1 1 0,-1-1 0,0 1 0,0-1 1,0 0-1,0 0 0,0 1 0,0-1 0,0-1 1,12-11-332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7.237"/>
    </inkml:context>
    <inkml:brush xml:id="br0">
      <inkml:brushProperty name="width" value="0.035" units="cm"/>
      <inkml:brushProperty name="height" value="0.035" units="cm"/>
    </inkml:brush>
  </inkml:definitions>
  <inkml:trace contextRef="#ctx0" brushRef="#br0">83 2 15403,'0'-1'53,"0"1"0,0 0 0,-1 0 0,1 0 0,0 0 0,-1 0 0,1 0 0,0 0 0,-1 0-1,1 0 1,0 0 0,0 0 0,-1 0 0,1 0 0,0 0 0,-1 0 0,1 0 0,0 0 0,-1 0 0,1 0-1,0 0 1,0 1 0,-1-1 0,1 0 0,0 0 0,-1 0 0,1 0 0,0 1 0,0-1 0,0 0 0,-1 0-1,1 1 1,0-1 0,0 0 0,0 0 0,0 1 0,-1-1 0,1 0 0,0 1 0,0-1 0,0 0 0,0 0 0,0 1-1,-10 18 540,-3 15-66,1 1-1,2 0 1,1 1 0,2 0 0,2 0 0,1 0 0,2 74 0,2-101-500,0-4-18,0 0-1,0 0 0,0 1 1,1-1-1,0 0 0,0 0 1,0-1-1,1 1 0,-1 0 1,3 5-1,-3-9-17,-1-1 1,1 1 0,-1 0-1,1-1 1,0 1-1,-1 0 1,1-1 0,0 1-1,-1-1 1,1 1 0,0-1-1,-1 1 1,1-1-1,0 1 1,0-1 0,0 0-1,0 1 1,-1-1-1,1 0 1,0 0 0,0 0-1,0 0 1,1 0-1,0 0-28,0 0 0,1 0-1,-1-1 1,0 1-1,0-1 1,1 0-1,-1 0 1,4-2-1,4-3-212,-1 0 0,17-15 0,-22 17 172,24-23-456,-21 20 349,0 0-1,0 0 1,0 0 0,1 1 0,0 0-1,0 1 1,1 0 0,12-6-1,-20 11 166,0-1-1,0 1 1,0 0-1,0-1 0,0 1 1,-1 0-1,1 0 1,0 0-1,0 0 0,0 0 1,0 0-1,0 0 1,0 0-1,0 0 0,0 0 1,0 1-1,0-1 1,-1 0-1,1 1 0,0-1 1,0 0-1,0 1 1,0-1-1,-1 1 0,1-1 1,0 1-1,0 0 1,0 1 15,0-1 0,0 1 0,-1 0 0,1-1 1,-1 1-1,1 0 0,-1-1 0,1 1 0,-1 0 1,0 0-1,0-1 0,0 1 0,0 2 0,-1 7 128,0-1-1,-1 1 0,-6 17 0,2-11 215,-1 0 1,0-1-1,-1 0 0,-18 26 1,20-32-89,-1-1 0,-1 0 1,1 0-1,-2-1 0,1 0 1,-1 0-1,0-1 0,-15 9 1,20-14-180,0 0 0,1-1-1,-1 1 1,0-1 0,0 0 0,0 0 0,0 0 0,-6 0 0,8-1-96,1 0 0,0 0 1,0 0-1,0 0 0,-1 0 0,1 0 1,0-1-1,0 1 0,0 0 1,0-1-1,0 1 0,-1-1 1,1 1-1,0-1 0,0 0 0,0 1 1,0-1-1,0 0 0,1 1 1,-1-1-1,0 0 0,0 0 1,0 0-1,1 0 0,-1 0 0,0 0 1,1 0-1,-1 0 0,1 0 1,0-1-1,-1 1 0,0-2 0,1-3-107,0 0-1,0 0 1,1 0 0,0 0-1,0 0 1,0 0-1,1 0 1,-1 0-1,1 1 1,1-1-1,-1 1 1,6-9-1,10-19-500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7.779"/>
    </inkml:context>
    <inkml:brush xml:id="br0">
      <inkml:brushProperty name="width" value="0.035" units="cm"/>
      <inkml:brushProperty name="height" value="0.035" units="cm"/>
    </inkml:brush>
  </inkml:definitions>
  <inkml:trace contextRef="#ctx0" brushRef="#br0">0 418 11707,'4'10'525,"-1"0"0,0 0 0,2 14 1,-4-17-310,0 0 1,1 0-1,0 0 0,0 0 1,0-1-1,1 1 1,0 0-1,7 10 0,-9-16-206,0 0 0,0 1 0,0-1-1,1 0 1,-1 0 0,0 0 0,0 0-1,1-1 1,-1 1 0,0 0 0,1 0-1,-1-1 1,1 1 0,-1-1 0,1 1-1,-1-1 1,1 0 0,-1 0 0,1 0-1,0 0 1,-1 0 0,1 0 0,-1 0-1,1 0 1,-1 0 0,1-1 0,-1 1-1,1-1 1,-1 1 0,1-1 0,-1 1-1,1-1 1,-1 0 0,0 0 0,1 0-1,0-1 1,6-4 41,-1 0-1,0 0 1,0-1-1,9-11 1,-16 17-49,31-39 61,-1-2 0,-2-1 0,-2-2 0,-2 0 0,-2-1 0,31-96 0,-51 137-69,1-3 8,-1 0-1,0 0 1,0 0 0,0 0 0,-1 0-1,-1 0 1,1 0 0,-1-1 0,-1-7 0,1 16 2,0-1 0,0 1 0,0 0 0,0 0 0,0-1 0,0 1 0,0 0 0,0 0 0,0-1 1,0 1-1,0 0 0,0 0 0,0-1 0,0 1 0,0 0 0,0 0 0,0 0 0,0-1 0,-1 1 1,1 0-1,0 0 0,0-1 0,0 1 0,0 0 0,0 0 0,-1 0 0,1 0 0,0-1 0,0 1 1,0 0-1,0 0 0,-1 0 0,1 0 0,0 0 0,0 0 0,-1-1 0,1 1 0,0 0 0,0 0 1,-1 0-1,1 0 0,0 0 0,0 0 0,0 0 0,-1 0 0,1 0 0,0 0 0,0 0 0,-1 0 1,1 0-1,0 0 0,0 1 0,-1-1 0,1 0 0,0 0 0,0 0 0,0 0 0,-1 0 0,1 0 1,0 1-1,-10 15 359,4 1-101,2 1 1,0 0-1,2 0 0,0 1 0,0 18 1,0-4 55,-2 20 12,3 1-1,3-1 0,2 1 0,2-1 0,17 73 1,-23-126-346,0 0 1,0 0 0,0 0 0,0 0-1,0 0 1,0 0 0,0 0 0,0 0-1,0 0 1,0 0 0,0 0 0,0 0-1,0 0 1,-1 0 0,1 0-1,0 0 1,0 0 0,0 0 0,0 0-1,0 0 1,0 0 0,0 0 0,0 1-1,0-1 1,0 0 0,0 0 0,0 0-1,0 0 1,0 0 0,0 0 0,-1 0-1,1 0 1,0 0 0,0 0 0,0 0-1,0 0 1,0 0 0,0 0 0,0 0-1,0 1 1,0-1 0,0 0 0,0 0-1,0 0 1,-9-12-373,-13-23-220,-19-41-345,17 30 1524,-1 1 0,-52-69 0,72 109 1772,18 13-1490,1-5-777,0-1-1,0 0 1,0-1 0,0 0-1,0-1 1,28-3-1,-5-3-212,50-15-1,-31 4-9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8.951"/>
    </inkml:context>
    <inkml:brush xml:id="br0">
      <inkml:brushProperty name="width" value="0.035" units="cm"/>
      <inkml:brushProperty name="height" value="0.035" units="cm"/>
    </inkml:brush>
  </inkml:definitions>
  <inkml:trace contextRef="#ctx0" brushRef="#br0">568 80 12819,'1'-4'167,"-1"0"0,1 1 0,-1-1 0,0 0 0,0 0 1,-1 0-1,1 1 0,-1-1 0,1 0 0,-1 0 0,0 1 0,-1-1 0,-2-5 1,3 7-73,0 1 0,-1-1 1,1 0-1,-1 1 1,0-1-1,0 1 0,1-1 1,-1 1-1,0 0 1,0 0-1,0 0 0,-1 0 1,1 0-1,0 1 1,0-1-1,0 0 0,0 1 1,-1 0-1,1-1 1,0 1-1,-1 0 1,1 0-1,0 1 0,-5 0 1,-2 0 96,0 1 0,-1 1 0,1 0 0,0 0 1,0 1-1,1 0 0,-1 0 0,1 1 0,0 0 0,-12 10 1,-10 10 171,-32 35 0,50-47-268,-29 28 53,3 3 1,2 1 0,-34 54 0,53-72-119,2 1 0,1 0 1,1 1-1,1 1 0,2 0 1,1 0-1,-7 39 0,15-63-29,1 0 0,-1 0 0,1 1 0,0-1 0,0 0 0,1 0 0,-1 0 0,1 0 0,1 0 0,-1 0 1,5 9-1,-5-13-2,0 0 0,0 1 0,1-2 0,-1 1 1,1 0-1,-1 0 0,1 0 0,0-1 0,0 1 1,0-1-1,0 1 0,0-1 0,0 0 0,0 0 1,0 0-1,0 0 0,1 0 0,-1 0 0,0-1 1,1 1-1,-1-1 0,0 0 0,1 1 0,-1-1 1,1 0-1,-1 0 0,0-1 0,1 1 0,-1 0 1,0-1-1,5-1 0,4-2 8,-1 0 1,1 0 0,-1-1-1,1-1 1,-2 0-1,1 0 1,-1-1-1,0 0 1,0-1-1,-1 0 1,12-13 0,-2-1 30,-1 0 1,0-1 0,19-40-1,-33 57-1,0 0-1,0 0 1,-1-1-1,3-8 1,-5 14-32,0 1 1,0-1-1,1 0 1,-1 1-1,0-1 1,0 1 0,0-1-1,0 0 1,0 1-1,0-1 1,0 0-1,0 1 1,0-1-1,0 0 1,0 1-1,0-1 1,0 1-1,0-1 1,-1 0-1,1 1 1,0-1 0,0 1-1,-1-1 1,1 1-1,0-1 1,-1 0-1,1 1 1,-1 0-1,1-1 1,-1 1-1,1-1 1,-1 1-1,1-1 1,-1 1 0,1 0-1,-1 0 1,1-1-1,-1 1 1,0 0-1,1 0 1,-1-1-1,1 1 1,-1 0-1,0 0 1,1 0-1,-1 0 1,0 0 0,1 0-1,-1 0 1,0 0-1,1 0 1,-1 0-1,1 1 1,-1-1-1,0 0 1,0 1-1,-5 1 23,1 0 0,-1 1 0,1 0 0,0 0 0,0 0 0,0 0 0,1 1 0,-1 0 0,1 0 0,0 0 0,0 1 0,0-1 0,-5 10 0,1-4-9,2 1-1,-1 1 1,2 0-1,0-1 1,-5 16-1,9-25-18,1 0-1,-1 0 1,1-1-1,0 1 1,-1 0 0,1 0-1,0-1 1,0 1-1,0 0 1,1 2-1,-1-4 1,0 0-1,0 0 0,0 1 1,0-1-1,1 0 0,-1 1 0,0-1 1,0 0-1,0 0 0,0 1 1,1-1-1,-1 0 0,0 0 0,0 1 1,1-1-1,-1 0 0,0 0 1,0 0-1,1 0 0,-1 1 0,0-1 1,1 0-1,-1 0 0,0 0 1,1 0-1,-1 0 0,0 0 0,0 0 1,1 0-1,-1 0 0,0 0 1,1 0-1,2-1 2,0 0-1,0 0 1,0 0 0,0-1 0,0 1-1,-1-1 1,1 1 0,-1-1-1,1 0 1,2-3 0,77-78 29,19-16 27,-96 95-57,0 0-1,1 0 1,-1 0-1,1 1 1,0 0-1,-1 0 1,8-1 0,-12 3-2,0 1 1,0-1 0,1 1 0,-1 0 0,0 0 0,0 0 0,0 0-1,1 0 1,-1 0 0,0 0 0,0 0 0,0 0 0,1 0 0,-1 1 0,0-1-1,0 0 1,0 1 0,0-1 0,0 1 0,1-1 0,-1 1 0,0 0-1,0 0 1,0-1 0,-1 1 0,1 0 0,0 0 0,0 0 0,0 0 0,-1 0-1,1 0 1,0 0 0,-1 0 0,1 0 0,-1 0 0,1 0 0,-1 0-1,0 1 1,1-1 0,-1 0 0,0 2 0,2 9-2,0 0 1,-2-1-1,1 1 1,-1 0-1,-3 21 1,-16 62-11,9-51 13,4-19-33,3-15-120,1 1-1,-1 0 1,2-1 0,0 1 0,0 0 0,1 0-1,1 13 1,4-46-344,-1-10 165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9.466"/>
    </inkml:context>
    <inkml:brush xml:id="br0">
      <inkml:brushProperty name="width" value="0.035" units="cm"/>
      <inkml:brushProperty name="height" value="0.035" units="cm"/>
    </inkml:brush>
  </inkml:definitions>
  <inkml:trace contextRef="#ctx0" brushRef="#br0">8 515 14779,'-1'1'113,"-1"6"95,1 0 0,-1 0 0,1 0-1,1 0 1,-1 7 0,1-13-184,0 0-1,0 0 1,0 1-1,1-1 1,-1 0 0,0 0-1,0 0 1,1 0-1,-1 1 1,1-1 0,-1 0-1,1 0 1,0 0-1,-1 0 1,1 0 0,0 0-1,-1 0 1,1-1-1,0 1 1,0 0 0,0 0-1,0 0 1,0-1-1,0 1 1,0-1-1,0 1 1,0-1 0,0 1-1,0-1 1,1 1-1,-1-1 1,0 0 0,0 0-1,0 0 1,0 0-1,1 1 1,0-2 0,6 1 45,0-1 1,0-1 0,0 0-1,0 0 1,-1 0-1,1-1 1,-1 0 0,0 0-1,0-1 1,11-8 0,9-6 76,27-26 1,-52 43-141,13-12 53,0 0 0,0-1-1,-1-1 1,-1 0 0,0-1-1,17-28 1,-24 26 111,-6 17-160,0 1 1,0-1-1,0 1 0,0 0 0,-1-1 1,1 1-1,0 0 0,0-1 0,0 1 0,0 0 1,0 0-1,0-1 0,0 1 0,-1 0 1,1-1-1,0 1 0,0 0 0,0 0 0,-1-1 1,1 1-1,0 0 0,0 0 0,-1-1 1,1 1-1,0 0 0,-1 0 0,1 0 0,-1-1 1,-1 1 18,1 0 0,-1 1 0,0-1-1,0 0 1,0 0 0,1 1 0,-1-1 0,0 1 0,1 0 0,-1-1 0,0 1 0,1 0 0,-1 0 0,1 0 0,-1 0 0,-1 2 0,-9 7 112,1 1 1,0 0 0,0 1-1,1 0 1,1 1 0,0 0-1,-10 21 1,6-10 61,2 0 1,2 1-1,-12 42 1,20-62-173,-1 0 6,0 1 1,1-1-1,0 0 0,1 1 1,-1-1-1,1 1 0,0-1 0,0 1 1,1 6-1,0-11-32,-1 0-1,0-1 1,0 1 0,0 0 0,1-1-1,-1 1 1,0 0 0,0-1 0,1 1-1,-1 0 1,1-1 0,-1 1-1,1-1 1,-1 1 0,1-1 0,-1 1-1,1-1 1,-1 0 0,1 1 0,-1-1-1,1 1 1,0-1 0,-1 0-1,1 0 1,0 1 0,-1-1 0,1 0-1,0 0 1,-1 0 0,1 0 0,0 0-1,-1 0 1,1 0 0,0 0-1,0 0 1,-1 0 0,1 0 0,0 0-1,-1 0 1,1-1 0,0 1 0,-1 0-1,1-1 1,0 1 0,0-1-1,5-2 9,0-1-1,0 0 0,10-9 1,-13 11-7,48-44 20,-2-2 0,-3-2 0,-1-2-1,-3-2 1,-3-1 0,56-105-1,-52 74 4,-39 76-27,0 1 1,-1-1 0,0 0 0,-1 0 0,0-1 0,0-16-1,-1 27-2,-1-1 0,0 0 0,0 1 0,0-1-1,0 0 1,0 0 0,0 1 0,0-1-1,0 0 1,-1 1 0,1-1 0,0 0-1,0 1 1,-1-1 0,1 0 0,0 1 0,-1-1-1,1 1 1,0-1 0,-1 0 0,1 1-1,-1-1 1,1 1 0,-1-1 0,1 1-1,-1-1 1,1 1 0,-1 0 0,0-1 0,1 1-1,-1 0 1,0-1 0,1 1 0,-1 0-1,0 0 1,1 0 0,-1 0 0,0 0-1,1-1 1,-1 1 0,0 0 0,1 0 0,-1 1-1,0-1 1,0 0 0,1 0 0,-1 0-1,0 0 1,1 1 0,-1-1 0,0 0-1,1 0 1,-1 1 0,1-1 0,-1 1 0,1-1-1,-2 1 1,-6 7 8,0 1 0,0 0 0,0 1 0,1-1 0,-7 15 0,8-15 8,-105 180 455,90-146-312,1 1-1,-21 72 1,39-109-216,0 1 0,0 0 0,1 0-1,0 0 1,0 0 0,1 10 0,0-17 3,0 1-1,1 0 1,-1-1 0,0 1 0,1-1-1,-1 1 1,1 0 0,0-1 0,-1 1-1,1-1 1,0 0 0,0 1 0,0-1-1,0 1 1,0-1 0,0 0 0,0 0-1,0 0 1,1 0 0,-1 0-1,0 0 1,1 0 0,-1 0 0,1 0-1,-1 0 1,1-1 0,-1 1 0,1-1-1,-1 1 1,1-1 0,0 0 0,-1 0-1,1 1 1,3-1 0,2-1-61,0 1 0,0-1 1,0-1-1,1 1 0,-1-1 1,0-1-1,-1 1 0,9-5 1,28-15-616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29.903"/>
    </inkml:context>
    <inkml:brush xml:id="br0">
      <inkml:brushProperty name="width" value="0.035" units="cm"/>
      <inkml:brushProperty name="height" value="0.035" units="cm"/>
    </inkml:brush>
  </inkml:definitions>
  <inkml:trace contextRef="#ctx0" brushRef="#br0">135 307 12339,'-7'20'1004,"-2"-1"1,0 0 0,-19 30-1,14-25-66,-13 27 0,19-33-598,1 1 0,0-1 0,2 1-1,-7 37 1,12-55-319,-1 0 0,1 0 0,0 0 0,0 1 0,0-1 0,0 0 0,0 0 0,0 0 0,0 0 0,0 0 0,1 0 0,-1 0 0,0 0 0,1 0 0,-1 0 0,0 0 0,1 0 0,-1 0 0,1-1 0,0 1 0,-1 0 0,1 0 0,1 1 0,-1-2-9,0 0 1,-1 0-1,1 1 0,0-1 1,0 0-1,1 0 1,-1 0-1,0 0 1,0 0-1,0 0 1,0 0-1,0-1 1,0 1-1,-1 0 0,1 0 1,0-1-1,0 1 1,0-1-1,1 0 1,6-4 11,0 0 1,0 0 0,-1-1 0,8-7-1,12-14-22,-1-1 0,-2-2-1,25-36 1,53-106-173,-40 49-51,-54 104 170,-1 0 0,0-1 0,-2 0 1,6-31-1,-11 49 51,1 1-1,-1 0 1,0-1 0,0 1 0,0-1-1,0 1 1,0 0 0,0-1 0,0 1-1,0-1 1,0 1 0,-1 0-1,1-1 1,-1 1 0,1 0 0,-1-1-1,1 1 1,-1 0 0,0 0 0,-1-2-1,2 3 5,-1-1-1,1 1 0,0 0 1,-1 0-1,1 0 0,-1 0 1,1 0-1,-1 0 0,1 0 1,-1 0-1,1 0 0,0 0 0,-1 0 1,1 0-1,-1 0 0,1 0 1,-1 1-1,1-1 0,0 0 1,-1 0-1,1 0 0,-1 1 1,1-1-1,-16 16 106,0 9 172,0 0-1,2 1 1,-16 39-1,-25 90 1040,44-125-999,2 1 1,1 0 0,2 0-1,-3 40 1,8-69-395,1 0 0,0 0 0,0 1 0,0-1-1,0 0 1,1 0 0,-1 1 0,0-1 0,1 0 0,0 0 0,-1 0 0,1 0 0,0 1 0,0-1 0,0 0-1,0-1 1,1 1 0,-1 0 0,0 0 0,1 0 0,-1-1 0,1 1 0,0-1 0,0 1 0,-1-1 0,1 0 0,0 0-1,0 0 1,0 0 0,0 0 0,0 0 0,1 0 0,-1-1 0,0 1 0,0-1 0,0 1 0,1-1 0,-1 0-1,0 0 1,0 0 0,1 0 0,-1-1 0,0 1 0,0 0 0,1-1 0,2-1 0,14-4-556,0-2-138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0.381"/>
    </inkml:context>
    <inkml:brush xml:id="br0">
      <inkml:brushProperty name="width" value="0.035" units="cm"/>
      <inkml:brushProperty name="height" value="0.035" units="cm"/>
    </inkml:brush>
  </inkml:definitions>
  <inkml:trace contextRef="#ctx0" brushRef="#br0">121 1 17356,'-3'4'311,"1"0"1,-1-1-1,0 1 1,0 0 0,-4 3-1,-11 15 10,6-4 38,0 1 1,2 0 0,1 1-1,0 0 1,1 1 0,2 0 0,-9 39-1,15-57-315,-1 1-1,1 0 1,0 0-1,0 0 0,0-1 1,1 1-1,0 4 1,-1-7-34,1 0 1,-1 0-1,0 0 1,1 0-1,-1-1 1,0 1-1,1 0 1,-1 0-1,1-1 1,-1 1-1,1 0 1,0 0-1,-1-1 1,1 1-1,0-1 1,-1 1-1,1 0 1,0-1-1,0 1 1,0-1-1,-1 0 1,1 1-1,0-1 1,0 0-1,0 1 1,0-1-1,0 0 1,0 0-1,0 0 1,-1 0-1,1 0 1,0 0-1,0 0 1,0 0-1,2-1 1,1 0-2,1 0 0,0-1 0,0 0 0,0 0 0,-1 0 0,1 0 0,-1-1 0,8-6 0,31-29-16,-36 31 9,37-37-46,-16 16-159,0 0 0,54-38 1,-81 65 191,0 0-1,1 0 1,-1 0 0,1 1-1,-1-1 1,1 0 0,-1 1-1,1-1 1,-1 1 0,1-1-1,0 1 1,1-1 0,-3 2 5,1-1 0,-1 0 0,0 0 0,1 0 0,-1 0 1,0 0-1,1 0 0,-1 1 0,0-1 0,0 0 0,1 0 0,-1 0 1,0 1-1,0-1 0,1 0 0,-1 0 0,0 1 0,0-1 0,0 0 1,0 1-1,0-1 0,1 0 0,-1 0 0,0 1 0,0-1 0,0 0 1,0 1-1,0-1 0,0 0 0,0 1 0,0-1 0,0 0 0,0 1 1,0 0-1,-1 5-60,0 0 1,-1 0 0,0-1-1,-3 10 1,2-7 48,0-1 24,-17 54 306,18-55-271,1 0 0,-1 0 1,2 1-1,-1-1 0,1 0 1,0 1-1,1 9 0,-1-16-34,0 1-1,0-1 0,0 0 0,0 1 0,0-1 0,0 0 0,0 1 0,0-1 0,0 0 0,0 1 0,1-1 1,-1 0-1,0 0 0,0 1 0,0-1 0,1 0 0,-1 0 0,0 1 0,0-1 0,1 0 0,-1 0 0,0 1 1,0-1-1,1 0 0,-1 0 0,0 0 0,1 0 0,-1 0 0,0 1 0,0-1 0,1 0 0,-1 0 0,1 0 1,12-6 115,7-14-222,-1-8-442,-14 20 73,0 0 0,1 0 1,0 0-1,0 0 0,1 1 0,-1 0 1,2 1-1,-1-1 0,14-8 0,-6 9-550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835"/>
    </inkml:context>
    <inkml:brush xml:id="br0">
      <inkml:brushProperty name="width" value="0.025" units="cm"/>
      <inkml:brushProperty name="height" value="0.025" units="cm"/>
    </inkml:brush>
  </inkml:definitions>
  <inkml:trace contextRef="#ctx0" brushRef="#br0">1 47 13965,'0'0'4709,"68"0"-3748,-35-6-705,1-1-192,6-1 0,-3 3-192,-1-2-1442,-2 1-3907,-2-2-3780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0.959"/>
    </inkml:context>
    <inkml:brush xml:id="br0">
      <inkml:brushProperty name="width" value="0.035" units="cm"/>
      <inkml:brushProperty name="height" value="0.035" units="cm"/>
    </inkml:brush>
  </inkml:definitions>
  <inkml:trace contextRef="#ctx0" brushRef="#br0">154 474 9514,'0'0'35,"0"0"0,0 0 0,0 0 1,0 0-1,-1 0 0,1 0 0,0 0 0,0 0 0,0 0 1,0 0-1,0 0 0,-1 0 0,1 0 0,0 0 0,0 0 0,0-1 1,0 1-1,0 0 0,0 0 0,0 0 0,0 0 0,-1 0 1,1 0-1,0 0 0,0-1 0,0 1 0,0 0 0,0 0 0,0 0 1,0 0-1,0 0 0,0 0 0,0-1 0,0 1 0,0 0 0,0 0 1,0 0-1,0 0 0,0 0 0,0-1 0,0 1 0,0 0 1,0 0-1,0 0 0,0 0 0,0 0 0,0 0 0,0-1 0,0 1 1,0 0-1,-16 6 622,8-1-269,-1 0-1,2 1 1,-1 0-1,1 0 1,-1 1 0,2 0-1,-1 1 1,1-1-1,-6 11 1,3-4 85,0 1 0,1 0 0,1 1 0,-7 22 0,11-30-288,1-1 0,1 1 0,-1-1 0,1 1 0,1 0 0,0 10 0,0-17-164,0 0 0,0 0 0,0 0 0,0 0 0,0 0 0,0 0 0,1 0 0,-1 0 0,0 0 0,1 0 0,-1 0 0,1 0 0,-1 0 0,1-1 0,-1 1 0,1 0 0,0 0 0,-1 0 0,1-1 0,0 1 0,0-1 0,-1 1 0,1 0 0,0-1 0,0 1 0,0-1 0,0 0 0,0 1 0,0-1 0,0 0 0,0 1 0,0-1 0,0 0 0,0 0 0,0 0 0,0 0 0,0 0 0,0 0 0,0 0 0,0 0 0,0 0 0,0-1 0,0 1 0,0 0 0,-1-1 0,2 0 0,5-1 13,-1 0 0,0-1-1,0 0 1,0 0 0,9-7 0,17-16-337,-2-1 1,-1-2-1,-2 0 1,27-37-1,-52 63 181,17-22-414,-18 24 464,0-1 1,-1 1 0,1 0 0,0 0 0,-1 0 0,1-1-1,0 1 1,-1 0 0,1-1 0,-1 1 0,0 0-1,0-1 1,1 1 0,-1 0 0,0-3 0,-17 16-461,5 0 767,0 1 1,1 0 0,1 1-1,0 0 1,0 0 0,2 1-1,0 0 1,0 1 0,2 0-1,-8 23 1,13-36-188,1 0 0,-1 0 0,1 0 0,-1 0-1,1 1 1,0-1 0,0 0 0,0 0 0,0 0 0,2 5 0,-2-7-45,1 0 1,-1 0 0,1-1 0,-1 1 0,1 0 0,-1 0 0,1-1 0,0 1 0,-1 0 0,1-1 0,0 1 0,-1-1 0,1 1 0,0-1 0,0 1 0,0-1 0,-1 1 0,1-1-1,0 0 1,0 1 0,0-1 0,0 0 0,0 0 0,0 0 0,0 0 0,-1 0 0,1 0 0,0 0 0,0 0 0,0 0 0,0 0 0,0 0 0,0-1 0,0 1 0,-1 0-1,1-1 1,0 1 0,1-1 0,6-3-74,0 1 0,0-1 0,0-1-1,-1 0 1,1 0 0,7-7-1,41-42-404,-47 45 401,33-36-232,-1-1 0,54-83 0,-74 97 302,-2-2 0,-2 1 0,-1-2 0,-1 0 0,13-53 0,-23 71 107,3-33-1,-7 46-73,-1-1 0,0 1 1,0-1-1,0 1 0,-1 0 1,1-1-1,-1 1 0,0 0 1,-1-1-1,1 1 0,-1 0 0,-3-6 1,5 8-15,-1 1 0,0 0 0,0 0 1,0 0-1,0 0 0,1 0 1,-2 0-1,1 0 0,0 0 0,0 1 1,0-1-1,0 0 0,0 0 0,-1 1 1,1-1-1,0 1 0,-1 0 0,1-1 1,0 1-1,-1 0 0,-1-1 1,0 1 15,0 1 0,0-1 0,0 1 0,1-1 0,-1 1 0,0 0 0,1 0 0,-1 0 0,1 0 0,-4 2 1,-3 4 100,0-1 0,0 1 0,1 0 0,-11 12 1,-7 11 149,2 0 0,2 2 1,0 0-1,3 2 0,0 0 1,-21 58-1,37-85-272,1 0 0,0-1 0,0 1 0,1 0 0,0 1 0,-1 9 0,2-16-38,0 1-1,0 0 0,0-1 1,1 1-1,-1 0 0,0-1 1,1 1-1,-1 0 1,1-1-1,0 1 0,-1-1 1,1 1-1,0-1 0,0 1 1,0-1-1,0 0 0,0 1 1,0-1-1,1 0 1,-1 0-1,0 0 0,1 0 1,-1 0-1,1 0 0,-1 0 1,1 0-1,-1 0 0,1-1 1,-1 1-1,1-1 0,0 1 1,1-1-1,14 3-395,0-2-1,20 1 0,-25-3 203,1 2-1,-1-1 0,1 2 1,-1 0-1,20 5 0,-28-5 204,0-1 0,0 1-1,-1 0 1,1 0 0,-1 1-1,0-1 1,0 1-1,0-1 1,0 1 0,0 0-1,0 0 1,-1 0 0,1 1-1,-1-1 1,0 1 0,0-1-1,0 1 1,-1 0-1,1-1 1,-1 1 0,0 0-1,1 4 1,0 6 66,0 1-1,-1-1 1,0 1 0,-1-1-1,-1 1 1,-3 20 0,-2-2-289,-14 45 1,25-95 121,4-16-92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1.552"/>
    </inkml:context>
    <inkml:brush xml:id="br0">
      <inkml:brushProperty name="width" value="0.035" units="cm"/>
      <inkml:brushProperty name="height" value="0.035" units="cm"/>
    </inkml:brush>
  </inkml:definitions>
  <inkml:trace contextRef="#ctx0" brushRef="#br0">328 0 15259,'-37'61'1870,"-28"49"-232,25-21-417,3 2 1,5 1-1,-30 139 1,9 102-971,52-328-249,1-1 1,0 1 0,0-1 0,0 1-1,2 7 1,-2-11-3,0-1 1,0 0-1,0 0 0,0 1 0,0-1 1,1 0-1,-1 0 0,0 1 1,0-1-1,0 0 0,0 0 0,0 1 1,0-1-1,1 0 0,-1 0 1,0 0-1,0 0 0,0 1 0,1-1 1,-1 0-1,0 0 0,0 0 1,1 0-1,-1 0 0,0 0 1,0 1-1,1-1 0,-1 0 0,0 0 1,0 0-1,1 0 0,-1 0 1,0 0-1,0 0 0,1 0 0,-1 0 1,2-1-1,-1 0 1,1 0-1,-1 0 1,0 0-1,0 0 1,0 0-1,1 0 1,-1 0 0,0 0-1,0 0 1,1-2-1,76-123-217,-32 49-26,-35 58 176,128-189-810,-134 202 793,0-1-1,0 1 1,1 0 0,10-8-1,-16 13 84,0 1 0,0 0-1,0 0 1,0 0-1,0 0 1,0 0 0,0 0-1,0 0 1,1 0-1,-1 0 1,0 0 0,0 0-1,0-1 1,0 1-1,0 0 1,0 0 0,1 0-1,-1 0 1,0 0-1,0 0 1,0 0 0,0 0-1,0 0 1,0 0-1,1 0 1,-1 0 0,0 0-1,0 0 1,0 0-1,0 1 1,0-1 0,0 0-1,0 0 1,1 0-1,-1 0 1,0 0 0,0 0-1,0 0 1,0 0-1,0 0 1,0 0-1,0 0 1,0 0 0,0 1-1,1-1 1,-1 0-1,0 8-49,-3 9 6,-28 98 238,20-71-129,26-102 254,2 0 1,40-92-1,-58 151-329,1 0 0,-1 0 1,1 1-1,0-1 0,-1 0 0,1 1 1,0-1-1,-1 0 0,1 1 0,0-1 1,0 0-1,0 1 0,0-1 0,1 0 1,-1 1-1,0-1 0,0 0 0,1 1 1,-1-1-1,1 0 0,-1 0 0,1 1 1,0-1-1,-1 0 0,1 0 0,0 0 1,0 0-1,0 0 0,0 0 0,0 0 1,0 0-1,0 0 0,0 0 0,0-1 1,0 1-1,1 0 0,-1-1 0,0 1 1,0-1-1,2 1 0,4 2-315,0-1-1,0 0 0,0 0 1,0-1-1,0 0 0,0 0 1,12-1-1,-6-1-86,0 0 1,0-1-1,0-1 0,0 0 1,-1 0-1,19-9 0,9-7-466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2.273"/>
    </inkml:context>
    <inkml:brush xml:id="br0">
      <inkml:brushProperty name="width" value="0.035" units="cm"/>
      <inkml:brushProperty name="height" value="0.035" units="cm"/>
    </inkml:brush>
  </inkml:definitions>
  <inkml:trace contextRef="#ctx0" brushRef="#br0">174 170 12443,'-52'47'2637,"36"-34"-1884,2 0 0,-1 1-1,1 0 1,1 2 0,1-1 0,-20 34 0,31-49-724,1 1 0,-1 0 0,1-1 0,-1 1 0,1-1 0,0 1 0,-1 0 0,1-1 0,0 1 0,0 0 0,-1-1 0,1 1 0,0 0 0,0 0 0,0-1 0,0 1 0,0 0 0,0 0 0,0-1 0,0 1 0,0 0 0,0 0 0,0-1 0,1 1 0,-1 0 0,1 0-1,0 0-15,-1-1-1,1 0 1,0 0-1,0 0 1,0 0-1,0 0 1,0-1-1,0 1 1,0 0-1,0 0 0,0-1 1,-1 1-1,1 0 1,0-1-1,0 1 1,0-1-1,0 0 1,40-27-257,124-127-2036,-137 127 1551,-10 12 4,-13 14 308,-9 12 296,-12 16 286,9-16 96,1-1 0,1 1 0,-1 0 0,-6 19 0,11-26-202,1 1 0,-1-1 0,1 0 0,-1 0 0,1 0 0,0 0 0,0 1 0,0-1 0,0 0 0,1 0 0,0 0 0,-1 0 0,1 0 0,0 1 0,0-2 0,1 1 0,-1 0 0,1 0 0,-1 0 0,1 0 1,4 4-1,22 25 90,-16-20-223,-1 1 0,0 1 1,0 0-1,-2 0 0,0 1 1,13 28-1,-14-21 31,-1 0 1,-2 0 0,0 0 0,-1 1-1,-2 0 1,0 0 0,-2 35-1,0-47 185,-1 0 0,-1 0-1,1 0 1,-2 0 0,0-1-1,0 1 1,-1-1-1,0 1 1,0-1 0,-1 0-1,-1-1 1,0 1 0,0-1-1,-1 0 1,0-1 0,0 0-1,-13 11 1,17-16-11,-1-1 0,1 0 0,-1 1 0,0-1 0,0-1 1,-5 3-1,8-4-109,1 0 0,-1 1 1,0-1-1,1 0 1,-1 0-1,0 0 0,0 0 1,1 0-1,-1 0 1,0 0-1,0 0 0,1 0 1,-1 0-1,0 0 1,0 0-1,1 0 0,-1 0 1,0-1-1,1 1 1,-1 0-1,0-1 0,1 1 1,-1 0-1,0-1 1,1 1-1,-1-1 0,1 1 1,-1-1-1,1 1 1,-1-1-1,1 0 0,-1 1 1,1-1-1,0 1 0,-1-1 1,1 0-1,0 1 1,-1-1-1,1 0 0,0 0 1,0 1-1,0-1 1,0-1-1,-1-10-7,0 0-1,1-1 1,1 1-1,0 0 1,0 0 0,1 0-1,8-23 1,35-80-387,-42 108 354,29-59-390,77-120-1,63-43 72,-161 217 344,16-22 96,30-44 0,-49 57 29,-9 13-5,-10 12 16,-10 15-2,1 0-1,0 1 1,-25 35 0,32-40-65,8-9-46,-13 17 120,-22 33 1,36-50-119,0 0 0,1 0 0,0 1-1,0-1 1,1 1 0,0-1 0,0 1 0,0 0 0,1 0 0,0 0 0,0 11 0,1-16-24,0-1-1,0 1 1,1 0-1,-1 0 0,1 0 1,-1-1-1,1 1 0,0 0 1,-1 0-1,1-1 1,0 1-1,0-1 0,1 1 1,-1-1-1,0 1 0,0-1 1,1 1-1,-1-1 0,0 0 1,3 1-1,0 0-31,0 0 1,0 0-1,0 0 0,0 0 0,0-1 0,0 0 0,1 0 0,5 0 0,6 1-406,0-2 0,0 0-1,29-5 1,62-19-1722,-63 13 1615,13-3-351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3.271"/>
    </inkml:context>
    <inkml:brush xml:id="br0">
      <inkml:brushProperty name="width" value="0.035" units="cm"/>
      <inkml:brushProperty name="height" value="0.035" units="cm"/>
    </inkml:brush>
  </inkml:definitions>
  <inkml:trace contextRef="#ctx0" brushRef="#br0">0 41 14211,'0'13'1440,"9"-4"-840,1-4-159,9-2 999,5-3-648,15-3-208,7-5-200,11-4-568,0-4 328,5-1-88,-3 3-128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33.693"/>
    </inkml:context>
    <inkml:brush xml:id="br0">
      <inkml:brushProperty name="width" value="0.035" units="cm"/>
      <inkml:brushProperty name="height" value="0.035" units="cm"/>
    </inkml:brush>
  </inkml:definitions>
  <inkml:trace contextRef="#ctx0" brushRef="#br0">12 117 16756,'-7'25'1544,"3"-10"-1168,5-15-144,15-3 776,20-14-608,10-3-296,13-15 16,5-2-64,4-7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3.735"/>
    </inkml:context>
    <inkml:brush xml:id="br0">
      <inkml:brushProperty name="width" value="0.035" units="cm"/>
      <inkml:brushProperty name="height" value="0.035" units="cm"/>
    </inkml:brush>
  </inkml:definitions>
  <inkml:trace contextRef="#ctx0" brushRef="#br0">9 317 16516,'-8'9'1280,"10"-8"-936,7-17-120,13-12 376,5-8-168,9-6-104,4-1-168,1-4-392,2 5-240,-5 9 400,-5 6-112,-15 14-72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4.192"/>
    </inkml:context>
    <inkml:brush xml:id="br0">
      <inkml:brushProperty name="width" value="0.035" units="cm"/>
      <inkml:brushProperty name="height" value="0.035" units="cm"/>
    </inkml:brush>
  </inkml:definitions>
  <inkml:trace contextRef="#ctx0" brushRef="#br0">379 1 11482,'-1'0'99,"0"0"-1,0 0 1,0 0-1,0 0 1,0 0-1,0 0 0,0 1 1,0-1-1,0 0 1,0 1-1,1-1 0,-1 0 1,0 1-1,0-1 1,0 1-1,0 0 0,1-1 1,-1 1-1,0-1 1,1 1-1,-1 0 1,0 0-1,1 0 0,-1-1 1,1 1-1,-1 0 1,1 0-1,-1 1 0,-4 32 296,5-30-369,0-1 0,0 1 0,-1 0 0,1-1 0,-1 1 0,0-1 0,0 1 0,0-1 0,-3 6 1,-12 11 394,-23 23 0,2-4-16,-3 9 89,2 2 1,2 2 0,2 0-1,3 3 1,-28 65 0,57-116-453,0 1 1,0 0-1,1 0 1,0 0-1,0 0 1,0 1 0,0 8-1,1-13-32,0 0 0,0-1 1,0 1-1,0 0 0,1 0 0,-1 0 0,0 0 1,0-1-1,1 1 0,-1 0 0,1 0 0,-1-1 1,0 1-1,1 0 0,0 0 0,-1-1 0,1 1 1,-1-1-1,1 1 0,1 0 0,-1 0 1,0-1 0,1 1 0,-1-1-1,1 0 1,-1 1 0,1-1 0,-1 0 0,1 0 0,-1 0 0,1 0-1,-1 0 1,1 0 0,-1-1 0,1 1 0,2-1 0,20-7 118,0-2 1,41-21 0,-20 8-21,204-92-2655,-214 98 2098,-5-2-155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4.625"/>
    </inkml:context>
    <inkml:brush xml:id="br0">
      <inkml:brushProperty name="width" value="0.035" units="cm"/>
      <inkml:brushProperty name="height" value="0.035" units="cm"/>
    </inkml:brush>
  </inkml:definitions>
  <inkml:trace contextRef="#ctx0" brushRef="#br0">63 7 18772,'6'-4'558,"2"1"1359,-7 19-846,-5 16-560,-1 0-1,-1 0 1,-19 57-1,14-51-467,-14 76-1,25-112-44,-1 0 0,1 1 0,0-1 0,0 0 0,0 0 0,0 0 0,0 0 0,0 0 0,1 0 0,-1 0 0,1 0 0,-1 0 0,1 0 1,0 0-1,0 0 0,2 3 0,-2-5-1,0 1 1,0 0-1,0-1 0,0 1 1,0-1-1,0 1 1,0-1-1,1 0 1,-1 1-1,0-1 1,0 0-1,0 0 1,1 0-1,-1 0 1,0 0-1,0 0 1,0 0-1,1 0 1,-1-1-1,0 1 1,0 0-1,0-1 1,0 1-1,0-1 0,0 1 1,1-1-1,-1 1 1,0-1-1,1-1 1,8-4-14,0-1 0,0-1 1,0 0-1,-1 0 0,-1-1 0,1 0 0,11-16 1,44-76-220,-59 94 200,-3 2-1,37-67-597,-35 64 300,0 0 0,-1-1 0,0 1 0,-1-1 0,0 1 0,1-17 0,-2 25 299,-1-1 0,0 0 0,0 1 0,0-1 0,0 1-1,0-1 1,0 0 0,0 1 0,0-1 0,0 1 0,0-1-1,0 0 1,-1 1 0,1-1 0,0 1 0,0-1 0,-1 0 0,1 1-1,0-1 1,-1 1 0,1-1 0,0 1 0,-1-1 0,1 1-1,-1 0 1,1-1 0,-1 1 0,1-1 0,-1 1 0,1 0-1,-1 0 1,1-1 0,-2 1 0,-7 3-717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5.060"/>
    </inkml:context>
    <inkml:brush xml:id="br0">
      <inkml:brushProperty name="width" value="0.035" units="cm"/>
      <inkml:brushProperty name="height" value="0.035" units="cm"/>
    </inkml:brush>
  </inkml:definitions>
  <inkml:trace contextRef="#ctx0" brushRef="#br0">1 147 15971,'7'14'1665,"2"-2"-1209,1-6-184,1-2 768,5-4-816,4 0-352,0-4 224,0-2-112,0-3-152</inkml:trace>
  <inkml:trace contextRef="#ctx0" brushRef="#br0" timeOffset="1">223 60 15219,'-13'23'1505,"-3"1"-1073,2 3-168,1-4 824,6-3-696,4-3-72,6-11-72,5-7-80,10-12-232,5-6-144,2-8-240,4-3-144,0-2-584,-3-1 912,-4 9-224,-1 4-153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6.091"/>
    </inkml:context>
    <inkml:brush xml:id="br0">
      <inkml:brushProperty name="width" value="0.035" units="cm"/>
      <inkml:brushProperty name="height" value="0.035" units="cm"/>
    </inkml:brush>
  </inkml:definitions>
  <inkml:trace contextRef="#ctx0" brushRef="#br0">103 230 9298,'13'-12'740,"-9"9"-540,0-1 1,0 0-1,0 1 0,0 0 0,0 0 0,0 0 1,1 1-1,9-5 0,-13 8-153,-1-1-1,1 0 1,-1 0 0,1 0-1,-1 0 1,1 0 0,-1 0-1,1 1 1,-1-1 0,1 0-1,-1 1 1,1-1 0,-1 0-1,1 1 1,-1-1 0,1 0-1,-1 1 1,0-1 0,1 1-1,-1-1 1,0 1 0,1-1 0,-1 1-1,0-1 1,0 1 0,1-1-1,-1 1 1,0-1 0,0 1-1,0-1 1,0 1 0,0 0-1,0-1 1,0 1 0,0-1-1,0 1 1,0-1 0,0 1-1,0 0 1,-2 29 855,2-29-865,-6 39 921,3-23-490,0-1 0,2 0 0,0 1 0,2 32 0,-1-45-412,0 0-1,0 0 1,-1 0 0,1 0-1,-1 0 1,0 0 0,0 0 0,0 0-1,-1 0 1,1 0 0,-1-1-1,0 1 1,0 0 0,0-1 0,-1 0-1,1 1 1,-1-1 0,0 0 0,0-1-1,0 1 1,-5 4 0,-5 2-36,0 0 0,-1 0 0,0-1 0,-17 7-1,29-14-53,0 0 0,0 0-1,-1 0 1,1 0-1,-1-1 1,1 1-1,0-1 1,-1 1-1,1-1 1,-4 0-1,6 0 20,0 0 0,-1 0 1,1 0-1,0 0 0,0-1 0,0 1 0,-1 0 0,1 0 0,0 0 0,0 0 0,0 0 0,-1 0 0,1-1 0,0 1 0,0 0 0,0 0 0,-1 0 0,1-1 1,0 1-1,0 0 0,0 0 0,0 0 0,0-1 0,0 1 0,0 0 0,0 0 0,-1 0 0,1-1 0,0 1 0,0 0 0,0 0 0,0-1 0,0 1 0,0 0 0,0-1 1,9-15-519,139-169-1806,-11-7-1902,-52 63 5842,-85 129-1559,0 1 0,0-1 1,1 0-1,-1 0 0,0 0 0,0 1 0,0-1 0,0 0 0,0 0 0,0 0 0,0 1 0,0-1 0,0 0 0,1 0 0,-1 0 0,0 0 0,0 0 0,0 1 0,0-1 0,0 0 0,1 0 0,-1 0 0,0 0 0,0 0 0,0 0 0,1 0 1,-1 1-1,0-1 0,0 0 0,0 0 0,1 0 0,-1 0 0,0 0 0,0 0 0,0 0 0,1 0 0,-1 0 0,0 0 0,0 0 0,0 0 0,1 0 0,-1-1 0,0 1 0,0 0 0,0 0 0,1 0 0,-1 0 0,0 0 0,0 0 0,0 0 0,0 0 1,1-1-1,-1 1 0,0 0 0,0 0 0,0 21 1335,-19 66 1613,8-40-2160,2 0 0,2 1-1,-1 70 1,8-110-909,0-5-43,0 0-1,0 0 1,0 0 0,0 1-1,0-1 1,1 0-1,-1 0 1,1 0 0,2 5-1,-3-8 76,0 0-1,0 0 1,0 0-1,0 0 1,0 0-1,0 0 1,0 0-1,0 0 1,1 1-1,-1-1 1,0 0-1,0 0 1,0 0-1,0 0 1,0 0-1,0 0 1,1 0-1,-1 0 1,0 0-1,0 0 1,0 0-1,0 0 1,0 0-1,0 0 1,1 0-1,-1 0 1,0-1-1,0 1 1,0 0-1,0 0 1,0 0 0,0 0-1,0 0 1,1 0-1,-1 0 1,0 0-1,0 0 1,0 0-1,0 0 1,0-1-1,0 1 1,0 0-1,0 0 1,0 0-1,0 0 1,0 0-1,0 0 1,4-11-1297,0-9-502,-4 17 1621,0-3-111,0 0 0,0 0-1,-1 1 1,-2-11-1,5 44 2935,-2-26-2556,1-1 0,-1 0 1,1 1-1,-1-1 0,1 0 0,-1 0 1,1 0-1,0 0 0,0 0 0,0 0 1,-1 0-1,1 0 0,0 0 0,0 0 1,0 0-1,1 0 0,-1-1 0,0 1 1,0 0-1,0-1 0,0 1 0,1-1 1,-1 1-1,0-1 0,1 0 0,-1 1 1,0-1-1,1 0 0,-1 0 0,0 0 1,1 0-1,-1 0 0,0 0 0,1-1 1,-1 1-1,0 0 0,0-1 0,1 1 1,-1 0-1,0-1 0,0 0 0,2 0 1,7-5-29,-1 0 1,0 0-1,-1-1 1,12-11-1,-3 3 36,-16 14-48,0 0 1,0 0-1,0 0 0,0 1 1,0-1-1,0 0 0,0 1 1,0-1-1,1 1 0,-1-1 1,0 1-1,0 0 0,0 0 1,0-1-1,1 1 0,-1 0 1,2 0-1,-2 0 3,-1 1 1,1-1-1,-1 0 0,1 1 0,-1-1 0,1 0 0,-1 1 1,1-1-1,-1 1 0,0-1 0,1 1 0,-1-1 1,1 1-1,-1-1 0,0 1 0,0-1 0,1 1 1,-1 0-1,0-1 0,0 1 0,0-1 0,0 1 1,1 0-1,-1 0 0,0 7 61,0 1 0,0-1 0,-1 1 1,-1 9-1,0 0 30,1-11-68,1-3 10,-1 1-1,1-1 1,0 1-1,0-1 0,1 1 1,-1-1-1,2 6 0,-1-9-30,-1-1-1,0 1 0,1-1 0,-1 1 0,0 0 0,1-1 0,-1 1 0,0-1 0,1 1 0,-1-1 0,1 1 0,-1-1 0,1 0 0,-1 1 0,1-1 0,0 0 0,-1 1 0,1-1 0,-1 0 0,1 0 0,0 1 0,0-1 0,1 0-2,-1 0 0,1 0 1,0 0-1,0 0 0,-1-1 0,1 1 1,0 0-1,-1-1 0,1 0 0,0 1 1,-1-1-1,3-1 0,13-8-48,0 0 0,-1-1 0,-1-1 0,1-1 0,-2 0 1,21-23-1,-5-1-200,40-62 0,-63 90 199,-1 0-1,-1-1 1,1 1-1,-2-1 1,1-1-1,-1 1 1,-1 0-1,4-21 1,-7 30 58,-1 3 24,-2 13 85,-2 22 154,-6 197 55,7-129-1523,4-103 1151,1-1 0,-1 0 1,0 0-1,0 0 0,0 0 1,0 0-1,-1 0 1,1 0-1,0 0 0,0 0 1,-1 0-1,1 0 0,0 0 1,-1 0-1,1 0 1,-1 0-1,1 0 0,-1 0 1,0 0-1,1 0 0,-2 1 1,1-2 11,0 0 1,1 0-1,-1 0 1,0-1 0,0 1-1,1 0 1,-1 0-1,0 0 1,1-1-1,-1 1 1,0 0-1,1-1 1,-1 1 0,0-1-1,1 1 1,-1-1-1,1 1 1,-1-1-1,1 1 1,-1-1-1,1 1 1,-1-2 0,-26-41-182,10 12 1206,3-1 0,0 0 0,-14-52-1,27 82-901,1-1-1,-1 1 0,1 0 1,-1 0-1,1-1 1,0 1-1,0 0 0,0-1 1,0 1-1,1 0 0,-1 0 1,0-1-1,1 1 1,0 0-1,-1 0 0,1-1 1,0 1-1,0 0 0,0 0 1,2-2-1,0 2-33,-1-1 1,1 2-1,-1-1 0,1 0 0,0 0 1,-1 1-1,1 0 0,0-1 0,0 1 1,0 0-1,0 1 0,1-1 0,-1 0 1,3 1-1,49-7 331,-25 4-39,39-9 0,-23-1-207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8.180"/>
    </inkml:context>
    <inkml:brush xml:id="br0">
      <inkml:brushProperty name="width" value="0.025" units="cm"/>
      <inkml:brushProperty name="height" value="0.025" units="cm"/>
    </inkml:brush>
  </inkml:definitions>
  <inkml:trace contextRef="#ctx0" brushRef="#br0">0 17 5445,'0'0'16138,"2"7"-16036,-2-5-95,0 0 1,0 0-1,1 0 1,-1 0 0,1 0-1,0 0 1,-1-1-1,1 1 1,0 0 0,0 0-1,0-1 1,0 1-1,0-1 1,1 1 0,-1-1-1,0 1 1,1-1-1,-1 0 1,1 0 0,-1 1-1,1-1 1,0 0-1,2 0 1,3 1-17,1 0 0,0-1 0,0 0 0,0 0 0,16-1 0,30-6-2177,-46 5 1390,0-1 0,0 0 1,-1-1-1,1 0 0,-1 0 1,1-1-1,-1 0 1,-1 0-1,1 0 0,0-1 1,-1 0-1,0 0 1,10-13-1,-22 23 4977,-29 20-1609,31-21-2379,-20 18 1243,1 2 1,-25 33-1,43-51-1334,1 1 0,-1-1 0,1 1 0,0 0 0,1 0 0,0 1 0,0-1 0,0 1 0,1-1 0,0 1 0,1 0 0,0 0 0,0-1 0,1 1 0,0 10 0,0-17-146,0 0 0,0-1 1,0 1-1,0 0 0,1-1 0,-1 1 0,0 0 1,0-1-1,1 1 0,-1-1 0,0 1 1,1 0-1,-1-1 0,1 1 0,-1-1 1,0 1-1,1-1 0,-1 0 0,1 1 0,0-1 1,-1 1-1,1-1 0,-1 0 0,2 1 1,16 1-4789,-7-3-880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6.758"/>
    </inkml:context>
    <inkml:brush xml:id="br0">
      <inkml:brushProperty name="width" value="0.035" units="cm"/>
      <inkml:brushProperty name="height" value="0.035" units="cm"/>
    </inkml:brush>
  </inkml:definitions>
  <inkml:trace contextRef="#ctx0" brushRef="#br0">318 16 14035,'1'0'105,"-1"-1"-1,0 0 1,0 1 0,0-1-1,1 1 1,-1-1 0,0 1 0,0-1-1,0 0 1,0 1 0,0-1-1,0 1 1,0-1 0,0 0-1,-1 1 1,1-1 0,0 1-1,0-1 1,0 1 0,-1-1-1,1 0 1,0 1 0,0-1 0,-1 1-1,0-1 1,-8 12 1971,-10 27-537,11-15-1262,-168 379 1115,159-368-1740,12-22 250,-1 0 1,-1 0 0,0 0-1,0-1 1,-12 13 0,18-22 73,0-1 0,-1 0 0,1 1 0,-1-1 0,0 0 0,1 0 0,-1 0 1,0 0-1,-2 1 0,-14 0-290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7.197"/>
    </inkml:context>
    <inkml:brush xml:id="br0">
      <inkml:brushProperty name="width" value="0.035" units="cm"/>
      <inkml:brushProperty name="height" value="0.035" units="cm"/>
    </inkml:brush>
  </inkml:definitions>
  <inkml:trace contextRef="#ctx0" brushRef="#br0">153 1 15131,'-3'20'350,"-1"-1"-1,-2 1 1,0-1 0,0 0-1,-2-1 1,-10 19 0,-10 26 524,24-54-761,-13 32 426,2 0 0,2 1 0,-10 58 0,22-98-518,1 0-1,0 1 1,-1-1 0,1 0 0,0 1 0,1-1 0,-1 0 0,0 1 0,0-1-1,1 0 1,0 1 0,-1-1 0,1 0 0,0 0 0,0 0 0,0 0 0,0 0-1,3 4 1,-2-5-8,-1 0-1,1 1 1,0-1-1,0 0 1,0 0 0,0 0-1,0-1 1,0 1-1,0 0 1,0-1-1,1 1 1,-1-1-1,0 0 1,0 0 0,0 0-1,0 0 1,1 0-1,-1 0 1,0 0-1,3-2 1,12-2 60,-1 0 0,0-2 1,0 0-1,0 0 0,25-16 0,69-51 271,-74 46-418,53-52 0,-74 65-66,-2-1 0,0-1 0,-1 0 0,0-1 0,-1 0 0,8-18-1,-6 1-139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7.630"/>
    </inkml:context>
    <inkml:brush xml:id="br0">
      <inkml:brushProperty name="width" value="0.035" units="cm"/>
      <inkml:brushProperty name="height" value="0.035" units="cm"/>
    </inkml:brush>
  </inkml:definitions>
  <inkml:trace contextRef="#ctx0" brushRef="#br0">313 36 13203,'5'-8'916,"-4"6"-631,0 0 0,1 0 0,-1-1-1,0 1 1,0 0 0,0-1 0,0 1 0,-1-1 0,1-4 0,-11 18 2759,-103 198-134,14 8-3889,73-157 314,22-51 377,-18 36-600,20-41 811,-1-1 1,1 0-1,0 0 1,-1 0-1,1 0 1,-1 0-1,0-1 1,0 1-1,0-1 1,-4 3-1,-13-1-587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8.130"/>
    </inkml:context>
    <inkml:brush xml:id="br0">
      <inkml:brushProperty name="width" value="0.035" units="cm"/>
      <inkml:brushProperty name="height" value="0.035" units="cm"/>
    </inkml:brush>
  </inkml:definitions>
  <inkml:trace contextRef="#ctx0" brushRef="#br0">23 58 17396,'-1'38'1456,"-11"-3"-952,4-1-160,6 2 424,2-5-103,7-5-129,5-6-112,6-14-144,7-3-72,5-13-120,4-5-40,1-15 8,1-4-32,1-5-352,-4-4-248,-5 2 504,-5-1-72,-4 9-88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8.585"/>
    </inkml:context>
    <inkml:brush xml:id="br0">
      <inkml:brushProperty name="width" value="0.035" units="cm"/>
      <inkml:brushProperty name="height" value="0.035" units="cm"/>
    </inkml:brush>
  </inkml:definitions>
  <inkml:trace contextRef="#ctx0" brushRef="#br0">0 98 13731,'9'34'4055,"3"162"-171,2 11-2522,-14-203-1341,1 1 0,0-1 0,0 0 0,0 0 1,0 0-1,1 1 0,-1-1 0,1 0 1,0-1-1,3 5 0,-4-7-12,-1 0-1,1 0 1,0 0-1,0-1 1,0 1 0,0-1-1,0 1 1,0 0-1,-1-1 1,1 0 0,0 1-1,1-1 1,-1 1-1,0-1 1,0 0 0,0 0-1,1 0 1,0 0 5,0 0 0,1 0 0,-1-1 0,0 1 0,0-1 0,0 1 0,0-1 0,0 0 0,0 0 0,0 0 0,3-1 0,6-6 35,-1 0 0,0-1 0,0 0-1,0 0 1,-1-1 0,14-19 0,42-74 195,19-54 61,-68 122-295,-3 0 1,18-63 0,-29 89-62,6-28-112,-8 36 101,0-1 1,1 1 0,-1-1 0,0 1 0,0 0 0,0-1 0,0 1 0,0-1 0,0 1 0,-1 0 0,1-1 0,0 1 0,-1 0 0,1-1 0,-1 1 0,1 0 0,-1 0-1,0-1 1,1 1 0,-2-1 0,1 2 28,1 0 0,0 0 0,-1 0 1,1 0-1,-1 0 0,1 1 0,-1-1 0,1 0 0,-1 0 0,1 0 0,0 0 0,-1 1 0,1-1 0,-1 0 0,1 1 0,0-1 0,-1 0 0,1 1 0,0-1 0,-1 0 1,1 1-1,0-1 0,0 0 0,-1 1 0,1-1 0,0 2 0,-10 13-360,10-14 307,-8 14-467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9.008"/>
    </inkml:context>
    <inkml:brush xml:id="br0">
      <inkml:brushProperty name="width" value="0.035" units="cm"/>
      <inkml:brushProperty name="height" value="0.035" units="cm"/>
    </inkml:brush>
  </inkml:definitions>
  <inkml:trace contextRef="#ctx0" brushRef="#br0">137 145 17076,'-1'2'178,"0"1"1,-1-1 0,1-1 0,-1 1 0,1 0-1,-1 0 1,1-1 0,-1 1 0,0 0 0,0-1-1,0 0 1,-2 2 0,-7 5 421,-4 7 16,0 1-1,-18 25 0,28-33-483,0 0 0,0 0 1,0 0-1,1 1 0,1-1 0,-1 1 0,1 0 0,-1 10 1,3-19-121,1 1 1,0-1 0,0 1 0,0-1 0,0 1 0,-1-1 0,1 1-1,0-1 1,0 1 0,0-1 0,0 1 0,0-1 0,0 1 0,0 0 0,1-1-1,-1 1 1,0-1 0,0 1 0,0-1 0,0 1 0,1-1 0,-1 1-1,0-1 1,1 0 0,-1 1 0,0-1 0,1 1 0,-1-1 0,0 0-1,1 1 1,-1-1 0,1 0 0,-1 1 0,1-1 0,-1 0 0,1 1-1,0-1 1,1 0 8,0 0-1,0 0 1,0 0-1,-1-1 1,1 1-1,0 0 1,0-1-1,0 1 1,0-1-1,3-2 1,7-3 26,-1 0 0,13-11 1,77-67 23,-43 35-228,-56 47 128,0 0-1,0 0 0,1 0 0,-1 1 0,1-1 0,-1 1 1,1 0-1,4-2 0,-6 3 25,-1 0-1,0 0 1,0 0-1,0 0 1,0 0-1,1 0 1,-1 0-1,0 0 1,0 0-1,0 0 1,1 0-1,-1 0 1,0 0-1,0 0 1,0 0 0,1 0-1,-1 0 1,0 1-1,0-1 1,0 0-1,0 0 1,0 0-1,1 0 1,-1 0-1,0 0 1,0 1-1,0-1 1,0 0-1,0 0 1,0 0-1,0 0 1,1 1 0,-1-1-1,0 0 1,0 0-1,0 0 1,0 1-1,0-1 1,0 0-1,-4 17-160,-8 8 32,8-18 123,9-17 32,6-13 53,2-3 126,-1 0 0,-1-1-1,12-49 1,-23 80-158,-1 1 0,1 0-1,0-1 1,0 1-1,0 0 1,1-1 0,-1 1-1,1-1 1,1 1-1,-1-1 1,3 7 0,-3-8-42,1 0 1,-1 0 0,1-1-1,0 1 1,0 0 0,0-1 0,0 0-1,0 1 1,0-1 0,1 0-1,-1 0 1,1 0 0,0 0 0,-1-1-1,1 1 1,0-1 0,0 0-1,0 1 1,0-1 0,0-1-1,4 2 1,2-1 1,-1-1-1,1 1 1,0-2 0,0 1-1,-1-1 1,1-1-1,0 1 1,-1-2 0,0 1-1,1-1 1,-1 0 0,11-6-1,-6 2 6,-1-1 0,1 0 0,-1-1 0,-1 0 0,0-1 0,17-18 0,-25 24 1,1-1 0,-1 0 0,0 0 0,5-11 0,-20 66 82,-13 12-9,-13 39-108,37-96-119,0-1 0,0 0 0,1 0-1,-1 1 1,1 8 0,16-35-1289,-5-4 969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9.459"/>
    </inkml:context>
    <inkml:brush xml:id="br0">
      <inkml:brushProperty name="width" value="0.035" units="cm"/>
      <inkml:brushProperty name="height" value="0.035" units="cm"/>
    </inkml:brush>
  </inkml:definitions>
  <inkml:trace contextRef="#ctx0" brushRef="#br0">11 0 16075,'-3'2'1417,"0"3"-1153,-1 3-208,4 3 576,7 2-784,1 1-1632,2-2 1543,6 4-215,6-1-184</inkml:trace>
  <inkml:trace contextRef="#ctx0" brushRef="#br0" timeOffset="1">194 351 12707,'-11'29'2307,"-1"-1"0,-20 32 0,25-47-1413,36-66 326,16-28-976,35-87 0,-75 150-94,-16 41-41,6-8-104,-33 100 214,34-100-246,0 1 1,1 0 0,1-1-1,1 1 1,0 24-1,1-39-9,0 1 0,0-1 0,0 0 0,0 0 0,1 1 0,-1-1 0,0 0 0,0 1 0,1-1 1,-1 0-1,1 0 0,-1 1 0,1-1 0,0 0 0,-1 0 0,1 0 0,0 0 0,0 0 0,0 0 0,0 0 0,0 0 0,0 0 0,1 0 0,-1 0-35,0-1-1,1 0 1,-1 0-1,0 0 1,1 0-1,-1 0 1,1 0-1,-1 0 0,0 0 1,0 0-1,1-1 1,-1 1-1,0-1 1,1 1-1,-1-1 1,0 1-1,0-1 1,2 0-1,5-5-236,1-1-1,-1 1 0,0-1 0,9-10 0,15-22-352,4-8-102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49.930"/>
    </inkml:context>
    <inkml:brush xml:id="br0">
      <inkml:brushProperty name="width" value="0.035" units="cm"/>
      <inkml:brushProperty name="height" value="0.035" units="cm"/>
    </inkml:brush>
  </inkml:definitions>
  <inkml:trace contextRef="#ctx0" brushRef="#br0">132 0 15323,'-7'5'300,"1"0"-1,0 0 0,0 0 0,0 0 1,1 1-1,0 0 0,0 0 1,1 1-1,-1-1 0,1 1 1,1 0-1,-1 0 0,1 0 0,0 0 1,1 1-1,0-1 0,0 1 1,1 0-1,0 0 0,-1 12 1,3-17-271,-1 0 0,1 1 0,0-1 1,0 0-1,0 0 0,0 0 1,0 0-1,1 0 0,-1 0 1,1 0-1,0-1 0,0 1 0,0 0 1,0-1-1,1 0 0,3 4 1,5 3-81,1-1 1,21 12 0,12 8-128,-41-24 167,1 0 0,-1 1 0,0-1 0,0 1 0,0 0 0,-1 0 0,1 0 0,-1 0 0,-1 0 0,1 1 0,-1 0 0,0-1-1,0 1 1,0 0 0,1 9 0,-3-7 64,1 1-1,-2-1 1,1 0 0,-1 0-1,0 0 1,0 0-1,-1 0 1,0 0 0,-1-1-1,-6 14 1,5-11 62,-2 0 1,0 0 0,0-1 0,0 1 0,-1-1-1,-1-1 1,1 0 0,-2 0 0,1 0-1,-1-1 1,0 0 0,0-1 0,-1 0-1,0 0 1,0-1 0,-20 7 0,28-11-139,0-1-1,-1 1 1,1-1 0,0 1 0,-1-1 0,1 0-1,0 0 1,-1 0 0,1 0 0,0 0 0,-1-1-1,1 1 1,0-1 0,-4-1 0,5 1 6,-1 1 0,1-1 0,0 0 0,0 0 0,0 0-1,0 0 1,0 0 0,0 0 0,0 0 0,0-1 0,0 1 0,0 0 0,1-1 0,-1 1 0,1 0 0,-1-1 0,0-1 0,0-5 19,0 1 0,1 0 1,0 0-1,0 0 1,0 0-1,1 0 0,4-14 1,9-33-243,9-6-99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0.369"/>
    </inkml:context>
    <inkml:brush xml:id="br0">
      <inkml:brushProperty name="width" value="0.035" units="cm"/>
      <inkml:brushProperty name="height" value="0.035" units="cm"/>
    </inkml:brush>
  </inkml:definitions>
  <inkml:trace contextRef="#ctx0" brushRef="#br0">45 0 17196,'7'15'1760,"-7"9"-944,-3 7-240,-4 10 897,0 9-241,-1 9-360,-1 1-168,2-3-200,0-2-184,5 0-368,1-6-216,2-12-520,3-11-192,5-14-1969,-2-11 2393,3-8-424,0-9-280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0.755"/>
    </inkml:context>
    <inkml:brush xml:id="br0">
      <inkml:brushProperty name="width" value="0.035" units="cm"/>
      <inkml:brushProperty name="height" value="0.035" units="cm"/>
    </inkml:brush>
  </inkml:definitions>
  <inkml:trace contextRef="#ctx0" brushRef="#br0">1 1 16219,'-1'4'348,"1"0"0,1 1 0,-1-1 0,1 0-1,-1 0 1,1 0 0,1 0 0,-1 0 0,0 0-1,1 0 1,0 0 0,0 0 0,3 4-1,-3-6-285,-1-1 0,1 1-1,0-1 1,0 1 0,-1-1 0,1 0-1,0 0 1,0 0 0,0 0-1,0 0 1,1 0 0,-1-1-1,0 1 1,0-1 0,0 1-1,1-1 1,-1 0 0,0 0-1,0 0 1,0 0 0,1 0-1,-1-1 1,0 1 0,0-1 0,0 1-1,1-1 1,1-1 0,3-1 20,1 0 0,-1-1 0,0 0 0,0 0 1,8-8-1,13-6 451,-28 17-525,0 1-1,0 0 1,1 0-1,-1 0 1,0 0-1,0 0 1,0 0-1,0 0 1,0 0-1,1 0 1,-1 0-1,0 0 1,0 1-1,0-1 1,0 0-1,0 0 1,0 0-1,1 0 1,-1 0-1,0 0 1,0 0-1,0 0 1,0 0-1,0 0 1,0 0-1,0 1 1,1-1-1,-1 0 1,0 0-1,0 0 1,0 0-1,0 0 1,0 0-1,0 0 1,0 1-1,0-1 1,0 0-1,0 0 1,0 0-1,0 0 1,0 0-1,0 1 1,0-1-1,0 0 1,0 0-1,0 0 1,0 0-1,0 0 1,0 1-1,0-1 1,0 0-1,0 0 1,0 0-1,-1 10 161,-15 41 491,-1 9-154,15-55-471,2 0-1,-1 0 0,1 1 0,-1-1 1,2 0-1,-1 0 0,0 0 1,1 1-1,2 6 0,-3-10-23,1-1 0,0 1 0,-1 0-1,1 0 1,0-1 0,0 1 0,0-1 0,0 1-1,0-1 1,1 1 0,-1-1 0,0 0 0,1 0-1,-1 1 1,1-1 0,-1 0 0,1 0-1,-1 0 1,1-1 0,2 2 0,0-1 4,0 0 0,-1 0 0,1-1 0,0 0 0,0 1 0,0-1 0,0 0 0,0-1 0,4 0 1,6-2 8,-1-1 1,0 0 0,0 0 0,17-10 0,4-4 4,-1-2 0,-1-2 0,-1-1 0,37-36 0,-68 59-28,0 0 1,0 0-1,0-1 1,1 1-1,-1 0 0,0 0 1,0 0-1,0-1 1,0 1-1,1 0 1,-1 0-1,0 0 1,0 0-1,0 0 1,0-1-1,1 1 1,-1 0-1,0 0 0,0 0 1,1 0-1,-1 0 1,0 0-1,0 0 1,0 0-1,1 0 1,-1 0-1,0 0 1,0 0-1,1 0 1,-1 0-1,0 0 0,0 0 1,1 0-1,-1 0 1,0 0-1,0 0 1,0 0-1,1 1 1,-1 9 41,-9 23 47,7-28-78,2-4-9,-1 0 0,1 0 0,0 0 0,-1 1 1,1-1-1,0 0 0,0 0 0,-1 1 0,1-1 1,0 0-1,0 1 0,1-1 0,-1 0 0,0 0 0,0 1 1,1-1-1,-1 0 0,1 2 0,-1-3 0,1 1-1,-1-1 1,1 0-1,-1 1 1,1-1-1,0 0 0,-1 0 1,1 1-1,-1-1 1,1 0-1,-1 0 1,1 0-1,0 0 1,-1 0-1,1 0 1,-1 0-1,1 0 1,0 0-1,-1 0 0,1 0 1,-1 0-1,1 0 1,0 0-1,-1 0 1,2-1-1,2-1-83,0 0 0,0 0 0,0 0 0,0 0 0,0-1 0,0 0 0,-1 0 0,6-5 0,9-19-1050,-13 16 802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757"/>
    </inkml:context>
    <inkml:brush xml:id="br0">
      <inkml:brushProperty name="width" value="0.025" units="cm"/>
      <inkml:brushProperty name="height" value="0.025" units="cm"/>
    </inkml:brush>
  </inkml:definitions>
  <inkml:trace contextRef="#ctx0" brushRef="#br0">155 54 15054,'0'0'4308,"4"-8"-2962,1 2-916,-3 4-256,-1 0 1,1-1 0,-1 1 0,1 0 0,-1-1-1,0 1 1,1-1 0,-1 0 0,-1 1 0,1-1 0,0 0-1,-1 1 1,1-6 0,-4 9-154,1-1 1,-1 1-1,0-1 0,1 1 1,-1 0-1,0 0 0,1 0 1,-1 0-1,-4 3 1,-2 3-22,-75 55 18,79-57-17,-1 0 0,1 0-1,0 0 1,1 0 0,-1 1-1,1 0 1,0 0 0,0 0-1,1 1 1,0-1 0,-4 12-1,7-17 0,0 1 0,-1-1 0,1 0 0,0 0 0,0 1 0,0-1 0,1 0 0,-1 0 0,0 1 0,0-1 0,1 0 0,-1 0 0,1 0 0,-1 0 0,1 1 0,-1-1 0,1 0 0,0 0 0,-1 0 0,1 0 0,0 0 0,0 0 0,0-1 0,0 1 0,0 0 0,0 0 0,0-1 0,0 1 0,0 0 0,0-1 0,0 1 0,0-1 0,0 1 0,1-1 0,-1 0 0,0 0 0,0 1 0,3-1 0,54 3-300,-48-3 40,21 0-2730,-1-2 1,59-10-1,-40-2-3619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8.557"/>
    </inkml:context>
    <inkml:brush xml:id="br0">
      <inkml:brushProperty name="width" value="0.025" units="cm"/>
      <inkml:brushProperty name="height" value="0.025" units="cm"/>
    </inkml:brush>
  </inkml:definitions>
  <inkml:trace contextRef="#ctx0" brushRef="#br0">126 18 15471,'0'0'5573,"5"70"-5221,-10-42-192,-2 2-96,0-3-32,1-3-64,3-4-1057,-3-2-1249,6-8-833,-5-3-160,1-7-2210</inkml:trace>
  <inkml:trace contextRef="#ctx0" brushRef="#br0" timeOffset="1">12 6 11050,'0'0'1057,"11"-1"796,35-3 183,61 4-1,-93 0-1952,0 1 0,0 1 0,0 1 0,0 0 0,0 0 0,-1 1 0,1 1 0,-1 1 0,20 10 0,-32-15-70,1-1 1,-1 1-1,0 0 1,1 0-1,-1 0 1,0-1-1,0 1 1,1 1-1,-1-1 1,0 0 0,0 0-1,0 0 1,0 0-1,0 1 1,-1-1-1,1 1 1,0-1-1,-1 0 1,1 1-1,0-1 1,-1 1 0,0-1-1,1 1 1,-1 0-1,0-1 1,0 1-1,0-1 1,0 1-1,0-1 1,0 1-1,0-1 1,-1 1 0,1 0-1,-1-1 1,1 1-1,-1-1 1,1 0-1,-1 1 1,0-1-1,0 1 1,0-1-1,1 0 1,-1 0 0,0 1-1,-1-1 1,1 0-1,0 0 1,-2 1-1,-6 5 234,0 0 0,0-1 0,-1 0 0,1 0 1,-14 4-1,-103 39 836,112-45-1451,0 0 1,-1-1-1,1 0 1,-1-1-1,0-1 1,-29-1-1,31-3-5152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3.080"/>
    </inkml:context>
    <inkml:brush xml:id="br0">
      <inkml:brushProperty name="width" value="0.035" units="cm"/>
      <inkml:brushProperty name="height" value="0.035" units="cm"/>
    </inkml:brush>
  </inkml:definitions>
  <inkml:trace contextRef="#ctx0" brushRef="#br0">6667 732 12979,'-45'-26'323,"-2"2"1,0 2 0,-85-27-1,-5-3-62,54 17 30,-245-91 833,-442-53-523,425 107-531,-183-26 2,-9 51-67,266 46 81,1 11 0,1 12 0,0 11 1,-316 83-1,424-70 11,3 7 0,2 7 1,-258 140-1,286-125-80,3 5 0,4 5-1,4 6 1,-106 106 0,179-151-6,3 1 0,1 2 0,2 2 0,3 1 0,2 2 0,2 1 0,3 2 0,-24 68 0,39-87-32,1 0 0,2 1 0,2 0 0,1 1 0,3 0 1,1 0-1,1 0 0,3 0 0,1 0 0,2 0 0,1 0 0,3-1 1,1 0-1,2 0 0,1-1 0,23 46 0,-12-36-98,3 0 0,2-2 0,2-1-1,1-1 1,3-2 0,75 73 0,-51-64-18,2-2-1,3-4 1,1-1 0,89 43 0,-70-46 64,2-4 1,175 51-1,-135-58 65,202 23-1,136-27 74,-3-34-38,-65-12-14,607-107-1,-814 87 39,-2-8 1,-3-8-1,341-154 0,-394 145 145,-4-5 0,-3-6 0,-4-5 1,-3-6-1,194-187 0,-254 216-48,-2-3 0,-3-2 0,63-102 0,-91 127-110,-3-2 0,-1 0-1,-1-1 1,-3 0 0,-1-2-1,-3 1 1,13-85 0,-20 90 26,-2-1 1,-1 1 0,-2-1-1,-2 1 1,-1 0 0,-2 0 0,-2 0-1,-1 1 1,-1 0 0,-2 1 0,-2 0-1,-31-56 1,15 44 37,-3 2 0,-1 1-1,-3 2 1,-1 1 0,-2 2 0,-2 2 0,-76-53-1,5 17-598,-3 4-1,-125-52 0,89 55 186,-8 2-109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3:53.766"/>
    </inkml:context>
    <inkml:brush xml:id="br0">
      <inkml:brushProperty name="width" value="0.035" units="cm"/>
      <inkml:brushProperty name="height" value="0.035" units="cm"/>
    </inkml:brush>
  </inkml:definitions>
  <inkml:trace contextRef="#ctx0" brushRef="#br0">1 4229 14859,'10'-27'543,"14"-56"0,-10 29-441,151-619 893,-18-9-510,40-176 0,39 15 576,90-9-1279,-309 835-246,1 0 0,-1 0 1,-1 0-1,0-1 0,5-36 1,-10 38-351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5.534"/>
    </inkml:context>
    <inkml:brush xml:id="br0">
      <inkml:brushProperty name="width" value="0.035" units="cm"/>
      <inkml:brushProperty name="height" value="0.035" units="cm"/>
    </inkml:brush>
  </inkml:definitions>
  <inkml:trace contextRef="#ctx0" brushRef="#br0">21 31 14243,'-2'-21'2003,"0"12"-1005,2 9-961,0 0 0,0 0 0,0 0 0,0 0 1,0 0-1,0 0 0,0 0 0,0 0 1,0 0-1,0 0 0,0 1 0,0-1 0,0 0 1,0 0-1,0 0 0,0 0 0,0 0 1,0 0-1,0 0 0,0 0 0,0 0 0,0 0 1,0 0-1,0 0 0,-1 0 0,1 1 1,0-1-1,0 0 0,0 0 0,0 0 0,0 0 1,0 0-1,0 0 0,0 0 0,0 0 1,0 0-1,0 0 0,0 0 0,0 0 0,0 0 1,0 0-1,-1 0 0,1 0 0,0 0 1,0 0-1,0 0 0,0 0 0,0 0 0,0 0 1,0 0-1,0 0 0,0 0 0,0 0 1,0 0-1,0 0 0,-1 0 0,1 0 0,0 0 1,0 0-1,0 0 0,0 0 0,0 0 1,0 0-1,0 0 0,0 0 0,-5 22 676,2 0-1,0 0 1,1 1 0,2-1-1,3 43 1,-2-56-671,0-1 1,0 0 0,1 0-1,0-1 1,1 1 0,5 11-1,-7-17-51,0 1 0,0-1-1,0 0 1,0 0 0,1 0-1,-1-1 1,1 1-1,0 0 1,-1-1 0,1 1-1,0-1 1,0 1-1,0-1 1,0 0 0,0 0-1,0 0 1,0 0 0,1 0-1,-1 0 1,0 0-1,1-1 1,-1 1 0,0-1-1,1 0 1,-1 0 0,5 0-1,2-2-127,1 0 0,0 0 0,-1-1-1,0 0 1,1-1 0,-1 0 0,-1-1 0,1 1 0,-1-2 0,1 1-1,7-8 1,9-9-872,43-47-1,-38 35-283,26-38 0,-48 58 660,-20 31 532,-45 87 1790,-44 112 0,75-154-1239,4 0 1,-26 117 0,47-169-1135,4-9 139,4-16 72,2-12-67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6.275"/>
    </inkml:context>
    <inkml:brush xml:id="br0">
      <inkml:brushProperty name="width" value="0.035" units="cm"/>
      <inkml:brushProperty name="height" value="0.035" units="cm"/>
    </inkml:brush>
  </inkml:definitions>
  <inkml:trace contextRef="#ctx0" brushRef="#br0">57 1 16420,'0'3'310,"0"0"0,-1 1 0,1-1 1,-1 0-1,0 1 0,0-1 1,0 0-1,-1 0 0,-3 6 0,-4 12 806,5-12-831,-21 69 1027,23-71-1253,1 1-1,-1-1 1,2 1-1,-1-1 1,1 1 0,0-1-1,0 0 1,3 15-1,-3-21-51,1 1 0,0-1 0,-1 1 0,1-1 0,0 1 0,0-1 0,0 1 0,0-1 0,0 0 0,0 1 0,0-1 0,0 0 0,0 0 0,1 0 0,-1 0 0,1 0 0,-1 0 0,0 0 0,1 0 0,0-1 0,-1 1 0,1-1-1,-1 1 1,1-1 0,0 1 0,-1-1 0,1 0 0,0 0 0,-1 0 0,1 0 0,3 0 0,2-1-2,0 0 1,0 0-1,0-1 0,0 0 1,0 0-1,9-5 0,6-4-14,0-1 0,-2-1 0,32-25-1,52-54 18,-94 82-1,12-6-7,-22 16 1,1-1-1,-1 1 0,0 0 1,0 0-1,0 0 1,1 0-1,-1 0 1,0 0-1,0 0 0,1 0 1,-1 0-1,0 0 1,0 0-1,1 0 1,-1 0-1,0 0 0,0 0 1,0 0-1,1 0 1,-1 0-1,0 0 1,0 1-1,0-1 0,1 0 1,-1 0-1,0 0 1,0 0-1,0 0 1,1 1-1,-1-1 0,0 0 1,1 14 34,-9 30 21,5-34-39,1 0 1,0 0 0,1 0 0,0 0-1,0 0 1,2 15 0,-1-24-14,0 1-1,1 0 1,-1-1 0,0 1-1,1 0 1,0-1 0,-1 1-1,1-1 1,0 1 0,-1-1-1,1 1 1,0-1 0,0 1-1,0-1 1,0 0 0,1 0-1,-1 0 1,0 1 0,0-1-1,3 1 1,-1-1 0,-1 0 1,1 0-1,-1 0 1,1-1-1,-1 1 1,1-1-1,0 0 1,-1 1-1,1-1 0,-1 0 1,1-1-1,2 1 1,8-3 7,0 0 0,0-1 0,0-1 0,13-6 0,-20 8-10,60-32-304,4-3-817,-62 34 697,-1 2 0,1-1 0,-1 1 0,1 0 0,0 0 0,0 1 0,11-1 0,-5 3-381,-3 2-131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6.721"/>
    </inkml:context>
    <inkml:brush xml:id="br0">
      <inkml:brushProperty name="width" value="0.035" units="cm"/>
      <inkml:brushProperty name="height" value="0.035" units="cm"/>
    </inkml:brush>
  </inkml:definitions>
  <inkml:trace contextRef="#ctx0" brushRef="#br0">90 325 16187,'-5'4'298,"1"0"-1,-1-1 0,1 2 0,-1-1 1,1 0-1,1 1 0,-1 0 0,-5 9 1,-20 43 1331,25-49-1376,1 1 0,0-1 0,-3 17 0,6-24-226,-1 0-1,1 0 1,0 0 0,0 0-1,0 0 1,0 1-1,0-1 1,0 0 0,0 0-1,1 0 1,-1 0 0,0 0-1,1 0 1,-1 0-1,1 0 1,-1 0 0,1 1-1,0-1-12,0-1 0,0 1 0,0-1 0,0 1 0,0-1 0,-1 0 0,1 0 0,0 1 0,0-1 0,0 0 0,0 0 0,0 0 0,0 0 0,0 0 0,0 0 0,0 0 0,0 0 0,0 0 0,0-1 0,-1 1 0,1 0 0,0-1 0,0 1 0,1-1 0,8-4 23,-1 1 1,0-2-1,0 1 1,0-1 0,15-14-1,37-42-17,-47 48-12,41-46 10,-3-1 0,-2-3-1,49-85 1,-82 117 14,-13 19 18,-10 14-1,-13 16 25,-4 15 98,0 0 1,3 2-1,0 1 0,2 0 1,-14 42-1,27-66-169,0 1 0,2 0 0,-1 0 0,1 1 0,1-1 0,0 0 0,1 1-1,1 24 1,0-35-24,0-1-1,0 1 0,0 0 0,1 0 1,-1 0-1,1-1 0,-1 1 0,1 0 0,0-1 1,0 1-1,0 0 0,-1-1 0,2 1 0,-1-1 1,0 1-1,0-1 0,0 0 0,1 1 1,-1-1-1,0 0 0,1 0 0,-1 0 0,1 0 1,0 0-1,-1 0 0,1-1 0,0 1 1,-1 0-1,1-1 0,0 1 0,0-1 0,0 0 1,-1 0-1,1 1 0,2-2 0,22-6-255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7.177"/>
    </inkml:context>
    <inkml:brush xml:id="br0">
      <inkml:brushProperty name="width" value="0.035" units="cm"/>
      <inkml:brushProperty name="height" value="0.035" units="cm"/>
    </inkml:brush>
  </inkml:definitions>
  <inkml:trace contextRef="#ctx0" brushRef="#br0">131 1 17508,'0'3'1656,"-10"13"-1008,-3 6-216,-7 11 849,0 5-233,-4-1-352,2 0-184,8-1-216,7-4-32,12-17-200,13-9-104,15-9-448,1-13-216,7-12-488,0-12 1312,-1-15-416,-4-6-168,-2-7-73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7.642"/>
    </inkml:context>
    <inkml:brush xml:id="br0">
      <inkml:brushProperty name="width" value="0.035" units="cm"/>
      <inkml:brushProperty name="height" value="0.035" units="cm"/>
    </inkml:brush>
  </inkml:definitions>
  <inkml:trace contextRef="#ctx0" brushRef="#br0">32 0 15563,'-9'13'2081,"3"6"-1241,-1 1-424,1 0 2457,2-2-2569,4 0-536,2-5 376,5-5-96,4-2-176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8.104"/>
    </inkml:context>
    <inkml:brush xml:id="br0">
      <inkml:brushProperty name="width" value="0.035" units="cm"/>
      <inkml:brushProperty name="height" value="0.035" units="cm"/>
    </inkml:brush>
  </inkml:definitions>
  <inkml:trace contextRef="#ctx0" brushRef="#br0">349 32 17444,'-1'-2'96,"0"0"-1,-1-1 1,1 1 0,-1 0 0,0 0 0,0 1-1,0-1 1,0 0 0,0 0 0,0 1 0,0 0-1,0-1 1,-1 1 0,1 0 0,0 0 0,-1 0 0,1 0-1,-1 1 1,1-1 0,-1 1 0,0-1 0,1 1-1,-1 0 1,1 0 0,-1 0 0,0 0 0,1 1-1,-1-1 1,1 1 0,-1-1 0,-2 2 0,-6 2 66,0 1-1,0 0 1,1 0 0,-1 1 0,1 0-1,-11 10 1,-4 4 107,-24 27-1,30-27-63,-31 42-1,43-52-152,1 0 1,0 0-1,0 0 1,1 1-1,1 0 1,-7 22 0,11-32-49,-1 1 1,1 0 0,0 0 0,-1 0 0,1 0 0,0-1-1,0 1 1,0 0 0,1 0 0,-1 0 0,0 0 0,1-1-1,-1 1 1,1 0 0,-1 0 0,1-1 0,1 3 0,-1-3-5,0 0 1,0 0-1,0 0 1,0 0 0,1 0-1,-1 0 1,0 0-1,0-1 1,1 1-1,-1 0 1,0-1 0,1 1-1,-1-1 1,1 0-1,-1 1 1,0-1-1,3 0 1,3 0-5,0 0 0,0 0 0,0-1 0,-1 0 0,1-1 0,0 1 0,11-6 0,4-2-6,-1-1 0,0-2 0,-1 0 0,0-1 0,-1-1 1,20-18-1,-15 10 16,-1-2 0,-1 0 1,35-49-1,-24 15-14,-45 87 16,1 1 1,2-1-1,1 1 1,1 1-1,-5 53 1,12-81-5,0 1 1,0-1-1,0 0 1,0 0-1,0 0 1,1 1-1,0-1 1,-1 0-1,1 0 1,0 0-1,1 0 1,-1 0-1,2 3 1,-2-5-2,0 1-1,0-2 1,0 1 0,1 0 0,-1 0 0,0 0 0,0 0 0,1-1-1,-1 1 1,0-1 0,1 1 0,-1-1 0,0 1 0,1-1 0,-1 0-1,1 0 1,-1 0 0,1 0 0,-1 0 0,0 0 0,1 0 0,-1 0-1,1 0 1,-1-1 0,0 1 0,1 0 0,-1-1 0,1 1 0,-1-1-1,0 0 1,0 1 0,2-2 0,17-10 13,0-1-1,-1-1 1,0-1-1,23-23 1,-4 4 5,4-7-5,-30 29-1,0 0 0,1 1 0,0 0-1,26-16 1,-38 26-9,-1 1-1,1 0 0,-1-1 0,1 1 1,0 0-1,-1 0 0,1-1 0,0 1 1,-1 0-1,1 0 0,0 0 1,0 0-1,-1 0 0,1 0 0,0 0 1,-1 0-1,1 0 0,0 0 0,-1 0 1,2 0-1,-2 1-2,1-1 1,-1 0-1,0 1 1,1-1-1,-1 1 1,0-1-1,0 0 1,1 1-1,-1-1 1,0 1-1,0-1 0,0 1 1,0-1-1,0 1 1,0-1-1,1 1 1,-1-1-1,0 0 1,0 1-1,0-1 1,0 1-1,-1 0 1,-7 29 114,7-28-105,0 3 7,-1 0 1,1-1-1,-1 1 1,1 0 0,1 0-1,-1 0 1,1 0-1,0 0 1,0 6-1,0-9-16,1-1-1,-1 0 0,1 1 1,-1-1-1,1 1 0,-1-1 1,1 1-1,0-1 0,-1 0 1,1 0-1,0 1 0,0-1 1,0 0-1,0 0 1,0 0-1,1 0 0,-1 0 1,0 0-1,0 0 0,0 0 1,1-1-1,-1 1 0,1 0 1,-1-1-1,0 1 0,1-1 1,-1 0-1,1 1 0,-1-1 1,1 0-1,-1 0 0,1 0 1,-1 0-1,3 0 0,6-1 0,1 0-1,-1 0 0,0-1 0,1 0 1,-1-1-1,0 0 0,-1-1 1,12-5-1,10-7 6,31-22 1,8-4 5,-68 40-10,0 1-1,0 0 0,0 0 0,0 1 1,0-1-1,0 0 0,0 1 0,0-1 0,0 1 1,3-1-1,-5 1-1,1 1 0,-1-1 1,1 0-1,-1 0 0,0 0 0,1 0 1,-1 0-1,0 0 0,1 1 1,-1-1-1,0 0 0,1 0 1,-1 0-1,0 1 0,1-1 0,-1 0 1,0 0-1,0 1 0,1-1 1,-1 0-1,0 1 0,0-1 0,1 0 1,-1 1-1,0-1 0,0 1 1,0-1-1,0 0 0,0 1 0,0-1 1,0 0-1,1 1 0,-2 5 15,1-1 0,-1 0 0,0 0 0,0 0 0,-1 0 1,-2 7-1,2-7-17,-18 51-11,-11 36-577,31-91 586,0-1 0,-1 0 0,1 0 1,0 0-1,0 1 0,0-1 0,0 0 0,0 0 0,-1 1 0,1-1 0,0 0 0,0 0 0,0 1 0,0-1 0,0 0 0,0 0 0,0 1 0,0-1 0,0 0 0,0 0 0,0 1 0,0-1 0,0 0 0,0 1 0,0-1 0,0 0 0,1 0 0,-1 1 0,0-1 0,0 0 0,0 0 0,0 0 0,0 1 0,1-1 1,-1 0-1,0 0 0,0 0 0,0 1 0,1-1 0,-1 0 0,0 0 0,0 0 0,0 0 0,1 0 0,-1 1 0,0-1 0,0 0 0,1 0 0,-1 0 0,0 0 0,1 0 0,-1 0 0,0 0 0,0 0 0,1 0 0,-1 0 0,0 0 0,0 0 0,1 0 0,-1 0 0,0 0 0,1-1 0,11-9-163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08.561"/>
    </inkml:context>
    <inkml:brush xml:id="br0">
      <inkml:brushProperty name="width" value="0.035" units="cm"/>
      <inkml:brushProperty name="height" value="0.035" units="cm"/>
    </inkml:brush>
  </inkml:definitions>
  <inkml:trace contextRef="#ctx0" brushRef="#br0">28 1 19764,'7'34'1729,"-6"-11"-1281,-4-7-232,-1-3 712,-2-6-680,1-11-72,-4-2-168,1-30-128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9:13:42.039"/>
    </inkml:context>
    <inkml:brush xml:id="br0">
      <inkml:brushProperty name="width" value="0.035" units="cm"/>
      <inkml:brushProperty name="height" value="0.035" units="cm"/>
    </inkml:brush>
  </inkml:definitions>
  <inkml:trace contextRef="#ctx0" brushRef="#br0">9366 700 11650,'-149'-98'1590,"-91"-61"-722,183 120-848,-2 3-1,-1 2 0,-2 3 1,-1 3-1,-131-39 0,40 30-138,-190-20 0,-163 9 342,480 46-205,-1678-61 441,634 118 303,6 76-928,625-48-622,326-53 545,-197 78 0,-301 204 179,33 58 131,449-275 18,6 5 0,3 5 0,6 6 0,-103 126 0,148-150-25,-106 173 0,-23 117-54,117-183-21,-88 316 0,128-355 37,7 2 0,7 1 0,7 1 0,-1 255 0,24-324 10,5 0-1,3 0 1,3-1 0,39 132 0,-31-155-18,3 0 0,3-2 0,2 0 0,3-2 0,3-2 0,59 78 0,-33-64-8,3-3 0,4-3 0,2-3 0,3-3 0,3-4 0,98 58 0,-16-25 7,4-7 0,224 82-1,-197-98-12,3-9-1,207 36 1,-152-53 0,313 12 0,-177-45-165,463-46 0,372-140-388,-714 79 500,425-81 531,-683 131-163,-2-10 0,337-128 0,-402 112-278,-4-8 1,-3-8 0,-5-7 0,-3-8 0,249-209-1,-320 230-26,-4-4 0,-3-4-1,-5-4 1,79-121-1,-68 72 26,-6-3 0,98-238-1,-144 289-26,-6-1 0,-3-2-1,-5-1 1,-4 0 0,9-117-1,-25 150-3,-4-1 0,-3 1 0,-3 0 0,-2 0 0,-4 0 0,-2 1 0,-4 1 0,-43-118-1,23 102-37,-4 2 0,-3 2-1,-4 2 1,-2 2 0,-4 2-1,-3 2 1,-3 3 0,-128-111-1,71 83-271,-3 6-1,-187-104 0,-284-112-498,343 187 545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7.794"/>
    </inkml:context>
    <inkml:brush xml:id="br0">
      <inkml:brushProperty name="width" value="0.025" units="cm"/>
      <inkml:brushProperty name="height" value="0.025" units="cm"/>
    </inkml:brush>
  </inkml:definitions>
  <inkml:trace contextRef="#ctx0" brushRef="#br0">23 1470 2947,'0'0'10981,"-5"0"-10335,-12-1 329,31 0 348,49-7-28,178-70-992,-31 8-131,30 5-144,360-114 98,135-35-89,-138 46-9,500-166 260,-824 252-284,233-63 1337,-32 23-156,-470 120-778,-13 2 80,8 0-607,0 0 1,0 0-1,0 0 1,0 0 0,0 0-1,0 0 1,0 0-1,0 1 1,0-1 0,1 0-1,-1 0 1,0 1 0,0-1-1,0 1 1,0-1-1,1 1 1,-1-1 0,0 1-1,1-1 1,-1 1 0,0 0-1,0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01.572"/>
    </inkml:context>
    <inkml:brush xml:id="br0">
      <inkml:brushProperty name="width" value="0.025" units="cm"/>
      <inkml:brushProperty name="height" value="0.025" units="cm"/>
    </inkml:brush>
  </inkml:definitions>
  <inkml:trace contextRef="#ctx0" brushRef="#br0">9855 847 13901,'-53'-60'93,"-4"2"-1,-1 2 0,-3 3 1,-3 3-1,-1 2 0,-3 3 1,-1 4-1,-2 2 0,-139-53 1,32 32-1117,-2 7 1,-245-38-1,-382 5 139,348 72 1102,1 19 0,-617 87 0,-291 177-173,990-162 329,-565 242 0,721-244-255,6 9 1,4 9-1,6 10 0,6 8 0,6 9 0,7 7 0,-184 205 0,239-220-39,7 7-1,7 4 1,-129 224 0,178-258-100,6 3 1,6 2-1,5 2 1,5 3 0,-42 204-1,70-242 14,5 1 0,-1 159-1,14-196-1,3 0-1,2 0 0,3-1 1,2 0-1,33 100 0,-15-84 24,3-1 0,3-1 0,2-2-1,4-1 1,71 86 0,-51-80 1,4-2 1,3-4-1,151 113 0,-104-101 4,4-5 1,3-6-1,3-5 0,2-5 0,3-6 0,161 39 0,738 107 34,13-97 22,-540-71-28,2-22-1,-2-22 1,587-93 0,-664 35 26,443-136-1,-600 126-45,-3-12-1,427-220 0,-114-28-67,-438 247-101,245-221-1,-332 267 158,-3-3-1,-2-2 0,-3-2 0,52-86 0,-67 90 71,-2 0-1,-3-2 0,-2-1 0,-3-1 1,21-96-1,-23 49 28,-5 0 0,-4-1 0,-5 0 0,-4-1 1,-5 1-1,-5 1 0,-5-1 0,-38-145 0,23 154-103,-5 1 0,-3 1-1,-5 2 1,-3 2 0,-5 2 0,-3 3 0,-93-114-1,35 70 82,-4 4-1,-6 6 0,-224-171 0,218 199-286,-4 6-1,-3 6 0,-4 5 1,-3 7-1,-3 6 1,-301-85-1,-54 21-3789,252 61-909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05.901"/>
    </inkml:context>
    <inkml:brush xml:id="br0">
      <inkml:brushProperty name="width" value="0.025" units="cm"/>
      <inkml:brushProperty name="height" value="0.025" units="cm"/>
    </inkml:brush>
  </inkml:definitions>
  <inkml:trace contextRef="#ctx0" brushRef="#br0">740 515 3043,'0'0'1473,"2"-8"-218,7-19-92,22-44 1,12-32 971,-40 93-1910,0 0 0,0 0 0,-1-1 0,0 1 0,-1 0 0,0-1 0,-2-20 0,0 29-204,0 0 0,1 0 1,-2 0-1,1 0 0,0 0 1,0 1-1,0-1 0,-1 0 1,1 1-1,-1-1 0,0 0 1,1 1-1,-1 0 0,0-1 1,0 1-1,0 0 0,0 0 1,0 0-1,0 0 0,0 1 0,0-1 1,0 0-1,0 1 0,-4-1 1,-63-9 377,58 9-232,-23-1-61,0 0 0,0 3-1,0 0 1,1 2-1,-1 2 1,1 1-1,-1 2 1,-42 15 0,55-15-50,1 1 1,0 1-1,0 0 0,2 2 1,-1 0-1,1 1 1,1 1-1,0 1 1,1 0-1,1 1 0,0 1 1,1 0-1,-21 36 1,18-21-59,2 0 1,1 2-1,1-1 1,2 1-1,2 1 1,1 0-1,2 0 1,1 1 0,0 70-1,5-77 0,1-1 1,2 0-1,1 0 1,1 0-1,2 0 0,0-1 1,2 0-1,1 0 0,1-1 1,1 0-1,1-1 1,2-1-1,17 24 0,-22-36 3,1 0-1,0-1 0,0 0 1,1-1-1,1-1 0,0 0 1,0 0-1,0-1 0,1-1 1,0 0-1,1-1 0,-1-1 1,1 0-1,1-1 0,-1 0 1,0-1-1,1-1 0,-1-1 1,1 0-1,0-1 0,-1-1 1,23-3-1,-4-2 26,-1-1 0,1-2 0,-1-1 0,-1-2 0,0-1 0,-1-1-1,0-2 1,-1-1 0,33-26 0,-22 13 0,-1-2 0,-2-2 0,-1-2 0,-1-1 0,51-71 0,-72 88 13,-2-1-1,0 0 1,-1-1-1,-1-1 0,-2 0 1,0 0-1,-1-1 1,-2 0-1,0 0 1,-1-1-1,-2 1 0,-1-1 1,-1-46-1,-2 56 50,-2-1 0,1 1 0,-2 0 0,0 0 0,-1 0 0,-1 0 0,0 1 0,-1 0 0,0 0 0,-1 1 0,-1 0 0,0 0 0,-1 1 1,0 0-1,-1 1 0,0 0 0,-1 1 0,0 0 0,0 1 0,-27-15 0,12 10-94,0 1 0,-1 1 0,-1 2 0,0 1 0,0 1 0,-1 2 0,0 0 0,0 2 0,-55 0 0,52 5-6,-1 1 0,1 2 0,0 1 0,0 1 0,1 2 0,-1 1 1,2 2-1,-49 24 0,60-25-15,0 0 1,1 2-1,1 1 0,0 0 0,1 1 1,0 1-1,1 0 0,1 2 1,1 0-1,0 0 0,1 1 1,1 1-1,-19 38 0,24-38-307,1 0 0,1 0-1,1 1 1,0 0 0,2 0 0,0-1 0,1 1-1,4 37 1,3 2-212,24 96 0,-26-137 500,1-1 0,1 1 0,0-1 0,1 0 0,1 0 0,0-1 0,15 21 0,-17-29 35,0-1 0,1 0 0,0 0 0,0 0 0,1-1 0,0 0 0,0-1 0,0 1 0,1-2 0,0 1 0,0-1 0,0 0 0,0-1 0,0 0 0,15 2 0,1-1 19,0-1-1,1-1 1,-1-1 0,0-1 0,1-2 0,-1 0 0,0-2-1,34-9 1,-26 4 18,-1-3 0,0 0 0,-1-2 1,0-1-1,52-36 0,-49 26-4,-1 0 0,-2-3 0,0 0 0,-2-2 0,-1-1 0,-2-1 0,-1-2 0,-2 0 0,-1-2 0,32-71 1,-44 83 7,-1-1 1,-1 0-1,-2 0 1,0-1 0,-2 0-1,-1 0 1,-1 0 0,-1 0-1,-1-1 1,-5-35-1,2 45 77,0 1-1,-2 0 0,1 0 0,-2 0 0,0 1 0,-1 0 0,0 0 1,-1 1-1,-1-1 0,0 2 0,-1 0 0,0 0 0,-2 0 0,1 1 1,-1 1-1,-1 0 0,-19-13 0,15 13-59,-2 1-1,1 0 1,-1 2-1,0 0 1,-1 0-1,0 2 1,0 1-1,-40-6 1,31 9-44,1 1 0,0 1 1,-1 2-1,1 0 0,-55 14 0,33-2-7,1 3 1,0 1-1,1 3 0,1 2 0,1 2 0,-75 54 0,108-69 10,0 0 0,1 0 0,0 1 0,0 1 0,1 0 0,1 0 0,0 1 0,-11 20 0,18-27-127,0 1-1,0-1 0,1 1 0,-1 0 0,2-1 0,-1 1 0,1 0 1,0 0-1,0 0 0,1 0 0,0 0 0,0 0 0,1 0 0,0 0 1,0 0-1,0 0 0,1 0 0,0 0 0,1-1 0,-1 1 0,7 10 1,16 20-2479,3-9-1932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10.184"/>
    </inkml:context>
    <inkml:brush xml:id="br0">
      <inkml:brushProperty name="width" value="0.025" units="cm"/>
      <inkml:brushProperty name="height" value="0.025" units="cm"/>
    </inkml:brush>
  </inkml:definitions>
  <inkml:trace contextRef="#ctx0" brushRef="#br0">880 146 5157,'0'0'1767,"-1"-11"-726,0 5-859,0 1-1,0-1 1,-1 1 0,1-1 0,-1 1-1,-1-1 1,1 1 0,-1 0 0,1 0-1,-1 0 1,-1 0 0,1 1 0,-1-1-1,0 1 1,0 0 0,0 0 0,0 0-1,-1 1 1,0 0 0,0-1 0,-5-1-1,0 0-7,-1 0 1,0 1-1,0 0 0,0 1 0,0 0 0,-1 1 0,1 0 0,-1 1 0,1 0 0,-1 1 0,-18 2 1,12 0-120,1 2 1,1 0 0,-1 1 0,1 0 0,-1 2 0,1 0 0,-17 10 0,2 3-80,1 1 0,0 1 0,2 2 1,1 0-1,0 2 0,-38 50 1,30-29 37,1 2 0,2 2 0,3 0 0,-45 108 0,61-122 29,1 1 0,2 0 1,1 0-1,2 1 0,2 0 0,2 0 0,1 1 0,5 58 1,-1-79-41,1-1-1,1 1 1,1-1 0,0 0 0,1 0 0,1-1 0,0 1 0,2-2 0,0 1 0,1-1 0,0 0-1,21 22 1,-21-28-7,0 0-1,0 0 0,1-1 0,0-1 1,1 0-1,0 0 0,0-1 0,1-1 0,0 0 1,0-1-1,0 0 0,1-1 0,0-1 1,-1 0-1,1 0 0,0-2 0,19 1 1,-10-4 20,0-1 1,-1 0 0,0-2-1,1 0 1,-2-2 0,1 0-1,-1-2 1,0 0 0,-1-1-1,32-21 1,11-13 92,102-90-1,-95 71-59,-3-4 0,-2-2 0,-4-2 0,-3-4 0,79-132 0,-124 185-33,-2-1 0,0-1 0,-2 0 0,0 0 0,-2 0 0,-1-1 0,-1 0 0,3-29 0,-8 45-3,1 1 1,-1-1 0,-1 1-1,1-1 1,-1 1 0,-1 0 0,0-1-1,0 1 1,0 0 0,-1 0 0,0 0-1,-1 1 1,0-1 0,0 1 0,-1 0-1,0 0 1,0 0 0,0 0 0,-1 1-1,0 0 1,0 0 0,-1 1-1,1 0 1,-1 0 0,0 0 0,-1 1-1,-12-6 1,-4 1 40,0 1 0,-1 1 0,1 2-1,-1 0 1,0 1 0,-1 2 0,1 0 0,0 2 0,-1 1-1,1 1 1,0 1 0,0 1 0,0 1 0,-27 10 0,-3 3 68,1 3 1,2 2-1,0 3 1,2 1-1,-53 39 1,43-25-673,3 4 0,-59 57 0,85-73-1323,31-29 1761,0 0 1,-1 1 0,1-1 0,0 0 0,-1 1 0,1-1 0,0 0 0,-1 0 0,1 1 0,-1-1 0,1 0 0,-1 0 0,1 1 0,0-1-1,-1 0 1,1 0 0,-1 0 0,1 0 0,-1 0 0,1 0 0,-1 0 0,1 0 0,-1 0 0,1 0 0,-1 0 0,1 0 0,0 0 0,-1 0-1,1 0 1,-1-1 0,-1-11-6204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4.443"/>
    </inkml:context>
    <inkml:brush xml:id="br0">
      <inkml:brushProperty name="width" value="0.025" units="cm"/>
      <inkml:brushProperty name="height" value="0.025" units="cm"/>
    </inkml:brush>
  </inkml:definitions>
  <inkml:trace contextRef="#ctx0" brushRef="#br0">3446 272 9289,'-173'-72'3364,"-95"-17"-2815,155 60-419,-1 5 0,-211-18 1,-234 26 423,386 21-663,0 7 0,0 7 0,2 8 0,-183 54 0,300-66 150,2 3 0,0 2 0,1 3 0,2 1 0,0 3 0,2 2 0,1 2 1,1 2-1,2 2 0,1 1 0,2 3 0,2 1 0,1 2 0,2 1 0,-48 80 0,70-100 61,1 0 0,1 1-1,1 0 1,1 1 0,1 0 0,1 0 0,2 1 0,-5 50 0,9-57-16,0-1 1,2 0 0,0 1-1,1-1 1,1 0 0,1 0-1,1 0 1,0-1 0,1 1-1,1-1 1,0 0 0,2-1-1,13 22 1,-2-12-54,0-1 1,2 0 0,0-2-1,2-1 1,0 0-1,2-2 1,0-1 0,34 19-1,-17-16 1,0-2 0,1-1 1,1-3-1,89 21 0,-45-20 7,158 8 0,82-20-4,509-36 33,-576 7-377,306-70 0,-160-17 168,-355 93 133,-2-3 1,0-2 0,-2-3 0,-1-1-1,71-54 1,-103 68 74,0-1 0,-1 0 0,-1-1 1,0-1-1,-1-1 0,-1 0 0,-1 0 0,0-1 0,-1 0 0,-1-1 0,-1 0 0,0-1 1,8-38-1,-12 39 12,-2 0 0,0 0 1,-1 0-1,-1 0 0,-1 0 1,0 0-1,-2 0 0,0 1 1,-1-1-1,-1 1 0,0-1 1,-2 1-1,0 1 0,-1 0 1,-14-23-1,4 11-21,-2 0 0,-2 2 1,0 0-1,-1 1 0,-2 2 1,-54-42-1,39 39-133,0 1 0,-2 2-1,-1 2 1,-62-22 0,20 15-685,-132-26 0,-88 1-2269,227 42 1925,-27-7-1968,12-3-2066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5.909"/>
    </inkml:context>
    <inkml:brush xml:id="br0">
      <inkml:brushProperty name="width" value="0.025" units="cm"/>
      <inkml:brushProperty name="height" value="0.025" units="cm"/>
    </inkml:brush>
  </inkml:definitions>
  <inkml:trace contextRef="#ctx0" brushRef="#br0">88 66 7751,'0'0'4063,"1"-9"-2531,-1-8-1080,1-4 385,2 3 4200,-21 118-3907,5 1 0,-1 115 0,14-216-1002,0-28-32,-8 10-1669,7 17 1293,1 1 1,-1 0-1,0-1 0,0 1 1,1 0-1,-1-1 0,0 1 1,0 0-1,1 0 0,-1 0 1,0 0-1,0 0 0,1 0 1,-1 0-1,0 0 0,0 0 1,1 0-1,-1 0 0,0 1 1,0-1-1,1 0 0,-1 0 1,0 1-1,1-1 0,-1 0 1,0 1-1,1-1 0,-1 1 1,0-1-1,1 1 0,-1-1 1,1 1-1,-1-1 0,1 1 1,-1 0-1,0 1 0,-13 15-4679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6.252"/>
    </inkml:context>
    <inkml:brush xml:id="br0">
      <inkml:brushProperty name="width" value="0.025" units="cm"/>
      <inkml:brushProperty name="height" value="0.025" units="cm"/>
    </inkml:brush>
  </inkml:definitions>
  <inkml:trace contextRef="#ctx0" brushRef="#br0">54 61 11018,'0'0'4720,"-8"-1"-3311,1 2-954,5-1-285,-1 0 0,1 1 0,0-1 0,-1 0 0,1-1 0,-1 1 0,1 0 0,0-1 0,-1 1 0,1-1 0,0 0 0,0 0 0,-1 0 0,-2-2 0,5 3-155,0-1-1,0 1 0,0-1 0,0 1 0,0-1 1,0 1-1,0-1 0,0 1 0,1-1 0,-1 1 1,0-1-1,0 1 0,1-1 0,-1 1 0,0-1 1,1 1-1,-1 0 0,0-1 0,1 1 0,-1 0 1,1-1-1,-1 1 0,1 0 0,-1-1 0,1 1 1,-1 0-1,1 0 0,-1-1 0,1 1 0,-1 0 1,1 0-1,-1 0 0,1 0 0,20-10-46,-20 10 51,22-8-438,11-6-4511,-23 6 451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6.703"/>
    </inkml:context>
    <inkml:brush xml:id="br0">
      <inkml:brushProperty name="width" value="0.025" units="cm"/>
      <inkml:brushProperty name="height" value="0.025" units="cm"/>
    </inkml:brush>
  </inkml:definitions>
  <inkml:trace contextRef="#ctx0" brushRef="#br0">21 91 8552,'0'0'10618,"-3"7"-10314,-9 27 38,11-33-326,0 0-1,1 1 1,-1-1-1,1 1 1,-1-1-1,1 0 0,0 1 1,-1-1-1,1 1 1,0-1-1,0 1 1,0-1-1,0 1 0,0-1 1,0 1-1,0-1 1,1 0-1,-1 1 1,1-1-1,-1 1 0,1-1 1,-1 0-1,1 1 1,0-1-1,0 0 1,-1 0-1,3 3 0,-1-5 5,0 1 0,-1-1-1,1 1 1,0-1-1,-1 1 1,1-1-1,0 0 1,-1 0 0,1 0-1,-1 0 1,1 0-1,-1 0 1,0-1-1,0 1 1,1 0-1,-1-1 1,0 1 0,0 0-1,0-1 1,0 0-1,1-2 1,-2 4-18,15-30 171,-1 0-1,17-56 1,-33 91-181,-4 14 14,0 1 0,1-1-1,2 1 1,-1 0 0,1 24-1,3-43-30,0-1-1,1 1 1,-1-1-1,0 1 1,0-1-1,1 1 1,-1 0 0,1-1-1,-1 1 1,0-1-1,1 1 1,-1-1-1,1 0 1,-1 1-1,1-1 1,0 1-1,-1-1 1,1 0-1,-1 0 1,1 1-1,-1-1 1,1 0-1,0 0 1,-1 1-1,1-1 1,0 0-1,-1 0 1,1 0-1,0 0 1,-1 0-1,1 0 1,0 0-1,-1 0 1,1-1-1,-1 1 1,1 0-1,0 0 1,-1 0-1,1-1 1,0 1-1,-1 0 1,1-1-1,-1 1 1,1-1-1,31-17-3519,-12-7-1895,-1-7-3603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7.076"/>
    </inkml:context>
    <inkml:brush xml:id="br0">
      <inkml:brushProperty name="width" value="0.025" units="cm"/>
      <inkml:brushProperty name="height" value="0.025" units="cm"/>
    </inkml:brush>
  </inkml:definitions>
  <inkml:trace contextRef="#ctx0" brushRef="#br0">1 29 8840,'0'0'12898,"10"7"-11948,-6-4-881,1 0-1,0 0 1,0 0 0,0 0-1,0-1 1,0 0-1,0 0 1,1-1 0,-1 1-1,1-1 1,0 0-1,-1-1 1,1 1-1,-1-1 1,1 0 0,0 0-1,-1-1 1,1 0-1,8-2 1,37-14 21,12-3-468,-22 8-3530,-36 7-2824,-5 1 1319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27.510"/>
    </inkml:context>
    <inkml:brush xml:id="br0">
      <inkml:brushProperty name="width" value="0.025" units="cm"/>
      <inkml:brushProperty name="height" value="0.025" units="cm"/>
    </inkml:brush>
  </inkml:definitions>
  <inkml:trace contextRef="#ctx0" brushRef="#br0">13 42 12011,'0'0'7597,"-1"8"-7031,-10 107 229,16-112-801,6-9 39,8-9 42,-4-6-38,-1 0 0,0-1 0,-2 0 0,12-27 0,-18 37-20,-12 86 405,6-74-421,1 40 218,-1-39-216,0 0 0,1-1 0,-1 1 0,0-1 0,0 1 0,1-1 0,-1 1 0,0-1 0,1 1 0,-1-1-1,0 1 1,1-1 0,-1 1 0,1-1 0,-1 1 0,1-1 0,-1 0 0,1 1 0,-1-1 0,1 0 0,-1 0 0,2 1 0,-1-1-6,0 0-1,1 0 1,-1 0 0,0 0-1,0 0 1,1-1 0,-1 1-1,0 0 1,0-1 0,0 1 0,1-1-1,-1 1 1,0-1 0,0 0-1,2-1 1,7-10-327,3-2-4540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31.303"/>
    </inkml:context>
    <inkml:brush xml:id="br0">
      <inkml:brushProperty name="width" value="0.025" units="cm"/>
      <inkml:brushProperty name="height" value="0.025" units="cm"/>
    </inkml:brush>
  </inkml:definitions>
  <inkml:trace contextRef="#ctx0" brushRef="#br0">34 12 9225,'0'0'5114,"-7"1"-3454,-3-1-1520,-6 1 1958,42-1 15,145-13-2444,-168 13 0,25 0-9038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8.821"/>
    </inkml:context>
    <inkml:brush xml:id="br0">
      <inkml:brushProperty name="width" value="0.025" units="cm"/>
      <inkml:brushProperty name="height" value="0.025" units="cm"/>
    </inkml:brush>
  </inkml:definitions>
  <inkml:trace contextRef="#ctx0" brushRef="#br0">1 0 17008,'0'0'4644,"45"55"-4227,-33-39-257,10-2-32,-5-2-32,10-7 32,0-3-32,-2-2-160,3-2-416,1-11-865,-8-4-1122,3-4-2529,-8 0-674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31.758"/>
    </inkml:context>
    <inkml:brush xml:id="br0">
      <inkml:brushProperty name="width" value="0.025" units="cm"/>
      <inkml:brushProperty name="height" value="0.025" units="cm"/>
    </inkml:brush>
  </inkml:definitions>
  <inkml:trace contextRef="#ctx0" brushRef="#br0">40 1 8008,'0'0'7895,"-6"6"-7761,2-3-106,1 1 0,0-1 0,0 1 1,1 0-1,-1 0 0,1 0 1,0 0-1,0 0 0,0 0 0,0 1 1,1-1-1,0 0 0,0 1 1,0 0-1,0-1 0,1 1 0,-1-1 1,1 1-1,1 4 0,-1 34 181,20-72 239,-16 19-417,-1 5-21,-1 0-1,1-1 1,0 1 0,0 0-1,1 1 1,0-1-1,-1 1 1,8-7-1,-10 11-83,-1 106 1270,0-105-1196,0-1 0,0 0 1,0 0-1,1 1 1,-1-1-1,0 0 1,0 0-1,0 0 1,1 1-1,-1-1 0,0 0 1,0 0-1,1 0 1,-1 0-1,0 0 1,0 0-1,1 0 1,-1 1-1,0-1 0,1 0 1,-1 0-1,0 0 1,0 0-1,1 0 1,-1 0-1,0 0 1,1 0-1,-1-1 0,0 1 1,0 0-1,1 0 1,-1 0-1,0 0 1,1 0-1,-1 0 1,0 0-1,0-1 0,1 1 1,-1 0-1,0 0 1,0 0-1,0-1 1,1 1-1,-1 0 1,0-1-1,12-6-501,11-19-4560,-12 12 817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8:32.119"/>
    </inkml:context>
    <inkml:brush xml:id="br0">
      <inkml:brushProperty name="width" value="0.025" units="cm"/>
      <inkml:brushProperty name="height" value="0.025" units="cm"/>
    </inkml:brush>
  </inkml:definitions>
  <inkml:trace contextRef="#ctx0" brushRef="#br0">70 0 11883,'0'0'1586,"-8"3"-737,5-3-796,0 1 1,0 0-1,0 0 1,0 0-1,1 0 1,-1 0-1,0 1 1,1-1 0,-1 1-1,1-1 1,0 1-1,-1 0 1,1 0-1,0 0 1,0 1-1,0-1 1,1 0 0,-1 1-1,0-1 1,1 1-1,0-1 1,-1 1-1,1 0 1,0 0-1,0 0 1,1-1 0,-1 1-1,1 0 1,-1 0-1,1 4 1,0-4-49,-3 45 269,2-47-265,1 0 1,0-1-1,0 1 0,0 0 1,0-1-1,0 1 0,0 0 1,0 0-1,0-1 0,0 1 0,0 0 1,0-1-1,1 1 0,-1 0 1,0-1-1,0 1 0,1 0 0,-1-1 1,0 1-1,1 0 0,-1-1 1,1 1-1,-1-1 0,1 1 0,-1-1 1,1 1-1,-1-1 0,1 1 1,-1-1-1,1 0 0,0 1 0,-1-1 1,1 0-1,-1 1 0,1-1 1,0 0-1,0 0 0,-1 0 0,1 1 1,0-1-1,-1 0 0,1 0 1,0 0-1,0 0 0,-1 0 0,1-1 1,0 1-1,-1 0 0,1 0 1,0 0-1,-1 0 0,1-1 1,0 1-1,-1 0 0,1-1 0,0 1 1,-1-1-1,1 0 0,3-1 60,-1-1-1,0 0 1,-1 0-1,1-1 0,0 1 1,-1 0-1,0-1 1,0 0-1,0 1 1,2-6-1,18-27 81,-22 35-151,1 1 0,-1 0-1,0 0 1,1-1-1,-1 1 1,0 0-1,0 0 1,1 0-1,-1-1 1,0 1-1,1 0 1,-1 0-1,1 0 1,-1 0 0,0 0-1,1 0 1,-1 0-1,0 0 1,1 0-1,-1 0 1,0 0-1,1 0 1,-1 0-1,0 0 1,1 0-1,-1 0 1,1 0 0,-1 0-1,0 0 1,1 1-1,-1-1 1,0 0-1,0 0 1,1 0-1,-1 1 1,0-1-1,1 0 1,-1 0-1,0 1 1,0-1 0,1 0-1,-1 1 1,0-1-1,0 0 1,0 1-1,0-1 1,1 0-1,-1 1 1,0-1-1,0 0 1,0 1-1,0-1 1,0 0 0,0 1-1,0-1 1,0 0-1,0 1 1,6 30 77,-5-22-72,2 6-81,6 17-4072,-5-24-1738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57:26.113"/>
    </inkml:context>
    <inkml:brush xml:id="br0">
      <inkml:brushProperty name="width" value="0.025" units="cm"/>
      <inkml:brushProperty name="height" value="0.025" units="cm"/>
    </inkml:brush>
  </inkml:definitions>
  <inkml:trace contextRef="#ctx0" brushRef="#br0">9610 967 11627,'-44'-95'718,"-4"3"0,-90-132-1,113 190-753,-1 1 0,-2 2 0,-1 0 0,-2 2 1,0 1-1,-2 2 0,-1 1 0,-1 2 0,-46-23 0,11 15-572,-2 2 1,-1 4-1,-1 3 1,-87-14 0,-312-25-1107,-1237 15 3288,1151 75-974,1 23-1,3 25 0,-974 266 0,1277-265-100,3 11 1,5 11-1,-447 254 0,515-245-453,4 8-1,6 7 1,-293 286 0,376-322-34,4 4 0,3 3 1,5 3-1,4 3 0,5 3 1,4 3-1,5 2 0,-45 136 0,63-138-15,6 2-1,4 0 0,5 2 0,5 0 0,5 1 1,8 206-1,8-250 11,2-1 0,4 1 0,3-2 0,2 0 0,4-1 0,50 110 0,-34-102 12,3-2 0,3-3-1,3-1 1,3-2 0,70 72-1,-37-57 3,3-4-1,3-3 1,4-4 0,2-4-1,3-5 1,3-3 0,2-6-1,151 55 1,-61-43-3,3-8 0,2-9 1,215 23-1,612 4 32,217-83 13,1-124 84,-900 69-63,523-170 0,-606 142-43,-4-10 0,364-207 0,-464 219 106,-5-6 0,-4-6 0,257-239 0,-331 269 72,-3-2 1,-4-4-1,-3-3 1,-3-2-1,-4-3 0,-5-2 1,-3-2-1,48-131 1,-67 136-86,-3 0 1,-4-2 0,-3 0 0,-5-1-1,-3-1 1,-3-99 0,-10 115-112,-2 0-1,-4 1 1,-3 0 0,-3 1 0,-3 0 0,-3 1 0,-57-126 0,35 112-46,-4 2-1,-3 2 0,-4 3 1,-107-121-1,79 112-3,-5 5 1,-2 3-1,-132-88 0,69 70 16,-5 6-1,-3 8 1,-4 6-1,-3 8 1,-187-50 0,149 64-218,-2 8 0,-3 10 0,0 9 0,-358-2 0,267 38-1361,0 13 0,-508 104 0,311-11-1277,-16 18-1922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30.510"/>
    </inkml:context>
    <inkml:brush xml:id="br0">
      <inkml:brushProperty name="width" value="0.035" units="cm"/>
      <inkml:brushProperty name="height" value="0.035" units="cm"/>
    </inkml:brush>
  </inkml:definitions>
  <inkml:trace contextRef="#ctx0" brushRef="#br0">0 42 13483,'1'0'157,"0"1"-1,1-1 1,-1 0 0,0 1 0,1-1-1,-1 0 1,0 0 0,1 0 0,-1 0 0,0 0-1,1 0 1,-1 0 0,0 0 0,0-1-1,1 1 1,-1 0 0,0-1 0,0 1-1,1-1 1,-1 1 0,1-2 0,12-2 248,12-1-142,0 1 0,0 2 0,43 1 0,82 13 93,-29-1-164,40-7-22,-79-3-98,1 3 0,105 19 0,-171-20-69,149 25 47,-147-27-39,1 0 0,-1-1 0,1-1 0,0-1 0,-1-1 0,24-6 1,-12-2 27,44-20 0,-56 21-21,1 1 1,1 1-1,-1 1 1,1 0-1,30-3 1,-37 9-13,1 1 1,-1 1-1,0 1 0,0 0 1,23 7-1,-21-5-3,0 0-1,1-2 0,32 2 1,-37-5 1,0-1-1,-1 0 1,23-8-1,-26 7 0,1 0-1,-1 0 0,0 1 1,1 1-1,0 0 1,-1 0-1,20 1 0,-24 1-4,-1 1 0,1-1 1,0 1-1,-1 0 0,0 0 0,7 5 0,-8-5-7,0 0 1,1 0-1,-1 0 1,0 0-1,1-1 1,-1 0-1,1 1 1,-1-1-1,8 1 1,-11-2-2,0 0 1,0 0-1,0 0 1,0 0-1,0 0 1,0 0-1,-1 0 1,1 0-1,0 0 1,0 0 0,0 1-1,0-1 1,0 0-1,0 0 1,0 0-1,0 0 1,0 0-1,0 0 1,0 0-1,0 0 1,0 1 0,0-1-1,0 0 1,0 0-1,0 0 1,0 0-1,0 0 1,0 0-1,0 0 1,0 0-1,0 0 1,0 1 0,0-1-1,1 0 1,-1 0-1,0 0 1,0 0-1,0 0 1,0 0-1,0 0 1,0 0 0,0 0-1,0 0 1,0 0-1,0 0 1,0 1-1,1-1 1,-1 0-1,0 0 1,0 0-1,0 0 1,0 0 0,0 0-1,0 0 1,0 0-1,0 0 1,0 0-1,1 0 1,-1 0-1,0 0 1,0 0-1,0 0 1,0 0 0,0 0-1,0 0 1,0 0-1,0 0 1,1-1-1,-1 1 1,-5 5-126,-1-2-26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38.490"/>
    </inkml:context>
    <inkml:brush xml:id="br0">
      <inkml:brushProperty name="width" value="0.035" units="cm"/>
      <inkml:brushProperty name="height" value="0.035" units="cm"/>
    </inkml:brush>
  </inkml:definitions>
  <inkml:trace contextRef="#ctx0" brushRef="#br0">3 26 12571,'0'0'2671,"21"-6"602,91 1-1640,50-5-753,-127 7-824,0 1 0,0 2 0,0 2-1,68 11 1,-88-12-22,-13-4 54,-3 2-80,0 0 0,-1 0-1,1 1 1,0-1 0,0 0-1,-1 1 1,1-1-1,0 1 1,-1 0 0,1-1-1,-1 1 1,1 0-1,0 0 1,-1 0 0,-1 0-1,-35 1 0,1 2 0,0 2-1,0 1 1,-57 17 0,-136 64-173,169-65 208,111-30-87,1 2 1,0 3 0,56 2 0,-80 1 25,2 1-65,-17 0-12,1-1-1,-1 0 1,0-1 0,1 0 0,-1-1-1,0 0 1,15-5 0,-27 7 92,0 0 1,0 0-1,0 0 0,1 0 1,-1 0-1,0 0 0,0 0 1,0 0-1,0 0 0,1 0 1,-1 0-1,0 0 0,0 0 1,0 0-1,0-1 0,1 1 1,-1 0-1,0 0 0,0 0 1,0 0-1,0 0 0,0 0 0,0-1 1,0 1-1,1 0 0,-1 0 1,0 0-1,0 0 0,0-1 1,0 1-1,0 0 0,0 0 1,0 0-1,0 0 0,0-1 1,0 1-1,0 0 0,0 0 1,0 0-1,0-1 0,-8-3-41,-13 0 44,-67-7 67,59 6-129,0 1 0,0 2 0,0 0 1,0 2-1,-44 6 0,72-6 45,1 0-1,-1 0 1,1 0 0,-1 0 0,1-1-1,0 1 1,-1 0 0,1 0 0,-1 0-1,1 0 1,0-1 0,-1 1 0,1 0-1,-1-1 1,1 1 0,0 0 0,-1-1 0,1 1-1,0 0 1,0-1 0,-1 1 0,1 0-1,0-1 1,0 1 0,0-1 0,-1 1-1,1-1 1,0 1 0,0-1 0,0 1-1,0 0 1,0-1 0,0 1 0,0-1-1,-2-18-57,2 18 32,0-23-168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4:48.773"/>
    </inkml:context>
    <inkml:brush xml:id="br0">
      <inkml:brushProperty name="width" value="0.035" units="cm"/>
      <inkml:brushProperty name="height" value="0.035" units="cm"/>
    </inkml:brush>
  </inkml:definitions>
  <inkml:trace contextRef="#ctx0" brushRef="#br0">910 92 11186,'-131'-35'3711,"58"18"-2646,29 5-613,-1 2 0,-1 3 0,-47-3 1,70 10-309,0 0 1,1 1 0,-1 1 0,1 2-1,-1 0 1,1 1 0,1 1 0,-28 12-1,33-11-99,0 1 0,0 0 0,0 1 0,1 1 0,1 1 0,0 0 0,0 0-1,1 2 1,1-1 0,0 2 0,0-1 0,2 2 0,0 0 0,0 0 0,1 0-1,1 1 1,1 1 0,0-1 0,-8 34 0,13-38-16,1 0 0,1 0 0,0 1 0,0-1 0,1 0 0,0 0 0,1 1 0,6 16 0,35 93 79,-29-89-92,1 0 0,2-1 0,1-1 0,2-1 0,0 0 0,2-2 0,1 0 0,28 24-1,-33-36-13,0-1-1,1-1 0,0 0 0,1-2 1,0 0-1,1-1 0,1-1 0,0-1 0,0-1 1,0-2-1,1 0 0,0-1 0,29 3 0,-1-5 17,0-2 0,0-2 0,0-2 0,90-19 0,-124 18-24,0-1 1,-1 0-1,0-2 1,0 0-1,0 0 1,-1-2-1,0 0 1,16-13-1,-13 8 0,0-2-1,-1 0 1,-1-1 0,-1-1 0,22-33-1,-21 25 12,-2 1-1,-1-2 1,0 0 0,-3 0-1,0-1 1,-1 0-1,-2-1 1,-1 0-1,-1 0 1,1-37-1,-6 54 30,0-1 0,0 1 0,-1 0-1,0 0 1,-1-1 0,-1 1-1,0 0 1,0 0 0,-1 1 0,-1-1-1,0 1 1,-1 0 0,0 0-1,0 1 1,-1-1 0,0 1 0,-1 1-1,-1 0 1,1 0 0,-1 0-1,0 1 1,-1 0 0,0 1 0,-13-7-1,1 2 132,0 2 0,0 0-1,-40-11 1,-74-10 352,88 22-467,0-3 0,-57-21 0,91 27-155,3 1-82,0 0 0,0 1 0,-1 0-1,1 1 1,-1 0 0,0 1 0,0 0-1,-17 0 1,7 6-140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20.488"/>
    </inkml:context>
    <inkml:brush xml:id="br0">
      <inkml:brushProperty name="width" value="0.035" units="cm"/>
      <inkml:brushProperty name="height" value="0.035" units="cm"/>
    </inkml:brush>
  </inkml:definitions>
  <inkml:trace contextRef="#ctx0" brushRef="#br0">406 6 18532,'-2'-6'1368,"-22"11"-1080,-9 6-128,-10 15 376,-1 7-167,-4 13-153,-3 4-24,6 3-120,4-1-96,11-4-344,8-2-289,8-16 553,5-8-96,9-28-64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5:20.926"/>
    </inkml:context>
    <inkml:brush xml:id="br0">
      <inkml:brushProperty name="width" value="0.035" units="cm"/>
      <inkml:brushProperty name="height" value="0.035" units="cm"/>
    </inkml:brush>
  </inkml:definitions>
  <inkml:trace contextRef="#ctx0" brushRef="#br0">0 0 19116,'7'10'1576,"2"7"-1127,4 4-185,8 4 536,7 4-256,10 7-96,4 1-312,7 3-808,-1-3 664,10-9-128,-5-8-80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25.079"/>
    </inkml:context>
    <inkml:brush xml:id="br0">
      <inkml:brushProperty name="width" value="0.035" units="cm"/>
      <inkml:brushProperty name="height" value="0.035" units="cm"/>
    </inkml:brush>
  </inkml:definitions>
  <inkml:trace contextRef="#ctx0" brushRef="#br0">1 141 14235,'3'-1'464,"0"0"1,0 0-1,0 1 0,1-1 0,-1 1 0,0 0 1,4 0-1,18-2 91,119-46 722,-13 5-876,-110 37-352,0 2 0,0 0 0,0 2 0,32-1 0,-32 4-29,-1-1 0,1-1 0,-1-1 0,1-1 0,-1 0 0,34-12 0,-36 13 23,-18 5-2,-10 2-16,-11 2 97,-1-1 0,0-1 0,0-1 0,-38 2 0,-94-5 141,106-2-223,-211 19-13,240-16-28,10-2-51,13-5-6,14-4-38,11 3 57,0 1 0,1 2 0,-1 1 1,54 3-1,-14 0-2,218-11-577,-284 10 597,0 0-1,0 0 1,0 1 0,0-1-1,0 1 1,5 2-1,-8-3 21,1 0 0,-1 0 0,0 0 0,0 0 0,1 0 0,-1 0 0,0 1 0,0-1 0,1 0 0,-1 0 0,0 0 0,0 1 0,0-1 0,1 0 0,-1 0 0,0 1 0,0-1 0,0 0 0,0 0 0,0 1 0,1-1 0,-1 0 0,0 0 0,0 1 0,0-1 0,0 0 0,0 1 0,0-1 0,0 1 0,-1 0 7,1-1-1,0 1 1,-1 0 0,0 0 0,1 0-1,-1-1 1,1 1 0,-1 0-1,0-1 1,0 1 0,1 0 0,-1-1-1,0 1 1,-1 0 0,-17 10 109,-1-2 0,0 0 0,0-1 1,-1-1-1,0 0 0,0-2 0,-42 5 1,13-5-45,0-3 0,-69-5 1,11-5-88,103 9-69,13 2 23,14 2-20,42-2-181,0-4 0,79-10-1,51-1-2326,-175 15 2133,-18 0 543,-11 0 287,-30 4 1196,-63 3 0,-40-7-1858,142-3 287,0 0-1,0 0 1,0 0-1,0 0 1,0 0-1,0 0 0,0 0 1,0 0-1,1 1 1,-1-1-1,0 0 0,0 1 1,0-1-1,0 0 1,1 1-1,-2 0 0,-4 3-69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27.153"/>
    </inkml:context>
    <inkml:brush xml:id="br0">
      <inkml:brushProperty name="width" value="0.035" units="cm"/>
      <inkml:brushProperty name="height" value="0.035" units="cm"/>
    </inkml:brush>
  </inkml:definitions>
  <inkml:trace contextRef="#ctx0" brushRef="#br0">1 194 13427,'0'-3'96,"0"1"1,0-1-1,1 1 1,-1-1-1,1 1 0,0-1 1,0 1-1,0 0 1,0-1-1,0 1 1,0 0-1,1 0 0,-1 0 1,1 0-1,-1 0 1,1 0-1,0 0 0,0 0 1,0 1-1,0-1 1,0 1-1,0-1 1,0 1-1,1 0 0,-1 0 1,5-2-1,6-1-14,1 0 0,0 0-1,25-2 1,-13 2 37,272-75 41,-215 54-112,-82 25-46,9-3-1,0 0 1,0 1-1,18-2 0,-26 4 2,-1 0 0,1 0 0,-1 0 0,1 0 0,-1 0 0,1 1-1,-1-1 1,1 0 0,-1 1 0,1 0 0,-1-1 0,1 1-1,-1 0 1,2 1 0,-2-2 3,0 1 0,-1 0-1,1 0 1,-1 0 0,1 0 0,-1 0 0,1 0-1,-1 0 1,0 0 0,1 0 0,-1 0-1,0 0 1,0 0 0,0 0 0,0 0-1,0 0 1,0 0 0,0 0 0,0 0-1,0 0 1,0 0 0,-1 0 0,1 0 0,-1 2-1,-1 1 37,0 0 0,0-1 0,0 1-1,-1 0 1,1-1 0,-1 1-1,0-1 1,0 0 0,-1 1 0,1-2-1,0 1 1,-6 3 0,-6 4 159,-27 12 1,17-10-56,-1-2 1,0 0-1,-46 9 0,59-16-121,1-1 0,-1-1-1,0 0 1,0 0-1,0-2 1,0 1 0,0-2-1,1 1 1,-1-2-1,-13-4 1,25 7-23,-1 0 0,1-1-1,0 1 1,0-1 0,0 1 0,0-1-1,-1 1 1,1-1 0,0 0 0,0 0 0,0 0-1,-1-1 1,2 2-2,0-1 1,0 1-1,0 0 0,0 0 1,0-1-1,0 1 0,0 0 1,0 0-1,0-1 0,0 1 0,0 0 1,0-1-1,0 1 0,0 0 1,0 0-1,0-1 0,0 1 0,0 0 1,1 0-1,-1-1 0,0 1 1,0 0-1,0 0 0,0 0 1,1-1-1,-1 1 0,0 0 0,0 0 1,0 0-1,1 0 0,-1-1 1,0 1-1,0 0 0,1 0 0,32-11-3,-28 9 1,118-32-29,138-31-199,-249 63 235,-20 2 102,-8 1-6,-141 11 627,-20 0 1329,176-12-2040,0 0 0,1 1 1,-1-1-1,0 0 0,1 0 1,-1 0-1,1 0 0,-1 0 1,0-1-1,1 1 0,-1 0 1,0 0-1,1 0 0,-1 0 1,1-1-1,-1 1 0,0 0 1,1-1-1,-1 1 0,1 0 1,-1-1-1,1 1 0,-1-1 1,1 1-1,-1-1 0,1 1 1,-1-2-1,1 1-3,0 0-1,0 0 0,0 0 1,0 0-1,1 0 1,-1 0-1,0 0 0,1 0 1,-1 0-1,1 0 1,-1 0-1,1 0 0,-1 0 1,1 0-1,0 0 1,-1 0-1,2 0 0,24-25 333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169"/>
    </inkml:context>
    <inkml:brush xml:id="br0">
      <inkml:brushProperty name="width" value="0.025" units="cm"/>
      <inkml:brushProperty name="height" value="0.025" units="cm"/>
    </inkml:brush>
  </inkml:definitions>
  <inkml:trace contextRef="#ctx0" brushRef="#br0">147 0 2338,'0'0'15054,"-45"65"-13228,27-33-545,-2 4-160,1 2-288,3 1-224,1-2-289,6-2-224,4-4-64,5-6-288,0-4-1570,0-10-2113,5-9-4966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20.163"/>
    </inkml:context>
    <inkml:brush xml:id="br0">
      <inkml:brushProperty name="width" value="0.035" units="cm"/>
      <inkml:brushProperty name="height" value="0.035" units="cm"/>
    </inkml:brush>
  </inkml:definitions>
  <inkml:trace contextRef="#ctx0" brushRef="#br0">7 242 12715,'0'0'293,"-1"0"1,1 0 0,-1 1-1,1-1 1,-1 0 0,1 1 0,-1-1-1,1 0 1,0 1 0,-1-1-1,1 1 1,-1-1 0,1 0-1,0 5 5245,5-13-5136,104-194 1772,-89 162-2075,-20 45-99,0-1 0,0 1 0,0 0 0,1 0 1,-1 0-1,4 8 0,0 16-35,17 166-220,-19-180 156,6 29 856,-4-37-701,2-8 21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8.563"/>
    </inkml:context>
    <inkml:brush xml:id="br0">
      <inkml:brushProperty name="width" value="0.035" units="cm"/>
      <inkml:brushProperty name="height" value="0.035" units="cm"/>
    </inkml:brush>
  </inkml:definitions>
  <inkml:trace contextRef="#ctx0" brushRef="#br0">243 17 15803,'13'-16'2048,"-8"16"-1185,-7 11 90,-89 225 3620,1-2-3238,76-194-1204,-34 115 48,43-135-176,1 1-1,1 0 1,1 0-1,1 0 1,1 32-1,0-50-3,1 0-1,-1 1 1,0-1-1,1 0 1,0 0-1,0 0 1,0 0-1,0 0 1,0 0-1,1 0 1,-1 0-1,1 0 1,0 0 0,0-1-1,0 1 1,0-1-1,0 0 1,0 1-1,1-1 1,3 3-1,-3-4 1,1 1-1,-1-1 0,1 0 1,0 0-1,-1-1 1,1 1-1,0-1 0,-1 1 1,1-1-1,0 0 0,0 0 1,-1-1-1,1 1 1,0-1-1,-1 0 0,1 0 1,4-2-1,68-30-630,-63 26 432,0 0-1,1 1 1,0 0-1,0 2 1,1-1-1,-1 2 1,1 0-1,19-2 1,-21 6-211,-8 4-113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9.143"/>
    </inkml:context>
    <inkml:brush xml:id="br0">
      <inkml:brushProperty name="width" value="0.035" units="cm"/>
      <inkml:brushProperty name="height" value="0.035" units="cm"/>
    </inkml:brush>
  </inkml:definitions>
  <inkml:trace contextRef="#ctx0" brushRef="#br0">153 1 16948,'0'0'41,"-1"0"1,1 0 0,0 0 0,0 0-1,0 0 1,0 0 0,0 0 0,0 0 0,0 0-1,0 0 1,0 0 0,1 0 0,-1 0-1,0 0 1,0 0 0,0 0 0,0 0-1,0 0 1,0 0 0,0 1 0,0-1 0,0 0-1,0 0 1,0 0 0,0 0 0,0 0-1,0 0 1,0 0 0,0 0 0,0 0 0,0 0-1,0 0 1,0 0 0,0 0 0,0 0-1,0 0 1,0 0 0,0 0 0,0 0-1,0 0 1,1 0 0,-1 0 0,0 0 0,0 0-1,0 0 1,-4 11 898,-10 19-170,10-21-308,-18 43 234,3 2 1,1 0 0,-13 77 0,15-31-147,-5 104 0,21-199-542,-5 132 190,6-116-223,0 1-1,2-1 1,0 0-1,7 26 1,-9-43-33,0-1 0,1 1 1,-1-1-1,0 1 0,1-1 0,0 0 1,0 0-1,0 1 0,0-1 1,1-1-1,-1 1 0,1 0 0,-1-1 1,1 1-1,0-1 0,5 3 1,-5-4 53,-1 0 1,1 0 0,0 0 0,-1 0 0,1-1 0,0 0 0,0 1-1,-1-1 1,1 0 0,0 0 0,0-1 0,0 1 0,-1 0-1,1-1 1,0 0 0,-1 0 0,1 0 0,0 0 0,-1 0 0,1 0-1,-1-1 1,3-1 0,15-13-201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1.667"/>
    </inkml:context>
    <inkml:brush xml:id="br0">
      <inkml:brushProperty name="width" value="0.035" units="cm"/>
      <inkml:brushProperty name="height" value="0.035" units="cm"/>
    </inkml:brush>
  </inkml:definitions>
  <inkml:trace contextRef="#ctx0" brushRef="#br0">35 4 16107,'1'-4'3304,"-2"17"-1823,-9 29-1023,1 0-1,2 1 1,1 0-1,3 0 1,4 70-1,-1-110-412,0 1 0,1 0 1,-1 0-1,1-1 0,0 1 0,1-1 1,-1 1-1,0-1 0,5 7 0,-6-10-35,0 1 0,1-1 0,-1 1-1,1-1 1,0 1 0,-1-1 0,1 1 0,-1-1-1,1 1 1,0-1 0,-1 0 0,1 1 0,0-1 0,-1 0-1,1 0 1,0 1 0,0-1 0,-1 0 0,1 0-1,1 0 1,0 0-17,-1-1 0,1 1 0,-1-1 1,1 1-1,-1-1 0,1 0 0,-1 1 0,0-1 0,1 0 0,-1 0 0,0 0 0,0 0 0,3-2 0,4-7 56,0 0 0,-1 0 0,0-1 0,-1 1 0,0-2 0,-1 1 0,0-1 0,0 0 0,2-13 0,7-20-44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2.073"/>
    </inkml:context>
    <inkml:brush xml:id="br0">
      <inkml:brushProperty name="width" value="0.035" units="cm"/>
      <inkml:brushProperty name="height" value="0.035" units="cm"/>
    </inkml:brush>
  </inkml:definitions>
  <inkml:trace contextRef="#ctx0" brushRef="#br0">18 14 20396,'-9'0'2345,"4"-1"-1593,2 1 1416,3-1-1351,1-4-257,2 2-968,0 1-472,1 0 1528,2 4-800,3 3-80,-1 1-97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2.497"/>
    </inkml:context>
    <inkml:brush xml:id="br0">
      <inkml:brushProperty name="width" value="0.035" units="cm"/>
      <inkml:brushProperty name="height" value="0.035" units="cm"/>
    </inkml:brush>
  </inkml:definitions>
  <inkml:trace contextRef="#ctx0" brushRef="#br0">78 5 17276,'0'0'58,"0"-1"1,1 1 0,-1 0 0,0-1 0,1 1-1,-1 0 1,0 0 0,1-1 0,-1 1-1,1 0 1,-1 0 0,0-1 0,1 1 0,-1 0-1,1 0 1,-1 0 0,1 0 0,-1 0-1,1 0 1,-1 0 0,1 0 0,-1 0 0,1 0-1,-1 0 1,1 0 0,-1 0 0,0 0-1,1 0 1,-1 0 0,1 0 0,-1 1 0,1-1-1,-1 0 1,1 0 0,-1 1 0,0-1-1,1 0 1,-1 0 0,0 1 0,1-1 0,-1 1-1,0-1 1,1 1 0,16 23 889,-12-16-429,14 24-325,0 1 1,-3 1 0,0 1-1,-2 0 1,-2 1 0,-1 1 0,-2-1-1,-2 2 1,-1-1 0,-2 1-1,-1 0 1,-2 0 0,-2 0-1,-2-1 1,-1 1 0,-1 0 0,-15 48-1,6-37-774,-37 87 0,45-123 293,0-1-1,-1 1 1,-1-1 0,0-1-1,0 1 1,-1-1-1,0-1 1,-1 0 0,-1 0-1,1-1 1,-22 14-1,-1-6-596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0.127"/>
    </inkml:context>
    <inkml:brush xml:id="br0">
      <inkml:brushProperty name="width" value="0.035" units="cm"/>
      <inkml:brushProperty name="height" value="0.035" units="cm"/>
    </inkml:brush>
  </inkml:definitions>
  <inkml:trace contextRef="#ctx0" brushRef="#br0">0 0 17292,'5'7'5884,"26"28"-4940,-15-21-946,1 1 97,36 26 0,-49-38-233,1-1 1,-1 1 0,1-1-1,0 1 1,0-1 0,0-1-1,0 1 1,0-1 0,0 0-1,0 0 1,1 0-1,-1-1 1,11 0 0,-14 0 90,0-1 0,1 0 0,-1 1 1,0-1-1,0 0 0,0 0 0,0 0 1,1-1-1,-2 1 0,1 0 0,0-1 1,0 1-1,0-1 0,-1 1 0,3-4 1,11-13-466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0.529"/>
    </inkml:context>
    <inkml:brush xml:id="br0">
      <inkml:brushProperty name="width" value="0.035" units="cm"/>
      <inkml:brushProperty name="height" value="0.035" units="cm"/>
    </inkml:brush>
  </inkml:definitions>
  <inkml:trace contextRef="#ctx0" brushRef="#br0">180 0 17348,'-1'8'464,"0"-1"0,0 0 1,-1-1-1,0 1 0,-4 9 1,-2 10 381,-37 154 1741,-44 156-1687,72-282-2744,15-52 1480,-3-1-130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00.964"/>
    </inkml:context>
    <inkml:brush xml:id="br0">
      <inkml:brushProperty name="width" value="0.035" units="cm"/>
      <inkml:brushProperty name="height" value="0.035" units="cm"/>
    </inkml:brush>
  </inkml:definitions>
  <inkml:trace contextRef="#ctx0" brushRef="#br0">28 12 16700,'3'-7'1936,"-2"5"-1040,-1-1-336,-1 9 1025,-1 5-345,0 9-304,0 8-192,-2 2-392,0 3-120,-1 0-88,1 1-96,3-4-192,-2-5-128,3-7-424,-3-2-240,3-9 736,0-5-184,1 0-192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25.317"/>
    </inkml:context>
    <inkml:brush xml:id="br0">
      <inkml:brushProperty name="width" value="0.035" units="cm"/>
      <inkml:brushProperty name="height" value="0.035" units="cm"/>
    </inkml:brush>
  </inkml:definitions>
  <inkml:trace contextRef="#ctx0" brushRef="#br0">4 36 16908,'-4'2'2986,"7"-2"-931,15-2-76,38-10-1944,-41 8 329,72-8-647,-40 6-1546,-44 6 1455,-1-1-142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529"/>
    </inkml:context>
    <inkml:brush xml:id="br0">
      <inkml:brushProperty name="width" value="0.025" units="cm"/>
      <inkml:brushProperty name="height" value="0.025" units="cm"/>
    </inkml:brush>
  </inkml:definitions>
  <inkml:trace contextRef="#ctx0" brushRef="#br0">0 1 15599,'0'0'7815,"75"12"-7527,-41-12-191,0 0-65,-2-2-32,-3 2-1089,-6 0-1538,-11 0-2370,-6 0-2498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25.847"/>
    </inkml:context>
    <inkml:brush xml:id="br0">
      <inkml:brushProperty name="width" value="0.035" units="cm"/>
      <inkml:brushProperty name="height" value="0.035" units="cm"/>
    </inkml:brush>
  </inkml:definitions>
  <inkml:trace contextRef="#ctx0" brushRef="#br0">0 29 15267,'6'-10'904,"10"-8"582,-16 18-1426,1 0 1,-1 0-1,1 0 0,-1 0 1,1 1-1,-1-1 0,0 0 0,1 0 1,-1 0-1,1 1 0,-1-1 0,1 0 1,-1 1-1,0-1 0,1 0 1,-1 1-1,0-1 0,1 1 0,-1-1 1,0 1-1,1-1 0,-1 0 1,0 1-1,0-1 0,0 1 0,1-1 1,-1 2-1,6 13 438,-4-5-293,-1 1-1,0-1 1,-1 0 0,-1 15-1,0-17-81,1 0-1,0 1 1,0-1-1,1 0 0,0 0 1,4 15-1,-5-23-111,1 0 0,-1 0 0,0 0 0,1 0 0,-1 0-1,0 0 1,1 0 0,-1-1 0,1 1 0,-1 0 0,0 0 0,0 0-1,1-1 1,-1 1 0,0 0 0,1-1 0,-1 1 0,0 0 0,0 0-1,1-1 1,-1 1 0,0 0 0,0-1 0,0 1 0,0 0 0,0-1-1,1 1 1,-1-1 0,0 1 0,0 0 0,0-1 0,0 1 0,0-1-1,7-16 65,5-42 5,-10 47-135,0-1 1,1 1-1,6-20 1,-9 31 46,0 1 1,0 0 0,0 0 0,1-1-1,-1 1 1,0 0 0,0-1 0,0 1-1,0 0 1,0-1 0,0 1-1,0 0 1,1 0 0,-1-1 0,0 1-1,0 0 1,0 0 0,1-1 0,-1 1-1,0 0 1,0 0 0,1 0-1,-1-1 1,0 1 0,1 0 0,-1 0-1,0 0 1,0 0 0,1 0 0,-1 0-1,0-1 1,1 1 0,-1 0-1,0 0 1,1 0 0,5 11-114,1 19 1,-7-30 120,9 115-204,-4-36 189,-3-69-300,0-16 168,0-16 65,1-9-29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26.314"/>
    </inkml:context>
    <inkml:brush xml:id="br0">
      <inkml:brushProperty name="width" value="0.035" units="cm"/>
      <inkml:brushProperty name="height" value="0.035" units="cm"/>
    </inkml:brush>
  </inkml:definitions>
  <inkml:trace contextRef="#ctx0" brushRef="#br0">0 51 17460,'2'10'382,"-1"-1"0,-1 1 0,0-1 1,-1 16-1,0 13 503,3-36-408,3-9-396,2-11-140,-1-1 16,1 0-1,1 1 1,0 0 0,1 0-1,13-17 1,-22 35 42,0 0 1,1-1-1,-1 1 0,0 0 0,0 0 1,1 0-1,-1 0 0,0 0 0,0 0 1,1 0-1,-1 0 0,0 0 0,0 0 1,1 0-1,-1 0 0,0 0 0,0 0 1,1 0-1,-1 0 0,0 0 0,0 0 1,0 0-1,1 0 0,-1 0 0,0 0 0,0 1 1,1-1-1,-1 0 0,0 0 0,0 0 1,0 0-1,1 0 0,-1 1 0,0-1 1,0 0-1,0 0 0,0 0 0,0 1 1,1-1-1,-1 0 0,0 0 0,0 1 1,0-1-1,0 0 0,0 0 0,0 1 1,0-1-1,0 0 0,0 0 0,0 1 1,0-1-1,0 0 0,0 0 0,0 1 1,2 14 21,0 0 1,0 1-1,-2 26 1,0 14 65,1-42-84,-1-9-67,0 0 1,0 0-1,1 0 0,-1 0 1,1 0-1,1-1 0,-1 1 1,0 0-1,4 5 1,-4-7-79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3.036"/>
    </inkml:context>
    <inkml:brush xml:id="br0">
      <inkml:brushProperty name="width" value="0.035" units="cm"/>
      <inkml:brushProperty name="height" value="0.035" units="cm"/>
    </inkml:brush>
  </inkml:definitions>
  <inkml:trace contextRef="#ctx0" brushRef="#br0">16 2 15051,'-6'-1'1481,"3"5"-865,3 5-264,0 11 1256,6 3-840,-2 4-344,1 2-64,-4-4-136,0 1-23,2-4-370,-3-4-223,-4-11-512,-3-5 768,0-6-184,-2-6-96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3.502"/>
    </inkml:context>
    <inkml:brush xml:id="br0">
      <inkml:brushProperty name="width" value="0.035" units="cm"/>
      <inkml:brushProperty name="height" value="0.035" units="cm"/>
    </inkml:brush>
  </inkml:definitions>
  <inkml:trace contextRef="#ctx0" brushRef="#br0">0 0 16468,'3'0'1440,"4"3"-1040,-4 4-200,0 3 912,1 2-1032,3 1 520,0-2-496,3-4-88,3-2-8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3.909"/>
    </inkml:context>
    <inkml:brush xml:id="br0">
      <inkml:brushProperty name="width" value="0.035" units="cm"/>
      <inkml:brushProperty name="height" value="0.035" units="cm"/>
    </inkml:brush>
  </inkml:definitions>
  <inkml:trace contextRef="#ctx0" brushRef="#br0">83 0 12155,'-4'17'1230,"-11"32"0,13-43-868,0 0 0,-1-1 0,0 0 0,0 1-1,0-1 1,-1 0 0,1-1 0,-1 1-1,-6 5 1,25-44 473,-13 31-839,0 0-1,0-1 1,1 1-1,-1 0 1,1 0-1,0 1 1,0-1-1,0 0 1,0 1-1,0 0 1,0 0-1,1 0 1,6-3-1,-8 4 3,0 1 0,0 0-1,0-1 1,0 1-1,0 0 1,0 0-1,0 0 1,0 0-1,0 1 1,0-1 0,0 0-1,0 1 1,0-1-1,0 1 1,0 0-1,0 0 1,0 0 0,-1 0-1,1 0 1,0 0-1,-1 0 1,1 0-1,-1 1 1,1-1-1,-1 1 1,1-1 0,-1 1-1,2 2 1,0 1 27,0 0-1,0 0 1,0 0 0,-1 1 0,0-1 0,0 1 0,0-1-1,-1 1 1,1 0 0,-1-1 0,-1 1 0,1 0 0,-1 0-1,0 0 1,-1 0 0,1-1 0,-1 1 0,0 0 0,0 0-1,-1-1 1,0 1 0,-4 10 0,2-8 137,-1 0 0,1 0-1,-1-1 1,0 1 0,-1-1 0,0 0 0,0-1 0,-1 1 0,1-1 0,-1-1-1,-1 1 1,1-1 0,-1 0 0,-11 5 0,18-9-202,-1-1 0,1 1 1,-1 0-1,1-1 0,-1 1 0,0-1 0,1 1 0,-1-1 1,0 0-1,1 1 0,-1-1 0,0 0 0,0 0 0,1 0 1,-1-1-1,0 1 0,0 0 0,1-1 0,-1 1 1,0-1-1,1 1 0,-1-1 0,-1-1 0,2 1-37,0 0 0,0-1-1,0 1 1,1 0 0,-1-1 0,0 1-1,1-1 1,-1 1 0,1-1 0,-1 1-1,1-1 1,0 1 0,0-1 0,0 1-1,0-1 1,0 1 0,0-1-1,0 1 1,0-1 0,0 1 0,1-1-1,-1 1 1,1-1 0,-1 1 0,1-1-1,1-1 1,8-16-691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4.299"/>
    </inkml:context>
    <inkml:brush xml:id="br0">
      <inkml:brushProperty name="width" value="0.035" units="cm"/>
      <inkml:brushProperty name="height" value="0.035" units="cm"/>
    </inkml:brush>
  </inkml:definitions>
  <inkml:trace contextRef="#ctx0" brushRef="#br0">170 32 15483,'20'-32'1935,"-22"58"-447,2-10-1093,-13 99 756,3-31-652,1 111 0,12-166-817,-3-28 261,0 0 0,0-1 0,0 1 0,0 0-1,0-1 1,0 1 0,0 0 0,1 0 0,-1-1 0,0 1-1,0 0 1,1-1 0,-1 1 0,0 0 0,1-1 0,-1 1-1,0-1 1,1 1 0,-1 0 0,1-1 0,-1 1 0,1-1-1,0 0 1,-1 1 0,1-1 0,-1 1 0,1-1-1,0 0 1,-1 1 0,1-1 0,1 1 0,-2-2-6,0 1 0,0-1 1,1 1-1,-1-1 0,0 1 1,0-1-1,0 1 0,0-1 1,0 1-1,0-1 0,0 1 1,0-1-1,0 1 0,0-1 1,0 1-1,0-1 0,-1 1 1,1-1-1,0 1 0,0 0 1,0-1-1,-1 1 0,1-1 1,0 1-1,0-1 0,-1 1 1,1 0-1,-1-1 0,-10-17-758,9 16 619,-77-96-1843,9 13 4612,70 85-2492,-1-1 1,0 0-1,1 1 1,-1-1-1,1 0 1,-1 1-1,1-1 1,-1 0-1,1 0 1,0 0-1,-1 1 0,1-1 1,0 0-1,0 0 1,-1 0-1,1 1 1,0-1-1,0 0 1,0 0-1,0 0 1,0 0-1,0 0 1,1 0-1,-1 1 1,0-1-1,0 0 1,0 0-1,1 0 1,-1 1-1,0-1 1,1 0-1,-1 0 1,1 1-1,-1-1 1,1 0-1,-1 1 1,1-1-1,0 0 1,-1 1-1,1-1 1,0 1-1,-1-1 1,1 1-1,0-1 1,0 1-1,-1 0 1,1-1-1,0 1 1,0 0-1,1-1 0,8-1 163,-1 0 0,1 0-1,18-1 1,-8 1-181,98-24-231,-73 14 96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5.024"/>
    </inkml:context>
    <inkml:brush xml:id="br0">
      <inkml:brushProperty name="width" value="0.035" units="cm"/>
      <inkml:brushProperty name="height" value="0.035" units="cm"/>
    </inkml:brush>
  </inkml:definitions>
  <inkml:trace contextRef="#ctx0" brushRef="#br0">218 176 15563,'0'-5'269,"0"0"0,0 0 0,-1-1 0,0 1 0,0 0 0,0 0 1,-1 0-1,0 0 0,0 1 0,0-1 0,0 0 0,-5-5 0,6 8-163,-1 0 0,1 0 0,-1 1 0,0-1 0,0 1 0,0-1 1,1 1-1,-1-1 0,0 1 0,-1 0 0,1 0 0,0 0 0,0 0 1,0 1-1,-1-1 0,1 1 0,0-1 0,-1 1 0,1 0 0,0 0 1,-1 0-1,1 0 0,0 0 0,-1 0 0,1 1 0,0-1 0,-1 1 0,1-1 1,-3 2-1,-2 2-8,0-1 1,0 1 0,1 0-1,-1 1 1,1-1 0,0 1-1,0 0 1,1 1 0,0 0 0,0-1-1,0 2 1,0-1 0,1 0-1,-6 13 1,3-5-87,1 1-1,0 0 1,1 0-1,1 0 1,0 0 0,-2 21-1,5-29-12,1-1-1,-1 0 1,2 0-1,-1 1 1,1-1-1,-1 0 0,2 0 1,-1 0-1,1 0 1,0 0-1,4 9 0,-5-13 1,0 0-1,0-1 0,0 1 0,1 0 0,-1-1 0,0 1 0,1-1 1,-1 0-1,1 0 0,0 1 0,-1-1 0,1 0 0,0 0 0,0 0 1,-1-1-1,4 2 0,-2-2 0,-1 1 1,1-1-1,0 0 1,0 0-1,0 0 1,0 0-1,0-1 1,0 1-1,-1-1 1,1 0-1,0 1 1,0-1-1,-1-1 1,5-1-1,3-3-1,1-1 1,-1 0-1,0-1 0,-1 0 1,1 0-1,-2-1 0,1 0 1,-1-1-1,10-16 0,-3 3 24,-2 0 0,-1-1 0,15-38 0,-19 38 27,-1 0-1,-1-1 0,0 0 0,2-41 0,-9 61-25,-2 6-12,-4 11 0,1 5-16,1 0 0,1 1 0,0 0 0,-2 33 0,4 74-39,2-113 44,1 12 0,5 38-1,-6-57 4,1 0-1,1 1 0,-1-1 0,1 0 1,-1 0-1,2 0 0,-1 0 0,0 0 0,1-1 1,0 1-1,0-1 0,0 1 0,5 3 0,-7-7 0,0 1 0,1-1 0,-1 0 0,1 0 0,-1 0 0,1 0 0,-1 0 0,1-1 0,0 1 0,-1 0 0,1-1 0,0 1 0,-1-1 0,1 0 0,0 1 0,0-1 0,-1 0 0,1 0 0,0 0 0,3-1 0,-3 1 1,1-1 0,-1 0 0,0 0 1,1-1-1,-1 1 0,0 0 0,0-1 0,0 1 1,0-1-1,0 0 0,0 0 0,2-3 0,3-5 14,0 0-1,-1 0 0,-1-1 1,9-21-1,6-30 22,-6 156-380,-14-90 329,1 1-1,0-1 0,0 0 0,1 0 0,-1 1 0,1-1 0,0 0 0,0 0 1,5 6-1,-6-9 12,0 0 0,0 0 0,1 0 0,-1 0 0,0 0 1,0 0-1,1 0 0,-1-1 0,1 1 0,-1 0 0,1-1 0,-1 1 1,1-1-1,-1 0 0,1 1 0,-1-1 0,1 0 0,-1 0 0,1 0 1,0 0-1,-1-1 0,1 1 0,-1 0 0,1 0 0,-1-1 1,1 1-1,-1-1 0,1 0 0,-1 1 0,0-1 0,3-2 0,6-3 4,-1 0-1,0-1 0,0 0 0,0-1 1,-1 0-1,0 0 0,-1-1 0,0 0 0,8-13 1,-3 2 10,-1 0 1,0-1-1,11-34 0,-16 32-19,-5 17-35,-2 17-7,-11 88-48,12-87 110,0 0-1,0 0 1,1 0-1,1 0 1,0 0-1,5 15 1,-7-24-2,1-1 0,0 1 1,0-1-1,0 1 0,0-1 0,1 1 1,-1-1-1,1 0 0,-1 1 1,1-1-1,0 0 0,0 0 0,0 0 1,0-1-1,0 1 0,0 0 1,0-1-1,1 0 0,-1 1 1,1-1-1,-1 0 0,1 0 0,-1 0 1,1 0-1,0-1 0,-1 1 1,1-1-1,0 0 0,-1 1 0,1-1 1,3-1-1,-2 0-75,1 0-1,-1 0 1,1 0-1,-1-1 1,1 1 0,-1-1-1,0-1 1,0 1-1,0 0 1,0-1-1,0 0 1,0 0 0,-1 0-1,1 0 1,-1-1-1,0 1 1,4-8 0,-2 4-1,-1 0 1,0 0 0,-1-1 0,0 0 0,0 1-1,-1-1 1,2-11 0,1-30-316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5.512"/>
    </inkml:context>
    <inkml:brush xml:id="br0">
      <inkml:brushProperty name="width" value="0.035" units="cm"/>
      <inkml:brushProperty name="height" value="0.035" units="cm"/>
    </inkml:brush>
  </inkml:definitions>
  <inkml:trace contextRef="#ctx0" brushRef="#br0">12 1 19300,'-3'3'1344,"0"4"-1160,0-2-384,3-2 560,-1 0-79,-1-3-233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6.029"/>
    </inkml:context>
    <inkml:brush xml:id="br0">
      <inkml:brushProperty name="width" value="0.035" units="cm"/>
      <inkml:brushProperty name="height" value="0.035" units="cm"/>
    </inkml:brush>
  </inkml:definitions>
  <inkml:trace contextRef="#ctx0" brushRef="#br0">217 81 14875,'2'-3'270,"1"0"0,-1 0 0,0-1 0,0 1 0,0-1 0,-1 1-1,1-1 1,-1 0 0,0 0 0,0 0 0,1-7 0,-2 10-190,1 0 0,-1 0 0,0 0-1,0 0 1,0-1 0,0 1 0,-1 0 0,1 0 0,0 0 0,0 0-1,-1 0 1,1 0 0,-1 0 0,1 0 0,-1 0 0,1 0 0,-1 0-1,0 0 1,1 0 0,-1 0 0,0 0 0,0 0 0,1 1 0,-1-1-1,0 0 1,0 1 0,0-1 0,0 1 0,0-1 0,0 1 0,0-1-1,0 1 1,0-1 0,0 1 0,-1 0 0,1 0 0,0 0 0,0 0-1,0 0 1,0 0 0,0 0 0,0 0 0,-1 0 0,1 0 0,-1 1-1,-4 0 19,1 0-1,-1 1 0,1 0 1,0 0-1,0 0 0,0 1 1,0 0-1,1 0 0,-1 0 1,1 0-1,-1 1 0,1-1 1,0 1-1,1 0 0,-1 0 1,1 1-1,-5 6 0,-3 7-39,0 0-1,1 1 1,-8 23-1,3-3-42,2 1-1,2 0 1,2 1-1,1 0 0,2 0 1,0 74-1,6-105-12,0 1 0,1 0 0,0-1 0,0 1 0,1-1 0,1 0 0,4 13 0,-5-20-3,-1 0 0,0-1 1,1 1-1,-1-1 0,1 1 0,0-1 1,-1 0-1,1 0 0,0 0 0,1 0 1,-1 0-1,0 0 0,0-1 1,1 1-1,-1-1 0,1 1 0,0-1 1,-1 0-1,1 0 0,0 0 0,-1 0 1,1-1-1,0 1 0,0-1 1,0 0-1,0 1 0,0-1 0,-1-1 1,1 1-1,0 0 0,4-2 0,3 0 4,-1-1 0,0 0 0,0-1 0,0 0 0,-1 0 0,1-1 0,-1 0 0,0-1 0,-1 0 0,1 0 0,-1 0 0,0-1 0,-1 0 0,0-1 0,0 1 0,0-1 0,-1 0 0,0-1 0,-1 1 0,5-11 0,-9 17 1,1 0-1,0 0 1,-1 0 0,0 0-1,1 0 1,-1 0 0,0 0-1,0 0 1,0 0-1,0-1 1,0 1 0,-1 0-1,1 0 1,-1 0 0,1 0-1,-1 0 1,-1-2-1,1 2 0,0 1-1,0 0 1,0 0-1,0 0 1,-1-1-1,1 1 1,0 0-1,0 0 1,-1 1-1,1-1 1,-1 0-1,1 0 1,-1 1-1,1-1 1,-1 1-1,1-1 1,-4 1-1,2-1 0,-1 1 0,0 0 1,1 0-1,-1 0 0,0 0 0,1 1 1,-1 0-1,1 0 0,-1 0 0,1 0 0,-1 0 1,1 0-1,-1 1 0,1 0 0,0 0 0,0 0 1,0 0-1,-3 3 0,-9 19-6,12-12-6,4-12 9,-1 0 1,0 0 0,0 0 0,0 1 0,0-1-1,0 0 1,0 0 0,1 0 0,-1 0 0,0 1-1,0-1 1,0 0 0,1 0 0,-1 0 0,0 0 0,0 0-1,0 0 1,1 0 0,-1 1 0,0-1 0,0 0-1,0 0 1,1 0 0,-1 0 0,0 0 0,0 0-1,1 0 1,-1 0 0,0 0 0,0 0 0,0 0 0,1 0-1,-1-1 1,0 1 0,0 0 0,1 0 0,-1 0-1,0 0 1,0 0 0,0 0 0,0 0 0,1-1-1,4-2 1,1 0-1,-1-1 1,0 0-1,0 0 1,-1 0-1,8-9 1,9-6 2,-17 15-1,1 0 1,0 0-1,0 1 0,0 0 0,1 0 1,-1 0-1,8-2 0,-12 5-2,1-1 0,0 1 0,0 0 0,-1 0-1,1-1 1,0 1 0,0 0 0,0 1 0,-1-1 0,1 0 0,0 0 0,-1 1-1,1-1 1,0 1 0,-1-1 0,1 1 0,0 0 0,-1 0 0,1 0-1,-1 0 1,1 0 0,-1 0 0,0 0 0,1 0 0,-1 0 0,0 1 0,0-1-1,0 1 1,2 1 0,3 10-2,1 0-1,-2 0 1,0 0-1,0 1 1,-1-1-1,-1 1 1,3 21-1,-3-16-269,1 1-1,1-1 1,8 20 0,-13-39 221,0 1 0,1 0 0,-1 0 0,0-1-1,1 1 1,-1 0 0,0-1 0,1 1 0,-1-1 0,1 1 0,-1 0 0,1-1 0,-1 1 0,1-1 0,0 1 0,-1-1 0,1 0 0,0 1 0,0-1 0,0 1-8,-1-1 0,1 0 0,-1-1 0,1 1 0,-1 0 0,1 0 0,-1 0 1,1 0-1,-1 0 0,1 0 0,-1-1 0,0 1 0,1 0 0,-1 0 0,1-1 0,-1 1 0,0 0 0,1 0 0,-1-1 0,1 1 0,-1-1 0,2-2-106,0 1-1,0-1 1,0 0 0,0 0-1,-1 0 1,0 0 0,2-4-1,3-21-598,0-6-115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6.560"/>
    </inkml:context>
    <inkml:brush xml:id="br0">
      <inkml:brushProperty name="width" value="0.035" units="cm"/>
      <inkml:brushProperty name="height" value="0.035" units="cm"/>
    </inkml:brush>
  </inkml:definitions>
  <inkml:trace contextRef="#ctx0" brushRef="#br0">1 509 14939,'-1'2'146,"1"0"-1,0 0 1,0 0 0,0 0-1,1-1 1,-1 1 0,0 0-1,1 0 1,0 0 0,-1 0-1,1 0 1,0 0 0,0-1-1,0 1 1,0 0-1,0 0 1,0-1 0,0 1-1,1-1 1,-1 1 0,0-1-1,2 1 1,-1-1-47,0-1 0,0 1 1,-1-1-1,1 1 0,0-1 0,0 0 1,-1 0-1,1 0 0,0 0 0,0 0 1,0-1-1,-1 1 0,1 0 0,0-1 1,0 1-1,-1-1 0,1 0 0,-1 0 1,1 1-1,0-1 0,-1 0 0,0 0 1,1-1-1,-1 1 0,1 0 0,0-2 0,12-8 128,-1-1 0,0-1 0,-1 0 0,0-1 0,-2-1 0,1 1-1,-2-1 1,0-1 0,0 0 0,7-21 0,-14 25-205,-6 12 1,-8 17 1,3 2-11,1 0 0,1 0 0,1 0 0,0 1 0,1 0 0,2 0 1,0 0-1,1 0 0,1 37 0,1-56-10,0 0 0,0 0 0,0 1 0,0-1 0,0 0 0,0 1 0,0-1-1,0 0 1,1 0 0,-1 1 0,1-1 0,-1 0 0,1 0 0,-1 0 0,1 0 0,0 1 0,-1-1 0,1 0 0,0 0 0,0 0 0,0-1 0,0 1 0,1 1 0,-1-2 0,0 0-1,1 0 1,-1 0 0,0 0-1,0 0 1,0 0 0,0-1 0,0 1-1,0 0 1,0-1 0,0 1-1,0-1 1,0 1 0,0-1 0,0 0-1,0 1 1,0-1 0,0 0-1,-1 0 1,2-1 0,6-6 10,0-1 1,-1 0 0,10-17-1,35-65 44,-4-3-1,61-171 1,-100 239-40,7-37 0,-16 61-17,0 1 0,1 0 0,-1-1 0,0 1 0,0-1 0,0 1 0,0 0 0,0-1 0,0 1 0,0 0 0,-1-1 0,1 1 0,0 0 0,-1-1 0,0-1 0,0 2 0,1 1 0,0 0-1,-1 0 1,1-1 0,-1 1 0,1 0-1,0 0 1,-1 0 0,1-1-1,-1 1 1,1 0 0,-1 0 0,1 0-1,-1 0 1,1 0 0,0 0-1,-1 0 1,1 0 0,-1 0 0,1 0-1,-1 0 1,1 1 0,-1-1 0,1 0-1,0 0 1,-1 0 0,1 0-1,-1 1 1,0-1 0,-2 3-2,-1-1 0,1 1-1,-1 0 1,1 0 0,0 0 0,0 0 0,0 0 0,-3 5-1,-11 20-21,2 1 0,1 1 0,1 0-1,1 0 1,2 1 0,1 1-1,2 0 1,0 0 0,3 0-1,0 1 1,2-1 0,4 46-1,-1-70-222,0 0-1,0-1 0,1 1 1,0 0-1,1-1 0,4 9 1,-7-14 152,1-1-1,0 1 1,0 0 0,0-1 0,0 1-1,0 0 1,0-1 0,0 0 0,1 1 0,-1-1-1,0 0 1,1 1 0,-1-1 0,1 0-1,0 0 1,-1 0 0,1 0 0,0-1 0,0 1-1,-1 0 1,1-1 0,0 1 0,0-1-1,0 0 1,0 1 0,0-1 0,0 0 0,-1 0-1,5-1 1,16-5-857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861"/>
    </inkml:context>
    <inkml:brush xml:id="br0">
      <inkml:brushProperty name="width" value="0.025" units="cm"/>
      <inkml:brushProperty name="height" value="0.025" units="cm"/>
    </inkml:brush>
  </inkml:definitions>
  <inkml:trace contextRef="#ctx0" brushRef="#br0">1 228 9705,'0'0'10826,"48"12"-10217,-14-17-353,5-6-192,0 3-64,6-1-544,0-1-1858,-1-2-1186,-3 0-1505,-2 0-1409</inkml:trace>
  <inkml:trace contextRef="#ctx0" brushRef="#br0" timeOffset="1">670 1 13293,'0'0'3021,"-12"1"-1318,1 0-1236,-1 1 0,1 0-1,-1 0 1,1 1 0,0 1 0,0 0 0,1 1 0,-20 10-1,27-13-352,-14 9 411,0 0-1,-18 17 0,31-25-492,1 0-1,-1 0 1,1 0-1,0 1 0,1-1 1,-1 1-1,1 0 1,-1 0-1,1 0 0,0 0 1,0 0-1,1 0 1,-1 0-1,1 1 0,0-1 1,-1 8-1,3-10-30,0 0 0,-1 0 0,1 0 0,0-1 0,0 1 0,0 0-1,0-1 1,0 1 0,1 0 0,-1-1 0,1 1 0,-1-1 0,1 0 0,-1 1 0,1-1 0,-1 0 0,1 0-1,0 0 1,0 0 0,0-1 0,0 1 0,-1 0 0,1-1 0,0 1 0,0-1 0,0 0 0,0 1-1,3-1 1,62 5-2883,-4-7-6583,-30-8 742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7.012"/>
    </inkml:context>
    <inkml:brush xml:id="br0">
      <inkml:brushProperty name="width" value="0.035" units="cm"/>
      <inkml:brushProperty name="height" value="0.035" units="cm"/>
    </inkml:brush>
  </inkml:definitions>
  <inkml:trace contextRef="#ctx0" brushRef="#br0">108 359 17124,'-9'10'527,"-12"17"871,-20 32 1,35-50-1209,1 0 0,1 0 0,0 0 0,0 1-1,1 0 1,0 0 0,1 0 0,-2 10 0,4-19-180,0-1-1,0 1 1,-1 0 0,1-1 0,0 1 0,0-1-1,0 1 1,0 0 0,0-1 0,0 1 0,0 0 0,0-1-1,0 1 1,0-1 0,0 1 0,1 0 0,-1-1-1,0 1 1,0-1 0,1 1 0,-1 0 0,0-1 0,1 1-1,-1-1 1,0 1 0,1-1 0,-1 1 0,1-1-1,-1 0 1,1 1 0,-1-1 0,1 0 0,-1 1 0,1-1-1,-1 0 1,1 1 0,0-1 0,-1 0 0,1 0-1,-1 0 1,1 0 0,0 1 0,-1-1 0,1 0 0,0 0-1,-1 0 1,1 0 0,0 0 0,-1-1 0,1 1-1,-1 0 1,1 0 0,0 0 0,-1-1 0,1 1 0,-1 0-1,1 0 1,-1-1 0,1 1 0,0-1 0,5-2 2,-1 0 1,1 0 0,-1 0-1,0-1 1,5-5 0,7-7 3,-2-2 0,0 0 0,-1-1 0,21-37 0,38-90 68,-50 97-72,-2-1 0,-3-1 1,13-58-1,-30 98-23,-5 12-5,-6 15 2,-6 21 127,2 1 1,1 0 0,2 1 0,2 0 0,-7 61-1,15-91-49,-2 18-341,1 35 1,2-55 179,0 0 1,1 0-1,0-1 0,0 1 1,1-1-1,-1 1 0,1-1 1,1 1-1,-1-1 1,7 11-1,2-6-312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7.543"/>
    </inkml:context>
    <inkml:brush xml:id="br0">
      <inkml:brushProperty name="width" value="0.035" units="cm"/>
      <inkml:brushProperty name="height" value="0.035" units="cm"/>
    </inkml:brush>
  </inkml:definitions>
  <inkml:trace contextRef="#ctx0" brushRef="#br0">1 1 17988,'3'10'3936,"-3"25"-2601,-1 39-782,0-58-457,-1 33 97,2-46-184,0-1 1,0 0 0,1 1-1,-1-1 1,0 0 0,1 0-1,0 0 1,-1 1 0,1-1-1,0 0 1,0 0 0,0 0-1,0 0 1,1 0 0,-1-1 0,3 4-1,-3-5-6,0 1 0,0-1 0,1 1 0,-1-1 0,0 1 0,0-1 0,1 0 1,-1 0-1,0 0 0,1 0 0,-1 0 0,0 0 0,1 0 0,-1 0 0,0 0 0,0 0 0,1-1 0,-1 1 0,0-1 0,0 1 0,1-1 0,1 0 0,25-18 26,-8 0-6,-1-1 0,25-35 1,-10 12-23,-33 42-3,-1 0 1,1 1 0,-1-1 0,1 0 0,0 0-1,0 1 1,-1-1 0,1 0 0,0 1 0,0-1-1,-1 1 1,1-1 0,0 1 0,0 0-1,0-1 1,0 1 0,1-1 0,-1 1 0,-1 1 0,0-1 0,1 0 1,-1 0-1,0 0 0,1 1 0,-1-1 0,1 0 1,-1 0-1,0 1 0,0-1 0,1 0 0,-1 1 1,0-1-1,1 0 0,-1 1 0,0-1 0,0 0 1,0 1-1,1-1 0,-1 0 0,0 1 0,0-1 0,0 1 1,0-1-1,0 1 0,2 40-34,-2-32 28,-2 37-77,0-29-158,2 1 1,1 27-1,-1-44 185,0-1-1,0 1 1,0 0 0,1 0 0,-1 0 0,0 0-1,0 0 1,0 0 0,1-1 0,-1 1 0,0 0-1,1 0 1,-1 0 0,0 0 0,1-1 0,-1 1-1,1 0 1,0-1 0,-1 1 0,1 0 0,0-1 0,-1 1-1,2 0 1,-1-1-27,0 0 0,0 0-1,0 0 1,0 0 0,-1 0 0,1-1-1,0 1 1,0 0 0,-1-1 0,1 1-1,0 0 1,0-1 0,-1 1-1,1-1 1,0 1 0,-1-1 0,1 1-1,-1-1 1,2-1 0,4-5-361,-1 0 0,0-1-1,5-9 1,7-16-354,3-4-99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7.978"/>
    </inkml:context>
    <inkml:brush xml:id="br0">
      <inkml:brushProperty name="width" value="0.035" units="cm"/>
      <inkml:brushProperty name="height" value="0.035" units="cm"/>
    </inkml:brush>
  </inkml:definitions>
  <inkml:trace contextRef="#ctx0" brushRef="#br0">46 1 12011,'1'3'262,"0"0"0,0 0 0,-1 0 0,1 0 1,-1 0-1,0 0 0,0 0 0,0 0 1,-1 0-1,1 1 0,-2 3 0,-12 36 1336,6-19-353,1 0-334,2-7-189,0 0 0,-2 20 0,7-38-711,0 1 0,0 0 0,0 0 1,0 0-1,0 0 0,0 0 0,1 0 1,-1 0-1,0 0 0,0 0 1,0 0-1,0 0 0,0 0 0,1 0 1,-1 0-1,0 0 0,0 0 0,0 0 1,0 0-1,0 0 0,0 0 1,1 0-1,-1 0 0,0 0 0,0 0 1,0 0-1,0 1 0,0-1 1,0 0-1,1 0 0,-1 0 0,0 0 1,0 0-1,0 0 0,0 0 0,0 0 1,0 1-1,0-1 0,0 0 1,0 0-1,0 0 0,0 0 0,0 0 1,0 0-1,0 1 0,1-1 1,-1 0-1,0 0 0,0 0 0,0 0 1,0 0-1,-1 1 0,1-1 0,0 0 1,0 0-1,0 0 0,0 0 1,0 0-1,0 0 0,0 1 0,0-1 1,0 0-1,0 0 0,0 0 1,0 0-1,0 0 0,0 0 0,-1 0 1,1 1-1,11-14 265,10-21-153,2-15 47,-15 29-102,15-25-1,-23 44-67,0 1 0,0 0 0,0 0 0,1 0 1,-1 0-1,0-1 0,0 1 0,0 0 0,0 0 0,0 0 0,0 0 0,0 0 0,0-1 0,0 1 0,0 0 0,0 0 0,1 0 0,-1 0 1,0 0-1,0 0 0,0-1 0,0 1 0,0 0 0,1 0 0,-1 0 0,0 0 0,0 0 0,0 0 0,0 0 0,0 0 0,1 0 0,-1 0 1,0 0-1,0 0 0,0 0 0,0 0 0,1 0 0,-1 0 0,0 0 0,0 0 0,0 0 0,0 0 0,1 0 0,-1 0 0,0 0 0,3 10 0,-2 20-20,-1-26 10,-5 68-24,3-52 24,0 0-1,2 0 1,0 0 0,5 33 0,-5-52 2,0 0-1,0 1 1,0-1-1,1 0 1,-1 0-1,0 0 1,1 0-1,-1 0 1,0 0-1,1 0 1,0-1-1,-1 1 1,1 0-1,-1 0 1,1 0-1,0 0 1,0-1-1,0 1 1,0 0-1,0 0-18,0-1-1,-1 0 0,1 0 1,0 0-1,-1 0 0,1 0 1,0 0-1,-1 0 0,1 0 1,-1 0-1,1-1 0,0 1 1,-1 0-1,1 0 0,0-1 0,-1 1 1,1 0-1,-1-1 0,1 1 1,-1 0-1,1-1 0,0 0 1,3-3-205,0 0 1,-1 0 0,1-1 0,-1 1 0,5-9-1,20-52-595,-15 26 290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8.444"/>
    </inkml:context>
    <inkml:brush xml:id="br0">
      <inkml:brushProperty name="width" value="0.035" units="cm"/>
      <inkml:brushProperty name="height" value="0.035" units="cm"/>
    </inkml:brush>
  </inkml:definitions>
  <inkml:trace contextRef="#ctx0" brushRef="#br0">114 285 13091,'17'-11'1664,"-14"10"-1376,0-1 1,0 0-1,1 0 0,-2 0 1,1 0-1,0-1 0,0 1 1,-1-1-1,1 0 0,2-3 0,-5 5-243,0 1 0,0 0-1,0 0 1,0 0 0,0 0-1,0 0 1,0 0 0,0 0-1,0-1 1,0 1-1,0 0 1,0 0 0,-1 0-1,1 0 1,0 0 0,0 0-1,0 0 1,0 0 0,0-1-1,0 1 1,0 0-1,0 0 1,0 0 0,-1 0-1,1 0 1,0 0 0,0 0-1,0 0 1,0 0 0,0 0-1,0 0 1,0 0-1,-1 0 1,1 0 0,0 0-1,0 0 1,0 0 0,0 0-1,0 0 1,0 0 0,0 0-1,-1 0 1,1 0-1,0 0 1,0 0 0,0 0-1,0 0 1,0 0 0,0 0-1,0 0 1,-1 0 0,1 1-1,0-1 1,0 0-1,0 0 1,0 0 0,0 0-1,0 0 1,0 0 0,0 0-1,0 1 1,-10 3 253,-2 9 23,0 0 0,1 0 0,0 1 0,1 1 0,-14 26 0,21-37-263,-13 25 290,-14 34 0,26-55-267,0 1 0,1 0 0,1 0 0,-1 1 0,2-1 0,-1 0 0,1 1 0,0 14 0,1-23-73,0 0 0,0 0-1,0 0 1,1 0 0,-1 0-1,0 0 1,0 0 0,1 0-1,-1 0 1,0 0 0,1 0-1,-1 0 1,1 0 0,-1 0 0,1-1-1,-1 1 1,1 0 0,0 0-1,-1-1 1,1 1 0,0 0-1,0-1 1,0 1 0,0 0-1,-1-1 1,1 0 0,0 1 0,0-1-1,0 1 1,0-1 0,0 0-1,0 0 1,0 1 0,0-1-1,0 0 1,0 0 0,0 0-1,0 0 1,0 0 0,0 0-1,1-1 1,3 0 0,-1 0-1,1 0 0,-1-1 1,0 0-1,0 0 0,0 0 1,0 0-1,6-4 1,7-8 7,0-1 0,-1 0 0,-1-1 0,0-1 0,-1-1 0,12-20 0,4-10-73,27-61 0,-46 86-79,0-1 1,-1 0-1,-2 0 1,0 0-1,-2-1 0,5-36 1,-10 58 99,-1-1 0,0 1 0,0 0 0,0 0 0,-1 0 0,1 0 0,-1-1 0,1 1 0,-1 0 0,0 0 0,0 0-1,-3-5 1,2 7 20,1-1 0,0 1-1,0 0 1,0 0 0,-1 0-1,1 0 1,-1 0 0,1 0-1,-1 0 1,1 1 0,-1-1-1,1 1 1,-1-1 0,0 1-1,1-1 1,-1 1 0,0 0-1,1 0 1,-1 0 0,0 0-1,1 0 1,-1 0 0,0 0-1,1 0 1,-3 1 0,-4 2 43,0-1 1,0 1-1,0 0 1,1 1-1,-1 0 1,1 0-1,0 0 1,0 1-1,1 0 1,-1 1-1,1-1 1,0 1-1,1 0 1,-1 1 0,1-1-1,1 1 1,-1 0-1,-5 14 1,9-20-15,1 1 0,-1 0 0,1-1 0,-1 1 0,1 0 0,0 0 0,0 0 0,0-1 0,0 1 0,0 0 0,1 0 1,-1-1-1,0 1 0,1 0 0,0 0 0,-1-1 0,1 1 0,0-1 0,0 1 0,-1-1 0,3 3 0,2 1 2,-1 0 0,1 0 0,0-1 0,9 6 0,9 9-7,-15-9-8,0-1-1,0 1 0,-1 1 0,0-1 0,-1 1 0,0 0 0,-1 1 0,0-1 1,4 19-1,2 12-500,6 62 1,-5-25-938,-4-52 1056,5-10-140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9.024"/>
    </inkml:context>
    <inkml:brush xml:id="br0">
      <inkml:brushProperty name="width" value="0.035" units="cm"/>
      <inkml:brushProperty name="height" value="0.035" units="cm"/>
    </inkml:brush>
  </inkml:definitions>
  <inkml:trace contextRef="#ctx0" brushRef="#br0">111 1 15523,'-8'15'652,"2"0"-1,-1 1 0,2 0 1,0 0-1,1 1 1,-4 33-1,4-26-36,-30 365 3415,14-98-3305,11-223-655,28-114-196,-6 16-8,1-4-23,60-136-522,-63 148 563,1 0 0,2 2 0,0-1 0,1 1 0,23-23-1,-34 39 108,-1 1 0,1-1 0,0 1 0,0 0-1,1 1 1,-1-1 0,6-2 0,-9 4 8,0 1 0,0 0 1,0-1-1,0 1 0,0 0 0,1 0 0,-1 0 1,0 0-1,0 0 0,0 0 0,0 0 1,0 0-1,0 0 0,1 1 0,-1-1 1,0 0-1,0 1 0,0-1 0,0 1 0,0-1 1,0 1-1,0-1 0,0 1 0,0 0 1,-1-1-1,1 1 0,0 0 0,0 0 0,0 0 1,-1-1-1,1 1 0,-1 0 0,1 0 1,0 0-1,0 2 0,0 2 1,1 0-1,-1-1 1,0 1-1,0 0 1,-1 0-1,1-1 1,-1 1-1,0 0 1,0 0 0,-1 0-1,1-1 1,-1 1-1,-2 6 1,-3 11 99,-13 30 0,15-43-51,-8 13 115,7-19-16,6-14 86,55-220 200,-52 222-445,-1 8-23,5 14-93,-3-2-19,-3-9 90,-1 0-1,1 0 1,0 0 0,-1-1 0,1 1 0,0-1 0,0 1 0,0-1 0,0 0 0,0 1 0,1-1 0,-1 0 0,0-1 0,0 1 0,1 0 0,-1-1-1,1 1 1,-1-1 0,0 1 0,1-1 0,-1 0 0,1 0 0,4-1 0,-1-1 41,1 1 0,0-2 0,-1 1 1,1-1-1,-1 0 0,0 0 0,9-6 0,13-10-269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9.688"/>
    </inkml:context>
    <inkml:brush xml:id="br0">
      <inkml:brushProperty name="width" value="0.035" units="cm"/>
      <inkml:brushProperty name="height" value="0.035" units="cm"/>
    </inkml:brush>
  </inkml:definitions>
  <inkml:trace contextRef="#ctx0" brushRef="#br0">40 110 15331,'-29'73'2315,"26"-65"-2070,1 0 1,0 0-1,1 1 1,-1-1-1,2 0 1,-1 0-1,2 11 1,-2-18-211,1-1 1,0 1-1,0 0 1,0-1-1,0 1 1,0 0-1,1-1 1,-1 1-1,0 0 1,0-1-1,0 1 1,1 0-1,-1-1 1,0 1 0,0 0-1,1-1 1,-1 1-1,1-1 1,-1 1-1,0-1 1,1 1-1,-1-1 1,1 1-1,-1-1 1,1 1-1,0-1 1,-1 0-1,1 1 1,-1-1-1,2 1 1,-1-1-12,1-1 1,-1 1-1,0 0 1,1-1-1,-1 1 1,0-1-1,0 1 0,0-1 1,0 1-1,0-1 1,1 0-1,-1 0 1,0 0-1,1-1 0,6-7-71,0 0 0,10-14-1,-18 22 47,21-32-615,24-51 1,-27 47-115,-17 36 676,-1 0-1,1 0 1,-1 0-1,1-1 1,0 1-1,-1 0 1,1 0-1,0 0 1,0 0-1,0 0 1,-1 0-1,1 1 1,0-1-1,0 0 1,2-1-1,-3 3 35,1-1-1,-1 0 1,0 0-1,1 1 1,-1-1-1,0 0 1,1 0 0,-1 1-1,0-1 1,1 0-1,-1 1 1,0-1-1,0 0 1,0 1-1,1-1 1,-1 1 0,0-1-1,0 0 1,0 1-1,0-1 1,0 1-1,0-1 1,1 0-1,-1 1 1,0-1 0,0 1-1,0-1 1,-1 1-1,1 48-404,-1-42 463,7 293 2301,-4-267-2076,0 0-1,-2 0 0,-2 0 1,0 0-1,-3-1 0,-12 50 1,16-79-136,0 1 0,0-1 0,-1 0 1,0 0-1,1 0 0,-5 5 1,6-8-101,0 0 1,0 1 0,-1-1-1,1 0 1,0 1 0,-1-1-1,1 0 1,0 0 0,-1 1 0,1-1-1,-1 0 1,1 0 0,0 0-1,-1 1 1,1-1 0,-1 0-1,1 0 1,0 0 0,-1 0-1,1 0 1,-1 0 0,0 0-1,0 0-3,1-1-1,-1 1 1,0 0-1,1-1 1,-1 1-1,1-1 1,-1 1-1,1-1 1,-1 1-1,1-1 1,-1 0-1,1 1 0,-1-1 1,1 0-1,0 1 1,-1-1-1,1 0 1,-1 0-1,-2-7 42,1-1-1,-1 1 1,2-1 0,-1 0-1,1 0 1,0 0-1,1 1 1,1-15-1,1 1-119,0 0-1,8-26 0,-1 17-40,1 0 0,1 0 0,2 2 0,29-50 0,81-103-195,-48 77 306,-68 95-11,-5 7 6,0 0-1,1 0 1,-1-1-1,-1 1 0,1 0 1,0-1-1,-1 1 1,1-5-1,-2 8-7,0 0 1,0 0-1,1 0 0,-1 0 0,0 0 1,0 0-1,0 0 0,0 0 1,0-1-1,0 1 0,0 0 1,0 0-1,0 0 0,0 0 0,0 0 1,0 0-1,0-1 0,0 1 1,0 0-1,0 0 0,0 0 1,0 0-1,0 0 0,0 0 1,0 0-1,0-1 0,-1 1 0,1 0 1,0 0-1,0 0 0,0 0 1,0 0-1,0 0 0,0 0 1,0 0-1,0 0 0,0 0 1,0-1-1,-1 1 0,1 0 0,0 0 1,0 0-1,0 0 0,0 0 1,0 0-1,0 0 0,0 0 1,-1 0-1,1 0 0,0 0 0,0 0 1,0 0-1,0 0 0,-9 5 71,-9 10 42,4 2 32,0 0 1,1 0-1,1 2 1,-17 33-1,25-45-123,1 0-1,0 1 1,0-1-1,1 1 1,0-1-1,0 1 1,1 0-1,0 0 1,0-1-1,1 1 0,0 0 1,0 0-1,1 0 1,0 0-1,1-1 1,3 14-1,-4-20-80,0 1 0,0 0 0,0 0 0,0-1 0,0 1 0,0-1 0,1 1-1,-1-1 1,1 1 0,-1-1 0,1 0 0,-1 0 0,1 0 0,0 0 0,3 2 0,-4-3 30,0 1-1,0-1 1,0 0 0,1 1 0,-1-1 0,0 0 0,0 0 0,0 0-1,1 0 1,-1 0 0,0 0 0,0 0 0,0 0 0,1-1-1,-1 1 1,0 0 0,0-1 0,0 1 0,0-1 0,0 1 0,0-1-1,0 0 1,0 1 0,0-1 0,0 0 0,0 0 0,1-1 0,12-20-344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1.140"/>
    </inkml:context>
    <inkml:brush xml:id="br0">
      <inkml:brushProperty name="width" value="0.035" units="cm"/>
      <inkml:brushProperty name="height" value="0.035" units="cm"/>
    </inkml:brush>
  </inkml:definitions>
  <inkml:trace contextRef="#ctx0" brushRef="#br0">92 15 15291,'0'-1'133,"0"1"-1,0-1 0,-1 0 1,1 0-1,0 0 0,-1 0 1,1 0-1,0 0 1,-1 1-1,1-1 0,-1 0 1,1 0-1,-1 1 0,1-1 1,-2-1-1,1 2-71,1 0-1,0 0 1,-1 0 0,1 0-1,0 0 1,-1 0-1,1 0 1,0 0 0,-1 0-1,1 0 1,0 0-1,-1 0 1,1 0 0,0 0-1,-1 0 1,1 0 0,0 0-1,0 0 1,-1 0-1,1 1 1,0-1 0,-1 0-1,1 0 1,0 0-1,0 1 1,-1-1 0,1 0-1,0 1 1,-2 1 155,0 0 1,0 1-1,0-1 1,1 1-1,-1 0 1,1-1-1,0 1 1,-1 4-1,-8 34 252,3 0-1,1 0 1,-1 55 0,3-36-168,-5 55 146,-9 186 589,19-298-1044,1-11-13,2-17-35,-3-257-683,-1 270 675,1 1-29,3 13 5,7 18-35,-4-7 107,-5-9 12,0 0 0,1 0 0,0 0 0,0-1 0,0 1 0,1-1 0,-1 0 0,1 1 0,-1-2 0,1 1 0,0 0 0,0-1 0,1 0 0,-1 0 0,0 0 0,1 0 0,-1-1-1,1 1 1,0-1 0,-1 0 0,1-1 0,0 1 0,-1-1 0,1 0 0,0 0 0,0-1 0,-1 1 0,1-1 0,0 0 0,-1 0 0,1-1 0,5-2 0,6-4 16,0-1 1,-1 0 0,0-2 0,-1 1 0,0-2-1,-1 0 1,18-21 0,-16 16 38,-1-2 0,0 0 1,-1-1-1,-1 0 0,12-28 1,-20 38-21,-1 1-1,0-1 1,0 0 0,-1 0 0,0 0 0,-1 0 0,1-16 0,-2 24-27,0 0 0,0 0 0,-1 0 0,1-1 0,0 1 0,-1 0 0,1 0 1,-1 0-1,0 0 0,1 0 0,-1 0 0,0 0 0,0 0 0,-1 1 0,1-1 0,0 0 0,-1 0 1,1 1-1,0-1 0,-1 1 0,0 0 0,1-1 0,-1 1 0,0 0 0,0 0 0,0 0 1,0 0-1,0 0 0,0 0 0,0 1 0,0-1 0,0 1 0,0-1 0,0 1 0,0 0 0,0 0 1,-1 0-1,1 0 0,0 0 0,0 0 0,-3 1 0,-1 1-5,-1-1 0,1 1 0,0 0 0,0 0 0,0 0 0,1 1 0,-1 0 0,1 0 0,-1 1 0,1 0 0,0 0 0,0 0 0,1 0-1,-1 1 1,-3 4 0,-5 7-7,2 0 0,0 0 0,-14 28 0,14-22 9,-13 37 0,21-50 2,0 1-1,1-1 1,0 1 0,0-1-1,1 1 1,1 18 0,0-26-2,-1-1 0,1 0 0,0 0 0,1 0 0,-1 1 0,0-1 0,0 0 1,0 0-1,1 0 0,-1 1 0,1-1 0,-1 0 0,1 0 0,-1 0 0,1 0 0,-1 0 0,1 0 1,0 0-1,0 0 0,0 0 0,-1 0 0,1-1 0,0 1 0,0 0 0,0 0 0,0-1 0,0 1 1,1-1-1,-1 1 0,0-1 0,0 1 0,0-1 0,0 0 0,1 1 0,-1-1 0,0 0 0,0 0 1,0 0-1,1 0 0,-1 0 0,0 0 0,0 0 0,0-1 0,1 1 0,1-1 0,6-2 1,0 0 1,0-1-1,0 0 0,14-9 0,-16 8-3,5-2-1,0 0-23,0 0 0,1 0-1,-1 2 1,22-8 0,-32 12 15,1 1-1,-1-1 1,1 0 0,-1 1-1,1 0 1,-1 0 0,1 0-1,0 0 1,-1 0 0,1 0-1,-1 0 1,1 1 0,-1 0-1,1-1 1,-1 1 0,1 0-1,-1 0 1,0 0 0,1 0 0,-1 1-1,0-1 1,0 1 0,0-1-1,0 1 1,0 0 0,0 0-1,-1 0 1,1 0 0,0 0-1,-1 0 1,2 3 0,0 2-21,0 0 0,0 0 0,0 1 0,-1-1 0,-1 1 0,1-1 0,0 12 0,-2 57-131,-1-15 19,1-60 124,0 0 0,0 0 0,0 1 1,0-1-1,0 0 0,1 0 0,-1 0 0,0 0 1,0 0-1,1 0 0,-1 0 0,1 0 0,-1 0 0,1 0 1,-1 0-1,1 0 0,-1 0 0,1 0 0,1 1 0,-1-2-15,0 0-1,-1 1 0,1-1 1,0 0-1,-1 0 0,1 0 1,0 0-1,-1 0 0,1-1 0,-1 1 1,1 0-1,0 0 0,-1 0 1,1-1-1,0 1 0,-1 0 1,1 0-1,-1-1 0,1 1 0,-1-1 1,1 1-1,-1 0 0,2-2 1,2-2-284,1-1 0,-1-1 0,1 1 0,5-10 1,15-32-2123,-1 0 1,19-57-1,25-105-488,-56 172 3280,13-47 3769,-33 124 1375,-2 51-3793,7-38-1316,3 0-1,2 0 1,2 0-1,12 56 0,-13-94-526,3 27-911,-28-92-2317,-33-80 1579,-6-15 5058,60 144-3188,1 0-1,-1 0 1,1 1 0,-1-1 0,1 0 0,0 0 0,-1 0-1,1 0 1,0 1 0,0-1 0,0 0 0,0 0 0,0 0-1,-1 0 1,1 0 0,1 0 0,-1 0 0,0 0 0,0 1-1,0-1 1,0 0 0,1 0 0,-1 0 0,0 0-1,1 0 1,-1 1 0,1-1 0,-1 0 0,1 0 0,-1 1-1,2-2 1,0 1 49,1 0 0,-1 1 1,1 0-1,-1-1 0,0 1 0,1 0 0,-1 0 0,1 0 0,-1 0 0,1 1 0,3 0 0,35 4-619,69 0 0,-80-5 214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2.199"/>
    </inkml:context>
    <inkml:brush xml:id="br0">
      <inkml:brushProperty name="width" value="0.035" units="cm"/>
      <inkml:brushProperty name="height" value="0.035" units="cm"/>
    </inkml:brush>
  </inkml:definitions>
  <inkml:trace contextRef="#ctx0" brushRef="#br0">18 5 19652,'4'-4'1625,"-4"5"-1153,-5 6-232,-4 2 656,3 0-200,5 5-328,1 2-248,4-5-496,5-4-376,-1-7 616,-1-5-88,3-18-144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2.118"/>
    </inkml:context>
    <inkml:brush xml:id="br0">
      <inkml:brushProperty name="width" value="0.035" units="cm"/>
      <inkml:brushProperty name="height" value="0.035" units="cm"/>
    </inkml:brush>
  </inkml:definitions>
  <inkml:trace contextRef="#ctx0" brushRef="#br0">1 48 15867,'0'0'2377,"1"0"-1593,3-2-328,6-1-176,2 1 1177,8-6-953,9 3-112,-1-4-240,4 2-96,-1 1-240,1 2-184,-6 2-328,-5 2-185,-8 5 105,-7 2 432,-8 4-240,-2 1-128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2.585"/>
    </inkml:context>
    <inkml:brush xml:id="br0">
      <inkml:brushProperty name="width" value="0.035" units="cm"/>
      <inkml:brushProperty name="height" value="0.035" units="cm"/>
    </inkml:brush>
  </inkml:definitions>
  <inkml:trace contextRef="#ctx0" brushRef="#br0">1 378 15811,'-1'11'1529,"2"-7"-849,9 1-280,9-7 704,1-2-176,5-3-640,0-3-400,5 1-448,-2 1 576,-4-10-280,0-2-120</inkml:trace>
  <inkml:trace contextRef="#ctx0" brushRef="#br0" timeOffset="1">535 2 11995,'2'0'283,"0"-1"1,1 1 0,-1 0-1,0 0 1,1 0 0,-1 0-1,1 1 1,-1-1 0,0 0-1,1 1 1,-1 0 0,0 0-1,0-1 1,0 1 0,1 0-1,-1 1 1,0-1 0,0 0-1,-1 1 1,1-1 0,0 1-1,0-1 1,-1 1 0,1 0-1,2 3 1,0 0-133,0-1 1,-1 1-1,1 0 0,-1 1 1,0-1-1,0 0 0,-1 1 1,0 0-1,3 9 0,-4-4-31,0 1-1,-1-1 1,0 1-1,-1-1 1,-1 1-1,1-1 1,-2 0-1,-6 19 1,-40 88 335,28-72-450,14-29-159,-11 23-1367,16-38 1408,1 1-1,-1-1 1,1 0-1,-1 0 0,0 0 1,0 0-1,0 0 1,0 0-1,0-1 1,0 1-1,0 0 1,-5 1-1,6-2 87,0-1 0,1 0-1,-1 0 1,0 1 0,0-1-1,0 0 1,0 0 0,0 0 0,0 0-1,0 0 1,0 0 0,0 0 0,0 0-1,1 0 1,-1 0 0,0-1-1,0 1 1,0 0 0,-1-1 0,-16-18-724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187"/>
    </inkml:context>
    <inkml:brush xml:id="br0">
      <inkml:brushProperty name="width" value="0.025" units="cm"/>
      <inkml:brushProperty name="height" value="0.025" units="cm"/>
    </inkml:brush>
  </inkml:definitions>
  <inkml:trace contextRef="#ctx0" brushRef="#br0">120 1 11307,'0'0'7527,"-42"10"-6054,22 6-95,9 1-418,8 3-735,-1-1-225,4-1 0,4-2 32,10 1 32,0-6-929,1 0-961,1-3-768,-7-5-2595</inkml:trace>
  <inkml:trace contextRef="#ctx0" brushRef="#br0" timeOffset="1">1 91 13261,'0'0'8936,"68"-1"-8904,-40 3 96,6-2-288,0 2-1890,-5-2-2146,3 0-1153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3.571"/>
    </inkml:context>
    <inkml:brush xml:id="br0">
      <inkml:brushProperty name="width" value="0.035" units="cm"/>
      <inkml:brushProperty name="height" value="0.035" units="cm"/>
    </inkml:brush>
  </inkml:definitions>
  <inkml:trace contextRef="#ctx0" brushRef="#br0">354 43 15115,'5'-16'975,"3"-7"-366,-6 19-97,-2 11 414,-8 33-836,-2-1 0,-1 0 0,-2-1 0,-2-1 0,-1 0 0,-2 0 0,-1-2 0,-2 0 0,-2-2 0,-1 0 0,-1-2 0,-2 0 0,-41 36 0,63-63-150,-1 1-95,0 1 0,-1-1 1,-11 6-1,18-10 142,-1-1 0,1 1 0,-1-1 0,0 0 1,1 1-1,-1-1 0,1 0 0,-1 1 0,0-1 1,0 0-1,1 0 0,-1 0 0,0 1 0,1-1 1,-1 0-1,0 0 0,0 0 0,1 0 1,-1 0-1,0 0 0,0-1 0,1 1 0,-1 0 1,0 0-1,1 0 0,-1-1 0,0 1 0,1 0 1,-1-1-1,0 1 0,1-1 0,-1 1 0,1-1 1,-1 1-1,1-1 0,-1 1 0,1-1 0,-1 1 1,1-1-1,-1 0 0,1 1 0,0-1 1,-1 0-1,1 1 0,0-1 0,0 0 0,0 1 1,-1-1-1,1 0 0,0 0 0,0-22-304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4.039"/>
    </inkml:context>
    <inkml:brush xml:id="br0">
      <inkml:brushProperty name="width" value="0.035" units="cm"/>
      <inkml:brushProperty name="height" value="0.035" units="cm"/>
    </inkml:brush>
  </inkml:definitions>
  <inkml:trace contextRef="#ctx0" brushRef="#br0">92 22 13619,'7'-6'608,"15"-9"652,-21 15-1223,0 0 0,-1 0 0,1 0 0,-1 0 0,1 0 0,0 0 0,-1 0 0,1 0 0,0 0 0,-1 0 0,1 0 0,-1 0 0,1 1 0,0-1 0,-1 0 1,1 0-1,-1 1 0,1-1 0,-1 0 0,1 1 0,-1-1 0,1 1 0,-1-1 0,0 1 0,1-1 0,-1 1 0,1-1 0,-1 1 0,0-1 0,1 1 0,-1-1 0,0 1 1,0-1-1,0 1 0,1 0 0,-1-1 0,0 1 0,0-1 0,0 2 0,8 34 807,-1 0-1,2 67 1,-6-62-597,3 18-418,-3 0 0,-7 86-1,4-142 144,-4 17 63,4-20-41,0 1-1,0-1 1,0 1 0,0-1 0,-1 1 0,1-1 0,0 1 0,0-1 0,-1 1 0,1-1 0,0 1 0,-1-1-1,1 1 1,0-1 0,-1 0 0,1 1 0,-1-1 0,1 0 0,-1 1 0,1-1 0,-1 0 0,1 1 0,-1-1-1,1 0 1,-1 0 0,1 0 0,-1 0 0,1 1 0,-1-1 0,0 0 0,-7-3-217</inkml:trace>
  <inkml:trace contextRef="#ctx0" brushRef="#br0" timeOffset="1">8 383 14627,'-6'-6'1720,"4"-1"-1127,7 1-105,3-1 744,10 0-336,2-2-120,1-2-368,6-1-296,1 1-624,0-1-176,-3-1 512,0 0-160,-2-1-152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4.428"/>
    </inkml:context>
    <inkml:brush xml:id="br0">
      <inkml:brushProperty name="width" value="0.035" units="cm"/>
      <inkml:brushProperty name="height" value="0.035" units="cm"/>
    </inkml:brush>
  </inkml:definitions>
  <inkml:trace contextRef="#ctx0" brushRef="#br0">62 0 16339,'-6'16'799,"0"0"0,1 0-1,-5 26 1,0 0-134,3-14-405,1 1 0,1-1-1,2 1 1,0 32 0,3-58-241,-1 0 0,2 0 0,-1 0 0,0 1 0,1-1 0,-1 0 0,1 0 0,0 0 0,0 0 0,0 0 0,2 3 0,-2-5-20,0 0 0,0 0 0,0 0 0,0 0 0,0 0 0,0-1 0,0 1 0,1 0 0,-1 0 0,0-1 0,1 1 0,-1-1 0,0 1 0,1-1 0,-1 0 0,0 1 0,1-1 0,-1 0-1,1 0 1,-1 0 0,1 0 0,-1 0 0,0 0 0,1 0 0,1-1 0,6-1-77,-1-1 0,1 1 0,0-1-1,13-8 1,-14 7-41,0 0 1,1 1-1,-1 0 0,0 0 0,13-1 1,-18 3 74,0 1 0,-1 0 1,1 0-1,0 0 0,0 1 1,0-1-1,-1 1 0,1 0 1,0-1-1,-1 1 0,1 0 1,0 1-1,-1-1 0,1 0 1,-1 1-1,0-1 0,1 1 1,-1 0-1,0 0 0,0 0 1,2 3-1,1 1 12,-1 0 0,0 1 1,0-1-1,-1 1 0,0 0 0,0 0 1,0 0-1,-1 0 0,0 0 0,-1 1 1,1-1-1,-1 1 0,-1-1 0,0 1 1,0-1-1,0 1 0,-3 11 0,2-10 165,-1 0-1,0 0 0,0-1 0,-1 1 1,0-1-1,-1 1 0,1-1 0,-2 0 1,1-1-1,-1 1 0,0-1 0,-1 0 1,0 0-1,-10 9 0,14-14-119,-1 0 0,1 0 0,-1 0-1,0 0 1,0-1 0,0 1 0,0-1 0,0 0-1,-1 0 1,1 0 0,0 0 0,0 0 0,-1-1 0,1 1-1,0-1 1,-1 0 0,1 0 0,0 0 0,-1-1-1,1 1 1,0-1 0,-1 0 0,1 0 0,0 0-1,0 0 1,0-1 0,0 1 0,-5-4 0,-2-2-245,0-1 0,0 0 0,1 0 1,0-1-1,1-1 0,-10-13 0,1-1-312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5.167"/>
    </inkml:context>
    <inkml:brush xml:id="br0">
      <inkml:brushProperty name="width" value="0.035" units="cm"/>
      <inkml:brushProperty name="height" value="0.035" units="cm"/>
    </inkml:brush>
  </inkml:definitions>
  <inkml:trace contextRef="#ctx0" brushRef="#br0">22 26 15099,'2'-6'695,"4"-12"426,-3 16-571,-2 11 82,-18 314 2789,1 0-2118,16-321-1302,-1-1 0,1 1 0,0-1 0,0 1 0,0-1 0,1 0-1,-1 1 1,0-1 0,0 1 0,1-1 0,-1 0 0,1 1 0,-1-1 0,1 0 0,1 2 0,-2-2-1,1-1 1,-1 0-1,1 0 0,-1 0 1,1 0-1,-1 0 0,0 0 0,1 0 1,-1 0-1,1 0 0,-1 0 1,1 0-1,-1-1 0,1 1 1,-1 0-1,0 0 0,1 0 1,-1 0-1,1-1 0,-1 1 0,0 0 1,1 0-1,-1-1 0,0 1 1,1 0-1,-1-1 0,0 1 1,0 0-1,1-1 0,-1 0 1,7-7 1,-1-1 0,10-17 1,-13 19-3,20-33 12,-12 17 4,1 1 0,2 1-1,0 0 1,23-26 0,-36 46-19,1-1 1,-1 1-1,1-1 1,-1 1 0,1 0-1,0 0 1,-1 0 0,1-1-1,0 2 1,0-1 0,0 0-1,0 0 1,0 0-1,0 1 1,0-1 0,0 1-1,0 0 1,0 0 0,0 0-1,0 0 1,0 0 0,3 0-1,-3 1 0,0 0 0,0 0 0,0 0-1,0 0 1,0 1 0,0-1 0,0 1-1,0-1 1,0 1 0,-1-1 0,1 1 0,-1 0-1,1 0 1,-1 0 0,0 0 0,0 0 0,0 0-1,0 0 1,1 4 0,4 13-170,0 1 0,-2 0-1,-1 0 1,0 0 0,-1 0 0,-2 27 0,5-56-343,2-4 183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6.646"/>
    </inkml:context>
    <inkml:brush xml:id="br0">
      <inkml:brushProperty name="width" value="0.035" units="cm"/>
      <inkml:brushProperty name="height" value="0.035" units="cm"/>
    </inkml:brush>
  </inkml:definitions>
  <inkml:trace contextRef="#ctx0" brushRef="#br0">124 0 15851,'-8'5'603,"0"0"-1,0 0 1,1 0-1,-1 1 1,1 0-1,1 1 1,-9 9-1,8-7-539,0 0-1,1 0 1,1 0-1,0 0 0,0 1 1,0 0-1,1 0 1,1 0-1,0 1 0,-2 12 1,4-21-62,1 0 0,0 1 0,0-1 0,0 0 0,0 1 0,0-1 1,0 0-1,1 1 0,-1-1 0,1 0 0,0 3 0,-1-5-1,1 1 0,-1-1-1,0 0 1,0 1 0,1-1-1,-1 1 1,0-1 0,1 0 0,-1 0-1,0 1 1,1-1 0,-1 0-1,0 1 1,1-1 0,-1 0 0,1 0-1,-1 0 1,1 0 0,-1 1 0,0-1-1,1 0 1,0 0 0,0 0-2,1 0 0,-1-1 1,0 1-1,0 0 0,0-1 1,0 1-1,0 0 0,1-1 1,-1 1-1,0-1 1,0 0-1,1-1 0,7-6 2,-1 0-1,1-1 1,-2 0-1,0 0 1,0-1-1,0 0 0,8-19 1,14-18-36,-29 45 30,1 1 0,0 0 0,-1 1-1,1-1 1,0 0 0,0 0 0,-1 0-1,1 0 1,0 1 0,0-1 0,0 0 0,0 1-1,0-1 1,0 0 0,2 0 0,-3 1 2,0 0 0,1 1 0,-1-1 0,1 0 0,-1 0 0,1 0 1,-1 0-1,0 0 0,1 0 0,-1 0 0,1 1 0,-1-1 0,0 0 0,1 0 1,-1 0-1,0 1 0,1-1 0,-1 0 0,0 1 0,1-1 0,-1 0 0,0 1 0,0-1 1,1 0-1,-1 1 0,0 0 0,3 4-29,-1 1-1,-1 0 1,1 0 0,1 10-1,0-1 2,-2-10 24,0 0-1,1 0 0,-1 0 0,1 0 1,1 0-1,-1 0 0,1 0 0,0-1 1,0 0-1,4 5 0,-6-7 9,1-1-1,0 0 0,-1 0 1,1 0-1,0 0 1,0 0-1,0 0 1,0-1-1,0 1 0,0-1 1,0 1-1,0-1 1,0 0-1,0 0 1,0 0-1,0 0 0,0 0 1,0 0-1,0 0 1,0-1-1,0 1 1,0-1-1,0 1 1,0-1-1,0 0 0,0 0 1,0 0-1,-1 0 1,3-2-1,7-4 1,-1 0 0,1-1 1,-1-1-1,11-12 0,-14 13-44,0 1 1,0 0-1,1 1 0,0-1 1,0 2-1,0-1 0,1 1 1,10-5-1,-17 10 20,0-1 0,-1 1-1,1 0 1,0-1 0,0 1 0,-1 0-1,1 0 1,0 0 0,0 0 0,-1 0-1,1 1 1,0-1 0,0 0 0,-1 1-1,1 0 1,0-1 0,-1 1 0,1 0 0,-1 0-1,1-1 1,-1 1 0,1 1 0,-1-1-1,0 0 1,1 0 0,-1 0 0,0 1-1,2 2 1,3 4-64,-1 1 0,0 0 1,0 1-1,3 9 0,8 14 12,-15-31 77,0 0-1,1 1 1,-1-2-1,1 1 0,-1 0 1,1 0-1,0 0 0,0-1 1,0 1-1,0-1 0,0 1 1,0-1-1,0 0 1,1 0-1,-1 0 0,0 0 1,1 0-1,-1-1 0,0 1 1,5 0-1,-4-1 8,0-1 0,0 1 0,-1 0 0,1-1 1,0 0-1,0 0 0,0 0 0,-1 0 0,1 0 0,0 0 0,-1-1 0,1 1 0,-1-1 1,0 0-1,1 0 0,3-4 0,-6 6 3,-1 1 1,1-1-1,0 0 1,0 0 0,0 1-1,-1-1 1,1 0-1,0 0 1,0 1-1,-1-1 1,1 0-1,0 0 1,-1 0-1,1 0 1,0 0-1,0 1 1,-1-1 0,1 0-1,0 0 1,-1 0-1,1 0 1,0 0-1,-1 0 1,1 0-1,0 0 1,-1 0-1,1 0 1,0 0 0,-1 0-1,1 0 1,0-1-1,0 1 1,-1 0-1,1 0 1,0 0-1,-1 0 1,1 0-1,0-1 1,0 1 0,-1 0-1,1 0 1,0 0-1,0-1 1,-1 1-1,1 0 1,0 0-1,0-1 1,0 1-1,0 0 1,-1-1-1,1 1 1,0 0 0,0-1-1,0 1 1,0 0-1,0 0 1,0-1-1,0-4 48,1 5-50,-1 0 0,0 0 1,0 0-1,0 0 0,1 0 0,-1 0 1,0 0-1,0 0 0,1 0 0,-1 0 1,0 0-1,0 0 0,1 0 0,-1-1 1,0 1-1,0 0 0,0 0 1,1 0-1,-1 0 0,0 0 0,0 0 1,0-1-1,1 1 0,-1 0 0,0 0 1,0 0-1,0 0 0,0-1 0,1 1 1,-1 0-1,0 0 0,0 0 0,0-1 1,0 1-1,0 0 0,0 0 0,0 0 1,0-1-1,0 1 0,0 0 0,0 0 1,0-1-1,0 1 0,0 0 0,0 0 1,0-1-1,0 1 0,0 0 0,2-10 272,1 5-530,-2 7-1454,-1-2 1517,1 0 0,0 0 0,0 0 0,0 0-1,0 0 1,-1 0 0,1-1 0,0 1 0,0 0-1,-1-1 1,1 1 0,0-1 0,0 1 0,-1 0 0,1-1-1,0 0 1,0 0 0,29-42-1383,2 2 3586,-39 52-1630,0 1 0,0 1 0,1-1 1,1 1-1,0 0 0,1 1 0,0-1 0,-2 17 0,-1 10-284,-3 76-1,15-17 5,-2-76 35,-1 0 0,-2 0 1,0 0-1,-1 0 0,-9 43 0,-3-34 332,12-30-427,1-1 1,-1 1-1,0-1 1,0 0-1,0 0 1,0 0-1,0 1 0,0-1 1,0 0-1,0 0 1,0 0-1,-1-1 0,1 1 1,0 0-1,-1 0 1,1-1-1,0 1 1,-3 0-1,3-1-31,1 0-1,-1 0 1,1 0 0,-1 0-1,1 0 1,-1-1 0,1 1-1,-1 0 1,1 0 0,-1 0 0,1-1-1,-1 1 1,1 0 0,0-1-1,-1 1 1,1 0 0,0-1-1,-1 1 1,1-1 0,0 1-1,-1 0 1,1-1 0,0 1-1,0-1 1,-1 1 0,1-1-1,0 1 1,0-1 0,0 1-1,0-2 1,-3-16 91,3 17-101,0-11 8,0-1 1,2 0-1,-1 1 1,1-1 0,1 1-1,0-1 1,1 1-1,0 0 1,7-12-1,8-13-20,34-51 0,41-41 5,9-14-95,-72 88 257,-33 65-135,0 1 1,0-1-1,0 1 0,2 0 0,-1 0 1,1-1-1,1 1 0,2 15 0,-3-25-26,1-1 0,-1 1 1,0 0-1,0-1 0,0 1 0,0 0 0,1-1 0,-1 1 0,0 0 0,1-1 0,-1 1 1,0-1-1,1 1 0,-1 0 0,1-1 0,-1 1 0,1-1 0,-1 1 0,1-1 1,-1 0-1,1 1 0,-1-1 0,1 0 0,0 1 0,-1-1 0,1 0 0,0 1 0,0-1 1,1 0-29,-1 0 0,0-1 1,0 1-1,1 0 1,-1-1-1,0 1 1,0-1-1,0 1 1,1-1-1,-1 0 1,0 1-1,0-1 1,0 0-1,1-1 1,3-4-283,1 1 0,-1-1 1,0 0-1,4-7 0,4-10-1104,19-42 0,-23 43 802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7.069"/>
    </inkml:context>
    <inkml:brush xml:id="br0">
      <inkml:brushProperty name="width" value="0.035" units="cm"/>
      <inkml:brushProperty name="height" value="0.035" units="cm"/>
    </inkml:brush>
  </inkml:definitions>
  <inkml:trace contextRef="#ctx0" brushRef="#br0">63 0 12435,'-1'55'1258,"3"1"-1,13 82 1,1 9-540,-15-116-332,0-1 1,-8 57-1,7-85-313,-1 0 0,1 0 0,0 0 0,-1 0 0,0 0 0,1 1 0,-1-1 0,0 0-1,0 0 1,0-1 0,0 1 0,-1 0 0,1 0 0,0 0 0,-1-1 0,1 1 0,-3 1 0,3-3-29,1 1 0,-1-1 0,0 0-1,1 0 1,-1 1 0,0-1 0,1 0 0,-1 0 0,0 0 0,1 0 0,-1 0 0,0 0 0,1 0 0,-1 0 0,0 0 0,1 0 0,-1 0 0,0-1 0,1 1 0,-1 0-1,-1-1 1,1 0 15,-1 0 0,0 0 0,1-1 0,-1 1 0,1-1 0,0 1 0,-1-1 0,1 1 0,0-1 0,-2-2-1,-3-7-11,1 1 0,0-1 0,1-1-1,0 1 1,0 0 0,1-1 0,1 0-1,0 1 1,1-1 0,0 0-1,0 0 1,2 0 0,-1 0 0,2 0-1,-1 0 1,1 0 0,1 1 0,1-1-1,-1 1 1,2 0 0,-1 0-1,1 0 1,1 0 0,0 1 0,1 0-1,15-18 1,3 3 154,2 0 1,0 2-1,32-20 0,-8 5 109,-23 16-126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7.489"/>
    </inkml:context>
    <inkml:brush xml:id="br0">
      <inkml:brushProperty name="width" value="0.035" units="cm"/>
      <inkml:brushProperty name="height" value="0.035" units="cm"/>
    </inkml:brush>
  </inkml:definitions>
  <inkml:trace contextRef="#ctx0" brushRef="#br0">5 59 19420,'-4'-2'1464,"7"-4"-1199,5-3-89,11 4 304,2-5-384,7 1-8,-1 0-88,-3 1-88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8.459"/>
    </inkml:context>
    <inkml:brush xml:id="br0">
      <inkml:brushProperty name="width" value="0.035" units="cm"/>
      <inkml:brushProperty name="height" value="0.035" units="cm"/>
    </inkml:brush>
  </inkml:definitions>
  <inkml:trace contextRef="#ctx0" brushRef="#br0">20 13 15987,'5'-12'2431,"-5"29"-1316,0-3-853,-6 336 1968,4-339-1361,0-13-198,-4-22 168,0 3-501,5 48-355,0 77-47,1 13 76,0-115-12,0 0 0,0 1-1,1-1 1,-1 0 0,1 0 0,-1 0-1,1 0 1,0-1 0,0 1-1,0 0 1,1 3 0,-1-5 0,-1 1 0,1-1 0,-1 0 0,1 1 1,-1-1-1,1 0 0,-1 1 0,1-1 0,0 0 0,-1 0 0,1 1 1,-1-1-1,1 0 0,0 0 0,-1 0 0,1 0 0,0 0 1,-1 0-1,1 0 0,0 0 0,-1 0 0,1 0 0,-1 0 0,1 0 1,0-1-1,-1 1 0,1 0 0,0 0 0,-1-1 0,1 1 1,-1 0-1,1-1 0,-1 1 0,1-1 0,-1 1 0,1 0 0,-1-1 1,0 1-1,1-2 0,10-8 4,-2 0 0,1-1 0,-1-1 0,-1 0 0,0 0 0,-1 0 0,0-1 0,5-16 0,-1 0 24,-1 0 0,10-54 0,-20 79-26,6-38 27,-6 41-28,1 0 0,-1 0 0,0 0 0,0 0 0,0 0 0,0 0 0,0-1 0,0 1 0,0 0 0,0 0 0,-1 0 0,1 0 0,0 0 0,-1 0 0,1 0 0,0 0 0,-1 0 0,0 0 0,1 0 0,-1 0 0,1 0 0,-1 0 0,0 0 0,0 1 0,0-1 0,1 0 0,-1 0 0,-1 0 0,1 1 0,0 0 0,0 0 0,1 0-1,-1 1 1,0-1 0,1 0 0,-1 0 0,1 1 0,-1-1-1,0 0 1,1 1 0,-1-1 0,1 1 0,-1-1 0,1 1-1,-1-1 1,1 1 0,-1-1 0,1 1 0,-1-1 0,1 1-1,0 0 1,-1-1 0,1 2 0,-8 17 6,6-13-11,0 1 0,0-1-1,1 1 1,0 0 0,0 0 0,0 0 0,1 0-1,0 0 1,1 0 0,-1 0 0,2-1 0,0 8-1,-1-13 3,0 0 0,-1-1 0,1 1 0,-1 0-1,1-1 1,0 1 0,-1 0 0,1-1 0,0 1-1,0-1 1,-1 1 0,1-1 0,0 1 0,0-1 0,0 0-1,0 1 1,0-1 0,-1 0 0,1 0 0,0 0-1,0 1 1,0-1 0,0 0 0,0 0 0,0-1-1,0 1 1,0 0 0,0 0 0,0 0 0,0-1 0,-1 1-1,1 0 1,0-1 0,0 1 0,0 0 0,0-1-1,0 0 1,32-20-325,-24 13-18,1 0 0,0 1 0,0 1 0,1-1 0,12-5 0,-20 11 232,0 0 1,-1 0-1,1 0 1,0 1-1,0-1 1,-1 1-1,1-1 0,0 1 1,0 0-1,0 0 1,0 0-1,0 0 1,-1 1-1,1-1 1,0 1-1,0 0 0,-1 0 1,1 0-1,0 0 1,-1 0-1,1 0 1,-1 1-1,1-1 1,-1 1-1,0 0 1,1 0-1,2 3 0,0 1 8,-1 0-1,0 1 0,0-1 1,-1 1-1,0 0 0,0 0 1,0 0-1,-1 0 0,2 10 0,-1-6 130,0 0-1,8 17 1,-11-27-9,1 0 1,-1-1 0,1 1-1,0 0 1,-1 0 0,1 0-1,0-1 1,0 1 0,-1 0-1,1-1 1,0 1 0,0-1-1,0 1 1,0-1 0,0 1-1,0-1 1,0 0 0,-1 1-1,1-1 1,0 0 0,0 0-1,1 0 1,-1 0 0,0 0-1,0 0 1,0 0 0,0 0-1,0 0 1,0 0 0,0 0-1,0-1 1,0 1 0,0 0-1,-1-1 1,1 1 0,2-1-1,4-3 91,0 0 0,0 0 0,11-9 0,-9 6-5,7-4 48,0 1 0,0 1 0,29-12 0,-40 19-127,0 0 1,1 1-1,-1-1 0,0 1 0,1 0 1,-1 1-1,1 0 0,-1 0 1,1 0-1,-1 0 0,1 1 1,-1 0-1,0 0 0,1 0 0,-1 1 1,0 0-1,6 2 0,-6-1 12,1-1 0,-1 0-1,1 0 1,-1-1 0,1 0-1,0 0 1,0 0-1,0 0 1,-1-1 0,1 0-1,0-1 1,0 1 0,0-1-1,-1 0 1,9-3-1,5-2 286,0-2 0,-1 0 0,21-13 0,-11 6 92,-5 4-111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9.087"/>
    </inkml:context>
    <inkml:brush xml:id="br0">
      <inkml:brushProperty name="width" value="0.035" units="cm"/>
      <inkml:brushProperty name="height" value="0.035" units="cm"/>
    </inkml:brush>
  </inkml:definitions>
  <inkml:trace contextRef="#ctx0" brushRef="#br0">1 90 14723,'2'-7'552,"1"0"0,1-1 0,-1 1 0,1 0 0,0 1 0,1-1-1,9-10 1,-12 15-431,0 0-1,0 0 0,0 0 0,0 0 1,0 1-1,0-1 0,1 0 0,-1 1 1,1 0-1,-1 0 0,1 0 0,-1 0 1,1 0-1,0 0 0,-1 0 0,1 1 1,0 0-1,0-1 0,-1 1 0,1 0 1,0 0-1,0 1 0,0-1 0,-1 0 1,4 2-1,-3-1-86,-1 1 0,1-1-1,-1 1 1,1 0 0,-1 0 0,0 0 0,1 0 0,-1 1 0,0-1 0,-1 0-1,1 1 1,0 0 0,-1-1 0,1 1 0,-1 0 0,0 0 0,0 0 0,0-1-1,0 1 1,0 0 0,-1 0 0,0 1 0,1 4 0,0 7 2,-1-1-1,0 1 1,-4 25 0,-6 6 43,-2 0 0,-2-1 0,-38 84 0,13-34 72,36-88-141,0-1 10,1 1 1,0-1-1,0 1 1,0-1-1,0 8 1,1-13-18,1 0 0,0 0 0,0 0 0,0 0-1,0 0 1,0 0 0,1 0 0,-1 0 0,0 0 0,0 0 0,1 0 0,-1 0 0,0 0 0,1 0 0,-1 0 0,1 0 0,0 0 0,-1 0 0,1-1 0,0 1 0,-1 0 0,1 0 0,0-1 0,0 1 0,-1 0 0,1-1 0,0 1 0,0-1 0,0 1 0,0-1 0,0 1 0,0-1 0,0 0 0,0 0 0,0 1 0,0-1 0,0 0 0,0 0 0,2 0 0,5 0-27,0 0 0,0-1 1,0 0-1,-1-1 0,1 1 1,0-1-1,-1-1 0,11-4 1,-2 0-510,0-1 0,25-17 1,-39 23 474,1 0 0,0 0 0,0 0 0,-1-1 0,1 1 0,-1-1 0,0 1 0,0-1 0,0 0 0,0 0 0,2-5 0,-2-7-403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39.572"/>
    </inkml:context>
    <inkml:brush xml:id="br0">
      <inkml:brushProperty name="width" value="0.035" units="cm"/>
      <inkml:brushProperty name="height" value="0.035" units="cm"/>
    </inkml:brush>
  </inkml:definitions>
  <inkml:trace contextRef="#ctx0" brushRef="#br0">1 75 13955,'0'0'100,"0"0"0,0 0 0,0 1 0,0-1 0,0 0 0,1 0 0,-1 0 0,0 0 0,0 0 0,0 0 0,0 0 0,0 0 0,0 1 0,0-1 0,0 0 0,0 0 0,0 0 0,0 0 0,0 0 0,0 0 0,0 1 0,0-1 0,0 0 0,0 0 1,0 0-1,0 0 0,0 0 0,0 1 0,0-1 0,0 0 0,0 0 0,0 0 0,0 0 0,0 0 0,0 0 0,0 1 0,72-20 1284,-36 13-2599,40-2 0,-40 5 507,0-2 0,0-2 0,50-14 0,-79 18 798,0 1 0,0 0 0,0 1 0,1 0 0,-1 0 0,0 0 0,9 1 0,-14 1-18,0-1 1,0 0 0,0 1-1,0-1 1,0 1 0,0 0-1,0 0 1,0-1 0,-1 1-1,1 0 1,0 1 0,-1-1-1,1 0 1,-1 0 0,1 1-1,-1-1 1,1 1 0,-1-1-1,0 1 1,0 0 0,0-1-1,0 1 1,0 0 0,0 0-1,0 0 1,-1 0 0,1 0-1,-1 0 1,1 0 0,-1 2-1,2 12 646,-1 0 0,0 0 0,-3 30 0,0-26-60,2-20-638,0 1-1,0-1 1,0 0-1,0 1 1,0-1-1,0 0 1,0 1-1,0-1 1,0 0-1,0 1 1,0-1-1,0 0 1,0 1-1,0-1 1,0 0-1,0 1 1,0-1-1,1 0 1,-1 1-1,0-1 1,0 0-1,0 1 1,1-1-1,-1 0 1,0 0-1,0 1 1,0-1-1,1 0 1,-1 0-1,0 0 1,1 1-1,-1-1 1,11-5 228,13-19-190,-21 21-13,7-8 3,-3 3-30,0-1 0,1 1 0,0 0 0,1 1-1,0 0 1,0 1 0,13-8 0,-21 13-20,1 1-1,-1 0 1,0-1 0,1 1-1,-1 0 1,0 0 0,0 0-1,1 0 1,-1 0-1,0 0 1,1 0 0,-1 0-1,0 0 1,1 1 0,-1-1-1,0 0 1,0 1 0,0-1-1,1 1 1,-1-1 0,0 1-1,0 0 1,0 0 0,0-1-1,0 1 1,0 0 0,0 0-1,0 0 1,0 0 0,-1 0-1,1 0 1,0 0 0,-1 1-1,2 1 1,2 5-32,0 0 1,-1 1-1,5 16 1,-4-12 12,-3-11-3,0 1 1,0 0 0,0 0 0,0-1 0,1 1-1,0 0 1,1 2 0,-2-5 12,-1 0-1,0 1 1,0-1-1,1 0 1,-1 0 0,0 1-1,1-1 1,-1 0 0,0 0-1,1 0 1,-1 1-1,0-1 1,1 0 0,-1 0-1,0 0 1,1 0-1,-1 0 1,1 0 0,-1 0-1,0 0 1,1 0-1,-1 0 1,0 0 0,1 0-1,0-1 14,0 1 0,0 0 0,-1-1 0,1 0 0,0 1 0,-1-1 0,1 1 0,-1-1 0,1 0 0,0 1 0,-1-1 0,1 0 0,-1 0 0,0 1 0,1-2 0,0 0-2,0 0 0,-1 0-1,1 1 1,-1-1 0,1 0 0,-1 0 0,0 0 0,0 0 0,0-3-1,0-9-87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564"/>
    </inkml:context>
    <inkml:brush xml:id="br0">
      <inkml:brushProperty name="width" value="0.025" units="cm"/>
      <inkml:brushProperty name="height" value="0.025" units="cm"/>
    </inkml:brush>
  </inkml:definitions>
  <inkml:trace contextRef="#ctx0" brushRef="#br0">4 0 7143,'0'0'13292,"-4"62"-13132,6-42-63,0 0-97,-2 2-481,4-3-896,-4 1-2018,0-3-1314,0-3-3074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0.039"/>
    </inkml:context>
    <inkml:brush xml:id="br0">
      <inkml:brushProperty name="width" value="0.035" units="cm"/>
      <inkml:brushProperty name="height" value="0.035" units="cm"/>
    </inkml:brush>
  </inkml:definitions>
  <inkml:trace contextRef="#ctx0" brushRef="#br0">0 1 16636,'2'12'953,"-2"-11"-934,0 0 0,0 0 0,0 0 0,0 1 0,0-1 0,0 0 0,0 0 0,1 0 0,-1 1 1,1-1-1,-1 0 0,1 0 0,-1 0 0,1 0 0,0 0 0,-1 0 0,1 0 0,0 0 0,0 0 0,0 0 0,0 0 0,0-1 0,2 2 1,20 9-1580,35 11 1,-34-13 223,34 16 0,-53-23 1374,1 1-1,-1 0 1,0 1 0,0-1 0,-1 1-1,1 0 1,-1 0 0,1 1 0,-1-1-1,-1 1 1,1 0 0,5 9 0,-8-10 173,1 0-1,-1 1 1,0-1 0,0 1 0,0-1 0,0 1 0,-1-1 0,0 1-1,0-1 1,0 1 0,0-1 0,-1 1 0,0-1 0,0 1 0,0-1-1,0 1 1,-3 4 0,3-7-161,0 0 1,1-1-1,-1 1 0,1 0 0,-1 0 1,1-1-1,-1 1 0,1 0 0,0 0 1,0 0-1,0 0 0,0-1 0,0 1 1,0 0-1,1 0 0,-1 0 0,1-1 1,-1 1-1,1 0 0,1 2 0,0-2-54,0 1-1,1 0 0,-1-1 1,1 0-1,0 1 0,-1-1 1,1 0-1,0-1 0,4 3 0,-5-3 24,0 0-1,1 0 1,-1 1 0,0-1-1,0 1 1,0 0-1,-1-1 1,1 1-1,0 0 1,-1 0-1,1 0 1,-1 0-1,0 0 1,1 1-1,-1-1 1,0 0-1,0 1 1,0-1-1,-1 0 1,1 1-1,-1-1 1,1 1-1,-1-1 1,0 1-1,0-1 1,0 1 0,0 0-1,0-1 1,-1 1-1,1-1 1,-1 0-1,0 1 1,1-1-1,-1 1 1,0-1-1,-1 0 1,1 0-1,0 1 1,-1-1-1,1 0 1,-1 0-1,1 0 1,-1-1-1,-2 3 1,-1 1 155,0 0 0,-1-1 1,1 1-1,-1-2 0,0 1 0,0 0 1,0-1-1,-7 3 0,11-6-186,0 1 0,1 0 0,-1-1 0,0 1 1,0-1-1,1 1 0,-1-1 0,0 0 0,0 0 0,0 0 0,0 0 0,1 0 0,-1 0 1,0 0-1,0-1 0,0 1 0,1-1 0,-1 1 0,0-1 0,1 0 0,-1 0 1,0 1-1,1-1 0,-1 0 0,1-1 0,-1 1 0,1 0 0,0 0 0,-1-1 0,1 1 1,0 0-1,0-1 0,0 1 0,0-1 0,-1-2 0,-2-11-211,6-1-122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0.424"/>
    </inkml:context>
    <inkml:brush xml:id="br0">
      <inkml:brushProperty name="width" value="0.035" units="cm"/>
      <inkml:brushProperty name="height" value="0.035" units="cm"/>
    </inkml:brush>
  </inkml:definitions>
  <inkml:trace contextRef="#ctx0" brushRef="#br0">65 0 15467,'-7'7'287,"1"1"0,0-1 0,0 1 0,1 0-1,0 1 1,0-1 0,1 1 0,0 0 0,0 0 0,1 1-1,0-1 1,1 1 0,-2 18 0,4-27-273,-1 0 0,1 0 0,0 0 0,0-1 0,0 1 0,0 0 0,0 0 0,0 0 0,0 0 1,0 0-1,0-1 0,1 1 0,-1 0 0,0 0 0,1 0 0,-1-1 0,0 1 0,1 0 0,-1-1 0,1 1 0,-1 0 0,1 0 0,-1-1 1,1 1-1,-1-1 0,1 1 0,0-1 0,-1 1 0,1-1 0,0 1 0,-1-1 0,1 1 0,0-1 0,0 0 0,0 0 0,-1 1 0,1-1 0,0 0 1,0 0-1,0 0 0,0 0 0,-1 0 0,1 0 0,0 0 0,0 0 0,0 0 0,0 0 0,-1 0 0,1-1 0,0 1 0,0 0 0,-1-1 1,1 1-1,1-1 0,3-1 25,1-1 1,-1 0-1,0 0 1,0-1 0,0 1-1,6-7 1,4-7 60,-1 0 1,18-30-1,-9 14-52,-30 74 1,3-24-44,0-1 0,1 1-1,1 0 1,0 0-1,2 0 1,0 19-1,0-35-43,1 1 0,-1-1 0,0 1 0,0-1 0,1 1-1,-1-1 1,0 0 0,1 1 0,0-1 0,-1 0-1,1 1 1,0-1 0,1 2 0,-2-3 15,0 0 1,1 1-1,-1-1 0,1 0 1,-1 0-1,0 0 1,1 1-1,-1-1 0,1 0 1,-1 0-1,1 0 0,-1 0 1,0 0-1,1 0 1,-1 0-1,1 0 0,-1 0 1,1 0-1,-1 0 1,1 0-1,-1 0 0,0 0 1,1 0-1,-1 0 0,1-1 1,-1 1-1,1 0 1,2-2-44,0-1 0,-1 1 1,1 0-1,-1-1 0,1 1 1,-1-1-1,0 0 0,0 1 1,2-5-1,11-20-329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0.864"/>
    </inkml:context>
    <inkml:brush xml:id="br0">
      <inkml:brushProperty name="width" value="0.035" units="cm"/>
      <inkml:brushProperty name="height" value="0.035" units="cm"/>
    </inkml:brush>
  </inkml:definitions>
  <inkml:trace contextRef="#ctx0" brushRef="#br0">31 0 15139,'-16'237'5961,"3"-99"-4369,12-132-1522,1 0 0,0 1 1,0-1-1,1 0 0,0 0 1,0 0-1,0 0 0,3 6 1,-4-10-67,1-1 0,0 1 0,0-1 0,-1 1 0,1-1 0,0 0 0,0 1 0,0-1 1,0 0-1,1 0 0,-1 0 0,0 0 0,0 0 0,1 0 0,-1 0 0,0 0 0,1-1 0,-1 1 0,1 0 0,-1-1 1,1 0-1,-1 1 0,1-1 0,0 0 0,-1 1 0,1-1 0,-1 0 0,1 0 0,0 0 0,-1-1 0,1 1 0,-1 0 0,1 0 1,0-1-1,2-1 0,30-10-563,-1-1 1,34-19 0,-29 13-363,-35 17 771,1 0-1,0 1 0,0-1 0,0 1 1,1 0-1,-1 0 0,0 1 0,6-1 0,-9 1 126,0 0-1,0 0 0,0 0 0,0 0 1,-1 0-1,1 0 0,0 1 0,0-1 1,0 0-1,0 1 0,0-1 0,-1 1 1,1-1-1,0 1 0,0-1 0,0 1 1,-1-1-1,1 1 0,0 0 0,-1-1 1,1 1-1,-1 0 0,1-1 0,-1 1 1,1 0-1,-1 0 0,1 0 0,-1 0 1,0-1-1,0 1 0,1 0 0,-1 0 0,0 0 1,0 0-1,0 0 0,0 0 0,0 0 1,0 0-1,0 0 0,0-1 0,0 1 1,-1 2-1,-3 13 351,0-1 1,-1 0-1,-1 0 0,0 0 1,-1-1-1,-13 19 0,5-6 609,15-27-914,0 0 1,0 0-1,0 0 0,0 1 0,-1-1 0,1 0 0,0 0 0,0 0 1,0 0-1,0 1 0,0-1 0,-1 0 0,1 0 0,0 0 1,0 1-1,0-1 0,0 0 0,0 0 0,0 0 0,0 1 0,0-1 1,0 0-1,0 0 0,0 0 0,0 1 0,0-1 0,0 0 0,0 0 1,0 1-1,0-1 0,0 0 0,0 0 0,0 0 0,0 1 1,0-1-1,0 0 0,1 0 0,-1 0 0,0 1 0,0-1 0,0 0 1,0 0-1,0 0 0,1 0 0,-1 1 0,12-6 276,12-11-268,55-42 544,-66 47-533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41.269"/>
    </inkml:context>
    <inkml:brush xml:id="br0">
      <inkml:brushProperty name="width" value="0.035" units="cm"/>
      <inkml:brushProperty name="height" value="0.035" units="cm"/>
    </inkml:brush>
  </inkml:definitions>
  <inkml:trace contextRef="#ctx0" brushRef="#br0">1 66 15891,'13'0'1737,"11"-1"-961,5-5-312,9-2 824,4 2-456,7 2-824,-2-4 441,5-9-193,-4 1-240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4.603"/>
    </inkml:context>
    <inkml:brush xml:id="br0">
      <inkml:brushProperty name="width" value="0.035" units="cm"/>
      <inkml:brushProperty name="height" value="0.035" units="cm"/>
    </inkml:brush>
  </inkml:definitions>
  <inkml:trace contextRef="#ctx0" brushRef="#br0">20 294 14395,'1'1'64,"-1"0"0,0-1 0,1 1-1,-1 0 1,0 0 0,1-1 0,-1 1 0,1 0 0,-1-1-1,1 1 1,-1-1 0,1 1 0,0-1 0,-1 1 0,1-1-1,0 1 1,-1-1 0,1 1 0,0-1 0,0 0 0,-1 1 0,1-1-1,0 0 1,0 0 0,0 0 0,0 1 0,1-2 27,0 1 0,0 0 0,0 0 0,0-1 0,0 1 1,0-1-1,0 0 0,0 1 0,0-1 0,2-2 0,2-1 97,0 0-1,0 0 0,0-1 1,-1 0-1,6-6 0,5-9 168,0 0 0,-2-1-1,15-28 1,-25 40-265,1 0 0,-1 0 0,0-1 0,-1 0 0,0 1 1,-1-1-1,0 0 0,-1-1 0,1 1 0,-2-20 0,0 29-78,0-1 0,0 1 0,0 0 0,0 0 0,0 0 0,0 0 0,-1 0 0,1-1 0,0 1 0,-1 0 0,1 0 0,-1 0 1,1 0-1,-1 0 0,1 0 0,-1 0 0,0 0 0,1 0 0,-1 0 0,0 1 0,0-1 0,0 0 0,0 0 0,0 1 0,0-1 0,0 0 0,0 1 0,0-1 0,0 1 0,0 0 0,0-1 0,0 1 0,0 0 0,-1 0 0,1-1 0,0 1 0,0 0 0,0 0 0,0 0 0,-1 0 0,1 1 0,-1-1 1,-2 1 1,0 0 0,0 1 1,1-1-1,-1 1 1,0 0-1,1 0 1,0 0-1,-1 0 0,1 1 1,-6 4-1,-5 10-6,0 0 0,2 1 0,-1 0 0,2 1 0,1 0 0,0 1-1,1 0 1,2 1 0,0-1 0,1 1 0,-6 39 0,11-55-7,0 1 1,1-1 0,-1 1-1,1-1 1,1 1-1,-1-1 1,1 1 0,0-1-1,0 0 1,0 1-1,1-1 1,0 0 0,3 6-1,-4-9-1,1 0 0,-1 0-1,1 0 1,0 0 0,0 0 0,0 0-1,0-1 1,0 1 0,0-1-1,0 1 1,0-1 0,1 0 0,-1 1-1,1-1 1,-1-1 0,1 1 0,-1 0-1,1-1 1,-1 1 0,1-1 0,0 0-1,-1 1 1,1-1 0,0-1 0,-1 1-1,1 0 1,-1-1 0,4 0 0,4-2-1,-1 0 1,0 0-1,0-1 1,0 0 0,0 0-1,-1-1 1,0 0 0,0-1-1,0 0 1,0 0-1,-1-1 1,9-10 0,3-5 33,-2 0 0,29-49 0,-39 58 8,0 0-1,5-18 1,-21 59 127,-12 49 0,18-63-145,1 0-1,1 0 0,0 0 0,0 0 0,4 26 0,-3-39-20,0 0 0,0 0 0,0 0 0,1 0 1,-1 0-1,0 0 0,1 0 0,-1 0 0,1 0 0,-1 0 0,1 0 0,-1 0 0,1 0 1,-1 0-1,1 0 0,0-1 0,0 1 0,-1 0 0,1-1 0,0 1 0,0 0 0,0-1 1,0 1-1,0-1 0,0 1 0,0-1 0,0 0 0,0 1 0,0-1 0,0 0 0,0 0 0,0 0 1,0 0-1,0 0 0,0 0 0,0 0 0,0 0 0,0 0 0,0 0 0,0 0 0,0-1 1,0 1-1,0 0 0,0-1 0,0 1 0,0-1 0,1 0 0,7-3 12,0-1 1,-1 0-1,16-11 0,-18 11-12,36-27 27,-19 13 15,27-16 0,-43 31-43,-1 0 0,1 0 0,0 1 1,0 0-1,1 0 0,-1 1 1,1 0-1,-1 1 0,9-2 0,-14 3-2,0 0-1,0 0 0,0 0 0,0 0 1,0 0-1,0 1 0,0-1 0,0 1 1,0-1-1,0 1 0,0 0 0,0 0 1,-1-1-1,1 1 0,0 0 0,-1 1 1,1-1-1,0 0 0,-1 0 0,1 1 1,-1-1-1,2 4 0,1 1 3,-1 0-1,1 1 1,-2-1 0,1 1-1,1 8 1,-2-10 2,-1 0 0,1 1-1,0-1 1,1 0 0,-1 0 0,1 0 0,0 0 0,4 5 0,-6-9-1,0 0-1,0-1 1,-1 1 0,1 0 0,0-1-1,0 1 1,0-1 0,0 1 0,0-1-1,0 1 1,0-1 0,0 0 0,1 0-1,-1 1 1,0-1 0,0 0 0,0 0-1,0 0 1,0 0 0,0 0 0,0 0 0,1-1-1,-1 1 1,0 0 0,0 0 0,0-1-1,0 1 1,0-1 0,0 1 0,0-1-1,0 1 1,1-2 0,3-2 12,1-1 1,-1 1-1,0-1 0,5-7 0,-5 7-2,49-63 46,-36 43-41,30-32 0,-46 56-19,-1 0-1,0-1 1,1 1-1,-1 0 1,1 0-1,-1 0 1,1 0-1,-1 0 1,1 0-1,0 0 1,-1 1-1,1-1 1,0 0-1,0 1 1,-1-1-1,4 1 1,-4 0-1,0 0 1,1 1 0,-1-1-1,0 1 1,0-1 0,0 1 0,0-1-1,0 1 1,0-1 0,0 1 0,0 0-1,0 0 1,0 0 0,0-1-1,-1 1 1,1 0 0,0 0 0,-1 0-1,1 0 1,0 0 0,-1 0 0,1 1-1,-1-1 1,0 0 0,1 0-1,-1 2 1,4 8-7,-2 1 0,1 0 1,-2 1-1,0-1 0,0 14 0,-6 62-197,0-69 531,0-16 311,-1-10-454,0-7-35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5.053"/>
    </inkml:context>
    <inkml:brush xml:id="br0">
      <inkml:brushProperty name="width" value="0.035" units="cm"/>
      <inkml:brushProperty name="height" value="0.035" units="cm"/>
    </inkml:brush>
  </inkml:definitions>
  <inkml:trace contextRef="#ctx0" brushRef="#br0">0 0 16259,'0'13'1313,"2"0"-1089,5-3-472,0 0 1192,4-3-840,5 0 0,3-4-40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5.507"/>
    </inkml:context>
    <inkml:brush xml:id="br0">
      <inkml:brushProperty name="width" value="0.035" units="cm"/>
      <inkml:brushProperty name="height" value="0.035" units="cm"/>
    </inkml:brush>
  </inkml:definitions>
  <inkml:trace contextRef="#ctx0" brushRef="#br0">23 208 15683,'1'2'148,"0"1"86,1 0 1,0 0 0,0 0-1,0 0 1,0-1 0,1 1 0,-1-1-1,4 3 1,-6-5-171,1 1 1,0-1-1,0 0 0,0 0 0,0 1 0,0-1 0,0 0 0,0 0 1,0 0-1,0 0 0,0 0 0,0 0 0,0-1 0,0 1 0,0 0 1,0 0-1,0-1 0,0 1 0,0-1 0,0 1 0,0-1 1,0 1-1,-1-1 0,1 1 0,0-1 0,0 0 0,-1 1 0,1-1 1,0 0-1,-1 0 0,1 1 0,-1-1 0,1-1 0,9-11 122,0 1 0,-1-2 0,-1 1-1,0-1 1,-1-1 0,-1 1-1,0-1 1,-1 0 0,0-1 0,2-16-1,-7 29-171,0 1-1,1-1 1,-1 1 0,0-1-1,0 0 1,-1 1-1,1-1 1,-1 1-1,1-1 1,-1 1-1,0-1 1,0 1-1,0 0 1,0-1-1,-1-2 1,1 4-7,0 1 0,0-1 0,0 0 0,0 0 0,0 0 0,0 1 0,0-1 0,0 1 0,0-1 0,-1 1 1,1-1-1,0 1 0,0-1 0,0 1 0,-1 0 0,1 0 0,0 0 0,0 0 0,-1 0 0,1 0 0,0 0 0,0 0 0,-1 0 0,1 0 0,0 1 0,0-1 1,0 0-1,0 1 0,-1-1 0,1 1 0,0 0 0,-1 0 0,-5 3 22,0 0 0,1 1 1,0 0-1,0 0 0,0 0 0,1 0 1,0 1-1,0 0 0,0 0 0,0 1 1,-6 12-1,5-7 44,1 0-1,0 1 1,0-1 0,2 1 0,-1-1-1,-1 18 1,5-27-58,-1 0 1,1 1-1,0-1 1,0 0-1,0 1 1,0-1-1,1 0 0,0 1 1,-1-1-1,1 0 1,0 1-1,0-1 1,1 0-1,-1 0 0,1 0 1,-1 0-1,1 0 1,0-1-1,0 1 1,0 0-1,1-1 1,-1 0-1,4 3 0,-2-2 45,1 0-1,0-1 1,0 1-1,0-1 1,0 0-1,0-1 1,0 1-1,0-1 1,1 0-1,-1 0 1,1-1-1,-1 1 0,10-2 1,39-7 297,-27 0-221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6.099"/>
    </inkml:context>
    <inkml:brush xml:id="br0">
      <inkml:brushProperty name="width" value="0.035" units="cm"/>
      <inkml:brushProperty name="height" value="0.035" units="cm"/>
    </inkml:brush>
  </inkml:definitions>
  <inkml:trace contextRef="#ctx0" brushRef="#br0">225 52 13147,'3'-6'804,"8"-20"1456,-10 25-2171,-1 0 0,0 1 0,0-1 0,0 1 1,0-1-1,0 0 0,0 1 0,0-1 0,0 0 1,0 1-1,0-1 0,0 0 0,-1 1 1,1-1-1,0 1 0,0-1 0,-1 0 0,1 1 1,0-1-1,-1 1 0,1-1 0,0 1 0,-1-1 1,1 1-1,-1-1 0,1 1 0,-1 0 1,1-1-1,-1 1 0,1 0 0,-1-1 0,1 1 1,-1 0-1,0-1 0,1 1 0,-1 0 0,1 0 1,-1 0-1,0 0 0,0 0 0,0 0-39,0 0 1,0 0-1,0 0 0,0 0 0,0 0 0,0 1 1,1-1-1,-1 0 0,0 1 0,0-1 0,0 0 0,0 1 1,1 0-1,-1-1 0,0 1 0,0-1 0,1 1 1,-1 0-1,0-1 0,1 1 0,-1 0 0,1 0 1,-1-1-1,1 1 0,-1 0 0,1 0 0,0 0 0,-1 0 1,1 1-1,-11 34 223,10-29-165,-24 115 723,-10 156 0,30-218-546,2-1 1,10 111-1,-6-166-277,-1-1-1,0 0 1,1 0 0,-1 1-1,1-1 1,0 0 0,0 0-1,0 0 1,0 0 0,2 3-1,-3-6-6,0 1 0,0-1 1,1 0-1,-1 0 0,0 0 0,0 0 0,0 1 0,0-1 0,1 0 0,-1 0 1,0 0-1,0 0 0,0 0 0,1 0 0,-1 0 0,0 0 0,0 1 0,0-1 1,1 0-1,-1 0 0,0 0 0,0 0 0,1 0 0,-1 0 0,0 0 1,0 0-1,1 0 0,-1 0 0,0 0 0,0-1 0,0 1 0,1 0 0,-1 0 1,0 0-1,0 0 0,0 0 0,1 0 0,-1 0 0,0 0 0,0-1 0,0 1 1,0 0-1,1 0 0,-1 0 0,0 0 0,0-1 0,0 1 0,0 0 0,0 0 1,0 0-1,0-1 0,1 1 0,-1 0 0,0 0 0,0-1 0,0 1 0,0 0 1,0 0-1,0 0 0,0-1 0,0 1 0,0 0 0,0 0 0,0-1 0,0 1 1,3-19 27,-4 4-50,0 0 0,0 0 0,-2 0-1,0 0 1,0 0 0,-8-16 0,-38-85-339,2 33 51,14 27 107,33 56 203,0 0-1,0 0 0,-1 0 0,1-1 0,0 1 1,0 0-1,0 0 0,-1-1 0,1 1 1,0 0-1,0-1 0,0 1 0,0 0 1,0 0-1,0-1 0,0 1 0,0 0 0,0-1 1,0 1-1,0 0 0,0-1 0,0 1 1,0 0-1,0-1 0,0 1 0,0 0 1,0-1-1,0 1 0,0 0 0,0 0 0,0-1 1,1 1-1,-1 0 0,0-1 0,12 4 20,28 18 29,-25-12-30,9 3-97,0-2 0,0-1 0,1-1 0,51 10 0,-63-16-37,1 0 1,0-1-1,-1-1 1,1 0-1,0-1 1,0 0-1,-1-1 1,1-1-1,-1 0 1,1-1-1,13-5 1,13-15-223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6.541"/>
    </inkml:context>
    <inkml:brush xml:id="br0">
      <inkml:brushProperty name="width" value="0.035" units="cm"/>
      <inkml:brushProperty name="height" value="0.035" units="cm"/>
    </inkml:brush>
  </inkml:definitions>
  <inkml:trace contextRef="#ctx0" brushRef="#br0">91 1 15867,'-16'31'1183,"-34"76"1522,45-95-2340,1 1-1,0 0 1,1 0-1,0 0 0,1 1 1,-1 18-1,3-32-354,0 1 0,0 0-1,0-1 1,0 1 0,0 0-1,0 0 1,0-1 0,0 1-1,0 0 1,0-1 0,0 1 0,0 0-1,0 0 1,0-1 0,1 1-1,-1 0 1,0-1 0,1 1 0,-1 0-1,0-1 1,1 1 0,-1-1-1,1 1 1,-1-1 0,1 1-1,-1-1 1,1 1 0,-1-1 0,1 1-1,0-1 1,-1 1 0,1-1-1,-1 0 1,1 0 0,0 1 0,0-1-1,-1 0 1,1 0 0,0 0-1,-1 0 1,1 1 0,0-1-1,0 0 1,-1 0 0,1-1 0,0 1-1,-1 0 1,1 0 0,0 0-1,0 0 1,-1-1 0,1 1 0,0 0-1,-1 0 1,1-1 0,-1 1-1,1-1 1,0 0 0,6-3-16,0 0 1,-1 0 0,11-10-1,-16 14 10,11-13-1,-1 0 1,0 0-1,0-1 1,-1-1-1,-1 0 0,-1 0 1,8-18-1,17-30 65,-33 102-51,-2-3 13,-2 47 60,4-73-67,1-1-1,0 1 1,0-1-1,1 0 0,0 1 1,4 10-1,-6-19-24,0-1 0,0 1-1,1 0 1,-1 0-1,0-1 1,1 1-1,-1 0 1,1-1 0,-1 1-1,1 0 1,-1-1-1,1 1 1,-1 0 0,1-1-1,0 1 1,-1-1-1,1 1 1,0-1 0,-1 0-1,1 1 1,0-1-1,0 0 1,-1 1 0,1-1-1,0 0 1,0 0-1,1 0 1,0 0-43,0 0-1,-1-1 1,1 1 0,0-1 0,-1 1-1,1-1 1,-1 0 0,1 0 0,-1 0-1,1 0 1,-1 0 0,2-2-1,5-4-360,-1 0-1,-1-1 0,9-11 0,1-8-443,-1 0-1,23-58 0,-37 81 769,25-60-847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6.929"/>
    </inkml:context>
    <inkml:brush xml:id="br0">
      <inkml:brushProperty name="width" value="0.035" units="cm"/>
      <inkml:brushProperty name="height" value="0.035" units="cm"/>
    </inkml:brush>
  </inkml:definitions>
  <inkml:trace contextRef="#ctx0" brushRef="#br0">75 0 16860,'1'2'109,"-1"0"1,1 0 0,-1-1 0,0 1 0,0 0 0,0 0-1,0 0 1,0-1 0,0 1 0,0 0 0,-1 0 0,1-1-1,-1 1 1,1 0 0,-1-1 0,0 1 0,0 0 0,1-1-1,-1 1 1,-2 2 0,-4 8 276,-6 26 224,1 0 0,2 0-1,1 1 1,3 0 0,-3 48-1,8-76-578,1-1 0,0 1 0,3 18 0,-3-27-41,0 0 1,0-1-1,1 1 0,-1 0 1,1 0-1,-1 0 1,1-1-1,0 1 1,-1 0-1,1 0 0,0-1 1,0 1-1,0-1 1,0 1-1,1-1 0,-1 1 1,0-1-1,1 0 1,-1 0-1,1 0 0,-1 0 1,1 0-1,-1 0 1,1 0-1,0 0 0,-1 0 1,1-1-1,2 2 1,-1-2-15,-1-1-1,0 1 1,0 0 0,0 0 0,0-1 0,0 1 0,0-1 0,0 0 0,0 0 0,0 0 0,-1 0 0,1 0 0,0 0 0,0 0-1,-1 0 1,1-1 0,-1 1 0,1 0 0,1-3 0,23-34-297,-5-2 248,-3 0 0,-1-2 0,-2 1 0,-1-2 0,12-74 0,-38 182 243,3 0-1,3 1 0,5 121 1,1-183-330,6 37 515,-5-39-316,-1 0-1,1 0 0,-1-1 0,1 1 0,-1 0 1,1 0-1,0-1 0,0 1 0,0 0 0,0-1 0,0 1 1,0-1-1,0 1 0,0-1 0,1 0 0,-1 1 0,4 1 1,4 1 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893"/>
    </inkml:context>
    <inkml:brush xml:id="br0">
      <inkml:brushProperty name="width" value="0.025" units="cm"/>
      <inkml:brushProperty name="height" value="0.025" units="cm"/>
    </inkml:brush>
  </inkml:definitions>
  <inkml:trace contextRef="#ctx0" brushRef="#br0">8 231 9961,'0'0'10667,"50"-13"-10219,-27 9-288,0-2-32,-2-1-64,-5 2-32,4-2-929,-9-1-1473,-6-1-1313,-5-2-1442</inkml:trace>
  <inkml:trace contextRef="#ctx0" brushRef="#br0" timeOffset="1">0 27 11563,'0'0'10474,"54"-5"-10314,-24 4-96,1-1 0,-5 0-32,5-2-1057,-8-3-2530,2 2-4709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7.382"/>
    </inkml:context>
    <inkml:brush xml:id="br0">
      <inkml:brushProperty name="width" value="0.035" units="cm"/>
      <inkml:brushProperty name="height" value="0.035" units="cm"/>
    </inkml:brush>
  </inkml:definitions>
  <inkml:trace contextRef="#ctx0" brushRef="#br0">0 88 13523,'2'2'211,"0"1"1,1-1 0,-1 1-1,1-1 1,-1 0-1,1 0 1,0 0-1,0 0 1,0 0 0,0-1-1,0 0 1,0 1-1,0-1 1,0 0-1,1 0 1,-1-1-1,0 1 1,1-1 0,-1 0-1,0 1 1,1-1-1,-1-1 1,0 1-1,1 0 1,-1-1 0,0 0-1,6-2 1,5-1 212,-1-2 0,0 1 1,1-2-1,-2 0 0,14-9 1,-22 13-339,0-1 0,0 0 0,0 0 0,0 0 0,0 0 0,5-9 0,-9 13-78,1-1 0,-1 0 0,1 1 0,-1-1-1,1 0 1,-1 1 0,1-1 0,-1 0 0,0 1 0,0-1 0,1 0 0,-1 0-1,0 0 1,0 1 0,0-1 0,0 0 0,0 0 0,0 1 0,0-1-1,0 0 1,0 0 0,0 0 0,0 1 0,0-1 0,-1 0 0,1 0 0,0 1-1,-1-1 1,1 0 0,0 0 0,-1 1 0,1-1 0,-1 1 0,1-1 0,-1 0-1,1 1 1,-1-1 0,1 1 0,-1-1 0,0 1 0,1-1 0,-1 1 0,0 0-1,0-1 1,1 1 0,-1 0 0,0-1 0,0 1 0,1 0 0,-1 0-1,0 0 1,0 0 0,0 0 0,1 0 0,-1 0 0,0 0 0,-1 0 0,-4 0 11,0 1 1,0-1 0,1 1 0,-1 0 0,0 1 0,1-1 0,-1 1 0,1 0 0,-1 1-1,1-1 1,0 1 0,0 0 0,0 0 0,1 1 0,-1-1 0,1 1 0,-1 0 0,-5 7-1,4-3 2,0-1-1,0 1 0,1 0 1,-1 0-1,2 1 0,-1-1 1,2 1-1,-1 0 0,1 0 1,-4 16-1,7-24-14,0 1 0,0 0-1,-1 0 1,1 0 0,0 0 0,0-1 0,0 1-1,1 0 1,-1 0 0,0 0 0,1 0 0,-1-1-1,2 4 1,-1-4-1,-1-1 0,1 1 0,-1 0 0,1 0 0,0-1 0,-1 1 0,1-1 1,0 1-1,0-1 0,-1 1 0,1-1 0,0 1 0,0-1 0,0 1 0,0-1 0,0 0 0,-1 0 0,1 1 0,2-1 0,1 0 1,-1 0 1,1-1 0,0 1-1,-1-1 1,1 0-1,0 0 1,-1 0-1,1 0 1,-1 0-1,1-1 1,4-2-1,55-38-119,-49 31 8,2 0 1,0 1-1,0 1 0,1 0 1,0 1-1,33-10 1,-47 17 77,0 1 0,0-1 0,0 1 0,-1 0 0,1 0 0,0 0 0,0 0 1,0 0-1,0 1 0,0-1 0,0 1 0,0 0 0,0 0 0,-1 0 1,1 0-1,0 0 0,-1 0 0,1 1 0,-1 0 0,1-1 0,-1 1 0,4 4 1,-1-1-92,-1 1 1,0 0 0,0 0-1,0 0 1,-1 1 0,0 0 0,4 13-1,-6-18-1,-1 0 0,1 1 1,0-1-1,0 0 0,0 0 0,0 0 0,0 0 0,1 0 0,-1 0 0,0 0 0,1 0 1,0-1-1,-1 1 0,1-1 0,0 1 0,3 2 0,-3-4-3,0 1-1,0-1 1,0 0 0,-1 0-1,1 1 1,0-1 0,0-1-1,0 1 1,-1 0-1,1 0 1,0-1 0,0 1-1,0 0 1,-1-1 0,1 0-1,0 1 1,-1-1-1,1 0 1,-1 0 0,1 0-1,-1 0 1,2-2 0,8-5-279,-1-1 1,0-1-1,10-13 1,12-14-375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7.912"/>
    </inkml:context>
    <inkml:brush xml:id="br0">
      <inkml:brushProperty name="width" value="0.035" units="cm"/>
      <inkml:brushProperty name="height" value="0.035" units="cm"/>
    </inkml:brush>
  </inkml:definitions>
  <inkml:trace contextRef="#ctx0" brushRef="#br0">67 184 12947,'-3'14'459,"0"-1"1,-1 0-1,0 0 0,-1-1 1,-9 17-1,8-18-92,1-1 1,1 1-1,-1 1 1,2-1-1,0 0 0,-4 23 1,7-33-349,0-1 0,0 1 0,0-1 0,0 0 1,0 1-1,0-1 0,0 1 0,0-1 0,0 0 1,0 1-1,0-1 0,0 1 0,0-1 0,0 1 1,0-1-1,0 0 0,0 1 0,0-1 0,1 0 1,-1 1-1,0-1 0,0 0 0,1 1 0,-1-1 1,0 0-1,0 1 0,1-1 0,-1 0 0,0 1 1,1-1-1,-1 0 0,0 0 0,1 0 0,-1 1 1,0-1-1,1 0 0,-1 0 0,1 0 0,-1 0 1,0 0-1,1 0 0,-1 1 0,1-1 0,-1 0 1,0 0-1,1 0 0,-1-1 0,1 1 0,-1 0 1,0 0-1,1 0 0,-1 0 0,1 0 0,-1 0 1,0 0-1,1-1 0,-1 1 0,0 0 0,1-1 1,22-15 263,8-21-289,-1-1 1,-2-2 0,41-77-1,-67 114-6,10-17-106,-2 0 0,0 0-1,-1-1 1,9-31-1,-19 47 66,-4 11 68,-6 11 84,0 8 180,1 0-1,1 1 0,1 0 0,1 1 0,2 0 1,0 0-1,2 0 0,1 0 0,3 48 0,-1-69-246,1-1-1,0 0 0,0 0 0,0 0 0,0 1 0,1-1 0,0 0 1,0-1-1,1 1 0,-1 0 0,7 8 0,-7-11-98,-1 0-1,1-1 1,-1 1-1,1-1 1,0 0-1,0 1 1,0-1-1,0 0 1,0 0-1,0 0 1,0 0-1,0 0 1,0-1-1,0 1 1,1-1-1,-1 1 1,0-1-1,0 0 1,1 0-1,-1 0 1,0 0-1,0 0 1,1 0-1,-1-1 1,0 1-1,0-1 1,0 0-1,1 1 1,3-3-1,0 0-201,0-1 0,0 1 0,-1-1-1,1 0 1,-1-1 0,0 1 0,0-1 0,6-8-1,31-47-1712,-6 7 1441,-35 52 642,0 0 0,1 0 0,-1 0 0,1 0-1,-1 1 1,1-1 0,-1 0 0,1 1 0,0-1 0,-1 1 0,1 0 0,0-1 0,0 1-1,-1 0 1,1 0 0,0 0 0,0 0 0,-1 0 0,1 1 0,2 0 0,-1-1 13,0 0-1,-1 1 1,1-1 0,0 0 0,0 0-1,0-1 1,-1 1 0,1-1 0,0 1-1,4-3 1,-3 2 17,0-1 0,-1 0 1,1 0-1,0-1 0,-1 1 0,1-1 1,-1 0-1,0 1 0,0-2 0,0 1 1,0 0-1,-1 0 0,1-1 0,-1 0 1,0 1-1,4-9 0,-6 12-112,0-1-1,0 1 1,0-1-1,0 1 1,0 0 0,1-1-1,-1 1 1,0-1-1,0 1 1,0-1 0,0 1-1,0 0 1,0-1-1,0 1 1,0-1-1,-1 1 1,1 0 0,0-1-1,0 1 1,0-1-1,0 1 1,-1 0 0,1-1-1,0 1 1,0 0-1,0-1 1,-1 1-1,1 0 1,0-1 0,-1 1-1,1 0 1,0 0-1,-1-1 1,1 1 0,0 0-1,-1 0 1,1 0-1,-1-1 1,1 1-1,0 0 1,-1 0 0,1 0-1,-1 0 1,1 0-1,0 0 1,-1 0 0,1 0-1,-1 0 1,1 0-1,0 0 1,-1 0 0,-1 0 29,0 1 0,0-1 1,1 1-1,-1 0 1,0-1-1,1 1 0,-1 0 1,0 0-1,1 0 1,-3 2-1,-3 5-5,0 0-1,1 1 1,0 0 0,1 0-1,0 0 1,0 0-1,1 1 1,0 0 0,1 0-1,0 0 1,0 0-1,1 1 1,1-1-1,0 1 1,0-1 0,1 14-1,0-21-47,1 0 0,-1-1 0,1 1 0,-1-1-1,1 1 1,0-1 0,0 1 0,0-1 0,0 1 0,0-1-1,1 0 1,-1 0 0,4 4 0,-5-6-2,1 1 0,-1-1 0,1 1 0,0-1 0,-1 1 0,1-1 0,-1 0 0,1 1 0,0-1-1,-1 0 1,1 1 0,0-1 0,0 0 0,-1 0 0,1 0 0,0 0 0,-1 0 0,1 0 0,0 0 0,1 0 0,-1 0 4,0-1-1,1 0 1,-1 1 0,0-1-1,0 0 1,0 1 0,1-1-1,-1 0 1,0 0 0,0 0-1,0 0 1,-1 0 0,1 0 0,0 0-1,1-2 1,13-24-65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8.833"/>
    </inkml:context>
    <inkml:brush xml:id="br0">
      <inkml:brushProperty name="width" value="0.035" units="cm"/>
      <inkml:brushProperty name="height" value="0.035" units="cm"/>
    </inkml:brush>
  </inkml:definitions>
  <inkml:trace contextRef="#ctx0" brushRef="#br0">37 15 14939,'-2'-15'5123,"-1"46"-3631,3-16-1374,-2 182 839,4-148-779,2-1 0,10 49 1,-11-88-490,-2-13-528,-1-14-809,-3 8 1096,0 0 0,-1 0 1,0 0-1,-11-17 0,8 15 133,-10-21-638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9.323"/>
    </inkml:context>
    <inkml:brush xml:id="br0">
      <inkml:brushProperty name="width" value="0.035" units="cm"/>
      <inkml:brushProperty name="height" value="0.035" units="cm"/>
    </inkml:brush>
  </inkml:definitions>
  <inkml:trace contextRef="#ctx0" brushRef="#br0">21 124 13211,'-4'-6'488,"2"2"-38,-1 1 1,1-1 0,0 0 0,0 0-1,1 0 1,-1 0 0,-1-5 0,3 8-321,0-1 0,0 1 0,0 0 0,1 0 0,-1 0 1,0-1-1,0 1 0,1 0 0,-1 0 0,1 0 0,-1 0 1,1 0-1,-1 0 0,1-1 0,0 1 0,-1 1 0,1-1 1,0 0-1,0 0 0,0 0 0,0 0 0,-1 0 0,1 1 1,1-1-1,-1 0 0,0 1 0,0-1 0,0 1 0,0-1 1,0 1-1,2-1 0,27-10 663,0 1-1,1 2 1,34-6-1,-38 10-1033,0 1-1,0 2 1,55 3-1,-81-2 143,24 4-686,-24-3 744,0-1 1,0 0 0,0 0 0,0 1-1,0-1 1,0 1 0,0-1 0,0 1-1,0-1 1,0 1 0,0 0 0,0-1 0,0 1-1,-1 0 1,1 0 0,0 0 0,0-1-1,-1 1 1,1 0 0,0 2 0,-1 6-532</inkml:trace>
  <inkml:trace contextRef="#ctx0" brushRef="#br0" timeOffset="1">11 212 15867,'0'10'1873,"2"-3"-1121,8-4-208,4-3 768,8-2-287,3-1-129,7-1-264,-2-3-88,3 0-576,3 4-368,-5-1-544,-1-1 792,2-5-176,-2 2-120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7:59.792"/>
    </inkml:context>
    <inkml:brush xml:id="br0">
      <inkml:brushProperty name="width" value="0.035" units="cm"/>
      <inkml:brushProperty name="height" value="0.035" units="cm"/>
    </inkml:brush>
  </inkml:definitions>
  <inkml:trace contextRef="#ctx0" brushRef="#br0">19 12 14267,'-6'29'1646,"2"-10"-701,0 0 0,0 19 0,3-34-813,1 0 0,0 0 1,0-1-1,0 1 0,1 0 0,-1 0 0,1-1 0,0 1 1,0 0-1,0-1 0,1 1 0,-1-1 0,1 1 1,0-1-1,0 0 0,3 4 0,-4-6-103,1 0-1,0 0 0,-1 0 1,1 0-1,0 0 1,-1-1-1,1 1 0,0 0 1,0-1-1,-1 0 1,1 1-1,0-1 1,0 0-1,0 0 0,0 0 1,0 0-1,-1 0 1,1-1-1,0 1 0,0 0 1,0-1-1,0 1 1,-1-1-1,1 0 1,2-1-1,7-3 17,-1 0 0,17-11 0,-25 14-32,61-46 65,-51 37-66,1 1 0,0 0-1,1 0 1,0 2-1,0-1 1,1 2-1,20-8 1,-34 14-11,1 1 0,0 0 0,-1-1 0,1 1 0,0 0 1,0 0-1,-1 0 0,1 0 0,0 0 0,-1 0 0,1 0 0,0 1 1,0-1-1,-1 1 0,1-1 0,-1 1 0,1 0 0,0-1 1,-1 1-1,1 0 0,-1 0 0,0 0 0,1 0 0,1 2 0,1 2 16,0 0-1,-1 1 0,1-1 0,-1 1 0,3 8 0,-3-9 10,-1 1 0,1-1 1,0 0-1,0 0 0,1 0 0,6 8 0,-9-12-16,1 0 0,0 0 1,-1 0-1,1 0 0,0 0 0,-1 0 0,1 0 1,0-1-1,0 1 0,0-1 0,0 1 0,0-1 1,-1 0-1,1 0 0,0 0 0,0 0 0,0 0 1,0 0-1,0 0 0,0 0 0,0-1 0,0 1 1,0-1-1,-1 0 0,4-1 0,2-1-131,1-1 0,-1 0-1,0 0 1,0 0 0,0-1 0,-1 0-1,10-10 1,1-4-456,17-23 0,-16 18 135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00.308"/>
    </inkml:context>
    <inkml:brush xml:id="br0">
      <inkml:brushProperty name="width" value="0.035" units="cm"/>
      <inkml:brushProperty name="height" value="0.035" units="cm"/>
    </inkml:brush>
  </inkml:definitions>
  <inkml:trace contextRef="#ctx0" brushRef="#br0">70 1 17268,'-23'78'2107,"12"-42"-1266,-8 44-1,11-21-294,3 0-1,2 82 0,3-140-547,0 0 1,0 0-1,0 1 1,0-1 0,0 0-1,0 0 1,1 0 0,-1 0-1,0 0 1,1 0 0,-1 0-1,1 0 1,0 2 0,-1-3 0,0 0 1,1 0-1,-1 0 1,0 0-1,1 1 1,-1-1-1,0 0 1,0 0-1,1 0 1,-1 0-1,0 0 1,0 0-1,1 0 1,-1 0-1,0 0 1,0 0-1,1-1 1,-1 1-1,0 0 1,0 0-1,1 0 1,-1 0-1,0 0 1,0 0-1,1 0 1,-1-1-1,0 1 1,0 0-1,0 0 1,1 0-1,-1-1 1,0 1-1,0 0 1,21-31-21,-16 22 20,39-60-71,2 3 0,4 1 0,97-98 0,-133 149-441,-14 10-1020,-5 5 959,-6 5 280,-5 5-253,-3 6-166</inkml:trace>
  <inkml:trace contextRef="#ctx0" brushRef="#br0" timeOffset="1">191 278 13587,'-4'38'1664,"4"-2"-808,7-3-311,8-7 1015,5-3-424,7-13-440,2-4-304,4-12 1361,-1-4-1481,1-13-16,0-3 16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00.756"/>
    </inkml:context>
    <inkml:brush xml:id="br0">
      <inkml:brushProperty name="width" value="0.035" units="cm"/>
      <inkml:brushProperty name="height" value="0.035" units="cm"/>
    </inkml:brush>
  </inkml:definitions>
  <inkml:trace contextRef="#ctx0" brushRef="#br0">48 1 16764,'-12'38'1910,"2"1"0,-8 67 1,13-58-1314,3 0 0,2 0 0,11 90 0,-10-131-552,-1-4-28,1 0 0,-1 0-1,0-1 1,1 1 0,0 0 0,0 0 0,0-1-1,0 1 1,2 3 0,-3-6-16,0 0-1,0 0 1,0 0 0,0 0-1,0 1 1,0-1 0,0 0-1,0 0 1,0 0 0,0 0-1,1 0 1,-1 0 0,0 0-1,0 0 1,0 0 0,0 0-1,0 1 1,0-1-1,0 0 1,0 0 0,0 0-1,1 0 1,-1 0 0,0 0-1,0 0 1,0 0 0,0 0-1,0 0 1,0 0 0,0 0-1,0 0 1,1 0 0,-1 0-1,0 0 1,0 0 0,0 0-1,0 0 1,0 0 0,0 0-1,0 0 1,1 0 0,-1 0-1,0 0 1,0 0-1,0-1 1,0 1 0,0 0-1,0 0 1,0 0 0,0 0-1,0 0 1,4-9 13,-2-10 5,0-12-44,-2 0 0,-1 1 1,-10-60-1,7 78-45,1 16-40,2 21 21,2-20 90,-1 0 0,1 0 0,0 0 0,1 0 1,-1-1-1,1 1 0,0 0 0,0-1 0,0 0 0,0 1 1,1-1-1,0 0 0,0 0 0,7 7 0,-8-9 2,1 0 0,-1-1 0,1 1-1,0 0 1,0-1 0,0 0-1,0 1 1,0-1 0,0 0-1,0-1 1,0 1 0,1 0 0,-1-1-1,0 0 1,0 0 0,1 0-1,-1 0 1,0 0 0,0-1-1,0 0 1,1 1 0,-1-1 0,6-3-1,6-3 19,1-1-1,-1 0 0,-1-2 1,0 0-1,0 0 1,-1-1-1,0-1 0,-1 0 1,0-1-1,17-24 0,-32 48-17,-1 1-1,2-1 0,-3 21 0,1-7 11,0 2 52,-2 49 0,6-63-37,1 0-1,0 0 1,1-1 0,0 1-1,1-1 1,4 13 0,-7-23-30,1 0 1,-1 0-1,1-1 1,0 1-1,-1 0 1,1-1-1,0 1 1,0-1-1,0 1 1,0-1-1,1 1 1,-1-1-1,0 0 1,1 1-1,-1-1 1,0 0-1,1 0 0,0 0 1,-1 0-1,3 1 1,-2-2-43,-1 0 1,1 0-1,-1-1 0,1 1 1,0 0-1,-1-1 1,1 1-1,-1 0 0,1-1 1,-1 0-1,1 1 0,-1-1 1,0 0-1,1 0 1,-1 0-1,0 0 0,1 0 1,-1 0-1,0 0 0,0 0 1,0-1-1,0 1 0,1-2 1,6-8-190,-1 0-1,0 0 1,-1 0 0,0-1 0,-1 0 0,-1-1-1,5-14 1,3-25-328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01.148"/>
    </inkml:context>
    <inkml:brush xml:id="br0">
      <inkml:brushProperty name="width" value="0.035" units="cm"/>
      <inkml:brushProperty name="height" value="0.035" units="cm"/>
    </inkml:brush>
  </inkml:definitions>
  <inkml:trace contextRef="#ctx0" brushRef="#br0">8 1 17244,'-6'8'1248,"5"1"-984,1-2-216,0 0-112,1 1 1016,5-4-800,4 0 40,4-1-112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01.535"/>
    </inkml:context>
    <inkml:brush xml:id="br0">
      <inkml:brushProperty name="width" value="0.035" units="cm"/>
      <inkml:brushProperty name="height" value="0.035" units="cm"/>
    </inkml:brush>
  </inkml:definitions>
  <inkml:trace contextRef="#ctx0" brushRef="#br0">75 1 14779,'-64'156'7232,"54"-115"-5287,10-41-1909,0 1 0,-1-1 0,1 1 0,0-1 0,0 1 0,0-1 0,0 0 0,0 1 0,0-1 0,0 1 0,0-1 0,1 1 0,-1-1 0,0 1 0,0-1 0,0 0 0,0 1 0,1-1 0,-1 1 0,0-1 0,0 0 0,0 1 0,1-1 0,-1 0 0,0 1 0,1-1-1,0 1 1,0-1-10,0-1 0,0 1 0,0 0 0,0-1 0,0 1-1,0 0 1,0-1 0,0 1 0,0-1 0,0 0-1,0 1 1,0-1 0,0 0 0,-1 0 0,1 1-1,0-1 1,0-1 0,40-44 123,-30 33-129,0 0 0,1 0 0,1 1 0,0 1 0,17-12 0,-29 22-20,0 0 0,0 0-1,0 1 1,0-1-1,0 0 1,1 1-1,-1-1 1,0 1-1,0 0 1,1-1-1,-1 1 1,0 0-1,0 0 1,1 0-1,-1 0 1,0 0 0,1 0-1,-1 0 1,0 0-1,1 0 1,-1 1-1,0-1 1,0 0-1,1 1 1,-1-1-1,0 1 1,0 0-1,0-1 1,0 1-1,1 0 1,-1 0-1,0-1 1,0 1 0,-1 0-1,1 0 1,0 0-1,0 0 1,0 2-1,3 4 18,0 0 0,-1 1 1,0-1-1,0 1 0,1 10 0,4 8 71,-7-24-80,-1 0 0,1 0 0,0-1 1,0 1-1,0 0 0,0 0 1,1-1-1,-1 1 0,0-1 1,1 1-1,-1-1 0,1 1 0,0-1 1,-1 0-1,1 0 0,0 0 1,0 0-1,-1 0 0,1 0 1,0 0-1,0-1 0,0 1 1,0-1-1,0 1 0,0-1 0,0 0 1,0 0-1,1 0 0,-1 0 1,0 0-1,0 0 0,0-1 1,0 1-1,0-1 0,0 1 0,3-2 1,7-3-5,0 0 0,1-2 0,-2 1 0,18-13 0,-13 9-53,4-5-38,18-10-128,-36 24 191,0-1-1,0 1 0,1 0 1,-1 0-1,1 1 0,-1-1 1,1 0-1,-1 1 1,1-1-1,-1 1 0,1 0 1,-1 0-1,5 0 0,-6 1 6,0 0-1,1-1 0,-1 1 1,0 0-1,0-1 0,0 1 1,0 0-1,0 0 0,1 0 1,-2 0-1,1 0 0,0 0 1,0 1-1,0-1 0,0 0 1,-1 0-1,1 1 0,-1-1 1,1 0-1,-1 1 0,1-1 1,-1 0-1,0 1 0,1-1 1,-1 1-1,0-1 0,0 3 1,-2 43-857,2-43 726,-5 15 641,4-18-489,1-1 0,0 1-1,0-1 1,0 0 0,-1 1 0,1-1 0,0 1-1,0-1 1,-1 0 0,1 1 0,0-1-1,-1 0 1,1 0 0,0 1 0,-1-1 0,1 0-1,-1 0 1,1 1 0,0-1 0,-1 0 0,1 0-1,-1 0 1,1 0 0,-1 0 0,1 0-1,-1 0 1,1 1 0,0-1 0,-1 0 0,1-1-1,-1 1 1,1 0 0,-1 0 0,1 0 0,-1 0-1,1 0 1,0 0 0,-1-1 0,1 1-1,-1 0 1,-9-10-78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0.029"/>
    </inkml:context>
    <inkml:brush xml:id="br0">
      <inkml:brushProperty name="width" value="0.035" units="cm"/>
      <inkml:brushProperty name="height" value="0.035" units="cm"/>
    </inkml:brush>
  </inkml:definitions>
  <inkml:trace contextRef="#ctx0" brushRef="#br0">0 23 15347,'0'0'46,"0"1"0,0-1 1,0 0-1,0 1 0,0-1 0,0 0 0,1 0 0,-1 1 0,0-1 0,0 0 0,0 0 1,0 1-1,0-1 0,0 0 0,0 0 0,0 1 0,1-1 0,-1 0 0,0 0 0,0 0 0,0 1 1,0-1-1,1 0 0,-1 0 0,0 0 0,0 0 0,1 1 0,-1-1 0,0 0 0,0 0 0,0 0 1,1 0-1,-1 0 0,0 0 0,1 0 0,-1 0 0,0 0 0,0 0 0,1 0 0,-1 0 0,0 0 1,14-3 217,-8 1-22,39-7 679,1 2 0,0 2 0,88 1-1,-104 4-700,76 4 323,141 23 0,-152-13-437,1-5 1,106-2-1,-59-20 773,160-34 0,-304 47-882,1 0 1,0 0-1,0 0 0,0 0 1,0 0-1,0 0 0,0 0 1,0 1-1,0-1 1,0 0-1,0 0 0,0 0 1,0 0-1,0 0 0,0 0 1,0 0-1,0 1 0,0-1 1,0 0-1,0 0 1,0 0-1,0 0 0,0 0 1,0 0-1,0 0 0,0 0 1,0 0-1,1 1 0,-1-1 1,0 0-1,0 0 0,0 0 1,0 0-1,0 0 1,0 0-1,0 0 0,0 0 1,0 0-1,0 0 0,0 0 1,1 0-1,-1 0 0,0 0 1,0 0-1,0 1 1,0-1-1,0 0 0,0 0 1,-10 6-460,0-4 136,1 0-1,-1-1 1,1 0-1,-1-1 1,0 0 0,1 0-1,-1-1 1,-16-3-1,-4-6-340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1.237"/>
    </inkml:context>
    <inkml:brush xml:id="br0">
      <inkml:brushProperty name="width" value="0.025" units="cm"/>
      <inkml:brushProperty name="height" value="0.025" units="cm"/>
    </inkml:brush>
  </inkml:definitions>
  <inkml:trace contextRef="#ctx0" brushRef="#br0">34 1 5926,'0'0'11723,"-26"52"-9994,26-35-800,0 0-544,5-1-289,4 1-32,5-2-32,-3 1-1089,0-3-1378,-6-1-1921,-3-4-865</inkml:trace>
  <inkml:trace contextRef="#ctx0" brushRef="#br0" timeOffset="1">0 138 12780,'0'0'7399,"63"-25"-7335,-31 18-288,-2 1-1538,4-3-1505,0-1-1762,-5-1-1345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0.757"/>
    </inkml:context>
    <inkml:brush xml:id="br0">
      <inkml:brushProperty name="width" value="0.035" units="cm"/>
      <inkml:brushProperty name="height" value="0.035" units="cm"/>
    </inkml:brush>
  </inkml:definitions>
  <inkml:trace contextRef="#ctx0" brushRef="#br0">124 0 12387,'1'2'148,"0"0"0,0 0-1,0 0 1,0 0 0,0 1 0,-1-1 0,1 0 0,-1 0 0,0 0 0,0 1 0,1-1 0,-1 0 0,-1 0 0,1 0 0,0 1 0,0-1-1,-2 2 1,2 8 356,-16 172 2302,1-1-2341,15-66 88,9 260 1036,-3-251-1310,-13 160 1,0-103-220,-14 352-40,-13 303 68,25-238-127,11-265-6,-3 554-193,1-81 185,-1 642-745,3-670 440,-1-433-163,-9 569 348,-2-825 256,10-92-102,0 1 0,0 0 1,0 0-1,0 0 0,0 0 0,0 0 1,0 0-1,-1 0 0,1 0 0,0 0 1,0 0-1,0 0 0,0 0 0,0-1 1,0 1-1,0 0 0,0 0 0,0 0 1,0 0-1,0 0 0,0 0 0,0 0 1,-1 0-1,1 0 0,0 0 0,0 0 1,0 0-1,0 0 0,0 0 0,0 0 1,0 0-1,0 0 0,0 0 0,-1 0 1,1 0-1,0 0 0,0 0 0,0 0 1,0 0-1,0 0 0,0 0 0,0 0 1,0 0-1,0 0 0,0 0 0,0 1 1,0-1-1,-1 0 0,1 0 0,0 0 1,0 0-1,0 0 0,0 0 0,0 0 1,0 0-1,0 0 0,0 0 0,0 0 1,0 0-1,0 1 0,0-1 1,0 0-1,-4-9-1123,-4-38 63,5 16 397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2.111"/>
    </inkml:context>
    <inkml:brush xml:id="br0">
      <inkml:brushProperty name="width" value="0.035" units="cm"/>
      <inkml:brushProperty name="height" value="0.035" units="cm"/>
    </inkml:brush>
  </inkml:definitions>
  <inkml:trace contextRef="#ctx0" brushRef="#br0">40 38 14243,'14'-14'1901,"-14"14"-1867,0 0 0,1 0 1,-1 0-1,1 0 0,-1 0 0,0 0 0,1 0 0,-1 0 1,0 0-1,1 0 0,-1 0 0,0 1 0,1-1 1,-1 0-1,0 0 0,1 0 0,-1 1 0,0-1 0,0 0 1,1 0-1,-1 1 0,0-1 0,0 0 0,1 1 0,-1-1 1,0 0-1,0 1 0,0-1 0,0 0 0,1 1 1,-1-1-1,0 0 0,0 1 0,0-1 0,0 0 0,0 1 1,0-1-1,0 0 0,0 1 0,0-1 0,0 1 0,0-1 1,0 1-1,2 27 295,-1 0 0,-2 1 0,0-1 0,-2 0 0,-7 30 0,5-22-29,-16 70 389,-4 26 661,42-368 368,-5 57-1449,-12 177-264,0 1 0,0-1 1,0 0-1,0 1 0,0-1 1,0 0-1,1 1 0,-1-1 0,1 1 1,-1-1-1,1 0 0,-1 1 1,1-1-1,0 1 0,2-3 1,-2 4-3,0 0 1,0 1-1,0-1 1,1 0-1,-1 1 1,0-1-1,0 1 1,0-1 0,0 1-1,0-1 1,0 1-1,0 0 1,0 0-1,0-1 1,0 1 0,0 0-1,0 0 1,0 0-1,0 1 1,2 1-2,-1-1 1,1 0-1,0 0 1,0 0-1,0 0 0,0 0 1,0 0-1,1-1 1,-1 0-1,0 0 1,1 0-1,-1 0 1,1 0-1,-1 0 1,1-1-1,-1 0 0,1 0 1,0 0-1,-1 0 1,1 0-1,-1-1 1,1 0-1,-1 1 1,1-1-1,-1 0 0,0-1 1,7-2-1,4-4 15,-1-1-1,0 0 0,0-1 1,21-21-1,-19 17 14,-14 13-28,0 0 0,0 0 0,0 0 0,-1 1-1,1-1 1,0 0 0,0 1 0,0-1 0,0 0 0,1 1 0,-1-1 0,0 1 0,0 0 0,0-1 0,0 1 0,0 0 0,1 0-1,-1-1 1,0 1 0,0 0 0,0 0 0,2 1 0,-2-1 0,0 1-1,0-1 1,0 1-1,0 0 1,-1 0-1,1-1 1,0 1-1,0 0 1,0 0-1,-1 0 1,1 0-1,0 0 1,-1 0-1,1 0 1,-1 0-1,1 0 1,-1 0-1,1 2 1,1 7 5,0 1-1,0 0 1,0 20 0,-2-22-3,3 157 19,7 83-45,-3-219-500,-7-30 506,0 0 1,0 0-1,0 0 1,0 0 0,0 0-1,0 1 1,0-1 0,0 0-1,0 0 1,0 0-1,0 0 1,0 0 0,0 0-1,0 1 1,0-1 0,0 0-1,0 0 1,0 0 0,0 0-1,0 0 1,1 0-1,-1 0 1,0 1 0,0-1-1,0 0 1,0 0 0,0 0-1,0 0 1,0 0-1,1 0 1,-1 0 0,0 0-1,0 0 1,0 0 0,0 0-1,0 0 1,0 0 0,1 0-1,-1 0 1,0 0-1,0 0 1,0 0 0,0 0-1,0 0 1,1 0 0,-1 0-1,3-15-492,0-10 215,1-8-77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2.671"/>
    </inkml:context>
    <inkml:brush xml:id="br0">
      <inkml:brushProperty name="width" value="0.035" units="cm"/>
      <inkml:brushProperty name="height" value="0.035" units="cm"/>
    </inkml:brush>
  </inkml:definitions>
  <inkml:trace contextRef="#ctx0" brushRef="#br0">25 51 13723,'0'0'22,"-24"-6"4823,24 5-4807,0 1 0,0 0 0,0 0 0,0 0-1,0 0 1,0 0 0,0 0 0,0 0 0,0 0 0,0 0-1,-1 0 1,1 0 0,0 0 0,0 0 0,0 0 0,0-1-1,0 1 1,0 0 0,0 0 0,0 0 0,0 0 0,0 0-1,0 0 1,0 0 0,0 0 0,0 0 0,0 0 0,0 0-1,0 0 1,0-1 0,0 1 0,0 0 0,0 0 0,0 0-1,1 0 1,-1 0 0,0 0 0,0 0 0,0 0 0,0 0-1,0 0 1,0 0 0,0 0 0,0 0 0,0 0 0,0-1-1,0 1 1,0 0 0,0 0 0,0 0 0,0 0 0,1 0-1,-1 0 1,0 0 0,0 0 0,0 0 0,0 0-1,0 0 1,0 0 0,0 0 0,0 0 0,0 0 0,15-4 970,249-21-1295,-125 16-2627,-117 7 2201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3.189"/>
    </inkml:context>
    <inkml:brush xml:id="br0">
      <inkml:brushProperty name="width" value="0.035" units="cm"/>
      <inkml:brushProperty name="height" value="0.035" units="cm"/>
    </inkml:brush>
  </inkml:definitions>
  <inkml:trace contextRef="#ctx0" brushRef="#br0">0 131 15331,'0'0'69,"1"1"0,-1-1 0,0 0-1,1 1 1,-1-1 0,0 1 0,1-1 0,-1 0-1,0 0 1,1 1 0,-1-1 0,1 0 0,-1 0-1,1 1 1,-1-1 0,1 0 0,-1 0 0,0 0-1,1 0 1,-1 0 0,1 1 0,-1-1 0,1 0-1,-1 0 1,1 0 0,-1 0 0,1-1 0,-1 1-1,1 0 1,-1 0 0,1 0 0,-1 0 0,1 0-1,-1-1 1,1 1 0,0-1 0,27-7 822,-21 5-284,62-18 0,2 3 1,1 3-1,78-6 1,-148 21-618,41-4-991,1-2-1,46-12 1,-59 3-70,-21 10 483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6:53.801"/>
    </inkml:context>
    <inkml:brush xml:id="br0">
      <inkml:brushProperty name="width" value="0.035" units="cm"/>
      <inkml:brushProperty name="height" value="0.035" units="cm"/>
    </inkml:brush>
  </inkml:definitions>
  <inkml:trace contextRef="#ctx0" brushRef="#br0">0 45 16500,'4'21'507,"-2"-1"1,0 1 0,-1-1 0,-3 30-1,1-2-93,1-10-214,8 212 570,-6-206-417,-5-231 971,4 156-1309,1 0 0,1 1-1,2-1 1,1 1 0,15-46-1,-17 66-15,0 0-1,1 0 0,0 0 0,0 1 0,1 0 0,1 0 0,0 1 1,11-12-1,-13 15 0,1 0 0,0 1 1,0 0-1,1 0 0,-1 1 1,1-1-1,0 1 0,0 1 1,0-1-1,0 1 0,0 0 1,0 1-1,13-1 0,-15 1 3,1 1 0,-1 0 0,0 0 0,1 1-1,-1-1 1,0 1 0,0 0 0,1 1 0,-1-1 0,0 1-1,0 0 1,0 0 0,7 6 0,-9-6 26,0 0 0,-1 0 0,1 1 0,-1 0 0,1-1 0,-1 1 0,0 0 0,0 0 0,0 0 0,0 1 0,-1-1 0,0 0 0,1 0 0,-1 1 0,0-1 0,0 1 0,-1-1 0,1 1 0,-1 0 0,0-1 0,0 6 0,-1 3 78,-1 0 1,0-1-1,-1 1 1,-1-1-1,1 0 0,-2 0 1,1 0-1,-2 0 1,1-1-1,-2 0 1,1 0-1,-1 0 0,-1-1 1,1 0-1,-2-1 1,1 0-1,-1 0 1,-11 8-1,18-15-131,0 0 1,0 0-1,0 0 0,0 0 1,0 0-1,0 0 0,0 0 1,0-1-1,0 1 0,-1-1 1,1 0-1,0 1 0,0-1 1,-1 0-1,1 0 0,0-1 1,0 1-1,0 0 0,-1-1 0,1 1 1,0-1-1,0 0 0,0 0 1,0 1-1,0-1 0,0-1 1,0 1-1,0 0 0,1 0 1,-4-3-1,3 1-50,-1 0 1,1 0-1,0 0 0,0 0 0,0-1 1,0 1-1,0 0 0,1-1 1,-1 0-1,1 1 0,0-1 0,0 0 1,1 0-1,-1 0 0,1 1 1,0-9-1,4-21-376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31.248"/>
    </inkml:context>
    <inkml:brush xml:id="br0">
      <inkml:brushProperty name="width" value="0.035" units="cm"/>
      <inkml:brushProperty name="height" value="0.035" units="cm"/>
    </inkml:brush>
  </inkml:definitions>
  <inkml:trace contextRef="#ctx0" brushRef="#br0">24 994 11650,'-19'7'3321,"15"-9"-1375,10-6-734,31-29-251,-1-2-1,40-57 1,52-93-160,-43 59-384,230-279 14,-292 383-518,24-39 1,-47 65 72,0 0-1,0 1 0,0-1 0,0 0 0,0 0 0,-1 0 0,1 1 0,0-1 0,0 0 0,0 0 0,0 0 0,0 1 0,0-1 0,0 0 0,0 0 0,0 1 0,0-1 0,0 0 0,0 0 0,0 0 0,0 1 0,0-1 0,0 0 1,0 0-1,0 0 0,0 1 0,1-1 0,-10-5-57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1.729"/>
    </inkml:context>
    <inkml:brush xml:id="br0">
      <inkml:brushProperty name="width" value="0.035" units="cm"/>
      <inkml:brushProperty name="height" value="0.035" units="cm"/>
    </inkml:brush>
  </inkml:definitions>
  <inkml:trace contextRef="#ctx0" brushRef="#br0">1 1 11426,'0'1'100,"0"0"-1,-1 0 1,1 0-1,0 0 1,0 0-1,0 0 1,0 0-1,1-1 1,-1 1-1,0 0 0,0 0 1,1 0-1,-1 0 1,0 0-1,1 0 1,-1 0-1,2 1 1,10 20 973,-11-19-857,24 45 2436,25 72 0,8 16-2043,-11-53-373,79 108-1,-71-111-103,24 35-112,84 125 122,-18 12 209,-122-208-249,1-1-1,2-2 0,2 0 1,2-2-1,1-1 0,2-2 1,43 37-1,-26-26-53,-2 1 0,-3 3 0,-1 1 0,-3 3 0,37 64 0,-52-78-53,3-2-1,65 73 1,-37-57-8,68 52 0,-75-64 27,-1 2 0,-3 3 1,-1 1-1,62 91 1,-67-85-9,2-3 0,3-1 0,1-2 0,75 61 0,-53-55 2,-3 4-1,107 122 1,-117-113 3,4-2 0,129 111 0,-95-103-5,133 139 0,-158-139-15,151 126 0,-123-126-24,186 155-103,91 56 124,-105-88-9,-79-58-90,250 137-1,-101-105 116,-1-2 10,-139-58-40,320 128 1,-273-151 1,-39-15 45,-89-31-28,160 35 0,-68-25-60,-85-20 32,145 20 1,-117-32-10,52 7-2,-47-20 23,-103-7 30,0 3 0,68 12 0,-65-3 35,-99-16 561,25-2-508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2.834"/>
    </inkml:context>
    <inkml:brush xml:id="br0">
      <inkml:brushProperty name="width" value="0.035" units="cm"/>
      <inkml:brushProperty name="height" value="0.035" units="cm"/>
    </inkml:brush>
  </inkml:definitions>
  <inkml:trace contextRef="#ctx0" brushRef="#br0">121 0 13187,'1'0'105,"0"0"1,-1 0-1,1 0 0,-1 1 1,1-1-1,-1 0 0,1 0 1,-1 0-1,1 0 0,-1 1 1,1-1-1,-1 0 1,1 1-1,-1-1 0,0 0 1,1 1-1,-1-1 0,1 0 1,-1 1-1,0-1 0,1 1 1,-1-1-1,0 1 1,0-1-1,1 0 0,-1 1 1,0-1-1,0 1 0,0 0 1,0-1-1,1 1 0,-1-1 1,0 1-1,0-1 1,0 1-1,0-1 0,0 1 1,0-1-1,-1 2 0,1 30 1871,0-23-1650,-4 53 893,-17 98 0,-28 60-528,-3 22-326,51-235-351,-4 32 8,5-38-17,0 1 1,0-1 0,0 0-1,0 1 1,0-1 0,0 1-1,0-1 1,1 1 0,-1-1-1,0 0 1,1 1 0,-1-1-1,1 1 1,0-1 0,-1 0-1,1 0 1,0 1 0,0-1-1,0 0 1,2 2 0,-2-3 8,0 1 0,0-1 1,0 1-1,1-1 1,-1 0-1,0 0 1,1 0-1,-1 1 0,0-1 1,1-1-1,-1 1 1,0 0-1,0 0 0,1 0 1,-1-1-1,0 1 1,0 0-1,2-2 1,25-12 223,-19 8-148,31-14 359,60-23-1,-64 34-548,-34 8-35,0 1 0,1-1 0,-1 1 0,0 0 0,1 0-1,-1 0 1,0 0 0,1 1 0,-1-1 0,0 0 0,0 1-1,4 1 1,-5-2 118,-1 1 0,0-1 0,0 0 0,0 1 0,0-1 0,0 0 0,0 1 0,1-1 0,-1 0-1,0 1 1,0-1 0,0 0 0,0 1 0,0-1 0,0 0 0,0 1 0,-1-1 0,1 0 0,0 1 0,0-1 0,0 0-1,0 0 1,0 1 0,0-1 0,-1 0 0,1 1 0,0-1 0,0 0 0,0 0 0,-1 1 0,1-1 0,0 0 0,0 0-1,-1 0 1,1 1 0,0-1 0,0 0 0,-1 0 0,1 0 0,0 0 0,-1 0 0,1 1 0,0-1 0,-1 0-1,1 0 11,-15 10-510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3.331"/>
    </inkml:context>
    <inkml:brush xml:id="br0">
      <inkml:brushProperty name="width" value="0.035" units="cm"/>
      <inkml:brushProperty name="height" value="0.035" units="cm"/>
    </inkml:brush>
  </inkml:definitions>
  <inkml:trace contextRef="#ctx0" brushRef="#br0">129 1 15723,'-6'14'2799,"5"-10"-2368,-12 47 1521,-12 98 0,12-63-1508,5-40-284,-37 248 565,35-205-571,2 118-1,9-180-103,7 47 0,-6-65-169,-1-1 0,2 0 0,-1 1-1,1-1 1,0-1 0,1 1 0,0 0-1,0-1 1,9 12 0,-12-17 84,1-1 0,-1 1 0,1-1 0,0 1 0,0-1 0,-1 0 0,1 0 0,0 0 0,0 0 0,0 0 0,0 0 0,0-1 1,2 2-1,11-3-256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58:23.939"/>
    </inkml:context>
    <inkml:brush xml:id="br0">
      <inkml:brushProperty name="width" value="0.035" units="cm"/>
      <inkml:brushProperty name="height" value="0.035" units="cm"/>
    </inkml:brush>
  </inkml:definitions>
  <inkml:trace contextRef="#ctx0" brushRef="#br0">1 0 19324,'0'17'2602,"0"1"-2168,0 0 0,1 0 1,1-1-1,1 1 0,0 0 0,11 31 0,-13-47-428,-1-1-1,1 1 0,-1-1 0,1 0 1,0 1-1,-1-1 0,1 0 0,0 1 0,0-1 1,0 0-1,0 0 0,0 0 0,0 0 1,0 0-1,1 0 0,-1 0 0,0 0 1,1 0-1,-1 0 0,0-1 0,1 1 1,2 0-1,-3-1-32,1 0 0,0 0 0,-1-1 0,1 1 0,0 0 0,-1-1 0,1 1 0,0-1 0,-1 0 0,1 1 0,-1-1 1,1 0-1,-1 0 0,0 0 0,1 0 0,1-3 0,6-5-381,-1-1 0,0 0 0,0-1 0,6-12 0,-13 22 374,9-17-439,15-36 1,-10 13-157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19</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20</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21</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24</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25</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27</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30</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7.png"/><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image" Target="../media/image78.png"/><Relationship Id="rId170" Type="http://schemas.openxmlformats.org/officeDocument/2006/relationships/customXml" Target="../ink/ink84.xml"/><Relationship Id="rId226" Type="http://schemas.openxmlformats.org/officeDocument/2006/relationships/customXml" Target="../ink/ink112.xml"/><Relationship Id="rId268" Type="http://schemas.openxmlformats.org/officeDocument/2006/relationships/customXml" Target="../ink/ink133.xml"/><Relationship Id="rId11" Type="http://schemas.openxmlformats.org/officeDocument/2006/relationships/customXml" Target="../ink/ink4.xml"/><Relationship Id="rId32" Type="http://schemas.openxmlformats.org/officeDocument/2006/relationships/image" Target="../media/image15.png"/><Relationship Id="rId53" Type="http://schemas.openxmlformats.org/officeDocument/2006/relationships/customXml" Target="../ink/ink25.xml"/><Relationship Id="rId74" Type="http://schemas.openxmlformats.org/officeDocument/2006/relationships/image" Target="../media/image36.png"/><Relationship Id="rId128" Type="http://schemas.openxmlformats.org/officeDocument/2006/relationships/customXml" Target="../ink/ink63.xml"/><Relationship Id="rId149" Type="http://schemas.openxmlformats.org/officeDocument/2006/relationships/image" Target="../media/image73.png"/><Relationship Id="rId5" Type="http://schemas.openxmlformats.org/officeDocument/2006/relationships/customXml" Target="../ink/ink1.xml"/><Relationship Id="rId95" Type="http://schemas.openxmlformats.org/officeDocument/2006/relationships/customXml" Target="../ink/ink46.xml"/><Relationship Id="rId160" Type="http://schemas.openxmlformats.org/officeDocument/2006/relationships/customXml" Target="../ink/ink79.xml"/><Relationship Id="rId181" Type="http://schemas.openxmlformats.org/officeDocument/2006/relationships/image" Target="../media/image89.png"/><Relationship Id="rId216" Type="http://schemas.openxmlformats.org/officeDocument/2006/relationships/customXml" Target="../ink/ink107.xml"/><Relationship Id="rId237" Type="http://schemas.openxmlformats.org/officeDocument/2006/relationships/image" Target="../media/image117.png"/><Relationship Id="rId258" Type="http://schemas.openxmlformats.org/officeDocument/2006/relationships/customXml" Target="../ink/ink128.xml"/><Relationship Id="rId22" Type="http://schemas.openxmlformats.org/officeDocument/2006/relationships/image" Target="../media/image10.png"/><Relationship Id="rId43" Type="http://schemas.openxmlformats.org/officeDocument/2006/relationships/customXml" Target="../ink/ink20.xml"/><Relationship Id="rId64" Type="http://schemas.openxmlformats.org/officeDocument/2006/relationships/image" Target="../media/image31.png"/><Relationship Id="rId118" Type="http://schemas.openxmlformats.org/officeDocument/2006/relationships/customXml" Target="../ink/ink58.xml"/><Relationship Id="rId139" Type="http://schemas.openxmlformats.org/officeDocument/2006/relationships/image" Target="../media/image68.png"/><Relationship Id="rId85" Type="http://schemas.openxmlformats.org/officeDocument/2006/relationships/customXml" Target="../ink/ink41.xml"/><Relationship Id="rId150" Type="http://schemas.openxmlformats.org/officeDocument/2006/relationships/customXml" Target="../ink/ink74.xml"/><Relationship Id="rId171" Type="http://schemas.openxmlformats.org/officeDocument/2006/relationships/image" Target="../media/image84.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2.png"/><Relationship Id="rId248" Type="http://schemas.openxmlformats.org/officeDocument/2006/relationships/customXml" Target="../ink/ink123.xml"/><Relationship Id="rId269" Type="http://schemas.openxmlformats.org/officeDocument/2006/relationships/image" Target="../media/image133.png"/><Relationship Id="rId12" Type="http://schemas.openxmlformats.org/officeDocument/2006/relationships/image" Target="../media/image5.png"/><Relationship Id="rId33" Type="http://schemas.openxmlformats.org/officeDocument/2006/relationships/customXml" Target="../ink/ink15.xml"/><Relationship Id="rId108" Type="http://schemas.openxmlformats.org/officeDocument/2006/relationships/image" Target="../media/image53.png"/><Relationship Id="rId129" Type="http://schemas.openxmlformats.org/officeDocument/2006/relationships/image" Target="../media/image63.png"/><Relationship Id="rId54" Type="http://schemas.openxmlformats.org/officeDocument/2006/relationships/image" Target="../media/image26.png"/><Relationship Id="rId75" Type="http://schemas.openxmlformats.org/officeDocument/2006/relationships/customXml" Target="../ink/ink36.xml"/><Relationship Id="rId96" Type="http://schemas.openxmlformats.org/officeDocument/2006/relationships/image" Target="../media/image47.png"/><Relationship Id="rId140" Type="http://schemas.openxmlformats.org/officeDocument/2006/relationships/customXml" Target="../ink/ink69.xml"/><Relationship Id="rId161" Type="http://schemas.openxmlformats.org/officeDocument/2006/relationships/image" Target="../media/image79.png"/><Relationship Id="rId182" Type="http://schemas.openxmlformats.org/officeDocument/2006/relationships/customXml" Target="../ink/ink90.xml"/><Relationship Id="rId217" Type="http://schemas.openxmlformats.org/officeDocument/2006/relationships/image" Target="../media/image107.png"/><Relationship Id="rId6" Type="http://schemas.openxmlformats.org/officeDocument/2006/relationships/image" Target="../media/image2.png"/><Relationship Id="rId238" Type="http://schemas.openxmlformats.org/officeDocument/2006/relationships/customXml" Target="../ink/ink118.xml"/><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image" Target="../media/image58.png"/><Relationship Id="rId44" Type="http://schemas.openxmlformats.org/officeDocument/2006/relationships/image" Target="../media/image21.png"/><Relationship Id="rId65" Type="http://schemas.openxmlformats.org/officeDocument/2006/relationships/customXml" Target="../ink/ink31.xml"/><Relationship Id="rId86" Type="http://schemas.openxmlformats.org/officeDocument/2006/relationships/image" Target="../media/image42.png"/><Relationship Id="rId130" Type="http://schemas.openxmlformats.org/officeDocument/2006/relationships/customXml" Target="../ink/ink64.xml"/><Relationship Id="rId151" Type="http://schemas.openxmlformats.org/officeDocument/2006/relationships/image" Target="../media/image74.png"/><Relationship Id="rId172" Type="http://schemas.openxmlformats.org/officeDocument/2006/relationships/customXml" Target="../ink/ink85.xml"/><Relationship Id="rId193" Type="http://schemas.openxmlformats.org/officeDocument/2006/relationships/image" Target="../media/image95.png"/><Relationship Id="rId207" Type="http://schemas.openxmlformats.org/officeDocument/2006/relationships/image" Target="../media/image102.png"/><Relationship Id="rId228" Type="http://schemas.openxmlformats.org/officeDocument/2006/relationships/customXml" Target="../ink/ink113.xml"/><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20" Type="http://schemas.openxmlformats.org/officeDocument/2006/relationships/customXml" Target="../ink/ink59.xml"/><Relationship Id="rId141" Type="http://schemas.openxmlformats.org/officeDocument/2006/relationships/image" Target="../media/image69.png"/><Relationship Id="rId7" Type="http://schemas.openxmlformats.org/officeDocument/2006/relationships/customXml" Target="../ink/ink2.xml"/><Relationship Id="rId162" Type="http://schemas.openxmlformats.org/officeDocument/2006/relationships/customXml" Target="../ink/ink80.xml"/><Relationship Id="rId183" Type="http://schemas.openxmlformats.org/officeDocument/2006/relationships/image" Target="../media/image90.png"/><Relationship Id="rId218" Type="http://schemas.openxmlformats.org/officeDocument/2006/relationships/customXml" Target="../ink/ink108.xml"/><Relationship Id="rId239" Type="http://schemas.openxmlformats.org/officeDocument/2006/relationships/image" Target="../media/image118.png"/><Relationship Id="rId250" Type="http://schemas.openxmlformats.org/officeDocument/2006/relationships/customXml" Target="../ink/ink124.xml"/><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image" Target="../media/image64.png"/><Relationship Id="rId152" Type="http://schemas.openxmlformats.org/officeDocument/2006/relationships/customXml" Target="../ink/ink75.xml"/><Relationship Id="rId173" Type="http://schemas.openxmlformats.org/officeDocument/2006/relationships/image" Target="../media/image85.png"/><Relationship Id="rId194" Type="http://schemas.openxmlformats.org/officeDocument/2006/relationships/customXml" Target="../ink/ink96.xml"/><Relationship Id="rId208" Type="http://schemas.openxmlformats.org/officeDocument/2006/relationships/customXml" Target="../ink/ink103.xml"/><Relationship Id="rId229" Type="http://schemas.openxmlformats.org/officeDocument/2006/relationships/image" Target="../media/image113.png"/><Relationship Id="rId240" Type="http://schemas.openxmlformats.org/officeDocument/2006/relationships/customXml" Target="../ink/ink119.xml"/><Relationship Id="rId261" Type="http://schemas.openxmlformats.org/officeDocument/2006/relationships/image" Target="../media/image129.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image" Target="../media/image59.png"/><Relationship Id="rId142" Type="http://schemas.openxmlformats.org/officeDocument/2006/relationships/customXml" Target="../ink/ink70.xml"/><Relationship Id="rId163" Type="http://schemas.openxmlformats.org/officeDocument/2006/relationships/image" Target="../media/image80.png"/><Relationship Id="rId184" Type="http://schemas.openxmlformats.org/officeDocument/2006/relationships/customXml" Target="../ink/ink91.xml"/><Relationship Id="rId219" Type="http://schemas.openxmlformats.org/officeDocument/2006/relationships/image" Target="../media/image108.png"/><Relationship Id="rId230" Type="http://schemas.openxmlformats.org/officeDocument/2006/relationships/customXml" Target="../ink/ink114.xml"/><Relationship Id="rId251" Type="http://schemas.openxmlformats.org/officeDocument/2006/relationships/image" Target="../media/image124.pn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customXml" Target="../ink/ink65.xml"/><Relationship Id="rId153" Type="http://schemas.openxmlformats.org/officeDocument/2006/relationships/image" Target="../media/image75.png"/><Relationship Id="rId174" Type="http://schemas.openxmlformats.org/officeDocument/2006/relationships/customXml" Target="../ink/ink86.xml"/><Relationship Id="rId195" Type="http://schemas.openxmlformats.org/officeDocument/2006/relationships/image" Target="../media/image96.png"/><Relationship Id="rId209" Type="http://schemas.openxmlformats.org/officeDocument/2006/relationships/image" Target="../media/image103.png"/><Relationship Id="rId220" Type="http://schemas.openxmlformats.org/officeDocument/2006/relationships/customXml" Target="../ink/ink109.xml"/><Relationship Id="rId241" Type="http://schemas.openxmlformats.org/officeDocument/2006/relationships/image" Target="../media/image119.png"/><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0.xml"/><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customXml" Target="../ink/ink60.xml"/><Relationship Id="rId143" Type="http://schemas.openxmlformats.org/officeDocument/2006/relationships/image" Target="../media/image70.png"/><Relationship Id="rId164" Type="http://schemas.openxmlformats.org/officeDocument/2006/relationships/customXml" Target="../ink/ink81.xml"/><Relationship Id="rId185" Type="http://schemas.openxmlformats.org/officeDocument/2006/relationships/image" Target="../media/image91.png"/><Relationship Id="rId9" Type="http://schemas.openxmlformats.org/officeDocument/2006/relationships/customXml" Target="../ink/ink3.xml"/><Relationship Id="rId210" Type="http://schemas.openxmlformats.org/officeDocument/2006/relationships/customXml" Target="../ink/ink104.xml"/><Relationship Id="rId26" Type="http://schemas.openxmlformats.org/officeDocument/2006/relationships/image" Target="../media/image12.png"/><Relationship Id="rId231" Type="http://schemas.openxmlformats.org/officeDocument/2006/relationships/image" Target="../media/image114.png"/><Relationship Id="rId252" Type="http://schemas.openxmlformats.org/officeDocument/2006/relationships/customXml" Target="../ink/ink125.xml"/><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image" Target="../media/image65.png"/><Relationship Id="rId154" Type="http://schemas.openxmlformats.org/officeDocument/2006/relationships/customXml" Target="../ink/ink76.xml"/><Relationship Id="rId175" Type="http://schemas.openxmlformats.org/officeDocument/2006/relationships/image" Target="../media/image86.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image" Target="../media/image7.png"/><Relationship Id="rId221" Type="http://schemas.openxmlformats.org/officeDocument/2006/relationships/image" Target="../media/image109.png"/><Relationship Id="rId242" Type="http://schemas.openxmlformats.org/officeDocument/2006/relationships/customXml" Target="../ink/ink120.xml"/><Relationship Id="rId263" Type="http://schemas.openxmlformats.org/officeDocument/2006/relationships/image" Target="../media/image130.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image" Target="../media/image60.png"/><Relationship Id="rId144" Type="http://schemas.openxmlformats.org/officeDocument/2006/relationships/customXml" Target="../ink/ink71.xml"/><Relationship Id="rId90" Type="http://schemas.openxmlformats.org/officeDocument/2006/relationships/image" Target="../media/image44.png"/><Relationship Id="rId165" Type="http://schemas.openxmlformats.org/officeDocument/2006/relationships/image" Target="../media/image81.png"/><Relationship Id="rId186" Type="http://schemas.openxmlformats.org/officeDocument/2006/relationships/customXml" Target="../ink/ink92.xml"/><Relationship Id="rId211" Type="http://schemas.openxmlformats.org/officeDocument/2006/relationships/image" Target="../media/image104.png"/><Relationship Id="rId232" Type="http://schemas.openxmlformats.org/officeDocument/2006/relationships/customXml" Target="../ink/ink115.xml"/><Relationship Id="rId253" Type="http://schemas.openxmlformats.org/officeDocument/2006/relationships/image" Target="../media/image125.png"/><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customXml" Target="../ink/ink66.xml"/><Relationship Id="rId80" Type="http://schemas.openxmlformats.org/officeDocument/2006/relationships/image" Target="../media/image39.png"/><Relationship Id="rId155" Type="http://schemas.openxmlformats.org/officeDocument/2006/relationships/image" Target="../media/image76.png"/><Relationship Id="rId176" Type="http://schemas.openxmlformats.org/officeDocument/2006/relationships/customXml" Target="../ink/ink87.xml"/><Relationship Id="rId197" Type="http://schemas.openxmlformats.org/officeDocument/2006/relationships/image" Target="../media/image97.png"/><Relationship Id="rId201" Type="http://schemas.openxmlformats.org/officeDocument/2006/relationships/image" Target="../media/image99.png"/><Relationship Id="rId222" Type="http://schemas.openxmlformats.org/officeDocument/2006/relationships/customXml" Target="../ink/ink110.xml"/><Relationship Id="rId243" Type="http://schemas.openxmlformats.org/officeDocument/2006/relationships/image" Target="../media/image120.png"/><Relationship Id="rId264" Type="http://schemas.openxmlformats.org/officeDocument/2006/relationships/customXml" Target="../ink/ink131.xml"/><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customXml" Target="../ink/ink61.xml"/><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image" Target="../media/image71.png"/><Relationship Id="rId166" Type="http://schemas.openxmlformats.org/officeDocument/2006/relationships/customXml" Target="../ink/ink82.xml"/><Relationship Id="rId187" Type="http://schemas.openxmlformats.org/officeDocument/2006/relationships/image" Target="../media/image92.png"/><Relationship Id="rId1" Type="http://schemas.openxmlformats.org/officeDocument/2006/relationships/slideLayout" Target="../slideLayouts/slideLayout12.xml"/><Relationship Id="rId212" Type="http://schemas.openxmlformats.org/officeDocument/2006/relationships/customXml" Target="../ink/ink105.xml"/><Relationship Id="rId233" Type="http://schemas.openxmlformats.org/officeDocument/2006/relationships/image" Target="../media/image115.png"/><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image" Target="../media/image66.png"/><Relationship Id="rId156" Type="http://schemas.openxmlformats.org/officeDocument/2006/relationships/customXml" Target="../ink/ink77.xml"/><Relationship Id="rId177" Type="http://schemas.openxmlformats.org/officeDocument/2006/relationships/image" Target="../media/image87.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0.png"/><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image" Target="../media/image61.png"/><Relationship Id="rId146" Type="http://schemas.openxmlformats.org/officeDocument/2006/relationships/customXml" Target="../ink/ink72.xml"/><Relationship Id="rId167" Type="http://schemas.openxmlformats.org/officeDocument/2006/relationships/image" Target="../media/image82.png"/><Relationship Id="rId188" Type="http://schemas.openxmlformats.org/officeDocument/2006/relationships/customXml" Target="../ink/ink93.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image" Target="../media/image105.png"/><Relationship Id="rId234" Type="http://schemas.openxmlformats.org/officeDocument/2006/relationships/customXml" Target="../ink/ink116.xml"/><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customXml" Target="../ink/ink67.xml"/><Relationship Id="rId157" Type="http://schemas.openxmlformats.org/officeDocument/2006/relationships/image" Target="../media/image77.png"/><Relationship Id="rId178" Type="http://schemas.openxmlformats.org/officeDocument/2006/relationships/customXml" Target="../ink/ink88.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customXml" Target="../ink/ink8.xml"/><Relationship Id="rId224" Type="http://schemas.openxmlformats.org/officeDocument/2006/relationships/customXml" Target="../ink/ink111.xml"/><Relationship Id="rId245" Type="http://schemas.openxmlformats.org/officeDocument/2006/relationships/image" Target="../media/image121.png"/><Relationship Id="rId266" Type="http://schemas.openxmlformats.org/officeDocument/2006/relationships/customXml" Target="../ink/ink132.xml"/><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customXml" Target="../ink/ink62.xml"/><Relationship Id="rId147" Type="http://schemas.openxmlformats.org/officeDocument/2006/relationships/image" Target="../media/image72.png"/><Relationship Id="rId168" Type="http://schemas.openxmlformats.org/officeDocument/2006/relationships/customXml" Target="../ink/ink83.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image" Target="../media/image93.png"/><Relationship Id="rId3" Type="http://schemas.openxmlformats.org/officeDocument/2006/relationships/image" Target="../media/image1.jpeg"/><Relationship Id="rId214" Type="http://schemas.openxmlformats.org/officeDocument/2006/relationships/customXml" Target="../ink/ink106.xml"/><Relationship Id="rId235" Type="http://schemas.openxmlformats.org/officeDocument/2006/relationships/image" Target="../media/image116.png"/><Relationship Id="rId256" Type="http://schemas.openxmlformats.org/officeDocument/2006/relationships/customXml" Target="../ink/ink127.xml"/><Relationship Id="rId116" Type="http://schemas.openxmlformats.org/officeDocument/2006/relationships/customXml" Target="../ink/ink57.xml"/><Relationship Id="rId137" Type="http://schemas.openxmlformats.org/officeDocument/2006/relationships/image" Target="../media/image67.png"/><Relationship Id="rId158" Type="http://schemas.openxmlformats.org/officeDocument/2006/relationships/customXml" Target="../ink/ink78.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image" Target="../media/image88.png"/><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1.png"/><Relationship Id="rId246" Type="http://schemas.openxmlformats.org/officeDocument/2006/relationships/customXml" Target="../ink/ink122.xml"/><Relationship Id="rId267" Type="http://schemas.openxmlformats.org/officeDocument/2006/relationships/image" Target="../media/image132.png"/><Relationship Id="rId106" Type="http://schemas.openxmlformats.org/officeDocument/2006/relationships/image" Target="../media/image52.png"/><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customXml" Target="../ink/ink73.xml"/><Relationship Id="rId169" Type="http://schemas.openxmlformats.org/officeDocument/2006/relationships/image" Target="../media/image83.png"/><Relationship Id="rId4" Type="http://schemas.openxmlformats.org/officeDocument/2006/relationships/hyperlink" Target="http://www.bernhardkoester.de/vorlesungen/inhalt.html" TargetMode="External"/><Relationship Id="rId180" Type="http://schemas.openxmlformats.org/officeDocument/2006/relationships/customXml" Target="../ink/ink89.xml"/><Relationship Id="rId215" Type="http://schemas.openxmlformats.org/officeDocument/2006/relationships/image" Target="../media/image106.png"/><Relationship Id="rId236" Type="http://schemas.openxmlformats.org/officeDocument/2006/relationships/customXml" Target="../ink/ink117.xml"/><Relationship Id="rId257" Type="http://schemas.openxmlformats.org/officeDocument/2006/relationships/image" Target="../media/image127.png"/><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customXml" Target="../ink/ink68.xml"/><Relationship Id="rId191" Type="http://schemas.openxmlformats.org/officeDocument/2006/relationships/image" Target="../media/image94.png"/><Relationship Id="rId205" Type="http://schemas.openxmlformats.org/officeDocument/2006/relationships/image" Target="../media/image101.png"/><Relationship Id="rId247" Type="http://schemas.openxmlformats.org/officeDocument/2006/relationships/image" Target="../media/image122.png"/><Relationship Id="rId107" Type="http://schemas.openxmlformats.org/officeDocument/2006/relationships/customXml" Target="../ink/ink52.xml"/></Relationships>
</file>

<file path=ppt/slides/_rels/slide10.xml.rels><?xml version="1.0" encoding="UTF-8" standalone="yes"?>
<Relationships xmlns="http://schemas.openxmlformats.org/package/2006/relationships"><Relationship Id="rId117" Type="http://schemas.openxmlformats.org/officeDocument/2006/relationships/image" Target="../media/image3475.png"/><Relationship Id="rId299" Type="http://schemas.openxmlformats.org/officeDocument/2006/relationships/image" Target="../media/image3563.png"/><Relationship Id="rId21" Type="http://schemas.openxmlformats.org/officeDocument/2006/relationships/image" Target="../media/image3428.png"/><Relationship Id="rId63" Type="http://schemas.openxmlformats.org/officeDocument/2006/relationships/image" Target="../media/image3449.png"/><Relationship Id="rId159" Type="http://schemas.openxmlformats.org/officeDocument/2006/relationships/image" Target="../media/image3495.png"/><Relationship Id="rId324" Type="http://schemas.openxmlformats.org/officeDocument/2006/relationships/customXml" Target="../ink/ink1864.xml"/><Relationship Id="rId366" Type="http://schemas.openxmlformats.org/officeDocument/2006/relationships/customXml" Target="../ink/ink1885.xml"/><Relationship Id="rId170" Type="http://schemas.openxmlformats.org/officeDocument/2006/relationships/customXml" Target="../ink/ink1787.xml"/><Relationship Id="rId226" Type="http://schemas.openxmlformats.org/officeDocument/2006/relationships/customXml" Target="../ink/ink1815.xml"/><Relationship Id="rId433" Type="http://schemas.openxmlformats.org/officeDocument/2006/relationships/image" Target="../media/image3628.png"/><Relationship Id="rId268" Type="http://schemas.openxmlformats.org/officeDocument/2006/relationships/customXml" Target="../ink/ink1836.xml"/><Relationship Id="rId32" Type="http://schemas.openxmlformats.org/officeDocument/2006/relationships/customXml" Target="../ink/ink1718.xml"/><Relationship Id="rId74" Type="http://schemas.openxmlformats.org/officeDocument/2006/relationships/customXml" Target="../ink/ink1739.xml"/><Relationship Id="rId128" Type="http://schemas.openxmlformats.org/officeDocument/2006/relationships/customXml" Target="../ink/ink1766.xml"/><Relationship Id="rId335" Type="http://schemas.openxmlformats.org/officeDocument/2006/relationships/image" Target="../media/image3581.png"/><Relationship Id="rId377" Type="http://schemas.openxmlformats.org/officeDocument/2006/relationships/image" Target="../media/image3601.png"/><Relationship Id="rId5" Type="http://schemas.openxmlformats.org/officeDocument/2006/relationships/image" Target="../media/image3420.png"/><Relationship Id="rId181" Type="http://schemas.openxmlformats.org/officeDocument/2006/relationships/image" Target="../media/image3506.png"/><Relationship Id="rId237" Type="http://schemas.openxmlformats.org/officeDocument/2006/relationships/image" Target="../media/image3532.png"/><Relationship Id="rId402" Type="http://schemas.openxmlformats.org/officeDocument/2006/relationships/customXml" Target="../ink/ink1903.xml"/><Relationship Id="rId279" Type="http://schemas.openxmlformats.org/officeDocument/2006/relationships/image" Target="../media/image3553.png"/><Relationship Id="rId444" Type="http://schemas.openxmlformats.org/officeDocument/2006/relationships/customXml" Target="../ink/ink1924.xml"/><Relationship Id="rId43" Type="http://schemas.openxmlformats.org/officeDocument/2006/relationships/image" Target="../media/image3439.png"/><Relationship Id="rId139" Type="http://schemas.openxmlformats.org/officeDocument/2006/relationships/image" Target="../media/image3485.png"/><Relationship Id="rId290" Type="http://schemas.openxmlformats.org/officeDocument/2006/relationships/customXml" Target="../ink/ink1847.xml"/><Relationship Id="rId304" Type="http://schemas.openxmlformats.org/officeDocument/2006/relationships/customXml" Target="../ink/ink1854.xml"/><Relationship Id="rId346" Type="http://schemas.openxmlformats.org/officeDocument/2006/relationships/customXml" Target="../ink/ink1875.xml"/><Relationship Id="rId388" Type="http://schemas.openxmlformats.org/officeDocument/2006/relationships/customXml" Target="../ink/ink1896.xml"/><Relationship Id="rId85" Type="http://schemas.openxmlformats.org/officeDocument/2006/relationships/image" Target="../media/image3459.png"/><Relationship Id="rId150" Type="http://schemas.openxmlformats.org/officeDocument/2006/relationships/customXml" Target="../ink/ink1777.xml"/><Relationship Id="rId192" Type="http://schemas.openxmlformats.org/officeDocument/2006/relationships/customXml" Target="../ink/ink1798.xml"/><Relationship Id="rId206" Type="http://schemas.openxmlformats.org/officeDocument/2006/relationships/customXml" Target="../ink/ink1805.xml"/><Relationship Id="rId413" Type="http://schemas.openxmlformats.org/officeDocument/2006/relationships/image" Target="../media/image3618.png"/><Relationship Id="rId248" Type="http://schemas.openxmlformats.org/officeDocument/2006/relationships/customXml" Target="../ink/ink1826.xml"/><Relationship Id="rId455" Type="http://schemas.openxmlformats.org/officeDocument/2006/relationships/image" Target="../media/image3639.png"/><Relationship Id="rId12" Type="http://schemas.openxmlformats.org/officeDocument/2006/relationships/customXml" Target="../ink/ink1708.xml"/><Relationship Id="rId108" Type="http://schemas.openxmlformats.org/officeDocument/2006/relationships/customXml" Target="../ink/ink1756.xml"/><Relationship Id="rId315" Type="http://schemas.openxmlformats.org/officeDocument/2006/relationships/image" Target="../media/image3571.png"/><Relationship Id="rId357" Type="http://schemas.openxmlformats.org/officeDocument/2006/relationships/image" Target="../media/image3591.png"/><Relationship Id="rId54" Type="http://schemas.openxmlformats.org/officeDocument/2006/relationships/customXml" Target="../ink/ink1729.xml"/><Relationship Id="rId96" Type="http://schemas.openxmlformats.org/officeDocument/2006/relationships/customXml" Target="../ink/ink1750.xml"/><Relationship Id="rId161" Type="http://schemas.openxmlformats.org/officeDocument/2006/relationships/image" Target="../media/image3496.png"/><Relationship Id="rId217" Type="http://schemas.openxmlformats.org/officeDocument/2006/relationships/image" Target="../media/image3523.png"/><Relationship Id="rId399" Type="http://schemas.openxmlformats.org/officeDocument/2006/relationships/image" Target="../media/image3612.png"/><Relationship Id="rId259" Type="http://schemas.openxmlformats.org/officeDocument/2006/relationships/image" Target="../media/image3543.png"/><Relationship Id="rId424" Type="http://schemas.openxmlformats.org/officeDocument/2006/relationships/customXml" Target="../ink/ink1914.xml"/><Relationship Id="rId23" Type="http://schemas.openxmlformats.org/officeDocument/2006/relationships/image" Target="../media/image3429.png"/><Relationship Id="rId119" Type="http://schemas.openxmlformats.org/officeDocument/2006/relationships/image" Target="../media/image3476.png"/><Relationship Id="rId270" Type="http://schemas.openxmlformats.org/officeDocument/2006/relationships/customXml" Target="../ink/ink1837.xml"/><Relationship Id="rId326" Type="http://schemas.openxmlformats.org/officeDocument/2006/relationships/customXml" Target="../ink/ink1865.xml"/><Relationship Id="rId65" Type="http://schemas.openxmlformats.org/officeDocument/2006/relationships/image" Target="../media/image3106.png"/><Relationship Id="rId130" Type="http://schemas.openxmlformats.org/officeDocument/2006/relationships/customXml" Target="../ink/ink1767.xml"/><Relationship Id="rId368" Type="http://schemas.openxmlformats.org/officeDocument/2006/relationships/customXml" Target="../ink/ink1886.xml"/><Relationship Id="rId172" Type="http://schemas.openxmlformats.org/officeDocument/2006/relationships/customXml" Target="../ink/ink1788.xml"/><Relationship Id="rId228" Type="http://schemas.openxmlformats.org/officeDocument/2006/relationships/customXml" Target="../ink/ink1816.xml"/><Relationship Id="rId435" Type="http://schemas.openxmlformats.org/officeDocument/2006/relationships/image" Target="../media/image3629.png"/><Relationship Id="rId281" Type="http://schemas.openxmlformats.org/officeDocument/2006/relationships/image" Target="../media/image3554.png"/><Relationship Id="rId337" Type="http://schemas.openxmlformats.org/officeDocument/2006/relationships/image" Target="../media/image3582.png"/><Relationship Id="rId34" Type="http://schemas.openxmlformats.org/officeDocument/2006/relationships/customXml" Target="../ink/ink1719.xml"/><Relationship Id="rId76" Type="http://schemas.openxmlformats.org/officeDocument/2006/relationships/customXml" Target="../ink/ink1740.xml"/><Relationship Id="rId141" Type="http://schemas.openxmlformats.org/officeDocument/2006/relationships/image" Target="../media/image3486.png"/><Relationship Id="rId379" Type="http://schemas.openxmlformats.org/officeDocument/2006/relationships/image" Target="../media/image3602.png"/><Relationship Id="rId7" Type="http://schemas.openxmlformats.org/officeDocument/2006/relationships/image" Target="../media/image3421.png"/><Relationship Id="rId183" Type="http://schemas.openxmlformats.org/officeDocument/2006/relationships/image" Target="../media/image3507.png"/><Relationship Id="rId239" Type="http://schemas.openxmlformats.org/officeDocument/2006/relationships/image" Target="../media/image3533.png"/><Relationship Id="rId390" Type="http://schemas.openxmlformats.org/officeDocument/2006/relationships/customXml" Target="../ink/ink1897.xml"/><Relationship Id="rId404" Type="http://schemas.openxmlformats.org/officeDocument/2006/relationships/customXml" Target="../ink/ink1904.xml"/><Relationship Id="rId446" Type="http://schemas.openxmlformats.org/officeDocument/2006/relationships/customXml" Target="../ink/ink1925.xml"/><Relationship Id="rId250" Type="http://schemas.openxmlformats.org/officeDocument/2006/relationships/customXml" Target="../ink/ink1827.xml"/><Relationship Id="rId292" Type="http://schemas.openxmlformats.org/officeDocument/2006/relationships/customXml" Target="../ink/ink1848.xml"/><Relationship Id="rId306" Type="http://schemas.openxmlformats.org/officeDocument/2006/relationships/customXml" Target="../ink/ink1855.xml"/><Relationship Id="rId45" Type="http://schemas.openxmlformats.org/officeDocument/2006/relationships/image" Target="../media/image3440.png"/><Relationship Id="rId87" Type="http://schemas.openxmlformats.org/officeDocument/2006/relationships/image" Target="../media/image3460.png"/><Relationship Id="rId110" Type="http://schemas.openxmlformats.org/officeDocument/2006/relationships/customXml" Target="../ink/ink1757.xml"/><Relationship Id="rId348" Type="http://schemas.openxmlformats.org/officeDocument/2006/relationships/customXml" Target="../ink/ink1876.xml"/><Relationship Id="rId152" Type="http://schemas.openxmlformats.org/officeDocument/2006/relationships/customXml" Target="../ink/ink1778.xml"/><Relationship Id="rId194" Type="http://schemas.openxmlformats.org/officeDocument/2006/relationships/customXml" Target="../ink/ink1799.xml"/><Relationship Id="rId208" Type="http://schemas.openxmlformats.org/officeDocument/2006/relationships/customXml" Target="../ink/ink1806.xml"/><Relationship Id="rId415" Type="http://schemas.openxmlformats.org/officeDocument/2006/relationships/image" Target="../media/image3619.png"/><Relationship Id="rId457" Type="http://schemas.openxmlformats.org/officeDocument/2006/relationships/image" Target="../media/image3640.png"/><Relationship Id="rId261" Type="http://schemas.openxmlformats.org/officeDocument/2006/relationships/image" Target="../media/image3544.png"/><Relationship Id="rId14" Type="http://schemas.openxmlformats.org/officeDocument/2006/relationships/customXml" Target="../ink/ink1709.xml"/><Relationship Id="rId56" Type="http://schemas.openxmlformats.org/officeDocument/2006/relationships/customXml" Target="../ink/ink1730.xml"/><Relationship Id="rId317" Type="http://schemas.openxmlformats.org/officeDocument/2006/relationships/image" Target="../media/image3572.png"/><Relationship Id="rId359" Type="http://schemas.openxmlformats.org/officeDocument/2006/relationships/image" Target="../media/image3592.png"/><Relationship Id="rId98" Type="http://schemas.openxmlformats.org/officeDocument/2006/relationships/customXml" Target="../ink/ink1751.xml"/><Relationship Id="rId121" Type="http://schemas.openxmlformats.org/officeDocument/2006/relationships/image" Target="../media/image3477.png"/><Relationship Id="rId163" Type="http://schemas.openxmlformats.org/officeDocument/2006/relationships/image" Target="../media/image3497.png"/><Relationship Id="rId219" Type="http://schemas.openxmlformats.org/officeDocument/2006/relationships/image" Target="../media/image3524.png"/><Relationship Id="rId370" Type="http://schemas.openxmlformats.org/officeDocument/2006/relationships/customXml" Target="../ink/ink1887.xml"/><Relationship Id="rId426" Type="http://schemas.openxmlformats.org/officeDocument/2006/relationships/customXml" Target="../ink/ink1915.xml"/><Relationship Id="rId230" Type="http://schemas.openxmlformats.org/officeDocument/2006/relationships/customXml" Target="../ink/ink1817.xml"/><Relationship Id="rId25" Type="http://schemas.openxmlformats.org/officeDocument/2006/relationships/image" Target="../media/image3430.png"/><Relationship Id="rId67" Type="http://schemas.openxmlformats.org/officeDocument/2006/relationships/image" Target="../media/image3450.png"/><Relationship Id="rId272" Type="http://schemas.openxmlformats.org/officeDocument/2006/relationships/customXml" Target="../ink/ink1838.xml"/><Relationship Id="rId328" Type="http://schemas.openxmlformats.org/officeDocument/2006/relationships/customXml" Target="../ink/ink1866.xml"/><Relationship Id="rId132" Type="http://schemas.openxmlformats.org/officeDocument/2006/relationships/customXml" Target="../ink/ink1768.xml"/><Relationship Id="rId174" Type="http://schemas.openxmlformats.org/officeDocument/2006/relationships/customXml" Target="../ink/ink1789.xml"/><Relationship Id="rId381" Type="http://schemas.openxmlformats.org/officeDocument/2006/relationships/image" Target="../media/image3603.png"/><Relationship Id="rId241" Type="http://schemas.openxmlformats.org/officeDocument/2006/relationships/image" Target="../media/image3534.png"/><Relationship Id="rId437" Type="http://schemas.openxmlformats.org/officeDocument/2006/relationships/image" Target="../media/image3630.png"/><Relationship Id="rId36" Type="http://schemas.openxmlformats.org/officeDocument/2006/relationships/customXml" Target="../ink/ink1720.xml"/><Relationship Id="rId283" Type="http://schemas.openxmlformats.org/officeDocument/2006/relationships/image" Target="../media/image3555.png"/><Relationship Id="rId339" Type="http://schemas.openxmlformats.org/officeDocument/2006/relationships/image" Target="../media/image3583.png"/><Relationship Id="rId78" Type="http://schemas.openxmlformats.org/officeDocument/2006/relationships/customXml" Target="../ink/ink1741.xml"/><Relationship Id="rId101" Type="http://schemas.openxmlformats.org/officeDocument/2006/relationships/image" Target="../media/image3467.png"/><Relationship Id="rId143" Type="http://schemas.openxmlformats.org/officeDocument/2006/relationships/image" Target="../media/image3487.png"/><Relationship Id="rId185" Type="http://schemas.openxmlformats.org/officeDocument/2006/relationships/image" Target="../media/image3270.png"/><Relationship Id="rId350" Type="http://schemas.openxmlformats.org/officeDocument/2006/relationships/customXml" Target="../ink/ink1877.xml"/><Relationship Id="rId406" Type="http://schemas.openxmlformats.org/officeDocument/2006/relationships/customXml" Target="../ink/ink1905.xml"/><Relationship Id="rId9" Type="http://schemas.openxmlformats.org/officeDocument/2006/relationships/image" Target="../media/image3422.png"/><Relationship Id="rId210" Type="http://schemas.openxmlformats.org/officeDocument/2006/relationships/customXml" Target="../ink/ink1807.xml"/><Relationship Id="rId392" Type="http://schemas.openxmlformats.org/officeDocument/2006/relationships/customXml" Target="../ink/ink1898.xml"/><Relationship Id="rId448" Type="http://schemas.openxmlformats.org/officeDocument/2006/relationships/customXml" Target="../ink/ink1926.xml"/><Relationship Id="rId252" Type="http://schemas.openxmlformats.org/officeDocument/2006/relationships/customXml" Target="../ink/ink1828.xml"/><Relationship Id="rId294" Type="http://schemas.openxmlformats.org/officeDocument/2006/relationships/customXml" Target="../ink/ink1849.xml"/><Relationship Id="rId308" Type="http://schemas.openxmlformats.org/officeDocument/2006/relationships/customXml" Target="../ink/ink1856.xml"/><Relationship Id="rId47" Type="http://schemas.openxmlformats.org/officeDocument/2006/relationships/image" Target="../media/image3441.png"/><Relationship Id="rId89" Type="http://schemas.openxmlformats.org/officeDocument/2006/relationships/image" Target="../media/image3461.png"/><Relationship Id="rId112" Type="http://schemas.openxmlformats.org/officeDocument/2006/relationships/customXml" Target="../ink/ink1758.xml"/><Relationship Id="rId154" Type="http://schemas.openxmlformats.org/officeDocument/2006/relationships/customXml" Target="../ink/ink1779.xml"/><Relationship Id="rId361" Type="http://schemas.openxmlformats.org/officeDocument/2006/relationships/image" Target="../media/image3593.png"/><Relationship Id="rId196" Type="http://schemas.openxmlformats.org/officeDocument/2006/relationships/customXml" Target="../ink/ink1800.xml"/><Relationship Id="rId417" Type="http://schemas.openxmlformats.org/officeDocument/2006/relationships/image" Target="../media/image3620.png"/><Relationship Id="rId459" Type="http://schemas.openxmlformats.org/officeDocument/2006/relationships/image" Target="../media/image3641.png"/><Relationship Id="rId16" Type="http://schemas.openxmlformats.org/officeDocument/2006/relationships/customXml" Target="../ink/ink1710.xml"/><Relationship Id="rId221" Type="http://schemas.openxmlformats.org/officeDocument/2006/relationships/image" Target="../media/image3525.png"/><Relationship Id="rId263" Type="http://schemas.openxmlformats.org/officeDocument/2006/relationships/image" Target="../media/image3545.png"/><Relationship Id="rId319" Type="http://schemas.openxmlformats.org/officeDocument/2006/relationships/image" Target="../media/image3573.png"/><Relationship Id="rId58" Type="http://schemas.openxmlformats.org/officeDocument/2006/relationships/customXml" Target="../ink/ink1731.xml"/><Relationship Id="rId123" Type="http://schemas.openxmlformats.org/officeDocument/2006/relationships/image" Target="../media/image3478.png"/><Relationship Id="rId330" Type="http://schemas.openxmlformats.org/officeDocument/2006/relationships/customXml" Target="../ink/ink1867.xml"/><Relationship Id="rId165" Type="http://schemas.openxmlformats.org/officeDocument/2006/relationships/image" Target="../media/image3498.png"/><Relationship Id="rId372" Type="http://schemas.openxmlformats.org/officeDocument/2006/relationships/customXml" Target="../ink/ink1888.xml"/><Relationship Id="rId428" Type="http://schemas.openxmlformats.org/officeDocument/2006/relationships/customXml" Target="../ink/ink1916.xml"/><Relationship Id="rId232" Type="http://schemas.openxmlformats.org/officeDocument/2006/relationships/customXml" Target="../ink/ink1818.xml"/><Relationship Id="rId274" Type="http://schemas.openxmlformats.org/officeDocument/2006/relationships/customXml" Target="../ink/ink1839.xml"/><Relationship Id="rId27" Type="http://schemas.openxmlformats.org/officeDocument/2006/relationships/image" Target="../media/image3431.png"/><Relationship Id="rId69" Type="http://schemas.openxmlformats.org/officeDocument/2006/relationships/image" Target="../media/image3451.png"/><Relationship Id="rId134" Type="http://schemas.openxmlformats.org/officeDocument/2006/relationships/customXml" Target="../ink/ink1769.xml"/><Relationship Id="rId80" Type="http://schemas.openxmlformats.org/officeDocument/2006/relationships/customXml" Target="../ink/ink1742.xml"/><Relationship Id="rId176" Type="http://schemas.openxmlformats.org/officeDocument/2006/relationships/customXml" Target="../ink/ink1790.xml"/><Relationship Id="rId341" Type="http://schemas.openxmlformats.org/officeDocument/2006/relationships/image" Target="../media/image3584.png"/><Relationship Id="rId383" Type="http://schemas.openxmlformats.org/officeDocument/2006/relationships/image" Target="../media/image3604.png"/><Relationship Id="rId439" Type="http://schemas.openxmlformats.org/officeDocument/2006/relationships/image" Target="../media/image3631.png"/><Relationship Id="rId201" Type="http://schemas.openxmlformats.org/officeDocument/2006/relationships/image" Target="../media/image3515.png"/><Relationship Id="rId243" Type="http://schemas.openxmlformats.org/officeDocument/2006/relationships/image" Target="../media/image3535.png"/><Relationship Id="rId285" Type="http://schemas.openxmlformats.org/officeDocument/2006/relationships/image" Target="../media/image3556.png"/><Relationship Id="rId450" Type="http://schemas.openxmlformats.org/officeDocument/2006/relationships/customXml" Target="../ink/ink1927.xml"/><Relationship Id="rId38" Type="http://schemas.openxmlformats.org/officeDocument/2006/relationships/customXml" Target="../ink/ink1721.xml"/><Relationship Id="rId103" Type="http://schemas.openxmlformats.org/officeDocument/2006/relationships/image" Target="../media/image3468.png"/><Relationship Id="rId310" Type="http://schemas.openxmlformats.org/officeDocument/2006/relationships/customXml" Target="../ink/ink1857.xml"/><Relationship Id="rId91" Type="http://schemas.openxmlformats.org/officeDocument/2006/relationships/image" Target="../media/image3462.png"/><Relationship Id="rId145" Type="http://schemas.openxmlformats.org/officeDocument/2006/relationships/image" Target="../media/image3488.png"/><Relationship Id="rId187" Type="http://schemas.openxmlformats.org/officeDocument/2006/relationships/image" Target="../media/image3508.png"/><Relationship Id="rId352" Type="http://schemas.openxmlformats.org/officeDocument/2006/relationships/customXml" Target="../ink/ink1878.xml"/><Relationship Id="rId394" Type="http://schemas.openxmlformats.org/officeDocument/2006/relationships/customXml" Target="../ink/ink1899.xml"/><Relationship Id="rId408" Type="http://schemas.openxmlformats.org/officeDocument/2006/relationships/customXml" Target="../ink/ink1906.xml"/><Relationship Id="rId212" Type="http://schemas.openxmlformats.org/officeDocument/2006/relationships/customXml" Target="../ink/ink1808.xml"/><Relationship Id="rId254" Type="http://schemas.openxmlformats.org/officeDocument/2006/relationships/customXml" Target="../ink/ink1829.xml"/><Relationship Id="rId49" Type="http://schemas.openxmlformats.org/officeDocument/2006/relationships/image" Target="../media/image3442.png"/><Relationship Id="rId114" Type="http://schemas.openxmlformats.org/officeDocument/2006/relationships/customXml" Target="../ink/ink1759.xml"/><Relationship Id="rId296" Type="http://schemas.openxmlformats.org/officeDocument/2006/relationships/customXml" Target="../ink/ink1850.xml"/><Relationship Id="rId461" Type="http://schemas.openxmlformats.org/officeDocument/2006/relationships/image" Target="../media/image3642.png"/><Relationship Id="rId60" Type="http://schemas.openxmlformats.org/officeDocument/2006/relationships/customXml" Target="../ink/ink1732.xml"/><Relationship Id="rId156" Type="http://schemas.openxmlformats.org/officeDocument/2006/relationships/customXml" Target="../ink/ink1780.xml"/><Relationship Id="rId198" Type="http://schemas.openxmlformats.org/officeDocument/2006/relationships/customXml" Target="../ink/ink1801.xml"/><Relationship Id="rId321" Type="http://schemas.openxmlformats.org/officeDocument/2006/relationships/image" Target="../media/image3574.png"/><Relationship Id="rId363" Type="http://schemas.openxmlformats.org/officeDocument/2006/relationships/image" Target="../media/image3594.png"/><Relationship Id="rId419" Type="http://schemas.openxmlformats.org/officeDocument/2006/relationships/image" Target="../media/image3621.png"/><Relationship Id="rId223" Type="http://schemas.openxmlformats.org/officeDocument/2006/relationships/image" Target="../media/image3526.png"/><Relationship Id="rId430" Type="http://schemas.openxmlformats.org/officeDocument/2006/relationships/customXml" Target="../ink/ink1917.xml"/><Relationship Id="rId18" Type="http://schemas.openxmlformats.org/officeDocument/2006/relationships/customXml" Target="../ink/ink1711.xml"/><Relationship Id="rId265" Type="http://schemas.openxmlformats.org/officeDocument/2006/relationships/image" Target="../media/image3546.png"/><Relationship Id="rId125" Type="http://schemas.openxmlformats.org/officeDocument/2006/relationships/image" Target="../media/image3479.png"/><Relationship Id="rId167" Type="http://schemas.openxmlformats.org/officeDocument/2006/relationships/image" Target="../media/image3499.png"/><Relationship Id="rId332" Type="http://schemas.openxmlformats.org/officeDocument/2006/relationships/customXml" Target="../ink/ink1868.xml"/><Relationship Id="rId374" Type="http://schemas.openxmlformats.org/officeDocument/2006/relationships/customXml" Target="../ink/ink1889.xml"/><Relationship Id="rId71" Type="http://schemas.openxmlformats.org/officeDocument/2006/relationships/image" Target="../media/image3452.png"/><Relationship Id="rId234" Type="http://schemas.openxmlformats.org/officeDocument/2006/relationships/customXml" Target="../ink/ink1819.xml"/><Relationship Id="rId2" Type="http://schemas.openxmlformats.org/officeDocument/2006/relationships/customXml" Target="../ink/ink1703.xml"/><Relationship Id="rId29" Type="http://schemas.openxmlformats.org/officeDocument/2006/relationships/image" Target="../media/image3432.png"/><Relationship Id="rId276" Type="http://schemas.openxmlformats.org/officeDocument/2006/relationships/customXml" Target="../ink/ink1840.xml"/><Relationship Id="rId441" Type="http://schemas.openxmlformats.org/officeDocument/2006/relationships/image" Target="../media/image3632.png"/><Relationship Id="rId40" Type="http://schemas.openxmlformats.org/officeDocument/2006/relationships/customXml" Target="../ink/ink1722.xml"/><Relationship Id="rId115" Type="http://schemas.openxmlformats.org/officeDocument/2006/relationships/image" Target="../media/image3474.png"/><Relationship Id="rId136" Type="http://schemas.openxmlformats.org/officeDocument/2006/relationships/customXml" Target="../ink/ink1770.xml"/><Relationship Id="rId157" Type="http://schemas.openxmlformats.org/officeDocument/2006/relationships/image" Target="../media/image3494.png"/><Relationship Id="rId178" Type="http://schemas.openxmlformats.org/officeDocument/2006/relationships/customXml" Target="../ink/ink1791.xml"/><Relationship Id="rId301" Type="http://schemas.openxmlformats.org/officeDocument/2006/relationships/image" Target="../media/image3564.png"/><Relationship Id="rId322" Type="http://schemas.openxmlformats.org/officeDocument/2006/relationships/customXml" Target="../ink/ink1863.xml"/><Relationship Id="rId343" Type="http://schemas.openxmlformats.org/officeDocument/2006/relationships/image" Target="../media/image3585.png"/><Relationship Id="rId364" Type="http://schemas.openxmlformats.org/officeDocument/2006/relationships/customXml" Target="../ink/ink1884.xml"/><Relationship Id="rId61" Type="http://schemas.openxmlformats.org/officeDocument/2006/relationships/image" Target="../media/image3448.png"/><Relationship Id="rId82" Type="http://schemas.openxmlformats.org/officeDocument/2006/relationships/customXml" Target="../ink/ink1743.xml"/><Relationship Id="rId199" Type="http://schemas.openxmlformats.org/officeDocument/2006/relationships/image" Target="../media/image3514.png"/><Relationship Id="rId203" Type="http://schemas.openxmlformats.org/officeDocument/2006/relationships/image" Target="../media/image3516.png"/><Relationship Id="rId385" Type="http://schemas.openxmlformats.org/officeDocument/2006/relationships/image" Target="../media/image3605.png"/><Relationship Id="rId19" Type="http://schemas.openxmlformats.org/officeDocument/2006/relationships/image" Target="../media/image3427.png"/><Relationship Id="rId224" Type="http://schemas.openxmlformats.org/officeDocument/2006/relationships/customXml" Target="../ink/ink1814.xml"/><Relationship Id="rId245" Type="http://schemas.openxmlformats.org/officeDocument/2006/relationships/image" Target="../media/image3536.png"/><Relationship Id="rId266" Type="http://schemas.openxmlformats.org/officeDocument/2006/relationships/customXml" Target="../ink/ink1835.xml"/><Relationship Id="rId287" Type="http://schemas.openxmlformats.org/officeDocument/2006/relationships/image" Target="../media/image3557.png"/><Relationship Id="rId410" Type="http://schemas.openxmlformats.org/officeDocument/2006/relationships/customXml" Target="../ink/ink1907.xml"/><Relationship Id="rId431" Type="http://schemas.openxmlformats.org/officeDocument/2006/relationships/image" Target="../media/image3627.png"/><Relationship Id="rId452" Type="http://schemas.openxmlformats.org/officeDocument/2006/relationships/customXml" Target="../ink/ink1928.xml"/><Relationship Id="rId30" Type="http://schemas.openxmlformats.org/officeDocument/2006/relationships/customXml" Target="../ink/ink1717.xml"/><Relationship Id="rId105" Type="http://schemas.openxmlformats.org/officeDocument/2006/relationships/image" Target="../media/image3469.png"/><Relationship Id="rId126" Type="http://schemas.openxmlformats.org/officeDocument/2006/relationships/customXml" Target="../ink/ink1765.xml"/><Relationship Id="rId147" Type="http://schemas.openxmlformats.org/officeDocument/2006/relationships/image" Target="../media/image3489.png"/><Relationship Id="rId168" Type="http://schemas.openxmlformats.org/officeDocument/2006/relationships/customXml" Target="../ink/ink1786.xml"/><Relationship Id="rId312" Type="http://schemas.openxmlformats.org/officeDocument/2006/relationships/customXml" Target="../ink/ink1858.xml"/><Relationship Id="rId333" Type="http://schemas.openxmlformats.org/officeDocument/2006/relationships/image" Target="../media/image3580.png"/><Relationship Id="rId354" Type="http://schemas.openxmlformats.org/officeDocument/2006/relationships/customXml" Target="../ink/ink1879.xml"/><Relationship Id="rId51" Type="http://schemas.openxmlformats.org/officeDocument/2006/relationships/image" Target="../media/image3443.png"/><Relationship Id="rId72" Type="http://schemas.openxmlformats.org/officeDocument/2006/relationships/customXml" Target="../ink/ink1738.xml"/><Relationship Id="rId93" Type="http://schemas.openxmlformats.org/officeDocument/2006/relationships/image" Target="../media/image3463.png"/><Relationship Id="rId189" Type="http://schemas.openxmlformats.org/officeDocument/2006/relationships/image" Target="../media/image3509.png"/><Relationship Id="rId375" Type="http://schemas.openxmlformats.org/officeDocument/2006/relationships/image" Target="../media/image3600.png"/><Relationship Id="rId396" Type="http://schemas.openxmlformats.org/officeDocument/2006/relationships/customXml" Target="../ink/ink1900.xml"/><Relationship Id="rId3" Type="http://schemas.openxmlformats.org/officeDocument/2006/relationships/image" Target="../media/image3419.png"/><Relationship Id="rId214" Type="http://schemas.openxmlformats.org/officeDocument/2006/relationships/customXml" Target="../ink/ink1809.xml"/><Relationship Id="rId235" Type="http://schemas.openxmlformats.org/officeDocument/2006/relationships/image" Target="../media/image3082.png"/><Relationship Id="rId256" Type="http://schemas.openxmlformats.org/officeDocument/2006/relationships/customXml" Target="../ink/ink1830.xml"/><Relationship Id="rId277" Type="http://schemas.openxmlformats.org/officeDocument/2006/relationships/image" Target="../media/image3552.png"/><Relationship Id="rId298" Type="http://schemas.openxmlformats.org/officeDocument/2006/relationships/customXml" Target="../ink/ink1851.xml"/><Relationship Id="rId400" Type="http://schemas.openxmlformats.org/officeDocument/2006/relationships/customXml" Target="../ink/ink1902.xml"/><Relationship Id="rId421" Type="http://schemas.openxmlformats.org/officeDocument/2006/relationships/image" Target="../media/image3622.png"/><Relationship Id="rId442" Type="http://schemas.openxmlformats.org/officeDocument/2006/relationships/customXml" Target="../ink/ink1923.xml"/><Relationship Id="rId463" Type="http://schemas.openxmlformats.org/officeDocument/2006/relationships/image" Target="../media/image3643.png"/><Relationship Id="rId116" Type="http://schemas.openxmlformats.org/officeDocument/2006/relationships/customXml" Target="../ink/ink1760.xml"/><Relationship Id="rId137" Type="http://schemas.openxmlformats.org/officeDocument/2006/relationships/image" Target="../media/image3484.png"/><Relationship Id="rId158" Type="http://schemas.openxmlformats.org/officeDocument/2006/relationships/customXml" Target="../ink/ink1781.xml"/><Relationship Id="rId302" Type="http://schemas.openxmlformats.org/officeDocument/2006/relationships/customXml" Target="../ink/ink1853.xml"/><Relationship Id="rId323" Type="http://schemas.openxmlformats.org/officeDocument/2006/relationships/image" Target="../media/image3575.png"/><Relationship Id="rId344" Type="http://schemas.openxmlformats.org/officeDocument/2006/relationships/customXml" Target="../ink/ink1874.xml"/><Relationship Id="rId20" Type="http://schemas.openxmlformats.org/officeDocument/2006/relationships/customXml" Target="../ink/ink1712.xml"/><Relationship Id="rId41" Type="http://schemas.openxmlformats.org/officeDocument/2006/relationships/image" Target="../media/image3438.png"/><Relationship Id="rId62" Type="http://schemas.openxmlformats.org/officeDocument/2006/relationships/customXml" Target="../ink/ink1733.xml"/><Relationship Id="rId83" Type="http://schemas.openxmlformats.org/officeDocument/2006/relationships/image" Target="../media/image3458.png"/><Relationship Id="rId179" Type="http://schemas.openxmlformats.org/officeDocument/2006/relationships/image" Target="../media/image3505.png"/><Relationship Id="rId365" Type="http://schemas.openxmlformats.org/officeDocument/2006/relationships/image" Target="../media/image3595.png"/><Relationship Id="rId386" Type="http://schemas.openxmlformats.org/officeDocument/2006/relationships/customXml" Target="../ink/ink1895.xml"/><Relationship Id="rId190" Type="http://schemas.openxmlformats.org/officeDocument/2006/relationships/customXml" Target="../ink/ink1797.xml"/><Relationship Id="rId204" Type="http://schemas.openxmlformats.org/officeDocument/2006/relationships/customXml" Target="../ink/ink1804.xml"/><Relationship Id="rId225" Type="http://schemas.openxmlformats.org/officeDocument/2006/relationships/image" Target="../media/image3527.png"/><Relationship Id="rId246" Type="http://schemas.openxmlformats.org/officeDocument/2006/relationships/customXml" Target="../ink/ink1825.xml"/><Relationship Id="rId267" Type="http://schemas.openxmlformats.org/officeDocument/2006/relationships/image" Target="../media/image3547.png"/><Relationship Id="rId288" Type="http://schemas.openxmlformats.org/officeDocument/2006/relationships/customXml" Target="../ink/ink1846.xml"/><Relationship Id="rId411" Type="http://schemas.openxmlformats.org/officeDocument/2006/relationships/image" Target="../media/image3617.png"/><Relationship Id="rId432" Type="http://schemas.openxmlformats.org/officeDocument/2006/relationships/customXml" Target="../ink/ink1918.xml"/><Relationship Id="rId453" Type="http://schemas.openxmlformats.org/officeDocument/2006/relationships/image" Target="../media/image3638.png"/><Relationship Id="rId106" Type="http://schemas.openxmlformats.org/officeDocument/2006/relationships/customXml" Target="../ink/ink1755.xml"/><Relationship Id="rId127" Type="http://schemas.openxmlformats.org/officeDocument/2006/relationships/image" Target="../media/image3480.png"/><Relationship Id="rId313" Type="http://schemas.openxmlformats.org/officeDocument/2006/relationships/image" Target="../media/image3570.png"/><Relationship Id="rId10" Type="http://schemas.openxmlformats.org/officeDocument/2006/relationships/customXml" Target="../ink/ink1707.xml"/><Relationship Id="rId31" Type="http://schemas.openxmlformats.org/officeDocument/2006/relationships/image" Target="../media/image3433.png"/><Relationship Id="rId52" Type="http://schemas.openxmlformats.org/officeDocument/2006/relationships/customXml" Target="../ink/ink1728.xml"/><Relationship Id="rId73" Type="http://schemas.openxmlformats.org/officeDocument/2006/relationships/image" Target="../media/image3453.png"/><Relationship Id="rId94" Type="http://schemas.openxmlformats.org/officeDocument/2006/relationships/customXml" Target="../ink/ink1749.xml"/><Relationship Id="rId148" Type="http://schemas.openxmlformats.org/officeDocument/2006/relationships/customXml" Target="../ink/ink1776.xml"/><Relationship Id="rId169" Type="http://schemas.openxmlformats.org/officeDocument/2006/relationships/image" Target="../media/image3500.png"/><Relationship Id="rId334" Type="http://schemas.openxmlformats.org/officeDocument/2006/relationships/customXml" Target="../ink/ink1869.xml"/><Relationship Id="rId355" Type="http://schemas.openxmlformats.org/officeDocument/2006/relationships/image" Target="../media/image3590.png"/><Relationship Id="rId376" Type="http://schemas.openxmlformats.org/officeDocument/2006/relationships/customXml" Target="../ink/ink1890.xml"/><Relationship Id="rId397" Type="http://schemas.openxmlformats.org/officeDocument/2006/relationships/image" Target="../media/image3611.png"/><Relationship Id="rId4" Type="http://schemas.openxmlformats.org/officeDocument/2006/relationships/customXml" Target="../ink/ink1704.xml"/><Relationship Id="rId180" Type="http://schemas.openxmlformats.org/officeDocument/2006/relationships/customXml" Target="../ink/ink1792.xml"/><Relationship Id="rId215" Type="http://schemas.openxmlformats.org/officeDocument/2006/relationships/image" Target="../media/image3522.png"/><Relationship Id="rId236" Type="http://schemas.openxmlformats.org/officeDocument/2006/relationships/customXml" Target="../ink/ink1820.xml"/><Relationship Id="rId257" Type="http://schemas.openxmlformats.org/officeDocument/2006/relationships/image" Target="../media/image3542.png"/><Relationship Id="rId278" Type="http://schemas.openxmlformats.org/officeDocument/2006/relationships/customXml" Target="../ink/ink1841.xml"/><Relationship Id="rId401" Type="http://schemas.openxmlformats.org/officeDocument/2006/relationships/image" Target="../media/image3613.png"/><Relationship Id="rId422" Type="http://schemas.openxmlformats.org/officeDocument/2006/relationships/customXml" Target="../ink/ink1913.xml"/><Relationship Id="rId443" Type="http://schemas.openxmlformats.org/officeDocument/2006/relationships/image" Target="../media/image3633.png"/><Relationship Id="rId303" Type="http://schemas.openxmlformats.org/officeDocument/2006/relationships/image" Target="../media/image3565.png"/><Relationship Id="rId42" Type="http://schemas.openxmlformats.org/officeDocument/2006/relationships/customXml" Target="../ink/ink1723.xml"/><Relationship Id="rId84" Type="http://schemas.openxmlformats.org/officeDocument/2006/relationships/customXml" Target="../ink/ink1744.xml"/><Relationship Id="rId138" Type="http://schemas.openxmlformats.org/officeDocument/2006/relationships/customXml" Target="../ink/ink1771.xml"/><Relationship Id="rId345" Type="http://schemas.openxmlformats.org/officeDocument/2006/relationships/image" Target="../media/image3586.png"/><Relationship Id="rId387" Type="http://schemas.openxmlformats.org/officeDocument/2006/relationships/image" Target="../media/image3606.png"/><Relationship Id="rId191" Type="http://schemas.openxmlformats.org/officeDocument/2006/relationships/image" Target="../media/image3510.png"/><Relationship Id="rId205" Type="http://schemas.openxmlformats.org/officeDocument/2006/relationships/image" Target="../media/image3517.png"/><Relationship Id="rId247" Type="http://schemas.openxmlformats.org/officeDocument/2006/relationships/image" Target="../media/image3537.png"/><Relationship Id="rId412" Type="http://schemas.openxmlformats.org/officeDocument/2006/relationships/customXml" Target="../ink/ink1908.xml"/><Relationship Id="rId107" Type="http://schemas.openxmlformats.org/officeDocument/2006/relationships/image" Target="../media/image3470.png"/><Relationship Id="rId289" Type="http://schemas.openxmlformats.org/officeDocument/2006/relationships/image" Target="../media/image3558.png"/><Relationship Id="rId454" Type="http://schemas.openxmlformats.org/officeDocument/2006/relationships/customXml" Target="../ink/ink1929.xml"/><Relationship Id="rId11" Type="http://schemas.openxmlformats.org/officeDocument/2006/relationships/image" Target="../media/image3423.png"/><Relationship Id="rId53" Type="http://schemas.openxmlformats.org/officeDocument/2006/relationships/image" Target="../media/image3444.png"/><Relationship Id="rId149" Type="http://schemas.openxmlformats.org/officeDocument/2006/relationships/image" Target="../media/image3490.png"/><Relationship Id="rId314" Type="http://schemas.openxmlformats.org/officeDocument/2006/relationships/customXml" Target="../ink/ink1859.xml"/><Relationship Id="rId356" Type="http://schemas.openxmlformats.org/officeDocument/2006/relationships/customXml" Target="../ink/ink1880.xml"/><Relationship Id="rId398" Type="http://schemas.openxmlformats.org/officeDocument/2006/relationships/customXml" Target="../ink/ink1901.xml"/><Relationship Id="rId95" Type="http://schemas.openxmlformats.org/officeDocument/2006/relationships/image" Target="../media/image3464.png"/><Relationship Id="rId160" Type="http://schemas.openxmlformats.org/officeDocument/2006/relationships/customXml" Target="../ink/ink1782.xml"/><Relationship Id="rId216" Type="http://schemas.openxmlformats.org/officeDocument/2006/relationships/customXml" Target="../ink/ink1810.xml"/><Relationship Id="rId423" Type="http://schemas.openxmlformats.org/officeDocument/2006/relationships/image" Target="../media/image3623.png"/><Relationship Id="rId258" Type="http://schemas.openxmlformats.org/officeDocument/2006/relationships/customXml" Target="../ink/ink1831.xml"/><Relationship Id="rId22" Type="http://schemas.openxmlformats.org/officeDocument/2006/relationships/customXml" Target="../ink/ink1713.xml"/><Relationship Id="rId64" Type="http://schemas.openxmlformats.org/officeDocument/2006/relationships/customXml" Target="../ink/ink1734.xml"/><Relationship Id="rId118" Type="http://schemas.openxmlformats.org/officeDocument/2006/relationships/customXml" Target="../ink/ink1761.xml"/><Relationship Id="rId325" Type="http://schemas.openxmlformats.org/officeDocument/2006/relationships/image" Target="../media/image3576.png"/><Relationship Id="rId367" Type="http://schemas.openxmlformats.org/officeDocument/2006/relationships/image" Target="../media/image3596.png"/><Relationship Id="rId171" Type="http://schemas.openxmlformats.org/officeDocument/2006/relationships/image" Target="../media/image3501.png"/><Relationship Id="rId227" Type="http://schemas.openxmlformats.org/officeDocument/2006/relationships/image" Target="../media/image3528.png"/><Relationship Id="rId269" Type="http://schemas.openxmlformats.org/officeDocument/2006/relationships/image" Target="../media/image3548.png"/><Relationship Id="rId434" Type="http://schemas.openxmlformats.org/officeDocument/2006/relationships/customXml" Target="../ink/ink1919.xml"/><Relationship Id="rId33" Type="http://schemas.openxmlformats.org/officeDocument/2006/relationships/image" Target="../media/image3434.png"/><Relationship Id="rId129" Type="http://schemas.openxmlformats.org/officeDocument/2006/relationships/image" Target="../media/image3481.png"/><Relationship Id="rId280" Type="http://schemas.openxmlformats.org/officeDocument/2006/relationships/customXml" Target="../ink/ink1842.xml"/><Relationship Id="rId336" Type="http://schemas.openxmlformats.org/officeDocument/2006/relationships/customXml" Target="../ink/ink1870.xml"/><Relationship Id="rId75" Type="http://schemas.openxmlformats.org/officeDocument/2006/relationships/image" Target="../media/image3454.png"/><Relationship Id="rId140" Type="http://schemas.openxmlformats.org/officeDocument/2006/relationships/customXml" Target="../ink/ink1772.xml"/><Relationship Id="rId182" Type="http://schemas.openxmlformats.org/officeDocument/2006/relationships/customXml" Target="../ink/ink1793.xml"/><Relationship Id="rId378" Type="http://schemas.openxmlformats.org/officeDocument/2006/relationships/customXml" Target="../ink/ink1891.xml"/><Relationship Id="rId403" Type="http://schemas.openxmlformats.org/officeDocument/2006/relationships/image" Target="../media/image3614.png"/><Relationship Id="rId6" Type="http://schemas.openxmlformats.org/officeDocument/2006/relationships/customXml" Target="../ink/ink1705.xml"/><Relationship Id="rId238" Type="http://schemas.openxmlformats.org/officeDocument/2006/relationships/customXml" Target="../ink/ink1821.xml"/><Relationship Id="rId445" Type="http://schemas.openxmlformats.org/officeDocument/2006/relationships/image" Target="../media/image3634.png"/><Relationship Id="rId291" Type="http://schemas.openxmlformats.org/officeDocument/2006/relationships/image" Target="../media/image3559.png"/><Relationship Id="rId305" Type="http://schemas.openxmlformats.org/officeDocument/2006/relationships/image" Target="../media/image3566.png"/><Relationship Id="rId347" Type="http://schemas.openxmlformats.org/officeDocument/2006/relationships/image" Target="../media/image3587.png"/><Relationship Id="rId44" Type="http://schemas.openxmlformats.org/officeDocument/2006/relationships/customXml" Target="../ink/ink1724.xml"/><Relationship Id="rId86" Type="http://schemas.openxmlformats.org/officeDocument/2006/relationships/customXml" Target="../ink/ink1745.xml"/><Relationship Id="rId151" Type="http://schemas.openxmlformats.org/officeDocument/2006/relationships/image" Target="../media/image3491.png"/><Relationship Id="rId389" Type="http://schemas.openxmlformats.org/officeDocument/2006/relationships/image" Target="../media/image3607.png"/><Relationship Id="rId193" Type="http://schemas.openxmlformats.org/officeDocument/2006/relationships/image" Target="../media/image3511.png"/><Relationship Id="rId207" Type="http://schemas.openxmlformats.org/officeDocument/2006/relationships/image" Target="../media/image3518.png"/><Relationship Id="rId249" Type="http://schemas.openxmlformats.org/officeDocument/2006/relationships/image" Target="../media/image3538.png"/><Relationship Id="rId414" Type="http://schemas.openxmlformats.org/officeDocument/2006/relationships/customXml" Target="../ink/ink1909.xml"/><Relationship Id="rId456" Type="http://schemas.openxmlformats.org/officeDocument/2006/relationships/customXml" Target="../ink/ink1930.xml"/><Relationship Id="rId13" Type="http://schemas.openxmlformats.org/officeDocument/2006/relationships/image" Target="../media/image3424.png"/><Relationship Id="rId109" Type="http://schemas.openxmlformats.org/officeDocument/2006/relationships/image" Target="../media/image3471.png"/><Relationship Id="rId260" Type="http://schemas.openxmlformats.org/officeDocument/2006/relationships/customXml" Target="../ink/ink1832.xml"/><Relationship Id="rId316" Type="http://schemas.openxmlformats.org/officeDocument/2006/relationships/customXml" Target="../ink/ink1860.xml"/><Relationship Id="rId55" Type="http://schemas.openxmlformats.org/officeDocument/2006/relationships/image" Target="../media/image3445.png"/><Relationship Id="rId97" Type="http://schemas.openxmlformats.org/officeDocument/2006/relationships/image" Target="../media/image3465.png"/><Relationship Id="rId120" Type="http://schemas.openxmlformats.org/officeDocument/2006/relationships/customXml" Target="../ink/ink1762.xml"/><Relationship Id="rId358" Type="http://schemas.openxmlformats.org/officeDocument/2006/relationships/customXml" Target="../ink/ink1881.xml"/><Relationship Id="rId162" Type="http://schemas.openxmlformats.org/officeDocument/2006/relationships/customXml" Target="../ink/ink1783.xml"/><Relationship Id="rId218" Type="http://schemas.openxmlformats.org/officeDocument/2006/relationships/customXml" Target="../ink/ink1811.xml"/><Relationship Id="rId425" Type="http://schemas.openxmlformats.org/officeDocument/2006/relationships/image" Target="../media/image3624.png"/><Relationship Id="rId271" Type="http://schemas.openxmlformats.org/officeDocument/2006/relationships/image" Target="../media/image3549.png"/><Relationship Id="rId24" Type="http://schemas.openxmlformats.org/officeDocument/2006/relationships/customXml" Target="../ink/ink1714.xml"/><Relationship Id="rId66" Type="http://schemas.openxmlformats.org/officeDocument/2006/relationships/customXml" Target="../ink/ink1735.xml"/><Relationship Id="rId131" Type="http://schemas.openxmlformats.org/officeDocument/2006/relationships/image" Target="../media/image3482.png"/><Relationship Id="rId327" Type="http://schemas.openxmlformats.org/officeDocument/2006/relationships/image" Target="../media/image3577.png"/><Relationship Id="rId369" Type="http://schemas.openxmlformats.org/officeDocument/2006/relationships/image" Target="../media/image3597.png"/><Relationship Id="rId173" Type="http://schemas.openxmlformats.org/officeDocument/2006/relationships/image" Target="../media/image3502.png"/><Relationship Id="rId229" Type="http://schemas.openxmlformats.org/officeDocument/2006/relationships/image" Target="../media/image3529.png"/><Relationship Id="rId380" Type="http://schemas.openxmlformats.org/officeDocument/2006/relationships/customXml" Target="../ink/ink1892.xml"/><Relationship Id="rId436" Type="http://schemas.openxmlformats.org/officeDocument/2006/relationships/customXml" Target="../ink/ink1920.xml"/><Relationship Id="rId240" Type="http://schemas.openxmlformats.org/officeDocument/2006/relationships/customXml" Target="../ink/ink1822.xml"/><Relationship Id="rId35" Type="http://schemas.openxmlformats.org/officeDocument/2006/relationships/image" Target="../media/image3435.png"/><Relationship Id="rId77" Type="http://schemas.openxmlformats.org/officeDocument/2006/relationships/image" Target="../media/image3455.png"/><Relationship Id="rId100" Type="http://schemas.openxmlformats.org/officeDocument/2006/relationships/customXml" Target="../ink/ink1752.xml"/><Relationship Id="rId282" Type="http://schemas.openxmlformats.org/officeDocument/2006/relationships/customXml" Target="../ink/ink1843.xml"/><Relationship Id="rId338" Type="http://schemas.openxmlformats.org/officeDocument/2006/relationships/customXml" Target="../ink/ink1871.xml"/><Relationship Id="rId8" Type="http://schemas.openxmlformats.org/officeDocument/2006/relationships/customXml" Target="../ink/ink1706.xml"/><Relationship Id="rId142" Type="http://schemas.openxmlformats.org/officeDocument/2006/relationships/customXml" Target="../ink/ink1773.xml"/><Relationship Id="rId184" Type="http://schemas.openxmlformats.org/officeDocument/2006/relationships/customXml" Target="../ink/ink1794.xml"/><Relationship Id="rId391" Type="http://schemas.openxmlformats.org/officeDocument/2006/relationships/image" Target="../media/image3608.png"/><Relationship Id="rId405" Type="http://schemas.openxmlformats.org/officeDocument/2006/relationships/image" Target="../media/image3615.png"/><Relationship Id="rId447" Type="http://schemas.openxmlformats.org/officeDocument/2006/relationships/image" Target="../media/image3635.png"/><Relationship Id="rId251" Type="http://schemas.openxmlformats.org/officeDocument/2006/relationships/image" Target="../media/image3539.png"/><Relationship Id="rId46" Type="http://schemas.openxmlformats.org/officeDocument/2006/relationships/customXml" Target="../ink/ink1725.xml"/><Relationship Id="rId293" Type="http://schemas.openxmlformats.org/officeDocument/2006/relationships/image" Target="../media/image3560.png"/><Relationship Id="rId307" Type="http://schemas.openxmlformats.org/officeDocument/2006/relationships/image" Target="../media/image3567.png"/><Relationship Id="rId349" Type="http://schemas.openxmlformats.org/officeDocument/2006/relationships/image" Target="../media/image3588.png"/><Relationship Id="rId88" Type="http://schemas.openxmlformats.org/officeDocument/2006/relationships/customXml" Target="../ink/ink1746.xml"/><Relationship Id="rId111" Type="http://schemas.openxmlformats.org/officeDocument/2006/relationships/image" Target="../media/image3472.png"/><Relationship Id="rId153" Type="http://schemas.openxmlformats.org/officeDocument/2006/relationships/image" Target="../media/image3492.png"/><Relationship Id="rId195" Type="http://schemas.openxmlformats.org/officeDocument/2006/relationships/image" Target="../media/image3512.png"/><Relationship Id="rId209" Type="http://schemas.openxmlformats.org/officeDocument/2006/relationships/image" Target="../media/image3519.png"/><Relationship Id="rId360" Type="http://schemas.openxmlformats.org/officeDocument/2006/relationships/customXml" Target="../ink/ink1882.xml"/><Relationship Id="rId416" Type="http://schemas.openxmlformats.org/officeDocument/2006/relationships/customXml" Target="../ink/ink1910.xml"/><Relationship Id="rId220" Type="http://schemas.openxmlformats.org/officeDocument/2006/relationships/customXml" Target="../ink/ink1812.xml"/><Relationship Id="rId458" Type="http://schemas.openxmlformats.org/officeDocument/2006/relationships/customXml" Target="../ink/ink1931.xml"/><Relationship Id="rId15" Type="http://schemas.openxmlformats.org/officeDocument/2006/relationships/image" Target="../media/image3425.png"/><Relationship Id="rId57" Type="http://schemas.openxmlformats.org/officeDocument/2006/relationships/image" Target="../media/image3446.png"/><Relationship Id="rId262" Type="http://schemas.openxmlformats.org/officeDocument/2006/relationships/customXml" Target="../ink/ink1833.xml"/><Relationship Id="rId318" Type="http://schemas.openxmlformats.org/officeDocument/2006/relationships/customXml" Target="../ink/ink1861.xml"/><Relationship Id="rId99" Type="http://schemas.openxmlformats.org/officeDocument/2006/relationships/image" Target="../media/image3466.png"/><Relationship Id="rId122" Type="http://schemas.openxmlformats.org/officeDocument/2006/relationships/customXml" Target="../ink/ink1763.xml"/><Relationship Id="rId164" Type="http://schemas.openxmlformats.org/officeDocument/2006/relationships/customXml" Target="../ink/ink1784.xml"/><Relationship Id="rId371" Type="http://schemas.openxmlformats.org/officeDocument/2006/relationships/image" Target="../media/image3598.png"/><Relationship Id="rId427" Type="http://schemas.openxmlformats.org/officeDocument/2006/relationships/image" Target="../media/image3625.png"/><Relationship Id="rId26" Type="http://schemas.openxmlformats.org/officeDocument/2006/relationships/customXml" Target="../ink/ink1715.xml"/><Relationship Id="rId231" Type="http://schemas.openxmlformats.org/officeDocument/2006/relationships/image" Target="../media/image3530.png"/><Relationship Id="rId273" Type="http://schemas.openxmlformats.org/officeDocument/2006/relationships/image" Target="../media/image3550.png"/><Relationship Id="rId329" Type="http://schemas.openxmlformats.org/officeDocument/2006/relationships/image" Target="../media/image3578.png"/><Relationship Id="rId68" Type="http://schemas.openxmlformats.org/officeDocument/2006/relationships/customXml" Target="../ink/ink1736.xml"/><Relationship Id="rId133" Type="http://schemas.openxmlformats.org/officeDocument/2006/relationships/image" Target="../media/image3178.png"/><Relationship Id="rId175" Type="http://schemas.openxmlformats.org/officeDocument/2006/relationships/image" Target="../media/image3503.png"/><Relationship Id="rId340" Type="http://schemas.openxmlformats.org/officeDocument/2006/relationships/customXml" Target="../ink/ink1872.xml"/><Relationship Id="rId200" Type="http://schemas.openxmlformats.org/officeDocument/2006/relationships/customXml" Target="../ink/ink1802.xml"/><Relationship Id="rId382" Type="http://schemas.openxmlformats.org/officeDocument/2006/relationships/customXml" Target="../ink/ink1893.xml"/><Relationship Id="rId438" Type="http://schemas.openxmlformats.org/officeDocument/2006/relationships/customXml" Target="../ink/ink1921.xml"/><Relationship Id="rId242" Type="http://schemas.openxmlformats.org/officeDocument/2006/relationships/customXml" Target="../ink/ink1823.xml"/><Relationship Id="rId284" Type="http://schemas.openxmlformats.org/officeDocument/2006/relationships/customXml" Target="../ink/ink1844.xml"/><Relationship Id="rId37" Type="http://schemas.openxmlformats.org/officeDocument/2006/relationships/image" Target="../media/image3436.png"/><Relationship Id="rId79" Type="http://schemas.openxmlformats.org/officeDocument/2006/relationships/image" Target="../media/image3456.png"/><Relationship Id="rId102" Type="http://schemas.openxmlformats.org/officeDocument/2006/relationships/customXml" Target="../ink/ink1753.xml"/><Relationship Id="rId144" Type="http://schemas.openxmlformats.org/officeDocument/2006/relationships/customXml" Target="../ink/ink1774.xml"/><Relationship Id="rId90" Type="http://schemas.openxmlformats.org/officeDocument/2006/relationships/customXml" Target="../ink/ink1747.xml"/><Relationship Id="rId186" Type="http://schemas.openxmlformats.org/officeDocument/2006/relationships/customXml" Target="../ink/ink1795.xml"/><Relationship Id="rId351" Type="http://schemas.openxmlformats.org/officeDocument/2006/relationships/image" Target="../media/image2281.png"/><Relationship Id="rId393" Type="http://schemas.openxmlformats.org/officeDocument/2006/relationships/image" Target="../media/image3609.png"/><Relationship Id="rId407" Type="http://schemas.openxmlformats.org/officeDocument/2006/relationships/image" Target="../media/image3616.png"/><Relationship Id="rId449" Type="http://schemas.openxmlformats.org/officeDocument/2006/relationships/image" Target="../media/image3636.png"/><Relationship Id="rId211" Type="http://schemas.openxmlformats.org/officeDocument/2006/relationships/image" Target="../media/image3520.png"/><Relationship Id="rId253" Type="http://schemas.openxmlformats.org/officeDocument/2006/relationships/image" Target="../media/image3540.png"/><Relationship Id="rId295" Type="http://schemas.openxmlformats.org/officeDocument/2006/relationships/image" Target="../media/image3561.png"/><Relationship Id="rId309" Type="http://schemas.openxmlformats.org/officeDocument/2006/relationships/image" Target="../media/image3568.png"/><Relationship Id="rId460" Type="http://schemas.openxmlformats.org/officeDocument/2006/relationships/customXml" Target="../ink/ink1932.xml"/><Relationship Id="rId48" Type="http://schemas.openxmlformats.org/officeDocument/2006/relationships/customXml" Target="../ink/ink1726.xml"/><Relationship Id="rId113" Type="http://schemas.openxmlformats.org/officeDocument/2006/relationships/image" Target="../media/image3473.png"/><Relationship Id="rId320" Type="http://schemas.openxmlformats.org/officeDocument/2006/relationships/customXml" Target="../ink/ink1862.xml"/><Relationship Id="rId155" Type="http://schemas.openxmlformats.org/officeDocument/2006/relationships/image" Target="../media/image3493.png"/><Relationship Id="rId197" Type="http://schemas.openxmlformats.org/officeDocument/2006/relationships/image" Target="../media/image3513.png"/><Relationship Id="rId362" Type="http://schemas.openxmlformats.org/officeDocument/2006/relationships/customXml" Target="../ink/ink1883.xml"/><Relationship Id="rId418" Type="http://schemas.openxmlformats.org/officeDocument/2006/relationships/customXml" Target="../ink/ink1911.xml"/><Relationship Id="rId222" Type="http://schemas.openxmlformats.org/officeDocument/2006/relationships/customXml" Target="../ink/ink1813.xml"/><Relationship Id="rId264" Type="http://schemas.openxmlformats.org/officeDocument/2006/relationships/customXml" Target="../ink/ink1834.xml"/><Relationship Id="rId17" Type="http://schemas.openxmlformats.org/officeDocument/2006/relationships/image" Target="../media/image3426.png"/><Relationship Id="rId59" Type="http://schemas.openxmlformats.org/officeDocument/2006/relationships/image" Target="../media/image3447.png"/><Relationship Id="rId124" Type="http://schemas.openxmlformats.org/officeDocument/2006/relationships/customXml" Target="../ink/ink1764.xml"/><Relationship Id="rId70" Type="http://schemas.openxmlformats.org/officeDocument/2006/relationships/customXml" Target="../ink/ink1737.xml"/><Relationship Id="rId166" Type="http://schemas.openxmlformats.org/officeDocument/2006/relationships/customXml" Target="../ink/ink1785.xml"/><Relationship Id="rId331" Type="http://schemas.openxmlformats.org/officeDocument/2006/relationships/image" Target="../media/image3579.png"/><Relationship Id="rId373" Type="http://schemas.openxmlformats.org/officeDocument/2006/relationships/image" Target="../media/image3599.png"/><Relationship Id="rId429" Type="http://schemas.openxmlformats.org/officeDocument/2006/relationships/image" Target="../media/image3626.png"/><Relationship Id="rId1" Type="http://schemas.openxmlformats.org/officeDocument/2006/relationships/slideLayout" Target="../slideLayouts/slideLayout7.xml"/><Relationship Id="rId233" Type="http://schemas.openxmlformats.org/officeDocument/2006/relationships/image" Target="../media/image3531.png"/><Relationship Id="rId440" Type="http://schemas.openxmlformats.org/officeDocument/2006/relationships/customXml" Target="../ink/ink1922.xml"/><Relationship Id="rId28" Type="http://schemas.openxmlformats.org/officeDocument/2006/relationships/customXml" Target="../ink/ink1716.xml"/><Relationship Id="rId275" Type="http://schemas.openxmlformats.org/officeDocument/2006/relationships/image" Target="../media/image3551.png"/><Relationship Id="rId300" Type="http://schemas.openxmlformats.org/officeDocument/2006/relationships/customXml" Target="../ink/ink1852.xml"/><Relationship Id="rId81" Type="http://schemas.openxmlformats.org/officeDocument/2006/relationships/image" Target="../media/image3457.png"/><Relationship Id="rId135" Type="http://schemas.openxmlformats.org/officeDocument/2006/relationships/image" Target="../media/image3483.png"/><Relationship Id="rId177" Type="http://schemas.openxmlformats.org/officeDocument/2006/relationships/image" Target="../media/image3504.png"/><Relationship Id="rId342" Type="http://schemas.openxmlformats.org/officeDocument/2006/relationships/customXml" Target="../ink/ink1873.xml"/><Relationship Id="rId384" Type="http://schemas.openxmlformats.org/officeDocument/2006/relationships/customXml" Target="../ink/ink1894.xml"/><Relationship Id="rId202" Type="http://schemas.openxmlformats.org/officeDocument/2006/relationships/customXml" Target="../ink/ink1803.xml"/><Relationship Id="rId244" Type="http://schemas.openxmlformats.org/officeDocument/2006/relationships/customXml" Target="../ink/ink1824.xml"/><Relationship Id="rId39" Type="http://schemas.openxmlformats.org/officeDocument/2006/relationships/image" Target="../media/image3437.png"/><Relationship Id="rId286" Type="http://schemas.openxmlformats.org/officeDocument/2006/relationships/customXml" Target="../ink/ink1845.xml"/><Relationship Id="rId451" Type="http://schemas.openxmlformats.org/officeDocument/2006/relationships/image" Target="../media/image3637.png"/><Relationship Id="rId50" Type="http://schemas.openxmlformats.org/officeDocument/2006/relationships/customXml" Target="../ink/ink1727.xml"/><Relationship Id="rId104" Type="http://schemas.openxmlformats.org/officeDocument/2006/relationships/customXml" Target="../ink/ink1754.xml"/><Relationship Id="rId146" Type="http://schemas.openxmlformats.org/officeDocument/2006/relationships/customXml" Target="../ink/ink1775.xml"/><Relationship Id="rId188" Type="http://schemas.openxmlformats.org/officeDocument/2006/relationships/customXml" Target="../ink/ink1796.xml"/><Relationship Id="rId311" Type="http://schemas.openxmlformats.org/officeDocument/2006/relationships/image" Target="../media/image3569.png"/><Relationship Id="rId353" Type="http://schemas.openxmlformats.org/officeDocument/2006/relationships/image" Target="../media/image3589.png"/><Relationship Id="rId395" Type="http://schemas.openxmlformats.org/officeDocument/2006/relationships/image" Target="../media/image3610.png"/><Relationship Id="rId409" Type="http://schemas.openxmlformats.org/officeDocument/2006/relationships/image" Target="../media/image3055.png"/><Relationship Id="rId92" Type="http://schemas.openxmlformats.org/officeDocument/2006/relationships/customXml" Target="../ink/ink1748.xml"/><Relationship Id="rId213" Type="http://schemas.openxmlformats.org/officeDocument/2006/relationships/image" Target="../media/image3521.png"/><Relationship Id="rId420" Type="http://schemas.openxmlformats.org/officeDocument/2006/relationships/customXml" Target="../ink/ink1912.xml"/><Relationship Id="rId255" Type="http://schemas.openxmlformats.org/officeDocument/2006/relationships/image" Target="../media/image3541.png"/><Relationship Id="rId297" Type="http://schemas.openxmlformats.org/officeDocument/2006/relationships/image" Target="../media/image3562.png"/><Relationship Id="rId462" Type="http://schemas.openxmlformats.org/officeDocument/2006/relationships/customXml" Target="../ink/ink1933.xml"/></Relationships>
</file>

<file path=ppt/slides/_rels/slide11.xml.rels><?xml version="1.0" encoding="UTF-8" standalone="yes"?>
<Relationships xmlns="http://schemas.openxmlformats.org/package/2006/relationships"><Relationship Id="rId117" Type="http://schemas.openxmlformats.org/officeDocument/2006/relationships/image" Target="../media/image532.png"/><Relationship Id="rId671" Type="http://schemas.openxmlformats.org/officeDocument/2006/relationships/image" Target="../media/image806.png"/><Relationship Id="rId769" Type="http://schemas.openxmlformats.org/officeDocument/2006/relationships/customXml" Target="../ink/ink2321.xml"/><Relationship Id="rId21" Type="http://schemas.openxmlformats.org/officeDocument/2006/relationships/customXml" Target="../ink/ink1943.xml"/><Relationship Id="rId324" Type="http://schemas.openxmlformats.org/officeDocument/2006/relationships/image" Target="../media/image634.png"/><Relationship Id="rId531" Type="http://schemas.openxmlformats.org/officeDocument/2006/relationships/customXml" Target="../ink/ink2201.xml"/><Relationship Id="rId629" Type="http://schemas.openxmlformats.org/officeDocument/2006/relationships/image" Target="../media/image785.png"/><Relationship Id="rId170" Type="http://schemas.openxmlformats.org/officeDocument/2006/relationships/customXml" Target="../ink/ink2019.xml"/><Relationship Id="rId268" Type="http://schemas.openxmlformats.org/officeDocument/2006/relationships/customXml" Target="../ink/ink2068.xml"/><Relationship Id="rId475" Type="http://schemas.openxmlformats.org/officeDocument/2006/relationships/customXml" Target="../ink/ink2172.xml"/><Relationship Id="rId682" Type="http://schemas.openxmlformats.org/officeDocument/2006/relationships/customXml" Target="../ink/ink2277.xml"/><Relationship Id="rId32" Type="http://schemas.openxmlformats.org/officeDocument/2006/relationships/image" Target="../media/image490.png"/><Relationship Id="rId128" Type="http://schemas.openxmlformats.org/officeDocument/2006/relationships/customXml" Target="../ink/ink1997.xml"/><Relationship Id="rId335" Type="http://schemas.openxmlformats.org/officeDocument/2006/relationships/customXml" Target="../ink/ink2102.xml"/><Relationship Id="rId542" Type="http://schemas.openxmlformats.org/officeDocument/2006/relationships/image" Target="../media/image742.png"/><Relationship Id="rId181" Type="http://schemas.openxmlformats.org/officeDocument/2006/relationships/image" Target="../media/image563.png"/><Relationship Id="rId402" Type="http://schemas.openxmlformats.org/officeDocument/2006/relationships/image" Target="../media/image673.png"/><Relationship Id="rId279" Type="http://schemas.openxmlformats.org/officeDocument/2006/relationships/customXml" Target="../ink/ink2074.xml"/><Relationship Id="rId486" Type="http://schemas.openxmlformats.org/officeDocument/2006/relationships/customXml" Target="../ink/ink2178.xml"/><Relationship Id="rId693" Type="http://schemas.openxmlformats.org/officeDocument/2006/relationships/image" Target="../media/image817.png"/><Relationship Id="rId707" Type="http://schemas.openxmlformats.org/officeDocument/2006/relationships/image" Target="../media/image824.png"/><Relationship Id="rId43" Type="http://schemas.openxmlformats.org/officeDocument/2006/relationships/customXml" Target="../ink/ink1954.xml"/><Relationship Id="rId139" Type="http://schemas.openxmlformats.org/officeDocument/2006/relationships/image" Target="../media/image543.png"/><Relationship Id="rId346" Type="http://schemas.openxmlformats.org/officeDocument/2006/relationships/image" Target="../media/image645.png"/><Relationship Id="rId553" Type="http://schemas.openxmlformats.org/officeDocument/2006/relationships/customXml" Target="../ink/ink2212.xml"/><Relationship Id="rId760" Type="http://schemas.openxmlformats.org/officeDocument/2006/relationships/image" Target="../media/image850.png"/><Relationship Id="rId192" Type="http://schemas.openxmlformats.org/officeDocument/2006/relationships/customXml" Target="../ink/ink2030.xml"/><Relationship Id="rId206" Type="http://schemas.openxmlformats.org/officeDocument/2006/relationships/customXml" Target="../ink/ink2037.xml"/><Relationship Id="rId413" Type="http://schemas.openxmlformats.org/officeDocument/2006/relationships/customXml" Target="../ink/ink2141.xml"/><Relationship Id="rId497" Type="http://schemas.openxmlformats.org/officeDocument/2006/relationships/image" Target="../media/image720.png"/><Relationship Id="rId620" Type="http://schemas.openxmlformats.org/officeDocument/2006/relationships/customXml" Target="../ink/ink2246.xml"/><Relationship Id="rId718" Type="http://schemas.openxmlformats.org/officeDocument/2006/relationships/customXml" Target="../ink/ink2295.xml"/><Relationship Id="rId357" Type="http://schemas.openxmlformats.org/officeDocument/2006/relationships/customXml" Target="../ink/ink2113.xml"/><Relationship Id="rId54" Type="http://schemas.openxmlformats.org/officeDocument/2006/relationships/image" Target="../media/image501.png"/><Relationship Id="rId217" Type="http://schemas.openxmlformats.org/officeDocument/2006/relationships/image" Target="../media/image581.png"/><Relationship Id="rId564" Type="http://schemas.openxmlformats.org/officeDocument/2006/relationships/image" Target="../media/image753.png"/><Relationship Id="rId771" Type="http://schemas.openxmlformats.org/officeDocument/2006/relationships/customXml" Target="../ink/ink2322.xml"/><Relationship Id="rId424" Type="http://schemas.openxmlformats.org/officeDocument/2006/relationships/image" Target="../media/image684.png"/><Relationship Id="rId631" Type="http://schemas.openxmlformats.org/officeDocument/2006/relationships/image" Target="../media/image786.png"/><Relationship Id="rId729" Type="http://schemas.openxmlformats.org/officeDocument/2006/relationships/customXml" Target="../ink/ink2301.xml"/><Relationship Id="rId270" Type="http://schemas.openxmlformats.org/officeDocument/2006/relationships/customXml" Target="../ink/ink2069.xml"/><Relationship Id="rId65" Type="http://schemas.openxmlformats.org/officeDocument/2006/relationships/customXml" Target="../ink/ink1965.xml"/><Relationship Id="rId130" Type="http://schemas.openxmlformats.org/officeDocument/2006/relationships/customXml" Target="../ink/ink1998.xml"/><Relationship Id="rId368" Type="http://schemas.openxmlformats.org/officeDocument/2006/relationships/image" Target="../media/image656.png"/><Relationship Id="rId575" Type="http://schemas.openxmlformats.org/officeDocument/2006/relationships/customXml" Target="../ink/ink2223.xml"/><Relationship Id="rId228" Type="http://schemas.openxmlformats.org/officeDocument/2006/relationships/customXml" Target="../ink/ink2048.xml"/><Relationship Id="rId435" Type="http://schemas.openxmlformats.org/officeDocument/2006/relationships/customXml" Target="../ink/ink2152.xml"/><Relationship Id="rId642" Type="http://schemas.openxmlformats.org/officeDocument/2006/relationships/customXml" Target="../ink/ink2257.xml"/><Relationship Id="rId281" Type="http://schemas.openxmlformats.org/officeDocument/2006/relationships/customXml" Target="../ink/ink2075.xml"/><Relationship Id="rId502" Type="http://schemas.openxmlformats.org/officeDocument/2006/relationships/image" Target="../media/image722.png"/><Relationship Id="rId76" Type="http://schemas.openxmlformats.org/officeDocument/2006/relationships/customXml" Target="../ink/ink1971.xml"/><Relationship Id="rId141" Type="http://schemas.openxmlformats.org/officeDocument/2006/relationships/image" Target="../media/image544.png"/><Relationship Id="rId379" Type="http://schemas.openxmlformats.org/officeDocument/2006/relationships/customXml" Target="../ink/ink2124.xml"/><Relationship Id="rId586" Type="http://schemas.openxmlformats.org/officeDocument/2006/relationships/customXml" Target="../ink/ink2229.xml"/><Relationship Id="rId7" Type="http://schemas.openxmlformats.org/officeDocument/2006/relationships/customXml" Target="../ink/ink1936.xml"/><Relationship Id="rId239" Type="http://schemas.openxmlformats.org/officeDocument/2006/relationships/image" Target="../media/image592.png"/><Relationship Id="rId446" Type="http://schemas.openxmlformats.org/officeDocument/2006/relationships/image" Target="../media/image695.png"/><Relationship Id="rId653" Type="http://schemas.openxmlformats.org/officeDocument/2006/relationships/image" Target="../media/image797.png"/><Relationship Id="rId292" Type="http://schemas.openxmlformats.org/officeDocument/2006/relationships/image" Target="../media/image618.png"/><Relationship Id="rId306" Type="http://schemas.openxmlformats.org/officeDocument/2006/relationships/image" Target="../media/image625.png"/><Relationship Id="rId87" Type="http://schemas.openxmlformats.org/officeDocument/2006/relationships/image" Target="../media/image517.png"/><Relationship Id="rId513" Type="http://schemas.openxmlformats.org/officeDocument/2006/relationships/customXml" Target="../ink/ink2192.xml"/><Relationship Id="rId597" Type="http://schemas.openxmlformats.org/officeDocument/2006/relationships/image" Target="../media/image769.png"/><Relationship Id="rId720" Type="http://schemas.openxmlformats.org/officeDocument/2006/relationships/image" Target="../media/image830.png"/><Relationship Id="rId152" Type="http://schemas.openxmlformats.org/officeDocument/2006/relationships/image" Target="../media/image549.png"/><Relationship Id="rId457" Type="http://schemas.openxmlformats.org/officeDocument/2006/relationships/customXml" Target="../ink/ink2163.xml"/><Relationship Id="rId664" Type="http://schemas.openxmlformats.org/officeDocument/2006/relationships/customXml" Target="../ink/ink2268.xml"/><Relationship Id="rId14" Type="http://schemas.openxmlformats.org/officeDocument/2006/relationships/image" Target="../media/image481.png"/><Relationship Id="rId317" Type="http://schemas.openxmlformats.org/officeDocument/2006/relationships/customXml" Target="../ink/ink2093.xml"/><Relationship Id="rId524" Type="http://schemas.openxmlformats.org/officeDocument/2006/relationships/image" Target="../media/image733.png"/><Relationship Id="rId731" Type="http://schemas.openxmlformats.org/officeDocument/2006/relationships/customXml" Target="../ink/ink2302.xml"/><Relationship Id="rId98" Type="http://schemas.openxmlformats.org/officeDocument/2006/relationships/customXml" Target="../ink/ink1982.xml"/><Relationship Id="rId163" Type="http://schemas.openxmlformats.org/officeDocument/2006/relationships/image" Target="../media/image554.png"/><Relationship Id="rId370" Type="http://schemas.openxmlformats.org/officeDocument/2006/relationships/image" Target="../media/image657.png"/><Relationship Id="rId230" Type="http://schemas.openxmlformats.org/officeDocument/2006/relationships/customXml" Target="../ink/ink2049.xml"/><Relationship Id="rId468" Type="http://schemas.openxmlformats.org/officeDocument/2006/relationships/image" Target="../media/image706.png"/><Relationship Id="rId675" Type="http://schemas.openxmlformats.org/officeDocument/2006/relationships/image" Target="../media/image808.png"/><Relationship Id="rId25" Type="http://schemas.openxmlformats.org/officeDocument/2006/relationships/customXml" Target="../ink/ink1945.xml"/><Relationship Id="rId328" Type="http://schemas.openxmlformats.org/officeDocument/2006/relationships/image" Target="../media/image636.png"/><Relationship Id="rId535" Type="http://schemas.openxmlformats.org/officeDocument/2006/relationships/customXml" Target="../ink/ink2203.xml"/><Relationship Id="rId742" Type="http://schemas.openxmlformats.org/officeDocument/2006/relationships/image" Target="../media/image841.png"/><Relationship Id="rId174" Type="http://schemas.openxmlformats.org/officeDocument/2006/relationships/customXml" Target="../ink/ink2021.xml"/><Relationship Id="rId381" Type="http://schemas.openxmlformats.org/officeDocument/2006/relationships/customXml" Target="../ink/ink2125.xml"/><Relationship Id="rId602" Type="http://schemas.openxmlformats.org/officeDocument/2006/relationships/customXml" Target="../ink/ink2237.xml"/><Relationship Id="rId241" Type="http://schemas.openxmlformats.org/officeDocument/2006/relationships/image" Target="../media/image593.png"/><Relationship Id="rId479" Type="http://schemas.openxmlformats.org/officeDocument/2006/relationships/customXml" Target="../ink/ink2174.xml"/><Relationship Id="rId686" Type="http://schemas.openxmlformats.org/officeDocument/2006/relationships/customXml" Target="../ink/ink2279.xml"/><Relationship Id="rId36" Type="http://schemas.openxmlformats.org/officeDocument/2006/relationships/image" Target="../media/image492.png"/><Relationship Id="rId339" Type="http://schemas.openxmlformats.org/officeDocument/2006/relationships/customXml" Target="../ink/ink2104.xml"/><Relationship Id="rId546" Type="http://schemas.openxmlformats.org/officeDocument/2006/relationships/image" Target="../media/image744.png"/><Relationship Id="rId753" Type="http://schemas.openxmlformats.org/officeDocument/2006/relationships/customXml" Target="../ink/ink2313.xml"/><Relationship Id="rId101" Type="http://schemas.openxmlformats.org/officeDocument/2006/relationships/image" Target="../media/image524.png"/><Relationship Id="rId185" Type="http://schemas.openxmlformats.org/officeDocument/2006/relationships/image" Target="../media/image565.png"/><Relationship Id="rId406" Type="http://schemas.openxmlformats.org/officeDocument/2006/relationships/image" Target="../media/image675.png"/><Relationship Id="rId392" Type="http://schemas.openxmlformats.org/officeDocument/2006/relationships/image" Target="../media/image668.png"/><Relationship Id="rId613" Type="http://schemas.openxmlformats.org/officeDocument/2006/relationships/image" Target="../media/image777.png"/><Relationship Id="rId697" Type="http://schemas.openxmlformats.org/officeDocument/2006/relationships/image" Target="../media/image819.png"/><Relationship Id="rId252" Type="http://schemas.openxmlformats.org/officeDocument/2006/relationships/customXml" Target="../ink/ink2060.xml"/><Relationship Id="rId47" Type="http://schemas.openxmlformats.org/officeDocument/2006/relationships/customXml" Target="../ink/ink1956.xml"/><Relationship Id="rId112" Type="http://schemas.openxmlformats.org/officeDocument/2006/relationships/customXml" Target="../ink/ink1989.xml"/><Relationship Id="rId557" Type="http://schemas.openxmlformats.org/officeDocument/2006/relationships/customXml" Target="../ink/ink2214.xml"/><Relationship Id="rId764" Type="http://schemas.openxmlformats.org/officeDocument/2006/relationships/image" Target="../media/image852.png"/><Relationship Id="rId196" Type="http://schemas.openxmlformats.org/officeDocument/2006/relationships/customXml" Target="../ink/ink2032.xml"/><Relationship Id="rId417" Type="http://schemas.openxmlformats.org/officeDocument/2006/relationships/customXml" Target="../ink/ink2143.xml"/><Relationship Id="rId624" Type="http://schemas.openxmlformats.org/officeDocument/2006/relationships/customXml" Target="../ink/ink2248.xml"/><Relationship Id="rId263" Type="http://schemas.openxmlformats.org/officeDocument/2006/relationships/image" Target="../media/image604.png"/><Relationship Id="rId470" Type="http://schemas.openxmlformats.org/officeDocument/2006/relationships/image" Target="../media/image707.png"/><Relationship Id="rId58" Type="http://schemas.openxmlformats.org/officeDocument/2006/relationships/image" Target="../media/image503.png"/><Relationship Id="rId123" Type="http://schemas.openxmlformats.org/officeDocument/2006/relationships/image" Target="../media/image535.png"/><Relationship Id="rId330" Type="http://schemas.openxmlformats.org/officeDocument/2006/relationships/image" Target="../media/image637.png"/><Relationship Id="rId568" Type="http://schemas.openxmlformats.org/officeDocument/2006/relationships/image" Target="../media/image755.png"/><Relationship Id="rId775" Type="http://schemas.openxmlformats.org/officeDocument/2006/relationships/customXml" Target="../ink/ink2324.xml"/><Relationship Id="rId428" Type="http://schemas.openxmlformats.org/officeDocument/2006/relationships/image" Target="../media/image686.png"/><Relationship Id="rId635" Type="http://schemas.openxmlformats.org/officeDocument/2006/relationships/image" Target="../media/image788.png"/><Relationship Id="rId274" Type="http://schemas.openxmlformats.org/officeDocument/2006/relationships/customXml" Target="../ink/ink2071.xml"/><Relationship Id="rId481" Type="http://schemas.openxmlformats.org/officeDocument/2006/relationships/customXml" Target="../ink/ink2175.xml"/><Relationship Id="rId702" Type="http://schemas.openxmlformats.org/officeDocument/2006/relationships/customXml" Target="../ink/ink2287.xml"/><Relationship Id="rId69" Type="http://schemas.openxmlformats.org/officeDocument/2006/relationships/customXml" Target="../ink/ink1967.xml"/><Relationship Id="rId134" Type="http://schemas.openxmlformats.org/officeDocument/2006/relationships/customXml" Target="../ink/ink2000.xml"/><Relationship Id="rId579" Type="http://schemas.openxmlformats.org/officeDocument/2006/relationships/customXml" Target="../ink/ink2225.xml"/><Relationship Id="rId341" Type="http://schemas.openxmlformats.org/officeDocument/2006/relationships/customXml" Target="../ink/ink2105.xml"/><Relationship Id="rId439" Type="http://schemas.openxmlformats.org/officeDocument/2006/relationships/customXml" Target="../ink/ink2154.xml"/><Relationship Id="rId646" Type="http://schemas.openxmlformats.org/officeDocument/2006/relationships/customXml" Target="../ink/ink2259.xml"/><Relationship Id="rId201" Type="http://schemas.openxmlformats.org/officeDocument/2006/relationships/image" Target="../media/image573.png"/><Relationship Id="rId285" Type="http://schemas.openxmlformats.org/officeDocument/2006/relationships/customXml" Target="../ink/ink2077.xml"/><Relationship Id="rId506" Type="http://schemas.openxmlformats.org/officeDocument/2006/relationships/image" Target="../media/image724.png"/><Relationship Id="rId492" Type="http://schemas.openxmlformats.org/officeDocument/2006/relationships/customXml" Target="../ink/ink2181.xml"/><Relationship Id="rId713" Type="http://schemas.openxmlformats.org/officeDocument/2006/relationships/image" Target="../media/image827.png"/><Relationship Id="rId145" Type="http://schemas.openxmlformats.org/officeDocument/2006/relationships/customXml" Target="../ink/ink2006.xml"/><Relationship Id="rId352" Type="http://schemas.openxmlformats.org/officeDocument/2006/relationships/image" Target="../media/image648.png"/><Relationship Id="rId212" Type="http://schemas.openxmlformats.org/officeDocument/2006/relationships/customXml" Target="../ink/ink2040.xml"/><Relationship Id="rId657" Type="http://schemas.openxmlformats.org/officeDocument/2006/relationships/image" Target="../media/image799.png"/><Relationship Id="rId296" Type="http://schemas.openxmlformats.org/officeDocument/2006/relationships/image" Target="../media/image620.png"/><Relationship Id="rId517" Type="http://schemas.openxmlformats.org/officeDocument/2006/relationships/customXml" Target="../ink/ink2194.xml"/><Relationship Id="rId724" Type="http://schemas.openxmlformats.org/officeDocument/2006/relationships/image" Target="../media/image832.png"/><Relationship Id="rId60" Type="http://schemas.openxmlformats.org/officeDocument/2006/relationships/image" Target="../media/image504.png"/><Relationship Id="rId156" Type="http://schemas.openxmlformats.org/officeDocument/2006/relationships/customXml" Target="../ink/ink2012.xml"/><Relationship Id="rId363" Type="http://schemas.openxmlformats.org/officeDocument/2006/relationships/customXml" Target="../ink/ink2116.xml"/><Relationship Id="rId570" Type="http://schemas.openxmlformats.org/officeDocument/2006/relationships/image" Target="../media/image756.png"/><Relationship Id="rId223" Type="http://schemas.openxmlformats.org/officeDocument/2006/relationships/image" Target="../media/image584.png"/><Relationship Id="rId430" Type="http://schemas.openxmlformats.org/officeDocument/2006/relationships/image" Target="../media/image687.png"/><Relationship Id="rId668" Type="http://schemas.openxmlformats.org/officeDocument/2006/relationships/customXml" Target="../ink/ink2270.xml"/><Relationship Id="rId18" Type="http://schemas.openxmlformats.org/officeDocument/2006/relationships/image" Target="../media/image483.png"/><Relationship Id="rId528" Type="http://schemas.openxmlformats.org/officeDocument/2006/relationships/image" Target="../media/image735.png"/><Relationship Id="rId735" Type="http://schemas.openxmlformats.org/officeDocument/2006/relationships/customXml" Target="../ink/ink2304.xml"/><Relationship Id="rId167" Type="http://schemas.openxmlformats.org/officeDocument/2006/relationships/image" Target="../media/image556.png"/><Relationship Id="rId374" Type="http://schemas.openxmlformats.org/officeDocument/2006/relationships/image" Target="../media/image659.png"/><Relationship Id="rId581" Type="http://schemas.openxmlformats.org/officeDocument/2006/relationships/image" Target="../media/image761.png"/><Relationship Id="rId71" Type="http://schemas.openxmlformats.org/officeDocument/2006/relationships/customXml" Target="../ink/ink1968.xml"/><Relationship Id="rId234" Type="http://schemas.openxmlformats.org/officeDocument/2006/relationships/customXml" Target="../ink/ink2051.xml"/><Relationship Id="rId679" Type="http://schemas.openxmlformats.org/officeDocument/2006/relationships/image" Target="../media/image810.png"/><Relationship Id="rId2" Type="http://schemas.openxmlformats.org/officeDocument/2006/relationships/notesSlide" Target="../notesSlides/notesSlide9.xml"/><Relationship Id="rId29" Type="http://schemas.openxmlformats.org/officeDocument/2006/relationships/customXml" Target="../ink/ink1947.xml"/><Relationship Id="rId441" Type="http://schemas.openxmlformats.org/officeDocument/2006/relationships/customXml" Target="../ink/ink2155.xml"/><Relationship Id="rId539" Type="http://schemas.openxmlformats.org/officeDocument/2006/relationships/customXml" Target="../ink/ink2205.xml"/><Relationship Id="rId746" Type="http://schemas.openxmlformats.org/officeDocument/2006/relationships/image" Target="../media/image843.png"/><Relationship Id="rId178" Type="http://schemas.openxmlformats.org/officeDocument/2006/relationships/customXml" Target="../ink/ink2023.xml"/><Relationship Id="rId301" Type="http://schemas.openxmlformats.org/officeDocument/2006/relationships/customXml" Target="../ink/ink2085.xml"/><Relationship Id="rId82" Type="http://schemas.openxmlformats.org/officeDocument/2006/relationships/customXml" Target="../ink/ink1974.xml"/><Relationship Id="rId385" Type="http://schemas.openxmlformats.org/officeDocument/2006/relationships/customXml" Target="../ink/ink2127.xml"/><Relationship Id="rId592" Type="http://schemas.openxmlformats.org/officeDocument/2006/relationships/customXml" Target="../ink/ink2232.xml"/><Relationship Id="rId606" Type="http://schemas.openxmlformats.org/officeDocument/2006/relationships/customXml" Target="../ink/ink2239.xml"/><Relationship Id="rId245" Type="http://schemas.openxmlformats.org/officeDocument/2006/relationships/image" Target="../media/image595.png"/><Relationship Id="rId452" Type="http://schemas.openxmlformats.org/officeDocument/2006/relationships/image" Target="../media/image698.png"/><Relationship Id="rId105" Type="http://schemas.openxmlformats.org/officeDocument/2006/relationships/image" Target="../media/image526.png"/><Relationship Id="rId312" Type="http://schemas.openxmlformats.org/officeDocument/2006/relationships/image" Target="../media/image628.png"/><Relationship Id="rId757" Type="http://schemas.openxmlformats.org/officeDocument/2006/relationships/customXml" Target="../ink/ink2315.xml"/><Relationship Id="rId93" Type="http://schemas.openxmlformats.org/officeDocument/2006/relationships/image" Target="../media/image520.png"/><Relationship Id="rId189" Type="http://schemas.openxmlformats.org/officeDocument/2006/relationships/image" Target="../media/image567.png"/><Relationship Id="rId396" Type="http://schemas.openxmlformats.org/officeDocument/2006/relationships/image" Target="../media/image670.png"/><Relationship Id="rId617" Type="http://schemas.openxmlformats.org/officeDocument/2006/relationships/image" Target="../media/image779.png"/><Relationship Id="rId256" Type="http://schemas.openxmlformats.org/officeDocument/2006/relationships/customXml" Target="../ink/ink2062.xml"/><Relationship Id="rId463" Type="http://schemas.openxmlformats.org/officeDocument/2006/relationships/customXml" Target="../ink/ink2166.xml"/><Relationship Id="rId670" Type="http://schemas.openxmlformats.org/officeDocument/2006/relationships/customXml" Target="../ink/ink2271.xml"/><Relationship Id="rId116" Type="http://schemas.openxmlformats.org/officeDocument/2006/relationships/customXml" Target="../ink/ink1991.xml"/><Relationship Id="rId323" Type="http://schemas.openxmlformats.org/officeDocument/2006/relationships/customXml" Target="../ink/ink2096.xml"/><Relationship Id="rId530" Type="http://schemas.openxmlformats.org/officeDocument/2006/relationships/image" Target="../media/image736.png"/><Relationship Id="rId768" Type="http://schemas.openxmlformats.org/officeDocument/2006/relationships/image" Target="../media/image854.png"/><Relationship Id="rId20" Type="http://schemas.openxmlformats.org/officeDocument/2006/relationships/image" Target="../media/image484.png"/><Relationship Id="rId628" Type="http://schemas.openxmlformats.org/officeDocument/2006/relationships/customXml" Target="../ink/ink2250.xml"/><Relationship Id="rId267" Type="http://schemas.openxmlformats.org/officeDocument/2006/relationships/image" Target="../media/image606.png"/><Relationship Id="rId474" Type="http://schemas.openxmlformats.org/officeDocument/2006/relationships/image" Target="../media/image709.png"/><Relationship Id="rId127" Type="http://schemas.openxmlformats.org/officeDocument/2006/relationships/image" Target="../media/image537.png"/><Relationship Id="rId681" Type="http://schemas.openxmlformats.org/officeDocument/2006/relationships/image" Target="../media/image811.png"/><Relationship Id="rId31" Type="http://schemas.openxmlformats.org/officeDocument/2006/relationships/customXml" Target="../ink/ink1948.xml"/><Relationship Id="rId334" Type="http://schemas.openxmlformats.org/officeDocument/2006/relationships/image" Target="../media/image639.png"/><Relationship Id="rId541" Type="http://schemas.openxmlformats.org/officeDocument/2006/relationships/customXml" Target="../ink/ink2206.xml"/><Relationship Id="rId639" Type="http://schemas.openxmlformats.org/officeDocument/2006/relationships/image" Target="../media/image790.png"/><Relationship Id="rId180" Type="http://schemas.openxmlformats.org/officeDocument/2006/relationships/customXml" Target="../ink/ink2024.xml"/><Relationship Id="rId278" Type="http://schemas.openxmlformats.org/officeDocument/2006/relationships/customXml" Target="../ink/ink2073.xml"/><Relationship Id="rId401" Type="http://schemas.openxmlformats.org/officeDocument/2006/relationships/customXml" Target="../ink/ink2135.xml"/><Relationship Id="rId485" Type="http://schemas.openxmlformats.org/officeDocument/2006/relationships/customXml" Target="../ink/ink2177.xml"/><Relationship Id="rId692" Type="http://schemas.openxmlformats.org/officeDocument/2006/relationships/customXml" Target="../ink/ink2282.xml"/><Relationship Id="rId706" Type="http://schemas.openxmlformats.org/officeDocument/2006/relationships/customXml" Target="../ink/ink2289.xml"/><Relationship Id="rId42" Type="http://schemas.openxmlformats.org/officeDocument/2006/relationships/image" Target="../media/image495.png"/><Relationship Id="rId138" Type="http://schemas.openxmlformats.org/officeDocument/2006/relationships/customXml" Target="../ink/ink2002.xml"/><Relationship Id="rId345" Type="http://schemas.openxmlformats.org/officeDocument/2006/relationships/customXml" Target="../ink/ink2107.xml"/><Relationship Id="rId552" Type="http://schemas.openxmlformats.org/officeDocument/2006/relationships/image" Target="../media/image747.png"/><Relationship Id="rId191" Type="http://schemas.openxmlformats.org/officeDocument/2006/relationships/image" Target="../media/image568.png"/><Relationship Id="rId205" Type="http://schemas.openxmlformats.org/officeDocument/2006/relationships/image" Target="../media/image575.png"/><Relationship Id="rId412" Type="http://schemas.openxmlformats.org/officeDocument/2006/relationships/image" Target="../media/image678.png"/><Relationship Id="rId107" Type="http://schemas.openxmlformats.org/officeDocument/2006/relationships/image" Target="../media/image527.png"/><Relationship Id="rId289" Type="http://schemas.openxmlformats.org/officeDocument/2006/relationships/customXml" Target="../ink/ink2079.xml"/><Relationship Id="rId454" Type="http://schemas.openxmlformats.org/officeDocument/2006/relationships/image" Target="../media/image699.png"/><Relationship Id="rId496" Type="http://schemas.openxmlformats.org/officeDocument/2006/relationships/customXml" Target="../ink/ink2183.xml"/><Relationship Id="rId661" Type="http://schemas.openxmlformats.org/officeDocument/2006/relationships/image" Target="../media/image801.png"/><Relationship Id="rId717" Type="http://schemas.openxmlformats.org/officeDocument/2006/relationships/image" Target="../media/image829.png"/><Relationship Id="rId759" Type="http://schemas.openxmlformats.org/officeDocument/2006/relationships/customXml" Target="../ink/ink2316.xml"/><Relationship Id="rId11" Type="http://schemas.openxmlformats.org/officeDocument/2006/relationships/customXml" Target="../ink/ink1938.xml"/><Relationship Id="rId53" Type="http://schemas.openxmlformats.org/officeDocument/2006/relationships/customXml" Target="../ink/ink1959.xml"/><Relationship Id="rId149" Type="http://schemas.openxmlformats.org/officeDocument/2006/relationships/customXml" Target="../ink/ink2008.xml"/><Relationship Id="rId314" Type="http://schemas.openxmlformats.org/officeDocument/2006/relationships/image" Target="../media/image629.png"/><Relationship Id="rId356" Type="http://schemas.openxmlformats.org/officeDocument/2006/relationships/image" Target="../media/image650.png"/><Relationship Id="rId398" Type="http://schemas.openxmlformats.org/officeDocument/2006/relationships/image" Target="../media/image671.png"/><Relationship Id="rId521" Type="http://schemas.openxmlformats.org/officeDocument/2006/relationships/customXml" Target="../ink/ink2196.xml"/><Relationship Id="rId563" Type="http://schemas.openxmlformats.org/officeDocument/2006/relationships/customXml" Target="../ink/ink2217.xml"/><Relationship Id="rId619" Type="http://schemas.openxmlformats.org/officeDocument/2006/relationships/image" Target="../media/image780.png"/><Relationship Id="rId770" Type="http://schemas.openxmlformats.org/officeDocument/2006/relationships/image" Target="../media/image855.png"/><Relationship Id="rId95" Type="http://schemas.openxmlformats.org/officeDocument/2006/relationships/image" Target="../media/image521.png"/><Relationship Id="rId160" Type="http://schemas.openxmlformats.org/officeDocument/2006/relationships/customXml" Target="../ink/ink2014.xml"/><Relationship Id="rId216" Type="http://schemas.openxmlformats.org/officeDocument/2006/relationships/customXml" Target="../ink/ink2042.xml"/><Relationship Id="rId423" Type="http://schemas.openxmlformats.org/officeDocument/2006/relationships/customXml" Target="../ink/ink2146.xml"/><Relationship Id="rId258" Type="http://schemas.openxmlformats.org/officeDocument/2006/relationships/customXml" Target="../ink/ink2063.xml"/><Relationship Id="rId465" Type="http://schemas.openxmlformats.org/officeDocument/2006/relationships/customXml" Target="../ink/ink2167.xml"/><Relationship Id="rId630" Type="http://schemas.openxmlformats.org/officeDocument/2006/relationships/customXml" Target="../ink/ink2251.xml"/><Relationship Id="rId672" Type="http://schemas.openxmlformats.org/officeDocument/2006/relationships/customXml" Target="../ink/ink2272.xml"/><Relationship Id="rId728" Type="http://schemas.openxmlformats.org/officeDocument/2006/relationships/image" Target="../media/image834.png"/><Relationship Id="rId22" Type="http://schemas.openxmlformats.org/officeDocument/2006/relationships/image" Target="../media/image485.png"/><Relationship Id="rId64" Type="http://schemas.openxmlformats.org/officeDocument/2006/relationships/image" Target="../media/image506.png"/><Relationship Id="rId118" Type="http://schemas.openxmlformats.org/officeDocument/2006/relationships/customXml" Target="../ink/ink1992.xml"/><Relationship Id="rId325" Type="http://schemas.openxmlformats.org/officeDocument/2006/relationships/customXml" Target="../ink/ink2097.xml"/><Relationship Id="rId367" Type="http://schemas.openxmlformats.org/officeDocument/2006/relationships/customXml" Target="../ink/ink2118.xml"/><Relationship Id="rId532" Type="http://schemas.openxmlformats.org/officeDocument/2006/relationships/image" Target="../media/image737.png"/><Relationship Id="rId574" Type="http://schemas.openxmlformats.org/officeDocument/2006/relationships/image" Target="../media/image758.png"/><Relationship Id="rId171" Type="http://schemas.openxmlformats.org/officeDocument/2006/relationships/image" Target="../media/image558.png"/><Relationship Id="rId227" Type="http://schemas.openxmlformats.org/officeDocument/2006/relationships/image" Target="../media/image586.png"/><Relationship Id="rId269" Type="http://schemas.openxmlformats.org/officeDocument/2006/relationships/image" Target="../media/image607.png"/><Relationship Id="rId434" Type="http://schemas.openxmlformats.org/officeDocument/2006/relationships/image" Target="../media/image689.png"/><Relationship Id="rId476" Type="http://schemas.openxmlformats.org/officeDocument/2006/relationships/image" Target="../media/image710.png"/><Relationship Id="rId641" Type="http://schemas.openxmlformats.org/officeDocument/2006/relationships/image" Target="../media/image791.png"/><Relationship Id="rId683" Type="http://schemas.openxmlformats.org/officeDocument/2006/relationships/image" Target="../media/image812.png"/><Relationship Id="rId739" Type="http://schemas.openxmlformats.org/officeDocument/2006/relationships/customXml" Target="../ink/ink2306.xml"/><Relationship Id="rId33" Type="http://schemas.openxmlformats.org/officeDocument/2006/relationships/customXml" Target="../ink/ink1949.xml"/><Relationship Id="rId129" Type="http://schemas.openxmlformats.org/officeDocument/2006/relationships/image" Target="../media/image538.png"/><Relationship Id="rId280" Type="http://schemas.openxmlformats.org/officeDocument/2006/relationships/image" Target="../media/image612.png"/><Relationship Id="rId336" Type="http://schemas.openxmlformats.org/officeDocument/2006/relationships/image" Target="../media/image640.png"/><Relationship Id="rId501" Type="http://schemas.openxmlformats.org/officeDocument/2006/relationships/customXml" Target="../ink/ink2186.xml"/><Relationship Id="rId543" Type="http://schemas.openxmlformats.org/officeDocument/2006/relationships/customXml" Target="../ink/ink2207.xml"/><Relationship Id="rId75" Type="http://schemas.openxmlformats.org/officeDocument/2006/relationships/customXml" Target="../ink/ink1970.xml"/><Relationship Id="rId140" Type="http://schemas.openxmlformats.org/officeDocument/2006/relationships/customXml" Target="../ink/ink2003.xml"/><Relationship Id="rId182" Type="http://schemas.openxmlformats.org/officeDocument/2006/relationships/customXml" Target="../ink/ink2025.xml"/><Relationship Id="rId378" Type="http://schemas.openxmlformats.org/officeDocument/2006/relationships/image" Target="../media/image661.png"/><Relationship Id="rId403" Type="http://schemas.openxmlformats.org/officeDocument/2006/relationships/customXml" Target="../ink/ink2136.xml"/><Relationship Id="rId585" Type="http://schemas.openxmlformats.org/officeDocument/2006/relationships/image" Target="../media/image763.png"/><Relationship Id="rId750" Type="http://schemas.openxmlformats.org/officeDocument/2006/relationships/image" Target="../media/image845.png"/><Relationship Id="rId6" Type="http://schemas.openxmlformats.org/officeDocument/2006/relationships/image" Target="../media/image55.png"/><Relationship Id="rId238" Type="http://schemas.openxmlformats.org/officeDocument/2006/relationships/customXml" Target="../ink/ink2053.xml"/><Relationship Id="rId445" Type="http://schemas.openxmlformats.org/officeDocument/2006/relationships/customXml" Target="../ink/ink2157.xml"/><Relationship Id="rId487" Type="http://schemas.openxmlformats.org/officeDocument/2006/relationships/image" Target="../media/image715.png"/><Relationship Id="rId610" Type="http://schemas.openxmlformats.org/officeDocument/2006/relationships/customXml" Target="../ink/ink2241.xml"/><Relationship Id="rId652" Type="http://schemas.openxmlformats.org/officeDocument/2006/relationships/customXml" Target="../ink/ink2262.xml"/><Relationship Id="rId694" Type="http://schemas.openxmlformats.org/officeDocument/2006/relationships/customXml" Target="../ink/ink2283.xml"/><Relationship Id="rId708" Type="http://schemas.openxmlformats.org/officeDocument/2006/relationships/customXml" Target="../ink/ink2290.xml"/><Relationship Id="rId291" Type="http://schemas.openxmlformats.org/officeDocument/2006/relationships/customXml" Target="../ink/ink2080.xml"/><Relationship Id="rId305" Type="http://schemas.openxmlformats.org/officeDocument/2006/relationships/customXml" Target="../ink/ink2087.xml"/><Relationship Id="rId347" Type="http://schemas.openxmlformats.org/officeDocument/2006/relationships/customXml" Target="../ink/ink2108.xml"/><Relationship Id="rId512" Type="http://schemas.openxmlformats.org/officeDocument/2006/relationships/image" Target="../media/image727.png"/><Relationship Id="rId44" Type="http://schemas.openxmlformats.org/officeDocument/2006/relationships/image" Target="../media/image496.png"/><Relationship Id="rId86" Type="http://schemas.openxmlformats.org/officeDocument/2006/relationships/customXml" Target="../ink/ink1976.xml"/><Relationship Id="rId151" Type="http://schemas.openxmlformats.org/officeDocument/2006/relationships/customXml" Target="../ink/ink2009.xml"/><Relationship Id="rId389" Type="http://schemas.openxmlformats.org/officeDocument/2006/relationships/customXml" Target="../ink/ink2129.xml"/><Relationship Id="rId554" Type="http://schemas.openxmlformats.org/officeDocument/2006/relationships/image" Target="../media/image748.png"/><Relationship Id="rId596" Type="http://schemas.openxmlformats.org/officeDocument/2006/relationships/customXml" Target="../ink/ink2234.xml"/><Relationship Id="rId761" Type="http://schemas.openxmlformats.org/officeDocument/2006/relationships/customXml" Target="../ink/ink2317.xml"/><Relationship Id="rId193" Type="http://schemas.openxmlformats.org/officeDocument/2006/relationships/image" Target="../media/image569.png"/><Relationship Id="rId207" Type="http://schemas.openxmlformats.org/officeDocument/2006/relationships/image" Target="../media/image576.png"/><Relationship Id="rId249" Type="http://schemas.openxmlformats.org/officeDocument/2006/relationships/image" Target="../media/image597.png"/><Relationship Id="rId414" Type="http://schemas.openxmlformats.org/officeDocument/2006/relationships/image" Target="../media/image679.png"/><Relationship Id="rId456" Type="http://schemas.openxmlformats.org/officeDocument/2006/relationships/image" Target="../media/image700.png"/><Relationship Id="rId498" Type="http://schemas.openxmlformats.org/officeDocument/2006/relationships/customXml" Target="../ink/ink2184.xml"/><Relationship Id="rId621" Type="http://schemas.openxmlformats.org/officeDocument/2006/relationships/image" Target="../media/image781.png"/><Relationship Id="rId663" Type="http://schemas.openxmlformats.org/officeDocument/2006/relationships/image" Target="../media/image802.png"/><Relationship Id="rId13" Type="http://schemas.openxmlformats.org/officeDocument/2006/relationships/customXml" Target="../ink/ink1939.xml"/><Relationship Id="rId109" Type="http://schemas.openxmlformats.org/officeDocument/2006/relationships/image" Target="../media/image528.png"/><Relationship Id="rId260" Type="http://schemas.openxmlformats.org/officeDocument/2006/relationships/customXml" Target="../ink/ink2064.xml"/><Relationship Id="rId316" Type="http://schemas.openxmlformats.org/officeDocument/2006/relationships/image" Target="../media/image630.png"/><Relationship Id="rId523" Type="http://schemas.openxmlformats.org/officeDocument/2006/relationships/customXml" Target="../ink/ink2197.xml"/><Relationship Id="rId719" Type="http://schemas.openxmlformats.org/officeDocument/2006/relationships/customXml" Target="../ink/ink2296.xml"/><Relationship Id="rId55" Type="http://schemas.openxmlformats.org/officeDocument/2006/relationships/customXml" Target="../ink/ink1960.xml"/><Relationship Id="rId97" Type="http://schemas.openxmlformats.org/officeDocument/2006/relationships/image" Target="../media/image522.png"/><Relationship Id="rId120" Type="http://schemas.openxmlformats.org/officeDocument/2006/relationships/customXml" Target="../ink/ink1993.xml"/><Relationship Id="rId358" Type="http://schemas.openxmlformats.org/officeDocument/2006/relationships/image" Target="../media/image651.png"/><Relationship Id="rId565" Type="http://schemas.openxmlformats.org/officeDocument/2006/relationships/customXml" Target="../ink/ink2218.xml"/><Relationship Id="rId730" Type="http://schemas.openxmlformats.org/officeDocument/2006/relationships/image" Target="../media/image835.png"/><Relationship Id="rId772" Type="http://schemas.openxmlformats.org/officeDocument/2006/relationships/image" Target="../media/image856.png"/><Relationship Id="rId162" Type="http://schemas.openxmlformats.org/officeDocument/2006/relationships/customXml" Target="../ink/ink2015.xml"/><Relationship Id="rId218" Type="http://schemas.openxmlformats.org/officeDocument/2006/relationships/customXml" Target="../ink/ink2043.xml"/><Relationship Id="rId425" Type="http://schemas.openxmlformats.org/officeDocument/2006/relationships/customXml" Target="../ink/ink2147.xml"/><Relationship Id="rId467" Type="http://schemas.openxmlformats.org/officeDocument/2006/relationships/customXml" Target="../ink/ink2168.xml"/><Relationship Id="rId632" Type="http://schemas.openxmlformats.org/officeDocument/2006/relationships/customXml" Target="../ink/ink2252.xml"/><Relationship Id="rId271" Type="http://schemas.openxmlformats.org/officeDocument/2006/relationships/image" Target="../media/image608.png"/><Relationship Id="rId674" Type="http://schemas.openxmlformats.org/officeDocument/2006/relationships/customXml" Target="../ink/ink2273.xml"/><Relationship Id="rId24" Type="http://schemas.openxmlformats.org/officeDocument/2006/relationships/image" Target="../media/image486.png"/><Relationship Id="rId66" Type="http://schemas.openxmlformats.org/officeDocument/2006/relationships/image" Target="../media/image507.png"/><Relationship Id="rId131" Type="http://schemas.openxmlformats.org/officeDocument/2006/relationships/image" Target="../media/image539.png"/><Relationship Id="rId327" Type="http://schemas.openxmlformats.org/officeDocument/2006/relationships/customXml" Target="../ink/ink2098.xml"/><Relationship Id="rId369" Type="http://schemas.openxmlformats.org/officeDocument/2006/relationships/customXml" Target="../ink/ink2119.xml"/><Relationship Id="rId534" Type="http://schemas.openxmlformats.org/officeDocument/2006/relationships/image" Target="../media/image738.png"/><Relationship Id="rId576" Type="http://schemas.openxmlformats.org/officeDocument/2006/relationships/image" Target="../media/image759.png"/><Relationship Id="rId741" Type="http://schemas.openxmlformats.org/officeDocument/2006/relationships/customXml" Target="../ink/ink2307.xml"/><Relationship Id="rId173" Type="http://schemas.openxmlformats.org/officeDocument/2006/relationships/image" Target="../media/image559.png"/><Relationship Id="rId229" Type="http://schemas.openxmlformats.org/officeDocument/2006/relationships/image" Target="../media/image587.png"/><Relationship Id="rId380" Type="http://schemas.openxmlformats.org/officeDocument/2006/relationships/image" Target="../media/image662.png"/><Relationship Id="rId436" Type="http://schemas.openxmlformats.org/officeDocument/2006/relationships/image" Target="../media/image690.png"/><Relationship Id="rId601" Type="http://schemas.openxmlformats.org/officeDocument/2006/relationships/image" Target="../media/image771.png"/><Relationship Id="rId643" Type="http://schemas.openxmlformats.org/officeDocument/2006/relationships/image" Target="../media/image792.png"/><Relationship Id="rId240" Type="http://schemas.openxmlformats.org/officeDocument/2006/relationships/customXml" Target="../ink/ink2054.xml"/><Relationship Id="rId478" Type="http://schemas.openxmlformats.org/officeDocument/2006/relationships/image" Target="../media/image711.png"/><Relationship Id="rId685" Type="http://schemas.openxmlformats.org/officeDocument/2006/relationships/image" Target="../media/image813.png"/><Relationship Id="rId35" Type="http://schemas.openxmlformats.org/officeDocument/2006/relationships/customXml" Target="../ink/ink1950.xml"/><Relationship Id="rId77" Type="http://schemas.openxmlformats.org/officeDocument/2006/relationships/image" Target="../media/image512.png"/><Relationship Id="rId100" Type="http://schemas.openxmlformats.org/officeDocument/2006/relationships/customXml" Target="../ink/ink1983.xml"/><Relationship Id="rId282" Type="http://schemas.openxmlformats.org/officeDocument/2006/relationships/image" Target="../media/image613.png"/><Relationship Id="rId338" Type="http://schemas.openxmlformats.org/officeDocument/2006/relationships/image" Target="../media/image641.png"/><Relationship Id="rId503" Type="http://schemas.openxmlformats.org/officeDocument/2006/relationships/customXml" Target="../ink/ink2187.xml"/><Relationship Id="rId545" Type="http://schemas.openxmlformats.org/officeDocument/2006/relationships/customXml" Target="../ink/ink2208.xml"/><Relationship Id="rId587" Type="http://schemas.openxmlformats.org/officeDocument/2006/relationships/image" Target="../media/image764.png"/><Relationship Id="rId710" Type="http://schemas.openxmlformats.org/officeDocument/2006/relationships/customXml" Target="../ink/ink2291.xml"/><Relationship Id="rId752" Type="http://schemas.openxmlformats.org/officeDocument/2006/relationships/image" Target="../media/image846.png"/><Relationship Id="rId8" Type="http://schemas.openxmlformats.org/officeDocument/2006/relationships/image" Target="../media/image478.png"/><Relationship Id="rId142" Type="http://schemas.openxmlformats.org/officeDocument/2006/relationships/customXml" Target="../ink/ink2004.xml"/><Relationship Id="rId184" Type="http://schemas.openxmlformats.org/officeDocument/2006/relationships/customXml" Target="../ink/ink2026.xml"/><Relationship Id="rId391" Type="http://schemas.openxmlformats.org/officeDocument/2006/relationships/customXml" Target="../ink/ink2130.xml"/><Relationship Id="rId405" Type="http://schemas.openxmlformats.org/officeDocument/2006/relationships/customXml" Target="../ink/ink2137.xml"/><Relationship Id="rId447" Type="http://schemas.openxmlformats.org/officeDocument/2006/relationships/customXml" Target="../ink/ink2158.xml"/><Relationship Id="rId612" Type="http://schemas.openxmlformats.org/officeDocument/2006/relationships/customXml" Target="../ink/ink2242.xml"/><Relationship Id="rId251" Type="http://schemas.openxmlformats.org/officeDocument/2006/relationships/image" Target="../media/image598.png"/><Relationship Id="rId489" Type="http://schemas.openxmlformats.org/officeDocument/2006/relationships/image" Target="../media/image716.png"/><Relationship Id="rId654" Type="http://schemas.openxmlformats.org/officeDocument/2006/relationships/customXml" Target="../ink/ink2263.xml"/><Relationship Id="rId696" Type="http://schemas.openxmlformats.org/officeDocument/2006/relationships/customXml" Target="../ink/ink2284.xml"/><Relationship Id="rId46" Type="http://schemas.openxmlformats.org/officeDocument/2006/relationships/image" Target="../media/image497.png"/><Relationship Id="rId293" Type="http://schemas.openxmlformats.org/officeDocument/2006/relationships/customXml" Target="../ink/ink2081.xml"/><Relationship Id="rId307" Type="http://schemas.openxmlformats.org/officeDocument/2006/relationships/customXml" Target="../ink/ink2088.xml"/><Relationship Id="rId349" Type="http://schemas.openxmlformats.org/officeDocument/2006/relationships/customXml" Target="../ink/ink2109.xml"/><Relationship Id="rId514" Type="http://schemas.openxmlformats.org/officeDocument/2006/relationships/image" Target="../media/image728.png"/><Relationship Id="rId556" Type="http://schemas.openxmlformats.org/officeDocument/2006/relationships/image" Target="../media/image749.png"/><Relationship Id="rId721" Type="http://schemas.openxmlformats.org/officeDocument/2006/relationships/customXml" Target="../ink/ink2297.xml"/><Relationship Id="rId763" Type="http://schemas.openxmlformats.org/officeDocument/2006/relationships/customXml" Target="../ink/ink2318.xml"/><Relationship Id="rId88" Type="http://schemas.openxmlformats.org/officeDocument/2006/relationships/customXml" Target="../ink/ink1977.xml"/><Relationship Id="rId111" Type="http://schemas.openxmlformats.org/officeDocument/2006/relationships/image" Target="../media/image529.png"/><Relationship Id="rId153" Type="http://schemas.openxmlformats.org/officeDocument/2006/relationships/customXml" Target="../ink/ink2010.xml"/><Relationship Id="rId195" Type="http://schemas.openxmlformats.org/officeDocument/2006/relationships/image" Target="../media/image570.png"/><Relationship Id="rId209" Type="http://schemas.openxmlformats.org/officeDocument/2006/relationships/image" Target="../media/image577.png"/><Relationship Id="rId360" Type="http://schemas.openxmlformats.org/officeDocument/2006/relationships/image" Target="../media/image652.png"/><Relationship Id="rId416" Type="http://schemas.openxmlformats.org/officeDocument/2006/relationships/image" Target="../media/image680.png"/><Relationship Id="rId598" Type="http://schemas.openxmlformats.org/officeDocument/2006/relationships/customXml" Target="../ink/ink2235.xml"/><Relationship Id="rId220" Type="http://schemas.openxmlformats.org/officeDocument/2006/relationships/customXml" Target="../ink/ink2044.xml"/><Relationship Id="rId458" Type="http://schemas.openxmlformats.org/officeDocument/2006/relationships/image" Target="../media/image701.png"/><Relationship Id="rId623" Type="http://schemas.openxmlformats.org/officeDocument/2006/relationships/image" Target="../media/image782.png"/><Relationship Id="rId665" Type="http://schemas.openxmlformats.org/officeDocument/2006/relationships/image" Target="../media/image803.png"/><Relationship Id="rId15" Type="http://schemas.openxmlformats.org/officeDocument/2006/relationships/customXml" Target="../ink/ink1940.xml"/><Relationship Id="rId57" Type="http://schemas.openxmlformats.org/officeDocument/2006/relationships/customXml" Target="../ink/ink1961.xml"/><Relationship Id="rId262" Type="http://schemas.openxmlformats.org/officeDocument/2006/relationships/customXml" Target="../ink/ink2065.xml"/><Relationship Id="rId318" Type="http://schemas.openxmlformats.org/officeDocument/2006/relationships/image" Target="../media/image631.png"/><Relationship Id="rId525" Type="http://schemas.openxmlformats.org/officeDocument/2006/relationships/customXml" Target="../ink/ink2198.xml"/><Relationship Id="rId567" Type="http://schemas.openxmlformats.org/officeDocument/2006/relationships/customXml" Target="../ink/ink2219.xml"/><Relationship Id="rId732" Type="http://schemas.openxmlformats.org/officeDocument/2006/relationships/image" Target="../media/image836.png"/><Relationship Id="rId99" Type="http://schemas.openxmlformats.org/officeDocument/2006/relationships/image" Target="../media/image523.png"/><Relationship Id="rId122" Type="http://schemas.openxmlformats.org/officeDocument/2006/relationships/customXml" Target="../ink/ink1994.xml"/><Relationship Id="rId164" Type="http://schemas.openxmlformats.org/officeDocument/2006/relationships/customXml" Target="../ink/ink2016.xml"/><Relationship Id="rId371" Type="http://schemas.openxmlformats.org/officeDocument/2006/relationships/customXml" Target="../ink/ink2120.xml"/><Relationship Id="rId774" Type="http://schemas.openxmlformats.org/officeDocument/2006/relationships/image" Target="../media/image857.png"/><Relationship Id="rId427" Type="http://schemas.openxmlformats.org/officeDocument/2006/relationships/customXml" Target="../ink/ink2148.xml"/><Relationship Id="rId469" Type="http://schemas.openxmlformats.org/officeDocument/2006/relationships/customXml" Target="../ink/ink2169.xml"/><Relationship Id="rId634" Type="http://schemas.openxmlformats.org/officeDocument/2006/relationships/customXml" Target="../ink/ink2253.xml"/><Relationship Id="rId676" Type="http://schemas.openxmlformats.org/officeDocument/2006/relationships/customXml" Target="../ink/ink2274.xml"/><Relationship Id="rId26" Type="http://schemas.openxmlformats.org/officeDocument/2006/relationships/image" Target="../media/image487.png"/><Relationship Id="rId231" Type="http://schemas.openxmlformats.org/officeDocument/2006/relationships/image" Target="../media/image588.png"/><Relationship Id="rId273" Type="http://schemas.openxmlformats.org/officeDocument/2006/relationships/image" Target="../media/image609.png"/><Relationship Id="rId329" Type="http://schemas.openxmlformats.org/officeDocument/2006/relationships/customXml" Target="../ink/ink2099.xml"/><Relationship Id="rId480" Type="http://schemas.openxmlformats.org/officeDocument/2006/relationships/image" Target="../media/image712.png"/><Relationship Id="rId536" Type="http://schemas.openxmlformats.org/officeDocument/2006/relationships/image" Target="../media/image739.png"/><Relationship Id="rId701" Type="http://schemas.openxmlformats.org/officeDocument/2006/relationships/image" Target="../media/image821.png"/><Relationship Id="rId68" Type="http://schemas.openxmlformats.org/officeDocument/2006/relationships/image" Target="../media/image508.png"/><Relationship Id="rId133" Type="http://schemas.openxmlformats.org/officeDocument/2006/relationships/image" Target="../media/image540.png"/><Relationship Id="rId175" Type="http://schemas.openxmlformats.org/officeDocument/2006/relationships/image" Target="../media/image560.png"/><Relationship Id="rId340" Type="http://schemas.openxmlformats.org/officeDocument/2006/relationships/image" Target="../media/image642.png"/><Relationship Id="rId578" Type="http://schemas.openxmlformats.org/officeDocument/2006/relationships/image" Target="../media/image760.png"/><Relationship Id="rId743" Type="http://schemas.openxmlformats.org/officeDocument/2006/relationships/customXml" Target="../ink/ink2308.xml"/><Relationship Id="rId200" Type="http://schemas.openxmlformats.org/officeDocument/2006/relationships/customXml" Target="../ink/ink2034.xml"/><Relationship Id="rId382" Type="http://schemas.openxmlformats.org/officeDocument/2006/relationships/image" Target="../media/image663.png"/><Relationship Id="rId438" Type="http://schemas.openxmlformats.org/officeDocument/2006/relationships/image" Target="../media/image691.png"/><Relationship Id="rId603" Type="http://schemas.openxmlformats.org/officeDocument/2006/relationships/image" Target="../media/image772.png"/><Relationship Id="rId645" Type="http://schemas.openxmlformats.org/officeDocument/2006/relationships/image" Target="../media/image793.png"/><Relationship Id="rId687" Type="http://schemas.openxmlformats.org/officeDocument/2006/relationships/image" Target="../media/image814.png"/><Relationship Id="rId242" Type="http://schemas.openxmlformats.org/officeDocument/2006/relationships/customXml" Target="../ink/ink2055.xml"/><Relationship Id="rId284" Type="http://schemas.openxmlformats.org/officeDocument/2006/relationships/image" Target="../media/image614.png"/><Relationship Id="rId491" Type="http://schemas.openxmlformats.org/officeDocument/2006/relationships/image" Target="../media/image717.png"/><Relationship Id="rId505" Type="http://schemas.openxmlformats.org/officeDocument/2006/relationships/customXml" Target="../ink/ink2188.xml"/><Relationship Id="rId712" Type="http://schemas.openxmlformats.org/officeDocument/2006/relationships/customXml" Target="../ink/ink2292.xml"/><Relationship Id="rId37" Type="http://schemas.openxmlformats.org/officeDocument/2006/relationships/customXml" Target="../ink/ink1951.xml"/><Relationship Id="rId79" Type="http://schemas.openxmlformats.org/officeDocument/2006/relationships/image" Target="../media/image513.png"/><Relationship Id="rId102" Type="http://schemas.openxmlformats.org/officeDocument/2006/relationships/customXml" Target="../ink/ink1984.xml"/><Relationship Id="rId144" Type="http://schemas.openxmlformats.org/officeDocument/2006/relationships/image" Target="../media/image545.png"/><Relationship Id="rId547" Type="http://schemas.openxmlformats.org/officeDocument/2006/relationships/customXml" Target="../ink/ink2209.xml"/><Relationship Id="rId589" Type="http://schemas.openxmlformats.org/officeDocument/2006/relationships/image" Target="../media/image765.png"/><Relationship Id="rId754" Type="http://schemas.openxmlformats.org/officeDocument/2006/relationships/image" Target="../media/image847.png"/><Relationship Id="rId90" Type="http://schemas.openxmlformats.org/officeDocument/2006/relationships/customXml" Target="../ink/ink1978.xml"/><Relationship Id="rId186" Type="http://schemas.openxmlformats.org/officeDocument/2006/relationships/customXml" Target="../ink/ink2027.xml"/><Relationship Id="rId351" Type="http://schemas.openxmlformats.org/officeDocument/2006/relationships/customXml" Target="../ink/ink2110.xml"/><Relationship Id="rId393" Type="http://schemas.openxmlformats.org/officeDocument/2006/relationships/customXml" Target="../ink/ink2131.xml"/><Relationship Id="rId407" Type="http://schemas.openxmlformats.org/officeDocument/2006/relationships/customXml" Target="../ink/ink2138.xml"/><Relationship Id="rId449" Type="http://schemas.openxmlformats.org/officeDocument/2006/relationships/customXml" Target="../ink/ink2159.xml"/><Relationship Id="rId614" Type="http://schemas.openxmlformats.org/officeDocument/2006/relationships/customXml" Target="../ink/ink2243.xml"/><Relationship Id="rId656" Type="http://schemas.openxmlformats.org/officeDocument/2006/relationships/customXml" Target="../ink/ink2264.xml"/><Relationship Id="rId211" Type="http://schemas.openxmlformats.org/officeDocument/2006/relationships/image" Target="../media/image578.png"/><Relationship Id="rId253" Type="http://schemas.openxmlformats.org/officeDocument/2006/relationships/image" Target="../media/image599.png"/><Relationship Id="rId295" Type="http://schemas.openxmlformats.org/officeDocument/2006/relationships/customXml" Target="../ink/ink2082.xml"/><Relationship Id="rId309" Type="http://schemas.openxmlformats.org/officeDocument/2006/relationships/customXml" Target="../ink/ink2089.xml"/><Relationship Id="rId460" Type="http://schemas.openxmlformats.org/officeDocument/2006/relationships/image" Target="../media/image702.png"/><Relationship Id="rId516" Type="http://schemas.openxmlformats.org/officeDocument/2006/relationships/image" Target="../media/image729.png"/><Relationship Id="rId698" Type="http://schemas.openxmlformats.org/officeDocument/2006/relationships/customXml" Target="../ink/ink2285.xml"/><Relationship Id="rId48" Type="http://schemas.openxmlformats.org/officeDocument/2006/relationships/image" Target="../media/image498.png"/><Relationship Id="rId113" Type="http://schemas.openxmlformats.org/officeDocument/2006/relationships/image" Target="../media/image530.png"/><Relationship Id="rId320" Type="http://schemas.openxmlformats.org/officeDocument/2006/relationships/image" Target="../media/image632.png"/><Relationship Id="rId558" Type="http://schemas.openxmlformats.org/officeDocument/2006/relationships/image" Target="../media/image750.png"/><Relationship Id="rId723" Type="http://schemas.openxmlformats.org/officeDocument/2006/relationships/customXml" Target="../ink/ink2298.xml"/><Relationship Id="rId765" Type="http://schemas.openxmlformats.org/officeDocument/2006/relationships/customXml" Target="../ink/ink2319.xml"/><Relationship Id="rId155" Type="http://schemas.openxmlformats.org/officeDocument/2006/relationships/image" Target="../media/image550.png"/><Relationship Id="rId197" Type="http://schemas.openxmlformats.org/officeDocument/2006/relationships/image" Target="../media/image571.png"/><Relationship Id="rId362" Type="http://schemas.openxmlformats.org/officeDocument/2006/relationships/image" Target="../media/image653.png"/><Relationship Id="rId418" Type="http://schemas.openxmlformats.org/officeDocument/2006/relationships/image" Target="../media/image681.png"/><Relationship Id="rId625" Type="http://schemas.openxmlformats.org/officeDocument/2006/relationships/image" Target="../media/image783.png"/><Relationship Id="rId222" Type="http://schemas.openxmlformats.org/officeDocument/2006/relationships/customXml" Target="../ink/ink2045.xml"/><Relationship Id="rId264" Type="http://schemas.openxmlformats.org/officeDocument/2006/relationships/customXml" Target="../ink/ink2066.xml"/><Relationship Id="rId471" Type="http://schemas.openxmlformats.org/officeDocument/2006/relationships/customXml" Target="../ink/ink2170.xml"/><Relationship Id="rId667" Type="http://schemas.openxmlformats.org/officeDocument/2006/relationships/image" Target="../media/image804.png"/><Relationship Id="rId17" Type="http://schemas.openxmlformats.org/officeDocument/2006/relationships/customXml" Target="../ink/ink1941.xml"/><Relationship Id="rId59" Type="http://schemas.openxmlformats.org/officeDocument/2006/relationships/customXml" Target="../ink/ink1962.xml"/><Relationship Id="rId124" Type="http://schemas.openxmlformats.org/officeDocument/2006/relationships/customXml" Target="../ink/ink1995.xml"/><Relationship Id="rId527" Type="http://schemas.openxmlformats.org/officeDocument/2006/relationships/customXml" Target="../ink/ink2199.xml"/><Relationship Id="rId569" Type="http://schemas.openxmlformats.org/officeDocument/2006/relationships/customXml" Target="../ink/ink2220.xml"/><Relationship Id="rId734" Type="http://schemas.openxmlformats.org/officeDocument/2006/relationships/image" Target="../media/image837.png"/><Relationship Id="rId776" Type="http://schemas.openxmlformats.org/officeDocument/2006/relationships/image" Target="../media/image858.png"/><Relationship Id="rId70" Type="http://schemas.openxmlformats.org/officeDocument/2006/relationships/image" Target="../media/image509.png"/><Relationship Id="rId166" Type="http://schemas.openxmlformats.org/officeDocument/2006/relationships/customXml" Target="../ink/ink2017.xml"/><Relationship Id="rId331" Type="http://schemas.openxmlformats.org/officeDocument/2006/relationships/customXml" Target="../ink/ink2100.xml"/><Relationship Id="rId373" Type="http://schemas.openxmlformats.org/officeDocument/2006/relationships/customXml" Target="../ink/ink2121.xml"/><Relationship Id="rId429" Type="http://schemas.openxmlformats.org/officeDocument/2006/relationships/customXml" Target="../ink/ink2149.xml"/><Relationship Id="rId580" Type="http://schemas.openxmlformats.org/officeDocument/2006/relationships/customXml" Target="../ink/ink2226.xml"/><Relationship Id="rId636" Type="http://schemas.openxmlformats.org/officeDocument/2006/relationships/customXml" Target="../ink/ink2254.xml"/><Relationship Id="rId1" Type="http://schemas.openxmlformats.org/officeDocument/2006/relationships/slideLayout" Target="../slideLayouts/slideLayout7.xml"/><Relationship Id="rId233" Type="http://schemas.openxmlformats.org/officeDocument/2006/relationships/image" Target="../media/image589.png"/><Relationship Id="rId440" Type="http://schemas.openxmlformats.org/officeDocument/2006/relationships/image" Target="../media/image692.png"/><Relationship Id="rId678" Type="http://schemas.openxmlformats.org/officeDocument/2006/relationships/customXml" Target="../ink/ink2275.xml"/><Relationship Id="rId28" Type="http://schemas.openxmlformats.org/officeDocument/2006/relationships/image" Target="../media/image488.png"/><Relationship Id="rId275" Type="http://schemas.openxmlformats.org/officeDocument/2006/relationships/image" Target="../media/image610.png"/><Relationship Id="rId300" Type="http://schemas.openxmlformats.org/officeDocument/2006/relationships/image" Target="../media/image622.png"/><Relationship Id="rId482" Type="http://schemas.openxmlformats.org/officeDocument/2006/relationships/image" Target="../media/image713.png"/><Relationship Id="rId538" Type="http://schemas.openxmlformats.org/officeDocument/2006/relationships/image" Target="../media/image740.png"/><Relationship Id="rId703" Type="http://schemas.openxmlformats.org/officeDocument/2006/relationships/image" Target="../media/image822.png"/><Relationship Id="rId745" Type="http://schemas.openxmlformats.org/officeDocument/2006/relationships/customXml" Target="../ink/ink2309.xml"/><Relationship Id="rId81" Type="http://schemas.openxmlformats.org/officeDocument/2006/relationships/image" Target="../media/image514.png"/><Relationship Id="rId135" Type="http://schemas.openxmlformats.org/officeDocument/2006/relationships/image" Target="../media/image541.png"/><Relationship Id="rId177" Type="http://schemas.openxmlformats.org/officeDocument/2006/relationships/image" Target="../media/image561.png"/><Relationship Id="rId342" Type="http://schemas.openxmlformats.org/officeDocument/2006/relationships/image" Target="../media/image643.png"/><Relationship Id="rId384" Type="http://schemas.openxmlformats.org/officeDocument/2006/relationships/image" Target="../media/image664.png"/><Relationship Id="rId591" Type="http://schemas.openxmlformats.org/officeDocument/2006/relationships/image" Target="../media/image766.png"/><Relationship Id="rId605" Type="http://schemas.openxmlformats.org/officeDocument/2006/relationships/image" Target="../media/image773.png"/><Relationship Id="rId202" Type="http://schemas.openxmlformats.org/officeDocument/2006/relationships/customXml" Target="../ink/ink2035.xml"/><Relationship Id="rId244" Type="http://schemas.openxmlformats.org/officeDocument/2006/relationships/customXml" Target="../ink/ink2056.xml"/><Relationship Id="rId647" Type="http://schemas.openxmlformats.org/officeDocument/2006/relationships/image" Target="../media/image794.png"/><Relationship Id="rId689" Type="http://schemas.openxmlformats.org/officeDocument/2006/relationships/image" Target="../media/image815.png"/><Relationship Id="rId39" Type="http://schemas.openxmlformats.org/officeDocument/2006/relationships/customXml" Target="../ink/ink1952.xml"/><Relationship Id="rId286" Type="http://schemas.openxmlformats.org/officeDocument/2006/relationships/image" Target="../media/image615.png"/><Relationship Id="rId451" Type="http://schemas.openxmlformats.org/officeDocument/2006/relationships/customXml" Target="../ink/ink2160.xml"/><Relationship Id="rId493" Type="http://schemas.openxmlformats.org/officeDocument/2006/relationships/image" Target="../media/image718.png"/><Relationship Id="rId507" Type="http://schemas.openxmlformats.org/officeDocument/2006/relationships/customXml" Target="../ink/ink2189.xml"/><Relationship Id="rId549" Type="http://schemas.openxmlformats.org/officeDocument/2006/relationships/customXml" Target="../ink/ink2210.xml"/><Relationship Id="rId714" Type="http://schemas.openxmlformats.org/officeDocument/2006/relationships/customXml" Target="../ink/ink2293.xml"/><Relationship Id="rId756" Type="http://schemas.openxmlformats.org/officeDocument/2006/relationships/image" Target="../media/image848.png"/><Relationship Id="rId50" Type="http://schemas.openxmlformats.org/officeDocument/2006/relationships/image" Target="../media/image499.png"/><Relationship Id="rId104" Type="http://schemas.openxmlformats.org/officeDocument/2006/relationships/customXml" Target="../ink/ink1985.xml"/><Relationship Id="rId146" Type="http://schemas.openxmlformats.org/officeDocument/2006/relationships/image" Target="../media/image546.png"/><Relationship Id="rId188" Type="http://schemas.openxmlformats.org/officeDocument/2006/relationships/customXml" Target="../ink/ink2028.xml"/><Relationship Id="rId311" Type="http://schemas.openxmlformats.org/officeDocument/2006/relationships/customXml" Target="../ink/ink2090.xml"/><Relationship Id="rId353" Type="http://schemas.openxmlformats.org/officeDocument/2006/relationships/customXml" Target="../ink/ink2111.xml"/><Relationship Id="rId395" Type="http://schemas.openxmlformats.org/officeDocument/2006/relationships/customXml" Target="../ink/ink2132.xml"/><Relationship Id="rId409" Type="http://schemas.openxmlformats.org/officeDocument/2006/relationships/customXml" Target="../ink/ink2139.xml"/><Relationship Id="rId560" Type="http://schemas.openxmlformats.org/officeDocument/2006/relationships/image" Target="../media/image751.png"/><Relationship Id="rId92" Type="http://schemas.openxmlformats.org/officeDocument/2006/relationships/customXml" Target="../ink/ink1979.xml"/><Relationship Id="rId213" Type="http://schemas.openxmlformats.org/officeDocument/2006/relationships/image" Target="../media/image579.png"/><Relationship Id="rId420" Type="http://schemas.openxmlformats.org/officeDocument/2006/relationships/image" Target="../media/image682.png"/><Relationship Id="rId616" Type="http://schemas.openxmlformats.org/officeDocument/2006/relationships/customXml" Target="../ink/ink2244.xml"/><Relationship Id="rId658" Type="http://schemas.openxmlformats.org/officeDocument/2006/relationships/customXml" Target="../ink/ink2265.xml"/><Relationship Id="rId255" Type="http://schemas.openxmlformats.org/officeDocument/2006/relationships/image" Target="../media/image600.png"/><Relationship Id="rId297" Type="http://schemas.openxmlformats.org/officeDocument/2006/relationships/customXml" Target="../ink/ink2083.xml"/><Relationship Id="rId462" Type="http://schemas.openxmlformats.org/officeDocument/2006/relationships/image" Target="../media/image703.png"/><Relationship Id="rId518" Type="http://schemas.openxmlformats.org/officeDocument/2006/relationships/image" Target="../media/image730.png"/><Relationship Id="rId725" Type="http://schemas.openxmlformats.org/officeDocument/2006/relationships/customXml" Target="../ink/ink2299.xml"/><Relationship Id="rId115" Type="http://schemas.openxmlformats.org/officeDocument/2006/relationships/image" Target="../media/image531.png"/><Relationship Id="rId157" Type="http://schemas.openxmlformats.org/officeDocument/2006/relationships/image" Target="../media/image551.png"/><Relationship Id="rId322" Type="http://schemas.openxmlformats.org/officeDocument/2006/relationships/image" Target="../media/image633.png"/><Relationship Id="rId364" Type="http://schemas.openxmlformats.org/officeDocument/2006/relationships/image" Target="../media/image654.png"/><Relationship Id="rId767" Type="http://schemas.openxmlformats.org/officeDocument/2006/relationships/customXml" Target="../ink/ink2320.xml"/><Relationship Id="rId61" Type="http://schemas.openxmlformats.org/officeDocument/2006/relationships/customXml" Target="../ink/ink1963.xml"/><Relationship Id="rId199" Type="http://schemas.openxmlformats.org/officeDocument/2006/relationships/image" Target="../media/image572.png"/><Relationship Id="rId571" Type="http://schemas.openxmlformats.org/officeDocument/2006/relationships/customXml" Target="../ink/ink2221.xml"/><Relationship Id="rId627" Type="http://schemas.openxmlformats.org/officeDocument/2006/relationships/image" Target="../media/image784.png"/><Relationship Id="rId669" Type="http://schemas.openxmlformats.org/officeDocument/2006/relationships/image" Target="../media/image805.png"/><Relationship Id="rId19" Type="http://schemas.openxmlformats.org/officeDocument/2006/relationships/customXml" Target="../ink/ink1942.xml"/><Relationship Id="rId224" Type="http://schemas.openxmlformats.org/officeDocument/2006/relationships/customXml" Target="../ink/ink2046.xml"/><Relationship Id="rId266" Type="http://schemas.openxmlformats.org/officeDocument/2006/relationships/customXml" Target="../ink/ink2067.xml"/><Relationship Id="rId431" Type="http://schemas.openxmlformats.org/officeDocument/2006/relationships/customXml" Target="../ink/ink2150.xml"/><Relationship Id="rId473" Type="http://schemas.openxmlformats.org/officeDocument/2006/relationships/customXml" Target="../ink/ink2171.xml"/><Relationship Id="rId529" Type="http://schemas.openxmlformats.org/officeDocument/2006/relationships/customXml" Target="../ink/ink2200.xml"/><Relationship Id="rId680" Type="http://schemas.openxmlformats.org/officeDocument/2006/relationships/customXml" Target="../ink/ink2276.xml"/><Relationship Id="rId736" Type="http://schemas.openxmlformats.org/officeDocument/2006/relationships/image" Target="../media/image838.png"/><Relationship Id="rId30" Type="http://schemas.openxmlformats.org/officeDocument/2006/relationships/image" Target="../media/image489.png"/><Relationship Id="rId126" Type="http://schemas.openxmlformats.org/officeDocument/2006/relationships/customXml" Target="../ink/ink1996.xml"/><Relationship Id="rId168" Type="http://schemas.openxmlformats.org/officeDocument/2006/relationships/customXml" Target="../ink/ink2018.xml"/><Relationship Id="rId333" Type="http://schemas.openxmlformats.org/officeDocument/2006/relationships/customXml" Target="../ink/ink2101.xml"/><Relationship Id="rId540" Type="http://schemas.openxmlformats.org/officeDocument/2006/relationships/image" Target="../media/image741.png"/><Relationship Id="rId778" Type="http://schemas.openxmlformats.org/officeDocument/2006/relationships/image" Target="../media/image859.png"/><Relationship Id="rId72" Type="http://schemas.openxmlformats.org/officeDocument/2006/relationships/image" Target="../media/image510.png"/><Relationship Id="rId375" Type="http://schemas.openxmlformats.org/officeDocument/2006/relationships/customXml" Target="../ink/ink2122.xml"/><Relationship Id="rId582" Type="http://schemas.openxmlformats.org/officeDocument/2006/relationships/customXml" Target="../ink/ink2227.xml"/><Relationship Id="rId638" Type="http://schemas.openxmlformats.org/officeDocument/2006/relationships/customXml" Target="../ink/ink2255.xml"/><Relationship Id="rId3" Type="http://schemas.openxmlformats.org/officeDocument/2006/relationships/customXml" Target="../ink/ink1934.xml"/><Relationship Id="rId235" Type="http://schemas.openxmlformats.org/officeDocument/2006/relationships/image" Target="../media/image590.png"/><Relationship Id="rId277" Type="http://schemas.openxmlformats.org/officeDocument/2006/relationships/image" Target="../media/image611.png"/><Relationship Id="rId400" Type="http://schemas.openxmlformats.org/officeDocument/2006/relationships/image" Target="../media/image672.png"/><Relationship Id="rId442" Type="http://schemas.openxmlformats.org/officeDocument/2006/relationships/image" Target="../media/image693.png"/><Relationship Id="rId484" Type="http://schemas.openxmlformats.org/officeDocument/2006/relationships/image" Target="../media/image714.png"/><Relationship Id="rId705" Type="http://schemas.openxmlformats.org/officeDocument/2006/relationships/image" Target="../media/image823.png"/><Relationship Id="rId137" Type="http://schemas.openxmlformats.org/officeDocument/2006/relationships/image" Target="../media/image542.png"/><Relationship Id="rId302" Type="http://schemas.openxmlformats.org/officeDocument/2006/relationships/image" Target="../media/image623.png"/><Relationship Id="rId344" Type="http://schemas.openxmlformats.org/officeDocument/2006/relationships/image" Target="../media/image644.png"/><Relationship Id="rId691" Type="http://schemas.openxmlformats.org/officeDocument/2006/relationships/image" Target="../media/image816.png"/><Relationship Id="rId747" Type="http://schemas.openxmlformats.org/officeDocument/2006/relationships/customXml" Target="../ink/ink2310.xml"/><Relationship Id="rId41" Type="http://schemas.openxmlformats.org/officeDocument/2006/relationships/customXml" Target="../ink/ink1953.xml"/><Relationship Id="rId83" Type="http://schemas.openxmlformats.org/officeDocument/2006/relationships/image" Target="../media/image515.png"/><Relationship Id="rId179" Type="http://schemas.openxmlformats.org/officeDocument/2006/relationships/image" Target="../media/image562.png"/><Relationship Id="rId386" Type="http://schemas.openxmlformats.org/officeDocument/2006/relationships/image" Target="../media/image665.png"/><Relationship Id="rId551" Type="http://schemas.openxmlformats.org/officeDocument/2006/relationships/customXml" Target="../ink/ink2211.xml"/><Relationship Id="rId593" Type="http://schemas.openxmlformats.org/officeDocument/2006/relationships/image" Target="../media/image767.png"/><Relationship Id="rId607" Type="http://schemas.openxmlformats.org/officeDocument/2006/relationships/image" Target="../media/image774.png"/><Relationship Id="rId649" Type="http://schemas.openxmlformats.org/officeDocument/2006/relationships/image" Target="../media/image795.png"/><Relationship Id="rId190" Type="http://schemas.openxmlformats.org/officeDocument/2006/relationships/customXml" Target="../ink/ink2029.xml"/><Relationship Id="rId204" Type="http://schemas.openxmlformats.org/officeDocument/2006/relationships/customXml" Target="../ink/ink2036.xml"/><Relationship Id="rId246" Type="http://schemas.openxmlformats.org/officeDocument/2006/relationships/customXml" Target="../ink/ink2057.xml"/><Relationship Id="rId288" Type="http://schemas.openxmlformats.org/officeDocument/2006/relationships/image" Target="../media/image616.png"/><Relationship Id="rId411" Type="http://schemas.openxmlformats.org/officeDocument/2006/relationships/customXml" Target="../ink/ink2140.xml"/><Relationship Id="rId453" Type="http://schemas.openxmlformats.org/officeDocument/2006/relationships/customXml" Target="../ink/ink2161.xml"/><Relationship Id="rId509" Type="http://schemas.openxmlformats.org/officeDocument/2006/relationships/customXml" Target="../ink/ink2190.xml"/><Relationship Id="rId660" Type="http://schemas.openxmlformats.org/officeDocument/2006/relationships/customXml" Target="../ink/ink2266.xml"/><Relationship Id="rId106" Type="http://schemas.openxmlformats.org/officeDocument/2006/relationships/customXml" Target="../ink/ink1986.xml"/><Relationship Id="rId313" Type="http://schemas.openxmlformats.org/officeDocument/2006/relationships/customXml" Target="../ink/ink2091.xml"/><Relationship Id="rId495" Type="http://schemas.openxmlformats.org/officeDocument/2006/relationships/image" Target="../media/image719.png"/><Relationship Id="rId716" Type="http://schemas.openxmlformats.org/officeDocument/2006/relationships/customXml" Target="../ink/ink2294.xml"/><Relationship Id="rId758" Type="http://schemas.openxmlformats.org/officeDocument/2006/relationships/image" Target="../media/image849.png"/><Relationship Id="rId10" Type="http://schemas.openxmlformats.org/officeDocument/2006/relationships/image" Target="../media/image479.png"/><Relationship Id="rId52" Type="http://schemas.openxmlformats.org/officeDocument/2006/relationships/image" Target="../media/image500.png"/><Relationship Id="rId94" Type="http://schemas.openxmlformats.org/officeDocument/2006/relationships/customXml" Target="../ink/ink1980.xml"/><Relationship Id="rId148" Type="http://schemas.openxmlformats.org/officeDocument/2006/relationships/image" Target="../media/image547.png"/><Relationship Id="rId355" Type="http://schemas.openxmlformats.org/officeDocument/2006/relationships/customXml" Target="../ink/ink2112.xml"/><Relationship Id="rId397" Type="http://schemas.openxmlformats.org/officeDocument/2006/relationships/customXml" Target="../ink/ink2133.xml"/><Relationship Id="rId520" Type="http://schemas.openxmlformats.org/officeDocument/2006/relationships/image" Target="../media/image731.png"/><Relationship Id="rId562" Type="http://schemas.openxmlformats.org/officeDocument/2006/relationships/image" Target="../media/image752.png"/><Relationship Id="rId618" Type="http://schemas.openxmlformats.org/officeDocument/2006/relationships/customXml" Target="../ink/ink2245.xml"/><Relationship Id="rId215" Type="http://schemas.openxmlformats.org/officeDocument/2006/relationships/image" Target="../media/image580.png"/><Relationship Id="rId257" Type="http://schemas.openxmlformats.org/officeDocument/2006/relationships/image" Target="../media/image601.png"/><Relationship Id="rId422" Type="http://schemas.openxmlformats.org/officeDocument/2006/relationships/image" Target="../media/image683.png"/><Relationship Id="rId464" Type="http://schemas.openxmlformats.org/officeDocument/2006/relationships/image" Target="../media/image704.png"/><Relationship Id="rId299" Type="http://schemas.openxmlformats.org/officeDocument/2006/relationships/customXml" Target="../ink/ink2084.xml"/><Relationship Id="rId727" Type="http://schemas.openxmlformats.org/officeDocument/2006/relationships/customXml" Target="../ink/ink2300.xml"/><Relationship Id="rId63" Type="http://schemas.openxmlformats.org/officeDocument/2006/relationships/customXml" Target="../ink/ink1964.xml"/><Relationship Id="rId159" Type="http://schemas.openxmlformats.org/officeDocument/2006/relationships/image" Target="../media/image552.png"/><Relationship Id="rId366" Type="http://schemas.openxmlformats.org/officeDocument/2006/relationships/image" Target="../media/image655.png"/><Relationship Id="rId573" Type="http://schemas.openxmlformats.org/officeDocument/2006/relationships/customXml" Target="../ink/ink2222.xml"/><Relationship Id="rId226" Type="http://schemas.openxmlformats.org/officeDocument/2006/relationships/customXml" Target="../ink/ink2047.xml"/><Relationship Id="rId433" Type="http://schemas.openxmlformats.org/officeDocument/2006/relationships/customXml" Target="../ink/ink2151.xml"/><Relationship Id="rId640" Type="http://schemas.openxmlformats.org/officeDocument/2006/relationships/customXml" Target="../ink/ink2256.xml"/><Relationship Id="rId738" Type="http://schemas.openxmlformats.org/officeDocument/2006/relationships/image" Target="../media/image839.png"/><Relationship Id="rId74" Type="http://schemas.openxmlformats.org/officeDocument/2006/relationships/image" Target="../media/image511.png"/><Relationship Id="rId377" Type="http://schemas.openxmlformats.org/officeDocument/2006/relationships/customXml" Target="../ink/ink2123.xml"/><Relationship Id="rId500" Type="http://schemas.openxmlformats.org/officeDocument/2006/relationships/customXml" Target="../ink/ink2185.xml"/><Relationship Id="rId584" Type="http://schemas.openxmlformats.org/officeDocument/2006/relationships/customXml" Target="../ink/ink2228.xml"/><Relationship Id="rId5" Type="http://schemas.openxmlformats.org/officeDocument/2006/relationships/customXml" Target="../ink/ink1935.xml"/><Relationship Id="rId237" Type="http://schemas.openxmlformats.org/officeDocument/2006/relationships/image" Target="../media/image591.png"/><Relationship Id="rId444" Type="http://schemas.openxmlformats.org/officeDocument/2006/relationships/image" Target="../media/image694.png"/><Relationship Id="rId651" Type="http://schemas.openxmlformats.org/officeDocument/2006/relationships/image" Target="../media/image796.png"/><Relationship Id="rId749" Type="http://schemas.openxmlformats.org/officeDocument/2006/relationships/customXml" Target="../ink/ink2311.xml"/><Relationship Id="rId290" Type="http://schemas.openxmlformats.org/officeDocument/2006/relationships/image" Target="../media/image617.png"/><Relationship Id="rId304" Type="http://schemas.openxmlformats.org/officeDocument/2006/relationships/image" Target="../media/image624.png"/><Relationship Id="rId388" Type="http://schemas.openxmlformats.org/officeDocument/2006/relationships/image" Target="../media/image666.png"/><Relationship Id="rId511" Type="http://schemas.openxmlformats.org/officeDocument/2006/relationships/customXml" Target="../ink/ink2191.xml"/><Relationship Id="rId609" Type="http://schemas.openxmlformats.org/officeDocument/2006/relationships/image" Target="../media/image775.png"/><Relationship Id="rId85" Type="http://schemas.openxmlformats.org/officeDocument/2006/relationships/image" Target="../media/image516.png"/><Relationship Id="rId150" Type="http://schemas.openxmlformats.org/officeDocument/2006/relationships/image" Target="../media/image548.png"/><Relationship Id="rId595" Type="http://schemas.openxmlformats.org/officeDocument/2006/relationships/image" Target="../media/image768.png"/><Relationship Id="rId248" Type="http://schemas.openxmlformats.org/officeDocument/2006/relationships/customXml" Target="../ink/ink2058.xml"/><Relationship Id="rId455" Type="http://schemas.openxmlformats.org/officeDocument/2006/relationships/customXml" Target="../ink/ink2162.xml"/><Relationship Id="rId662" Type="http://schemas.openxmlformats.org/officeDocument/2006/relationships/customXml" Target="../ink/ink2267.xml"/><Relationship Id="rId12" Type="http://schemas.openxmlformats.org/officeDocument/2006/relationships/image" Target="../media/image480.png"/><Relationship Id="rId108" Type="http://schemas.openxmlformats.org/officeDocument/2006/relationships/customXml" Target="../ink/ink1987.xml"/><Relationship Id="rId315" Type="http://schemas.openxmlformats.org/officeDocument/2006/relationships/customXml" Target="../ink/ink2092.xml"/><Relationship Id="rId522" Type="http://schemas.openxmlformats.org/officeDocument/2006/relationships/image" Target="../media/image732.png"/><Relationship Id="rId96" Type="http://schemas.openxmlformats.org/officeDocument/2006/relationships/customXml" Target="../ink/ink1981.xml"/><Relationship Id="rId161" Type="http://schemas.openxmlformats.org/officeDocument/2006/relationships/image" Target="../media/image553.png"/><Relationship Id="rId399" Type="http://schemas.openxmlformats.org/officeDocument/2006/relationships/customXml" Target="../ink/ink2134.xml"/><Relationship Id="rId259" Type="http://schemas.openxmlformats.org/officeDocument/2006/relationships/image" Target="../media/image602.png"/><Relationship Id="rId466" Type="http://schemas.openxmlformats.org/officeDocument/2006/relationships/image" Target="../media/image705.png"/><Relationship Id="rId673" Type="http://schemas.openxmlformats.org/officeDocument/2006/relationships/image" Target="../media/image807.png"/><Relationship Id="rId23" Type="http://schemas.openxmlformats.org/officeDocument/2006/relationships/customXml" Target="../ink/ink1944.xml"/><Relationship Id="rId119" Type="http://schemas.openxmlformats.org/officeDocument/2006/relationships/image" Target="../media/image533.png"/><Relationship Id="rId326" Type="http://schemas.openxmlformats.org/officeDocument/2006/relationships/image" Target="../media/image635.png"/><Relationship Id="rId533" Type="http://schemas.openxmlformats.org/officeDocument/2006/relationships/customXml" Target="../ink/ink2202.xml"/><Relationship Id="rId740" Type="http://schemas.openxmlformats.org/officeDocument/2006/relationships/image" Target="../media/image840.png"/><Relationship Id="rId172" Type="http://schemas.openxmlformats.org/officeDocument/2006/relationships/customXml" Target="../ink/ink2020.xml"/><Relationship Id="rId477" Type="http://schemas.openxmlformats.org/officeDocument/2006/relationships/customXml" Target="../ink/ink2173.xml"/><Relationship Id="rId600" Type="http://schemas.openxmlformats.org/officeDocument/2006/relationships/customXml" Target="../ink/ink2236.xml"/><Relationship Id="rId684" Type="http://schemas.openxmlformats.org/officeDocument/2006/relationships/customXml" Target="../ink/ink2278.xml"/><Relationship Id="rId337" Type="http://schemas.openxmlformats.org/officeDocument/2006/relationships/customXml" Target="../ink/ink2103.xml"/><Relationship Id="rId34" Type="http://schemas.openxmlformats.org/officeDocument/2006/relationships/image" Target="../media/image491.png"/><Relationship Id="rId544" Type="http://schemas.openxmlformats.org/officeDocument/2006/relationships/image" Target="../media/image743.png"/><Relationship Id="rId751" Type="http://schemas.openxmlformats.org/officeDocument/2006/relationships/customXml" Target="../ink/ink2312.xml"/><Relationship Id="rId183" Type="http://schemas.openxmlformats.org/officeDocument/2006/relationships/image" Target="../media/image564.png"/><Relationship Id="rId390" Type="http://schemas.openxmlformats.org/officeDocument/2006/relationships/image" Target="../media/image667.png"/><Relationship Id="rId404" Type="http://schemas.openxmlformats.org/officeDocument/2006/relationships/image" Target="../media/image674.png"/><Relationship Id="rId611" Type="http://schemas.openxmlformats.org/officeDocument/2006/relationships/image" Target="../media/image776.png"/><Relationship Id="rId250" Type="http://schemas.openxmlformats.org/officeDocument/2006/relationships/customXml" Target="../ink/ink2059.xml"/><Relationship Id="rId488" Type="http://schemas.openxmlformats.org/officeDocument/2006/relationships/customXml" Target="../ink/ink2179.xml"/><Relationship Id="rId695" Type="http://schemas.openxmlformats.org/officeDocument/2006/relationships/image" Target="../media/image818.png"/><Relationship Id="rId709" Type="http://schemas.openxmlformats.org/officeDocument/2006/relationships/image" Target="../media/image825.png"/><Relationship Id="rId45" Type="http://schemas.openxmlformats.org/officeDocument/2006/relationships/customXml" Target="../ink/ink1955.xml"/><Relationship Id="rId110" Type="http://schemas.openxmlformats.org/officeDocument/2006/relationships/customXml" Target="../ink/ink1988.xml"/><Relationship Id="rId348" Type="http://schemas.openxmlformats.org/officeDocument/2006/relationships/image" Target="../media/image646.png"/><Relationship Id="rId555" Type="http://schemas.openxmlformats.org/officeDocument/2006/relationships/customXml" Target="../ink/ink2213.xml"/><Relationship Id="rId762" Type="http://schemas.openxmlformats.org/officeDocument/2006/relationships/image" Target="../media/image851.png"/><Relationship Id="rId194" Type="http://schemas.openxmlformats.org/officeDocument/2006/relationships/customXml" Target="../ink/ink2031.xml"/><Relationship Id="rId208" Type="http://schemas.openxmlformats.org/officeDocument/2006/relationships/customXml" Target="../ink/ink2038.xml"/><Relationship Id="rId415" Type="http://schemas.openxmlformats.org/officeDocument/2006/relationships/customXml" Target="../ink/ink2142.xml"/><Relationship Id="rId622" Type="http://schemas.openxmlformats.org/officeDocument/2006/relationships/customXml" Target="../ink/ink2247.xml"/><Relationship Id="rId261" Type="http://schemas.openxmlformats.org/officeDocument/2006/relationships/image" Target="../media/image603.png"/><Relationship Id="rId499" Type="http://schemas.openxmlformats.org/officeDocument/2006/relationships/image" Target="../media/image721.png"/><Relationship Id="rId56" Type="http://schemas.openxmlformats.org/officeDocument/2006/relationships/image" Target="../media/image502.png"/><Relationship Id="rId359" Type="http://schemas.openxmlformats.org/officeDocument/2006/relationships/customXml" Target="../ink/ink2114.xml"/><Relationship Id="rId566" Type="http://schemas.openxmlformats.org/officeDocument/2006/relationships/image" Target="../media/image754.png"/><Relationship Id="rId773" Type="http://schemas.openxmlformats.org/officeDocument/2006/relationships/customXml" Target="../ink/ink2323.xml"/><Relationship Id="rId121" Type="http://schemas.openxmlformats.org/officeDocument/2006/relationships/image" Target="../media/image534.png"/><Relationship Id="rId219" Type="http://schemas.openxmlformats.org/officeDocument/2006/relationships/image" Target="../media/image582.png"/><Relationship Id="rId426" Type="http://schemas.openxmlformats.org/officeDocument/2006/relationships/image" Target="../media/image685.png"/><Relationship Id="rId633" Type="http://schemas.openxmlformats.org/officeDocument/2006/relationships/image" Target="../media/image787.png"/><Relationship Id="rId67" Type="http://schemas.openxmlformats.org/officeDocument/2006/relationships/customXml" Target="../ink/ink1966.xml"/><Relationship Id="rId272" Type="http://schemas.openxmlformats.org/officeDocument/2006/relationships/customXml" Target="../ink/ink2070.xml"/><Relationship Id="rId577" Type="http://schemas.openxmlformats.org/officeDocument/2006/relationships/customXml" Target="../ink/ink2224.xml"/><Relationship Id="rId700" Type="http://schemas.openxmlformats.org/officeDocument/2006/relationships/customXml" Target="../ink/ink2286.xml"/><Relationship Id="rId132" Type="http://schemas.openxmlformats.org/officeDocument/2006/relationships/customXml" Target="../ink/ink1999.xml"/><Relationship Id="rId437" Type="http://schemas.openxmlformats.org/officeDocument/2006/relationships/customXml" Target="../ink/ink2153.xml"/><Relationship Id="rId644" Type="http://schemas.openxmlformats.org/officeDocument/2006/relationships/customXml" Target="../ink/ink2258.xml"/><Relationship Id="rId283" Type="http://schemas.openxmlformats.org/officeDocument/2006/relationships/customXml" Target="../ink/ink2076.xml"/><Relationship Id="rId490" Type="http://schemas.openxmlformats.org/officeDocument/2006/relationships/customXml" Target="../ink/ink2180.xml"/><Relationship Id="rId504" Type="http://schemas.openxmlformats.org/officeDocument/2006/relationships/image" Target="../media/image723.png"/><Relationship Id="rId711" Type="http://schemas.openxmlformats.org/officeDocument/2006/relationships/image" Target="../media/image826.png"/><Relationship Id="rId78" Type="http://schemas.openxmlformats.org/officeDocument/2006/relationships/customXml" Target="../ink/ink1972.xml"/><Relationship Id="rId143" Type="http://schemas.openxmlformats.org/officeDocument/2006/relationships/customXml" Target="../ink/ink2005.xml"/><Relationship Id="rId350" Type="http://schemas.openxmlformats.org/officeDocument/2006/relationships/image" Target="../media/image647.png"/><Relationship Id="rId588" Type="http://schemas.openxmlformats.org/officeDocument/2006/relationships/customXml" Target="../ink/ink2230.xml"/><Relationship Id="rId9" Type="http://schemas.openxmlformats.org/officeDocument/2006/relationships/customXml" Target="../ink/ink1937.xml"/><Relationship Id="rId210" Type="http://schemas.openxmlformats.org/officeDocument/2006/relationships/customXml" Target="../ink/ink2039.xml"/><Relationship Id="rId448" Type="http://schemas.openxmlformats.org/officeDocument/2006/relationships/image" Target="../media/image696.png"/><Relationship Id="rId655" Type="http://schemas.openxmlformats.org/officeDocument/2006/relationships/image" Target="../media/image798.png"/><Relationship Id="rId294" Type="http://schemas.openxmlformats.org/officeDocument/2006/relationships/image" Target="../media/image619.png"/><Relationship Id="rId308" Type="http://schemas.openxmlformats.org/officeDocument/2006/relationships/image" Target="../media/image626.png"/><Relationship Id="rId515" Type="http://schemas.openxmlformats.org/officeDocument/2006/relationships/customXml" Target="../ink/ink2193.xml"/><Relationship Id="rId722" Type="http://schemas.openxmlformats.org/officeDocument/2006/relationships/image" Target="../media/image831.png"/><Relationship Id="rId89" Type="http://schemas.openxmlformats.org/officeDocument/2006/relationships/image" Target="../media/image518.png"/><Relationship Id="rId154" Type="http://schemas.openxmlformats.org/officeDocument/2006/relationships/customXml" Target="../ink/ink2011.xml"/><Relationship Id="rId361" Type="http://schemas.openxmlformats.org/officeDocument/2006/relationships/customXml" Target="../ink/ink2115.xml"/><Relationship Id="rId599" Type="http://schemas.openxmlformats.org/officeDocument/2006/relationships/image" Target="../media/image770.png"/><Relationship Id="rId459" Type="http://schemas.openxmlformats.org/officeDocument/2006/relationships/customXml" Target="../ink/ink2164.xml"/><Relationship Id="rId666" Type="http://schemas.openxmlformats.org/officeDocument/2006/relationships/customXml" Target="../ink/ink2269.xml"/><Relationship Id="rId16" Type="http://schemas.openxmlformats.org/officeDocument/2006/relationships/image" Target="../media/image482.png"/><Relationship Id="rId221" Type="http://schemas.openxmlformats.org/officeDocument/2006/relationships/image" Target="../media/image583.png"/><Relationship Id="rId319" Type="http://schemas.openxmlformats.org/officeDocument/2006/relationships/customXml" Target="../ink/ink2094.xml"/><Relationship Id="rId526" Type="http://schemas.openxmlformats.org/officeDocument/2006/relationships/image" Target="../media/image734.png"/><Relationship Id="rId733" Type="http://schemas.openxmlformats.org/officeDocument/2006/relationships/customXml" Target="../ink/ink2303.xml"/><Relationship Id="rId165" Type="http://schemas.openxmlformats.org/officeDocument/2006/relationships/image" Target="../media/image555.png"/><Relationship Id="rId372" Type="http://schemas.openxmlformats.org/officeDocument/2006/relationships/image" Target="../media/image658.png"/><Relationship Id="rId677" Type="http://schemas.openxmlformats.org/officeDocument/2006/relationships/image" Target="../media/image809.png"/><Relationship Id="rId232" Type="http://schemas.openxmlformats.org/officeDocument/2006/relationships/customXml" Target="../ink/ink2050.xml"/><Relationship Id="rId27" Type="http://schemas.openxmlformats.org/officeDocument/2006/relationships/customXml" Target="../ink/ink1946.xml"/><Relationship Id="rId537" Type="http://schemas.openxmlformats.org/officeDocument/2006/relationships/customXml" Target="../ink/ink2204.xml"/><Relationship Id="rId744" Type="http://schemas.openxmlformats.org/officeDocument/2006/relationships/image" Target="../media/image842.png"/><Relationship Id="rId80" Type="http://schemas.openxmlformats.org/officeDocument/2006/relationships/customXml" Target="../ink/ink1973.xml"/><Relationship Id="rId176" Type="http://schemas.openxmlformats.org/officeDocument/2006/relationships/customXml" Target="../ink/ink2022.xml"/><Relationship Id="rId383" Type="http://schemas.openxmlformats.org/officeDocument/2006/relationships/customXml" Target="../ink/ink2126.xml"/><Relationship Id="rId590" Type="http://schemas.openxmlformats.org/officeDocument/2006/relationships/customXml" Target="../ink/ink2231.xml"/><Relationship Id="rId604" Type="http://schemas.openxmlformats.org/officeDocument/2006/relationships/customXml" Target="../ink/ink2238.xml"/><Relationship Id="rId243" Type="http://schemas.openxmlformats.org/officeDocument/2006/relationships/image" Target="../media/image594.png"/><Relationship Id="rId450" Type="http://schemas.openxmlformats.org/officeDocument/2006/relationships/image" Target="../media/image697.png"/><Relationship Id="rId688" Type="http://schemas.openxmlformats.org/officeDocument/2006/relationships/customXml" Target="../ink/ink2280.xml"/><Relationship Id="rId38" Type="http://schemas.openxmlformats.org/officeDocument/2006/relationships/image" Target="../media/image493.png"/><Relationship Id="rId103" Type="http://schemas.openxmlformats.org/officeDocument/2006/relationships/image" Target="../media/image525.png"/><Relationship Id="rId310" Type="http://schemas.openxmlformats.org/officeDocument/2006/relationships/image" Target="../media/image627.png"/><Relationship Id="rId548" Type="http://schemas.openxmlformats.org/officeDocument/2006/relationships/image" Target="../media/image745.png"/><Relationship Id="rId755" Type="http://schemas.openxmlformats.org/officeDocument/2006/relationships/customXml" Target="../ink/ink2314.xml"/><Relationship Id="rId91" Type="http://schemas.openxmlformats.org/officeDocument/2006/relationships/image" Target="../media/image519.png"/><Relationship Id="rId187" Type="http://schemas.openxmlformats.org/officeDocument/2006/relationships/image" Target="../media/image566.png"/><Relationship Id="rId394" Type="http://schemas.openxmlformats.org/officeDocument/2006/relationships/image" Target="../media/image669.png"/><Relationship Id="rId408" Type="http://schemas.openxmlformats.org/officeDocument/2006/relationships/image" Target="../media/image676.png"/><Relationship Id="rId615" Type="http://schemas.openxmlformats.org/officeDocument/2006/relationships/image" Target="../media/image778.png"/><Relationship Id="rId254" Type="http://schemas.openxmlformats.org/officeDocument/2006/relationships/customXml" Target="../ink/ink2061.xml"/><Relationship Id="rId699" Type="http://schemas.openxmlformats.org/officeDocument/2006/relationships/image" Target="../media/image820.png"/><Relationship Id="rId49" Type="http://schemas.openxmlformats.org/officeDocument/2006/relationships/customXml" Target="../ink/ink1957.xml"/><Relationship Id="rId114" Type="http://schemas.openxmlformats.org/officeDocument/2006/relationships/customXml" Target="../ink/ink1990.xml"/><Relationship Id="rId461" Type="http://schemas.openxmlformats.org/officeDocument/2006/relationships/customXml" Target="../ink/ink2165.xml"/><Relationship Id="rId559" Type="http://schemas.openxmlformats.org/officeDocument/2006/relationships/customXml" Target="../ink/ink2215.xml"/><Relationship Id="rId766" Type="http://schemas.openxmlformats.org/officeDocument/2006/relationships/image" Target="../media/image853.png"/><Relationship Id="rId198" Type="http://schemas.openxmlformats.org/officeDocument/2006/relationships/customXml" Target="../ink/ink2033.xml"/><Relationship Id="rId321" Type="http://schemas.openxmlformats.org/officeDocument/2006/relationships/customXml" Target="../ink/ink2095.xml"/><Relationship Id="rId419" Type="http://schemas.openxmlformats.org/officeDocument/2006/relationships/customXml" Target="../ink/ink2144.xml"/><Relationship Id="rId626" Type="http://schemas.openxmlformats.org/officeDocument/2006/relationships/customXml" Target="../ink/ink2249.xml"/><Relationship Id="rId265" Type="http://schemas.openxmlformats.org/officeDocument/2006/relationships/image" Target="../media/image605.png"/><Relationship Id="rId472" Type="http://schemas.openxmlformats.org/officeDocument/2006/relationships/image" Target="../media/image708.png"/><Relationship Id="rId125" Type="http://schemas.openxmlformats.org/officeDocument/2006/relationships/image" Target="../media/image536.png"/><Relationship Id="rId332" Type="http://schemas.openxmlformats.org/officeDocument/2006/relationships/image" Target="../media/image638.png"/><Relationship Id="rId777" Type="http://schemas.openxmlformats.org/officeDocument/2006/relationships/customXml" Target="../ink/ink2325.xml"/><Relationship Id="rId637" Type="http://schemas.openxmlformats.org/officeDocument/2006/relationships/image" Target="../media/image789.png"/><Relationship Id="rId276" Type="http://schemas.openxmlformats.org/officeDocument/2006/relationships/customXml" Target="../ink/ink2072.xml"/><Relationship Id="rId483" Type="http://schemas.openxmlformats.org/officeDocument/2006/relationships/customXml" Target="../ink/ink2176.xml"/><Relationship Id="rId690" Type="http://schemas.openxmlformats.org/officeDocument/2006/relationships/customXml" Target="../ink/ink2281.xml"/><Relationship Id="rId704" Type="http://schemas.openxmlformats.org/officeDocument/2006/relationships/customXml" Target="../ink/ink2288.xml"/><Relationship Id="rId40" Type="http://schemas.openxmlformats.org/officeDocument/2006/relationships/image" Target="../media/image494.png"/><Relationship Id="rId136" Type="http://schemas.openxmlformats.org/officeDocument/2006/relationships/customXml" Target="../ink/ink2001.xml"/><Relationship Id="rId343" Type="http://schemas.openxmlformats.org/officeDocument/2006/relationships/customXml" Target="../ink/ink2106.xml"/><Relationship Id="rId550" Type="http://schemas.openxmlformats.org/officeDocument/2006/relationships/image" Target="../media/image746.png"/><Relationship Id="rId203" Type="http://schemas.openxmlformats.org/officeDocument/2006/relationships/image" Target="../media/image574.png"/><Relationship Id="rId648" Type="http://schemas.openxmlformats.org/officeDocument/2006/relationships/customXml" Target="../ink/ink2260.xml"/><Relationship Id="rId287" Type="http://schemas.openxmlformats.org/officeDocument/2006/relationships/customXml" Target="../ink/ink2078.xml"/><Relationship Id="rId410" Type="http://schemas.openxmlformats.org/officeDocument/2006/relationships/image" Target="../media/image677.png"/><Relationship Id="rId494" Type="http://schemas.openxmlformats.org/officeDocument/2006/relationships/customXml" Target="../ink/ink2182.xml"/><Relationship Id="rId508" Type="http://schemas.openxmlformats.org/officeDocument/2006/relationships/image" Target="../media/image725.png"/><Relationship Id="rId715" Type="http://schemas.openxmlformats.org/officeDocument/2006/relationships/image" Target="../media/image828.png"/><Relationship Id="rId147" Type="http://schemas.openxmlformats.org/officeDocument/2006/relationships/customXml" Target="../ink/ink2007.xml"/><Relationship Id="rId354" Type="http://schemas.openxmlformats.org/officeDocument/2006/relationships/image" Target="../media/image649.png"/><Relationship Id="rId51" Type="http://schemas.openxmlformats.org/officeDocument/2006/relationships/customXml" Target="../ink/ink1958.xml"/><Relationship Id="rId561" Type="http://schemas.openxmlformats.org/officeDocument/2006/relationships/customXml" Target="../ink/ink2216.xml"/><Relationship Id="rId659" Type="http://schemas.openxmlformats.org/officeDocument/2006/relationships/image" Target="../media/image800.png"/><Relationship Id="rId214" Type="http://schemas.openxmlformats.org/officeDocument/2006/relationships/customXml" Target="../ink/ink2041.xml"/><Relationship Id="rId298" Type="http://schemas.openxmlformats.org/officeDocument/2006/relationships/image" Target="../media/image621.png"/><Relationship Id="rId421" Type="http://schemas.openxmlformats.org/officeDocument/2006/relationships/customXml" Target="../ink/ink2145.xml"/><Relationship Id="rId519" Type="http://schemas.openxmlformats.org/officeDocument/2006/relationships/customXml" Target="../ink/ink2195.xml"/><Relationship Id="rId158" Type="http://schemas.openxmlformats.org/officeDocument/2006/relationships/customXml" Target="../ink/ink2013.xml"/><Relationship Id="rId726" Type="http://schemas.openxmlformats.org/officeDocument/2006/relationships/image" Target="../media/image833.png"/><Relationship Id="rId62" Type="http://schemas.openxmlformats.org/officeDocument/2006/relationships/image" Target="../media/image505.png"/><Relationship Id="rId365" Type="http://schemas.openxmlformats.org/officeDocument/2006/relationships/customXml" Target="../ink/ink2117.xml"/><Relationship Id="rId572" Type="http://schemas.openxmlformats.org/officeDocument/2006/relationships/image" Target="../media/image757.png"/><Relationship Id="rId225" Type="http://schemas.openxmlformats.org/officeDocument/2006/relationships/image" Target="../media/image585.png"/><Relationship Id="rId432" Type="http://schemas.openxmlformats.org/officeDocument/2006/relationships/image" Target="../media/image688.png"/><Relationship Id="rId737" Type="http://schemas.openxmlformats.org/officeDocument/2006/relationships/customXml" Target="../ink/ink2305.xml"/><Relationship Id="rId73" Type="http://schemas.openxmlformats.org/officeDocument/2006/relationships/customXml" Target="../ink/ink1969.xml"/><Relationship Id="rId169" Type="http://schemas.openxmlformats.org/officeDocument/2006/relationships/image" Target="../media/image557.png"/><Relationship Id="rId376" Type="http://schemas.openxmlformats.org/officeDocument/2006/relationships/image" Target="../media/image660.png"/><Relationship Id="rId583" Type="http://schemas.openxmlformats.org/officeDocument/2006/relationships/image" Target="../media/image762.png"/><Relationship Id="rId4" Type="http://schemas.openxmlformats.org/officeDocument/2006/relationships/image" Target="../media/image477.png"/><Relationship Id="rId236" Type="http://schemas.openxmlformats.org/officeDocument/2006/relationships/customXml" Target="../ink/ink2052.xml"/><Relationship Id="rId443" Type="http://schemas.openxmlformats.org/officeDocument/2006/relationships/customXml" Target="../ink/ink2156.xml"/><Relationship Id="rId650" Type="http://schemas.openxmlformats.org/officeDocument/2006/relationships/customXml" Target="../ink/ink2261.xml"/><Relationship Id="rId303" Type="http://schemas.openxmlformats.org/officeDocument/2006/relationships/customXml" Target="../ink/ink2086.xml"/><Relationship Id="rId748" Type="http://schemas.openxmlformats.org/officeDocument/2006/relationships/image" Target="../media/image844.png"/><Relationship Id="rId84" Type="http://schemas.openxmlformats.org/officeDocument/2006/relationships/customXml" Target="../ink/ink1975.xml"/><Relationship Id="rId387" Type="http://schemas.openxmlformats.org/officeDocument/2006/relationships/customXml" Target="../ink/ink2128.xml"/><Relationship Id="rId510" Type="http://schemas.openxmlformats.org/officeDocument/2006/relationships/image" Target="../media/image726.png"/><Relationship Id="rId594" Type="http://schemas.openxmlformats.org/officeDocument/2006/relationships/customXml" Target="../ink/ink2233.xml"/><Relationship Id="rId608" Type="http://schemas.openxmlformats.org/officeDocument/2006/relationships/customXml" Target="../ink/ink2240.xml"/><Relationship Id="rId247" Type="http://schemas.openxmlformats.org/officeDocument/2006/relationships/image" Target="../media/image596.png"/></Relationships>
</file>

<file path=ppt/slides/_rels/slide12.xml.rels><?xml version="1.0" encoding="UTF-8" standalone="yes"?>
<Relationships xmlns="http://schemas.openxmlformats.org/package/2006/relationships"><Relationship Id="rId21" Type="http://schemas.openxmlformats.org/officeDocument/2006/relationships/customXml" Target="../ink/ink2335.xml"/><Relationship Id="rId170" Type="http://schemas.openxmlformats.org/officeDocument/2006/relationships/customXml" Target="../ink/ink2410.xml"/><Relationship Id="rId268" Type="http://schemas.openxmlformats.org/officeDocument/2006/relationships/customXml" Target="../ink/ink2460.xml"/><Relationship Id="rId475" Type="http://schemas.openxmlformats.org/officeDocument/2006/relationships/image" Target="../media/image1091.png"/><Relationship Id="rId682" Type="http://schemas.openxmlformats.org/officeDocument/2006/relationships/customXml" Target="../ink/ink2669.xml"/><Relationship Id="rId128" Type="http://schemas.openxmlformats.org/officeDocument/2006/relationships/customXml" Target="../ink/ink2389.xml"/><Relationship Id="rId335" Type="http://schemas.openxmlformats.org/officeDocument/2006/relationships/image" Target="../media/image1022.png"/><Relationship Id="rId542" Type="http://schemas.openxmlformats.org/officeDocument/2006/relationships/customXml" Target="../ink/ink2599.xml"/><Relationship Id="rId987" Type="http://schemas.openxmlformats.org/officeDocument/2006/relationships/customXml" Target="../ink/ink2823.xml"/><Relationship Id="rId1172" Type="http://schemas.openxmlformats.org/officeDocument/2006/relationships/customXml" Target="../ink/ink2918.xml"/><Relationship Id="rId402" Type="http://schemas.openxmlformats.org/officeDocument/2006/relationships/image" Target="../media/image1056.png"/><Relationship Id="rId847" Type="http://schemas.openxmlformats.org/officeDocument/2006/relationships/image" Target="../media/image1275.png"/><Relationship Id="rId1032" Type="http://schemas.openxmlformats.org/officeDocument/2006/relationships/customXml" Target="../ink/ink2847.xml"/><Relationship Id="rId707" Type="http://schemas.openxmlformats.org/officeDocument/2006/relationships/image" Target="../media/image1206.png"/><Relationship Id="rId914" Type="http://schemas.openxmlformats.org/officeDocument/2006/relationships/image" Target="../media/image1308.png"/><Relationship Id="rId43" Type="http://schemas.openxmlformats.org/officeDocument/2006/relationships/customXml" Target="../ink/ink2346.xml"/><Relationship Id="rId192" Type="http://schemas.openxmlformats.org/officeDocument/2006/relationships/customXml" Target="../ink/ink2421.xml"/><Relationship Id="rId497" Type="http://schemas.openxmlformats.org/officeDocument/2006/relationships/image" Target="../media/image1102.png"/><Relationship Id="rId357" Type="http://schemas.openxmlformats.org/officeDocument/2006/relationships/customXml" Target="../ink/ink2505.xml"/><Relationship Id="rId1194" Type="http://schemas.openxmlformats.org/officeDocument/2006/relationships/customXml" Target="../ink/ink2929.xml"/><Relationship Id="rId217" Type="http://schemas.openxmlformats.org/officeDocument/2006/relationships/customXml" Target="../ink/ink2434.xml"/><Relationship Id="rId564" Type="http://schemas.openxmlformats.org/officeDocument/2006/relationships/customXml" Target="../ink/ink2610.xml"/><Relationship Id="rId771" Type="http://schemas.openxmlformats.org/officeDocument/2006/relationships/image" Target="../media/image1237.png"/><Relationship Id="rId869" Type="http://schemas.openxmlformats.org/officeDocument/2006/relationships/image" Target="../media/image1286.png"/><Relationship Id="rId424" Type="http://schemas.openxmlformats.org/officeDocument/2006/relationships/customXml" Target="../ink/ink2539.xml"/><Relationship Id="rId631" Type="http://schemas.openxmlformats.org/officeDocument/2006/relationships/image" Target="../media/image1169.png"/><Relationship Id="rId729" Type="http://schemas.openxmlformats.org/officeDocument/2006/relationships/image" Target="../media/image1217.png"/><Relationship Id="rId1054" Type="http://schemas.openxmlformats.org/officeDocument/2006/relationships/image" Target="../media/image1376.png"/><Relationship Id="rId1261" Type="http://schemas.openxmlformats.org/officeDocument/2006/relationships/image" Target="../media/image1479.png"/><Relationship Id="rId936" Type="http://schemas.openxmlformats.org/officeDocument/2006/relationships/image" Target="../media/image1319.png"/><Relationship Id="rId1121" Type="http://schemas.openxmlformats.org/officeDocument/2006/relationships/image" Target="../media/image1409.png"/><Relationship Id="rId1219" Type="http://schemas.openxmlformats.org/officeDocument/2006/relationships/image" Target="../media/image1458.png"/><Relationship Id="rId65" Type="http://schemas.openxmlformats.org/officeDocument/2006/relationships/customXml" Target="../ink/ink2357.xml"/><Relationship Id="rId281" Type="http://schemas.openxmlformats.org/officeDocument/2006/relationships/image" Target="../media/image996.png"/><Relationship Id="rId141" Type="http://schemas.openxmlformats.org/officeDocument/2006/relationships/image" Target="../media/image928.png"/><Relationship Id="rId379" Type="http://schemas.openxmlformats.org/officeDocument/2006/relationships/customXml" Target="../ink/ink2516.xml"/><Relationship Id="rId586" Type="http://schemas.openxmlformats.org/officeDocument/2006/relationships/customXml" Target="../ink/ink2621.xml"/><Relationship Id="rId793" Type="http://schemas.openxmlformats.org/officeDocument/2006/relationships/image" Target="../media/image1248.png"/><Relationship Id="rId7" Type="http://schemas.openxmlformats.org/officeDocument/2006/relationships/customXml" Target="../ink/ink2328.xml"/><Relationship Id="rId239" Type="http://schemas.openxmlformats.org/officeDocument/2006/relationships/customXml" Target="../ink/ink2445.xml"/><Relationship Id="rId446" Type="http://schemas.openxmlformats.org/officeDocument/2006/relationships/customXml" Target="../ink/ink2550.xml"/><Relationship Id="rId653" Type="http://schemas.openxmlformats.org/officeDocument/2006/relationships/image" Target="../media/image1179.png"/><Relationship Id="rId1076" Type="http://schemas.openxmlformats.org/officeDocument/2006/relationships/customXml" Target="../ink/ink2870.xml"/><Relationship Id="rId306" Type="http://schemas.openxmlformats.org/officeDocument/2006/relationships/customXml" Target="../ink/ink2479.xml"/><Relationship Id="rId860" Type="http://schemas.openxmlformats.org/officeDocument/2006/relationships/customXml" Target="../ink/ink2759.xml"/><Relationship Id="rId958" Type="http://schemas.openxmlformats.org/officeDocument/2006/relationships/image" Target="../media/image1330.png"/><Relationship Id="rId1143" Type="http://schemas.openxmlformats.org/officeDocument/2006/relationships/image" Target="../media/image1420.png"/><Relationship Id="rId87" Type="http://schemas.openxmlformats.org/officeDocument/2006/relationships/customXml" Target="../ink/ink2368.xml"/><Relationship Id="rId513" Type="http://schemas.openxmlformats.org/officeDocument/2006/relationships/image" Target="../media/image1110.png"/><Relationship Id="rId720" Type="http://schemas.openxmlformats.org/officeDocument/2006/relationships/customXml" Target="../ink/ink2688.xml"/><Relationship Id="rId818" Type="http://schemas.openxmlformats.org/officeDocument/2006/relationships/customXml" Target="../ink/ink2738.xml"/><Relationship Id="rId1003" Type="http://schemas.openxmlformats.org/officeDocument/2006/relationships/customXml" Target="../ink/ink2831.xml"/><Relationship Id="rId1210" Type="http://schemas.openxmlformats.org/officeDocument/2006/relationships/customXml" Target="../ink/ink2937.xml"/><Relationship Id="rId14" Type="http://schemas.openxmlformats.org/officeDocument/2006/relationships/image" Target="../media/image865.png"/><Relationship Id="rId163" Type="http://schemas.openxmlformats.org/officeDocument/2006/relationships/image" Target="../media/image939.png"/><Relationship Id="rId370" Type="http://schemas.openxmlformats.org/officeDocument/2006/relationships/image" Target="../media/image1040.png"/><Relationship Id="rId230" Type="http://schemas.openxmlformats.org/officeDocument/2006/relationships/image" Target="../media/image971.png"/><Relationship Id="rId468" Type="http://schemas.openxmlformats.org/officeDocument/2006/relationships/image" Target="../media/image1088.png"/><Relationship Id="rId675" Type="http://schemas.openxmlformats.org/officeDocument/2006/relationships/image" Target="../media/image1190.png"/><Relationship Id="rId882" Type="http://schemas.openxmlformats.org/officeDocument/2006/relationships/customXml" Target="../ink/ink2770.xml"/><Relationship Id="rId1098" Type="http://schemas.openxmlformats.org/officeDocument/2006/relationships/customXml" Target="../ink/ink2881.xml"/><Relationship Id="rId328" Type="http://schemas.openxmlformats.org/officeDocument/2006/relationships/customXml" Target="../ink/ink2490.xml"/><Relationship Id="rId535" Type="http://schemas.openxmlformats.org/officeDocument/2006/relationships/image" Target="../media/image1121.png"/><Relationship Id="rId742" Type="http://schemas.openxmlformats.org/officeDocument/2006/relationships/image" Target="../media/image1223.png"/><Relationship Id="rId1165" Type="http://schemas.openxmlformats.org/officeDocument/2006/relationships/image" Target="../media/image1431.png"/><Relationship Id="rId602" Type="http://schemas.openxmlformats.org/officeDocument/2006/relationships/customXml" Target="../ink/ink2629.xml"/><Relationship Id="rId1025" Type="http://schemas.openxmlformats.org/officeDocument/2006/relationships/image" Target="../media/image1362.png"/><Relationship Id="rId1232" Type="http://schemas.openxmlformats.org/officeDocument/2006/relationships/customXml" Target="../ink/ink2948.xml"/><Relationship Id="rId907" Type="http://schemas.openxmlformats.org/officeDocument/2006/relationships/customXml" Target="../ink/ink2783.xml"/><Relationship Id="rId36" Type="http://schemas.openxmlformats.org/officeDocument/2006/relationships/image" Target="../media/image876.png"/><Relationship Id="rId185" Type="http://schemas.openxmlformats.org/officeDocument/2006/relationships/image" Target="../media/image950.png"/><Relationship Id="rId392" Type="http://schemas.openxmlformats.org/officeDocument/2006/relationships/image" Target="../media/image1051.png"/><Relationship Id="rId697" Type="http://schemas.openxmlformats.org/officeDocument/2006/relationships/image" Target="../media/image1201.png"/><Relationship Id="rId252" Type="http://schemas.openxmlformats.org/officeDocument/2006/relationships/image" Target="../media/image982.png"/><Relationship Id="rId1187" Type="http://schemas.openxmlformats.org/officeDocument/2006/relationships/image" Target="../media/image1442.png"/><Relationship Id="rId112" Type="http://schemas.openxmlformats.org/officeDocument/2006/relationships/customXml" Target="../ink/ink2381.xml"/><Relationship Id="rId557" Type="http://schemas.openxmlformats.org/officeDocument/2006/relationships/image" Target="../media/image1132.png"/><Relationship Id="rId764" Type="http://schemas.openxmlformats.org/officeDocument/2006/relationships/customXml" Target="../ink/ink2711.xml"/><Relationship Id="rId971" Type="http://schemas.openxmlformats.org/officeDocument/2006/relationships/customXml" Target="../ink/ink2815.xml"/><Relationship Id="rId417" Type="http://schemas.openxmlformats.org/officeDocument/2006/relationships/customXml" Target="../ink/ink2535.xml"/><Relationship Id="rId624" Type="http://schemas.openxmlformats.org/officeDocument/2006/relationships/customXml" Target="../ink/ink2640.xml"/><Relationship Id="rId831" Type="http://schemas.openxmlformats.org/officeDocument/2006/relationships/image" Target="../media/image1267.png"/><Relationship Id="rId1047" Type="http://schemas.openxmlformats.org/officeDocument/2006/relationships/customXml" Target="../ink/ink2855.xml"/><Relationship Id="rId1254" Type="http://schemas.openxmlformats.org/officeDocument/2006/relationships/customXml" Target="../ink/ink2959.xml"/><Relationship Id="rId929" Type="http://schemas.openxmlformats.org/officeDocument/2006/relationships/customXml" Target="../ink/ink2794.xml"/><Relationship Id="rId1114" Type="http://schemas.openxmlformats.org/officeDocument/2006/relationships/customXml" Target="../ink/ink2889.xml"/><Relationship Id="rId58" Type="http://schemas.openxmlformats.org/officeDocument/2006/relationships/image" Target="../media/image887.png"/><Relationship Id="rId274" Type="http://schemas.openxmlformats.org/officeDocument/2006/relationships/customXml" Target="../ink/ink2463.xml"/><Relationship Id="rId481" Type="http://schemas.openxmlformats.org/officeDocument/2006/relationships/image" Target="../media/image1094.png"/><Relationship Id="rId134" Type="http://schemas.openxmlformats.org/officeDocument/2006/relationships/customXml" Target="../ink/ink2392.xml"/><Relationship Id="rId579" Type="http://schemas.openxmlformats.org/officeDocument/2006/relationships/image" Target="../media/image1143.png"/><Relationship Id="rId786" Type="http://schemas.openxmlformats.org/officeDocument/2006/relationships/customXml" Target="../ink/ink2722.xml"/><Relationship Id="rId993" Type="http://schemas.openxmlformats.org/officeDocument/2006/relationships/customXml" Target="../ink/ink2826.xml"/><Relationship Id="rId341" Type="http://schemas.openxmlformats.org/officeDocument/2006/relationships/image" Target="../media/image1025.png"/><Relationship Id="rId439" Type="http://schemas.openxmlformats.org/officeDocument/2006/relationships/image" Target="../media/image1074.png"/><Relationship Id="rId646" Type="http://schemas.openxmlformats.org/officeDocument/2006/relationships/customXml" Target="../ink/ink2651.xml"/><Relationship Id="rId1069" Type="http://schemas.openxmlformats.org/officeDocument/2006/relationships/image" Target="../media/image1383.png"/><Relationship Id="rId201" Type="http://schemas.openxmlformats.org/officeDocument/2006/relationships/customXml" Target="../ink/ink2426.xml"/><Relationship Id="rId506" Type="http://schemas.openxmlformats.org/officeDocument/2006/relationships/customXml" Target="../ink/ink2581.xml"/><Relationship Id="rId853" Type="http://schemas.openxmlformats.org/officeDocument/2006/relationships/image" Target="../media/image1278.png"/><Relationship Id="rId1136" Type="http://schemas.openxmlformats.org/officeDocument/2006/relationships/customXml" Target="../ink/ink2900.xml"/><Relationship Id="rId713" Type="http://schemas.openxmlformats.org/officeDocument/2006/relationships/image" Target="../media/image1209.png"/><Relationship Id="rId920" Type="http://schemas.openxmlformats.org/officeDocument/2006/relationships/image" Target="../media/image1311.png"/><Relationship Id="rId1203" Type="http://schemas.openxmlformats.org/officeDocument/2006/relationships/image" Target="../media/image1450.png"/><Relationship Id="rId296" Type="http://schemas.openxmlformats.org/officeDocument/2006/relationships/customXml" Target="../ink/ink2474.xml"/><Relationship Id="rId156" Type="http://schemas.openxmlformats.org/officeDocument/2006/relationships/customXml" Target="../ink/ink2403.xml"/><Relationship Id="rId363" Type="http://schemas.openxmlformats.org/officeDocument/2006/relationships/customXml" Target="../ink/ink2508.xml"/><Relationship Id="rId570" Type="http://schemas.openxmlformats.org/officeDocument/2006/relationships/customXml" Target="../ink/ink2613.xml"/><Relationship Id="rId223" Type="http://schemas.openxmlformats.org/officeDocument/2006/relationships/customXml" Target="../ink/ink2437.xml"/><Relationship Id="rId430" Type="http://schemas.openxmlformats.org/officeDocument/2006/relationships/customXml" Target="../ink/ink2542.xml"/><Relationship Id="rId668" Type="http://schemas.openxmlformats.org/officeDocument/2006/relationships/customXml" Target="../ink/ink2662.xml"/><Relationship Id="rId875" Type="http://schemas.openxmlformats.org/officeDocument/2006/relationships/image" Target="../media/image1289.png"/><Relationship Id="rId1060" Type="http://schemas.openxmlformats.org/officeDocument/2006/relationships/customXml" Target="../ink/ink2862.xml"/><Relationship Id="rId528" Type="http://schemas.openxmlformats.org/officeDocument/2006/relationships/customXml" Target="../ink/ink2592.xml"/><Relationship Id="rId735" Type="http://schemas.openxmlformats.org/officeDocument/2006/relationships/customXml" Target="../ink/ink2696.xml"/><Relationship Id="rId942" Type="http://schemas.openxmlformats.org/officeDocument/2006/relationships/image" Target="../media/image1322.png"/><Relationship Id="rId1158" Type="http://schemas.openxmlformats.org/officeDocument/2006/relationships/customXml" Target="../ink/ink2911.xml"/><Relationship Id="rId1018" Type="http://schemas.openxmlformats.org/officeDocument/2006/relationships/image" Target="../media/image1359.png"/><Relationship Id="rId1225" Type="http://schemas.openxmlformats.org/officeDocument/2006/relationships/image" Target="../media/image1461.png"/><Relationship Id="rId71" Type="http://schemas.openxmlformats.org/officeDocument/2006/relationships/customXml" Target="../ink/ink2360.xml"/><Relationship Id="rId802" Type="http://schemas.openxmlformats.org/officeDocument/2006/relationships/customXml" Target="../ink/ink2730.xml"/><Relationship Id="rId29" Type="http://schemas.openxmlformats.org/officeDocument/2006/relationships/customXml" Target="../ink/ink2339.xml"/><Relationship Id="rId178" Type="http://schemas.openxmlformats.org/officeDocument/2006/relationships/customXml" Target="../ink/ink2414.xml"/><Relationship Id="rId385" Type="http://schemas.openxmlformats.org/officeDocument/2006/relationships/customXml" Target="../ink/ink2519.xml"/><Relationship Id="rId592" Type="http://schemas.openxmlformats.org/officeDocument/2006/relationships/customXml" Target="../ink/ink2624.xml"/><Relationship Id="rId245" Type="http://schemas.openxmlformats.org/officeDocument/2006/relationships/customXml" Target="../ink/ink2448.xml"/><Relationship Id="rId452" Type="http://schemas.openxmlformats.org/officeDocument/2006/relationships/customXml" Target="../ink/ink2553.xml"/><Relationship Id="rId897" Type="http://schemas.openxmlformats.org/officeDocument/2006/relationships/customXml" Target="../ink/ink2778.xml"/><Relationship Id="rId1082" Type="http://schemas.openxmlformats.org/officeDocument/2006/relationships/customXml" Target="../ink/ink2873.xml"/><Relationship Id="rId105" Type="http://schemas.openxmlformats.org/officeDocument/2006/relationships/image" Target="../media/image910.png"/><Relationship Id="rId312" Type="http://schemas.openxmlformats.org/officeDocument/2006/relationships/customXml" Target="../ink/ink2482.xml"/><Relationship Id="rId757" Type="http://schemas.openxmlformats.org/officeDocument/2006/relationships/customXml" Target="../ink/ink2707.xml"/><Relationship Id="rId964" Type="http://schemas.openxmlformats.org/officeDocument/2006/relationships/image" Target="../media/image1333.png"/><Relationship Id="rId93" Type="http://schemas.openxmlformats.org/officeDocument/2006/relationships/customXml" Target="../ink/ink2371.xml"/><Relationship Id="rId617" Type="http://schemas.openxmlformats.org/officeDocument/2006/relationships/image" Target="../media/image1162.png"/><Relationship Id="rId824" Type="http://schemas.openxmlformats.org/officeDocument/2006/relationships/customXml" Target="../ink/ink2741.xml"/><Relationship Id="rId1247" Type="http://schemas.openxmlformats.org/officeDocument/2006/relationships/image" Target="../media/image1472.png"/><Relationship Id="rId1107" Type="http://schemas.openxmlformats.org/officeDocument/2006/relationships/image" Target="../media/image1402.png"/><Relationship Id="rId20" Type="http://schemas.openxmlformats.org/officeDocument/2006/relationships/image" Target="../media/image868.png"/><Relationship Id="rId267" Type="http://schemas.openxmlformats.org/officeDocument/2006/relationships/image" Target="../media/image989.png"/><Relationship Id="rId474" Type="http://schemas.openxmlformats.org/officeDocument/2006/relationships/customXml" Target="../ink/ink2565.xml"/><Relationship Id="rId127" Type="http://schemas.openxmlformats.org/officeDocument/2006/relationships/image" Target="../media/image921.png"/><Relationship Id="rId681" Type="http://schemas.openxmlformats.org/officeDocument/2006/relationships/image" Target="../media/image1193.png"/><Relationship Id="rId779" Type="http://schemas.openxmlformats.org/officeDocument/2006/relationships/image" Target="../media/image1241.png"/><Relationship Id="rId986" Type="http://schemas.openxmlformats.org/officeDocument/2006/relationships/image" Target="../media/image1344.png"/><Relationship Id="rId334" Type="http://schemas.openxmlformats.org/officeDocument/2006/relationships/customXml" Target="../ink/ink2493.xml"/><Relationship Id="rId541" Type="http://schemas.openxmlformats.org/officeDocument/2006/relationships/image" Target="../media/image1124.png"/><Relationship Id="rId639" Type="http://schemas.openxmlformats.org/officeDocument/2006/relationships/image" Target="../media/image1172.png"/><Relationship Id="rId1171" Type="http://schemas.openxmlformats.org/officeDocument/2006/relationships/image" Target="../media/image1434.png"/><Relationship Id="rId1269" Type="http://schemas.openxmlformats.org/officeDocument/2006/relationships/image" Target="../media/image1483.png"/><Relationship Id="rId180" Type="http://schemas.openxmlformats.org/officeDocument/2006/relationships/customXml" Target="../ink/ink2415.xml"/><Relationship Id="rId278" Type="http://schemas.openxmlformats.org/officeDocument/2006/relationships/customXml" Target="../ink/ink2465.xml"/><Relationship Id="rId401" Type="http://schemas.openxmlformats.org/officeDocument/2006/relationships/customXml" Target="../ink/ink2527.xml"/><Relationship Id="rId846" Type="http://schemas.openxmlformats.org/officeDocument/2006/relationships/customXml" Target="../ink/ink2752.xml"/><Relationship Id="rId1031" Type="http://schemas.openxmlformats.org/officeDocument/2006/relationships/image" Target="../media/image1365.png"/><Relationship Id="rId1129" Type="http://schemas.openxmlformats.org/officeDocument/2006/relationships/image" Target="../media/image1413.png"/><Relationship Id="rId485" Type="http://schemas.openxmlformats.org/officeDocument/2006/relationships/image" Target="../media/image1096.png"/><Relationship Id="rId692" Type="http://schemas.openxmlformats.org/officeDocument/2006/relationships/customXml" Target="../ink/ink2674.xml"/><Relationship Id="rId706" Type="http://schemas.openxmlformats.org/officeDocument/2006/relationships/customXml" Target="../ink/ink2681.xml"/><Relationship Id="rId913" Type="http://schemas.openxmlformats.org/officeDocument/2006/relationships/customXml" Target="../ink/ink2786.xml"/><Relationship Id="rId42" Type="http://schemas.openxmlformats.org/officeDocument/2006/relationships/image" Target="../media/image55.png"/><Relationship Id="rId138" Type="http://schemas.openxmlformats.org/officeDocument/2006/relationships/customXml" Target="../ink/ink2394.xml"/><Relationship Id="rId345" Type="http://schemas.openxmlformats.org/officeDocument/2006/relationships/image" Target="../media/image1027.png"/><Relationship Id="rId552" Type="http://schemas.openxmlformats.org/officeDocument/2006/relationships/customXml" Target="../ink/ink2604.xml"/><Relationship Id="rId997" Type="http://schemas.openxmlformats.org/officeDocument/2006/relationships/customXml" Target="../ink/ink2828.xml"/><Relationship Id="rId1182" Type="http://schemas.openxmlformats.org/officeDocument/2006/relationships/customXml" Target="../ink/ink2923.xml"/><Relationship Id="rId191" Type="http://schemas.openxmlformats.org/officeDocument/2006/relationships/image" Target="../media/image953.png"/><Relationship Id="rId205" Type="http://schemas.openxmlformats.org/officeDocument/2006/relationships/customXml" Target="../ink/ink2428.xml"/><Relationship Id="rId412" Type="http://schemas.openxmlformats.org/officeDocument/2006/relationships/image" Target="../media/image1061.png"/><Relationship Id="rId857" Type="http://schemas.openxmlformats.org/officeDocument/2006/relationships/image" Target="../media/image1280.png"/><Relationship Id="rId1042" Type="http://schemas.openxmlformats.org/officeDocument/2006/relationships/image" Target="../media/image1370.png"/><Relationship Id="rId289" Type="http://schemas.openxmlformats.org/officeDocument/2006/relationships/image" Target="../media/image1000.png"/><Relationship Id="rId496" Type="http://schemas.openxmlformats.org/officeDocument/2006/relationships/customXml" Target="../ink/ink2576.xml"/><Relationship Id="rId717" Type="http://schemas.openxmlformats.org/officeDocument/2006/relationships/image" Target="../media/image1211.png"/><Relationship Id="rId924" Type="http://schemas.openxmlformats.org/officeDocument/2006/relationships/image" Target="../media/image1313.png"/><Relationship Id="rId53" Type="http://schemas.openxmlformats.org/officeDocument/2006/relationships/customXml" Target="../ink/ink2351.xml"/><Relationship Id="rId149" Type="http://schemas.openxmlformats.org/officeDocument/2006/relationships/image" Target="../media/image932.png"/><Relationship Id="rId356" Type="http://schemas.openxmlformats.org/officeDocument/2006/relationships/image" Target="../media/image1032.png"/><Relationship Id="rId563" Type="http://schemas.openxmlformats.org/officeDocument/2006/relationships/image" Target="../media/image1135.png"/><Relationship Id="rId770" Type="http://schemas.openxmlformats.org/officeDocument/2006/relationships/customXml" Target="../ink/ink2714.xml"/><Relationship Id="rId1193" Type="http://schemas.openxmlformats.org/officeDocument/2006/relationships/image" Target="../media/image1445.png"/><Relationship Id="rId1207" Type="http://schemas.openxmlformats.org/officeDocument/2006/relationships/image" Target="../media/image1452.png"/><Relationship Id="rId216" Type="http://schemas.openxmlformats.org/officeDocument/2006/relationships/image" Target="../media/image500.png"/><Relationship Id="rId423" Type="http://schemas.openxmlformats.org/officeDocument/2006/relationships/image" Target="../media/image1066.png"/><Relationship Id="rId868" Type="http://schemas.openxmlformats.org/officeDocument/2006/relationships/customXml" Target="../ink/ink2763.xml"/><Relationship Id="rId1053" Type="http://schemas.openxmlformats.org/officeDocument/2006/relationships/customXml" Target="../ink/ink2858.xml"/><Relationship Id="rId1260" Type="http://schemas.openxmlformats.org/officeDocument/2006/relationships/customXml" Target="../ink/ink2962.xml"/><Relationship Id="rId630" Type="http://schemas.openxmlformats.org/officeDocument/2006/relationships/customXml" Target="../ink/ink2643.xml"/><Relationship Id="rId728" Type="http://schemas.openxmlformats.org/officeDocument/2006/relationships/customXml" Target="../ink/ink2692.xml"/><Relationship Id="rId935" Type="http://schemas.openxmlformats.org/officeDocument/2006/relationships/customXml" Target="../ink/ink2797.xml"/><Relationship Id="rId64" Type="http://schemas.openxmlformats.org/officeDocument/2006/relationships/image" Target="../media/image890.png"/><Relationship Id="rId367" Type="http://schemas.openxmlformats.org/officeDocument/2006/relationships/customXml" Target="../ink/ink2510.xml"/><Relationship Id="rId574" Type="http://schemas.openxmlformats.org/officeDocument/2006/relationships/customXml" Target="../ink/ink2615.xml"/><Relationship Id="rId1120" Type="http://schemas.openxmlformats.org/officeDocument/2006/relationships/customXml" Target="../ink/ink2892.xml"/><Relationship Id="rId1218" Type="http://schemas.openxmlformats.org/officeDocument/2006/relationships/customXml" Target="../ink/ink2941.xml"/><Relationship Id="rId227" Type="http://schemas.openxmlformats.org/officeDocument/2006/relationships/customXml" Target="../ink/ink2439.xml"/><Relationship Id="rId781" Type="http://schemas.openxmlformats.org/officeDocument/2006/relationships/image" Target="../media/image1242.png"/><Relationship Id="rId879" Type="http://schemas.openxmlformats.org/officeDocument/2006/relationships/image" Target="../media/image1291.png"/><Relationship Id="rId434" Type="http://schemas.openxmlformats.org/officeDocument/2006/relationships/customXml" Target="../ink/ink2544.xml"/><Relationship Id="rId641" Type="http://schemas.openxmlformats.org/officeDocument/2006/relationships/image" Target="../media/image1173.png"/><Relationship Id="rId739" Type="http://schemas.openxmlformats.org/officeDocument/2006/relationships/customXml" Target="../ink/ink2698.xml"/><Relationship Id="rId1064" Type="http://schemas.openxmlformats.org/officeDocument/2006/relationships/customXml" Target="../ink/ink2864.xml"/><Relationship Id="rId1271" Type="http://schemas.openxmlformats.org/officeDocument/2006/relationships/image" Target="../media/image800.png"/><Relationship Id="rId280" Type="http://schemas.openxmlformats.org/officeDocument/2006/relationships/customXml" Target="../ink/ink2466.xml"/><Relationship Id="rId501" Type="http://schemas.openxmlformats.org/officeDocument/2006/relationships/image" Target="../media/image1104.png"/><Relationship Id="rId946" Type="http://schemas.openxmlformats.org/officeDocument/2006/relationships/image" Target="../media/image1324.png"/><Relationship Id="rId1131" Type="http://schemas.openxmlformats.org/officeDocument/2006/relationships/image" Target="../media/image1414.png"/><Relationship Id="rId1229" Type="http://schemas.openxmlformats.org/officeDocument/2006/relationships/image" Target="../media/image1463.png"/><Relationship Id="rId75" Type="http://schemas.openxmlformats.org/officeDocument/2006/relationships/customXml" Target="../ink/ink2362.xml"/><Relationship Id="rId140" Type="http://schemas.openxmlformats.org/officeDocument/2006/relationships/customXml" Target="../ink/ink2395.xml"/><Relationship Id="rId378" Type="http://schemas.openxmlformats.org/officeDocument/2006/relationships/image" Target="../media/image1044.png"/><Relationship Id="rId585" Type="http://schemas.openxmlformats.org/officeDocument/2006/relationships/image" Target="../media/image1146.png"/><Relationship Id="rId792" Type="http://schemas.openxmlformats.org/officeDocument/2006/relationships/customXml" Target="../ink/ink2725.xml"/><Relationship Id="rId806" Type="http://schemas.openxmlformats.org/officeDocument/2006/relationships/customXml" Target="../ink/ink2732.xml"/><Relationship Id="rId6" Type="http://schemas.openxmlformats.org/officeDocument/2006/relationships/image" Target="../media/image861.png"/><Relationship Id="rId238" Type="http://schemas.openxmlformats.org/officeDocument/2006/relationships/image" Target="../media/image975.png"/><Relationship Id="rId445" Type="http://schemas.openxmlformats.org/officeDocument/2006/relationships/image" Target="../media/image1077.png"/><Relationship Id="rId652" Type="http://schemas.openxmlformats.org/officeDocument/2006/relationships/customXml" Target="../ink/ink2654.xml"/><Relationship Id="rId1075" Type="http://schemas.openxmlformats.org/officeDocument/2006/relationships/image" Target="../media/image1386.png"/><Relationship Id="rId291" Type="http://schemas.openxmlformats.org/officeDocument/2006/relationships/image" Target="../media/image1001.png"/><Relationship Id="rId305" Type="http://schemas.openxmlformats.org/officeDocument/2006/relationships/image" Target="../media/image1007.png"/><Relationship Id="rId512" Type="http://schemas.openxmlformats.org/officeDocument/2006/relationships/customXml" Target="../ink/ink2584.xml"/><Relationship Id="rId957" Type="http://schemas.openxmlformats.org/officeDocument/2006/relationships/customXml" Target="../ink/ink2808.xml"/><Relationship Id="rId1142" Type="http://schemas.openxmlformats.org/officeDocument/2006/relationships/customXml" Target="../ink/ink2903.xml"/><Relationship Id="rId86" Type="http://schemas.openxmlformats.org/officeDocument/2006/relationships/image" Target="../media/image901.png"/><Relationship Id="rId151" Type="http://schemas.openxmlformats.org/officeDocument/2006/relationships/image" Target="../media/image933.png"/><Relationship Id="rId389" Type="http://schemas.openxmlformats.org/officeDocument/2006/relationships/customXml" Target="../ink/ink2521.xml"/><Relationship Id="rId596" Type="http://schemas.openxmlformats.org/officeDocument/2006/relationships/customXml" Target="../ink/ink2626.xml"/><Relationship Id="rId817" Type="http://schemas.openxmlformats.org/officeDocument/2006/relationships/image" Target="../media/image1260.png"/><Relationship Id="rId1002" Type="http://schemas.openxmlformats.org/officeDocument/2006/relationships/image" Target="../media/image1352.png"/><Relationship Id="rId249" Type="http://schemas.openxmlformats.org/officeDocument/2006/relationships/customXml" Target="../ink/ink2450.xml"/><Relationship Id="rId456" Type="http://schemas.openxmlformats.org/officeDocument/2006/relationships/customXml" Target="../ink/ink2555.xml"/><Relationship Id="rId663" Type="http://schemas.openxmlformats.org/officeDocument/2006/relationships/image" Target="../media/image1184.png"/><Relationship Id="rId870" Type="http://schemas.openxmlformats.org/officeDocument/2006/relationships/customXml" Target="../ink/ink2764.xml"/><Relationship Id="rId1086" Type="http://schemas.openxmlformats.org/officeDocument/2006/relationships/customXml" Target="../ink/ink2875.xml"/><Relationship Id="rId13" Type="http://schemas.openxmlformats.org/officeDocument/2006/relationships/customXml" Target="../ink/ink2331.xml"/><Relationship Id="rId109" Type="http://schemas.openxmlformats.org/officeDocument/2006/relationships/image" Target="../media/image912.png"/><Relationship Id="rId316" Type="http://schemas.openxmlformats.org/officeDocument/2006/relationships/customXml" Target="../ink/ink2484.xml"/><Relationship Id="rId523" Type="http://schemas.openxmlformats.org/officeDocument/2006/relationships/image" Target="../media/image1115.png"/><Relationship Id="rId968" Type="http://schemas.openxmlformats.org/officeDocument/2006/relationships/image" Target="../media/image1335.png"/><Relationship Id="rId1153" Type="http://schemas.openxmlformats.org/officeDocument/2006/relationships/image" Target="../media/image1425.png"/><Relationship Id="rId97" Type="http://schemas.openxmlformats.org/officeDocument/2006/relationships/customXml" Target="../ink/ink2373.xml"/><Relationship Id="rId730" Type="http://schemas.openxmlformats.org/officeDocument/2006/relationships/customXml" Target="../ink/ink2693.xml"/><Relationship Id="rId828" Type="http://schemas.openxmlformats.org/officeDocument/2006/relationships/customXml" Target="../ink/ink2743.xml"/><Relationship Id="rId1013" Type="http://schemas.openxmlformats.org/officeDocument/2006/relationships/customXml" Target="../ink/ink2837.xml"/><Relationship Id="rId162" Type="http://schemas.openxmlformats.org/officeDocument/2006/relationships/customXml" Target="../ink/ink2406.xml"/><Relationship Id="rId467" Type="http://schemas.openxmlformats.org/officeDocument/2006/relationships/customXml" Target="../ink/ink2561.xml"/><Relationship Id="rId1097" Type="http://schemas.openxmlformats.org/officeDocument/2006/relationships/image" Target="../media/image1397.png"/><Relationship Id="rId1220" Type="http://schemas.openxmlformats.org/officeDocument/2006/relationships/customXml" Target="../ink/ink2942.xml"/><Relationship Id="rId674" Type="http://schemas.openxmlformats.org/officeDocument/2006/relationships/customXml" Target="../ink/ink2665.xml"/><Relationship Id="rId881" Type="http://schemas.openxmlformats.org/officeDocument/2006/relationships/image" Target="../media/image1292.png"/><Relationship Id="rId979" Type="http://schemas.openxmlformats.org/officeDocument/2006/relationships/customXml" Target="../ink/ink2819.xml"/><Relationship Id="rId24" Type="http://schemas.openxmlformats.org/officeDocument/2006/relationships/image" Target="../media/image870.png"/><Relationship Id="rId327" Type="http://schemas.openxmlformats.org/officeDocument/2006/relationships/image" Target="../media/image1018.png"/><Relationship Id="rId534" Type="http://schemas.openxmlformats.org/officeDocument/2006/relationships/customXml" Target="../ink/ink2595.xml"/><Relationship Id="rId741" Type="http://schemas.openxmlformats.org/officeDocument/2006/relationships/customXml" Target="../ink/ink2699.xml"/><Relationship Id="rId839" Type="http://schemas.openxmlformats.org/officeDocument/2006/relationships/image" Target="../media/image1271.png"/><Relationship Id="rId1164" Type="http://schemas.openxmlformats.org/officeDocument/2006/relationships/customXml" Target="../ink/ink2914.xml"/><Relationship Id="rId173" Type="http://schemas.openxmlformats.org/officeDocument/2006/relationships/image" Target="../media/image944.png"/><Relationship Id="rId380" Type="http://schemas.openxmlformats.org/officeDocument/2006/relationships/image" Target="../media/image1045.png"/><Relationship Id="rId601" Type="http://schemas.openxmlformats.org/officeDocument/2006/relationships/image" Target="../media/image1154.png"/><Relationship Id="rId1024" Type="http://schemas.openxmlformats.org/officeDocument/2006/relationships/customXml" Target="../ink/ink2843.xml"/><Relationship Id="rId1231" Type="http://schemas.openxmlformats.org/officeDocument/2006/relationships/image" Target="../media/image1464.png"/><Relationship Id="rId240" Type="http://schemas.openxmlformats.org/officeDocument/2006/relationships/image" Target="../media/image976.png"/><Relationship Id="rId478" Type="http://schemas.openxmlformats.org/officeDocument/2006/relationships/customXml" Target="../ink/ink2567.xml"/><Relationship Id="rId685" Type="http://schemas.openxmlformats.org/officeDocument/2006/relationships/image" Target="../media/image1195.png"/><Relationship Id="rId892" Type="http://schemas.openxmlformats.org/officeDocument/2006/relationships/customXml" Target="../ink/ink2775.xml"/><Relationship Id="rId906" Type="http://schemas.openxmlformats.org/officeDocument/2006/relationships/image" Target="../media/image1304.png"/><Relationship Id="rId35" Type="http://schemas.openxmlformats.org/officeDocument/2006/relationships/customXml" Target="../ink/ink2342.xml"/><Relationship Id="rId100" Type="http://schemas.openxmlformats.org/officeDocument/2006/relationships/customXml" Target="../ink/ink2375.xml"/><Relationship Id="rId338" Type="http://schemas.openxmlformats.org/officeDocument/2006/relationships/customXml" Target="../ink/ink2495.xml"/><Relationship Id="rId545" Type="http://schemas.openxmlformats.org/officeDocument/2006/relationships/image" Target="../media/image1126.png"/><Relationship Id="rId752" Type="http://schemas.openxmlformats.org/officeDocument/2006/relationships/image" Target="../media/image1228.png"/><Relationship Id="rId1175" Type="http://schemas.openxmlformats.org/officeDocument/2006/relationships/image" Target="../media/image1436.png"/><Relationship Id="rId184" Type="http://schemas.openxmlformats.org/officeDocument/2006/relationships/customXml" Target="../ink/ink2417.xml"/><Relationship Id="rId391" Type="http://schemas.openxmlformats.org/officeDocument/2006/relationships/customXml" Target="../ink/ink2522.xml"/><Relationship Id="rId405" Type="http://schemas.openxmlformats.org/officeDocument/2006/relationships/customXml" Target="../ink/ink2529.xml"/><Relationship Id="rId612" Type="http://schemas.openxmlformats.org/officeDocument/2006/relationships/customXml" Target="../ink/ink2634.xml"/><Relationship Id="rId1035" Type="http://schemas.openxmlformats.org/officeDocument/2006/relationships/customXml" Target="../ink/ink2849.xml"/><Relationship Id="rId1242" Type="http://schemas.openxmlformats.org/officeDocument/2006/relationships/customXml" Target="../ink/ink2953.xml"/><Relationship Id="rId251" Type="http://schemas.openxmlformats.org/officeDocument/2006/relationships/customXml" Target="../ink/ink2451.xml"/><Relationship Id="rId489" Type="http://schemas.openxmlformats.org/officeDocument/2006/relationships/image" Target="../media/image1098.png"/><Relationship Id="rId696" Type="http://schemas.openxmlformats.org/officeDocument/2006/relationships/customXml" Target="../ink/ink2676.xml"/><Relationship Id="rId917" Type="http://schemas.openxmlformats.org/officeDocument/2006/relationships/customXml" Target="../ink/ink2788.xml"/><Relationship Id="rId1102" Type="http://schemas.openxmlformats.org/officeDocument/2006/relationships/customXml" Target="../ink/ink2883.xml"/><Relationship Id="rId46" Type="http://schemas.openxmlformats.org/officeDocument/2006/relationships/image" Target="../media/image880.png"/><Relationship Id="rId349" Type="http://schemas.openxmlformats.org/officeDocument/2006/relationships/customXml" Target="../ink/ink2501.xml"/><Relationship Id="rId556" Type="http://schemas.openxmlformats.org/officeDocument/2006/relationships/customXml" Target="../ink/ink2606.xml"/><Relationship Id="rId763" Type="http://schemas.openxmlformats.org/officeDocument/2006/relationships/image" Target="../media/image1233.png"/><Relationship Id="rId1186" Type="http://schemas.openxmlformats.org/officeDocument/2006/relationships/customXml" Target="../ink/ink2925.xml"/><Relationship Id="rId111" Type="http://schemas.openxmlformats.org/officeDocument/2006/relationships/image" Target="../media/image913.png"/><Relationship Id="rId195" Type="http://schemas.openxmlformats.org/officeDocument/2006/relationships/image" Target="../media/image955.png"/><Relationship Id="rId209" Type="http://schemas.openxmlformats.org/officeDocument/2006/relationships/customXml" Target="../ink/ink2430.xml"/><Relationship Id="rId416" Type="http://schemas.openxmlformats.org/officeDocument/2006/relationships/image" Target="../media/image1063.png"/><Relationship Id="rId970" Type="http://schemas.openxmlformats.org/officeDocument/2006/relationships/image" Target="../media/image1336.png"/><Relationship Id="rId1046" Type="http://schemas.openxmlformats.org/officeDocument/2006/relationships/image" Target="../media/image1372.png"/><Relationship Id="rId1253" Type="http://schemas.openxmlformats.org/officeDocument/2006/relationships/image" Target="../media/image1475.png"/><Relationship Id="rId623" Type="http://schemas.openxmlformats.org/officeDocument/2006/relationships/image" Target="../media/image1165.png"/><Relationship Id="rId830" Type="http://schemas.openxmlformats.org/officeDocument/2006/relationships/customXml" Target="../ink/ink2744.xml"/><Relationship Id="rId928" Type="http://schemas.openxmlformats.org/officeDocument/2006/relationships/image" Target="../media/image1315.png"/><Relationship Id="rId57" Type="http://schemas.openxmlformats.org/officeDocument/2006/relationships/customXml" Target="../ink/ink2353.xml"/><Relationship Id="rId262" Type="http://schemas.openxmlformats.org/officeDocument/2006/relationships/customXml" Target="../ink/ink2457.xml"/><Relationship Id="rId567" Type="http://schemas.openxmlformats.org/officeDocument/2006/relationships/image" Target="../media/image1137.png"/><Relationship Id="rId1113" Type="http://schemas.openxmlformats.org/officeDocument/2006/relationships/image" Target="../media/image1405.png"/><Relationship Id="rId1197" Type="http://schemas.openxmlformats.org/officeDocument/2006/relationships/image" Target="../media/image1447.png"/><Relationship Id="rId122" Type="http://schemas.openxmlformats.org/officeDocument/2006/relationships/customXml" Target="../ink/ink2386.xml"/><Relationship Id="rId774" Type="http://schemas.openxmlformats.org/officeDocument/2006/relationships/customXml" Target="../ink/ink2716.xml"/><Relationship Id="rId981" Type="http://schemas.openxmlformats.org/officeDocument/2006/relationships/customXml" Target="../ink/ink2820.xml"/><Relationship Id="rId1057" Type="http://schemas.openxmlformats.org/officeDocument/2006/relationships/image" Target="../media/image1377.png"/><Relationship Id="rId427" Type="http://schemas.openxmlformats.org/officeDocument/2006/relationships/image" Target="../media/image1068.png"/><Relationship Id="rId634" Type="http://schemas.openxmlformats.org/officeDocument/2006/relationships/customXml" Target="../ink/ink2645.xml"/><Relationship Id="rId841" Type="http://schemas.openxmlformats.org/officeDocument/2006/relationships/image" Target="../media/image1272.png"/><Relationship Id="rId1264" Type="http://schemas.openxmlformats.org/officeDocument/2006/relationships/customXml" Target="../ink/ink2964.xml"/><Relationship Id="rId273" Type="http://schemas.openxmlformats.org/officeDocument/2006/relationships/image" Target="../media/image992.png"/><Relationship Id="rId480" Type="http://schemas.openxmlformats.org/officeDocument/2006/relationships/customXml" Target="../ink/ink2568.xml"/><Relationship Id="rId701" Type="http://schemas.openxmlformats.org/officeDocument/2006/relationships/image" Target="../media/image1203.png"/><Relationship Id="rId939" Type="http://schemas.openxmlformats.org/officeDocument/2006/relationships/customXml" Target="../ink/ink2799.xml"/><Relationship Id="rId1124" Type="http://schemas.openxmlformats.org/officeDocument/2006/relationships/customXml" Target="../ink/ink2894.xml"/><Relationship Id="rId68" Type="http://schemas.openxmlformats.org/officeDocument/2006/relationships/image" Target="../media/image892.png"/><Relationship Id="rId133" Type="http://schemas.openxmlformats.org/officeDocument/2006/relationships/image" Target="../media/image924.png"/><Relationship Id="rId340" Type="http://schemas.openxmlformats.org/officeDocument/2006/relationships/customXml" Target="../ink/ink2496.xml"/><Relationship Id="rId578" Type="http://schemas.openxmlformats.org/officeDocument/2006/relationships/customXml" Target="../ink/ink2617.xml"/><Relationship Id="rId785" Type="http://schemas.openxmlformats.org/officeDocument/2006/relationships/image" Target="../media/image1244.png"/><Relationship Id="rId992" Type="http://schemas.openxmlformats.org/officeDocument/2006/relationships/image" Target="../media/image1347.png"/><Relationship Id="rId200" Type="http://schemas.openxmlformats.org/officeDocument/2006/relationships/image" Target="../media/image957.png"/><Relationship Id="rId438" Type="http://schemas.openxmlformats.org/officeDocument/2006/relationships/customXml" Target="../ink/ink2546.xml"/><Relationship Id="rId645" Type="http://schemas.openxmlformats.org/officeDocument/2006/relationships/image" Target="../media/image1175.png"/><Relationship Id="rId852" Type="http://schemas.openxmlformats.org/officeDocument/2006/relationships/customXml" Target="../ink/ink2755.xml"/><Relationship Id="rId1068" Type="http://schemas.openxmlformats.org/officeDocument/2006/relationships/customXml" Target="../ink/ink2866.xml"/><Relationship Id="rId284" Type="http://schemas.openxmlformats.org/officeDocument/2006/relationships/customXml" Target="../ink/ink2468.xml"/><Relationship Id="rId491" Type="http://schemas.openxmlformats.org/officeDocument/2006/relationships/image" Target="../media/image1099.png"/><Relationship Id="rId505" Type="http://schemas.openxmlformats.org/officeDocument/2006/relationships/image" Target="../media/image1106.png"/><Relationship Id="rId712" Type="http://schemas.openxmlformats.org/officeDocument/2006/relationships/customXml" Target="../ink/ink2684.xml"/><Relationship Id="rId1135" Type="http://schemas.openxmlformats.org/officeDocument/2006/relationships/image" Target="../media/image1416.png"/><Relationship Id="rId79" Type="http://schemas.openxmlformats.org/officeDocument/2006/relationships/customXml" Target="../ink/ink2364.xml"/><Relationship Id="rId144" Type="http://schemas.openxmlformats.org/officeDocument/2006/relationships/customXml" Target="../ink/ink2397.xml"/><Relationship Id="rId589" Type="http://schemas.openxmlformats.org/officeDocument/2006/relationships/image" Target="../media/image1148.png"/><Relationship Id="rId796" Type="http://schemas.openxmlformats.org/officeDocument/2006/relationships/customXml" Target="../ink/ink2727.xml"/><Relationship Id="rId1202" Type="http://schemas.openxmlformats.org/officeDocument/2006/relationships/customXml" Target="../ink/ink2933.xml"/><Relationship Id="rId351" Type="http://schemas.openxmlformats.org/officeDocument/2006/relationships/customXml" Target="../ink/ink2502.xml"/><Relationship Id="rId449" Type="http://schemas.openxmlformats.org/officeDocument/2006/relationships/image" Target="../media/image1079.png"/><Relationship Id="rId656" Type="http://schemas.openxmlformats.org/officeDocument/2006/relationships/customXml" Target="../ink/ink2656.xml"/><Relationship Id="rId863" Type="http://schemas.openxmlformats.org/officeDocument/2006/relationships/image" Target="../media/image1283.png"/><Relationship Id="rId1079" Type="http://schemas.openxmlformats.org/officeDocument/2006/relationships/image" Target="../media/image1388.png"/><Relationship Id="rId211" Type="http://schemas.openxmlformats.org/officeDocument/2006/relationships/customXml" Target="../ink/ink2431.xml"/><Relationship Id="rId295" Type="http://schemas.openxmlformats.org/officeDocument/2006/relationships/image" Target="../media/image38.png"/><Relationship Id="rId309" Type="http://schemas.openxmlformats.org/officeDocument/2006/relationships/image" Target="../media/image1009.png"/><Relationship Id="rId516" Type="http://schemas.openxmlformats.org/officeDocument/2006/relationships/customXml" Target="../ink/ink2586.xml"/><Relationship Id="rId1146" Type="http://schemas.openxmlformats.org/officeDocument/2006/relationships/customXml" Target="../ink/ink2905.xml"/><Relationship Id="rId723" Type="http://schemas.openxmlformats.org/officeDocument/2006/relationships/image" Target="../media/image1214.png"/><Relationship Id="rId930" Type="http://schemas.openxmlformats.org/officeDocument/2006/relationships/image" Target="../media/image1316.png"/><Relationship Id="rId1006" Type="http://schemas.openxmlformats.org/officeDocument/2006/relationships/customXml" Target="../ink/ink2833.xml"/><Relationship Id="rId155" Type="http://schemas.openxmlformats.org/officeDocument/2006/relationships/image" Target="../media/image935.png"/><Relationship Id="rId362" Type="http://schemas.openxmlformats.org/officeDocument/2006/relationships/image" Target="../media/image1035.png"/><Relationship Id="rId1213" Type="http://schemas.openxmlformats.org/officeDocument/2006/relationships/image" Target="../media/image1455.png"/><Relationship Id="rId222" Type="http://schemas.openxmlformats.org/officeDocument/2006/relationships/image" Target="../media/image967.png"/><Relationship Id="rId667" Type="http://schemas.openxmlformats.org/officeDocument/2006/relationships/image" Target="../media/image1186.png"/><Relationship Id="rId874" Type="http://schemas.openxmlformats.org/officeDocument/2006/relationships/customXml" Target="../ink/ink2766.xml"/><Relationship Id="rId17" Type="http://schemas.openxmlformats.org/officeDocument/2006/relationships/customXml" Target="../ink/ink2333.xml"/><Relationship Id="rId527" Type="http://schemas.openxmlformats.org/officeDocument/2006/relationships/image" Target="../media/image1117.png"/><Relationship Id="rId734" Type="http://schemas.openxmlformats.org/officeDocument/2006/relationships/customXml" Target="../ink/ink2695.xml"/><Relationship Id="rId941" Type="http://schemas.openxmlformats.org/officeDocument/2006/relationships/customXml" Target="../ink/ink2800.xml"/><Relationship Id="rId1157" Type="http://schemas.openxmlformats.org/officeDocument/2006/relationships/image" Target="../media/image1427.png"/><Relationship Id="rId70" Type="http://schemas.openxmlformats.org/officeDocument/2006/relationships/image" Target="../media/image893.png"/><Relationship Id="rId166" Type="http://schemas.openxmlformats.org/officeDocument/2006/relationships/customXml" Target="../ink/ink2408.xml"/><Relationship Id="rId373" Type="http://schemas.openxmlformats.org/officeDocument/2006/relationships/customXml" Target="../ink/ink2513.xml"/><Relationship Id="rId580" Type="http://schemas.openxmlformats.org/officeDocument/2006/relationships/customXml" Target="../ink/ink2618.xml"/><Relationship Id="rId801" Type="http://schemas.openxmlformats.org/officeDocument/2006/relationships/image" Target="../media/image1252.png"/><Relationship Id="rId1017" Type="http://schemas.openxmlformats.org/officeDocument/2006/relationships/customXml" Target="../ink/ink2839.xml"/><Relationship Id="rId1224" Type="http://schemas.openxmlformats.org/officeDocument/2006/relationships/customXml" Target="../ink/ink2944.xml"/><Relationship Id="rId1" Type="http://schemas.openxmlformats.org/officeDocument/2006/relationships/slideLayout" Target="../slideLayouts/slideLayout7.xml"/><Relationship Id="rId233" Type="http://schemas.openxmlformats.org/officeDocument/2006/relationships/customXml" Target="../ink/ink2442.xml"/><Relationship Id="rId440" Type="http://schemas.openxmlformats.org/officeDocument/2006/relationships/customXml" Target="../ink/ink2547.xml"/><Relationship Id="rId678" Type="http://schemas.openxmlformats.org/officeDocument/2006/relationships/customXml" Target="../ink/ink2667.xml"/><Relationship Id="rId885" Type="http://schemas.openxmlformats.org/officeDocument/2006/relationships/image" Target="../media/image1294.png"/><Relationship Id="rId1070" Type="http://schemas.openxmlformats.org/officeDocument/2006/relationships/customXml" Target="../ink/ink2867.xml"/><Relationship Id="rId28" Type="http://schemas.openxmlformats.org/officeDocument/2006/relationships/image" Target="../media/image872.png"/><Relationship Id="rId300" Type="http://schemas.openxmlformats.org/officeDocument/2006/relationships/customXml" Target="../ink/ink2476.xml"/><Relationship Id="rId538" Type="http://schemas.openxmlformats.org/officeDocument/2006/relationships/customXml" Target="../ink/ink2597.xml"/><Relationship Id="rId745" Type="http://schemas.openxmlformats.org/officeDocument/2006/relationships/customXml" Target="../ink/ink2701.xml"/><Relationship Id="rId952" Type="http://schemas.openxmlformats.org/officeDocument/2006/relationships/image" Target="../media/image1327.png"/><Relationship Id="rId1168" Type="http://schemas.openxmlformats.org/officeDocument/2006/relationships/customXml" Target="../ink/ink2916.xml"/><Relationship Id="rId81" Type="http://schemas.openxmlformats.org/officeDocument/2006/relationships/customXml" Target="../ink/ink2365.xml"/><Relationship Id="rId177" Type="http://schemas.openxmlformats.org/officeDocument/2006/relationships/image" Target="../media/image946.png"/><Relationship Id="rId384" Type="http://schemas.openxmlformats.org/officeDocument/2006/relationships/image" Target="../media/image1047.png"/><Relationship Id="rId591" Type="http://schemas.openxmlformats.org/officeDocument/2006/relationships/image" Target="../media/image1149.png"/><Relationship Id="rId605" Type="http://schemas.openxmlformats.org/officeDocument/2006/relationships/image" Target="../media/image1156.png"/><Relationship Id="rId812" Type="http://schemas.openxmlformats.org/officeDocument/2006/relationships/customXml" Target="../ink/ink2735.xml"/><Relationship Id="rId1028" Type="http://schemas.openxmlformats.org/officeDocument/2006/relationships/customXml" Target="../ink/ink2845.xml"/><Relationship Id="rId1235" Type="http://schemas.openxmlformats.org/officeDocument/2006/relationships/image" Target="../media/image1466.png"/><Relationship Id="rId244" Type="http://schemas.openxmlformats.org/officeDocument/2006/relationships/image" Target="../media/image978.png"/><Relationship Id="rId689" Type="http://schemas.openxmlformats.org/officeDocument/2006/relationships/image" Target="../media/image1197.png"/><Relationship Id="rId896" Type="http://schemas.openxmlformats.org/officeDocument/2006/relationships/customXml" Target="../ink/ink2777.xml"/><Relationship Id="rId1081" Type="http://schemas.openxmlformats.org/officeDocument/2006/relationships/image" Target="../media/image1389.png"/><Relationship Id="rId39" Type="http://schemas.openxmlformats.org/officeDocument/2006/relationships/customXml" Target="../ink/ink2344.xml"/><Relationship Id="rId451" Type="http://schemas.openxmlformats.org/officeDocument/2006/relationships/image" Target="../media/image1080.png"/><Relationship Id="rId549" Type="http://schemas.openxmlformats.org/officeDocument/2006/relationships/image" Target="../media/image1128.png"/><Relationship Id="rId756" Type="http://schemas.openxmlformats.org/officeDocument/2006/relationships/image" Target="../media/image1230.png"/><Relationship Id="rId1179" Type="http://schemas.openxmlformats.org/officeDocument/2006/relationships/image" Target="../media/image1438.png"/><Relationship Id="rId104" Type="http://schemas.openxmlformats.org/officeDocument/2006/relationships/customXml" Target="../ink/ink2377.xml"/><Relationship Id="rId188" Type="http://schemas.openxmlformats.org/officeDocument/2006/relationships/customXml" Target="../ink/ink2419.xml"/><Relationship Id="rId311" Type="http://schemas.openxmlformats.org/officeDocument/2006/relationships/image" Target="../media/image1010.png"/><Relationship Id="rId395" Type="http://schemas.openxmlformats.org/officeDocument/2006/relationships/customXml" Target="../ink/ink2524.xml"/><Relationship Id="rId409" Type="http://schemas.openxmlformats.org/officeDocument/2006/relationships/customXml" Target="../ink/ink2531.xml"/><Relationship Id="rId963" Type="http://schemas.openxmlformats.org/officeDocument/2006/relationships/customXml" Target="../ink/ink2811.xml"/><Relationship Id="rId1039" Type="http://schemas.openxmlformats.org/officeDocument/2006/relationships/customXml" Target="../ink/ink2851.xml"/><Relationship Id="rId1246" Type="http://schemas.openxmlformats.org/officeDocument/2006/relationships/customXml" Target="../ink/ink2955.xml"/><Relationship Id="rId92" Type="http://schemas.openxmlformats.org/officeDocument/2006/relationships/image" Target="../media/image904.png"/><Relationship Id="rId616" Type="http://schemas.openxmlformats.org/officeDocument/2006/relationships/customXml" Target="../ink/ink2636.xml"/><Relationship Id="rId823" Type="http://schemas.openxmlformats.org/officeDocument/2006/relationships/image" Target="../media/image1263.png"/><Relationship Id="rId255" Type="http://schemas.openxmlformats.org/officeDocument/2006/relationships/customXml" Target="../ink/ink2453.xml"/><Relationship Id="rId462" Type="http://schemas.openxmlformats.org/officeDocument/2006/relationships/image" Target="../media/image1085.png"/><Relationship Id="rId1092" Type="http://schemas.openxmlformats.org/officeDocument/2006/relationships/customXml" Target="../ink/ink2878.xml"/><Relationship Id="rId1106" Type="http://schemas.openxmlformats.org/officeDocument/2006/relationships/customXml" Target="../ink/ink2885.xml"/><Relationship Id="rId115" Type="http://schemas.openxmlformats.org/officeDocument/2006/relationships/image" Target="../media/image915.png"/><Relationship Id="rId322" Type="http://schemas.openxmlformats.org/officeDocument/2006/relationships/customXml" Target="../ink/ink2487.xml"/><Relationship Id="rId767" Type="http://schemas.openxmlformats.org/officeDocument/2006/relationships/image" Target="../media/image1235.png"/><Relationship Id="rId974" Type="http://schemas.openxmlformats.org/officeDocument/2006/relationships/image" Target="../media/image1338.png"/><Relationship Id="rId199" Type="http://schemas.openxmlformats.org/officeDocument/2006/relationships/customXml" Target="../ink/ink2425.xml"/><Relationship Id="rId627" Type="http://schemas.openxmlformats.org/officeDocument/2006/relationships/image" Target="../media/image1167.png"/><Relationship Id="rId834" Type="http://schemas.openxmlformats.org/officeDocument/2006/relationships/customXml" Target="../ink/ink2746.xml"/><Relationship Id="rId1257" Type="http://schemas.openxmlformats.org/officeDocument/2006/relationships/image" Target="../media/image1477.png"/><Relationship Id="rId266" Type="http://schemas.openxmlformats.org/officeDocument/2006/relationships/customXml" Target="../ink/ink2459.xml"/><Relationship Id="rId473" Type="http://schemas.openxmlformats.org/officeDocument/2006/relationships/image" Target="../media/image1090.png"/><Relationship Id="rId680" Type="http://schemas.openxmlformats.org/officeDocument/2006/relationships/customXml" Target="../ink/ink2668.xml"/><Relationship Id="rId901" Type="http://schemas.openxmlformats.org/officeDocument/2006/relationships/customXml" Target="../ink/ink2780.xml"/><Relationship Id="rId1117" Type="http://schemas.openxmlformats.org/officeDocument/2006/relationships/image" Target="../media/image1407.png"/><Relationship Id="rId30" Type="http://schemas.openxmlformats.org/officeDocument/2006/relationships/image" Target="../media/image873.png"/><Relationship Id="rId126" Type="http://schemas.openxmlformats.org/officeDocument/2006/relationships/customXml" Target="../ink/ink2388.xml"/><Relationship Id="rId333" Type="http://schemas.openxmlformats.org/officeDocument/2006/relationships/image" Target="../media/image1021.png"/><Relationship Id="rId540" Type="http://schemas.openxmlformats.org/officeDocument/2006/relationships/customXml" Target="../ink/ink2598.xml"/><Relationship Id="rId778" Type="http://schemas.openxmlformats.org/officeDocument/2006/relationships/customXml" Target="../ink/ink2718.xml"/><Relationship Id="rId985" Type="http://schemas.openxmlformats.org/officeDocument/2006/relationships/customXml" Target="../ink/ink2822.xml"/><Relationship Id="rId1170" Type="http://schemas.openxmlformats.org/officeDocument/2006/relationships/customXml" Target="../ink/ink2917.xml"/><Relationship Id="rId638" Type="http://schemas.openxmlformats.org/officeDocument/2006/relationships/customXml" Target="../ink/ink2647.xml"/><Relationship Id="rId845" Type="http://schemas.openxmlformats.org/officeDocument/2006/relationships/image" Target="../media/image1274.png"/><Relationship Id="rId1030" Type="http://schemas.openxmlformats.org/officeDocument/2006/relationships/customXml" Target="../ink/ink2846.xml"/><Relationship Id="rId1268" Type="http://schemas.openxmlformats.org/officeDocument/2006/relationships/customXml" Target="../ink/ink2966.xml"/><Relationship Id="rId277" Type="http://schemas.openxmlformats.org/officeDocument/2006/relationships/image" Target="../media/image994.png"/><Relationship Id="rId400" Type="http://schemas.openxmlformats.org/officeDocument/2006/relationships/image" Target="../media/image1055.png"/><Relationship Id="rId484" Type="http://schemas.openxmlformats.org/officeDocument/2006/relationships/customXml" Target="../ink/ink2570.xml"/><Relationship Id="rId705" Type="http://schemas.openxmlformats.org/officeDocument/2006/relationships/image" Target="../media/image1205.png"/><Relationship Id="rId1128" Type="http://schemas.openxmlformats.org/officeDocument/2006/relationships/customXml" Target="../ink/ink2896.xml"/><Relationship Id="rId137" Type="http://schemas.openxmlformats.org/officeDocument/2006/relationships/image" Target="../media/image926.png"/><Relationship Id="rId344" Type="http://schemas.openxmlformats.org/officeDocument/2006/relationships/customXml" Target="../ink/ink2498.xml"/><Relationship Id="rId691" Type="http://schemas.openxmlformats.org/officeDocument/2006/relationships/image" Target="../media/image1198.png"/><Relationship Id="rId789" Type="http://schemas.openxmlformats.org/officeDocument/2006/relationships/image" Target="../media/image1246.png"/><Relationship Id="rId912" Type="http://schemas.openxmlformats.org/officeDocument/2006/relationships/image" Target="../media/image1307.png"/><Relationship Id="rId996" Type="http://schemas.openxmlformats.org/officeDocument/2006/relationships/image" Target="../media/image1349.png"/><Relationship Id="rId41" Type="http://schemas.openxmlformats.org/officeDocument/2006/relationships/customXml" Target="../ink/ink2345.xml"/><Relationship Id="rId551" Type="http://schemas.openxmlformats.org/officeDocument/2006/relationships/image" Target="../media/image1129.png"/><Relationship Id="rId649" Type="http://schemas.openxmlformats.org/officeDocument/2006/relationships/image" Target="../media/image1177.png"/><Relationship Id="rId856" Type="http://schemas.openxmlformats.org/officeDocument/2006/relationships/customXml" Target="../ink/ink2757.xml"/><Relationship Id="rId1181" Type="http://schemas.openxmlformats.org/officeDocument/2006/relationships/image" Target="../media/image1439.png"/><Relationship Id="rId190" Type="http://schemas.openxmlformats.org/officeDocument/2006/relationships/customXml" Target="../ink/ink2420.xml"/><Relationship Id="rId204" Type="http://schemas.openxmlformats.org/officeDocument/2006/relationships/image" Target="../media/image959.png"/><Relationship Id="rId288" Type="http://schemas.openxmlformats.org/officeDocument/2006/relationships/customXml" Target="../ink/ink2470.xml"/><Relationship Id="rId411" Type="http://schemas.openxmlformats.org/officeDocument/2006/relationships/customXml" Target="../ink/ink2532.xml"/><Relationship Id="rId509" Type="http://schemas.openxmlformats.org/officeDocument/2006/relationships/image" Target="../media/image1108.png"/><Relationship Id="rId1041" Type="http://schemas.openxmlformats.org/officeDocument/2006/relationships/customXml" Target="../ink/ink2852.xml"/><Relationship Id="rId1139" Type="http://schemas.openxmlformats.org/officeDocument/2006/relationships/image" Target="../media/image1418.png"/><Relationship Id="rId495" Type="http://schemas.openxmlformats.org/officeDocument/2006/relationships/image" Target="../media/image1101.png"/><Relationship Id="rId716" Type="http://schemas.openxmlformats.org/officeDocument/2006/relationships/customXml" Target="../ink/ink2686.xml"/><Relationship Id="rId923" Type="http://schemas.openxmlformats.org/officeDocument/2006/relationships/customXml" Target="../ink/ink2791.xml"/><Relationship Id="rId52" Type="http://schemas.openxmlformats.org/officeDocument/2006/relationships/image" Target="../media/image883.png"/><Relationship Id="rId148" Type="http://schemas.openxmlformats.org/officeDocument/2006/relationships/customXml" Target="../ink/ink2399.xml"/><Relationship Id="rId355" Type="http://schemas.openxmlformats.org/officeDocument/2006/relationships/customXml" Target="../ink/ink2504.xml"/><Relationship Id="rId562" Type="http://schemas.openxmlformats.org/officeDocument/2006/relationships/customXml" Target="../ink/ink2609.xml"/><Relationship Id="rId1192" Type="http://schemas.openxmlformats.org/officeDocument/2006/relationships/customXml" Target="../ink/ink2928.xml"/><Relationship Id="rId1206" Type="http://schemas.openxmlformats.org/officeDocument/2006/relationships/customXml" Target="../ink/ink2935.xml"/><Relationship Id="rId215" Type="http://schemas.openxmlformats.org/officeDocument/2006/relationships/customXml" Target="../ink/ink2433.xml"/><Relationship Id="rId422" Type="http://schemas.openxmlformats.org/officeDocument/2006/relationships/customXml" Target="../ink/ink2538.xml"/><Relationship Id="rId867" Type="http://schemas.openxmlformats.org/officeDocument/2006/relationships/image" Target="../media/image1285.png"/><Relationship Id="rId1052" Type="http://schemas.openxmlformats.org/officeDocument/2006/relationships/image" Target="../media/image1375.png"/><Relationship Id="rId299" Type="http://schemas.openxmlformats.org/officeDocument/2006/relationships/image" Target="../media/image1004.png"/><Relationship Id="rId727" Type="http://schemas.openxmlformats.org/officeDocument/2006/relationships/image" Target="../media/image1216.png"/><Relationship Id="rId934" Type="http://schemas.openxmlformats.org/officeDocument/2006/relationships/image" Target="../media/image1318.png"/><Relationship Id="rId63" Type="http://schemas.openxmlformats.org/officeDocument/2006/relationships/customXml" Target="../ink/ink2356.xml"/><Relationship Id="rId159" Type="http://schemas.openxmlformats.org/officeDocument/2006/relationships/image" Target="../media/image937.png"/><Relationship Id="rId366" Type="http://schemas.openxmlformats.org/officeDocument/2006/relationships/image" Target="../media/image1038.png"/><Relationship Id="rId573" Type="http://schemas.openxmlformats.org/officeDocument/2006/relationships/image" Target="../media/image1140.png"/><Relationship Id="rId780" Type="http://schemas.openxmlformats.org/officeDocument/2006/relationships/customXml" Target="../ink/ink2719.xml"/><Relationship Id="rId1217" Type="http://schemas.openxmlformats.org/officeDocument/2006/relationships/image" Target="../media/image1457.png"/><Relationship Id="rId226" Type="http://schemas.openxmlformats.org/officeDocument/2006/relationships/image" Target="../media/image969.png"/><Relationship Id="rId433" Type="http://schemas.openxmlformats.org/officeDocument/2006/relationships/image" Target="../media/image1071.png"/><Relationship Id="rId878" Type="http://schemas.openxmlformats.org/officeDocument/2006/relationships/customXml" Target="../ink/ink2768.xml"/><Relationship Id="rId1063" Type="http://schemas.openxmlformats.org/officeDocument/2006/relationships/image" Target="../media/image1380.png"/><Relationship Id="rId1270" Type="http://schemas.openxmlformats.org/officeDocument/2006/relationships/customXml" Target="../ink/ink2967.xml"/><Relationship Id="rId640" Type="http://schemas.openxmlformats.org/officeDocument/2006/relationships/customXml" Target="../ink/ink2648.xml"/><Relationship Id="rId738" Type="http://schemas.openxmlformats.org/officeDocument/2006/relationships/image" Target="../media/image1221.png"/><Relationship Id="rId945" Type="http://schemas.openxmlformats.org/officeDocument/2006/relationships/customXml" Target="../ink/ink2802.xml"/><Relationship Id="rId74" Type="http://schemas.openxmlformats.org/officeDocument/2006/relationships/image" Target="../media/image895.png"/><Relationship Id="rId377" Type="http://schemas.openxmlformats.org/officeDocument/2006/relationships/customXml" Target="../ink/ink2515.xml"/><Relationship Id="rId500" Type="http://schemas.openxmlformats.org/officeDocument/2006/relationships/customXml" Target="../ink/ink2578.xml"/><Relationship Id="rId584" Type="http://schemas.openxmlformats.org/officeDocument/2006/relationships/customXml" Target="../ink/ink2620.xml"/><Relationship Id="rId805" Type="http://schemas.openxmlformats.org/officeDocument/2006/relationships/image" Target="../media/image1254.png"/><Relationship Id="rId1130" Type="http://schemas.openxmlformats.org/officeDocument/2006/relationships/customXml" Target="../ink/ink2897.xml"/><Relationship Id="rId1228" Type="http://schemas.openxmlformats.org/officeDocument/2006/relationships/customXml" Target="../ink/ink2946.xml"/><Relationship Id="rId5" Type="http://schemas.openxmlformats.org/officeDocument/2006/relationships/customXml" Target="../ink/ink2327.xml"/><Relationship Id="rId237" Type="http://schemas.openxmlformats.org/officeDocument/2006/relationships/customXml" Target="../ink/ink2444.xml"/><Relationship Id="rId791" Type="http://schemas.openxmlformats.org/officeDocument/2006/relationships/image" Target="../media/image1247.png"/><Relationship Id="rId889" Type="http://schemas.openxmlformats.org/officeDocument/2006/relationships/image" Target="../media/image1296.png"/><Relationship Id="rId1074" Type="http://schemas.openxmlformats.org/officeDocument/2006/relationships/customXml" Target="../ink/ink2869.xml"/><Relationship Id="rId444" Type="http://schemas.openxmlformats.org/officeDocument/2006/relationships/customXml" Target="../ink/ink2549.xml"/><Relationship Id="rId651" Type="http://schemas.openxmlformats.org/officeDocument/2006/relationships/image" Target="../media/image1178.png"/><Relationship Id="rId749" Type="http://schemas.openxmlformats.org/officeDocument/2006/relationships/customXml" Target="../ink/ink2703.xml"/><Relationship Id="rId290" Type="http://schemas.openxmlformats.org/officeDocument/2006/relationships/customXml" Target="../ink/ink2471.xml"/><Relationship Id="rId304" Type="http://schemas.openxmlformats.org/officeDocument/2006/relationships/customXml" Target="../ink/ink2478.xml"/><Relationship Id="rId388" Type="http://schemas.openxmlformats.org/officeDocument/2006/relationships/image" Target="../media/image1049.png"/><Relationship Id="rId511" Type="http://schemas.openxmlformats.org/officeDocument/2006/relationships/image" Target="../media/image1109.png"/><Relationship Id="rId609" Type="http://schemas.openxmlformats.org/officeDocument/2006/relationships/image" Target="../media/image1158.png"/><Relationship Id="rId956" Type="http://schemas.openxmlformats.org/officeDocument/2006/relationships/image" Target="../media/image1329.png"/><Relationship Id="rId1141" Type="http://schemas.openxmlformats.org/officeDocument/2006/relationships/image" Target="../media/image1419.png"/><Relationship Id="rId1239" Type="http://schemas.openxmlformats.org/officeDocument/2006/relationships/image" Target="../media/image1468.png"/><Relationship Id="rId85" Type="http://schemas.openxmlformats.org/officeDocument/2006/relationships/customXml" Target="../ink/ink2367.xml"/><Relationship Id="rId150" Type="http://schemas.openxmlformats.org/officeDocument/2006/relationships/customXml" Target="../ink/ink2400.xml"/><Relationship Id="rId595" Type="http://schemas.openxmlformats.org/officeDocument/2006/relationships/image" Target="../media/image1151.png"/><Relationship Id="rId816" Type="http://schemas.openxmlformats.org/officeDocument/2006/relationships/customXml" Target="../ink/ink2737.xml"/><Relationship Id="rId1001" Type="http://schemas.openxmlformats.org/officeDocument/2006/relationships/customXml" Target="../ink/ink2830.xml"/><Relationship Id="rId248" Type="http://schemas.openxmlformats.org/officeDocument/2006/relationships/image" Target="../media/image980.png"/><Relationship Id="rId455" Type="http://schemas.openxmlformats.org/officeDocument/2006/relationships/image" Target="../media/image1082.png"/><Relationship Id="rId662" Type="http://schemas.openxmlformats.org/officeDocument/2006/relationships/customXml" Target="../ink/ink2659.xml"/><Relationship Id="rId1085" Type="http://schemas.openxmlformats.org/officeDocument/2006/relationships/image" Target="../media/image1391.png"/><Relationship Id="rId12" Type="http://schemas.openxmlformats.org/officeDocument/2006/relationships/image" Target="../media/image864.png"/><Relationship Id="rId108" Type="http://schemas.openxmlformats.org/officeDocument/2006/relationships/customXml" Target="../ink/ink2379.xml"/><Relationship Id="rId315" Type="http://schemas.openxmlformats.org/officeDocument/2006/relationships/image" Target="../media/image1012.png"/><Relationship Id="rId522" Type="http://schemas.openxmlformats.org/officeDocument/2006/relationships/customXml" Target="../ink/ink2589.xml"/><Relationship Id="rId967" Type="http://schemas.openxmlformats.org/officeDocument/2006/relationships/customXml" Target="../ink/ink2813.xml"/><Relationship Id="rId1152" Type="http://schemas.openxmlformats.org/officeDocument/2006/relationships/customXml" Target="../ink/ink2908.xml"/><Relationship Id="rId96" Type="http://schemas.openxmlformats.org/officeDocument/2006/relationships/image" Target="../media/image906.png"/><Relationship Id="rId161" Type="http://schemas.openxmlformats.org/officeDocument/2006/relationships/image" Target="../media/image938.png"/><Relationship Id="rId399" Type="http://schemas.openxmlformats.org/officeDocument/2006/relationships/customXml" Target="../ink/ink2526.xml"/><Relationship Id="rId827" Type="http://schemas.openxmlformats.org/officeDocument/2006/relationships/image" Target="../media/image1265.png"/><Relationship Id="rId1012" Type="http://schemas.openxmlformats.org/officeDocument/2006/relationships/image" Target="../media/image1356.png"/><Relationship Id="rId259" Type="http://schemas.openxmlformats.org/officeDocument/2006/relationships/image" Target="../media/image985.png"/><Relationship Id="rId466" Type="http://schemas.openxmlformats.org/officeDocument/2006/relationships/image" Target="../media/image1087.png"/><Relationship Id="rId673" Type="http://schemas.openxmlformats.org/officeDocument/2006/relationships/image" Target="../media/image1189.png"/><Relationship Id="rId880" Type="http://schemas.openxmlformats.org/officeDocument/2006/relationships/customXml" Target="../ink/ink2769.xml"/><Relationship Id="rId1096" Type="http://schemas.openxmlformats.org/officeDocument/2006/relationships/customXml" Target="../ink/ink2880.xml"/><Relationship Id="rId23" Type="http://schemas.openxmlformats.org/officeDocument/2006/relationships/customXml" Target="../ink/ink2336.xml"/><Relationship Id="rId119" Type="http://schemas.openxmlformats.org/officeDocument/2006/relationships/image" Target="../media/image917.png"/><Relationship Id="rId326" Type="http://schemas.openxmlformats.org/officeDocument/2006/relationships/customXml" Target="../ink/ink2489.xml"/><Relationship Id="rId533" Type="http://schemas.openxmlformats.org/officeDocument/2006/relationships/image" Target="../media/image1120.png"/><Relationship Id="rId978" Type="http://schemas.openxmlformats.org/officeDocument/2006/relationships/image" Target="../media/image1340.png"/><Relationship Id="rId1163" Type="http://schemas.openxmlformats.org/officeDocument/2006/relationships/image" Target="../media/image1430.png"/><Relationship Id="rId740" Type="http://schemas.openxmlformats.org/officeDocument/2006/relationships/image" Target="../media/image1222.png"/><Relationship Id="rId838" Type="http://schemas.openxmlformats.org/officeDocument/2006/relationships/customXml" Target="../ink/ink2748.xml"/><Relationship Id="rId1023" Type="http://schemas.openxmlformats.org/officeDocument/2006/relationships/customXml" Target="../ink/ink2842.xml"/><Relationship Id="rId172" Type="http://schemas.openxmlformats.org/officeDocument/2006/relationships/customXml" Target="../ink/ink2411.xml"/><Relationship Id="rId477" Type="http://schemas.openxmlformats.org/officeDocument/2006/relationships/image" Target="../media/image1092.png"/><Relationship Id="rId600" Type="http://schemas.openxmlformats.org/officeDocument/2006/relationships/customXml" Target="../ink/ink2628.xml"/><Relationship Id="rId684" Type="http://schemas.openxmlformats.org/officeDocument/2006/relationships/customXml" Target="../ink/ink2670.xml"/><Relationship Id="rId1230" Type="http://schemas.openxmlformats.org/officeDocument/2006/relationships/customXml" Target="../ink/ink2947.xml"/><Relationship Id="rId337" Type="http://schemas.openxmlformats.org/officeDocument/2006/relationships/image" Target="../media/image1023.png"/><Relationship Id="rId891" Type="http://schemas.openxmlformats.org/officeDocument/2006/relationships/image" Target="../media/image1297.png"/><Relationship Id="rId905" Type="http://schemas.openxmlformats.org/officeDocument/2006/relationships/customXml" Target="../ink/ink2782.xml"/><Relationship Id="rId989" Type="http://schemas.openxmlformats.org/officeDocument/2006/relationships/customXml" Target="../ink/ink2824.xml"/><Relationship Id="rId34" Type="http://schemas.openxmlformats.org/officeDocument/2006/relationships/image" Target="../media/image875.png"/><Relationship Id="rId544" Type="http://schemas.openxmlformats.org/officeDocument/2006/relationships/customXml" Target="../ink/ink2600.xml"/><Relationship Id="rId751" Type="http://schemas.openxmlformats.org/officeDocument/2006/relationships/customXml" Target="../ink/ink2704.xml"/><Relationship Id="rId849" Type="http://schemas.openxmlformats.org/officeDocument/2006/relationships/image" Target="../media/image1276.png"/><Relationship Id="rId1174" Type="http://schemas.openxmlformats.org/officeDocument/2006/relationships/customXml" Target="../ink/ink2919.xml"/><Relationship Id="rId183" Type="http://schemas.openxmlformats.org/officeDocument/2006/relationships/image" Target="../media/image949.png"/><Relationship Id="rId390" Type="http://schemas.openxmlformats.org/officeDocument/2006/relationships/image" Target="../media/image1050.png"/><Relationship Id="rId404" Type="http://schemas.openxmlformats.org/officeDocument/2006/relationships/image" Target="../media/image1057.png"/><Relationship Id="rId611" Type="http://schemas.openxmlformats.org/officeDocument/2006/relationships/image" Target="../media/image1159.png"/><Relationship Id="rId1034" Type="http://schemas.openxmlformats.org/officeDocument/2006/relationships/image" Target="../media/image1366.png"/><Relationship Id="rId1241" Type="http://schemas.openxmlformats.org/officeDocument/2006/relationships/image" Target="../media/image1469.png"/><Relationship Id="rId250" Type="http://schemas.openxmlformats.org/officeDocument/2006/relationships/image" Target="../media/image981.png"/><Relationship Id="rId488" Type="http://schemas.openxmlformats.org/officeDocument/2006/relationships/customXml" Target="../ink/ink2572.xml"/><Relationship Id="rId695" Type="http://schemas.openxmlformats.org/officeDocument/2006/relationships/image" Target="../media/image1200.png"/><Relationship Id="rId709" Type="http://schemas.openxmlformats.org/officeDocument/2006/relationships/image" Target="../media/image1207.png"/><Relationship Id="rId916" Type="http://schemas.openxmlformats.org/officeDocument/2006/relationships/image" Target="../media/image1309.png"/><Relationship Id="rId1101" Type="http://schemas.openxmlformats.org/officeDocument/2006/relationships/image" Target="../media/image1399.png"/><Relationship Id="rId45" Type="http://schemas.openxmlformats.org/officeDocument/2006/relationships/customXml" Target="../ink/ink2347.xml"/><Relationship Id="rId110" Type="http://schemas.openxmlformats.org/officeDocument/2006/relationships/customXml" Target="../ink/ink2380.xml"/><Relationship Id="rId348" Type="http://schemas.openxmlformats.org/officeDocument/2006/relationships/customXml" Target="../ink/ink2500.xml"/><Relationship Id="rId555" Type="http://schemas.openxmlformats.org/officeDocument/2006/relationships/image" Target="../media/image1131.png"/><Relationship Id="rId762" Type="http://schemas.openxmlformats.org/officeDocument/2006/relationships/customXml" Target="../ink/ink2710.xml"/><Relationship Id="rId1185" Type="http://schemas.openxmlformats.org/officeDocument/2006/relationships/image" Target="../media/image1441.png"/><Relationship Id="rId194" Type="http://schemas.openxmlformats.org/officeDocument/2006/relationships/customXml" Target="../ink/ink2422.xml"/><Relationship Id="rId208" Type="http://schemas.openxmlformats.org/officeDocument/2006/relationships/image" Target="../media/image961.png"/><Relationship Id="rId415" Type="http://schemas.openxmlformats.org/officeDocument/2006/relationships/customXml" Target="../ink/ink2534.xml"/><Relationship Id="rId622" Type="http://schemas.openxmlformats.org/officeDocument/2006/relationships/customXml" Target="../ink/ink2639.xml"/><Relationship Id="rId1045" Type="http://schemas.openxmlformats.org/officeDocument/2006/relationships/customXml" Target="../ink/ink2854.xml"/><Relationship Id="rId1252" Type="http://schemas.openxmlformats.org/officeDocument/2006/relationships/customXml" Target="../ink/ink2958.xml"/><Relationship Id="rId261" Type="http://schemas.openxmlformats.org/officeDocument/2006/relationships/image" Target="../media/image986.png"/><Relationship Id="rId499" Type="http://schemas.openxmlformats.org/officeDocument/2006/relationships/image" Target="../media/image1103.png"/><Relationship Id="rId927" Type="http://schemas.openxmlformats.org/officeDocument/2006/relationships/customXml" Target="../ink/ink2793.xml"/><Relationship Id="rId1112" Type="http://schemas.openxmlformats.org/officeDocument/2006/relationships/customXml" Target="../ink/ink2888.xml"/><Relationship Id="rId56" Type="http://schemas.openxmlformats.org/officeDocument/2006/relationships/image" Target="../media/image886.png"/><Relationship Id="rId359" Type="http://schemas.openxmlformats.org/officeDocument/2006/relationships/customXml" Target="../ink/ink2506.xml"/><Relationship Id="rId566" Type="http://schemas.openxmlformats.org/officeDocument/2006/relationships/customXml" Target="../ink/ink2611.xml"/><Relationship Id="rId773" Type="http://schemas.openxmlformats.org/officeDocument/2006/relationships/image" Target="../media/image1238.png"/><Relationship Id="rId1196" Type="http://schemas.openxmlformats.org/officeDocument/2006/relationships/customXml" Target="../ink/ink2930.xml"/><Relationship Id="rId121" Type="http://schemas.openxmlformats.org/officeDocument/2006/relationships/image" Target="../media/image918.png"/><Relationship Id="rId219" Type="http://schemas.openxmlformats.org/officeDocument/2006/relationships/customXml" Target="../ink/ink2435.xml"/><Relationship Id="rId426" Type="http://schemas.openxmlformats.org/officeDocument/2006/relationships/customXml" Target="../ink/ink2540.xml"/><Relationship Id="rId633" Type="http://schemas.openxmlformats.org/officeDocument/2006/relationships/image" Target="../media/image1170.png"/><Relationship Id="rId980" Type="http://schemas.openxmlformats.org/officeDocument/2006/relationships/image" Target="../media/image1341.png"/><Relationship Id="rId1056" Type="http://schemas.openxmlformats.org/officeDocument/2006/relationships/customXml" Target="../ink/ink2860.xml"/><Relationship Id="rId1263" Type="http://schemas.openxmlformats.org/officeDocument/2006/relationships/image" Target="../media/image1480.png"/><Relationship Id="rId840" Type="http://schemas.openxmlformats.org/officeDocument/2006/relationships/customXml" Target="../ink/ink2749.xml"/><Relationship Id="rId938" Type="http://schemas.openxmlformats.org/officeDocument/2006/relationships/image" Target="../media/image1320.png"/><Relationship Id="rId67" Type="http://schemas.openxmlformats.org/officeDocument/2006/relationships/customXml" Target="../ink/ink2358.xml"/><Relationship Id="rId272" Type="http://schemas.openxmlformats.org/officeDocument/2006/relationships/customXml" Target="../ink/ink2462.xml"/><Relationship Id="rId577" Type="http://schemas.openxmlformats.org/officeDocument/2006/relationships/image" Target="../media/image1142.png"/><Relationship Id="rId700" Type="http://schemas.openxmlformats.org/officeDocument/2006/relationships/customXml" Target="../ink/ink2678.xml"/><Relationship Id="rId1123" Type="http://schemas.openxmlformats.org/officeDocument/2006/relationships/image" Target="../media/image1410.png"/><Relationship Id="rId132" Type="http://schemas.openxmlformats.org/officeDocument/2006/relationships/customXml" Target="../ink/ink2391.xml"/><Relationship Id="rId784" Type="http://schemas.openxmlformats.org/officeDocument/2006/relationships/customXml" Target="../ink/ink2721.xml"/><Relationship Id="rId991" Type="http://schemas.openxmlformats.org/officeDocument/2006/relationships/customXml" Target="../ink/ink2825.xml"/><Relationship Id="rId1067" Type="http://schemas.openxmlformats.org/officeDocument/2006/relationships/image" Target="../media/image1382.png"/><Relationship Id="rId437" Type="http://schemas.openxmlformats.org/officeDocument/2006/relationships/image" Target="../media/image1073.png"/><Relationship Id="rId644" Type="http://schemas.openxmlformats.org/officeDocument/2006/relationships/customXml" Target="../ink/ink2650.xml"/><Relationship Id="rId851" Type="http://schemas.openxmlformats.org/officeDocument/2006/relationships/image" Target="../media/image1277.png"/><Relationship Id="rId283" Type="http://schemas.openxmlformats.org/officeDocument/2006/relationships/image" Target="../media/image997.png"/><Relationship Id="rId490" Type="http://schemas.openxmlformats.org/officeDocument/2006/relationships/customXml" Target="../ink/ink2573.xml"/><Relationship Id="rId504" Type="http://schemas.openxmlformats.org/officeDocument/2006/relationships/customXml" Target="../ink/ink2580.xml"/><Relationship Id="rId711" Type="http://schemas.openxmlformats.org/officeDocument/2006/relationships/image" Target="../media/image1208.png"/><Relationship Id="rId949" Type="http://schemas.openxmlformats.org/officeDocument/2006/relationships/customXml" Target="../ink/ink2804.xml"/><Relationship Id="rId1134" Type="http://schemas.openxmlformats.org/officeDocument/2006/relationships/customXml" Target="../ink/ink2899.xml"/><Relationship Id="rId78" Type="http://schemas.openxmlformats.org/officeDocument/2006/relationships/image" Target="../media/image897.png"/><Relationship Id="rId143" Type="http://schemas.openxmlformats.org/officeDocument/2006/relationships/image" Target="../media/image929.png"/><Relationship Id="rId350" Type="http://schemas.openxmlformats.org/officeDocument/2006/relationships/image" Target="../media/image1029.png"/><Relationship Id="rId588" Type="http://schemas.openxmlformats.org/officeDocument/2006/relationships/customXml" Target="../ink/ink2622.xml"/><Relationship Id="rId795" Type="http://schemas.openxmlformats.org/officeDocument/2006/relationships/image" Target="../media/image1249.png"/><Relationship Id="rId809" Type="http://schemas.openxmlformats.org/officeDocument/2006/relationships/image" Target="../media/image1256.png"/><Relationship Id="rId1201" Type="http://schemas.openxmlformats.org/officeDocument/2006/relationships/image" Target="../media/image1449.png"/><Relationship Id="rId9" Type="http://schemas.openxmlformats.org/officeDocument/2006/relationships/customXml" Target="../ink/ink2329.xml"/><Relationship Id="rId210" Type="http://schemas.openxmlformats.org/officeDocument/2006/relationships/image" Target="../media/image962.png"/><Relationship Id="rId448" Type="http://schemas.openxmlformats.org/officeDocument/2006/relationships/customXml" Target="../ink/ink2551.xml"/><Relationship Id="rId655" Type="http://schemas.openxmlformats.org/officeDocument/2006/relationships/image" Target="../media/image1180.png"/><Relationship Id="rId862" Type="http://schemas.openxmlformats.org/officeDocument/2006/relationships/customXml" Target="../ink/ink2760.xml"/><Relationship Id="rId1078" Type="http://schemas.openxmlformats.org/officeDocument/2006/relationships/customXml" Target="../ink/ink2871.xml"/><Relationship Id="rId294" Type="http://schemas.openxmlformats.org/officeDocument/2006/relationships/customXml" Target="../ink/ink2473.xml"/><Relationship Id="rId308" Type="http://schemas.openxmlformats.org/officeDocument/2006/relationships/customXml" Target="../ink/ink2480.xml"/><Relationship Id="rId515" Type="http://schemas.openxmlformats.org/officeDocument/2006/relationships/image" Target="../media/image1111.png"/><Relationship Id="rId722" Type="http://schemas.openxmlformats.org/officeDocument/2006/relationships/customXml" Target="../ink/ink2689.xml"/><Relationship Id="rId1145" Type="http://schemas.openxmlformats.org/officeDocument/2006/relationships/image" Target="../media/image1421.png"/><Relationship Id="rId89" Type="http://schemas.openxmlformats.org/officeDocument/2006/relationships/customXml" Target="../ink/ink2369.xml"/><Relationship Id="rId154" Type="http://schemas.openxmlformats.org/officeDocument/2006/relationships/customXml" Target="../ink/ink2402.xml"/><Relationship Id="rId361" Type="http://schemas.openxmlformats.org/officeDocument/2006/relationships/customXml" Target="../ink/ink2507.xml"/><Relationship Id="rId599" Type="http://schemas.openxmlformats.org/officeDocument/2006/relationships/image" Target="../media/image1153.png"/><Relationship Id="rId1005" Type="http://schemas.openxmlformats.org/officeDocument/2006/relationships/customXml" Target="../ink/ink2832.xml"/><Relationship Id="rId1212" Type="http://schemas.openxmlformats.org/officeDocument/2006/relationships/customXml" Target="../ink/ink2938.xml"/><Relationship Id="rId459" Type="http://schemas.openxmlformats.org/officeDocument/2006/relationships/customXml" Target="../ink/ink2557.xml"/><Relationship Id="rId666" Type="http://schemas.openxmlformats.org/officeDocument/2006/relationships/customXml" Target="../ink/ink2661.xml"/><Relationship Id="rId873" Type="http://schemas.openxmlformats.org/officeDocument/2006/relationships/image" Target="../media/image1288.png"/><Relationship Id="rId1089" Type="http://schemas.openxmlformats.org/officeDocument/2006/relationships/image" Target="../media/image1393.png"/><Relationship Id="rId16" Type="http://schemas.openxmlformats.org/officeDocument/2006/relationships/image" Target="../media/image866.png"/><Relationship Id="rId221" Type="http://schemas.openxmlformats.org/officeDocument/2006/relationships/customXml" Target="../ink/ink2436.xml"/><Relationship Id="rId319" Type="http://schemas.openxmlformats.org/officeDocument/2006/relationships/image" Target="../media/image1014.png"/><Relationship Id="rId526" Type="http://schemas.openxmlformats.org/officeDocument/2006/relationships/customXml" Target="../ink/ink2591.xml"/><Relationship Id="rId1156" Type="http://schemas.openxmlformats.org/officeDocument/2006/relationships/customXml" Target="../ink/ink2910.xml"/><Relationship Id="rId733" Type="http://schemas.openxmlformats.org/officeDocument/2006/relationships/image" Target="../media/image1219.png"/><Relationship Id="rId940" Type="http://schemas.openxmlformats.org/officeDocument/2006/relationships/image" Target="../media/image1321.png"/><Relationship Id="rId1016" Type="http://schemas.openxmlformats.org/officeDocument/2006/relationships/image" Target="../media/image1358.png"/><Relationship Id="rId165" Type="http://schemas.openxmlformats.org/officeDocument/2006/relationships/image" Target="../media/image940.png"/><Relationship Id="rId372" Type="http://schemas.openxmlformats.org/officeDocument/2006/relationships/image" Target="../media/image1041.png"/><Relationship Id="rId677" Type="http://schemas.openxmlformats.org/officeDocument/2006/relationships/image" Target="../media/image1191.png"/><Relationship Id="rId800" Type="http://schemas.openxmlformats.org/officeDocument/2006/relationships/customXml" Target="../ink/ink2729.xml"/><Relationship Id="rId1223" Type="http://schemas.openxmlformats.org/officeDocument/2006/relationships/image" Target="../media/image1460.png"/><Relationship Id="rId232" Type="http://schemas.openxmlformats.org/officeDocument/2006/relationships/image" Target="../media/image972.png"/><Relationship Id="rId884" Type="http://schemas.openxmlformats.org/officeDocument/2006/relationships/customXml" Target="../ink/ink2771.xml"/><Relationship Id="rId27" Type="http://schemas.openxmlformats.org/officeDocument/2006/relationships/customXml" Target="../ink/ink2338.xml"/><Relationship Id="rId537" Type="http://schemas.openxmlformats.org/officeDocument/2006/relationships/image" Target="../media/image1122.png"/><Relationship Id="rId744" Type="http://schemas.openxmlformats.org/officeDocument/2006/relationships/image" Target="../media/image1224.png"/><Relationship Id="rId951" Type="http://schemas.openxmlformats.org/officeDocument/2006/relationships/customXml" Target="../ink/ink2805.xml"/><Relationship Id="rId1167" Type="http://schemas.openxmlformats.org/officeDocument/2006/relationships/image" Target="../media/image1432.png"/><Relationship Id="rId80" Type="http://schemas.openxmlformats.org/officeDocument/2006/relationships/image" Target="../media/image898.png"/><Relationship Id="rId176" Type="http://schemas.openxmlformats.org/officeDocument/2006/relationships/customXml" Target="../ink/ink2413.xml"/><Relationship Id="rId383" Type="http://schemas.openxmlformats.org/officeDocument/2006/relationships/customXml" Target="../ink/ink2518.xml"/><Relationship Id="rId590" Type="http://schemas.openxmlformats.org/officeDocument/2006/relationships/customXml" Target="../ink/ink2623.xml"/><Relationship Id="rId604" Type="http://schemas.openxmlformats.org/officeDocument/2006/relationships/customXml" Target="../ink/ink2630.xml"/><Relationship Id="rId811" Type="http://schemas.openxmlformats.org/officeDocument/2006/relationships/image" Target="../media/image1257.png"/><Relationship Id="rId1027" Type="http://schemas.openxmlformats.org/officeDocument/2006/relationships/image" Target="../media/image1363.png"/><Relationship Id="rId1234" Type="http://schemas.openxmlformats.org/officeDocument/2006/relationships/customXml" Target="../ink/ink2949.xml"/><Relationship Id="rId243" Type="http://schemas.openxmlformats.org/officeDocument/2006/relationships/customXml" Target="../ink/ink2447.xml"/><Relationship Id="rId450" Type="http://schemas.openxmlformats.org/officeDocument/2006/relationships/customXml" Target="../ink/ink2552.xml"/><Relationship Id="rId688" Type="http://schemas.openxmlformats.org/officeDocument/2006/relationships/customXml" Target="../ink/ink2672.xml"/><Relationship Id="rId895" Type="http://schemas.openxmlformats.org/officeDocument/2006/relationships/image" Target="../media/image1299.png"/><Relationship Id="rId909" Type="http://schemas.openxmlformats.org/officeDocument/2006/relationships/customXml" Target="../ink/ink2784.xml"/><Relationship Id="rId1080" Type="http://schemas.openxmlformats.org/officeDocument/2006/relationships/customXml" Target="../ink/ink2872.xml"/><Relationship Id="rId38" Type="http://schemas.openxmlformats.org/officeDocument/2006/relationships/image" Target="../media/image877.png"/><Relationship Id="rId103" Type="http://schemas.openxmlformats.org/officeDocument/2006/relationships/image" Target="../media/image909.png"/><Relationship Id="rId310" Type="http://schemas.openxmlformats.org/officeDocument/2006/relationships/customXml" Target="../ink/ink2481.xml"/><Relationship Id="rId548" Type="http://schemas.openxmlformats.org/officeDocument/2006/relationships/customXml" Target="../ink/ink2602.xml"/><Relationship Id="rId755" Type="http://schemas.openxmlformats.org/officeDocument/2006/relationships/customXml" Target="../ink/ink2706.xml"/><Relationship Id="rId962" Type="http://schemas.openxmlformats.org/officeDocument/2006/relationships/image" Target="../media/image1332.png"/><Relationship Id="rId1178" Type="http://schemas.openxmlformats.org/officeDocument/2006/relationships/customXml" Target="../ink/ink2921.xml"/><Relationship Id="rId91" Type="http://schemas.openxmlformats.org/officeDocument/2006/relationships/customXml" Target="../ink/ink2370.xml"/><Relationship Id="rId187" Type="http://schemas.openxmlformats.org/officeDocument/2006/relationships/image" Target="../media/image951.png"/><Relationship Id="rId394" Type="http://schemas.openxmlformats.org/officeDocument/2006/relationships/image" Target="../media/image1052.png"/><Relationship Id="rId408" Type="http://schemas.openxmlformats.org/officeDocument/2006/relationships/image" Target="../media/image1059.png"/><Relationship Id="rId615" Type="http://schemas.openxmlformats.org/officeDocument/2006/relationships/image" Target="../media/image1161.png"/><Relationship Id="rId822" Type="http://schemas.openxmlformats.org/officeDocument/2006/relationships/customXml" Target="../ink/ink2740.xml"/><Relationship Id="rId1038" Type="http://schemas.openxmlformats.org/officeDocument/2006/relationships/image" Target="../media/image1368.png"/><Relationship Id="rId1245" Type="http://schemas.openxmlformats.org/officeDocument/2006/relationships/image" Target="../media/image1471.png"/><Relationship Id="rId254" Type="http://schemas.openxmlformats.org/officeDocument/2006/relationships/image" Target="../media/image983.png"/><Relationship Id="rId699" Type="http://schemas.openxmlformats.org/officeDocument/2006/relationships/image" Target="../media/image1202.png"/><Relationship Id="rId1091" Type="http://schemas.openxmlformats.org/officeDocument/2006/relationships/image" Target="../media/image1394.png"/><Relationship Id="rId1105" Type="http://schemas.openxmlformats.org/officeDocument/2006/relationships/image" Target="../media/image1401.png"/><Relationship Id="rId49" Type="http://schemas.openxmlformats.org/officeDocument/2006/relationships/customXml" Target="../ink/ink2349.xml"/><Relationship Id="rId114" Type="http://schemas.openxmlformats.org/officeDocument/2006/relationships/customXml" Target="../ink/ink2382.xml"/><Relationship Id="rId461" Type="http://schemas.openxmlformats.org/officeDocument/2006/relationships/customXml" Target="../ink/ink2558.xml"/><Relationship Id="rId559" Type="http://schemas.openxmlformats.org/officeDocument/2006/relationships/image" Target="../media/image1133.png"/><Relationship Id="rId766" Type="http://schemas.openxmlformats.org/officeDocument/2006/relationships/customXml" Target="../ink/ink2712.xml"/><Relationship Id="rId1189" Type="http://schemas.openxmlformats.org/officeDocument/2006/relationships/image" Target="../media/image1443.png"/><Relationship Id="rId198" Type="http://schemas.openxmlformats.org/officeDocument/2006/relationships/image" Target="../media/image956.png"/><Relationship Id="rId321" Type="http://schemas.openxmlformats.org/officeDocument/2006/relationships/image" Target="../media/image1015.png"/><Relationship Id="rId419" Type="http://schemas.openxmlformats.org/officeDocument/2006/relationships/customXml" Target="../ink/ink2536.xml"/><Relationship Id="rId626" Type="http://schemas.openxmlformats.org/officeDocument/2006/relationships/customXml" Target="../ink/ink2641.xml"/><Relationship Id="rId973" Type="http://schemas.openxmlformats.org/officeDocument/2006/relationships/customXml" Target="../ink/ink2816.xml"/><Relationship Id="rId1049" Type="http://schemas.openxmlformats.org/officeDocument/2006/relationships/customXml" Target="../ink/ink2856.xml"/><Relationship Id="rId1256" Type="http://schemas.openxmlformats.org/officeDocument/2006/relationships/customXml" Target="../ink/ink2960.xml"/><Relationship Id="rId833" Type="http://schemas.openxmlformats.org/officeDocument/2006/relationships/image" Target="../media/image1268.png"/><Relationship Id="rId1116" Type="http://schemas.openxmlformats.org/officeDocument/2006/relationships/customXml" Target="../ink/ink2890.xml"/><Relationship Id="rId265" Type="http://schemas.openxmlformats.org/officeDocument/2006/relationships/image" Target="../media/image988.png"/><Relationship Id="rId472" Type="http://schemas.openxmlformats.org/officeDocument/2006/relationships/customXml" Target="../ink/ink2564.xml"/><Relationship Id="rId900" Type="http://schemas.openxmlformats.org/officeDocument/2006/relationships/image" Target="../media/image1301.png"/><Relationship Id="rId125" Type="http://schemas.openxmlformats.org/officeDocument/2006/relationships/image" Target="../media/image920.png"/><Relationship Id="rId332" Type="http://schemas.openxmlformats.org/officeDocument/2006/relationships/customXml" Target="../ink/ink2492.xml"/><Relationship Id="rId777" Type="http://schemas.openxmlformats.org/officeDocument/2006/relationships/image" Target="../media/image1240.png"/><Relationship Id="rId984" Type="http://schemas.openxmlformats.org/officeDocument/2006/relationships/image" Target="../media/image1343.png"/><Relationship Id="rId637" Type="http://schemas.openxmlformats.org/officeDocument/2006/relationships/image" Target="../media/image1171.png"/><Relationship Id="rId844" Type="http://schemas.openxmlformats.org/officeDocument/2006/relationships/customXml" Target="../ink/ink2751.xml"/><Relationship Id="rId1267" Type="http://schemas.openxmlformats.org/officeDocument/2006/relationships/image" Target="../media/image1482.png"/><Relationship Id="rId276" Type="http://schemas.openxmlformats.org/officeDocument/2006/relationships/customXml" Target="../ink/ink2464.xml"/><Relationship Id="rId483" Type="http://schemas.openxmlformats.org/officeDocument/2006/relationships/image" Target="../media/image1095.png"/><Relationship Id="rId690" Type="http://schemas.openxmlformats.org/officeDocument/2006/relationships/customXml" Target="../ink/ink2673.xml"/><Relationship Id="rId704" Type="http://schemas.openxmlformats.org/officeDocument/2006/relationships/customXml" Target="../ink/ink2680.xml"/><Relationship Id="rId911" Type="http://schemas.openxmlformats.org/officeDocument/2006/relationships/customXml" Target="../ink/ink2785.xml"/><Relationship Id="rId1127" Type="http://schemas.openxmlformats.org/officeDocument/2006/relationships/image" Target="../media/image1412.png"/><Relationship Id="rId40" Type="http://schemas.openxmlformats.org/officeDocument/2006/relationships/image" Target="../media/image878.png"/><Relationship Id="rId136" Type="http://schemas.openxmlformats.org/officeDocument/2006/relationships/customXml" Target="../ink/ink2393.xml"/><Relationship Id="rId343" Type="http://schemas.openxmlformats.org/officeDocument/2006/relationships/image" Target="../media/image1026.png"/><Relationship Id="rId550" Type="http://schemas.openxmlformats.org/officeDocument/2006/relationships/customXml" Target="../ink/ink2603.xml"/><Relationship Id="rId788" Type="http://schemas.openxmlformats.org/officeDocument/2006/relationships/customXml" Target="../ink/ink2723.xml"/><Relationship Id="rId995" Type="http://schemas.openxmlformats.org/officeDocument/2006/relationships/customXml" Target="../ink/ink2827.xml"/><Relationship Id="rId1180" Type="http://schemas.openxmlformats.org/officeDocument/2006/relationships/customXml" Target="../ink/ink2922.xml"/><Relationship Id="rId203" Type="http://schemas.openxmlformats.org/officeDocument/2006/relationships/customXml" Target="../ink/ink2427.xml"/><Relationship Id="rId648" Type="http://schemas.openxmlformats.org/officeDocument/2006/relationships/customXml" Target="../ink/ink2652.xml"/><Relationship Id="rId855" Type="http://schemas.openxmlformats.org/officeDocument/2006/relationships/image" Target="../media/image1279.png"/><Relationship Id="rId1040" Type="http://schemas.openxmlformats.org/officeDocument/2006/relationships/image" Target="../media/image1369.png"/><Relationship Id="rId287" Type="http://schemas.openxmlformats.org/officeDocument/2006/relationships/image" Target="../media/image999.png"/><Relationship Id="rId410" Type="http://schemas.openxmlformats.org/officeDocument/2006/relationships/image" Target="../media/image1060.png"/><Relationship Id="rId494" Type="http://schemas.openxmlformats.org/officeDocument/2006/relationships/customXml" Target="../ink/ink2575.xml"/><Relationship Id="rId508" Type="http://schemas.openxmlformats.org/officeDocument/2006/relationships/customXml" Target="../ink/ink2582.xml"/><Relationship Id="rId715" Type="http://schemas.openxmlformats.org/officeDocument/2006/relationships/image" Target="../media/image1210.png"/><Relationship Id="rId922" Type="http://schemas.openxmlformats.org/officeDocument/2006/relationships/image" Target="../media/image1312.png"/><Relationship Id="rId1138" Type="http://schemas.openxmlformats.org/officeDocument/2006/relationships/customXml" Target="../ink/ink2901.xml"/><Relationship Id="rId147" Type="http://schemas.openxmlformats.org/officeDocument/2006/relationships/image" Target="../media/image931.png"/><Relationship Id="rId354" Type="http://schemas.openxmlformats.org/officeDocument/2006/relationships/image" Target="../media/image1031.png"/><Relationship Id="rId799" Type="http://schemas.openxmlformats.org/officeDocument/2006/relationships/image" Target="../media/image1251.png"/><Relationship Id="rId1191" Type="http://schemas.openxmlformats.org/officeDocument/2006/relationships/image" Target="../media/image1444.png"/><Relationship Id="rId1205" Type="http://schemas.openxmlformats.org/officeDocument/2006/relationships/image" Target="../media/image1451.png"/><Relationship Id="rId51" Type="http://schemas.openxmlformats.org/officeDocument/2006/relationships/customXml" Target="../ink/ink2350.xml"/><Relationship Id="rId561" Type="http://schemas.openxmlformats.org/officeDocument/2006/relationships/image" Target="../media/image1134.png"/><Relationship Id="rId659" Type="http://schemas.openxmlformats.org/officeDocument/2006/relationships/image" Target="../media/image1182.png"/><Relationship Id="rId866" Type="http://schemas.openxmlformats.org/officeDocument/2006/relationships/customXml" Target="../ink/ink2762.xml"/><Relationship Id="rId214" Type="http://schemas.openxmlformats.org/officeDocument/2006/relationships/image" Target="../media/image964.png"/><Relationship Id="rId298" Type="http://schemas.openxmlformats.org/officeDocument/2006/relationships/customXml" Target="../ink/ink2475.xml"/><Relationship Id="rId421" Type="http://schemas.openxmlformats.org/officeDocument/2006/relationships/customXml" Target="../ink/ink2537.xml"/><Relationship Id="rId519" Type="http://schemas.openxmlformats.org/officeDocument/2006/relationships/image" Target="../media/image1113.png"/><Relationship Id="rId1051" Type="http://schemas.openxmlformats.org/officeDocument/2006/relationships/customXml" Target="../ink/ink2857.xml"/><Relationship Id="rId1149" Type="http://schemas.openxmlformats.org/officeDocument/2006/relationships/image" Target="../media/image1423.png"/><Relationship Id="rId158" Type="http://schemas.openxmlformats.org/officeDocument/2006/relationships/customXml" Target="../ink/ink2404.xml"/><Relationship Id="rId726" Type="http://schemas.openxmlformats.org/officeDocument/2006/relationships/customXml" Target="../ink/ink2691.xml"/><Relationship Id="rId933" Type="http://schemas.openxmlformats.org/officeDocument/2006/relationships/customXml" Target="../ink/ink2796.xml"/><Relationship Id="rId1009" Type="http://schemas.openxmlformats.org/officeDocument/2006/relationships/customXml" Target="../ink/ink2835.xml"/><Relationship Id="rId62" Type="http://schemas.openxmlformats.org/officeDocument/2006/relationships/image" Target="../media/image889.png"/><Relationship Id="rId365" Type="http://schemas.openxmlformats.org/officeDocument/2006/relationships/customXml" Target="../ink/ink2509.xml"/><Relationship Id="rId572" Type="http://schemas.openxmlformats.org/officeDocument/2006/relationships/customXml" Target="../ink/ink2614.xml"/><Relationship Id="rId1216" Type="http://schemas.openxmlformats.org/officeDocument/2006/relationships/customXml" Target="../ink/ink2940.xml"/><Relationship Id="rId225" Type="http://schemas.openxmlformats.org/officeDocument/2006/relationships/customXml" Target="../ink/ink2438.xml"/><Relationship Id="rId432" Type="http://schemas.openxmlformats.org/officeDocument/2006/relationships/customXml" Target="../ink/ink2543.xml"/><Relationship Id="rId877" Type="http://schemas.openxmlformats.org/officeDocument/2006/relationships/image" Target="../media/image1290.png"/><Relationship Id="rId1062" Type="http://schemas.openxmlformats.org/officeDocument/2006/relationships/customXml" Target="../ink/ink2863.xml"/><Relationship Id="rId737" Type="http://schemas.openxmlformats.org/officeDocument/2006/relationships/customXml" Target="../ink/ink2697.xml"/><Relationship Id="rId944" Type="http://schemas.openxmlformats.org/officeDocument/2006/relationships/image" Target="../media/image1323.png"/><Relationship Id="rId73" Type="http://schemas.openxmlformats.org/officeDocument/2006/relationships/customXml" Target="../ink/ink2361.xml"/><Relationship Id="rId169" Type="http://schemas.openxmlformats.org/officeDocument/2006/relationships/image" Target="../media/image942.png"/><Relationship Id="rId376" Type="http://schemas.openxmlformats.org/officeDocument/2006/relationships/image" Target="../media/image1043.png"/><Relationship Id="rId583" Type="http://schemas.openxmlformats.org/officeDocument/2006/relationships/image" Target="../media/image1145.png"/><Relationship Id="rId790" Type="http://schemas.openxmlformats.org/officeDocument/2006/relationships/customXml" Target="../ink/ink2724.xml"/><Relationship Id="rId804" Type="http://schemas.openxmlformats.org/officeDocument/2006/relationships/customXml" Target="../ink/ink2731.xml"/><Relationship Id="rId1227" Type="http://schemas.openxmlformats.org/officeDocument/2006/relationships/image" Target="../media/image1462.png"/><Relationship Id="rId4" Type="http://schemas.openxmlformats.org/officeDocument/2006/relationships/image" Target="../media/image860.png"/><Relationship Id="rId236" Type="http://schemas.openxmlformats.org/officeDocument/2006/relationships/image" Target="../media/image974.png"/><Relationship Id="rId443" Type="http://schemas.openxmlformats.org/officeDocument/2006/relationships/image" Target="../media/image1076.png"/><Relationship Id="rId650" Type="http://schemas.openxmlformats.org/officeDocument/2006/relationships/customXml" Target="../ink/ink2653.xml"/><Relationship Id="rId888" Type="http://schemas.openxmlformats.org/officeDocument/2006/relationships/customXml" Target="../ink/ink2773.xml"/><Relationship Id="rId1073" Type="http://schemas.openxmlformats.org/officeDocument/2006/relationships/image" Target="../media/image1385.png"/><Relationship Id="rId303" Type="http://schemas.openxmlformats.org/officeDocument/2006/relationships/image" Target="../media/image1006.png"/><Relationship Id="rId748" Type="http://schemas.openxmlformats.org/officeDocument/2006/relationships/image" Target="../media/image1226.png"/><Relationship Id="rId955" Type="http://schemas.openxmlformats.org/officeDocument/2006/relationships/customXml" Target="../ink/ink2807.xml"/><Relationship Id="rId1140" Type="http://schemas.openxmlformats.org/officeDocument/2006/relationships/customXml" Target="../ink/ink2902.xml"/><Relationship Id="rId84" Type="http://schemas.openxmlformats.org/officeDocument/2006/relationships/image" Target="../media/image900.png"/><Relationship Id="rId387" Type="http://schemas.openxmlformats.org/officeDocument/2006/relationships/customXml" Target="../ink/ink2520.xml"/><Relationship Id="rId510" Type="http://schemas.openxmlformats.org/officeDocument/2006/relationships/customXml" Target="../ink/ink2583.xml"/><Relationship Id="rId594" Type="http://schemas.openxmlformats.org/officeDocument/2006/relationships/customXml" Target="../ink/ink2625.xml"/><Relationship Id="rId608" Type="http://schemas.openxmlformats.org/officeDocument/2006/relationships/customXml" Target="../ink/ink2632.xml"/><Relationship Id="rId815" Type="http://schemas.openxmlformats.org/officeDocument/2006/relationships/image" Target="../media/image1259.png"/><Relationship Id="rId1238" Type="http://schemas.openxmlformats.org/officeDocument/2006/relationships/customXml" Target="../ink/ink2951.xml"/><Relationship Id="rId247" Type="http://schemas.openxmlformats.org/officeDocument/2006/relationships/customXml" Target="../ink/ink2449.xml"/><Relationship Id="rId899" Type="http://schemas.openxmlformats.org/officeDocument/2006/relationships/customXml" Target="../ink/ink2779.xml"/><Relationship Id="rId1000" Type="http://schemas.openxmlformats.org/officeDocument/2006/relationships/image" Target="../media/image1351.png"/><Relationship Id="rId1084" Type="http://schemas.openxmlformats.org/officeDocument/2006/relationships/customXml" Target="../ink/ink2874.xml"/><Relationship Id="rId107" Type="http://schemas.openxmlformats.org/officeDocument/2006/relationships/image" Target="../media/image911.png"/><Relationship Id="rId454" Type="http://schemas.openxmlformats.org/officeDocument/2006/relationships/customXml" Target="../ink/ink2554.xml"/><Relationship Id="rId661" Type="http://schemas.openxmlformats.org/officeDocument/2006/relationships/image" Target="../media/image1183.png"/><Relationship Id="rId759" Type="http://schemas.openxmlformats.org/officeDocument/2006/relationships/customXml" Target="../ink/ink2708.xml"/><Relationship Id="rId966" Type="http://schemas.openxmlformats.org/officeDocument/2006/relationships/image" Target="../media/image1334.png"/><Relationship Id="rId11" Type="http://schemas.openxmlformats.org/officeDocument/2006/relationships/customXml" Target="../ink/ink2330.xml"/><Relationship Id="rId314" Type="http://schemas.openxmlformats.org/officeDocument/2006/relationships/customXml" Target="../ink/ink2483.xml"/><Relationship Id="rId398" Type="http://schemas.openxmlformats.org/officeDocument/2006/relationships/image" Target="../media/image1054.png"/><Relationship Id="rId521" Type="http://schemas.openxmlformats.org/officeDocument/2006/relationships/image" Target="../media/image1114.png"/><Relationship Id="rId619" Type="http://schemas.openxmlformats.org/officeDocument/2006/relationships/image" Target="../media/image1163.png"/><Relationship Id="rId1151" Type="http://schemas.openxmlformats.org/officeDocument/2006/relationships/image" Target="../media/image1424.png"/><Relationship Id="rId1249" Type="http://schemas.openxmlformats.org/officeDocument/2006/relationships/image" Target="../media/image1473.png"/><Relationship Id="rId95" Type="http://schemas.openxmlformats.org/officeDocument/2006/relationships/customXml" Target="../ink/ink2372.xml"/><Relationship Id="rId160" Type="http://schemas.openxmlformats.org/officeDocument/2006/relationships/customXml" Target="../ink/ink2405.xml"/><Relationship Id="rId826" Type="http://schemas.openxmlformats.org/officeDocument/2006/relationships/customXml" Target="../ink/ink2742.xml"/><Relationship Id="rId1011" Type="http://schemas.openxmlformats.org/officeDocument/2006/relationships/customXml" Target="../ink/ink2836.xml"/><Relationship Id="rId1109" Type="http://schemas.openxmlformats.org/officeDocument/2006/relationships/image" Target="../media/image1403.png"/><Relationship Id="rId258" Type="http://schemas.openxmlformats.org/officeDocument/2006/relationships/customXml" Target="../ink/ink2455.xml"/><Relationship Id="rId465" Type="http://schemas.openxmlformats.org/officeDocument/2006/relationships/customXml" Target="../ink/ink2560.xml"/><Relationship Id="rId672" Type="http://schemas.openxmlformats.org/officeDocument/2006/relationships/customXml" Target="../ink/ink2664.xml"/><Relationship Id="rId1095" Type="http://schemas.openxmlformats.org/officeDocument/2006/relationships/image" Target="../media/image1396.png"/><Relationship Id="rId22" Type="http://schemas.openxmlformats.org/officeDocument/2006/relationships/image" Target="../media/image869.png"/><Relationship Id="rId118" Type="http://schemas.openxmlformats.org/officeDocument/2006/relationships/customXml" Target="../ink/ink2384.xml"/><Relationship Id="rId325" Type="http://schemas.openxmlformats.org/officeDocument/2006/relationships/image" Target="../media/image1017.png"/><Relationship Id="rId532" Type="http://schemas.openxmlformats.org/officeDocument/2006/relationships/customXml" Target="../ink/ink2594.xml"/><Relationship Id="rId977" Type="http://schemas.openxmlformats.org/officeDocument/2006/relationships/customXml" Target="../ink/ink2818.xml"/><Relationship Id="rId1162" Type="http://schemas.openxmlformats.org/officeDocument/2006/relationships/customXml" Target="../ink/ink2913.xml"/><Relationship Id="rId171" Type="http://schemas.openxmlformats.org/officeDocument/2006/relationships/image" Target="../media/image943.png"/><Relationship Id="rId837" Type="http://schemas.openxmlformats.org/officeDocument/2006/relationships/image" Target="../media/image1270.png"/><Relationship Id="rId1022" Type="http://schemas.openxmlformats.org/officeDocument/2006/relationships/image" Target="../media/image1361.png"/><Relationship Id="rId269" Type="http://schemas.openxmlformats.org/officeDocument/2006/relationships/image" Target="../media/image990.png"/><Relationship Id="rId476" Type="http://schemas.openxmlformats.org/officeDocument/2006/relationships/customXml" Target="../ink/ink2566.xml"/><Relationship Id="rId683" Type="http://schemas.openxmlformats.org/officeDocument/2006/relationships/image" Target="../media/image1194.png"/><Relationship Id="rId890" Type="http://schemas.openxmlformats.org/officeDocument/2006/relationships/customXml" Target="../ink/ink2774.xml"/><Relationship Id="rId904" Type="http://schemas.openxmlformats.org/officeDocument/2006/relationships/image" Target="../media/image1303.png"/><Relationship Id="rId33" Type="http://schemas.openxmlformats.org/officeDocument/2006/relationships/customXml" Target="../ink/ink2341.xml"/><Relationship Id="rId129" Type="http://schemas.openxmlformats.org/officeDocument/2006/relationships/image" Target="../media/image922.png"/><Relationship Id="rId336" Type="http://schemas.openxmlformats.org/officeDocument/2006/relationships/customXml" Target="../ink/ink2494.xml"/><Relationship Id="rId543" Type="http://schemas.openxmlformats.org/officeDocument/2006/relationships/image" Target="../media/image1125.png"/><Relationship Id="rId988" Type="http://schemas.openxmlformats.org/officeDocument/2006/relationships/image" Target="../media/image1345.png"/><Relationship Id="rId1173" Type="http://schemas.openxmlformats.org/officeDocument/2006/relationships/image" Target="../media/image1435.png"/><Relationship Id="rId182" Type="http://schemas.openxmlformats.org/officeDocument/2006/relationships/customXml" Target="../ink/ink2416.xml"/><Relationship Id="rId403" Type="http://schemas.openxmlformats.org/officeDocument/2006/relationships/customXml" Target="../ink/ink2528.xml"/><Relationship Id="rId750" Type="http://schemas.openxmlformats.org/officeDocument/2006/relationships/image" Target="../media/image1227.png"/><Relationship Id="rId848" Type="http://schemas.openxmlformats.org/officeDocument/2006/relationships/customXml" Target="../ink/ink2753.xml"/><Relationship Id="rId1033" Type="http://schemas.openxmlformats.org/officeDocument/2006/relationships/customXml" Target="../ink/ink2848.xml"/><Relationship Id="rId487" Type="http://schemas.openxmlformats.org/officeDocument/2006/relationships/image" Target="../media/image1097.png"/><Relationship Id="rId610" Type="http://schemas.openxmlformats.org/officeDocument/2006/relationships/customXml" Target="../ink/ink2633.xml"/><Relationship Id="rId694" Type="http://schemas.openxmlformats.org/officeDocument/2006/relationships/customXml" Target="../ink/ink2675.xml"/><Relationship Id="rId708" Type="http://schemas.openxmlformats.org/officeDocument/2006/relationships/customXml" Target="../ink/ink2682.xml"/><Relationship Id="rId915" Type="http://schemas.openxmlformats.org/officeDocument/2006/relationships/customXml" Target="../ink/ink2787.xml"/><Relationship Id="rId1240" Type="http://schemas.openxmlformats.org/officeDocument/2006/relationships/customXml" Target="../ink/ink2952.xml"/><Relationship Id="rId347" Type="http://schemas.openxmlformats.org/officeDocument/2006/relationships/image" Target="../media/image1028.png"/><Relationship Id="rId999" Type="http://schemas.openxmlformats.org/officeDocument/2006/relationships/customXml" Target="../ink/ink2829.xml"/><Relationship Id="rId1100" Type="http://schemas.openxmlformats.org/officeDocument/2006/relationships/customXml" Target="../ink/ink2882.xml"/><Relationship Id="rId1184" Type="http://schemas.openxmlformats.org/officeDocument/2006/relationships/customXml" Target="../ink/ink2924.xml"/><Relationship Id="rId44" Type="http://schemas.openxmlformats.org/officeDocument/2006/relationships/image" Target="../media/image879.png"/><Relationship Id="rId554" Type="http://schemas.openxmlformats.org/officeDocument/2006/relationships/customXml" Target="../ink/ink2605.xml"/><Relationship Id="rId761" Type="http://schemas.openxmlformats.org/officeDocument/2006/relationships/image" Target="../media/image1232.png"/><Relationship Id="rId859" Type="http://schemas.openxmlformats.org/officeDocument/2006/relationships/image" Target="../media/image1281.png"/><Relationship Id="rId193" Type="http://schemas.openxmlformats.org/officeDocument/2006/relationships/image" Target="../media/image954.png"/><Relationship Id="rId207" Type="http://schemas.openxmlformats.org/officeDocument/2006/relationships/customXml" Target="../ink/ink2429.xml"/><Relationship Id="rId414" Type="http://schemas.openxmlformats.org/officeDocument/2006/relationships/image" Target="../media/image1062.png"/><Relationship Id="rId498" Type="http://schemas.openxmlformats.org/officeDocument/2006/relationships/customXml" Target="../ink/ink2577.xml"/><Relationship Id="rId621" Type="http://schemas.openxmlformats.org/officeDocument/2006/relationships/image" Target="../media/image1164.png"/><Relationship Id="rId1044" Type="http://schemas.openxmlformats.org/officeDocument/2006/relationships/image" Target="../media/image1371.png"/><Relationship Id="rId1251" Type="http://schemas.openxmlformats.org/officeDocument/2006/relationships/image" Target="../media/image1474.png"/><Relationship Id="rId260" Type="http://schemas.openxmlformats.org/officeDocument/2006/relationships/customXml" Target="../ink/ink2456.xml"/><Relationship Id="rId719" Type="http://schemas.openxmlformats.org/officeDocument/2006/relationships/image" Target="../media/image1212.png"/><Relationship Id="rId926" Type="http://schemas.openxmlformats.org/officeDocument/2006/relationships/image" Target="../media/image1314.png"/><Relationship Id="rId1111" Type="http://schemas.openxmlformats.org/officeDocument/2006/relationships/image" Target="../media/image1404.png"/><Relationship Id="rId55" Type="http://schemas.openxmlformats.org/officeDocument/2006/relationships/customXml" Target="../ink/ink2352.xml"/><Relationship Id="rId120" Type="http://schemas.openxmlformats.org/officeDocument/2006/relationships/customXml" Target="../ink/ink2385.xml"/><Relationship Id="rId358" Type="http://schemas.openxmlformats.org/officeDocument/2006/relationships/image" Target="../media/image1033.png"/><Relationship Id="rId565" Type="http://schemas.openxmlformats.org/officeDocument/2006/relationships/image" Target="../media/image1136.png"/><Relationship Id="rId772" Type="http://schemas.openxmlformats.org/officeDocument/2006/relationships/customXml" Target="../ink/ink2715.xml"/><Relationship Id="rId1195" Type="http://schemas.openxmlformats.org/officeDocument/2006/relationships/image" Target="../media/image1446.png"/><Relationship Id="rId1209" Type="http://schemas.openxmlformats.org/officeDocument/2006/relationships/image" Target="../media/image1453.png"/><Relationship Id="rId218" Type="http://schemas.openxmlformats.org/officeDocument/2006/relationships/image" Target="../media/image965.png"/><Relationship Id="rId425" Type="http://schemas.openxmlformats.org/officeDocument/2006/relationships/image" Target="../media/image1067.png"/><Relationship Id="rId632" Type="http://schemas.openxmlformats.org/officeDocument/2006/relationships/customXml" Target="../ink/ink2644.xml"/><Relationship Id="rId1055" Type="http://schemas.openxmlformats.org/officeDocument/2006/relationships/customXml" Target="../ink/ink2859.xml"/><Relationship Id="rId1262" Type="http://schemas.openxmlformats.org/officeDocument/2006/relationships/customXml" Target="../ink/ink2963.xml"/><Relationship Id="rId271" Type="http://schemas.openxmlformats.org/officeDocument/2006/relationships/image" Target="../media/image991.png"/><Relationship Id="rId937" Type="http://schemas.openxmlformats.org/officeDocument/2006/relationships/customXml" Target="../ink/ink2798.xml"/><Relationship Id="rId1122" Type="http://schemas.openxmlformats.org/officeDocument/2006/relationships/customXml" Target="../ink/ink2893.xml"/><Relationship Id="rId66" Type="http://schemas.openxmlformats.org/officeDocument/2006/relationships/image" Target="../media/image891.png"/><Relationship Id="rId131" Type="http://schemas.openxmlformats.org/officeDocument/2006/relationships/image" Target="../media/image923.png"/><Relationship Id="rId369" Type="http://schemas.openxmlformats.org/officeDocument/2006/relationships/customXml" Target="../ink/ink2511.xml"/><Relationship Id="rId576" Type="http://schemas.openxmlformats.org/officeDocument/2006/relationships/customXml" Target="../ink/ink2616.xml"/><Relationship Id="rId783" Type="http://schemas.openxmlformats.org/officeDocument/2006/relationships/image" Target="../media/image1243.png"/><Relationship Id="rId990" Type="http://schemas.openxmlformats.org/officeDocument/2006/relationships/image" Target="../media/image1346.png"/><Relationship Id="rId229" Type="http://schemas.openxmlformats.org/officeDocument/2006/relationships/customXml" Target="../ink/ink2440.xml"/><Relationship Id="rId436" Type="http://schemas.openxmlformats.org/officeDocument/2006/relationships/customXml" Target="../ink/ink2545.xml"/><Relationship Id="rId643" Type="http://schemas.openxmlformats.org/officeDocument/2006/relationships/image" Target="../media/image1174.png"/><Relationship Id="rId1066" Type="http://schemas.openxmlformats.org/officeDocument/2006/relationships/customXml" Target="../ink/ink2865.xml"/><Relationship Id="rId1273" Type="http://schemas.openxmlformats.org/officeDocument/2006/relationships/image" Target="../media/image1484.png"/><Relationship Id="rId850" Type="http://schemas.openxmlformats.org/officeDocument/2006/relationships/customXml" Target="../ink/ink2754.xml"/><Relationship Id="rId948" Type="http://schemas.openxmlformats.org/officeDocument/2006/relationships/image" Target="../media/image1325.png"/><Relationship Id="rId1133" Type="http://schemas.openxmlformats.org/officeDocument/2006/relationships/image" Target="../media/image1415.png"/><Relationship Id="rId77" Type="http://schemas.openxmlformats.org/officeDocument/2006/relationships/customXml" Target="../ink/ink2363.xml"/><Relationship Id="rId282" Type="http://schemas.openxmlformats.org/officeDocument/2006/relationships/customXml" Target="../ink/ink2467.xml"/><Relationship Id="rId503" Type="http://schemas.openxmlformats.org/officeDocument/2006/relationships/image" Target="../media/image1105.png"/><Relationship Id="rId587" Type="http://schemas.openxmlformats.org/officeDocument/2006/relationships/image" Target="../media/image1147.png"/><Relationship Id="rId710" Type="http://schemas.openxmlformats.org/officeDocument/2006/relationships/customXml" Target="../ink/ink2683.xml"/><Relationship Id="rId808" Type="http://schemas.openxmlformats.org/officeDocument/2006/relationships/customXml" Target="../ink/ink2733.xml"/><Relationship Id="rId8" Type="http://schemas.openxmlformats.org/officeDocument/2006/relationships/image" Target="../media/image862.png"/><Relationship Id="rId142" Type="http://schemas.openxmlformats.org/officeDocument/2006/relationships/customXml" Target="../ink/ink2396.xml"/><Relationship Id="rId447" Type="http://schemas.openxmlformats.org/officeDocument/2006/relationships/image" Target="../media/image1078.png"/><Relationship Id="rId794" Type="http://schemas.openxmlformats.org/officeDocument/2006/relationships/customXml" Target="../ink/ink2726.xml"/><Relationship Id="rId1077" Type="http://schemas.openxmlformats.org/officeDocument/2006/relationships/image" Target="../media/image1387.png"/><Relationship Id="rId1200" Type="http://schemas.openxmlformats.org/officeDocument/2006/relationships/customXml" Target="../ink/ink2932.xml"/><Relationship Id="rId654" Type="http://schemas.openxmlformats.org/officeDocument/2006/relationships/customXml" Target="../ink/ink2655.xml"/><Relationship Id="rId861" Type="http://schemas.openxmlformats.org/officeDocument/2006/relationships/image" Target="../media/image1282.png"/><Relationship Id="rId959" Type="http://schemas.openxmlformats.org/officeDocument/2006/relationships/customXml" Target="../ink/ink2809.xml"/><Relationship Id="rId293" Type="http://schemas.openxmlformats.org/officeDocument/2006/relationships/image" Target="../media/image1002.png"/><Relationship Id="rId307" Type="http://schemas.openxmlformats.org/officeDocument/2006/relationships/image" Target="../media/image1008.png"/><Relationship Id="rId514" Type="http://schemas.openxmlformats.org/officeDocument/2006/relationships/customXml" Target="../ink/ink2585.xml"/><Relationship Id="rId721" Type="http://schemas.openxmlformats.org/officeDocument/2006/relationships/image" Target="../media/image1213.png"/><Relationship Id="rId1144" Type="http://schemas.openxmlformats.org/officeDocument/2006/relationships/customXml" Target="../ink/ink2904.xml"/><Relationship Id="rId88" Type="http://schemas.openxmlformats.org/officeDocument/2006/relationships/image" Target="../media/image902.png"/><Relationship Id="rId153" Type="http://schemas.openxmlformats.org/officeDocument/2006/relationships/image" Target="../media/image934.png"/><Relationship Id="rId360" Type="http://schemas.openxmlformats.org/officeDocument/2006/relationships/image" Target="../media/image1034.png"/><Relationship Id="rId598" Type="http://schemas.openxmlformats.org/officeDocument/2006/relationships/customXml" Target="../ink/ink2627.xml"/><Relationship Id="rId819" Type="http://schemas.openxmlformats.org/officeDocument/2006/relationships/image" Target="../media/image1261.png"/><Relationship Id="rId1004" Type="http://schemas.openxmlformats.org/officeDocument/2006/relationships/image" Target="../media/image1353.png"/><Relationship Id="rId1211" Type="http://schemas.openxmlformats.org/officeDocument/2006/relationships/image" Target="../media/image1454.png"/><Relationship Id="rId220" Type="http://schemas.openxmlformats.org/officeDocument/2006/relationships/image" Target="../media/image966.png"/><Relationship Id="rId458" Type="http://schemas.openxmlformats.org/officeDocument/2006/relationships/customXml" Target="../ink/ink2556.xml"/><Relationship Id="rId665" Type="http://schemas.openxmlformats.org/officeDocument/2006/relationships/image" Target="../media/image1185.png"/><Relationship Id="rId872" Type="http://schemas.openxmlformats.org/officeDocument/2006/relationships/customXml" Target="../ink/ink2765.xml"/><Relationship Id="rId1088" Type="http://schemas.openxmlformats.org/officeDocument/2006/relationships/customXml" Target="../ink/ink2876.xml"/><Relationship Id="rId15" Type="http://schemas.openxmlformats.org/officeDocument/2006/relationships/customXml" Target="../ink/ink2332.xml"/><Relationship Id="rId318" Type="http://schemas.openxmlformats.org/officeDocument/2006/relationships/customXml" Target="../ink/ink2485.xml"/><Relationship Id="rId525" Type="http://schemas.openxmlformats.org/officeDocument/2006/relationships/image" Target="../media/image1116.png"/><Relationship Id="rId732" Type="http://schemas.openxmlformats.org/officeDocument/2006/relationships/customXml" Target="../ink/ink2694.xml"/><Relationship Id="rId1155" Type="http://schemas.openxmlformats.org/officeDocument/2006/relationships/image" Target="../media/image1426.png"/><Relationship Id="rId99" Type="http://schemas.openxmlformats.org/officeDocument/2006/relationships/image" Target="../media/image907.png"/><Relationship Id="rId164" Type="http://schemas.openxmlformats.org/officeDocument/2006/relationships/customXml" Target="../ink/ink2407.xml"/><Relationship Id="rId371" Type="http://schemas.openxmlformats.org/officeDocument/2006/relationships/customXml" Target="../ink/ink2512.xml"/><Relationship Id="rId1015" Type="http://schemas.openxmlformats.org/officeDocument/2006/relationships/customXml" Target="../ink/ink2838.xml"/><Relationship Id="rId1222" Type="http://schemas.openxmlformats.org/officeDocument/2006/relationships/customXml" Target="../ink/ink2943.xml"/><Relationship Id="rId469" Type="http://schemas.openxmlformats.org/officeDocument/2006/relationships/customXml" Target="../ink/ink2562.xml"/><Relationship Id="rId676" Type="http://schemas.openxmlformats.org/officeDocument/2006/relationships/customXml" Target="../ink/ink2666.xml"/><Relationship Id="rId883" Type="http://schemas.openxmlformats.org/officeDocument/2006/relationships/image" Target="../media/image1293.png"/><Relationship Id="rId1099" Type="http://schemas.openxmlformats.org/officeDocument/2006/relationships/image" Target="../media/image1398.png"/><Relationship Id="rId26" Type="http://schemas.openxmlformats.org/officeDocument/2006/relationships/image" Target="../media/image871.png"/><Relationship Id="rId231" Type="http://schemas.openxmlformats.org/officeDocument/2006/relationships/customXml" Target="../ink/ink2441.xml"/><Relationship Id="rId329" Type="http://schemas.openxmlformats.org/officeDocument/2006/relationships/image" Target="../media/image1019.png"/><Relationship Id="rId536" Type="http://schemas.openxmlformats.org/officeDocument/2006/relationships/customXml" Target="../ink/ink2596.xml"/><Relationship Id="rId1166" Type="http://schemas.openxmlformats.org/officeDocument/2006/relationships/customXml" Target="../ink/ink2915.xml"/><Relationship Id="rId175" Type="http://schemas.openxmlformats.org/officeDocument/2006/relationships/image" Target="../media/image945.png"/><Relationship Id="rId743" Type="http://schemas.openxmlformats.org/officeDocument/2006/relationships/customXml" Target="../ink/ink2700.xml"/><Relationship Id="rId950" Type="http://schemas.openxmlformats.org/officeDocument/2006/relationships/image" Target="../media/image1326.png"/><Relationship Id="rId1026" Type="http://schemas.openxmlformats.org/officeDocument/2006/relationships/customXml" Target="../ink/ink2844.xml"/><Relationship Id="rId382" Type="http://schemas.openxmlformats.org/officeDocument/2006/relationships/image" Target="../media/image1046.png"/><Relationship Id="rId603" Type="http://schemas.openxmlformats.org/officeDocument/2006/relationships/image" Target="../media/image1155.png"/><Relationship Id="rId687" Type="http://schemas.openxmlformats.org/officeDocument/2006/relationships/image" Target="../media/image1196.png"/><Relationship Id="rId810" Type="http://schemas.openxmlformats.org/officeDocument/2006/relationships/customXml" Target="../ink/ink2734.xml"/><Relationship Id="rId908" Type="http://schemas.openxmlformats.org/officeDocument/2006/relationships/image" Target="../media/image1305.png"/><Relationship Id="rId1233" Type="http://schemas.openxmlformats.org/officeDocument/2006/relationships/image" Target="../media/image1465.png"/><Relationship Id="rId242" Type="http://schemas.openxmlformats.org/officeDocument/2006/relationships/image" Target="../media/image977.png"/><Relationship Id="rId894" Type="http://schemas.openxmlformats.org/officeDocument/2006/relationships/customXml" Target="../ink/ink2776.xml"/><Relationship Id="rId1177" Type="http://schemas.openxmlformats.org/officeDocument/2006/relationships/image" Target="../media/image1437.png"/><Relationship Id="rId37" Type="http://schemas.openxmlformats.org/officeDocument/2006/relationships/customXml" Target="../ink/ink2343.xml"/><Relationship Id="rId102" Type="http://schemas.openxmlformats.org/officeDocument/2006/relationships/customXml" Target="../ink/ink2376.xml"/><Relationship Id="rId547" Type="http://schemas.openxmlformats.org/officeDocument/2006/relationships/image" Target="../media/image1127.png"/><Relationship Id="rId754" Type="http://schemas.openxmlformats.org/officeDocument/2006/relationships/image" Target="../media/image1229.png"/><Relationship Id="rId961" Type="http://schemas.openxmlformats.org/officeDocument/2006/relationships/customXml" Target="../ink/ink2810.xml"/><Relationship Id="rId90" Type="http://schemas.openxmlformats.org/officeDocument/2006/relationships/image" Target="../media/image903.png"/><Relationship Id="rId186" Type="http://schemas.openxmlformats.org/officeDocument/2006/relationships/customXml" Target="../ink/ink2418.xml"/><Relationship Id="rId393" Type="http://schemas.openxmlformats.org/officeDocument/2006/relationships/customXml" Target="../ink/ink2523.xml"/><Relationship Id="rId407" Type="http://schemas.openxmlformats.org/officeDocument/2006/relationships/customXml" Target="../ink/ink2530.xml"/><Relationship Id="rId614" Type="http://schemas.openxmlformats.org/officeDocument/2006/relationships/customXml" Target="../ink/ink2635.xml"/><Relationship Id="rId821" Type="http://schemas.openxmlformats.org/officeDocument/2006/relationships/image" Target="../media/image1262.png"/><Relationship Id="rId1037" Type="http://schemas.openxmlformats.org/officeDocument/2006/relationships/customXml" Target="../ink/ink2850.xml"/><Relationship Id="rId1244" Type="http://schemas.openxmlformats.org/officeDocument/2006/relationships/customXml" Target="../ink/ink2954.xml"/><Relationship Id="rId253" Type="http://schemas.openxmlformats.org/officeDocument/2006/relationships/customXml" Target="../ink/ink2452.xml"/><Relationship Id="rId460" Type="http://schemas.openxmlformats.org/officeDocument/2006/relationships/image" Target="../media/image1084.png"/><Relationship Id="rId698" Type="http://schemas.openxmlformats.org/officeDocument/2006/relationships/customXml" Target="../ink/ink2677.xml"/><Relationship Id="rId919" Type="http://schemas.openxmlformats.org/officeDocument/2006/relationships/customXml" Target="../ink/ink2789.xml"/><Relationship Id="rId1090" Type="http://schemas.openxmlformats.org/officeDocument/2006/relationships/customXml" Target="../ink/ink2877.xml"/><Relationship Id="rId1104" Type="http://schemas.openxmlformats.org/officeDocument/2006/relationships/customXml" Target="../ink/ink2884.xml"/><Relationship Id="rId48" Type="http://schemas.openxmlformats.org/officeDocument/2006/relationships/image" Target="../media/image881.png"/><Relationship Id="rId113" Type="http://schemas.openxmlformats.org/officeDocument/2006/relationships/image" Target="../media/image914.png"/><Relationship Id="rId320" Type="http://schemas.openxmlformats.org/officeDocument/2006/relationships/customXml" Target="../ink/ink2486.xml"/><Relationship Id="rId558" Type="http://schemas.openxmlformats.org/officeDocument/2006/relationships/customXml" Target="../ink/ink2607.xml"/><Relationship Id="rId765" Type="http://schemas.openxmlformats.org/officeDocument/2006/relationships/image" Target="../media/image1234.png"/><Relationship Id="rId972" Type="http://schemas.openxmlformats.org/officeDocument/2006/relationships/image" Target="../media/image1337.png"/><Relationship Id="rId1188" Type="http://schemas.openxmlformats.org/officeDocument/2006/relationships/customXml" Target="../ink/ink2926.xml"/><Relationship Id="rId197" Type="http://schemas.openxmlformats.org/officeDocument/2006/relationships/customXml" Target="../ink/ink2424.xml"/><Relationship Id="rId418" Type="http://schemas.openxmlformats.org/officeDocument/2006/relationships/image" Target="../media/image1064.png"/><Relationship Id="rId625" Type="http://schemas.openxmlformats.org/officeDocument/2006/relationships/image" Target="../media/image1166.png"/><Relationship Id="rId832" Type="http://schemas.openxmlformats.org/officeDocument/2006/relationships/customXml" Target="../ink/ink2745.xml"/><Relationship Id="rId1048" Type="http://schemas.openxmlformats.org/officeDocument/2006/relationships/image" Target="../media/image1373.png"/><Relationship Id="rId1255" Type="http://schemas.openxmlformats.org/officeDocument/2006/relationships/image" Target="../media/image1476.png"/><Relationship Id="rId264" Type="http://schemas.openxmlformats.org/officeDocument/2006/relationships/customXml" Target="../ink/ink2458.xml"/><Relationship Id="rId471" Type="http://schemas.openxmlformats.org/officeDocument/2006/relationships/image" Target="../media/image1089.png"/><Relationship Id="rId1115" Type="http://schemas.openxmlformats.org/officeDocument/2006/relationships/image" Target="../media/image1406.png"/><Relationship Id="rId59" Type="http://schemas.openxmlformats.org/officeDocument/2006/relationships/customXml" Target="../ink/ink2354.xml"/><Relationship Id="rId124" Type="http://schemas.openxmlformats.org/officeDocument/2006/relationships/customXml" Target="../ink/ink2387.xml"/><Relationship Id="rId569" Type="http://schemas.openxmlformats.org/officeDocument/2006/relationships/image" Target="../media/image1138.png"/><Relationship Id="rId776" Type="http://schemas.openxmlformats.org/officeDocument/2006/relationships/customXml" Target="../ink/ink2717.xml"/><Relationship Id="rId983" Type="http://schemas.openxmlformats.org/officeDocument/2006/relationships/customXml" Target="../ink/ink2821.xml"/><Relationship Id="rId1199" Type="http://schemas.openxmlformats.org/officeDocument/2006/relationships/image" Target="../media/image1448.png"/><Relationship Id="rId331" Type="http://schemas.openxmlformats.org/officeDocument/2006/relationships/image" Target="../media/image1020.png"/><Relationship Id="rId429" Type="http://schemas.openxmlformats.org/officeDocument/2006/relationships/image" Target="../media/image1069.png"/><Relationship Id="rId636" Type="http://schemas.openxmlformats.org/officeDocument/2006/relationships/customXml" Target="../ink/ink2646.xml"/><Relationship Id="rId1059" Type="http://schemas.openxmlformats.org/officeDocument/2006/relationships/image" Target="../media/image1378.png"/><Relationship Id="rId1266" Type="http://schemas.openxmlformats.org/officeDocument/2006/relationships/customXml" Target="../ink/ink2965.xml"/><Relationship Id="rId843" Type="http://schemas.openxmlformats.org/officeDocument/2006/relationships/image" Target="../media/image1273.png"/><Relationship Id="rId1126" Type="http://schemas.openxmlformats.org/officeDocument/2006/relationships/customXml" Target="../ink/ink2895.xml"/><Relationship Id="rId275" Type="http://schemas.openxmlformats.org/officeDocument/2006/relationships/image" Target="../media/image993.png"/><Relationship Id="rId482" Type="http://schemas.openxmlformats.org/officeDocument/2006/relationships/customXml" Target="../ink/ink2569.xml"/><Relationship Id="rId703" Type="http://schemas.openxmlformats.org/officeDocument/2006/relationships/image" Target="../media/image1204.png"/><Relationship Id="rId910" Type="http://schemas.openxmlformats.org/officeDocument/2006/relationships/image" Target="../media/image1306.png"/><Relationship Id="rId135" Type="http://schemas.openxmlformats.org/officeDocument/2006/relationships/image" Target="../media/image925.png"/><Relationship Id="rId342" Type="http://schemas.openxmlformats.org/officeDocument/2006/relationships/customXml" Target="../ink/ink2497.xml"/><Relationship Id="rId787" Type="http://schemas.openxmlformats.org/officeDocument/2006/relationships/image" Target="../media/image1245.png"/><Relationship Id="rId994" Type="http://schemas.openxmlformats.org/officeDocument/2006/relationships/image" Target="../media/image1348.png"/><Relationship Id="rId202" Type="http://schemas.openxmlformats.org/officeDocument/2006/relationships/image" Target="../media/image958.png"/><Relationship Id="rId647" Type="http://schemas.openxmlformats.org/officeDocument/2006/relationships/image" Target="../media/image1176.png"/><Relationship Id="rId854" Type="http://schemas.openxmlformats.org/officeDocument/2006/relationships/customXml" Target="../ink/ink2756.xml"/><Relationship Id="rId286" Type="http://schemas.openxmlformats.org/officeDocument/2006/relationships/customXml" Target="../ink/ink2469.xml"/><Relationship Id="rId493" Type="http://schemas.openxmlformats.org/officeDocument/2006/relationships/image" Target="../media/image1100.png"/><Relationship Id="rId507" Type="http://schemas.openxmlformats.org/officeDocument/2006/relationships/image" Target="../media/image1107.png"/><Relationship Id="rId714" Type="http://schemas.openxmlformats.org/officeDocument/2006/relationships/customXml" Target="../ink/ink2685.xml"/><Relationship Id="rId921" Type="http://schemas.openxmlformats.org/officeDocument/2006/relationships/customXml" Target="../ink/ink2790.xml"/><Relationship Id="rId1137" Type="http://schemas.openxmlformats.org/officeDocument/2006/relationships/image" Target="../media/image1417.png"/><Relationship Id="rId50" Type="http://schemas.openxmlformats.org/officeDocument/2006/relationships/image" Target="../media/image882.png"/><Relationship Id="rId146" Type="http://schemas.openxmlformats.org/officeDocument/2006/relationships/customXml" Target="../ink/ink2398.xml"/><Relationship Id="rId353" Type="http://schemas.openxmlformats.org/officeDocument/2006/relationships/customXml" Target="../ink/ink2503.xml"/><Relationship Id="rId560" Type="http://schemas.openxmlformats.org/officeDocument/2006/relationships/customXml" Target="../ink/ink2608.xml"/><Relationship Id="rId798" Type="http://schemas.openxmlformats.org/officeDocument/2006/relationships/customXml" Target="../ink/ink2728.xml"/><Relationship Id="rId1190" Type="http://schemas.openxmlformats.org/officeDocument/2006/relationships/customXml" Target="../ink/ink2927.xml"/><Relationship Id="rId1204" Type="http://schemas.openxmlformats.org/officeDocument/2006/relationships/customXml" Target="../ink/ink2934.xml"/><Relationship Id="rId213" Type="http://schemas.openxmlformats.org/officeDocument/2006/relationships/customXml" Target="../ink/ink2432.xml"/><Relationship Id="rId420" Type="http://schemas.openxmlformats.org/officeDocument/2006/relationships/image" Target="../media/image1065.png"/><Relationship Id="rId658" Type="http://schemas.openxmlformats.org/officeDocument/2006/relationships/customXml" Target="../ink/ink2657.xml"/><Relationship Id="rId865" Type="http://schemas.openxmlformats.org/officeDocument/2006/relationships/image" Target="../media/image1284.png"/><Relationship Id="rId1050" Type="http://schemas.openxmlformats.org/officeDocument/2006/relationships/image" Target="../media/image1374.png"/><Relationship Id="rId297" Type="http://schemas.openxmlformats.org/officeDocument/2006/relationships/image" Target="../media/image1003.png"/><Relationship Id="rId518" Type="http://schemas.openxmlformats.org/officeDocument/2006/relationships/customXml" Target="../ink/ink2587.xml"/><Relationship Id="rId725" Type="http://schemas.openxmlformats.org/officeDocument/2006/relationships/image" Target="../media/image1215.png"/><Relationship Id="rId932" Type="http://schemas.openxmlformats.org/officeDocument/2006/relationships/image" Target="../media/image1317.png"/><Relationship Id="rId1148" Type="http://schemas.openxmlformats.org/officeDocument/2006/relationships/customXml" Target="../ink/ink2906.xml"/><Relationship Id="rId157" Type="http://schemas.openxmlformats.org/officeDocument/2006/relationships/image" Target="../media/image936.png"/><Relationship Id="rId364" Type="http://schemas.openxmlformats.org/officeDocument/2006/relationships/image" Target="../media/image1036.png"/><Relationship Id="rId1008" Type="http://schemas.openxmlformats.org/officeDocument/2006/relationships/image" Target="../media/image1354.png"/><Relationship Id="rId1215" Type="http://schemas.openxmlformats.org/officeDocument/2006/relationships/image" Target="../media/image1456.png"/><Relationship Id="rId61" Type="http://schemas.openxmlformats.org/officeDocument/2006/relationships/customXml" Target="../ink/ink2355.xml"/><Relationship Id="rId571" Type="http://schemas.openxmlformats.org/officeDocument/2006/relationships/image" Target="../media/image1139.png"/><Relationship Id="rId669" Type="http://schemas.openxmlformats.org/officeDocument/2006/relationships/image" Target="../media/image1187.png"/><Relationship Id="rId876" Type="http://schemas.openxmlformats.org/officeDocument/2006/relationships/customXml" Target="../ink/ink2767.xml"/><Relationship Id="rId19" Type="http://schemas.openxmlformats.org/officeDocument/2006/relationships/customXml" Target="../ink/ink2334.xml"/><Relationship Id="rId224" Type="http://schemas.openxmlformats.org/officeDocument/2006/relationships/image" Target="../media/image968.png"/><Relationship Id="rId431" Type="http://schemas.openxmlformats.org/officeDocument/2006/relationships/image" Target="../media/image1070.png"/><Relationship Id="rId529" Type="http://schemas.openxmlformats.org/officeDocument/2006/relationships/image" Target="../media/image1118.png"/><Relationship Id="rId736" Type="http://schemas.openxmlformats.org/officeDocument/2006/relationships/image" Target="../media/image1220.png"/><Relationship Id="rId1061" Type="http://schemas.openxmlformats.org/officeDocument/2006/relationships/image" Target="../media/image1379.png"/><Relationship Id="rId1159" Type="http://schemas.openxmlformats.org/officeDocument/2006/relationships/image" Target="../media/image1428.png"/><Relationship Id="rId168" Type="http://schemas.openxmlformats.org/officeDocument/2006/relationships/customXml" Target="../ink/ink2409.xml"/><Relationship Id="rId943" Type="http://schemas.openxmlformats.org/officeDocument/2006/relationships/customXml" Target="../ink/ink2801.xml"/><Relationship Id="rId1019" Type="http://schemas.openxmlformats.org/officeDocument/2006/relationships/customXml" Target="../ink/ink2840.xml"/><Relationship Id="rId72" Type="http://schemas.openxmlformats.org/officeDocument/2006/relationships/image" Target="../media/image894.png"/><Relationship Id="rId375" Type="http://schemas.openxmlformats.org/officeDocument/2006/relationships/customXml" Target="../ink/ink2514.xml"/><Relationship Id="rId582" Type="http://schemas.openxmlformats.org/officeDocument/2006/relationships/customXml" Target="../ink/ink2619.xml"/><Relationship Id="rId803" Type="http://schemas.openxmlformats.org/officeDocument/2006/relationships/image" Target="../media/image1253.png"/><Relationship Id="rId1226" Type="http://schemas.openxmlformats.org/officeDocument/2006/relationships/customXml" Target="../ink/ink2945.xml"/><Relationship Id="rId3" Type="http://schemas.openxmlformats.org/officeDocument/2006/relationships/customXml" Target="../ink/ink2326.xml"/><Relationship Id="rId235" Type="http://schemas.openxmlformats.org/officeDocument/2006/relationships/customXml" Target="../ink/ink2443.xml"/><Relationship Id="rId442" Type="http://schemas.openxmlformats.org/officeDocument/2006/relationships/customXml" Target="../ink/ink2548.xml"/><Relationship Id="rId887" Type="http://schemas.openxmlformats.org/officeDocument/2006/relationships/image" Target="../media/image1295.png"/><Relationship Id="rId1072" Type="http://schemas.openxmlformats.org/officeDocument/2006/relationships/customXml" Target="../ink/ink2868.xml"/><Relationship Id="rId302" Type="http://schemas.openxmlformats.org/officeDocument/2006/relationships/customXml" Target="../ink/ink2477.xml"/><Relationship Id="rId747" Type="http://schemas.openxmlformats.org/officeDocument/2006/relationships/customXml" Target="../ink/ink2702.xml"/><Relationship Id="rId954" Type="http://schemas.openxmlformats.org/officeDocument/2006/relationships/image" Target="../media/image1328.png"/><Relationship Id="rId83" Type="http://schemas.openxmlformats.org/officeDocument/2006/relationships/customXml" Target="../ink/ink2366.xml"/><Relationship Id="rId179" Type="http://schemas.openxmlformats.org/officeDocument/2006/relationships/image" Target="../media/image947.png"/><Relationship Id="rId386" Type="http://schemas.openxmlformats.org/officeDocument/2006/relationships/image" Target="../media/image1048.png"/><Relationship Id="rId593" Type="http://schemas.openxmlformats.org/officeDocument/2006/relationships/image" Target="../media/image1150.png"/><Relationship Id="rId607" Type="http://schemas.openxmlformats.org/officeDocument/2006/relationships/image" Target="../media/image1157.png"/><Relationship Id="rId814" Type="http://schemas.openxmlformats.org/officeDocument/2006/relationships/customXml" Target="../ink/ink2736.xml"/><Relationship Id="rId1237" Type="http://schemas.openxmlformats.org/officeDocument/2006/relationships/image" Target="../media/image1467.png"/><Relationship Id="rId246" Type="http://schemas.openxmlformats.org/officeDocument/2006/relationships/image" Target="../media/image979.png"/><Relationship Id="rId453" Type="http://schemas.openxmlformats.org/officeDocument/2006/relationships/image" Target="../media/image1081.png"/><Relationship Id="rId660" Type="http://schemas.openxmlformats.org/officeDocument/2006/relationships/customXml" Target="../ink/ink2658.xml"/><Relationship Id="rId898" Type="http://schemas.openxmlformats.org/officeDocument/2006/relationships/image" Target="../media/image1300.png"/><Relationship Id="rId1083" Type="http://schemas.openxmlformats.org/officeDocument/2006/relationships/image" Target="../media/image1390.png"/><Relationship Id="rId106" Type="http://schemas.openxmlformats.org/officeDocument/2006/relationships/customXml" Target="../ink/ink2378.xml"/><Relationship Id="rId313" Type="http://schemas.openxmlformats.org/officeDocument/2006/relationships/image" Target="../media/image1011.png"/><Relationship Id="rId758" Type="http://schemas.openxmlformats.org/officeDocument/2006/relationships/image" Target="../media/image1231.png"/><Relationship Id="rId965" Type="http://schemas.openxmlformats.org/officeDocument/2006/relationships/customXml" Target="../ink/ink2812.xml"/><Relationship Id="rId1150" Type="http://schemas.openxmlformats.org/officeDocument/2006/relationships/customXml" Target="../ink/ink2907.xml"/><Relationship Id="rId10" Type="http://schemas.openxmlformats.org/officeDocument/2006/relationships/image" Target="../media/image863.png"/><Relationship Id="rId94" Type="http://schemas.openxmlformats.org/officeDocument/2006/relationships/image" Target="../media/image905.png"/><Relationship Id="rId397" Type="http://schemas.openxmlformats.org/officeDocument/2006/relationships/customXml" Target="../ink/ink2525.xml"/><Relationship Id="rId520" Type="http://schemas.openxmlformats.org/officeDocument/2006/relationships/customXml" Target="../ink/ink2588.xml"/><Relationship Id="rId618" Type="http://schemas.openxmlformats.org/officeDocument/2006/relationships/customXml" Target="../ink/ink2637.xml"/><Relationship Id="rId825" Type="http://schemas.openxmlformats.org/officeDocument/2006/relationships/image" Target="../media/image1264.png"/><Relationship Id="rId1248" Type="http://schemas.openxmlformats.org/officeDocument/2006/relationships/customXml" Target="../ink/ink2956.xml"/><Relationship Id="rId257" Type="http://schemas.openxmlformats.org/officeDocument/2006/relationships/customXml" Target="../ink/ink2454.xml"/><Relationship Id="rId464" Type="http://schemas.openxmlformats.org/officeDocument/2006/relationships/image" Target="../media/image1086.png"/><Relationship Id="rId1010" Type="http://schemas.openxmlformats.org/officeDocument/2006/relationships/image" Target="../media/image1355.png"/><Relationship Id="rId1094" Type="http://schemas.openxmlformats.org/officeDocument/2006/relationships/customXml" Target="../ink/ink2879.xml"/><Relationship Id="rId1108" Type="http://schemas.openxmlformats.org/officeDocument/2006/relationships/customXml" Target="../ink/ink2886.xml"/><Relationship Id="rId117" Type="http://schemas.openxmlformats.org/officeDocument/2006/relationships/image" Target="../media/image916.png"/><Relationship Id="rId671" Type="http://schemas.openxmlformats.org/officeDocument/2006/relationships/image" Target="../media/image1188.png"/><Relationship Id="rId769" Type="http://schemas.openxmlformats.org/officeDocument/2006/relationships/image" Target="../media/image1236.png"/><Relationship Id="rId976" Type="http://schemas.openxmlformats.org/officeDocument/2006/relationships/image" Target="../media/image1339.png"/><Relationship Id="rId324" Type="http://schemas.openxmlformats.org/officeDocument/2006/relationships/customXml" Target="../ink/ink2488.xml"/><Relationship Id="rId531" Type="http://schemas.openxmlformats.org/officeDocument/2006/relationships/image" Target="../media/image1119.png"/><Relationship Id="rId629" Type="http://schemas.openxmlformats.org/officeDocument/2006/relationships/image" Target="../media/image1168.png"/><Relationship Id="rId1161" Type="http://schemas.openxmlformats.org/officeDocument/2006/relationships/image" Target="../media/image1429.png"/><Relationship Id="rId1259" Type="http://schemas.openxmlformats.org/officeDocument/2006/relationships/image" Target="../media/image1478.png"/><Relationship Id="rId836" Type="http://schemas.openxmlformats.org/officeDocument/2006/relationships/customXml" Target="../ink/ink2747.xml"/><Relationship Id="rId1021" Type="http://schemas.openxmlformats.org/officeDocument/2006/relationships/customXml" Target="../ink/ink2841.xml"/><Relationship Id="rId1119" Type="http://schemas.openxmlformats.org/officeDocument/2006/relationships/image" Target="../media/image1408.png"/><Relationship Id="rId903" Type="http://schemas.openxmlformats.org/officeDocument/2006/relationships/customXml" Target="../ink/ink2781.xml"/><Relationship Id="rId32" Type="http://schemas.openxmlformats.org/officeDocument/2006/relationships/image" Target="../media/image874.png"/><Relationship Id="rId181" Type="http://schemas.openxmlformats.org/officeDocument/2006/relationships/image" Target="../media/image948.png"/><Relationship Id="rId279" Type="http://schemas.openxmlformats.org/officeDocument/2006/relationships/image" Target="../media/image995.png"/><Relationship Id="rId486" Type="http://schemas.openxmlformats.org/officeDocument/2006/relationships/customXml" Target="../ink/ink2571.xml"/><Relationship Id="rId693" Type="http://schemas.openxmlformats.org/officeDocument/2006/relationships/image" Target="../media/image1199.png"/><Relationship Id="rId139" Type="http://schemas.openxmlformats.org/officeDocument/2006/relationships/image" Target="../media/image927.png"/><Relationship Id="rId346" Type="http://schemas.openxmlformats.org/officeDocument/2006/relationships/customXml" Target="../ink/ink2499.xml"/><Relationship Id="rId553" Type="http://schemas.openxmlformats.org/officeDocument/2006/relationships/image" Target="../media/image1130.png"/><Relationship Id="rId760" Type="http://schemas.openxmlformats.org/officeDocument/2006/relationships/customXml" Target="../ink/ink2709.xml"/><Relationship Id="rId998" Type="http://schemas.openxmlformats.org/officeDocument/2006/relationships/image" Target="../media/image1350.png"/><Relationship Id="rId1183" Type="http://schemas.openxmlformats.org/officeDocument/2006/relationships/image" Target="../media/image1440.png"/><Relationship Id="rId206" Type="http://schemas.openxmlformats.org/officeDocument/2006/relationships/image" Target="../media/image960.png"/><Relationship Id="rId413" Type="http://schemas.openxmlformats.org/officeDocument/2006/relationships/customXml" Target="../ink/ink2533.xml"/><Relationship Id="rId858" Type="http://schemas.openxmlformats.org/officeDocument/2006/relationships/customXml" Target="../ink/ink2758.xml"/><Relationship Id="rId1043" Type="http://schemas.openxmlformats.org/officeDocument/2006/relationships/customXml" Target="../ink/ink2853.xml"/><Relationship Id="rId620" Type="http://schemas.openxmlformats.org/officeDocument/2006/relationships/customXml" Target="../ink/ink2638.xml"/><Relationship Id="rId718" Type="http://schemas.openxmlformats.org/officeDocument/2006/relationships/customXml" Target="../ink/ink2687.xml"/><Relationship Id="rId925" Type="http://schemas.openxmlformats.org/officeDocument/2006/relationships/customXml" Target="../ink/ink2792.xml"/><Relationship Id="rId1250" Type="http://schemas.openxmlformats.org/officeDocument/2006/relationships/customXml" Target="../ink/ink2957.xml"/><Relationship Id="rId1110" Type="http://schemas.openxmlformats.org/officeDocument/2006/relationships/customXml" Target="../ink/ink2887.xml"/><Relationship Id="rId1208" Type="http://schemas.openxmlformats.org/officeDocument/2006/relationships/customXml" Target="../ink/ink2936.xml"/><Relationship Id="rId54" Type="http://schemas.openxmlformats.org/officeDocument/2006/relationships/image" Target="../media/image884.png"/><Relationship Id="rId270" Type="http://schemas.openxmlformats.org/officeDocument/2006/relationships/customXml" Target="../ink/ink2461.xml"/><Relationship Id="rId130" Type="http://schemas.openxmlformats.org/officeDocument/2006/relationships/customXml" Target="../ink/ink2390.xml"/><Relationship Id="rId368" Type="http://schemas.openxmlformats.org/officeDocument/2006/relationships/image" Target="../media/image1039.png"/><Relationship Id="rId575" Type="http://schemas.openxmlformats.org/officeDocument/2006/relationships/image" Target="../media/image1141.png"/><Relationship Id="rId782" Type="http://schemas.openxmlformats.org/officeDocument/2006/relationships/customXml" Target="../ink/ink2720.xml"/><Relationship Id="rId228" Type="http://schemas.openxmlformats.org/officeDocument/2006/relationships/image" Target="../media/image970.png"/><Relationship Id="rId435" Type="http://schemas.openxmlformats.org/officeDocument/2006/relationships/image" Target="../media/image1072.png"/><Relationship Id="rId642" Type="http://schemas.openxmlformats.org/officeDocument/2006/relationships/customXml" Target="../ink/ink2649.xml"/><Relationship Id="rId1065" Type="http://schemas.openxmlformats.org/officeDocument/2006/relationships/image" Target="../media/image1381.png"/><Relationship Id="rId1272" Type="http://schemas.openxmlformats.org/officeDocument/2006/relationships/customXml" Target="../ink/ink2968.xml"/><Relationship Id="rId502" Type="http://schemas.openxmlformats.org/officeDocument/2006/relationships/customXml" Target="../ink/ink2579.xml"/><Relationship Id="rId947" Type="http://schemas.openxmlformats.org/officeDocument/2006/relationships/customXml" Target="../ink/ink2803.xml"/><Relationship Id="rId1132" Type="http://schemas.openxmlformats.org/officeDocument/2006/relationships/customXml" Target="../ink/ink2898.xml"/><Relationship Id="rId76" Type="http://schemas.openxmlformats.org/officeDocument/2006/relationships/image" Target="../media/image896.png"/><Relationship Id="rId807" Type="http://schemas.openxmlformats.org/officeDocument/2006/relationships/image" Target="../media/image1255.png"/><Relationship Id="rId292" Type="http://schemas.openxmlformats.org/officeDocument/2006/relationships/customXml" Target="../ink/ink2472.xml"/><Relationship Id="rId597" Type="http://schemas.openxmlformats.org/officeDocument/2006/relationships/image" Target="../media/image1152.png"/><Relationship Id="rId152" Type="http://schemas.openxmlformats.org/officeDocument/2006/relationships/customXml" Target="../ink/ink2401.xml"/><Relationship Id="rId457" Type="http://schemas.openxmlformats.org/officeDocument/2006/relationships/image" Target="../media/image1083.png"/><Relationship Id="rId1087" Type="http://schemas.openxmlformats.org/officeDocument/2006/relationships/image" Target="../media/image1392.png"/><Relationship Id="rId664" Type="http://schemas.openxmlformats.org/officeDocument/2006/relationships/customXml" Target="../ink/ink2660.xml"/><Relationship Id="rId871" Type="http://schemas.openxmlformats.org/officeDocument/2006/relationships/image" Target="../media/image1287.png"/><Relationship Id="rId969" Type="http://schemas.openxmlformats.org/officeDocument/2006/relationships/customXml" Target="../ink/ink2814.xml"/><Relationship Id="rId317" Type="http://schemas.openxmlformats.org/officeDocument/2006/relationships/image" Target="../media/image1013.png"/><Relationship Id="rId524" Type="http://schemas.openxmlformats.org/officeDocument/2006/relationships/customXml" Target="../ink/ink2590.xml"/><Relationship Id="rId731" Type="http://schemas.openxmlformats.org/officeDocument/2006/relationships/image" Target="../media/image1218.png"/><Relationship Id="rId1154" Type="http://schemas.openxmlformats.org/officeDocument/2006/relationships/customXml" Target="../ink/ink2909.xml"/><Relationship Id="rId98" Type="http://schemas.openxmlformats.org/officeDocument/2006/relationships/customXml" Target="../ink/ink2374.xml"/><Relationship Id="rId829" Type="http://schemas.openxmlformats.org/officeDocument/2006/relationships/image" Target="../media/image1266.png"/><Relationship Id="rId1014" Type="http://schemas.openxmlformats.org/officeDocument/2006/relationships/image" Target="../media/image1357.png"/><Relationship Id="rId1221" Type="http://schemas.openxmlformats.org/officeDocument/2006/relationships/image" Target="../media/image1459.png"/><Relationship Id="rId25" Type="http://schemas.openxmlformats.org/officeDocument/2006/relationships/customXml" Target="../ink/ink2337.xml"/><Relationship Id="rId174" Type="http://schemas.openxmlformats.org/officeDocument/2006/relationships/customXml" Target="../ink/ink2412.xml"/><Relationship Id="rId381" Type="http://schemas.openxmlformats.org/officeDocument/2006/relationships/customXml" Target="../ink/ink2517.xml"/><Relationship Id="rId241" Type="http://schemas.openxmlformats.org/officeDocument/2006/relationships/customXml" Target="../ink/ink2446.xml"/><Relationship Id="rId479" Type="http://schemas.openxmlformats.org/officeDocument/2006/relationships/image" Target="../media/image1093.png"/><Relationship Id="rId686" Type="http://schemas.openxmlformats.org/officeDocument/2006/relationships/customXml" Target="../ink/ink2671.xml"/><Relationship Id="rId893" Type="http://schemas.openxmlformats.org/officeDocument/2006/relationships/image" Target="../media/image1298.png"/><Relationship Id="rId339" Type="http://schemas.openxmlformats.org/officeDocument/2006/relationships/image" Target="../media/image1024.png"/><Relationship Id="rId546" Type="http://schemas.openxmlformats.org/officeDocument/2006/relationships/customXml" Target="../ink/ink2601.xml"/><Relationship Id="rId753" Type="http://schemas.openxmlformats.org/officeDocument/2006/relationships/customXml" Target="../ink/ink2705.xml"/><Relationship Id="rId1176" Type="http://schemas.openxmlformats.org/officeDocument/2006/relationships/customXml" Target="../ink/ink2920.xml"/><Relationship Id="rId101" Type="http://schemas.openxmlformats.org/officeDocument/2006/relationships/image" Target="../media/image908.png"/><Relationship Id="rId406" Type="http://schemas.openxmlformats.org/officeDocument/2006/relationships/image" Target="../media/image1058.png"/><Relationship Id="rId960" Type="http://schemas.openxmlformats.org/officeDocument/2006/relationships/image" Target="../media/image1331.png"/><Relationship Id="rId1036" Type="http://schemas.openxmlformats.org/officeDocument/2006/relationships/image" Target="../media/image1367.png"/><Relationship Id="rId1243" Type="http://schemas.openxmlformats.org/officeDocument/2006/relationships/image" Target="../media/image1470.png"/><Relationship Id="rId613" Type="http://schemas.openxmlformats.org/officeDocument/2006/relationships/image" Target="../media/image1160.png"/><Relationship Id="rId820" Type="http://schemas.openxmlformats.org/officeDocument/2006/relationships/customXml" Target="../ink/ink2739.xml"/><Relationship Id="rId918" Type="http://schemas.openxmlformats.org/officeDocument/2006/relationships/image" Target="../media/image1310.png"/><Relationship Id="rId1103" Type="http://schemas.openxmlformats.org/officeDocument/2006/relationships/image" Target="../media/image1400.png"/><Relationship Id="rId47" Type="http://schemas.openxmlformats.org/officeDocument/2006/relationships/customXml" Target="../ink/ink2348.xml"/><Relationship Id="rId196" Type="http://schemas.openxmlformats.org/officeDocument/2006/relationships/customXml" Target="../ink/ink2423.xml"/><Relationship Id="rId263" Type="http://schemas.openxmlformats.org/officeDocument/2006/relationships/image" Target="../media/image987.png"/><Relationship Id="rId470" Type="http://schemas.openxmlformats.org/officeDocument/2006/relationships/customXml" Target="../ink/ink2563.xml"/><Relationship Id="rId123" Type="http://schemas.openxmlformats.org/officeDocument/2006/relationships/image" Target="../media/image919.png"/><Relationship Id="rId330" Type="http://schemas.openxmlformats.org/officeDocument/2006/relationships/customXml" Target="../ink/ink2491.xml"/><Relationship Id="rId568" Type="http://schemas.openxmlformats.org/officeDocument/2006/relationships/customXml" Target="../ink/ink2612.xml"/><Relationship Id="rId775" Type="http://schemas.openxmlformats.org/officeDocument/2006/relationships/image" Target="../media/image1239.png"/><Relationship Id="rId982" Type="http://schemas.openxmlformats.org/officeDocument/2006/relationships/image" Target="../media/image1342.png"/><Relationship Id="rId1198" Type="http://schemas.openxmlformats.org/officeDocument/2006/relationships/customXml" Target="../ink/ink2931.xml"/><Relationship Id="rId428" Type="http://schemas.openxmlformats.org/officeDocument/2006/relationships/customXml" Target="../ink/ink2541.xml"/><Relationship Id="rId635" Type="http://schemas.openxmlformats.org/officeDocument/2006/relationships/image" Target="../media/image615.png"/><Relationship Id="rId842" Type="http://schemas.openxmlformats.org/officeDocument/2006/relationships/customXml" Target="../ink/ink2750.xml"/><Relationship Id="rId1058" Type="http://schemas.openxmlformats.org/officeDocument/2006/relationships/customXml" Target="../ink/ink2861.xml"/><Relationship Id="rId1265" Type="http://schemas.openxmlformats.org/officeDocument/2006/relationships/image" Target="../media/image1481.png"/><Relationship Id="rId702" Type="http://schemas.openxmlformats.org/officeDocument/2006/relationships/customXml" Target="../ink/ink2679.xml"/><Relationship Id="rId1125" Type="http://schemas.openxmlformats.org/officeDocument/2006/relationships/image" Target="../media/image1411.png"/><Relationship Id="rId69" Type="http://schemas.openxmlformats.org/officeDocument/2006/relationships/customXml" Target="../ink/ink2359.xml"/><Relationship Id="rId285" Type="http://schemas.openxmlformats.org/officeDocument/2006/relationships/image" Target="../media/image998.png"/><Relationship Id="rId492" Type="http://schemas.openxmlformats.org/officeDocument/2006/relationships/customXml" Target="../ink/ink2574.xml"/><Relationship Id="rId797" Type="http://schemas.openxmlformats.org/officeDocument/2006/relationships/image" Target="../media/image1250.png"/><Relationship Id="rId145" Type="http://schemas.openxmlformats.org/officeDocument/2006/relationships/image" Target="../media/image930.png"/><Relationship Id="rId352" Type="http://schemas.openxmlformats.org/officeDocument/2006/relationships/image" Target="../media/image1030.png"/><Relationship Id="rId212" Type="http://schemas.openxmlformats.org/officeDocument/2006/relationships/image" Target="../media/image963.png"/><Relationship Id="rId657" Type="http://schemas.openxmlformats.org/officeDocument/2006/relationships/image" Target="../media/image1181.png"/><Relationship Id="rId864" Type="http://schemas.openxmlformats.org/officeDocument/2006/relationships/customXml" Target="../ink/ink2761.xml"/><Relationship Id="rId517" Type="http://schemas.openxmlformats.org/officeDocument/2006/relationships/image" Target="../media/image1112.png"/><Relationship Id="rId724" Type="http://schemas.openxmlformats.org/officeDocument/2006/relationships/customXml" Target="../ink/ink2690.xml"/><Relationship Id="rId931" Type="http://schemas.openxmlformats.org/officeDocument/2006/relationships/customXml" Target="../ink/ink2795.xml"/><Relationship Id="rId1147" Type="http://schemas.openxmlformats.org/officeDocument/2006/relationships/image" Target="../media/image1422.png"/><Relationship Id="rId60" Type="http://schemas.openxmlformats.org/officeDocument/2006/relationships/image" Target="../media/image888.png"/><Relationship Id="rId1007" Type="http://schemas.openxmlformats.org/officeDocument/2006/relationships/customXml" Target="../ink/ink2834.xml"/><Relationship Id="rId1214" Type="http://schemas.openxmlformats.org/officeDocument/2006/relationships/customXml" Target="../ink/ink2939.xml"/><Relationship Id="rId18" Type="http://schemas.openxmlformats.org/officeDocument/2006/relationships/image" Target="../media/image867.png"/><Relationship Id="rId167" Type="http://schemas.openxmlformats.org/officeDocument/2006/relationships/image" Target="../media/image941.png"/><Relationship Id="rId374" Type="http://schemas.openxmlformats.org/officeDocument/2006/relationships/image" Target="../media/image1042.png"/><Relationship Id="rId581" Type="http://schemas.openxmlformats.org/officeDocument/2006/relationships/image" Target="../media/image1144.png"/><Relationship Id="rId234" Type="http://schemas.openxmlformats.org/officeDocument/2006/relationships/image" Target="../media/image973.png"/><Relationship Id="rId679" Type="http://schemas.openxmlformats.org/officeDocument/2006/relationships/image" Target="../media/image1192.png"/><Relationship Id="rId886" Type="http://schemas.openxmlformats.org/officeDocument/2006/relationships/customXml" Target="../ink/ink2772.xml"/><Relationship Id="rId2" Type="http://schemas.openxmlformats.org/officeDocument/2006/relationships/notesSlide" Target="../notesSlides/notesSlide10.xml"/><Relationship Id="rId441" Type="http://schemas.openxmlformats.org/officeDocument/2006/relationships/image" Target="../media/image1075.png"/><Relationship Id="rId539" Type="http://schemas.openxmlformats.org/officeDocument/2006/relationships/image" Target="../media/image1123.png"/><Relationship Id="rId746" Type="http://schemas.openxmlformats.org/officeDocument/2006/relationships/image" Target="../media/image1225.png"/><Relationship Id="rId1071" Type="http://schemas.openxmlformats.org/officeDocument/2006/relationships/image" Target="../media/image1384.png"/><Relationship Id="rId1169" Type="http://schemas.openxmlformats.org/officeDocument/2006/relationships/image" Target="../media/image1433.png"/><Relationship Id="rId301" Type="http://schemas.openxmlformats.org/officeDocument/2006/relationships/image" Target="../media/image1005.png"/><Relationship Id="rId953" Type="http://schemas.openxmlformats.org/officeDocument/2006/relationships/customXml" Target="../ink/ink2806.xml"/><Relationship Id="rId1029" Type="http://schemas.openxmlformats.org/officeDocument/2006/relationships/image" Target="../media/image1364.png"/><Relationship Id="rId1236" Type="http://schemas.openxmlformats.org/officeDocument/2006/relationships/customXml" Target="../ink/ink2950.xml"/><Relationship Id="rId82" Type="http://schemas.openxmlformats.org/officeDocument/2006/relationships/image" Target="../media/image899.png"/><Relationship Id="rId606" Type="http://schemas.openxmlformats.org/officeDocument/2006/relationships/customXml" Target="../ink/ink2631.xml"/><Relationship Id="rId813" Type="http://schemas.openxmlformats.org/officeDocument/2006/relationships/image" Target="../media/image1258.png"/><Relationship Id="rId189" Type="http://schemas.openxmlformats.org/officeDocument/2006/relationships/image" Target="../media/image952.png"/><Relationship Id="rId396" Type="http://schemas.openxmlformats.org/officeDocument/2006/relationships/image" Target="../media/image1053.png"/><Relationship Id="rId256" Type="http://schemas.openxmlformats.org/officeDocument/2006/relationships/image" Target="../media/image984.png"/><Relationship Id="rId463" Type="http://schemas.openxmlformats.org/officeDocument/2006/relationships/customXml" Target="../ink/ink2559.xml"/><Relationship Id="rId670" Type="http://schemas.openxmlformats.org/officeDocument/2006/relationships/customXml" Target="../ink/ink2663.xml"/><Relationship Id="rId1093" Type="http://schemas.openxmlformats.org/officeDocument/2006/relationships/image" Target="../media/image1395.png"/><Relationship Id="rId116" Type="http://schemas.openxmlformats.org/officeDocument/2006/relationships/customXml" Target="../ink/ink2383.xml"/><Relationship Id="rId323" Type="http://schemas.openxmlformats.org/officeDocument/2006/relationships/image" Target="../media/image1016.png"/><Relationship Id="rId530" Type="http://schemas.openxmlformats.org/officeDocument/2006/relationships/customXml" Target="../ink/ink2593.xml"/><Relationship Id="rId768" Type="http://schemas.openxmlformats.org/officeDocument/2006/relationships/customXml" Target="../ink/ink2713.xml"/><Relationship Id="rId975" Type="http://schemas.openxmlformats.org/officeDocument/2006/relationships/customXml" Target="../ink/ink2817.xml"/><Relationship Id="rId1160" Type="http://schemas.openxmlformats.org/officeDocument/2006/relationships/customXml" Target="../ink/ink2912.xml"/><Relationship Id="rId628" Type="http://schemas.openxmlformats.org/officeDocument/2006/relationships/customXml" Target="../ink/ink2642.xml"/><Relationship Id="rId835" Type="http://schemas.openxmlformats.org/officeDocument/2006/relationships/image" Target="../media/image1269.png"/><Relationship Id="rId1258" Type="http://schemas.openxmlformats.org/officeDocument/2006/relationships/customXml" Target="../ink/ink2961.xml"/><Relationship Id="rId1020" Type="http://schemas.openxmlformats.org/officeDocument/2006/relationships/image" Target="../media/image1360.png"/><Relationship Id="rId1118" Type="http://schemas.openxmlformats.org/officeDocument/2006/relationships/customXml" Target="../ink/ink2891.xml"/><Relationship Id="rId902" Type="http://schemas.openxmlformats.org/officeDocument/2006/relationships/image" Target="../media/image1302.png"/><Relationship Id="rId31" Type="http://schemas.openxmlformats.org/officeDocument/2006/relationships/customXml" Target="../ink/ink2340.xml"/></Relationships>
</file>

<file path=ppt/slides/_rels/slide13.xml.rels><?xml version="1.0" encoding="UTF-8" standalone="yes"?>
<Relationships xmlns="http://schemas.openxmlformats.org/package/2006/relationships"><Relationship Id="rId117" Type="http://schemas.openxmlformats.org/officeDocument/2006/relationships/customXml" Target="../ink/ink3023.xml"/><Relationship Id="rId671" Type="http://schemas.openxmlformats.org/officeDocument/2006/relationships/image" Target="../media/image1804.png"/><Relationship Id="rId769" Type="http://schemas.openxmlformats.org/officeDocument/2006/relationships/customXml" Target="../ink/ink3354.xml"/><Relationship Id="rId21" Type="http://schemas.openxmlformats.org/officeDocument/2006/relationships/customXml" Target="../ink/ink2975.xml"/><Relationship Id="rId324" Type="http://schemas.openxmlformats.org/officeDocument/2006/relationships/image" Target="../media/image1634.png"/><Relationship Id="rId531" Type="http://schemas.openxmlformats.org/officeDocument/2006/relationships/image" Target="../media/image1736.png"/><Relationship Id="rId629" Type="http://schemas.openxmlformats.org/officeDocument/2006/relationships/customXml" Target="../ink/ink3282.xml"/><Relationship Id="rId170" Type="http://schemas.openxmlformats.org/officeDocument/2006/relationships/image" Target="../media/image1563.png"/><Relationship Id="rId836" Type="http://schemas.openxmlformats.org/officeDocument/2006/relationships/image" Target="../media/image1886.png"/><Relationship Id="rId268" Type="http://schemas.openxmlformats.org/officeDocument/2006/relationships/customXml" Target="../ink/ink3099.xml"/><Relationship Id="rId475" Type="http://schemas.openxmlformats.org/officeDocument/2006/relationships/image" Target="../media/image1708.png"/><Relationship Id="rId682" Type="http://schemas.openxmlformats.org/officeDocument/2006/relationships/customXml" Target="../ink/ink3309.xml"/><Relationship Id="rId32" Type="http://schemas.openxmlformats.org/officeDocument/2006/relationships/image" Target="../media/image1495.png"/><Relationship Id="rId128" Type="http://schemas.openxmlformats.org/officeDocument/2006/relationships/image" Target="../media/image1543.png"/><Relationship Id="rId335" Type="http://schemas.openxmlformats.org/officeDocument/2006/relationships/customXml" Target="../ink/ink3133.xml"/><Relationship Id="rId542" Type="http://schemas.openxmlformats.org/officeDocument/2006/relationships/customXml" Target="../ink/ink3238.xml"/><Relationship Id="rId181" Type="http://schemas.openxmlformats.org/officeDocument/2006/relationships/customXml" Target="../ink/ink3055.xml"/><Relationship Id="rId402" Type="http://schemas.openxmlformats.org/officeDocument/2006/relationships/customXml" Target="../ink/ink3167.xml"/><Relationship Id="rId847" Type="http://schemas.openxmlformats.org/officeDocument/2006/relationships/customXml" Target="../ink/ink3393.xml"/><Relationship Id="rId279" Type="http://schemas.openxmlformats.org/officeDocument/2006/relationships/image" Target="../media/image1613.png"/><Relationship Id="rId486" Type="http://schemas.openxmlformats.org/officeDocument/2006/relationships/customXml" Target="../ink/ink3210.xml"/><Relationship Id="rId693" Type="http://schemas.openxmlformats.org/officeDocument/2006/relationships/customXml" Target="../ink/ink3315.xml"/><Relationship Id="rId707" Type="http://schemas.openxmlformats.org/officeDocument/2006/relationships/image" Target="../media/image1821.png"/><Relationship Id="rId43" Type="http://schemas.openxmlformats.org/officeDocument/2006/relationships/customXml" Target="../ink/ink2986.xml"/><Relationship Id="rId139" Type="http://schemas.openxmlformats.org/officeDocument/2006/relationships/customXml" Target="../ink/ink3034.xml"/><Relationship Id="rId346" Type="http://schemas.openxmlformats.org/officeDocument/2006/relationships/image" Target="../media/image1645.png"/><Relationship Id="rId553" Type="http://schemas.openxmlformats.org/officeDocument/2006/relationships/customXml" Target="../ink/ink3244.xml"/><Relationship Id="rId760" Type="http://schemas.openxmlformats.org/officeDocument/2006/relationships/image" Target="../media/image1848.png"/><Relationship Id="rId192" Type="http://schemas.openxmlformats.org/officeDocument/2006/relationships/image" Target="../media/image1573.png"/><Relationship Id="rId206" Type="http://schemas.openxmlformats.org/officeDocument/2006/relationships/image" Target="../media/image116.png"/><Relationship Id="rId413" Type="http://schemas.openxmlformats.org/officeDocument/2006/relationships/image" Target="../media/image1678.png"/><Relationship Id="rId858" Type="http://schemas.openxmlformats.org/officeDocument/2006/relationships/customXml" Target="../ink/ink3399.xml"/><Relationship Id="rId497" Type="http://schemas.openxmlformats.org/officeDocument/2006/relationships/image" Target="../media/image1719.png"/><Relationship Id="rId620" Type="http://schemas.openxmlformats.org/officeDocument/2006/relationships/image" Target="../media/image1779.png"/><Relationship Id="rId718" Type="http://schemas.openxmlformats.org/officeDocument/2006/relationships/customXml" Target="../ink/ink3328.xml"/><Relationship Id="rId357" Type="http://schemas.openxmlformats.org/officeDocument/2006/relationships/customXml" Target="../ink/ink3144.xml"/><Relationship Id="rId54" Type="http://schemas.openxmlformats.org/officeDocument/2006/relationships/image" Target="../media/image1506.png"/><Relationship Id="rId217" Type="http://schemas.openxmlformats.org/officeDocument/2006/relationships/customXml" Target="../ink/ink3073.xml"/><Relationship Id="rId564" Type="http://schemas.openxmlformats.org/officeDocument/2006/relationships/image" Target="../media/image1752.png"/><Relationship Id="rId771" Type="http://schemas.openxmlformats.org/officeDocument/2006/relationships/customXml" Target="../ink/ink3355.xml"/><Relationship Id="rId869" Type="http://schemas.openxmlformats.org/officeDocument/2006/relationships/image" Target="../media/image1902.png"/><Relationship Id="rId424" Type="http://schemas.openxmlformats.org/officeDocument/2006/relationships/customXml" Target="../ink/ink3178.xml"/><Relationship Id="rId631" Type="http://schemas.openxmlformats.org/officeDocument/2006/relationships/customXml" Target="../ink/ink3283.xml"/><Relationship Id="rId729" Type="http://schemas.openxmlformats.org/officeDocument/2006/relationships/image" Target="../media/image1832.png"/><Relationship Id="rId270" Type="http://schemas.openxmlformats.org/officeDocument/2006/relationships/customXml" Target="../ink/ink3100.xml"/><Relationship Id="rId65" Type="http://schemas.openxmlformats.org/officeDocument/2006/relationships/customXml" Target="../ink/ink2997.xml"/><Relationship Id="rId130" Type="http://schemas.openxmlformats.org/officeDocument/2006/relationships/image" Target="../media/image1544.png"/><Relationship Id="rId368" Type="http://schemas.openxmlformats.org/officeDocument/2006/relationships/image" Target="../media/image1656.png"/><Relationship Id="rId575" Type="http://schemas.openxmlformats.org/officeDocument/2006/relationships/customXml" Target="../ink/ink3255.xml"/><Relationship Id="rId782" Type="http://schemas.openxmlformats.org/officeDocument/2006/relationships/image" Target="../media/image1859.png"/><Relationship Id="rId228" Type="http://schemas.openxmlformats.org/officeDocument/2006/relationships/image" Target="../media/image1589.png"/><Relationship Id="rId435" Type="http://schemas.openxmlformats.org/officeDocument/2006/relationships/image" Target="../media/image1689.png"/><Relationship Id="rId642" Type="http://schemas.openxmlformats.org/officeDocument/2006/relationships/customXml" Target="../ink/ink3289.xml"/><Relationship Id="rId281" Type="http://schemas.openxmlformats.org/officeDocument/2006/relationships/image" Target="../media/image1614.png"/><Relationship Id="rId502" Type="http://schemas.openxmlformats.org/officeDocument/2006/relationships/customXml" Target="../ink/ink3218.xml"/><Relationship Id="rId76" Type="http://schemas.openxmlformats.org/officeDocument/2006/relationships/image" Target="../media/image1517.png"/><Relationship Id="rId141" Type="http://schemas.openxmlformats.org/officeDocument/2006/relationships/customXml" Target="../ink/ink3035.xml"/><Relationship Id="rId379" Type="http://schemas.openxmlformats.org/officeDocument/2006/relationships/image" Target="../media/image1661.png"/><Relationship Id="rId586" Type="http://schemas.openxmlformats.org/officeDocument/2006/relationships/image" Target="../media/image1762.png"/><Relationship Id="rId793" Type="http://schemas.openxmlformats.org/officeDocument/2006/relationships/customXml" Target="../ink/ink3366.xml"/><Relationship Id="rId807" Type="http://schemas.openxmlformats.org/officeDocument/2006/relationships/customXml" Target="../ink/ink3373.xml"/><Relationship Id="rId7" Type="http://schemas.openxmlformats.org/officeDocument/2006/relationships/image" Target="NULL"/><Relationship Id="rId239" Type="http://schemas.openxmlformats.org/officeDocument/2006/relationships/customXml" Target="../ink/ink3084.xml"/><Relationship Id="rId446" Type="http://schemas.openxmlformats.org/officeDocument/2006/relationships/customXml" Target="../ink/ink3189.xml"/><Relationship Id="rId653" Type="http://schemas.openxmlformats.org/officeDocument/2006/relationships/image" Target="../media/image1795.png"/><Relationship Id="rId292" Type="http://schemas.openxmlformats.org/officeDocument/2006/relationships/customXml" Target="../ink/ink3111.xml"/><Relationship Id="rId306" Type="http://schemas.openxmlformats.org/officeDocument/2006/relationships/image" Target="../media/image1626.png"/><Relationship Id="rId860" Type="http://schemas.openxmlformats.org/officeDocument/2006/relationships/customXml" Target="../ink/ink3400.xml"/><Relationship Id="rId87" Type="http://schemas.openxmlformats.org/officeDocument/2006/relationships/customXml" Target="../ink/ink3008.xml"/><Relationship Id="rId513" Type="http://schemas.openxmlformats.org/officeDocument/2006/relationships/image" Target="../media/image1727.png"/><Relationship Id="rId597" Type="http://schemas.openxmlformats.org/officeDocument/2006/relationships/customXml" Target="../ink/ink3266.xml"/><Relationship Id="rId720" Type="http://schemas.openxmlformats.org/officeDocument/2006/relationships/customXml" Target="../ink/ink3329.xml"/><Relationship Id="rId818" Type="http://schemas.openxmlformats.org/officeDocument/2006/relationships/image" Target="../media/image1877.png"/><Relationship Id="rId152" Type="http://schemas.openxmlformats.org/officeDocument/2006/relationships/image" Target="../media/image1555.png"/><Relationship Id="rId457" Type="http://schemas.openxmlformats.org/officeDocument/2006/relationships/image" Target="../media/image1700.png"/><Relationship Id="rId664" Type="http://schemas.openxmlformats.org/officeDocument/2006/relationships/customXml" Target="../ink/ink3300.xml"/><Relationship Id="rId871" Type="http://schemas.openxmlformats.org/officeDocument/2006/relationships/image" Target="../media/image1903.png"/><Relationship Id="rId14" Type="http://schemas.openxmlformats.org/officeDocument/2006/relationships/image" Target="../media/image1487.png"/><Relationship Id="rId317" Type="http://schemas.openxmlformats.org/officeDocument/2006/relationships/customXml" Target="../ink/ink3124.xml"/><Relationship Id="rId524" Type="http://schemas.openxmlformats.org/officeDocument/2006/relationships/customXml" Target="../ink/ink3229.xml"/><Relationship Id="rId731" Type="http://schemas.openxmlformats.org/officeDocument/2006/relationships/image" Target="../media/image1834.png"/><Relationship Id="rId98" Type="http://schemas.openxmlformats.org/officeDocument/2006/relationships/image" Target="../media/image1528.png"/><Relationship Id="rId163" Type="http://schemas.openxmlformats.org/officeDocument/2006/relationships/customXml" Target="../ink/ink3046.xml"/><Relationship Id="rId370" Type="http://schemas.openxmlformats.org/officeDocument/2006/relationships/image" Target="../media/image1657.png"/><Relationship Id="rId829" Type="http://schemas.openxmlformats.org/officeDocument/2006/relationships/customXml" Target="../ink/ink3384.xml"/><Relationship Id="rId230" Type="http://schemas.openxmlformats.org/officeDocument/2006/relationships/image" Target="../media/image1590.png"/><Relationship Id="rId468" Type="http://schemas.openxmlformats.org/officeDocument/2006/relationships/customXml" Target="../ink/ink3201.xml"/><Relationship Id="rId675" Type="http://schemas.openxmlformats.org/officeDocument/2006/relationships/image" Target="../media/image1806.png"/><Relationship Id="rId882" Type="http://schemas.openxmlformats.org/officeDocument/2006/relationships/customXml" Target="../ink/ink3411.xml"/><Relationship Id="rId25" Type="http://schemas.openxmlformats.org/officeDocument/2006/relationships/customXml" Target="../ink/ink2977.xml"/><Relationship Id="rId328" Type="http://schemas.openxmlformats.org/officeDocument/2006/relationships/image" Target="../media/image1636.png"/><Relationship Id="rId535" Type="http://schemas.openxmlformats.org/officeDocument/2006/relationships/image" Target="../media/image1738.png"/><Relationship Id="rId742" Type="http://schemas.openxmlformats.org/officeDocument/2006/relationships/image" Target="../media/image1839.png"/><Relationship Id="rId174" Type="http://schemas.openxmlformats.org/officeDocument/2006/relationships/image" Target="../media/image1565.png"/><Relationship Id="rId381" Type="http://schemas.openxmlformats.org/officeDocument/2006/relationships/image" Target="../media/image1662.png"/><Relationship Id="rId602" Type="http://schemas.openxmlformats.org/officeDocument/2006/relationships/image" Target="../media/image1770.png"/><Relationship Id="rId241" Type="http://schemas.openxmlformats.org/officeDocument/2006/relationships/customXml" Target="../ink/ink3085.xml"/><Relationship Id="rId479" Type="http://schemas.openxmlformats.org/officeDocument/2006/relationships/image" Target="../media/image1710.png"/><Relationship Id="rId686" Type="http://schemas.openxmlformats.org/officeDocument/2006/relationships/customXml" Target="../ink/ink3311.xml"/><Relationship Id="rId36" Type="http://schemas.openxmlformats.org/officeDocument/2006/relationships/image" Target="../media/image1497.png"/><Relationship Id="rId339" Type="http://schemas.openxmlformats.org/officeDocument/2006/relationships/customXml" Target="../ink/ink3135.xml"/><Relationship Id="rId546" Type="http://schemas.openxmlformats.org/officeDocument/2006/relationships/image" Target="../media/image1743.png"/><Relationship Id="rId753" Type="http://schemas.openxmlformats.org/officeDocument/2006/relationships/customXml" Target="../ink/ink3346.xml"/><Relationship Id="rId101" Type="http://schemas.openxmlformats.org/officeDocument/2006/relationships/customXml" Target="../ink/ink3015.xml"/><Relationship Id="rId185" Type="http://schemas.openxmlformats.org/officeDocument/2006/relationships/customXml" Target="../ink/ink3057.xml"/><Relationship Id="rId406" Type="http://schemas.openxmlformats.org/officeDocument/2006/relationships/customXml" Target="../ink/ink3169.xml"/><Relationship Id="rId392" Type="http://schemas.openxmlformats.org/officeDocument/2006/relationships/customXml" Target="../ink/ink3162.xml"/><Relationship Id="rId613" Type="http://schemas.openxmlformats.org/officeDocument/2006/relationships/customXml" Target="../ink/ink3274.xml"/><Relationship Id="rId697" Type="http://schemas.openxmlformats.org/officeDocument/2006/relationships/customXml" Target="../ink/ink3317.xml"/><Relationship Id="rId820" Type="http://schemas.openxmlformats.org/officeDocument/2006/relationships/image" Target="../media/image1878.png"/><Relationship Id="rId252" Type="http://schemas.openxmlformats.org/officeDocument/2006/relationships/image" Target="../media/image55.png"/><Relationship Id="rId47" Type="http://schemas.openxmlformats.org/officeDocument/2006/relationships/customXml" Target="../ink/ink2988.xml"/><Relationship Id="rId112" Type="http://schemas.openxmlformats.org/officeDocument/2006/relationships/image" Target="../media/image1535.png"/><Relationship Id="rId557" Type="http://schemas.openxmlformats.org/officeDocument/2006/relationships/customXml" Target="../ink/ink3246.xml"/><Relationship Id="rId764" Type="http://schemas.openxmlformats.org/officeDocument/2006/relationships/image" Target="../media/image1850.png"/><Relationship Id="rId196" Type="http://schemas.openxmlformats.org/officeDocument/2006/relationships/image" Target="../media/image1574.png"/><Relationship Id="rId417" Type="http://schemas.openxmlformats.org/officeDocument/2006/relationships/image" Target="../media/image1680.png"/><Relationship Id="rId624" Type="http://schemas.openxmlformats.org/officeDocument/2006/relationships/image" Target="../media/image1781.png"/><Relationship Id="rId831" Type="http://schemas.openxmlformats.org/officeDocument/2006/relationships/customXml" Target="../ink/ink3385.xml"/><Relationship Id="rId263" Type="http://schemas.openxmlformats.org/officeDocument/2006/relationships/image" Target="../media/image1605.png"/><Relationship Id="rId470" Type="http://schemas.openxmlformats.org/officeDocument/2006/relationships/customXml" Target="../ink/ink3202.xml"/><Relationship Id="rId58" Type="http://schemas.openxmlformats.org/officeDocument/2006/relationships/image" Target="../media/image1508.png"/><Relationship Id="rId123" Type="http://schemas.openxmlformats.org/officeDocument/2006/relationships/customXml" Target="../ink/ink3026.xml"/><Relationship Id="rId330" Type="http://schemas.openxmlformats.org/officeDocument/2006/relationships/image" Target="../media/image1637.png"/><Relationship Id="rId568" Type="http://schemas.openxmlformats.org/officeDocument/2006/relationships/image" Target="../media/image1754.png"/><Relationship Id="rId775" Type="http://schemas.openxmlformats.org/officeDocument/2006/relationships/customXml" Target="../ink/ink3357.xml"/><Relationship Id="rId428" Type="http://schemas.openxmlformats.org/officeDocument/2006/relationships/customXml" Target="../ink/ink3180.xml"/><Relationship Id="rId635" Type="http://schemas.openxmlformats.org/officeDocument/2006/relationships/image" Target="../media/image1786.png"/><Relationship Id="rId842" Type="http://schemas.openxmlformats.org/officeDocument/2006/relationships/image" Target="../media/image1889.png"/><Relationship Id="rId274" Type="http://schemas.openxmlformats.org/officeDocument/2006/relationships/customXml" Target="../ink/ink3102.xml"/><Relationship Id="rId481" Type="http://schemas.openxmlformats.org/officeDocument/2006/relationships/image" Target="../media/image1711.png"/><Relationship Id="rId702" Type="http://schemas.openxmlformats.org/officeDocument/2006/relationships/image" Target="../media/image1819.png"/><Relationship Id="rId69" Type="http://schemas.openxmlformats.org/officeDocument/2006/relationships/customXml" Target="../ink/ink2999.xml"/><Relationship Id="rId134" Type="http://schemas.openxmlformats.org/officeDocument/2006/relationships/image" Target="../media/image1546.png"/><Relationship Id="rId579" Type="http://schemas.openxmlformats.org/officeDocument/2006/relationships/customXml" Target="../ink/ink3257.xml"/><Relationship Id="rId786" Type="http://schemas.openxmlformats.org/officeDocument/2006/relationships/image" Target="../media/image1861.png"/><Relationship Id="rId341" Type="http://schemas.openxmlformats.org/officeDocument/2006/relationships/customXml" Target="../ink/ink3136.xml"/><Relationship Id="rId439" Type="http://schemas.openxmlformats.org/officeDocument/2006/relationships/image" Target="../media/image1691.png"/><Relationship Id="rId646" Type="http://schemas.openxmlformats.org/officeDocument/2006/relationships/customXml" Target="../ink/ink3291.xml"/><Relationship Id="rId201" Type="http://schemas.openxmlformats.org/officeDocument/2006/relationships/customXml" Target="../ink/ink3065.xml"/><Relationship Id="rId285" Type="http://schemas.openxmlformats.org/officeDocument/2006/relationships/image" Target="../media/image1616.png"/><Relationship Id="rId506" Type="http://schemas.openxmlformats.org/officeDocument/2006/relationships/customXml" Target="../ink/ink3220.xml"/><Relationship Id="rId853" Type="http://schemas.openxmlformats.org/officeDocument/2006/relationships/customXml" Target="../ink/ink3396.xml"/><Relationship Id="rId492" Type="http://schemas.openxmlformats.org/officeDocument/2006/relationships/customXml" Target="../ink/ink3213.xml"/><Relationship Id="rId713" Type="http://schemas.openxmlformats.org/officeDocument/2006/relationships/image" Target="../media/image1824.png"/><Relationship Id="rId797" Type="http://schemas.openxmlformats.org/officeDocument/2006/relationships/customXml" Target="../ink/ink3368.xml"/><Relationship Id="rId145" Type="http://schemas.openxmlformats.org/officeDocument/2006/relationships/customXml" Target="../ink/ink3037.xml"/><Relationship Id="rId352" Type="http://schemas.openxmlformats.org/officeDocument/2006/relationships/image" Target="../media/image1648.png"/><Relationship Id="rId212" Type="http://schemas.openxmlformats.org/officeDocument/2006/relationships/image" Target="../media/image1581.png"/><Relationship Id="rId657" Type="http://schemas.openxmlformats.org/officeDocument/2006/relationships/image" Target="../media/image1797.png"/><Relationship Id="rId864" Type="http://schemas.openxmlformats.org/officeDocument/2006/relationships/customXml" Target="../ink/ink3402.xml"/><Relationship Id="rId296" Type="http://schemas.openxmlformats.org/officeDocument/2006/relationships/image" Target="../media/image1621.png"/><Relationship Id="rId517" Type="http://schemas.openxmlformats.org/officeDocument/2006/relationships/image" Target="../media/image1729.png"/><Relationship Id="rId724" Type="http://schemas.openxmlformats.org/officeDocument/2006/relationships/customXml" Target="../ink/ink3331.xml"/><Relationship Id="rId60" Type="http://schemas.openxmlformats.org/officeDocument/2006/relationships/image" Target="../media/image1509.png"/><Relationship Id="rId156" Type="http://schemas.openxmlformats.org/officeDocument/2006/relationships/image" Target="../media/image1557.png"/><Relationship Id="rId363" Type="http://schemas.openxmlformats.org/officeDocument/2006/relationships/customXml" Target="../ink/ink3147.xml"/><Relationship Id="rId570" Type="http://schemas.openxmlformats.org/officeDocument/2006/relationships/image" Target="../media/image1755.png"/><Relationship Id="rId223" Type="http://schemas.openxmlformats.org/officeDocument/2006/relationships/customXml" Target="../ink/ink3076.xml"/><Relationship Id="rId430" Type="http://schemas.openxmlformats.org/officeDocument/2006/relationships/customXml" Target="../ink/ink3181.xml"/><Relationship Id="rId668" Type="http://schemas.openxmlformats.org/officeDocument/2006/relationships/customXml" Target="../ink/ink3302.xml"/><Relationship Id="rId875" Type="http://schemas.openxmlformats.org/officeDocument/2006/relationships/image" Target="../media/image1905.png"/><Relationship Id="rId18" Type="http://schemas.openxmlformats.org/officeDocument/2006/relationships/image" Target="../media/image1489.png"/><Relationship Id="rId528" Type="http://schemas.openxmlformats.org/officeDocument/2006/relationships/customXml" Target="../ink/ink3231.xml"/><Relationship Id="rId735" Type="http://schemas.openxmlformats.org/officeDocument/2006/relationships/image" Target="../media/image1836.png"/><Relationship Id="rId167" Type="http://schemas.openxmlformats.org/officeDocument/2006/relationships/customXml" Target="../ink/ink3048.xml"/><Relationship Id="rId374" Type="http://schemas.openxmlformats.org/officeDocument/2006/relationships/customXml" Target="../ink/ink3153.xml"/><Relationship Id="rId581" Type="http://schemas.openxmlformats.org/officeDocument/2006/relationships/customXml" Target="../ink/ink3258.xml"/><Relationship Id="rId71" Type="http://schemas.openxmlformats.org/officeDocument/2006/relationships/customXml" Target="../ink/ink3000.xml"/><Relationship Id="rId234" Type="http://schemas.openxmlformats.org/officeDocument/2006/relationships/image" Target="../media/image1592.png"/><Relationship Id="rId679" Type="http://schemas.openxmlformats.org/officeDocument/2006/relationships/image" Target="../media/image1808.png"/><Relationship Id="rId802" Type="http://schemas.openxmlformats.org/officeDocument/2006/relationships/image" Target="../media/image1869.png"/><Relationship Id="rId886" Type="http://schemas.openxmlformats.org/officeDocument/2006/relationships/customXml" Target="../ink/ink3413.xml"/><Relationship Id="rId2" Type="http://schemas.openxmlformats.org/officeDocument/2006/relationships/notesSlide" Target="../notesSlides/notesSlide11.xml"/><Relationship Id="rId29" Type="http://schemas.openxmlformats.org/officeDocument/2006/relationships/customXml" Target="../ink/ink2979.xml"/><Relationship Id="rId441" Type="http://schemas.openxmlformats.org/officeDocument/2006/relationships/image" Target="../media/image1692.png"/><Relationship Id="rId539" Type="http://schemas.openxmlformats.org/officeDocument/2006/relationships/image" Target="../media/image1740.png"/><Relationship Id="rId746" Type="http://schemas.openxmlformats.org/officeDocument/2006/relationships/image" Target="../media/image1841.png"/><Relationship Id="rId178" Type="http://schemas.openxmlformats.org/officeDocument/2006/relationships/image" Target="../media/image1566.png"/><Relationship Id="rId301" Type="http://schemas.openxmlformats.org/officeDocument/2006/relationships/customXml" Target="../ink/ink3116.xml"/><Relationship Id="rId82" Type="http://schemas.openxmlformats.org/officeDocument/2006/relationships/image" Target="../media/image1520.png"/><Relationship Id="rId385" Type="http://schemas.openxmlformats.org/officeDocument/2006/relationships/image" Target="../media/image1664.png"/><Relationship Id="rId592" Type="http://schemas.openxmlformats.org/officeDocument/2006/relationships/image" Target="../media/image1765.png"/><Relationship Id="rId606" Type="http://schemas.openxmlformats.org/officeDocument/2006/relationships/image" Target="../media/image1772.png"/><Relationship Id="rId813" Type="http://schemas.openxmlformats.org/officeDocument/2006/relationships/customXml" Target="../ink/ink3376.xml"/><Relationship Id="rId245" Type="http://schemas.openxmlformats.org/officeDocument/2006/relationships/customXml" Target="../ink/ink3087.xml"/><Relationship Id="rId452" Type="http://schemas.openxmlformats.org/officeDocument/2006/relationships/customXml" Target="../ink/ink3192.xml"/><Relationship Id="rId105" Type="http://schemas.openxmlformats.org/officeDocument/2006/relationships/customXml" Target="../ink/ink3017.xml"/><Relationship Id="rId312" Type="http://schemas.openxmlformats.org/officeDocument/2006/relationships/image" Target="../media/image1628.png"/><Relationship Id="rId757" Type="http://schemas.openxmlformats.org/officeDocument/2006/relationships/customXml" Target="../ink/ink3348.xml"/><Relationship Id="rId93" Type="http://schemas.openxmlformats.org/officeDocument/2006/relationships/customXml" Target="../ink/ink3011.xml"/><Relationship Id="rId189" Type="http://schemas.openxmlformats.org/officeDocument/2006/relationships/customXml" Target="../ink/ink3059.xml"/><Relationship Id="rId396" Type="http://schemas.openxmlformats.org/officeDocument/2006/relationships/customXml" Target="../ink/ink3164.xml"/><Relationship Id="rId617" Type="http://schemas.openxmlformats.org/officeDocument/2006/relationships/customXml" Target="../ink/ink3276.xml"/><Relationship Id="rId824" Type="http://schemas.openxmlformats.org/officeDocument/2006/relationships/image" Target="../media/image1880.png"/><Relationship Id="rId256" Type="http://schemas.openxmlformats.org/officeDocument/2006/relationships/customXml" Target="../ink/ink3093.xml"/><Relationship Id="rId463" Type="http://schemas.openxmlformats.org/officeDocument/2006/relationships/image" Target="../media/image1703.png"/><Relationship Id="rId670" Type="http://schemas.openxmlformats.org/officeDocument/2006/relationships/customXml" Target="../ink/ink3303.xml"/><Relationship Id="rId116" Type="http://schemas.openxmlformats.org/officeDocument/2006/relationships/image" Target="../media/image1537.png"/><Relationship Id="rId323" Type="http://schemas.openxmlformats.org/officeDocument/2006/relationships/customXml" Target="../ink/ink3127.xml"/><Relationship Id="rId530" Type="http://schemas.openxmlformats.org/officeDocument/2006/relationships/customXml" Target="../ink/ink3232.xml"/><Relationship Id="rId768" Type="http://schemas.openxmlformats.org/officeDocument/2006/relationships/image" Target="../media/image1852.png"/><Relationship Id="rId20" Type="http://schemas.openxmlformats.org/officeDocument/2006/relationships/image" Target="../media/image1009.png"/><Relationship Id="rId628" Type="http://schemas.openxmlformats.org/officeDocument/2006/relationships/image" Target="../media/image1783.png"/><Relationship Id="rId835" Type="http://schemas.openxmlformats.org/officeDocument/2006/relationships/customXml" Target="../ink/ink3387.xml"/><Relationship Id="rId267" Type="http://schemas.openxmlformats.org/officeDocument/2006/relationships/image" Target="../media/image1607.png"/><Relationship Id="rId474" Type="http://schemas.openxmlformats.org/officeDocument/2006/relationships/customXml" Target="../ink/ink3204.xml"/><Relationship Id="rId127" Type="http://schemas.openxmlformats.org/officeDocument/2006/relationships/customXml" Target="../ink/ink3028.xml"/><Relationship Id="rId681" Type="http://schemas.openxmlformats.org/officeDocument/2006/relationships/image" Target="../media/image1809.png"/><Relationship Id="rId779" Type="http://schemas.openxmlformats.org/officeDocument/2006/relationships/customXml" Target="../ink/ink3359.xml"/><Relationship Id="rId31" Type="http://schemas.openxmlformats.org/officeDocument/2006/relationships/customXml" Target="../ink/ink2980.xml"/><Relationship Id="rId334" Type="http://schemas.openxmlformats.org/officeDocument/2006/relationships/image" Target="../media/image1639.png"/><Relationship Id="rId541" Type="http://schemas.openxmlformats.org/officeDocument/2006/relationships/image" Target="../media/image1741.png"/><Relationship Id="rId639" Type="http://schemas.openxmlformats.org/officeDocument/2006/relationships/image" Target="../media/image1788.png"/><Relationship Id="rId180" Type="http://schemas.openxmlformats.org/officeDocument/2006/relationships/image" Target="../media/image1567.png"/><Relationship Id="rId278" Type="http://schemas.openxmlformats.org/officeDocument/2006/relationships/customXml" Target="../ink/ink3104.xml"/><Relationship Id="rId401" Type="http://schemas.openxmlformats.org/officeDocument/2006/relationships/image" Target="../media/image1672.png"/><Relationship Id="rId846" Type="http://schemas.openxmlformats.org/officeDocument/2006/relationships/image" Target="../media/image1891.png"/><Relationship Id="rId485" Type="http://schemas.openxmlformats.org/officeDocument/2006/relationships/image" Target="../media/image1713.png"/><Relationship Id="rId692" Type="http://schemas.openxmlformats.org/officeDocument/2006/relationships/image" Target="../media/image1814.png"/><Relationship Id="rId706" Type="http://schemas.openxmlformats.org/officeDocument/2006/relationships/customXml" Target="../ink/ink3322.xml"/><Relationship Id="rId42" Type="http://schemas.openxmlformats.org/officeDocument/2006/relationships/image" Target="../media/image1500.png"/><Relationship Id="rId138" Type="http://schemas.openxmlformats.org/officeDocument/2006/relationships/image" Target="../media/image1548.png"/><Relationship Id="rId345" Type="http://schemas.openxmlformats.org/officeDocument/2006/relationships/customXml" Target="../ink/ink3138.xml"/><Relationship Id="rId552" Type="http://schemas.openxmlformats.org/officeDocument/2006/relationships/image" Target="../media/image1746.png"/><Relationship Id="rId191" Type="http://schemas.openxmlformats.org/officeDocument/2006/relationships/customXml" Target="../ink/ink3060.xml"/><Relationship Id="rId205" Type="http://schemas.openxmlformats.org/officeDocument/2006/relationships/customXml" Target="../ink/ink3067.xml"/><Relationship Id="rId412" Type="http://schemas.openxmlformats.org/officeDocument/2006/relationships/customXml" Target="../ink/ink3172.xml"/><Relationship Id="rId857" Type="http://schemas.openxmlformats.org/officeDocument/2006/relationships/image" Target="../media/image1896.png"/><Relationship Id="rId289" Type="http://schemas.openxmlformats.org/officeDocument/2006/relationships/image" Target="../media/image1618.png"/><Relationship Id="rId496" Type="http://schemas.openxmlformats.org/officeDocument/2006/relationships/customXml" Target="../ink/ink3215.xml"/><Relationship Id="rId717" Type="http://schemas.openxmlformats.org/officeDocument/2006/relationships/image" Target="../media/image1826.png"/><Relationship Id="rId53" Type="http://schemas.openxmlformats.org/officeDocument/2006/relationships/customXml" Target="../ink/ink2991.xml"/><Relationship Id="rId149" Type="http://schemas.openxmlformats.org/officeDocument/2006/relationships/customXml" Target="../ink/ink3039.xml"/><Relationship Id="rId356" Type="http://schemas.openxmlformats.org/officeDocument/2006/relationships/image" Target="../media/image1650.png"/><Relationship Id="rId563" Type="http://schemas.openxmlformats.org/officeDocument/2006/relationships/customXml" Target="../ink/ink3249.xml"/><Relationship Id="rId770" Type="http://schemas.openxmlformats.org/officeDocument/2006/relationships/image" Target="../media/image1853.png"/><Relationship Id="rId216" Type="http://schemas.openxmlformats.org/officeDocument/2006/relationships/image" Target="../media/image1583.png"/><Relationship Id="rId423" Type="http://schemas.openxmlformats.org/officeDocument/2006/relationships/image" Target="../media/image1683.png"/><Relationship Id="rId868" Type="http://schemas.openxmlformats.org/officeDocument/2006/relationships/customXml" Target="../ink/ink3404.xml"/><Relationship Id="rId630" Type="http://schemas.openxmlformats.org/officeDocument/2006/relationships/image" Target="../media/image1784.png"/><Relationship Id="rId728" Type="http://schemas.openxmlformats.org/officeDocument/2006/relationships/customXml" Target="../ink/ink3333.xml"/><Relationship Id="rId64" Type="http://schemas.openxmlformats.org/officeDocument/2006/relationships/image" Target="../media/image1511.png"/><Relationship Id="rId367" Type="http://schemas.openxmlformats.org/officeDocument/2006/relationships/customXml" Target="../ink/ink3149.xml"/><Relationship Id="rId574" Type="http://schemas.openxmlformats.org/officeDocument/2006/relationships/image" Target="../media/image1757.png"/><Relationship Id="rId227" Type="http://schemas.openxmlformats.org/officeDocument/2006/relationships/customXml" Target="../ink/ink3078.xml"/><Relationship Id="rId781" Type="http://schemas.openxmlformats.org/officeDocument/2006/relationships/customXml" Target="../ink/ink3360.xml"/><Relationship Id="rId879" Type="http://schemas.openxmlformats.org/officeDocument/2006/relationships/image" Target="../media/image1907.png"/><Relationship Id="rId434" Type="http://schemas.openxmlformats.org/officeDocument/2006/relationships/customXml" Target="../ink/ink3183.xml"/><Relationship Id="rId641" Type="http://schemas.openxmlformats.org/officeDocument/2006/relationships/image" Target="../media/image1789.png"/><Relationship Id="rId739" Type="http://schemas.openxmlformats.org/officeDocument/2006/relationships/customXml" Target="../ink/ink3339.xml"/><Relationship Id="rId280" Type="http://schemas.openxmlformats.org/officeDocument/2006/relationships/customXml" Target="../ink/ink3105.xml"/><Relationship Id="rId501" Type="http://schemas.openxmlformats.org/officeDocument/2006/relationships/image" Target="../media/image1721.png"/><Relationship Id="rId75" Type="http://schemas.openxmlformats.org/officeDocument/2006/relationships/customXml" Target="../ink/ink3002.xml"/><Relationship Id="rId140" Type="http://schemas.openxmlformats.org/officeDocument/2006/relationships/image" Target="../media/image1549.png"/><Relationship Id="rId378" Type="http://schemas.openxmlformats.org/officeDocument/2006/relationships/customXml" Target="../ink/ink3155.xml"/><Relationship Id="rId585" Type="http://schemas.openxmlformats.org/officeDocument/2006/relationships/customXml" Target="../ink/ink3260.xml"/><Relationship Id="rId792" Type="http://schemas.openxmlformats.org/officeDocument/2006/relationships/image" Target="../media/image1864.png"/><Relationship Id="rId806" Type="http://schemas.openxmlformats.org/officeDocument/2006/relationships/image" Target="../media/image1871.png"/><Relationship Id="rId6" Type="http://schemas.openxmlformats.org/officeDocument/2006/relationships/image" Target="NULL"/><Relationship Id="rId238" Type="http://schemas.openxmlformats.org/officeDocument/2006/relationships/image" Target="../media/image1594.png"/><Relationship Id="rId445" Type="http://schemas.openxmlformats.org/officeDocument/2006/relationships/image" Target="../media/image1694.png"/><Relationship Id="rId652" Type="http://schemas.openxmlformats.org/officeDocument/2006/relationships/customXml" Target="../ink/ink3294.xml"/><Relationship Id="rId291" Type="http://schemas.openxmlformats.org/officeDocument/2006/relationships/image" Target="../media/image1619.png"/><Relationship Id="rId305" Type="http://schemas.openxmlformats.org/officeDocument/2006/relationships/customXml" Target="../ink/ink3118.xml"/><Relationship Id="rId512" Type="http://schemas.openxmlformats.org/officeDocument/2006/relationships/customXml" Target="../ink/ink3223.xml"/><Relationship Id="rId86" Type="http://schemas.openxmlformats.org/officeDocument/2006/relationships/image" Target="../media/image1522.png"/><Relationship Id="rId151" Type="http://schemas.openxmlformats.org/officeDocument/2006/relationships/customXml" Target="../ink/ink3040.xml"/><Relationship Id="rId389" Type="http://schemas.openxmlformats.org/officeDocument/2006/relationships/image" Target="../media/image1666.png"/><Relationship Id="rId596" Type="http://schemas.openxmlformats.org/officeDocument/2006/relationships/image" Target="../media/image1767.png"/><Relationship Id="rId817" Type="http://schemas.openxmlformats.org/officeDocument/2006/relationships/customXml" Target="../ink/ink3378.xml"/><Relationship Id="rId249" Type="http://schemas.openxmlformats.org/officeDocument/2006/relationships/customXml" Target="../ink/ink3089.xml"/><Relationship Id="rId456" Type="http://schemas.openxmlformats.org/officeDocument/2006/relationships/customXml" Target="../ink/ink3194.xml"/><Relationship Id="rId663" Type="http://schemas.openxmlformats.org/officeDocument/2006/relationships/image" Target="../media/image1800.png"/><Relationship Id="rId870" Type="http://schemas.openxmlformats.org/officeDocument/2006/relationships/customXml" Target="../ink/ink3405.xml"/><Relationship Id="rId13" Type="http://schemas.openxmlformats.org/officeDocument/2006/relationships/customXml" Target="../ink/ink2971.xml"/><Relationship Id="rId109" Type="http://schemas.openxmlformats.org/officeDocument/2006/relationships/customXml" Target="../ink/ink3019.xml"/><Relationship Id="rId316" Type="http://schemas.openxmlformats.org/officeDocument/2006/relationships/image" Target="../media/image1630.png"/><Relationship Id="rId523" Type="http://schemas.openxmlformats.org/officeDocument/2006/relationships/image" Target="../media/image1732.png"/><Relationship Id="rId97" Type="http://schemas.openxmlformats.org/officeDocument/2006/relationships/customXml" Target="../ink/ink3013.xml"/><Relationship Id="rId730" Type="http://schemas.openxmlformats.org/officeDocument/2006/relationships/customXml" Target="../ink/ink3334.xml"/><Relationship Id="rId828" Type="http://schemas.openxmlformats.org/officeDocument/2006/relationships/image" Target="../media/image1882.png"/><Relationship Id="rId162" Type="http://schemas.openxmlformats.org/officeDocument/2006/relationships/image" Target="../media/image1559.png"/><Relationship Id="rId467" Type="http://schemas.openxmlformats.org/officeDocument/2006/relationships/image" Target="../media/image1704.png"/><Relationship Id="rId674" Type="http://schemas.openxmlformats.org/officeDocument/2006/relationships/customXml" Target="../ink/ink3305.xml"/><Relationship Id="rId881" Type="http://schemas.openxmlformats.org/officeDocument/2006/relationships/image" Target="../media/image1908.png"/><Relationship Id="rId24" Type="http://schemas.openxmlformats.org/officeDocument/2006/relationships/image" Target="../media/image1491.png"/><Relationship Id="rId327" Type="http://schemas.openxmlformats.org/officeDocument/2006/relationships/customXml" Target="../ink/ink3129.xml"/><Relationship Id="rId534" Type="http://schemas.openxmlformats.org/officeDocument/2006/relationships/customXml" Target="../ink/ink3234.xml"/><Relationship Id="rId741" Type="http://schemas.openxmlformats.org/officeDocument/2006/relationships/customXml" Target="../ink/ink3340.xml"/><Relationship Id="rId839" Type="http://schemas.openxmlformats.org/officeDocument/2006/relationships/customXml" Target="../ink/ink3389.xml"/><Relationship Id="rId173" Type="http://schemas.openxmlformats.org/officeDocument/2006/relationships/customXml" Target="../ink/ink3051.xml"/><Relationship Id="rId380" Type="http://schemas.openxmlformats.org/officeDocument/2006/relationships/customXml" Target="../ink/ink3156.xml"/><Relationship Id="rId601" Type="http://schemas.openxmlformats.org/officeDocument/2006/relationships/customXml" Target="../ink/ink3268.xml"/><Relationship Id="rId240" Type="http://schemas.openxmlformats.org/officeDocument/2006/relationships/image" Target="../media/image1595.png"/><Relationship Id="rId478" Type="http://schemas.openxmlformats.org/officeDocument/2006/relationships/customXml" Target="../ink/ink3206.xml"/><Relationship Id="rId685" Type="http://schemas.openxmlformats.org/officeDocument/2006/relationships/image" Target="../media/image1811.png"/><Relationship Id="rId35" Type="http://schemas.openxmlformats.org/officeDocument/2006/relationships/customXml" Target="../ink/ink2982.xml"/><Relationship Id="rId100" Type="http://schemas.openxmlformats.org/officeDocument/2006/relationships/image" Target="../media/image1529.png"/><Relationship Id="rId338" Type="http://schemas.openxmlformats.org/officeDocument/2006/relationships/image" Target="../media/image1641.png"/><Relationship Id="rId545" Type="http://schemas.openxmlformats.org/officeDocument/2006/relationships/customXml" Target="../ink/ink3240.xml"/><Relationship Id="rId752" Type="http://schemas.openxmlformats.org/officeDocument/2006/relationships/image" Target="../media/image1844.png"/><Relationship Id="rId184" Type="http://schemas.openxmlformats.org/officeDocument/2006/relationships/image" Target="../media/image1569.png"/><Relationship Id="rId391" Type="http://schemas.openxmlformats.org/officeDocument/2006/relationships/image" Target="../media/image1667.png"/><Relationship Id="rId405" Type="http://schemas.openxmlformats.org/officeDocument/2006/relationships/image" Target="../media/image1674.png"/><Relationship Id="rId612" Type="http://schemas.openxmlformats.org/officeDocument/2006/relationships/image" Target="../media/image1775.png"/><Relationship Id="rId251" Type="http://schemas.openxmlformats.org/officeDocument/2006/relationships/customXml" Target="../ink/ink3090.xml"/><Relationship Id="rId489" Type="http://schemas.openxmlformats.org/officeDocument/2006/relationships/image" Target="../media/image1715.png"/><Relationship Id="rId696" Type="http://schemas.openxmlformats.org/officeDocument/2006/relationships/image" Target="../media/image1816.png"/><Relationship Id="rId46" Type="http://schemas.openxmlformats.org/officeDocument/2006/relationships/image" Target="../media/image1502.png"/><Relationship Id="rId349" Type="http://schemas.openxmlformats.org/officeDocument/2006/relationships/customXml" Target="../ink/ink3140.xml"/><Relationship Id="rId556" Type="http://schemas.openxmlformats.org/officeDocument/2006/relationships/image" Target="../media/image1748.png"/><Relationship Id="rId763" Type="http://schemas.openxmlformats.org/officeDocument/2006/relationships/customXml" Target="../ink/ink3351.xml"/><Relationship Id="rId111" Type="http://schemas.openxmlformats.org/officeDocument/2006/relationships/customXml" Target="../ink/ink3020.xml"/><Relationship Id="rId195" Type="http://schemas.openxmlformats.org/officeDocument/2006/relationships/customXml" Target="../ink/ink3062.xml"/><Relationship Id="rId209" Type="http://schemas.openxmlformats.org/officeDocument/2006/relationships/customXml" Target="../ink/ink3069.xml"/><Relationship Id="rId416" Type="http://schemas.openxmlformats.org/officeDocument/2006/relationships/customXml" Target="../ink/ink3174.xml"/><Relationship Id="rId623" Type="http://schemas.openxmlformats.org/officeDocument/2006/relationships/customXml" Target="../ink/ink3279.xml"/><Relationship Id="rId830" Type="http://schemas.openxmlformats.org/officeDocument/2006/relationships/image" Target="../media/image1883.png"/><Relationship Id="rId57" Type="http://schemas.openxmlformats.org/officeDocument/2006/relationships/customXml" Target="../ink/ink2993.xml"/><Relationship Id="rId262" Type="http://schemas.openxmlformats.org/officeDocument/2006/relationships/customXml" Target="../ink/ink3096.xml"/><Relationship Id="rId567" Type="http://schemas.openxmlformats.org/officeDocument/2006/relationships/customXml" Target="../ink/ink3251.xml"/><Relationship Id="rId122" Type="http://schemas.openxmlformats.org/officeDocument/2006/relationships/image" Target="../media/image1540.png"/><Relationship Id="rId774" Type="http://schemas.openxmlformats.org/officeDocument/2006/relationships/image" Target="../media/image1855.png"/><Relationship Id="rId427" Type="http://schemas.openxmlformats.org/officeDocument/2006/relationships/image" Target="../media/image1685.png"/><Relationship Id="rId469" Type="http://schemas.openxmlformats.org/officeDocument/2006/relationships/image" Target="../media/image1705.png"/><Relationship Id="rId634" Type="http://schemas.openxmlformats.org/officeDocument/2006/relationships/customXml" Target="../ink/ink3285.xml"/><Relationship Id="rId676" Type="http://schemas.openxmlformats.org/officeDocument/2006/relationships/customXml" Target="../ink/ink3306.xml"/><Relationship Id="rId841" Type="http://schemas.openxmlformats.org/officeDocument/2006/relationships/customXml" Target="../ink/ink3390.xml"/><Relationship Id="rId883" Type="http://schemas.openxmlformats.org/officeDocument/2006/relationships/image" Target="../media/image1909.png"/><Relationship Id="rId26" Type="http://schemas.openxmlformats.org/officeDocument/2006/relationships/image" Target="../media/image1492.png"/><Relationship Id="rId231" Type="http://schemas.openxmlformats.org/officeDocument/2006/relationships/customXml" Target="../ink/ink3080.xml"/><Relationship Id="rId273" Type="http://schemas.openxmlformats.org/officeDocument/2006/relationships/image" Target="../media/image1610.png"/><Relationship Id="rId329" Type="http://schemas.openxmlformats.org/officeDocument/2006/relationships/customXml" Target="../ink/ink3130.xml"/><Relationship Id="rId480" Type="http://schemas.openxmlformats.org/officeDocument/2006/relationships/customXml" Target="../ink/ink3207.xml"/><Relationship Id="rId536" Type="http://schemas.openxmlformats.org/officeDocument/2006/relationships/customXml" Target="../ink/ink3235.xml"/><Relationship Id="rId701" Type="http://schemas.openxmlformats.org/officeDocument/2006/relationships/customXml" Target="../ink/ink3319.xml"/><Relationship Id="rId68" Type="http://schemas.openxmlformats.org/officeDocument/2006/relationships/image" Target="../media/image1513.png"/><Relationship Id="rId133" Type="http://schemas.openxmlformats.org/officeDocument/2006/relationships/customXml" Target="../ink/ink3031.xml"/><Relationship Id="rId175" Type="http://schemas.openxmlformats.org/officeDocument/2006/relationships/customXml" Target="../ink/ink3052.xml"/><Relationship Id="rId340" Type="http://schemas.openxmlformats.org/officeDocument/2006/relationships/image" Target="../media/image1642.png"/><Relationship Id="rId578" Type="http://schemas.openxmlformats.org/officeDocument/2006/relationships/image" Target="../media/image1758.png"/><Relationship Id="rId743" Type="http://schemas.openxmlformats.org/officeDocument/2006/relationships/customXml" Target="../ink/ink3341.xml"/><Relationship Id="rId785" Type="http://schemas.openxmlformats.org/officeDocument/2006/relationships/customXml" Target="../ink/ink3362.xml"/><Relationship Id="rId200" Type="http://schemas.openxmlformats.org/officeDocument/2006/relationships/image" Target="../media/image1576.png"/><Relationship Id="rId382" Type="http://schemas.openxmlformats.org/officeDocument/2006/relationships/customXml" Target="../ink/ink3157.xml"/><Relationship Id="rId438" Type="http://schemas.openxmlformats.org/officeDocument/2006/relationships/customXml" Target="../ink/ink3185.xml"/><Relationship Id="rId603" Type="http://schemas.openxmlformats.org/officeDocument/2006/relationships/customXml" Target="../ink/ink3269.xml"/><Relationship Id="rId645" Type="http://schemas.openxmlformats.org/officeDocument/2006/relationships/image" Target="../media/image1791.png"/><Relationship Id="rId687" Type="http://schemas.openxmlformats.org/officeDocument/2006/relationships/customXml" Target="../ink/ink3312.xml"/><Relationship Id="rId810" Type="http://schemas.openxmlformats.org/officeDocument/2006/relationships/image" Target="../media/image1873.png"/><Relationship Id="rId852" Type="http://schemas.openxmlformats.org/officeDocument/2006/relationships/image" Target="../media/image1894.png"/><Relationship Id="rId242" Type="http://schemas.openxmlformats.org/officeDocument/2006/relationships/image" Target="../media/image1596.png"/><Relationship Id="rId284" Type="http://schemas.openxmlformats.org/officeDocument/2006/relationships/customXml" Target="../ink/ink3107.xml"/><Relationship Id="rId491" Type="http://schemas.openxmlformats.org/officeDocument/2006/relationships/image" Target="../media/image1716.png"/><Relationship Id="rId505" Type="http://schemas.openxmlformats.org/officeDocument/2006/relationships/image" Target="../media/image1723.png"/><Relationship Id="rId712" Type="http://schemas.openxmlformats.org/officeDocument/2006/relationships/customXml" Target="../ink/ink3325.xml"/><Relationship Id="rId37" Type="http://schemas.openxmlformats.org/officeDocument/2006/relationships/customXml" Target="../ink/ink2983.xml"/><Relationship Id="rId79" Type="http://schemas.openxmlformats.org/officeDocument/2006/relationships/customXml" Target="../ink/ink3004.xml"/><Relationship Id="rId102" Type="http://schemas.openxmlformats.org/officeDocument/2006/relationships/image" Target="../media/image1530.png"/><Relationship Id="rId144" Type="http://schemas.openxmlformats.org/officeDocument/2006/relationships/image" Target="../media/image1551.png"/><Relationship Id="rId547" Type="http://schemas.openxmlformats.org/officeDocument/2006/relationships/customXml" Target="../ink/ink3241.xml"/><Relationship Id="rId589" Type="http://schemas.openxmlformats.org/officeDocument/2006/relationships/customXml" Target="../ink/ink3262.xml"/><Relationship Id="rId754" Type="http://schemas.openxmlformats.org/officeDocument/2006/relationships/image" Target="../media/image1845.png"/><Relationship Id="rId796" Type="http://schemas.openxmlformats.org/officeDocument/2006/relationships/image" Target="../media/image1866.png"/><Relationship Id="rId90" Type="http://schemas.openxmlformats.org/officeDocument/2006/relationships/image" Target="../media/image1524.png"/><Relationship Id="rId186" Type="http://schemas.openxmlformats.org/officeDocument/2006/relationships/image" Target="../media/image1570.png"/><Relationship Id="rId351" Type="http://schemas.openxmlformats.org/officeDocument/2006/relationships/customXml" Target="../ink/ink3141.xml"/><Relationship Id="rId393" Type="http://schemas.openxmlformats.org/officeDocument/2006/relationships/image" Target="../media/image1668.png"/><Relationship Id="rId407" Type="http://schemas.openxmlformats.org/officeDocument/2006/relationships/image" Target="../media/image1675.png"/><Relationship Id="rId449" Type="http://schemas.openxmlformats.org/officeDocument/2006/relationships/image" Target="../media/image1696.png"/><Relationship Id="rId614" Type="http://schemas.openxmlformats.org/officeDocument/2006/relationships/image" Target="../media/image1776.png"/><Relationship Id="rId656" Type="http://schemas.openxmlformats.org/officeDocument/2006/relationships/customXml" Target="../ink/ink3296.xml"/><Relationship Id="rId821" Type="http://schemas.openxmlformats.org/officeDocument/2006/relationships/customXml" Target="../ink/ink3380.xml"/><Relationship Id="rId863" Type="http://schemas.openxmlformats.org/officeDocument/2006/relationships/image" Target="../media/image1899.png"/><Relationship Id="rId211" Type="http://schemas.openxmlformats.org/officeDocument/2006/relationships/customXml" Target="../ink/ink3070.xml"/><Relationship Id="rId253" Type="http://schemas.openxmlformats.org/officeDocument/2006/relationships/customXml" Target="../ink/ink3091.xml"/><Relationship Id="rId295" Type="http://schemas.openxmlformats.org/officeDocument/2006/relationships/customXml" Target="../ink/ink3113.xml"/><Relationship Id="rId309" Type="http://schemas.openxmlformats.org/officeDocument/2006/relationships/customXml" Target="../ink/ink3120.xml"/><Relationship Id="rId460" Type="http://schemas.openxmlformats.org/officeDocument/2006/relationships/customXml" Target="../ink/ink3196.xml"/><Relationship Id="rId516" Type="http://schemas.openxmlformats.org/officeDocument/2006/relationships/customXml" Target="../ink/ink3225.xml"/><Relationship Id="rId698" Type="http://schemas.openxmlformats.org/officeDocument/2006/relationships/image" Target="../media/image1817.png"/><Relationship Id="rId48" Type="http://schemas.openxmlformats.org/officeDocument/2006/relationships/image" Target="../media/image1503.png"/><Relationship Id="rId113" Type="http://schemas.openxmlformats.org/officeDocument/2006/relationships/customXml" Target="../ink/ink3021.xml"/><Relationship Id="rId320" Type="http://schemas.openxmlformats.org/officeDocument/2006/relationships/image" Target="../media/image1632.png"/><Relationship Id="rId558" Type="http://schemas.openxmlformats.org/officeDocument/2006/relationships/image" Target="../media/image1749.png"/><Relationship Id="rId723" Type="http://schemas.openxmlformats.org/officeDocument/2006/relationships/image" Target="../media/image1829.png"/><Relationship Id="rId765" Type="http://schemas.openxmlformats.org/officeDocument/2006/relationships/customXml" Target="../ink/ink3352.xml"/><Relationship Id="rId155" Type="http://schemas.openxmlformats.org/officeDocument/2006/relationships/customXml" Target="../ink/ink3042.xml"/><Relationship Id="rId197" Type="http://schemas.openxmlformats.org/officeDocument/2006/relationships/customXml" Target="../ink/ink3063.xml"/><Relationship Id="rId362" Type="http://schemas.openxmlformats.org/officeDocument/2006/relationships/image" Target="../media/image1653.png"/><Relationship Id="rId418" Type="http://schemas.openxmlformats.org/officeDocument/2006/relationships/customXml" Target="../ink/ink3175.xml"/><Relationship Id="rId625" Type="http://schemas.openxmlformats.org/officeDocument/2006/relationships/customXml" Target="../ink/ink3280.xml"/><Relationship Id="rId832" Type="http://schemas.openxmlformats.org/officeDocument/2006/relationships/image" Target="../media/image1884.png"/><Relationship Id="rId222" Type="http://schemas.openxmlformats.org/officeDocument/2006/relationships/image" Target="../media/image1586.png"/><Relationship Id="rId264" Type="http://schemas.openxmlformats.org/officeDocument/2006/relationships/customXml" Target="../ink/ink3097.xml"/><Relationship Id="rId471" Type="http://schemas.openxmlformats.org/officeDocument/2006/relationships/image" Target="../media/image1706.png"/><Relationship Id="rId667" Type="http://schemas.openxmlformats.org/officeDocument/2006/relationships/image" Target="../media/image1802.png"/><Relationship Id="rId874" Type="http://schemas.openxmlformats.org/officeDocument/2006/relationships/customXml" Target="../ink/ink3407.xml"/><Relationship Id="rId17" Type="http://schemas.openxmlformats.org/officeDocument/2006/relationships/customXml" Target="../ink/ink2973.xml"/><Relationship Id="rId59" Type="http://schemas.openxmlformats.org/officeDocument/2006/relationships/customXml" Target="../ink/ink2994.xml"/><Relationship Id="rId124" Type="http://schemas.openxmlformats.org/officeDocument/2006/relationships/image" Target="../media/image1541.png"/><Relationship Id="rId527" Type="http://schemas.openxmlformats.org/officeDocument/2006/relationships/image" Target="../media/image1734.png"/><Relationship Id="rId569" Type="http://schemas.openxmlformats.org/officeDocument/2006/relationships/customXml" Target="../ink/ink3252.xml"/><Relationship Id="rId734" Type="http://schemas.openxmlformats.org/officeDocument/2006/relationships/customXml" Target="../ink/ink3336.xml"/><Relationship Id="rId776" Type="http://schemas.openxmlformats.org/officeDocument/2006/relationships/image" Target="../media/image1856.png"/><Relationship Id="rId70" Type="http://schemas.openxmlformats.org/officeDocument/2006/relationships/image" Target="../media/image1514.png"/><Relationship Id="rId166" Type="http://schemas.openxmlformats.org/officeDocument/2006/relationships/image" Target="../media/image1561.png"/><Relationship Id="rId331" Type="http://schemas.openxmlformats.org/officeDocument/2006/relationships/customXml" Target="../ink/ink3131.xml"/><Relationship Id="rId373" Type="http://schemas.openxmlformats.org/officeDocument/2006/relationships/image" Target="../media/image1658.png"/><Relationship Id="rId429" Type="http://schemas.openxmlformats.org/officeDocument/2006/relationships/image" Target="../media/image1686.png"/><Relationship Id="rId580" Type="http://schemas.openxmlformats.org/officeDocument/2006/relationships/image" Target="../media/image1759.png"/><Relationship Id="rId636" Type="http://schemas.openxmlformats.org/officeDocument/2006/relationships/customXml" Target="../ink/ink3286.xml"/><Relationship Id="rId801" Type="http://schemas.openxmlformats.org/officeDocument/2006/relationships/customXml" Target="../ink/ink3370.xml"/><Relationship Id="rId1" Type="http://schemas.openxmlformats.org/officeDocument/2006/relationships/slideLayout" Target="../slideLayouts/slideLayout7.xml"/><Relationship Id="rId233" Type="http://schemas.openxmlformats.org/officeDocument/2006/relationships/customXml" Target="../ink/ink3081.xml"/><Relationship Id="rId440" Type="http://schemas.openxmlformats.org/officeDocument/2006/relationships/customXml" Target="../ink/ink3186.xml"/><Relationship Id="rId678" Type="http://schemas.openxmlformats.org/officeDocument/2006/relationships/customXml" Target="../ink/ink3307.xml"/><Relationship Id="rId843" Type="http://schemas.openxmlformats.org/officeDocument/2006/relationships/customXml" Target="../ink/ink3391.xml"/><Relationship Id="rId885" Type="http://schemas.openxmlformats.org/officeDocument/2006/relationships/image" Target="../media/image1910.png"/><Relationship Id="rId28" Type="http://schemas.openxmlformats.org/officeDocument/2006/relationships/image" Target="../media/image1493.png"/><Relationship Id="rId275" Type="http://schemas.openxmlformats.org/officeDocument/2006/relationships/image" Target="../media/image1611.png"/><Relationship Id="rId300" Type="http://schemas.openxmlformats.org/officeDocument/2006/relationships/image" Target="../media/image1623.png"/><Relationship Id="rId482" Type="http://schemas.openxmlformats.org/officeDocument/2006/relationships/customXml" Target="../ink/ink3208.xml"/><Relationship Id="rId538" Type="http://schemas.openxmlformats.org/officeDocument/2006/relationships/customXml" Target="../ink/ink3236.xml"/><Relationship Id="rId703" Type="http://schemas.openxmlformats.org/officeDocument/2006/relationships/customXml" Target="../ink/ink3320.xml"/><Relationship Id="rId745" Type="http://schemas.openxmlformats.org/officeDocument/2006/relationships/customXml" Target="../ink/ink3342.xml"/><Relationship Id="rId81" Type="http://schemas.openxmlformats.org/officeDocument/2006/relationships/customXml" Target="../ink/ink3005.xml"/><Relationship Id="rId135" Type="http://schemas.openxmlformats.org/officeDocument/2006/relationships/customXml" Target="../ink/ink3032.xml"/><Relationship Id="rId177" Type="http://schemas.openxmlformats.org/officeDocument/2006/relationships/customXml" Target="../ink/ink3053.xml"/><Relationship Id="rId342" Type="http://schemas.openxmlformats.org/officeDocument/2006/relationships/image" Target="../media/image1643.png"/><Relationship Id="rId384" Type="http://schemas.openxmlformats.org/officeDocument/2006/relationships/customXml" Target="../ink/ink3158.xml"/><Relationship Id="rId591" Type="http://schemas.openxmlformats.org/officeDocument/2006/relationships/customXml" Target="../ink/ink3263.xml"/><Relationship Id="rId605" Type="http://schemas.openxmlformats.org/officeDocument/2006/relationships/customXml" Target="../ink/ink3270.xml"/><Relationship Id="rId787" Type="http://schemas.openxmlformats.org/officeDocument/2006/relationships/customXml" Target="../ink/ink3363.xml"/><Relationship Id="rId812" Type="http://schemas.openxmlformats.org/officeDocument/2006/relationships/image" Target="../media/image1874.png"/><Relationship Id="rId202" Type="http://schemas.openxmlformats.org/officeDocument/2006/relationships/image" Target="../media/image1577.png"/><Relationship Id="rId244" Type="http://schemas.openxmlformats.org/officeDocument/2006/relationships/image" Target="../media/image1597.png"/><Relationship Id="rId647" Type="http://schemas.openxmlformats.org/officeDocument/2006/relationships/image" Target="../media/image1792.png"/><Relationship Id="rId689" Type="http://schemas.openxmlformats.org/officeDocument/2006/relationships/customXml" Target="../ink/ink3313.xml"/><Relationship Id="rId854" Type="http://schemas.openxmlformats.org/officeDocument/2006/relationships/customXml" Target="../ink/ink3397.xml"/><Relationship Id="rId39" Type="http://schemas.openxmlformats.org/officeDocument/2006/relationships/customXml" Target="../ink/ink2984.xml"/><Relationship Id="rId286" Type="http://schemas.openxmlformats.org/officeDocument/2006/relationships/customXml" Target="../ink/ink3108.xml"/><Relationship Id="rId451" Type="http://schemas.openxmlformats.org/officeDocument/2006/relationships/image" Target="../media/image1697.png"/><Relationship Id="rId493" Type="http://schemas.openxmlformats.org/officeDocument/2006/relationships/image" Target="../media/image1717.png"/><Relationship Id="rId507" Type="http://schemas.openxmlformats.org/officeDocument/2006/relationships/image" Target="../media/image1724.png"/><Relationship Id="rId549" Type="http://schemas.openxmlformats.org/officeDocument/2006/relationships/customXml" Target="../ink/ink3242.xml"/><Relationship Id="rId714" Type="http://schemas.openxmlformats.org/officeDocument/2006/relationships/customXml" Target="../ink/ink3326.xml"/><Relationship Id="rId756" Type="http://schemas.openxmlformats.org/officeDocument/2006/relationships/image" Target="../media/image1846.png"/><Relationship Id="rId50" Type="http://schemas.openxmlformats.org/officeDocument/2006/relationships/image" Target="../media/image1504.png"/><Relationship Id="rId104" Type="http://schemas.openxmlformats.org/officeDocument/2006/relationships/image" Target="../media/image1531.png"/><Relationship Id="rId146" Type="http://schemas.openxmlformats.org/officeDocument/2006/relationships/image" Target="../media/image1552.png"/><Relationship Id="rId188" Type="http://schemas.openxmlformats.org/officeDocument/2006/relationships/image" Target="../media/image1571.png"/><Relationship Id="rId311" Type="http://schemas.openxmlformats.org/officeDocument/2006/relationships/customXml" Target="../ink/ink3121.xml"/><Relationship Id="rId353" Type="http://schemas.openxmlformats.org/officeDocument/2006/relationships/customXml" Target="../ink/ink3142.xml"/><Relationship Id="rId395" Type="http://schemas.openxmlformats.org/officeDocument/2006/relationships/image" Target="../media/image1669.png"/><Relationship Id="rId409" Type="http://schemas.openxmlformats.org/officeDocument/2006/relationships/image" Target="../media/image1676.png"/><Relationship Id="rId560" Type="http://schemas.openxmlformats.org/officeDocument/2006/relationships/image" Target="../media/image1750.png"/><Relationship Id="rId798" Type="http://schemas.openxmlformats.org/officeDocument/2006/relationships/image" Target="../media/image1867.png"/><Relationship Id="rId92" Type="http://schemas.openxmlformats.org/officeDocument/2006/relationships/image" Target="../media/image1525.png"/><Relationship Id="rId213" Type="http://schemas.openxmlformats.org/officeDocument/2006/relationships/customXml" Target="../ink/ink3071.xml"/><Relationship Id="rId420" Type="http://schemas.openxmlformats.org/officeDocument/2006/relationships/customXml" Target="../ink/ink3176.xml"/><Relationship Id="rId616" Type="http://schemas.openxmlformats.org/officeDocument/2006/relationships/image" Target="../media/image1777.png"/><Relationship Id="rId658" Type="http://schemas.openxmlformats.org/officeDocument/2006/relationships/customXml" Target="../ink/ink3297.xml"/><Relationship Id="rId823" Type="http://schemas.openxmlformats.org/officeDocument/2006/relationships/customXml" Target="../ink/ink3381.xml"/><Relationship Id="rId865" Type="http://schemas.openxmlformats.org/officeDocument/2006/relationships/image" Target="../media/image1900.png"/><Relationship Id="rId255" Type="http://schemas.openxmlformats.org/officeDocument/2006/relationships/customXml" Target="../ink/ink3092.xml"/><Relationship Id="rId297" Type="http://schemas.openxmlformats.org/officeDocument/2006/relationships/customXml" Target="../ink/ink3114.xml"/><Relationship Id="rId462" Type="http://schemas.openxmlformats.org/officeDocument/2006/relationships/customXml" Target="../ink/ink3197.xml"/><Relationship Id="rId518" Type="http://schemas.openxmlformats.org/officeDocument/2006/relationships/customXml" Target="../ink/ink3226.xml"/><Relationship Id="rId725" Type="http://schemas.openxmlformats.org/officeDocument/2006/relationships/image" Target="../media/image1830.png"/><Relationship Id="rId115" Type="http://schemas.openxmlformats.org/officeDocument/2006/relationships/customXml" Target="../ink/ink3022.xml"/><Relationship Id="rId157" Type="http://schemas.openxmlformats.org/officeDocument/2006/relationships/customXml" Target="../ink/ink3043.xml"/><Relationship Id="rId322" Type="http://schemas.openxmlformats.org/officeDocument/2006/relationships/image" Target="../media/image1633.png"/><Relationship Id="rId364" Type="http://schemas.openxmlformats.org/officeDocument/2006/relationships/image" Target="../media/image1654.png"/><Relationship Id="rId767" Type="http://schemas.openxmlformats.org/officeDocument/2006/relationships/customXml" Target="../ink/ink3353.xml"/><Relationship Id="rId61" Type="http://schemas.openxmlformats.org/officeDocument/2006/relationships/customXml" Target="../ink/ink2995.xml"/><Relationship Id="rId199" Type="http://schemas.openxmlformats.org/officeDocument/2006/relationships/customXml" Target="../ink/ink3064.xml"/><Relationship Id="rId571" Type="http://schemas.openxmlformats.org/officeDocument/2006/relationships/customXml" Target="../ink/ink3253.xml"/><Relationship Id="rId627" Type="http://schemas.openxmlformats.org/officeDocument/2006/relationships/customXml" Target="../ink/ink3281.xml"/><Relationship Id="rId669" Type="http://schemas.openxmlformats.org/officeDocument/2006/relationships/image" Target="../media/image1803.png"/><Relationship Id="rId834" Type="http://schemas.openxmlformats.org/officeDocument/2006/relationships/image" Target="../media/image1885.png"/><Relationship Id="rId876" Type="http://schemas.openxmlformats.org/officeDocument/2006/relationships/customXml" Target="../ink/ink3408.xml"/><Relationship Id="rId19" Type="http://schemas.openxmlformats.org/officeDocument/2006/relationships/customXml" Target="../ink/ink2974.xml"/><Relationship Id="rId224" Type="http://schemas.openxmlformats.org/officeDocument/2006/relationships/image" Target="../media/image1587.png"/><Relationship Id="rId266" Type="http://schemas.openxmlformats.org/officeDocument/2006/relationships/customXml" Target="../ink/ink3098.xml"/><Relationship Id="rId431" Type="http://schemas.openxmlformats.org/officeDocument/2006/relationships/image" Target="../media/image1687.png"/><Relationship Id="rId473" Type="http://schemas.openxmlformats.org/officeDocument/2006/relationships/image" Target="../media/image1707.png"/><Relationship Id="rId529" Type="http://schemas.openxmlformats.org/officeDocument/2006/relationships/image" Target="../media/image1735.png"/><Relationship Id="rId680" Type="http://schemas.openxmlformats.org/officeDocument/2006/relationships/customXml" Target="../ink/ink3308.xml"/><Relationship Id="rId736" Type="http://schemas.openxmlformats.org/officeDocument/2006/relationships/customXml" Target="../ink/ink3337.xml"/><Relationship Id="rId30" Type="http://schemas.openxmlformats.org/officeDocument/2006/relationships/image" Target="../media/image1494.png"/><Relationship Id="rId126" Type="http://schemas.openxmlformats.org/officeDocument/2006/relationships/image" Target="../media/image1542.png"/><Relationship Id="rId168" Type="http://schemas.openxmlformats.org/officeDocument/2006/relationships/image" Target="../media/image1562.png"/><Relationship Id="rId333" Type="http://schemas.openxmlformats.org/officeDocument/2006/relationships/customXml" Target="../ink/ink3132.xml"/><Relationship Id="rId540" Type="http://schemas.openxmlformats.org/officeDocument/2006/relationships/customXml" Target="../ink/ink3237.xml"/><Relationship Id="rId778" Type="http://schemas.openxmlformats.org/officeDocument/2006/relationships/image" Target="../media/image1857.png"/><Relationship Id="rId72" Type="http://schemas.openxmlformats.org/officeDocument/2006/relationships/image" Target="../media/image1515.png"/><Relationship Id="rId375" Type="http://schemas.openxmlformats.org/officeDocument/2006/relationships/image" Target="../media/image1659.png"/><Relationship Id="rId582" Type="http://schemas.openxmlformats.org/officeDocument/2006/relationships/image" Target="../media/image1760.png"/><Relationship Id="rId638" Type="http://schemas.openxmlformats.org/officeDocument/2006/relationships/customXml" Target="../ink/ink3287.xml"/><Relationship Id="rId803" Type="http://schemas.openxmlformats.org/officeDocument/2006/relationships/customXml" Target="../ink/ink3371.xml"/><Relationship Id="rId845" Type="http://schemas.openxmlformats.org/officeDocument/2006/relationships/customXml" Target="../ink/ink3392.xml"/><Relationship Id="rId3" Type="http://schemas.openxmlformats.org/officeDocument/2006/relationships/image" Target="NULL"/><Relationship Id="rId235" Type="http://schemas.openxmlformats.org/officeDocument/2006/relationships/customXml" Target="../ink/ink3082.xml"/><Relationship Id="rId277" Type="http://schemas.openxmlformats.org/officeDocument/2006/relationships/image" Target="../media/image1612.png"/><Relationship Id="rId400" Type="http://schemas.openxmlformats.org/officeDocument/2006/relationships/customXml" Target="../ink/ink3166.xml"/><Relationship Id="rId442" Type="http://schemas.openxmlformats.org/officeDocument/2006/relationships/customXml" Target="../ink/ink3187.xml"/><Relationship Id="rId484" Type="http://schemas.openxmlformats.org/officeDocument/2006/relationships/customXml" Target="../ink/ink3209.xml"/><Relationship Id="rId705" Type="http://schemas.openxmlformats.org/officeDocument/2006/relationships/image" Target="../media/image1820.png"/><Relationship Id="rId887" Type="http://schemas.openxmlformats.org/officeDocument/2006/relationships/image" Target="../media/image1911.png"/><Relationship Id="rId137" Type="http://schemas.openxmlformats.org/officeDocument/2006/relationships/customXml" Target="../ink/ink3033.xml"/><Relationship Id="rId302" Type="http://schemas.openxmlformats.org/officeDocument/2006/relationships/image" Target="../media/image1624.png"/><Relationship Id="rId344" Type="http://schemas.openxmlformats.org/officeDocument/2006/relationships/image" Target="../media/image1644.png"/><Relationship Id="rId691" Type="http://schemas.openxmlformats.org/officeDocument/2006/relationships/customXml" Target="../ink/ink3314.xml"/><Relationship Id="rId747" Type="http://schemas.openxmlformats.org/officeDocument/2006/relationships/customXml" Target="../ink/ink3343.xml"/><Relationship Id="rId789" Type="http://schemas.openxmlformats.org/officeDocument/2006/relationships/customXml" Target="../ink/ink3364.xml"/><Relationship Id="rId41" Type="http://schemas.openxmlformats.org/officeDocument/2006/relationships/customXml" Target="../ink/ink2985.xml"/><Relationship Id="rId83" Type="http://schemas.openxmlformats.org/officeDocument/2006/relationships/customXml" Target="../ink/ink3006.xml"/><Relationship Id="rId179" Type="http://schemas.openxmlformats.org/officeDocument/2006/relationships/customXml" Target="../ink/ink3054.xml"/><Relationship Id="rId386" Type="http://schemas.openxmlformats.org/officeDocument/2006/relationships/customXml" Target="../ink/ink3159.xml"/><Relationship Id="rId551" Type="http://schemas.openxmlformats.org/officeDocument/2006/relationships/customXml" Target="../ink/ink3243.xml"/><Relationship Id="rId593" Type="http://schemas.openxmlformats.org/officeDocument/2006/relationships/customXml" Target="../ink/ink3264.xml"/><Relationship Id="rId607" Type="http://schemas.openxmlformats.org/officeDocument/2006/relationships/customXml" Target="../ink/ink3271.xml"/><Relationship Id="rId649" Type="http://schemas.openxmlformats.org/officeDocument/2006/relationships/image" Target="../media/image1793.png"/><Relationship Id="rId814" Type="http://schemas.openxmlformats.org/officeDocument/2006/relationships/image" Target="../media/image1875.png"/><Relationship Id="rId856" Type="http://schemas.openxmlformats.org/officeDocument/2006/relationships/customXml" Target="../ink/ink3398.xml"/><Relationship Id="rId190" Type="http://schemas.openxmlformats.org/officeDocument/2006/relationships/image" Target="../media/image1572.png"/><Relationship Id="rId204" Type="http://schemas.openxmlformats.org/officeDocument/2006/relationships/image" Target="../media/image1578.png"/><Relationship Id="rId246" Type="http://schemas.openxmlformats.org/officeDocument/2006/relationships/image" Target="../media/image1598.png"/><Relationship Id="rId288" Type="http://schemas.openxmlformats.org/officeDocument/2006/relationships/customXml" Target="../ink/ink3109.xml"/><Relationship Id="rId411" Type="http://schemas.openxmlformats.org/officeDocument/2006/relationships/image" Target="../media/image1677.png"/><Relationship Id="rId453" Type="http://schemas.openxmlformats.org/officeDocument/2006/relationships/image" Target="../media/image1698.png"/><Relationship Id="rId509" Type="http://schemas.openxmlformats.org/officeDocument/2006/relationships/image" Target="../media/image1725.png"/><Relationship Id="rId660" Type="http://schemas.openxmlformats.org/officeDocument/2006/relationships/customXml" Target="../ink/ink3298.xml"/><Relationship Id="rId106" Type="http://schemas.openxmlformats.org/officeDocument/2006/relationships/image" Target="../media/image1532.png"/><Relationship Id="rId313" Type="http://schemas.openxmlformats.org/officeDocument/2006/relationships/customXml" Target="../ink/ink3122.xml"/><Relationship Id="rId495" Type="http://schemas.openxmlformats.org/officeDocument/2006/relationships/image" Target="../media/image1718.png"/><Relationship Id="rId716" Type="http://schemas.openxmlformats.org/officeDocument/2006/relationships/customXml" Target="../ink/ink3327.xml"/><Relationship Id="rId758" Type="http://schemas.openxmlformats.org/officeDocument/2006/relationships/image" Target="../media/image1847.png"/><Relationship Id="rId10" Type="http://schemas.openxmlformats.org/officeDocument/2006/relationships/image" Target="../media/image1485.png"/><Relationship Id="rId52" Type="http://schemas.openxmlformats.org/officeDocument/2006/relationships/image" Target="../media/image1505.png"/><Relationship Id="rId94" Type="http://schemas.openxmlformats.org/officeDocument/2006/relationships/image" Target="../media/image1526.png"/><Relationship Id="rId148" Type="http://schemas.openxmlformats.org/officeDocument/2006/relationships/image" Target="../media/image1553.png"/><Relationship Id="rId355" Type="http://schemas.openxmlformats.org/officeDocument/2006/relationships/customXml" Target="../ink/ink3143.xml"/><Relationship Id="rId397" Type="http://schemas.openxmlformats.org/officeDocument/2006/relationships/image" Target="../media/image1670.png"/><Relationship Id="rId520" Type="http://schemas.openxmlformats.org/officeDocument/2006/relationships/customXml" Target="../ink/ink3227.xml"/><Relationship Id="rId562" Type="http://schemas.openxmlformats.org/officeDocument/2006/relationships/image" Target="../media/image1751.png"/><Relationship Id="rId618" Type="http://schemas.openxmlformats.org/officeDocument/2006/relationships/image" Target="../media/image1778.png"/><Relationship Id="rId825" Type="http://schemas.openxmlformats.org/officeDocument/2006/relationships/customXml" Target="../ink/ink3382.xml"/><Relationship Id="rId215" Type="http://schemas.openxmlformats.org/officeDocument/2006/relationships/customXml" Target="../ink/ink3072.xml"/><Relationship Id="rId257" Type="http://schemas.openxmlformats.org/officeDocument/2006/relationships/image" Target="../media/image1602.png"/><Relationship Id="rId422" Type="http://schemas.openxmlformats.org/officeDocument/2006/relationships/customXml" Target="../ink/ink3177.xml"/><Relationship Id="rId464" Type="http://schemas.openxmlformats.org/officeDocument/2006/relationships/customXml" Target="../ink/ink3198.xml"/><Relationship Id="rId867" Type="http://schemas.openxmlformats.org/officeDocument/2006/relationships/image" Target="../media/image1901.png"/><Relationship Id="rId299" Type="http://schemas.openxmlformats.org/officeDocument/2006/relationships/customXml" Target="../ink/ink3115.xml"/><Relationship Id="rId727" Type="http://schemas.openxmlformats.org/officeDocument/2006/relationships/image" Target="../media/image1831.png"/><Relationship Id="rId63" Type="http://schemas.openxmlformats.org/officeDocument/2006/relationships/customXml" Target="../ink/ink2996.xml"/><Relationship Id="rId159" Type="http://schemas.openxmlformats.org/officeDocument/2006/relationships/customXml" Target="../ink/ink3044.xml"/><Relationship Id="rId366" Type="http://schemas.openxmlformats.org/officeDocument/2006/relationships/image" Target="../media/image1655.png"/><Relationship Id="rId573" Type="http://schemas.openxmlformats.org/officeDocument/2006/relationships/customXml" Target="../ink/ink3254.xml"/><Relationship Id="rId780" Type="http://schemas.openxmlformats.org/officeDocument/2006/relationships/image" Target="../media/image1858.png"/><Relationship Id="rId226" Type="http://schemas.openxmlformats.org/officeDocument/2006/relationships/image" Target="../media/image1588.png"/><Relationship Id="rId433" Type="http://schemas.openxmlformats.org/officeDocument/2006/relationships/image" Target="../media/image1688.png"/><Relationship Id="rId878" Type="http://schemas.openxmlformats.org/officeDocument/2006/relationships/customXml" Target="../ink/ink3409.xml"/><Relationship Id="rId640" Type="http://schemas.openxmlformats.org/officeDocument/2006/relationships/customXml" Target="../ink/ink3288.xml"/><Relationship Id="rId738" Type="http://schemas.openxmlformats.org/officeDocument/2006/relationships/image" Target="../media/image1837.png"/><Relationship Id="rId74" Type="http://schemas.openxmlformats.org/officeDocument/2006/relationships/image" Target="../media/image1516.png"/><Relationship Id="rId377" Type="http://schemas.openxmlformats.org/officeDocument/2006/relationships/image" Target="../media/image1660.png"/><Relationship Id="rId500" Type="http://schemas.openxmlformats.org/officeDocument/2006/relationships/customXml" Target="../ink/ink3217.xml"/><Relationship Id="rId584" Type="http://schemas.openxmlformats.org/officeDocument/2006/relationships/image" Target="../media/image1761.png"/><Relationship Id="rId805" Type="http://schemas.openxmlformats.org/officeDocument/2006/relationships/customXml" Target="../ink/ink3372.xml"/><Relationship Id="rId5" Type="http://schemas.openxmlformats.org/officeDocument/2006/relationships/image" Target="NULL"/><Relationship Id="rId237" Type="http://schemas.openxmlformats.org/officeDocument/2006/relationships/customXml" Target="../ink/ink3083.xml"/><Relationship Id="rId791" Type="http://schemas.openxmlformats.org/officeDocument/2006/relationships/customXml" Target="../ink/ink3365.xml"/><Relationship Id="rId889" Type="http://schemas.openxmlformats.org/officeDocument/2006/relationships/image" Target="../media/image1912.png"/><Relationship Id="rId444" Type="http://schemas.openxmlformats.org/officeDocument/2006/relationships/customXml" Target="../ink/ink3188.xml"/><Relationship Id="rId651" Type="http://schemas.openxmlformats.org/officeDocument/2006/relationships/image" Target="../media/image1794.png"/><Relationship Id="rId749" Type="http://schemas.openxmlformats.org/officeDocument/2006/relationships/customXml" Target="../ink/ink3344.xml"/><Relationship Id="rId290" Type="http://schemas.openxmlformats.org/officeDocument/2006/relationships/customXml" Target="../ink/ink3110.xml"/><Relationship Id="rId304" Type="http://schemas.openxmlformats.org/officeDocument/2006/relationships/image" Target="../media/image1625.png"/><Relationship Id="rId388" Type="http://schemas.openxmlformats.org/officeDocument/2006/relationships/customXml" Target="../ink/ink3160.xml"/><Relationship Id="rId511" Type="http://schemas.openxmlformats.org/officeDocument/2006/relationships/image" Target="../media/image1726.png"/><Relationship Id="rId609" Type="http://schemas.openxmlformats.org/officeDocument/2006/relationships/customXml" Target="../ink/ink3272.xml"/><Relationship Id="rId85" Type="http://schemas.openxmlformats.org/officeDocument/2006/relationships/customXml" Target="../ink/ink3007.xml"/><Relationship Id="rId150" Type="http://schemas.openxmlformats.org/officeDocument/2006/relationships/image" Target="../media/image1554.png"/><Relationship Id="rId595" Type="http://schemas.openxmlformats.org/officeDocument/2006/relationships/customXml" Target="../ink/ink3265.xml"/><Relationship Id="rId816" Type="http://schemas.openxmlformats.org/officeDocument/2006/relationships/image" Target="../media/image1876.png"/><Relationship Id="rId248" Type="http://schemas.openxmlformats.org/officeDocument/2006/relationships/image" Target="../media/image1599.png"/><Relationship Id="rId455" Type="http://schemas.openxmlformats.org/officeDocument/2006/relationships/image" Target="../media/image1699.png"/><Relationship Id="rId662" Type="http://schemas.openxmlformats.org/officeDocument/2006/relationships/customXml" Target="../ink/ink3299.xml"/><Relationship Id="rId12" Type="http://schemas.openxmlformats.org/officeDocument/2006/relationships/image" Target="../media/image1486.png"/><Relationship Id="rId108" Type="http://schemas.openxmlformats.org/officeDocument/2006/relationships/image" Target="../media/image1533.png"/><Relationship Id="rId315" Type="http://schemas.openxmlformats.org/officeDocument/2006/relationships/customXml" Target="../ink/ink3123.xml"/><Relationship Id="rId522" Type="http://schemas.openxmlformats.org/officeDocument/2006/relationships/customXml" Target="../ink/ink3228.xml"/><Relationship Id="rId96" Type="http://schemas.openxmlformats.org/officeDocument/2006/relationships/image" Target="../media/image1527.png"/><Relationship Id="rId161" Type="http://schemas.openxmlformats.org/officeDocument/2006/relationships/customXml" Target="../ink/ink3045.xml"/><Relationship Id="rId399" Type="http://schemas.openxmlformats.org/officeDocument/2006/relationships/image" Target="../media/image1671.png"/><Relationship Id="rId827" Type="http://schemas.openxmlformats.org/officeDocument/2006/relationships/customXml" Target="../ink/ink3383.xml"/><Relationship Id="rId259" Type="http://schemas.openxmlformats.org/officeDocument/2006/relationships/image" Target="../media/image1603.png"/><Relationship Id="rId466" Type="http://schemas.openxmlformats.org/officeDocument/2006/relationships/customXml" Target="../ink/ink3200.xml"/><Relationship Id="rId673" Type="http://schemas.openxmlformats.org/officeDocument/2006/relationships/image" Target="../media/image1805.png"/><Relationship Id="rId880" Type="http://schemas.openxmlformats.org/officeDocument/2006/relationships/customXml" Target="../ink/ink3410.xml"/><Relationship Id="rId23" Type="http://schemas.openxmlformats.org/officeDocument/2006/relationships/customXml" Target="../ink/ink2976.xml"/><Relationship Id="rId119" Type="http://schemas.openxmlformats.org/officeDocument/2006/relationships/customXml" Target="../ink/ink3024.xml"/><Relationship Id="rId326" Type="http://schemas.openxmlformats.org/officeDocument/2006/relationships/image" Target="../media/image1635.png"/><Relationship Id="rId533" Type="http://schemas.openxmlformats.org/officeDocument/2006/relationships/image" Target="../media/image1737.png"/><Relationship Id="rId740" Type="http://schemas.openxmlformats.org/officeDocument/2006/relationships/image" Target="../media/image1838.png"/><Relationship Id="rId838" Type="http://schemas.openxmlformats.org/officeDocument/2006/relationships/image" Target="../media/image1887.png"/><Relationship Id="rId172" Type="http://schemas.openxmlformats.org/officeDocument/2006/relationships/image" Target="../media/image1564.png"/><Relationship Id="rId477" Type="http://schemas.openxmlformats.org/officeDocument/2006/relationships/image" Target="../media/image1709.png"/><Relationship Id="rId600" Type="http://schemas.openxmlformats.org/officeDocument/2006/relationships/image" Target="../media/image1769.png"/><Relationship Id="rId684" Type="http://schemas.openxmlformats.org/officeDocument/2006/relationships/customXml" Target="../ink/ink3310.xml"/><Relationship Id="rId337" Type="http://schemas.openxmlformats.org/officeDocument/2006/relationships/customXml" Target="../ink/ink3134.xml"/><Relationship Id="rId891" Type="http://schemas.openxmlformats.org/officeDocument/2006/relationships/image" Target="../media/image1913.png"/><Relationship Id="rId34" Type="http://schemas.openxmlformats.org/officeDocument/2006/relationships/image" Target="../media/image1496.png"/><Relationship Id="rId544" Type="http://schemas.openxmlformats.org/officeDocument/2006/relationships/image" Target="../media/image1742.png"/><Relationship Id="rId751" Type="http://schemas.openxmlformats.org/officeDocument/2006/relationships/customXml" Target="../ink/ink3345.xml"/><Relationship Id="rId849" Type="http://schemas.openxmlformats.org/officeDocument/2006/relationships/customXml" Target="../ink/ink3394.xml"/><Relationship Id="rId183" Type="http://schemas.openxmlformats.org/officeDocument/2006/relationships/customXml" Target="../ink/ink3056.xml"/><Relationship Id="rId390" Type="http://schemas.openxmlformats.org/officeDocument/2006/relationships/customXml" Target="../ink/ink3161.xml"/><Relationship Id="rId404" Type="http://schemas.openxmlformats.org/officeDocument/2006/relationships/customXml" Target="../ink/ink3168.xml"/><Relationship Id="rId611" Type="http://schemas.openxmlformats.org/officeDocument/2006/relationships/customXml" Target="../ink/ink3273.xml"/><Relationship Id="rId250" Type="http://schemas.openxmlformats.org/officeDocument/2006/relationships/image" Target="../media/image1600.png"/><Relationship Id="rId488" Type="http://schemas.openxmlformats.org/officeDocument/2006/relationships/customXml" Target="../ink/ink3211.xml"/><Relationship Id="rId695" Type="http://schemas.openxmlformats.org/officeDocument/2006/relationships/customXml" Target="../ink/ink3316.xml"/><Relationship Id="rId709" Type="http://schemas.openxmlformats.org/officeDocument/2006/relationships/image" Target="../media/image1822.png"/><Relationship Id="rId45" Type="http://schemas.openxmlformats.org/officeDocument/2006/relationships/customXml" Target="../ink/ink2987.xml"/><Relationship Id="rId110" Type="http://schemas.openxmlformats.org/officeDocument/2006/relationships/image" Target="../media/image1534.png"/><Relationship Id="rId348" Type="http://schemas.openxmlformats.org/officeDocument/2006/relationships/image" Target="../media/image1646.png"/><Relationship Id="rId555" Type="http://schemas.openxmlformats.org/officeDocument/2006/relationships/customXml" Target="../ink/ink3245.xml"/><Relationship Id="rId762" Type="http://schemas.openxmlformats.org/officeDocument/2006/relationships/image" Target="../media/image1849.png"/><Relationship Id="rId194" Type="http://schemas.openxmlformats.org/officeDocument/2006/relationships/image" Target="../media/image725.png"/><Relationship Id="rId208" Type="http://schemas.openxmlformats.org/officeDocument/2006/relationships/image" Target="../media/image1579.png"/><Relationship Id="rId415" Type="http://schemas.openxmlformats.org/officeDocument/2006/relationships/image" Target="../media/image1679.png"/><Relationship Id="rId622" Type="http://schemas.openxmlformats.org/officeDocument/2006/relationships/image" Target="../media/image1780.png"/><Relationship Id="rId261" Type="http://schemas.openxmlformats.org/officeDocument/2006/relationships/image" Target="../media/image1604.png"/><Relationship Id="rId499" Type="http://schemas.openxmlformats.org/officeDocument/2006/relationships/image" Target="../media/image1720.png"/><Relationship Id="rId56" Type="http://schemas.openxmlformats.org/officeDocument/2006/relationships/image" Target="../media/image1507.png"/><Relationship Id="rId359" Type="http://schemas.openxmlformats.org/officeDocument/2006/relationships/customXml" Target="../ink/ink3145.xml"/><Relationship Id="rId566" Type="http://schemas.openxmlformats.org/officeDocument/2006/relationships/image" Target="../media/image1753.png"/><Relationship Id="rId773" Type="http://schemas.openxmlformats.org/officeDocument/2006/relationships/customXml" Target="../ink/ink3356.xml"/><Relationship Id="rId121" Type="http://schemas.openxmlformats.org/officeDocument/2006/relationships/customXml" Target="../ink/ink3025.xml"/><Relationship Id="rId219" Type="http://schemas.openxmlformats.org/officeDocument/2006/relationships/customXml" Target="../ink/ink3074.xml"/><Relationship Id="rId426" Type="http://schemas.openxmlformats.org/officeDocument/2006/relationships/customXml" Target="../ink/ink3179.xml"/><Relationship Id="rId633" Type="http://schemas.openxmlformats.org/officeDocument/2006/relationships/customXml" Target="../ink/ink3284.xml"/><Relationship Id="rId840" Type="http://schemas.openxmlformats.org/officeDocument/2006/relationships/image" Target="../media/image1888.png"/><Relationship Id="rId67" Type="http://schemas.openxmlformats.org/officeDocument/2006/relationships/customXml" Target="../ink/ink2998.xml"/><Relationship Id="rId272" Type="http://schemas.openxmlformats.org/officeDocument/2006/relationships/customXml" Target="../ink/ink3101.xml"/><Relationship Id="rId577" Type="http://schemas.openxmlformats.org/officeDocument/2006/relationships/customXml" Target="../ink/ink3256.xml"/><Relationship Id="rId700" Type="http://schemas.openxmlformats.org/officeDocument/2006/relationships/image" Target="../media/image1818.png"/><Relationship Id="rId132" Type="http://schemas.openxmlformats.org/officeDocument/2006/relationships/image" Target="../media/image1545.png"/><Relationship Id="rId784" Type="http://schemas.openxmlformats.org/officeDocument/2006/relationships/image" Target="../media/image1860.png"/><Relationship Id="rId437" Type="http://schemas.openxmlformats.org/officeDocument/2006/relationships/image" Target="../media/image1690.png"/><Relationship Id="rId644" Type="http://schemas.openxmlformats.org/officeDocument/2006/relationships/customXml" Target="../ink/ink3290.xml"/><Relationship Id="rId851" Type="http://schemas.openxmlformats.org/officeDocument/2006/relationships/customXml" Target="../ink/ink3395.xml"/><Relationship Id="rId283" Type="http://schemas.openxmlformats.org/officeDocument/2006/relationships/image" Target="../media/image1615.png"/><Relationship Id="rId490" Type="http://schemas.openxmlformats.org/officeDocument/2006/relationships/customXml" Target="../ink/ink3212.xml"/><Relationship Id="rId504" Type="http://schemas.openxmlformats.org/officeDocument/2006/relationships/customXml" Target="../ink/ink3219.xml"/><Relationship Id="rId711" Type="http://schemas.openxmlformats.org/officeDocument/2006/relationships/image" Target="../media/image1823.png"/><Relationship Id="rId78" Type="http://schemas.openxmlformats.org/officeDocument/2006/relationships/image" Target="../media/image1518.png"/><Relationship Id="rId143" Type="http://schemas.openxmlformats.org/officeDocument/2006/relationships/customXml" Target="../ink/ink3036.xml"/><Relationship Id="rId350" Type="http://schemas.openxmlformats.org/officeDocument/2006/relationships/image" Target="../media/image1647.png"/><Relationship Id="rId588" Type="http://schemas.openxmlformats.org/officeDocument/2006/relationships/image" Target="../media/image1763.png"/><Relationship Id="rId795" Type="http://schemas.openxmlformats.org/officeDocument/2006/relationships/customXml" Target="../ink/ink3367.xml"/><Relationship Id="rId809" Type="http://schemas.openxmlformats.org/officeDocument/2006/relationships/customXml" Target="../ink/ink3374.xml"/><Relationship Id="rId9" Type="http://schemas.openxmlformats.org/officeDocument/2006/relationships/customXml" Target="../ink/ink2969.xml"/><Relationship Id="rId210" Type="http://schemas.openxmlformats.org/officeDocument/2006/relationships/image" Target="../media/image1580.png"/><Relationship Id="rId448" Type="http://schemas.openxmlformats.org/officeDocument/2006/relationships/customXml" Target="../ink/ink3190.xml"/><Relationship Id="rId655" Type="http://schemas.openxmlformats.org/officeDocument/2006/relationships/image" Target="../media/image1796.png"/><Relationship Id="rId862" Type="http://schemas.openxmlformats.org/officeDocument/2006/relationships/customXml" Target="../ink/ink3401.xml"/><Relationship Id="rId294" Type="http://schemas.openxmlformats.org/officeDocument/2006/relationships/image" Target="../media/image1620.png"/><Relationship Id="rId308" Type="http://schemas.openxmlformats.org/officeDocument/2006/relationships/image" Target="../media/image1071.png"/><Relationship Id="rId515" Type="http://schemas.openxmlformats.org/officeDocument/2006/relationships/image" Target="../media/image1728.png"/><Relationship Id="rId722" Type="http://schemas.openxmlformats.org/officeDocument/2006/relationships/customXml" Target="../ink/ink3330.xml"/><Relationship Id="rId89" Type="http://schemas.openxmlformats.org/officeDocument/2006/relationships/customXml" Target="../ink/ink3009.xml"/><Relationship Id="rId154" Type="http://schemas.openxmlformats.org/officeDocument/2006/relationships/image" Target="../media/image1556.png"/><Relationship Id="rId361" Type="http://schemas.openxmlformats.org/officeDocument/2006/relationships/customXml" Target="../ink/ink3146.xml"/><Relationship Id="rId599" Type="http://schemas.openxmlformats.org/officeDocument/2006/relationships/customXml" Target="../ink/ink3267.xml"/><Relationship Id="rId459" Type="http://schemas.openxmlformats.org/officeDocument/2006/relationships/image" Target="../media/image1701.png"/><Relationship Id="rId666" Type="http://schemas.openxmlformats.org/officeDocument/2006/relationships/customXml" Target="../ink/ink3301.xml"/><Relationship Id="rId873" Type="http://schemas.openxmlformats.org/officeDocument/2006/relationships/image" Target="../media/image1904.png"/><Relationship Id="rId16" Type="http://schemas.openxmlformats.org/officeDocument/2006/relationships/image" Target="../media/image1488.png"/><Relationship Id="rId221" Type="http://schemas.openxmlformats.org/officeDocument/2006/relationships/customXml" Target="../ink/ink3075.xml"/><Relationship Id="rId319" Type="http://schemas.openxmlformats.org/officeDocument/2006/relationships/customXml" Target="../ink/ink3125.xml"/><Relationship Id="rId526" Type="http://schemas.openxmlformats.org/officeDocument/2006/relationships/customXml" Target="../ink/ink3230.xml"/><Relationship Id="rId733" Type="http://schemas.openxmlformats.org/officeDocument/2006/relationships/image" Target="../media/image1835.png"/><Relationship Id="rId165" Type="http://schemas.openxmlformats.org/officeDocument/2006/relationships/customXml" Target="../ink/ink3047.xml"/><Relationship Id="rId372" Type="http://schemas.openxmlformats.org/officeDocument/2006/relationships/customXml" Target="../ink/ink3152.xml"/><Relationship Id="rId677" Type="http://schemas.openxmlformats.org/officeDocument/2006/relationships/image" Target="../media/image1807.png"/><Relationship Id="rId800" Type="http://schemas.openxmlformats.org/officeDocument/2006/relationships/image" Target="../media/image1868.png"/><Relationship Id="rId232" Type="http://schemas.openxmlformats.org/officeDocument/2006/relationships/image" Target="../media/image1591.png"/><Relationship Id="rId884" Type="http://schemas.openxmlformats.org/officeDocument/2006/relationships/customXml" Target="../ink/ink3412.xml"/><Relationship Id="rId27" Type="http://schemas.openxmlformats.org/officeDocument/2006/relationships/customXml" Target="../ink/ink2978.xml"/><Relationship Id="rId537" Type="http://schemas.openxmlformats.org/officeDocument/2006/relationships/image" Target="../media/image1739.png"/><Relationship Id="rId744" Type="http://schemas.openxmlformats.org/officeDocument/2006/relationships/image" Target="../media/image1840.png"/><Relationship Id="rId80" Type="http://schemas.openxmlformats.org/officeDocument/2006/relationships/image" Target="../media/image1519.png"/><Relationship Id="rId176" Type="http://schemas.openxmlformats.org/officeDocument/2006/relationships/image" Target="../media/image1285.png"/><Relationship Id="rId383" Type="http://schemas.openxmlformats.org/officeDocument/2006/relationships/image" Target="../media/image1663.png"/><Relationship Id="rId590" Type="http://schemas.openxmlformats.org/officeDocument/2006/relationships/image" Target="../media/image1764.png"/><Relationship Id="rId604" Type="http://schemas.openxmlformats.org/officeDocument/2006/relationships/image" Target="../media/image1771.png"/><Relationship Id="rId811" Type="http://schemas.openxmlformats.org/officeDocument/2006/relationships/customXml" Target="../ink/ink3375.xml"/><Relationship Id="rId243" Type="http://schemas.openxmlformats.org/officeDocument/2006/relationships/customXml" Target="../ink/ink3086.xml"/><Relationship Id="rId450" Type="http://schemas.openxmlformats.org/officeDocument/2006/relationships/customXml" Target="../ink/ink3191.xml"/><Relationship Id="rId688" Type="http://schemas.openxmlformats.org/officeDocument/2006/relationships/image" Target="../media/image1812.png"/><Relationship Id="rId38" Type="http://schemas.openxmlformats.org/officeDocument/2006/relationships/image" Target="../media/image1498.png"/><Relationship Id="rId103" Type="http://schemas.openxmlformats.org/officeDocument/2006/relationships/customXml" Target="../ink/ink3016.xml"/><Relationship Id="rId310" Type="http://schemas.openxmlformats.org/officeDocument/2006/relationships/image" Target="../media/image1627.png"/><Relationship Id="rId548" Type="http://schemas.openxmlformats.org/officeDocument/2006/relationships/image" Target="../media/image1744.png"/><Relationship Id="rId755" Type="http://schemas.openxmlformats.org/officeDocument/2006/relationships/customXml" Target="../ink/ink3347.xml"/><Relationship Id="rId91" Type="http://schemas.openxmlformats.org/officeDocument/2006/relationships/customXml" Target="../ink/ink3010.xml"/><Relationship Id="rId187" Type="http://schemas.openxmlformats.org/officeDocument/2006/relationships/customXml" Target="../ink/ink3058.xml"/><Relationship Id="rId394" Type="http://schemas.openxmlformats.org/officeDocument/2006/relationships/customXml" Target="../ink/ink3163.xml"/><Relationship Id="rId408" Type="http://schemas.openxmlformats.org/officeDocument/2006/relationships/customXml" Target="../ink/ink3170.xml"/><Relationship Id="rId615" Type="http://schemas.openxmlformats.org/officeDocument/2006/relationships/customXml" Target="../ink/ink3275.xml"/><Relationship Id="rId822" Type="http://schemas.openxmlformats.org/officeDocument/2006/relationships/image" Target="../media/image1879.png"/><Relationship Id="rId254" Type="http://schemas.openxmlformats.org/officeDocument/2006/relationships/image" Target="../media/image1601.png"/><Relationship Id="rId699" Type="http://schemas.openxmlformats.org/officeDocument/2006/relationships/customXml" Target="../ink/ink3318.xml"/><Relationship Id="rId49" Type="http://schemas.openxmlformats.org/officeDocument/2006/relationships/customXml" Target="../ink/ink2989.xml"/><Relationship Id="rId114" Type="http://schemas.openxmlformats.org/officeDocument/2006/relationships/image" Target="../media/image1536.png"/><Relationship Id="rId461" Type="http://schemas.openxmlformats.org/officeDocument/2006/relationships/image" Target="../media/image1702.png"/><Relationship Id="rId559" Type="http://schemas.openxmlformats.org/officeDocument/2006/relationships/customXml" Target="../ink/ink3247.xml"/><Relationship Id="rId766" Type="http://schemas.openxmlformats.org/officeDocument/2006/relationships/image" Target="../media/image1851.png"/><Relationship Id="rId198" Type="http://schemas.openxmlformats.org/officeDocument/2006/relationships/image" Target="../media/image1575.png"/><Relationship Id="rId321" Type="http://schemas.openxmlformats.org/officeDocument/2006/relationships/customXml" Target="../ink/ink3126.xml"/><Relationship Id="rId419" Type="http://schemas.openxmlformats.org/officeDocument/2006/relationships/image" Target="../media/image1681.png"/><Relationship Id="rId626" Type="http://schemas.openxmlformats.org/officeDocument/2006/relationships/image" Target="../media/image1782.png"/><Relationship Id="rId833" Type="http://schemas.openxmlformats.org/officeDocument/2006/relationships/customXml" Target="../ink/ink3386.xml"/><Relationship Id="rId265" Type="http://schemas.openxmlformats.org/officeDocument/2006/relationships/image" Target="../media/image1606.png"/><Relationship Id="rId472" Type="http://schemas.openxmlformats.org/officeDocument/2006/relationships/customXml" Target="../ink/ink3203.xml"/><Relationship Id="rId125" Type="http://schemas.openxmlformats.org/officeDocument/2006/relationships/customXml" Target="../ink/ink3027.xml"/><Relationship Id="rId332" Type="http://schemas.openxmlformats.org/officeDocument/2006/relationships/image" Target="../media/image1638.png"/><Relationship Id="rId777" Type="http://schemas.openxmlformats.org/officeDocument/2006/relationships/customXml" Target="../ink/ink3358.xml"/><Relationship Id="rId637" Type="http://schemas.openxmlformats.org/officeDocument/2006/relationships/image" Target="../media/image1787.png"/><Relationship Id="rId844" Type="http://schemas.openxmlformats.org/officeDocument/2006/relationships/image" Target="../media/image1890.png"/><Relationship Id="rId276" Type="http://schemas.openxmlformats.org/officeDocument/2006/relationships/customXml" Target="../ink/ink3103.xml"/><Relationship Id="rId483" Type="http://schemas.openxmlformats.org/officeDocument/2006/relationships/image" Target="../media/image1712.png"/><Relationship Id="rId690" Type="http://schemas.openxmlformats.org/officeDocument/2006/relationships/image" Target="../media/image1813.png"/><Relationship Id="rId704" Type="http://schemas.openxmlformats.org/officeDocument/2006/relationships/customXml" Target="../ink/ink3321.xml"/><Relationship Id="rId40" Type="http://schemas.openxmlformats.org/officeDocument/2006/relationships/image" Target="../media/image1499.png"/><Relationship Id="rId136" Type="http://schemas.openxmlformats.org/officeDocument/2006/relationships/image" Target="../media/image1547.png"/><Relationship Id="rId343" Type="http://schemas.openxmlformats.org/officeDocument/2006/relationships/customXml" Target="../ink/ink3137.xml"/><Relationship Id="rId550" Type="http://schemas.openxmlformats.org/officeDocument/2006/relationships/image" Target="../media/image1745.png"/><Relationship Id="rId788" Type="http://schemas.openxmlformats.org/officeDocument/2006/relationships/image" Target="../media/image1862.png"/><Relationship Id="rId203" Type="http://schemas.openxmlformats.org/officeDocument/2006/relationships/customXml" Target="../ink/ink3066.xml"/><Relationship Id="rId648" Type="http://schemas.openxmlformats.org/officeDocument/2006/relationships/customXml" Target="../ink/ink3292.xml"/><Relationship Id="rId855" Type="http://schemas.openxmlformats.org/officeDocument/2006/relationships/image" Target="../media/image1895.png"/><Relationship Id="rId287" Type="http://schemas.openxmlformats.org/officeDocument/2006/relationships/image" Target="../media/image1617.png"/><Relationship Id="rId410" Type="http://schemas.openxmlformats.org/officeDocument/2006/relationships/customXml" Target="../ink/ink3171.xml"/><Relationship Id="rId494" Type="http://schemas.openxmlformats.org/officeDocument/2006/relationships/customXml" Target="../ink/ink3214.xml"/><Relationship Id="rId508" Type="http://schemas.openxmlformats.org/officeDocument/2006/relationships/customXml" Target="../ink/ink3221.xml"/><Relationship Id="rId715" Type="http://schemas.openxmlformats.org/officeDocument/2006/relationships/image" Target="../media/image1825.png"/><Relationship Id="rId147" Type="http://schemas.openxmlformats.org/officeDocument/2006/relationships/customXml" Target="../ink/ink3038.xml"/><Relationship Id="rId354" Type="http://schemas.openxmlformats.org/officeDocument/2006/relationships/image" Target="../media/image1649.png"/><Relationship Id="rId799" Type="http://schemas.openxmlformats.org/officeDocument/2006/relationships/customXml" Target="../ink/ink3369.xml"/><Relationship Id="rId51" Type="http://schemas.openxmlformats.org/officeDocument/2006/relationships/customXml" Target="../ink/ink2990.xml"/><Relationship Id="rId561" Type="http://schemas.openxmlformats.org/officeDocument/2006/relationships/customXml" Target="../ink/ink3248.xml"/><Relationship Id="rId659" Type="http://schemas.openxmlformats.org/officeDocument/2006/relationships/image" Target="../media/image1798.png"/><Relationship Id="rId866" Type="http://schemas.openxmlformats.org/officeDocument/2006/relationships/customXml" Target="../ink/ink3403.xml"/><Relationship Id="rId214" Type="http://schemas.openxmlformats.org/officeDocument/2006/relationships/image" Target="../media/image1582.png"/><Relationship Id="rId298" Type="http://schemas.openxmlformats.org/officeDocument/2006/relationships/image" Target="../media/image1622.png"/><Relationship Id="rId421" Type="http://schemas.openxmlformats.org/officeDocument/2006/relationships/image" Target="../media/image1682.png"/><Relationship Id="rId519" Type="http://schemas.openxmlformats.org/officeDocument/2006/relationships/image" Target="../media/image1730.png"/><Relationship Id="rId158" Type="http://schemas.openxmlformats.org/officeDocument/2006/relationships/image" Target="../media/image1558.png"/><Relationship Id="rId726" Type="http://schemas.openxmlformats.org/officeDocument/2006/relationships/customXml" Target="../ink/ink3332.xml"/><Relationship Id="rId62" Type="http://schemas.openxmlformats.org/officeDocument/2006/relationships/image" Target="../media/image1510.png"/><Relationship Id="rId365" Type="http://schemas.openxmlformats.org/officeDocument/2006/relationships/customXml" Target="../ink/ink3148.xml"/><Relationship Id="rId572" Type="http://schemas.openxmlformats.org/officeDocument/2006/relationships/image" Target="../media/image1756.png"/><Relationship Id="rId225" Type="http://schemas.openxmlformats.org/officeDocument/2006/relationships/customXml" Target="../ink/ink3077.xml"/><Relationship Id="rId432" Type="http://schemas.openxmlformats.org/officeDocument/2006/relationships/customXml" Target="../ink/ink3182.xml"/><Relationship Id="rId877" Type="http://schemas.openxmlformats.org/officeDocument/2006/relationships/image" Target="../media/image1906.png"/><Relationship Id="rId737" Type="http://schemas.openxmlformats.org/officeDocument/2006/relationships/customXml" Target="../ink/ink3338.xml"/><Relationship Id="rId73" Type="http://schemas.openxmlformats.org/officeDocument/2006/relationships/customXml" Target="../ink/ink3001.xml"/><Relationship Id="rId169" Type="http://schemas.openxmlformats.org/officeDocument/2006/relationships/customXml" Target="../ink/ink3049.xml"/><Relationship Id="rId376" Type="http://schemas.openxmlformats.org/officeDocument/2006/relationships/customXml" Target="../ink/ink3154.xml"/><Relationship Id="rId583" Type="http://schemas.openxmlformats.org/officeDocument/2006/relationships/customXml" Target="../ink/ink3259.xml"/><Relationship Id="rId790" Type="http://schemas.openxmlformats.org/officeDocument/2006/relationships/image" Target="../media/image1863.png"/><Relationship Id="rId804" Type="http://schemas.openxmlformats.org/officeDocument/2006/relationships/image" Target="../media/image1870.png"/><Relationship Id="rId4" Type="http://schemas.openxmlformats.org/officeDocument/2006/relationships/image" Target="NULL"/><Relationship Id="rId236" Type="http://schemas.openxmlformats.org/officeDocument/2006/relationships/image" Target="../media/image1593.png"/><Relationship Id="rId443" Type="http://schemas.openxmlformats.org/officeDocument/2006/relationships/image" Target="../media/image1693.png"/><Relationship Id="rId650" Type="http://schemas.openxmlformats.org/officeDocument/2006/relationships/customXml" Target="../ink/ink3293.xml"/><Relationship Id="rId888" Type="http://schemas.openxmlformats.org/officeDocument/2006/relationships/customXml" Target="../ink/ink3414.xml"/><Relationship Id="rId303" Type="http://schemas.openxmlformats.org/officeDocument/2006/relationships/customXml" Target="../ink/ink3117.xml"/><Relationship Id="rId748" Type="http://schemas.openxmlformats.org/officeDocument/2006/relationships/image" Target="../media/image1842.png"/><Relationship Id="rId84" Type="http://schemas.openxmlformats.org/officeDocument/2006/relationships/image" Target="../media/image1521.png"/><Relationship Id="rId387" Type="http://schemas.openxmlformats.org/officeDocument/2006/relationships/image" Target="../media/image1665.png"/><Relationship Id="rId510" Type="http://schemas.openxmlformats.org/officeDocument/2006/relationships/customXml" Target="../ink/ink3222.xml"/><Relationship Id="rId594" Type="http://schemas.openxmlformats.org/officeDocument/2006/relationships/image" Target="../media/image1766.png"/><Relationship Id="rId608" Type="http://schemas.openxmlformats.org/officeDocument/2006/relationships/image" Target="../media/image1773.png"/><Relationship Id="rId815" Type="http://schemas.openxmlformats.org/officeDocument/2006/relationships/customXml" Target="../ink/ink3377.xml"/><Relationship Id="rId247" Type="http://schemas.openxmlformats.org/officeDocument/2006/relationships/customXml" Target="../ink/ink3088.xml"/><Relationship Id="rId107" Type="http://schemas.openxmlformats.org/officeDocument/2006/relationships/customXml" Target="../ink/ink3018.xml"/><Relationship Id="rId454" Type="http://schemas.openxmlformats.org/officeDocument/2006/relationships/customXml" Target="../ink/ink3193.xml"/><Relationship Id="rId661" Type="http://schemas.openxmlformats.org/officeDocument/2006/relationships/image" Target="../media/image1799.png"/><Relationship Id="rId759" Type="http://schemas.openxmlformats.org/officeDocument/2006/relationships/customXml" Target="../ink/ink3349.xml"/><Relationship Id="rId11" Type="http://schemas.openxmlformats.org/officeDocument/2006/relationships/customXml" Target="../ink/ink2970.xml"/><Relationship Id="rId314" Type="http://schemas.openxmlformats.org/officeDocument/2006/relationships/image" Target="../media/image1629.png"/><Relationship Id="rId398" Type="http://schemas.openxmlformats.org/officeDocument/2006/relationships/customXml" Target="../ink/ink3165.xml"/><Relationship Id="rId521" Type="http://schemas.openxmlformats.org/officeDocument/2006/relationships/image" Target="../media/image1731.png"/><Relationship Id="rId619" Type="http://schemas.openxmlformats.org/officeDocument/2006/relationships/customXml" Target="../ink/ink3277.xml"/><Relationship Id="rId95" Type="http://schemas.openxmlformats.org/officeDocument/2006/relationships/customXml" Target="../ink/ink3012.xml"/><Relationship Id="rId160" Type="http://schemas.openxmlformats.org/officeDocument/2006/relationships/image" Target="../media/image1040.png"/><Relationship Id="rId826" Type="http://schemas.openxmlformats.org/officeDocument/2006/relationships/image" Target="../media/image1881.png"/><Relationship Id="rId258" Type="http://schemas.openxmlformats.org/officeDocument/2006/relationships/customXml" Target="../ink/ink3094.xml"/><Relationship Id="rId465" Type="http://schemas.openxmlformats.org/officeDocument/2006/relationships/customXml" Target="../ink/ink3199.xml"/><Relationship Id="rId672" Type="http://schemas.openxmlformats.org/officeDocument/2006/relationships/customXml" Target="../ink/ink3304.xml"/><Relationship Id="rId22" Type="http://schemas.openxmlformats.org/officeDocument/2006/relationships/image" Target="../media/image1490.png"/><Relationship Id="rId118" Type="http://schemas.openxmlformats.org/officeDocument/2006/relationships/image" Target="../media/image1538.png"/><Relationship Id="rId325" Type="http://schemas.openxmlformats.org/officeDocument/2006/relationships/customXml" Target="../ink/ink3128.xml"/><Relationship Id="rId532" Type="http://schemas.openxmlformats.org/officeDocument/2006/relationships/customXml" Target="../ink/ink3233.xml"/><Relationship Id="rId171" Type="http://schemas.openxmlformats.org/officeDocument/2006/relationships/customXml" Target="../ink/ink3050.xml"/><Relationship Id="rId837" Type="http://schemas.openxmlformats.org/officeDocument/2006/relationships/customXml" Target="../ink/ink3388.xml"/><Relationship Id="rId269" Type="http://schemas.openxmlformats.org/officeDocument/2006/relationships/image" Target="../media/image1608.png"/><Relationship Id="rId476" Type="http://schemas.openxmlformats.org/officeDocument/2006/relationships/customXml" Target="../ink/ink3205.xml"/><Relationship Id="rId683" Type="http://schemas.openxmlformats.org/officeDocument/2006/relationships/image" Target="../media/image1810.png"/><Relationship Id="rId890" Type="http://schemas.openxmlformats.org/officeDocument/2006/relationships/customXml" Target="../ink/ink3415.xml"/><Relationship Id="rId33" Type="http://schemas.openxmlformats.org/officeDocument/2006/relationships/customXml" Target="../ink/ink2981.xml"/><Relationship Id="rId129" Type="http://schemas.openxmlformats.org/officeDocument/2006/relationships/customXml" Target="../ink/ink3029.xml"/><Relationship Id="rId336" Type="http://schemas.openxmlformats.org/officeDocument/2006/relationships/image" Target="../media/image1640.png"/><Relationship Id="rId543" Type="http://schemas.openxmlformats.org/officeDocument/2006/relationships/customXml" Target="../ink/ink3239.xml"/><Relationship Id="rId182" Type="http://schemas.openxmlformats.org/officeDocument/2006/relationships/image" Target="../media/image1568.png"/><Relationship Id="rId403" Type="http://schemas.openxmlformats.org/officeDocument/2006/relationships/image" Target="../media/image1673.png"/><Relationship Id="rId750" Type="http://schemas.openxmlformats.org/officeDocument/2006/relationships/image" Target="../media/image1843.png"/><Relationship Id="rId848" Type="http://schemas.openxmlformats.org/officeDocument/2006/relationships/image" Target="../media/image1892.png"/><Relationship Id="rId487" Type="http://schemas.openxmlformats.org/officeDocument/2006/relationships/image" Target="../media/image1714.png"/><Relationship Id="rId610" Type="http://schemas.openxmlformats.org/officeDocument/2006/relationships/image" Target="../media/image1774.png"/><Relationship Id="rId694" Type="http://schemas.openxmlformats.org/officeDocument/2006/relationships/image" Target="../media/image1815.png"/><Relationship Id="rId708" Type="http://schemas.openxmlformats.org/officeDocument/2006/relationships/customXml" Target="../ink/ink3323.xml"/><Relationship Id="rId347" Type="http://schemas.openxmlformats.org/officeDocument/2006/relationships/customXml" Target="../ink/ink3139.xml"/><Relationship Id="rId44" Type="http://schemas.openxmlformats.org/officeDocument/2006/relationships/image" Target="../media/image1501.png"/><Relationship Id="rId554" Type="http://schemas.openxmlformats.org/officeDocument/2006/relationships/image" Target="../media/image1747.png"/><Relationship Id="rId761" Type="http://schemas.openxmlformats.org/officeDocument/2006/relationships/customXml" Target="../ink/ink3350.xml"/><Relationship Id="rId859" Type="http://schemas.openxmlformats.org/officeDocument/2006/relationships/image" Target="../media/image1897.png"/><Relationship Id="rId193" Type="http://schemas.openxmlformats.org/officeDocument/2006/relationships/customXml" Target="../ink/ink3061.xml"/><Relationship Id="rId207" Type="http://schemas.openxmlformats.org/officeDocument/2006/relationships/customXml" Target="../ink/ink3068.xml"/><Relationship Id="rId414" Type="http://schemas.openxmlformats.org/officeDocument/2006/relationships/customXml" Target="../ink/ink3173.xml"/><Relationship Id="rId498" Type="http://schemas.openxmlformats.org/officeDocument/2006/relationships/customXml" Target="../ink/ink3216.xml"/><Relationship Id="rId621" Type="http://schemas.openxmlformats.org/officeDocument/2006/relationships/customXml" Target="../ink/ink3278.xml"/><Relationship Id="rId260" Type="http://schemas.openxmlformats.org/officeDocument/2006/relationships/customXml" Target="../ink/ink3095.xml"/><Relationship Id="rId719" Type="http://schemas.openxmlformats.org/officeDocument/2006/relationships/image" Target="../media/image1827.png"/><Relationship Id="rId55" Type="http://schemas.openxmlformats.org/officeDocument/2006/relationships/customXml" Target="../ink/ink2992.xml"/><Relationship Id="rId120" Type="http://schemas.openxmlformats.org/officeDocument/2006/relationships/image" Target="../media/image1539.png"/><Relationship Id="rId358" Type="http://schemas.openxmlformats.org/officeDocument/2006/relationships/image" Target="../media/image1651.png"/><Relationship Id="rId565" Type="http://schemas.openxmlformats.org/officeDocument/2006/relationships/customXml" Target="../ink/ink3250.xml"/><Relationship Id="rId772" Type="http://schemas.openxmlformats.org/officeDocument/2006/relationships/image" Target="../media/image1854.png"/><Relationship Id="rId218" Type="http://schemas.openxmlformats.org/officeDocument/2006/relationships/image" Target="../media/image1584.png"/><Relationship Id="rId425" Type="http://schemas.openxmlformats.org/officeDocument/2006/relationships/image" Target="../media/image1684.png"/><Relationship Id="rId632" Type="http://schemas.openxmlformats.org/officeDocument/2006/relationships/image" Target="../media/image1785.png"/><Relationship Id="rId271" Type="http://schemas.openxmlformats.org/officeDocument/2006/relationships/image" Target="../media/image1609.png"/><Relationship Id="rId66" Type="http://schemas.openxmlformats.org/officeDocument/2006/relationships/image" Target="../media/image1512.png"/><Relationship Id="rId131" Type="http://schemas.openxmlformats.org/officeDocument/2006/relationships/customXml" Target="../ink/ink3030.xml"/><Relationship Id="rId369" Type="http://schemas.openxmlformats.org/officeDocument/2006/relationships/customXml" Target="../ink/ink3150.xml"/><Relationship Id="rId576" Type="http://schemas.openxmlformats.org/officeDocument/2006/relationships/image" Target="../media/image226.png"/><Relationship Id="rId783" Type="http://schemas.openxmlformats.org/officeDocument/2006/relationships/customXml" Target="../ink/ink3361.xml"/><Relationship Id="rId229" Type="http://schemas.openxmlformats.org/officeDocument/2006/relationships/customXml" Target="../ink/ink3079.xml"/><Relationship Id="rId436" Type="http://schemas.openxmlformats.org/officeDocument/2006/relationships/customXml" Target="../ink/ink3184.xml"/><Relationship Id="rId643" Type="http://schemas.openxmlformats.org/officeDocument/2006/relationships/image" Target="../media/image1790.png"/><Relationship Id="rId850" Type="http://schemas.openxmlformats.org/officeDocument/2006/relationships/image" Target="../media/image1893.png"/><Relationship Id="rId77" Type="http://schemas.openxmlformats.org/officeDocument/2006/relationships/customXml" Target="../ink/ink3003.xml"/><Relationship Id="rId282" Type="http://schemas.openxmlformats.org/officeDocument/2006/relationships/customXml" Target="../ink/ink3106.xml"/><Relationship Id="rId503" Type="http://schemas.openxmlformats.org/officeDocument/2006/relationships/image" Target="../media/image1722.png"/><Relationship Id="rId587" Type="http://schemas.openxmlformats.org/officeDocument/2006/relationships/customXml" Target="../ink/ink3261.xml"/><Relationship Id="rId710" Type="http://schemas.openxmlformats.org/officeDocument/2006/relationships/customXml" Target="../ink/ink3324.xml"/><Relationship Id="rId808" Type="http://schemas.openxmlformats.org/officeDocument/2006/relationships/image" Target="../media/image1872.png"/><Relationship Id="rId8" Type="http://schemas.openxmlformats.org/officeDocument/2006/relationships/image" Target="NULL"/><Relationship Id="rId142" Type="http://schemas.openxmlformats.org/officeDocument/2006/relationships/image" Target="../media/image1550.png"/><Relationship Id="rId447" Type="http://schemas.openxmlformats.org/officeDocument/2006/relationships/image" Target="../media/image1695.png"/><Relationship Id="rId794" Type="http://schemas.openxmlformats.org/officeDocument/2006/relationships/image" Target="../media/image1865.png"/><Relationship Id="rId654" Type="http://schemas.openxmlformats.org/officeDocument/2006/relationships/customXml" Target="../ink/ink3295.xml"/><Relationship Id="rId861" Type="http://schemas.openxmlformats.org/officeDocument/2006/relationships/image" Target="../media/image1898.png"/><Relationship Id="rId293" Type="http://schemas.openxmlformats.org/officeDocument/2006/relationships/customXml" Target="../ink/ink3112.xml"/><Relationship Id="rId307" Type="http://schemas.openxmlformats.org/officeDocument/2006/relationships/customXml" Target="../ink/ink3119.xml"/><Relationship Id="rId514" Type="http://schemas.openxmlformats.org/officeDocument/2006/relationships/customXml" Target="../ink/ink3224.xml"/><Relationship Id="rId721" Type="http://schemas.openxmlformats.org/officeDocument/2006/relationships/image" Target="../media/image1828.png"/><Relationship Id="rId88" Type="http://schemas.openxmlformats.org/officeDocument/2006/relationships/image" Target="../media/image1523.png"/><Relationship Id="rId153" Type="http://schemas.openxmlformats.org/officeDocument/2006/relationships/customXml" Target="../ink/ink3041.xml"/><Relationship Id="rId360" Type="http://schemas.openxmlformats.org/officeDocument/2006/relationships/image" Target="../media/image1652.png"/><Relationship Id="rId598" Type="http://schemas.openxmlformats.org/officeDocument/2006/relationships/image" Target="../media/image1768.png"/><Relationship Id="rId819" Type="http://schemas.openxmlformats.org/officeDocument/2006/relationships/customXml" Target="../ink/ink3379.xml"/><Relationship Id="rId220" Type="http://schemas.openxmlformats.org/officeDocument/2006/relationships/image" Target="../media/image1585.png"/><Relationship Id="rId458" Type="http://schemas.openxmlformats.org/officeDocument/2006/relationships/customXml" Target="../ink/ink3195.xml"/><Relationship Id="rId665" Type="http://schemas.openxmlformats.org/officeDocument/2006/relationships/image" Target="../media/image1801.png"/><Relationship Id="rId872" Type="http://schemas.openxmlformats.org/officeDocument/2006/relationships/customXml" Target="../ink/ink3406.xml"/><Relationship Id="rId15" Type="http://schemas.openxmlformats.org/officeDocument/2006/relationships/customXml" Target="../ink/ink2972.xml"/><Relationship Id="rId318" Type="http://schemas.openxmlformats.org/officeDocument/2006/relationships/image" Target="../media/image1631.png"/><Relationship Id="rId525" Type="http://schemas.openxmlformats.org/officeDocument/2006/relationships/image" Target="../media/image1733.png"/><Relationship Id="rId732" Type="http://schemas.openxmlformats.org/officeDocument/2006/relationships/customXml" Target="../ink/ink3335.xml"/><Relationship Id="rId99" Type="http://schemas.openxmlformats.org/officeDocument/2006/relationships/customXml" Target="../ink/ink3014.xml"/><Relationship Id="rId164" Type="http://schemas.openxmlformats.org/officeDocument/2006/relationships/image" Target="../media/image1560.png"/><Relationship Id="rId371" Type="http://schemas.openxmlformats.org/officeDocument/2006/relationships/customXml" Target="../ink/ink3151.xml"/></Relationships>
</file>

<file path=ppt/slides/_rels/slide14.xml.rels><?xml version="1.0" encoding="UTF-8" standalone="yes"?>
<Relationships xmlns="http://schemas.openxmlformats.org/package/2006/relationships"><Relationship Id="rId117" Type="http://schemas.openxmlformats.org/officeDocument/2006/relationships/customXml" Target="../ink/ink3473.xml"/><Relationship Id="rId21" Type="http://schemas.openxmlformats.org/officeDocument/2006/relationships/customXml" Target="../ink/ink3425.xml"/><Relationship Id="rId324" Type="http://schemas.openxmlformats.org/officeDocument/2006/relationships/image" Target="../media/image2009.png"/><Relationship Id="rId531" Type="http://schemas.openxmlformats.org/officeDocument/2006/relationships/image" Target="../media/image2109.png"/><Relationship Id="rId629" Type="http://schemas.openxmlformats.org/officeDocument/2006/relationships/image" Target="../media/image2159.png"/><Relationship Id="rId170" Type="http://schemas.openxmlformats.org/officeDocument/2006/relationships/image" Target="../media/image1909.png"/><Relationship Id="rId268" Type="http://schemas.openxmlformats.org/officeDocument/2006/relationships/image" Target="../media/image1982.png"/><Relationship Id="rId475" Type="http://schemas.openxmlformats.org/officeDocument/2006/relationships/image" Target="../media/image2082.png"/><Relationship Id="rId32" Type="http://schemas.openxmlformats.org/officeDocument/2006/relationships/image" Target="../media/image1928.png"/><Relationship Id="rId128" Type="http://schemas.openxmlformats.org/officeDocument/2006/relationships/image" Target="../media/image1889.png"/><Relationship Id="rId335" Type="http://schemas.openxmlformats.org/officeDocument/2006/relationships/customXml" Target="../ink/ink3583.xml"/><Relationship Id="rId542" Type="http://schemas.openxmlformats.org/officeDocument/2006/relationships/customXml" Target="../ink/ink3687.xml"/><Relationship Id="rId181" Type="http://schemas.openxmlformats.org/officeDocument/2006/relationships/customXml" Target="../ink/ink3505.xml"/><Relationship Id="rId402" Type="http://schemas.openxmlformats.org/officeDocument/2006/relationships/customXml" Target="../ink/ink3617.xml"/><Relationship Id="rId279" Type="http://schemas.openxmlformats.org/officeDocument/2006/relationships/customXml" Target="../ink/ink3555.xml"/><Relationship Id="rId486" Type="http://schemas.openxmlformats.org/officeDocument/2006/relationships/customXml" Target="../ink/ink3659.xml"/><Relationship Id="rId43" Type="http://schemas.openxmlformats.org/officeDocument/2006/relationships/customXml" Target="../ink/ink3436.xml"/><Relationship Id="rId139" Type="http://schemas.openxmlformats.org/officeDocument/2006/relationships/customXml" Target="../ink/ink3484.xml"/><Relationship Id="rId346" Type="http://schemas.openxmlformats.org/officeDocument/2006/relationships/image" Target="../media/image2020.png"/><Relationship Id="rId553" Type="http://schemas.openxmlformats.org/officeDocument/2006/relationships/image" Target="../media/image2120.png"/><Relationship Id="rId192" Type="http://schemas.openxmlformats.org/officeDocument/2006/relationships/customXml" Target="../ink/ink3511.xml"/><Relationship Id="rId206" Type="http://schemas.openxmlformats.org/officeDocument/2006/relationships/customXml" Target="../ink/ink3518.xml"/><Relationship Id="rId413" Type="http://schemas.openxmlformats.org/officeDocument/2006/relationships/image" Target="../media/image2052.png"/><Relationship Id="rId497" Type="http://schemas.openxmlformats.org/officeDocument/2006/relationships/image" Target="../media/image2093.png"/><Relationship Id="rId620" Type="http://schemas.openxmlformats.org/officeDocument/2006/relationships/customXml" Target="../ink/ink3726.xml"/><Relationship Id="rId357" Type="http://schemas.openxmlformats.org/officeDocument/2006/relationships/customXml" Target="../ink/ink3594.xml"/><Relationship Id="rId54" Type="http://schemas.openxmlformats.org/officeDocument/2006/relationships/image" Target="../media/image1939.png"/><Relationship Id="rId217" Type="http://schemas.openxmlformats.org/officeDocument/2006/relationships/image" Target="../media/image1958.png"/><Relationship Id="rId564" Type="http://schemas.openxmlformats.org/officeDocument/2006/relationships/customXml" Target="../ink/ink3698.xml"/><Relationship Id="rId424" Type="http://schemas.openxmlformats.org/officeDocument/2006/relationships/customXml" Target="../ink/ink3628.xml"/><Relationship Id="rId631" Type="http://schemas.openxmlformats.org/officeDocument/2006/relationships/image" Target="../media/image2160.png"/><Relationship Id="rId270" Type="http://schemas.openxmlformats.org/officeDocument/2006/relationships/image" Target="../media/image1983.png"/><Relationship Id="rId65" Type="http://schemas.openxmlformats.org/officeDocument/2006/relationships/customXml" Target="../ink/ink3447.xml"/><Relationship Id="rId130" Type="http://schemas.openxmlformats.org/officeDocument/2006/relationships/image" Target="../media/image1890.png"/><Relationship Id="rId368" Type="http://schemas.openxmlformats.org/officeDocument/2006/relationships/image" Target="../media/image2030.png"/><Relationship Id="rId575" Type="http://schemas.openxmlformats.org/officeDocument/2006/relationships/image" Target="../media/image2130.png"/><Relationship Id="rId228" Type="http://schemas.openxmlformats.org/officeDocument/2006/relationships/customXml" Target="../ink/ink3529.xml"/><Relationship Id="rId435" Type="http://schemas.openxmlformats.org/officeDocument/2006/relationships/image" Target="../media/image531.png"/><Relationship Id="rId642" Type="http://schemas.openxmlformats.org/officeDocument/2006/relationships/customXml" Target="../ink/ink3737.xml"/><Relationship Id="rId281" Type="http://schemas.openxmlformats.org/officeDocument/2006/relationships/customXml" Target="../ink/ink3556.xml"/><Relationship Id="rId502" Type="http://schemas.openxmlformats.org/officeDocument/2006/relationships/customXml" Target="../ink/ink3667.xml"/><Relationship Id="rId76" Type="http://schemas.openxmlformats.org/officeDocument/2006/relationships/image" Target="../media/image1863.png"/><Relationship Id="rId141" Type="http://schemas.openxmlformats.org/officeDocument/2006/relationships/customXml" Target="../ink/ink3485.xml"/><Relationship Id="rId379" Type="http://schemas.openxmlformats.org/officeDocument/2006/relationships/customXml" Target="../ink/ink3605.xml"/><Relationship Id="rId586" Type="http://schemas.openxmlformats.org/officeDocument/2006/relationships/customXml" Target="../ink/ink3709.xml"/><Relationship Id="rId7" Type="http://schemas.openxmlformats.org/officeDocument/2006/relationships/customXml" Target="../ink/ink3418.xml"/><Relationship Id="rId239" Type="http://schemas.openxmlformats.org/officeDocument/2006/relationships/image" Target="../media/image1969.png"/><Relationship Id="rId446" Type="http://schemas.openxmlformats.org/officeDocument/2006/relationships/customXml" Target="../ink/ink3639.xml"/><Relationship Id="rId653" Type="http://schemas.openxmlformats.org/officeDocument/2006/relationships/image" Target="../media/image2171.png"/><Relationship Id="rId292" Type="http://schemas.openxmlformats.org/officeDocument/2006/relationships/image" Target="../media/image1993.png"/><Relationship Id="rId306" Type="http://schemas.openxmlformats.org/officeDocument/2006/relationships/image" Target="../media/image2000.png"/><Relationship Id="rId87" Type="http://schemas.openxmlformats.org/officeDocument/2006/relationships/customXml" Target="../ink/ink3458.xml"/><Relationship Id="rId513" Type="http://schemas.openxmlformats.org/officeDocument/2006/relationships/image" Target="../media/image2100.png"/><Relationship Id="rId597" Type="http://schemas.openxmlformats.org/officeDocument/2006/relationships/image" Target="../media/image2142.png"/><Relationship Id="rId152" Type="http://schemas.openxmlformats.org/officeDocument/2006/relationships/image" Target="../media/image1900.png"/><Relationship Id="rId457" Type="http://schemas.openxmlformats.org/officeDocument/2006/relationships/image" Target="../media/image2073.png"/><Relationship Id="rId664" Type="http://schemas.openxmlformats.org/officeDocument/2006/relationships/customXml" Target="../ink/ink3748.xml"/><Relationship Id="rId14" Type="http://schemas.openxmlformats.org/officeDocument/2006/relationships/image" Target="../media/image1919.png"/><Relationship Id="rId317" Type="http://schemas.openxmlformats.org/officeDocument/2006/relationships/customXml" Target="../ink/ink3574.xml"/><Relationship Id="rId524" Type="http://schemas.openxmlformats.org/officeDocument/2006/relationships/customXml" Target="../ink/ink3678.xml"/><Relationship Id="rId98" Type="http://schemas.openxmlformats.org/officeDocument/2006/relationships/image" Target="../media/image1874.png"/><Relationship Id="rId163" Type="http://schemas.openxmlformats.org/officeDocument/2006/relationships/customXml" Target="../ink/ink3496.xml"/><Relationship Id="rId370" Type="http://schemas.openxmlformats.org/officeDocument/2006/relationships/image" Target="../media/image2031.png"/><Relationship Id="rId230" Type="http://schemas.openxmlformats.org/officeDocument/2006/relationships/customXml" Target="../ink/ink3530.xml"/><Relationship Id="rId468" Type="http://schemas.openxmlformats.org/officeDocument/2006/relationships/customXml" Target="../ink/ink3650.xml"/><Relationship Id="rId25" Type="http://schemas.openxmlformats.org/officeDocument/2006/relationships/customXml" Target="../ink/ink3427.xml"/><Relationship Id="rId328" Type="http://schemas.openxmlformats.org/officeDocument/2006/relationships/image" Target="../media/image2011.png"/><Relationship Id="rId535" Type="http://schemas.openxmlformats.org/officeDocument/2006/relationships/image" Target="../media/image2111.png"/><Relationship Id="rId174" Type="http://schemas.openxmlformats.org/officeDocument/2006/relationships/image" Target="../media/image1911.png"/><Relationship Id="rId381" Type="http://schemas.openxmlformats.org/officeDocument/2006/relationships/customXml" Target="../ink/ink3606.xml"/><Relationship Id="rId602" Type="http://schemas.openxmlformats.org/officeDocument/2006/relationships/customXml" Target="../ink/ink3717.xml"/><Relationship Id="rId241" Type="http://schemas.openxmlformats.org/officeDocument/2006/relationships/image" Target="../media/image1970.png"/><Relationship Id="rId479" Type="http://schemas.openxmlformats.org/officeDocument/2006/relationships/image" Target="../media/image2084.png"/><Relationship Id="rId36" Type="http://schemas.openxmlformats.org/officeDocument/2006/relationships/image" Target="../media/image1930.png"/><Relationship Id="rId339" Type="http://schemas.openxmlformats.org/officeDocument/2006/relationships/customXml" Target="../ink/ink3585.xml"/><Relationship Id="rId546" Type="http://schemas.openxmlformats.org/officeDocument/2006/relationships/customXml" Target="../ink/ink3689.xml"/><Relationship Id="rId101" Type="http://schemas.openxmlformats.org/officeDocument/2006/relationships/customXml" Target="../ink/ink3465.xml"/><Relationship Id="rId185" Type="http://schemas.openxmlformats.org/officeDocument/2006/relationships/customXml" Target="../ink/ink3507.xml"/><Relationship Id="rId406" Type="http://schemas.openxmlformats.org/officeDocument/2006/relationships/customXml" Target="../ink/ink3619.xml"/><Relationship Id="rId392" Type="http://schemas.openxmlformats.org/officeDocument/2006/relationships/image" Target="../media/image2042.png"/><Relationship Id="rId613" Type="http://schemas.openxmlformats.org/officeDocument/2006/relationships/image" Target="../media/image2150.png"/><Relationship Id="rId252" Type="http://schemas.openxmlformats.org/officeDocument/2006/relationships/customXml" Target="../ink/ink3541.xml"/><Relationship Id="rId47" Type="http://schemas.openxmlformats.org/officeDocument/2006/relationships/customXml" Target="../ink/ink3438.xml"/><Relationship Id="rId112" Type="http://schemas.openxmlformats.org/officeDocument/2006/relationships/image" Target="../media/image1881.png"/><Relationship Id="rId557" Type="http://schemas.openxmlformats.org/officeDocument/2006/relationships/image" Target="../media/image2122.png"/><Relationship Id="rId196" Type="http://schemas.openxmlformats.org/officeDocument/2006/relationships/customXml" Target="../ink/ink3513.xml"/><Relationship Id="rId417" Type="http://schemas.openxmlformats.org/officeDocument/2006/relationships/image" Target="../media/image2054.png"/><Relationship Id="rId624" Type="http://schemas.openxmlformats.org/officeDocument/2006/relationships/customXml" Target="../ink/ink3728.xml"/><Relationship Id="rId263" Type="http://schemas.openxmlformats.org/officeDocument/2006/relationships/image" Target="../media/image1980.png"/><Relationship Id="rId470" Type="http://schemas.openxmlformats.org/officeDocument/2006/relationships/customXml" Target="../ink/ink3651.xml"/><Relationship Id="rId58" Type="http://schemas.openxmlformats.org/officeDocument/2006/relationships/image" Target="../media/image1854.png"/><Relationship Id="rId123" Type="http://schemas.openxmlformats.org/officeDocument/2006/relationships/customXml" Target="../ink/ink3476.xml"/><Relationship Id="rId330" Type="http://schemas.openxmlformats.org/officeDocument/2006/relationships/image" Target="../media/image2012.png"/><Relationship Id="rId568" Type="http://schemas.openxmlformats.org/officeDocument/2006/relationships/customXml" Target="../ink/ink3700.xml"/><Relationship Id="rId428" Type="http://schemas.openxmlformats.org/officeDocument/2006/relationships/customXml" Target="../ink/ink3630.xml"/><Relationship Id="rId635" Type="http://schemas.openxmlformats.org/officeDocument/2006/relationships/image" Target="../media/image2162.png"/><Relationship Id="rId274" Type="http://schemas.openxmlformats.org/officeDocument/2006/relationships/image" Target="../media/image1985.png"/><Relationship Id="rId481" Type="http://schemas.openxmlformats.org/officeDocument/2006/relationships/image" Target="../media/image2085.png"/><Relationship Id="rId69" Type="http://schemas.openxmlformats.org/officeDocument/2006/relationships/customXml" Target="../ink/ink3449.xml"/><Relationship Id="rId134" Type="http://schemas.openxmlformats.org/officeDocument/2006/relationships/image" Target="../media/image1892.png"/><Relationship Id="rId579" Type="http://schemas.openxmlformats.org/officeDocument/2006/relationships/image" Target="../media/image2132.png"/><Relationship Id="rId80" Type="http://schemas.openxmlformats.org/officeDocument/2006/relationships/image" Target="../media/image1865.png"/><Relationship Id="rId176" Type="http://schemas.openxmlformats.org/officeDocument/2006/relationships/image" Target="../media/image1912.png"/><Relationship Id="rId341" Type="http://schemas.openxmlformats.org/officeDocument/2006/relationships/customXml" Target="../ink/ink3586.xml"/><Relationship Id="rId383" Type="http://schemas.openxmlformats.org/officeDocument/2006/relationships/customXml" Target="../ink/ink3607.xml"/><Relationship Id="rId439" Type="http://schemas.openxmlformats.org/officeDocument/2006/relationships/image" Target="../media/image2064.png"/><Relationship Id="rId590" Type="http://schemas.openxmlformats.org/officeDocument/2006/relationships/customXml" Target="../ink/ink3711.xml"/><Relationship Id="rId604" Type="http://schemas.openxmlformats.org/officeDocument/2006/relationships/customXml" Target="../ink/ink3718.xml"/><Relationship Id="rId646" Type="http://schemas.openxmlformats.org/officeDocument/2006/relationships/customXml" Target="../ink/ink3739.xml"/><Relationship Id="rId201" Type="http://schemas.openxmlformats.org/officeDocument/2006/relationships/image" Target="../media/image1950.png"/><Relationship Id="rId243" Type="http://schemas.openxmlformats.org/officeDocument/2006/relationships/image" Target="../media/image1971.png"/><Relationship Id="rId285" Type="http://schemas.openxmlformats.org/officeDocument/2006/relationships/customXml" Target="../ink/ink3558.xml"/><Relationship Id="rId450" Type="http://schemas.openxmlformats.org/officeDocument/2006/relationships/customXml" Target="../ink/ink3641.xml"/><Relationship Id="rId506" Type="http://schemas.openxmlformats.org/officeDocument/2006/relationships/customXml" Target="../ink/ink3669.xml"/><Relationship Id="rId38" Type="http://schemas.openxmlformats.org/officeDocument/2006/relationships/image" Target="../media/image1931.png"/><Relationship Id="rId103" Type="http://schemas.openxmlformats.org/officeDocument/2006/relationships/customXml" Target="../ink/ink3466.xml"/><Relationship Id="rId310" Type="http://schemas.openxmlformats.org/officeDocument/2006/relationships/image" Target="../media/image2002.png"/><Relationship Id="rId492" Type="http://schemas.openxmlformats.org/officeDocument/2006/relationships/customXml" Target="../ink/ink3662.xml"/><Relationship Id="rId548" Type="http://schemas.openxmlformats.org/officeDocument/2006/relationships/customXml" Target="../ink/ink3690.xml"/><Relationship Id="rId91" Type="http://schemas.openxmlformats.org/officeDocument/2006/relationships/customXml" Target="../ink/ink3460.xml"/><Relationship Id="rId145" Type="http://schemas.openxmlformats.org/officeDocument/2006/relationships/customXml" Target="../ink/ink3487.xml"/><Relationship Id="rId187" Type="http://schemas.openxmlformats.org/officeDocument/2006/relationships/customXml" Target="../ink/ink3508.xml"/><Relationship Id="rId352" Type="http://schemas.openxmlformats.org/officeDocument/2006/relationships/image" Target="../media/image2023.png"/><Relationship Id="rId394" Type="http://schemas.openxmlformats.org/officeDocument/2006/relationships/customXml" Target="../ink/ink3613.xml"/><Relationship Id="rId408" Type="http://schemas.openxmlformats.org/officeDocument/2006/relationships/customXml" Target="../ink/ink3620.xml"/><Relationship Id="rId615" Type="http://schemas.openxmlformats.org/officeDocument/2006/relationships/image" Target="../media/image2151.png"/><Relationship Id="rId212" Type="http://schemas.openxmlformats.org/officeDocument/2006/relationships/customXml" Target="../ink/ink3521.xml"/><Relationship Id="rId254" Type="http://schemas.openxmlformats.org/officeDocument/2006/relationships/customXml" Target="../ink/ink3542.xml"/><Relationship Id="rId657" Type="http://schemas.openxmlformats.org/officeDocument/2006/relationships/image" Target="../media/image2173.png"/><Relationship Id="rId49" Type="http://schemas.openxmlformats.org/officeDocument/2006/relationships/customXml" Target="../ink/ink3439.xml"/><Relationship Id="rId114" Type="http://schemas.openxmlformats.org/officeDocument/2006/relationships/image" Target="../media/image1882.png"/><Relationship Id="rId296" Type="http://schemas.openxmlformats.org/officeDocument/2006/relationships/image" Target="../media/image1995.png"/><Relationship Id="rId461" Type="http://schemas.openxmlformats.org/officeDocument/2006/relationships/image" Target="../media/image2075.png"/><Relationship Id="rId517" Type="http://schemas.openxmlformats.org/officeDocument/2006/relationships/image" Target="../media/image2102.png"/><Relationship Id="rId559" Type="http://schemas.openxmlformats.org/officeDocument/2006/relationships/image" Target="../media/image2123.png"/><Relationship Id="rId60" Type="http://schemas.openxmlformats.org/officeDocument/2006/relationships/image" Target="../media/image1855.png"/><Relationship Id="rId156" Type="http://schemas.openxmlformats.org/officeDocument/2006/relationships/image" Target="../media/image1902.png"/><Relationship Id="rId198" Type="http://schemas.openxmlformats.org/officeDocument/2006/relationships/customXml" Target="../ink/ink3514.xml"/><Relationship Id="rId321" Type="http://schemas.openxmlformats.org/officeDocument/2006/relationships/customXml" Target="../ink/ink3576.xml"/><Relationship Id="rId363" Type="http://schemas.openxmlformats.org/officeDocument/2006/relationships/customXml" Target="../ink/ink3597.xml"/><Relationship Id="rId419" Type="http://schemas.openxmlformats.org/officeDocument/2006/relationships/image" Target="../media/image2055.png"/><Relationship Id="rId570" Type="http://schemas.openxmlformats.org/officeDocument/2006/relationships/customXml" Target="../ink/ink3701.xml"/><Relationship Id="rId626" Type="http://schemas.openxmlformats.org/officeDocument/2006/relationships/customXml" Target="../ink/ink3729.xml"/><Relationship Id="rId223" Type="http://schemas.openxmlformats.org/officeDocument/2006/relationships/image" Target="../media/image1961.png"/><Relationship Id="rId430" Type="http://schemas.openxmlformats.org/officeDocument/2006/relationships/customXml" Target="../ink/ink3631.xml"/><Relationship Id="rId668" Type="http://schemas.openxmlformats.org/officeDocument/2006/relationships/customXml" Target="../ink/ink3750.xml"/><Relationship Id="rId18" Type="http://schemas.openxmlformats.org/officeDocument/2006/relationships/image" Target="../media/image1921.png"/><Relationship Id="rId265" Type="http://schemas.openxmlformats.org/officeDocument/2006/relationships/image" Target="../media/image1981.png"/><Relationship Id="rId472" Type="http://schemas.openxmlformats.org/officeDocument/2006/relationships/customXml" Target="../ink/ink3652.xml"/><Relationship Id="rId528" Type="http://schemas.openxmlformats.org/officeDocument/2006/relationships/customXml" Target="../ink/ink3680.xml"/><Relationship Id="rId125" Type="http://schemas.openxmlformats.org/officeDocument/2006/relationships/customXml" Target="../ink/ink3477.xml"/><Relationship Id="rId167" Type="http://schemas.openxmlformats.org/officeDocument/2006/relationships/customXml" Target="../ink/ink3498.xml"/><Relationship Id="rId332" Type="http://schemas.openxmlformats.org/officeDocument/2006/relationships/image" Target="../media/image2013.png"/><Relationship Id="rId374" Type="http://schemas.openxmlformats.org/officeDocument/2006/relationships/image" Target="../media/image2033.png"/><Relationship Id="rId581" Type="http://schemas.openxmlformats.org/officeDocument/2006/relationships/image" Target="../media/image2133.png"/><Relationship Id="rId71" Type="http://schemas.openxmlformats.org/officeDocument/2006/relationships/customXml" Target="../ink/ink3450.xml"/><Relationship Id="rId234" Type="http://schemas.openxmlformats.org/officeDocument/2006/relationships/customXml" Target="../ink/ink3532.xml"/><Relationship Id="rId637" Type="http://schemas.openxmlformats.org/officeDocument/2006/relationships/image" Target="../media/image2163.png"/><Relationship Id="rId2" Type="http://schemas.openxmlformats.org/officeDocument/2006/relationships/notesSlide" Target="../notesSlides/notesSlide12.xml"/><Relationship Id="rId29" Type="http://schemas.openxmlformats.org/officeDocument/2006/relationships/customXml" Target="../ink/ink3429.xml"/><Relationship Id="rId276" Type="http://schemas.openxmlformats.org/officeDocument/2006/relationships/image" Target="../media/image1986.png"/><Relationship Id="rId441" Type="http://schemas.openxmlformats.org/officeDocument/2006/relationships/image" Target="../media/image2065.png"/><Relationship Id="rId483" Type="http://schemas.openxmlformats.org/officeDocument/2006/relationships/image" Target="../media/image2086.png"/><Relationship Id="rId539" Type="http://schemas.openxmlformats.org/officeDocument/2006/relationships/image" Target="../media/image2113.png"/><Relationship Id="rId40" Type="http://schemas.openxmlformats.org/officeDocument/2006/relationships/image" Target="../media/image1932.png"/><Relationship Id="rId136" Type="http://schemas.openxmlformats.org/officeDocument/2006/relationships/image" Target="../media/image1893.png"/><Relationship Id="rId178" Type="http://schemas.openxmlformats.org/officeDocument/2006/relationships/image" Target="../media/image1913.png"/><Relationship Id="rId301" Type="http://schemas.openxmlformats.org/officeDocument/2006/relationships/customXml" Target="../ink/ink3566.xml"/><Relationship Id="rId343" Type="http://schemas.openxmlformats.org/officeDocument/2006/relationships/customXml" Target="../ink/ink3587.xml"/><Relationship Id="rId550" Type="http://schemas.openxmlformats.org/officeDocument/2006/relationships/customXml" Target="../ink/ink3691.xml"/><Relationship Id="rId82" Type="http://schemas.openxmlformats.org/officeDocument/2006/relationships/image" Target="../media/image1866.png"/><Relationship Id="rId203" Type="http://schemas.openxmlformats.org/officeDocument/2006/relationships/image" Target="../media/image1951.png"/><Relationship Id="rId385" Type="http://schemas.openxmlformats.org/officeDocument/2006/relationships/customXml" Target="../ink/ink3608.xml"/><Relationship Id="rId592" Type="http://schemas.openxmlformats.org/officeDocument/2006/relationships/customXml" Target="../ink/ink3712.xml"/><Relationship Id="rId606" Type="http://schemas.openxmlformats.org/officeDocument/2006/relationships/customXml" Target="../ink/ink3719.xml"/><Relationship Id="rId648" Type="http://schemas.openxmlformats.org/officeDocument/2006/relationships/customXml" Target="../ink/ink3740.xml"/><Relationship Id="rId245" Type="http://schemas.openxmlformats.org/officeDocument/2006/relationships/image" Target="../media/image1972.png"/><Relationship Id="rId287" Type="http://schemas.openxmlformats.org/officeDocument/2006/relationships/customXml" Target="../ink/ink3559.xml"/><Relationship Id="rId410" Type="http://schemas.openxmlformats.org/officeDocument/2006/relationships/customXml" Target="../ink/ink3621.xml"/><Relationship Id="rId452" Type="http://schemas.openxmlformats.org/officeDocument/2006/relationships/customXml" Target="../ink/ink3642.xml"/><Relationship Id="rId494" Type="http://schemas.openxmlformats.org/officeDocument/2006/relationships/customXml" Target="../ink/ink3663.xml"/><Relationship Id="rId508" Type="http://schemas.openxmlformats.org/officeDocument/2006/relationships/customXml" Target="../ink/ink3670.xml"/><Relationship Id="rId105" Type="http://schemas.openxmlformats.org/officeDocument/2006/relationships/customXml" Target="../ink/ink3467.xml"/><Relationship Id="rId147" Type="http://schemas.openxmlformats.org/officeDocument/2006/relationships/customXml" Target="../ink/ink3488.xml"/><Relationship Id="rId312" Type="http://schemas.openxmlformats.org/officeDocument/2006/relationships/image" Target="../media/image2003.png"/><Relationship Id="rId354" Type="http://schemas.openxmlformats.org/officeDocument/2006/relationships/image" Target="../media/image1071.png"/><Relationship Id="rId51" Type="http://schemas.openxmlformats.org/officeDocument/2006/relationships/customXml" Target="../ink/ink3440.xml"/><Relationship Id="rId93" Type="http://schemas.openxmlformats.org/officeDocument/2006/relationships/customXml" Target="../ink/ink3461.xml"/><Relationship Id="rId189" Type="http://schemas.openxmlformats.org/officeDocument/2006/relationships/customXml" Target="../ink/ink3509.xml"/><Relationship Id="rId396" Type="http://schemas.openxmlformats.org/officeDocument/2006/relationships/customXml" Target="../ink/ink3614.xml"/><Relationship Id="rId561" Type="http://schemas.openxmlformats.org/officeDocument/2006/relationships/image" Target="../media/image2124.png"/><Relationship Id="rId617" Type="http://schemas.openxmlformats.org/officeDocument/2006/relationships/image" Target="../media/image2152.png"/><Relationship Id="rId659" Type="http://schemas.openxmlformats.org/officeDocument/2006/relationships/image" Target="../media/image2174.png"/><Relationship Id="rId214" Type="http://schemas.openxmlformats.org/officeDocument/2006/relationships/customXml" Target="../ink/ink3522.xml"/><Relationship Id="rId256" Type="http://schemas.openxmlformats.org/officeDocument/2006/relationships/customXml" Target="../ink/ink3543.xml"/><Relationship Id="rId298" Type="http://schemas.openxmlformats.org/officeDocument/2006/relationships/image" Target="../media/image1996.png"/><Relationship Id="rId421" Type="http://schemas.openxmlformats.org/officeDocument/2006/relationships/image" Target="../media/image2056.png"/><Relationship Id="rId463" Type="http://schemas.openxmlformats.org/officeDocument/2006/relationships/image" Target="../media/image2076.png"/><Relationship Id="rId519" Type="http://schemas.openxmlformats.org/officeDocument/2006/relationships/image" Target="../media/image2103.png"/><Relationship Id="rId116" Type="http://schemas.openxmlformats.org/officeDocument/2006/relationships/image" Target="../media/image1883.png"/><Relationship Id="rId158" Type="http://schemas.openxmlformats.org/officeDocument/2006/relationships/image" Target="../media/image1903.png"/><Relationship Id="rId323" Type="http://schemas.openxmlformats.org/officeDocument/2006/relationships/customXml" Target="../ink/ink3577.xml"/><Relationship Id="rId530" Type="http://schemas.openxmlformats.org/officeDocument/2006/relationships/customXml" Target="../ink/ink3681.xml"/><Relationship Id="rId20" Type="http://schemas.openxmlformats.org/officeDocument/2006/relationships/image" Target="../media/image1922.png"/><Relationship Id="rId62" Type="http://schemas.openxmlformats.org/officeDocument/2006/relationships/image" Target="../media/image1856.png"/><Relationship Id="rId365" Type="http://schemas.openxmlformats.org/officeDocument/2006/relationships/customXml" Target="../ink/ink3598.xml"/><Relationship Id="rId572" Type="http://schemas.openxmlformats.org/officeDocument/2006/relationships/customXml" Target="../ink/ink3702.xml"/><Relationship Id="rId628" Type="http://schemas.openxmlformats.org/officeDocument/2006/relationships/customXml" Target="../ink/ink3730.xml"/><Relationship Id="rId225" Type="http://schemas.openxmlformats.org/officeDocument/2006/relationships/image" Target="../media/image1962.png"/><Relationship Id="rId267" Type="http://schemas.openxmlformats.org/officeDocument/2006/relationships/customXml" Target="../ink/ink3549.xml"/><Relationship Id="rId432" Type="http://schemas.openxmlformats.org/officeDocument/2006/relationships/customXml" Target="../ink/ink3632.xml"/><Relationship Id="rId474" Type="http://schemas.openxmlformats.org/officeDocument/2006/relationships/customXml" Target="../ink/ink3653.xml"/><Relationship Id="rId127" Type="http://schemas.openxmlformats.org/officeDocument/2006/relationships/customXml" Target="../ink/ink3478.xml"/><Relationship Id="rId31" Type="http://schemas.openxmlformats.org/officeDocument/2006/relationships/customXml" Target="../ink/ink3430.xml"/><Relationship Id="rId73" Type="http://schemas.openxmlformats.org/officeDocument/2006/relationships/customXml" Target="../ink/ink3451.xml"/><Relationship Id="rId169" Type="http://schemas.openxmlformats.org/officeDocument/2006/relationships/customXml" Target="../ink/ink3499.xml"/><Relationship Id="rId334" Type="http://schemas.openxmlformats.org/officeDocument/2006/relationships/image" Target="../media/image2014.png"/><Relationship Id="rId376" Type="http://schemas.openxmlformats.org/officeDocument/2006/relationships/image" Target="../media/image2034.png"/><Relationship Id="rId541" Type="http://schemas.openxmlformats.org/officeDocument/2006/relationships/image" Target="../media/image2114.png"/><Relationship Id="rId583" Type="http://schemas.openxmlformats.org/officeDocument/2006/relationships/image" Target="../media/image2134.png"/><Relationship Id="rId639" Type="http://schemas.openxmlformats.org/officeDocument/2006/relationships/image" Target="../media/image2164.png"/><Relationship Id="rId4" Type="http://schemas.openxmlformats.org/officeDocument/2006/relationships/image" Target="../media/image1914.png"/><Relationship Id="rId180" Type="http://schemas.openxmlformats.org/officeDocument/2006/relationships/image" Target="../media/image1940.png"/><Relationship Id="rId236" Type="http://schemas.openxmlformats.org/officeDocument/2006/relationships/customXml" Target="../ink/ink3533.xml"/><Relationship Id="rId278" Type="http://schemas.openxmlformats.org/officeDocument/2006/relationships/image" Target="../media/image1987.png"/><Relationship Id="rId401" Type="http://schemas.openxmlformats.org/officeDocument/2006/relationships/image" Target="../media/image2046.png"/><Relationship Id="rId443" Type="http://schemas.openxmlformats.org/officeDocument/2006/relationships/image" Target="../media/image2066.png"/><Relationship Id="rId650" Type="http://schemas.openxmlformats.org/officeDocument/2006/relationships/customXml" Target="../ink/ink3741.xml"/><Relationship Id="rId303" Type="http://schemas.openxmlformats.org/officeDocument/2006/relationships/customXml" Target="../ink/ink3567.xml"/><Relationship Id="rId485" Type="http://schemas.openxmlformats.org/officeDocument/2006/relationships/image" Target="../media/image2087.png"/><Relationship Id="rId42" Type="http://schemas.openxmlformats.org/officeDocument/2006/relationships/image" Target="../media/image1933.png"/><Relationship Id="rId84" Type="http://schemas.openxmlformats.org/officeDocument/2006/relationships/image" Target="../media/image1867.png"/><Relationship Id="rId138" Type="http://schemas.openxmlformats.org/officeDocument/2006/relationships/image" Target="../media/image1894.png"/><Relationship Id="rId345" Type="http://schemas.openxmlformats.org/officeDocument/2006/relationships/customXml" Target="../ink/ink3588.xml"/><Relationship Id="rId387" Type="http://schemas.openxmlformats.org/officeDocument/2006/relationships/customXml" Target="../ink/ink3609.xml"/><Relationship Id="rId510" Type="http://schemas.openxmlformats.org/officeDocument/2006/relationships/customXml" Target="../ink/ink3671.xml"/><Relationship Id="rId552" Type="http://schemas.openxmlformats.org/officeDocument/2006/relationships/customXml" Target="../ink/ink3692.xml"/><Relationship Id="rId594" Type="http://schemas.openxmlformats.org/officeDocument/2006/relationships/customXml" Target="../ink/ink3713.xml"/><Relationship Id="rId608" Type="http://schemas.openxmlformats.org/officeDocument/2006/relationships/customXml" Target="../ink/ink3720.xml"/><Relationship Id="rId191" Type="http://schemas.openxmlformats.org/officeDocument/2006/relationships/image" Target="../media/image1945.png"/><Relationship Id="rId205" Type="http://schemas.openxmlformats.org/officeDocument/2006/relationships/image" Target="../media/image1952.png"/><Relationship Id="rId247" Type="http://schemas.openxmlformats.org/officeDocument/2006/relationships/image" Target="../media/image1973.png"/><Relationship Id="rId412" Type="http://schemas.openxmlformats.org/officeDocument/2006/relationships/customXml" Target="../ink/ink3622.xml"/><Relationship Id="rId107" Type="http://schemas.openxmlformats.org/officeDocument/2006/relationships/customXml" Target="../ink/ink3468.xml"/><Relationship Id="rId289" Type="http://schemas.openxmlformats.org/officeDocument/2006/relationships/customXml" Target="../ink/ink3560.xml"/><Relationship Id="rId454" Type="http://schemas.openxmlformats.org/officeDocument/2006/relationships/customXml" Target="../ink/ink3643.xml"/><Relationship Id="rId496" Type="http://schemas.openxmlformats.org/officeDocument/2006/relationships/customXml" Target="../ink/ink3664.xml"/><Relationship Id="rId661" Type="http://schemas.openxmlformats.org/officeDocument/2006/relationships/image" Target="../media/image2175.png"/><Relationship Id="rId11" Type="http://schemas.openxmlformats.org/officeDocument/2006/relationships/customXml" Target="../ink/ink3420.xml"/><Relationship Id="rId53" Type="http://schemas.openxmlformats.org/officeDocument/2006/relationships/customXml" Target="../ink/ink3441.xml"/><Relationship Id="rId149" Type="http://schemas.openxmlformats.org/officeDocument/2006/relationships/customXml" Target="../ink/ink3489.xml"/><Relationship Id="rId314" Type="http://schemas.openxmlformats.org/officeDocument/2006/relationships/image" Target="../media/image2004.png"/><Relationship Id="rId356" Type="http://schemas.openxmlformats.org/officeDocument/2006/relationships/image" Target="../media/image2024.png"/><Relationship Id="rId398" Type="http://schemas.openxmlformats.org/officeDocument/2006/relationships/customXml" Target="../ink/ink3615.xml"/><Relationship Id="rId521" Type="http://schemas.openxmlformats.org/officeDocument/2006/relationships/image" Target="../media/image2104.png"/><Relationship Id="rId563" Type="http://schemas.openxmlformats.org/officeDocument/2006/relationships/image" Target="../media/image2125.png"/><Relationship Id="rId619" Type="http://schemas.openxmlformats.org/officeDocument/2006/relationships/image" Target="../media/image2153.png"/><Relationship Id="rId95" Type="http://schemas.openxmlformats.org/officeDocument/2006/relationships/customXml" Target="../ink/ink3462.xml"/><Relationship Id="rId160" Type="http://schemas.openxmlformats.org/officeDocument/2006/relationships/image" Target="../media/image1904.png"/><Relationship Id="rId216" Type="http://schemas.openxmlformats.org/officeDocument/2006/relationships/customXml" Target="../ink/ink3523.xml"/><Relationship Id="rId423" Type="http://schemas.openxmlformats.org/officeDocument/2006/relationships/image" Target="../media/image2057.png"/><Relationship Id="rId258" Type="http://schemas.openxmlformats.org/officeDocument/2006/relationships/customXml" Target="../ink/ink3544.xml"/><Relationship Id="rId465" Type="http://schemas.openxmlformats.org/officeDocument/2006/relationships/image" Target="../media/image2077.png"/><Relationship Id="rId630" Type="http://schemas.openxmlformats.org/officeDocument/2006/relationships/customXml" Target="../ink/ink3731.xml"/><Relationship Id="rId22" Type="http://schemas.openxmlformats.org/officeDocument/2006/relationships/image" Target="../media/image1923.png"/><Relationship Id="rId64" Type="http://schemas.openxmlformats.org/officeDocument/2006/relationships/image" Target="../media/image1857.png"/><Relationship Id="rId118" Type="http://schemas.openxmlformats.org/officeDocument/2006/relationships/image" Target="../media/image1884.png"/><Relationship Id="rId325" Type="http://schemas.openxmlformats.org/officeDocument/2006/relationships/customXml" Target="../ink/ink3578.xml"/><Relationship Id="rId367" Type="http://schemas.openxmlformats.org/officeDocument/2006/relationships/customXml" Target="../ink/ink3599.xml"/><Relationship Id="rId532" Type="http://schemas.openxmlformats.org/officeDocument/2006/relationships/customXml" Target="../ink/ink3682.xml"/><Relationship Id="rId574" Type="http://schemas.openxmlformats.org/officeDocument/2006/relationships/customXml" Target="../ink/ink3703.xml"/><Relationship Id="rId171" Type="http://schemas.openxmlformats.org/officeDocument/2006/relationships/customXml" Target="../ink/ink3500.xml"/><Relationship Id="rId227" Type="http://schemas.openxmlformats.org/officeDocument/2006/relationships/image" Target="../media/image1963.png"/><Relationship Id="rId269" Type="http://schemas.openxmlformats.org/officeDocument/2006/relationships/customXml" Target="../ink/ink3550.xml"/><Relationship Id="rId434" Type="http://schemas.openxmlformats.org/officeDocument/2006/relationships/customXml" Target="../ink/ink3633.xml"/><Relationship Id="rId476" Type="http://schemas.openxmlformats.org/officeDocument/2006/relationships/customXml" Target="../ink/ink3654.xml"/><Relationship Id="rId641" Type="http://schemas.openxmlformats.org/officeDocument/2006/relationships/image" Target="../media/image2165.png"/><Relationship Id="rId33" Type="http://schemas.openxmlformats.org/officeDocument/2006/relationships/customXml" Target="../ink/ink3431.xml"/><Relationship Id="rId129" Type="http://schemas.openxmlformats.org/officeDocument/2006/relationships/customXml" Target="../ink/ink3479.xml"/><Relationship Id="rId280" Type="http://schemas.openxmlformats.org/officeDocument/2006/relationships/image" Target="../media/image1988.png"/><Relationship Id="rId336" Type="http://schemas.openxmlformats.org/officeDocument/2006/relationships/image" Target="../media/image2015.png"/><Relationship Id="rId501" Type="http://schemas.openxmlformats.org/officeDocument/2006/relationships/image" Target="../media/image2095.png"/><Relationship Id="rId543" Type="http://schemas.openxmlformats.org/officeDocument/2006/relationships/image" Target="../media/image2115.png"/><Relationship Id="rId75" Type="http://schemas.openxmlformats.org/officeDocument/2006/relationships/customXml" Target="../ink/ink3452.xml"/><Relationship Id="rId140" Type="http://schemas.openxmlformats.org/officeDocument/2006/relationships/image" Target="../media/image55.png"/><Relationship Id="rId182" Type="http://schemas.openxmlformats.org/officeDocument/2006/relationships/image" Target="../media/image1941.png"/><Relationship Id="rId378" Type="http://schemas.openxmlformats.org/officeDocument/2006/relationships/image" Target="../media/image2035.png"/><Relationship Id="rId403" Type="http://schemas.openxmlformats.org/officeDocument/2006/relationships/image" Target="../media/image2047.png"/><Relationship Id="rId585" Type="http://schemas.openxmlformats.org/officeDocument/2006/relationships/image" Target="../media/image2135.png"/><Relationship Id="rId6" Type="http://schemas.openxmlformats.org/officeDocument/2006/relationships/image" Target="../media/image1915.png"/><Relationship Id="rId238" Type="http://schemas.openxmlformats.org/officeDocument/2006/relationships/customXml" Target="../ink/ink3534.xml"/><Relationship Id="rId445" Type="http://schemas.openxmlformats.org/officeDocument/2006/relationships/image" Target="../media/image2067.png"/><Relationship Id="rId487" Type="http://schemas.openxmlformats.org/officeDocument/2006/relationships/image" Target="../media/image2088.png"/><Relationship Id="rId610" Type="http://schemas.openxmlformats.org/officeDocument/2006/relationships/customXml" Target="../ink/ink3721.xml"/><Relationship Id="rId652" Type="http://schemas.openxmlformats.org/officeDocument/2006/relationships/customXml" Target="../ink/ink3742.xml"/><Relationship Id="rId291" Type="http://schemas.openxmlformats.org/officeDocument/2006/relationships/customXml" Target="../ink/ink3561.xml"/><Relationship Id="rId305" Type="http://schemas.openxmlformats.org/officeDocument/2006/relationships/customXml" Target="../ink/ink3568.xml"/><Relationship Id="rId347" Type="http://schemas.openxmlformats.org/officeDocument/2006/relationships/customXml" Target="../ink/ink3589.xml"/><Relationship Id="rId512" Type="http://schemas.openxmlformats.org/officeDocument/2006/relationships/customXml" Target="../ink/ink3672.xml"/><Relationship Id="rId44" Type="http://schemas.openxmlformats.org/officeDocument/2006/relationships/image" Target="../media/image1934.png"/><Relationship Id="rId86" Type="http://schemas.openxmlformats.org/officeDocument/2006/relationships/image" Target="../media/image1868.png"/><Relationship Id="rId151" Type="http://schemas.openxmlformats.org/officeDocument/2006/relationships/customXml" Target="../ink/ink3490.xml"/><Relationship Id="rId389" Type="http://schemas.openxmlformats.org/officeDocument/2006/relationships/customXml" Target="../ink/ink3610.xml"/><Relationship Id="rId554" Type="http://schemas.openxmlformats.org/officeDocument/2006/relationships/customXml" Target="../ink/ink3693.xml"/><Relationship Id="rId596" Type="http://schemas.openxmlformats.org/officeDocument/2006/relationships/customXml" Target="../ink/ink3714.xml"/><Relationship Id="rId193" Type="http://schemas.openxmlformats.org/officeDocument/2006/relationships/image" Target="../media/image1946.png"/><Relationship Id="rId207" Type="http://schemas.openxmlformats.org/officeDocument/2006/relationships/image" Target="../media/image1953.png"/><Relationship Id="rId249" Type="http://schemas.openxmlformats.org/officeDocument/2006/relationships/image" Target="../media/image1974.png"/><Relationship Id="rId414" Type="http://schemas.openxmlformats.org/officeDocument/2006/relationships/customXml" Target="../ink/ink3623.xml"/><Relationship Id="rId456" Type="http://schemas.openxmlformats.org/officeDocument/2006/relationships/customXml" Target="../ink/ink3644.xml"/><Relationship Id="rId498" Type="http://schemas.openxmlformats.org/officeDocument/2006/relationships/customXml" Target="../ink/ink3665.xml"/><Relationship Id="rId621" Type="http://schemas.openxmlformats.org/officeDocument/2006/relationships/image" Target="../media/image2155.png"/><Relationship Id="rId663" Type="http://schemas.openxmlformats.org/officeDocument/2006/relationships/image" Target="../media/image2176.png"/><Relationship Id="rId13" Type="http://schemas.openxmlformats.org/officeDocument/2006/relationships/customXml" Target="../ink/ink3421.xml"/><Relationship Id="rId109" Type="http://schemas.openxmlformats.org/officeDocument/2006/relationships/customXml" Target="../ink/ink3469.xml"/><Relationship Id="rId260" Type="http://schemas.openxmlformats.org/officeDocument/2006/relationships/customXml" Target="../ink/ink3545.xml"/><Relationship Id="rId316" Type="http://schemas.openxmlformats.org/officeDocument/2006/relationships/image" Target="../media/image2005.png"/><Relationship Id="rId523" Type="http://schemas.openxmlformats.org/officeDocument/2006/relationships/image" Target="../media/image2105.png"/><Relationship Id="rId55" Type="http://schemas.openxmlformats.org/officeDocument/2006/relationships/customXml" Target="../ink/ink3442.xml"/><Relationship Id="rId97" Type="http://schemas.openxmlformats.org/officeDocument/2006/relationships/customXml" Target="../ink/ink3463.xml"/><Relationship Id="rId120" Type="http://schemas.openxmlformats.org/officeDocument/2006/relationships/image" Target="../media/image1885.png"/><Relationship Id="rId358" Type="http://schemas.openxmlformats.org/officeDocument/2006/relationships/image" Target="../media/image2025.png"/><Relationship Id="rId565" Type="http://schemas.openxmlformats.org/officeDocument/2006/relationships/image" Target="../media/image2126.png"/><Relationship Id="rId162" Type="http://schemas.openxmlformats.org/officeDocument/2006/relationships/image" Target="../media/image1905.png"/><Relationship Id="rId218" Type="http://schemas.openxmlformats.org/officeDocument/2006/relationships/customXml" Target="../ink/ink3524.xml"/><Relationship Id="rId425" Type="http://schemas.openxmlformats.org/officeDocument/2006/relationships/image" Target="../media/image2058.png"/><Relationship Id="rId467" Type="http://schemas.openxmlformats.org/officeDocument/2006/relationships/image" Target="../media/image2078.png"/><Relationship Id="rId632" Type="http://schemas.openxmlformats.org/officeDocument/2006/relationships/customXml" Target="../ink/ink3732.xml"/><Relationship Id="rId271" Type="http://schemas.openxmlformats.org/officeDocument/2006/relationships/customXml" Target="../ink/ink3551.xml"/><Relationship Id="rId24" Type="http://schemas.openxmlformats.org/officeDocument/2006/relationships/image" Target="../media/image1924.png"/><Relationship Id="rId66" Type="http://schemas.openxmlformats.org/officeDocument/2006/relationships/image" Target="../media/image1858.png"/><Relationship Id="rId131" Type="http://schemas.openxmlformats.org/officeDocument/2006/relationships/customXml" Target="../ink/ink3480.xml"/><Relationship Id="rId327" Type="http://schemas.openxmlformats.org/officeDocument/2006/relationships/customXml" Target="../ink/ink3579.xml"/><Relationship Id="rId369" Type="http://schemas.openxmlformats.org/officeDocument/2006/relationships/customXml" Target="../ink/ink3600.xml"/><Relationship Id="rId534" Type="http://schemas.openxmlformats.org/officeDocument/2006/relationships/customXml" Target="../ink/ink3683.xml"/><Relationship Id="rId576" Type="http://schemas.openxmlformats.org/officeDocument/2006/relationships/customXml" Target="../ink/ink3704.xml"/><Relationship Id="rId173" Type="http://schemas.openxmlformats.org/officeDocument/2006/relationships/customXml" Target="../ink/ink3501.xml"/><Relationship Id="rId229" Type="http://schemas.openxmlformats.org/officeDocument/2006/relationships/image" Target="../media/image1964.png"/><Relationship Id="rId380" Type="http://schemas.openxmlformats.org/officeDocument/2006/relationships/image" Target="../media/image2036.png"/><Relationship Id="rId436" Type="http://schemas.openxmlformats.org/officeDocument/2006/relationships/customXml" Target="../ink/ink3634.xml"/><Relationship Id="rId601" Type="http://schemas.openxmlformats.org/officeDocument/2006/relationships/image" Target="../media/image2144.png"/><Relationship Id="rId643" Type="http://schemas.openxmlformats.org/officeDocument/2006/relationships/image" Target="../media/image2166.png"/><Relationship Id="rId240" Type="http://schemas.openxmlformats.org/officeDocument/2006/relationships/customXml" Target="../ink/ink3535.xml"/><Relationship Id="rId478" Type="http://schemas.openxmlformats.org/officeDocument/2006/relationships/customXml" Target="../ink/ink3655.xml"/><Relationship Id="rId35" Type="http://schemas.openxmlformats.org/officeDocument/2006/relationships/customXml" Target="../ink/ink3432.xml"/><Relationship Id="rId77" Type="http://schemas.openxmlformats.org/officeDocument/2006/relationships/customXml" Target="../ink/ink3453.xml"/><Relationship Id="rId100" Type="http://schemas.openxmlformats.org/officeDocument/2006/relationships/image" Target="../media/image1875.png"/><Relationship Id="rId282" Type="http://schemas.openxmlformats.org/officeDocument/2006/relationships/image" Target="../media/image1989.png"/><Relationship Id="rId338" Type="http://schemas.openxmlformats.org/officeDocument/2006/relationships/image" Target="../media/image2016.png"/><Relationship Id="rId503" Type="http://schemas.openxmlformats.org/officeDocument/2006/relationships/image" Target="../media/image1095.png"/><Relationship Id="rId545" Type="http://schemas.openxmlformats.org/officeDocument/2006/relationships/image" Target="../media/image2116.png"/><Relationship Id="rId587" Type="http://schemas.openxmlformats.org/officeDocument/2006/relationships/image" Target="../media/image2136.png"/><Relationship Id="rId8" Type="http://schemas.openxmlformats.org/officeDocument/2006/relationships/image" Target="../media/image1916.png"/><Relationship Id="rId142" Type="http://schemas.openxmlformats.org/officeDocument/2006/relationships/image" Target="../media/image1895.png"/><Relationship Id="rId184" Type="http://schemas.openxmlformats.org/officeDocument/2006/relationships/image" Target="../media/image1942.png"/><Relationship Id="rId391" Type="http://schemas.openxmlformats.org/officeDocument/2006/relationships/customXml" Target="../ink/ink3611.xml"/><Relationship Id="rId405" Type="http://schemas.openxmlformats.org/officeDocument/2006/relationships/image" Target="../media/image2048.png"/><Relationship Id="rId447" Type="http://schemas.openxmlformats.org/officeDocument/2006/relationships/image" Target="../media/image2068.png"/><Relationship Id="rId612" Type="http://schemas.openxmlformats.org/officeDocument/2006/relationships/customXml" Target="../ink/ink3722.xml"/><Relationship Id="rId251" Type="http://schemas.openxmlformats.org/officeDocument/2006/relationships/image" Target="../media/image1975.png"/><Relationship Id="rId489" Type="http://schemas.openxmlformats.org/officeDocument/2006/relationships/image" Target="../media/image2089.png"/><Relationship Id="rId654" Type="http://schemas.openxmlformats.org/officeDocument/2006/relationships/customXml" Target="../ink/ink3743.xml"/><Relationship Id="rId46" Type="http://schemas.openxmlformats.org/officeDocument/2006/relationships/image" Target="../media/image1935.png"/><Relationship Id="rId293" Type="http://schemas.openxmlformats.org/officeDocument/2006/relationships/customXml" Target="../ink/ink3562.xml"/><Relationship Id="rId307" Type="http://schemas.openxmlformats.org/officeDocument/2006/relationships/customXml" Target="../ink/ink3569.xml"/><Relationship Id="rId349" Type="http://schemas.openxmlformats.org/officeDocument/2006/relationships/customXml" Target="../ink/ink3590.xml"/><Relationship Id="rId514" Type="http://schemas.openxmlformats.org/officeDocument/2006/relationships/customXml" Target="../ink/ink3673.xml"/><Relationship Id="rId556" Type="http://schemas.openxmlformats.org/officeDocument/2006/relationships/customXml" Target="../ink/ink3694.xml"/><Relationship Id="rId88" Type="http://schemas.openxmlformats.org/officeDocument/2006/relationships/image" Target="../media/image1869.png"/><Relationship Id="rId111" Type="http://schemas.openxmlformats.org/officeDocument/2006/relationships/customXml" Target="../ink/ink3470.xml"/><Relationship Id="rId153" Type="http://schemas.openxmlformats.org/officeDocument/2006/relationships/customXml" Target="../ink/ink3491.xml"/><Relationship Id="rId195" Type="http://schemas.openxmlformats.org/officeDocument/2006/relationships/image" Target="../media/image1947.png"/><Relationship Id="rId209" Type="http://schemas.openxmlformats.org/officeDocument/2006/relationships/image" Target="../media/image1954.png"/><Relationship Id="rId360" Type="http://schemas.openxmlformats.org/officeDocument/2006/relationships/image" Target="../media/image2026.png"/><Relationship Id="rId416" Type="http://schemas.openxmlformats.org/officeDocument/2006/relationships/customXml" Target="../ink/ink3624.xml"/><Relationship Id="rId598" Type="http://schemas.openxmlformats.org/officeDocument/2006/relationships/customXml" Target="../ink/ink3715.xml"/><Relationship Id="rId220" Type="http://schemas.openxmlformats.org/officeDocument/2006/relationships/customXml" Target="../ink/ink3525.xml"/><Relationship Id="rId458" Type="http://schemas.openxmlformats.org/officeDocument/2006/relationships/customXml" Target="../ink/ink3645.xml"/><Relationship Id="rId623" Type="http://schemas.openxmlformats.org/officeDocument/2006/relationships/image" Target="../media/image2156.png"/><Relationship Id="rId665" Type="http://schemas.openxmlformats.org/officeDocument/2006/relationships/image" Target="../media/image2177.png"/><Relationship Id="rId15" Type="http://schemas.openxmlformats.org/officeDocument/2006/relationships/customXml" Target="../ink/ink3422.xml"/><Relationship Id="rId57" Type="http://schemas.openxmlformats.org/officeDocument/2006/relationships/customXml" Target="../ink/ink3443.xml"/><Relationship Id="rId262" Type="http://schemas.openxmlformats.org/officeDocument/2006/relationships/customXml" Target="../ink/ink3546.xml"/><Relationship Id="rId318" Type="http://schemas.openxmlformats.org/officeDocument/2006/relationships/image" Target="../media/image2006.png"/><Relationship Id="rId525" Type="http://schemas.openxmlformats.org/officeDocument/2006/relationships/image" Target="../media/image2106.png"/><Relationship Id="rId567" Type="http://schemas.openxmlformats.org/officeDocument/2006/relationships/image" Target="../media/image2127.png"/><Relationship Id="rId99" Type="http://schemas.openxmlformats.org/officeDocument/2006/relationships/customXml" Target="../ink/ink3464.xml"/><Relationship Id="rId122" Type="http://schemas.openxmlformats.org/officeDocument/2006/relationships/image" Target="../media/image1886.png"/><Relationship Id="rId164" Type="http://schemas.openxmlformats.org/officeDocument/2006/relationships/image" Target="../media/image1906.png"/><Relationship Id="rId371" Type="http://schemas.openxmlformats.org/officeDocument/2006/relationships/customXml" Target="../ink/ink3601.xml"/><Relationship Id="rId427" Type="http://schemas.openxmlformats.org/officeDocument/2006/relationships/image" Target="../media/image2059.png"/><Relationship Id="rId469" Type="http://schemas.openxmlformats.org/officeDocument/2006/relationships/image" Target="../media/image2079.png"/><Relationship Id="rId634" Type="http://schemas.openxmlformats.org/officeDocument/2006/relationships/customXml" Target="../ink/ink3733.xml"/><Relationship Id="rId26" Type="http://schemas.openxmlformats.org/officeDocument/2006/relationships/image" Target="../media/image1925.png"/><Relationship Id="rId231" Type="http://schemas.openxmlformats.org/officeDocument/2006/relationships/image" Target="../media/image1965.png"/><Relationship Id="rId273" Type="http://schemas.openxmlformats.org/officeDocument/2006/relationships/customXml" Target="../ink/ink3552.xml"/><Relationship Id="rId329" Type="http://schemas.openxmlformats.org/officeDocument/2006/relationships/customXml" Target="../ink/ink3580.xml"/><Relationship Id="rId480" Type="http://schemas.openxmlformats.org/officeDocument/2006/relationships/customXml" Target="../ink/ink3656.xml"/><Relationship Id="rId536" Type="http://schemas.openxmlformats.org/officeDocument/2006/relationships/customXml" Target="../ink/ink3684.xml"/><Relationship Id="rId68" Type="http://schemas.openxmlformats.org/officeDocument/2006/relationships/image" Target="../media/image1859.png"/><Relationship Id="rId133" Type="http://schemas.openxmlformats.org/officeDocument/2006/relationships/customXml" Target="../ink/ink3481.xml"/><Relationship Id="rId175" Type="http://schemas.openxmlformats.org/officeDocument/2006/relationships/customXml" Target="../ink/ink3502.xml"/><Relationship Id="rId340" Type="http://schemas.openxmlformats.org/officeDocument/2006/relationships/image" Target="../media/image2017.png"/><Relationship Id="rId578" Type="http://schemas.openxmlformats.org/officeDocument/2006/relationships/customXml" Target="../ink/ink3705.xml"/><Relationship Id="rId200" Type="http://schemas.openxmlformats.org/officeDocument/2006/relationships/customXml" Target="../ink/ink3515.xml"/><Relationship Id="rId382" Type="http://schemas.openxmlformats.org/officeDocument/2006/relationships/image" Target="../media/image2037.png"/><Relationship Id="rId438" Type="http://schemas.openxmlformats.org/officeDocument/2006/relationships/customXml" Target="../ink/ink3635.xml"/><Relationship Id="rId603" Type="http://schemas.openxmlformats.org/officeDocument/2006/relationships/image" Target="../media/image2145.png"/><Relationship Id="rId645" Type="http://schemas.openxmlformats.org/officeDocument/2006/relationships/image" Target="../media/image2167.png"/><Relationship Id="rId242" Type="http://schemas.openxmlformats.org/officeDocument/2006/relationships/customXml" Target="../ink/ink3536.xml"/><Relationship Id="rId284" Type="http://schemas.openxmlformats.org/officeDocument/2006/relationships/image" Target="../media/image1990.png"/><Relationship Id="rId491" Type="http://schemas.openxmlformats.org/officeDocument/2006/relationships/image" Target="../media/image2090.png"/><Relationship Id="rId505" Type="http://schemas.openxmlformats.org/officeDocument/2006/relationships/image" Target="../media/image2096.png"/><Relationship Id="rId37" Type="http://schemas.openxmlformats.org/officeDocument/2006/relationships/customXml" Target="../ink/ink3433.xml"/><Relationship Id="rId79" Type="http://schemas.openxmlformats.org/officeDocument/2006/relationships/customXml" Target="../ink/ink3454.xml"/><Relationship Id="rId102" Type="http://schemas.openxmlformats.org/officeDocument/2006/relationships/image" Target="../media/image1876.png"/><Relationship Id="rId144" Type="http://schemas.openxmlformats.org/officeDocument/2006/relationships/image" Target="../media/image1896.png"/><Relationship Id="rId547" Type="http://schemas.openxmlformats.org/officeDocument/2006/relationships/image" Target="../media/image2117.png"/><Relationship Id="rId589" Type="http://schemas.openxmlformats.org/officeDocument/2006/relationships/image" Target="../media/image2137.png"/><Relationship Id="rId90" Type="http://schemas.openxmlformats.org/officeDocument/2006/relationships/image" Target="../media/image1870.png"/><Relationship Id="rId186" Type="http://schemas.openxmlformats.org/officeDocument/2006/relationships/image" Target="../media/image1943.png"/><Relationship Id="rId351" Type="http://schemas.openxmlformats.org/officeDocument/2006/relationships/customXml" Target="../ink/ink3591.xml"/><Relationship Id="rId393" Type="http://schemas.openxmlformats.org/officeDocument/2006/relationships/customXml" Target="../ink/ink3612.xml"/><Relationship Id="rId407" Type="http://schemas.openxmlformats.org/officeDocument/2006/relationships/image" Target="../media/image2049.png"/><Relationship Id="rId449" Type="http://schemas.openxmlformats.org/officeDocument/2006/relationships/image" Target="../media/image2069.png"/><Relationship Id="rId614" Type="http://schemas.openxmlformats.org/officeDocument/2006/relationships/customXml" Target="../ink/ink3723.xml"/><Relationship Id="rId656" Type="http://schemas.openxmlformats.org/officeDocument/2006/relationships/customXml" Target="../ink/ink3744.xml"/><Relationship Id="rId211" Type="http://schemas.openxmlformats.org/officeDocument/2006/relationships/image" Target="../media/image1955.png"/><Relationship Id="rId253" Type="http://schemas.openxmlformats.org/officeDocument/2006/relationships/image" Target="../media/image1976.png"/><Relationship Id="rId295" Type="http://schemas.openxmlformats.org/officeDocument/2006/relationships/customXml" Target="../ink/ink3563.xml"/><Relationship Id="rId309" Type="http://schemas.openxmlformats.org/officeDocument/2006/relationships/customXml" Target="../ink/ink3570.xml"/><Relationship Id="rId460" Type="http://schemas.openxmlformats.org/officeDocument/2006/relationships/customXml" Target="../ink/ink3646.xml"/><Relationship Id="rId516" Type="http://schemas.openxmlformats.org/officeDocument/2006/relationships/customXml" Target="../ink/ink3674.xml"/><Relationship Id="rId48" Type="http://schemas.openxmlformats.org/officeDocument/2006/relationships/image" Target="../media/image1936.png"/><Relationship Id="rId113" Type="http://schemas.openxmlformats.org/officeDocument/2006/relationships/customXml" Target="../ink/ink3471.xml"/><Relationship Id="rId320" Type="http://schemas.openxmlformats.org/officeDocument/2006/relationships/image" Target="../media/image2007.png"/><Relationship Id="rId558" Type="http://schemas.openxmlformats.org/officeDocument/2006/relationships/customXml" Target="../ink/ink3695.xml"/><Relationship Id="rId155" Type="http://schemas.openxmlformats.org/officeDocument/2006/relationships/customXml" Target="../ink/ink3492.xml"/><Relationship Id="rId197" Type="http://schemas.openxmlformats.org/officeDocument/2006/relationships/image" Target="../media/image1948.png"/><Relationship Id="rId362" Type="http://schemas.openxmlformats.org/officeDocument/2006/relationships/image" Target="../media/image2027.png"/><Relationship Id="rId418" Type="http://schemas.openxmlformats.org/officeDocument/2006/relationships/customXml" Target="../ink/ink3625.xml"/><Relationship Id="rId625" Type="http://schemas.openxmlformats.org/officeDocument/2006/relationships/image" Target="../media/image2157.png"/><Relationship Id="rId222" Type="http://schemas.openxmlformats.org/officeDocument/2006/relationships/customXml" Target="../ink/ink3526.xml"/><Relationship Id="rId264" Type="http://schemas.openxmlformats.org/officeDocument/2006/relationships/customXml" Target="../ink/ink3547.xml"/><Relationship Id="rId471" Type="http://schemas.openxmlformats.org/officeDocument/2006/relationships/image" Target="../media/image2080.png"/><Relationship Id="rId667" Type="http://schemas.openxmlformats.org/officeDocument/2006/relationships/image" Target="../media/image2178.png"/><Relationship Id="rId17" Type="http://schemas.openxmlformats.org/officeDocument/2006/relationships/customXml" Target="../ink/ink3423.xml"/><Relationship Id="rId59" Type="http://schemas.openxmlformats.org/officeDocument/2006/relationships/customXml" Target="../ink/ink3444.xml"/><Relationship Id="rId124" Type="http://schemas.openxmlformats.org/officeDocument/2006/relationships/image" Target="../media/image1887.png"/><Relationship Id="rId527" Type="http://schemas.openxmlformats.org/officeDocument/2006/relationships/image" Target="../media/image2107.png"/><Relationship Id="rId569" Type="http://schemas.openxmlformats.org/officeDocument/2006/relationships/image" Target="../media/image1725.png"/><Relationship Id="rId70" Type="http://schemas.openxmlformats.org/officeDocument/2006/relationships/image" Target="../media/image1860.png"/><Relationship Id="rId166" Type="http://schemas.openxmlformats.org/officeDocument/2006/relationships/image" Target="../media/image1907.png"/><Relationship Id="rId331" Type="http://schemas.openxmlformats.org/officeDocument/2006/relationships/customXml" Target="../ink/ink3581.xml"/><Relationship Id="rId373" Type="http://schemas.openxmlformats.org/officeDocument/2006/relationships/customXml" Target="../ink/ink3602.xml"/><Relationship Id="rId429" Type="http://schemas.openxmlformats.org/officeDocument/2006/relationships/image" Target="../media/image2060.png"/><Relationship Id="rId580" Type="http://schemas.openxmlformats.org/officeDocument/2006/relationships/customXml" Target="../ink/ink3706.xml"/><Relationship Id="rId636" Type="http://schemas.openxmlformats.org/officeDocument/2006/relationships/customXml" Target="../ink/ink3734.xml"/><Relationship Id="rId1" Type="http://schemas.openxmlformats.org/officeDocument/2006/relationships/slideLayout" Target="../slideLayouts/slideLayout7.xml"/><Relationship Id="rId233" Type="http://schemas.openxmlformats.org/officeDocument/2006/relationships/image" Target="../media/image1966.png"/><Relationship Id="rId440" Type="http://schemas.openxmlformats.org/officeDocument/2006/relationships/customXml" Target="../ink/ink3636.xml"/><Relationship Id="rId28" Type="http://schemas.openxmlformats.org/officeDocument/2006/relationships/image" Target="../media/image1926.png"/><Relationship Id="rId275" Type="http://schemas.openxmlformats.org/officeDocument/2006/relationships/customXml" Target="../ink/ink3553.xml"/><Relationship Id="rId300" Type="http://schemas.openxmlformats.org/officeDocument/2006/relationships/image" Target="../media/image1997.png"/><Relationship Id="rId482" Type="http://schemas.openxmlformats.org/officeDocument/2006/relationships/customXml" Target="../ink/ink3657.xml"/><Relationship Id="rId538" Type="http://schemas.openxmlformats.org/officeDocument/2006/relationships/customXml" Target="../ink/ink3685.xml"/><Relationship Id="rId81" Type="http://schemas.openxmlformats.org/officeDocument/2006/relationships/customXml" Target="../ink/ink3455.xml"/><Relationship Id="rId135" Type="http://schemas.openxmlformats.org/officeDocument/2006/relationships/customXml" Target="../ink/ink3482.xml"/><Relationship Id="rId177" Type="http://schemas.openxmlformats.org/officeDocument/2006/relationships/customXml" Target="../ink/ink3503.xml"/><Relationship Id="rId342" Type="http://schemas.openxmlformats.org/officeDocument/2006/relationships/image" Target="../media/image2018.png"/><Relationship Id="rId384" Type="http://schemas.openxmlformats.org/officeDocument/2006/relationships/image" Target="../media/image2038.png"/><Relationship Id="rId591" Type="http://schemas.openxmlformats.org/officeDocument/2006/relationships/image" Target="../media/image2139.png"/><Relationship Id="rId605" Type="http://schemas.openxmlformats.org/officeDocument/2006/relationships/image" Target="../media/image2146.png"/><Relationship Id="rId202" Type="http://schemas.openxmlformats.org/officeDocument/2006/relationships/customXml" Target="../ink/ink3516.xml"/><Relationship Id="rId244" Type="http://schemas.openxmlformats.org/officeDocument/2006/relationships/customXml" Target="../ink/ink3537.xml"/><Relationship Id="rId647" Type="http://schemas.openxmlformats.org/officeDocument/2006/relationships/image" Target="../media/image2168.png"/><Relationship Id="rId39" Type="http://schemas.openxmlformats.org/officeDocument/2006/relationships/customXml" Target="../ink/ink3434.xml"/><Relationship Id="rId286" Type="http://schemas.openxmlformats.org/officeDocument/2006/relationships/image" Target="../media/image1991.png"/><Relationship Id="rId451" Type="http://schemas.openxmlformats.org/officeDocument/2006/relationships/image" Target="../media/image2070.png"/><Relationship Id="rId493" Type="http://schemas.openxmlformats.org/officeDocument/2006/relationships/image" Target="../media/image2091.png"/><Relationship Id="rId507" Type="http://schemas.openxmlformats.org/officeDocument/2006/relationships/image" Target="../media/image2097.png"/><Relationship Id="rId549" Type="http://schemas.openxmlformats.org/officeDocument/2006/relationships/image" Target="../media/image2118.png"/><Relationship Id="rId50" Type="http://schemas.openxmlformats.org/officeDocument/2006/relationships/image" Target="../media/image1937.png"/><Relationship Id="rId104" Type="http://schemas.openxmlformats.org/officeDocument/2006/relationships/image" Target="../media/image1877.png"/><Relationship Id="rId146" Type="http://schemas.openxmlformats.org/officeDocument/2006/relationships/image" Target="../media/image1897.png"/><Relationship Id="rId188" Type="http://schemas.openxmlformats.org/officeDocument/2006/relationships/image" Target="../media/image1944.png"/><Relationship Id="rId311" Type="http://schemas.openxmlformats.org/officeDocument/2006/relationships/customXml" Target="../ink/ink3571.xml"/><Relationship Id="rId353" Type="http://schemas.openxmlformats.org/officeDocument/2006/relationships/customXml" Target="../ink/ink3592.xml"/><Relationship Id="rId395" Type="http://schemas.openxmlformats.org/officeDocument/2006/relationships/image" Target="../media/image2043.png"/><Relationship Id="rId409" Type="http://schemas.openxmlformats.org/officeDocument/2006/relationships/image" Target="../media/image2050.png"/><Relationship Id="rId560" Type="http://schemas.openxmlformats.org/officeDocument/2006/relationships/customXml" Target="../ink/ink3696.xml"/><Relationship Id="rId92" Type="http://schemas.openxmlformats.org/officeDocument/2006/relationships/image" Target="../media/image1871.png"/><Relationship Id="rId213" Type="http://schemas.openxmlformats.org/officeDocument/2006/relationships/image" Target="../media/image1956.png"/><Relationship Id="rId420" Type="http://schemas.openxmlformats.org/officeDocument/2006/relationships/customXml" Target="../ink/ink3626.xml"/><Relationship Id="rId616" Type="http://schemas.openxmlformats.org/officeDocument/2006/relationships/customXml" Target="../ink/ink3724.xml"/><Relationship Id="rId658" Type="http://schemas.openxmlformats.org/officeDocument/2006/relationships/customXml" Target="../ink/ink3745.xml"/><Relationship Id="rId255" Type="http://schemas.openxmlformats.org/officeDocument/2006/relationships/image" Target="../media/image1977.png"/><Relationship Id="rId297" Type="http://schemas.openxmlformats.org/officeDocument/2006/relationships/customXml" Target="../ink/ink3564.xml"/><Relationship Id="rId462" Type="http://schemas.openxmlformats.org/officeDocument/2006/relationships/customXml" Target="../ink/ink3647.xml"/><Relationship Id="rId518" Type="http://schemas.openxmlformats.org/officeDocument/2006/relationships/customXml" Target="../ink/ink3675.xml"/><Relationship Id="rId115" Type="http://schemas.openxmlformats.org/officeDocument/2006/relationships/customXml" Target="../ink/ink3472.xml"/><Relationship Id="rId157" Type="http://schemas.openxmlformats.org/officeDocument/2006/relationships/customXml" Target="../ink/ink3493.xml"/><Relationship Id="rId322" Type="http://schemas.openxmlformats.org/officeDocument/2006/relationships/image" Target="../media/image2008.png"/><Relationship Id="rId364" Type="http://schemas.openxmlformats.org/officeDocument/2006/relationships/image" Target="../media/image2028.png"/><Relationship Id="rId61" Type="http://schemas.openxmlformats.org/officeDocument/2006/relationships/customXml" Target="../ink/ink3445.xml"/><Relationship Id="rId199" Type="http://schemas.openxmlformats.org/officeDocument/2006/relationships/image" Target="../media/image1949.png"/><Relationship Id="rId571" Type="http://schemas.openxmlformats.org/officeDocument/2006/relationships/image" Target="../media/image2128.png"/><Relationship Id="rId627" Type="http://schemas.openxmlformats.org/officeDocument/2006/relationships/image" Target="../media/image2158.png"/><Relationship Id="rId669" Type="http://schemas.openxmlformats.org/officeDocument/2006/relationships/image" Target="../media/image2179.png"/><Relationship Id="rId19" Type="http://schemas.openxmlformats.org/officeDocument/2006/relationships/customXml" Target="../ink/ink3424.xml"/><Relationship Id="rId224" Type="http://schemas.openxmlformats.org/officeDocument/2006/relationships/customXml" Target="../ink/ink3527.xml"/><Relationship Id="rId266" Type="http://schemas.openxmlformats.org/officeDocument/2006/relationships/customXml" Target="../ink/ink3548.xml"/><Relationship Id="rId431" Type="http://schemas.openxmlformats.org/officeDocument/2006/relationships/image" Target="../media/image2061.png"/><Relationship Id="rId473" Type="http://schemas.openxmlformats.org/officeDocument/2006/relationships/image" Target="../media/image2081.png"/><Relationship Id="rId529" Type="http://schemas.openxmlformats.org/officeDocument/2006/relationships/image" Target="../media/image2108.png"/><Relationship Id="rId30" Type="http://schemas.openxmlformats.org/officeDocument/2006/relationships/image" Target="../media/image1927.png"/><Relationship Id="rId126" Type="http://schemas.openxmlformats.org/officeDocument/2006/relationships/image" Target="../media/image1888.png"/><Relationship Id="rId168" Type="http://schemas.openxmlformats.org/officeDocument/2006/relationships/image" Target="../media/image1908.png"/><Relationship Id="rId333" Type="http://schemas.openxmlformats.org/officeDocument/2006/relationships/customXml" Target="../ink/ink3582.xml"/><Relationship Id="rId540" Type="http://schemas.openxmlformats.org/officeDocument/2006/relationships/customXml" Target="../ink/ink3686.xml"/><Relationship Id="rId72" Type="http://schemas.openxmlformats.org/officeDocument/2006/relationships/image" Target="../media/image1861.png"/><Relationship Id="rId375" Type="http://schemas.openxmlformats.org/officeDocument/2006/relationships/customXml" Target="../ink/ink3603.xml"/><Relationship Id="rId582" Type="http://schemas.openxmlformats.org/officeDocument/2006/relationships/customXml" Target="../ink/ink3707.xml"/><Relationship Id="rId638" Type="http://schemas.openxmlformats.org/officeDocument/2006/relationships/customXml" Target="../ink/ink3735.xml"/><Relationship Id="rId3" Type="http://schemas.openxmlformats.org/officeDocument/2006/relationships/customXml" Target="../ink/ink3416.xml"/><Relationship Id="rId235" Type="http://schemas.openxmlformats.org/officeDocument/2006/relationships/image" Target="../media/image1967.png"/><Relationship Id="rId277" Type="http://schemas.openxmlformats.org/officeDocument/2006/relationships/customXml" Target="../ink/ink3554.xml"/><Relationship Id="rId400" Type="http://schemas.openxmlformats.org/officeDocument/2006/relationships/customXml" Target="../ink/ink3616.xml"/><Relationship Id="rId442" Type="http://schemas.openxmlformats.org/officeDocument/2006/relationships/customXml" Target="../ink/ink3637.xml"/><Relationship Id="rId484" Type="http://schemas.openxmlformats.org/officeDocument/2006/relationships/customXml" Target="../ink/ink3658.xml"/><Relationship Id="rId137" Type="http://schemas.openxmlformats.org/officeDocument/2006/relationships/customXml" Target="../ink/ink3483.xml"/><Relationship Id="rId302" Type="http://schemas.openxmlformats.org/officeDocument/2006/relationships/image" Target="../media/image1998.png"/><Relationship Id="rId344" Type="http://schemas.openxmlformats.org/officeDocument/2006/relationships/image" Target="../media/image2019.png"/><Relationship Id="rId41" Type="http://schemas.openxmlformats.org/officeDocument/2006/relationships/customXml" Target="../ink/ink3435.xml"/><Relationship Id="rId83" Type="http://schemas.openxmlformats.org/officeDocument/2006/relationships/customXml" Target="../ink/ink3456.xml"/><Relationship Id="rId179" Type="http://schemas.openxmlformats.org/officeDocument/2006/relationships/customXml" Target="../ink/ink3504.xml"/><Relationship Id="rId386" Type="http://schemas.openxmlformats.org/officeDocument/2006/relationships/image" Target="../media/image2039.png"/><Relationship Id="rId551" Type="http://schemas.openxmlformats.org/officeDocument/2006/relationships/image" Target="../media/image2119.png"/><Relationship Id="rId593" Type="http://schemas.openxmlformats.org/officeDocument/2006/relationships/image" Target="../media/image2140.png"/><Relationship Id="rId607" Type="http://schemas.openxmlformats.org/officeDocument/2006/relationships/image" Target="../media/image2147.png"/><Relationship Id="rId649" Type="http://schemas.openxmlformats.org/officeDocument/2006/relationships/image" Target="../media/image2169.png"/><Relationship Id="rId190" Type="http://schemas.openxmlformats.org/officeDocument/2006/relationships/customXml" Target="../ink/ink3510.xml"/><Relationship Id="rId204" Type="http://schemas.openxmlformats.org/officeDocument/2006/relationships/customXml" Target="../ink/ink3517.xml"/><Relationship Id="rId246" Type="http://schemas.openxmlformats.org/officeDocument/2006/relationships/customXml" Target="../ink/ink3538.xml"/><Relationship Id="rId288" Type="http://schemas.openxmlformats.org/officeDocument/2006/relationships/image" Target="../media/image1992.png"/><Relationship Id="rId411" Type="http://schemas.openxmlformats.org/officeDocument/2006/relationships/image" Target="../media/image2051.png"/><Relationship Id="rId453" Type="http://schemas.openxmlformats.org/officeDocument/2006/relationships/image" Target="../media/image2071.png"/><Relationship Id="rId509" Type="http://schemas.openxmlformats.org/officeDocument/2006/relationships/image" Target="../media/image2098.png"/><Relationship Id="rId660" Type="http://schemas.openxmlformats.org/officeDocument/2006/relationships/customXml" Target="../ink/ink3746.xml"/><Relationship Id="rId106" Type="http://schemas.openxmlformats.org/officeDocument/2006/relationships/image" Target="../media/image1878.png"/><Relationship Id="rId313" Type="http://schemas.openxmlformats.org/officeDocument/2006/relationships/customXml" Target="../ink/ink3572.xml"/><Relationship Id="rId495" Type="http://schemas.openxmlformats.org/officeDocument/2006/relationships/image" Target="../media/image2092.png"/><Relationship Id="rId10" Type="http://schemas.openxmlformats.org/officeDocument/2006/relationships/image" Target="../media/image1917.png"/><Relationship Id="rId52" Type="http://schemas.openxmlformats.org/officeDocument/2006/relationships/image" Target="../media/image1938.png"/><Relationship Id="rId94" Type="http://schemas.openxmlformats.org/officeDocument/2006/relationships/image" Target="../media/image1872.png"/><Relationship Id="rId148" Type="http://schemas.openxmlformats.org/officeDocument/2006/relationships/image" Target="../media/image1898.png"/><Relationship Id="rId355" Type="http://schemas.openxmlformats.org/officeDocument/2006/relationships/customXml" Target="../ink/ink3593.xml"/><Relationship Id="rId397" Type="http://schemas.openxmlformats.org/officeDocument/2006/relationships/image" Target="../media/image2044.png"/><Relationship Id="rId520" Type="http://schemas.openxmlformats.org/officeDocument/2006/relationships/customXml" Target="../ink/ink3676.xml"/><Relationship Id="rId562" Type="http://schemas.openxmlformats.org/officeDocument/2006/relationships/customXml" Target="../ink/ink3697.xml"/><Relationship Id="rId618" Type="http://schemas.openxmlformats.org/officeDocument/2006/relationships/customXml" Target="../ink/ink3725.xml"/><Relationship Id="rId215" Type="http://schemas.openxmlformats.org/officeDocument/2006/relationships/image" Target="../media/image1957.png"/><Relationship Id="rId257" Type="http://schemas.openxmlformats.org/officeDocument/2006/relationships/image" Target="../media/image1978.png"/><Relationship Id="rId422" Type="http://schemas.openxmlformats.org/officeDocument/2006/relationships/customXml" Target="../ink/ink3627.xml"/><Relationship Id="rId464" Type="http://schemas.openxmlformats.org/officeDocument/2006/relationships/customXml" Target="../ink/ink3648.xml"/><Relationship Id="rId299" Type="http://schemas.openxmlformats.org/officeDocument/2006/relationships/customXml" Target="../ink/ink3565.xml"/><Relationship Id="rId63" Type="http://schemas.openxmlformats.org/officeDocument/2006/relationships/customXml" Target="../ink/ink3446.xml"/><Relationship Id="rId159" Type="http://schemas.openxmlformats.org/officeDocument/2006/relationships/customXml" Target="../ink/ink3494.xml"/><Relationship Id="rId366" Type="http://schemas.openxmlformats.org/officeDocument/2006/relationships/image" Target="../media/image2029.png"/><Relationship Id="rId573" Type="http://schemas.openxmlformats.org/officeDocument/2006/relationships/image" Target="../media/image2129.png"/><Relationship Id="rId226" Type="http://schemas.openxmlformats.org/officeDocument/2006/relationships/customXml" Target="../ink/ink3528.xml"/><Relationship Id="rId433" Type="http://schemas.openxmlformats.org/officeDocument/2006/relationships/image" Target="../media/image2062.png"/><Relationship Id="rId640" Type="http://schemas.openxmlformats.org/officeDocument/2006/relationships/customXml" Target="../ink/ink3736.xml"/><Relationship Id="rId74" Type="http://schemas.openxmlformats.org/officeDocument/2006/relationships/image" Target="../media/image1862.png"/><Relationship Id="rId377" Type="http://schemas.openxmlformats.org/officeDocument/2006/relationships/customXml" Target="../ink/ink3604.xml"/><Relationship Id="rId500" Type="http://schemas.openxmlformats.org/officeDocument/2006/relationships/customXml" Target="../ink/ink3666.xml"/><Relationship Id="rId584" Type="http://schemas.openxmlformats.org/officeDocument/2006/relationships/customXml" Target="../ink/ink3708.xml"/><Relationship Id="rId5" Type="http://schemas.openxmlformats.org/officeDocument/2006/relationships/customXml" Target="../ink/ink3417.xml"/><Relationship Id="rId237" Type="http://schemas.openxmlformats.org/officeDocument/2006/relationships/image" Target="../media/image1968.png"/><Relationship Id="rId444" Type="http://schemas.openxmlformats.org/officeDocument/2006/relationships/customXml" Target="../ink/ink3638.xml"/><Relationship Id="rId651" Type="http://schemas.openxmlformats.org/officeDocument/2006/relationships/image" Target="../media/image2170.png"/><Relationship Id="rId290" Type="http://schemas.openxmlformats.org/officeDocument/2006/relationships/image" Target="../media/image1579.png"/><Relationship Id="rId304" Type="http://schemas.openxmlformats.org/officeDocument/2006/relationships/image" Target="../media/image1999.png"/><Relationship Id="rId388" Type="http://schemas.openxmlformats.org/officeDocument/2006/relationships/image" Target="../media/image2040.png"/><Relationship Id="rId511" Type="http://schemas.openxmlformats.org/officeDocument/2006/relationships/image" Target="../media/image2099.png"/><Relationship Id="rId609" Type="http://schemas.openxmlformats.org/officeDocument/2006/relationships/image" Target="../media/image2148.png"/><Relationship Id="rId85" Type="http://schemas.openxmlformats.org/officeDocument/2006/relationships/customXml" Target="../ink/ink3457.xml"/><Relationship Id="rId150" Type="http://schemas.openxmlformats.org/officeDocument/2006/relationships/image" Target="../media/image1899.png"/><Relationship Id="rId595" Type="http://schemas.openxmlformats.org/officeDocument/2006/relationships/image" Target="../media/image2141.png"/><Relationship Id="rId248" Type="http://schemas.openxmlformats.org/officeDocument/2006/relationships/customXml" Target="../ink/ink3539.xml"/><Relationship Id="rId455" Type="http://schemas.openxmlformats.org/officeDocument/2006/relationships/image" Target="../media/image2072.png"/><Relationship Id="rId662" Type="http://schemas.openxmlformats.org/officeDocument/2006/relationships/customXml" Target="../ink/ink3747.xml"/><Relationship Id="rId12" Type="http://schemas.openxmlformats.org/officeDocument/2006/relationships/image" Target="../media/image1918.png"/><Relationship Id="rId108" Type="http://schemas.openxmlformats.org/officeDocument/2006/relationships/image" Target="../media/image1879.png"/><Relationship Id="rId315" Type="http://schemas.openxmlformats.org/officeDocument/2006/relationships/customXml" Target="../ink/ink3573.xml"/><Relationship Id="rId522" Type="http://schemas.openxmlformats.org/officeDocument/2006/relationships/customXml" Target="../ink/ink3677.xml"/><Relationship Id="rId96" Type="http://schemas.openxmlformats.org/officeDocument/2006/relationships/image" Target="../media/image1873.png"/><Relationship Id="rId161" Type="http://schemas.openxmlformats.org/officeDocument/2006/relationships/customXml" Target="../ink/ink3495.xml"/><Relationship Id="rId399" Type="http://schemas.openxmlformats.org/officeDocument/2006/relationships/image" Target="../media/image2045.png"/><Relationship Id="rId259" Type="http://schemas.openxmlformats.org/officeDocument/2006/relationships/image" Target="../media/image1979.png"/><Relationship Id="rId466" Type="http://schemas.openxmlformats.org/officeDocument/2006/relationships/customXml" Target="../ink/ink3649.xml"/><Relationship Id="rId23" Type="http://schemas.openxmlformats.org/officeDocument/2006/relationships/customXml" Target="../ink/ink3426.xml"/><Relationship Id="rId119" Type="http://schemas.openxmlformats.org/officeDocument/2006/relationships/customXml" Target="../ink/ink3474.xml"/><Relationship Id="rId326" Type="http://schemas.openxmlformats.org/officeDocument/2006/relationships/image" Target="../media/image2010.png"/><Relationship Id="rId533" Type="http://schemas.openxmlformats.org/officeDocument/2006/relationships/image" Target="../media/image2110.png"/><Relationship Id="rId172" Type="http://schemas.openxmlformats.org/officeDocument/2006/relationships/image" Target="../media/image1910.png"/><Relationship Id="rId477" Type="http://schemas.openxmlformats.org/officeDocument/2006/relationships/image" Target="../media/image2083.png"/><Relationship Id="rId600" Type="http://schemas.openxmlformats.org/officeDocument/2006/relationships/customXml" Target="../ink/ink3716.xml"/><Relationship Id="rId337" Type="http://schemas.openxmlformats.org/officeDocument/2006/relationships/customXml" Target="../ink/ink3584.xml"/><Relationship Id="rId34" Type="http://schemas.openxmlformats.org/officeDocument/2006/relationships/image" Target="../media/image1929.png"/><Relationship Id="rId544" Type="http://schemas.openxmlformats.org/officeDocument/2006/relationships/customXml" Target="../ink/ink3688.xml"/><Relationship Id="rId183" Type="http://schemas.openxmlformats.org/officeDocument/2006/relationships/customXml" Target="../ink/ink3506.xml"/><Relationship Id="rId390" Type="http://schemas.openxmlformats.org/officeDocument/2006/relationships/image" Target="../media/image2041.png"/><Relationship Id="rId404" Type="http://schemas.openxmlformats.org/officeDocument/2006/relationships/customXml" Target="../ink/ink3618.xml"/><Relationship Id="rId611" Type="http://schemas.openxmlformats.org/officeDocument/2006/relationships/image" Target="../media/image2149.png"/><Relationship Id="rId250" Type="http://schemas.openxmlformats.org/officeDocument/2006/relationships/customXml" Target="../ink/ink3540.xml"/><Relationship Id="rId488" Type="http://schemas.openxmlformats.org/officeDocument/2006/relationships/customXml" Target="../ink/ink3660.xml"/><Relationship Id="rId45" Type="http://schemas.openxmlformats.org/officeDocument/2006/relationships/customXml" Target="../ink/ink3437.xml"/><Relationship Id="rId110" Type="http://schemas.openxmlformats.org/officeDocument/2006/relationships/image" Target="../media/image1880.png"/><Relationship Id="rId348" Type="http://schemas.openxmlformats.org/officeDocument/2006/relationships/image" Target="../media/image2021.png"/><Relationship Id="rId555" Type="http://schemas.openxmlformats.org/officeDocument/2006/relationships/image" Target="../media/image2121.png"/><Relationship Id="rId194" Type="http://schemas.openxmlformats.org/officeDocument/2006/relationships/customXml" Target="../ink/ink3512.xml"/><Relationship Id="rId208" Type="http://schemas.openxmlformats.org/officeDocument/2006/relationships/customXml" Target="../ink/ink3519.xml"/><Relationship Id="rId415" Type="http://schemas.openxmlformats.org/officeDocument/2006/relationships/image" Target="../media/image2053.png"/><Relationship Id="rId622" Type="http://schemas.openxmlformats.org/officeDocument/2006/relationships/customXml" Target="../ink/ink3727.xml"/><Relationship Id="rId261" Type="http://schemas.openxmlformats.org/officeDocument/2006/relationships/image" Target="../media/image94.png"/><Relationship Id="rId499" Type="http://schemas.openxmlformats.org/officeDocument/2006/relationships/image" Target="../media/image2094.png"/><Relationship Id="rId56" Type="http://schemas.openxmlformats.org/officeDocument/2006/relationships/image" Target="../media/image1853.png"/><Relationship Id="rId359" Type="http://schemas.openxmlformats.org/officeDocument/2006/relationships/customXml" Target="../ink/ink3595.xml"/><Relationship Id="rId566" Type="http://schemas.openxmlformats.org/officeDocument/2006/relationships/customXml" Target="../ink/ink3699.xml"/><Relationship Id="rId121" Type="http://schemas.openxmlformats.org/officeDocument/2006/relationships/customXml" Target="../ink/ink3475.xml"/><Relationship Id="rId219" Type="http://schemas.openxmlformats.org/officeDocument/2006/relationships/image" Target="../media/image1959.png"/><Relationship Id="rId426" Type="http://schemas.openxmlformats.org/officeDocument/2006/relationships/customXml" Target="../ink/ink3629.xml"/><Relationship Id="rId633" Type="http://schemas.openxmlformats.org/officeDocument/2006/relationships/image" Target="../media/image2161.png"/><Relationship Id="rId67" Type="http://schemas.openxmlformats.org/officeDocument/2006/relationships/customXml" Target="../ink/ink3448.xml"/><Relationship Id="rId272" Type="http://schemas.openxmlformats.org/officeDocument/2006/relationships/image" Target="../media/image1984.png"/><Relationship Id="rId577" Type="http://schemas.openxmlformats.org/officeDocument/2006/relationships/image" Target="../media/image2131.png"/><Relationship Id="rId132" Type="http://schemas.openxmlformats.org/officeDocument/2006/relationships/image" Target="../media/image1891.png"/><Relationship Id="rId437" Type="http://schemas.openxmlformats.org/officeDocument/2006/relationships/image" Target="../media/image2063.png"/><Relationship Id="rId644" Type="http://schemas.openxmlformats.org/officeDocument/2006/relationships/customXml" Target="../ink/ink3738.xml"/><Relationship Id="rId283" Type="http://schemas.openxmlformats.org/officeDocument/2006/relationships/customXml" Target="../ink/ink3557.xml"/><Relationship Id="rId490" Type="http://schemas.openxmlformats.org/officeDocument/2006/relationships/customXml" Target="../ink/ink3661.xml"/><Relationship Id="rId504" Type="http://schemas.openxmlformats.org/officeDocument/2006/relationships/customXml" Target="../ink/ink3668.xml"/><Relationship Id="rId78" Type="http://schemas.openxmlformats.org/officeDocument/2006/relationships/image" Target="../media/image1864.png"/><Relationship Id="rId143" Type="http://schemas.openxmlformats.org/officeDocument/2006/relationships/customXml" Target="../ink/ink3486.xml"/><Relationship Id="rId350" Type="http://schemas.openxmlformats.org/officeDocument/2006/relationships/image" Target="../media/image2022.png"/><Relationship Id="rId588" Type="http://schemas.openxmlformats.org/officeDocument/2006/relationships/customXml" Target="../ink/ink3710.xml"/><Relationship Id="rId9" Type="http://schemas.openxmlformats.org/officeDocument/2006/relationships/customXml" Target="../ink/ink3419.xml"/><Relationship Id="rId210" Type="http://schemas.openxmlformats.org/officeDocument/2006/relationships/customXml" Target="../ink/ink3520.xml"/><Relationship Id="rId448" Type="http://schemas.openxmlformats.org/officeDocument/2006/relationships/customXml" Target="../ink/ink3640.xml"/><Relationship Id="rId655" Type="http://schemas.openxmlformats.org/officeDocument/2006/relationships/image" Target="../media/image2172.png"/><Relationship Id="rId294" Type="http://schemas.openxmlformats.org/officeDocument/2006/relationships/image" Target="../media/image1994.png"/><Relationship Id="rId308" Type="http://schemas.openxmlformats.org/officeDocument/2006/relationships/image" Target="../media/image2001.png"/><Relationship Id="rId515" Type="http://schemas.openxmlformats.org/officeDocument/2006/relationships/image" Target="../media/image2101.png"/><Relationship Id="rId89" Type="http://schemas.openxmlformats.org/officeDocument/2006/relationships/customXml" Target="../ink/ink3459.xml"/><Relationship Id="rId154" Type="http://schemas.openxmlformats.org/officeDocument/2006/relationships/image" Target="../media/image1901.png"/><Relationship Id="rId361" Type="http://schemas.openxmlformats.org/officeDocument/2006/relationships/customXml" Target="../ink/ink3596.xml"/><Relationship Id="rId599" Type="http://schemas.openxmlformats.org/officeDocument/2006/relationships/image" Target="../media/image2143.png"/><Relationship Id="rId459" Type="http://schemas.openxmlformats.org/officeDocument/2006/relationships/image" Target="../media/image2074.png"/><Relationship Id="rId666" Type="http://schemas.openxmlformats.org/officeDocument/2006/relationships/customXml" Target="../ink/ink3749.xml"/><Relationship Id="rId16" Type="http://schemas.openxmlformats.org/officeDocument/2006/relationships/image" Target="../media/image1920.png"/><Relationship Id="rId221" Type="http://schemas.openxmlformats.org/officeDocument/2006/relationships/image" Target="../media/image1960.png"/><Relationship Id="rId319" Type="http://schemas.openxmlformats.org/officeDocument/2006/relationships/customXml" Target="../ink/ink3575.xml"/><Relationship Id="rId526" Type="http://schemas.openxmlformats.org/officeDocument/2006/relationships/customXml" Target="../ink/ink3679.xml"/><Relationship Id="rId165" Type="http://schemas.openxmlformats.org/officeDocument/2006/relationships/customXml" Target="../ink/ink3497.xml"/><Relationship Id="rId372" Type="http://schemas.openxmlformats.org/officeDocument/2006/relationships/image" Target="../media/image2032.png"/><Relationship Id="rId232" Type="http://schemas.openxmlformats.org/officeDocument/2006/relationships/customXml" Target="../ink/ink3531.xml"/><Relationship Id="rId27" Type="http://schemas.openxmlformats.org/officeDocument/2006/relationships/customXml" Target="../ink/ink3428.xml"/><Relationship Id="rId537" Type="http://schemas.openxmlformats.org/officeDocument/2006/relationships/image" Target="../media/image2112.png"/></Relationships>
</file>

<file path=ppt/slides/_rels/slide15.xml.rels><?xml version="1.0" encoding="UTF-8" standalone="yes"?>
<Relationships xmlns="http://schemas.openxmlformats.org/package/2006/relationships"><Relationship Id="rId117" Type="http://schemas.openxmlformats.org/officeDocument/2006/relationships/customXml" Target="../ink/ink3809.xml"/><Relationship Id="rId671" Type="http://schemas.openxmlformats.org/officeDocument/2006/relationships/image" Target="../media/image2205.png"/><Relationship Id="rId769" Type="http://schemas.openxmlformats.org/officeDocument/2006/relationships/image" Target="../media/image2254.png"/><Relationship Id="rId976" Type="http://schemas.openxmlformats.org/officeDocument/2006/relationships/customXml" Target="../ink/ink4239.xml"/><Relationship Id="rId21" Type="http://schemas.openxmlformats.org/officeDocument/2006/relationships/image" Target="../media/image2189.png"/><Relationship Id="rId324" Type="http://schemas.openxmlformats.org/officeDocument/2006/relationships/image" Target="../media/image308.png"/><Relationship Id="rId531" Type="http://schemas.openxmlformats.org/officeDocument/2006/relationships/customXml" Target="../ink/ink4016.xml"/><Relationship Id="rId629" Type="http://schemas.openxmlformats.org/officeDocument/2006/relationships/image" Target="../media/image461.png"/><Relationship Id="rId170" Type="http://schemas.openxmlformats.org/officeDocument/2006/relationships/image" Target="../media/image231.png"/><Relationship Id="rId836" Type="http://schemas.openxmlformats.org/officeDocument/2006/relationships/customXml" Target="../ink/ink4169.xml"/><Relationship Id="rId268" Type="http://schemas.openxmlformats.org/officeDocument/2006/relationships/image" Target="../media/image280.png"/><Relationship Id="rId475" Type="http://schemas.openxmlformats.org/officeDocument/2006/relationships/customXml" Target="../ink/ink3988.xml"/><Relationship Id="rId682" Type="http://schemas.openxmlformats.org/officeDocument/2006/relationships/customXml" Target="../ink/ink4092.xml"/><Relationship Id="rId903" Type="http://schemas.openxmlformats.org/officeDocument/2006/relationships/image" Target="../media/image3168.png"/><Relationship Id="rId32" Type="http://schemas.openxmlformats.org/officeDocument/2006/relationships/customXml" Target="../ink/ink3766.xml"/><Relationship Id="rId128" Type="http://schemas.openxmlformats.org/officeDocument/2006/relationships/image" Target="../media/image210.png"/><Relationship Id="rId335" Type="http://schemas.openxmlformats.org/officeDocument/2006/relationships/customXml" Target="../ink/ink3918.xml"/><Relationship Id="rId542" Type="http://schemas.openxmlformats.org/officeDocument/2006/relationships/image" Target="../media/image418.png"/><Relationship Id="rId987" Type="http://schemas.openxmlformats.org/officeDocument/2006/relationships/image" Target="../media/image3210.png"/><Relationship Id="rId181" Type="http://schemas.openxmlformats.org/officeDocument/2006/relationships/customXml" Target="../ink/ink3841.xml"/><Relationship Id="rId402" Type="http://schemas.openxmlformats.org/officeDocument/2006/relationships/image" Target="../media/image348.png"/><Relationship Id="rId847" Type="http://schemas.openxmlformats.org/officeDocument/2006/relationships/image" Target="../media/image3140.png"/><Relationship Id="rId279" Type="http://schemas.openxmlformats.org/officeDocument/2006/relationships/customXml" Target="../ink/ink3890.xml"/><Relationship Id="rId486" Type="http://schemas.openxmlformats.org/officeDocument/2006/relationships/image" Target="../media/image390.png"/><Relationship Id="rId693" Type="http://schemas.openxmlformats.org/officeDocument/2006/relationships/image" Target="../media/image2216.png"/><Relationship Id="rId707" Type="http://schemas.openxmlformats.org/officeDocument/2006/relationships/image" Target="../media/image2223.png"/><Relationship Id="rId914" Type="http://schemas.openxmlformats.org/officeDocument/2006/relationships/customXml" Target="../ink/ink4208.xml"/><Relationship Id="rId43" Type="http://schemas.openxmlformats.org/officeDocument/2006/relationships/image" Target="../media/image168.png"/><Relationship Id="rId139" Type="http://schemas.openxmlformats.org/officeDocument/2006/relationships/customXml" Target="../ink/ink3820.xml"/><Relationship Id="rId346" Type="http://schemas.openxmlformats.org/officeDocument/2006/relationships/image" Target="../media/image320.png"/><Relationship Id="rId553" Type="http://schemas.openxmlformats.org/officeDocument/2006/relationships/customXml" Target="../ink/ink4027.xml"/><Relationship Id="rId760" Type="http://schemas.openxmlformats.org/officeDocument/2006/relationships/customXml" Target="../ink/ink4131.xml"/><Relationship Id="rId192" Type="http://schemas.openxmlformats.org/officeDocument/2006/relationships/image" Target="../media/image242.png"/><Relationship Id="rId206" Type="http://schemas.openxmlformats.org/officeDocument/2006/relationships/image" Target="../media/image249.png"/><Relationship Id="rId413" Type="http://schemas.openxmlformats.org/officeDocument/2006/relationships/customXml" Target="../ink/ink3957.xml"/><Relationship Id="rId858" Type="http://schemas.openxmlformats.org/officeDocument/2006/relationships/customXml" Target="../ink/ink4180.xml"/><Relationship Id="rId497" Type="http://schemas.openxmlformats.org/officeDocument/2006/relationships/customXml" Target="../ink/ink3999.xml"/><Relationship Id="rId620" Type="http://schemas.openxmlformats.org/officeDocument/2006/relationships/customXml" Target="../ink/ink4061.xml"/><Relationship Id="rId718" Type="http://schemas.openxmlformats.org/officeDocument/2006/relationships/customXml" Target="../ink/ink4110.xml"/><Relationship Id="rId925" Type="http://schemas.openxmlformats.org/officeDocument/2006/relationships/image" Target="../media/image3180.png"/><Relationship Id="rId357" Type="http://schemas.openxmlformats.org/officeDocument/2006/relationships/customXml" Target="../ink/ink3929.xml"/><Relationship Id="rId54" Type="http://schemas.openxmlformats.org/officeDocument/2006/relationships/image" Target="../media/image173.png"/><Relationship Id="rId217" Type="http://schemas.openxmlformats.org/officeDocument/2006/relationships/customXml" Target="../ink/ink3859.xml"/><Relationship Id="rId564" Type="http://schemas.openxmlformats.org/officeDocument/2006/relationships/image" Target="../media/image429.png"/><Relationship Id="rId771" Type="http://schemas.openxmlformats.org/officeDocument/2006/relationships/image" Target="../media/image2255.png"/><Relationship Id="rId869" Type="http://schemas.openxmlformats.org/officeDocument/2006/relationships/image" Target="../media/image3151.png"/><Relationship Id="rId424" Type="http://schemas.openxmlformats.org/officeDocument/2006/relationships/image" Target="../media/image359.png"/><Relationship Id="rId631" Type="http://schemas.openxmlformats.org/officeDocument/2006/relationships/image" Target="../media/image462.png"/><Relationship Id="rId729" Type="http://schemas.openxmlformats.org/officeDocument/2006/relationships/image" Target="../media/image2234.png"/><Relationship Id="rId270" Type="http://schemas.openxmlformats.org/officeDocument/2006/relationships/image" Target="../media/image281.png"/><Relationship Id="rId936" Type="http://schemas.openxmlformats.org/officeDocument/2006/relationships/customXml" Target="../ink/ink4219.xml"/><Relationship Id="rId65" Type="http://schemas.openxmlformats.org/officeDocument/2006/relationships/customXml" Target="../ink/ink3783.xml"/><Relationship Id="rId130" Type="http://schemas.openxmlformats.org/officeDocument/2006/relationships/image" Target="../media/image211.png"/><Relationship Id="rId368" Type="http://schemas.openxmlformats.org/officeDocument/2006/relationships/image" Target="../media/image331.png"/><Relationship Id="rId575" Type="http://schemas.openxmlformats.org/officeDocument/2006/relationships/customXml" Target="../ink/ink4038.xml"/><Relationship Id="rId782" Type="http://schemas.openxmlformats.org/officeDocument/2006/relationships/customXml" Target="../ink/ink4142.xml"/><Relationship Id="rId228" Type="http://schemas.openxmlformats.org/officeDocument/2006/relationships/image" Target="../media/image260.png"/><Relationship Id="rId435" Type="http://schemas.openxmlformats.org/officeDocument/2006/relationships/customXml" Target="../ink/ink3968.xml"/><Relationship Id="rId642" Type="http://schemas.openxmlformats.org/officeDocument/2006/relationships/customXml" Target="../ink/ink4072.xml"/><Relationship Id="rId281" Type="http://schemas.openxmlformats.org/officeDocument/2006/relationships/customXml" Target="../ink/ink3891.xml"/><Relationship Id="rId502" Type="http://schemas.openxmlformats.org/officeDocument/2006/relationships/image" Target="../media/image398.png"/><Relationship Id="rId947" Type="http://schemas.openxmlformats.org/officeDocument/2006/relationships/image" Target="../media/image3190.png"/><Relationship Id="rId76" Type="http://schemas.openxmlformats.org/officeDocument/2006/relationships/image" Target="../media/image184.png"/><Relationship Id="rId141" Type="http://schemas.openxmlformats.org/officeDocument/2006/relationships/customXml" Target="../ink/ink3821.xml"/><Relationship Id="rId379" Type="http://schemas.openxmlformats.org/officeDocument/2006/relationships/customXml" Target="../ink/ink3940.xml"/><Relationship Id="rId586" Type="http://schemas.openxmlformats.org/officeDocument/2006/relationships/image" Target="../media/image440.png"/><Relationship Id="rId793" Type="http://schemas.openxmlformats.org/officeDocument/2006/relationships/image" Target="../media/image3105.png"/><Relationship Id="rId807" Type="http://schemas.openxmlformats.org/officeDocument/2006/relationships/image" Target="../media/image3118.png"/><Relationship Id="rId7" Type="http://schemas.openxmlformats.org/officeDocument/2006/relationships/image" Target="../media/image2182.png"/><Relationship Id="rId239" Type="http://schemas.openxmlformats.org/officeDocument/2006/relationships/customXml" Target="../ink/ink3870.xml"/><Relationship Id="rId446" Type="http://schemas.openxmlformats.org/officeDocument/2006/relationships/image" Target="../media/image370.png"/><Relationship Id="rId653" Type="http://schemas.openxmlformats.org/officeDocument/2006/relationships/image" Target="../media/image473.png"/><Relationship Id="rId292" Type="http://schemas.openxmlformats.org/officeDocument/2006/relationships/image" Target="../media/image292.png"/><Relationship Id="rId306" Type="http://schemas.openxmlformats.org/officeDocument/2006/relationships/image" Target="../media/image299.png"/><Relationship Id="rId860" Type="http://schemas.openxmlformats.org/officeDocument/2006/relationships/customXml" Target="../ink/ink4181.xml"/><Relationship Id="rId958" Type="http://schemas.openxmlformats.org/officeDocument/2006/relationships/customXml" Target="../ink/ink4230.xml"/><Relationship Id="rId87" Type="http://schemas.openxmlformats.org/officeDocument/2006/relationships/customXml" Target="../ink/ink3794.xml"/><Relationship Id="rId513" Type="http://schemas.openxmlformats.org/officeDocument/2006/relationships/customXml" Target="../ink/ink4007.xml"/><Relationship Id="rId597" Type="http://schemas.openxmlformats.org/officeDocument/2006/relationships/customXml" Target="../ink/ink4049.xml"/><Relationship Id="rId720" Type="http://schemas.openxmlformats.org/officeDocument/2006/relationships/customXml" Target="../ink/ink4111.xml"/><Relationship Id="rId818" Type="http://schemas.openxmlformats.org/officeDocument/2006/relationships/customXml" Target="../ink/ink4160.xml"/><Relationship Id="rId152" Type="http://schemas.openxmlformats.org/officeDocument/2006/relationships/image" Target="../media/image222.png"/><Relationship Id="rId457" Type="http://schemas.openxmlformats.org/officeDocument/2006/relationships/customXml" Target="../ink/ink3979.xml"/><Relationship Id="rId664" Type="http://schemas.openxmlformats.org/officeDocument/2006/relationships/customXml" Target="../ink/ink4083.xml"/><Relationship Id="rId871" Type="http://schemas.openxmlformats.org/officeDocument/2006/relationships/image" Target="../media/image3152.png"/><Relationship Id="rId969" Type="http://schemas.openxmlformats.org/officeDocument/2006/relationships/image" Target="../media/image3201.png"/><Relationship Id="rId14" Type="http://schemas.openxmlformats.org/officeDocument/2006/relationships/customXml" Target="../ink/ink3757.xml"/><Relationship Id="rId317" Type="http://schemas.openxmlformats.org/officeDocument/2006/relationships/customXml" Target="../ink/ink3909.xml"/><Relationship Id="rId524" Type="http://schemas.openxmlformats.org/officeDocument/2006/relationships/image" Target="../media/image409.png"/><Relationship Id="rId731" Type="http://schemas.openxmlformats.org/officeDocument/2006/relationships/image" Target="../media/image2235.png"/><Relationship Id="rId98" Type="http://schemas.openxmlformats.org/officeDocument/2006/relationships/image" Target="../media/image195.png"/><Relationship Id="rId163" Type="http://schemas.openxmlformats.org/officeDocument/2006/relationships/customXml" Target="../ink/ink3832.xml"/><Relationship Id="rId370" Type="http://schemas.openxmlformats.org/officeDocument/2006/relationships/image" Target="../media/image332.png"/><Relationship Id="rId829" Type="http://schemas.openxmlformats.org/officeDocument/2006/relationships/image" Target="../media/image3129.png"/><Relationship Id="rId230" Type="http://schemas.openxmlformats.org/officeDocument/2006/relationships/image" Target="../media/image261.png"/><Relationship Id="rId468" Type="http://schemas.openxmlformats.org/officeDocument/2006/relationships/image" Target="../media/image381.png"/><Relationship Id="rId675" Type="http://schemas.openxmlformats.org/officeDocument/2006/relationships/image" Target="../media/image2207.png"/><Relationship Id="rId882" Type="http://schemas.openxmlformats.org/officeDocument/2006/relationships/customXml" Target="../ink/ink4192.xml"/><Relationship Id="rId25" Type="http://schemas.openxmlformats.org/officeDocument/2006/relationships/image" Target="../media/image2191.png"/><Relationship Id="rId328" Type="http://schemas.openxmlformats.org/officeDocument/2006/relationships/image" Target="../media/image310.png"/><Relationship Id="rId535" Type="http://schemas.openxmlformats.org/officeDocument/2006/relationships/customXml" Target="../ink/ink4018.xml"/><Relationship Id="rId742" Type="http://schemas.openxmlformats.org/officeDocument/2006/relationships/customXml" Target="../ink/ink4122.xml"/><Relationship Id="rId174" Type="http://schemas.openxmlformats.org/officeDocument/2006/relationships/image" Target="../media/image233.png"/><Relationship Id="rId381" Type="http://schemas.openxmlformats.org/officeDocument/2006/relationships/customXml" Target="../ink/ink3941.xml"/><Relationship Id="rId602" Type="http://schemas.openxmlformats.org/officeDocument/2006/relationships/image" Target="../media/image448.png"/><Relationship Id="rId241" Type="http://schemas.openxmlformats.org/officeDocument/2006/relationships/customXml" Target="../ink/ink3871.xml"/><Relationship Id="rId479" Type="http://schemas.openxmlformats.org/officeDocument/2006/relationships/customXml" Target="../ink/ink3990.xml"/><Relationship Id="rId686" Type="http://schemas.openxmlformats.org/officeDocument/2006/relationships/customXml" Target="../ink/ink4094.xml"/><Relationship Id="rId893" Type="http://schemas.openxmlformats.org/officeDocument/2006/relationships/image" Target="../media/image3163.png"/><Relationship Id="rId907" Type="http://schemas.openxmlformats.org/officeDocument/2006/relationships/image" Target="../media/image3170.png"/><Relationship Id="rId36" Type="http://schemas.openxmlformats.org/officeDocument/2006/relationships/customXml" Target="../ink/ink3768.xml"/><Relationship Id="rId339" Type="http://schemas.openxmlformats.org/officeDocument/2006/relationships/customXml" Target="../ink/ink3920.xml"/><Relationship Id="rId546" Type="http://schemas.openxmlformats.org/officeDocument/2006/relationships/image" Target="../media/image420.png"/><Relationship Id="rId753" Type="http://schemas.openxmlformats.org/officeDocument/2006/relationships/image" Target="../media/image2246.png"/><Relationship Id="rId101" Type="http://schemas.openxmlformats.org/officeDocument/2006/relationships/customXml" Target="../ink/ink3801.xml"/><Relationship Id="rId185" Type="http://schemas.openxmlformats.org/officeDocument/2006/relationships/customXml" Target="../ink/ink3843.xml"/><Relationship Id="rId406" Type="http://schemas.openxmlformats.org/officeDocument/2006/relationships/image" Target="../media/image350.png"/><Relationship Id="rId960" Type="http://schemas.openxmlformats.org/officeDocument/2006/relationships/customXml" Target="../ink/ink4231.xml"/><Relationship Id="rId392" Type="http://schemas.openxmlformats.org/officeDocument/2006/relationships/image" Target="../media/image343.png"/><Relationship Id="rId613" Type="http://schemas.openxmlformats.org/officeDocument/2006/relationships/image" Target="../media/image453.png"/><Relationship Id="rId697" Type="http://schemas.openxmlformats.org/officeDocument/2006/relationships/image" Target="../media/image2218.png"/><Relationship Id="rId820" Type="http://schemas.openxmlformats.org/officeDocument/2006/relationships/customXml" Target="../ink/ink4161.xml"/><Relationship Id="rId918" Type="http://schemas.openxmlformats.org/officeDocument/2006/relationships/customXml" Target="../ink/ink4210.xml"/><Relationship Id="rId252" Type="http://schemas.openxmlformats.org/officeDocument/2006/relationships/image" Target="../media/image272.png"/><Relationship Id="rId47" Type="http://schemas.openxmlformats.org/officeDocument/2006/relationships/customXml" Target="../ink/ink3774.xml"/><Relationship Id="rId112" Type="http://schemas.openxmlformats.org/officeDocument/2006/relationships/image" Target="../media/image202.png"/><Relationship Id="rId557" Type="http://schemas.openxmlformats.org/officeDocument/2006/relationships/customXml" Target="../ink/ink4029.xml"/><Relationship Id="rId764" Type="http://schemas.openxmlformats.org/officeDocument/2006/relationships/customXml" Target="../ink/ink4133.xml"/><Relationship Id="rId971" Type="http://schemas.openxmlformats.org/officeDocument/2006/relationships/image" Target="../media/image3202.png"/><Relationship Id="rId196" Type="http://schemas.openxmlformats.org/officeDocument/2006/relationships/image" Target="../media/image244.png"/><Relationship Id="rId417" Type="http://schemas.openxmlformats.org/officeDocument/2006/relationships/customXml" Target="../ink/ink3959.xml"/><Relationship Id="rId624" Type="http://schemas.openxmlformats.org/officeDocument/2006/relationships/customXml" Target="../ink/ink4063.xml"/><Relationship Id="rId831" Type="http://schemas.openxmlformats.org/officeDocument/2006/relationships/image" Target="../media/image3130.png"/><Relationship Id="rId263" Type="http://schemas.openxmlformats.org/officeDocument/2006/relationships/customXml" Target="../ink/ink3882.xml"/><Relationship Id="rId470" Type="http://schemas.openxmlformats.org/officeDocument/2006/relationships/image" Target="../media/image382.png"/><Relationship Id="rId929" Type="http://schemas.openxmlformats.org/officeDocument/2006/relationships/image" Target="../media/image3182.png"/><Relationship Id="rId58" Type="http://schemas.openxmlformats.org/officeDocument/2006/relationships/image" Target="../media/image175.png"/><Relationship Id="rId123" Type="http://schemas.openxmlformats.org/officeDocument/2006/relationships/customXml" Target="../ink/ink3812.xml"/><Relationship Id="rId330" Type="http://schemas.openxmlformats.org/officeDocument/2006/relationships/image" Target="../media/image311.png"/><Relationship Id="rId568" Type="http://schemas.openxmlformats.org/officeDocument/2006/relationships/image" Target="../media/image431.png"/><Relationship Id="rId775" Type="http://schemas.openxmlformats.org/officeDocument/2006/relationships/image" Target="../media/image2257.png"/><Relationship Id="rId982" Type="http://schemas.openxmlformats.org/officeDocument/2006/relationships/customXml" Target="../ink/ink4242.xml"/><Relationship Id="rId428" Type="http://schemas.openxmlformats.org/officeDocument/2006/relationships/image" Target="../media/image361.png"/><Relationship Id="rId635" Type="http://schemas.openxmlformats.org/officeDocument/2006/relationships/image" Target="../media/image464.png"/><Relationship Id="rId842" Type="http://schemas.openxmlformats.org/officeDocument/2006/relationships/customXml" Target="../ink/ink4172.xml"/><Relationship Id="rId274" Type="http://schemas.openxmlformats.org/officeDocument/2006/relationships/image" Target="../media/image283.png"/><Relationship Id="rId481" Type="http://schemas.openxmlformats.org/officeDocument/2006/relationships/customXml" Target="../ink/ink3991.xml"/><Relationship Id="rId702" Type="http://schemas.openxmlformats.org/officeDocument/2006/relationships/customXml" Target="../ink/ink4102.xml"/><Relationship Id="rId69" Type="http://schemas.openxmlformats.org/officeDocument/2006/relationships/customXml" Target="../ink/ink3785.xml"/><Relationship Id="rId134" Type="http://schemas.openxmlformats.org/officeDocument/2006/relationships/image" Target="../media/image213.png"/><Relationship Id="rId579" Type="http://schemas.openxmlformats.org/officeDocument/2006/relationships/customXml" Target="../ink/ink4040.xml"/><Relationship Id="rId786" Type="http://schemas.openxmlformats.org/officeDocument/2006/relationships/customXml" Target="../ink/ink4144.xml"/><Relationship Id="rId341" Type="http://schemas.openxmlformats.org/officeDocument/2006/relationships/customXml" Target="../ink/ink3921.xml"/><Relationship Id="rId439" Type="http://schemas.openxmlformats.org/officeDocument/2006/relationships/customXml" Target="../ink/ink3970.xml"/><Relationship Id="rId646" Type="http://schemas.openxmlformats.org/officeDocument/2006/relationships/customXml" Target="../ink/ink4074.xml"/><Relationship Id="rId201" Type="http://schemas.openxmlformats.org/officeDocument/2006/relationships/customXml" Target="../ink/ink3851.xml"/><Relationship Id="rId285" Type="http://schemas.openxmlformats.org/officeDocument/2006/relationships/customXml" Target="../ink/ink3893.xml"/><Relationship Id="rId506" Type="http://schemas.openxmlformats.org/officeDocument/2006/relationships/image" Target="../media/image400.png"/><Relationship Id="rId853" Type="http://schemas.openxmlformats.org/officeDocument/2006/relationships/image" Target="../media/image3143.png"/><Relationship Id="rId492" Type="http://schemas.openxmlformats.org/officeDocument/2006/relationships/image" Target="../media/image393.png"/><Relationship Id="rId713" Type="http://schemas.openxmlformats.org/officeDocument/2006/relationships/image" Target="../media/image2226.png"/><Relationship Id="rId797" Type="http://schemas.openxmlformats.org/officeDocument/2006/relationships/image" Target="../media/image3113.png"/><Relationship Id="rId920" Type="http://schemas.openxmlformats.org/officeDocument/2006/relationships/customXml" Target="../ink/ink4211.xml"/><Relationship Id="rId145" Type="http://schemas.openxmlformats.org/officeDocument/2006/relationships/customXml" Target="../ink/ink3823.xml"/><Relationship Id="rId352" Type="http://schemas.openxmlformats.org/officeDocument/2006/relationships/image" Target="../media/image323.png"/><Relationship Id="rId212" Type="http://schemas.openxmlformats.org/officeDocument/2006/relationships/image" Target="../media/image252.png"/><Relationship Id="rId657" Type="http://schemas.openxmlformats.org/officeDocument/2006/relationships/image" Target="../media/image475.png"/><Relationship Id="rId864" Type="http://schemas.openxmlformats.org/officeDocument/2006/relationships/customXml" Target="../ink/ink4183.xml"/><Relationship Id="rId296" Type="http://schemas.openxmlformats.org/officeDocument/2006/relationships/image" Target="../media/image294.png"/><Relationship Id="rId517" Type="http://schemas.openxmlformats.org/officeDocument/2006/relationships/customXml" Target="../ink/ink4009.xml"/><Relationship Id="rId724" Type="http://schemas.openxmlformats.org/officeDocument/2006/relationships/customXml" Target="../ink/ink4113.xml"/><Relationship Id="rId931" Type="http://schemas.openxmlformats.org/officeDocument/2006/relationships/image" Target="../media/image3183.png"/><Relationship Id="rId60" Type="http://schemas.openxmlformats.org/officeDocument/2006/relationships/image" Target="../media/image176.png"/><Relationship Id="rId156" Type="http://schemas.openxmlformats.org/officeDocument/2006/relationships/image" Target="../media/image224.png"/><Relationship Id="rId363" Type="http://schemas.openxmlformats.org/officeDocument/2006/relationships/customXml" Target="../ink/ink3932.xml"/><Relationship Id="rId570" Type="http://schemas.openxmlformats.org/officeDocument/2006/relationships/image" Target="../media/image432.png"/><Relationship Id="rId223" Type="http://schemas.openxmlformats.org/officeDocument/2006/relationships/customXml" Target="../ink/ink3862.xml"/><Relationship Id="rId430" Type="http://schemas.openxmlformats.org/officeDocument/2006/relationships/image" Target="../media/image362.png"/><Relationship Id="rId668" Type="http://schemas.openxmlformats.org/officeDocument/2006/relationships/customXml" Target="../ink/ink4085.xml"/><Relationship Id="rId875" Type="http://schemas.openxmlformats.org/officeDocument/2006/relationships/image" Target="../media/image3154.png"/><Relationship Id="rId18" Type="http://schemas.openxmlformats.org/officeDocument/2006/relationships/customXml" Target="../ink/ink3759.xml"/><Relationship Id="rId528" Type="http://schemas.openxmlformats.org/officeDocument/2006/relationships/image" Target="../media/image411.png"/><Relationship Id="rId735" Type="http://schemas.openxmlformats.org/officeDocument/2006/relationships/image" Target="../media/image2237.png"/><Relationship Id="rId942" Type="http://schemas.openxmlformats.org/officeDocument/2006/relationships/customXml" Target="../ink/ink4222.xml"/><Relationship Id="rId167" Type="http://schemas.openxmlformats.org/officeDocument/2006/relationships/customXml" Target="../ink/ink3834.xml"/><Relationship Id="rId374" Type="http://schemas.openxmlformats.org/officeDocument/2006/relationships/image" Target="../media/image334.png"/><Relationship Id="rId581" Type="http://schemas.openxmlformats.org/officeDocument/2006/relationships/customXml" Target="../ink/ink4041.xml"/><Relationship Id="rId71" Type="http://schemas.openxmlformats.org/officeDocument/2006/relationships/customXml" Target="../ink/ink3786.xml"/><Relationship Id="rId234" Type="http://schemas.openxmlformats.org/officeDocument/2006/relationships/image" Target="../media/image263.png"/><Relationship Id="rId679" Type="http://schemas.openxmlformats.org/officeDocument/2006/relationships/image" Target="../media/image2209.png"/><Relationship Id="rId802" Type="http://schemas.openxmlformats.org/officeDocument/2006/relationships/customXml" Target="../ink/ink4152.xml"/><Relationship Id="rId886" Type="http://schemas.openxmlformats.org/officeDocument/2006/relationships/customXml" Target="../ink/ink4194.xml"/><Relationship Id="rId2" Type="http://schemas.openxmlformats.org/officeDocument/2006/relationships/customXml" Target="../ink/ink3751.xml"/><Relationship Id="rId29" Type="http://schemas.openxmlformats.org/officeDocument/2006/relationships/image" Target="../media/image2193.png"/><Relationship Id="rId441" Type="http://schemas.openxmlformats.org/officeDocument/2006/relationships/customXml" Target="../ink/ink3971.xml"/><Relationship Id="rId539" Type="http://schemas.openxmlformats.org/officeDocument/2006/relationships/customXml" Target="../ink/ink4020.xml"/><Relationship Id="rId746" Type="http://schemas.openxmlformats.org/officeDocument/2006/relationships/customXml" Target="../ink/ink4124.xml"/><Relationship Id="rId178" Type="http://schemas.openxmlformats.org/officeDocument/2006/relationships/image" Target="../media/image235.png"/><Relationship Id="rId301" Type="http://schemas.openxmlformats.org/officeDocument/2006/relationships/customXml" Target="../ink/ink3901.xml"/><Relationship Id="rId953" Type="http://schemas.openxmlformats.org/officeDocument/2006/relationships/image" Target="../media/image3193.png"/><Relationship Id="rId82" Type="http://schemas.openxmlformats.org/officeDocument/2006/relationships/image" Target="../media/image187.png"/><Relationship Id="rId385" Type="http://schemas.openxmlformats.org/officeDocument/2006/relationships/customXml" Target="../ink/ink3943.xml"/><Relationship Id="rId592" Type="http://schemas.openxmlformats.org/officeDocument/2006/relationships/image" Target="../media/image443.png"/><Relationship Id="rId606" Type="http://schemas.openxmlformats.org/officeDocument/2006/relationships/customXml" Target="../ink/ink4054.xml"/><Relationship Id="rId813" Type="http://schemas.openxmlformats.org/officeDocument/2006/relationships/image" Target="../media/image3121.png"/><Relationship Id="rId245" Type="http://schemas.openxmlformats.org/officeDocument/2006/relationships/customXml" Target="../ink/ink3873.xml"/><Relationship Id="rId452" Type="http://schemas.openxmlformats.org/officeDocument/2006/relationships/image" Target="../media/image373.png"/><Relationship Id="rId897" Type="http://schemas.openxmlformats.org/officeDocument/2006/relationships/image" Target="../media/image3165.png"/><Relationship Id="rId105" Type="http://schemas.openxmlformats.org/officeDocument/2006/relationships/customXml" Target="../ink/ink3803.xml"/><Relationship Id="rId312" Type="http://schemas.openxmlformats.org/officeDocument/2006/relationships/image" Target="../media/image302.png"/><Relationship Id="rId757" Type="http://schemas.openxmlformats.org/officeDocument/2006/relationships/image" Target="../media/image2248.png"/><Relationship Id="rId964" Type="http://schemas.openxmlformats.org/officeDocument/2006/relationships/customXml" Target="../ink/ink4233.xml"/><Relationship Id="rId93" Type="http://schemas.openxmlformats.org/officeDocument/2006/relationships/customXml" Target="../ink/ink3797.xml"/><Relationship Id="rId189" Type="http://schemas.openxmlformats.org/officeDocument/2006/relationships/customXml" Target="../ink/ink3845.xml"/><Relationship Id="rId396" Type="http://schemas.openxmlformats.org/officeDocument/2006/relationships/image" Target="../media/image345.png"/><Relationship Id="rId617" Type="http://schemas.openxmlformats.org/officeDocument/2006/relationships/image" Target="../media/image455.png"/><Relationship Id="rId824" Type="http://schemas.openxmlformats.org/officeDocument/2006/relationships/customXml" Target="../ink/ink4163.xml"/><Relationship Id="rId256" Type="http://schemas.openxmlformats.org/officeDocument/2006/relationships/image" Target="../media/image274.png"/><Relationship Id="rId463" Type="http://schemas.openxmlformats.org/officeDocument/2006/relationships/customXml" Target="../ink/ink3982.xml"/><Relationship Id="rId670" Type="http://schemas.openxmlformats.org/officeDocument/2006/relationships/customXml" Target="../ink/ink4086.xml"/><Relationship Id="rId116" Type="http://schemas.openxmlformats.org/officeDocument/2006/relationships/image" Target="../media/image204.png"/><Relationship Id="rId323" Type="http://schemas.openxmlformats.org/officeDocument/2006/relationships/customXml" Target="../ink/ink3912.xml"/><Relationship Id="rId530" Type="http://schemas.openxmlformats.org/officeDocument/2006/relationships/image" Target="../media/image412.png"/><Relationship Id="rId768" Type="http://schemas.openxmlformats.org/officeDocument/2006/relationships/customXml" Target="../ink/ink4135.xml"/><Relationship Id="rId975" Type="http://schemas.openxmlformats.org/officeDocument/2006/relationships/image" Target="../media/image3204.png"/><Relationship Id="rId20" Type="http://schemas.openxmlformats.org/officeDocument/2006/relationships/customXml" Target="../ink/ink3760.xml"/><Relationship Id="rId628" Type="http://schemas.openxmlformats.org/officeDocument/2006/relationships/customXml" Target="../ink/ink4065.xml"/><Relationship Id="rId835" Type="http://schemas.openxmlformats.org/officeDocument/2006/relationships/image" Target="../media/image3134.png"/><Relationship Id="rId267" Type="http://schemas.openxmlformats.org/officeDocument/2006/relationships/customXml" Target="../ink/ink3884.xml"/><Relationship Id="rId474" Type="http://schemas.openxmlformats.org/officeDocument/2006/relationships/image" Target="../media/image384.png"/><Relationship Id="rId127" Type="http://schemas.openxmlformats.org/officeDocument/2006/relationships/customXml" Target="../ink/ink3814.xml"/><Relationship Id="rId681" Type="http://schemas.openxmlformats.org/officeDocument/2006/relationships/image" Target="../media/image2210.png"/><Relationship Id="rId779" Type="http://schemas.openxmlformats.org/officeDocument/2006/relationships/image" Target="../media/image2259.png"/><Relationship Id="rId902" Type="http://schemas.openxmlformats.org/officeDocument/2006/relationships/customXml" Target="../ink/ink4202.xml"/><Relationship Id="rId986" Type="http://schemas.openxmlformats.org/officeDocument/2006/relationships/customXml" Target="../ink/ink4244.xml"/><Relationship Id="rId31" Type="http://schemas.openxmlformats.org/officeDocument/2006/relationships/image" Target="../media/image2194.png"/><Relationship Id="rId334" Type="http://schemas.openxmlformats.org/officeDocument/2006/relationships/image" Target="../media/image313.png"/><Relationship Id="rId541" Type="http://schemas.openxmlformats.org/officeDocument/2006/relationships/customXml" Target="../ink/ink4021.xml"/><Relationship Id="rId639" Type="http://schemas.openxmlformats.org/officeDocument/2006/relationships/image" Target="../media/image466.png"/><Relationship Id="rId180" Type="http://schemas.openxmlformats.org/officeDocument/2006/relationships/image" Target="../media/image236.png"/><Relationship Id="rId278" Type="http://schemas.openxmlformats.org/officeDocument/2006/relationships/image" Target="../media/image285.png"/><Relationship Id="rId401" Type="http://schemas.openxmlformats.org/officeDocument/2006/relationships/customXml" Target="../ink/ink3951.xml"/><Relationship Id="rId846" Type="http://schemas.openxmlformats.org/officeDocument/2006/relationships/customXml" Target="../ink/ink4174.xml"/><Relationship Id="rId485" Type="http://schemas.openxmlformats.org/officeDocument/2006/relationships/customXml" Target="../ink/ink3993.xml"/><Relationship Id="rId692" Type="http://schemas.openxmlformats.org/officeDocument/2006/relationships/customXml" Target="../ink/ink4097.xml"/><Relationship Id="rId706" Type="http://schemas.openxmlformats.org/officeDocument/2006/relationships/customXml" Target="../ink/ink4104.xml"/><Relationship Id="rId913" Type="http://schemas.openxmlformats.org/officeDocument/2006/relationships/image" Target="../media/image3173.png"/><Relationship Id="rId42" Type="http://schemas.openxmlformats.org/officeDocument/2006/relationships/customXml" Target="../ink/ink3771.xml"/><Relationship Id="rId138" Type="http://schemas.openxmlformats.org/officeDocument/2006/relationships/image" Target="../media/image215.png"/><Relationship Id="rId345" Type="http://schemas.openxmlformats.org/officeDocument/2006/relationships/customXml" Target="../ink/ink3923.xml"/><Relationship Id="rId552" Type="http://schemas.openxmlformats.org/officeDocument/2006/relationships/image" Target="../media/image423.png"/><Relationship Id="rId191" Type="http://schemas.openxmlformats.org/officeDocument/2006/relationships/customXml" Target="../ink/ink3846.xml"/><Relationship Id="rId205" Type="http://schemas.openxmlformats.org/officeDocument/2006/relationships/customXml" Target="../ink/ink3853.xml"/><Relationship Id="rId412" Type="http://schemas.openxmlformats.org/officeDocument/2006/relationships/image" Target="../media/image353.png"/><Relationship Id="rId857" Type="http://schemas.openxmlformats.org/officeDocument/2006/relationships/image" Target="../media/image3145.png"/><Relationship Id="rId289" Type="http://schemas.openxmlformats.org/officeDocument/2006/relationships/customXml" Target="../ink/ink3895.xml"/><Relationship Id="rId496" Type="http://schemas.openxmlformats.org/officeDocument/2006/relationships/image" Target="../media/image395.png"/><Relationship Id="rId717" Type="http://schemas.openxmlformats.org/officeDocument/2006/relationships/image" Target="../media/image2228.png"/><Relationship Id="rId924" Type="http://schemas.openxmlformats.org/officeDocument/2006/relationships/customXml" Target="../ink/ink4213.xml"/><Relationship Id="rId53" Type="http://schemas.openxmlformats.org/officeDocument/2006/relationships/customXml" Target="../ink/ink3777.xml"/><Relationship Id="rId149" Type="http://schemas.openxmlformats.org/officeDocument/2006/relationships/customXml" Target="../ink/ink3825.xml"/><Relationship Id="rId356" Type="http://schemas.openxmlformats.org/officeDocument/2006/relationships/image" Target="../media/image325.png"/><Relationship Id="rId563" Type="http://schemas.openxmlformats.org/officeDocument/2006/relationships/customXml" Target="../ink/ink4032.xml"/><Relationship Id="rId770" Type="http://schemas.openxmlformats.org/officeDocument/2006/relationships/customXml" Target="../ink/ink4136.xml"/><Relationship Id="rId216" Type="http://schemas.openxmlformats.org/officeDocument/2006/relationships/image" Target="../media/image254.png"/><Relationship Id="rId423" Type="http://schemas.openxmlformats.org/officeDocument/2006/relationships/customXml" Target="../ink/ink3962.xml"/><Relationship Id="rId868" Type="http://schemas.openxmlformats.org/officeDocument/2006/relationships/customXml" Target="../ink/ink4185.xml"/><Relationship Id="rId630" Type="http://schemas.openxmlformats.org/officeDocument/2006/relationships/customXml" Target="../ink/ink4066.xml"/><Relationship Id="rId728" Type="http://schemas.openxmlformats.org/officeDocument/2006/relationships/customXml" Target="../ink/ink4115.xml"/><Relationship Id="rId935" Type="http://schemas.openxmlformats.org/officeDocument/2006/relationships/image" Target="../media/image3185.png"/><Relationship Id="rId64" Type="http://schemas.openxmlformats.org/officeDocument/2006/relationships/image" Target="../media/image178.png"/><Relationship Id="rId367" Type="http://schemas.openxmlformats.org/officeDocument/2006/relationships/customXml" Target="../ink/ink3934.xml"/><Relationship Id="rId574" Type="http://schemas.openxmlformats.org/officeDocument/2006/relationships/image" Target="../media/image434.png"/><Relationship Id="rId227" Type="http://schemas.openxmlformats.org/officeDocument/2006/relationships/customXml" Target="../ink/ink3864.xml"/><Relationship Id="rId781" Type="http://schemas.openxmlformats.org/officeDocument/2006/relationships/image" Target="../media/image2260.png"/><Relationship Id="rId879" Type="http://schemas.openxmlformats.org/officeDocument/2006/relationships/image" Target="../media/image3156.png"/><Relationship Id="rId434" Type="http://schemas.openxmlformats.org/officeDocument/2006/relationships/image" Target="../media/image364.png"/><Relationship Id="rId641" Type="http://schemas.openxmlformats.org/officeDocument/2006/relationships/image" Target="../media/image467.png"/><Relationship Id="rId739" Type="http://schemas.openxmlformats.org/officeDocument/2006/relationships/image" Target="../media/image2239.png"/><Relationship Id="rId280" Type="http://schemas.openxmlformats.org/officeDocument/2006/relationships/image" Target="../media/image286.png"/><Relationship Id="rId501" Type="http://schemas.openxmlformats.org/officeDocument/2006/relationships/customXml" Target="../ink/ink4001.xml"/><Relationship Id="rId946" Type="http://schemas.openxmlformats.org/officeDocument/2006/relationships/customXml" Target="../ink/ink4224.xml"/><Relationship Id="rId75" Type="http://schemas.openxmlformats.org/officeDocument/2006/relationships/customXml" Target="../ink/ink3788.xml"/><Relationship Id="rId140" Type="http://schemas.openxmlformats.org/officeDocument/2006/relationships/image" Target="../media/image216.png"/><Relationship Id="rId378" Type="http://schemas.openxmlformats.org/officeDocument/2006/relationships/image" Target="../media/image336.png"/><Relationship Id="rId585" Type="http://schemas.openxmlformats.org/officeDocument/2006/relationships/customXml" Target="../ink/ink4043.xml"/><Relationship Id="rId792" Type="http://schemas.openxmlformats.org/officeDocument/2006/relationships/customXml" Target="../ink/ink4147.xml"/><Relationship Id="rId806" Type="http://schemas.openxmlformats.org/officeDocument/2006/relationships/customXml" Target="../ink/ink4154.xml"/><Relationship Id="rId6" Type="http://schemas.openxmlformats.org/officeDocument/2006/relationships/customXml" Target="../ink/ink3753.xml"/><Relationship Id="rId238" Type="http://schemas.openxmlformats.org/officeDocument/2006/relationships/image" Target="../media/image265.png"/><Relationship Id="rId445" Type="http://schemas.openxmlformats.org/officeDocument/2006/relationships/customXml" Target="../ink/ink3973.xml"/><Relationship Id="rId652" Type="http://schemas.openxmlformats.org/officeDocument/2006/relationships/customXml" Target="../ink/ink4077.xml"/><Relationship Id="rId291" Type="http://schemas.openxmlformats.org/officeDocument/2006/relationships/customXml" Target="../ink/ink3896.xml"/><Relationship Id="rId305" Type="http://schemas.openxmlformats.org/officeDocument/2006/relationships/customXml" Target="../ink/ink3903.xml"/><Relationship Id="rId512" Type="http://schemas.openxmlformats.org/officeDocument/2006/relationships/image" Target="../media/image403.png"/><Relationship Id="rId957" Type="http://schemas.openxmlformats.org/officeDocument/2006/relationships/image" Target="../media/image3195.png"/><Relationship Id="rId86" Type="http://schemas.openxmlformats.org/officeDocument/2006/relationships/image" Target="../media/image189.png"/><Relationship Id="rId151" Type="http://schemas.openxmlformats.org/officeDocument/2006/relationships/customXml" Target="../ink/ink3826.xml"/><Relationship Id="rId389" Type="http://schemas.openxmlformats.org/officeDocument/2006/relationships/customXml" Target="../ink/ink3945.xml"/><Relationship Id="rId596" Type="http://schemas.openxmlformats.org/officeDocument/2006/relationships/image" Target="../media/image445.png"/><Relationship Id="rId817" Type="http://schemas.openxmlformats.org/officeDocument/2006/relationships/image" Target="../media/image3123.png"/><Relationship Id="rId249" Type="http://schemas.openxmlformats.org/officeDocument/2006/relationships/customXml" Target="../ink/ink3875.xml"/><Relationship Id="rId456" Type="http://schemas.openxmlformats.org/officeDocument/2006/relationships/image" Target="../media/image375.png"/><Relationship Id="rId663" Type="http://schemas.openxmlformats.org/officeDocument/2006/relationships/image" Target="../media/image2201.png"/><Relationship Id="rId870" Type="http://schemas.openxmlformats.org/officeDocument/2006/relationships/customXml" Target="../ink/ink4186.xml"/><Relationship Id="rId13" Type="http://schemas.openxmlformats.org/officeDocument/2006/relationships/image" Target="../media/image2185.png"/><Relationship Id="rId109" Type="http://schemas.openxmlformats.org/officeDocument/2006/relationships/customXml" Target="../ink/ink3805.xml"/><Relationship Id="rId316" Type="http://schemas.openxmlformats.org/officeDocument/2006/relationships/image" Target="../media/image304.png"/><Relationship Id="rId523" Type="http://schemas.openxmlformats.org/officeDocument/2006/relationships/customXml" Target="../ink/ink4012.xml"/><Relationship Id="rId968" Type="http://schemas.openxmlformats.org/officeDocument/2006/relationships/customXml" Target="../ink/ink4235.xml"/><Relationship Id="rId97" Type="http://schemas.openxmlformats.org/officeDocument/2006/relationships/customXml" Target="../ink/ink3799.xml"/><Relationship Id="rId730" Type="http://schemas.openxmlformats.org/officeDocument/2006/relationships/customXml" Target="../ink/ink4116.xml"/><Relationship Id="rId828" Type="http://schemas.openxmlformats.org/officeDocument/2006/relationships/customXml" Target="../ink/ink4165.xml"/><Relationship Id="rId162" Type="http://schemas.openxmlformats.org/officeDocument/2006/relationships/image" Target="../media/image227.png"/><Relationship Id="rId467" Type="http://schemas.openxmlformats.org/officeDocument/2006/relationships/customXml" Target="../ink/ink3984.xml"/><Relationship Id="rId674" Type="http://schemas.openxmlformats.org/officeDocument/2006/relationships/customXml" Target="../ink/ink4088.xml"/><Relationship Id="rId881" Type="http://schemas.openxmlformats.org/officeDocument/2006/relationships/image" Target="../media/image3157.png"/><Relationship Id="rId979" Type="http://schemas.openxmlformats.org/officeDocument/2006/relationships/image" Target="../media/image3206.png"/><Relationship Id="rId24" Type="http://schemas.openxmlformats.org/officeDocument/2006/relationships/customXml" Target="../ink/ink3762.xml"/><Relationship Id="rId327" Type="http://schemas.openxmlformats.org/officeDocument/2006/relationships/customXml" Target="../ink/ink3914.xml"/><Relationship Id="rId534" Type="http://schemas.openxmlformats.org/officeDocument/2006/relationships/image" Target="../media/image414.png"/><Relationship Id="rId741" Type="http://schemas.openxmlformats.org/officeDocument/2006/relationships/image" Target="../media/image2240.png"/><Relationship Id="rId839" Type="http://schemas.openxmlformats.org/officeDocument/2006/relationships/image" Target="../media/image3136.png"/><Relationship Id="rId173" Type="http://schemas.openxmlformats.org/officeDocument/2006/relationships/customXml" Target="../ink/ink3837.xml"/><Relationship Id="rId380" Type="http://schemas.openxmlformats.org/officeDocument/2006/relationships/image" Target="../media/image337.png"/><Relationship Id="rId601" Type="http://schemas.openxmlformats.org/officeDocument/2006/relationships/customXml" Target="../ink/ink4051.xml"/><Relationship Id="rId240" Type="http://schemas.openxmlformats.org/officeDocument/2006/relationships/image" Target="../media/image266.png"/><Relationship Id="rId478" Type="http://schemas.openxmlformats.org/officeDocument/2006/relationships/image" Target="../media/image386.png"/><Relationship Id="rId685" Type="http://schemas.openxmlformats.org/officeDocument/2006/relationships/image" Target="../media/image2212.png"/><Relationship Id="rId892" Type="http://schemas.openxmlformats.org/officeDocument/2006/relationships/customXml" Target="../ink/ink4197.xml"/><Relationship Id="rId906" Type="http://schemas.openxmlformats.org/officeDocument/2006/relationships/customXml" Target="../ink/ink4204.xml"/><Relationship Id="rId35" Type="http://schemas.openxmlformats.org/officeDocument/2006/relationships/image" Target="../media/image2196.png"/><Relationship Id="rId100" Type="http://schemas.openxmlformats.org/officeDocument/2006/relationships/image" Target="../media/image196.png"/><Relationship Id="rId338" Type="http://schemas.openxmlformats.org/officeDocument/2006/relationships/image" Target="../media/image316.png"/><Relationship Id="rId545" Type="http://schemas.openxmlformats.org/officeDocument/2006/relationships/customXml" Target="../ink/ink4023.xml"/><Relationship Id="rId752" Type="http://schemas.openxmlformats.org/officeDocument/2006/relationships/customXml" Target="../ink/ink4127.xml"/><Relationship Id="rId184" Type="http://schemas.openxmlformats.org/officeDocument/2006/relationships/image" Target="../media/image238.png"/><Relationship Id="rId391" Type="http://schemas.openxmlformats.org/officeDocument/2006/relationships/customXml" Target="../ink/ink3946.xml"/><Relationship Id="rId405" Type="http://schemas.openxmlformats.org/officeDocument/2006/relationships/customXml" Target="../ink/ink3953.xml"/><Relationship Id="rId612" Type="http://schemas.openxmlformats.org/officeDocument/2006/relationships/customXml" Target="../ink/ink4057.xml"/><Relationship Id="rId251" Type="http://schemas.openxmlformats.org/officeDocument/2006/relationships/customXml" Target="../ink/ink3876.xml"/><Relationship Id="rId489" Type="http://schemas.openxmlformats.org/officeDocument/2006/relationships/customXml" Target="../ink/ink3995.xml"/><Relationship Id="rId696" Type="http://schemas.openxmlformats.org/officeDocument/2006/relationships/customXml" Target="../ink/ink4099.xml"/><Relationship Id="rId917" Type="http://schemas.openxmlformats.org/officeDocument/2006/relationships/image" Target="../media/image3175.png"/><Relationship Id="rId46" Type="http://schemas.openxmlformats.org/officeDocument/2006/relationships/image" Target="../media/image169.png"/><Relationship Id="rId349" Type="http://schemas.openxmlformats.org/officeDocument/2006/relationships/customXml" Target="../ink/ink3925.xml"/><Relationship Id="rId556" Type="http://schemas.openxmlformats.org/officeDocument/2006/relationships/image" Target="../media/image425.png"/><Relationship Id="rId763" Type="http://schemas.openxmlformats.org/officeDocument/2006/relationships/image" Target="../media/image2251.png"/><Relationship Id="rId111" Type="http://schemas.openxmlformats.org/officeDocument/2006/relationships/customXml" Target="../ink/ink3806.xml"/><Relationship Id="rId195" Type="http://schemas.openxmlformats.org/officeDocument/2006/relationships/customXml" Target="../ink/ink3848.xml"/><Relationship Id="rId209" Type="http://schemas.openxmlformats.org/officeDocument/2006/relationships/customXml" Target="../ink/ink3855.xml"/><Relationship Id="rId416" Type="http://schemas.openxmlformats.org/officeDocument/2006/relationships/image" Target="../media/image355.png"/><Relationship Id="rId970" Type="http://schemas.openxmlformats.org/officeDocument/2006/relationships/customXml" Target="../ink/ink4236.xml"/><Relationship Id="rId623" Type="http://schemas.openxmlformats.org/officeDocument/2006/relationships/image" Target="../media/image458.png"/><Relationship Id="rId830" Type="http://schemas.openxmlformats.org/officeDocument/2006/relationships/customXml" Target="../ink/ink4166.xml"/><Relationship Id="rId928" Type="http://schemas.openxmlformats.org/officeDocument/2006/relationships/customXml" Target="../ink/ink4215.xml"/><Relationship Id="rId57" Type="http://schemas.openxmlformats.org/officeDocument/2006/relationships/customXml" Target="../ink/ink3779.xml"/><Relationship Id="rId262" Type="http://schemas.openxmlformats.org/officeDocument/2006/relationships/image" Target="../media/image277.png"/><Relationship Id="rId567" Type="http://schemas.openxmlformats.org/officeDocument/2006/relationships/customXml" Target="../ink/ink4034.xml"/><Relationship Id="rId122" Type="http://schemas.openxmlformats.org/officeDocument/2006/relationships/image" Target="../media/image207.png"/><Relationship Id="rId774" Type="http://schemas.openxmlformats.org/officeDocument/2006/relationships/customXml" Target="../ink/ink4138.xml"/><Relationship Id="rId981" Type="http://schemas.openxmlformats.org/officeDocument/2006/relationships/image" Target="../media/image3207.png"/><Relationship Id="rId427" Type="http://schemas.openxmlformats.org/officeDocument/2006/relationships/customXml" Target="../ink/ink3964.xml"/><Relationship Id="rId634" Type="http://schemas.openxmlformats.org/officeDocument/2006/relationships/customXml" Target="../ink/ink4068.xml"/><Relationship Id="rId841" Type="http://schemas.openxmlformats.org/officeDocument/2006/relationships/image" Target="../media/image3137.png"/><Relationship Id="rId273" Type="http://schemas.openxmlformats.org/officeDocument/2006/relationships/customXml" Target="../ink/ink3887.xml"/><Relationship Id="rId480" Type="http://schemas.openxmlformats.org/officeDocument/2006/relationships/image" Target="../media/image387.png"/><Relationship Id="rId701" Type="http://schemas.openxmlformats.org/officeDocument/2006/relationships/image" Target="../media/image2220.png"/><Relationship Id="rId939" Type="http://schemas.openxmlformats.org/officeDocument/2006/relationships/image" Target="../media/image3186.png"/><Relationship Id="rId68" Type="http://schemas.openxmlformats.org/officeDocument/2006/relationships/image" Target="../media/image180.png"/><Relationship Id="rId133" Type="http://schemas.openxmlformats.org/officeDocument/2006/relationships/customXml" Target="../ink/ink3817.xml"/><Relationship Id="rId340" Type="http://schemas.openxmlformats.org/officeDocument/2006/relationships/image" Target="../media/image317.png"/><Relationship Id="rId578" Type="http://schemas.openxmlformats.org/officeDocument/2006/relationships/image" Target="../media/image436.png"/><Relationship Id="rId785" Type="http://schemas.openxmlformats.org/officeDocument/2006/relationships/image" Target="../media/image2262.png"/><Relationship Id="rId200" Type="http://schemas.openxmlformats.org/officeDocument/2006/relationships/image" Target="../media/image246.png"/><Relationship Id="rId438" Type="http://schemas.openxmlformats.org/officeDocument/2006/relationships/image" Target="../media/image366.png"/><Relationship Id="rId645" Type="http://schemas.openxmlformats.org/officeDocument/2006/relationships/image" Target="../media/image469.png"/><Relationship Id="rId852" Type="http://schemas.openxmlformats.org/officeDocument/2006/relationships/customXml" Target="../ink/ink4177.xml"/><Relationship Id="rId284" Type="http://schemas.openxmlformats.org/officeDocument/2006/relationships/image" Target="../media/image288.png"/><Relationship Id="rId491" Type="http://schemas.openxmlformats.org/officeDocument/2006/relationships/customXml" Target="../ink/ink3996.xml"/><Relationship Id="rId505" Type="http://schemas.openxmlformats.org/officeDocument/2006/relationships/customXml" Target="../ink/ink4003.xml"/><Relationship Id="rId712" Type="http://schemas.openxmlformats.org/officeDocument/2006/relationships/customXml" Target="../ink/ink4107.xml"/><Relationship Id="rId79" Type="http://schemas.openxmlformats.org/officeDocument/2006/relationships/customXml" Target="../ink/ink3790.xml"/><Relationship Id="rId144" Type="http://schemas.openxmlformats.org/officeDocument/2006/relationships/image" Target="../media/image218.png"/><Relationship Id="rId589" Type="http://schemas.openxmlformats.org/officeDocument/2006/relationships/customXml" Target="../ink/ink4045.xml"/><Relationship Id="rId796" Type="http://schemas.openxmlformats.org/officeDocument/2006/relationships/customXml" Target="../ink/ink4149.xml"/><Relationship Id="rId351" Type="http://schemas.openxmlformats.org/officeDocument/2006/relationships/customXml" Target="../ink/ink3926.xml"/><Relationship Id="rId449" Type="http://schemas.openxmlformats.org/officeDocument/2006/relationships/customXml" Target="../ink/ink3975.xml"/><Relationship Id="rId656" Type="http://schemas.openxmlformats.org/officeDocument/2006/relationships/customXml" Target="../ink/ink4079.xml"/><Relationship Id="rId863" Type="http://schemas.openxmlformats.org/officeDocument/2006/relationships/image" Target="../media/image3148.png"/><Relationship Id="rId211" Type="http://schemas.openxmlformats.org/officeDocument/2006/relationships/customXml" Target="../ink/ink3856.xml"/><Relationship Id="rId295" Type="http://schemas.openxmlformats.org/officeDocument/2006/relationships/customXml" Target="../ink/ink3898.xml"/><Relationship Id="rId309" Type="http://schemas.openxmlformats.org/officeDocument/2006/relationships/customXml" Target="../ink/ink3905.xml"/><Relationship Id="rId516" Type="http://schemas.openxmlformats.org/officeDocument/2006/relationships/image" Target="../media/image405.png"/><Relationship Id="rId723" Type="http://schemas.openxmlformats.org/officeDocument/2006/relationships/image" Target="../media/image2231.png"/><Relationship Id="rId930" Type="http://schemas.openxmlformats.org/officeDocument/2006/relationships/customXml" Target="../ink/ink4216.xml"/><Relationship Id="rId155" Type="http://schemas.openxmlformats.org/officeDocument/2006/relationships/customXml" Target="../ink/ink3828.xml"/><Relationship Id="rId362" Type="http://schemas.openxmlformats.org/officeDocument/2006/relationships/image" Target="../media/image328.png"/><Relationship Id="rId222" Type="http://schemas.openxmlformats.org/officeDocument/2006/relationships/image" Target="../media/image257.png"/><Relationship Id="rId667" Type="http://schemas.openxmlformats.org/officeDocument/2006/relationships/image" Target="../media/image2203.png"/><Relationship Id="rId874" Type="http://schemas.openxmlformats.org/officeDocument/2006/relationships/customXml" Target="../ink/ink4188.xml"/><Relationship Id="rId17" Type="http://schemas.openxmlformats.org/officeDocument/2006/relationships/image" Target="../media/image2187.png"/><Relationship Id="rId527" Type="http://schemas.openxmlformats.org/officeDocument/2006/relationships/customXml" Target="../ink/ink4014.xml"/><Relationship Id="rId734" Type="http://schemas.openxmlformats.org/officeDocument/2006/relationships/customXml" Target="../ink/ink4118.xml"/><Relationship Id="rId941" Type="http://schemas.openxmlformats.org/officeDocument/2006/relationships/image" Target="../media/image3187.png"/><Relationship Id="rId70" Type="http://schemas.openxmlformats.org/officeDocument/2006/relationships/image" Target="../media/image181.png"/><Relationship Id="rId166" Type="http://schemas.openxmlformats.org/officeDocument/2006/relationships/image" Target="../media/image229.png"/><Relationship Id="rId373" Type="http://schemas.openxmlformats.org/officeDocument/2006/relationships/customXml" Target="../ink/ink3937.xml"/><Relationship Id="rId580" Type="http://schemas.openxmlformats.org/officeDocument/2006/relationships/image" Target="../media/image437.png"/><Relationship Id="rId801" Type="http://schemas.openxmlformats.org/officeDocument/2006/relationships/image" Target="../media/image3115.png"/><Relationship Id="rId1" Type="http://schemas.openxmlformats.org/officeDocument/2006/relationships/slideLayout" Target="../slideLayouts/slideLayout7.xml"/><Relationship Id="rId233" Type="http://schemas.openxmlformats.org/officeDocument/2006/relationships/customXml" Target="../ink/ink3867.xml"/><Relationship Id="rId440" Type="http://schemas.openxmlformats.org/officeDocument/2006/relationships/image" Target="../media/image367.png"/><Relationship Id="rId678" Type="http://schemas.openxmlformats.org/officeDocument/2006/relationships/customXml" Target="../ink/ink4090.xml"/><Relationship Id="rId885" Type="http://schemas.openxmlformats.org/officeDocument/2006/relationships/image" Target="../media/image3159.png"/><Relationship Id="rId28" Type="http://schemas.openxmlformats.org/officeDocument/2006/relationships/customXml" Target="../ink/ink3764.xml"/><Relationship Id="rId300" Type="http://schemas.openxmlformats.org/officeDocument/2006/relationships/image" Target="../media/image296.png"/><Relationship Id="rId538" Type="http://schemas.openxmlformats.org/officeDocument/2006/relationships/image" Target="../media/image416.png"/><Relationship Id="rId745" Type="http://schemas.openxmlformats.org/officeDocument/2006/relationships/image" Target="../media/image2242.png"/><Relationship Id="rId952" Type="http://schemas.openxmlformats.org/officeDocument/2006/relationships/customXml" Target="../ink/ink4227.xml"/><Relationship Id="rId81" Type="http://schemas.openxmlformats.org/officeDocument/2006/relationships/customXml" Target="../ink/ink3791.xml"/><Relationship Id="rId177" Type="http://schemas.openxmlformats.org/officeDocument/2006/relationships/customXml" Target="../ink/ink3839.xml"/><Relationship Id="rId384" Type="http://schemas.openxmlformats.org/officeDocument/2006/relationships/image" Target="../media/image339.png"/><Relationship Id="rId591" Type="http://schemas.openxmlformats.org/officeDocument/2006/relationships/customXml" Target="../ink/ink4046.xml"/><Relationship Id="rId605" Type="http://schemas.openxmlformats.org/officeDocument/2006/relationships/customXml" Target="../ink/ink4053.xml"/><Relationship Id="rId812" Type="http://schemas.openxmlformats.org/officeDocument/2006/relationships/customXml" Target="../ink/ink4157.xml"/><Relationship Id="rId244" Type="http://schemas.openxmlformats.org/officeDocument/2006/relationships/image" Target="../media/image268.png"/><Relationship Id="rId689" Type="http://schemas.openxmlformats.org/officeDocument/2006/relationships/image" Target="../media/image2214.png"/><Relationship Id="rId896" Type="http://schemas.openxmlformats.org/officeDocument/2006/relationships/customXml" Target="../ink/ink4199.xml"/><Relationship Id="rId39" Type="http://schemas.openxmlformats.org/officeDocument/2006/relationships/image" Target="../media/image2199.png"/><Relationship Id="rId451" Type="http://schemas.openxmlformats.org/officeDocument/2006/relationships/customXml" Target="../ink/ink3976.xml"/><Relationship Id="rId549" Type="http://schemas.openxmlformats.org/officeDocument/2006/relationships/customXml" Target="../ink/ink4025.xml"/><Relationship Id="rId756" Type="http://schemas.openxmlformats.org/officeDocument/2006/relationships/customXml" Target="../ink/ink4129.xml"/><Relationship Id="rId104" Type="http://schemas.openxmlformats.org/officeDocument/2006/relationships/image" Target="../media/image198.png"/><Relationship Id="rId188" Type="http://schemas.openxmlformats.org/officeDocument/2006/relationships/image" Target="../media/image240.png"/><Relationship Id="rId311" Type="http://schemas.openxmlformats.org/officeDocument/2006/relationships/customXml" Target="../ink/ink3906.xml"/><Relationship Id="rId395" Type="http://schemas.openxmlformats.org/officeDocument/2006/relationships/customXml" Target="../ink/ink3948.xml"/><Relationship Id="rId409" Type="http://schemas.openxmlformats.org/officeDocument/2006/relationships/customXml" Target="../ink/ink3955.xml"/><Relationship Id="rId963" Type="http://schemas.openxmlformats.org/officeDocument/2006/relationships/image" Target="../media/image3198.png"/><Relationship Id="rId92" Type="http://schemas.openxmlformats.org/officeDocument/2006/relationships/image" Target="../media/image192.png"/><Relationship Id="rId616" Type="http://schemas.openxmlformats.org/officeDocument/2006/relationships/customXml" Target="../ink/ink4059.xml"/><Relationship Id="rId823" Type="http://schemas.openxmlformats.org/officeDocument/2006/relationships/image" Target="../media/image3126.png"/><Relationship Id="rId255" Type="http://schemas.openxmlformats.org/officeDocument/2006/relationships/customXml" Target="../ink/ink3878.xml"/><Relationship Id="rId462" Type="http://schemas.openxmlformats.org/officeDocument/2006/relationships/image" Target="../media/image378.png"/><Relationship Id="rId115" Type="http://schemas.openxmlformats.org/officeDocument/2006/relationships/customXml" Target="../ink/ink3808.xml"/><Relationship Id="rId322" Type="http://schemas.openxmlformats.org/officeDocument/2006/relationships/image" Target="../media/image307.png"/><Relationship Id="rId767" Type="http://schemas.openxmlformats.org/officeDocument/2006/relationships/image" Target="../media/image2253.png"/><Relationship Id="rId974" Type="http://schemas.openxmlformats.org/officeDocument/2006/relationships/customXml" Target="../ink/ink4238.xml"/><Relationship Id="rId199" Type="http://schemas.openxmlformats.org/officeDocument/2006/relationships/customXml" Target="../ink/ink3850.xml"/><Relationship Id="rId627" Type="http://schemas.openxmlformats.org/officeDocument/2006/relationships/image" Target="../media/image460.png"/><Relationship Id="rId834" Type="http://schemas.openxmlformats.org/officeDocument/2006/relationships/customXml" Target="../ink/ink4168.xml"/><Relationship Id="rId266" Type="http://schemas.openxmlformats.org/officeDocument/2006/relationships/image" Target="../media/image279.png"/><Relationship Id="rId473" Type="http://schemas.openxmlformats.org/officeDocument/2006/relationships/customXml" Target="../ink/ink3987.xml"/><Relationship Id="rId680" Type="http://schemas.openxmlformats.org/officeDocument/2006/relationships/customXml" Target="../ink/ink4091.xml"/><Relationship Id="rId901" Type="http://schemas.openxmlformats.org/officeDocument/2006/relationships/image" Target="../media/image3167.png"/><Relationship Id="rId30" Type="http://schemas.openxmlformats.org/officeDocument/2006/relationships/customXml" Target="../ink/ink3765.xml"/><Relationship Id="rId126" Type="http://schemas.openxmlformats.org/officeDocument/2006/relationships/image" Target="../media/image209.png"/><Relationship Id="rId333" Type="http://schemas.openxmlformats.org/officeDocument/2006/relationships/customXml" Target="../ink/ink3917.xml"/><Relationship Id="rId540" Type="http://schemas.openxmlformats.org/officeDocument/2006/relationships/image" Target="../media/image417.png"/><Relationship Id="rId778" Type="http://schemas.openxmlformats.org/officeDocument/2006/relationships/customXml" Target="../ink/ink4140.xml"/><Relationship Id="rId985" Type="http://schemas.openxmlformats.org/officeDocument/2006/relationships/image" Target="../media/image3209.png"/><Relationship Id="rId72" Type="http://schemas.openxmlformats.org/officeDocument/2006/relationships/image" Target="../media/image182.png"/><Relationship Id="rId375" Type="http://schemas.openxmlformats.org/officeDocument/2006/relationships/customXml" Target="../ink/ink3938.xml"/><Relationship Id="rId582" Type="http://schemas.openxmlformats.org/officeDocument/2006/relationships/image" Target="../media/image438.png"/><Relationship Id="rId638" Type="http://schemas.openxmlformats.org/officeDocument/2006/relationships/customXml" Target="../ink/ink4070.xml"/><Relationship Id="rId803" Type="http://schemas.openxmlformats.org/officeDocument/2006/relationships/image" Target="../media/image3116.png"/><Relationship Id="rId845" Type="http://schemas.openxmlformats.org/officeDocument/2006/relationships/image" Target="../media/image3139.png"/><Relationship Id="rId3" Type="http://schemas.openxmlformats.org/officeDocument/2006/relationships/image" Target="../media/image2180.png"/><Relationship Id="rId235" Type="http://schemas.openxmlformats.org/officeDocument/2006/relationships/customXml" Target="../ink/ink3868.xml"/><Relationship Id="rId277" Type="http://schemas.openxmlformats.org/officeDocument/2006/relationships/customXml" Target="../ink/ink3889.xml"/><Relationship Id="rId400" Type="http://schemas.openxmlformats.org/officeDocument/2006/relationships/image" Target="../media/image347.png"/><Relationship Id="rId442" Type="http://schemas.openxmlformats.org/officeDocument/2006/relationships/image" Target="../media/image368.png"/><Relationship Id="rId484" Type="http://schemas.openxmlformats.org/officeDocument/2006/relationships/image" Target="../media/image389.png"/><Relationship Id="rId705" Type="http://schemas.openxmlformats.org/officeDocument/2006/relationships/image" Target="../media/image2222.png"/><Relationship Id="rId887" Type="http://schemas.openxmlformats.org/officeDocument/2006/relationships/image" Target="../media/image3160.png"/><Relationship Id="rId137" Type="http://schemas.openxmlformats.org/officeDocument/2006/relationships/customXml" Target="../ink/ink3819.xml"/><Relationship Id="rId302" Type="http://schemas.openxmlformats.org/officeDocument/2006/relationships/image" Target="../media/image297.png"/><Relationship Id="rId344" Type="http://schemas.openxmlformats.org/officeDocument/2006/relationships/image" Target="../media/image319.png"/><Relationship Id="rId691" Type="http://schemas.openxmlformats.org/officeDocument/2006/relationships/image" Target="../media/image2215.png"/><Relationship Id="rId747" Type="http://schemas.openxmlformats.org/officeDocument/2006/relationships/image" Target="../media/image2243.png"/><Relationship Id="rId789" Type="http://schemas.openxmlformats.org/officeDocument/2006/relationships/image" Target="../media/image2264.png"/><Relationship Id="rId912" Type="http://schemas.openxmlformats.org/officeDocument/2006/relationships/customXml" Target="../ink/ink4207.xml"/><Relationship Id="rId954" Type="http://schemas.openxmlformats.org/officeDocument/2006/relationships/customXml" Target="../ink/ink4228.xml"/><Relationship Id="rId41" Type="http://schemas.openxmlformats.org/officeDocument/2006/relationships/image" Target="../media/image167.png"/><Relationship Id="rId83" Type="http://schemas.openxmlformats.org/officeDocument/2006/relationships/customXml" Target="../ink/ink3792.xml"/><Relationship Id="rId179" Type="http://schemas.openxmlformats.org/officeDocument/2006/relationships/customXml" Target="../ink/ink3840.xml"/><Relationship Id="rId386" Type="http://schemas.openxmlformats.org/officeDocument/2006/relationships/image" Target="../media/image340.png"/><Relationship Id="rId551" Type="http://schemas.openxmlformats.org/officeDocument/2006/relationships/customXml" Target="../ink/ink4026.xml"/><Relationship Id="rId593" Type="http://schemas.openxmlformats.org/officeDocument/2006/relationships/customXml" Target="../ink/ink4047.xml"/><Relationship Id="rId607" Type="http://schemas.openxmlformats.org/officeDocument/2006/relationships/image" Target="../media/image450.png"/><Relationship Id="rId649" Type="http://schemas.openxmlformats.org/officeDocument/2006/relationships/image" Target="../media/image471.png"/><Relationship Id="rId814" Type="http://schemas.openxmlformats.org/officeDocument/2006/relationships/customXml" Target="../ink/ink4158.xml"/><Relationship Id="rId856" Type="http://schemas.openxmlformats.org/officeDocument/2006/relationships/customXml" Target="../ink/ink4179.xml"/><Relationship Id="rId190" Type="http://schemas.openxmlformats.org/officeDocument/2006/relationships/image" Target="../media/image241.png"/><Relationship Id="rId204" Type="http://schemas.openxmlformats.org/officeDocument/2006/relationships/image" Target="../media/image248.png"/><Relationship Id="rId246" Type="http://schemas.openxmlformats.org/officeDocument/2006/relationships/image" Target="../media/image269.png"/><Relationship Id="rId288" Type="http://schemas.openxmlformats.org/officeDocument/2006/relationships/image" Target="../media/image290.png"/><Relationship Id="rId411" Type="http://schemas.openxmlformats.org/officeDocument/2006/relationships/customXml" Target="../ink/ink3956.xml"/><Relationship Id="rId453" Type="http://schemas.openxmlformats.org/officeDocument/2006/relationships/customXml" Target="../ink/ink3977.xml"/><Relationship Id="rId509" Type="http://schemas.openxmlformats.org/officeDocument/2006/relationships/customXml" Target="../ink/ink4005.xml"/><Relationship Id="rId660" Type="http://schemas.openxmlformats.org/officeDocument/2006/relationships/customXml" Target="../ink/ink4081.xml"/><Relationship Id="rId898" Type="http://schemas.openxmlformats.org/officeDocument/2006/relationships/customXml" Target="../ink/ink4200.xml"/><Relationship Id="rId106" Type="http://schemas.openxmlformats.org/officeDocument/2006/relationships/image" Target="../media/image199.png"/><Relationship Id="rId313" Type="http://schemas.openxmlformats.org/officeDocument/2006/relationships/customXml" Target="../ink/ink3907.xml"/><Relationship Id="rId495" Type="http://schemas.openxmlformats.org/officeDocument/2006/relationships/customXml" Target="../ink/ink3998.xml"/><Relationship Id="rId716" Type="http://schemas.openxmlformats.org/officeDocument/2006/relationships/customXml" Target="../ink/ink4109.xml"/><Relationship Id="rId758" Type="http://schemas.openxmlformats.org/officeDocument/2006/relationships/customXml" Target="../ink/ink4130.xml"/><Relationship Id="rId923" Type="http://schemas.openxmlformats.org/officeDocument/2006/relationships/image" Target="../media/image3179.png"/><Relationship Id="rId965" Type="http://schemas.openxmlformats.org/officeDocument/2006/relationships/image" Target="../media/image3199.png"/><Relationship Id="rId10" Type="http://schemas.openxmlformats.org/officeDocument/2006/relationships/customXml" Target="../ink/ink3755.xml"/><Relationship Id="rId52" Type="http://schemas.openxmlformats.org/officeDocument/2006/relationships/image" Target="../media/image172.png"/><Relationship Id="rId94" Type="http://schemas.openxmlformats.org/officeDocument/2006/relationships/image" Target="../media/image193.png"/><Relationship Id="rId148" Type="http://schemas.openxmlformats.org/officeDocument/2006/relationships/image" Target="../media/image220.png"/><Relationship Id="rId355" Type="http://schemas.openxmlformats.org/officeDocument/2006/relationships/customXml" Target="../ink/ink3928.xml"/><Relationship Id="rId397" Type="http://schemas.openxmlformats.org/officeDocument/2006/relationships/customXml" Target="../ink/ink3949.xml"/><Relationship Id="rId520" Type="http://schemas.openxmlformats.org/officeDocument/2006/relationships/image" Target="../media/image407.png"/><Relationship Id="rId562" Type="http://schemas.openxmlformats.org/officeDocument/2006/relationships/image" Target="../media/image428.png"/><Relationship Id="rId618" Type="http://schemas.openxmlformats.org/officeDocument/2006/relationships/customXml" Target="../ink/ink4060.xml"/><Relationship Id="rId825" Type="http://schemas.openxmlformats.org/officeDocument/2006/relationships/image" Target="../media/image3127.png"/><Relationship Id="rId215" Type="http://schemas.openxmlformats.org/officeDocument/2006/relationships/customXml" Target="../ink/ink3858.xml"/><Relationship Id="rId257" Type="http://schemas.openxmlformats.org/officeDocument/2006/relationships/customXml" Target="../ink/ink3879.xml"/><Relationship Id="rId422" Type="http://schemas.openxmlformats.org/officeDocument/2006/relationships/image" Target="../media/image358.png"/><Relationship Id="rId464" Type="http://schemas.openxmlformats.org/officeDocument/2006/relationships/image" Target="../media/image379.png"/><Relationship Id="rId867" Type="http://schemas.openxmlformats.org/officeDocument/2006/relationships/image" Target="../media/image3150.png"/><Relationship Id="rId299" Type="http://schemas.openxmlformats.org/officeDocument/2006/relationships/customXml" Target="../ink/ink3900.xml"/><Relationship Id="rId727" Type="http://schemas.openxmlformats.org/officeDocument/2006/relationships/image" Target="../media/image2233.png"/><Relationship Id="rId934" Type="http://schemas.openxmlformats.org/officeDocument/2006/relationships/customXml" Target="../ink/ink4218.xml"/><Relationship Id="rId63" Type="http://schemas.openxmlformats.org/officeDocument/2006/relationships/customXml" Target="../ink/ink3782.xml"/><Relationship Id="rId159" Type="http://schemas.openxmlformats.org/officeDocument/2006/relationships/customXml" Target="../ink/ink3830.xml"/><Relationship Id="rId366" Type="http://schemas.openxmlformats.org/officeDocument/2006/relationships/image" Target="../media/image330.png"/><Relationship Id="rId573" Type="http://schemas.openxmlformats.org/officeDocument/2006/relationships/customXml" Target="../ink/ink4037.xml"/><Relationship Id="rId780" Type="http://schemas.openxmlformats.org/officeDocument/2006/relationships/customXml" Target="../ink/ink4141.xml"/><Relationship Id="rId226" Type="http://schemas.openxmlformats.org/officeDocument/2006/relationships/image" Target="../media/image259.png"/><Relationship Id="rId433" Type="http://schemas.openxmlformats.org/officeDocument/2006/relationships/customXml" Target="../ink/ink3967.xml"/><Relationship Id="rId878" Type="http://schemas.openxmlformats.org/officeDocument/2006/relationships/customXml" Target="../ink/ink4190.xml"/><Relationship Id="rId640" Type="http://schemas.openxmlformats.org/officeDocument/2006/relationships/customXml" Target="../ink/ink4071.xml"/><Relationship Id="rId738" Type="http://schemas.openxmlformats.org/officeDocument/2006/relationships/customXml" Target="../ink/ink4120.xml"/><Relationship Id="rId945" Type="http://schemas.openxmlformats.org/officeDocument/2006/relationships/image" Target="../media/image3189.png"/><Relationship Id="rId74" Type="http://schemas.openxmlformats.org/officeDocument/2006/relationships/image" Target="../media/image183.png"/><Relationship Id="rId377" Type="http://schemas.openxmlformats.org/officeDocument/2006/relationships/customXml" Target="../ink/ink3939.xml"/><Relationship Id="rId500" Type="http://schemas.openxmlformats.org/officeDocument/2006/relationships/image" Target="../media/image397.png"/><Relationship Id="rId584" Type="http://schemas.openxmlformats.org/officeDocument/2006/relationships/image" Target="../media/image439.png"/><Relationship Id="rId805" Type="http://schemas.openxmlformats.org/officeDocument/2006/relationships/image" Target="../media/image3117.png"/><Relationship Id="rId5" Type="http://schemas.openxmlformats.org/officeDocument/2006/relationships/image" Target="../media/image2181.png"/><Relationship Id="rId237" Type="http://schemas.openxmlformats.org/officeDocument/2006/relationships/customXml" Target="../ink/ink3869.xml"/><Relationship Id="rId791" Type="http://schemas.openxmlformats.org/officeDocument/2006/relationships/image" Target="../media/image2265.png"/><Relationship Id="rId889" Type="http://schemas.openxmlformats.org/officeDocument/2006/relationships/image" Target="../media/image3161.png"/><Relationship Id="rId444" Type="http://schemas.openxmlformats.org/officeDocument/2006/relationships/image" Target="../media/image369.png"/><Relationship Id="rId651" Type="http://schemas.openxmlformats.org/officeDocument/2006/relationships/image" Target="../media/image472.png"/><Relationship Id="rId749" Type="http://schemas.openxmlformats.org/officeDocument/2006/relationships/image" Target="../media/image2244.png"/><Relationship Id="rId290" Type="http://schemas.openxmlformats.org/officeDocument/2006/relationships/image" Target="../media/image291.png"/><Relationship Id="rId304" Type="http://schemas.openxmlformats.org/officeDocument/2006/relationships/image" Target="../media/image298.png"/><Relationship Id="rId388" Type="http://schemas.openxmlformats.org/officeDocument/2006/relationships/image" Target="../media/image341.png"/><Relationship Id="rId511" Type="http://schemas.openxmlformats.org/officeDocument/2006/relationships/customXml" Target="../ink/ink4006.xml"/><Relationship Id="rId609" Type="http://schemas.openxmlformats.org/officeDocument/2006/relationships/image" Target="../media/image451.png"/><Relationship Id="rId956" Type="http://schemas.openxmlformats.org/officeDocument/2006/relationships/customXml" Target="../ink/ink4229.xml"/><Relationship Id="rId85" Type="http://schemas.openxmlformats.org/officeDocument/2006/relationships/customXml" Target="../ink/ink3793.xml"/><Relationship Id="rId150" Type="http://schemas.openxmlformats.org/officeDocument/2006/relationships/image" Target="../media/image221.png"/><Relationship Id="rId595" Type="http://schemas.openxmlformats.org/officeDocument/2006/relationships/customXml" Target="../ink/ink4048.xml"/><Relationship Id="rId816" Type="http://schemas.openxmlformats.org/officeDocument/2006/relationships/customXml" Target="../ink/ink4159.xml"/><Relationship Id="rId248" Type="http://schemas.openxmlformats.org/officeDocument/2006/relationships/image" Target="../media/image270.png"/><Relationship Id="rId455" Type="http://schemas.openxmlformats.org/officeDocument/2006/relationships/customXml" Target="../ink/ink3978.xml"/><Relationship Id="rId662" Type="http://schemas.openxmlformats.org/officeDocument/2006/relationships/customXml" Target="../ink/ink4082.xml"/><Relationship Id="rId12" Type="http://schemas.openxmlformats.org/officeDocument/2006/relationships/customXml" Target="../ink/ink3756.xml"/><Relationship Id="rId108" Type="http://schemas.openxmlformats.org/officeDocument/2006/relationships/image" Target="../media/image200.png"/><Relationship Id="rId315" Type="http://schemas.openxmlformats.org/officeDocument/2006/relationships/customXml" Target="../ink/ink3908.xml"/><Relationship Id="rId522" Type="http://schemas.openxmlformats.org/officeDocument/2006/relationships/image" Target="../media/image408.png"/><Relationship Id="rId967" Type="http://schemas.openxmlformats.org/officeDocument/2006/relationships/image" Target="../media/image3200.png"/><Relationship Id="rId96" Type="http://schemas.openxmlformats.org/officeDocument/2006/relationships/image" Target="../media/image194.png"/><Relationship Id="rId161" Type="http://schemas.openxmlformats.org/officeDocument/2006/relationships/customXml" Target="../ink/ink3831.xml"/><Relationship Id="rId399" Type="http://schemas.openxmlformats.org/officeDocument/2006/relationships/customXml" Target="../ink/ink3950.xml"/><Relationship Id="rId827" Type="http://schemas.openxmlformats.org/officeDocument/2006/relationships/image" Target="../media/image3128.png"/><Relationship Id="rId259" Type="http://schemas.openxmlformats.org/officeDocument/2006/relationships/customXml" Target="../ink/ink3880.xml"/><Relationship Id="rId466" Type="http://schemas.openxmlformats.org/officeDocument/2006/relationships/image" Target="../media/image380.png"/><Relationship Id="rId673" Type="http://schemas.openxmlformats.org/officeDocument/2006/relationships/image" Target="../media/image2206.png"/><Relationship Id="rId880" Type="http://schemas.openxmlformats.org/officeDocument/2006/relationships/customXml" Target="../ink/ink4191.xml"/><Relationship Id="rId23" Type="http://schemas.openxmlformats.org/officeDocument/2006/relationships/image" Target="../media/image2190.png"/><Relationship Id="rId119" Type="http://schemas.openxmlformats.org/officeDocument/2006/relationships/customXml" Target="../ink/ink3810.xml"/><Relationship Id="rId326" Type="http://schemas.openxmlformats.org/officeDocument/2006/relationships/image" Target="../media/image309.png"/><Relationship Id="rId533" Type="http://schemas.openxmlformats.org/officeDocument/2006/relationships/customXml" Target="../ink/ink4017.xml"/><Relationship Id="rId978" Type="http://schemas.openxmlformats.org/officeDocument/2006/relationships/customXml" Target="../ink/ink4240.xml"/><Relationship Id="rId740" Type="http://schemas.openxmlformats.org/officeDocument/2006/relationships/customXml" Target="../ink/ink4121.xml"/><Relationship Id="rId838" Type="http://schemas.openxmlformats.org/officeDocument/2006/relationships/customXml" Target="../ink/ink4170.xml"/><Relationship Id="rId172" Type="http://schemas.openxmlformats.org/officeDocument/2006/relationships/image" Target="../media/image232.png"/><Relationship Id="rId477" Type="http://schemas.openxmlformats.org/officeDocument/2006/relationships/customXml" Target="../ink/ink3989.xml"/><Relationship Id="rId600" Type="http://schemas.openxmlformats.org/officeDocument/2006/relationships/image" Target="../media/image447.png"/><Relationship Id="rId684" Type="http://schemas.openxmlformats.org/officeDocument/2006/relationships/customXml" Target="../ink/ink4093.xml"/><Relationship Id="rId337" Type="http://schemas.openxmlformats.org/officeDocument/2006/relationships/customXml" Target="../ink/ink3919.xml"/><Relationship Id="rId891" Type="http://schemas.openxmlformats.org/officeDocument/2006/relationships/image" Target="../media/image3162.png"/><Relationship Id="rId905" Type="http://schemas.openxmlformats.org/officeDocument/2006/relationships/image" Target="../media/image3169.png"/><Relationship Id="rId989" Type="http://schemas.openxmlformats.org/officeDocument/2006/relationships/image" Target="../media/image3211.png"/><Relationship Id="rId34" Type="http://schemas.openxmlformats.org/officeDocument/2006/relationships/customXml" Target="../ink/ink3767.xml"/><Relationship Id="rId544" Type="http://schemas.openxmlformats.org/officeDocument/2006/relationships/image" Target="../media/image419.png"/><Relationship Id="rId751" Type="http://schemas.openxmlformats.org/officeDocument/2006/relationships/image" Target="../media/image2245.png"/><Relationship Id="rId849" Type="http://schemas.openxmlformats.org/officeDocument/2006/relationships/image" Target="../media/image3141.png"/><Relationship Id="rId183" Type="http://schemas.openxmlformats.org/officeDocument/2006/relationships/customXml" Target="../ink/ink3842.xml"/><Relationship Id="rId390" Type="http://schemas.openxmlformats.org/officeDocument/2006/relationships/image" Target="../media/image342.png"/><Relationship Id="rId404" Type="http://schemas.openxmlformats.org/officeDocument/2006/relationships/image" Target="../media/image349.png"/><Relationship Id="rId611" Type="http://schemas.openxmlformats.org/officeDocument/2006/relationships/image" Target="../media/image452.png"/><Relationship Id="rId250" Type="http://schemas.openxmlformats.org/officeDocument/2006/relationships/image" Target="../media/image271.png"/><Relationship Id="rId488" Type="http://schemas.openxmlformats.org/officeDocument/2006/relationships/image" Target="../media/image391.png"/><Relationship Id="rId695" Type="http://schemas.openxmlformats.org/officeDocument/2006/relationships/image" Target="../media/image2217.png"/><Relationship Id="rId709" Type="http://schemas.openxmlformats.org/officeDocument/2006/relationships/image" Target="../media/image2224.png"/><Relationship Id="rId916" Type="http://schemas.openxmlformats.org/officeDocument/2006/relationships/customXml" Target="../ink/ink4209.xml"/><Relationship Id="rId45" Type="http://schemas.openxmlformats.org/officeDocument/2006/relationships/customXml" Target="../ink/ink3773.xml"/><Relationship Id="rId110" Type="http://schemas.openxmlformats.org/officeDocument/2006/relationships/image" Target="../media/image201.png"/><Relationship Id="rId348" Type="http://schemas.openxmlformats.org/officeDocument/2006/relationships/image" Target="../media/image321.png"/><Relationship Id="rId555" Type="http://schemas.openxmlformats.org/officeDocument/2006/relationships/customXml" Target="../ink/ink4028.xml"/><Relationship Id="rId762" Type="http://schemas.openxmlformats.org/officeDocument/2006/relationships/customXml" Target="../ink/ink4132.xml"/><Relationship Id="rId194" Type="http://schemas.openxmlformats.org/officeDocument/2006/relationships/image" Target="../media/image243.png"/><Relationship Id="rId208" Type="http://schemas.openxmlformats.org/officeDocument/2006/relationships/image" Target="../media/image250.png"/><Relationship Id="rId415" Type="http://schemas.openxmlformats.org/officeDocument/2006/relationships/customXml" Target="../ink/ink3958.xml"/><Relationship Id="rId622" Type="http://schemas.openxmlformats.org/officeDocument/2006/relationships/customXml" Target="../ink/ink4062.xml"/><Relationship Id="rId261" Type="http://schemas.openxmlformats.org/officeDocument/2006/relationships/customXml" Target="../ink/ink3881.xml"/><Relationship Id="rId499" Type="http://schemas.openxmlformats.org/officeDocument/2006/relationships/customXml" Target="../ink/ink4000.xml"/><Relationship Id="rId927" Type="http://schemas.openxmlformats.org/officeDocument/2006/relationships/image" Target="../media/image3181.png"/><Relationship Id="rId56" Type="http://schemas.openxmlformats.org/officeDocument/2006/relationships/image" Target="../media/image174.png"/><Relationship Id="rId359" Type="http://schemas.openxmlformats.org/officeDocument/2006/relationships/customXml" Target="../ink/ink3930.xml"/><Relationship Id="rId566" Type="http://schemas.openxmlformats.org/officeDocument/2006/relationships/image" Target="../media/image430.png"/><Relationship Id="rId773" Type="http://schemas.openxmlformats.org/officeDocument/2006/relationships/image" Target="../media/image2256.png"/><Relationship Id="rId121" Type="http://schemas.openxmlformats.org/officeDocument/2006/relationships/customXml" Target="../ink/ink3811.xml"/><Relationship Id="rId219" Type="http://schemas.openxmlformats.org/officeDocument/2006/relationships/customXml" Target="../ink/ink3860.xml"/><Relationship Id="rId426" Type="http://schemas.openxmlformats.org/officeDocument/2006/relationships/image" Target="../media/image360.png"/><Relationship Id="rId633" Type="http://schemas.openxmlformats.org/officeDocument/2006/relationships/image" Target="../media/image463.png"/><Relationship Id="rId980" Type="http://schemas.openxmlformats.org/officeDocument/2006/relationships/customXml" Target="../ink/ink4241.xml"/><Relationship Id="rId840" Type="http://schemas.openxmlformats.org/officeDocument/2006/relationships/customXml" Target="../ink/ink4171.xml"/><Relationship Id="rId938" Type="http://schemas.openxmlformats.org/officeDocument/2006/relationships/customXml" Target="../ink/ink4220.xml"/><Relationship Id="rId67" Type="http://schemas.openxmlformats.org/officeDocument/2006/relationships/customXml" Target="../ink/ink3784.xml"/><Relationship Id="rId272" Type="http://schemas.openxmlformats.org/officeDocument/2006/relationships/image" Target="../media/image282.png"/><Relationship Id="rId577" Type="http://schemas.openxmlformats.org/officeDocument/2006/relationships/customXml" Target="../ink/ink4039.xml"/><Relationship Id="rId700" Type="http://schemas.openxmlformats.org/officeDocument/2006/relationships/customXml" Target="../ink/ink4101.xml"/><Relationship Id="rId132" Type="http://schemas.openxmlformats.org/officeDocument/2006/relationships/image" Target="../media/image212.png"/><Relationship Id="rId784" Type="http://schemas.openxmlformats.org/officeDocument/2006/relationships/customXml" Target="../ink/ink4143.xml"/><Relationship Id="rId437" Type="http://schemas.openxmlformats.org/officeDocument/2006/relationships/customXml" Target="../ink/ink3969.xml"/><Relationship Id="rId644" Type="http://schemas.openxmlformats.org/officeDocument/2006/relationships/customXml" Target="../ink/ink4073.xml"/><Relationship Id="rId851" Type="http://schemas.openxmlformats.org/officeDocument/2006/relationships/image" Target="../media/image3142.png"/><Relationship Id="rId283" Type="http://schemas.openxmlformats.org/officeDocument/2006/relationships/customXml" Target="../ink/ink3892.xml"/><Relationship Id="rId490" Type="http://schemas.openxmlformats.org/officeDocument/2006/relationships/image" Target="../media/image392.png"/><Relationship Id="rId504" Type="http://schemas.openxmlformats.org/officeDocument/2006/relationships/image" Target="../media/image399.png"/><Relationship Id="rId711" Type="http://schemas.openxmlformats.org/officeDocument/2006/relationships/image" Target="../media/image2225.png"/><Relationship Id="rId949" Type="http://schemas.openxmlformats.org/officeDocument/2006/relationships/image" Target="../media/image3191.png"/><Relationship Id="rId78" Type="http://schemas.openxmlformats.org/officeDocument/2006/relationships/image" Target="../media/image185.png"/><Relationship Id="rId143" Type="http://schemas.openxmlformats.org/officeDocument/2006/relationships/customXml" Target="../ink/ink3822.xml"/><Relationship Id="rId350" Type="http://schemas.openxmlformats.org/officeDocument/2006/relationships/image" Target="../media/image322.png"/><Relationship Id="rId588" Type="http://schemas.openxmlformats.org/officeDocument/2006/relationships/image" Target="../media/image441.png"/><Relationship Id="rId795" Type="http://schemas.openxmlformats.org/officeDocument/2006/relationships/image" Target="../media/image3107.png"/><Relationship Id="rId809" Type="http://schemas.openxmlformats.org/officeDocument/2006/relationships/image" Target="../media/image3119.png"/><Relationship Id="rId9" Type="http://schemas.openxmlformats.org/officeDocument/2006/relationships/image" Target="../media/image2183.png"/><Relationship Id="rId210" Type="http://schemas.openxmlformats.org/officeDocument/2006/relationships/image" Target="../media/image251.png"/><Relationship Id="rId448" Type="http://schemas.openxmlformats.org/officeDocument/2006/relationships/image" Target="../media/image371.png"/><Relationship Id="rId655" Type="http://schemas.openxmlformats.org/officeDocument/2006/relationships/image" Target="../media/image474.png"/><Relationship Id="rId862" Type="http://schemas.openxmlformats.org/officeDocument/2006/relationships/customXml" Target="../ink/ink4182.xml"/><Relationship Id="rId294" Type="http://schemas.openxmlformats.org/officeDocument/2006/relationships/image" Target="../media/image293.png"/><Relationship Id="rId308" Type="http://schemas.openxmlformats.org/officeDocument/2006/relationships/image" Target="../media/image300.png"/><Relationship Id="rId515" Type="http://schemas.openxmlformats.org/officeDocument/2006/relationships/customXml" Target="../ink/ink4008.xml"/><Relationship Id="rId722" Type="http://schemas.openxmlformats.org/officeDocument/2006/relationships/customXml" Target="../ink/ink4112.xml"/><Relationship Id="rId89" Type="http://schemas.openxmlformats.org/officeDocument/2006/relationships/customXml" Target="../ink/ink3795.xml"/><Relationship Id="rId154" Type="http://schemas.openxmlformats.org/officeDocument/2006/relationships/image" Target="../media/image223.png"/><Relationship Id="rId361" Type="http://schemas.openxmlformats.org/officeDocument/2006/relationships/customXml" Target="../ink/ink3931.xml"/><Relationship Id="rId599" Type="http://schemas.openxmlformats.org/officeDocument/2006/relationships/customXml" Target="../ink/ink4050.xml"/><Relationship Id="rId459" Type="http://schemas.openxmlformats.org/officeDocument/2006/relationships/customXml" Target="../ink/ink3980.xml"/><Relationship Id="rId666" Type="http://schemas.openxmlformats.org/officeDocument/2006/relationships/customXml" Target="../ink/ink4084.xml"/><Relationship Id="rId873" Type="http://schemas.openxmlformats.org/officeDocument/2006/relationships/image" Target="../media/image3153.png"/><Relationship Id="rId16" Type="http://schemas.openxmlformats.org/officeDocument/2006/relationships/customXml" Target="../ink/ink3758.xml"/><Relationship Id="rId221" Type="http://schemas.openxmlformats.org/officeDocument/2006/relationships/customXml" Target="../ink/ink3861.xml"/><Relationship Id="rId319" Type="http://schemas.openxmlformats.org/officeDocument/2006/relationships/customXml" Target="../ink/ink3910.xml"/><Relationship Id="rId526" Type="http://schemas.openxmlformats.org/officeDocument/2006/relationships/image" Target="../media/image410.png"/><Relationship Id="rId733" Type="http://schemas.openxmlformats.org/officeDocument/2006/relationships/image" Target="../media/image2236.png"/><Relationship Id="rId940" Type="http://schemas.openxmlformats.org/officeDocument/2006/relationships/customXml" Target="../ink/ink4221.xml"/><Relationship Id="rId165" Type="http://schemas.openxmlformats.org/officeDocument/2006/relationships/customXml" Target="../ink/ink3833.xml"/><Relationship Id="rId372" Type="http://schemas.openxmlformats.org/officeDocument/2006/relationships/image" Target="../media/image333.png"/><Relationship Id="rId677" Type="http://schemas.openxmlformats.org/officeDocument/2006/relationships/image" Target="../media/image2208.png"/><Relationship Id="rId800" Type="http://schemas.openxmlformats.org/officeDocument/2006/relationships/customXml" Target="../ink/ink4151.xml"/><Relationship Id="rId232" Type="http://schemas.openxmlformats.org/officeDocument/2006/relationships/image" Target="../media/image262.png"/><Relationship Id="rId884" Type="http://schemas.openxmlformats.org/officeDocument/2006/relationships/customXml" Target="../ink/ink4193.xml"/><Relationship Id="rId27" Type="http://schemas.openxmlformats.org/officeDocument/2006/relationships/image" Target="../media/image2192.png"/><Relationship Id="rId537" Type="http://schemas.openxmlformats.org/officeDocument/2006/relationships/customXml" Target="../ink/ink4019.xml"/><Relationship Id="rId744" Type="http://schemas.openxmlformats.org/officeDocument/2006/relationships/customXml" Target="../ink/ink4123.xml"/><Relationship Id="rId951" Type="http://schemas.openxmlformats.org/officeDocument/2006/relationships/image" Target="../media/image3192.png"/><Relationship Id="rId80" Type="http://schemas.openxmlformats.org/officeDocument/2006/relationships/image" Target="../media/image186.png"/><Relationship Id="rId176" Type="http://schemas.openxmlformats.org/officeDocument/2006/relationships/image" Target="../media/image234.png"/><Relationship Id="rId383" Type="http://schemas.openxmlformats.org/officeDocument/2006/relationships/customXml" Target="../ink/ink3942.xml"/><Relationship Id="rId590" Type="http://schemas.openxmlformats.org/officeDocument/2006/relationships/image" Target="../media/image442.png"/><Relationship Id="rId604" Type="http://schemas.openxmlformats.org/officeDocument/2006/relationships/image" Target="../media/image449.png"/><Relationship Id="rId811" Type="http://schemas.openxmlformats.org/officeDocument/2006/relationships/image" Target="../media/image3120.png"/><Relationship Id="rId243" Type="http://schemas.openxmlformats.org/officeDocument/2006/relationships/customXml" Target="../ink/ink3872.xml"/><Relationship Id="rId450" Type="http://schemas.openxmlformats.org/officeDocument/2006/relationships/image" Target="../media/image372.png"/><Relationship Id="rId688" Type="http://schemas.openxmlformats.org/officeDocument/2006/relationships/customXml" Target="../ink/ink4095.xml"/><Relationship Id="rId895" Type="http://schemas.openxmlformats.org/officeDocument/2006/relationships/image" Target="../media/image3164.png"/><Relationship Id="rId909" Type="http://schemas.openxmlformats.org/officeDocument/2006/relationships/image" Target="../media/image3171.png"/><Relationship Id="rId38" Type="http://schemas.openxmlformats.org/officeDocument/2006/relationships/customXml" Target="../ink/ink3769.xml"/><Relationship Id="rId103" Type="http://schemas.openxmlformats.org/officeDocument/2006/relationships/customXml" Target="../ink/ink3802.xml"/><Relationship Id="rId310" Type="http://schemas.openxmlformats.org/officeDocument/2006/relationships/image" Target="../media/image301.png"/><Relationship Id="rId548" Type="http://schemas.openxmlformats.org/officeDocument/2006/relationships/image" Target="../media/image421.png"/><Relationship Id="rId755" Type="http://schemas.openxmlformats.org/officeDocument/2006/relationships/image" Target="../media/image2247.png"/><Relationship Id="rId962" Type="http://schemas.openxmlformats.org/officeDocument/2006/relationships/customXml" Target="../ink/ink4232.xml"/><Relationship Id="rId91" Type="http://schemas.openxmlformats.org/officeDocument/2006/relationships/customXml" Target="../ink/ink3796.xml"/><Relationship Id="rId187" Type="http://schemas.openxmlformats.org/officeDocument/2006/relationships/customXml" Target="../ink/ink3844.xml"/><Relationship Id="rId394" Type="http://schemas.openxmlformats.org/officeDocument/2006/relationships/image" Target="../media/image344.png"/><Relationship Id="rId408" Type="http://schemas.openxmlformats.org/officeDocument/2006/relationships/image" Target="../media/image351.png"/><Relationship Id="rId615" Type="http://schemas.openxmlformats.org/officeDocument/2006/relationships/image" Target="../media/image454.png"/><Relationship Id="rId822" Type="http://schemas.openxmlformats.org/officeDocument/2006/relationships/customXml" Target="../ink/ink4162.xml"/><Relationship Id="rId254" Type="http://schemas.openxmlformats.org/officeDocument/2006/relationships/image" Target="../media/image273.png"/><Relationship Id="rId699" Type="http://schemas.openxmlformats.org/officeDocument/2006/relationships/image" Target="../media/image2219.png"/><Relationship Id="rId49" Type="http://schemas.openxmlformats.org/officeDocument/2006/relationships/customXml" Target="../ink/ink3775.xml"/><Relationship Id="rId114" Type="http://schemas.openxmlformats.org/officeDocument/2006/relationships/image" Target="../media/image203.png"/><Relationship Id="rId461" Type="http://schemas.openxmlformats.org/officeDocument/2006/relationships/customXml" Target="../ink/ink3981.xml"/><Relationship Id="rId559" Type="http://schemas.openxmlformats.org/officeDocument/2006/relationships/customXml" Target="../ink/ink4030.xml"/><Relationship Id="rId766" Type="http://schemas.openxmlformats.org/officeDocument/2006/relationships/customXml" Target="../ink/ink4134.xml"/><Relationship Id="rId198" Type="http://schemas.openxmlformats.org/officeDocument/2006/relationships/image" Target="../media/image245.png"/><Relationship Id="rId321" Type="http://schemas.openxmlformats.org/officeDocument/2006/relationships/customXml" Target="../ink/ink3911.xml"/><Relationship Id="rId419" Type="http://schemas.openxmlformats.org/officeDocument/2006/relationships/customXml" Target="../ink/ink3960.xml"/><Relationship Id="rId626" Type="http://schemas.openxmlformats.org/officeDocument/2006/relationships/customXml" Target="../ink/ink4064.xml"/><Relationship Id="rId973" Type="http://schemas.openxmlformats.org/officeDocument/2006/relationships/image" Target="../media/image3203.png"/><Relationship Id="rId833" Type="http://schemas.openxmlformats.org/officeDocument/2006/relationships/image" Target="../media/image3133.png"/><Relationship Id="rId265" Type="http://schemas.openxmlformats.org/officeDocument/2006/relationships/customXml" Target="../ink/ink3883.xml"/><Relationship Id="rId472" Type="http://schemas.openxmlformats.org/officeDocument/2006/relationships/image" Target="../media/image383.png"/><Relationship Id="rId900" Type="http://schemas.openxmlformats.org/officeDocument/2006/relationships/customXml" Target="../ink/ink4201.xml"/><Relationship Id="rId125" Type="http://schemas.openxmlformats.org/officeDocument/2006/relationships/customXml" Target="../ink/ink3813.xml"/><Relationship Id="rId332" Type="http://schemas.openxmlformats.org/officeDocument/2006/relationships/image" Target="../media/image312.png"/><Relationship Id="rId777" Type="http://schemas.openxmlformats.org/officeDocument/2006/relationships/image" Target="../media/image2258.png"/><Relationship Id="rId984" Type="http://schemas.openxmlformats.org/officeDocument/2006/relationships/customXml" Target="../ink/ink4243.xml"/><Relationship Id="rId637" Type="http://schemas.openxmlformats.org/officeDocument/2006/relationships/image" Target="../media/image465.png"/><Relationship Id="rId844" Type="http://schemas.openxmlformats.org/officeDocument/2006/relationships/customXml" Target="../ink/ink4173.xml"/><Relationship Id="rId276" Type="http://schemas.openxmlformats.org/officeDocument/2006/relationships/image" Target="../media/image284.png"/><Relationship Id="rId483" Type="http://schemas.openxmlformats.org/officeDocument/2006/relationships/customXml" Target="../ink/ink3992.xml"/><Relationship Id="rId690" Type="http://schemas.openxmlformats.org/officeDocument/2006/relationships/customXml" Target="../ink/ink4096.xml"/><Relationship Id="rId704" Type="http://schemas.openxmlformats.org/officeDocument/2006/relationships/customXml" Target="../ink/ink4103.xml"/><Relationship Id="rId911" Type="http://schemas.openxmlformats.org/officeDocument/2006/relationships/image" Target="../media/image3172.png"/><Relationship Id="rId40" Type="http://schemas.openxmlformats.org/officeDocument/2006/relationships/customXml" Target="../ink/ink3770.xml"/><Relationship Id="rId136" Type="http://schemas.openxmlformats.org/officeDocument/2006/relationships/image" Target="../media/image214.png"/><Relationship Id="rId343" Type="http://schemas.openxmlformats.org/officeDocument/2006/relationships/customXml" Target="../ink/ink3922.xml"/><Relationship Id="rId550" Type="http://schemas.openxmlformats.org/officeDocument/2006/relationships/image" Target="../media/image422.png"/><Relationship Id="rId788" Type="http://schemas.openxmlformats.org/officeDocument/2006/relationships/customXml" Target="../ink/ink4145.xml"/><Relationship Id="rId203" Type="http://schemas.openxmlformats.org/officeDocument/2006/relationships/customXml" Target="../ink/ink3852.xml"/><Relationship Id="rId648" Type="http://schemas.openxmlformats.org/officeDocument/2006/relationships/customXml" Target="../ink/ink4075.xml"/><Relationship Id="rId855" Type="http://schemas.openxmlformats.org/officeDocument/2006/relationships/image" Target="../media/image3144.png"/><Relationship Id="rId287" Type="http://schemas.openxmlformats.org/officeDocument/2006/relationships/customXml" Target="../ink/ink3894.xml"/><Relationship Id="rId410" Type="http://schemas.openxmlformats.org/officeDocument/2006/relationships/image" Target="../media/image352.png"/><Relationship Id="rId494" Type="http://schemas.openxmlformats.org/officeDocument/2006/relationships/image" Target="../media/image394.png"/><Relationship Id="rId508" Type="http://schemas.openxmlformats.org/officeDocument/2006/relationships/image" Target="../media/image401.png"/><Relationship Id="rId715" Type="http://schemas.openxmlformats.org/officeDocument/2006/relationships/image" Target="../media/image2227.png"/><Relationship Id="rId922" Type="http://schemas.openxmlformats.org/officeDocument/2006/relationships/customXml" Target="../ink/ink4212.xml"/><Relationship Id="rId147" Type="http://schemas.openxmlformats.org/officeDocument/2006/relationships/customXml" Target="../ink/ink3824.xml"/><Relationship Id="rId354" Type="http://schemas.openxmlformats.org/officeDocument/2006/relationships/image" Target="../media/image324.png"/><Relationship Id="rId799" Type="http://schemas.openxmlformats.org/officeDocument/2006/relationships/image" Target="../media/image3114.png"/><Relationship Id="rId51" Type="http://schemas.openxmlformats.org/officeDocument/2006/relationships/customXml" Target="../ink/ink3776.xml"/><Relationship Id="rId561" Type="http://schemas.openxmlformats.org/officeDocument/2006/relationships/customXml" Target="../ink/ink4031.xml"/><Relationship Id="rId659" Type="http://schemas.openxmlformats.org/officeDocument/2006/relationships/image" Target="../media/image476.png"/><Relationship Id="rId866" Type="http://schemas.openxmlformats.org/officeDocument/2006/relationships/customXml" Target="../ink/ink4184.xml"/><Relationship Id="rId214" Type="http://schemas.openxmlformats.org/officeDocument/2006/relationships/image" Target="../media/image253.png"/><Relationship Id="rId298" Type="http://schemas.openxmlformats.org/officeDocument/2006/relationships/image" Target="../media/image295.png"/><Relationship Id="rId421" Type="http://schemas.openxmlformats.org/officeDocument/2006/relationships/customXml" Target="../ink/ink3961.xml"/><Relationship Id="rId519" Type="http://schemas.openxmlformats.org/officeDocument/2006/relationships/customXml" Target="../ink/ink4010.xml"/><Relationship Id="rId158" Type="http://schemas.openxmlformats.org/officeDocument/2006/relationships/image" Target="../media/image225.png"/><Relationship Id="rId726" Type="http://schemas.openxmlformats.org/officeDocument/2006/relationships/customXml" Target="../ink/ink4114.xml"/><Relationship Id="rId933" Type="http://schemas.openxmlformats.org/officeDocument/2006/relationships/image" Target="../media/image3184.png"/><Relationship Id="rId62" Type="http://schemas.openxmlformats.org/officeDocument/2006/relationships/image" Target="../media/image177.png"/><Relationship Id="rId365" Type="http://schemas.openxmlformats.org/officeDocument/2006/relationships/customXml" Target="../ink/ink3933.xml"/><Relationship Id="rId572" Type="http://schemas.openxmlformats.org/officeDocument/2006/relationships/image" Target="../media/image433.png"/><Relationship Id="rId225" Type="http://schemas.openxmlformats.org/officeDocument/2006/relationships/customXml" Target="../ink/ink3863.xml"/><Relationship Id="rId432" Type="http://schemas.openxmlformats.org/officeDocument/2006/relationships/image" Target="../media/image363.png"/><Relationship Id="rId877" Type="http://schemas.openxmlformats.org/officeDocument/2006/relationships/image" Target="../media/image3155.png"/><Relationship Id="rId737" Type="http://schemas.openxmlformats.org/officeDocument/2006/relationships/image" Target="../media/image2238.png"/><Relationship Id="rId944" Type="http://schemas.openxmlformats.org/officeDocument/2006/relationships/customXml" Target="../ink/ink4223.xml"/><Relationship Id="rId73" Type="http://schemas.openxmlformats.org/officeDocument/2006/relationships/customXml" Target="../ink/ink3787.xml"/><Relationship Id="rId169" Type="http://schemas.openxmlformats.org/officeDocument/2006/relationships/customXml" Target="../ink/ink3835.xml"/><Relationship Id="rId376" Type="http://schemas.openxmlformats.org/officeDocument/2006/relationships/image" Target="../media/image335.png"/><Relationship Id="rId583" Type="http://schemas.openxmlformats.org/officeDocument/2006/relationships/customXml" Target="../ink/ink4042.xml"/><Relationship Id="rId790" Type="http://schemas.openxmlformats.org/officeDocument/2006/relationships/customXml" Target="../ink/ink4146.xml"/><Relationship Id="rId804" Type="http://schemas.openxmlformats.org/officeDocument/2006/relationships/customXml" Target="../ink/ink4153.xml"/><Relationship Id="rId4" Type="http://schemas.openxmlformats.org/officeDocument/2006/relationships/customXml" Target="../ink/ink3752.xml"/><Relationship Id="rId236" Type="http://schemas.openxmlformats.org/officeDocument/2006/relationships/image" Target="../media/image264.png"/><Relationship Id="rId443" Type="http://schemas.openxmlformats.org/officeDocument/2006/relationships/customXml" Target="../ink/ink3972.xml"/><Relationship Id="rId650" Type="http://schemas.openxmlformats.org/officeDocument/2006/relationships/customXml" Target="../ink/ink4076.xml"/><Relationship Id="rId888" Type="http://schemas.openxmlformats.org/officeDocument/2006/relationships/customXml" Target="../ink/ink4195.xml"/><Relationship Id="rId303" Type="http://schemas.openxmlformats.org/officeDocument/2006/relationships/customXml" Target="../ink/ink3902.xml"/><Relationship Id="rId748" Type="http://schemas.openxmlformats.org/officeDocument/2006/relationships/customXml" Target="../ink/ink4125.xml"/><Relationship Id="rId955" Type="http://schemas.openxmlformats.org/officeDocument/2006/relationships/image" Target="../media/image3194.png"/><Relationship Id="rId84" Type="http://schemas.openxmlformats.org/officeDocument/2006/relationships/image" Target="../media/image188.png"/><Relationship Id="rId387" Type="http://schemas.openxmlformats.org/officeDocument/2006/relationships/customXml" Target="../ink/ink3944.xml"/><Relationship Id="rId510" Type="http://schemas.openxmlformats.org/officeDocument/2006/relationships/image" Target="../media/image402.png"/><Relationship Id="rId594" Type="http://schemas.openxmlformats.org/officeDocument/2006/relationships/image" Target="../media/image444.png"/><Relationship Id="rId608" Type="http://schemas.openxmlformats.org/officeDocument/2006/relationships/customXml" Target="../ink/ink4055.xml"/><Relationship Id="rId815" Type="http://schemas.openxmlformats.org/officeDocument/2006/relationships/image" Target="../media/image3122.png"/><Relationship Id="rId247" Type="http://schemas.openxmlformats.org/officeDocument/2006/relationships/customXml" Target="../ink/ink3874.xml"/><Relationship Id="rId899" Type="http://schemas.openxmlformats.org/officeDocument/2006/relationships/image" Target="../media/image3166.png"/><Relationship Id="rId107" Type="http://schemas.openxmlformats.org/officeDocument/2006/relationships/customXml" Target="../ink/ink3804.xml"/><Relationship Id="rId454" Type="http://schemas.openxmlformats.org/officeDocument/2006/relationships/image" Target="../media/image374.png"/><Relationship Id="rId661" Type="http://schemas.openxmlformats.org/officeDocument/2006/relationships/image" Target="../media/image2200.png"/><Relationship Id="rId759" Type="http://schemas.openxmlformats.org/officeDocument/2006/relationships/image" Target="../media/image2249.png"/><Relationship Id="rId966" Type="http://schemas.openxmlformats.org/officeDocument/2006/relationships/customXml" Target="../ink/ink4234.xml"/><Relationship Id="rId11" Type="http://schemas.openxmlformats.org/officeDocument/2006/relationships/image" Target="../media/image2184.png"/><Relationship Id="rId314" Type="http://schemas.openxmlformats.org/officeDocument/2006/relationships/image" Target="../media/image303.png"/><Relationship Id="rId398" Type="http://schemas.openxmlformats.org/officeDocument/2006/relationships/image" Target="../media/image346.png"/><Relationship Id="rId521" Type="http://schemas.openxmlformats.org/officeDocument/2006/relationships/customXml" Target="../ink/ink4011.xml"/><Relationship Id="rId619" Type="http://schemas.openxmlformats.org/officeDocument/2006/relationships/image" Target="../media/image456.png"/><Relationship Id="rId95" Type="http://schemas.openxmlformats.org/officeDocument/2006/relationships/customXml" Target="../ink/ink3798.xml"/><Relationship Id="rId160" Type="http://schemas.openxmlformats.org/officeDocument/2006/relationships/image" Target="../media/image226.png"/><Relationship Id="rId826" Type="http://schemas.openxmlformats.org/officeDocument/2006/relationships/customXml" Target="../ink/ink4164.xml"/><Relationship Id="rId258" Type="http://schemas.openxmlformats.org/officeDocument/2006/relationships/image" Target="../media/image275.png"/><Relationship Id="rId465" Type="http://schemas.openxmlformats.org/officeDocument/2006/relationships/customXml" Target="../ink/ink3983.xml"/><Relationship Id="rId672" Type="http://schemas.openxmlformats.org/officeDocument/2006/relationships/customXml" Target="../ink/ink4087.xml"/><Relationship Id="rId22" Type="http://schemas.openxmlformats.org/officeDocument/2006/relationships/customXml" Target="../ink/ink3761.xml"/><Relationship Id="rId118" Type="http://schemas.openxmlformats.org/officeDocument/2006/relationships/image" Target="../media/image205.png"/><Relationship Id="rId325" Type="http://schemas.openxmlformats.org/officeDocument/2006/relationships/customXml" Target="../ink/ink3913.xml"/><Relationship Id="rId532" Type="http://schemas.openxmlformats.org/officeDocument/2006/relationships/image" Target="../media/image413.png"/><Relationship Id="rId977" Type="http://schemas.openxmlformats.org/officeDocument/2006/relationships/image" Target="../media/image3205.png"/><Relationship Id="rId171" Type="http://schemas.openxmlformats.org/officeDocument/2006/relationships/customXml" Target="../ink/ink3836.xml"/><Relationship Id="rId837" Type="http://schemas.openxmlformats.org/officeDocument/2006/relationships/image" Target="../media/image3135.png"/><Relationship Id="rId269" Type="http://schemas.openxmlformats.org/officeDocument/2006/relationships/customXml" Target="../ink/ink3885.xml"/><Relationship Id="rId476" Type="http://schemas.openxmlformats.org/officeDocument/2006/relationships/image" Target="../media/image385.png"/><Relationship Id="rId683" Type="http://schemas.openxmlformats.org/officeDocument/2006/relationships/image" Target="../media/image2211.png"/><Relationship Id="rId890" Type="http://schemas.openxmlformats.org/officeDocument/2006/relationships/customXml" Target="../ink/ink4196.xml"/><Relationship Id="rId904" Type="http://schemas.openxmlformats.org/officeDocument/2006/relationships/customXml" Target="../ink/ink4203.xml"/><Relationship Id="rId33" Type="http://schemas.openxmlformats.org/officeDocument/2006/relationships/image" Target="../media/image2195.png"/><Relationship Id="rId129" Type="http://schemas.openxmlformats.org/officeDocument/2006/relationships/customXml" Target="../ink/ink3815.xml"/><Relationship Id="rId336" Type="http://schemas.openxmlformats.org/officeDocument/2006/relationships/image" Target="../media/image314.png"/><Relationship Id="rId543" Type="http://schemas.openxmlformats.org/officeDocument/2006/relationships/customXml" Target="../ink/ink4022.xml"/><Relationship Id="rId988" Type="http://schemas.openxmlformats.org/officeDocument/2006/relationships/customXml" Target="../ink/ink4245.xml"/><Relationship Id="rId182" Type="http://schemas.openxmlformats.org/officeDocument/2006/relationships/image" Target="../media/image237.png"/><Relationship Id="rId403" Type="http://schemas.openxmlformats.org/officeDocument/2006/relationships/customXml" Target="../ink/ink3952.xml"/><Relationship Id="rId750" Type="http://schemas.openxmlformats.org/officeDocument/2006/relationships/customXml" Target="../ink/ink4126.xml"/><Relationship Id="rId848" Type="http://schemas.openxmlformats.org/officeDocument/2006/relationships/customXml" Target="../ink/ink4175.xml"/><Relationship Id="rId487" Type="http://schemas.openxmlformats.org/officeDocument/2006/relationships/customXml" Target="../ink/ink3994.xml"/><Relationship Id="rId610" Type="http://schemas.openxmlformats.org/officeDocument/2006/relationships/customXml" Target="../ink/ink4056.xml"/><Relationship Id="rId694" Type="http://schemas.openxmlformats.org/officeDocument/2006/relationships/customXml" Target="../ink/ink4098.xml"/><Relationship Id="rId708" Type="http://schemas.openxmlformats.org/officeDocument/2006/relationships/customXml" Target="../ink/ink4105.xml"/><Relationship Id="rId915" Type="http://schemas.openxmlformats.org/officeDocument/2006/relationships/image" Target="../media/image3174.png"/><Relationship Id="rId347" Type="http://schemas.openxmlformats.org/officeDocument/2006/relationships/customXml" Target="../ink/ink3924.xml"/><Relationship Id="rId44" Type="http://schemas.openxmlformats.org/officeDocument/2006/relationships/customXml" Target="../ink/ink3772.xml"/><Relationship Id="rId554" Type="http://schemas.openxmlformats.org/officeDocument/2006/relationships/image" Target="../media/image424.png"/><Relationship Id="rId761" Type="http://schemas.openxmlformats.org/officeDocument/2006/relationships/image" Target="../media/image2250.png"/><Relationship Id="rId859" Type="http://schemas.openxmlformats.org/officeDocument/2006/relationships/image" Target="../media/image3146.png"/><Relationship Id="rId193" Type="http://schemas.openxmlformats.org/officeDocument/2006/relationships/customXml" Target="../ink/ink3847.xml"/><Relationship Id="rId207" Type="http://schemas.openxmlformats.org/officeDocument/2006/relationships/customXml" Target="../ink/ink3854.xml"/><Relationship Id="rId414" Type="http://schemas.openxmlformats.org/officeDocument/2006/relationships/image" Target="../media/image354.png"/><Relationship Id="rId498" Type="http://schemas.openxmlformats.org/officeDocument/2006/relationships/image" Target="../media/image396.png"/><Relationship Id="rId621" Type="http://schemas.openxmlformats.org/officeDocument/2006/relationships/image" Target="../media/image457.png"/><Relationship Id="rId260" Type="http://schemas.openxmlformats.org/officeDocument/2006/relationships/image" Target="../media/image276.png"/><Relationship Id="rId719" Type="http://schemas.openxmlformats.org/officeDocument/2006/relationships/image" Target="../media/image2229.png"/><Relationship Id="rId926" Type="http://schemas.openxmlformats.org/officeDocument/2006/relationships/customXml" Target="../ink/ink4214.xml"/><Relationship Id="rId55" Type="http://schemas.openxmlformats.org/officeDocument/2006/relationships/customXml" Target="../ink/ink3778.xml"/><Relationship Id="rId120" Type="http://schemas.openxmlformats.org/officeDocument/2006/relationships/image" Target="../media/image206.png"/><Relationship Id="rId358" Type="http://schemas.openxmlformats.org/officeDocument/2006/relationships/image" Target="../media/image326.png"/><Relationship Id="rId565" Type="http://schemas.openxmlformats.org/officeDocument/2006/relationships/customXml" Target="../ink/ink4033.xml"/><Relationship Id="rId772" Type="http://schemas.openxmlformats.org/officeDocument/2006/relationships/customXml" Target="../ink/ink4137.xml"/><Relationship Id="rId218" Type="http://schemas.openxmlformats.org/officeDocument/2006/relationships/image" Target="../media/image255.png"/><Relationship Id="rId425" Type="http://schemas.openxmlformats.org/officeDocument/2006/relationships/customXml" Target="../ink/ink3963.xml"/><Relationship Id="rId632" Type="http://schemas.openxmlformats.org/officeDocument/2006/relationships/customXml" Target="../ink/ink4067.xml"/><Relationship Id="rId271" Type="http://schemas.openxmlformats.org/officeDocument/2006/relationships/customXml" Target="../ink/ink3886.xml"/><Relationship Id="rId937" Type="http://schemas.openxmlformats.org/officeDocument/2006/relationships/image" Target="../media/image55.png"/><Relationship Id="rId66" Type="http://schemas.openxmlformats.org/officeDocument/2006/relationships/image" Target="../media/image179.png"/><Relationship Id="rId131" Type="http://schemas.openxmlformats.org/officeDocument/2006/relationships/customXml" Target="../ink/ink3816.xml"/><Relationship Id="rId369" Type="http://schemas.openxmlformats.org/officeDocument/2006/relationships/customXml" Target="../ink/ink3935.xml"/><Relationship Id="rId576" Type="http://schemas.openxmlformats.org/officeDocument/2006/relationships/image" Target="../media/image435.png"/><Relationship Id="rId783" Type="http://schemas.openxmlformats.org/officeDocument/2006/relationships/image" Target="../media/image2261.png"/><Relationship Id="rId229" Type="http://schemas.openxmlformats.org/officeDocument/2006/relationships/customXml" Target="../ink/ink3865.xml"/><Relationship Id="rId436" Type="http://schemas.openxmlformats.org/officeDocument/2006/relationships/image" Target="../media/image365.png"/><Relationship Id="rId643" Type="http://schemas.openxmlformats.org/officeDocument/2006/relationships/image" Target="../media/image468.png"/><Relationship Id="rId850" Type="http://schemas.openxmlformats.org/officeDocument/2006/relationships/customXml" Target="../ink/ink4176.xml"/><Relationship Id="rId948" Type="http://schemas.openxmlformats.org/officeDocument/2006/relationships/customXml" Target="../ink/ink4225.xml"/><Relationship Id="rId77" Type="http://schemas.openxmlformats.org/officeDocument/2006/relationships/customXml" Target="../ink/ink3789.xml"/><Relationship Id="rId282" Type="http://schemas.openxmlformats.org/officeDocument/2006/relationships/image" Target="../media/image287.png"/><Relationship Id="rId503" Type="http://schemas.openxmlformats.org/officeDocument/2006/relationships/customXml" Target="../ink/ink4002.xml"/><Relationship Id="rId587" Type="http://schemas.openxmlformats.org/officeDocument/2006/relationships/customXml" Target="../ink/ink4044.xml"/><Relationship Id="rId710" Type="http://schemas.openxmlformats.org/officeDocument/2006/relationships/customXml" Target="../ink/ink4106.xml"/><Relationship Id="rId808" Type="http://schemas.openxmlformats.org/officeDocument/2006/relationships/customXml" Target="../ink/ink4155.xml"/><Relationship Id="rId8" Type="http://schemas.openxmlformats.org/officeDocument/2006/relationships/customXml" Target="../ink/ink3754.xml"/><Relationship Id="rId142" Type="http://schemas.openxmlformats.org/officeDocument/2006/relationships/image" Target="../media/image217.png"/><Relationship Id="rId447" Type="http://schemas.openxmlformats.org/officeDocument/2006/relationships/customXml" Target="../ink/ink3974.xml"/><Relationship Id="rId794" Type="http://schemas.openxmlformats.org/officeDocument/2006/relationships/customXml" Target="../ink/ink4148.xml"/><Relationship Id="rId654" Type="http://schemas.openxmlformats.org/officeDocument/2006/relationships/customXml" Target="../ink/ink4078.xml"/><Relationship Id="rId861" Type="http://schemas.openxmlformats.org/officeDocument/2006/relationships/image" Target="../media/image3147.png"/><Relationship Id="rId959" Type="http://schemas.openxmlformats.org/officeDocument/2006/relationships/image" Target="../media/image3196.png"/><Relationship Id="rId293" Type="http://schemas.openxmlformats.org/officeDocument/2006/relationships/customXml" Target="../ink/ink3897.xml"/><Relationship Id="rId307" Type="http://schemas.openxmlformats.org/officeDocument/2006/relationships/customXml" Target="../ink/ink3904.xml"/><Relationship Id="rId514" Type="http://schemas.openxmlformats.org/officeDocument/2006/relationships/image" Target="../media/image404.png"/><Relationship Id="rId721" Type="http://schemas.openxmlformats.org/officeDocument/2006/relationships/image" Target="../media/image2230.png"/><Relationship Id="rId88" Type="http://schemas.openxmlformats.org/officeDocument/2006/relationships/image" Target="../media/image190.png"/><Relationship Id="rId153" Type="http://schemas.openxmlformats.org/officeDocument/2006/relationships/customXml" Target="../ink/ink3827.xml"/><Relationship Id="rId360" Type="http://schemas.openxmlformats.org/officeDocument/2006/relationships/image" Target="../media/image327.png"/><Relationship Id="rId598" Type="http://schemas.openxmlformats.org/officeDocument/2006/relationships/image" Target="../media/image446.png"/><Relationship Id="rId819" Type="http://schemas.openxmlformats.org/officeDocument/2006/relationships/image" Target="../media/image3124.png"/><Relationship Id="rId220" Type="http://schemas.openxmlformats.org/officeDocument/2006/relationships/image" Target="../media/image256.png"/><Relationship Id="rId458" Type="http://schemas.openxmlformats.org/officeDocument/2006/relationships/image" Target="../media/image376.png"/><Relationship Id="rId665" Type="http://schemas.openxmlformats.org/officeDocument/2006/relationships/image" Target="../media/image2202.png"/><Relationship Id="rId872" Type="http://schemas.openxmlformats.org/officeDocument/2006/relationships/customXml" Target="../ink/ink4187.xml"/><Relationship Id="rId15" Type="http://schemas.openxmlformats.org/officeDocument/2006/relationships/image" Target="../media/image2186.png"/><Relationship Id="rId318" Type="http://schemas.openxmlformats.org/officeDocument/2006/relationships/image" Target="../media/image305.png"/><Relationship Id="rId525" Type="http://schemas.openxmlformats.org/officeDocument/2006/relationships/customXml" Target="../ink/ink4013.xml"/><Relationship Id="rId732" Type="http://schemas.openxmlformats.org/officeDocument/2006/relationships/customXml" Target="../ink/ink4117.xml"/><Relationship Id="rId99" Type="http://schemas.openxmlformats.org/officeDocument/2006/relationships/customXml" Target="../ink/ink3800.xml"/><Relationship Id="rId164" Type="http://schemas.openxmlformats.org/officeDocument/2006/relationships/image" Target="../media/image228.png"/><Relationship Id="rId371" Type="http://schemas.openxmlformats.org/officeDocument/2006/relationships/customXml" Target="../ink/ink3936.xml"/><Relationship Id="rId469" Type="http://schemas.openxmlformats.org/officeDocument/2006/relationships/customXml" Target="../ink/ink3985.xml"/><Relationship Id="rId676" Type="http://schemas.openxmlformats.org/officeDocument/2006/relationships/customXml" Target="../ink/ink4089.xml"/><Relationship Id="rId883" Type="http://schemas.openxmlformats.org/officeDocument/2006/relationships/image" Target="../media/image3158.png"/><Relationship Id="rId26" Type="http://schemas.openxmlformats.org/officeDocument/2006/relationships/customXml" Target="../ink/ink3763.xml"/><Relationship Id="rId231" Type="http://schemas.openxmlformats.org/officeDocument/2006/relationships/customXml" Target="../ink/ink3866.xml"/><Relationship Id="rId329" Type="http://schemas.openxmlformats.org/officeDocument/2006/relationships/customXml" Target="../ink/ink3915.xml"/><Relationship Id="rId536" Type="http://schemas.openxmlformats.org/officeDocument/2006/relationships/image" Target="../media/image415.png"/><Relationship Id="rId175" Type="http://schemas.openxmlformats.org/officeDocument/2006/relationships/customXml" Target="../ink/ink3838.xml"/><Relationship Id="rId743" Type="http://schemas.openxmlformats.org/officeDocument/2006/relationships/image" Target="../media/image2241.png"/><Relationship Id="rId950" Type="http://schemas.openxmlformats.org/officeDocument/2006/relationships/customXml" Target="../ink/ink4226.xml"/><Relationship Id="rId382" Type="http://schemas.openxmlformats.org/officeDocument/2006/relationships/image" Target="../media/image338.png"/><Relationship Id="rId603" Type="http://schemas.openxmlformats.org/officeDocument/2006/relationships/customXml" Target="../ink/ink4052.xml"/><Relationship Id="rId687" Type="http://schemas.openxmlformats.org/officeDocument/2006/relationships/image" Target="../media/image2213.png"/><Relationship Id="rId810" Type="http://schemas.openxmlformats.org/officeDocument/2006/relationships/customXml" Target="../ink/ink4156.xml"/><Relationship Id="rId908" Type="http://schemas.openxmlformats.org/officeDocument/2006/relationships/customXml" Target="../ink/ink4205.xml"/><Relationship Id="rId242" Type="http://schemas.openxmlformats.org/officeDocument/2006/relationships/image" Target="../media/image267.png"/><Relationship Id="rId894" Type="http://schemas.openxmlformats.org/officeDocument/2006/relationships/customXml" Target="../ink/ink4198.xml"/><Relationship Id="rId37" Type="http://schemas.openxmlformats.org/officeDocument/2006/relationships/image" Target="../media/image2197.png"/><Relationship Id="rId102" Type="http://schemas.openxmlformats.org/officeDocument/2006/relationships/image" Target="../media/image197.png"/><Relationship Id="rId547" Type="http://schemas.openxmlformats.org/officeDocument/2006/relationships/customXml" Target="../ink/ink4024.xml"/><Relationship Id="rId754" Type="http://schemas.openxmlformats.org/officeDocument/2006/relationships/customXml" Target="../ink/ink4128.xml"/><Relationship Id="rId961" Type="http://schemas.openxmlformats.org/officeDocument/2006/relationships/image" Target="../media/image3197.png"/><Relationship Id="rId90" Type="http://schemas.openxmlformats.org/officeDocument/2006/relationships/image" Target="../media/image191.png"/><Relationship Id="rId186" Type="http://schemas.openxmlformats.org/officeDocument/2006/relationships/image" Target="../media/image239.png"/><Relationship Id="rId393" Type="http://schemas.openxmlformats.org/officeDocument/2006/relationships/customXml" Target="../ink/ink3947.xml"/><Relationship Id="rId407" Type="http://schemas.openxmlformats.org/officeDocument/2006/relationships/customXml" Target="../ink/ink3954.xml"/><Relationship Id="rId614" Type="http://schemas.openxmlformats.org/officeDocument/2006/relationships/customXml" Target="../ink/ink4058.xml"/><Relationship Id="rId821" Type="http://schemas.openxmlformats.org/officeDocument/2006/relationships/image" Target="../media/image3125.png"/><Relationship Id="rId253" Type="http://schemas.openxmlformats.org/officeDocument/2006/relationships/customXml" Target="../ink/ink3877.xml"/><Relationship Id="rId460" Type="http://schemas.openxmlformats.org/officeDocument/2006/relationships/image" Target="../media/image377.png"/><Relationship Id="rId698" Type="http://schemas.openxmlformats.org/officeDocument/2006/relationships/customXml" Target="../ink/ink4100.xml"/><Relationship Id="rId919" Type="http://schemas.openxmlformats.org/officeDocument/2006/relationships/image" Target="../media/image3176.png"/><Relationship Id="rId48" Type="http://schemas.openxmlformats.org/officeDocument/2006/relationships/image" Target="../media/image170.png"/><Relationship Id="rId113" Type="http://schemas.openxmlformats.org/officeDocument/2006/relationships/customXml" Target="../ink/ink3807.xml"/><Relationship Id="rId320" Type="http://schemas.openxmlformats.org/officeDocument/2006/relationships/image" Target="../media/image306.png"/><Relationship Id="rId558" Type="http://schemas.openxmlformats.org/officeDocument/2006/relationships/image" Target="../media/image426.png"/><Relationship Id="rId765" Type="http://schemas.openxmlformats.org/officeDocument/2006/relationships/image" Target="../media/image2252.png"/><Relationship Id="rId972" Type="http://schemas.openxmlformats.org/officeDocument/2006/relationships/customXml" Target="../ink/ink4237.xml"/><Relationship Id="rId197" Type="http://schemas.openxmlformats.org/officeDocument/2006/relationships/customXml" Target="../ink/ink3849.xml"/><Relationship Id="rId418" Type="http://schemas.openxmlformats.org/officeDocument/2006/relationships/image" Target="../media/image356.png"/><Relationship Id="rId625" Type="http://schemas.openxmlformats.org/officeDocument/2006/relationships/image" Target="../media/image459.png"/><Relationship Id="rId832" Type="http://schemas.openxmlformats.org/officeDocument/2006/relationships/customXml" Target="../ink/ink4167.xml"/><Relationship Id="rId264" Type="http://schemas.openxmlformats.org/officeDocument/2006/relationships/image" Target="../media/image278.png"/><Relationship Id="rId471" Type="http://schemas.openxmlformats.org/officeDocument/2006/relationships/customXml" Target="../ink/ink3986.xml"/><Relationship Id="rId59" Type="http://schemas.openxmlformats.org/officeDocument/2006/relationships/customXml" Target="../ink/ink3780.xml"/><Relationship Id="rId124" Type="http://schemas.openxmlformats.org/officeDocument/2006/relationships/image" Target="../media/image208.png"/><Relationship Id="rId569" Type="http://schemas.openxmlformats.org/officeDocument/2006/relationships/customXml" Target="../ink/ink4035.xml"/><Relationship Id="rId776" Type="http://schemas.openxmlformats.org/officeDocument/2006/relationships/customXml" Target="../ink/ink4139.xml"/><Relationship Id="rId983" Type="http://schemas.openxmlformats.org/officeDocument/2006/relationships/image" Target="../media/image3208.png"/><Relationship Id="rId331" Type="http://schemas.openxmlformats.org/officeDocument/2006/relationships/customXml" Target="../ink/ink3916.xml"/><Relationship Id="rId429" Type="http://schemas.openxmlformats.org/officeDocument/2006/relationships/customXml" Target="../ink/ink3965.xml"/><Relationship Id="rId636" Type="http://schemas.openxmlformats.org/officeDocument/2006/relationships/customXml" Target="../ink/ink4069.xml"/><Relationship Id="rId843" Type="http://schemas.openxmlformats.org/officeDocument/2006/relationships/image" Target="../media/image3138.png"/><Relationship Id="rId275" Type="http://schemas.openxmlformats.org/officeDocument/2006/relationships/customXml" Target="../ink/ink3888.xml"/><Relationship Id="rId482" Type="http://schemas.openxmlformats.org/officeDocument/2006/relationships/image" Target="../media/image388.png"/><Relationship Id="rId703" Type="http://schemas.openxmlformats.org/officeDocument/2006/relationships/image" Target="../media/image2221.png"/><Relationship Id="rId910" Type="http://schemas.openxmlformats.org/officeDocument/2006/relationships/customXml" Target="../ink/ink4206.xml"/><Relationship Id="rId135" Type="http://schemas.openxmlformats.org/officeDocument/2006/relationships/customXml" Target="../ink/ink3818.xml"/><Relationship Id="rId342" Type="http://schemas.openxmlformats.org/officeDocument/2006/relationships/image" Target="../media/image318.png"/><Relationship Id="rId787" Type="http://schemas.openxmlformats.org/officeDocument/2006/relationships/image" Target="../media/image2263.png"/><Relationship Id="rId202" Type="http://schemas.openxmlformats.org/officeDocument/2006/relationships/image" Target="../media/image247.png"/><Relationship Id="rId647" Type="http://schemas.openxmlformats.org/officeDocument/2006/relationships/image" Target="../media/image470.png"/><Relationship Id="rId854" Type="http://schemas.openxmlformats.org/officeDocument/2006/relationships/customXml" Target="../ink/ink4178.xml"/><Relationship Id="rId286" Type="http://schemas.openxmlformats.org/officeDocument/2006/relationships/image" Target="../media/image289.png"/><Relationship Id="rId493" Type="http://schemas.openxmlformats.org/officeDocument/2006/relationships/customXml" Target="../ink/ink3997.xml"/><Relationship Id="rId507" Type="http://schemas.openxmlformats.org/officeDocument/2006/relationships/customXml" Target="../ink/ink4004.xml"/><Relationship Id="rId714" Type="http://schemas.openxmlformats.org/officeDocument/2006/relationships/customXml" Target="../ink/ink4108.xml"/><Relationship Id="rId921" Type="http://schemas.openxmlformats.org/officeDocument/2006/relationships/image" Target="../media/image3177.png"/><Relationship Id="rId50" Type="http://schemas.openxmlformats.org/officeDocument/2006/relationships/image" Target="../media/image171.png"/><Relationship Id="rId146" Type="http://schemas.openxmlformats.org/officeDocument/2006/relationships/image" Target="../media/image219.png"/><Relationship Id="rId353" Type="http://schemas.openxmlformats.org/officeDocument/2006/relationships/customXml" Target="../ink/ink3927.xml"/><Relationship Id="rId560" Type="http://schemas.openxmlformats.org/officeDocument/2006/relationships/image" Target="../media/image427.png"/><Relationship Id="rId798" Type="http://schemas.openxmlformats.org/officeDocument/2006/relationships/customXml" Target="../ink/ink4150.xml"/><Relationship Id="rId213" Type="http://schemas.openxmlformats.org/officeDocument/2006/relationships/customXml" Target="../ink/ink3857.xml"/><Relationship Id="rId420" Type="http://schemas.openxmlformats.org/officeDocument/2006/relationships/image" Target="../media/image357.png"/><Relationship Id="rId658" Type="http://schemas.openxmlformats.org/officeDocument/2006/relationships/customXml" Target="../ink/ink4080.xml"/><Relationship Id="rId865" Type="http://schemas.openxmlformats.org/officeDocument/2006/relationships/image" Target="../media/image3149.png"/><Relationship Id="rId297" Type="http://schemas.openxmlformats.org/officeDocument/2006/relationships/customXml" Target="../ink/ink3899.xml"/><Relationship Id="rId518" Type="http://schemas.openxmlformats.org/officeDocument/2006/relationships/image" Target="../media/image406.png"/><Relationship Id="rId725" Type="http://schemas.openxmlformats.org/officeDocument/2006/relationships/image" Target="../media/image2232.png"/><Relationship Id="rId932" Type="http://schemas.openxmlformats.org/officeDocument/2006/relationships/customXml" Target="../ink/ink4217.xml"/><Relationship Id="rId157" Type="http://schemas.openxmlformats.org/officeDocument/2006/relationships/customXml" Target="../ink/ink3829.xml"/><Relationship Id="rId364" Type="http://schemas.openxmlformats.org/officeDocument/2006/relationships/image" Target="../media/image329.png"/><Relationship Id="rId61" Type="http://schemas.openxmlformats.org/officeDocument/2006/relationships/customXml" Target="../ink/ink3781.xml"/><Relationship Id="rId571" Type="http://schemas.openxmlformats.org/officeDocument/2006/relationships/customXml" Target="../ink/ink4036.xml"/><Relationship Id="rId669" Type="http://schemas.openxmlformats.org/officeDocument/2006/relationships/image" Target="../media/image2204.png"/><Relationship Id="rId876" Type="http://schemas.openxmlformats.org/officeDocument/2006/relationships/customXml" Target="../ink/ink4189.xml"/><Relationship Id="rId19" Type="http://schemas.openxmlformats.org/officeDocument/2006/relationships/image" Target="../media/image2188.png"/><Relationship Id="rId224" Type="http://schemas.openxmlformats.org/officeDocument/2006/relationships/image" Target="../media/image258.png"/><Relationship Id="rId431" Type="http://schemas.openxmlformats.org/officeDocument/2006/relationships/customXml" Target="../ink/ink3966.xml"/><Relationship Id="rId529" Type="http://schemas.openxmlformats.org/officeDocument/2006/relationships/customXml" Target="../ink/ink4015.xml"/><Relationship Id="rId736" Type="http://schemas.openxmlformats.org/officeDocument/2006/relationships/customXml" Target="../ink/ink4119.xml"/><Relationship Id="rId168" Type="http://schemas.openxmlformats.org/officeDocument/2006/relationships/image" Target="../media/image230.png"/><Relationship Id="rId943" Type="http://schemas.openxmlformats.org/officeDocument/2006/relationships/image" Target="../media/image3188.png"/></Relationships>
</file>

<file path=ppt/slides/_rels/slide16.xml.rels><?xml version="1.0" encoding="UTF-8" standalone="yes"?>
<Relationships xmlns="http://schemas.openxmlformats.org/package/2006/relationships"><Relationship Id="rId21" Type="http://schemas.openxmlformats.org/officeDocument/2006/relationships/customXml" Target="../ink/ink4256.xml"/><Relationship Id="rId170" Type="http://schemas.openxmlformats.org/officeDocument/2006/relationships/image" Target="../media/image250.png"/><Relationship Id="rId268" Type="http://schemas.openxmlformats.org/officeDocument/2006/relationships/image" Target="../media/image299.png"/><Relationship Id="rId475" Type="http://schemas.openxmlformats.org/officeDocument/2006/relationships/customXml" Target="../ink/ink4483.xml"/><Relationship Id="rId682" Type="http://schemas.openxmlformats.org/officeDocument/2006/relationships/customXml" Target="../ink/ink4587.xml"/><Relationship Id="rId32" Type="http://schemas.openxmlformats.org/officeDocument/2006/relationships/image" Target="../media/image181.png"/><Relationship Id="rId128" Type="http://schemas.openxmlformats.org/officeDocument/2006/relationships/image" Target="../media/image229.png"/><Relationship Id="rId335" Type="http://schemas.openxmlformats.org/officeDocument/2006/relationships/customXml" Target="../ink/ink4413.xml"/><Relationship Id="rId542" Type="http://schemas.openxmlformats.org/officeDocument/2006/relationships/image" Target="../media/image437.png"/><Relationship Id="rId987" Type="http://schemas.openxmlformats.org/officeDocument/2006/relationships/customXml" Target="../ink/ink4741.xml"/><Relationship Id="rId181" Type="http://schemas.openxmlformats.org/officeDocument/2006/relationships/customXml" Target="../ink/ink4336.xml"/><Relationship Id="rId402" Type="http://schemas.openxmlformats.org/officeDocument/2006/relationships/image" Target="../media/image367.png"/><Relationship Id="rId847" Type="http://schemas.openxmlformats.org/officeDocument/2006/relationships/image" Target="../media/image3324.png"/><Relationship Id="rId1032" Type="http://schemas.openxmlformats.org/officeDocument/2006/relationships/customXml" Target="../ink/ink4764.xml"/><Relationship Id="rId279" Type="http://schemas.openxmlformats.org/officeDocument/2006/relationships/customXml" Target="../ink/ink4385.xml"/><Relationship Id="rId486" Type="http://schemas.openxmlformats.org/officeDocument/2006/relationships/image" Target="../media/image409.png"/><Relationship Id="rId693" Type="http://schemas.openxmlformats.org/officeDocument/2006/relationships/image" Target="../media/image3247.png"/><Relationship Id="rId707" Type="http://schemas.openxmlformats.org/officeDocument/2006/relationships/image" Target="../media/image3254.png"/><Relationship Id="rId914" Type="http://schemas.openxmlformats.org/officeDocument/2006/relationships/image" Target="../media/image3356.png"/><Relationship Id="rId43" Type="http://schemas.openxmlformats.org/officeDocument/2006/relationships/customXml" Target="../ink/ink4267.xml"/><Relationship Id="rId139" Type="http://schemas.openxmlformats.org/officeDocument/2006/relationships/customXml" Target="../ink/ink4315.xml"/><Relationship Id="rId346" Type="http://schemas.openxmlformats.org/officeDocument/2006/relationships/image" Target="../media/image339.png"/><Relationship Id="rId553" Type="http://schemas.openxmlformats.org/officeDocument/2006/relationships/customXml" Target="../ink/ink4522.xml"/><Relationship Id="rId760" Type="http://schemas.openxmlformats.org/officeDocument/2006/relationships/customXml" Target="../ink/ink4626.xml"/><Relationship Id="rId998" Type="http://schemas.openxmlformats.org/officeDocument/2006/relationships/image" Target="../media/image55.png"/><Relationship Id="rId192" Type="http://schemas.openxmlformats.org/officeDocument/2006/relationships/image" Target="../media/image261.png"/><Relationship Id="rId206" Type="http://schemas.openxmlformats.org/officeDocument/2006/relationships/image" Target="../media/image268.png"/><Relationship Id="rId413" Type="http://schemas.openxmlformats.org/officeDocument/2006/relationships/customXml" Target="../ink/ink4452.xml"/><Relationship Id="rId858" Type="http://schemas.openxmlformats.org/officeDocument/2006/relationships/image" Target="../media/image3329.png"/><Relationship Id="rId497" Type="http://schemas.openxmlformats.org/officeDocument/2006/relationships/customXml" Target="../ink/ink4494.xml"/><Relationship Id="rId620" Type="http://schemas.openxmlformats.org/officeDocument/2006/relationships/customXml" Target="../ink/ink4556.xml"/><Relationship Id="rId718" Type="http://schemas.openxmlformats.org/officeDocument/2006/relationships/customXml" Target="../ink/ink4605.xml"/><Relationship Id="rId925" Type="http://schemas.openxmlformats.org/officeDocument/2006/relationships/customXml" Target="../ink/ink4710.xml"/><Relationship Id="rId357" Type="http://schemas.openxmlformats.org/officeDocument/2006/relationships/customXml" Target="../ink/ink4424.xml"/><Relationship Id="rId54" Type="http://schemas.openxmlformats.org/officeDocument/2006/relationships/image" Target="../media/image192.png"/><Relationship Id="rId217" Type="http://schemas.openxmlformats.org/officeDocument/2006/relationships/customXml" Target="../ink/ink4354.xml"/><Relationship Id="rId564" Type="http://schemas.openxmlformats.org/officeDocument/2006/relationships/image" Target="../media/image448.png"/><Relationship Id="rId771" Type="http://schemas.openxmlformats.org/officeDocument/2006/relationships/image" Target="../media/image3287.png"/><Relationship Id="rId869" Type="http://schemas.openxmlformats.org/officeDocument/2006/relationships/image" Target="../media/image3334.png"/><Relationship Id="rId424" Type="http://schemas.openxmlformats.org/officeDocument/2006/relationships/image" Target="../media/image378.png"/><Relationship Id="rId631" Type="http://schemas.openxmlformats.org/officeDocument/2006/relationships/image" Target="../media/image3216.png"/><Relationship Id="rId729" Type="http://schemas.openxmlformats.org/officeDocument/2006/relationships/image" Target="../media/image3265.png"/><Relationship Id="rId270" Type="http://schemas.openxmlformats.org/officeDocument/2006/relationships/image" Target="../media/image300.png"/><Relationship Id="rId936" Type="http://schemas.openxmlformats.org/officeDocument/2006/relationships/image" Target="../media/image3367.png"/><Relationship Id="rId65" Type="http://schemas.openxmlformats.org/officeDocument/2006/relationships/customXml" Target="../ink/ink4278.xml"/><Relationship Id="rId130" Type="http://schemas.openxmlformats.org/officeDocument/2006/relationships/image" Target="../media/image230.png"/><Relationship Id="rId368" Type="http://schemas.openxmlformats.org/officeDocument/2006/relationships/image" Target="../media/image350.png"/><Relationship Id="rId575" Type="http://schemas.openxmlformats.org/officeDocument/2006/relationships/image" Target="../media/image453.png"/><Relationship Id="rId782" Type="http://schemas.openxmlformats.org/officeDocument/2006/relationships/customXml" Target="../ink/ink4637.xml"/><Relationship Id="rId228" Type="http://schemas.openxmlformats.org/officeDocument/2006/relationships/image" Target="../media/image279.png"/><Relationship Id="rId435" Type="http://schemas.openxmlformats.org/officeDocument/2006/relationships/customXml" Target="../ink/ink4463.xml"/><Relationship Id="rId642" Type="http://schemas.openxmlformats.org/officeDocument/2006/relationships/customXml" Target="../ink/ink4567.xml"/><Relationship Id="rId281" Type="http://schemas.openxmlformats.org/officeDocument/2006/relationships/customXml" Target="../ink/ink4386.xml"/><Relationship Id="rId502" Type="http://schemas.openxmlformats.org/officeDocument/2006/relationships/image" Target="../media/image417.png"/><Relationship Id="rId947" Type="http://schemas.openxmlformats.org/officeDocument/2006/relationships/customXml" Target="../ink/ink4721.xml"/><Relationship Id="rId76" Type="http://schemas.openxmlformats.org/officeDocument/2006/relationships/image" Target="../media/image203.png"/><Relationship Id="rId141" Type="http://schemas.openxmlformats.org/officeDocument/2006/relationships/customXml" Target="../ink/ink4316.xml"/><Relationship Id="rId379" Type="http://schemas.openxmlformats.org/officeDocument/2006/relationships/customXml" Target="../ink/ink4435.xml"/><Relationship Id="rId586" Type="http://schemas.openxmlformats.org/officeDocument/2006/relationships/customXml" Target="../ink/ink4539.xml"/><Relationship Id="rId793" Type="http://schemas.openxmlformats.org/officeDocument/2006/relationships/image" Target="../media/image3298.png"/><Relationship Id="rId807" Type="http://schemas.openxmlformats.org/officeDocument/2006/relationships/image" Target="../media/image3305.png"/><Relationship Id="rId7" Type="http://schemas.openxmlformats.org/officeDocument/2006/relationships/customXml" Target="../ink/ink4249.xml"/><Relationship Id="rId239" Type="http://schemas.openxmlformats.org/officeDocument/2006/relationships/customXml" Target="../ink/ink4365.xml"/><Relationship Id="rId446" Type="http://schemas.openxmlformats.org/officeDocument/2006/relationships/image" Target="../media/image389.png"/><Relationship Id="rId653" Type="http://schemas.openxmlformats.org/officeDocument/2006/relationships/image" Target="../media/image3227.png"/><Relationship Id="rId292" Type="http://schemas.openxmlformats.org/officeDocument/2006/relationships/image" Target="../media/image311.png"/><Relationship Id="rId306" Type="http://schemas.openxmlformats.org/officeDocument/2006/relationships/image" Target="../media/image319.png"/><Relationship Id="rId860" Type="http://schemas.openxmlformats.org/officeDocument/2006/relationships/image" Target="../media/image3330.png"/><Relationship Id="rId958" Type="http://schemas.openxmlformats.org/officeDocument/2006/relationships/image" Target="../media/image3378.png"/><Relationship Id="rId87" Type="http://schemas.openxmlformats.org/officeDocument/2006/relationships/customXml" Target="../ink/ink4289.xml"/><Relationship Id="rId513" Type="http://schemas.openxmlformats.org/officeDocument/2006/relationships/customXml" Target="../ink/ink4502.xml"/><Relationship Id="rId597" Type="http://schemas.openxmlformats.org/officeDocument/2006/relationships/image" Target="../media/image464.png"/><Relationship Id="rId720" Type="http://schemas.openxmlformats.org/officeDocument/2006/relationships/customXml" Target="../ink/ink4606.xml"/><Relationship Id="rId818" Type="http://schemas.openxmlformats.org/officeDocument/2006/relationships/customXml" Target="../ink/ink4655.xml"/><Relationship Id="rId152" Type="http://schemas.openxmlformats.org/officeDocument/2006/relationships/image" Target="../media/image241.png"/><Relationship Id="rId457" Type="http://schemas.openxmlformats.org/officeDocument/2006/relationships/customXml" Target="../ink/ink4474.xml"/><Relationship Id="rId1003" Type="http://schemas.openxmlformats.org/officeDocument/2006/relationships/customXml" Target="../ink/ink4749.xml"/><Relationship Id="rId664" Type="http://schemas.openxmlformats.org/officeDocument/2006/relationships/customXml" Target="../ink/ink4578.xml"/><Relationship Id="rId871" Type="http://schemas.openxmlformats.org/officeDocument/2006/relationships/image" Target="../media/image3335.png"/><Relationship Id="rId969" Type="http://schemas.openxmlformats.org/officeDocument/2006/relationships/customXml" Target="../ink/ink4732.xml"/><Relationship Id="rId14" Type="http://schemas.openxmlformats.org/officeDocument/2006/relationships/image" Target="../media/image172.png"/><Relationship Id="rId317" Type="http://schemas.openxmlformats.org/officeDocument/2006/relationships/customXml" Target="../ink/ink4404.xml"/><Relationship Id="rId524" Type="http://schemas.openxmlformats.org/officeDocument/2006/relationships/image" Target="../media/image428.png"/><Relationship Id="rId731" Type="http://schemas.openxmlformats.org/officeDocument/2006/relationships/image" Target="../media/image3266.png"/><Relationship Id="rId98" Type="http://schemas.openxmlformats.org/officeDocument/2006/relationships/image" Target="../media/image214.png"/><Relationship Id="rId163" Type="http://schemas.openxmlformats.org/officeDocument/2006/relationships/customXml" Target="../ink/ink4327.xml"/><Relationship Id="rId370" Type="http://schemas.openxmlformats.org/officeDocument/2006/relationships/image" Target="../media/image351.png"/><Relationship Id="rId829" Type="http://schemas.openxmlformats.org/officeDocument/2006/relationships/image" Target="../media/image3315.png"/><Relationship Id="rId1014" Type="http://schemas.openxmlformats.org/officeDocument/2006/relationships/image" Target="../media/image3405.png"/><Relationship Id="rId230" Type="http://schemas.openxmlformats.org/officeDocument/2006/relationships/image" Target="../media/image280.png"/><Relationship Id="rId468" Type="http://schemas.openxmlformats.org/officeDocument/2006/relationships/image" Target="../media/image400.png"/><Relationship Id="rId675" Type="http://schemas.openxmlformats.org/officeDocument/2006/relationships/image" Target="../media/image3238.png"/><Relationship Id="rId882" Type="http://schemas.openxmlformats.org/officeDocument/2006/relationships/customXml" Target="../ink/ink4688.xml"/><Relationship Id="rId25" Type="http://schemas.openxmlformats.org/officeDocument/2006/relationships/customXml" Target="../ink/ink4258.xml"/><Relationship Id="rId328" Type="http://schemas.openxmlformats.org/officeDocument/2006/relationships/image" Target="../media/image330.png"/><Relationship Id="rId535" Type="http://schemas.openxmlformats.org/officeDocument/2006/relationships/customXml" Target="../ink/ink4513.xml"/><Relationship Id="rId742" Type="http://schemas.openxmlformats.org/officeDocument/2006/relationships/customXml" Target="../ink/ink4617.xml"/><Relationship Id="rId174" Type="http://schemas.openxmlformats.org/officeDocument/2006/relationships/image" Target="../media/image252.png"/><Relationship Id="rId381" Type="http://schemas.openxmlformats.org/officeDocument/2006/relationships/customXml" Target="../ink/ink4436.xml"/><Relationship Id="rId602" Type="http://schemas.openxmlformats.org/officeDocument/2006/relationships/customXml" Target="../ink/ink4547.xml"/><Relationship Id="rId1025" Type="http://schemas.openxmlformats.org/officeDocument/2006/relationships/customXml" Target="../ink/ink4760.xml"/><Relationship Id="rId241" Type="http://schemas.openxmlformats.org/officeDocument/2006/relationships/customXml" Target="../ink/ink4366.xml"/><Relationship Id="rId479" Type="http://schemas.openxmlformats.org/officeDocument/2006/relationships/customXml" Target="../ink/ink4485.xml"/><Relationship Id="rId686" Type="http://schemas.openxmlformats.org/officeDocument/2006/relationships/customXml" Target="../ink/ink4589.xml"/><Relationship Id="rId893" Type="http://schemas.openxmlformats.org/officeDocument/2006/relationships/image" Target="../media/image3346.png"/><Relationship Id="rId907" Type="http://schemas.openxmlformats.org/officeDocument/2006/relationships/customXml" Target="../ink/ink4701.xml"/><Relationship Id="rId36" Type="http://schemas.openxmlformats.org/officeDocument/2006/relationships/image" Target="../media/image183.png"/><Relationship Id="rId339" Type="http://schemas.openxmlformats.org/officeDocument/2006/relationships/customXml" Target="../ink/ink4415.xml"/><Relationship Id="rId546" Type="http://schemas.openxmlformats.org/officeDocument/2006/relationships/image" Target="../media/image439.png"/><Relationship Id="rId753" Type="http://schemas.openxmlformats.org/officeDocument/2006/relationships/image" Target="../media/image3278.png"/><Relationship Id="rId101" Type="http://schemas.openxmlformats.org/officeDocument/2006/relationships/customXml" Target="../ink/ink4296.xml"/><Relationship Id="rId185" Type="http://schemas.openxmlformats.org/officeDocument/2006/relationships/customXml" Target="../ink/ink4338.xml"/><Relationship Id="rId406" Type="http://schemas.openxmlformats.org/officeDocument/2006/relationships/image" Target="../media/image369.png"/><Relationship Id="rId960" Type="http://schemas.openxmlformats.org/officeDocument/2006/relationships/image" Target="../media/image3379.png"/><Relationship Id="rId1036" Type="http://schemas.openxmlformats.org/officeDocument/2006/relationships/customXml" Target="../ink/ink4766.xml"/><Relationship Id="rId392" Type="http://schemas.openxmlformats.org/officeDocument/2006/relationships/image" Target="../media/image362.png"/><Relationship Id="rId613" Type="http://schemas.openxmlformats.org/officeDocument/2006/relationships/image" Target="../media/image472.png"/><Relationship Id="rId697" Type="http://schemas.openxmlformats.org/officeDocument/2006/relationships/image" Target="../media/image3249.png"/><Relationship Id="rId820" Type="http://schemas.openxmlformats.org/officeDocument/2006/relationships/customXml" Target="../ink/ink4656.xml"/><Relationship Id="rId918" Type="http://schemas.openxmlformats.org/officeDocument/2006/relationships/image" Target="../media/image3358.png"/><Relationship Id="rId252" Type="http://schemas.openxmlformats.org/officeDocument/2006/relationships/image" Target="../media/image291.png"/><Relationship Id="rId47" Type="http://schemas.openxmlformats.org/officeDocument/2006/relationships/customXml" Target="../ink/ink4269.xml"/><Relationship Id="rId112" Type="http://schemas.openxmlformats.org/officeDocument/2006/relationships/image" Target="../media/image221.png"/><Relationship Id="rId557" Type="http://schemas.openxmlformats.org/officeDocument/2006/relationships/customXml" Target="../ink/ink4524.xml"/><Relationship Id="rId764" Type="http://schemas.openxmlformats.org/officeDocument/2006/relationships/customXml" Target="../ink/ink4628.xml"/><Relationship Id="rId971" Type="http://schemas.openxmlformats.org/officeDocument/2006/relationships/customXml" Target="../ink/ink4733.xml"/><Relationship Id="rId196" Type="http://schemas.openxmlformats.org/officeDocument/2006/relationships/image" Target="../media/image263.png"/><Relationship Id="rId417" Type="http://schemas.openxmlformats.org/officeDocument/2006/relationships/customXml" Target="../ink/ink4454.xml"/><Relationship Id="rId624" Type="http://schemas.openxmlformats.org/officeDocument/2006/relationships/customXml" Target="../ink/ink4558.xml"/><Relationship Id="rId831" Type="http://schemas.openxmlformats.org/officeDocument/2006/relationships/image" Target="../media/image3316.png"/><Relationship Id="rId263" Type="http://schemas.openxmlformats.org/officeDocument/2006/relationships/customXml" Target="../ink/ink4377.xml"/><Relationship Id="rId470" Type="http://schemas.openxmlformats.org/officeDocument/2006/relationships/image" Target="../media/image401.png"/><Relationship Id="rId929" Type="http://schemas.openxmlformats.org/officeDocument/2006/relationships/customXml" Target="../ink/ink4712.xml"/><Relationship Id="rId58" Type="http://schemas.openxmlformats.org/officeDocument/2006/relationships/image" Target="../media/image194.png"/><Relationship Id="rId123" Type="http://schemas.openxmlformats.org/officeDocument/2006/relationships/customXml" Target="../ink/ink4307.xml"/><Relationship Id="rId330" Type="http://schemas.openxmlformats.org/officeDocument/2006/relationships/image" Target="../media/image331.png"/><Relationship Id="rId568" Type="http://schemas.openxmlformats.org/officeDocument/2006/relationships/customXml" Target="../ink/ink4530.xml"/><Relationship Id="rId775" Type="http://schemas.openxmlformats.org/officeDocument/2006/relationships/image" Target="../media/image3289.png"/><Relationship Id="rId982" Type="http://schemas.openxmlformats.org/officeDocument/2006/relationships/image" Target="../media/image3390.png"/><Relationship Id="rId428" Type="http://schemas.openxmlformats.org/officeDocument/2006/relationships/image" Target="../media/image380.png"/><Relationship Id="rId635" Type="http://schemas.openxmlformats.org/officeDocument/2006/relationships/image" Target="../media/image3218.png"/><Relationship Id="rId842" Type="http://schemas.openxmlformats.org/officeDocument/2006/relationships/customXml" Target="../ink/ink4667.xml"/><Relationship Id="rId274" Type="http://schemas.openxmlformats.org/officeDocument/2006/relationships/image" Target="../media/image302.png"/><Relationship Id="rId481" Type="http://schemas.openxmlformats.org/officeDocument/2006/relationships/customXml" Target="../ink/ink4486.xml"/><Relationship Id="rId702" Type="http://schemas.openxmlformats.org/officeDocument/2006/relationships/customXml" Target="../ink/ink4597.xml"/><Relationship Id="rId69" Type="http://schemas.openxmlformats.org/officeDocument/2006/relationships/customXml" Target="../ink/ink4280.xml"/><Relationship Id="rId134" Type="http://schemas.openxmlformats.org/officeDocument/2006/relationships/image" Target="../media/image232.png"/><Relationship Id="rId579" Type="http://schemas.openxmlformats.org/officeDocument/2006/relationships/image" Target="../media/image455.png"/><Relationship Id="rId786" Type="http://schemas.openxmlformats.org/officeDocument/2006/relationships/customXml" Target="../ink/ink4639.xml"/><Relationship Id="rId993" Type="http://schemas.openxmlformats.org/officeDocument/2006/relationships/customXml" Target="../ink/ink4744.xml"/><Relationship Id="rId341" Type="http://schemas.openxmlformats.org/officeDocument/2006/relationships/customXml" Target="../ink/ink4416.xml"/><Relationship Id="rId439" Type="http://schemas.openxmlformats.org/officeDocument/2006/relationships/customXml" Target="../ink/ink4465.xml"/><Relationship Id="rId646" Type="http://schemas.openxmlformats.org/officeDocument/2006/relationships/customXml" Target="../ink/ink4569.xml"/><Relationship Id="rId201" Type="http://schemas.openxmlformats.org/officeDocument/2006/relationships/customXml" Target="../ink/ink4346.xml"/><Relationship Id="rId285" Type="http://schemas.openxmlformats.org/officeDocument/2006/relationships/customXml" Target="../ink/ink4388.xml"/><Relationship Id="rId506" Type="http://schemas.openxmlformats.org/officeDocument/2006/relationships/image" Target="../media/image419.png"/><Relationship Id="rId853" Type="http://schemas.openxmlformats.org/officeDocument/2006/relationships/image" Target="../media/image3327.png"/><Relationship Id="rId492" Type="http://schemas.openxmlformats.org/officeDocument/2006/relationships/image" Target="../media/image412.png"/><Relationship Id="rId713" Type="http://schemas.openxmlformats.org/officeDocument/2006/relationships/image" Target="../media/image3257.png"/><Relationship Id="rId797" Type="http://schemas.openxmlformats.org/officeDocument/2006/relationships/image" Target="../media/image3300.png"/><Relationship Id="rId920" Type="http://schemas.openxmlformats.org/officeDocument/2006/relationships/image" Target="../media/image3359.png"/><Relationship Id="rId145" Type="http://schemas.openxmlformats.org/officeDocument/2006/relationships/customXml" Target="../ink/ink4318.xml"/><Relationship Id="rId352" Type="http://schemas.openxmlformats.org/officeDocument/2006/relationships/image" Target="../media/image342.png"/><Relationship Id="rId212" Type="http://schemas.openxmlformats.org/officeDocument/2006/relationships/image" Target="../media/image271.png"/><Relationship Id="rId657" Type="http://schemas.openxmlformats.org/officeDocument/2006/relationships/image" Target="../media/image3229.png"/><Relationship Id="rId864" Type="http://schemas.openxmlformats.org/officeDocument/2006/relationships/image" Target="../media/image3332.png"/><Relationship Id="rId296" Type="http://schemas.openxmlformats.org/officeDocument/2006/relationships/image" Target="../media/image313.png"/><Relationship Id="rId517" Type="http://schemas.openxmlformats.org/officeDocument/2006/relationships/customXml" Target="../ink/ink4504.xml"/><Relationship Id="rId724" Type="http://schemas.openxmlformats.org/officeDocument/2006/relationships/customXml" Target="../ink/ink4608.xml"/><Relationship Id="rId931" Type="http://schemas.openxmlformats.org/officeDocument/2006/relationships/customXml" Target="../ink/ink4713.xml"/><Relationship Id="rId60" Type="http://schemas.openxmlformats.org/officeDocument/2006/relationships/image" Target="../media/image195.png"/><Relationship Id="rId156" Type="http://schemas.openxmlformats.org/officeDocument/2006/relationships/image" Target="../media/image243.png"/><Relationship Id="rId363" Type="http://schemas.openxmlformats.org/officeDocument/2006/relationships/customXml" Target="../ink/ink4427.xml"/><Relationship Id="rId570" Type="http://schemas.openxmlformats.org/officeDocument/2006/relationships/customXml" Target="../ink/ink4531.xml"/><Relationship Id="rId1007" Type="http://schemas.openxmlformats.org/officeDocument/2006/relationships/customXml" Target="../ink/ink4751.xml"/><Relationship Id="rId223" Type="http://schemas.openxmlformats.org/officeDocument/2006/relationships/customXml" Target="../ink/ink4357.xml"/><Relationship Id="rId430" Type="http://schemas.openxmlformats.org/officeDocument/2006/relationships/image" Target="../media/image381.png"/><Relationship Id="rId668" Type="http://schemas.openxmlformats.org/officeDocument/2006/relationships/customXml" Target="../ink/ink4580.xml"/><Relationship Id="rId875" Type="http://schemas.openxmlformats.org/officeDocument/2006/relationships/image" Target="../media/image3337.png"/><Relationship Id="rId18" Type="http://schemas.openxmlformats.org/officeDocument/2006/relationships/image" Target="../media/image174.png"/><Relationship Id="rId528" Type="http://schemas.openxmlformats.org/officeDocument/2006/relationships/image" Target="../media/image430.png"/><Relationship Id="rId735" Type="http://schemas.openxmlformats.org/officeDocument/2006/relationships/image" Target="../media/image3268.png"/><Relationship Id="rId942" Type="http://schemas.openxmlformats.org/officeDocument/2006/relationships/image" Target="../media/image3370.png"/><Relationship Id="rId167" Type="http://schemas.openxmlformats.org/officeDocument/2006/relationships/customXml" Target="../ink/ink4329.xml"/><Relationship Id="rId374" Type="http://schemas.openxmlformats.org/officeDocument/2006/relationships/image" Target="../media/image353.png"/><Relationship Id="rId581" Type="http://schemas.openxmlformats.org/officeDocument/2006/relationships/image" Target="../media/image456.png"/><Relationship Id="rId1018" Type="http://schemas.openxmlformats.org/officeDocument/2006/relationships/image" Target="../media/image3407.png"/><Relationship Id="rId71" Type="http://schemas.openxmlformats.org/officeDocument/2006/relationships/customXml" Target="../ink/ink4281.xml"/><Relationship Id="rId234" Type="http://schemas.openxmlformats.org/officeDocument/2006/relationships/image" Target="../media/image282.png"/><Relationship Id="rId679" Type="http://schemas.openxmlformats.org/officeDocument/2006/relationships/image" Target="../media/image3240.png"/><Relationship Id="rId802" Type="http://schemas.openxmlformats.org/officeDocument/2006/relationships/customXml" Target="../ink/ink4647.xml"/><Relationship Id="rId886" Type="http://schemas.openxmlformats.org/officeDocument/2006/relationships/customXml" Target="../ink/ink4690.xml"/><Relationship Id="rId2" Type="http://schemas.openxmlformats.org/officeDocument/2006/relationships/customXml" Target="../ink/ink4246.xml"/><Relationship Id="rId29" Type="http://schemas.openxmlformats.org/officeDocument/2006/relationships/customXml" Target="../ink/ink4260.xml"/><Relationship Id="rId441" Type="http://schemas.openxmlformats.org/officeDocument/2006/relationships/customXml" Target="../ink/ink4466.xml"/><Relationship Id="rId539" Type="http://schemas.openxmlformats.org/officeDocument/2006/relationships/customXml" Target="../ink/ink4515.xml"/><Relationship Id="rId746" Type="http://schemas.openxmlformats.org/officeDocument/2006/relationships/customXml" Target="../ink/ink4619.xml"/><Relationship Id="rId178" Type="http://schemas.openxmlformats.org/officeDocument/2006/relationships/image" Target="../media/image254.png"/><Relationship Id="rId301" Type="http://schemas.openxmlformats.org/officeDocument/2006/relationships/customXml" Target="../ink/ink4396.xml"/><Relationship Id="rId953" Type="http://schemas.openxmlformats.org/officeDocument/2006/relationships/customXml" Target="../ink/ink4724.xml"/><Relationship Id="rId1029" Type="http://schemas.openxmlformats.org/officeDocument/2006/relationships/image" Target="../media/image3412.png"/><Relationship Id="rId82" Type="http://schemas.openxmlformats.org/officeDocument/2006/relationships/image" Target="../media/image206.png"/><Relationship Id="rId385" Type="http://schemas.openxmlformats.org/officeDocument/2006/relationships/customXml" Target="../ink/ink4438.xml"/><Relationship Id="rId592" Type="http://schemas.openxmlformats.org/officeDocument/2006/relationships/customXml" Target="../ink/ink4542.xml"/><Relationship Id="rId606" Type="http://schemas.openxmlformats.org/officeDocument/2006/relationships/customXml" Target="../ink/ink4549.xml"/><Relationship Id="rId813" Type="http://schemas.openxmlformats.org/officeDocument/2006/relationships/image" Target="../media/image3307.png"/><Relationship Id="rId245" Type="http://schemas.openxmlformats.org/officeDocument/2006/relationships/customXml" Target="../ink/ink4368.xml"/><Relationship Id="rId452" Type="http://schemas.openxmlformats.org/officeDocument/2006/relationships/image" Target="../media/image392.png"/><Relationship Id="rId897" Type="http://schemas.openxmlformats.org/officeDocument/2006/relationships/customXml" Target="../ink/ink4696.xml"/><Relationship Id="rId105" Type="http://schemas.openxmlformats.org/officeDocument/2006/relationships/customXml" Target="../ink/ink4298.xml"/><Relationship Id="rId312" Type="http://schemas.openxmlformats.org/officeDocument/2006/relationships/image" Target="../media/image322.png"/><Relationship Id="rId757" Type="http://schemas.openxmlformats.org/officeDocument/2006/relationships/image" Target="../media/image3280.png"/><Relationship Id="rId964" Type="http://schemas.openxmlformats.org/officeDocument/2006/relationships/image" Target="../media/image3381.png"/><Relationship Id="rId93" Type="http://schemas.openxmlformats.org/officeDocument/2006/relationships/customXml" Target="../ink/ink4292.xml"/><Relationship Id="rId189" Type="http://schemas.openxmlformats.org/officeDocument/2006/relationships/customXml" Target="../ink/ink4340.xml"/><Relationship Id="rId396" Type="http://schemas.openxmlformats.org/officeDocument/2006/relationships/image" Target="../media/image364.png"/><Relationship Id="rId617" Type="http://schemas.openxmlformats.org/officeDocument/2006/relationships/image" Target="../media/image474.png"/><Relationship Id="rId824" Type="http://schemas.openxmlformats.org/officeDocument/2006/relationships/customXml" Target="../ink/ink4658.xml"/><Relationship Id="rId256" Type="http://schemas.openxmlformats.org/officeDocument/2006/relationships/image" Target="../media/image293.png"/><Relationship Id="rId463" Type="http://schemas.openxmlformats.org/officeDocument/2006/relationships/customXml" Target="../ink/ink4477.xml"/><Relationship Id="rId670" Type="http://schemas.openxmlformats.org/officeDocument/2006/relationships/customXml" Target="../ink/ink4581.xml"/><Relationship Id="rId116" Type="http://schemas.openxmlformats.org/officeDocument/2006/relationships/image" Target="../media/image223.png"/><Relationship Id="rId323" Type="http://schemas.openxmlformats.org/officeDocument/2006/relationships/customXml" Target="../ink/ink4407.xml"/><Relationship Id="rId530" Type="http://schemas.openxmlformats.org/officeDocument/2006/relationships/image" Target="../media/image431.png"/><Relationship Id="rId768" Type="http://schemas.openxmlformats.org/officeDocument/2006/relationships/customXml" Target="../ink/ink4630.xml"/><Relationship Id="rId975" Type="http://schemas.openxmlformats.org/officeDocument/2006/relationships/customXml" Target="../ink/ink4735.xml"/><Relationship Id="rId20" Type="http://schemas.openxmlformats.org/officeDocument/2006/relationships/image" Target="../media/image175.png"/><Relationship Id="rId628" Type="http://schemas.openxmlformats.org/officeDocument/2006/relationships/customXml" Target="../ink/ink4560.xml"/><Relationship Id="rId835" Type="http://schemas.openxmlformats.org/officeDocument/2006/relationships/image" Target="../media/image3318.png"/><Relationship Id="rId267" Type="http://schemas.openxmlformats.org/officeDocument/2006/relationships/customXml" Target="../ink/ink4379.xml"/><Relationship Id="rId474" Type="http://schemas.openxmlformats.org/officeDocument/2006/relationships/image" Target="../media/image403.png"/><Relationship Id="rId1020" Type="http://schemas.openxmlformats.org/officeDocument/2006/relationships/image" Target="../media/image3408.png"/><Relationship Id="rId127" Type="http://schemas.openxmlformats.org/officeDocument/2006/relationships/customXml" Target="../ink/ink4309.xml"/><Relationship Id="rId681" Type="http://schemas.openxmlformats.org/officeDocument/2006/relationships/image" Target="../media/image3241.png"/><Relationship Id="rId779" Type="http://schemas.openxmlformats.org/officeDocument/2006/relationships/image" Target="../media/image3291.png"/><Relationship Id="rId902" Type="http://schemas.openxmlformats.org/officeDocument/2006/relationships/image" Target="../media/image3350.png"/><Relationship Id="rId986" Type="http://schemas.openxmlformats.org/officeDocument/2006/relationships/image" Target="../media/image3392.png"/><Relationship Id="rId31" Type="http://schemas.openxmlformats.org/officeDocument/2006/relationships/customXml" Target="../ink/ink4261.xml"/><Relationship Id="rId334" Type="http://schemas.openxmlformats.org/officeDocument/2006/relationships/image" Target="../media/image333.png"/><Relationship Id="rId541" Type="http://schemas.openxmlformats.org/officeDocument/2006/relationships/customXml" Target="../ink/ink4516.xml"/><Relationship Id="rId639" Type="http://schemas.openxmlformats.org/officeDocument/2006/relationships/image" Target="../media/image3220.png"/><Relationship Id="rId180" Type="http://schemas.openxmlformats.org/officeDocument/2006/relationships/image" Target="../media/image255.png"/><Relationship Id="rId278" Type="http://schemas.openxmlformats.org/officeDocument/2006/relationships/image" Target="../media/image304.png"/><Relationship Id="rId401" Type="http://schemas.openxmlformats.org/officeDocument/2006/relationships/customXml" Target="../ink/ink4446.xml"/><Relationship Id="rId846" Type="http://schemas.openxmlformats.org/officeDocument/2006/relationships/customXml" Target="../ink/ink4669.xml"/><Relationship Id="rId1031" Type="http://schemas.openxmlformats.org/officeDocument/2006/relationships/image" Target="../media/image3413.png"/><Relationship Id="rId485" Type="http://schemas.openxmlformats.org/officeDocument/2006/relationships/customXml" Target="../ink/ink4488.xml"/><Relationship Id="rId692" Type="http://schemas.openxmlformats.org/officeDocument/2006/relationships/customXml" Target="../ink/ink4592.xml"/><Relationship Id="rId706" Type="http://schemas.openxmlformats.org/officeDocument/2006/relationships/customXml" Target="../ink/ink4599.xml"/><Relationship Id="rId913" Type="http://schemas.openxmlformats.org/officeDocument/2006/relationships/customXml" Target="../ink/ink4704.xml"/><Relationship Id="rId42" Type="http://schemas.openxmlformats.org/officeDocument/2006/relationships/image" Target="../media/image186.png"/><Relationship Id="rId138" Type="http://schemas.openxmlformats.org/officeDocument/2006/relationships/image" Target="../media/image234.png"/><Relationship Id="rId345" Type="http://schemas.openxmlformats.org/officeDocument/2006/relationships/customXml" Target="../ink/ink4418.xml"/><Relationship Id="rId552" Type="http://schemas.openxmlformats.org/officeDocument/2006/relationships/image" Target="../media/image442.png"/><Relationship Id="rId997" Type="http://schemas.openxmlformats.org/officeDocument/2006/relationships/customXml" Target="../ink/ink4746.xml"/><Relationship Id="rId191" Type="http://schemas.openxmlformats.org/officeDocument/2006/relationships/customXml" Target="../ink/ink4341.xml"/><Relationship Id="rId205" Type="http://schemas.openxmlformats.org/officeDocument/2006/relationships/customXml" Target="../ink/ink4348.xml"/><Relationship Id="rId412" Type="http://schemas.openxmlformats.org/officeDocument/2006/relationships/image" Target="../media/image372.png"/><Relationship Id="rId857" Type="http://schemas.openxmlformats.org/officeDocument/2006/relationships/customXml" Target="../ink/ink4675.xml"/><Relationship Id="rId289" Type="http://schemas.openxmlformats.org/officeDocument/2006/relationships/customXml" Target="../ink/ink4390.xml"/><Relationship Id="rId496" Type="http://schemas.openxmlformats.org/officeDocument/2006/relationships/image" Target="../media/image414.png"/><Relationship Id="rId717" Type="http://schemas.openxmlformats.org/officeDocument/2006/relationships/image" Target="../media/image3259.png"/><Relationship Id="rId924" Type="http://schemas.openxmlformats.org/officeDocument/2006/relationships/image" Target="../media/image3361.png"/><Relationship Id="rId53" Type="http://schemas.openxmlformats.org/officeDocument/2006/relationships/customXml" Target="../ink/ink4272.xml"/><Relationship Id="rId149" Type="http://schemas.openxmlformats.org/officeDocument/2006/relationships/customXml" Target="../ink/ink4320.xml"/><Relationship Id="rId356" Type="http://schemas.openxmlformats.org/officeDocument/2006/relationships/image" Target="../media/image344.png"/><Relationship Id="rId563" Type="http://schemas.openxmlformats.org/officeDocument/2006/relationships/customXml" Target="../ink/ink4527.xml"/><Relationship Id="rId770" Type="http://schemas.openxmlformats.org/officeDocument/2006/relationships/customXml" Target="../ink/ink4631.xml"/><Relationship Id="rId216" Type="http://schemas.openxmlformats.org/officeDocument/2006/relationships/image" Target="../media/image273.png"/><Relationship Id="rId423" Type="http://schemas.openxmlformats.org/officeDocument/2006/relationships/customXml" Target="../ink/ink4457.xml"/><Relationship Id="rId868" Type="http://schemas.openxmlformats.org/officeDocument/2006/relationships/customXml" Target="../ink/ink4681.xml"/><Relationship Id="rId630" Type="http://schemas.openxmlformats.org/officeDocument/2006/relationships/customXml" Target="../ink/ink4561.xml"/><Relationship Id="rId728" Type="http://schemas.openxmlformats.org/officeDocument/2006/relationships/customXml" Target="../ink/ink4610.xml"/><Relationship Id="rId935" Type="http://schemas.openxmlformats.org/officeDocument/2006/relationships/customXml" Target="../ink/ink4715.xml"/><Relationship Id="rId64" Type="http://schemas.openxmlformats.org/officeDocument/2006/relationships/image" Target="../media/image197.png"/><Relationship Id="rId367" Type="http://schemas.openxmlformats.org/officeDocument/2006/relationships/customXml" Target="../ink/ink4429.xml"/><Relationship Id="rId574" Type="http://schemas.openxmlformats.org/officeDocument/2006/relationships/customXml" Target="../ink/ink4533.xml"/><Relationship Id="rId227" Type="http://schemas.openxmlformats.org/officeDocument/2006/relationships/customXml" Target="../ink/ink4359.xml"/><Relationship Id="rId781" Type="http://schemas.openxmlformats.org/officeDocument/2006/relationships/image" Target="../media/image3292.png"/><Relationship Id="rId879" Type="http://schemas.openxmlformats.org/officeDocument/2006/relationships/image" Target="../media/image3339.png"/><Relationship Id="rId434" Type="http://schemas.openxmlformats.org/officeDocument/2006/relationships/image" Target="../media/image383.png"/><Relationship Id="rId641" Type="http://schemas.openxmlformats.org/officeDocument/2006/relationships/image" Target="../media/image3221.png"/><Relationship Id="rId739" Type="http://schemas.openxmlformats.org/officeDocument/2006/relationships/image" Target="../media/image3271.png"/><Relationship Id="rId280" Type="http://schemas.openxmlformats.org/officeDocument/2006/relationships/image" Target="../media/image305.png"/><Relationship Id="rId501" Type="http://schemas.openxmlformats.org/officeDocument/2006/relationships/customXml" Target="../ink/ink4496.xml"/><Relationship Id="rId946" Type="http://schemas.openxmlformats.org/officeDocument/2006/relationships/image" Target="../media/image3372.png"/><Relationship Id="rId75" Type="http://schemas.openxmlformats.org/officeDocument/2006/relationships/customXml" Target="../ink/ink4283.xml"/><Relationship Id="rId140" Type="http://schemas.openxmlformats.org/officeDocument/2006/relationships/image" Target="../media/image235.png"/><Relationship Id="rId378" Type="http://schemas.openxmlformats.org/officeDocument/2006/relationships/image" Target="../media/image355.png"/><Relationship Id="rId585" Type="http://schemas.openxmlformats.org/officeDocument/2006/relationships/image" Target="../media/image458.png"/><Relationship Id="rId792" Type="http://schemas.openxmlformats.org/officeDocument/2006/relationships/customXml" Target="../ink/ink4642.xml"/><Relationship Id="rId806" Type="http://schemas.openxmlformats.org/officeDocument/2006/relationships/customXml" Target="../ink/ink4649.xml"/><Relationship Id="rId6" Type="http://schemas.openxmlformats.org/officeDocument/2006/relationships/customXml" Target="../ink/ink4248.xml"/><Relationship Id="rId238" Type="http://schemas.openxmlformats.org/officeDocument/2006/relationships/image" Target="../media/image284.png"/><Relationship Id="rId445" Type="http://schemas.openxmlformats.org/officeDocument/2006/relationships/customXml" Target="../ink/ink4468.xml"/><Relationship Id="rId652" Type="http://schemas.openxmlformats.org/officeDocument/2006/relationships/customXml" Target="../ink/ink4572.xml"/><Relationship Id="rId291" Type="http://schemas.openxmlformats.org/officeDocument/2006/relationships/customXml" Target="../ink/ink4391.xml"/><Relationship Id="rId305" Type="http://schemas.openxmlformats.org/officeDocument/2006/relationships/customXml" Target="../ink/ink4398.xml"/><Relationship Id="rId512" Type="http://schemas.openxmlformats.org/officeDocument/2006/relationships/image" Target="../media/image422.png"/><Relationship Id="rId957" Type="http://schemas.openxmlformats.org/officeDocument/2006/relationships/customXml" Target="../ink/ink4726.xml"/><Relationship Id="rId86" Type="http://schemas.openxmlformats.org/officeDocument/2006/relationships/image" Target="../media/image208.png"/><Relationship Id="rId151" Type="http://schemas.openxmlformats.org/officeDocument/2006/relationships/customXml" Target="../ink/ink4321.xml"/><Relationship Id="rId389" Type="http://schemas.openxmlformats.org/officeDocument/2006/relationships/customXml" Target="../ink/ink4440.xml"/><Relationship Id="rId596" Type="http://schemas.openxmlformats.org/officeDocument/2006/relationships/customXml" Target="../ink/ink4544.xml"/><Relationship Id="rId817" Type="http://schemas.openxmlformats.org/officeDocument/2006/relationships/image" Target="../media/image3309.png"/><Relationship Id="rId1002" Type="http://schemas.openxmlformats.org/officeDocument/2006/relationships/image" Target="../media/image3399.png"/><Relationship Id="rId249" Type="http://schemas.openxmlformats.org/officeDocument/2006/relationships/customXml" Target="../ink/ink4370.xml"/><Relationship Id="rId456" Type="http://schemas.openxmlformats.org/officeDocument/2006/relationships/image" Target="../media/image394.png"/><Relationship Id="rId663" Type="http://schemas.openxmlformats.org/officeDocument/2006/relationships/image" Target="../media/image3232.png"/><Relationship Id="rId870" Type="http://schemas.openxmlformats.org/officeDocument/2006/relationships/customXml" Target="../ink/ink4682.xml"/><Relationship Id="rId13" Type="http://schemas.openxmlformats.org/officeDocument/2006/relationships/customXml" Target="../ink/ink4252.xml"/><Relationship Id="rId109" Type="http://schemas.openxmlformats.org/officeDocument/2006/relationships/customXml" Target="../ink/ink4300.xml"/><Relationship Id="rId316" Type="http://schemas.openxmlformats.org/officeDocument/2006/relationships/image" Target="../media/image324.png"/><Relationship Id="rId523" Type="http://schemas.openxmlformats.org/officeDocument/2006/relationships/customXml" Target="../ink/ink4507.xml"/><Relationship Id="rId968" Type="http://schemas.openxmlformats.org/officeDocument/2006/relationships/image" Target="../media/image3383.png"/><Relationship Id="rId97" Type="http://schemas.openxmlformats.org/officeDocument/2006/relationships/customXml" Target="../ink/ink4294.xml"/><Relationship Id="rId730" Type="http://schemas.openxmlformats.org/officeDocument/2006/relationships/customXml" Target="../ink/ink4611.xml"/><Relationship Id="rId828" Type="http://schemas.openxmlformats.org/officeDocument/2006/relationships/customXml" Target="../ink/ink4660.xml"/><Relationship Id="rId1013" Type="http://schemas.openxmlformats.org/officeDocument/2006/relationships/customXml" Target="../ink/ink4754.xml"/><Relationship Id="rId162" Type="http://schemas.openxmlformats.org/officeDocument/2006/relationships/image" Target="../media/image246.png"/><Relationship Id="rId467" Type="http://schemas.openxmlformats.org/officeDocument/2006/relationships/customXml" Target="../ink/ink4479.xml"/><Relationship Id="rId674" Type="http://schemas.openxmlformats.org/officeDocument/2006/relationships/customXml" Target="../ink/ink4583.xml"/><Relationship Id="rId881" Type="http://schemas.openxmlformats.org/officeDocument/2006/relationships/image" Target="../media/image3340.png"/><Relationship Id="rId979" Type="http://schemas.openxmlformats.org/officeDocument/2006/relationships/customXml" Target="../ink/ink4737.xml"/><Relationship Id="rId24" Type="http://schemas.openxmlformats.org/officeDocument/2006/relationships/image" Target="../media/image177.png"/><Relationship Id="rId327" Type="http://schemas.openxmlformats.org/officeDocument/2006/relationships/customXml" Target="../ink/ink4409.xml"/><Relationship Id="rId534" Type="http://schemas.openxmlformats.org/officeDocument/2006/relationships/image" Target="../media/image433.png"/><Relationship Id="rId741" Type="http://schemas.openxmlformats.org/officeDocument/2006/relationships/image" Target="../media/image3272.png"/><Relationship Id="rId839" Type="http://schemas.openxmlformats.org/officeDocument/2006/relationships/image" Target="../media/image3320.png"/><Relationship Id="rId173" Type="http://schemas.openxmlformats.org/officeDocument/2006/relationships/customXml" Target="../ink/ink4332.xml"/><Relationship Id="rId380" Type="http://schemas.openxmlformats.org/officeDocument/2006/relationships/image" Target="../media/image356.png"/><Relationship Id="rId601" Type="http://schemas.openxmlformats.org/officeDocument/2006/relationships/image" Target="../media/image466.png"/><Relationship Id="rId1024" Type="http://schemas.openxmlformats.org/officeDocument/2006/relationships/image" Target="../media/image3410.png"/><Relationship Id="rId240" Type="http://schemas.openxmlformats.org/officeDocument/2006/relationships/image" Target="../media/image285.png"/><Relationship Id="rId478" Type="http://schemas.openxmlformats.org/officeDocument/2006/relationships/image" Target="../media/image405.png"/><Relationship Id="rId685" Type="http://schemas.openxmlformats.org/officeDocument/2006/relationships/image" Target="../media/image3243.png"/><Relationship Id="rId892" Type="http://schemas.openxmlformats.org/officeDocument/2006/relationships/customXml" Target="../ink/ink4693.xml"/><Relationship Id="rId906" Type="http://schemas.openxmlformats.org/officeDocument/2006/relationships/image" Target="../media/image3352.png"/><Relationship Id="rId35" Type="http://schemas.openxmlformats.org/officeDocument/2006/relationships/customXml" Target="../ink/ink4263.xml"/><Relationship Id="rId100" Type="http://schemas.openxmlformats.org/officeDocument/2006/relationships/image" Target="../media/image215.png"/><Relationship Id="rId338" Type="http://schemas.openxmlformats.org/officeDocument/2006/relationships/image" Target="../media/image335.png"/><Relationship Id="rId545" Type="http://schemas.openxmlformats.org/officeDocument/2006/relationships/customXml" Target="../ink/ink4518.xml"/><Relationship Id="rId752" Type="http://schemas.openxmlformats.org/officeDocument/2006/relationships/customXml" Target="../ink/ink4622.xml"/><Relationship Id="rId184" Type="http://schemas.openxmlformats.org/officeDocument/2006/relationships/image" Target="../media/image257.png"/><Relationship Id="rId391" Type="http://schemas.openxmlformats.org/officeDocument/2006/relationships/customXml" Target="../ink/ink4441.xml"/><Relationship Id="rId405" Type="http://schemas.openxmlformats.org/officeDocument/2006/relationships/customXml" Target="../ink/ink4448.xml"/><Relationship Id="rId612" Type="http://schemas.openxmlformats.org/officeDocument/2006/relationships/customXml" Target="../ink/ink4552.xml"/><Relationship Id="rId1035" Type="http://schemas.openxmlformats.org/officeDocument/2006/relationships/image" Target="../media/image3415.png"/><Relationship Id="rId251" Type="http://schemas.openxmlformats.org/officeDocument/2006/relationships/customXml" Target="../ink/ink4371.xml"/><Relationship Id="rId489" Type="http://schemas.openxmlformats.org/officeDocument/2006/relationships/customXml" Target="../ink/ink4490.xml"/><Relationship Id="rId696" Type="http://schemas.openxmlformats.org/officeDocument/2006/relationships/customXml" Target="../ink/ink4594.xml"/><Relationship Id="rId917" Type="http://schemas.openxmlformats.org/officeDocument/2006/relationships/customXml" Target="../ink/ink4706.xml"/><Relationship Id="rId46" Type="http://schemas.openxmlformats.org/officeDocument/2006/relationships/image" Target="../media/image188.png"/><Relationship Id="rId349" Type="http://schemas.openxmlformats.org/officeDocument/2006/relationships/customXml" Target="../ink/ink4420.xml"/><Relationship Id="rId556" Type="http://schemas.openxmlformats.org/officeDocument/2006/relationships/image" Target="../media/image444.png"/><Relationship Id="rId763" Type="http://schemas.openxmlformats.org/officeDocument/2006/relationships/image" Target="../media/image3283.png"/><Relationship Id="rId111" Type="http://schemas.openxmlformats.org/officeDocument/2006/relationships/customXml" Target="../ink/ink4301.xml"/><Relationship Id="rId195" Type="http://schemas.openxmlformats.org/officeDocument/2006/relationships/customXml" Target="../ink/ink4343.xml"/><Relationship Id="rId209" Type="http://schemas.openxmlformats.org/officeDocument/2006/relationships/customXml" Target="../ink/ink4350.xml"/><Relationship Id="rId416" Type="http://schemas.openxmlformats.org/officeDocument/2006/relationships/image" Target="../media/image374.png"/><Relationship Id="rId970" Type="http://schemas.openxmlformats.org/officeDocument/2006/relationships/image" Target="../media/image3384.png"/><Relationship Id="rId623" Type="http://schemas.openxmlformats.org/officeDocument/2006/relationships/image" Target="../media/image3212.png"/><Relationship Id="rId830" Type="http://schemas.openxmlformats.org/officeDocument/2006/relationships/customXml" Target="../ink/ink4661.xml"/><Relationship Id="rId928" Type="http://schemas.openxmlformats.org/officeDocument/2006/relationships/image" Target="../media/image3363.png"/><Relationship Id="rId57" Type="http://schemas.openxmlformats.org/officeDocument/2006/relationships/customXml" Target="../ink/ink4274.xml"/><Relationship Id="rId262" Type="http://schemas.openxmlformats.org/officeDocument/2006/relationships/image" Target="../media/image296.png"/><Relationship Id="rId567" Type="http://schemas.openxmlformats.org/officeDocument/2006/relationships/customXml" Target="../ink/ink4529.xml"/><Relationship Id="rId122" Type="http://schemas.openxmlformats.org/officeDocument/2006/relationships/image" Target="../media/image226.png"/><Relationship Id="rId774" Type="http://schemas.openxmlformats.org/officeDocument/2006/relationships/customXml" Target="../ink/ink4633.xml"/><Relationship Id="rId981" Type="http://schemas.openxmlformats.org/officeDocument/2006/relationships/customXml" Target="../ink/ink4738.xml"/><Relationship Id="rId427" Type="http://schemas.openxmlformats.org/officeDocument/2006/relationships/customXml" Target="../ink/ink4459.xml"/><Relationship Id="rId634" Type="http://schemas.openxmlformats.org/officeDocument/2006/relationships/customXml" Target="../ink/ink4563.xml"/><Relationship Id="rId841" Type="http://schemas.openxmlformats.org/officeDocument/2006/relationships/image" Target="../media/image3321.png"/><Relationship Id="rId273" Type="http://schemas.openxmlformats.org/officeDocument/2006/relationships/customXml" Target="../ink/ink4382.xml"/><Relationship Id="rId480" Type="http://schemas.openxmlformats.org/officeDocument/2006/relationships/image" Target="../media/image406.png"/><Relationship Id="rId701" Type="http://schemas.openxmlformats.org/officeDocument/2006/relationships/image" Target="../media/image3251.png"/><Relationship Id="rId939" Type="http://schemas.openxmlformats.org/officeDocument/2006/relationships/customXml" Target="../ink/ink4717.xml"/><Relationship Id="rId68" Type="http://schemas.openxmlformats.org/officeDocument/2006/relationships/image" Target="../media/image199.png"/><Relationship Id="rId133" Type="http://schemas.openxmlformats.org/officeDocument/2006/relationships/customXml" Target="../ink/ink4312.xml"/><Relationship Id="rId340" Type="http://schemas.openxmlformats.org/officeDocument/2006/relationships/image" Target="../media/image336.png"/><Relationship Id="rId578" Type="http://schemas.openxmlformats.org/officeDocument/2006/relationships/customXml" Target="../ink/ink4535.xml"/><Relationship Id="rId785" Type="http://schemas.openxmlformats.org/officeDocument/2006/relationships/image" Target="../media/image3294.png"/><Relationship Id="rId992" Type="http://schemas.openxmlformats.org/officeDocument/2006/relationships/image" Target="../media/image3395.png"/><Relationship Id="rId200" Type="http://schemas.openxmlformats.org/officeDocument/2006/relationships/image" Target="../media/image265.png"/><Relationship Id="rId438" Type="http://schemas.openxmlformats.org/officeDocument/2006/relationships/image" Target="../media/image385.png"/><Relationship Id="rId645" Type="http://schemas.openxmlformats.org/officeDocument/2006/relationships/image" Target="../media/image3223.png"/><Relationship Id="rId852" Type="http://schemas.openxmlformats.org/officeDocument/2006/relationships/customXml" Target="../ink/ink4672.xml"/><Relationship Id="rId284" Type="http://schemas.openxmlformats.org/officeDocument/2006/relationships/image" Target="../media/image307.png"/><Relationship Id="rId491" Type="http://schemas.openxmlformats.org/officeDocument/2006/relationships/customXml" Target="../ink/ink4491.xml"/><Relationship Id="rId505" Type="http://schemas.openxmlformats.org/officeDocument/2006/relationships/customXml" Target="../ink/ink4498.xml"/><Relationship Id="rId712" Type="http://schemas.openxmlformats.org/officeDocument/2006/relationships/customXml" Target="../ink/ink4602.xml"/><Relationship Id="rId79" Type="http://schemas.openxmlformats.org/officeDocument/2006/relationships/customXml" Target="../ink/ink4285.xml"/><Relationship Id="rId144" Type="http://schemas.openxmlformats.org/officeDocument/2006/relationships/image" Target="../media/image237.png"/><Relationship Id="rId589" Type="http://schemas.openxmlformats.org/officeDocument/2006/relationships/image" Target="../media/image460.png"/><Relationship Id="rId796" Type="http://schemas.openxmlformats.org/officeDocument/2006/relationships/customXml" Target="../ink/ink4644.xml"/><Relationship Id="rId351" Type="http://schemas.openxmlformats.org/officeDocument/2006/relationships/customXml" Target="../ink/ink4421.xml"/><Relationship Id="rId449" Type="http://schemas.openxmlformats.org/officeDocument/2006/relationships/customXml" Target="../ink/ink4470.xml"/><Relationship Id="rId656" Type="http://schemas.openxmlformats.org/officeDocument/2006/relationships/customXml" Target="../ink/ink4574.xml"/><Relationship Id="rId863" Type="http://schemas.openxmlformats.org/officeDocument/2006/relationships/customXml" Target="../ink/ink4678.xml"/><Relationship Id="rId211" Type="http://schemas.openxmlformats.org/officeDocument/2006/relationships/customXml" Target="../ink/ink4351.xml"/><Relationship Id="rId295" Type="http://schemas.openxmlformats.org/officeDocument/2006/relationships/customXml" Target="../ink/ink4393.xml"/><Relationship Id="rId309" Type="http://schemas.openxmlformats.org/officeDocument/2006/relationships/customXml" Target="../ink/ink4400.xml"/><Relationship Id="rId516" Type="http://schemas.openxmlformats.org/officeDocument/2006/relationships/image" Target="../media/image424.png"/><Relationship Id="rId723" Type="http://schemas.openxmlformats.org/officeDocument/2006/relationships/image" Target="../media/image3262.png"/><Relationship Id="rId930" Type="http://schemas.openxmlformats.org/officeDocument/2006/relationships/image" Target="../media/image3364.png"/><Relationship Id="rId1006" Type="http://schemas.openxmlformats.org/officeDocument/2006/relationships/image" Target="../media/image3401.png"/><Relationship Id="rId155" Type="http://schemas.openxmlformats.org/officeDocument/2006/relationships/customXml" Target="../ink/ink4323.xml"/><Relationship Id="rId362" Type="http://schemas.openxmlformats.org/officeDocument/2006/relationships/image" Target="../media/image347.png"/><Relationship Id="rId222" Type="http://schemas.openxmlformats.org/officeDocument/2006/relationships/image" Target="../media/image276.png"/><Relationship Id="rId667" Type="http://schemas.openxmlformats.org/officeDocument/2006/relationships/image" Target="../media/image3234.png"/><Relationship Id="rId874" Type="http://schemas.openxmlformats.org/officeDocument/2006/relationships/customXml" Target="../ink/ink4684.xml"/><Relationship Id="rId17" Type="http://schemas.openxmlformats.org/officeDocument/2006/relationships/customXml" Target="../ink/ink4254.xml"/><Relationship Id="rId527" Type="http://schemas.openxmlformats.org/officeDocument/2006/relationships/customXml" Target="../ink/ink4509.xml"/><Relationship Id="rId734" Type="http://schemas.openxmlformats.org/officeDocument/2006/relationships/customXml" Target="../ink/ink4613.xml"/><Relationship Id="rId941" Type="http://schemas.openxmlformats.org/officeDocument/2006/relationships/customXml" Target="../ink/ink4718.xml"/><Relationship Id="rId70" Type="http://schemas.openxmlformats.org/officeDocument/2006/relationships/image" Target="../media/image200.png"/><Relationship Id="rId166" Type="http://schemas.openxmlformats.org/officeDocument/2006/relationships/image" Target="../media/image248.png"/><Relationship Id="rId373" Type="http://schemas.openxmlformats.org/officeDocument/2006/relationships/customXml" Target="../ink/ink4432.xml"/><Relationship Id="rId580" Type="http://schemas.openxmlformats.org/officeDocument/2006/relationships/customXml" Target="../ink/ink4536.xml"/><Relationship Id="rId801" Type="http://schemas.openxmlformats.org/officeDocument/2006/relationships/image" Target="../media/image3302.png"/><Relationship Id="rId1017" Type="http://schemas.openxmlformats.org/officeDocument/2006/relationships/customXml" Target="../ink/ink4756.xml"/><Relationship Id="rId1" Type="http://schemas.openxmlformats.org/officeDocument/2006/relationships/slideLayout" Target="../slideLayouts/slideLayout7.xml"/><Relationship Id="rId233" Type="http://schemas.openxmlformats.org/officeDocument/2006/relationships/customXml" Target="../ink/ink4362.xml"/><Relationship Id="rId440" Type="http://schemas.openxmlformats.org/officeDocument/2006/relationships/image" Target="../media/image386.png"/><Relationship Id="rId678" Type="http://schemas.openxmlformats.org/officeDocument/2006/relationships/customXml" Target="../ink/ink4585.xml"/><Relationship Id="rId885" Type="http://schemas.openxmlformats.org/officeDocument/2006/relationships/image" Target="../media/image3342.png"/><Relationship Id="rId28" Type="http://schemas.openxmlformats.org/officeDocument/2006/relationships/image" Target="../media/image179.png"/><Relationship Id="rId300" Type="http://schemas.openxmlformats.org/officeDocument/2006/relationships/image" Target="../media/image316.png"/><Relationship Id="rId538" Type="http://schemas.openxmlformats.org/officeDocument/2006/relationships/image" Target="../media/image435.png"/><Relationship Id="rId745" Type="http://schemas.openxmlformats.org/officeDocument/2006/relationships/image" Target="../media/image3274.png"/><Relationship Id="rId952" Type="http://schemas.openxmlformats.org/officeDocument/2006/relationships/image" Target="../media/image3375.png"/><Relationship Id="rId81" Type="http://schemas.openxmlformats.org/officeDocument/2006/relationships/customXml" Target="../ink/ink4286.xml"/><Relationship Id="rId177" Type="http://schemas.openxmlformats.org/officeDocument/2006/relationships/customXml" Target="../ink/ink4334.xml"/><Relationship Id="rId384" Type="http://schemas.openxmlformats.org/officeDocument/2006/relationships/image" Target="../media/image358.png"/><Relationship Id="rId591" Type="http://schemas.openxmlformats.org/officeDocument/2006/relationships/image" Target="../media/image461.png"/><Relationship Id="rId605" Type="http://schemas.openxmlformats.org/officeDocument/2006/relationships/image" Target="../media/image468.png"/><Relationship Id="rId812" Type="http://schemas.openxmlformats.org/officeDocument/2006/relationships/customXml" Target="../ink/ink4652.xml"/><Relationship Id="rId1028" Type="http://schemas.openxmlformats.org/officeDocument/2006/relationships/customXml" Target="../ink/ink4762.xml"/><Relationship Id="rId244" Type="http://schemas.openxmlformats.org/officeDocument/2006/relationships/image" Target="../media/image287.png"/><Relationship Id="rId689" Type="http://schemas.openxmlformats.org/officeDocument/2006/relationships/image" Target="../media/image3245.png"/><Relationship Id="rId896" Type="http://schemas.openxmlformats.org/officeDocument/2006/relationships/image" Target="../media/image3347.png"/><Relationship Id="rId39" Type="http://schemas.openxmlformats.org/officeDocument/2006/relationships/customXml" Target="../ink/ink4265.xml"/><Relationship Id="rId451" Type="http://schemas.openxmlformats.org/officeDocument/2006/relationships/customXml" Target="../ink/ink4471.xml"/><Relationship Id="rId549" Type="http://schemas.openxmlformats.org/officeDocument/2006/relationships/customXml" Target="../ink/ink4520.xml"/><Relationship Id="rId756" Type="http://schemas.openxmlformats.org/officeDocument/2006/relationships/customXml" Target="../ink/ink4624.xml"/><Relationship Id="rId104" Type="http://schemas.openxmlformats.org/officeDocument/2006/relationships/image" Target="../media/image217.png"/><Relationship Id="rId188" Type="http://schemas.openxmlformats.org/officeDocument/2006/relationships/image" Target="../media/image259.png"/><Relationship Id="rId311" Type="http://schemas.openxmlformats.org/officeDocument/2006/relationships/customXml" Target="../ink/ink4401.xml"/><Relationship Id="rId395" Type="http://schemas.openxmlformats.org/officeDocument/2006/relationships/customXml" Target="../ink/ink4443.xml"/><Relationship Id="rId409" Type="http://schemas.openxmlformats.org/officeDocument/2006/relationships/customXml" Target="../ink/ink4450.xml"/><Relationship Id="rId963" Type="http://schemas.openxmlformats.org/officeDocument/2006/relationships/customXml" Target="../ink/ink4729.xml"/><Relationship Id="rId92" Type="http://schemas.openxmlformats.org/officeDocument/2006/relationships/image" Target="../media/image211.png"/><Relationship Id="rId616" Type="http://schemas.openxmlformats.org/officeDocument/2006/relationships/customXml" Target="../ink/ink4554.xml"/><Relationship Id="rId823" Type="http://schemas.openxmlformats.org/officeDocument/2006/relationships/image" Target="../media/image3312.png"/><Relationship Id="rId255" Type="http://schemas.openxmlformats.org/officeDocument/2006/relationships/customXml" Target="../ink/ink4373.xml"/><Relationship Id="rId462" Type="http://schemas.openxmlformats.org/officeDocument/2006/relationships/image" Target="../media/image397.png"/><Relationship Id="rId115" Type="http://schemas.openxmlformats.org/officeDocument/2006/relationships/customXml" Target="../ink/ink4303.xml"/><Relationship Id="rId322" Type="http://schemas.openxmlformats.org/officeDocument/2006/relationships/image" Target="../media/image327.png"/><Relationship Id="rId767" Type="http://schemas.openxmlformats.org/officeDocument/2006/relationships/image" Target="../media/image3285.png"/><Relationship Id="rId974" Type="http://schemas.openxmlformats.org/officeDocument/2006/relationships/image" Target="../media/image3386.png"/><Relationship Id="rId199" Type="http://schemas.openxmlformats.org/officeDocument/2006/relationships/customXml" Target="../ink/ink4345.xml"/><Relationship Id="rId627" Type="http://schemas.openxmlformats.org/officeDocument/2006/relationships/image" Target="../media/image3214.png"/><Relationship Id="rId834" Type="http://schemas.openxmlformats.org/officeDocument/2006/relationships/customXml" Target="../ink/ink4663.xml"/><Relationship Id="rId266" Type="http://schemas.openxmlformats.org/officeDocument/2006/relationships/image" Target="../media/image298.png"/><Relationship Id="rId473" Type="http://schemas.openxmlformats.org/officeDocument/2006/relationships/customXml" Target="../ink/ink4482.xml"/><Relationship Id="rId680" Type="http://schemas.openxmlformats.org/officeDocument/2006/relationships/customXml" Target="../ink/ink4586.xml"/><Relationship Id="rId901" Type="http://schemas.openxmlformats.org/officeDocument/2006/relationships/customXml" Target="../ink/ink4698.xml"/><Relationship Id="rId30" Type="http://schemas.openxmlformats.org/officeDocument/2006/relationships/image" Target="../media/image180.png"/><Relationship Id="rId126" Type="http://schemas.openxmlformats.org/officeDocument/2006/relationships/image" Target="../media/image228.png"/><Relationship Id="rId333" Type="http://schemas.openxmlformats.org/officeDocument/2006/relationships/customXml" Target="../ink/ink4412.xml"/><Relationship Id="rId540" Type="http://schemas.openxmlformats.org/officeDocument/2006/relationships/image" Target="../media/image436.png"/><Relationship Id="rId778" Type="http://schemas.openxmlformats.org/officeDocument/2006/relationships/customXml" Target="../ink/ink4635.xml"/><Relationship Id="rId985" Type="http://schemas.openxmlformats.org/officeDocument/2006/relationships/customXml" Target="../ink/ink4740.xml"/><Relationship Id="rId638" Type="http://schemas.openxmlformats.org/officeDocument/2006/relationships/customXml" Target="../ink/ink4565.xml"/><Relationship Id="rId845" Type="http://schemas.openxmlformats.org/officeDocument/2006/relationships/image" Target="../media/image3323.png"/><Relationship Id="rId1030" Type="http://schemas.openxmlformats.org/officeDocument/2006/relationships/customXml" Target="../ink/ink4763.xml"/><Relationship Id="rId277" Type="http://schemas.openxmlformats.org/officeDocument/2006/relationships/customXml" Target="../ink/ink4384.xml"/><Relationship Id="rId400" Type="http://schemas.openxmlformats.org/officeDocument/2006/relationships/image" Target="../media/image366.png"/><Relationship Id="rId484" Type="http://schemas.openxmlformats.org/officeDocument/2006/relationships/image" Target="../media/image408.png"/><Relationship Id="rId705" Type="http://schemas.openxmlformats.org/officeDocument/2006/relationships/image" Target="../media/image3253.png"/><Relationship Id="rId137" Type="http://schemas.openxmlformats.org/officeDocument/2006/relationships/customXml" Target="../ink/ink4314.xml"/><Relationship Id="rId344" Type="http://schemas.openxmlformats.org/officeDocument/2006/relationships/image" Target="../media/image338.png"/><Relationship Id="rId691" Type="http://schemas.openxmlformats.org/officeDocument/2006/relationships/image" Target="../media/image3246.png"/><Relationship Id="rId789" Type="http://schemas.openxmlformats.org/officeDocument/2006/relationships/image" Target="../media/image3296.png"/><Relationship Id="rId912" Type="http://schemas.openxmlformats.org/officeDocument/2006/relationships/image" Target="../media/image3355.png"/><Relationship Id="rId996" Type="http://schemas.openxmlformats.org/officeDocument/2006/relationships/image" Target="../media/image3397.png"/><Relationship Id="rId41" Type="http://schemas.openxmlformats.org/officeDocument/2006/relationships/customXml" Target="../ink/ink4266.xml"/><Relationship Id="rId551" Type="http://schemas.openxmlformats.org/officeDocument/2006/relationships/customXml" Target="../ink/ink4521.xml"/><Relationship Id="rId649" Type="http://schemas.openxmlformats.org/officeDocument/2006/relationships/image" Target="../media/image3225.png"/><Relationship Id="rId856" Type="http://schemas.openxmlformats.org/officeDocument/2006/relationships/image" Target="../media/image3328.png"/><Relationship Id="rId190" Type="http://schemas.openxmlformats.org/officeDocument/2006/relationships/image" Target="../media/image260.png"/><Relationship Id="rId204" Type="http://schemas.openxmlformats.org/officeDocument/2006/relationships/image" Target="../media/image267.png"/><Relationship Id="rId288" Type="http://schemas.openxmlformats.org/officeDocument/2006/relationships/image" Target="../media/image309.png"/><Relationship Id="rId411" Type="http://schemas.openxmlformats.org/officeDocument/2006/relationships/customXml" Target="../ink/ink4451.xml"/><Relationship Id="rId509" Type="http://schemas.openxmlformats.org/officeDocument/2006/relationships/customXml" Target="../ink/ink4500.xml"/><Relationship Id="rId495" Type="http://schemas.openxmlformats.org/officeDocument/2006/relationships/customXml" Target="../ink/ink4493.xml"/><Relationship Id="rId716" Type="http://schemas.openxmlformats.org/officeDocument/2006/relationships/customXml" Target="../ink/ink4604.xml"/><Relationship Id="rId923" Type="http://schemas.openxmlformats.org/officeDocument/2006/relationships/customXml" Target="../ink/ink4709.xml"/><Relationship Id="rId52" Type="http://schemas.openxmlformats.org/officeDocument/2006/relationships/image" Target="../media/image191.png"/><Relationship Id="rId148" Type="http://schemas.openxmlformats.org/officeDocument/2006/relationships/image" Target="../media/image239.png"/><Relationship Id="rId355" Type="http://schemas.openxmlformats.org/officeDocument/2006/relationships/customXml" Target="../ink/ink4423.xml"/><Relationship Id="rId562" Type="http://schemas.openxmlformats.org/officeDocument/2006/relationships/image" Target="../media/image447.png"/><Relationship Id="rId215" Type="http://schemas.openxmlformats.org/officeDocument/2006/relationships/customXml" Target="../ink/ink4353.xml"/><Relationship Id="rId422" Type="http://schemas.openxmlformats.org/officeDocument/2006/relationships/image" Target="../media/image377.png"/><Relationship Id="rId867" Type="http://schemas.openxmlformats.org/officeDocument/2006/relationships/image" Target="../media/image3333.png"/><Relationship Id="rId299" Type="http://schemas.openxmlformats.org/officeDocument/2006/relationships/customXml" Target="../ink/ink4395.xml"/><Relationship Id="rId727" Type="http://schemas.openxmlformats.org/officeDocument/2006/relationships/image" Target="../media/image3264.png"/><Relationship Id="rId934" Type="http://schemas.openxmlformats.org/officeDocument/2006/relationships/image" Target="../media/image3366.png"/><Relationship Id="rId63" Type="http://schemas.openxmlformats.org/officeDocument/2006/relationships/customXml" Target="../ink/ink4277.xml"/><Relationship Id="rId159" Type="http://schemas.openxmlformats.org/officeDocument/2006/relationships/customXml" Target="../ink/ink4325.xml"/><Relationship Id="rId366" Type="http://schemas.openxmlformats.org/officeDocument/2006/relationships/image" Target="../media/image349.png"/><Relationship Id="rId573" Type="http://schemas.openxmlformats.org/officeDocument/2006/relationships/image" Target="../media/image452.png"/><Relationship Id="rId780" Type="http://schemas.openxmlformats.org/officeDocument/2006/relationships/customXml" Target="../ink/ink4636.xml"/><Relationship Id="rId226" Type="http://schemas.openxmlformats.org/officeDocument/2006/relationships/image" Target="../media/image278.png"/><Relationship Id="rId433" Type="http://schemas.openxmlformats.org/officeDocument/2006/relationships/customXml" Target="../ink/ink4462.xml"/><Relationship Id="rId878" Type="http://schemas.openxmlformats.org/officeDocument/2006/relationships/customXml" Target="../ink/ink4686.xml"/><Relationship Id="rId640" Type="http://schemas.openxmlformats.org/officeDocument/2006/relationships/customXml" Target="../ink/ink4566.xml"/><Relationship Id="rId738" Type="http://schemas.openxmlformats.org/officeDocument/2006/relationships/customXml" Target="../ink/ink4615.xml"/><Relationship Id="rId945" Type="http://schemas.openxmlformats.org/officeDocument/2006/relationships/customXml" Target="../ink/ink4720.xml"/><Relationship Id="rId74" Type="http://schemas.openxmlformats.org/officeDocument/2006/relationships/image" Target="../media/image202.png"/><Relationship Id="rId377" Type="http://schemas.openxmlformats.org/officeDocument/2006/relationships/customXml" Target="../ink/ink4434.xml"/><Relationship Id="rId500" Type="http://schemas.openxmlformats.org/officeDocument/2006/relationships/image" Target="../media/image416.png"/><Relationship Id="rId584" Type="http://schemas.openxmlformats.org/officeDocument/2006/relationships/customXml" Target="../ink/ink4538.xml"/><Relationship Id="rId805" Type="http://schemas.openxmlformats.org/officeDocument/2006/relationships/image" Target="../media/image3304.png"/><Relationship Id="rId5" Type="http://schemas.openxmlformats.org/officeDocument/2006/relationships/image" Target="../media/image168.png"/><Relationship Id="rId237" Type="http://schemas.openxmlformats.org/officeDocument/2006/relationships/customXml" Target="../ink/ink4364.xml"/><Relationship Id="rId791" Type="http://schemas.openxmlformats.org/officeDocument/2006/relationships/image" Target="../media/image3297.png"/><Relationship Id="rId889" Type="http://schemas.openxmlformats.org/officeDocument/2006/relationships/image" Target="../media/image3344.png"/><Relationship Id="rId444" Type="http://schemas.openxmlformats.org/officeDocument/2006/relationships/image" Target="../media/image388.png"/><Relationship Id="rId651" Type="http://schemas.openxmlformats.org/officeDocument/2006/relationships/image" Target="../media/image3226.png"/><Relationship Id="rId749" Type="http://schemas.openxmlformats.org/officeDocument/2006/relationships/image" Target="../media/image3276.png"/><Relationship Id="rId290" Type="http://schemas.openxmlformats.org/officeDocument/2006/relationships/image" Target="../media/image310.png"/><Relationship Id="rId304" Type="http://schemas.openxmlformats.org/officeDocument/2006/relationships/image" Target="../media/image318.png"/><Relationship Id="rId388" Type="http://schemas.openxmlformats.org/officeDocument/2006/relationships/image" Target="../media/image360.png"/><Relationship Id="rId511" Type="http://schemas.openxmlformats.org/officeDocument/2006/relationships/customXml" Target="../ink/ink4501.xml"/><Relationship Id="rId609" Type="http://schemas.openxmlformats.org/officeDocument/2006/relationships/image" Target="../media/image470.png"/><Relationship Id="rId956" Type="http://schemas.openxmlformats.org/officeDocument/2006/relationships/image" Target="../media/image3377.png"/><Relationship Id="rId85" Type="http://schemas.openxmlformats.org/officeDocument/2006/relationships/customXml" Target="../ink/ink4288.xml"/><Relationship Id="rId150" Type="http://schemas.openxmlformats.org/officeDocument/2006/relationships/image" Target="../media/image240.png"/><Relationship Id="rId595" Type="http://schemas.openxmlformats.org/officeDocument/2006/relationships/image" Target="../media/image463.png"/><Relationship Id="rId816" Type="http://schemas.openxmlformats.org/officeDocument/2006/relationships/customXml" Target="../ink/ink4654.xml"/><Relationship Id="rId1001" Type="http://schemas.openxmlformats.org/officeDocument/2006/relationships/customXml" Target="../ink/ink4748.xml"/><Relationship Id="rId248" Type="http://schemas.openxmlformats.org/officeDocument/2006/relationships/image" Target="../media/image289.png"/><Relationship Id="rId455" Type="http://schemas.openxmlformats.org/officeDocument/2006/relationships/customXml" Target="../ink/ink4473.xml"/><Relationship Id="rId662" Type="http://schemas.openxmlformats.org/officeDocument/2006/relationships/customXml" Target="../ink/ink4577.xml"/><Relationship Id="rId12" Type="http://schemas.openxmlformats.org/officeDocument/2006/relationships/image" Target="../media/image171.png"/><Relationship Id="rId108" Type="http://schemas.openxmlformats.org/officeDocument/2006/relationships/image" Target="../media/image219.png"/><Relationship Id="rId315" Type="http://schemas.openxmlformats.org/officeDocument/2006/relationships/customXml" Target="../ink/ink4403.xml"/><Relationship Id="rId522" Type="http://schemas.openxmlformats.org/officeDocument/2006/relationships/image" Target="../media/image427.png"/><Relationship Id="rId967" Type="http://schemas.openxmlformats.org/officeDocument/2006/relationships/customXml" Target="../ink/ink4731.xml"/><Relationship Id="rId96" Type="http://schemas.openxmlformats.org/officeDocument/2006/relationships/image" Target="../media/image213.png"/><Relationship Id="rId161" Type="http://schemas.openxmlformats.org/officeDocument/2006/relationships/customXml" Target="../ink/ink4326.xml"/><Relationship Id="rId399" Type="http://schemas.openxmlformats.org/officeDocument/2006/relationships/customXml" Target="../ink/ink4445.xml"/><Relationship Id="rId827" Type="http://schemas.openxmlformats.org/officeDocument/2006/relationships/image" Target="../media/image3314.png"/><Relationship Id="rId1012" Type="http://schemas.openxmlformats.org/officeDocument/2006/relationships/image" Target="../media/image3404.png"/><Relationship Id="rId259" Type="http://schemas.openxmlformats.org/officeDocument/2006/relationships/customXml" Target="../ink/ink4375.xml"/><Relationship Id="rId466" Type="http://schemas.openxmlformats.org/officeDocument/2006/relationships/image" Target="../media/image399.png"/><Relationship Id="rId673" Type="http://schemas.openxmlformats.org/officeDocument/2006/relationships/image" Target="../media/image3237.png"/><Relationship Id="rId880" Type="http://schemas.openxmlformats.org/officeDocument/2006/relationships/customXml" Target="../ink/ink4687.xml"/><Relationship Id="rId23" Type="http://schemas.openxmlformats.org/officeDocument/2006/relationships/customXml" Target="../ink/ink4257.xml"/><Relationship Id="rId119" Type="http://schemas.openxmlformats.org/officeDocument/2006/relationships/customXml" Target="../ink/ink4305.xml"/><Relationship Id="rId326" Type="http://schemas.openxmlformats.org/officeDocument/2006/relationships/image" Target="../media/image329.png"/><Relationship Id="rId533" Type="http://schemas.openxmlformats.org/officeDocument/2006/relationships/customXml" Target="../ink/ink4512.xml"/><Relationship Id="rId978" Type="http://schemas.openxmlformats.org/officeDocument/2006/relationships/image" Target="../media/image3388.png"/><Relationship Id="rId740" Type="http://schemas.openxmlformats.org/officeDocument/2006/relationships/customXml" Target="../ink/ink4616.xml"/><Relationship Id="rId838" Type="http://schemas.openxmlformats.org/officeDocument/2006/relationships/customXml" Target="../ink/ink4665.xml"/><Relationship Id="rId1023" Type="http://schemas.openxmlformats.org/officeDocument/2006/relationships/customXml" Target="../ink/ink4759.xml"/><Relationship Id="rId172" Type="http://schemas.openxmlformats.org/officeDocument/2006/relationships/image" Target="../media/image251.png"/><Relationship Id="rId477" Type="http://schemas.openxmlformats.org/officeDocument/2006/relationships/customXml" Target="../ink/ink4484.xml"/><Relationship Id="rId600" Type="http://schemas.openxmlformats.org/officeDocument/2006/relationships/customXml" Target="../ink/ink4546.xml"/><Relationship Id="rId684" Type="http://schemas.openxmlformats.org/officeDocument/2006/relationships/customXml" Target="../ink/ink4588.xml"/><Relationship Id="rId337" Type="http://schemas.openxmlformats.org/officeDocument/2006/relationships/customXml" Target="../ink/ink4414.xml"/><Relationship Id="rId891" Type="http://schemas.openxmlformats.org/officeDocument/2006/relationships/image" Target="../media/image3345.png"/><Relationship Id="rId905" Type="http://schemas.openxmlformats.org/officeDocument/2006/relationships/customXml" Target="../ink/ink4700.xml"/><Relationship Id="rId989" Type="http://schemas.openxmlformats.org/officeDocument/2006/relationships/customXml" Target="../ink/ink4742.xml"/><Relationship Id="rId34" Type="http://schemas.openxmlformats.org/officeDocument/2006/relationships/image" Target="../media/image182.png"/><Relationship Id="rId544" Type="http://schemas.openxmlformats.org/officeDocument/2006/relationships/image" Target="../media/image438.png"/><Relationship Id="rId751" Type="http://schemas.openxmlformats.org/officeDocument/2006/relationships/image" Target="../media/image3277.png"/><Relationship Id="rId849" Type="http://schemas.openxmlformats.org/officeDocument/2006/relationships/image" Target="../media/image3325.png"/><Relationship Id="rId183" Type="http://schemas.openxmlformats.org/officeDocument/2006/relationships/customXml" Target="../ink/ink4337.xml"/><Relationship Id="rId390" Type="http://schemas.openxmlformats.org/officeDocument/2006/relationships/image" Target="../media/image361.png"/><Relationship Id="rId404" Type="http://schemas.openxmlformats.org/officeDocument/2006/relationships/image" Target="../media/image368.png"/><Relationship Id="rId611" Type="http://schemas.openxmlformats.org/officeDocument/2006/relationships/image" Target="../media/image471.png"/><Relationship Id="rId1034" Type="http://schemas.openxmlformats.org/officeDocument/2006/relationships/customXml" Target="../ink/ink4765.xml"/><Relationship Id="rId250" Type="http://schemas.openxmlformats.org/officeDocument/2006/relationships/image" Target="../media/image290.png"/><Relationship Id="rId488" Type="http://schemas.openxmlformats.org/officeDocument/2006/relationships/image" Target="../media/image410.png"/><Relationship Id="rId695" Type="http://schemas.openxmlformats.org/officeDocument/2006/relationships/image" Target="../media/image3248.png"/><Relationship Id="rId709" Type="http://schemas.openxmlformats.org/officeDocument/2006/relationships/image" Target="../media/image3255.png"/><Relationship Id="rId916" Type="http://schemas.openxmlformats.org/officeDocument/2006/relationships/image" Target="../media/image3357.png"/><Relationship Id="rId45" Type="http://schemas.openxmlformats.org/officeDocument/2006/relationships/customXml" Target="../ink/ink4268.xml"/><Relationship Id="rId110" Type="http://schemas.openxmlformats.org/officeDocument/2006/relationships/image" Target="../media/image220.png"/><Relationship Id="rId348" Type="http://schemas.openxmlformats.org/officeDocument/2006/relationships/image" Target="../media/image340.png"/><Relationship Id="rId555" Type="http://schemas.openxmlformats.org/officeDocument/2006/relationships/customXml" Target="../ink/ink4523.xml"/><Relationship Id="rId762" Type="http://schemas.openxmlformats.org/officeDocument/2006/relationships/customXml" Target="../ink/ink4627.xml"/><Relationship Id="rId194" Type="http://schemas.openxmlformats.org/officeDocument/2006/relationships/image" Target="../media/image262.png"/><Relationship Id="rId208" Type="http://schemas.openxmlformats.org/officeDocument/2006/relationships/image" Target="../media/image269.png"/><Relationship Id="rId415" Type="http://schemas.openxmlformats.org/officeDocument/2006/relationships/customXml" Target="../ink/ink4453.xml"/><Relationship Id="rId622" Type="http://schemas.openxmlformats.org/officeDocument/2006/relationships/customXml" Target="../ink/ink4557.xml"/><Relationship Id="rId261" Type="http://schemas.openxmlformats.org/officeDocument/2006/relationships/customXml" Target="../ink/ink4376.xml"/><Relationship Id="rId499" Type="http://schemas.openxmlformats.org/officeDocument/2006/relationships/customXml" Target="../ink/ink4495.xml"/><Relationship Id="rId927" Type="http://schemas.openxmlformats.org/officeDocument/2006/relationships/customXml" Target="../ink/ink4711.xml"/><Relationship Id="rId56" Type="http://schemas.openxmlformats.org/officeDocument/2006/relationships/image" Target="../media/image193.png"/><Relationship Id="rId359" Type="http://schemas.openxmlformats.org/officeDocument/2006/relationships/customXml" Target="../ink/ink4425.xml"/><Relationship Id="rId566" Type="http://schemas.openxmlformats.org/officeDocument/2006/relationships/image" Target="../media/image449.png"/><Relationship Id="rId773" Type="http://schemas.openxmlformats.org/officeDocument/2006/relationships/image" Target="../media/image3288.png"/><Relationship Id="rId121" Type="http://schemas.openxmlformats.org/officeDocument/2006/relationships/customXml" Target="../ink/ink4306.xml"/><Relationship Id="rId219" Type="http://schemas.openxmlformats.org/officeDocument/2006/relationships/customXml" Target="../ink/ink4355.xml"/><Relationship Id="rId426" Type="http://schemas.openxmlformats.org/officeDocument/2006/relationships/image" Target="../media/image379.png"/><Relationship Id="rId633" Type="http://schemas.openxmlformats.org/officeDocument/2006/relationships/image" Target="../media/image3217.png"/><Relationship Id="rId980" Type="http://schemas.openxmlformats.org/officeDocument/2006/relationships/image" Target="../media/image3389.png"/><Relationship Id="rId840" Type="http://schemas.openxmlformats.org/officeDocument/2006/relationships/customXml" Target="../ink/ink4666.xml"/><Relationship Id="rId938" Type="http://schemas.openxmlformats.org/officeDocument/2006/relationships/image" Target="../media/image3368.png"/><Relationship Id="rId67" Type="http://schemas.openxmlformats.org/officeDocument/2006/relationships/customXml" Target="../ink/ink4279.xml"/><Relationship Id="rId272" Type="http://schemas.openxmlformats.org/officeDocument/2006/relationships/image" Target="../media/image301.png"/><Relationship Id="rId577" Type="http://schemas.openxmlformats.org/officeDocument/2006/relationships/image" Target="../media/image454.png"/><Relationship Id="rId700" Type="http://schemas.openxmlformats.org/officeDocument/2006/relationships/customXml" Target="../ink/ink4596.xml"/><Relationship Id="rId132" Type="http://schemas.openxmlformats.org/officeDocument/2006/relationships/image" Target="../media/image231.png"/><Relationship Id="rId784" Type="http://schemas.openxmlformats.org/officeDocument/2006/relationships/customXml" Target="../ink/ink4638.xml"/><Relationship Id="rId991" Type="http://schemas.openxmlformats.org/officeDocument/2006/relationships/customXml" Target="../ink/ink4743.xml"/><Relationship Id="rId437" Type="http://schemas.openxmlformats.org/officeDocument/2006/relationships/customXml" Target="../ink/ink4464.xml"/><Relationship Id="rId644" Type="http://schemas.openxmlformats.org/officeDocument/2006/relationships/customXml" Target="../ink/ink4568.xml"/><Relationship Id="rId851" Type="http://schemas.openxmlformats.org/officeDocument/2006/relationships/image" Target="../media/image3326.png"/><Relationship Id="rId283" Type="http://schemas.openxmlformats.org/officeDocument/2006/relationships/customXml" Target="../ink/ink4387.xml"/><Relationship Id="rId490" Type="http://schemas.openxmlformats.org/officeDocument/2006/relationships/image" Target="../media/image411.png"/><Relationship Id="rId504" Type="http://schemas.openxmlformats.org/officeDocument/2006/relationships/image" Target="../media/image418.png"/><Relationship Id="rId711" Type="http://schemas.openxmlformats.org/officeDocument/2006/relationships/image" Target="../media/image3256.png"/><Relationship Id="rId949" Type="http://schemas.openxmlformats.org/officeDocument/2006/relationships/customXml" Target="../ink/ink4722.xml"/><Relationship Id="rId78" Type="http://schemas.openxmlformats.org/officeDocument/2006/relationships/image" Target="../media/image204.png"/><Relationship Id="rId143" Type="http://schemas.openxmlformats.org/officeDocument/2006/relationships/customXml" Target="../ink/ink4317.xml"/><Relationship Id="rId350" Type="http://schemas.openxmlformats.org/officeDocument/2006/relationships/image" Target="../media/image341.png"/><Relationship Id="rId588" Type="http://schemas.openxmlformats.org/officeDocument/2006/relationships/customXml" Target="../ink/ink4540.xml"/><Relationship Id="rId795" Type="http://schemas.openxmlformats.org/officeDocument/2006/relationships/image" Target="../media/image3299.png"/><Relationship Id="rId809" Type="http://schemas.openxmlformats.org/officeDocument/2006/relationships/image" Target="../media/image3306.png"/><Relationship Id="rId9" Type="http://schemas.openxmlformats.org/officeDocument/2006/relationships/customXml" Target="../ink/ink4250.xml"/><Relationship Id="rId210" Type="http://schemas.openxmlformats.org/officeDocument/2006/relationships/image" Target="../media/image270.png"/><Relationship Id="rId448" Type="http://schemas.openxmlformats.org/officeDocument/2006/relationships/image" Target="../media/image390.png"/><Relationship Id="rId655" Type="http://schemas.openxmlformats.org/officeDocument/2006/relationships/image" Target="../media/image3228.png"/><Relationship Id="rId862" Type="http://schemas.openxmlformats.org/officeDocument/2006/relationships/image" Target="../media/image3331.png"/><Relationship Id="rId294" Type="http://schemas.openxmlformats.org/officeDocument/2006/relationships/image" Target="../media/image312.png"/><Relationship Id="rId308" Type="http://schemas.openxmlformats.org/officeDocument/2006/relationships/image" Target="../media/image320.png"/><Relationship Id="rId515" Type="http://schemas.openxmlformats.org/officeDocument/2006/relationships/customXml" Target="../ink/ink4503.xml"/><Relationship Id="rId722" Type="http://schemas.openxmlformats.org/officeDocument/2006/relationships/customXml" Target="../ink/ink4607.xml"/><Relationship Id="rId89" Type="http://schemas.openxmlformats.org/officeDocument/2006/relationships/customXml" Target="../ink/ink4290.xml"/><Relationship Id="rId154" Type="http://schemas.openxmlformats.org/officeDocument/2006/relationships/image" Target="../media/image242.png"/><Relationship Id="rId361" Type="http://schemas.openxmlformats.org/officeDocument/2006/relationships/customXml" Target="../ink/ink4426.xml"/><Relationship Id="rId599" Type="http://schemas.openxmlformats.org/officeDocument/2006/relationships/image" Target="../media/image465.png"/><Relationship Id="rId1005" Type="http://schemas.openxmlformats.org/officeDocument/2006/relationships/customXml" Target="../ink/ink4750.xml"/><Relationship Id="rId459" Type="http://schemas.openxmlformats.org/officeDocument/2006/relationships/customXml" Target="../ink/ink4475.xml"/><Relationship Id="rId666" Type="http://schemas.openxmlformats.org/officeDocument/2006/relationships/customXml" Target="../ink/ink4579.xml"/><Relationship Id="rId873" Type="http://schemas.openxmlformats.org/officeDocument/2006/relationships/image" Target="../media/image3336.png"/><Relationship Id="rId16" Type="http://schemas.openxmlformats.org/officeDocument/2006/relationships/image" Target="../media/image173.png"/><Relationship Id="rId221" Type="http://schemas.openxmlformats.org/officeDocument/2006/relationships/customXml" Target="../ink/ink4356.xml"/><Relationship Id="rId319" Type="http://schemas.openxmlformats.org/officeDocument/2006/relationships/customXml" Target="../ink/ink4405.xml"/><Relationship Id="rId526" Type="http://schemas.openxmlformats.org/officeDocument/2006/relationships/image" Target="../media/image429.png"/><Relationship Id="rId733" Type="http://schemas.openxmlformats.org/officeDocument/2006/relationships/image" Target="../media/image3267.png"/><Relationship Id="rId940" Type="http://schemas.openxmlformats.org/officeDocument/2006/relationships/image" Target="../media/image3369.png"/><Relationship Id="rId1016" Type="http://schemas.openxmlformats.org/officeDocument/2006/relationships/image" Target="../media/image3406.png"/><Relationship Id="rId165" Type="http://schemas.openxmlformats.org/officeDocument/2006/relationships/customXml" Target="../ink/ink4328.xml"/><Relationship Id="rId372" Type="http://schemas.openxmlformats.org/officeDocument/2006/relationships/image" Target="../media/image352.png"/><Relationship Id="rId677" Type="http://schemas.openxmlformats.org/officeDocument/2006/relationships/image" Target="../media/image3239.png"/><Relationship Id="rId800" Type="http://schemas.openxmlformats.org/officeDocument/2006/relationships/customXml" Target="../ink/ink4646.xml"/><Relationship Id="rId232" Type="http://schemas.openxmlformats.org/officeDocument/2006/relationships/image" Target="../media/image281.png"/><Relationship Id="rId884" Type="http://schemas.openxmlformats.org/officeDocument/2006/relationships/customXml" Target="../ink/ink4689.xml"/><Relationship Id="rId27" Type="http://schemas.openxmlformats.org/officeDocument/2006/relationships/customXml" Target="../ink/ink4259.xml"/><Relationship Id="rId537" Type="http://schemas.openxmlformats.org/officeDocument/2006/relationships/customXml" Target="../ink/ink4514.xml"/><Relationship Id="rId744" Type="http://schemas.openxmlformats.org/officeDocument/2006/relationships/customXml" Target="../ink/ink4618.xml"/><Relationship Id="rId951" Type="http://schemas.openxmlformats.org/officeDocument/2006/relationships/customXml" Target="../ink/ink4723.xml"/><Relationship Id="rId80" Type="http://schemas.openxmlformats.org/officeDocument/2006/relationships/image" Target="../media/image205.png"/><Relationship Id="rId176" Type="http://schemas.openxmlformats.org/officeDocument/2006/relationships/image" Target="../media/image253.png"/><Relationship Id="rId383" Type="http://schemas.openxmlformats.org/officeDocument/2006/relationships/customXml" Target="../ink/ink4437.xml"/><Relationship Id="rId590" Type="http://schemas.openxmlformats.org/officeDocument/2006/relationships/customXml" Target="../ink/ink4541.xml"/><Relationship Id="rId604" Type="http://schemas.openxmlformats.org/officeDocument/2006/relationships/customXml" Target="../ink/ink4548.xml"/><Relationship Id="rId811" Type="http://schemas.openxmlformats.org/officeDocument/2006/relationships/image" Target="../media/image1429.png"/><Relationship Id="rId1027" Type="http://schemas.openxmlformats.org/officeDocument/2006/relationships/image" Target="../media/image3411.png"/><Relationship Id="rId243" Type="http://schemas.openxmlformats.org/officeDocument/2006/relationships/customXml" Target="../ink/ink4367.xml"/><Relationship Id="rId450" Type="http://schemas.openxmlformats.org/officeDocument/2006/relationships/image" Target="../media/image391.png"/><Relationship Id="rId688" Type="http://schemas.openxmlformats.org/officeDocument/2006/relationships/customXml" Target="../ink/ink4590.xml"/><Relationship Id="rId895" Type="http://schemas.openxmlformats.org/officeDocument/2006/relationships/customXml" Target="../ink/ink4695.xml"/><Relationship Id="rId909" Type="http://schemas.openxmlformats.org/officeDocument/2006/relationships/customXml" Target="../ink/ink4702.xml"/><Relationship Id="rId38" Type="http://schemas.openxmlformats.org/officeDocument/2006/relationships/image" Target="../media/image184.png"/><Relationship Id="rId103" Type="http://schemas.openxmlformats.org/officeDocument/2006/relationships/customXml" Target="../ink/ink4297.xml"/><Relationship Id="rId310" Type="http://schemas.openxmlformats.org/officeDocument/2006/relationships/image" Target="../media/image321.png"/><Relationship Id="rId548" Type="http://schemas.openxmlformats.org/officeDocument/2006/relationships/image" Target="../media/image440.png"/><Relationship Id="rId755" Type="http://schemas.openxmlformats.org/officeDocument/2006/relationships/image" Target="../media/image3279.png"/><Relationship Id="rId962" Type="http://schemas.openxmlformats.org/officeDocument/2006/relationships/image" Target="../media/image3380.png"/><Relationship Id="rId91" Type="http://schemas.openxmlformats.org/officeDocument/2006/relationships/customXml" Target="../ink/ink4291.xml"/><Relationship Id="rId187" Type="http://schemas.openxmlformats.org/officeDocument/2006/relationships/customXml" Target="../ink/ink4339.xml"/><Relationship Id="rId394" Type="http://schemas.openxmlformats.org/officeDocument/2006/relationships/image" Target="../media/image363.png"/><Relationship Id="rId408" Type="http://schemas.openxmlformats.org/officeDocument/2006/relationships/image" Target="../media/image370.png"/><Relationship Id="rId615" Type="http://schemas.openxmlformats.org/officeDocument/2006/relationships/image" Target="../media/image473.png"/><Relationship Id="rId822" Type="http://schemas.openxmlformats.org/officeDocument/2006/relationships/customXml" Target="../ink/ink4657.xml"/><Relationship Id="rId254" Type="http://schemas.openxmlformats.org/officeDocument/2006/relationships/image" Target="../media/image292.png"/><Relationship Id="rId699" Type="http://schemas.openxmlformats.org/officeDocument/2006/relationships/image" Target="../media/image3250.png"/><Relationship Id="rId49" Type="http://schemas.openxmlformats.org/officeDocument/2006/relationships/customXml" Target="../ink/ink4270.xml"/><Relationship Id="rId114" Type="http://schemas.openxmlformats.org/officeDocument/2006/relationships/image" Target="../media/image222.png"/><Relationship Id="rId461" Type="http://schemas.openxmlformats.org/officeDocument/2006/relationships/customXml" Target="../ink/ink4476.xml"/><Relationship Id="rId559" Type="http://schemas.openxmlformats.org/officeDocument/2006/relationships/customXml" Target="../ink/ink4525.xml"/><Relationship Id="rId766" Type="http://schemas.openxmlformats.org/officeDocument/2006/relationships/customXml" Target="../ink/ink4629.xml"/><Relationship Id="rId198" Type="http://schemas.openxmlformats.org/officeDocument/2006/relationships/image" Target="../media/image264.png"/><Relationship Id="rId321" Type="http://schemas.openxmlformats.org/officeDocument/2006/relationships/customXml" Target="../ink/ink4406.xml"/><Relationship Id="rId419" Type="http://schemas.openxmlformats.org/officeDocument/2006/relationships/customXml" Target="../ink/ink4455.xml"/><Relationship Id="rId626" Type="http://schemas.openxmlformats.org/officeDocument/2006/relationships/customXml" Target="../ink/ink4559.xml"/><Relationship Id="rId973" Type="http://schemas.openxmlformats.org/officeDocument/2006/relationships/customXml" Target="../ink/ink4734.xml"/><Relationship Id="rId833" Type="http://schemas.openxmlformats.org/officeDocument/2006/relationships/image" Target="../media/image3317.png"/><Relationship Id="rId265" Type="http://schemas.openxmlformats.org/officeDocument/2006/relationships/customXml" Target="../ink/ink4378.xml"/><Relationship Id="rId472" Type="http://schemas.openxmlformats.org/officeDocument/2006/relationships/image" Target="../media/image402.png"/><Relationship Id="rId900" Type="http://schemas.openxmlformats.org/officeDocument/2006/relationships/image" Target="../media/image3349.png"/><Relationship Id="rId125" Type="http://schemas.openxmlformats.org/officeDocument/2006/relationships/customXml" Target="../ink/ink4308.xml"/><Relationship Id="rId332" Type="http://schemas.openxmlformats.org/officeDocument/2006/relationships/image" Target="../media/image332.png"/><Relationship Id="rId777" Type="http://schemas.openxmlformats.org/officeDocument/2006/relationships/image" Target="../media/image3290.png"/><Relationship Id="rId984" Type="http://schemas.openxmlformats.org/officeDocument/2006/relationships/image" Target="../media/image3391.png"/><Relationship Id="rId637" Type="http://schemas.openxmlformats.org/officeDocument/2006/relationships/image" Target="../media/image3219.png"/><Relationship Id="rId844" Type="http://schemas.openxmlformats.org/officeDocument/2006/relationships/customXml" Target="../ink/ink4668.xml"/><Relationship Id="rId276" Type="http://schemas.openxmlformats.org/officeDocument/2006/relationships/image" Target="../media/image303.png"/><Relationship Id="rId483" Type="http://schemas.openxmlformats.org/officeDocument/2006/relationships/customXml" Target="../ink/ink4487.xml"/><Relationship Id="rId690" Type="http://schemas.openxmlformats.org/officeDocument/2006/relationships/customXml" Target="../ink/ink4591.xml"/><Relationship Id="rId704" Type="http://schemas.openxmlformats.org/officeDocument/2006/relationships/customXml" Target="../ink/ink4598.xml"/><Relationship Id="rId911" Type="http://schemas.openxmlformats.org/officeDocument/2006/relationships/customXml" Target="../ink/ink4703.xml"/><Relationship Id="rId40" Type="http://schemas.openxmlformats.org/officeDocument/2006/relationships/image" Target="../media/image185.png"/><Relationship Id="rId136" Type="http://schemas.openxmlformats.org/officeDocument/2006/relationships/image" Target="../media/image233.png"/><Relationship Id="rId343" Type="http://schemas.openxmlformats.org/officeDocument/2006/relationships/customXml" Target="../ink/ink4417.xml"/><Relationship Id="rId550" Type="http://schemas.openxmlformats.org/officeDocument/2006/relationships/image" Target="../media/image441.png"/><Relationship Id="rId788" Type="http://schemas.openxmlformats.org/officeDocument/2006/relationships/customXml" Target="../ink/ink4640.xml"/><Relationship Id="rId995" Type="http://schemas.openxmlformats.org/officeDocument/2006/relationships/customXml" Target="../ink/ink4745.xml"/><Relationship Id="rId203" Type="http://schemas.openxmlformats.org/officeDocument/2006/relationships/customXml" Target="../ink/ink4347.xml"/><Relationship Id="rId648" Type="http://schemas.openxmlformats.org/officeDocument/2006/relationships/customXml" Target="../ink/ink4570.xml"/><Relationship Id="rId855" Type="http://schemas.openxmlformats.org/officeDocument/2006/relationships/customXml" Target="../ink/ink4674.xml"/><Relationship Id="rId287" Type="http://schemas.openxmlformats.org/officeDocument/2006/relationships/customXml" Target="../ink/ink4389.xml"/><Relationship Id="rId410" Type="http://schemas.openxmlformats.org/officeDocument/2006/relationships/image" Target="../media/image371.png"/><Relationship Id="rId494" Type="http://schemas.openxmlformats.org/officeDocument/2006/relationships/image" Target="../media/image413.png"/><Relationship Id="rId508" Type="http://schemas.openxmlformats.org/officeDocument/2006/relationships/image" Target="../media/image420.png"/><Relationship Id="rId715" Type="http://schemas.openxmlformats.org/officeDocument/2006/relationships/image" Target="../media/image3258.png"/><Relationship Id="rId922" Type="http://schemas.openxmlformats.org/officeDocument/2006/relationships/image" Target="../media/image3360.png"/><Relationship Id="rId147" Type="http://schemas.openxmlformats.org/officeDocument/2006/relationships/customXml" Target="../ink/ink4319.xml"/><Relationship Id="rId354" Type="http://schemas.openxmlformats.org/officeDocument/2006/relationships/image" Target="../media/image343.png"/><Relationship Id="rId799" Type="http://schemas.openxmlformats.org/officeDocument/2006/relationships/image" Target="../media/image3301.png"/><Relationship Id="rId51" Type="http://schemas.openxmlformats.org/officeDocument/2006/relationships/customXml" Target="../ink/ink4271.xml"/><Relationship Id="rId561" Type="http://schemas.openxmlformats.org/officeDocument/2006/relationships/customXml" Target="../ink/ink4526.xml"/><Relationship Id="rId659" Type="http://schemas.openxmlformats.org/officeDocument/2006/relationships/image" Target="../media/image3230.png"/><Relationship Id="rId866" Type="http://schemas.openxmlformats.org/officeDocument/2006/relationships/customXml" Target="../ink/ink4680.xml"/><Relationship Id="rId214" Type="http://schemas.openxmlformats.org/officeDocument/2006/relationships/image" Target="../media/image272.png"/><Relationship Id="rId298" Type="http://schemas.openxmlformats.org/officeDocument/2006/relationships/image" Target="../media/image314.png"/><Relationship Id="rId421" Type="http://schemas.openxmlformats.org/officeDocument/2006/relationships/customXml" Target="../ink/ink4456.xml"/><Relationship Id="rId519" Type="http://schemas.openxmlformats.org/officeDocument/2006/relationships/customXml" Target="../ink/ink4505.xml"/><Relationship Id="rId158" Type="http://schemas.openxmlformats.org/officeDocument/2006/relationships/image" Target="../media/image244.png"/><Relationship Id="rId726" Type="http://schemas.openxmlformats.org/officeDocument/2006/relationships/customXml" Target="../ink/ink4609.xml"/><Relationship Id="rId933" Type="http://schemas.openxmlformats.org/officeDocument/2006/relationships/customXml" Target="../ink/ink4714.xml"/><Relationship Id="rId1009" Type="http://schemas.openxmlformats.org/officeDocument/2006/relationships/customXml" Target="../ink/ink4752.xml"/><Relationship Id="rId62" Type="http://schemas.openxmlformats.org/officeDocument/2006/relationships/image" Target="../media/image196.png"/><Relationship Id="rId365" Type="http://schemas.openxmlformats.org/officeDocument/2006/relationships/customXml" Target="../ink/ink4428.xml"/><Relationship Id="rId572" Type="http://schemas.openxmlformats.org/officeDocument/2006/relationships/customXml" Target="../ink/ink4532.xml"/><Relationship Id="rId225" Type="http://schemas.openxmlformats.org/officeDocument/2006/relationships/customXml" Target="../ink/ink4358.xml"/><Relationship Id="rId432" Type="http://schemas.openxmlformats.org/officeDocument/2006/relationships/image" Target="../media/image382.png"/><Relationship Id="rId877" Type="http://schemas.openxmlformats.org/officeDocument/2006/relationships/image" Target="../media/image3338.png"/><Relationship Id="rId737" Type="http://schemas.openxmlformats.org/officeDocument/2006/relationships/image" Target="../media/image3269.png"/><Relationship Id="rId944" Type="http://schemas.openxmlformats.org/officeDocument/2006/relationships/image" Target="../media/image3371.png"/><Relationship Id="rId73" Type="http://schemas.openxmlformats.org/officeDocument/2006/relationships/customXml" Target="../ink/ink4282.xml"/><Relationship Id="rId169" Type="http://schemas.openxmlformats.org/officeDocument/2006/relationships/customXml" Target="../ink/ink4330.xml"/><Relationship Id="rId376" Type="http://schemas.openxmlformats.org/officeDocument/2006/relationships/image" Target="../media/image354.png"/><Relationship Id="rId583" Type="http://schemas.openxmlformats.org/officeDocument/2006/relationships/image" Target="../media/image457.png"/><Relationship Id="rId790" Type="http://schemas.openxmlformats.org/officeDocument/2006/relationships/customXml" Target="../ink/ink4641.xml"/><Relationship Id="rId804" Type="http://schemas.openxmlformats.org/officeDocument/2006/relationships/customXml" Target="../ink/ink4648.xml"/><Relationship Id="rId4" Type="http://schemas.openxmlformats.org/officeDocument/2006/relationships/customXml" Target="../ink/ink4247.xml"/><Relationship Id="rId236" Type="http://schemas.openxmlformats.org/officeDocument/2006/relationships/image" Target="../media/image283.png"/><Relationship Id="rId443" Type="http://schemas.openxmlformats.org/officeDocument/2006/relationships/customXml" Target="../ink/ink4467.xml"/><Relationship Id="rId650" Type="http://schemas.openxmlformats.org/officeDocument/2006/relationships/customXml" Target="../ink/ink4571.xml"/><Relationship Id="rId888" Type="http://schemas.openxmlformats.org/officeDocument/2006/relationships/customXml" Target="../ink/ink4691.xml"/><Relationship Id="rId303" Type="http://schemas.openxmlformats.org/officeDocument/2006/relationships/customXml" Target="../ink/ink4397.xml"/><Relationship Id="rId748" Type="http://schemas.openxmlformats.org/officeDocument/2006/relationships/customXml" Target="../ink/ink4620.xml"/><Relationship Id="rId955" Type="http://schemas.openxmlformats.org/officeDocument/2006/relationships/customXml" Target="../ink/ink4725.xml"/><Relationship Id="rId84" Type="http://schemas.openxmlformats.org/officeDocument/2006/relationships/image" Target="../media/image207.png"/><Relationship Id="rId387" Type="http://schemas.openxmlformats.org/officeDocument/2006/relationships/customXml" Target="../ink/ink4439.xml"/><Relationship Id="rId510" Type="http://schemas.openxmlformats.org/officeDocument/2006/relationships/image" Target="../media/image421.png"/><Relationship Id="rId594" Type="http://schemas.openxmlformats.org/officeDocument/2006/relationships/customXml" Target="../ink/ink4543.xml"/><Relationship Id="rId608" Type="http://schemas.openxmlformats.org/officeDocument/2006/relationships/customXml" Target="../ink/ink4550.xml"/><Relationship Id="rId815" Type="http://schemas.openxmlformats.org/officeDocument/2006/relationships/image" Target="../media/image3308.png"/><Relationship Id="rId247" Type="http://schemas.openxmlformats.org/officeDocument/2006/relationships/customXml" Target="../ink/ink4369.xml"/><Relationship Id="rId899" Type="http://schemas.openxmlformats.org/officeDocument/2006/relationships/customXml" Target="../ink/ink4697.xml"/><Relationship Id="rId1000" Type="http://schemas.openxmlformats.org/officeDocument/2006/relationships/image" Target="../media/image3398.png"/><Relationship Id="rId107" Type="http://schemas.openxmlformats.org/officeDocument/2006/relationships/customXml" Target="../ink/ink4299.xml"/><Relationship Id="rId454" Type="http://schemas.openxmlformats.org/officeDocument/2006/relationships/image" Target="../media/image393.png"/><Relationship Id="rId661" Type="http://schemas.openxmlformats.org/officeDocument/2006/relationships/image" Target="../media/image3231.png"/><Relationship Id="rId759" Type="http://schemas.openxmlformats.org/officeDocument/2006/relationships/image" Target="../media/image3281.png"/><Relationship Id="rId966" Type="http://schemas.openxmlformats.org/officeDocument/2006/relationships/image" Target="../media/image3382.png"/><Relationship Id="rId11" Type="http://schemas.openxmlformats.org/officeDocument/2006/relationships/customXml" Target="../ink/ink4251.xml"/><Relationship Id="rId314" Type="http://schemas.openxmlformats.org/officeDocument/2006/relationships/image" Target="../media/image323.png"/><Relationship Id="rId398" Type="http://schemas.openxmlformats.org/officeDocument/2006/relationships/image" Target="../media/image365.png"/><Relationship Id="rId521" Type="http://schemas.openxmlformats.org/officeDocument/2006/relationships/customXml" Target="../ink/ink4506.xml"/><Relationship Id="rId619" Type="http://schemas.openxmlformats.org/officeDocument/2006/relationships/image" Target="../media/image475.png"/><Relationship Id="rId95" Type="http://schemas.openxmlformats.org/officeDocument/2006/relationships/customXml" Target="../ink/ink4293.xml"/><Relationship Id="rId160" Type="http://schemas.openxmlformats.org/officeDocument/2006/relationships/image" Target="../media/image245.png"/><Relationship Id="rId826" Type="http://schemas.openxmlformats.org/officeDocument/2006/relationships/customXml" Target="../ink/ink4659.xml"/><Relationship Id="rId1011" Type="http://schemas.openxmlformats.org/officeDocument/2006/relationships/customXml" Target="../ink/ink4753.xml"/><Relationship Id="rId258" Type="http://schemas.openxmlformats.org/officeDocument/2006/relationships/image" Target="../media/image294.png"/><Relationship Id="rId465" Type="http://schemas.openxmlformats.org/officeDocument/2006/relationships/customXml" Target="../ink/ink4478.xml"/><Relationship Id="rId672" Type="http://schemas.openxmlformats.org/officeDocument/2006/relationships/customXml" Target="../ink/ink4582.xml"/><Relationship Id="rId22" Type="http://schemas.openxmlformats.org/officeDocument/2006/relationships/image" Target="../media/image176.png"/><Relationship Id="rId118" Type="http://schemas.openxmlformats.org/officeDocument/2006/relationships/image" Target="../media/image224.png"/><Relationship Id="rId325" Type="http://schemas.openxmlformats.org/officeDocument/2006/relationships/customXml" Target="../ink/ink4408.xml"/><Relationship Id="rId532" Type="http://schemas.openxmlformats.org/officeDocument/2006/relationships/image" Target="../media/image432.png"/><Relationship Id="rId977" Type="http://schemas.openxmlformats.org/officeDocument/2006/relationships/customXml" Target="../ink/ink4736.xml"/><Relationship Id="rId171" Type="http://schemas.openxmlformats.org/officeDocument/2006/relationships/customXml" Target="../ink/ink4331.xml"/><Relationship Id="rId837" Type="http://schemas.openxmlformats.org/officeDocument/2006/relationships/image" Target="../media/image3319.png"/><Relationship Id="rId1022" Type="http://schemas.openxmlformats.org/officeDocument/2006/relationships/image" Target="../media/image3409.png"/><Relationship Id="rId269" Type="http://schemas.openxmlformats.org/officeDocument/2006/relationships/customXml" Target="../ink/ink4380.xml"/><Relationship Id="rId476" Type="http://schemas.openxmlformats.org/officeDocument/2006/relationships/image" Target="../media/image404.png"/><Relationship Id="rId683" Type="http://schemas.openxmlformats.org/officeDocument/2006/relationships/image" Target="../media/image3242.png"/><Relationship Id="rId890" Type="http://schemas.openxmlformats.org/officeDocument/2006/relationships/customXml" Target="../ink/ink4692.xml"/><Relationship Id="rId904" Type="http://schemas.openxmlformats.org/officeDocument/2006/relationships/image" Target="../media/image3351.png"/><Relationship Id="rId33" Type="http://schemas.openxmlformats.org/officeDocument/2006/relationships/customXml" Target="../ink/ink4262.xml"/><Relationship Id="rId129" Type="http://schemas.openxmlformats.org/officeDocument/2006/relationships/customXml" Target="../ink/ink4310.xml"/><Relationship Id="rId336" Type="http://schemas.openxmlformats.org/officeDocument/2006/relationships/image" Target="../media/image334.png"/><Relationship Id="rId543" Type="http://schemas.openxmlformats.org/officeDocument/2006/relationships/customXml" Target="../ink/ink4517.xml"/><Relationship Id="rId988" Type="http://schemas.openxmlformats.org/officeDocument/2006/relationships/image" Target="../media/image3393.png"/><Relationship Id="rId182" Type="http://schemas.openxmlformats.org/officeDocument/2006/relationships/image" Target="../media/image256.png"/><Relationship Id="rId403" Type="http://schemas.openxmlformats.org/officeDocument/2006/relationships/customXml" Target="../ink/ink4447.xml"/><Relationship Id="rId750" Type="http://schemas.openxmlformats.org/officeDocument/2006/relationships/customXml" Target="../ink/ink4621.xml"/><Relationship Id="rId848" Type="http://schemas.openxmlformats.org/officeDocument/2006/relationships/customXml" Target="../ink/ink4670.xml"/><Relationship Id="rId1033" Type="http://schemas.openxmlformats.org/officeDocument/2006/relationships/image" Target="../media/image3414.png"/><Relationship Id="rId487" Type="http://schemas.openxmlformats.org/officeDocument/2006/relationships/customXml" Target="../ink/ink4489.xml"/><Relationship Id="rId610" Type="http://schemas.openxmlformats.org/officeDocument/2006/relationships/customXml" Target="../ink/ink4551.xml"/><Relationship Id="rId694" Type="http://schemas.openxmlformats.org/officeDocument/2006/relationships/customXml" Target="../ink/ink4593.xml"/><Relationship Id="rId708" Type="http://schemas.openxmlformats.org/officeDocument/2006/relationships/customXml" Target="../ink/ink4600.xml"/><Relationship Id="rId915" Type="http://schemas.openxmlformats.org/officeDocument/2006/relationships/customXml" Target="../ink/ink4705.xml"/><Relationship Id="rId347" Type="http://schemas.openxmlformats.org/officeDocument/2006/relationships/customXml" Target="../ink/ink4419.xml"/><Relationship Id="rId999" Type="http://schemas.openxmlformats.org/officeDocument/2006/relationships/customXml" Target="../ink/ink4747.xml"/><Relationship Id="rId44" Type="http://schemas.openxmlformats.org/officeDocument/2006/relationships/image" Target="../media/image187.png"/><Relationship Id="rId554" Type="http://schemas.openxmlformats.org/officeDocument/2006/relationships/image" Target="../media/image443.png"/><Relationship Id="rId761" Type="http://schemas.openxmlformats.org/officeDocument/2006/relationships/image" Target="../media/image3282.png"/><Relationship Id="rId859" Type="http://schemas.openxmlformats.org/officeDocument/2006/relationships/customXml" Target="../ink/ink4676.xml"/><Relationship Id="rId193" Type="http://schemas.openxmlformats.org/officeDocument/2006/relationships/customXml" Target="../ink/ink4342.xml"/><Relationship Id="rId207" Type="http://schemas.openxmlformats.org/officeDocument/2006/relationships/customXml" Target="../ink/ink4349.xml"/><Relationship Id="rId414" Type="http://schemas.openxmlformats.org/officeDocument/2006/relationships/image" Target="../media/image373.png"/><Relationship Id="rId498" Type="http://schemas.openxmlformats.org/officeDocument/2006/relationships/image" Target="../media/image415.png"/><Relationship Id="rId621" Type="http://schemas.openxmlformats.org/officeDocument/2006/relationships/image" Target="../media/image476.png"/><Relationship Id="rId260" Type="http://schemas.openxmlformats.org/officeDocument/2006/relationships/image" Target="../media/image295.png"/><Relationship Id="rId719" Type="http://schemas.openxmlformats.org/officeDocument/2006/relationships/image" Target="../media/image3260.png"/><Relationship Id="rId926" Type="http://schemas.openxmlformats.org/officeDocument/2006/relationships/image" Target="../media/image3362.png"/><Relationship Id="rId55" Type="http://schemas.openxmlformats.org/officeDocument/2006/relationships/customXml" Target="../ink/ink4273.xml"/><Relationship Id="rId120" Type="http://schemas.openxmlformats.org/officeDocument/2006/relationships/image" Target="../media/image225.png"/><Relationship Id="rId358" Type="http://schemas.openxmlformats.org/officeDocument/2006/relationships/image" Target="../media/image345.png"/><Relationship Id="rId565" Type="http://schemas.openxmlformats.org/officeDocument/2006/relationships/customXml" Target="../ink/ink4528.xml"/><Relationship Id="rId772" Type="http://schemas.openxmlformats.org/officeDocument/2006/relationships/customXml" Target="../ink/ink4632.xml"/><Relationship Id="rId218" Type="http://schemas.openxmlformats.org/officeDocument/2006/relationships/image" Target="../media/image274.png"/><Relationship Id="rId425" Type="http://schemas.openxmlformats.org/officeDocument/2006/relationships/customXml" Target="../ink/ink4458.xml"/><Relationship Id="rId632" Type="http://schemas.openxmlformats.org/officeDocument/2006/relationships/customXml" Target="../ink/ink4562.xml"/><Relationship Id="rId271" Type="http://schemas.openxmlformats.org/officeDocument/2006/relationships/customXml" Target="../ink/ink4381.xml"/><Relationship Id="rId937" Type="http://schemas.openxmlformats.org/officeDocument/2006/relationships/customXml" Target="../ink/ink4716.xml"/><Relationship Id="rId66" Type="http://schemas.openxmlformats.org/officeDocument/2006/relationships/image" Target="../media/image198.png"/><Relationship Id="rId131" Type="http://schemas.openxmlformats.org/officeDocument/2006/relationships/customXml" Target="../ink/ink4311.xml"/><Relationship Id="rId369" Type="http://schemas.openxmlformats.org/officeDocument/2006/relationships/customXml" Target="../ink/ink4430.xml"/><Relationship Id="rId576" Type="http://schemas.openxmlformats.org/officeDocument/2006/relationships/customXml" Target="../ink/ink4534.xml"/><Relationship Id="rId783" Type="http://schemas.openxmlformats.org/officeDocument/2006/relationships/image" Target="../media/image3293.png"/><Relationship Id="rId990" Type="http://schemas.openxmlformats.org/officeDocument/2006/relationships/image" Target="../media/image3394.png"/><Relationship Id="rId229" Type="http://schemas.openxmlformats.org/officeDocument/2006/relationships/customXml" Target="../ink/ink4360.xml"/><Relationship Id="rId436" Type="http://schemas.openxmlformats.org/officeDocument/2006/relationships/image" Target="../media/image384.png"/><Relationship Id="rId643" Type="http://schemas.openxmlformats.org/officeDocument/2006/relationships/image" Target="../media/image3222.png"/><Relationship Id="rId850" Type="http://schemas.openxmlformats.org/officeDocument/2006/relationships/customXml" Target="../ink/ink4671.xml"/><Relationship Id="rId948" Type="http://schemas.openxmlformats.org/officeDocument/2006/relationships/image" Target="../media/image3373.png"/><Relationship Id="rId77" Type="http://schemas.openxmlformats.org/officeDocument/2006/relationships/customXml" Target="../ink/ink4284.xml"/><Relationship Id="rId282" Type="http://schemas.openxmlformats.org/officeDocument/2006/relationships/image" Target="../media/image306.png"/><Relationship Id="rId503" Type="http://schemas.openxmlformats.org/officeDocument/2006/relationships/customXml" Target="../ink/ink4497.xml"/><Relationship Id="rId587" Type="http://schemas.openxmlformats.org/officeDocument/2006/relationships/image" Target="../media/image459.png"/><Relationship Id="rId710" Type="http://schemas.openxmlformats.org/officeDocument/2006/relationships/customXml" Target="../ink/ink4601.xml"/><Relationship Id="rId808" Type="http://schemas.openxmlformats.org/officeDocument/2006/relationships/customXml" Target="../ink/ink4650.xml"/><Relationship Id="rId8" Type="http://schemas.openxmlformats.org/officeDocument/2006/relationships/image" Target="../media/image169.png"/><Relationship Id="rId142" Type="http://schemas.openxmlformats.org/officeDocument/2006/relationships/image" Target="../media/image236.png"/><Relationship Id="rId447" Type="http://schemas.openxmlformats.org/officeDocument/2006/relationships/customXml" Target="../ink/ink4469.xml"/><Relationship Id="rId794" Type="http://schemas.openxmlformats.org/officeDocument/2006/relationships/customXml" Target="../ink/ink4643.xml"/><Relationship Id="rId654" Type="http://schemas.openxmlformats.org/officeDocument/2006/relationships/customXml" Target="../ink/ink4573.xml"/><Relationship Id="rId861" Type="http://schemas.openxmlformats.org/officeDocument/2006/relationships/customXml" Target="../ink/ink4677.xml"/><Relationship Id="rId959" Type="http://schemas.openxmlformats.org/officeDocument/2006/relationships/customXml" Target="../ink/ink4727.xml"/><Relationship Id="rId293" Type="http://schemas.openxmlformats.org/officeDocument/2006/relationships/customXml" Target="../ink/ink4392.xml"/><Relationship Id="rId307" Type="http://schemas.openxmlformats.org/officeDocument/2006/relationships/customXml" Target="../ink/ink4399.xml"/><Relationship Id="rId514" Type="http://schemas.openxmlformats.org/officeDocument/2006/relationships/image" Target="../media/image423.png"/><Relationship Id="rId721" Type="http://schemas.openxmlformats.org/officeDocument/2006/relationships/image" Target="../media/image3261.png"/><Relationship Id="rId88" Type="http://schemas.openxmlformats.org/officeDocument/2006/relationships/image" Target="../media/image209.png"/><Relationship Id="rId153" Type="http://schemas.openxmlformats.org/officeDocument/2006/relationships/customXml" Target="../ink/ink4322.xml"/><Relationship Id="rId360" Type="http://schemas.openxmlformats.org/officeDocument/2006/relationships/image" Target="../media/image346.png"/><Relationship Id="rId598" Type="http://schemas.openxmlformats.org/officeDocument/2006/relationships/customXml" Target="../ink/ink4545.xml"/><Relationship Id="rId819" Type="http://schemas.openxmlformats.org/officeDocument/2006/relationships/image" Target="../media/image3310.png"/><Relationship Id="rId1004" Type="http://schemas.openxmlformats.org/officeDocument/2006/relationships/image" Target="../media/image3400.png"/><Relationship Id="rId220" Type="http://schemas.openxmlformats.org/officeDocument/2006/relationships/image" Target="../media/image275.png"/><Relationship Id="rId458" Type="http://schemas.openxmlformats.org/officeDocument/2006/relationships/image" Target="../media/image395.png"/><Relationship Id="rId665" Type="http://schemas.openxmlformats.org/officeDocument/2006/relationships/image" Target="../media/image3233.png"/><Relationship Id="rId872" Type="http://schemas.openxmlformats.org/officeDocument/2006/relationships/customXml" Target="../ink/ink4683.xml"/><Relationship Id="rId15" Type="http://schemas.openxmlformats.org/officeDocument/2006/relationships/customXml" Target="../ink/ink4253.xml"/><Relationship Id="rId318" Type="http://schemas.openxmlformats.org/officeDocument/2006/relationships/image" Target="../media/image325.png"/><Relationship Id="rId525" Type="http://schemas.openxmlformats.org/officeDocument/2006/relationships/customXml" Target="../ink/ink4508.xml"/><Relationship Id="rId732" Type="http://schemas.openxmlformats.org/officeDocument/2006/relationships/customXml" Target="../ink/ink4612.xml"/><Relationship Id="rId99" Type="http://schemas.openxmlformats.org/officeDocument/2006/relationships/customXml" Target="../ink/ink4295.xml"/><Relationship Id="rId164" Type="http://schemas.openxmlformats.org/officeDocument/2006/relationships/image" Target="../media/image247.png"/><Relationship Id="rId371" Type="http://schemas.openxmlformats.org/officeDocument/2006/relationships/customXml" Target="../ink/ink4431.xml"/><Relationship Id="rId1015" Type="http://schemas.openxmlformats.org/officeDocument/2006/relationships/customXml" Target="../ink/ink4755.xml"/><Relationship Id="rId469" Type="http://schemas.openxmlformats.org/officeDocument/2006/relationships/customXml" Target="../ink/ink4480.xml"/><Relationship Id="rId676" Type="http://schemas.openxmlformats.org/officeDocument/2006/relationships/customXml" Target="../ink/ink4584.xml"/><Relationship Id="rId883" Type="http://schemas.openxmlformats.org/officeDocument/2006/relationships/image" Target="../media/image3341.png"/><Relationship Id="rId26" Type="http://schemas.openxmlformats.org/officeDocument/2006/relationships/image" Target="../media/image178.png"/><Relationship Id="rId231" Type="http://schemas.openxmlformats.org/officeDocument/2006/relationships/customXml" Target="../ink/ink4361.xml"/><Relationship Id="rId329" Type="http://schemas.openxmlformats.org/officeDocument/2006/relationships/customXml" Target="../ink/ink4410.xml"/><Relationship Id="rId536" Type="http://schemas.openxmlformats.org/officeDocument/2006/relationships/image" Target="../media/image434.png"/><Relationship Id="rId175" Type="http://schemas.openxmlformats.org/officeDocument/2006/relationships/customXml" Target="../ink/ink4333.xml"/><Relationship Id="rId743" Type="http://schemas.openxmlformats.org/officeDocument/2006/relationships/image" Target="../media/image3273.png"/><Relationship Id="rId950" Type="http://schemas.openxmlformats.org/officeDocument/2006/relationships/image" Target="../media/image3374.png"/><Relationship Id="rId1026" Type="http://schemas.openxmlformats.org/officeDocument/2006/relationships/customXml" Target="../ink/ink4761.xml"/><Relationship Id="rId382" Type="http://schemas.openxmlformats.org/officeDocument/2006/relationships/image" Target="../media/image357.png"/><Relationship Id="rId603" Type="http://schemas.openxmlformats.org/officeDocument/2006/relationships/image" Target="../media/image467.png"/><Relationship Id="rId687" Type="http://schemas.openxmlformats.org/officeDocument/2006/relationships/image" Target="../media/image3244.png"/><Relationship Id="rId810" Type="http://schemas.openxmlformats.org/officeDocument/2006/relationships/customXml" Target="../ink/ink4651.xml"/><Relationship Id="rId908" Type="http://schemas.openxmlformats.org/officeDocument/2006/relationships/image" Target="../media/image3353.png"/><Relationship Id="rId242" Type="http://schemas.openxmlformats.org/officeDocument/2006/relationships/image" Target="../media/image286.png"/><Relationship Id="rId894" Type="http://schemas.openxmlformats.org/officeDocument/2006/relationships/customXml" Target="../ink/ink4694.xml"/><Relationship Id="rId37" Type="http://schemas.openxmlformats.org/officeDocument/2006/relationships/customXml" Target="../ink/ink4264.xml"/><Relationship Id="rId102" Type="http://schemas.openxmlformats.org/officeDocument/2006/relationships/image" Target="../media/image216.png"/><Relationship Id="rId547" Type="http://schemas.openxmlformats.org/officeDocument/2006/relationships/customXml" Target="../ink/ink4519.xml"/><Relationship Id="rId754" Type="http://schemas.openxmlformats.org/officeDocument/2006/relationships/customXml" Target="../ink/ink4623.xml"/><Relationship Id="rId961" Type="http://schemas.openxmlformats.org/officeDocument/2006/relationships/customXml" Target="../ink/ink4728.xml"/><Relationship Id="rId90" Type="http://schemas.openxmlformats.org/officeDocument/2006/relationships/image" Target="../media/image210.png"/><Relationship Id="rId186" Type="http://schemas.openxmlformats.org/officeDocument/2006/relationships/image" Target="../media/image258.png"/><Relationship Id="rId393" Type="http://schemas.openxmlformats.org/officeDocument/2006/relationships/customXml" Target="../ink/ink4442.xml"/><Relationship Id="rId407" Type="http://schemas.openxmlformats.org/officeDocument/2006/relationships/customXml" Target="../ink/ink4449.xml"/><Relationship Id="rId614" Type="http://schemas.openxmlformats.org/officeDocument/2006/relationships/customXml" Target="../ink/ink4553.xml"/><Relationship Id="rId821" Type="http://schemas.openxmlformats.org/officeDocument/2006/relationships/image" Target="../media/image3311.png"/><Relationship Id="rId1037" Type="http://schemas.openxmlformats.org/officeDocument/2006/relationships/image" Target="../media/image3416.png"/><Relationship Id="rId253" Type="http://schemas.openxmlformats.org/officeDocument/2006/relationships/customXml" Target="../ink/ink4372.xml"/><Relationship Id="rId460" Type="http://schemas.openxmlformats.org/officeDocument/2006/relationships/image" Target="../media/image396.png"/><Relationship Id="rId698" Type="http://schemas.openxmlformats.org/officeDocument/2006/relationships/customXml" Target="../ink/ink4595.xml"/><Relationship Id="rId919" Type="http://schemas.openxmlformats.org/officeDocument/2006/relationships/customXml" Target="../ink/ink4707.xml"/><Relationship Id="rId48" Type="http://schemas.openxmlformats.org/officeDocument/2006/relationships/image" Target="../media/image189.png"/><Relationship Id="rId113" Type="http://schemas.openxmlformats.org/officeDocument/2006/relationships/customXml" Target="../ink/ink4302.xml"/><Relationship Id="rId320" Type="http://schemas.openxmlformats.org/officeDocument/2006/relationships/image" Target="../media/image326.png"/><Relationship Id="rId558" Type="http://schemas.openxmlformats.org/officeDocument/2006/relationships/image" Target="../media/image445.png"/><Relationship Id="rId765" Type="http://schemas.openxmlformats.org/officeDocument/2006/relationships/image" Target="../media/image3284.png"/><Relationship Id="rId972" Type="http://schemas.openxmlformats.org/officeDocument/2006/relationships/image" Target="../media/image3385.png"/><Relationship Id="rId197" Type="http://schemas.openxmlformats.org/officeDocument/2006/relationships/customXml" Target="../ink/ink4344.xml"/><Relationship Id="rId418" Type="http://schemas.openxmlformats.org/officeDocument/2006/relationships/image" Target="../media/image375.png"/><Relationship Id="rId625" Type="http://schemas.openxmlformats.org/officeDocument/2006/relationships/image" Target="../media/image3213.png"/><Relationship Id="rId832" Type="http://schemas.openxmlformats.org/officeDocument/2006/relationships/customXml" Target="../ink/ink4662.xml"/><Relationship Id="rId264" Type="http://schemas.openxmlformats.org/officeDocument/2006/relationships/image" Target="../media/image297.png"/><Relationship Id="rId471" Type="http://schemas.openxmlformats.org/officeDocument/2006/relationships/customXml" Target="../ink/ink4481.xml"/><Relationship Id="rId59" Type="http://schemas.openxmlformats.org/officeDocument/2006/relationships/customXml" Target="../ink/ink4275.xml"/><Relationship Id="rId124" Type="http://schemas.openxmlformats.org/officeDocument/2006/relationships/image" Target="../media/image227.png"/><Relationship Id="rId569" Type="http://schemas.openxmlformats.org/officeDocument/2006/relationships/image" Target="../media/image450.png"/><Relationship Id="rId776" Type="http://schemas.openxmlformats.org/officeDocument/2006/relationships/customXml" Target="../ink/ink4634.xml"/><Relationship Id="rId983" Type="http://schemas.openxmlformats.org/officeDocument/2006/relationships/customXml" Target="../ink/ink4739.xml"/><Relationship Id="rId331" Type="http://schemas.openxmlformats.org/officeDocument/2006/relationships/customXml" Target="../ink/ink4411.xml"/><Relationship Id="rId429" Type="http://schemas.openxmlformats.org/officeDocument/2006/relationships/customXml" Target="../ink/ink4460.xml"/><Relationship Id="rId636" Type="http://schemas.openxmlformats.org/officeDocument/2006/relationships/customXml" Target="../ink/ink4564.xml"/><Relationship Id="rId843" Type="http://schemas.openxmlformats.org/officeDocument/2006/relationships/image" Target="../media/image3322.png"/><Relationship Id="rId275" Type="http://schemas.openxmlformats.org/officeDocument/2006/relationships/customXml" Target="../ink/ink4383.xml"/><Relationship Id="rId482" Type="http://schemas.openxmlformats.org/officeDocument/2006/relationships/image" Target="../media/image407.png"/><Relationship Id="rId703" Type="http://schemas.openxmlformats.org/officeDocument/2006/relationships/image" Target="../media/image3252.png"/><Relationship Id="rId910" Type="http://schemas.openxmlformats.org/officeDocument/2006/relationships/image" Target="../media/image3354.png"/><Relationship Id="rId135" Type="http://schemas.openxmlformats.org/officeDocument/2006/relationships/customXml" Target="../ink/ink4313.xml"/><Relationship Id="rId342" Type="http://schemas.openxmlformats.org/officeDocument/2006/relationships/image" Target="../media/image337.png"/><Relationship Id="rId787" Type="http://schemas.openxmlformats.org/officeDocument/2006/relationships/image" Target="../media/image3295.png"/><Relationship Id="rId994" Type="http://schemas.openxmlformats.org/officeDocument/2006/relationships/image" Target="../media/image3396.png"/><Relationship Id="rId202" Type="http://schemas.openxmlformats.org/officeDocument/2006/relationships/image" Target="../media/image266.png"/><Relationship Id="rId647" Type="http://schemas.openxmlformats.org/officeDocument/2006/relationships/image" Target="../media/image3224.png"/><Relationship Id="rId854" Type="http://schemas.openxmlformats.org/officeDocument/2006/relationships/customXml" Target="../ink/ink4673.xml"/><Relationship Id="rId286" Type="http://schemas.openxmlformats.org/officeDocument/2006/relationships/image" Target="../media/image308.png"/><Relationship Id="rId493" Type="http://schemas.openxmlformats.org/officeDocument/2006/relationships/customXml" Target="../ink/ink4492.xml"/><Relationship Id="rId507" Type="http://schemas.openxmlformats.org/officeDocument/2006/relationships/customXml" Target="../ink/ink4499.xml"/><Relationship Id="rId714" Type="http://schemas.openxmlformats.org/officeDocument/2006/relationships/customXml" Target="../ink/ink4603.xml"/><Relationship Id="rId921" Type="http://schemas.openxmlformats.org/officeDocument/2006/relationships/customXml" Target="../ink/ink4708.xml"/><Relationship Id="rId50" Type="http://schemas.openxmlformats.org/officeDocument/2006/relationships/image" Target="../media/image190.png"/><Relationship Id="rId146" Type="http://schemas.openxmlformats.org/officeDocument/2006/relationships/image" Target="../media/image238.png"/><Relationship Id="rId353" Type="http://schemas.openxmlformats.org/officeDocument/2006/relationships/customXml" Target="../ink/ink4422.xml"/><Relationship Id="rId560" Type="http://schemas.openxmlformats.org/officeDocument/2006/relationships/image" Target="../media/image446.png"/><Relationship Id="rId798" Type="http://schemas.openxmlformats.org/officeDocument/2006/relationships/customXml" Target="../ink/ink4645.xml"/><Relationship Id="rId213" Type="http://schemas.openxmlformats.org/officeDocument/2006/relationships/customXml" Target="../ink/ink4352.xml"/><Relationship Id="rId420" Type="http://schemas.openxmlformats.org/officeDocument/2006/relationships/image" Target="../media/image376.png"/><Relationship Id="rId658" Type="http://schemas.openxmlformats.org/officeDocument/2006/relationships/customXml" Target="../ink/ink4575.xml"/><Relationship Id="rId865" Type="http://schemas.openxmlformats.org/officeDocument/2006/relationships/customXml" Target="../ink/ink4679.xml"/><Relationship Id="rId297" Type="http://schemas.openxmlformats.org/officeDocument/2006/relationships/customXml" Target="../ink/ink4394.xml"/><Relationship Id="rId518" Type="http://schemas.openxmlformats.org/officeDocument/2006/relationships/image" Target="../media/image425.png"/><Relationship Id="rId725" Type="http://schemas.openxmlformats.org/officeDocument/2006/relationships/image" Target="../media/image3263.png"/><Relationship Id="rId932" Type="http://schemas.openxmlformats.org/officeDocument/2006/relationships/image" Target="../media/image3365.png"/><Relationship Id="rId157" Type="http://schemas.openxmlformats.org/officeDocument/2006/relationships/customXml" Target="../ink/ink4324.xml"/><Relationship Id="rId364" Type="http://schemas.openxmlformats.org/officeDocument/2006/relationships/image" Target="../media/image348.png"/><Relationship Id="rId1008" Type="http://schemas.openxmlformats.org/officeDocument/2006/relationships/image" Target="../media/image3402.png"/><Relationship Id="rId61" Type="http://schemas.openxmlformats.org/officeDocument/2006/relationships/customXml" Target="../ink/ink4276.xml"/><Relationship Id="rId571" Type="http://schemas.openxmlformats.org/officeDocument/2006/relationships/image" Target="../media/image451.png"/><Relationship Id="rId669" Type="http://schemas.openxmlformats.org/officeDocument/2006/relationships/image" Target="../media/image3235.png"/><Relationship Id="rId876" Type="http://schemas.openxmlformats.org/officeDocument/2006/relationships/customXml" Target="../ink/ink4685.xml"/><Relationship Id="rId19" Type="http://schemas.openxmlformats.org/officeDocument/2006/relationships/customXml" Target="../ink/ink4255.xml"/><Relationship Id="rId224" Type="http://schemas.openxmlformats.org/officeDocument/2006/relationships/image" Target="../media/image277.png"/><Relationship Id="rId431" Type="http://schemas.openxmlformats.org/officeDocument/2006/relationships/customXml" Target="../ink/ink4461.xml"/><Relationship Id="rId529" Type="http://schemas.openxmlformats.org/officeDocument/2006/relationships/customXml" Target="../ink/ink4510.xml"/><Relationship Id="rId736" Type="http://schemas.openxmlformats.org/officeDocument/2006/relationships/customXml" Target="../ink/ink4614.xml"/><Relationship Id="rId168" Type="http://schemas.openxmlformats.org/officeDocument/2006/relationships/image" Target="../media/image249.png"/><Relationship Id="rId943" Type="http://schemas.openxmlformats.org/officeDocument/2006/relationships/customXml" Target="../ink/ink4719.xml"/><Relationship Id="rId1019" Type="http://schemas.openxmlformats.org/officeDocument/2006/relationships/customXml" Target="../ink/ink4757.xml"/><Relationship Id="rId72" Type="http://schemas.openxmlformats.org/officeDocument/2006/relationships/image" Target="../media/image201.png"/><Relationship Id="rId375" Type="http://schemas.openxmlformats.org/officeDocument/2006/relationships/customXml" Target="../ink/ink4433.xml"/><Relationship Id="rId582" Type="http://schemas.openxmlformats.org/officeDocument/2006/relationships/customXml" Target="../ink/ink4537.xml"/><Relationship Id="rId803" Type="http://schemas.openxmlformats.org/officeDocument/2006/relationships/image" Target="../media/image3303.png"/><Relationship Id="rId3" Type="http://schemas.openxmlformats.org/officeDocument/2006/relationships/image" Target="../media/image167.png"/><Relationship Id="rId235" Type="http://schemas.openxmlformats.org/officeDocument/2006/relationships/customXml" Target="../ink/ink4363.xml"/><Relationship Id="rId442" Type="http://schemas.openxmlformats.org/officeDocument/2006/relationships/image" Target="../media/image387.png"/><Relationship Id="rId887" Type="http://schemas.openxmlformats.org/officeDocument/2006/relationships/image" Target="../media/image3343.png"/><Relationship Id="rId302" Type="http://schemas.openxmlformats.org/officeDocument/2006/relationships/image" Target="../media/image317.png"/><Relationship Id="rId747" Type="http://schemas.openxmlformats.org/officeDocument/2006/relationships/image" Target="../media/image3275.png"/><Relationship Id="rId954" Type="http://schemas.openxmlformats.org/officeDocument/2006/relationships/image" Target="../media/image3376.png"/><Relationship Id="rId83" Type="http://schemas.openxmlformats.org/officeDocument/2006/relationships/customXml" Target="../ink/ink4287.xml"/><Relationship Id="rId179" Type="http://schemas.openxmlformats.org/officeDocument/2006/relationships/customXml" Target="../ink/ink4335.xml"/><Relationship Id="rId386" Type="http://schemas.openxmlformats.org/officeDocument/2006/relationships/image" Target="../media/image359.png"/><Relationship Id="rId593" Type="http://schemas.openxmlformats.org/officeDocument/2006/relationships/image" Target="../media/image462.png"/><Relationship Id="rId607" Type="http://schemas.openxmlformats.org/officeDocument/2006/relationships/image" Target="../media/image469.png"/><Relationship Id="rId814" Type="http://schemas.openxmlformats.org/officeDocument/2006/relationships/customXml" Target="../ink/ink4653.xml"/><Relationship Id="rId246" Type="http://schemas.openxmlformats.org/officeDocument/2006/relationships/image" Target="../media/image288.png"/><Relationship Id="rId453" Type="http://schemas.openxmlformats.org/officeDocument/2006/relationships/customXml" Target="../ink/ink4472.xml"/><Relationship Id="rId660" Type="http://schemas.openxmlformats.org/officeDocument/2006/relationships/customXml" Target="../ink/ink4576.xml"/><Relationship Id="rId898" Type="http://schemas.openxmlformats.org/officeDocument/2006/relationships/image" Target="../media/image3348.png"/><Relationship Id="rId106" Type="http://schemas.openxmlformats.org/officeDocument/2006/relationships/image" Target="../media/image218.png"/><Relationship Id="rId313" Type="http://schemas.openxmlformats.org/officeDocument/2006/relationships/customXml" Target="../ink/ink4402.xml"/><Relationship Id="rId758" Type="http://schemas.openxmlformats.org/officeDocument/2006/relationships/customXml" Target="../ink/ink4625.xml"/><Relationship Id="rId965" Type="http://schemas.openxmlformats.org/officeDocument/2006/relationships/customXml" Target="../ink/ink4730.xml"/><Relationship Id="rId10" Type="http://schemas.openxmlformats.org/officeDocument/2006/relationships/image" Target="../media/image170.png"/><Relationship Id="rId94" Type="http://schemas.openxmlformats.org/officeDocument/2006/relationships/image" Target="../media/image212.png"/><Relationship Id="rId397" Type="http://schemas.openxmlformats.org/officeDocument/2006/relationships/customXml" Target="../ink/ink4444.xml"/><Relationship Id="rId520" Type="http://schemas.openxmlformats.org/officeDocument/2006/relationships/image" Target="../media/image426.png"/><Relationship Id="rId618" Type="http://schemas.openxmlformats.org/officeDocument/2006/relationships/customXml" Target="../ink/ink4555.xml"/><Relationship Id="rId825" Type="http://schemas.openxmlformats.org/officeDocument/2006/relationships/image" Target="../media/image3313.png"/><Relationship Id="rId257" Type="http://schemas.openxmlformats.org/officeDocument/2006/relationships/customXml" Target="../ink/ink4374.xml"/><Relationship Id="rId464" Type="http://schemas.openxmlformats.org/officeDocument/2006/relationships/image" Target="../media/image398.png"/><Relationship Id="rId1010" Type="http://schemas.openxmlformats.org/officeDocument/2006/relationships/image" Target="../media/image3403.png"/><Relationship Id="rId117" Type="http://schemas.openxmlformats.org/officeDocument/2006/relationships/customXml" Target="../ink/ink4304.xml"/><Relationship Id="rId671" Type="http://schemas.openxmlformats.org/officeDocument/2006/relationships/image" Target="../media/image3236.png"/><Relationship Id="rId769" Type="http://schemas.openxmlformats.org/officeDocument/2006/relationships/image" Target="../media/image3286.png"/><Relationship Id="rId976" Type="http://schemas.openxmlformats.org/officeDocument/2006/relationships/image" Target="../media/image3387.png"/><Relationship Id="rId324" Type="http://schemas.openxmlformats.org/officeDocument/2006/relationships/image" Target="../media/image328.png"/><Relationship Id="rId531" Type="http://schemas.openxmlformats.org/officeDocument/2006/relationships/customXml" Target="../ink/ink4511.xml"/><Relationship Id="rId629" Type="http://schemas.openxmlformats.org/officeDocument/2006/relationships/image" Target="../media/image3215.png"/><Relationship Id="rId836" Type="http://schemas.openxmlformats.org/officeDocument/2006/relationships/customXml" Target="../ink/ink4664.xml"/><Relationship Id="rId1021" Type="http://schemas.openxmlformats.org/officeDocument/2006/relationships/customXml" Target="../ink/ink4758.xml"/><Relationship Id="rId903" Type="http://schemas.openxmlformats.org/officeDocument/2006/relationships/customXml" Target="../ink/ink4699.xml"/></Relationships>
</file>

<file path=ppt/slides/_rels/slide17.xml.rels><?xml version="1.0" encoding="UTF-8" standalone="yes"?>
<Relationships xmlns="http://schemas.openxmlformats.org/package/2006/relationships"><Relationship Id="rId13" Type="http://schemas.openxmlformats.org/officeDocument/2006/relationships/customXml" Target="../ink/ink4772.xml"/><Relationship Id="rId18" Type="http://schemas.openxmlformats.org/officeDocument/2006/relationships/image" Target="../media/image1429.png"/><Relationship Id="rId26" Type="http://schemas.openxmlformats.org/officeDocument/2006/relationships/image" Target="../media/image3652.png"/><Relationship Id="rId39" Type="http://schemas.openxmlformats.org/officeDocument/2006/relationships/customXml" Target="../ink/ink4785.xml"/><Relationship Id="rId21" Type="http://schemas.openxmlformats.org/officeDocument/2006/relationships/customXml" Target="../ink/ink4776.xml"/><Relationship Id="rId34" Type="http://schemas.openxmlformats.org/officeDocument/2006/relationships/image" Target="../media/image3656.png"/><Relationship Id="rId42" Type="http://schemas.openxmlformats.org/officeDocument/2006/relationships/image" Target="../media/image3660.png"/><Relationship Id="rId47" Type="http://schemas.openxmlformats.org/officeDocument/2006/relationships/customXml" Target="../ink/ink4789.xml"/><Relationship Id="rId50" Type="http://schemas.openxmlformats.org/officeDocument/2006/relationships/image" Target="../media/image3664.png"/><Relationship Id="rId55" Type="http://schemas.openxmlformats.org/officeDocument/2006/relationships/customXml" Target="../ink/ink4793.xml"/><Relationship Id="rId7" Type="http://schemas.openxmlformats.org/officeDocument/2006/relationships/customXml" Target="../ink/ink4769.xml"/><Relationship Id="rId2" Type="http://schemas.openxmlformats.org/officeDocument/2006/relationships/notesSlide" Target="../notesSlides/notesSlide13.xml"/><Relationship Id="rId16" Type="http://schemas.openxmlformats.org/officeDocument/2006/relationships/image" Target="../media/image3648.png"/><Relationship Id="rId29" Type="http://schemas.openxmlformats.org/officeDocument/2006/relationships/customXml" Target="../ink/ink4780.xml"/><Relationship Id="rId11" Type="http://schemas.openxmlformats.org/officeDocument/2006/relationships/customXml" Target="../ink/ink4771.xml"/><Relationship Id="rId24" Type="http://schemas.openxmlformats.org/officeDocument/2006/relationships/image" Target="../media/image3651.png"/><Relationship Id="rId32" Type="http://schemas.openxmlformats.org/officeDocument/2006/relationships/image" Target="../media/image3655.png"/><Relationship Id="rId37" Type="http://schemas.openxmlformats.org/officeDocument/2006/relationships/customXml" Target="../ink/ink4784.xml"/><Relationship Id="rId40" Type="http://schemas.openxmlformats.org/officeDocument/2006/relationships/image" Target="../media/image3659.png"/><Relationship Id="rId45" Type="http://schemas.openxmlformats.org/officeDocument/2006/relationships/customXml" Target="../ink/ink4788.xml"/><Relationship Id="rId53" Type="http://schemas.openxmlformats.org/officeDocument/2006/relationships/customXml" Target="../ink/ink4792.xml"/><Relationship Id="rId58" Type="http://schemas.openxmlformats.org/officeDocument/2006/relationships/image" Target="../media/image3668.png"/><Relationship Id="rId5" Type="http://schemas.openxmlformats.org/officeDocument/2006/relationships/customXml" Target="../ink/ink4768.xml"/><Relationship Id="rId61" Type="http://schemas.openxmlformats.org/officeDocument/2006/relationships/customXml" Target="../ink/ink4796.xml"/><Relationship Id="rId19" Type="http://schemas.openxmlformats.org/officeDocument/2006/relationships/customXml" Target="../ink/ink4775.xml"/><Relationship Id="rId14" Type="http://schemas.openxmlformats.org/officeDocument/2006/relationships/image" Target="../media/image3647.png"/><Relationship Id="rId22" Type="http://schemas.openxmlformats.org/officeDocument/2006/relationships/image" Target="../media/image3650.png"/><Relationship Id="rId27" Type="http://schemas.openxmlformats.org/officeDocument/2006/relationships/customXml" Target="../ink/ink4779.xml"/><Relationship Id="rId30" Type="http://schemas.openxmlformats.org/officeDocument/2006/relationships/image" Target="../media/image3654.png"/><Relationship Id="rId35" Type="http://schemas.openxmlformats.org/officeDocument/2006/relationships/customXml" Target="../ink/ink4783.xml"/><Relationship Id="rId43" Type="http://schemas.openxmlformats.org/officeDocument/2006/relationships/customXml" Target="../ink/ink4787.xml"/><Relationship Id="rId48" Type="http://schemas.openxmlformats.org/officeDocument/2006/relationships/image" Target="../media/image3663.png"/><Relationship Id="rId56" Type="http://schemas.openxmlformats.org/officeDocument/2006/relationships/image" Target="../media/image3667.png"/><Relationship Id="rId8" Type="http://schemas.openxmlformats.org/officeDocument/2006/relationships/image" Target="../media/image3644.png"/><Relationship Id="rId51" Type="http://schemas.openxmlformats.org/officeDocument/2006/relationships/customXml" Target="../ink/ink4791.xml"/><Relationship Id="rId3" Type="http://schemas.openxmlformats.org/officeDocument/2006/relationships/customXml" Target="../ink/ink4767.xml"/><Relationship Id="rId12" Type="http://schemas.openxmlformats.org/officeDocument/2006/relationships/image" Target="../media/image3646.png"/><Relationship Id="rId17" Type="http://schemas.openxmlformats.org/officeDocument/2006/relationships/customXml" Target="../ink/ink4774.xml"/><Relationship Id="rId25" Type="http://schemas.openxmlformats.org/officeDocument/2006/relationships/customXml" Target="../ink/ink4778.xml"/><Relationship Id="rId33" Type="http://schemas.openxmlformats.org/officeDocument/2006/relationships/customXml" Target="../ink/ink4782.xml"/><Relationship Id="rId38" Type="http://schemas.openxmlformats.org/officeDocument/2006/relationships/image" Target="../media/image3658.png"/><Relationship Id="rId46" Type="http://schemas.openxmlformats.org/officeDocument/2006/relationships/image" Target="../media/image3662.png"/><Relationship Id="rId59" Type="http://schemas.openxmlformats.org/officeDocument/2006/relationships/customXml" Target="../ink/ink4795.xml"/><Relationship Id="rId20" Type="http://schemas.openxmlformats.org/officeDocument/2006/relationships/image" Target="../media/image3649.png"/><Relationship Id="rId41" Type="http://schemas.openxmlformats.org/officeDocument/2006/relationships/customXml" Target="../ink/ink4786.xml"/><Relationship Id="rId54" Type="http://schemas.openxmlformats.org/officeDocument/2006/relationships/image" Target="../media/image3666.png"/><Relationship Id="rId62" Type="http://schemas.openxmlformats.org/officeDocument/2006/relationships/image" Target="../media/image3670.png"/><Relationship Id="rId1" Type="http://schemas.openxmlformats.org/officeDocument/2006/relationships/slideLayout" Target="../slideLayouts/slideLayout7.xml"/><Relationship Id="rId6" Type="http://schemas.openxmlformats.org/officeDocument/2006/relationships/image" Target="../media/image3418.png"/><Relationship Id="rId15" Type="http://schemas.openxmlformats.org/officeDocument/2006/relationships/customXml" Target="../ink/ink4773.xml"/><Relationship Id="rId23" Type="http://schemas.openxmlformats.org/officeDocument/2006/relationships/customXml" Target="../ink/ink4777.xml"/><Relationship Id="rId28" Type="http://schemas.openxmlformats.org/officeDocument/2006/relationships/image" Target="../media/image3653.png"/><Relationship Id="rId36" Type="http://schemas.openxmlformats.org/officeDocument/2006/relationships/image" Target="../media/image3657.png"/><Relationship Id="rId49" Type="http://schemas.openxmlformats.org/officeDocument/2006/relationships/customXml" Target="../ink/ink4790.xml"/><Relationship Id="rId57" Type="http://schemas.openxmlformats.org/officeDocument/2006/relationships/customXml" Target="../ink/ink4794.xml"/><Relationship Id="rId10" Type="http://schemas.openxmlformats.org/officeDocument/2006/relationships/image" Target="../media/image3645.png"/><Relationship Id="rId31" Type="http://schemas.openxmlformats.org/officeDocument/2006/relationships/customXml" Target="../ink/ink4781.xml"/><Relationship Id="rId44" Type="http://schemas.openxmlformats.org/officeDocument/2006/relationships/image" Target="../media/image3661.png"/><Relationship Id="rId52" Type="http://schemas.openxmlformats.org/officeDocument/2006/relationships/image" Target="../media/image3665.png"/><Relationship Id="rId60" Type="http://schemas.openxmlformats.org/officeDocument/2006/relationships/image" Target="../media/image3669.png"/><Relationship Id="rId4" Type="http://schemas.openxmlformats.org/officeDocument/2006/relationships/image" Target="../media/image3417.png"/><Relationship Id="rId9" Type="http://schemas.openxmlformats.org/officeDocument/2006/relationships/customXml" Target="../ink/ink4770.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930.png"/><Relationship Id="rId13" Type="http://schemas.openxmlformats.org/officeDocument/2006/relationships/customXml" Target="../ink/ink139.xml"/><Relationship Id="rId3" Type="http://schemas.openxmlformats.org/officeDocument/2006/relationships/customXml" Target="../ink/ink134.xml"/><Relationship Id="rId7" Type="http://schemas.openxmlformats.org/officeDocument/2006/relationships/customXml" Target="../ink/ink136.xml"/><Relationship Id="rId12" Type="http://schemas.openxmlformats.org/officeDocument/2006/relationships/image" Target="../media/image189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920.png"/><Relationship Id="rId11" Type="http://schemas.openxmlformats.org/officeDocument/2006/relationships/customXml" Target="../ink/ink138.xml"/><Relationship Id="rId5" Type="http://schemas.openxmlformats.org/officeDocument/2006/relationships/customXml" Target="../ink/ink135.xml"/><Relationship Id="rId10" Type="http://schemas.openxmlformats.org/officeDocument/2006/relationships/image" Target="../media/image18940.png"/><Relationship Id="rId4" Type="http://schemas.openxmlformats.org/officeDocument/2006/relationships/image" Target="../media/image18910.png"/><Relationship Id="rId9" Type="http://schemas.openxmlformats.org/officeDocument/2006/relationships/customXml" Target="../ink/ink137.xml"/><Relationship Id="rId14" Type="http://schemas.openxmlformats.org/officeDocument/2006/relationships/image" Target="../media/image1896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97.xml"/><Relationship Id="rId21" Type="http://schemas.openxmlformats.org/officeDocument/2006/relationships/customXml" Target="../ink/ink149.xml"/><Relationship Id="rId42" Type="http://schemas.openxmlformats.org/officeDocument/2006/relationships/image" Target="../media/image19160.png"/><Relationship Id="rId63" Type="http://schemas.openxmlformats.org/officeDocument/2006/relationships/customXml" Target="../ink/ink170.xml"/><Relationship Id="rId84" Type="http://schemas.openxmlformats.org/officeDocument/2006/relationships/image" Target="../media/image19370.png"/><Relationship Id="rId138" Type="http://schemas.openxmlformats.org/officeDocument/2006/relationships/image" Target="../media/image19620.png"/><Relationship Id="rId107" Type="http://schemas.openxmlformats.org/officeDocument/2006/relationships/customXml" Target="../ink/ink192.xml"/><Relationship Id="rId11" Type="http://schemas.openxmlformats.org/officeDocument/2006/relationships/customXml" Target="../ink/ink144.xml"/><Relationship Id="rId32" Type="http://schemas.openxmlformats.org/officeDocument/2006/relationships/image" Target="../media/image19110.png"/><Relationship Id="rId53" Type="http://schemas.openxmlformats.org/officeDocument/2006/relationships/customXml" Target="../ink/ink165.xml"/><Relationship Id="rId74" Type="http://schemas.openxmlformats.org/officeDocument/2006/relationships/image" Target="../media/image19320.png"/><Relationship Id="rId128" Type="http://schemas.openxmlformats.org/officeDocument/2006/relationships/image" Target="../media/image19570.png"/><Relationship Id="rId5" Type="http://schemas.openxmlformats.org/officeDocument/2006/relationships/customXml" Target="../ink/ink141.xml"/><Relationship Id="rId90" Type="http://schemas.openxmlformats.org/officeDocument/2006/relationships/image" Target="../media/image1833.png"/><Relationship Id="rId95" Type="http://schemas.openxmlformats.org/officeDocument/2006/relationships/customXml" Target="../ink/ink186.xml"/><Relationship Id="rId22" Type="http://schemas.openxmlformats.org/officeDocument/2006/relationships/image" Target="../media/image19060.png"/><Relationship Id="rId27" Type="http://schemas.openxmlformats.org/officeDocument/2006/relationships/customXml" Target="../ink/ink152.xml"/><Relationship Id="rId43" Type="http://schemas.openxmlformats.org/officeDocument/2006/relationships/customXml" Target="../ink/ink160.xml"/><Relationship Id="rId48" Type="http://schemas.openxmlformats.org/officeDocument/2006/relationships/image" Target="../media/image19190.png"/><Relationship Id="rId64" Type="http://schemas.openxmlformats.org/officeDocument/2006/relationships/image" Target="../media/image19270.png"/><Relationship Id="rId69" Type="http://schemas.openxmlformats.org/officeDocument/2006/relationships/customXml" Target="../ink/ink173.xml"/><Relationship Id="rId113" Type="http://schemas.openxmlformats.org/officeDocument/2006/relationships/customXml" Target="../ink/ink195.xml"/><Relationship Id="rId118" Type="http://schemas.openxmlformats.org/officeDocument/2006/relationships/image" Target="../media/image19520.png"/><Relationship Id="rId134" Type="http://schemas.openxmlformats.org/officeDocument/2006/relationships/image" Target="../media/image19600.png"/><Relationship Id="rId139" Type="http://schemas.openxmlformats.org/officeDocument/2006/relationships/customXml" Target="../ink/ink208.xml"/><Relationship Id="rId80" Type="http://schemas.openxmlformats.org/officeDocument/2006/relationships/image" Target="../media/image19350.png"/><Relationship Id="rId85" Type="http://schemas.openxmlformats.org/officeDocument/2006/relationships/customXml" Target="../ink/ink181.xml"/><Relationship Id="rId12" Type="http://schemas.openxmlformats.org/officeDocument/2006/relationships/image" Target="../media/image19010.png"/><Relationship Id="rId17" Type="http://schemas.openxmlformats.org/officeDocument/2006/relationships/customXml" Target="../ink/ink147.xml"/><Relationship Id="rId33" Type="http://schemas.openxmlformats.org/officeDocument/2006/relationships/customXml" Target="../ink/ink155.xml"/><Relationship Id="rId38" Type="http://schemas.openxmlformats.org/officeDocument/2006/relationships/image" Target="../media/image19140.png"/><Relationship Id="rId59" Type="http://schemas.openxmlformats.org/officeDocument/2006/relationships/customXml" Target="../ink/ink168.xml"/><Relationship Id="rId103" Type="http://schemas.openxmlformats.org/officeDocument/2006/relationships/customXml" Target="../ink/ink190.xml"/><Relationship Id="rId108" Type="http://schemas.openxmlformats.org/officeDocument/2006/relationships/image" Target="../media/image19470.png"/><Relationship Id="rId124" Type="http://schemas.openxmlformats.org/officeDocument/2006/relationships/image" Target="../media/image19550.png"/><Relationship Id="rId129" Type="http://schemas.openxmlformats.org/officeDocument/2006/relationships/customXml" Target="../ink/ink203.xml"/><Relationship Id="rId54" Type="http://schemas.openxmlformats.org/officeDocument/2006/relationships/image" Target="../media/image19220.png"/><Relationship Id="rId70" Type="http://schemas.openxmlformats.org/officeDocument/2006/relationships/image" Target="../media/image19300.png"/><Relationship Id="rId75" Type="http://schemas.openxmlformats.org/officeDocument/2006/relationships/customXml" Target="../ink/ink176.xml"/><Relationship Id="rId91" Type="http://schemas.openxmlformats.org/officeDocument/2006/relationships/customXml" Target="../ink/ink184.xml"/><Relationship Id="rId96" Type="http://schemas.openxmlformats.org/officeDocument/2006/relationships/image" Target="../media/image19420.png"/><Relationship Id="rId140" Type="http://schemas.openxmlformats.org/officeDocument/2006/relationships/image" Target="../media/image19630.png"/><Relationship Id="rId145" Type="http://schemas.openxmlformats.org/officeDocument/2006/relationships/customXml" Target="../ink/ink211.xml"/><Relationship Id="rId1" Type="http://schemas.openxmlformats.org/officeDocument/2006/relationships/slideLayout" Target="../slideLayouts/slideLayout7.xml"/><Relationship Id="rId6" Type="http://schemas.openxmlformats.org/officeDocument/2006/relationships/image" Target="../media/image18980.png"/><Relationship Id="rId23" Type="http://schemas.openxmlformats.org/officeDocument/2006/relationships/customXml" Target="../ink/ink150.xml"/><Relationship Id="rId28" Type="http://schemas.openxmlformats.org/officeDocument/2006/relationships/image" Target="../media/image19090.png"/><Relationship Id="rId49" Type="http://schemas.openxmlformats.org/officeDocument/2006/relationships/customXml" Target="../ink/ink163.xml"/><Relationship Id="rId114" Type="http://schemas.openxmlformats.org/officeDocument/2006/relationships/image" Target="../media/image19500.png"/><Relationship Id="rId119" Type="http://schemas.openxmlformats.org/officeDocument/2006/relationships/customXml" Target="../ink/ink198.xml"/><Relationship Id="rId44" Type="http://schemas.openxmlformats.org/officeDocument/2006/relationships/image" Target="../media/image19170.png"/><Relationship Id="rId60" Type="http://schemas.openxmlformats.org/officeDocument/2006/relationships/image" Target="../media/image19250.png"/><Relationship Id="rId65" Type="http://schemas.openxmlformats.org/officeDocument/2006/relationships/customXml" Target="../ink/ink171.xml"/><Relationship Id="rId81" Type="http://schemas.openxmlformats.org/officeDocument/2006/relationships/customXml" Target="../ink/ink179.xml"/><Relationship Id="rId86" Type="http://schemas.openxmlformats.org/officeDocument/2006/relationships/image" Target="../media/image19380.png"/><Relationship Id="rId130" Type="http://schemas.openxmlformats.org/officeDocument/2006/relationships/image" Target="../media/image19580.png"/><Relationship Id="rId135" Type="http://schemas.openxmlformats.org/officeDocument/2006/relationships/customXml" Target="../ink/ink206.xml"/><Relationship Id="rId13" Type="http://schemas.openxmlformats.org/officeDocument/2006/relationships/customXml" Target="../ink/ink145.xml"/><Relationship Id="rId18" Type="http://schemas.openxmlformats.org/officeDocument/2006/relationships/image" Target="../media/image19040.png"/><Relationship Id="rId39" Type="http://schemas.openxmlformats.org/officeDocument/2006/relationships/customXml" Target="../ink/ink158.xml"/><Relationship Id="rId109" Type="http://schemas.openxmlformats.org/officeDocument/2006/relationships/customXml" Target="../ink/ink193.xml"/><Relationship Id="rId34" Type="http://schemas.openxmlformats.org/officeDocument/2006/relationships/image" Target="../media/image19120.png"/><Relationship Id="rId50" Type="http://schemas.openxmlformats.org/officeDocument/2006/relationships/image" Target="../media/image19200.png"/><Relationship Id="rId55" Type="http://schemas.openxmlformats.org/officeDocument/2006/relationships/customXml" Target="../ink/ink166.xml"/><Relationship Id="rId76" Type="http://schemas.openxmlformats.org/officeDocument/2006/relationships/image" Target="../media/image19330.png"/><Relationship Id="rId97" Type="http://schemas.openxmlformats.org/officeDocument/2006/relationships/customXml" Target="../ink/ink187.xml"/><Relationship Id="rId104" Type="http://schemas.openxmlformats.org/officeDocument/2006/relationships/image" Target="../media/image19460.png"/><Relationship Id="rId120" Type="http://schemas.openxmlformats.org/officeDocument/2006/relationships/image" Target="../media/image19530.png"/><Relationship Id="rId125" Type="http://schemas.openxmlformats.org/officeDocument/2006/relationships/customXml" Target="../ink/ink201.xml"/><Relationship Id="rId141" Type="http://schemas.openxmlformats.org/officeDocument/2006/relationships/customXml" Target="../ink/ink209.xml"/><Relationship Id="rId146" Type="http://schemas.openxmlformats.org/officeDocument/2006/relationships/image" Target="../media/image19660.png"/><Relationship Id="rId7" Type="http://schemas.openxmlformats.org/officeDocument/2006/relationships/customXml" Target="../ink/ink142.xml"/><Relationship Id="rId71" Type="http://schemas.openxmlformats.org/officeDocument/2006/relationships/customXml" Target="../ink/ink174.xml"/><Relationship Id="rId92" Type="http://schemas.openxmlformats.org/officeDocument/2006/relationships/image" Target="../media/image19400.png"/><Relationship Id="rId2" Type="http://schemas.openxmlformats.org/officeDocument/2006/relationships/notesSlide" Target="../notesSlides/notesSlide3.xml"/><Relationship Id="rId29" Type="http://schemas.openxmlformats.org/officeDocument/2006/relationships/customXml" Target="../ink/ink153.xml"/><Relationship Id="rId24" Type="http://schemas.openxmlformats.org/officeDocument/2006/relationships/image" Target="../media/image19070.png"/><Relationship Id="rId40" Type="http://schemas.openxmlformats.org/officeDocument/2006/relationships/image" Target="../media/image19150.png"/><Relationship Id="rId45" Type="http://schemas.openxmlformats.org/officeDocument/2006/relationships/customXml" Target="../ink/ink161.xml"/><Relationship Id="rId66" Type="http://schemas.openxmlformats.org/officeDocument/2006/relationships/image" Target="../media/image19280.png"/><Relationship Id="rId87" Type="http://schemas.openxmlformats.org/officeDocument/2006/relationships/customXml" Target="../ink/ink182.xml"/><Relationship Id="rId110" Type="http://schemas.openxmlformats.org/officeDocument/2006/relationships/image" Target="../media/image19480.png"/><Relationship Id="rId115" Type="http://schemas.openxmlformats.org/officeDocument/2006/relationships/customXml" Target="../ink/ink196.xml"/><Relationship Id="rId131" Type="http://schemas.openxmlformats.org/officeDocument/2006/relationships/customXml" Target="../ink/ink204.xml"/><Relationship Id="rId136" Type="http://schemas.openxmlformats.org/officeDocument/2006/relationships/image" Target="../media/image19610.png"/><Relationship Id="rId61" Type="http://schemas.openxmlformats.org/officeDocument/2006/relationships/customXml" Target="../ink/ink169.xml"/><Relationship Id="rId82" Type="http://schemas.openxmlformats.org/officeDocument/2006/relationships/image" Target="../media/image19360.png"/><Relationship Id="rId19" Type="http://schemas.openxmlformats.org/officeDocument/2006/relationships/customXml" Target="../ink/ink148.xml"/><Relationship Id="rId14" Type="http://schemas.openxmlformats.org/officeDocument/2006/relationships/image" Target="../media/image19020.png"/><Relationship Id="rId30" Type="http://schemas.openxmlformats.org/officeDocument/2006/relationships/image" Target="../media/image19100.png"/><Relationship Id="rId35" Type="http://schemas.openxmlformats.org/officeDocument/2006/relationships/customXml" Target="../ink/ink156.xml"/><Relationship Id="rId56" Type="http://schemas.openxmlformats.org/officeDocument/2006/relationships/image" Target="../media/image19230.png"/><Relationship Id="rId77" Type="http://schemas.openxmlformats.org/officeDocument/2006/relationships/customXml" Target="../ink/ink177.xml"/><Relationship Id="rId100" Type="http://schemas.openxmlformats.org/officeDocument/2006/relationships/image" Target="../media/image19440.png"/><Relationship Id="rId105" Type="http://schemas.openxmlformats.org/officeDocument/2006/relationships/customXml" Target="../ink/ink191.xml"/><Relationship Id="rId126" Type="http://schemas.openxmlformats.org/officeDocument/2006/relationships/image" Target="../media/image19560.png"/><Relationship Id="rId147" Type="http://schemas.openxmlformats.org/officeDocument/2006/relationships/customXml" Target="../ink/ink212.xml"/><Relationship Id="rId8" Type="http://schemas.openxmlformats.org/officeDocument/2006/relationships/image" Target="../media/image18990.png"/><Relationship Id="rId51" Type="http://schemas.openxmlformats.org/officeDocument/2006/relationships/customXml" Target="../ink/ink164.xml"/><Relationship Id="rId72" Type="http://schemas.openxmlformats.org/officeDocument/2006/relationships/image" Target="../media/image19310.png"/><Relationship Id="rId93" Type="http://schemas.openxmlformats.org/officeDocument/2006/relationships/customXml" Target="../ink/ink185.xml"/><Relationship Id="rId98" Type="http://schemas.openxmlformats.org/officeDocument/2006/relationships/image" Target="../media/image19430.png"/><Relationship Id="rId121" Type="http://schemas.openxmlformats.org/officeDocument/2006/relationships/customXml" Target="../ink/ink199.xml"/><Relationship Id="rId142" Type="http://schemas.openxmlformats.org/officeDocument/2006/relationships/image" Target="../media/image19640.png"/><Relationship Id="rId3" Type="http://schemas.openxmlformats.org/officeDocument/2006/relationships/customXml" Target="../ink/ink140.xml"/><Relationship Id="rId25" Type="http://schemas.openxmlformats.org/officeDocument/2006/relationships/customXml" Target="../ink/ink151.xml"/><Relationship Id="rId46" Type="http://schemas.openxmlformats.org/officeDocument/2006/relationships/image" Target="../media/image19180.png"/><Relationship Id="rId67" Type="http://schemas.openxmlformats.org/officeDocument/2006/relationships/customXml" Target="../ink/ink172.xml"/><Relationship Id="rId116" Type="http://schemas.openxmlformats.org/officeDocument/2006/relationships/image" Target="../media/image19510.png"/><Relationship Id="rId137" Type="http://schemas.openxmlformats.org/officeDocument/2006/relationships/customXml" Target="../ink/ink207.xml"/><Relationship Id="rId20" Type="http://schemas.openxmlformats.org/officeDocument/2006/relationships/image" Target="../media/image19050.png"/><Relationship Id="rId41" Type="http://schemas.openxmlformats.org/officeDocument/2006/relationships/customXml" Target="../ink/ink159.xml"/><Relationship Id="rId62" Type="http://schemas.openxmlformats.org/officeDocument/2006/relationships/image" Target="../media/image19260.png"/><Relationship Id="rId83" Type="http://schemas.openxmlformats.org/officeDocument/2006/relationships/customXml" Target="../ink/ink180.xml"/><Relationship Id="rId88" Type="http://schemas.openxmlformats.org/officeDocument/2006/relationships/image" Target="../media/image19390.png"/><Relationship Id="rId111" Type="http://schemas.openxmlformats.org/officeDocument/2006/relationships/customXml" Target="../ink/ink194.xml"/><Relationship Id="rId132" Type="http://schemas.openxmlformats.org/officeDocument/2006/relationships/image" Target="../media/image19590.png"/><Relationship Id="rId15" Type="http://schemas.openxmlformats.org/officeDocument/2006/relationships/customXml" Target="../ink/ink146.xml"/><Relationship Id="rId36" Type="http://schemas.openxmlformats.org/officeDocument/2006/relationships/image" Target="../media/image19130.png"/><Relationship Id="rId57" Type="http://schemas.openxmlformats.org/officeDocument/2006/relationships/customXml" Target="../ink/ink167.xml"/><Relationship Id="rId106" Type="http://schemas.openxmlformats.org/officeDocument/2006/relationships/image" Target="../media/image4510.png"/><Relationship Id="rId127" Type="http://schemas.openxmlformats.org/officeDocument/2006/relationships/customXml" Target="../ink/ink202.xml"/><Relationship Id="rId10" Type="http://schemas.openxmlformats.org/officeDocument/2006/relationships/image" Target="../media/image19000.png"/><Relationship Id="rId31" Type="http://schemas.openxmlformats.org/officeDocument/2006/relationships/customXml" Target="../ink/ink154.xml"/><Relationship Id="rId52" Type="http://schemas.openxmlformats.org/officeDocument/2006/relationships/image" Target="../media/image19210.png"/><Relationship Id="rId73" Type="http://schemas.openxmlformats.org/officeDocument/2006/relationships/customXml" Target="../ink/ink175.xml"/><Relationship Id="rId78" Type="http://schemas.openxmlformats.org/officeDocument/2006/relationships/image" Target="../media/image19340.png"/><Relationship Id="rId94" Type="http://schemas.openxmlformats.org/officeDocument/2006/relationships/image" Target="../media/image19410.png"/><Relationship Id="rId99" Type="http://schemas.openxmlformats.org/officeDocument/2006/relationships/customXml" Target="../ink/ink188.xml"/><Relationship Id="rId101" Type="http://schemas.openxmlformats.org/officeDocument/2006/relationships/customXml" Target="../ink/ink189.xml"/><Relationship Id="rId122" Type="http://schemas.openxmlformats.org/officeDocument/2006/relationships/image" Target="../media/image19540.png"/><Relationship Id="rId143" Type="http://schemas.openxmlformats.org/officeDocument/2006/relationships/customXml" Target="../ink/ink210.xml"/><Relationship Id="rId148" Type="http://schemas.openxmlformats.org/officeDocument/2006/relationships/image" Target="../media/image19670.png"/><Relationship Id="rId4" Type="http://schemas.openxmlformats.org/officeDocument/2006/relationships/image" Target="../media/image18970.png"/><Relationship Id="rId9" Type="http://schemas.openxmlformats.org/officeDocument/2006/relationships/customXml" Target="../ink/ink143.xml"/><Relationship Id="rId26" Type="http://schemas.openxmlformats.org/officeDocument/2006/relationships/image" Target="../media/image19080.png"/><Relationship Id="rId47" Type="http://schemas.openxmlformats.org/officeDocument/2006/relationships/customXml" Target="../ink/ink162.xml"/><Relationship Id="rId68" Type="http://schemas.openxmlformats.org/officeDocument/2006/relationships/image" Target="../media/image19290.png"/><Relationship Id="rId89" Type="http://schemas.openxmlformats.org/officeDocument/2006/relationships/customXml" Target="../ink/ink183.xml"/><Relationship Id="rId112" Type="http://schemas.openxmlformats.org/officeDocument/2006/relationships/image" Target="../media/image19490.png"/><Relationship Id="rId133" Type="http://schemas.openxmlformats.org/officeDocument/2006/relationships/customXml" Target="../ink/ink205.xml"/><Relationship Id="rId16" Type="http://schemas.openxmlformats.org/officeDocument/2006/relationships/image" Target="../media/image19030.png"/><Relationship Id="rId37" Type="http://schemas.openxmlformats.org/officeDocument/2006/relationships/customXml" Target="../ink/ink157.xml"/><Relationship Id="rId58" Type="http://schemas.openxmlformats.org/officeDocument/2006/relationships/image" Target="../media/image19240.png"/><Relationship Id="rId79" Type="http://schemas.openxmlformats.org/officeDocument/2006/relationships/customXml" Target="../ink/ink178.xml"/><Relationship Id="rId102" Type="http://schemas.openxmlformats.org/officeDocument/2006/relationships/image" Target="../media/image19450.png"/><Relationship Id="rId123" Type="http://schemas.openxmlformats.org/officeDocument/2006/relationships/customXml" Target="../ink/ink200.xml"/><Relationship Id="rId144" Type="http://schemas.openxmlformats.org/officeDocument/2006/relationships/image" Target="../media/image1965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269.xml"/><Relationship Id="rId299" Type="http://schemas.openxmlformats.org/officeDocument/2006/relationships/customXml" Target="../ink/ink360.xml"/><Relationship Id="rId21" Type="http://schemas.openxmlformats.org/officeDocument/2006/relationships/customXml" Target="../ink/ink221.xml"/><Relationship Id="rId63" Type="http://schemas.openxmlformats.org/officeDocument/2006/relationships/customXml" Target="../ink/ink242.xml"/><Relationship Id="rId159" Type="http://schemas.openxmlformats.org/officeDocument/2006/relationships/customXml" Target="../ink/ink290.xml"/><Relationship Id="rId324" Type="http://schemas.openxmlformats.org/officeDocument/2006/relationships/image" Target="../media/image21250.png"/><Relationship Id="rId366" Type="http://schemas.openxmlformats.org/officeDocument/2006/relationships/image" Target="../media/image21450.png"/><Relationship Id="rId170" Type="http://schemas.openxmlformats.org/officeDocument/2006/relationships/image" Target="../media/image20490.png"/><Relationship Id="rId226" Type="http://schemas.openxmlformats.org/officeDocument/2006/relationships/image" Target="../media/image20770.png"/><Relationship Id="rId433" Type="http://schemas.openxmlformats.org/officeDocument/2006/relationships/customXml" Target="../ink/ink428.xml"/><Relationship Id="rId268" Type="http://schemas.openxmlformats.org/officeDocument/2006/relationships/image" Target="../media/image20980.png"/><Relationship Id="rId475" Type="http://schemas.openxmlformats.org/officeDocument/2006/relationships/customXml" Target="../ink/ink449.xml"/><Relationship Id="rId32" Type="http://schemas.openxmlformats.org/officeDocument/2006/relationships/image" Target="../media/image19810.png"/><Relationship Id="rId74" Type="http://schemas.openxmlformats.org/officeDocument/2006/relationships/image" Target="../media/image20010.png"/><Relationship Id="rId128" Type="http://schemas.openxmlformats.org/officeDocument/2006/relationships/image" Target="../media/image20280.png"/><Relationship Id="rId335" Type="http://schemas.openxmlformats.org/officeDocument/2006/relationships/customXml" Target="../ink/ink378.xml"/><Relationship Id="rId377" Type="http://schemas.openxmlformats.org/officeDocument/2006/relationships/customXml" Target="../ink/ink400.xml"/><Relationship Id="rId500" Type="http://schemas.openxmlformats.org/officeDocument/2006/relationships/image" Target="../media/image2272.png"/><Relationship Id="rId5" Type="http://schemas.openxmlformats.org/officeDocument/2006/relationships/customXml" Target="../ink/ink213.xml"/><Relationship Id="rId181" Type="http://schemas.openxmlformats.org/officeDocument/2006/relationships/customXml" Target="../ink/ink301.xml"/><Relationship Id="rId237" Type="http://schemas.openxmlformats.org/officeDocument/2006/relationships/customXml" Target="../ink/ink329.xml"/><Relationship Id="rId402" Type="http://schemas.openxmlformats.org/officeDocument/2006/relationships/image" Target="../media/image21620.png"/><Relationship Id="rId279" Type="http://schemas.openxmlformats.org/officeDocument/2006/relationships/customXml" Target="../ink/ink350.xml"/><Relationship Id="rId444" Type="http://schemas.openxmlformats.org/officeDocument/2006/relationships/image" Target="../media/image21830.png"/><Relationship Id="rId486" Type="http://schemas.openxmlformats.org/officeDocument/2006/relationships/image" Target="../media/image22030.png"/><Relationship Id="rId43" Type="http://schemas.openxmlformats.org/officeDocument/2006/relationships/customXml" Target="../ink/ink232.xml"/><Relationship Id="rId139" Type="http://schemas.openxmlformats.org/officeDocument/2006/relationships/customXml" Target="../ink/ink280.xml"/><Relationship Id="rId290" Type="http://schemas.openxmlformats.org/officeDocument/2006/relationships/image" Target="../media/image21090.png"/><Relationship Id="rId304" Type="http://schemas.openxmlformats.org/officeDocument/2006/relationships/image" Target="../media/image21160.png"/><Relationship Id="rId346" Type="http://schemas.openxmlformats.org/officeDocument/2006/relationships/image" Target="../media/image21360.png"/><Relationship Id="rId388" Type="http://schemas.openxmlformats.org/officeDocument/2006/relationships/image" Target="../media/image21550.png"/><Relationship Id="rId511" Type="http://schemas.openxmlformats.org/officeDocument/2006/relationships/customXml" Target="../ink/ink467.xml"/><Relationship Id="rId85" Type="http://schemas.openxmlformats.org/officeDocument/2006/relationships/customXml" Target="../ink/ink253.xml"/><Relationship Id="rId150" Type="http://schemas.openxmlformats.org/officeDocument/2006/relationships/image" Target="../media/image20390.png"/><Relationship Id="rId192" Type="http://schemas.openxmlformats.org/officeDocument/2006/relationships/image" Target="../media/image20600.png"/><Relationship Id="rId206" Type="http://schemas.openxmlformats.org/officeDocument/2006/relationships/image" Target="../media/image20670.png"/><Relationship Id="rId413" Type="http://schemas.openxmlformats.org/officeDocument/2006/relationships/customXml" Target="../ink/ink418.xml"/><Relationship Id="rId248" Type="http://schemas.openxmlformats.org/officeDocument/2006/relationships/image" Target="../media/image20880.png"/><Relationship Id="rId455" Type="http://schemas.openxmlformats.org/officeDocument/2006/relationships/customXml" Target="../ink/ink439.xml"/><Relationship Id="rId497" Type="http://schemas.openxmlformats.org/officeDocument/2006/relationships/customXml" Target="../ink/ink460.xml"/><Relationship Id="rId12" Type="http://schemas.openxmlformats.org/officeDocument/2006/relationships/image" Target="../media/image19710.png"/><Relationship Id="rId108" Type="http://schemas.openxmlformats.org/officeDocument/2006/relationships/image" Target="../media/image20180.png"/><Relationship Id="rId315" Type="http://schemas.openxmlformats.org/officeDocument/2006/relationships/customXml" Target="../ink/ink368.xml"/><Relationship Id="rId357" Type="http://schemas.openxmlformats.org/officeDocument/2006/relationships/customXml" Target="../ink/ink389.xml"/><Relationship Id="rId54" Type="http://schemas.openxmlformats.org/officeDocument/2006/relationships/image" Target="../media/image19910.png"/><Relationship Id="rId96" Type="http://schemas.openxmlformats.org/officeDocument/2006/relationships/image" Target="../media/image20120.png"/><Relationship Id="rId161" Type="http://schemas.openxmlformats.org/officeDocument/2006/relationships/customXml" Target="../ink/ink291.xml"/><Relationship Id="rId217" Type="http://schemas.openxmlformats.org/officeDocument/2006/relationships/customXml" Target="../ink/ink319.xml"/><Relationship Id="rId399" Type="http://schemas.openxmlformats.org/officeDocument/2006/relationships/customXml" Target="../ink/ink411.xml"/><Relationship Id="rId259" Type="http://schemas.openxmlformats.org/officeDocument/2006/relationships/customXml" Target="../ink/ink340.xml"/><Relationship Id="rId424" Type="http://schemas.openxmlformats.org/officeDocument/2006/relationships/image" Target="../media/image21730.png"/><Relationship Id="rId466" Type="http://schemas.openxmlformats.org/officeDocument/2006/relationships/image" Target="../media/image21930.png"/><Relationship Id="rId23" Type="http://schemas.openxmlformats.org/officeDocument/2006/relationships/customXml" Target="../ink/ink222.xml"/><Relationship Id="rId119" Type="http://schemas.openxmlformats.org/officeDocument/2006/relationships/customXml" Target="../ink/ink270.xml"/><Relationship Id="rId270" Type="http://schemas.openxmlformats.org/officeDocument/2006/relationships/image" Target="../media/image20990.png"/><Relationship Id="rId326" Type="http://schemas.openxmlformats.org/officeDocument/2006/relationships/image" Target="../media/image21260.png"/><Relationship Id="rId65" Type="http://schemas.openxmlformats.org/officeDocument/2006/relationships/customXml" Target="../ink/ink243.xml"/><Relationship Id="rId130" Type="http://schemas.openxmlformats.org/officeDocument/2006/relationships/image" Target="../media/image20290.png"/><Relationship Id="rId368" Type="http://schemas.openxmlformats.org/officeDocument/2006/relationships/image" Target="../media/image21460.png"/><Relationship Id="rId172" Type="http://schemas.openxmlformats.org/officeDocument/2006/relationships/image" Target="../media/image20500.png"/><Relationship Id="rId228" Type="http://schemas.openxmlformats.org/officeDocument/2006/relationships/image" Target="../media/image20780.png"/><Relationship Id="rId435" Type="http://schemas.openxmlformats.org/officeDocument/2006/relationships/customXml" Target="../ink/ink429.xml"/><Relationship Id="rId477" Type="http://schemas.openxmlformats.org/officeDocument/2006/relationships/customXml" Target="../ink/ink450.xml"/><Relationship Id="rId281" Type="http://schemas.openxmlformats.org/officeDocument/2006/relationships/customXml" Target="../ink/ink351.xml"/><Relationship Id="rId337" Type="http://schemas.openxmlformats.org/officeDocument/2006/relationships/customXml" Target="../ink/ink379.xml"/><Relationship Id="rId502" Type="http://schemas.openxmlformats.org/officeDocument/2006/relationships/image" Target="../media/image2273.png"/><Relationship Id="rId34" Type="http://schemas.openxmlformats.org/officeDocument/2006/relationships/image" Target="../media/image19820.png"/><Relationship Id="rId76" Type="http://schemas.openxmlformats.org/officeDocument/2006/relationships/image" Target="../media/image20020.png"/><Relationship Id="rId141" Type="http://schemas.openxmlformats.org/officeDocument/2006/relationships/customXml" Target="../ink/ink281.xml"/><Relationship Id="rId379" Type="http://schemas.openxmlformats.org/officeDocument/2006/relationships/customXml" Target="../ink/ink401.xml"/><Relationship Id="rId7" Type="http://schemas.openxmlformats.org/officeDocument/2006/relationships/customXml" Target="../ink/ink214.xml"/><Relationship Id="rId183" Type="http://schemas.openxmlformats.org/officeDocument/2006/relationships/customXml" Target="../ink/ink302.xml"/><Relationship Id="rId239" Type="http://schemas.openxmlformats.org/officeDocument/2006/relationships/customXml" Target="../ink/ink330.xml"/><Relationship Id="rId390" Type="http://schemas.openxmlformats.org/officeDocument/2006/relationships/image" Target="../media/image21560.png"/><Relationship Id="rId404" Type="http://schemas.openxmlformats.org/officeDocument/2006/relationships/image" Target="../media/image21630.png"/><Relationship Id="rId446" Type="http://schemas.openxmlformats.org/officeDocument/2006/relationships/image" Target="../media/image21840.png"/><Relationship Id="rId250" Type="http://schemas.openxmlformats.org/officeDocument/2006/relationships/image" Target="../media/image20890.png"/><Relationship Id="rId292" Type="http://schemas.openxmlformats.org/officeDocument/2006/relationships/image" Target="../media/image21100.png"/><Relationship Id="rId306" Type="http://schemas.openxmlformats.org/officeDocument/2006/relationships/image" Target="../media/image21170.png"/><Relationship Id="rId488" Type="http://schemas.openxmlformats.org/officeDocument/2006/relationships/image" Target="../media/image2266.png"/><Relationship Id="rId45" Type="http://schemas.openxmlformats.org/officeDocument/2006/relationships/customXml" Target="../ink/ink233.xml"/><Relationship Id="rId87" Type="http://schemas.openxmlformats.org/officeDocument/2006/relationships/customXml" Target="../ink/ink254.xml"/><Relationship Id="rId110" Type="http://schemas.openxmlformats.org/officeDocument/2006/relationships/image" Target="../media/image20190.png"/><Relationship Id="rId348" Type="http://schemas.openxmlformats.org/officeDocument/2006/relationships/image" Target="../media/image21370.png"/><Relationship Id="rId152" Type="http://schemas.openxmlformats.org/officeDocument/2006/relationships/image" Target="../media/image20400.png"/><Relationship Id="rId194" Type="http://schemas.openxmlformats.org/officeDocument/2006/relationships/image" Target="../media/image20610.png"/><Relationship Id="rId208" Type="http://schemas.openxmlformats.org/officeDocument/2006/relationships/image" Target="../media/image20680.png"/><Relationship Id="rId415" Type="http://schemas.openxmlformats.org/officeDocument/2006/relationships/customXml" Target="../ink/ink419.xml"/><Relationship Id="rId457" Type="http://schemas.openxmlformats.org/officeDocument/2006/relationships/customXml" Target="../ink/ink440.xml"/><Relationship Id="rId261" Type="http://schemas.openxmlformats.org/officeDocument/2006/relationships/customXml" Target="../ink/ink341.xml"/><Relationship Id="rId499" Type="http://schemas.openxmlformats.org/officeDocument/2006/relationships/customXml" Target="../ink/ink461.xml"/><Relationship Id="rId14" Type="http://schemas.openxmlformats.org/officeDocument/2006/relationships/image" Target="../media/image19720.png"/><Relationship Id="rId56" Type="http://schemas.openxmlformats.org/officeDocument/2006/relationships/image" Target="../media/image19920.png"/><Relationship Id="rId317" Type="http://schemas.openxmlformats.org/officeDocument/2006/relationships/customXml" Target="../ink/ink369.xml"/><Relationship Id="rId359" Type="http://schemas.openxmlformats.org/officeDocument/2006/relationships/image" Target="../media/image21420.png"/><Relationship Id="rId98" Type="http://schemas.openxmlformats.org/officeDocument/2006/relationships/image" Target="../media/image20130.png"/><Relationship Id="rId121" Type="http://schemas.openxmlformats.org/officeDocument/2006/relationships/customXml" Target="../ink/ink271.xml"/><Relationship Id="rId163" Type="http://schemas.openxmlformats.org/officeDocument/2006/relationships/customXml" Target="../ink/ink292.xml"/><Relationship Id="rId219" Type="http://schemas.openxmlformats.org/officeDocument/2006/relationships/customXml" Target="../ink/ink320.xml"/><Relationship Id="rId370" Type="http://schemas.openxmlformats.org/officeDocument/2006/relationships/image" Target="../media/image315.png"/><Relationship Id="rId426" Type="http://schemas.openxmlformats.org/officeDocument/2006/relationships/image" Target="../media/image21740.png"/><Relationship Id="rId230" Type="http://schemas.openxmlformats.org/officeDocument/2006/relationships/image" Target="../media/image20790.png"/><Relationship Id="rId468" Type="http://schemas.openxmlformats.org/officeDocument/2006/relationships/image" Target="../media/image21940.png"/><Relationship Id="rId25" Type="http://schemas.openxmlformats.org/officeDocument/2006/relationships/customXml" Target="../ink/ink223.xml"/><Relationship Id="rId67" Type="http://schemas.openxmlformats.org/officeDocument/2006/relationships/customXml" Target="../ink/ink244.xml"/><Relationship Id="rId272" Type="http://schemas.openxmlformats.org/officeDocument/2006/relationships/image" Target="../media/image21000.png"/><Relationship Id="rId328" Type="http://schemas.openxmlformats.org/officeDocument/2006/relationships/image" Target="../media/image21270.png"/><Relationship Id="rId132" Type="http://schemas.openxmlformats.org/officeDocument/2006/relationships/image" Target="../media/image20300.png"/><Relationship Id="rId174" Type="http://schemas.openxmlformats.org/officeDocument/2006/relationships/image" Target="../media/image20510.png"/><Relationship Id="rId381" Type="http://schemas.openxmlformats.org/officeDocument/2006/relationships/customXml" Target="../ink/ink402.xml"/><Relationship Id="rId241" Type="http://schemas.openxmlformats.org/officeDocument/2006/relationships/customXml" Target="../ink/ink331.xml"/><Relationship Id="rId437" Type="http://schemas.openxmlformats.org/officeDocument/2006/relationships/customXml" Target="../ink/ink430.xml"/><Relationship Id="rId479" Type="http://schemas.openxmlformats.org/officeDocument/2006/relationships/customXml" Target="../ink/ink451.xml"/><Relationship Id="rId36" Type="http://schemas.openxmlformats.org/officeDocument/2006/relationships/image" Target="../media/image19830.png"/><Relationship Id="rId283" Type="http://schemas.openxmlformats.org/officeDocument/2006/relationships/customXml" Target="../ink/ink352.xml"/><Relationship Id="rId339" Type="http://schemas.openxmlformats.org/officeDocument/2006/relationships/customXml" Target="../ink/ink380.xml"/><Relationship Id="rId490" Type="http://schemas.openxmlformats.org/officeDocument/2006/relationships/image" Target="../media/image2267.png"/><Relationship Id="rId504" Type="http://schemas.openxmlformats.org/officeDocument/2006/relationships/image" Target="../media/image2274.png"/><Relationship Id="rId78" Type="http://schemas.openxmlformats.org/officeDocument/2006/relationships/image" Target="../media/image20030.png"/><Relationship Id="rId101" Type="http://schemas.openxmlformats.org/officeDocument/2006/relationships/customXml" Target="../ink/ink261.xml"/><Relationship Id="rId143" Type="http://schemas.openxmlformats.org/officeDocument/2006/relationships/customXml" Target="../ink/ink282.xml"/><Relationship Id="rId185" Type="http://schemas.openxmlformats.org/officeDocument/2006/relationships/customXml" Target="../ink/ink303.xml"/><Relationship Id="rId350" Type="http://schemas.openxmlformats.org/officeDocument/2006/relationships/image" Target="../media/image21380.png"/><Relationship Id="rId406" Type="http://schemas.openxmlformats.org/officeDocument/2006/relationships/image" Target="../media/image21640.png"/><Relationship Id="rId9" Type="http://schemas.openxmlformats.org/officeDocument/2006/relationships/customXml" Target="../ink/ink215.xml"/><Relationship Id="rId210" Type="http://schemas.openxmlformats.org/officeDocument/2006/relationships/image" Target="../media/image20690.png"/><Relationship Id="rId392" Type="http://schemas.openxmlformats.org/officeDocument/2006/relationships/image" Target="../media/image21570.png"/><Relationship Id="rId448" Type="http://schemas.openxmlformats.org/officeDocument/2006/relationships/image" Target="../media/image21850.png"/><Relationship Id="rId252" Type="http://schemas.openxmlformats.org/officeDocument/2006/relationships/image" Target="../media/image20900.png"/><Relationship Id="rId294" Type="http://schemas.openxmlformats.org/officeDocument/2006/relationships/image" Target="../media/image21110.png"/><Relationship Id="rId308" Type="http://schemas.openxmlformats.org/officeDocument/2006/relationships/image" Target="../media/image155.png"/><Relationship Id="rId47" Type="http://schemas.openxmlformats.org/officeDocument/2006/relationships/customXml" Target="../ink/ink234.xml"/><Relationship Id="rId89" Type="http://schemas.openxmlformats.org/officeDocument/2006/relationships/customXml" Target="../ink/ink255.xml"/><Relationship Id="rId112" Type="http://schemas.openxmlformats.org/officeDocument/2006/relationships/image" Target="../media/image20200.png"/><Relationship Id="rId154" Type="http://schemas.openxmlformats.org/officeDocument/2006/relationships/image" Target="../media/image20410.png"/><Relationship Id="rId361" Type="http://schemas.openxmlformats.org/officeDocument/2006/relationships/customXml" Target="../ink/ink392.xml"/><Relationship Id="rId196" Type="http://schemas.openxmlformats.org/officeDocument/2006/relationships/image" Target="../media/image20620.png"/><Relationship Id="rId417" Type="http://schemas.openxmlformats.org/officeDocument/2006/relationships/customXml" Target="../ink/ink420.xml"/><Relationship Id="rId459" Type="http://schemas.openxmlformats.org/officeDocument/2006/relationships/customXml" Target="../ink/ink441.xml"/><Relationship Id="rId16" Type="http://schemas.openxmlformats.org/officeDocument/2006/relationships/image" Target="../media/image19730.png"/><Relationship Id="rId221" Type="http://schemas.openxmlformats.org/officeDocument/2006/relationships/customXml" Target="../ink/ink321.xml"/><Relationship Id="rId263" Type="http://schemas.openxmlformats.org/officeDocument/2006/relationships/customXml" Target="../ink/ink342.xml"/><Relationship Id="rId319" Type="http://schemas.openxmlformats.org/officeDocument/2006/relationships/customXml" Target="../ink/ink370.xml"/><Relationship Id="rId470" Type="http://schemas.openxmlformats.org/officeDocument/2006/relationships/image" Target="../media/image21950.png"/><Relationship Id="rId58" Type="http://schemas.openxmlformats.org/officeDocument/2006/relationships/image" Target="../media/image19930.png"/><Relationship Id="rId123" Type="http://schemas.openxmlformats.org/officeDocument/2006/relationships/customXml" Target="../ink/ink272.xml"/><Relationship Id="rId330" Type="http://schemas.openxmlformats.org/officeDocument/2006/relationships/image" Target="../media/image21280.png"/><Relationship Id="rId165" Type="http://schemas.openxmlformats.org/officeDocument/2006/relationships/customXml" Target="../ink/ink293.xml"/><Relationship Id="rId372" Type="http://schemas.openxmlformats.org/officeDocument/2006/relationships/image" Target="../media/image21470.png"/><Relationship Id="rId428" Type="http://schemas.openxmlformats.org/officeDocument/2006/relationships/image" Target="../media/image21750.png"/><Relationship Id="rId232" Type="http://schemas.openxmlformats.org/officeDocument/2006/relationships/image" Target="../media/image20800.png"/><Relationship Id="rId274" Type="http://schemas.openxmlformats.org/officeDocument/2006/relationships/image" Target="../media/image21010.png"/><Relationship Id="rId481" Type="http://schemas.openxmlformats.org/officeDocument/2006/relationships/customXml" Target="../ink/ink452.xml"/><Relationship Id="rId27" Type="http://schemas.openxmlformats.org/officeDocument/2006/relationships/customXml" Target="../ink/ink224.xml"/><Relationship Id="rId69" Type="http://schemas.openxmlformats.org/officeDocument/2006/relationships/customXml" Target="../ink/ink245.xml"/><Relationship Id="rId134" Type="http://schemas.openxmlformats.org/officeDocument/2006/relationships/image" Target="../media/image20310.png"/><Relationship Id="rId80" Type="http://schemas.openxmlformats.org/officeDocument/2006/relationships/image" Target="../media/image20040.png"/><Relationship Id="rId176" Type="http://schemas.openxmlformats.org/officeDocument/2006/relationships/image" Target="../media/image20520.png"/><Relationship Id="rId341" Type="http://schemas.openxmlformats.org/officeDocument/2006/relationships/customXml" Target="../ink/ink381.xml"/><Relationship Id="rId383" Type="http://schemas.openxmlformats.org/officeDocument/2006/relationships/customXml" Target="../ink/ink403.xml"/><Relationship Id="rId439" Type="http://schemas.openxmlformats.org/officeDocument/2006/relationships/customXml" Target="../ink/ink431.xml"/><Relationship Id="rId201" Type="http://schemas.openxmlformats.org/officeDocument/2006/relationships/customXml" Target="../ink/ink311.xml"/><Relationship Id="rId243" Type="http://schemas.openxmlformats.org/officeDocument/2006/relationships/customXml" Target="../ink/ink332.xml"/><Relationship Id="rId285" Type="http://schemas.openxmlformats.org/officeDocument/2006/relationships/customXml" Target="../ink/ink353.xml"/><Relationship Id="rId450" Type="http://schemas.openxmlformats.org/officeDocument/2006/relationships/image" Target="../media/image21860.png"/><Relationship Id="rId506" Type="http://schemas.openxmlformats.org/officeDocument/2006/relationships/image" Target="../media/image2275.png"/><Relationship Id="rId38" Type="http://schemas.openxmlformats.org/officeDocument/2006/relationships/image" Target="../media/image19840.png"/><Relationship Id="rId103" Type="http://schemas.openxmlformats.org/officeDocument/2006/relationships/customXml" Target="../ink/ink262.xml"/><Relationship Id="rId310" Type="http://schemas.openxmlformats.org/officeDocument/2006/relationships/image" Target="../media/image21180.png"/><Relationship Id="rId492" Type="http://schemas.openxmlformats.org/officeDocument/2006/relationships/image" Target="../media/image2268.png"/><Relationship Id="rId91" Type="http://schemas.openxmlformats.org/officeDocument/2006/relationships/customXml" Target="../ink/ink256.xml"/><Relationship Id="rId145" Type="http://schemas.openxmlformats.org/officeDocument/2006/relationships/customXml" Target="../ink/ink283.xml"/><Relationship Id="rId187" Type="http://schemas.openxmlformats.org/officeDocument/2006/relationships/customXml" Target="../ink/ink304.xml"/><Relationship Id="rId352" Type="http://schemas.openxmlformats.org/officeDocument/2006/relationships/image" Target="../media/image21390.png"/><Relationship Id="rId394" Type="http://schemas.openxmlformats.org/officeDocument/2006/relationships/image" Target="../media/image21580.png"/><Relationship Id="rId408" Type="http://schemas.openxmlformats.org/officeDocument/2006/relationships/image" Target="../media/image21650.png"/><Relationship Id="rId212" Type="http://schemas.openxmlformats.org/officeDocument/2006/relationships/image" Target="../media/image20700.png"/><Relationship Id="rId254" Type="http://schemas.openxmlformats.org/officeDocument/2006/relationships/image" Target="../media/image20910.png"/><Relationship Id="rId49" Type="http://schemas.openxmlformats.org/officeDocument/2006/relationships/customXml" Target="../ink/ink235.xml"/><Relationship Id="rId114" Type="http://schemas.openxmlformats.org/officeDocument/2006/relationships/image" Target="../media/image20210.png"/><Relationship Id="rId296" Type="http://schemas.openxmlformats.org/officeDocument/2006/relationships/image" Target="../media/image21120.png"/><Relationship Id="rId461" Type="http://schemas.openxmlformats.org/officeDocument/2006/relationships/customXml" Target="../ink/ink442.xml"/><Relationship Id="rId60" Type="http://schemas.openxmlformats.org/officeDocument/2006/relationships/image" Target="../media/image19940.png"/><Relationship Id="rId156" Type="http://schemas.openxmlformats.org/officeDocument/2006/relationships/image" Target="../media/image20420.png"/><Relationship Id="rId198" Type="http://schemas.openxmlformats.org/officeDocument/2006/relationships/image" Target="../media/image20630.png"/><Relationship Id="rId321" Type="http://schemas.openxmlformats.org/officeDocument/2006/relationships/customXml" Target="../ink/ink371.xml"/><Relationship Id="rId363" Type="http://schemas.openxmlformats.org/officeDocument/2006/relationships/customXml" Target="../ink/ink393.xml"/><Relationship Id="rId419" Type="http://schemas.openxmlformats.org/officeDocument/2006/relationships/customXml" Target="../ink/ink421.xml"/><Relationship Id="rId223" Type="http://schemas.openxmlformats.org/officeDocument/2006/relationships/customXml" Target="../ink/ink322.xml"/><Relationship Id="rId430" Type="http://schemas.openxmlformats.org/officeDocument/2006/relationships/image" Target="../media/image21760.png"/><Relationship Id="rId18" Type="http://schemas.openxmlformats.org/officeDocument/2006/relationships/image" Target="../media/image19740.png"/><Relationship Id="rId265" Type="http://schemas.openxmlformats.org/officeDocument/2006/relationships/customXml" Target="../ink/ink343.xml"/><Relationship Id="rId472" Type="http://schemas.openxmlformats.org/officeDocument/2006/relationships/image" Target="../media/image21960.png"/><Relationship Id="rId125" Type="http://schemas.openxmlformats.org/officeDocument/2006/relationships/customXml" Target="../ink/ink273.xml"/><Relationship Id="rId167" Type="http://schemas.openxmlformats.org/officeDocument/2006/relationships/customXml" Target="../ink/ink294.xml"/><Relationship Id="rId332" Type="http://schemas.openxmlformats.org/officeDocument/2006/relationships/image" Target="../media/image21290.png"/><Relationship Id="rId374" Type="http://schemas.openxmlformats.org/officeDocument/2006/relationships/image" Target="../media/image21480.png"/><Relationship Id="rId71" Type="http://schemas.openxmlformats.org/officeDocument/2006/relationships/customXml" Target="../ink/ink246.xml"/><Relationship Id="rId234" Type="http://schemas.openxmlformats.org/officeDocument/2006/relationships/image" Target="../media/image20810.png"/><Relationship Id="rId2" Type="http://schemas.openxmlformats.org/officeDocument/2006/relationships/notesSlide" Target="../notesSlides/notesSlide4.xml"/><Relationship Id="rId29" Type="http://schemas.openxmlformats.org/officeDocument/2006/relationships/customXml" Target="../ink/ink225.xml"/><Relationship Id="rId276" Type="http://schemas.openxmlformats.org/officeDocument/2006/relationships/image" Target="../media/image21020.png"/><Relationship Id="rId441" Type="http://schemas.openxmlformats.org/officeDocument/2006/relationships/customXml" Target="../ink/ink432.xml"/><Relationship Id="rId483" Type="http://schemas.openxmlformats.org/officeDocument/2006/relationships/customXml" Target="../ink/ink453.xml"/><Relationship Id="rId40" Type="http://schemas.openxmlformats.org/officeDocument/2006/relationships/image" Target="../media/image19850.png"/><Relationship Id="rId136" Type="http://schemas.openxmlformats.org/officeDocument/2006/relationships/image" Target="../media/image20320.png"/><Relationship Id="rId178" Type="http://schemas.openxmlformats.org/officeDocument/2006/relationships/image" Target="../media/image20530.png"/><Relationship Id="rId301" Type="http://schemas.openxmlformats.org/officeDocument/2006/relationships/customXml" Target="../ink/ink361.xml"/><Relationship Id="rId343" Type="http://schemas.openxmlformats.org/officeDocument/2006/relationships/customXml" Target="../ink/ink382.xml"/><Relationship Id="rId82" Type="http://schemas.openxmlformats.org/officeDocument/2006/relationships/image" Target="../media/image20050.png"/><Relationship Id="rId203" Type="http://schemas.openxmlformats.org/officeDocument/2006/relationships/customXml" Target="../ink/ink312.xml"/><Relationship Id="rId385" Type="http://schemas.openxmlformats.org/officeDocument/2006/relationships/customXml" Target="../ink/ink404.xml"/><Relationship Id="rId245" Type="http://schemas.openxmlformats.org/officeDocument/2006/relationships/customXml" Target="../ink/ink333.xml"/><Relationship Id="rId287" Type="http://schemas.openxmlformats.org/officeDocument/2006/relationships/customXml" Target="../ink/ink354.xml"/><Relationship Id="rId410" Type="http://schemas.openxmlformats.org/officeDocument/2006/relationships/image" Target="../media/image21660.png"/><Relationship Id="rId452" Type="http://schemas.openxmlformats.org/officeDocument/2006/relationships/image" Target="../media/image21870.png"/><Relationship Id="rId494" Type="http://schemas.openxmlformats.org/officeDocument/2006/relationships/image" Target="../media/image2269.png"/><Relationship Id="rId508" Type="http://schemas.openxmlformats.org/officeDocument/2006/relationships/image" Target="../media/image2276.png"/><Relationship Id="rId105" Type="http://schemas.openxmlformats.org/officeDocument/2006/relationships/customXml" Target="../ink/ink263.xml"/><Relationship Id="rId147" Type="http://schemas.openxmlformats.org/officeDocument/2006/relationships/customXml" Target="../ink/ink284.xml"/><Relationship Id="rId312" Type="http://schemas.openxmlformats.org/officeDocument/2006/relationships/image" Target="../media/image21190.png"/><Relationship Id="rId354" Type="http://schemas.openxmlformats.org/officeDocument/2006/relationships/image" Target="../media/image21400.png"/><Relationship Id="rId51" Type="http://schemas.openxmlformats.org/officeDocument/2006/relationships/customXml" Target="../ink/ink236.xml"/><Relationship Id="rId93" Type="http://schemas.openxmlformats.org/officeDocument/2006/relationships/customXml" Target="../ink/ink257.xml"/><Relationship Id="rId189" Type="http://schemas.openxmlformats.org/officeDocument/2006/relationships/customXml" Target="../ink/ink305.xml"/><Relationship Id="rId396" Type="http://schemas.openxmlformats.org/officeDocument/2006/relationships/image" Target="../media/image21590.png"/><Relationship Id="rId214" Type="http://schemas.openxmlformats.org/officeDocument/2006/relationships/image" Target="../media/image20710.png"/><Relationship Id="rId256" Type="http://schemas.openxmlformats.org/officeDocument/2006/relationships/image" Target="../media/image20920.png"/><Relationship Id="rId298" Type="http://schemas.openxmlformats.org/officeDocument/2006/relationships/image" Target="../media/image21130.png"/><Relationship Id="rId421" Type="http://schemas.openxmlformats.org/officeDocument/2006/relationships/customXml" Target="../ink/ink422.xml"/><Relationship Id="rId463" Type="http://schemas.openxmlformats.org/officeDocument/2006/relationships/customXml" Target="../ink/ink443.xml"/><Relationship Id="rId116" Type="http://schemas.openxmlformats.org/officeDocument/2006/relationships/image" Target="../media/image20220.png"/><Relationship Id="rId158" Type="http://schemas.openxmlformats.org/officeDocument/2006/relationships/image" Target="../media/image20430.png"/><Relationship Id="rId323" Type="http://schemas.openxmlformats.org/officeDocument/2006/relationships/customXml" Target="../ink/ink372.xml"/><Relationship Id="rId20" Type="http://schemas.openxmlformats.org/officeDocument/2006/relationships/image" Target="../media/image19750.png"/><Relationship Id="rId62" Type="http://schemas.openxmlformats.org/officeDocument/2006/relationships/image" Target="../media/image19950.png"/><Relationship Id="rId365" Type="http://schemas.openxmlformats.org/officeDocument/2006/relationships/customXml" Target="../ink/ink394.xml"/><Relationship Id="rId225" Type="http://schemas.openxmlformats.org/officeDocument/2006/relationships/customXml" Target="../ink/ink323.xml"/><Relationship Id="rId267" Type="http://schemas.openxmlformats.org/officeDocument/2006/relationships/customXml" Target="../ink/ink344.xml"/><Relationship Id="rId432" Type="http://schemas.openxmlformats.org/officeDocument/2006/relationships/image" Target="../media/image21770.png"/><Relationship Id="rId474" Type="http://schemas.openxmlformats.org/officeDocument/2006/relationships/image" Target="../media/image21970.png"/><Relationship Id="rId127" Type="http://schemas.openxmlformats.org/officeDocument/2006/relationships/customXml" Target="../ink/ink274.xml"/><Relationship Id="rId31" Type="http://schemas.openxmlformats.org/officeDocument/2006/relationships/customXml" Target="../ink/ink226.xml"/><Relationship Id="rId73" Type="http://schemas.openxmlformats.org/officeDocument/2006/relationships/customXml" Target="../ink/ink247.xml"/><Relationship Id="rId169" Type="http://schemas.openxmlformats.org/officeDocument/2006/relationships/customXml" Target="../ink/ink295.xml"/><Relationship Id="rId334" Type="http://schemas.openxmlformats.org/officeDocument/2006/relationships/image" Target="../media/image21300.png"/><Relationship Id="rId376" Type="http://schemas.openxmlformats.org/officeDocument/2006/relationships/image" Target="../media/image21490.png"/><Relationship Id="rId4" Type="http://schemas.openxmlformats.org/officeDocument/2006/relationships/image" Target="NULL"/><Relationship Id="rId180" Type="http://schemas.openxmlformats.org/officeDocument/2006/relationships/image" Target="../media/image20540.png"/><Relationship Id="rId236" Type="http://schemas.openxmlformats.org/officeDocument/2006/relationships/image" Target="../media/image20820.png"/><Relationship Id="rId278" Type="http://schemas.openxmlformats.org/officeDocument/2006/relationships/image" Target="../media/image21030.png"/><Relationship Id="rId401" Type="http://schemas.openxmlformats.org/officeDocument/2006/relationships/customXml" Target="../ink/ink412.xml"/><Relationship Id="rId443" Type="http://schemas.openxmlformats.org/officeDocument/2006/relationships/customXml" Target="../ink/ink433.xml"/><Relationship Id="rId303" Type="http://schemas.openxmlformats.org/officeDocument/2006/relationships/customXml" Target="../ink/ink362.xml"/><Relationship Id="rId485" Type="http://schemas.openxmlformats.org/officeDocument/2006/relationships/customXml" Target="../ink/ink454.xml"/><Relationship Id="rId42" Type="http://schemas.openxmlformats.org/officeDocument/2006/relationships/image" Target="../media/image4510.png"/><Relationship Id="rId84" Type="http://schemas.openxmlformats.org/officeDocument/2006/relationships/image" Target="../media/image20060.png"/><Relationship Id="rId138" Type="http://schemas.openxmlformats.org/officeDocument/2006/relationships/image" Target="../media/image20330.png"/><Relationship Id="rId345" Type="http://schemas.openxmlformats.org/officeDocument/2006/relationships/customXml" Target="../ink/ink383.xml"/><Relationship Id="rId387" Type="http://schemas.openxmlformats.org/officeDocument/2006/relationships/customXml" Target="../ink/ink405.xml"/><Relationship Id="rId510" Type="http://schemas.openxmlformats.org/officeDocument/2006/relationships/image" Target="../media/image2277.png"/><Relationship Id="rId191" Type="http://schemas.openxmlformats.org/officeDocument/2006/relationships/customXml" Target="../ink/ink306.xml"/><Relationship Id="rId205" Type="http://schemas.openxmlformats.org/officeDocument/2006/relationships/customXml" Target="../ink/ink313.xml"/><Relationship Id="rId247" Type="http://schemas.openxmlformats.org/officeDocument/2006/relationships/customXml" Target="../ink/ink334.xml"/><Relationship Id="rId412" Type="http://schemas.openxmlformats.org/officeDocument/2006/relationships/image" Target="../media/image21670.png"/><Relationship Id="rId107" Type="http://schemas.openxmlformats.org/officeDocument/2006/relationships/customXml" Target="../ink/ink264.xml"/><Relationship Id="rId289" Type="http://schemas.openxmlformats.org/officeDocument/2006/relationships/customXml" Target="../ink/ink355.xml"/><Relationship Id="rId454" Type="http://schemas.openxmlformats.org/officeDocument/2006/relationships/image" Target="../media/image21880.png"/><Relationship Id="rId496" Type="http://schemas.openxmlformats.org/officeDocument/2006/relationships/image" Target="../media/image2270.png"/><Relationship Id="rId11" Type="http://schemas.openxmlformats.org/officeDocument/2006/relationships/customXml" Target="../ink/ink216.xml"/><Relationship Id="rId53" Type="http://schemas.openxmlformats.org/officeDocument/2006/relationships/customXml" Target="../ink/ink237.xml"/><Relationship Id="rId149" Type="http://schemas.openxmlformats.org/officeDocument/2006/relationships/customXml" Target="../ink/ink285.xml"/><Relationship Id="rId314" Type="http://schemas.openxmlformats.org/officeDocument/2006/relationships/image" Target="../media/image21200.png"/><Relationship Id="rId356" Type="http://schemas.openxmlformats.org/officeDocument/2006/relationships/image" Target="../media/image21410.png"/><Relationship Id="rId398" Type="http://schemas.openxmlformats.org/officeDocument/2006/relationships/image" Target="../media/image21600.png"/><Relationship Id="rId95" Type="http://schemas.openxmlformats.org/officeDocument/2006/relationships/customXml" Target="../ink/ink258.xml"/><Relationship Id="rId160" Type="http://schemas.openxmlformats.org/officeDocument/2006/relationships/image" Target="../media/image20440.png"/><Relationship Id="rId216" Type="http://schemas.openxmlformats.org/officeDocument/2006/relationships/image" Target="../media/image20720.png"/><Relationship Id="rId423" Type="http://schemas.openxmlformats.org/officeDocument/2006/relationships/customXml" Target="../ink/ink423.xml"/><Relationship Id="rId258" Type="http://schemas.openxmlformats.org/officeDocument/2006/relationships/image" Target="../media/image20930.png"/><Relationship Id="rId465" Type="http://schemas.openxmlformats.org/officeDocument/2006/relationships/customXml" Target="../ink/ink444.xml"/><Relationship Id="rId22" Type="http://schemas.openxmlformats.org/officeDocument/2006/relationships/image" Target="../media/image19760.png"/><Relationship Id="rId64" Type="http://schemas.openxmlformats.org/officeDocument/2006/relationships/image" Target="../media/image19960.png"/><Relationship Id="rId118" Type="http://schemas.openxmlformats.org/officeDocument/2006/relationships/image" Target="../media/image20230.png"/><Relationship Id="rId325" Type="http://schemas.openxmlformats.org/officeDocument/2006/relationships/customXml" Target="../ink/ink373.xml"/><Relationship Id="rId367" Type="http://schemas.openxmlformats.org/officeDocument/2006/relationships/customXml" Target="../ink/ink395.xml"/><Relationship Id="rId171" Type="http://schemas.openxmlformats.org/officeDocument/2006/relationships/customXml" Target="../ink/ink296.xml"/><Relationship Id="rId227" Type="http://schemas.openxmlformats.org/officeDocument/2006/relationships/customXml" Target="../ink/ink324.xml"/><Relationship Id="rId269" Type="http://schemas.openxmlformats.org/officeDocument/2006/relationships/customXml" Target="../ink/ink345.xml"/><Relationship Id="rId434" Type="http://schemas.openxmlformats.org/officeDocument/2006/relationships/image" Target="../media/image21780.png"/><Relationship Id="rId476" Type="http://schemas.openxmlformats.org/officeDocument/2006/relationships/image" Target="../media/image21980.png"/><Relationship Id="rId33" Type="http://schemas.openxmlformats.org/officeDocument/2006/relationships/customXml" Target="../ink/ink227.xml"/><Relationship Id="rId129" Type="http://schemas.openxmlformats.org/officeDocument/2006/relationships/customXml" Target="../ink/ink275.xml"/><Relationship Id="rId280" Type="http://schemas.openxmlformats.org/officeDocument/2006/relationships/image" Target="../media/image21040.png"/><Relationship Id="rId336" Type="http://schemas.openxmlformats.org/officeDocument/2006/relationships/image" Target="../media/image21310.png"/><Relationship Id="rId501" Type="http://schemas.openxmlformats.org/officeDocument/2006/relationships/customXml" Target="../ink/ink462.xml"/><Relationship Id="rId75" Type="http://schemas.openxmlformats.org/officeDocument/2006/relationships/customXml" Target="../ink/ink248.xml"/><Relationship Id="rId140" Type="http://schemas.openxmlformats.org/officeDocument/2006/relationships/image" Target="../media/image20340.png"/><Relationship Id="rId182" Type="http://schemas.openxmlformats.org/officeDocument/2006/relationships/image" Target="../media/image20550.png"/><Relationship Id="rId378" Type="http://schemas.openxmlformats.org/officeDocument/2006/relationships/image" Target="../media/image21500.png"/><Relationship Id="rId403" Type="http://schemas.openxmlformats.org/officeDocument/2006/relationships/customXml" Target="../ink/ink413.xml"/><Relationship Id="rId6" Type="http://schemas.openxmlformats.org/officeDocument/2006/relationships/image" Target="../media/image19680.png"/><Relationship Id="rId238" Type="http://schemas.openxmlformats.org/officeDocument/2006/relationships/image" Target="../media/image20830.png"/><Relationship Id="rId445" Type="http://schemas.openxmlformats.org/officeDocument/2006/relationships/customXml" Target="../ink/ink434.xml"/><Relationship Id="rId487" Type="http://schemas.openxmlformats.org/officeDocument/2006/relationships/customXml" Target="../ink/ink455.xml"/><Relationship Id="rId291" Type="http://schemas.openxmlformats.org/officeDocument/2006/relationships/customXml" Target="../ink/ink356.xml"/><Relationship Id="rId305" Type="http://schemas.openxmlformats.org/officeDocument/2006/relationships/customXml" Target="../ink/ink363.xml"/><Relationship Id="rId347" Type="http://schemas.openxmlformats.org/officeDocument/2006/relationships/customXml" Target="../ink/ink384.xml"/><Relationship Id="rId512" Type="http://schemas.openxmlformats.org/officeDocument/2006/relationships/image" Target="../media/image2278.png"/><Relationship Id="rId44" Type="http://schemas.openxmlformats.org/officeDocument/2006/relationships/image" Target="../media/image19860.png"/><Relationship Id="rId86" Type="http://schemas.openxmlformats.org/officeDocument/2006/relationships/image" Target="../media/image20070.png"/><Relationship Id="rId151" Type="http://schemas.openxmlformats.org/officeDocument/2006/relationships/customXml" Target="../ink/ink286.xml"/><Relationship Id="rId389" Type="http://schemas.openxmlformats.org/officeDocument/2006/relationships/customXml" Target="../ink/ink406.xml"/><Relationship Id="rId193" Type="http://schemas.openxmlformats.org/officeDocument/2006/relationships/customXml" Target="../ink/ink307.xml"/><Relationship Id="rId207" Type="http://schemas.openxmlformats.org/officeDocument/2006/relationships/customXml" Target="../ink/ink314.xml"/><Relationship Id="rId249" Type="http://schemas.openxmlformats.org/officeDocument/2006/relationships/customXml" Target="../ink/ink335.xml"/><Relationship Id="rId414" Type="http://schemas.openxmlformats.org/officeDocument/2006/relationships/image" Target="../media/image21680.png"/><Relationship Id="rId456" Type="http://schemas.openxmlformats.org/officeDocument/2006/relationships/image" Target="../media/image21890.png"/><Relationship Id="rId498" Type="http://schemas.openxmlformats.org/officeDocument/2006/relationships/image" Target="../media/image2271.png"/><Relationship Id="rId13" Type="http://schemas.openxmlformats.org/officeDocument/2006/relationships/customXml" Target="../ink/ink217.xml"/><Relationship Id="rId109" Type="http://schemas.openxmlformats.org/officeDocument/2006/relationships/customXml" Target="../ink/ink265.xml"/><Relationship Id="rId260" Type="http://schemas.openxmlformats.org/officeDocument/2006/relationships/image" Target="../media/image20940.png"/><Relationship Id="rId316" Type="http://schemas.openxmlformats.org/officeDocument/2006/relationships/image" Target="../media/image21210.png"/><Relationship Id="rId55" Type="http://schemas.openxmlformats.org/officeDocument/2006/relationships/customXml" Target="../ink/ink238.xml"/><Relationship Id="rId97" Type="http://schemas.openxmlformats.org/officeDocument/2006/relationships/customXml" Target="../ink/ink259.xml"/><Relationship Id="rId120" Type="http://schemas.openxmlformats.org/officeDocument/2006/relationships/image" Target="../media/image20240.png"/><Relationship Id="rId358" Type="http://schemas.openxmlformats.org/officeDocument/2006/relationships/customXml" Target="../ink/ink390.xml"/><Relationship Id="rId162" Type="http://schemas.openxmlformats.org/officeDocument/2006/relationships/image" Target="../media/image20450.png"/><Relationship Id="rId218" Type="http://schemas.openxmlformats.org/officeDocument/2006/relationships/image" Target="../media/image20730.png"/><Relationship Id="rId425" Type="http://schemas.openxmlformats.org/officeDocument/2006/relationships/customXml" Target="../ink/ink424.xml"/><Relationship Id="rId467" Type="http://schemas.openxmlformats.org/officeDocument/2006/relationships/customXml" Target="../ink/ink445.xml"/><Relationship Id="rId271" Type="http://schemas.openxmlformats.org/officeDocument/2006/relationships/customXml" Target="../ink/ink346.xml"/><Relationship Id="rId24" Type="http://schemas.openxmlformats.org/officeDocument/2006/relationships/image" Target="../media/image19770.png"/><Relationship Id="rId66" Type="http://schemas.openxmlformats.org/officeDocument/2006/relationships/image" Target="../media/image19970.png"/><Relationship Id="rId131" Type="http://schemas.openxmlformats.org/officeDocument/2006/relationships/customXml" Target="../ink/ink276.xml"/><Relationship Id="rId327" Type="http://schemas.openxmlformats.org/officeDocument/2006/relationships/customXml" Target="../ink/ink374.xml"/><Relationship Id="rId369" Type="http://schemas.openxmlformats.org/officeDocument/2006/relationships/customXml" Target="../ink/ink396.xml"/><Relationship Id="rId173" Type="http://schemas.openxmlformats.org/officeDocument/2006/relationships/customXml" Target="../ink/ink297.xml"/><Relationship Id="rId229" Type="http://schemas.openxmlformats.org/officeDocument/2006/relationships/customXml" Target="../ink/ink325.xml"/><Relationship Id="rId380" Type="http://schemas.openxmlformats.org/officeDocument/2006/relationships/image" Target="../media/image21510.png"/><Relationship Id="rId436" Type="http://schemas.openxmlformats.org/officeDocument/2006/relationships/image" Target="../media/image21790.png"/><Relationship Id="rId240" Type="http://schemas.openxmlformats.org/officeDocument/2006/relationships/image" Target="../media/image20840.png"/><Relationship Id="rId478" Type="http://schemas.openxmlformats.org/officeDocument/2006/relationships/image" Target="../media/image21990.png"/><Relationship Id="rId35" Type="http://schemas.openxmlformats.org/officeDocument/2006/relationships/customXml" Target="../ink/ink228.xml"/><Relationship Id="rId77" Type="http://schemas.openxmlformats.org/officeDocument/2006/relationships/customXml" Target="../ink/ink249.xml"/><Relationship Id="rId100" Type="http://schemas.openxmlformats.org/officeDocument/2006/relationships/image" Target="../media/image20140.png"/><Relationship Id="rId282" Type="http://schemas.openxmlformats.org/officeDocument/2006/relationships/image" Target="../media/image21050.png"/><Relationship Id="rId338" Type="http://schemas.openxmlformats.org/officeDocument/2006/relationships/image" Target="../media/image21320.png"/><Relationship Id="rId503" Type="http://schemas.openxmlformats.org/officeDocument/2006/relationships/customXml" Target="../ink/ink463.xml"/><Relationship Id="rId8" Type="http://schemas.openxmlformats.org/officeDocument/2006/relationships/image" Target="../media/image19690.png"/><Relationship Id="rId142" Type="http://schemas.openxmlformats.org/officeDocument/2006/relationships/image" Target="../media/image20350.png"/><Relationship Id="rId184" Type="http://schemas.openxmlformats.org/officeDocument/2006/relationships/image" Target="../media/image20560.png"/><Relationship Id="rId391" Type="http://schemas.openxmlformats.org/officeDocument/2006/relationships/customXml" Target="../ink/ink407.xml"/><Relationship Id="rId405" Type="http://schemas.openxmlformats.org/officeDocument/2006/relationships/customXml" Target="../ink/ink414.xml"/><Relationship Id="rId447" Type="http://schemas.openxmlformats.org/officeDocument/2006/relationships/customXml" Target="../ink/ink435.xml"/><Relationship Id="rId251" Type="http://schemas.openxmlformats.org/officeDocument/2006/relationships/customXml" Target="../ink/ink336.xml"/><Relationship Id="rId489" Type="http://schemas.openxmlformats.org/officeDocument/2006/relationships/customXml" Target="../ink/ink456.xml"/><Relationship Id="rId46" Type="http://schemas.openxmlformats.org/officeDocument/2006/relationships/image" Target="../media/image19870.png"/><Relationship Id="rId293" Type="http://schemas.openxmlformats.org/officeDocument/2006/relationships/customXml" Target="../ink/ink357.xml"/><Relationship Id="rId307" Type="http://schemas.openxmlformats.org/officeDocument/2006/relationships/customXml" Target="../ink/ink364.xml"/><Relationship Id="rId349" Type="http://schemas.openxmlformats.org/officeDocument/2006/relationships/customXml" Target="../ink/ink385.xml"/><Relationship Id="rId88" Type="http://schemas.openxmlformats.org/officeDocument/2006/relationships/image" Target="../media/image20080.png"/><Relationship Id="rId111" Type="http://schemas.openxmlformats.org/officeDocument/2006/relationships/customXml" Target="../ink/ink266.xml"/><Relationship Id="rId153" Type="http://schemas.openxmlformats.org/officeDocument/2006/relationships/customXml" Target="../ink/ink287.xml"/><Relationship Id="rId195" Type="http://schemas.openxmlformats.org/officeDocument/2006/relationships/customXml" Target="../ink/ink308.xml"/><Relationship Id="rId209" Type="http://schemas.openxmlformats.org/officeDocument/2006/relationships/customXml" Target="../ink/ink315.xml"/><Relationship Id="rId360" Type="http://schemas.openxmlformats.org/officeDocument/2006/relationships/customXml" Target="../ink/ink391.xml"/><Relationship Id="rId416" Type="http://schemas.openxmlformats.org/officeDocument/2006/relationships/image" Target="../media/image21690.png"/><Relationship Id="rId220" Type="http://schemas.openxmlformats.org/officeDocument/2006/relationships/image" Target="../media/image20740.png"/><Relationship Id="rId458" Type="http://schemas.openxmlformats.org/officeDocument/2006/relationships/image" Target="../media/image1037.png"/><Relationship Id="rId15" Type="http://schemas.openxmlformats.org/officeDocument/2006/relationships/customXml" Target="../ink/ink218.xml"/><Relationship Id="rId57" Type="http://schemas.openxmlformats.org/officeDocument/2006/relationships/customXml" Target="../ink/ink239.xml"/><Relationship Id="rId262" Type="http://schemas.openxmlformats.org/officeDocument/2006/relationships/image" Target="../media/image20950.png"/><Relationship Id="rId318" Type="http://schemas.openxmlformats.org/officeDocument/2006/relationships/image" Target="../media/image21220.png"/><Relationship Id="rId99" Type="http://schemas.openxmlformats.org/officeDocument/2006/relationships/customXml" Target="../ink/ink260.xml"/><Relationship Id="rId122" Type="http://schemas.openxmlformats.org/officeDocument/2006/relationships/image" Target="../media/image20250.png"/><Relationship Id="rId164" Type="http://schemas.openxmlformats.org/officeDocument/2006/relationships/image" Target="../media/image20460.png"/><Relationship Id="rId371" Type="http://schemas.openxmlformats.org/officeDocument/2006/relationships/customXml" Target="../ink/ink397.xml"/><Relationship Id="rId427" Type="http://schemas.openxmlformats.org/officeDocument/2006/relationships/customXml" Target="../ink/ink425.xml"/><Relationship Id="rId469" Type="http://schemas.openxmlformats.org/officeDocument/2006/relationships/customXml" Target="../ink/ink446.xml"/><Relationship Id="rId26" Type="http://schemas.openxmlformats.org/officeDocument/2006/relationships/image" Target="../media/image19780.png"/><Relationship Id="rId231" Type="http://schemas.openxmlformats.org/officeDocument/2006/relationships/customXml" Target="../ink/ink326.xml"/><Relationship Id="rId273" Type="http://schemas.openxmlformats.org/officeDocument/2006/relationships/customXml" Target="../ink/ink347.xml"/><Relationship Id="rId329" Type="http://schemas.openxmlformats.org/officeDocument/2006/relationships/customXml" Target="../ink/ink375.xml"/><Relationship Id="rId480" Type="http://schemas.openxmlformats.org/officeDocument/2006/relationships/image" Target="../media/image22000.png"/><Relationship Id="rId68" Type="http://schemas.openxmlformats.org/officeDocument/2006/relationships/image" Target="../media/image19980.png"/><Relationship Id="rId133" Type="http://schemas.openxmlformats.org/officeDocument/2006/relationships/customXml" Target="../ink/ink277.xml"/><Relationship Id="rId175" Type="http://schemas.openxmlformats.org/officeDocument/2006/relationships/customXml" Target="../ink/ink298.xml"/><Relationship Id="rId340" Type="http://schemas.openxmlformats.org/officeDocument/2006/relationships/image" Target="../media/image21330.png"/><Relationship Id="rId200" Type="http://schemas.openxmlformats.org/officeDocument/2006/relationships/image" Target="../media/image20640.png"/><Relationship Id="rId382" Type="http://schemas.openxmlformats.org/officeDocument/2006/relationships/image" Target="../media/image21520.png"/><Relationship Id="rId438" Type="http://schemas.openxmlformats.org/officeDocument/2006/relationships/image" Target="../media/image21800.png"/><Relationship Id="rId242" Type="http://schemas.openxmlformats.org/officeDocument/2006/relationships/image" Target="../media/image20850.png"/><Relationship Id="rId284" Type="http://schemas.openxmlformats.org/officeDocument/2006/relationships/image" Target="../media/image21060.png"/><Relationship Id="rId491" Type="http://schemas.openxmlformats.org/officeDocument/2006/relationships/customXml" Target="../ink/ink457.xml"/><Relationship Id="rId505" Type="http://schemas.openxmlformats.org/officeDocument/2006/relationships/customXml" Target="../ink/ink464.xml"/><Relationship Id="rId37" Type="http://schemas.openxmlformats.org/officeDocument/2006/relationships/customXml" Target="../ink/ink229.xml"/><Relationship Id="rId79" Type="http://schemas.openxmlformats.org/officeDocument/2006/relationships/customXml" Target="../ink/ink250.xml"/><Relationship Id="rId102" Type="http://schemas.openxmlformats.org/officeDocument/2006/relationships/image" Target="../media/image20150.png"/><Relationship Id="rId144" Type="http://schemas.openxmlformats.org/officeDocument/2006/relationships/image" Target="../media/image20360.png"/><Relationship Id="rId90" Type="http://schemas.openxmlformats.org/officeDocument/2006/relationships/image" Target="../media/image20090.png"/><Relationship Id="rId186" Type="http://schemas.openxmlformats.org/officeDocument/2006/relationships/image" Target="../media/image20570.png"/><Relationship Id="rId351" Type="http://schemas.openxmlformats.org/officeDocument/2006/relationships/customXml" Target="../ink/ink386.xml"/><Relationship Id="rId393" Type="http://schemas.openxmlformats.org/officeDocument/2006/relationships/customXml" Target="../ink/ink408.xml"/><Relationship Id="rId407" Type="http://schemas.openxmlformats.org/officeDocument/2006/relationships/customXml" Target="../ink/ink415.xml"/><Relationship Id="rId449" Type="http://schemas.openxmlformats.org/officeDocument/2006/relationships/customXml" Target="../ink/ink436.xml"/><Relationship Id="rId211" Type="http://schemas.openxmlformats.org/officeDocument/2006/relationships/customXml" Target="../ink/ink316.xml"/><Relationship Id="rId253" Type="http://schemas.openxmlformats.org/officeDocument/2006/relationships/customXml" Target="../ink/ink337.xml"/><Relationship Id="rId295" Type="http://schemas.openxmlformats.org/officeDocument/2006/relationships/customXml" Target="../ink/ink358.xml"/><Relationship Id="rId309" Type="http://schemas.openxmlformats.org/officeDocument/2006/relationships/customXml" Target="../ink/ink365.xml"/><Relationship Id="rId460" Type="http://schemas.openxmlformats.org/officeDocument/2006/relationships/image" Target="../media/image21900.png"/><Relationship Id="rId48" Type="http://schemas.openxmlformats.org/officeDocument/2006/relationships/image" Target="../media/image19880.png"/><Relationship Id="rId113" Type="http://schemas.openxmlformats.org/officeDocument/2006/relationships/customXml" Target="../ink/ink267.xml"/><Relationship Id="rId320" Type="http://schemas.openxmlformats.org/officeDocument/2006/relationships/image" Target="../media/image21230.png"/><Relationship Id="rId155" Type="http://schemas.openxmlformats.org/officeDocument/2006/relationships/customXml" Target="../ink/ink288.xml"/><Relationship Id="rId197" Type="http://schemas.openxmlformats.org/officeDocument/2006/relationships/customXml" Target="../ink/ink309.xml"/><Relationship Id="rId362" Type="http://schemas.openxmlformats.org/officeDocument/2006/relationships/image" Target="../media/image21430.png"/><Relationship Id="rId418" Type="http://schemas.openxmlformats.org/officeDocument/2006/relationships/image" Target="../media/image21700.png"/><Relationship Id="rId222" Type="http://schemas.openxmlformats.org/officeDocument/2006/relationships/image" Target="../media/image20750.png"/><Relationship Id="rId264" Type="http://schemas.openxmlformats.org/officeDocument/2006/relationships/image" Target="../media/image20960.png"/><Relationship Id="rId471" Type="http://schemas.openxmlformats.org/officeDocument/2006/relationships/customXml" Target="../ink/ink447.xml"/><Relationship Id="rId17" Type="http://schemas.openxmlformats.org/officeDocument/2006/relationships/customXml" Target="../ink/ink219.xml"/><Relationship Id="rId59" Type="http://schemas.openxmlformats.org/officeDocument/2006/relationships/customXml" Target="../ink/ink240.xml"/><Relationship Id="rId124" Type="http://schemas.openxmlformats.org/officeDocument/2006/relationships/image" Target="../media/image20260.png"/><Relationship Id="rId70" Type="http://schemas.openxmlformats.org/officeDocument/2006/relationships/image" Target="../media/image19990.png"/><Relationship Id="rId166" Type="http://schemas.openxmlformats.org/officeDocument/2006/relationships/image" Target="../media/image20470.png"/><Relationship Id="rId331" Type="http://schemas.openxmlformats.org/officeDocument/2006/relationships/customXml" Target="../ink/ink376.xml"/><Relationship Id="rId373" Type="http://schemas.openxmlformats.org/officeDocument/2006/relationships/customXml" Target="../ink/ink398.xml"/><Relationship Id="rId429" Type="http://schemas.openxmlformats.org/officeDocument/2006/relationships/customXml" Target="../ink/ink426.xml"/><Relationship Id="rId1" Type="http://schemas.openxmlformats.org/officeDocument/2006/relationships/slideLayout" Target="../slideLayouts/slideLayout7.xml"/><Relationship Id="rId233" Type="http://schemas.openxmlformats.org/officeDocument/2006/relationships/customXml" Target="../ink/ink327.xml"/><Relationship Id="rId440" Type="http://schemas.openxmlformats.org/officeDocument/2006/relationships/image" Target="../media/image21810.png"/><Relationship Id="rId28" Type="http://schemas.openxmlformats.org/officeDocument/2006/relationships/image" Target="../media/image19790.png"/><Relationship Id="rId275" Type="http://schemas.openxmlformats.org/officeDocument/2006/relationships/customXml" Target="../ink/ink348.xml"/><Relationship Id="rId300" Type="http://schemas.openxmlformats.org/officeDocument/2006/relationships/image" Target="../media/image21140.png"/><Relationship Id="rId482" Type="http://schemas.openxmlformats.org/officeDocument/2006/relationships/image" Target="../media/image22010.png"/><Relationship Id="rId81" Type="http://schemas.openxmlformats.org/officeDocument/2006/relationships/customXml" Target="../ink/ink251.xml"/><Relationship Id="rId135" Type="http://schemas.openxmlformats.org/officeDocument/2006/relationships/customXml" Target="../ink/ink278.xml"/><Relationship Id="rId177" Type="http://schemas.openxmlformats.org/officeDocument/2006/relationships/customXml" Target="../ink/ink299.xml"/><Relationship Id="rId342" Type="http://schemas.openxmlformats.org/officeDocument/2006/relationships/image" Target="../media/image21340.png"/><Relationship Id="rId384" Type="http://schemas.openxmlformats.org/officeDocument/2006/relationships/image" Target="../media/image21530.png"/><Relationship Id="rId202" Type="http://schemas.openxmlformats.org/officeDocument/2006/relationships/image" Target="../media/image20650.png"/><Relationship Id="rId244" Type="http://schemas.openxmlformats.org/officeDocument/2006/relationships/image" Target="../media/image20860.png"/><Relationship Id="rId39" Type="http://schemas.openxmlformats.org/officeDocument/2006/relationships/customXml" Target="../ink/ink230.xml"/><Relationship Id="rId286" Type="http://schemas.openxmlformats.org/officeDocument/2006/relationships/image" Target="../media/image21070.png"/><Relationship Id="rId451" Type="http://schemas.openxmlformats.org/officeDocument/2006/relationships/customXml" Target="../ink/ink437.xml"/><Relationship Id="rId493" Type="http://schemas.openxmlformats.org/officeDocument/2006/relationships/customXml" Target="../ink/ink458.xml"/><Relationship Id="rId507" Type="http://schemas.openxmlformats.org/officeDocument/2006/relationships/customXml" Target="../ink/ink465.xml"/><Relationship Id="rId50" Type="http://schemas.openxmlformats.org/officeDocument/2006/relationships/image" Target="../media/image19890.png"/><Relationship Id="rId104" Type="http://schemas.openxmlformats.org/officeDocument/2006/relationships/image" Target="../media/image20160.png"/><Relationship Id="rId146" Type="http://schemas.openxmlformats.org/officeDocument/2006/relationships/image" Target="../media/image20370.png"/><Relationship Id="rId188" Type="http://schemas.openxmlformats.org/officeDocument/2006/relationships/image" Target="../media/image20580.png"/><Relationship Id="rId311" Type="http://schemas.openxmlformats.org/officeDocument/2006/relationships/customXml" Target="../ink/ink366.xml"/><Relationship Id="rId353" Type="http://schemas.openxmlformats.org/officeDocument/2006/relationships/customXml" Target="../ink/ink387.xml"/><Relationship Id="rId395" Type="http://schemas.openxmlformats.org/officeDocument/2006/relationships/customXml" Target="../ink/ink409.xml"/><Relationship Id="rId409" Type="http://schemas.openxmlformats.org/officeDocument/2006/relationships/customXml" Target="../ink/ink416.xml"/><Relationship Id="rId92" Type="http://schemas.openxmlformats.org/officeDocument/2006/relationships/image" Target="../media/image20100.png"/><Relationship Id="rId213" Type="http://schemas.openxmlformats.org/officeDocument/2006/relationships/customXml" Target="../ink/ink317.xml"/><Relationship Id="rId420" Type="http://schemas.openxmlformats.org/officeDocument/2006/relationships/image" Target="../media/image21710.png"/><Relationship Id="rId255" Type="http://schemas.openxmlformats.org/officeDocument/2006/relationships/customXml" Target="../ink/ink338.xml"/><Relationship Id="rId297" Type="http://schemas.openxmlformats.org/officeDocument/2006/relationships/customXml" Target="../ink/ink359.xml"/><Relationship Id="rId462" Type="http://schemas.openxmlformats.org/officeDocument/2006/relationships/image" Target="../media/image21910.png"/><Relationship Id="rId115" Type="http://schemas.openxmlformats.org/officeDocument/2006/relationships/customXml" Target="../ink/ink268.xml"/><Relationship Id="rId157" Type="http://schemas.openxmlformats.org/officeDocument/2006/relationships/customXml" Target="../ink/ink289.xml"/><Relationship Id="rId322" Type="http://schemas.openxmlformats.org/officeDocument/2006/relationships/image" Target="../media/image21240.png"/><Relationship Id="rId364" Type="http://schemas.openxmlformats.org/officeDocument/2006/relationships/image" Target="../media/image21440.png"/><Relationship Id="rId61" Type="http://schemas.openxmlformats.org/officeDocument/2006/relationships/customXml" Target="../ink/ink241.xml"/><Relationship Id="rId199" Type="http://schemas.openxmlformats.org/officeDocument/2006/relationships/customXml" Target="../ink/ink310.xml"/><Relationship Id="rId19" Type="http://schemas.openxmlformats.org/officeDocument/2006/relationships/customXml" Target="../ink/ink220.xml"/><Relationship Id="rId224" Type="http://schemas.openxmlformats.org/officeDocument/2006/relationships/image" Target="../media/image20760.png"/><Relationship Id="rId266" Type="http://schemas.openxmlformats.org/officeDocument/2006/relationships/image" Target="../media/image20970.png"/><Relationship Id="rId431" Type="http://schemas.openxmlformats.org/officeDocument/2006/relationships/customXml" Target="../ink/ink427.xml"/><Relationship Id="rId473" Type="http://schemas.openxmlformats.org/officeDocument/2006/relationships/customXml" Target="../ink/ink448.xml"/><Relationship Id="rId30" Type="http://schemas.openxmlformats.org/officeDocument/2006/relationships/image" Target="../media/image19800.png"/><Relationship Id="rId126" Type="http://schemas.openxmlformats.org/officeDocument/2006/relationships/image" Target="../media/image20270.png"/><Relationship Id="rId168" Type="http://schemas.openxmlformats.org/officeDocument/2006/relationships/image" Target="../media/image20480.png"/><Relationship Id="rId333" Type="http://schemas.openxmlformats.org/officeDocument/2006/relationships/customXml" Target="../ink/ink377.xml"/><Relationship Id="rId72" Type="http://schemas.openxmlformats.org/officeDocument/2006/relationships/image" Target="../media/image20000.png"/><Relationship Id="rId375" Type="http://schemas.openxmlformats.org/officeDocument/2006/relationships/customXml" Target="../ink/ink399.xml"/><Relationship Id="rId235" Type="http://schemas.openxmlformats.org/officeDocument/2006/relationships/customXml" Target="../ink/ink328.xml"/><Relationship Id="rId277" Type="http://schemas.openxmlformats.org/officeDocument/2006/relationships/customXml" Target="../ink/ink349.xml"/><Relationship Id="rId400" Type="http://schemas.openxmlformats.org/officeDocument/2006/relationships/image" Target="../media/image21610.png"/><Relationship Id="rId442" Type="http://schemas.openxmlformats.org/officeDocument/2006/relationships/image" Target="../media/image21820.png"/><Relationship Id="rId484" Type="http://schemas.openxmlformats.org/officeDocument/2006/relationships/image" Target="../media/image22020.png"/><Relationship Id="rId137" Type="http://schemas.openxmlformats.org/officeDocument/2006/relationships/customXml" Target="../ink/ink279.xml"/><Relationship Id="rId302" Type="http://schemas.openxmlformats.org/officeDocument/2006/relationships/image" Target="../media/image21150.png"/><Relationship Id="rId344" Type="http://schemas.openxmlformats.org/officeDocument/2006/relationships/image" Target="../media/image21350.png"/><Relationship Id="rId41" Type="http://schemas.openxmlformats.org/officeDocument/2006/relationships/customXml" Target="../ink/ink231.xml"/><Relationship Id="rId83" Type="http://schemas.openxmlformats.org/officeDocument/2006/relationships/customXml" Target="../ink/ink252.xml"/><Relationship Id="rId179" Type="http://schemas.openxmlformats.org/officeDocument/2006/relationships/customXml" Target="../ink/ink300.xml"/><Relationship Id="rId386" Type="http://schemas.openxmlformats.org/officeDocument/2006/relationships/image" Target="../media/image21540.png"/><Relationship Id="rId190" Type="http://schemas.openxmlformats.org/officeDocument/2006/relationships/image" Target="../media/image20590.png"/><Relationship Id="rId204" Type="http://schemas.openxmlformats.org/officeDocument/2006/relationships/image" Target="../media/image20660.png"/><Relationship Id="rId246" Type="http://schemas.openxmlformats.org/officeDocument/2006/relationships/image" Target="../media/image20870.png"/><Relationship Id="rId288" Type="http://schemas.openxmlformats.org/officeDocument/2006/relationships/image" Target="../media/image21080.png"/><Relationship Id="rId411" Type="http://schemas.openxmlformats.org/officeDocument/2006/relationships/customXml" Target="../ink/ink417.xml"/><Relationship Id="rId453" Type="http://schemas.openxmlformats.org/officeDocument/2006/relationships/customXml" Target="../ink/ink438.xml"/><Relationship Id="rId509" Type="http://schemas.openxmlformats.org/officeDocument/2006/relationships/customXml" Target="../ink/ink466.xml"/><Relationship Id="rId106" Type="http://schemas.openxmlformats.org/officeDocument/2006/relationships/image" Target="../media/image20170.png"/><Relationship Id="rId313" Type="http://schemas.openxmlformats.org/officeDocument/2006/relationships/customXml" Target="../ink/ink367.xml"/><Relationship Id="rId495" Type="http://schemas.openxmlformats.org/officeDocument/2006/relationships/customXml" Target="../ink/ink459.xml"/><Relationship Id="rId10" Type="http://schemas.openxmlformats.org/officeDocument/2006/relationships/image" Target="../media/image19700.png"/><Relationship Id="rId52" Type="http://schemas.openxmlformats.org/officeDocument/2006/relationships/image" Target="../media/image19900.png"/><Relationship Id="rId94" Type="http://schemas.openxmlformats.org/officeDocument/2006/relationships/image" Target="../media/image20110.png"/><Relationship Id="rId148" Type="http://schemas.openxmlformats.org/officeDocument/2006/relationships/image" Target="../media/image20380.png"/><Relationship Id="rId355" Type="http://schemas.openxmlformats.org/officeDocument/2006/relationships/customXml" Target="../ink/ink388.xml"/><Relationship Id="rId397" Type="http://schemas.openxmlformats.org/officeDocument/2006/relationships/customXml" Target="../ink/ink410.xml"/><Relationship Id="rId215" Type="http://schemas.openxmlformats.org/officeDocument/2006/relationships/customXml" Target="../ink/ink318.xml"/><Relationship Id="rId257" Type="http://schemas.openxmlformats.org/officeDocument/2006/relationships/customXml" Target="../ink/ink339.xml"/><Relationship Id="rId422" Type="http://schemas.openxmlformats.org/officeDocument/2006/relationships/image" Target="../media/image21720.png"/><Relationship Id="rId464" Type="http://schemas.openxmlformats.org/officeDocument/2006/relationships/image" Target="../media/image21920.png"/></Relationships>
</file>

<file path=ppt/slides/_rels/slide5.xml.rels><?xml version="1.0" encoding="UTF-8" standalone="yes"?>
<Relationships xmlns="http://schemas.openxmlformats.org/package/2006/relationships"><Relationship Id="rId117" Type="http://schemas.openxmlformats.org/officeDocument/2006/relationships/customXml" Target="../ink/ink526.xml"/><Relationship Id="rId21" Type="http://schemas.openxmlformats.org/officeDocument/2006/relationships/customXml" Target="../ink/ink477.xml"/><Relationship Id="rId324" Type="http://schemas.openxmlformats.org/officeDocument/2006/relationships/image" Target="../media/image2384.png"/><Relationship Id="rId531" Type="http://schemas.openxmlformats.org/officeDocument/2006/relationships/customXml" Target="../ink/ink733.xml"/><Relationship Id="rId629" Type="http://schemas.openxmlformats.org/officeDocument/2006/relationships/customXml" Target="../ink/ink782.xml"/><Relationship Id="rId170" Type="http://schemas.openxmlformats.org/officeDocument/2006/relationships/image" Target="../media/image2308.png"/><Relationship Id="rId268" Type="http://schemas.openxmlformats.org/officeDocument/2006/relationships/image" Target="../media/image2356.png"/><Relationship Id="rId475" Type="http://schemas.openxmlformats.org/officeDocument/2006/relationships/customXml" Target="../ink/ink705.xml"/><Relationship Id="rId32" Type="http://schemas.openxmlformats.org/officeDocument/2006/relationships/image" Target="../media/image22180.png"/><Relationship Id="rId128" Type="http://schemas.openxmlformats.org/officeDocument/2006/relationships/image" Target="../media/image2287.png"/><Relationship Id="rId335" Type="http://schemas.openxmlformats.org/officeDocument/2006/relationships/customXml" Target="../ink/ink635.xml"/><Relationship Id="rId542" Type="http://schemas.openxmlformats.org/officeDocument/2006/relationships/image" Target="../media/image2493.png"/><Relationship Id="rId181" Type="http://schemas.openxmlformats.org/officeDocument/2006/relationships/customXml" Target="../ink/ink558.xml"/><Relationship Id="rId402" Type="http://schemas.openxmlformats.org/officeDocument/2006/relationships/image" Target="../media/image2423.png"/><Relationship Id="rId279" Type="http://schemas.openxmlformats.org/officeDocument/2006/relationships/customXml" Target="../ink/ink607.xml"/><Relationship Id="rId486" Type="http://schemas.openxmlformats.org/officeDocument/2006/relationships/image" Target="../media/image2465.png"/><Relationship Id="rId43" Type="http://schemas.openxmlformats.org/officeDocument/2006/relationships/image" Target="../media/image22230.png"/><Relationship Id="rId139" Type="http://schemas.openxmlformats.org/officeDocument/2006/relationships/customXml" Target="../ink/ink537.xml"/><Relationship Id="rId346" Type="http://schemas.openxmlformats.org/officeDocument/2006/relationships/image" Target="../media/image2395.png"/><Relationship Id="rId553" Type="http://schemas.openxmlformats.org/officeDocument/2006/relationships/customXml" Target="../ink/ink744.xml"/><Relationship Id="rId192" Type="http://schemas.openxmlformats.org/officeDocument/2006/relationships/image" Target="../media/image2319.png"/><Relationship Id="rId206" Type="http://schemas.openxmlformats.org/officeDocument/2006/relationships/image" Target="../media/image2326.png"/><Relationship Id="rId413" Type="http://schemas.openxmlformats.org/officeDocument/2006/relationships/customXml" Target="../ink/ink674.xml"/><Relationship Id="rId497" Type="http://schemas.openxmlformats.org/officeDocument/2006/relationships/customXml" Target="../ink/ink716.xml"/><Relationship Id="rId620" Type="http://schemas.openxmlformats.org/officeDocument/2006/relationships/image" Target="../media/image2531.png"/><Relationship Id="rId357" Type="http://schemas.openxmlformats.org/officeDocument/2006/relationships/customXml" Target="../ink/ink646.xml"/><Relationship Id="rId54" Type="http://schemas.openxmlformats.org/officeDocument/2006/relationships/customXml" Target="../ink/ink494.xml"/><Relationship Id="rId217" Type="http://schemas.openxmlformats.org/officeDocument/2006/relationships/customXml" Target="../ink/ink576.xml"/><Relationship Id="rId564" Type="http://schemas.openxmlformats.org/officeDocument/2006/relationships/image" Target="../media/image2504.png"/><Relationship Id="rId424" Type="http://schemas.openxmlformats.org/officeDocument/2006/relationships/image" Target="../media/image2434.png"/><Relationship Id="rId631" Type="http://schemas.openxmlformats.org/officeDocument/2006/relationships/customXml" Target="../ink/ink783.xml"/><Relationship Id="rId270" Type="http://schemas.openxmlformats.org/officeDocument/2006/relationships/image" Target="../media/image2357.png"/><Relationship Id="rId65" Type="http://schemas.openxmlformats.org/officeDocument/2006/relationships/customXml" Target="../ink/ink500.xml"/><Relationship Id="rId130" Type="http://schemas.openxmlformats.org/officeDocument/2006/relationships/image" Target="../media/image2288.png"/><Relationship Id="rId368" Type="http://schemas.openxmlformats.org/officeDocument/2006/relationships/image" Target="../media/image2406.png"/><Relationship Id="rId575" Type="http://schemas.openxmlformats.org/officeDocument/2006/relationships/customXml" Target="../ink/ink755.xml"/><Relationship Id="rId228" Type="http://schemas.openxmlformats.org/officeDocument/2006/relationships/image" Target="../media/image2337.png"/><Relationship Id="rId435" Type="http://schemas.openxmlformats.org/officeDocument/2006/relationships/customXml" Target="../ink/ink685.xml"/><Relationship Id="rId642" Type="http://schemas.openxmlformats.org/officeDocument/2006/relationships/image" Target="../media/image2542.png"/><Relationship Id="rId281" Type="http://schemas.openxmlformats.org/officeDocument/2006/relationships/customXml" Target="../ink/ink608.xml"/><Relationship Id="rId502" Type="http://schemas.openxmlformats.org/officeDocument/2006/relationships/image" Target="../media/image2473.png"/><Relationship Id="rId76" Type="http://schemas.openxmlformats.org/officeDocument/2006/relationships/image" Target="../media/image22380.png"/><Relationship Id="rId141" Type="http://schemas.openxmlformats.org/officeDocument/2006/relationships/customXml" Target="../ink/ink538.xml"/><Relationship Id="rId379" Type="http://schemas.openxmlformats.org/officeDocument/2006/relationships/customXml" Target="../ink/ink657.xml"/><Relationship Id="rId586" Type="http://schemas.openxmlformats.org/officeDocument/2006/relationships/image" Target="../media/image2515.png"/><Relationship Id="rId7" Type="http://schemas.openxmlformats.org/officeDocument/2006/relationships/customXml" Target="../ink/ink470.xml"/><Relationship Id="rId239" Type="http://schemas.openxmlformats.org/officeDocument/2006/relationships/customXml" Target="../ink/ink587.xml"/><Relationship Id="rId446" Type="http://schemas.openxmlformats.org/officeDocument/2006/relationships/image" Target="../media/image2445.png"/><Relationship Id="rId292" Type="http://schemas.openxmlformats.org/officeDocument/2006/relationships/image" Target="../media/image2368.png"/><Relationship Id="rId306" Type="http://schemas.openxmlformats.org/officeDocument/2006/relationships/image" Target="../media/image2375.png"/><Relationship Id="rId87" Type="http://schemas.openxmlformats.org/officeDocument/2006/relationships/customXml" Target="../ink/ink511.xml"/><Relationship Id="rId513" Type="http://schemas.openxmlformats.org/officeDocument/2006/relationships/customXml" Target="../ink/ink724.xml"/><Relationship Id="rId597" Type="http://schemas.openxmlformats.org/officeDocument/2006/relationships/customXml" Target="../ink/ink766.xml"/><Relationship Id="rId152" Type="http://schemas.openxmlformats.org/officeDocument/2006/relationships/image" Target="../media/image2299.png"/><Relationship Id="rId457" Type="http://schemas.openxmlformats.org/officeDocument/2006/relationships/customXml" Target="../ink/ink696.xml"/><Relationship Id="rId14" Type="http://schemas.openxmlformats.org/officeDocument/2006/relationships/image" Target="../media/image22090.png"/><Relationship Id="rId317" Type="http://schemas.openxmlformats.org/officeDocument/2006/relationships/customXml" Target="../ink/ink626.xml"/><Relationship Id="rId524" Type="http://schemas.openxmlformats.org/officeDocument/2006/relationships/image" Target="../media/image2484.png"/><Relationship Id="rId98" Type="http://schemas.openxmlformats.org/officeDocument/2006/relationships/image" Target="../media/image22490.png"/><Relationship Id="rId163" Type="http://schemas.openxmlformats.org/officeDocument/2006/relationships/customXml" Target="../ink/ink549.xml"/><Relationship Id="rId370" Type="http://schemas.openxmlformats.org/officeDocument/2006/relationships/image" Target="../media/image2407.png"/><Relationship Id="rId230" Type="http://schemas.openxmlformats.org/officeDocument/2006/relationships/image" Target="../media/image2338.png"/><Relationship Id="rId468" Type="http://schemas.openxmlformats.org/officeDocument/2006/relationships/image" Target="../media/image2456.png"/><Relationship Id="rId25" Type="http://schemas.openxmlformats.org/officeDocument/2006/relationships/customXml" Target="../ink/ink479.xml"/><Relationship Id="rId328" Type="http://schemas.openxmlformats.org/officeDocument/2006/relationships/image" Target="../media/image2386.png"/><Relationship Id="rId535" Type="http://schemas.openxmlformats.org/officeDocument/2006/relationships/customXml" Target="../ink/ink735.xml"/><Relationship Id="rId174" Type="http://schemas.openxmlformats.org/officeDocument/2006/relationships/image" Target="../media/image2310.png"/><Relationship Id="rId381" Type="http://schemas.openxmlformats.org/officeDocument/2006/relationships/customXml" Target="../ink/ink658.xml"/><Relationship Id="rId602" Type="http://schemas.openxmlformats.org/officeDocument/2006/relationships/image" Target="../media/image2523.png"/><Relationship Id="rId241" Type="http://schemas.openxmlformats.org/officeDocument/2006/relationships/customXml" Target="../ink/ink588.xml"/><Relationship Id="rId479" Type="http://schemas.openxmlformats.org/officeDocument/2006/relationships/customXml" Target="../ink/ink707.xml"/><Relationship Id="rId36" Type="http://schemas.openxmlformats.org/officeDocument/2006/relationships/customXml" Target="../ink/ink485.xml"/><Relationship Id="rId339" Type="http://schemas.openxmlformats.org/officeDocument/2006/relationships/customXml" Target="../ink/ink637.xml"/><Relationship Id="rId546" Type="http://schemas.openxmlformats.org/officeDocument/2006/relationships/image" Target="../media/image2495.png"/><Relationship Id="rId101" Type="http://schemas.openxmlformats.org/officeDocument/2006/relationships/customXml" Target="../ink/ink518.xml"/><Relationship Id="rId185" Type="http://schemas.openxmlformats.org/officeDocument/2006/relationships/customXml" Target="../ink/ink560.xml"/><Relationship Id="rId406" Type="http://schemas.openxmlformats.org/officeDocument/2006/relationships/image" Target="../media/image2425.png"/><Relationship Id="rId392" Type="http://schemas.openxmlformats.org/officeDocument/2006/relationships/image" Target="../media/image2418.png"/><Relationship Id="rId613" Type="http://schemas.openxmlformats.org/officeDocument/2006/relationships/customXml" Target="../ink/ink774.xml"/><Relationship Id="rId252" Type="http://schemas.openxmlformats.org/officeDocument/2006/relationships/image" Target="../media/image2154.png"/><Relationship Id="rId47" Type="http://schemas.openxmlformats.org/officeDocument/2006/relationships/image" Target="../media/image885.png"/><Relationship Id="rId112" Type="http://schemas.openxmlformats.org/officeDocument/2006/relationships/image" Target="../media/image2279.png"/><Relationship Id="rId557" Type="http://schemas.openxmlformats.org/officeDocument/2006/relationships/customXml" Target="../ink/ink746.xml"/><Relationship Id="rId196" Type="http://schemas.openxmlformats.org/officeDocument/2006/relationships/image" Target="../media/image2321.png"/><Relationship Id="rId417" Type="http://schemas.openxmlformats.org/officeDocument/2006/relationships/customXml" Target="../ink/ink676.xml"/><Relationship Id="rId624" Type="http://schemas.openxmlformats.org/officeDocument/2006/relationships/image" Target="../media/image2533.png"/><Relationship Id="rId16" Type="http://schemas.openxmlformats.org/officeDocument/2006/relationships/image" Target="../media/image22100.png"/><Relationship Id="rId221" Type="http://schemas.openxmlformats.org/officeDocument/2006/relationships/customXml" Target="../ink/ink578.xml"/><Relationship Id="rId263" Type="http://schemas.openxmlformats.org/officeDocument/2006/relationships/customXml" Target="../ink/ink599.xml"/><Relationship Id="rId319" Type="http://schemas.openxmlformats.org/officeDocument/2006/relationships/customXml" Target="../ink/ink627.xml"/><Relationship Id="rId470" Type="http://schemas.openxmlformats.org/officeDocument/2006/relationships/image" Target="../media/image2457.png"/><Relationship Id="rId526" Type="http://schemas.openxmlformats.org/officeDocument/2006/relationships/image" Target="../media/image2485.png"/><Relationship Id="rId58" Type="http://schemas.openxmlformats.org/officeDocument/2006/relationships/image" Target="../media/image22290.png"/><Relationship Id="rId123" Type="http://schemas.openxmlformats.org/officeDocument/2006/relationships/customXml" Target="../ink/ink529.xml"/><Relationship Id="rId330" Type="http://schemas.openxmlformats.org/officeDocument/2006/relationships/image" Target="../media/image2387.png"/><Relationship Id="rId568" Type="http://schemas.openxmlformats.org/officeDocument/2006/relationships/image" Target="../media/image2506.png"/><Relationship Id="rId165" Type="http://schemas.openxmlformats.org/officeDocument/2006/relationships/customXml" Target="../ink/ink550.xml"/><Relationship Id="rId372" Type="http://schemas.openxmlformats.org/officeDocument/2006/relationships/image" Target="../media/image2408.png"/><Relationship Id="rId428" Type="http://schemas.openxmlformats.org/officeDocument/2006/relationships/image" Target="../media/image2436.png"/><Relationship Id="rId635" Type="http://schemas.openxmlformats.org/officeDocument/2006/relationships/customXml" Target="../ink/ink785.xml"/><Relationship Id="rId232" Type="http://schemas.openxmlformats.org/officeDocument/2006/relationships/image" Target="../media/image2339.png"/><Relationship Id="rId274" Type="http://schemas.openxmlformats.org/officeDocument/2006/relationships/image" Target="../media/image2359.png"/><Relationship Id="rId481" Type="http://schemas.openxmlformats.org/officeDocument/2006/relationships/customXml" Target="../ink/ink708.xml"/><Relationship Id="rId27" Type="http://schemas.openxmlformats.org/officeDocument/2006/relationships/customXml" Target="../ink/ink480.xml"/><Relationship Id="rId69" Type="http://schemas.openxmlformats.org/officeDocument/2006/relationships/customXml" Target="../ink/ink502.xml"/><Relationship Id="rId134" Type="http://schemas.openxmlformats.org/officeDocument/2006/relationships/image" Target="../media/image2290.png"/><Relationship Id="rId537" Type="http://schemas.openxmlformats.org/officeDocument/2006/relationships/customXml" Target="../ink/ink736.xml"/><Relationship Id="rId579" Type="http://schemas.openxmlformats.org/officeDocument/2006/relationships/customXml" Target="../ink/ink757.xml"/><Relationship Id="rId80" Type="http://schemas.openxmlformats.org/officeDocument/2006/relationships/image" Target="../media/image22400.png"/><Relationship Id="rId176" Type="http://schemas.openxmlformats.org/officeDocument/2006/relationships/image" Target="../media/image2311.png"/><Relationship Id="rId341" Type="http://schemas.openxmlformats.org/officeDocument/2006/relationships/customXml" Target="../ink/ink638.xml"/><Relationship Id="rId383" Type="http://schemas.openxmlformats.org/officeDocument/2006/relationships/customXml" Target="../ink/ink659.xml"/><Relationship Id="rId439" Type="http://schemas.openxmlformats.org/officeDocument/2006/relationships/customXml" Target="../ink/ink687.xml"/><Relationship Id="rId590" Type="http://schemas.openxmlformats.org/officeDocument/2006/relationships/image" Target="../media/image2517.png"/><Relationship Id="rId604" Type="http://schemas.openxmlformats.org/officeDocument/2006/relationships/image" Target="../media/image2524.png"/><Relationship Id="rId646" Type="http://schemas.openxmlformats.org/officeDocument/2006/relationships/image" Target="../media/image2544.png"/><Relationship Id="rId201" Type="http://schemas.openxmlformats.org/officeDocument/2006/relationships/customXml" Target="../ink/ink568.xml"/><Relationship Id="rId243" Type="http://schemas.openxmlformats.org/officeDocument/2006/relationships/customXml" Target="../ink/ink589.xml"/><Relationship Id="rId285" Type="http://schemas.openxmlformats.org/officeDocument/2006/relationships/customXml" Target="../ink/ink610.xml"/><Relationship Id="rId450" Type="http://schemas.openxmlformats.org/officeDocument/2006/relationships/image" Target="../media/image2447.png"/><Relationship Id="rId506" Type="http://schemas.openxmlformats.org/officeDocument/2006/relationships/image" Target="../media/image2475.png"/><Relationship Id="rId38" Type="http://schemas.openxmlformats.org/officeDocument/2006/relationships/customXml" Target="../ink/ink486.xml"/><Relationship Id="rId103" Type="http://schemas.openxmlformats.org/officeDocument/2006/relationships/customXml" Target="../ink/ink519.xml"/><Relationship Id="rId310" Type="http://schemas.openxmlformats.org/officeDocument/2006/relationships/image" Target="../media/image2377.png"/><Relationship Id="rId492" Type="http://schemas.openxmlformats.org/officeDocument/2006/relationships/image" Target="../media/image2468.png"/><Relationship Id="rId548" Type="http://schemas.openxmlformats.org/officeDocument/2006/relationships/image" Target="../media/image2496.png"/><Relationship Id="rId91" Type="http://schemas.openxmlformats.org/officeDocument/2006/relationships/customXml" Target="../ink/ink513.xml"/><Relationship Id="rId145" Type="http://schemas.openxmlformats.org/officeDocument/2006/relationships/customXml" Target="../ink/ink540.xml"/><Relationship Id="rId187" Type="http://schemas.openxmlformats.org/officeDocument/2006/relationships/customXml" Target="../ink/ink561.xml"/><Relationship Id="rId352" Type="http://schemas.openxmlformats.org/officeDocument/2006/relationships/image" Target="../media/image2398.png"/><Relationship Id="rId394" Type="http://schemas.openxmlformats.org/officeDocument/2006/relationships/image" Target="../media/image2419.png"/><Relationship Id="rId408" Type="http://schemas.openxmlformats.org/officeDocument/2006/relationships/image" Target="../media/image2426.png"/><Relationship Id="rId615" Type="http://schemas.openxmlformats.org/officeDocument/2006/relationships/customXml" Target="../ink/ink775.xml"/><Relationship Id="rId212" Type="http://schemas.openxmlformats.org/officeDocument/2006/relationships/image" Target="../media/image2329.png"/><Relationship Id="rId254" Type="http://schemas.openxmlformats.org/officeDocument/2006/relationships/image" Target="../media/image2349.png"/><Relationship Id="rId49" Type="http://schemas.openxmlformats.org/officeDocument/2006/relationships/image" Target="../media/image22250.png"/><Relationship Id="rId114" Type="http://schemas.openxmlformats.org/officeDocument/2006/relationships/image" Target="../media/image2280.png"/><Relationship Id="rId296" Type="http://schemas.openxmlformats.org/officeDocument/2006/relationships/image" Target="../media/image2370.png"/><Relationship Id="rId461" Type="http://schemas.openxmlformats.org/officeDocument/2006/relationships/customXml" Target="../ink/ink698.xml"/><Relationship Id="rId517" Type="http://schemas.openxmlformats.org/officeDocument/2006/relationships/customXml" Target="../ink/ink726.xml"/><Relationship Id="rId559" Type="http://schemas.openxmlformats.org/officeDocument/2006/relationships/customXml" Target="../ink/ink747.xml"/><Relationship Id="rId60" Type="http://schemas.openxmlformats.org/officeDocument/2006/relationships/image" Target="../media/image22300.png"/><Relationship Id="rId156" Type="http://schemas.openxmlformats.org/officeDocument/2006/relationships/image" Target="../media/image2301.png"/><Relationship Id="rId198" Type="http://schemas.openxmlformats.org/officeDocument/2006/relationships/image" Target="../media/image2322.png"/><Relationship Id="rId321" Type="http://schemas.openxmlformats.org/officeDocument/2006/relationships/customXml" Target="../ink/ink628.xml"/><Relationship Id="rId363" Type="http://schemas.openxmlformats.org/officeDocument/2006/relationships/customXml" Target="../ink/ink649.xml"/><Relationship Id="rId419" Type="http://schemas.openxmlformats.org/officeDocument/2006/relationships/customXml" Target="../ink/ink677.xml"/><Relationship Id="rId570" Type="http://schemas.openxmlformats.org/officeDocument/2006/relationships/image" Target="../media/image2507.png"/><Relationship Id="rId626" Type="http://schemas.openxmlformats.org/officeDocument/2006/relationships/image" Target="../media/image2534.png"/><Relationship Id="rId223" Type="http://schemas.openxmlformats.org/officeDocument/2006/relationships/customXml" Target="../ink/ink579.xml"/><Relationship Id="rId430" Type="http://schemas.openxmlformats.org/officeDocument/2006/relationships/image" Target="../media/image2437.png"/><Relationship Id="rId18" Type="http://schemas.openxmlformats.org/officeDocument/2006/relationships/image" Target="../media/image22110.png"/><Relationship Id="rId265" Type="http://schemas.openxmlformats.org/officeDocument/2006/relationships/customXml" Target="../ink/ink600.xml"/><Relationship Id="rId472" Type="http://schemas.openxmlformats.org/officeDocument/2006/relationships/image" Target="../media/image2458.png"/><Relationship Id="rId528" Type="http://schemas.openxmlformats.org/officeDocument/2006/relationships/image" Target="../media/image2486.png"/><Relationship Id="rId125" Type="http://schemas.openxmlformats.org/officeDocument/2006/relationships/customXml" Target="../ink/ink530.xml"/><Relationship Id="rId167" Type="http://schemas.openxmlformats.org/officeDocument/2006/relationships/customXml" Target="../ink/ink551.xml"/><Relationship Id="rId332" Type="http://schemas.openxmlformats.org/officeDocument/2006/relationships/image" Target="../media/image2388.png"/><Relationship Id="rId374" Type="http://schemas.openxmlformats.org/officeDocument/2006/relationships/image" Target="../media/image2409.png"/><Relationship Id="rId581" Type="http://schemas.openxmlformats.org/officeDocument/2006/relationships/customXml" Target="../ink/ink758.xml"/><Relationship Id="rId71" Type="http://schemas.openxmlformats.org/officeDocument/2006/relationships/customXml" Target="../ink/ink503.xml"/><Relationship Id="rId234" Type="http://schemas.openxmlformats.org/officeDocument/2006/relationships/image" Target="../media/image2340.png"/><Relationship Id="rId637" Type="http://schemas.openxmlformats.org/officeDocument/2006/relationships/customXml" Target="../ink/ink786.xml"/><Relationship Id="rId2" Type="http://schemas.openxmlformats.org/officeDocument/2006/relationships/notesSlide" Target="../notesSlides/notesSlide5.xml"/><Relationship Id="rId29" Type="http://schemas.openxmlformats.org/officeDocument/2006/relationships/customXml" Target="../ink/ink481.xml"/><Relationship Id="rId276" Type="http://schemas.openxmlformats.org/officeDocument/2006/relationships/image" Target="../media/image2360.png"/><Relationship Id="rId441" Type="http://schemas.openxmlformats.org/officeDocument/2006/relationships/customXml" Target="../ink/ink688.xml"/><Relationship Id="rId483" Type="http://schemas.openxmlformats.org/officeDocument/2006/relationships/customXml" Target="../ink/ink709.xml"/><Relationship Id="rId539" Type="http://schemas.openxmlformats.org/officeDocument/2006/relationships/customXml" Target="../ink/ink737.xml"/><Relationship Id="rId40" Type="http://schemas.openxmlformats.org/officeDocument/2006/relationships/customXml" Target="../ink/ink487.xml"/><Relationship Id="rId136" Type="http://schemas.openxmlformats.org/officeDocument/2006/relationships/image" Target="../media/image2291.png"/><Relationship Id="rId178" Type="http://schemas.openxmlformats.org/officeDocument/2006/relationships/image" Target="../media/image2312.png"/><Relationship Id="rId301" Type="http://schemas.openxmlformats.org/officeDocument/2006/relationships/customXml" Target="../ink/ink618.xml"/><Relationship Id="rId343" Type="http://schemas.openxmlformats.org/officeDocument/2006/relationships/customXml" Target="../ink/ink639.xml"/><Relationship Id="rId550" Type="http://schemas.openxmlformats.org/officeDocument/2006/relationships/image" Target="../media/image2497.png"/><Relationship Id="rId82" Type="http://schemas.openxmlformats.org/officeDocument/2006/relationships/image" Target="../media/image22410.png"/><Relationship Id="rId203" Type="http://schemas.openxmlformats.org/officeDocument/2006/relationships/customXml" Target="../ink/ink569.xml"/><Relationship Id="rId385" Type="http://schemas.openxmlformats.org/officeDocument/2006/relationships/customXml" Target="../ink/ink660.xml"/><Relationship Id="rId592" Type="http://schemas.openxmlformats.org/officeDocument/2006/relationships/image" Target="../media/image2518.png"/><Relationship Id="rId606" Type="http://schemas.openxmlformats.org/officeDocument/2006/relationships/image" Target="../media/image2525.png"/><Relationship Id="rId648" Type="http://schemas.openxmlformats.org/officeDocument/2006/relationships/image" Target="../media/image2545.png"/><Relationship Id="rId245" Type="http://schemas.openxmlformats.org/officeDocument/2006/relationships/customXml" Target="../ink/ink590.xml"/><Relationship Id="rId287" Type="http://schemas.openxmlformats.org/officeDocument/2006/relationships/customXml" Target="../ink/ink611.xml"/><Relationship Id="rId410" Type="http://schemas.openxmlformats.org/officeDocument/2006/relationships/image" Target="../media/image2427.png"/><Relationship Id="rId452" Type="http://schemas.openxmlformats.org/officeDocument/2006/relationships/image" Target="../media/image2448.png"/><Relationship Id="rId494" Type="http://schemas.openxmlformats.org/officeDocument/2006/relationships/image" Target="../media/image2469.png"/><Relationship Id="rId508" Type="http://schemas.openxmlformats.org/officeDocument/2006/relationships/image" Target="../media/image2476.png"/><Relationship Id="rId105" Type="http://schemas.openxmlformats.org/officeDocument/2006/relationships/customXml" Target="../ink/ink520.xml"/><Relationship Id="rId147" Type="http://schemas.openxmlformats.org/officeDocument/2006/relationships/customXml" Target="../ink/ink541.xml"/><Relationship Id="rId312" Type="http://schemas.openxmlformats.org/officeDocument/2006/relationships/image" Target="../media/image2378.png"/><Relationship Id="rId354" Type="http://schemas.openxmlformats.org/officeDocument/2006/relationships/image" Target="../media/image2399.png"/><Relationship Id="rId51" Type="http://schemas.openxmlformats.org/officeDocument/2006/relationships/image" Target="../media/image22260.png"/><Relationship Id="rId93" Type="http://schemas.openxmlformats.org/officeDocument/2006/relationships/customXml" Target="../ink/ink514.xml"/><Relationship Id="rId189" Type="http://schemas.openxmlformats.org/officeDocument/2006/relationships/customXml" Target="../ink/ink562.xml"/><Relationship Id="rId396" Type="http://schemas.openxmlformats.org/officeDocument/2006/relationships/image" Target="../media/image2420.png"/><Relationship Id="rId561" Type="http://schemas.openxmlformats.org/officeDocument/2006/relationships/customXml" Target="../ink/ink748.xml"/><Relationship Id="rId617" Type="http://schemas.openxmlformats.org/officeDocument/2006/relationships/customXml" Target="../ink/ink776.xml"/><Relationship Id="rId214" Type="http://schemas.openxmlformats.org/officeDocument/2006/relationships/image" Target="../media/image2330.png"/><Relationship Id="rId256" Type="http://schemas.openxmlformats.org/officeDocument/2006/relationships/image" Target="../media/image2350.png"/><Relationship Id="rId298" Type="http://schemas.openxmlformats.org/officeDocument/2006/relationships/image" Target="../media/image2371.png"/><Relationship Id="rId421" Type="http://schemas.openxmlformats.org/officeDocument/2006/relationships/customXml" Target="../ink/ink678.xml"/><Relationship Id="rId463" Type="http://schemas.openxmlformats.org/officeDocument/2006/relationships/customXml" Target="../ink/ink699.xml"/><Relationship Id="rId519" Type="http://schemas.openxmlformats.org/officeDocument/2006/relationships/customXml" Target="../ink/ink727.xml"/><Relationship Id="rId116" Type="http://schemas.openxmlformats.org/officeDocument/2006/relationships/image" Target="../media/image2281.png"/><Relationship Id="rId158" Type="http://schemas.openxmlformats.org/officeDocument/2006/relationships/image" Target="../media/image2302.png"/><Relationship Id="rId323" Type="http://schemas.openxmlformats.org/officeDocument/2006/relationships/customXml" Target="../ink/ink629.xml"/><Relationship Id="rId530" Type="http://schemas.openxmlformats.org/officeDocument/2006/relationships/image" Target="../media/image2487.png"/><Relationship Id="rId20" Type="http://schemas.openxmlformats.org/officeDocument/2006/relationships/image" Target="../media/image22120.png"/><Relationship Id="rId62" Type="http://schemas.openxmlformats.org/officeDocument/2006/relationships/image" Target="../media/image22310.png"/><Relationship Id="rId365" Type="http://schemas.openxmlformats.org/officeDocument/2006/relationships/customXml" Target="../ink/ink650.xml"/><Relationship Id="rId572" Type="http://schemas.openxmlformats.org/officeDocument/2006/relationships/image" Target="../media/image2508.png"/><Relationship Id="rId628" Type="http://schemas.openxmlformats.org/officeDocument/2006/relationships/image" Target="../media/image2535.png"/><Relationship Id="rId225" Type="http://schemas.openxmlformats.org/officeDocument/2006/relationships/customXml" Target="../ink/ink580.xml"/><Relationship Id="rId267" Type="http://schemas.openxmlformats.org/officeDocument/2006/relationships/customXml" Target="../ink/ink601.xml"/><Relationship Id="rId432" Type="http://schemas.openxmlformats.org/officeDocument/2006/relationships/image" Target="../media/image2438.png"/><Relationship Id="rId474" Type="http://schemas.openxmlformats.org/officeDocument/2006/relationships/image" Target="../media/image2459.png"/><Relationship Id="rId127" Type="http://schemas.openxmlformats.org/officeDocument/2006/relationships/customXml" Target="../ink/ink531.xml"/><Relationship Id="rId31" Type="http://schemas.openxmlformats.org/officeDocument/2006/relationships/customXml" Target="../ink/ink482.xml"/><Relationship Id="rId73" Type="http://schemas.openxmlformats.org/officeDocument/2006/relationships/customXml" Target="../ink/ink504.xml"/><Relationship Id="rId169" Type="http://schemas.openxmlformats.org/officeDocument/2006/relationships/customXml" Target="../ink/ink552.xml"/><Relationship Id="rId334" Type="http://schemas.openxmlformats.org/officeDocument/2006/relationships/image" Target="../media/image2389.png"/><Relationship Id="rId376" Type="http://schemas.openxmlformats.org/officeDocument/2006/relationships/image" Target="../media/image2410.png"/><Relationship Id="rId541" Type="http://schemas.openxmlformats.org/officeDocument/2006/relationships/customXml" Target="../ink/ink738.xml"/><Relationship Id="rId583" Type="http://schemas.openxmlformats.org/officeDocument/2006/relationships/customXml" Target="../ink/ink759.xml"/><Relationship Id="rId639" Type="http://schemas.openxmlformats.org/officeDocument/2006/relationships/customXml" Target="../ink/ink787.xml"/><Relationship Id="rId4" Type="http://schemas.openxmlformats.org/officeDocument/2006/relationships/image" Target="../media/image22040.png"/><Relationship Id="rId180" Type="http://schemas.openxmlformats.org/officeDocument/2006/relationships/image" Target="../media/image2313.png"/><Relationship Id="rId236" Type="http://schemas.openxmlformats.org/officeDocument/2006/relationships/image" Target="../media/image2341.png"/><Relationship Id="rId278" Type="http://schemas.openxmlformats.org/officeDocument/2006/relationships/image" Target="../media/image2361.png"/><Relationship Id="rId401" Type="http://schemas.openxmlformats.org/officeDocument/2006/relationships/customXml" Target="../ink/ink668.xml"/><Relationship Id="rId443" Type="http://schemas.openxmlformats.org/officeDocument/2006/relationships/customXml" Target="../ink/ink689.xml"/><Relationship Id="rId650" Type="http://schemas.openxmlformats.org/officeDocument/2006/relationships/image" Target="../media/image2546.png"/><Relationship Id="rId303" Type="http://schemas.openxmlformats.org/officeDocument/2006/relationships/customXml" Target="../ink/ink619.xml"/><Relationship Id="rId485" Type="http://schemas.openxmlformats.org/officeDocument/2006/relationships/customXml" Target="../ink/ink710.xml"/><Relationship Id="rId42" Type="http://schemas.openxmlformats.org/officeDocument/2006/relationships/customXml" Target="../ink/ink488.xml"/><Relationship Id="rId84" Type="http://schemas.openxmlformats.org/officeDocument/2006/relationships/image" Target="../media/image22420.png"/><Relationship Id="rId138" Type="http://schemas.openxmlformats.org/officeDocument/2006/relationships/image" Target="../media/image2292.png"/><Relationship Id="rId345" Type="http://schemas.openxmlformats.org/officeDocument/2006/relationships/customXml" Target="../ink/ink640.xml"/><Relationship Id="rId387" Type="http://schemas.openxmlformats.org/officeDocument/2006/relationships/customXml" Target="../ink/ink661.xml"/><Relationship Id="rId510" Type="http://schemas.openxmlformats.org/officeDocument/2006/relationships/image" Target="../media/image2477.png"/><Relationship Id="rId552" Type="http://schemas.openxmlformats.org/officeDocument/2006/relationships/image" Target="../media/image2498.png"/><Relationship Id="rId594" Type="http://schemas.openxmlformats.org/officeDocument/2006/relationships/image" Target="../media/image2519.png"/><Relationship Id="rId608" Type="http://schemas.openxmlformats.org/officeDocument/2006/relationships/image" Target="../media/image2526.png"/><Relationship Id="rId191" Type="http://schemas.openxmlformats.org/officeDocument/2006/relationships/customXml" Target="../ink/ink563.xml"/><Relationship Id="rId205" Type="http://schemas.openxmlformats.org/officeDocument/2006/relationships/customXml" Target="../ink/ink570.xml"/><Relationship Id="rId247" Type="http://schemas.openxmlformats.org/officeDocument/2006/relationships/customXml" Target="../ink/ink591.xml"/><Relationship Id="rId412" Type="http://schemas.openxmlformats.org/officeDocument/2006/relationships/image" Target="../media/image2428.png"/><Relationship Id="rId107" Type="http://schemas.openxmlformats.org/officeDocument/2006/relationships/customXml" Target="../ink/ink521.xml"/><Relationship Id="rId289" Type="http://schemas.openxmlformats.org/officeDocument/2006/relationships/customXml" Target="../ink/ink612.xml"/><Relationship Id="rId454" Type="http://schemas.openxmlformats.org/officeDocument/2006/relationships/image" Target="../media/image2449.png"/><Relationship Id="rId496" Type="http://schemas.openxmlformats.org/officeDocument/2006/relationships/image" Target="../media/image2470.png"/><Relationship Id="rId11" Type="http://schemas.openxmlformats.org/officeDocument/2006/relationships/customXml" Target="../ink/ink472.xml"/><Relationship Id="rId53" Type="http://schemas.openxmlformats.org/officeDocument/2006/relationships/image" Target="../media/image22270.png"/><Relationship Id="rId149" Type="http://schemas.openxmlformats.org/officeDocument/2006/relationships/customXml" Target="../ink/ink542.xml"/><Relationship Id="rId314" Type="http://schemas.openxmlformats.org/officeDocument/2006/relationships/image" Target="../media/image2379.png"/><Relationship Id="rId356" Type="http://schemas.openxmlformats.org/officeDocument/2006/relationships/image" Target="../media/image2400.png"/><Relationship Id="rId398" Type="http://schemas.openxmlformats.org/officeDocument/2006/relationships/image" Target="../media/image2421.png"/><Relationship Id="rId521" Type="http://schemas.openxmlformats.org/officeDocument/2006/relationships/customXml" Target="../ink/ink728.xml"/><Relationship Id="rId563" Type="http://schemas.openxmlformats.org/officeDocument/2006/relationships/customXml" Target="../ink/ink749.xml"/><Relationship Id="rId619" Type="http://schemas.openxmlformats.org/officeDocument/2006/relationships/customXml" Target="../ink/ink777.xml"/><Relationship Id="rId95" Type="http://schemas.openxmlformats.org/officeDocument/2006/relationships/customXml" Target="../ink/ink515.xml"/><Relationship Id="rId160" Type="http://schemas.openxmlformats.org/officeDocument/2006/relationships/image" Target="../media/image2303.png"/><Relationship Id="rId216" Type="http://schemas.openxmlformats.org/officeDocument/2006/relationships/image" Target="../media/image2331.png"/><Relationship Id="rId423" Type="http://schemas.openxmlformats.org/officeDocument/2006/relationships/customXml" Target="../ink/ink679.xml"/><Relationship Id="rId258" Type="http://schemas.openxmlformats.org/officeDocument/2006/relationships/image" Target="../media/image2351.png"/><Relationship Id="rId465" Type="http://schemas.openxmlformats.org/officeDocument/2006/relationships/customXml" Target="../ink/ink700.xml"/><Relationship Id="rId630" Type="http://schemas.openxmlformats.org/officeDocument/2006/relationships/image" Target="../media/image2536.png"/><Relationship Id="rId22" Type="http://schemas.openxmlformats.org/officeDocument/2006/relationships/image" Target="../media/image22130.png"/><Relationship Id="rId64" Type="http://schemas.openxmlformats.org/officeDocument/2006/relationships/image" Target="../media/image22320.png"/><Relationship Id="rId118" Type="http://schemas.openxmlformats.org/officeDocument/2006/relationships/image" Target="../media/image2282.png"/><Relationship Id="rId325" Type="http://schemas.openxmlformats.org/officeDocument/2006/relationships/customXml" Target="../ink/ink630.xml"/><Relationship Id="rId367" Type="http://schemas.openxmlformats.org/officeDocument/2006/relationships/customXml" Target="../ink/ink651.xml"/><Relationship Id="rId532" Type="http://schemas.openxmlformats.org/officeDocument/2006/relationships/image" Target="../media/image2488.png"/><Relationship Id="rId574" Type="http://schemas.openxmlformats.org/officeDocument/2006/relationships/image" Target="../media/image2509.png"/><Relationship Id="rId171" Type="http://schemas.openxmlformats.org/officeDocument/2006/relationships/customXml" Target="../ink/ink553.xml"/><Relationship Id="rId227" Type="http://schemas.openxmlformats.org/officeDocument/2006/relationships/customXml" Target="../ink/ink581.xml"/><Relationship Id="rId269" Type="http://schemas.openxmlformats.org/officeDocument/2006/relationships/customXml" Target="../ink/ink602.xml"/><Relationship Id="rId434" Type="http://schemas.openxmlformats.org/officeDocument/2006/relationships/image" Target="../media/image2439.png"/><Relationship Id="rId476" Type="http://schemas.openxmlformats.org/officeDocument/2006/relationships/image" Target="../media/image2460.png"/><Relationship Id="rId641" Type="http://schemas.openxmlformats.org/officeDocument/2006/relationships/customXml" Target="../ink/ink788.xml"/><Relationship Id="rId33" Type="http://schemas.openxmlformats.org/officeDocument/2006/relationships/customXml" Target="../ink/ink483.xml"/><Relationship Id="rId129" Type="http://schemas.openxmlformats.org/officeDocument/2006/relationships/customXml" Target="../ink/ink532.xml"/><Relationship Id="rId280" Type="http://schemas.openxmlformats.org/officeDocument/2006/relationships/image" Target="../media/image2362.png"/><Relationship Id="rId336" Type="http://schemas.openxmlformats.org/officeDocument/2006/relationships/image" Target="../media/image2390.png"/><Relationship Id="rId501" Type="http://schemas.openxmlformats.org/officeDocument/2006/relationships/customXml" Target="../ink/ink718.xml"/><Relationship Id="rId543" Type="http://schemas.openxmlformats.org/officeDocument/2006/relationships/customXml" Target="../ink/ink739.xml"/><Relationship Id="rId75" Type="http://schemas.openxmlformats.org/officeDocument/2006/relationships/customXml" Target="../ink/ink505.xml"/><Relationship Id="rId140" Type="http://schemas.openxmlformats.org/officeDocument/2006/relationships/image" Target="../media/image2293.png"/><Relationship Id="rId182" Type="http://schemas.openxmlformats.org/officeDocument/2006/relationships/image" Target="../media/image2314.png"/><Relationship Id="rId378" Type="http://schemas.openxmlformats.org/officeDocument/2006/relationships/image" Target="../media/image2411.png"/><Relationship Id="rId403" Type="http://schemas.openxmlformats.org/officeDocument/2006/relationships/customXml" Target="../ink/ink669.xml"/><Relationship Id="rId585" Type="http://schemas.openxmlformats.org/officeDocument/2006/relationships/customXml" Target="../ink/ink760.xml"/><Relationship Id="rId6" Type="http://schemas.openxmlformats.org/officeDocument/2006/relationships/image" Target="../media/image22050.png"/><Relationship Id="rId238" Type="http://schemas.openxmlformats.org/officeDocument/2006/relationships/image" Target="../media/image2342.png"/><Relationship Id="rId445" Type="http://schemas.openxmlformats.org/officeDocument/2006/relationships/customXml" Target="../ink/ink690.xml"/><Relationship Id="rId487" Type="http://schemas.openxmlformats.org/officeDocument/2006/relationships/customXml" Target="../ink/ink711.xml"/><Relationship Id="rId610" Type="http://schemas.openxmlformats.org/officeDocument/2006/relationships/image" Target="../media/image2527.png"/><Relationship Id="rId652" Type="http://schemas.openxmlformats.org/officeDocument/2006/relationships/image" Target="../media/image2547.png"/><Relationship Id="rId291" Type="http://schemas.openxmlformats.org/officeDocument/2006/relationships/customXml" Target="../ink/ink613.xml"/><Relationship Id="rId305" Type="http://schemas.openxmlformats.org/officeDocument/2006/relationships/customXml" Target="../ink/ink620.xml"/><Relationship Id="rId347" Type="http://schemas.openxmlformats.org/officeDocument/2006/relationships/customXml" Target="../ink/ink641.xml"/><Relationship Id="rId512" Type="http://schemas.openxmlformats.org/officeDocument/2006/relationships/image" Target="../media/image2478.png"/><Relationship Id="rId44" Type="http://schemas.openxmlformats.org/officeDocument/2006/relationships/customXml" Target="../ink/ink489.xml"/><Relationship Id="rId86" Type="http://schemas.openxmlformats.org/officeDocument/2006/relationships/image" Target="../media/image22430.png"/><Relationship Id="rId151" Type="http://schemas.openxmlformats.org/officeDocument/2006/relationships/customXml" Target="../ink/ink543.xml"/><Relationship Id="rId389" Type="http://schemas.openxmlformats.org/officeDocument/2006/relationships/customXml" Target="../ink/ink662.xml"/><Relationship Id="rId554" Type="http://schemas.openxmlformats.org/officeDocument/2006/relationships/image" Target="../media/image2499.png"/><Relationship Id="rId596" Type="http://schemas.openxmlformats.org/officeDocument/2006/relationships/image" Target="../media/image2520.png"/><Relationship Id="rId193" Type="http://schemas.openxmlformats.org/officeDocument/2006/relationships/customXml" Target="../ink/ink564.xml"/><Relationship Id="rId207" Type="http://schemas.openxmlformats.org/officeDocument/2006/relationships/customXml" Target="../ink/ink571.xml"/><Relationship Id="rId249" Type="http://schemas.openxmlformats.org/officeDocument/2006/relationships/customXml" Target="../ink/ink592.xml"/><Relationship Id="rId414" Type="http://schemas.openxmlformats.org/officeDocument/2006/relationships/image" Target="../media/image2429.png"/><Relationship Id="rId456" Type="http://schemas.openxmlformats.org/officeDocument/2006/relationships/image" Target="../media/image2450.png"/><Relationship Id="rId498" Type="http://schemas.openxmlformats.org/officeDocument/2006/relationships/image" Target="../media/image2471.png"/><Relationship Id="rId621" Type="http://schemas.openxmlformats.org/officeDocument/2006/relationships/customXml" Target="../ink/ink778.xml"/><Relationship Id="rId13" Type="http://schemas.openxmlformats.org/officeDocument/2006/relationships/customXml" Target="../ink/ink473.xml"/><Relationship Id="rId109" Type="http://schemas.openxmlformats.org/officeDocument/2006/relationships/customXml" Target="../ink/ink522.xml"/><Relationship Id="rId260" Type="http://schemas.openxmlformats.org/officeDocument/2006/relationships/image" Target="../media/image2352.png"/><Relationship Id="rId316" Type="http://schemas.openxmlformats.org/officeDocument/2006/relationships/image" Target="../media/image2380.png"/><Relationship Id="rId523" Type="http://schemas.openxmlformats.org/officeDocument/2006/relationships/customXml" Target="../ink/ink729.xml"/><Relationship Id="rId55" Type="http://schemas.openxmlformats.org/officeDocument/2006/relationships/image" Target="../media/image22280.png"/><Relationship Id="rId97" Type="http://schemas.openxmlformats.org/officeDocument/2006/relationships/customXml" Target="../ink/ink516.xml"/><Relationship Id="rId120" Type="http://schemas.openxmlformats.org/officeDocument/2006/relationships/image" Target="../media/image2283.png"/><Relationship Id="rId358" Type="http://schemas.openxmlformats.org/officeDocument/2006/relationships/image" Target="../media/image2401.png"/><Relationship Id="rId565" Type="http://schemas.openxmlformats.org/officeDocument/2006/relationships/customXml" Target="../ink/ink750.xml"/><Relationship Id="rId162" Type="http://schemas.openxmlformats.org/officeDocument/2006/relationships/image" Target="../media/image2304.png"/><Relationship Id="rId218" Type="http://schemas.openxmlformats.org/officeDocument/2006/relationships/image" Target="../media/image2332.png"/><Relationship Id="rId425" Type="http://schemas.openxmlformats.org/officeDocument/2006/relationships/customXml" Target="../ink/ink680.xml"/><Relationship Id="rId467" Type="http://schemas.openxmlformats.org/officeDocument/2006/relationships/customXml" Target="../ink/ink701.xml"/><Relationship Id="rId632" Type="http://schemas.openxmlformats.org/officeDocument/2006/relationships/image" Target="../media/image2537.png"/><Relationship Id="rId271" Type="http://schemas.openxmlformats.org/officeDocument/2006/relationships/customXml" Target="../ink/ink603.xml"/><Relationship Id="rId24" Type="http://schemas.openxmlformats.org/officeDocument/2006/relationships/image" Target="../media/image22140.png"/><Relationship Id="rId66" Type="http://schemas.openxmlformats.org/officeDocument/2006/relationships/image" Target="../media/image22330.png"/><Relationship Id="rId131" Type="http://schemas.openxmlformats.org/officeDocument/2006/relationships/customXml" Target="../ink/ink533.xml"/><Relationship Id="rId327" Type="http://schemas.openxmlformats.org/officeDocument/2006/relationships/customXml" Target="../ink/ink631.xml"/><Relationship Id="rId369" Type="http://schemas.openxmlformats.org/officeDocument/2006/relationships/customXml" Target="../ink/ink652.xml"/><Relationship Id="rId534" Type="http://schemas.openxmlformats.org/officeDocument/2006/relationships/image" Target="../media/image2489.png"/><Relationship Id="rId576" Type="http://schemas.openxmlformats.org/officeDocument/2006/relationships/image" Target="../media/image2510.png"/><Relationship Id="rId173" Type="http://schemas.openxmlformats.org/officeDocument/2006/relationships/customXml" Target="../ink/ink554.xml"/><Relationship Id="rId229" Type="http://schemas.openxmlformats.org/officeDocument/2006/relationships/customXml" Target="../ink/ink582.xml"/><Relationship Id="rId380" Type="http://schemas.openxmlformats.org/officeDocument/2006/relationships/image" Target="../media/image2412.png"/><Relationship Id="rId436" Type="http://schemas.openxmlformats.org/officeDocument/2006/relationships/image" Target="../media/image2440.png"/><Relationship Id="rId601" Type="http://schemas.openxmlformats.org/officeDocument/2006/relationships/customXml" Target="../ink/ink768.xml"/><Relationship Id="rId643" Type="http://schemas.openxmlformats.org/officeDocument/2006/relationships/customXml" Target="../ink/ink789.xml"/><Relationship Id="rId240" Type="http://schemas.openxmlformats.org/officeDocument/2006/relationships/image" Target="../media/image2343.png"/><Relationship Id="rId478" Type="http://schemas.openxmlformats.org/officeDocument/2006/relationships/image" Target="../media/image2461.png"/><Relationship Id="rId35" Type="http://schemas.openxmlformats.org/officeDocument/2006/relationships/image" Target="../media/image22190.png"/><Relationship Id="rId77" Type="http://schemas.openxmlformats.org/officeDocument/2006/relationships/customXml" Target="../ink/ink506.xml"/><Relationship Id="rId100" Type="http://schemas.openxmlformats.org/officeDocument/2006/relationships/image" Target="../media/image22500.png"/><Relationship Id="rId282" Type="http://schemas.openxmlformats.org/officeDocument/2006/relationships/image" Target="../media/image2363.png"/><Relationship Id="rId338" Type="http://schemas.openxmlformats.org/officeDocument/2006/relationships/image" Target="../media/image2391.png"/><Relationship Id="rId503" Type="http://schemas.openxmlformats.org/officeDocument/2006/relationships/customXml" Target="../ink/ink719.xml"/><Relationship Id="rId545" Type="http://schemas.openxmlformats.org/officeDocument/2006/relationships/customXml" Target="../ink/ink740.xml"/><Relationship Id="rId587" Type="http://schemas.openxmlformats.org/officeDocument/2006/relationships/customXml" Target="../ink/ink761.xml"/><Relationship Id="rId8" Type="http://schemas.openxmlformats.org/officeDocument/2006/relationships/image" Target="../media/image22060.png"/><Relationship Id="rId142" Type="http://schemas.openxmlformats.org/officeDocument/2006/relationships/image" Target="../media/image2294.png"/><Relationship Id="rId184" Type="http://schemas.openxmlformats.org/officeDocument/2006/relationships/image" Target="../media/image2315.png"/><Relationship Id="rId391" Type="http://schemas.openxmlformats.org/officeDocument/2006/relationships/customXml" Target="../ink/ink663.xml"/><Relationship Id="rId405" Type="http://schemas.openxmlformats.org/officeDocument/2006/relationships/customXml" Target="../ink/ink670.xml"/><Relationship Id="rId447" Type="http://schemas.openxmlformats.org/officeDocument/2006/relationships/customXml" Target="../ink/ink691.xml"/><Relationship Id="rId612" Type="http://schemas.openxmlformats.org/officeDocument/2006/relationships/image" Target="../media/image2528.png"/><Relationship Id="rId251" Type="http://schemas.openxmlformats.org/officeDocument/2006/relationships/customXml" Target="../ink/ink593.xml"/><Relationship Id="rId489" Type="http://schemas.openxmlformats.org/officeDocument/2006/relationships/customXml" Target="../ink/ink712.xml"/><Relationship Id="rId46" Type="http://schemas.openxmlformats.org/officeDocument/2006/relationships/customXml" Target="../ink/ink490.xml"/><Relationship Id="rId293" Type="http://schemas.openxmlformats.org/officeDocument/2006/relationships/customXml" Target="../ink/ink614.xml"/><Relationship Id="rId307" Type="http://schemas.openxmlformats.org/officeDocument/2006/relationships/customXml" Target="../ink/ink621.xml"/><Relationship Id="rId349" Type="http://schemas.openxmlformats.org/officeDocument/2006/relationships/customXml" Target="../ink/ink642.xml"/><Relationship Id="rId514" Type="http://schemas.openxmlformats.org/officeDocument/2006/relationships/image" Target="../media/image2479.png"/><Relationship Id="rId556" Type="http://schemas.openxmlformats.org/officeDocument/2006/relationships/image" Target="../media/image2500.png"/><Relationship Id="rId88" Type="http://schemas.openxmlformats.org/officeDocument/2006/relationships/image" Target="../media/image22440.png"/><Relationship Id="rId111" Type="http://schemas.openxmlformats.org/officeDocument/2006/relationships/customXml" Target="../ink/ink523.xml"/><Relationship Id="rId153" Type="http://schemas.openxmlformats.org/officeDocument/2006/relationships/customXml" Target="../ink/ink544.xml"/><Relationship Id="rId195" Type="http://schemas.openxmlformats.org/officeDocument/2006/relationships/customXml" Target="../ink/ink565.xml"/><Relationship Id="rId209" Type="http://schemas.openxmlformats.org/officeDocument/2006/relationships/customXml" Target="../ink/ink572.xml"/><Relationship Id="rId360" Type="http://schemas.openxmlformats.org/officeDocument/2006/relationships/image" Target="../media/image2402.png"/><Relationship Id="rId416" Type="http://schemas.openxmlformats.org/officeDocument/2006/relationships/image" Target="../media/image2430.png"/><Relationship Id="rId598" Type="http://schemas.openxmlformats.org/officeDocument/2006/relationships/image" Target="../media/image2521.png"/><Relationship Id="rId220" Type="http://schemas.openxmlformats.org/officeDocument/2006/relationships/image" Target="../media/image2333.png"/><Relationship Id="rId458" Type="http://schemas.openxmlformats.org/officeDocument/2006/relationships/image" Target="../media/image2451.png"/><Relationship Id="rId623" Type="http://schemas.openxmlformats.org/officeDocument/2006/relationships/customXml" Target="../ink/ink779.xml"/><Relationship Id="rId15" Type="http://schemas.openxmlformats.org/officeDocument/2006/relationships/customXml" Target="../ink/ink474.xml"/><Relationship Id="rId57" Type="http://schemas.openxmlformats.org/officeDocument/2006/relationships/customXml" Target="../ink/ink496.xml"/><Relationship Id="rId262" Type="http://schemas.openxmlformats.org/officeDocument/2006/relationships/image" Target="../media/image2353.png"/><Relationship Id="rId318" Type="http://schemas.openxmlformats.org/officeDocument/2006/relationships/image" Target="../media/image2381.png"/><Relationship Id="rId525" Type="http://schemas.openxmlformats.org/officeDocument/2006/relationships/customXml" Target="../ink/ink730.xml"/><Relationship Id="rId567" Type="http://schemas.openxmlformats.org/officeDocument/2006/relationships/customXml" Target="../ink/ink751.xml"/><Relationship Id="rId99" Type="http://schemas.openxmlformats.org/officeDocument/2006/relationships/customXml" Target="../ink/ink517.xml"/><Relationship Id="rId122" Type="http://schemas.openxmlformats.org/officeDocument/2006/relationships/image" Target="../media/image2284.png"/><Relationship Id="rId164" Type="http://schemas.openxmlformats.org/officeDocument/2006/relationships/image" Target="../media/image2305.png"/><Relationship Id="rId371" Type="http://schemas.openxmlformats.org/officeDocument/2006/relationships/customXml" Target="../ink/ink653.xml"/><Relationship Id="rId427" Type="http://schemas.openxmlformats.org/officeDocument/2006/relationships/customXml" Target="../ink/ink681.xml"/><Relationship Id="rId469" Type="http://schemas.openxmlformats.org/officeDocument/2006/relationships/customXml" Target="../ink/ink702.xml"/><Relationship Id="rId634" Type="http://schemas.openxmlformats.org/officeDocument/2006/relationships/image" Target="../media/image2538.png"/><Relationship Id="rId26" Type="http://schemas.openxmlformats.org/officeDocument/2006/relationships/image" Target="../media/image22150.png"/><Relationship Id="rId231" Type="http://schemas.openxmlformats.org/officeDocument/2006/relationships/customXml" Target="../ink/ink583.xml"/><Relationship Id="rId273" Type="http://schemas.openxmlformats.org/officeDocument/2006/relationships/customXml" Target="../ink/ink604.xml"/><Relationship Id="rId329" Type="http://schemas.openxmlformats.org/officeDocument/2006/relationships/customXml" Target="../ink/ink632.xml"/><Relationship Id="rId480" Type="http://schemas.openxmlformats.org/officeDocument/2006/relationships/image" Target="../media/image2462.png"/><Relationship Id="rId536" Type="http://schemas.openxmlformats.org/officeDocument/2006/relationships/image" Target="../media/image2490.png"/><Relationship Id="rId68" Type="http://schemas.openxmlformats.org/officeDocument/2006/relationships/image" Target="../media/image22340.png"/><Relationship Id="rId133" Type="http://schemas.openxmlformats.org/officeDocument/2006/relationships/customXml" Target="../ink/ink534.xml"/><Relationship Id="rId175" Type="http://schemas.openxmlformats.org/officeDocument/2006/relationships/customXml" Target="../ink/ink555.xml"/><Relationship Id="rId340" Type="http://schemas.openxmlformats.org/officeDocument/2006/relationships/image" Target="../media/image2392.png"/><Relationship Id="rId578" Type="http://schemas.openxmlformats.org/officeDocument/2006/relationships/image" Target="../media/image2511.png"/><Relationship Id="rId200" Type="http://schemas.openxmlformats.org/officeDocument/2006/relationships/image" Target="../media/image2323.png"/><Relationship Id="rId382" Type="http://schemas.openxmlformats.org/officeDocument/2006/relationships/image" Target="../media/image2413.png"/><Relationship Id="rId438" Type="http://schemas.openxmlformats.org/officeDocument/2006/relationships/image" Target="../media/image2441.png"/><Relationship Id="rId603" Type="http://schemas.openxmlformats.org/officeDocument/2006/relationships/customXml" Target="../ink/ink769.xml"/><Relationship Id="rId645" Type="http://schemas.openxmlformats.org/officeDocument/2006/relationships/customXml" Target="../ink/ink790.xml"/><Relationship Id="rId242" Type="http://schemas.openxmlformats.org/officeDocument/2006/relationships/image" Target="../media/image2344.png"/><Relationship Id="rId284" Type="http://schemas.openxmlformats.org/officeDocument/2006/relationships/image" Target="../media/image2364.png"/><Relationship Id="rId491" Type="http://schemas.openxmlformats.org/officeDocument/2006/relationships/customXml" Target="../ink/ink713.xml"/><Relationship Id="rId505" Type="http://schemas.openxmlformats.org/officeDocument/2006/relationships/customXml" Target="../ink/ink720.xml"/><Relationship Id="rId37" Type="http://schemas.openxmlformats.org/officeDocument/2006/relationships/image" Target="../media/image22200.png"/><Relationship Id="rId79" Type="http://schemas.openxmlformats.org/officeDocument/2006/relationships/customXml" Target="../ink/ink507.xml"/><Relationship Id="rId102" Type="http://schemas.openxmlformats.org/officeDocument/2006/relationships/image" Target="../media/image22510.png"/><Relationship Id="rId144" Type="http://schemas.openxmlformats.org/officeDocument/2006/relationships/image" Target="../media/image2295.png"/><Relationship Id="rId547" Type="http://schemas.openxmlformats.org/officeDocument/2006/relationships/customXml" Target="../ink/ink741.xml"/><Relationship Id="rId589" Type="http://schemas.openxmlformats.org/officeDocument/2006/relationships/customXml" Target="../ink/ink762.xml"/><Relationship Id="rId90" Type="http://schemas.openxmlformats.org/officeDocument/2006/relationships/image" Target="../media/image22450.png"/><Relationship Id="rId186" Type="http://schemas.openxmlformats.org/officeDocument/2006/relationships/image" Target="../media/image2316.png"/><Relationship Id="rId351" Type="http://schemas.openxmlformats.org/officeDocument/2006/relationships/customXml" Target="../ink/ink643.xml"/><Relationship Id="rId393" Type="http://schemas.openxmlformats.org/officeDocument/2006/relationships/customXml" Target="../ink/ink664.xml"/><Relationship Id="rId407" Type="http://schemas.openxmlformats.org/officeDocument/2006/relationships/customXml" Target="../ink/ink671.xml"/><Relationship Id="rId449" Type="http://schemas.openxmlformats.org/officeDocument/2006/relationships/customXml" Target="../ink/ink692.xml"/><Relationship Id="rId614" Type="http://schemas.openxmlformats.org/officeDocument/2006/relationships/image" Target="../media/image2529.png"/><Relationship Id="rId211" Type="http://schemas.openxmlformats.org/officeDocument/2006/relationships/customXml" Target="../ink/ink573.xml"/><Relationship Id="rId253" Type="http://schemas.openxmlformats.org/officeDocument/2006/relationships/customXml" Target="../ink/ink594.xml"/><Relationship Id="rId295" Type="http://schemas.openxmlformats.org/officeDocument/2006/relationships/customXml" Target="../ink/ink615.xml"/><Relationship Id="rId309" Type="http://schemas.openxmlformats.org/officeDocument/2006/relationships/customXml" Target="../ink/ink622.xml"/><Relationship Id="rId460" Type="http://schemas.openxmlformats.org/officeDocument/2006/relationships/image" Target="../media/image2452.png"/><Relationship Id="rId516" Type="http://schemas.openxmlformats.org/officeDocument/2006/relationships/image" Target="../media/image2480.png"/><Relationship Id="rId48" Type="http://schemas.openxmlformats.org/officeDocument/2006/relationships/customXml" Target="../ink/ink491.xml"/><Relationship Id="rId113" Type="http://schemas.openxmlformats.org/officeDocument/2006/relationships/customXml" Target="../ink/ink524.xml"/><Relationship Id="rId320" Type="http://schemas.openxmlformats.org/officeDocument/2006/relationships/image" Target="../media/image2382.png"/><Relationship Id="rId558" Type="http://schemas.openxmlformats.org/officeDocument/2006/relationships/image" Target="../media/image2501.png"/><Relationship Id="rId155" Type="http://schemas.openxmlformats.org/officeDocument/2006/relationships/customXml" Target="../ink/ink545.xml"/><Relationship Id="rId197" Type="http://schemas.openxmlformats.org/officeDocument/2006/relationships/customXml" Target="../ink/ink566.xml"/><Relationship Id="rId362" Type="http://schemas.openxmlformats.org/officeDocument/2006/relationships/image" Target="../media/image2403.png"/><Relationship Id="rId418" Type="http://schemas.openxmlformats.org/officeDocument/2006/relationships/image" Target="../media/image2431.png"/><Relationship Id="rId625" Type="http://schemas.openxmlformats.org/officeDocument/2006/relationships/customXml" Target="../ink/ink780.xml"/><Relationship Id="rId222" Type="http://schemas.openxmlformats.org/officeDocument/2006/relationships/image" Target="../media/image2334.png"/><Relationship Id="rId264" Type="http://schemas.openxmlformats.org/officeDocument/2006/relationships/image" Target="../media/image2354.png"/><Relationship Id="rId471" Type="http://schemas.openxmlformats.org/officeDocument/2006/relationships/customXml" Target="../ink/ink703.xml"/><Relationship Id="rId17" Type="http://schemas.openxmlformats.org/officeDocument/2006/relationships/customXml" Target="../ink/ink475.xml"/><Relationship Id="rId59" Type="http://schemas.openxmlformats.org/officeDocument/2006/relationships/customXml" Target="../ink/ink497.xml"/><Relationship Id="rId124" Type="http://schemas.openxmlformats.org/officeDocument/2006/relationships/image" Target="../media/image2285.png"/><Relationship Id="rId527" Type="http://schemas.openxmlformats.org/officeDocument/2006/relationships/customXml" Target="../ink/ink731.xml"/><Relationship Id="rId569" Type="http://schemas.openxmlformats.org/officeDocument/2006/relationships/customXml" Target="../ink/ink752.xml"/><Relationship Id="rId70" Type="http://schemas.openxmlformats.org/officeDocument/2006/relationships/image" Target="../media/image22350.png"/><Relationship Id="rId166" Type="http://schemas.openxmlformats.org/officeDocument/2006/relationships/image" Target="../media/image2306.png"/><Relationship Id="rId331" Type="http://schemas.openxmlformats.org/officeDocument/2006/relationships/customXml" Target="../ink/ink633.xml"/><Relationship Id="rId373" Type="http://schemas.openxmlformats.org/officeDocument/2006/relationships/customXml" Target="../ink/ink654.xml"/><Relationship Id="rId429" Type="http://schemas.openxmlformats.org/officeDocument/2006/relationships/customXml" Target="../ink/ink682.xml"/><Relationship Id="rId580" Type="http://schemas.openxmlformats.org/officeDocument/2006/relationships/image" Target="../media/image2512.png"/><Relationship Id="rId636" Type="http://schemas.openxmlformats.org/officeDocument/2006/relationships/image" Target="../media/image2539.png"/><Relationship Id="rId1" Type="http://schemas.openxmlformats.org/officeDocument/2006/relationships/slideLayout" Target="../slideLayouts/slideLayout7.xml"/><Relationship Id="rId233" Type="http://schemas.openxmlformats.org/officeDocument/2006/relationships/customXml" Target="../ink/ink584.xml"/><Relationship Id="rId440" Type="http://schemas.openxmlformats.org/officeDocument/2006/relationships/image" Target="../media/image2442.png"/><Relationship Id="rId28" Type="http://schemas.openxmlformats.org/officeDocument/2006/relationships/image" Target="../media/image22160.png"/><Relationship Id="rId275" Type="http://schemas.openxmlformats.org/officeDocument/2006/relationships/customXml" Target="../ink/ink605.xml"/><Relationship Id="rId300" Type="http://schemas.openxmlformats.org/officeDocument/2006/relationships/image" Target="../media/image2372.png"/><Relationship Id="rId482" Type="http://schemas.openxmlformats.org/officeDocument/2006/relationships/image" Target="../media/image2463.png"/><Relationship Id="rId538" Type="http://schemas.openxmlformats.org/officeDocument/2006/relationships/image" Target="../media/image2491.png"/><Relationship Id="rId81" Type="http://schemas.openxmlformats.org/officeDocument/2006/relationships/customXml" Target="../ink/ink508.xml"/><Relationship Id="rId135" Type="http://schemas.openxmlformats.org/officeDocument/2006/relationships/customXml" Target="../ink/ink535.xml"/><Relationship Id="rId177" Type="http://schemas.openxmlformats.org/officeDocument/2006/relationships/customXml" Target="../ink/ink556.xml"/><Relationship Id="rId342" Type="http://schemas.openxmlformats.org/officeDocument/2006/relationships/image" Target="../media/image2393.png"/><Relationship Id="rId384" Type="http://schemas.openxmlformats.org/officeDocument/2006/relationships/image" Target="../media/image2414.png"/><Relationship Id="rId591" Type="http://schemas.openxmlformats.org/officeDocument/2006/relationships/customXml" Target="../ink/ink763.xml"/><Relationship Id="rId605" Type="http://schemas.openxmlformats.org/officeDocument/2006/relationships/customXml" Target="../ink/ink770.xml"/><Relationship Id="rId202" Type="http://schemas.openxmlformats.org/officeDocument/2006/relationships/image" Target="../media/image2324.png"/><Relationship Id="rId244" Type="http://schemas.openxmlformats.org/officeDocument/2006/relationships/image" Target="../media/image2345.png"/><Relationship Id="rId647" Type="http://schemas.openxmlformats.org/officeDocument/2006/relationships/customXml" Target="../ink/ink791.xml"/><Relationship Id="rId39" Type="http://schemas.openxmlformats.org/officeDocument/2006/relationships/image" Target="../media/image22210.png"/><Relationship Id="rId286" Type="http://schemas.openxmlformats.org/officeDocument/2006/relationships/image" Target="../media/image2365.png"/><Relationship Id="rId451" Type="http://schemas.openxmlformats.org/officeDocument/2006/relationships/customXml" Target="../ink/ink693.xml"/><Relationship Id="rId493" Type="http://schemas.openxmlformats.org/officeDocument/2006/relationships/customXml" Target="../ink/ink714.xml"/><Relationship Id="rId507" Type="http://schemas.openxmlformats.org/officeDocument/2006/relationships/customXml" Target="../ink/ink721.xml"/><Relationship Id="rId549" Type="http://schemas.openxmlformats.org/officeDocument/2006/relationships/customXml" Target="../ink/ink742.xml"/><Relationship Id="rId50" Type="http://schemas.openxmlformats.org/officeDocument/2006/relationships/customXml" Target="../ink/ink492.xml"/><Relationship Id="rId104" Type="http://schemas.openxmlformats.org/officeDocument/2006/relationships/image" Target="../media/image22520.png"/><Relationship Id="rId146" Type="http://schemas.openxmlformats.org/officeDocument/2006/relationships/image" Target="../media/image2296.png"/><Relationship Id="rId188" Type="http://schemas.openxmlformats.org/officeDocument/2006/relationships/image" Target="../media/image2317.png"/><Relationship Id="rId311" Type="http://schemas.openxmlformats.org/officeDocument/2006/relationships/customXml" Target="../ink/ink623.xml"/><Relationship Id="rId353" Type="http://schemas.openxmlformats.org/officeDocument/2006/relationships/customXml" Target="../ink/ink644.xml"/><Relationship Id="rId395" Type="http://schemas.openxmlformats.org/officeDocument/2006/relationships/customXml" Target="../ink/ink665.xml"/><Relationship Id="rId409" Type="http://schemas.openxmlformats.org/officeDocument/2006/relationships/customXml" Target="../ink/ink672.xml"/><Relationship Id="rId560" Type="http://schemas.openxmlformats.org/officeDocument/2006/relationships/image" Target="../media/image2502.png"/><Relationship Id="rId92" Type="http://schemas.openxmlformats.org/officeDocument/2006/relationships/image" Target="../media/image22460.png"/><Relationship Id="rId213" Type="http://schemas.openxmlformats.org/officeDocument/2006/relationships/customXml" Target="../ink/ink574.xml"/><Relationship Id="rId420" Type="http://schemas.openxmlformats.org/officeDocument/2006/relationships/image" Target="../media/image2432.png"/><Relationship Id="rId616" Type="http://schemas.openxmlformats.org/officeDocument/2006/relationships/image" Target="../media/image2530.png"/><Relationship Id="rId255" Type="http://schemas.openxmlformats.org/officeDocument/2006/relationships/customXml" Target="../ink/ink595.xml"/><Relationship Id="rId297" Type="http://schemas.openxmlformats.org/officeDocument/2006/relationships/customXml" Target="../ink/ink616.xml"/><Relationship Id="rId462" Type="http://schemas.openxmlformats.org/officeDocument/2006/relationships/image" Target="../media/image2453.png"/><Relationship Id="rId518" Type="http://schemas.openxmlformats.org/officeDocument/2006/relationships/image" Target="../media/image2481.png"/><Relationship Id="rId115" Type="http://schemas.openxmlformats.org/officeDocument/2006/relationships/customXml" Target="../ink/ink525.xml"/><Relationship Id="rId157" Type="http://schemas.openxmlformats.org/officeDocument/2006/relationships/customXml" Target="../ink/ink546.xml"/><Relationship Id="rId322" Type="http://schemas.openxmlformats.org/officeDocument/2006/relationships/image" Target="../media/image2383.png"/><Relationship Id="rId364" Type="http://schemas.openxmlformats.org/officeDocument/2006/relationships/image" Target="../media/image2404.png"/><Relationship Id="rId61" Type="http://schemas.openxmlformats.org/officeDocument/2006/relationships/customXml" Target="../ink/ink498.xml"/><Relationship Id="rId199" Type="http://schemas.openxmlformats.org/officeDocument/2006/relationships/customXml" Target="../ink/ink567.xml"/><Relationship Id="rId571" Type="http://schemas.openxmlformats.org/officeDocument/2006/relationships/customXml" Target="../ink/ink753.xml"/><Relationship Id="rId627" Type="http://schemas.openxmlformats.org/officeDocument/2006/relationships/customXml" Target="../ink/ink781.xml"/><Relationship Id="rId19" Type="http://schemas.openxmlformats.org/officeDocument/2006/relationships/customXml" Target="../ink/ink476.xml"/><Relationship Id="rId224" Type="http://schemas.openxmlformats.org/officeDocument/2006/relationships/image" Target="../media/image2335.png"/><Relationship Id="rId266" Type="http://schemas.openxmlformats.org/officeDocument/2006/relationships/image" Target="../media/image2355.png"/><Relationship Id="rId431" Type="http://schemas.openxmlformats.org/officeDocument/2006/relationships/customXml" Target="../ink/ink683.xml"/><Relationship Id="rId473" Type="http://schemas.openxmlformats.org/officeDocument/2006/relationships/customXml" Target="../ink/ink704.xml"/><Relationship Id="rId529" Type="http://schemas.openxmlformats.org/officeDocument/2006/relationships/customXml" Target="../ink/ink732.xml"/><Relationship Id="rId30" Type="http://schemas.openxmlformats.org/officeDocument/2006/relationships/image" Target="../media/image22170.png"/><Relationship Id="rId126" Type="http://schemas.openxmlformats.org/officeDocument/2006/relationships/image" Target="../media/image2286.png"/><Relationship Id="rId168" Type="http://schemas.openxmlformats.org/officeDocument/2006/relationships/image" Target="../media/image2307.png"/><Relationship Id="rId333" Type="http://schemas.openxmlformats.org/officeDocument/2006/relationships/customXml" Target="../ink/ink634.xml"/><Relationship Id="rId540" Type="http://schemas.openxmlformats.org/officeDocument/2006/relationships/image" Target="../media/image2492.png"/><Relationship Id="rId72" Type="http://schemas.openxmlformats.org/officeDocument/2006/relationships/image" Target="../media/image22360.png"/><Relationship Id="rId375" Type="http://schemas.openxmlformats.org/officeDocument/2006/relationships/customXml" Target="../ink/ink655.xml"/><Relationship Id="rId582" Type="http://schemas.openxmlformats.org/officeDocument/2006/relationships/image" Target="../media/image2513.png"/><Relationship Id="rId638" Type="http://schemas.openxmlformats.org/officeDocument/2006/relationships/image" Target="../media/image2540.png"/><Relationship Id="rId3" Type="http://schemas.openxmlformats.org/officeDocument/2006/relationships/customXml" Target="../ink/ink468.xml"/><Relationship Id="rId235" Type="http://schemas.openxmlformats.org/officeDocument/2006/relationships/customXml" Target="../ink/ink585.xml"/><Relationship Id="rId277" Type="http://schemas.openxmlformats.org/officeDocument/2006/relationships/customXml" Target="../ink/ink606.xml"/><Relationship Id="rId400" Type="http://schemas.openxmlformats.org/officeDocument/2006/relationships/image" Target="../media/image2422.png"/><Relationship Id="rId442" Type="http://schemas.openxmlformats.org/officeDocument/2006/relationships/image" Target="../media/image2443.png"/><Relationship Id="rId484" Type="http://schemas.openxmlformats.org/officeDocument/2006/relationships/image" Target="../media/image2464.png"/><Relationship Id="rId137" Type="http://schemas.openxmlformats.org/officeDocument/2006/relationships/customXml" Target="../ink/ink536.xml"/><Relationship Id="rId302" Type="http://schemas.openxmlformats.org/officeDocument/2006/relationships/image" Target="../media/image2373.png"/><Relationship Id="rId344" Type="http://schemas.openxmlformats.org/officeDocument/2006/relationships/image" Target="../media/image2394.png"/><Relationship Id="rId41" Type="http://schemas.openxmlformats.org/officeDocument/2006/relationships/image" Target="../media/image22220.png"/><Relationship Id="rId83" Type="http://schemas.openxmlformats.org/officeDocument/2006/relationships/customXml" Target="../ink/ink509.xml"/><Relationship Id="rId179" Type="http://schemas.openxmlformats.org/officeDocument/2006/relationships/customXml" Target="../ink/ink557.xml"/><Relationship Id="rId386" Type="http://schemas.openxmlformats.org/officeDocument/2006/relationships/image" Target="../media/image2415.png"/><Relationship Id="rId551" Type="http://schemas.openxmlformats.org/officeDocument/2006/relationships/customXml" Target="../ink/ink743.xml"/><Relationship Id="rId593" Type="http://schemas.openxmlformats.org/officeDocument/2006/relationships/customXml" Target="../ink/ink764.xml"/><Relationship Id="rId607" Type="http://schemas.openxmlformats.org/officeDocument/2006/relationships/customXml" Target="../ink/ink771.xml"/><Relationship Id="rId649" Type="http://schemas.openxmlformats.org/officeDocument/2006/relationships/customXml" Target="../ink/ink792.xml"/><Relationship Id="rId190" Type="http://schemas.openxmlformats.org/officeDocument/2006/relationships/image" Target="../media/image2318.png"/><Relationship Id="rId204" Type="http://schemas.openxmlformats.org/officeDocument/2006/relationships/image" Target="../media/image2325.png"/><Relationship Id="rId246" Type="http://schemas.openxmlformats.org/officeDocument/2006/relationships/image" Target="../media/image2346.png"/><Relationship Id="rId288" Type="http://schemas.openxmlformats.org/officeDocument/2006/relationships/image" Target="../media/image2366.png"/><Relationship Id="rId411" Type="http://schemas.openxmlformats.org/officeDocument/2006/relationships/customXml" Target="../ink/ink673.xml"/><Relationship Id="rId453" Type="http://schemas.openxmlformats.org/officeDocument/2006/relationships/customXml" Target="../ink/ink694.xml"/><Relationship Id="rId509" Type="http://schemas.openxmlformats.org/officeDocument/2006/relationships/customXml" Target="../ink/ink722.xml"/><Relationship Id="rId106" Type="http://schemas.openxmlformats.org/officeDocument/2006/relationships/image" Target="../media/image22530.png"/><Relationship Id="rId313" Type="http://schemas.openxmlformats.org/officeDocument/2006/relationships/customXml" Target="../ink/ink624.xml"/><Relationship Id="rId495" Type="http://schemas.openxmlformats.org/officeDocument/2006/relationships/customXml" Target="../ink/ink715.xml"/><Relationship Id="rId10" Type="http://schemas.openxmlformats.org/officeDocument/2006/relationships/image" Target="../media/image22070.png"/><Relationship Id="rId52" Type="http://schemas.openxmlformats.org/officeDocument/2006/relationships/customXml" Target="../ink/ink493.xml"/><Relationship Id="rId94" Type="http://schemas.openxmlformats.org/officeDocument/2006/relationships/image" Target="../media/image22470.png"/><Relationship Id="rId148" Type="http://schemas.openxmlformats.org/officeDocument/2006/relationships/image" Target="../media/image2297.png"/><Relationship Id="rId355" Type="http://schemas.openxmlformats.org/officeDocument/2006/relationships/customXml" Target="../ink/ink645.xml"/><Relationship Id="rId397" Type="http://schemas.openxmlformats.org/officeDocument/2006/relationships/customXml" Target="../ink/ink666.xml"/><Relationship Id="rId520" Type="http://schemas.openxmlformats.org/officeDocument/2006/relationships/image" Target="../media/image2482.png"/><Relationship Id="rId562" Type="http://schemas.openxmlformats.org/officeDocument/2006/relationships/image" Target="../media/image2503.png"/><Relationship Id="rId618" Type="http://schemas.openxmlformats.org/officeDocument/2006/relationships/image" Target="../media/image2138.png"/><Relationship Id="rId215" Type="http://schemas.openxmlformats.org/officeDocument/2006/relationships/customXml" Target="../ink/ink575.xml"/><Relationship Id="rId257" Type="http://schemas.openxmlformats.org/officeDocument/2006/relationships/customXml" Target="../ink/ink596.xml"/><Relationship Id="rId422" Type="http://schemas.openxmlformats.org/officeDocument/2006/relationships/image" Target="../media/image2433.png"/><Relationship Id="rId464" Type="http://schemas.openxmlformats.org/officeDocument/2006/relationships/image" Target="../media/image2454.png"/><Relationship Id="rId299" Type="http://schemas.openxmlformats.org/officeDocument/2006/relationships/customXml" Target="../ink/ink617.xml"/><Relationship Id="rId63" Type="http://schemas.openxmlformats.org/officeDocument/2006/relationships/customXml" Target="../ink/ink499.xml"/><Relationship Id="rId159" Type="http://schemas.openxmlformats.org/officeDocument/2006/relationships/customXml" Target="../ink/ink547.xml"/><Relationship Id="rId366" Type="http://schemas.openxmlformats.org/officeDocument/2006/relationships/image" Target="../media/image2405.png"/><Relationship Id="rId573" Type="http://schemas.openxmlformats.org/officeDocument/2006/relationships/customXml" Target="../ink/ink754.xml"/><Relationship Id="rId226" Type="http://schemas.openxmlformats.org/officeDocument/2006/relationships/image" Target="../media/image2336.png"/><Relationship Id="rId433" Type="http://schemas.openxmlformats.org/officeDocument/2006/relationships/customXml" Target="../ink/ink684.xml"/><Relationship Id="rId640" Type="http://schemas.openxmlformats.org/officeDocument/2006/relationships/image" Target="../media/image2541.png"/><Relationship Id="rId74" Type="http://schemas.openxmlformats.org/officeDocument/2006/relationships/image" Target="../media/image22370.png"/><Relationship Id="rId377" Type="http://schemas.openxmlformats.org/officeDocument/2006/relationships/customXml" Target="../ink/ink656.xml"/><Relationship Id="rId500" Type="http://schemas.openxmlformats.org/officeDocument/2006/relationships/image" Target="../media/image2472.png"/><Relationship Id="rId584" Type="http://schemas.openxmlformats.org/officeDocument/2006/relationships/image" Target="../media/image2514.png"/><Relationship Id="rId5" Type="http://schemas.openxmlformats.org/officeDocument/2006/relationships/customXml" Target="../ink/ink469.xml"/><Relationship Id="rId237" Type="http://schemas.openxmlformats.org/officeDocument/2006/relationships/customXml" Target="../ink/ink586.xml"/><Relationship Id="rId444" Type="http://schemas.openxmlformats.org/officeDocument/2006/relationships/image" Target="../media/image2444.png"/><Relationship Id="rId651" Type="http://schemas.openxmlformats.org/officeDocument/2006/relationships/customXml" Target="../ink/ink793.xml"/><Relationship Id="rId290" Type="http://schemas.openxmlformats.org/officeDocument/2006/relationships/image" Target="../media/image2367.png"/><Relationship Id="rId304" Type="http://schemas.openxmlformats.org/officeDocument/2006/relationships/image" Target="../media/image2374.png"/><Relationship Id="rId388" Type="http://schemas.openxmlformats.org/officeDocument/2006/relationships/image" Target="../media/image2416.png"/><Relationship Id="rId511" Type="http://schemas.openxmlformats.org/officeDocument/2006/relationships/customXml" Target="../ink/ink723.xml"/><Relationship Id="rId609" Type="http://schemas.openxmlformats.org/officeDocument/2006/relationships/customXml" Target="../ink/ink772.xml"/><Relationship Id="rId85" Type="http://schemas.openxmlformats.org/officeDocument/2006/relationships/customXml" Target="../ink/ink510.xml"/><Relationship Id="rId150" Type="http://schemas.openxmlformats.org/officeDocument/2006/relationships/image" Target="../media/image2298.png"/><Relationship Id="rId595" Type="http://schemas.openxmlformats.org/officeDocument/2006/relationships/customXml" Target="../ink/ink765.xml"/><Relationship Id="rId248" Type="http://schemas.openxmlformats.org/officeDocument/2006/relationships/image" Target="../media/image2347.png"/><Relationship Id="rId455" Type="http://schemas.openxmlformats.org/officeDocument/2006/relationships/customXml" Target="../ink/ink695.xml"/><Relationship Id="rId12" Type="http://schemas.openxmlformats.org/officeDocument/2006/relationships/image" Target="../media/image22080.png"/><Relationship Id="rId108" Type="http://schemas.openxmlformats.org/officeDocument/2006/relationships/image" Target="../media/image22540.png"/><Relationship Id="rId315" Type="http://schemas.openxmlformats.org/officeDocument/2006/relationships/customXml" Target="../ink/ink625.xml"/><Relationship Id="rId522" Type="http://schemas.openxmlformats.org/officeDocument/2006/relationships/image" Target="../media/image2483.png"/><Relationship Id="rId96" Type="http://schemas.openxmlformats.org/officeDocument/2006/relationships/image" Target="../media/image22480.png"/><Relationship Id="rId161" Type="http://schemas.openxmlformats.org/officeDocument/2006/relationships/customXml" Target="../ink/ink548.xml"/><Relationship Id="rId399" Type="http://schemas.openxmlformats.org/officeDocument/2006/relationships/customXml" Target="../ink/ink667.xml"/><Relationship Id="rId259" Type="http://schemas.openxmlformats.org/officeDocument/2006/relationships/customXml" Target="../ink/ink597.xml"/><Relationship Id="rId466" Type="http://schemas.openxmlformats.org/officeDocument/2006/relationships/image" Target="../media/image2455.png"/><Relationship Id="rId23" Type="http://schemas.openxmlformats.org/officeDocument/2006/relationships/customXml" Target="../ink/ink478.xml"/><Relationship Id="rId119" Type="http://schemas.openxmlformats.org/officeDocument/2006/relationships/customXml" Target="../ink/ink527.xml"/><Relationship Id="rId326" Type="http://schemas.openxmlformats.org/officeDocument/2006/relationships/image" Target="../media/image2385.png"/><Relationship Id="rId533" Type="http://schemas.openxmlformats.org/officeDocument/2006/relationships/customXml" Target="../ink/ink734.xml"/><Relationship Id="rId172" Type="http://schemas.openxmlformats.org/officeDocument/2006/relationships/image" Target="../media/image2309.png"/><Relationship Id="rId477" Type="http://schemas.openxmlformats.org/officeDocument/2006/relationships/customXml" Target="../ink/ink706.xml"/><Relationship Id="rId600" Type="http://schemas.openxmlformats.org/officeDocument/2006/relationships/image" Target="../media/image2522.png"/><Relationship Id="rId337" Type="http://schemas.openxmlformats.org/officeDocument/2006/relationships/customXml" Target="../ink/ink636.xml"/><Relationship Id="rId34" Type="http://schemas.openxmlformats.org/officeDocument/2006/relationships/customXml" Target="../ink/ink484.xml"/><Relationship Id="rId544" Type="http://schemas.openxmlformats.org/officeDocument/2006/relationships/image" Target="../media/image2494.png"/><Relationship Id="rId183" Type="http://schemas.openxmlformats.org/officeDocument/2006/relationships/customXml" Target="../ink/ink559.xml"/><Relationship Id="rId390" Type="http://schemas.openxmlformats.org/officeDocument/2006/relationships/image" Target="../media/image2417.png"/><Relationship Id="rId404" Type="http://schemas.openxmlformats.org/officeDocument/2006/relationships/image" Target="../media/image2424.png"/><Relationship Id="rId611" Type="http://schemas.openxmlformats.org/officeDocument/2006/relationships/customXml" Target="../ink/ink773.xml"/><Relationship Id="rId250" Type="http://schemas.openxmlformats.org/officeDocument/2006/relationships/image" Target="../media/image2348.png"/><Relationship Id="rId488" Type="http://schemas.openxmlformats.org/officeDocument/2006/relationships/image" Target="../media/image2466.png"/><Relationship Id="rId45" Type="http://schemas.openxmlformats.org/officeDocument/2006/relationships/image" Target="../media/image22240.png"/><Relationship Id="rId110" Type="http://schemas.openxmlformats.org/officeDocument/2006/relationships/image" Target="../media/image22550.png"/><Relationship Id="rId348" Type="http://schemas.openxmlformats.org/officeDocument/2006/relationships/image" Target="../media/image2396.png"/><Relationship Id="rId555" Type="http://schemas.openxmlformats.org/officeDocument/2006/relationships/customXml" Target="../ink/ink745.xml"/><Relationship Id="rId194" Type="http://schemas.openxmlformats.org/officeDocument/2006/relationships/image" Target="../media/image2320.png"/><Relationship Id="rId208" Type="http://schemas.openxmlformats.org/officeDocument/2006/relationships/image" Target="../media/image2327.png"/><Relationship Id="rId415" Type="http://schemas.openxmlformats.org/officeDocument/2006/relationships/customXml" Target="../ink/ink675.xml"/><Relationship Id="rId622" Type="http://schemas.openxmlformats.org/officeDocument/2006/relationships/image" Target="../media/image2532.png"/><Relationship Id="rId261" Type="http://schemas.openxmlformats.org/officeDocument/2006/relationships/customXml" Target="../ink/ink598.xml"/><Relationship Id="rId499" Type="http://schemas.openxmlformats.org/officeDocument/2006/relationships/customXml" Target="../ink/ink717.xml"/><Relationship Id="rId56" Type="http://schemas.openxmlformats.org/officeDocument/2006/relationships/customXml" Target="../ink/ink495.xml"/><Relationship Id="rId359" Type="http://schemas.openxmlformats.org/officeDocument/2006/relationships/customXml" Target="../ink/ink647.xml"/><Relationship Id="rId566" Type="http://schemas.openxmlformats.org/officeDocument/2006/relationships/image" Target="../media/image2505.png"/><Relationship Id="rId121" Type="http://schemas.openxmlformats.org/officeDocument/2006/relationships/customXml" Target="../ink/ink528.xml"/><Relationship Id="rId219" Type="http://schemas.openxmlformats.org/officeDocument/2006/relationships/customXml" Target="../ink/ink577.xml"/><Relationship Id="rId426" Type="http://schemas.openxmlformats.org/officeDocument/2006/relationships/image" Target="../media/image2435.png"/><Relationship Id="rId633" Type="http://schemas.openxmlformats.org/officeDocument/2006/relationships/customXml" Target="../ink/ink784.xml"/><Relationship Id="rId67" Type="http://schemas.openxmlformats.org/officeDocument/2006/relationships/customXml" Target="../ink/ink501.xml"/><Relationship Id="rId272" Type="http://schemas.openxmlformats.org/officeDocument/2006/relationships/image" Target="../media/image2358.png"/><Relationship Id="rId577" Type="http://schemas.openxmlformats.org/officeDocument/2006/relationships/customXml" Target="../ink/ink756.xml"/><Relationship Id="rId132" Type="http://schemas.openxmlformats.org/officeDocument/2006/relationships/image" Target="../media/image2289.png"/><Relationship Id="rId437" Type="http://schemas.openxmlformats.org/officeDocument/2006/relationships/customXml" Target="../ink/ink686.xml"/><Relationship Id="rId644" Type="http://schemas.openxmlformats.org/officeDocument/2006/relationships/image" Target="../media/image2543.png"/><Relationship Id="rId283" Type="http://schemas.openxmlformats.org/officeDocument/2006/relationships/customXml" Target="../ink/ink609.xml"/><Relationship Id="rId490" Type="http://schemas.openxmlformats.org/officeDocument/2006/relationships/image" Target="../media/image2467.png"/><Relationship Id="rId504" Type="http://schemas.openxmlformats.org/officeDocument/2006/relationships/image" Target="../media/image2474.png"/><Relationship Id="rId78" Type="http://schemas.openxmlformats.org/officeDocument/2006/relationships/image" Target="../media/image22390.png"/><Relationship Id="rId143" Type="http://schemas.openxmlformats.org/officeDocument/2006/relationships/customXml" Target="../ink/ink539.xml"/><Relationship Id="rId350" Type="http://schemas.openxmlformats.org/officeDocument/2006/relationships/image" Target="../media/image2397.png"/><Relationship Id="rId588" Type="http://schemas.openxmlformats.org/officeDocument/2006/relationships/image" Target="../media/image2516.png"/><Relationship Id="rId9" Type="http://schemas.openxmlformats.org/officeDocument/2006/relationships/customXml" Target="../ink/ink471.xml"/><Relationship Id="rId210" Type="http://schemas.openxmlformats.org/officeDocument/2006/relationships/image" Target="../media/image2328.png"/><Relationship Id="rId448" Type="http://schemas.openxmlformats.org/officeDocument/2006/relationships/image" Target="../media/image2446.png"/><Relationship Id="rId294" Type="http://schemas.openxmlformats.org/officeDocument/2006/relationships/image" Target="../media/image2369.png"/><Relationship Id="rId308" Type="http://schemas.openxmlformats.org/officeDocument/2006/relationships/image" Target="../media/image2376.png"/><Relationship Id="rId515" Type="http://schemas.openxmlformats.org/officeDocument/2006/relationships/customXml" Target="../ink/ink725.xml"/><Relationship Id="rId89" Type="http://schemas.openxmlformats.org/officeDocument/2006/relationships/customXml" Target="../ink/ink512.xml"/><Relationship Id="rId154" Type="http://schemas.openxmlformats.org/officeDocument/2006/relationships/image" Target="../media/image2300.png"/><Relationship Id="rId361" Type="http://schemas.openxmlformats.org/officeDocument/2006/relationships/customXml" Target="../ink/ink648.xml"/><Relationship Id="rId599" Type="http://schemas.openxmlformats.org/officeDocument/2006/relationships/customXml" Target="../ink/ink767.xml"/><Relationship Id="rId459" Type="http://schemas.openxmlformats.org/officeDocument/2006/relationships/customXml" Target="../ink/ink697.xml"/></Relationships>
</file>

<file path=ppt/slides/_rels/slide6.xml.rels><?xml version="1.0" encoding="UTF-8" standalone="yes"?>
<Relationships xmlns="http://schemas.openxmlformats.org/package/2006/relationships"><Relationship Id="rId117" Type="http://schemas.openxmlformats.org/officeDocument/2006/relationships/image" Target="../media/image2604.png"/><Relationship Id="rId21" Type="http://schemas.openxmlformats.org/officeDocument/2006/relationships/image" Target="../media/image2556.png"/><Relationship Id="rId63" Type="http://schemas.openxmlformats.org/officeDocument/2006/relationships/image" Target="../media/image2577.png"/><Relationship Id="rId159" Type="http://schemas.openxmlformats.org/officeDocument/2006/relationships/image" Target="../media/image2625.png"/><Relationship Id="rId170" Type="http://schemas.openxmlformats.org/officeDocument/2006/relationships/customXml" Target="../ink/ink877.xml"/><Relationship Id="rId191" Type="http://schemas.openxmlformats.org/officeDocument/2006/relationships/image" Target="../media/image2641.png"/><Relationship Id="rId205" Type="http://schemas.openxmlformats.org/officeDocument/2006/relationships/image" Target="../media/image2648.png"/><Relationship Id="rId226" Type="http://schemas.openxmlformats.org/officeDocument/2006/relationships/customXml" Target="../ink/ink905.xml"/><Relationship Id="rId247" Type="http://schemas.openxmlformats.org/officeDocument/2006/relationships/image" Target="../media/image139.png"/><Relationship Id="rId107" Type="http://schemas.openxmlformats.org/officeDocument/2006/relationships/image" Target="../media/image2599.png"/><Relationship Id="rId11" Type="http://schemas.openxmlformats.org/officeDocument/2006/relationships/image" Target="../media/image2551.png"/><Relationship Id="rId32" Type="http://schemas.openxmlformats.org/officeDocument/2006/relationships/customXml" Target="../ink/ink808.xml"/><Relationship Id="rId53" Type="http://schemas.openxmlformats.org/officeDocument/2006/relationships/image" Target="../media/image2572.png"/><Relationship Id="rId74" Type="http://schemas.openxmlformats.org/officeDocument/2006/relationships/customXml" Target="../ink/ink829.xml"/><Relationship Id="rId128" Type="http://schemas.openxmlformats.org/officeDocument/2006/relationships/customXml" Target="../ink/ink856.xml"/><Relationship Id="rId149" Type="http://schemas.openxmlformats.org/officeDocument/2006/relationships/image" Target="../media/image2620.png"/><Relationship Id="rId5" Type="http://schemas.openxmlformats.org/officeDocument/2006/relationships/image" Target="../media/image2548.png"/><Relationship Id="rId95" Type="http://schemas.openxmlformats.org/officeDocument/2006/relationships/image" Target="../media/image2593.png"/><Relationship Id="rId160" Type="http://schemas.openxmlformats.org/officeDocument/2006/relationships/customXml" Target="../ink/ink872.xml"/><Relationship Id="rId181" Type="http://schemas.openxmlformats.org/officeDocument/2006/relationships/image" Target="../media/image2636.png"/><Relationship Id="rId216" Type="http://schemas.openxmlformats.org/officeDocument/2006/relationships/customXml" Target="../ink/ink900.xml"/><Relationship Id="rId237" Type="http://schemas.openxmlformats.org/officeDocument/2006/relationships/image" Target="../media/image134.png"/><Relationship Id="rId258" Type="http://schemas.openxmlformats.org/officeDocument/2006/relationships/customXml" Target="../ink/ink921.xml"/><Relationship Id="rId22" Type="http://schemas.openxmlformats.org/officeDocument/2006/relationships/customXml" Target="../ink/ink803.xml"/><Relationship Id="rId43" Type="http://schemas.openxmlformats.org/officeDocument/2006/relationships/image" Target="../media/image2567.png"/><Relationship Id="rId64" Type="http://schemas.openxmlformats.org/officeDocument/2006/relationships/customXml" Target="../ink/ink824.xml"/><Relationship Id="rId118" Type="http://schemas.openxmlformats.org/officeDocument/2006/relationships/customXml" Target="../ink/ink851.xml"/><Relationship Id="rId139" Type="http://schemas.openxmlformats.org/officeDocument/2006/relationships/image" Target="../media/image2615.png"/><Relationship Id="rId85" Type="http://schemas.openxmlformats.org/officeDocument/2006/relationships/image" Target="../media/image2588.png"/><Relationship Id="rId150" Type="http://schemas.openxmlformats.org/officeDocument/2006/relationships/customXml" Target="../ink/ink867.xml"/><Relationship Id="rId171" Type="http://schemas.openxmlformats.org/officeDocument/2006/relationships/image" Target="../media/image2631.png"/><Relationship Id="rId192" Type="http://schemas.openxmlformats.org/officeDocument/2006/relationships/customXml" Target="../ink/ink888.xml"/><Relationship Id="rId206" Type="http://schemas.openxmlformats.org/officeDocument/2006/relationships/customXml" Target="../ink/ink895.xml"/><Relationship Id="rId227" Type="http://schemas.openxmlformats.org/officeDocument/2006/relationships/image" Target="../media/image2659.png"/><Relationship Id="rId248" Type="http://schemas.openxmlformats.org/officeDocument/2006/relationships/customXml" Target="../ink/ink916.xml"/><Relationship Id="rId12" Type="http://schemas.openxmlformats.org/officeDocument/2006/relationships/customXml" Target="../ink/ink798.xml"/><Relationship Id="rId33" Type="http://schemas.openxmlformats.org/officeDocument/2006/relationships/image" Target="../media/image2562.png"/><Relationship Id="rId108" Type="http://schemas.openxmlformats.org/officeDocument/2006/relationships/customXml" Target="../ink/ink846.xml"/><Relationship Id="rId129" Type="http://schemas.openxmlformats.org/officeDocument/2006/relationships/image" Target="../media/image2610.png"/><Relationship Id="rId54" Type="http://schemas.openxmlformats.org/officeDocument/2006/relationships/customXml" Target="../ink/ink819.xml"/><Relationship Id="rId75" Type="http://schemas.openxmlformats.org/officeDocument/2006/relationships/image" Target="../media/image2583.png"/><Relationship Id="rId96" Type="http://schemas.openxmlformats.org/officeDocument/2006/relationships/customXml" Target="../ink/ink840.xml"/><Relationship Id="rId140" Type="http://schemas.openxmlformats.org/officeDocument/2006/relationships/customXml" Target="../ink/ink862.xml"/><Relationship Id="rId161" Type="http://schemas.openxmlformats.org/officeDocument/2006/relationships/image" Target="../media/image2626.png"/><Relationship Id="rId182" Type="http://schemas.openxmlformats.org/officeDocument/2006/relationships/customXml" Target="../ink/ink883.xml"/><Relationship Id="rId217" Type="http://schemas.openxmlformats.org/officeDocument/2006/relationships/image" Target="../media/image2654.png"/><Relationship Id="rId6" Type="http://schemas.openxmlformats.org/officeDocument/2006/relationships/customXml" Target="../ink/ink795.xml"/><Relationship Id="rId238" Type="http://schemas.openxmlformats.org/officeDocument/2006/relationships/customXml" Target="../ink/ink911.xml"/><Relationship Id="rId259" Type="http://schemas.openxmlformats.org/officeDocument/2006/relationships/image" Target="../media/image145.png"/><Relationship Id="rId23" Type="http://schemas.openxmlformats.org/officeDocument/2006/relationships/image" Target="../media/image2557.png"/><Relationship Id="rId119" Type="http://schemas.openxmlformats.org/officeDocument/2006/relationships/image" Target="../media/image2605.png"/><Relationship Id="rId44" Type="http://schemas.openxmlformats.org/officeDocument/2006/relationships/customXml" Target="../ink/ink814.xml"/><Relationship Id="rId65" Type="http://schemas.openxmlformats.org/officeDocument/2006/relationships/image" Target="../media/image2578.png"/><Relationship Id="rId86" Type="http://schemas.openxmlformats.org/officeDocument/2006/relationships/customXml" Target="../ink/ink835.xml"/><Relationship Id="rId130" Type="http://schemas.openxmlformats.org/officeDocument/2006/relationships/customXml" Target="../ink/ink857.xml"/><Relationship Id="rId151" Type="http://schemas.openxmlformats.org/officeDocument/2006/relationships/image" Target="../media/image2621.png"/><Relationship Id="rId172" Type="http://schemas.openxmlformats.org/officeDocument/2006/relationships/customXml" Target="../ink/ink878.xml"/><Relationship Id="rId193" Type="http://schemas.openxmlformats.org/officeDocument/2006/relationships/image" Target="../media/image2642.png"/><Relationship Id="rId207" Type="http://schemas.openxmlformats.org/officeDocument/2006/relationships/image" Target="../media/image2649.png"/><Relationship Id="rId228" Type="http://schemas.openxmlformats.org/officeDocument/2006/relationships/customXml" Target="../ink/ink906.xml"/><Relationship Id="rId249" Type="http://schemas.openxmlformats.org/officeDocument/2006/relationships/image" Target="../media/image140.png"/><Relationship Id="rId13" Type="http://schemas.openxmlformats.org/officeDocument/2006/relationships/image" Target="../media/image2552.png"/><Relationship Id="rId109" Type="http://schemas.openxmlformats.org/officeDocument/2006/relationships/image" Target="../media/image2600.png"/><Relationship Id="rId260" Type="http://schemas.openxmlformats.org/officeDocument/2006/relationships/customXml" Target="../ink/ink922.xml"/><Relationship Id="rId34" Type="http://schemas.openxmlformats.org/officeDocument/2006/relationships/customXml" Target="../ink/ink809.xml"/><Relationship Id="rId55" Type="http://schemas.openxmlformats.org/officeDocument/2006/relationships/image" Target="../media/image2573.png"/><Relationship Id="rId76" Type="http://schemas.openxmlformats.org/officeDocument/2006/relationships/customXml" Target="../ink/ink830.xml"/><Relationship Id="rId97" Type="http://schemas.openxmlformats.org/officeDocument/2006/relationships/image" Target="../media/image2594.png"/><Relationship Id="rId120" Type="http://schemas.openxmlformats.org/officeDocument/2006/relationships/customXml" Target="../ink/ink852.xml"/><Relationship Id="rId141" Type="http://schemas.openxmlformats.org/officeDocument/2006/relationships/image" Target="../media/image2616.png"/><Relationship Id="rId7" Type="http://schemas.openxmlformats.org/officeDocument/2006/relationships/image" Target="../media/image2549.png"/><Relationship Id="rId162" Type="http://schemas.openxmlformats.org/officeDocument/2006/relationships/customXml" Target="../ink/ink873.xml"/><Relationship Id="rId183" Type="http://schemas.openxmlformats.org/officeDocument/2006/relationships/image" Target="../media/image2637.png"/><Relationship Id="rId218" Type="http://schemas.openxmlformats.org/officeDocument/2006/relationships/customXml" Target="../ink/ink901.xml"/><Relationship Id="rId239" Type="http://schemas.openxmlformats.org/officeDocument/2006/relationships/image" Target="../media/image135.png"/><Relationship Id="rId250" Type="http://schemas.openxmlformats.org/officeDocument/2006/relationships/customXml" Target="../ink/ink917.xml"/><Relationship Id="rId24" Type="http://schemas.openxmlformats.org/officeDocument/2006/relationships/customXml" Target="../ink/ink804.xml"/><Relationship Id="rId45" Type="http://schemas.openxmlformats.org/officeDocument/2006/relationships/image" Target="../media/image2568.png"/><Relationship Id="rId66" Type="http://schemas.openxmlformats.org/officeDocument/2006/relationships/customXml" Target="../ink/ink825.xml"/><Relationship Id="rId87" Type="http://schemas.openxmlformats.org/officeDocument/2006/relationships/image" Target="../media/image2589.png"/><Relationship Id="rId110" Type="http://schemas.openxmlformats.org/officeDocument/2006/relationships/customXml" Target="../ink/ink847.xml"/><Relationship Id="rId131" Type="http://schemas.openxmlformats.org/officeDocument/2006/relationships/image" Target="../media/image2611.png"/><Relationship Id="rId152" Type="http://schemas.openxmlformats.org/officeDocument/2006/relationships/customXml" Target="../ink/ink868.xml"/><Relationship Id="rId173" Type="http://schemas.openxmlformats.org/officeDocument/2006/relationships/image" Target="../media/image2632.png"/><Relationship Id="rId194" Type="http://schemas.openxmlformats.org/officeDocument/2006/relationships/customXml" Target="../ink/ink889.xml"/><Relationship Id="rId208" Type="http://schemas.openxmlformats.org/officeDocument/2006/relationships/customXml" Target="../ink/ink896.xml"/><Relationship Id="rId229" Type="http://schemas.openxmlformats.org/officeDocument/2006/relationships/image" Target="../media/image2660.png"/><Relationship Id="rId240" Type="http://schemas.openxmlformats.org/officeDocument/2006/relationships/customXml" Target="../ink/ink912.xml"/><Relationship Id="rId261" Type="http://schemas.openxmlformats.org/officeDocument/2006/relationships/image" Target="../media/image146.png"/><Relationship Id="rId14" Type="http://schemas.openxmlformats.org/officeDocument/2006/relationships/customXml" Target="../ink/ink799.xml"/><Relationship Id="rId35" Type="http://schemas.openxmlformats.org/officeDocument/2006/relationships/image" Target="../media/image2563.png"/><Relationship Id="rId56" Type="http://schemas.openxmlformats.org/officeDocument/2006/relationships/customXml" Target="../ink/ink820.xml"/><Relationship Id="rId77" Type="http://schemas.openxmlformats.org/officeDocument/2006/relationships/image" Target="../media/image2584.png"/><Relationship Id="rId100" Type="http://schemas.openxmlformats.org/officeDocument/2006/relationships/customXml" Target="../ink/ink842.xml"/><Relationship Id="rId8" Type="http://schemas.openxmlformats.org/officeDocument/2006/relationships/customXml" Target="../ink/ink796.xml"/><Relationship Id="rId98" Type="http://schemas.openxmlformats.org/officeDocument/2006/relationships/customXml" Target="../ink/ink841.xml"/><Relationship Id="rId121" Type="http://schemas.openxmlformats.org/officeDocument/2006/relationships/image" Target="../media/image2606.png"/><Relationship Id="rId142" Type="http://schemas.openxmlformats.org/officeDocument/2006/relationships/customXml" Target="../ink/ink863.xml"/><Relationship Id="rId163" Type="http://schemas.openxmlformats.org/officeDocument/2006/relationships/image" Target="../media/image2627.png"/><Relationship Id="rId184" Type="http://schemas.openxmlformats.org/officeDocument/2006/relationships/customXml" Target="../ink/ink884.xml"/><Relationship Id="rId219" Type="http://schemas.openxmlformats.org/officeDocument/2006/relationships/image" Target="../media/image2655.png"/><Relationship Id="rId230" Type="http://schemas.openxmlformats.org/officeDocument/2006/relationships/customXml" Target="../ink/ink907.xml"/><Relationship Id="rId251" Type="http://schemas.openxmlformats.org/officeDocument/2006/relationships/image" Target="../media/image141.png"/><Relationship Id="rId25" Type="http://schemas.openxmlformats.org/officeDocument/2006/relationships/image" Target="../media/image2558.png"/><Relationship Id="rId46" Type="http://schemas.openxmlformats.org/officeDocument/2006/relationships/customXml" Target="../ink/ink815.xml"/><Relationship Id="rId67" Type="http://schemas.openxmlformats.org/officeDocument/2006/relationships/image" Target="../media/image2579.png"/><Relationship Id="rId88" Type="http://schemas.openxmlformats.org/officeDocument/2006/relationships/customXml" Target="../ink/ink836.xml"/><Relationship Id="rId111" Type="http://schemas.openxmlformats.org/officeDocument/2006/relationships/image" Target="../media/image2601.png"/><Relationship Id="rId132" Type="http://schemas.openxmlformats.org/officeDocument/2006/relationships/customXml" Target="../ink/ink858.xml"/><Relationship Id="rId153" Type="http://schemas.openxmlformats.org/officeDocument/2006/relationships/image" Target="../media/image2622.png"/><Relationship Id="rId174" Type="http://schemas.openxmlformats.org/officeDocument/2006/relationships/customXml" Target="../ink/ink879.xml"/><Relationship Id="rId195" Type="http://schemas.openxmlformats.org/officeDocument/2006/relationships/image" Target="../media/image2643.png"/><Relationship Id="rId209" Type="http://schemas.openxmlformats.org/officeDocument/2006/relationships/image" Target="../media/image2650.png"/><Relationship Id="rId220" Type="http://schemas.openxmlformats.org/officeDocument/2006/relationships/customXml" Target="../ink/ink902.xml"/><Relationship Id="rId241" Type="http://schemas.openxmlformats.org/officeDocument/2006/relationships/image" Target="../media/image136.png"/><Relationship Id="rId15" Type="http://schemas.openxmlformats.org/officeDocument/2006/relationships/image" Target="../media/image2553.png"/><Relationship Id="rId36" Type="http://schemas.openxmlformats.org/officeDocument/2006/relationships/customXml" Target="../ink/ink810.xml"/><Relationship Id="rId57" Type="http://schemas.openxmlformats.org/officeDocument/2006/relationships/image" Target="../media/image2574.png"/><Relationship Id="rId78" Type="http://schemas.openxmlformats.org/officeDocument/2006/relationships/customXml" Target="../ink/ink831.xml"/><Relationship Id="rId99" Type="http://schemas.openxmlformats.org/officeDocument/2006/relationships/image" Target="../media/image2595.png"/><Relationship Id="rId101" Type="http://schemas.openxmlformats.org/officeDocument/2006/relationships/image" Target="../media/image2596.png"/><Relationship Id="rId122" Type="http://schemas.openxmlformats.org/officeDocument/2006/relationships/customXml" Target="../ink/ink853.xml"/><Relationship Id="rId143" Type="http://schemas.openxmlformats.org/officeDocument/2006/relationships/image" Target="../media/image2617.png"/><Relationship Id="rId164" Type="http://schemas.openxmlformats.org/officeDocument/2006/relationships/customXml" Target="../ink/ink874.xml"/><Relationship Id="rId185" Type="http://schemas.openxmlformats.org/officeDocument/2006/relationships/image" Target="../media/image2638.png"/><Relationship Id="rId9" Type="http://schemas.openxmlformats.org/officeDocument/2006/relationships/image" Target="../media/image2550.png"/><Relationship Id="rId210" Type="http://schemas.openxmlformats.org/officeDocument/2006/relationships/customXml" Target="../ink/ink897.xml"/><Relationship Id="rId26" Type="http://schemas.openxmlformats.org/officeDocument/2006/relationships/customXml" Target="../ink/ink805.xml"/><Relationship Id="rId231" Type="http://schemas.openxmlformats.org/officeDocument/2006/relationships/image" Target="../media/image2661.png"/><Relationship Id="rId252" Type="http://schemas.openxmlformats.org/officeDocument/2006/relationships/customXml" Target="../ink/ink918.xml"/><Relationship Id="rId47" Type="http://schemas.openxmlformats.org/officeDocument/2006/relationships/image" Target="../media/image2569.png"/><Relationship Id="rId68" Type="http://schemas.openxmlformats.org/officeDocument/2006/relationships/customXml" Target="../ink/ink826.xml"/><Relationship Id="rId89" Type="http://schemas.openxmlformats.org/officeDocument/2006/relationships/image" Target="../media/image2590.png"/><Relationship Id="rId112" Type="http://schemas.openxmlformats.org/officeDocument/2006/relationships/customXml" Target="../ink/ink848.xml"/><Relationship Id="rId133" Type="http://schemas.openxmlformats.org/officeDocument/2006/relationships/image" Target="../media/image2612.png"/><Relationship Id="rId154" Type="http://schemas.openxmlformats.org/officeDocument/2006/relationships/customXml" Target="../ink/ink869.xml"/><Relationship Id="rId175" Type="http://schemas.openxmlformats.org/officeDocument/2006/relationships/image" Target="../media/image2633.png"/><Relationship Id="rId196" Type="http://schemas.openxmlformats.org/officeDocument/2006/relationships/customXml" Target="../ink/ink890.xml"/><Relationship Id="rId200" Type="http://schemas.openxmlformats.org/officeDocument/2006/relationships/customXml" Target="../ink/ink892.xml"/><Relationship Id="rId16" Type="http://schemas.openxmlformats.org/officeDocument/2006/relationships/customXml" Target="../ink/ink800.xml"/><Relationship Id="rId221" Type="http://schemas.openxmlformats.org/officeDocument/2006/relationships/image" Target="../media/image2656.png"/><Relationship Id="rId242" Type="http://schemas.openxmlformats.org/officeDocument/2006/relationships/customXml" Target="../ink/ink913.xml"/><Relationship Id="rId37" Type="http://schemas.openxmlformats.org/officeDocument/2006/relationships/image" Target="../media/image2564.png"/><Relationship Id="rId58" Type="http://schemas.openxmlformats.org/officeDocument/2006/relationships/customXml" Target="../ink/ink821.xml"/><Relationship Id="rId79" Type="http://schemas.openxmlformats.org/officeDocument/2006/relationships/image" Target="../media/image2585.png"/><Relationship Id="rId102" Type="http://schemas.openxmlformats.org/officeDocument/2006/relationships/customXml" Target="../ink/ink843.xml"/><Relationship Id="rId123" Type="http://schemas.openxmlformats.org/officeDocument/2006/relationships/image" Target="../media/image2607.png"/><Relationship Id="rId144" Type="http://schemas.openxmlformats.org/officeDocument/2006/relationships/customXml" Target="../ink/ink864.xml"/><Relationship Id="rId90" Type="http://schemas.openxmlformats.org/officeDocument/2006/relationships/customXml" Target="../ink/ink837.xml"/><Relationship Id="rId165" Type="http://schemas.openxmlformats.org/officeDocument/2006/relationships/image" Target="../media/image2628.png"/><Relationship Id="rId186" Type="http://schemas.openxmlformats.org/officeDocument/2006/relationships/customXml" Target="../ink/ink885.xml"/><Relationship Id="rId211" Type="http://schemas.openxmlformats.org/officeDocument/2006/relationships/image" Target="../media/image2651.png"/><Relationship Id="rId232" Type="http://schemas.openxmlformats.org/officeDocument/2006/relationships/customXml" Target="../ink/ink908.xml"/><Relationship Id="rId253" Type="http://schemas.openxmlformats.org/officeDocument/2006/relationships/image" Target="../media/image142.png"/><Relationship Id="rId27" Type="http://schemas.openxmlformats.org/officeDocument/2006/relationships/image" Target="../media/image2559.png"/><Relationship Id="rId48" Type="http://schemas.openxmlformats.org/officeDocument/2006/relationships/customXml" Target="../ink/ink816.xml"/><Relationship Id="rId69" Type="http://schemas.openxmlformats.org/officeDocument/2006/relationships/image" Target="../media/image2580.png"/><Relationship Id="rId113" Type="http://schemas.openxmlformats.org/officeDocument/2006/relationships/image" Target="../media/image2602.png"/><Relationship Id="rId134" Type="http://schemas.openxmlformats.org/officeDocument/2006/relationships/customXml" Target="../ink/ink859.xml"/><Relationship Id="rId80" Type="http://schemas.openxmlformats.org/officeDocument/2006/relationships/customXml" Target="../ink/ink832.xml"/><Relationship Id="rId155" Type="http://schemas.openxmlformats.org/officeDocument/2006/relationships/image" Target="../media/image2623.png"/><Relationship Id="rId176" Type="http://schemas.openxmlformats.org/officeDocument/2006/relationships/customXml" Target="../ink/ink880.xml"/><Relationship Id="rId197" Type="http://schemas.openxmlformats.org/officeDocument/2006/relationships/image" Target="../media/image2644.png"/><Relationship Id="rId201" Type="http://schemas.openxmlformats.org/officeDocument/2006/relationships/image" Target="../media/image2646.png"/><Relationship Id="rId222" Type="http://schemas.openxmlformats.org/officeDocument/2006/relationships/customXml" Target="../ink/ink903.xml"/><Relationship Id="rId243" Type="http://schemas.openxmlformats.org/officeDocument/2006/relationships/image" Target="../media/image137.png"/><Relationship Id="rId17" Type="http://schemas.openxmlformats.org/officeDocument/2006/relationships/image" Target="../media/image2554.png"/><Relationship Id="rId38" Type="http://schemas.openxmlformats.org/officeDocument/2006/relationships/customXml" Target="../ink/ink811.xml"/><Relationship Id="rId59" Type="http://schemas.openxmlformats.org/officeDocument/2006/relationships/image" Target="../media/image2575.png"/><Relationship Id="rId103" Type="http://schemas.openxmlformats.org/officeDocument/2006/relationships/image" Target="../media/image2597.png"/><Relationship Id="rId124" Type="http://schemas.openxmlformats.org/officeDocument/2006/relationships/customXml" Target="../ink/ink854.xml"/><Relationship Id="rId70" Type="http://schemas.openxmlformats.org/officeDocument/2006/relationships/customXml" Target="../ink/ink827.xml"/><Relationship Id="rId91" Type="http://schemas.openxmlformats.org/officeDocument/2006/relationships/image" Target="../media/image2591.png"/><Relationship Id="rId145" Type="http://schemas.openxmlformats.org/officeDocument/2006/relationships/image" Target="../media/image2618.png"/><Relationship Id="rId166" Type="http://schemas.openxmlformats.org/officeDocument/2006/relationships/customXml" Target="../ink/ink875.xml"/><Relationship Id="rId187" Type="http://schemas.openxmlformats.org/officeDocument/2006/relationships/image" Target="../media/image2639.png"/><Relationship Id="rId1" Type="http://schemas.openxmlformats.org/officeDocument/2006/relationships/slideLayout" Target="../slideLayouts/slideLayout7.xml"/><Relationship Id="rId212" Type="http://schemas.openxmlformats.org/officeDocument/2006/relationships/customXml" Target="../ink/ink898.xml"/><Relationship Id="rId233" Type="http://schemas.openxmlformats.org/officeDocument/2006/relationships/image" Target="../media/image2662.png"/><Relationship Id="rId254" Type="http://schemas.openxmlformats.org/officeDocument/2006/relationships/customXml" Target="../ink/ink919.xml"/><Relationship Id="rId28" Type="http://schemas.openxmlformats.org/officeDocument/2006/relationships/customXml" Target="../ink/ink806.xml"/><Relationship Id="rId49" Type="http://schemas.openxmlformats.org/officeDocument/2006/relationships/image" Target="../media/image2570.png"/><Relationship Id="rId114" Type="http://schemas.openxmlformats.org/officeDocument/2006/relationships/customXml" Target="../ink/ink849.xml"/><Relationship Id="rId60" Type="http://schemas.openxmlformats.org/officeDocument/2006/relationships/customXml" Target="../ink/ink822.xml"/><Relationship Id="rId81" Type="http://schemas.openxmlformats.org/officeDocument/2006/relationships/image" Target="../media/image2586.png"/><Relationship Id="rId135" Type="http://schemas.openxmlformats.org/officeDocument/2006/relationships/image" Target="../media/image2613.png"/><Relationship Id="rId156" Type="http://schemas.openxmlformats.org/officeDocument/2006/relationships/customXml" Target="../ink/ink870.xml"/><Relationship Id="rId177" Type="http://schemas.openxmlformats.org/officeDocument/2006/relationships/image" Target="../media/image2634.png"/><Relationship Id="rId198" Type="http://schemas.openxmlformats.org/officeDocument/2006/relationships/customXml" Target="../ink/ink891.xml"/><Relationship Id="rId202" Type="http://schemas.openxmlformats.org/officeDocument/2006/relationships/customXml" Target="../ink/ink893.xml"/><Relationship Id="rId223" Type="http://schemas.openxmlformats.org/officeDocument/2006/relationships/image" Target="../media/image2657.png"/><Relationship Id="rId244" Type="http://schemas.openxmlformats.org/officeDocument/2006/relationships/customXml" Target="../ink/ink914.xml"/><Relationship Id="rId18" Type="http://schemas.openxmlformats.org/officeDocument/2006/relationships/customXml" Target="../ink/ink801.xml"/><Relationship Id="rId39" Type="http://schemas.openxmlformats.org/officeDocument/2006/relationships/image" Target="../media/image2565.png"/><Relationship Id="rId50" Type="http://schemas.openxmlformats.org/officeDocument/2006/relationships/customXml" Target="../ink/ink817.xml"/><Relationship Id="rId104" Type="http://schemas.openxmlformats.org/officeDocument/2006/relationships/customXml" Target="../ink/ink844.xml"/><Relationship Id="rId125" Type="http://schemas.openxmlformats.org/officeDocument/2006/relationships/image" Target="../media/image2608.png"/><Relationship Id="rId146" Type="http://schemas.openxmlformats.org/officeDocument/2006/relationships/customXml" Target="../ink/ink865.xml"/><Relationship Id="rId167" Type="http://schemas.openxmlformats.org/officeDocument/2006/relationships/image" Target="../media/image2629.png"/><Relationship Id="rId188" Type="http://schemas.openxmlformats.org/officeDocument/2006/relationships/customXml" Target="../ink/ink886.xml"/><Relationship Id="rId71" Type="http://schemas.openxmlformats.org/officeDocument/2006/relationships/image" Target="../media/image2581.png"/><Relationship Id="rId92" Type="http://schemas.openxmlformats.org/officeDocument/2006/relationships/customXml" Target="../ink/ink838.xml"/><Relationship Id="rId213" Type="http://schemas.openxmlformats.org/officeDocument/2006/relationships/image" Target="../media/image2652.png"/><Relationship Id="rId234" Type="http://schemas.openxmlformats.org/officeDocument/2006/relationships/customXml" Target="../ink/ink909.xml"/><Relationship Id="rId2" Type="http://schemas.openxmlformats.org/officeDocument/2006/relationships/notesSlide" Target="../notesSlides/notesSlide6.xml"/><Relationship Id="rId29" Type="http://schemas.openxmlformats.org/officeDocument/2006/relationships/image" Target="../media/image2560.png"/><Relationship Id="rId255" Type="http://schemas.openxmlformats.org/officeDocument/2006/relationships/image" Target="../media/image143.png"/><Relationship Id="rId40" Type="http://schemas.openxmlformats.org/officeDocument/2006/relationships/customXml" Target="../ink/ink812.xml"/><Relationship Id="rId115" Type="http://schemas.openxmlformats.org/officeDocument/2006/relationships/image" Target="../media/image2603.png"/><Relationship Id="rId136" Type="http://schemas.openxmlformats.org/officeDocument/2006/relationships/customXml" Target="../ink/ink860.xml"/><Relationship Id="rId157" Type="http://schemas.openxmlformats.org/officeDocument/2006/relationships/image" Target="../media/image2624.png"/><Relationship Id="rId178" Type="http://schemas.openxmlformats.org/officeDocument/2006/relationships/customXml" Target="../ink/ink881.xml"/><Relationship Id="rId61" Type="http://schemas.openxmlformats.org/officeDocument/2006/relationships/image" Target="../media/image2576.png"/><Relationship Id="rId82" Type="http://schemas.openxmlformats.org/officeDocument/2006/relationships/customXml" Target="../ink/ink833.xml"/><Relationship Id="rId199" Type="http://schemas.openxmlformats.org/officeDocument/2006/relationships/image" Target="../media/image2645.png"/><Relationship Id="rId203" Type="http://schemas.openxmlformats.org/officeDocument/2006/relationships/image" Target="../media/image2647.png"/><Relationship Id="rId19" Type="http://schemas.openxmlformats.org/officeDocument/2006/relationships/image" Target="../media/image2555.png"/><Relationship Id="rId224" Type="http://schemas.openxmlformats.org/officeDocument/2006/relationships/customXml" Target="../ink/ink904.xml"/><Relationship Id="rId245" Type="http://schemas.openxmlformats.org/officeDocument/2006/relationships/image" Target="../media/image138.png"/><Relationship Id="rId30" Type="http://schemas.openxmlformats.org/officeDocument/2006/relationships/customXml" Target="../ink/ink807.xml"/><Relationship Id="rId105" Type="http://schemas.openxmlformats.org/officeDocument/2006/relationships/image" Target="../media/image2598.png"/><Relationship Id="rId126" Type="http://schemas.openxmlformats.org/officeDocument/2006/relationships/customXml" Target="../ink/ink855.xml"/><Relationship Id="rId147" Type="http://schemas.openxmlformats.org/officeDocument/2006/relationships/image" Target="../media/image2619.png"/><Relationship Id="rId168" Type="http://schemas.openxmlformats.org/officeDocument/2006/relationships/customXml" Target="../ink/ink876.xml"/><Relationship Id="rId51" Type="http://schemas.openxmlformats.org/officeDocument/2006/relationships/image" Target="../media/image2571.png"/><Relationship Id="rId72" Type="http://schemas.openxmlformats.org/officeDocument/2006/relationships/customXml" Target="../ink/ink828.xml"/><Relationship Id="rId93" Type="http://schemas.openxmlformats.org/officeDocument/2006/relationships/image" Target="../media/image2592.png"/><Relationship Id="rId189" Type="http://schemas.openxmlformats.org/officeDocument/2006/relationships/image" Target="../media/image2640.png"/><Relationship Id="rId3" Type="http://schemas.openxmlformats.org/officeDocument/2006/relationships/image" Target="NULL"/><Relationship Id="rId214" Type="http://schemas.openxmlformats.org/officeDocument/2006/relationships/customXml" Target="../ink/ink899.xml"/><Relationship Id="rId235" Type="http://schemas.openxmlformats.org/officeDocument/2006/relationships/image" Target="../media/image2663.png"/><Relationship Id="rId256" Type="http://schemas.openxmlformats.org/officeDocument/2006/relationships/customXml" Target="../ink/ink920.xml"/><Relationship Id="rId116" Type="http://schemas.openxmlformats.org/officeDocument/2006/relationships/customXml" Target="../ink/ink850.xml"/><Relationship Id="rId137" Type="http://schemas.openxmlformats.org/officeDocument/2006/relationships/image" Target="../media/image2614.png"/><Relationship Id="rId158" Type="http://schemas.openxmlformats.org/officeDocument/2006/relationships/customXml" Target="../ink/ink871.xml"/><Relationship Id="rId20" Type="http://schemas.openxmlformats.org/officeDocument/2006/relationships/customXml" Target="../ink/ink802.xml"/><Relationship Id="rId41" Type="http://schemas.openxmlformats.org/officeDocument/2006/relationships/image" Target="../media/image2566.png"/><Relationship Id="rId62" Type="http://schemas.openxmlformats.org/officeDocument/2006/relationships/customXml" Target="../ink/ink823.xml"/><Relationship Id="rId83" Type="http://schemas.openxmlformats.org/officeDocument/2006/relationships/image" Target="../media/image2587.png"/><Relationship Id="rId179" Type="http://schemas.openxmlformats.org/officeDocument/2006/relationships/image" Target="../media/image2635.png"/><Relationship Id="rId190" Type="http://schemas.openxmlformats.org/officeDocument/2006/relationships/customXml" Target="../ink/ink887.xml"/><Relationship Id="rId204" Type="http://schemas.openxmlformats.org/officeDocument/2006/relationships/customXml" Target="../ink/ink894.xml"/><Relationship Id="rId225" Type="http://schemas.openxmlformats.org/officeDocument/2006/relationships/image" Target="../media/image2658.png"/><Relationship Id="rId246" Type="http://schemas.openxmlformats.org/officeDocument/2006/relationships/customXml" Target="../ink/ink915.xml"/><Relationship Id="rId106" Type="http://schemas.openxmlformats.org/officeDocument/2006/relationships/customXml" Target="../ink/ink845.xml"/><Relationship Id="rId127" Type="http://schemas.openxmlformats.org/officeDocument/2006/relationships/image" Target="../media/image2609.png"/><Relationship Id="rId10" Type="http://schemas.openxmlformats.org/officeDocument/2006/relationships/customXml" Target="../ink/ink797.xml"/><Relationship Id="rId31" Type="http://schemas.openxmlformats.org/officeDocument/2006/relationships/image" Target="../media/image2561.png"/><Relationship Id="rId52" Type="http://schemas.openxmlformats.org/officeDocument/2006/relationships/customXml" Target="../ink/ink818.xml"/><Relationship Id="rId73" Type="http://schemas.openxmlformats.org/officeDocument/2006/relationships/image" Target="../media/image2582.png"/><Relationship Id="rId94" Type="http://schemas.openxmlformats.org/officeDocument/2006/relationships/customXml" Target="../ink/ink839.xml"/><Relationship Id="rId148" Type="http://schemas.openxmlformats.org/officeDocument/2006/relationships/customXml" Target="../ink/ink866.xml"/><Relationship Id="rId169" Type="http://schemas.openxmlformats.org/officeDocument/2006/relationships/image" Target="../media/image2630.png"/><Relationship Id="rId4" Type="http://schemas.openxmlformats.org/officeDocument/2006/relationships/customXml" Target="../ink/ink794.xml"/><Relationship Id="rId180" Type="http://schemas.openxmlformats.org/officeDocument/2006/relationships/customXml" Target="../ink/ink882.xml"/><Relationship Id="rId215" Type="http://schemas.openxmlformats.org/officeDocument/2006/relationships/image" Target="../media/image2653.png"/><Relationship Id="rId236" Type="http://schemas.openxmlformats.org/officeDocument/2006/relationships/customXml" Target="../ink/ink910.xml"/><Relationship Id="rId257" Type="http://schemas.openxmlformats.org/officeDocument/2006/relationships/image" Target="../media/image144.png"/><Relationship Id="rId42" Type="http://schemas.openxmlformats.org/officeDocument/2006/relationships/customXml" Target="../ink/ink813.xml"/><Relationship Id="rId84" Type="http://schemas.openxmlformats.org/officeDocument/2006/relationships/customXml" Target="../ink/ink834.xml"/><Relationship Id="rId138" Type="http://schemas.openxmlformats.org/officeDocument/2006/relationships/customXml" Target="../ink/ink861.xml"/></Relationships>
</file>

<file path=ppt/slides/_rels/slide7.xml.rels><?xml version="1.0" encoding="UTF-8" standalone="yes"?>
<Relationships xmlns="http://schemas.openxmlformats.org/package/2006/relationships"><Relationship Id="rId117" Type="http://schemas.openxmlformats.org/officeDocument/2006/relationships/customXml" Target="../ink/ink979.xml"/><Relationship Id="rId671" Type="http://schemas.openxmlformats.org/officeDocument/2006/relationships/customXml" Target="../ink/ink1256.xml"/><Relationship Id="rId769" Type="http://schemas.openxmlformats.org/officeDocument/2006/relationships/customXml" Target="../ink/ink1305.xml"/><Relationship Id="rId21" Type="http://schemas.openxmlformats.org/officeDocument/2006/relationships/customXml" Target="../ink/ink931.xml"/><Relationship Id="rId324" Type="http://schemas.openxmlformats.org/officeDocument/2006/relationships/image" Target="../media/image2822.png"/><Relationship Id="rId531" Type="http://schemas.openxmlformats.org/officeDocument/2006/relationships/customXml" Target="../ink/ink1186.xml"/><Relationship Id="rId629" Type="http://schemas.openxmlformats.org/officeDocument/2006/relationships/customXml" Target="../ink/ink1235.xml"/><Relationship Id="rId170" Type="http://schemas.openxmlformats.org/officeDocument/2006/relationships/image" Target="../media/image2745.png"/><Relationship Id="rId836" Type="http://schemas.openxmlformats.org/officeDocument/2006/relationships/image" Target="../media/image149.png"/><Relationship Id="rId268" Type="http://schemas.openxmlformats.org/officeDocument/2006/relationships/image" Target="../media/image2794.png"/><Relationship Id="rId475" Type="http://schemas.openxmlformats.org/officeDocument/2006/relationships/customXml" Target="../ink/ink1158.xml"/><Relationship Id="rId682" Type="http://schemas.openxmlformats.org/officeDocument/2006/relationships/image" Target="../media/image3001.png"/><Relationship Id="rId32" Type="http://schemas.openxmlformats.org/officeDocument/2006/relationships/image" Target="../media/image2677.png"/><Relationship Id="rId128" Type="http://schemas.openxmlformats.org/officeDocument/2006/relationships/image" Target="../media/image2724.png"/><Relationship Id="rId335" Type="http://schemas.openxmlformats.org/officeDocument/2006/relationships/customXml" Target="../ink/ink1088.xml"/><Relationship Id="rId542" Type="http://schemas.openxmlformats.org/officeDocument/2006/relationships/image" Target="../media/image2931.png"/><Relationship Id="rId181" Type="http://schemas.openxmlformats.org/officeDocument/2006/relationships/customXml" Target="../ink/ink1011.xml"/><Relationship Id="rId402" Type="http://schemas.openxmlformats.org/officeDocument/2006/relationships/image" Target="../media/image2861.png"/><Relationship Id="rId847" Type="http://schemas.openxmlformats.org/officeDocument/2006/relationships/customXml" Target="../ink/ink1344.xml"/><Relationship Id="rId279" Type="http://schemas.openxmlformats.org/officeDocument/2006/relationships/customXml" Target="../ink/ink1060.xml"/><Relationship Id="rId486" Type="http://schemas.openxmlformats.org/officeDocument/2006/relationships/image" Target="../media/image2903.png"/><Relationship Id="rId693" Type="http://schemas.openxmlformats.org/officeDocument/2006/relationships/customXml" Target="../ink/ink1267.xml"/><Relationship Id="rId707" Type="http://schemas.openxmlformats.org/officeDocument/2006/relationships/customXml" Target="../ink/ink1274.xml"/><Relationship Id="rId43" Type="http://schemas.openxmlformats.org/officeDocument/2006/relationships/customXml" Target="../ink/ink942.xml"/><Relationship Id="rId139" Type="http://schemas.openxmlformats.org/officeDocument/2006/relationships/customXml" Target="../ink/ink990.xml"/><Relationship Id="rId346" Type="http://schemas.openxmlformats.org/officeDocument/2006/relationships/image" Target="../media/image2833.png"/><Relationship Id="rId553" Type="http://schemas.openxmlformats.org/officeDocument/2006/relationships/customXml" Target="../ink/ink1197.xml"/><Relationship Id="rId760" Type="http://schemas.openxmlformats.org/officeDocument/2006/relationships/image" Target="../media/image3040.png"/><Relationship Id="rId192" Type="http://schemas.openxmlformats.org/officeDocument/2006/relationships/image" Target="../media/image2756.png"/><Relationship Id="rId206" Type="http://schemas.openxmlformats.org/officeDocument/2006/relationships/image" Target="../media/image2763.png"/><Relationship Id="rId413" Type="http://schemas.openxmlformats.org/officeDocument/2006/relationships/customXml" Target="../ink/ink1127.xml"/><Relationship Id="rId858" Type="http://schemas.openxmlformats.org/officeDocument/2006/relationships/image" Target="../media/image161.png"/><Relationship Id="rId497" Type="http://schemas.openxmlformats.org/officeDocument/2006/relationships/customXml" Target="../ink/ink1169.xml"/><Relationship Id="rId620" Type="http://schemas.openxmlformats.org/officeDocument/2006/relationships/image" Target="../media/image2970.png"/><Relationship Id="rId718" Type="http://schemas.openxmlformats.org/officeDocument/2006/relationships/image" Target="../media/image3019.png"/><Relationship Id="rId357" Type="http://schemas.openxmlformats.org/officeDocument/2006/relationships/customXml" Target="../ink/ink1099.xml"/><Relationship Id="rId54" Type="http://schemas.openxmlformats.org/officeDocument/2006/relationships/image" Target="../media/image2154.png"/><Relationship Id="rId217" Type="http://schemas.openxmlformats.org/officeDocument/2006/relationships/customXml" Target="../ink/ink1029.xml"/><Relationship Id="rId564" Type="http://schemas.openxmlformats.org/officeDocument/2006/relationships/image" Target="../media/image2942.png"/><Relationship Id="rId771" Type="http://schemas.openxmlformats.org/officeDocument/2006/relationships/customXml" Target="../ink/ink1306.xml"/><Relationship Id="rId424" Type="http://schemas.openxmlformats.org/officeDocument/2006/relationships/image" Target="../media/image2872.png"/><Relationship Id="rId631" Type="http://schemas.openxmlformats.org/officeDocument/2006/relationships/customXml" Target="../ink/ink1236.xml"/><Relationship Id="rId729" Type="http://schemas.openxmlformats.org/officeDocument/2006/relationships/customXml" Target="../ink/ink1285.xml"/><Relationship Id="rId270" Type="http://schemas.openxmlformats.org/officeDocument/2006/relationships/image" Target="../media/image2795.png"/><Relationship Id="rId65" Type="http://schemas.openxmlformats.org/officeDocument/2006/relationships/customXml" Target="../ink/ink953.xml"/><Relationship Id="rId130" Type="http://schemas.openxmlformats.org/officeDocument/2006/relationships/image" Target="../media/image2725.png"/><Relationship Id="rId368" Type="http://schemas.openxmlformats.org/officeDocument/2006/relationships/image" Target="../media/image2844.png"/><Relationship Id="rId575" Type="http://schemas.openxmlformats.org/officeDocument/2006/relationships/customXml" Target="../ink/ink1208.xml"/><Relationship Id="rId782" Type="http://schemas.openxmlformats.org/officeDocument/2006/relationships/image" Target="../media/image3051.png"/><Relationship Id="rId228" Type="http://schemas.openxmlformats.org/officeDocument/2006/relationships/image" Target="../media/image2774.png"/><Relationship Id="rId435" Type="http://schemas.openxmlformats.org/officeDocument/2006/relationships/customXml" Target="../ink/ink1138.xml"/><Relationship Id="rId642" Type="http://schemas.openxmlformats.org/officeDocument/2006/relationships/image" Target="../media/image2981.png"/><Relationship Id="rId281" Type="http://schemas.openxmlformats.org/officeDocument/2006/relationships/customXml" Target="../ink/ink1061.xml"/><Relationship Id="rId502" Type="http://schemas.openxmlformats.org/officeDocument/2006/relationships/image" Target="../media/image2911.png"/><Relationship Id="rId76" Type="http://schemas.openxmlformats.org/officeDocument/2006/relationships/image" Target="../media/image2698.png"/><Relationship Id="rId141" Type="http://schemas.openxmlformats.org/officeDocument/2006/relationships/customXml" Target="../ink/ink991.xml"/><Relationship Id="rId379" Type="http://schemas.openxmlformats.org/officeDocument/2006/relationships/customXml" Target="../ink/ink1110.xml"/><Relationship Id="rId586" Type="http://schemas.openxmlformats.org/officeDocument/2006/relationships/image" Target="../media/image2953.png"/><Relationship Id="rId793" Type="http://schemas.openxmlformats.org/officeDocument/2006/relationships/customXml" Target="../ink/ink1317.xml"/><Relationship Id="rId807" Type="http://schemas.openxmlformats.org/officeDocument/2006/relationships/customXml" Target="../ink/ink1324.xml"/><Relationship Id="rId7" Type="http://schemas.openxmlformats.org/officeDocument/2006/relationships/customXml" Target="../ink/ink924.xml"/><Relationship Id="rId239" Type="http://schemas.openxmlformats.org/officeDocument/2006/relationships/customXml" Target="../ink/ink1040.xml"/><Relationship Id="rId446" Type="http://schemas.openxmlformats.org/officeDocument/2006/relationships/image" Target="../media/image2883.png"/><Relationship Id="rId653" Type="http://schemas.openxmlformats.org/officeDocument/2006/relationships/customXml" Target="../ink/ink1247.xml"/><Relationship Id="rId292" Type="http://schemas.openxmlformats.org/officeDocument/2006/relationships/image" Target="../media/image2806.png"/><Relationship Id="rId306" Type="http://schemas.openxmlformats.org/officeDocument/2006/relationships/image" Target="../media/image2813.png"/><Relationship Id="rId860" Type="http://schemas.openxmlformats.org/officeDocument/2006/relationships/image" Target="../media/image162.png"/><Relationship Id="rId87" Type="http://schemas.openxmlformats.org/officeDocument/2006/relationships/customXml" Target="../ink/ink964.xml"/><Relationship Id="rId513" Type="http://schemas.openxmlformats.org/officeDocument/2006/relationships/customXml" Target="../ink/ink1177.xml"/><Relationship Id="rId597" Type="http://schemas.openxmlformats.org/officeDocument/2006/relationships/customXml" Target="../ink/ink1219.xml"/><Relationship Id="rId720" Type="http://schemas.openxmlformats.org/officeDocument/2006/relationships/image" Target="../media/image3020.png"/><Relationship Id="rId818" Type="http://schemas.openxmlformats.org/officeDocument/2006/relationships/image" Target="../media/image3069.png"/><Relationship Id="rId152" Type="http://schemas.openxmlformats.org/officeDocument/2006/relationships/image" Target="../media/image2736.png"/><Relationship Id="rId457" Type="http://schemas.openxmlformats.org/officeDocument/2006/relationships/customXml" Target="../ink/ink1149.xml"/><Relationship Id="rId664" Type="http://schemas.openxmlformats.org/officeDocument/2006/relationships/image" Target="../media/image2992.png"/><Relationship Id="rId14" Type="http://schemas.openxmlformats.org/officeDocument/2006/relationships/image" Target="../media/image2668.png"/><Relationship Id="rId317" Type="http://schemas.openxmlformats.org/officeDocument/2006/relationships/customXml" Target="../ink/ink1079.xml"/><Relationship Id="rId524" Type="http://schemas.openxmlformats.org/officeDocument/2006/relationships/image" Target="../media/image2922.png"/><Relationship Id="rId731" Type="http://schemas.openxmlformats.org/officeDocument/2006/relationships/customXml" Target="../ink/ink1286.xml"/><Relationship Id="rId98" Type="http://schemas.openxmlformats.org/officeDocument/2006/relationships/image" Target="../media/image2709.png"/><Relationship Id="rId163" Type="http://schemas.openxmlformats.org/officeDocument/2006/relationships/customXml" Target="../ink/ink1002.xml"/><Relationship Id="rId370" Type="http://schemas.openxmlformats.org/officeDocument/2006/relationships/image" Target="../media/image2845.png"/><Relationship Id="rId829" Type="http://schemas.openxmlformats.org/officeDocument/2006/relationships/customXml" Target="../ink/ink1335.xml"/><Relationship Id="rId230" Type="http://schemas.openxmlformats.org/officeDocument/2006/relationships/image" Target="../media/image2775.png"/><Relationship Id="rId468" Type="http://schemas.openxmlformats.org/officeDocument/2006/relationships/image" Target="../media/image2894.png"/><Relationship Id="rId675" Type="http://schemas.openxmlformats.org/officeDocument/2006/relationships/customXml" Target="../ink/ink1258.xml"/><Relationship Id="rId25" Type="http://schemas.openxmlformats.org/officeDocument/2006/relationships/customXml" Target="../ink/ink933.xml"/><Relationship Id="rId328" Type="http://schemas.openxmlformats.org/officeDocument/2006/relationships/image" Target="../media/image2824.png"/><Relationship Id="rId535" Type="http://schemas.openxmlformats.org/officeDocument/2006/relationships/customXml" Target="../ink/ink1188.xml"/><Relationship Id="rId742" Type="http://schemas.openxmlformats.org/officeDocument/2006/relationships/image" Target="../media/image3031.png"/><Relationship Id="rId174" Type="http://schemas.openxmlformats.org/officeDocument/2006/relationships/image" Target="../media/image2747.png"/><Relationship Id="rId381" Type="http://schemas.openxmlformats.org/officeDocument/2006/relationships/customXml" Target="../ink/ink1111.xml"/><Relationship Id="rId602" Type="http://schemas.openxmlformats.org/officeDocument/2006/relationships/image" Target="../media/image2961.png"/><Relationship Id="rId241" Type="http://schemas.openxmlformats.org/officeDocument/2006/relationships/customXml" Target="../ink/ink1041.xml"/><Relationship Id="rId479" Type="http://schemas.openxmlformats.org/officeDocument/2006/relationships/customXml" Target="../ink/ink1160.xml"/><Relationship Id="rId686" Type="http://schemas.openxmlformats.org/officeDocument/2006/relationships/image" Target="../media/image3003.png"/><Relationship Id="rId36" Type="http://schemas.openxmlformats.org/officeDocument/2006/relationships/image" Target="../media/image2679.png"/><Relationship Id="rId339" Type="http://schemas.openxmlformats.org/officeDocument/2006/relationships/customXml" Target="../ink/ink1090.xml"/><Relationship Id="rId546" Type="http://schemas.openxmlformats.org/officeDocument/2006/relationships/image" Target="../media/image2933.png"/><Relationship Id="rId753" Type="http://schemas.openxmlformats.org/officeDocument/2006/relationships/customXml" Target="../ink/ink1297.xml"/><Relationship Id="rId101" Type="http://schemas.openxmlformats.org/officeDocument/2006/relationships/customXml" Target="../ink/ink971.xml"/><Relationship Id="rId185" Type="http://schemas.openxmlformats.org/officeDocument/2006/relationships/customXml" Target="../ink/ink1013.xml"/><Relationship Id="rId406" Type="http://schemas.openxmlformats.org/officeDocument/2006/relationships/image" Target="../media/image2863.png"/><Relationship Id="rId392" Type="http://schemas.openxmlformats.org/officeDocument/2006/relationships/image" Target="../media/image2856.png"/><Relationship Id="rId613" Type="http://schemas.openxmlformats.org/officeDocument/2006/relationships/customXml" Target="../ink/ink1227.xml"/><Relationship Id="rId697" Type="http://schemas.openxmlformats.org/officeDocument/2006/relationships/customXml" Target="../ink/ink1269.xml"/><Relationship Id="rId820" Type="http://schemas.openxmlformats.org/officeDocument/2006/relationships/image" Target="../media/image3070.png"/><Relationship Id="rId252" Type="http://schemas.openxmlformats.org/officeDocument/2006/relationships/image" Target="../media/image2786.png"/><Relationship Id="rId47" Type="http://schemas.openxmlformats.org/officeDocument/2006/relationships/customXml" Target="../ink/ink944.xml"/><Relationship Id="rId112" Type="http://schemas.openxmlformats.org/officeDocument/2006/relationships/image" Target="../media/image2716.png"/><Relationship Id="rId557" Type="http://schemas.openxmlformats.org/officeDocument/2006/relationships/customXml" Target="../ink/ink1199.xml"/><Relationship Id="rId764" Type="http://schemas.openxmlformats.org/officeDocument/2006/relationships/image" Target="../media/image3042.png"/><Relationship Id="rId196" Type="http://schemas.openxmlformats.org/officeDocument/2006/relationships/image" Target="../media/image2758.png"/><Relationship Id="rId417" Type="http://schemas.openxmlformats.org/officeDocument/2006/relationships/customXml" Target="../ink/ink1129.xml"/><Relationship Id="rId624" Type="http://schemas.openxmlformats.org/officeDocument/2006/relationships/image" Target="../media/image2972.png"/><Relationship Id="rId831" Type="http://schemas.openxmlformats.org/officeDocument/2006/relationships/customXml" Target="../ink/ink1336.xml"/><Relationship Id="rId263" Type="http://schemas.openxmlformats.org/officeDocument/2006/relationships/customXml" Target="../ink/ink1052.xml"/><Relationship Id="rId470" Type="http://schemas.openxmlformats.org/officeDocument/2006/relationships/image" Target="../media/image2895.png"/><Relationship Id="rId58" Type="http://schemas.openxmlformats.org/officeDocument/2006/relationships/image" Target="../media/image2689.png"/><Relationship Id="rId123" Type="http://schemas.openxmlformats.org/officeDocument/2006/relationships/customXml" Target="../ink/ink982.xml"/><Relationship Id="rId330" Type="http://schemas.openxmlformats.org/officeDocument/2006/relationships/image" Target="../media/image2825.png"/><Relationship Id="rId568" Type="http://schemas.openxmlformats.org/officeDocument/2006/relationships/image" Target="../media/image2944.png"/><Relationship Id="rId775" Type="http://schemas.openxmlformats.org/officeDocument/2006/relationships/customXml" Target="../ink/ink1308.xml"/><Relationship Id="rId428" Type="http://schemas.openxmlformats.org/officeDocument/2006/relationships/image" Target="../media/image2874.png"/><Relationship Id="rId635" Type="http://schemas.openxmlformats.org/officeDocument/2006/relationships/customXml" Target="../ink/ink1238.xml"/><Relationship Id="rId842" Type="http://schemas.openxmlformats.org/officeDocument/2006/relationships/image" Target="../media/image152.png"/><Relationship Id="rId274" Type="http://schemas.openxmlformats.org/officeDocument/2006/relationships/image" Target="../media/image2797.png"/><Relationship Id="rId481" Type="http://schemas.openxmlformats.org/officeDocument/2006/relationships/customXml" Target="../ink/ink1161.xml"/><Relationship Id="rId702" Type="http://schemas.openxmlformats.org/officeDocument/2006/relationships/image" Target="../media/image3011.png"/><Relationship Id="rId69" Type="http://schemas.openxmlformats.org/officeDocument/2006/relationships/customXml" Target="../ink/ink955.xml"/><Relationship Id="rId134" Type="http://schemas.openxmlformats.org/officeDocument/2006/relationships/image" Target="../media/image2727.png"/><Relationship Id="rId579" Type="http://schemas.openxmlformats.org/officeDocument/2006/relationships/customXml" Target="../ink/ink1210.xml"/><Relationship Id="rId786" Type="http://schemas.openxmlformats.org/officeDocument/2006/relationships/image" Target="../media/image3053.png"/><Relationship Id="rId341" Type="http://schemas.openxmlformats.org/officeDocument/2006/relationships/customXml" Target="../ink/ink1091.xml"/><Relationship Id="rId439" Type="http://schemas.openxmlformats.org/officeDocument/2006/relationships/customXml" Target="../ink/ink1140.xml"/><Relationship Id="rId646" Type="http://schemas.openxmlformats.org/officeDocument/2006/relationships/image" Target="../media/image2983.png"/><Relationship Id="rId201" Type="http://schemas.openxmlformats.org/officeDocument/2006/relationships/customXml" Target="../ink/ink1021.xml"/><Relationship Id="rId285" Type="http://schemas.openxmlformats.org/officeDocument/2006/relationships/customXml" Target="../ink/ink1063.xml"/><Relationship Id="rId506" Type="http://schemas.openxmlformats.org/officeDocument/2006/relationships/image" Target="../media/image2913.png"/><Relationship Id="rId853" Type="http://schemas.openxmlformats.org/officeDocument/2006/relationships/customXml" Target="../ink/ink1347.xml"/><Relationship Id="rId492" Type="http://schemas.openxmlformats.org/officeDocument/2006/relationships/image" Target="../media/image2906.png"/><Relationship Id="rId713" Type="http://schemas.openxmlformats.org/officeDocument/2006/relationships/customXml" Target="../ink/ink1277.xml"/><Relationship Id="rId797" Type="http://schemas.openxmlformats.org/officeDocument/2006/relationships/customXml" Target="../ink/ink1319.xml"/><Relationship Id="rId145" Type="http://schemas.openxmlformats.org/officeDocument/2006/relationships/customXml" Target="../ink/ink993.xml"/><Relationship Id="rId352" Type="http://schemas.openxmlformats.org/officeDocument/2006/relationships/image" Target="../media/image2836.png"/><Relationship Id="rId212" Type="http://schemas.openxmlformats.org/officeDocument/2006/relationships/image" Target="../media/image2766.png"/><Relationship Id="rId657" Type="http://schemas.openxmlformats.org/officeDocument/2006/relationships/customXml" Target="../ink/ink1249.xml"/><Relationship Id="rId864" Type="http://schemas.openxmlformats.org/officeDocument/2006/relationships/image" Target="../media/image164.png"/><Relationship Id="rId296" Type="http://schemas.openxmlformats.org/officeDocument/2006/relationships/image" Target="../media/image2808.png"/><Relationship Id="rId517" Type="http://schemas.openxmlformats.org/officeDocument/2006/relationships/customXml" Target="../ink/ink1179.xml"/><Relationship Id="rId724" Type="http://schemas.openxmlformats.org/officeDocument/2006/relationships/image" Target="../media/image3022.png"/><Relationship Id="rId60" Type="http://schemas.openxmlformats.org/officeDocument/2006/relationships/image" Target="../media/image2690.png"/><Relationship Id="rId156" Type="http://schemas.openxmlformats.org/officeDocument/2006/relationships/image" Target="../media/image2738.png"/><Relationship Id="rId363" Type="http://schemas.openxmlformats.org/officeDocument/2006/relationships/customXml" Target="../ink/ink1102.xml"/><Relationship Id="rId570" Type="http://schemas.openxmlformats.org/officeDocument/2006/relationships/image" Target="../media/image2945.png"/><Relationship Id="rId223" Type="http://schemas.openxmlformats.org/officeDocument/2006/relationships/customXml" Target="../ink/ink1032.xml"/><Relationship Id="rId430" Type="http://schemas.openxmlformats.org/officeDocument/2006/relationships/image" Target="../media/image2875.png"/><Relationship Id="rId668" Type="http://schemas.openxmlformats.org/officeDocument/2006/relationships/image" Target="../media/image2994.png"/><Relationship Id="rId18" Type="http://schemas.openxmlformats.org/officeDocument/2006/relationships/image" Target="../media/image2670.png"/><Relationship Id="rId528" Type="http://schemas.openxmlformats.org/officeDocument/2006/relationships/image" Target="../media/image2924.png"/><Relationship Id="rId735" Type="http://schemas.openxmlformats.org/officeDocument/2006/relationships/customXml" Target="../ink/ink1288.xml"/><Relationship Id="rId167" Type="http://schemas.openxmlformats.org/officeDocument/2006/relationships/customXml" Target="../ink/ink1004.xml"/><Relationship Id="rId374" Type="http://schemas.openxmlformats.org/officeDocument/2006/relationships/image" Target="../media/image2847.png"/><Relationship Id="rId581" Type="http://schemas.openxmlformats.org/officeDocument/2006/relationships/customXml" Target="../ink/ink1211.xml"/><Relationship Id="rId71" Type="http://schemas.openxmlformats.org/officeDocument/2006/relationships/customXml" Target="../ink/ink956.xml"/><Relationship Id="rId234" Type="http://schemas.openxmlformats.org/officeDocument/2006/relationships/image" Target="../media/image2777.png"/><Relationship Id="rId679" Type="http://schemas.openxmlformats.org/officeDocument/2006/relationships/customXml" Target="../ink/ink1260.xml"/><Relationship Id="rId802" Type="http://schemas.openxmlformats.org/officeDocument/2006/relationships/image" Target="../media/image3061.png"/><Relationship Id="rId2" Type="http://schemas.openxmlformats.org/officeDocument/2006/relationships/notesSlide" Target="../notesSlides/notesSlide7.xml"/><Relationship Id="rId29" Type="http://schemas.openxmlformats.org/officeDocument/2006/relationships/customXml" Target="../ink/ink935.xml"/><Relationship Id="rId441" Type="http://schemas.openxmlformats.org/officeDocument/2006/relationships/customXml" Target="../ink/ink1141.xml"/><Relationship Id="rId539" Type="http://schemas.openxmlformats.org/officeDocument/2006/relationships/customXml" Target="../ink/ink1190.xml"/><Relationship Id="rId746" Type="http://schemas.openxmlformats.org/officeDocument/2006/relationships/image" Target="../media/image3033.png"/><Relationship Id="rId178" Type="http://schemas.openxmlformats.org/officeDocument/2006/relationships/image" Target="../media/image2749.png"/><Relationship Id="rId301" Type="http://schemas.openxmlformats.org/officeDocument/2006/relationships/customXml" Target="../ink/ink1071.xml"/><Relationship Id="rId82" Type="http://schemas.openxmlformats.org/officeDocument/2006/relationships/image" Target="../media/image2701.png"/><Relationship Id="rId385" Type="http://schemas.openxmlformats.org/officeDocument/2006/relationships/customXml" Target="../ink/ink1113.xml"/><Relationship Id="rId592" Type="http://schemas.openxmlformats.org/officeDocument/2006/relationships/image" Target="../media/image2956.png"/><Relationship Id="rId606" Type="http://schemas.openxmlformats.org/officeDocument/2006/relationships/image" Target="../media/image2963.png"/><Relationship Id="rId813" Type="http://schemas.openxmlformats.org/officeDocument/2006/relationships/customXml" Target="../ink/ink1327.xml"/><Relationship Id="rId245" Type="http://schemas.openxmlformats.org/officeDocument/2006/relationships/customXml" Target="../ink/ink1043.xml"/><Relationship Id="rId452" Type="http://schemas.openxmlformats.org/officeDocument/2006/relationships/image" Target="../media/image2886.png"/><Relationship Id="rId105" Type="http://schemas.openxmlformats.org/officeDocument/2006/relationships/customXml" Target="../ink/ink973.xml"/><Relationship Id="rId312" Type="http://schemas.openxmlformats.org/officeDocument/2006/relationships/image" Target="../media/image2816.png"/><Relationship Id="rId757" Type="http://schemas.openxmlformats.org/officeDocument/2006/relationships/customXml" Target="../ink/ink1299.xml"/><Relationship Id="rId93" Type="http://schemas.openxmlformats.org/officeDocument/2006/relationships/customXml" Target="../ink/ink967.xml"/><Relationship Id="rId189" Type="http://schemas.openxmlformats.org/officeDocument/2006/relationships/customXml" Target="../ink/ink1015.xml"/><Relationship Id="rId396" Type="http://schemas.openxmlformats.org/officeDocument/2006/relationships/image" Target="../media/image2858.png"/><Relationship Id="rId617" Type="http://schemas.openxmlformats.org/officeDocument/2006/relationships/customXml" Target="../ink/ink1229.xml"/><Relationship Id="rId824" Type="http://schemas.openxmlformats.org/officeDocument/2006/relationships/image" Target="../media/image3072.png"/><Relationship Id="rId256" Type="http://schemas.openxmlformats.org/officeDocument/2006/relationships/image" Target="../media/image2788.png"/><Relationship Id="rId463" Type="http://schemas.openxmlformats.org/officeDocument/2006/relationships/customXml" Target="../ink/ink1152.xml"/><Relationship Id="rId670" Type="http://schemas.openxmlformats.org/officeDocument/2006/relationships/image" Target="../media/image2995.png"/><Relationship Id="rId116" Type="http://schemas.openxmlformats.org/officeDocument/2006/relationships/image" Target="../media/image2718.png"/><Relationship Id="rId323" Type="http://schemas.openxmlformats.org/officeDocument/2006/relationships/customXml" Target="../ink/ink1082.xml"/><Relationship Id="rId530" Type="http://schemas.openxmlformats.org/officeDocument/2006/relationships/image" Target="../media/image2925.png"/><Relationship Id="rId768" Type="http://schemas.openxmlformats.org/officeDocument/2006/relationships/image" Target="../media/image3044.png"/><Relationship Id="rId20" Type="http://schemas.openxmlformats.org/officeDocument/2006/relationships/image" Target="../media/image2671.png"/><Relationship Id="rId628" Type="http://schemas.openxmlformats.org/officeDocument/2006/relationships/image" Target="../media/image2974.png"/><Relationship Id="rId835" Type="http://schemas.openxmlformats.org/officeDocument/2006/relationships/customXml" Target="../ink/ink1338.xml"/><Relationship Id="rId267" Type="http://schemas.openxmlformats.org/officeDocument/2006/relationships/customXml" Target="../ink/ink1054.xml"/><Relationship Id="rId474" Type="http://schemas.openxmlformats.org/officeDocument/2006/relationships/image" Target="../media/image2897.png"/><Relationship Id="rId127" Type="http://schemas.openxmlformats.org/officeDocument/2006/relationships/customXml" Target="../ink/ink984.xml"/><Relationship Id="rId681" Type="http://schemas.openxmlformats.org/officeDocument/2006/relationships/customXml" Target="../ink/ink1261.xml"/><Relationship Id="rId779" Type="http://schemas.openxmlformats.org/officeDocument/2006/relationships/customXml" Target="../ink/ink1310.xml"/><Relationship Id="rId31" Type="http://schemas.openxmlformats.org/officeDocument/2006/relationships/customXml" Target="../ink/ink936.xml"/><Relationship Id="rId334" Type="http://schemas.openxmlformats.org/officeDocument/2006/relationships/image" Target="../media/image2827.png"/><Relationship Id="rId541" Type="http://schemas.openxmlformats.org/officeDocument/2006/relationships/customXml" Target="../ink/ink1191.xml"/><Relationship Id="rId639" Type="http://schemas.openxmlformats.org/officeDocument/2006/relationships/customXml" Target="../ink/ink1240.xml"/><Relationship Id="rId180" Type="http://schemas.openxmlformats.org/officeDocument/2006/relationships/image" Target="../media/image2750.png"/><Relationship Id="rId278" Type="http://schemas.openxmlformats.org/officeDocument/2006/relationships/image" Target="../media/image2799.png"/><Relationship Id="rId401" Type="http://schemas.openxmlformats.org/officeDocument/2006/relationships/customXml" Target="../ink/ink1121.xml"/><Relationship Id="rId846" Type="http://schemas.openxmlformats.org/officeDocument/2006/relationships/image" Target="../media/image154.png"/><Relationship Id="rId485" Type="http://schemas.openxmlformats.org/officeDocument/2006/relationships/customXml" Target="../ink/ink1163.xml"/><Relationship Id="rId692" Type="http://schemas.openxmlformats.org/officeDocument/2006/relationships/image" Target="../media/image3006.png"/><Relationship Id="rId706" Type="http://schemas.openxmlformats.org/officeDocument/2006/relationships/image" Target="../media/image3013.png"/><Relationship Id="rId42" Type="http://schemas.openxmlformats.org/officeDocument/2006/relationships/image" Target="../media/image2682.png"/><Relationship Id="rId138" Type="http://schemas.openxmlformats.org/officeDocument/2006/relationships/image" Target="../media/image2729.png"/><Relationship Id="rId345" Type="http://schemas.openxmlformats.org/officeDocument/2006/relationships/customXml" Target="../ink/ink1093.xml"/><Relationship Id="rId552" Type="http://schemas.openxmlformats.org/officeDocument/2006/relationships/image" Target="../media/image2936.png"/><Relationship Id="rId191" Type="http://schemas.openxmlformats.org/officeDocument/2006/relationships/customXml" Target="../ink/ink1016.xml"/><Relationship Id="rId205" Type="http://schemas.openxmlformats.org/officeDocument/2006/relationships/customXml" Target="../ink/ink1023.xml"/><Relationship Id="rId412" Type="http://schemas.openxmlformats.org/officeDocument/2006/relationships/image" Target="../media/image2866.png"/><Relationship Id="rId857" Type="http://schemas.openxmlformats.org/officeDocument/2006/relationships/customXml" Target="../ink/ink1349.xml"/><Relationship Id="rId289" Type="http://schemas.openxmlformats.org/officeDocument/2006/relationships/customXml" Target="../ink/ink1065.xml"/><Relationship Id="rId496" Type="http://schemas.openxmlformats.org/officeDocument/2006/relationships/image" Target="../media/image2908.png"/><Relationship Id="rId717" Type="http://schemas.openxmlformats.org/officeDocument/2006/relationships/customXml" Target="../ink/ink1279.xml"/><Relationship Id="rId53" Type="http://schemas.openxmlformats.org/officeDocument/2006/relationships/customXml" Target="../ink/ink947.xml"/><Relationship Id="rId149" Type="http://schemas.openxmlformats.org/officeDocument/2006/relationships/customXml" Target="../ink/ink995.xml"/><Relationship Id="rId356" Type="http://schemas.openxmlformats.org/officeDocument/2006/relationships/image" Target="../media/image2838.png"/><Relationship Id="rId563" Type="http://schemas.openxmlformats.org/officeDocument/2006/relationships/customXml" Target="../ink/ink1202.xml"/><Relationship Id="rId770" Type="http://schemas.openxmlformats.org/officeDocument/2006/relationships/image" Target="../media/image3045.png"/><Relationship Id="rId216" Type="http://schemas.openxmlformats.org/officeDocument/2006/relationships/image" Target="../media/image2768.png"/><Relationship Id="rId423" Type="http://schemas.openxmlformats.org/officeDocument/2006/relationships/customXml" Target="../ink/ink1132.xml"/><Relationship Id="rId630" Type="http://schemas.openxmlformats.org/officeDocument/2006/relationships/image" Target="../media/image2975.png"/><Relationship Id="rId728" Type="http://schemas.openxmlformats.org/officeDocument/2006/relationships/image" Target="../media/image3024.png"/><Relationship Id="rId64" Type="http://schemas.openxmlformats.org/officeDocument/2006/relationships/image" Target="../media/image2692.png"/><Relationship Id="rId367" Type="http://schemas.openxmlformats.org/officeDocument/2006/relationships/customXml" Target="../ink/ink1104.xml"/><Relationship Id="rId574" Type="http://schemas.openxmlformats.org/officeDocument/2006/relationships/image" Target="../media/image2947.png"/><Relationship Id="rId227" Type="http://schemas.openxmlformats.org/officeDocument/2006/relationships/customXml" Target="../ink/ink1034.xml"/><Relationship Id="rId781" Type="http://schemas.openxmlformats.org/officeDocument/2006/relationships/customXml" Target="../ink/ink1311.xml"/><Relationship Id="rId434" Type="http://schemas.openxmlformats.org/officeDocument/2006/relationships/image" Target="../media/image2877.png"/><Relationship Id="rId641" Type="http://schemas.openxmlformats.org/officeDocument/2006/relationships/customXml" Target="../ink/ink1241.xml"/><Relationship Id="rId739" Type="http://schemas.openxmlformats.org/officeDocument/2006/relationships/customXml" Target="../ink/ink1290.xml"/><Relationship Id="rId280" Type="http://schemas.openxmlformats.org/officeDocument/2006/relationships/image" Target="../media/image2800.png"/><Relationship Id="rId501" Type="http://schemas.openxmlformats.org/officeDocument/2006/relationships/customXml" Target="../ink/ink1171.xml"/><Relationship Id="rId75" Type="http://schemas.openxmlformats.org/officeDocument/2006/relationships/customXml" Target="../ink/ink958.xml"/><Relationship Id="rId140" Type="http://schemas.openxmlformats.org/officeDocument/2006/relationships/image" Target="../media/image2730.png"/><Relationship Id="rId378" Type="http://schemas.openxmlformats.org/officeDocument/2006/relationships/image" Target="../media/image2849.png"/><Relationship Id="rId585" Type="http://schemas.openxmlformats.org/officeDocument/2006/relationships/customXml" Target="../ink/ink1213.xml"/><Relationship Id="rId792" Type="http://schemas.openxmlformats.org/officeDocument/2006/relationships/image" Target="../media/image3056.png"/><Relationship Id="rId806" Type="http://schemas.openxmlformats.org/officeDocument/2006/relationships/image" Target="../media/image3063.png"/><Relationship Id="rId6" Type="http://schemas.openxmlformats.org/officeDocument/2006/relationships/image" Target="../media/image2664.png"/><Relationship Id="rId238" Type="http://schemas.openxmlformats.org/officeDocument/2006/relationships/image" Target="../media/image2779.png"/><Relationship Id="rId445" Type="http://schemas.openxmlformats.org/officeDocument/2006/relationships/customXml" Target="../ink/ink1143.xml"/><Relationship Id="rId652" Type="http://schemas.openxmlformats.org/officeDocument/2006/relationships/image" Target="../media/image2986.png"/><Relationship Id="rId291" Type="http://schemas.openxmlformats.org/officeDocument/2006/relationships/customXml" Target="../ink/ink1066.xml"/><Relationship Id="rId305" Type="http://schemas.openxmlformats.org/officeDocument/2006/relationships/customXml" Target="../ink/ink1073.xml"/><Relationship Id="rId512" Type="http://schemas.openxmlformats.org/officeDocument/2006/relationships/image" Target="../media/image2916.png"/><Relationship Id="rId86" Type="http://schemas.openxmlformats.org/officeDocument/2006/relationships/image" Target="../media/image2703.png"/><Relationship Id="rId151" Type="http://schemas.openxmlformats.org/officeDocument/2006/relationships/customXml" Target="../ink/ink996.xml"/><Relationship Id="rId389" Type="http://schemas.openxmlformats.org/officeDocument/2006/relationships/customXml" Target="../ink/ink1115.xml"/><Relationship Id="rId596" Type="http://schemas.openxmlformats.org/officeDocument/2006/relationships/image" Target="../media/image2958.png"/><Relationship Id="rId817" Type="http://schemas.openxmlformats.org/officeDocument/2006/relationships/customXml" Target="../ink/ink1329.xml"/><Relationship Id="rId249" Type="http://schemas.openxmlformats.org/officeDocument/2006/relationships/customXml" Target="../ink/ink1045.xml"/><Relationship Id="rId456" Type="http://schemas.openxmlformats.org/officeDocument/2006/relationships/image" Target="../media/image2888.png"/><Relationship Id="rId663" Type="http://schemas.openxmlformats.org/officeDocument/2006/relationships/customXml" Target="../ink/ink1252.xml"/><Relationship Id="rId13" Type="http://schemas.openxmlformats.org/officeDocument/2006/relationships/customXml" Target="../ink/ink927.xml"/><Relationship Id="rId109" Type="http://schemas.openxmlformats.org/officeDocument/2006/relationships/customXml" Target="../ink/ink975.xml"/><Relationship Id="rId316" Type="http://schemas.openxmlformats.org/officeDocument/2006/relationships/image" Target="../media/image2818.png"/><Relationship Id="rId523" Type="http://schemas.openxmlformats.org/officeDocument/2006/relationships/customXml" Target="../ink/ink1182.xml"/><Relationship Id="rId97" Type="http://schemas.openxmlformats.org/officeDocument/2006/relationships/customXml" Target="../ink/ink969.xml"/><Relationship Id="rId730" Type="http://schemas.openxmlformats.org/officeDocument/2006/relationships/image" Target="../media/image3025.png"/><Relationship Id="rId828" Type="http://schemas.openxmlformats.org/officeDocument/2006/relationships/image" Target="../media/image3073.png"/><Relationship Id="rId162" Type="http://schemas.openxmlformats.org/officeDocument/2006/relationships/image" Target="../media/image2741.png"/><Relationship Id="rId467" Type="http://schemas.openxmlformats.org/officeDocument/2006/relationships/customXml" Target="../ink/ink1154.xml"/><Relationship Id="rId674" Type="http://schemas.openxmlformats.org/officeDocument/2006/relationships/image" Target="../media/image2997.png"/><Relationship Id="rId24" Type="http://schemas.openxmlformats.org/officeDocument/2006/relationships/image" Target="../media/image2673.png"/><Relationship Id="rId327" Type="http://schemas.openxmlformats.org/officeDocument/2006/relationships/customXml" Target="../ink/ink1084.xml"/><Relationship Id="rId534" Type="http://schemas.openxmlformats.org/officeDocument/2006/relationships/image" Target="../media/image2927.png"/><Relationship Id="rId741" Type="http://schemas.openxmlformats.org/officeDocument/2006/relationships/customXml" Target="../ink/ink1291.xml"/><Relationship Id="rId839" Type="http://schemas.openxmlformats.org/officeDocument/2006/relationships/customXml" Target="../ink/ink1340.xml"/><Relationship Id="rId173" Type="http://schemas.openxmlformats.org/officeDocument/2006/relationships/customXml" Target="../ink/ink1007.xml"/><Relationship Id="rId380" Type="http://schemas.openxmlformats.org/officeDocument/2006/relationships/image" Target="../media/image2850.png"/><Relationship Id="rId601" Type="http://schemas.openxmlformats.org/officeDocument/2006/relationships/customXml" Target="../ink/ink1221.xml"/><Relationship Id="rId240" Type="http://schemas.openxmlformats.org/officeDocument/2006/relationships/image" Target="../media/image2780.png"/><Relationship Id="rId478" Type="http://schemas.openxmlformats.org/officeDocument/2006/relationships/image" Target="../media/image2899.png"/><Relationship Id="rId685" Type="http://schemas.openxmlformats.org/officeDocument/2006/relationships/customXml" Target="../ink/ink1263.xml"/><Relationship Id="rId35" Type="http://schemas.openxmlformats.org/officeDocument/2006/relationships/customXml" Target="../ink/ink938.xml"/><Relationship Id="rId100" Type="http://schemas.openxmlformats.org/officeDocument/2006/relationships/image" Target="../media/image2710.png"/><Relationship Id="rId338" Type="http://schemas.openxmlformats.org/officeDocument/2006/relationships/image" Target="../media/image2829.png"/><Relationship Id="rId545" Type="http://schemas.openxmlformats.org/officeDocument/2006/relationships/customXml" Target="../ink/ink1193.xml"/><Relationship Id="rId752" Type="http://schemas.openxmlformats.org/officeDocument/2006/relationships/image" Target="../media/image3036.png"/><Relationship Id="rId184" Type="http://schemas.openxmlformats.org/officeDocument/2006/relationships/image" Target="../media/image2752.png"/><Relationship Id="rId391" Type="http://schemas.openxmlformats.org/officeDocument/2006/relationships/customXml" Target="../ink/ink1116.xml"/><Relationship Id="rId405" Type="http://schemas.openxmlformats.org/officeDocument/2006/relationships/customXml" Target="../ink/ink1123.xml"/><Relationship Id="rId612" Type="http://schemas.openxmlformats.org/officeDocument/2006/relationships/image" Target="../media/image2966.png"/><Relationship Id="rId251" Type="http://schemas.openxmlformats.org/officeDocument/2006/relationships/customXml" Target="../ink/ink1046.xml"/><Relationship Id="rId489" Type="http://schemas.openxmlformats.org/officeDocument/2006/relationships/customXml" Target="../ink/ink1165.xml"/><Relationship Id="rId654" Type="http://schemas.openxmlformats.org/officeDocument/2006/relationships/image" Target="../media/image2987.png"/><Relationship Id="rId696" Type="http://schemas.openxmlformats.org/officeDocument/2006/relationships/image" Target="../media/image3008.png"/><Relationship Id="rId861" Type="http://schemas.openxmlformats.org/officeDocument/2006/relationships/customXml" Target="../ink/ink1351.xml"/><Relationship Id="rId46" Type="http://schemas.openxmlformats.org/officeDocument/2006/relationships/image" Target="../media/image2684.png"/><Relationship Id="rId293" Type="http://schemas.openxmlformats.org/officeDocument/2006/relationships/customXml" Target="../ink/ink1067.xml"/><Relationship Id="rId307" Type="http://schemas.openxmlformats.org/officeDocument/2006/relationships/customXml" Target="../ink/ink1074.xml"/><Relationship Id="rId349" Type="http://schemas.openxmlformats.org/officeDocument/2006/relationships/customXml" Target="../ink/ink1095.xml"/><Relationship Id="rId514" Type="http://schemas.openxmlformats.org/officeDocument/2006/relationships/image" Target="../media/image2917.png"/><Relationship Id="rId556" Type="http://schemas.openxmlformats.org/officeDocument/2006/relationships/image" Target="../media/image2938.png"/><Relationship Id="rId721" Type="http://schemas.openxmlformats.org/officeDocument/2006/relationships/customXml" Target="../ink/ink1281.xml"/><Relationship Id="rId763" Type="http://schemas.openxmlformats.org/officeDocument/2006/relationships/customXml" Target="../ink/ink1302.xml"/><Relationship Id="rId88" Type="http://schemas.openxmlformats.org/officeDocument/2006/relationships/image" Target="../media/image2704.png"/><Relationship Id="rId111" Type="http://schemas.openxmlformats.org/officeDocument/2006/relationships/customXml" Target="../ink/ink976.xml"/><Relationship Id="rId153" Type="http://schemas.openxmlformats.org/officeDocument/2006/relationships/customXml" Target="../ink/ink997.xml"/><Relationship Id="rId195" Type="http://schemas.openxmlformats.org/officeDocument/2006/relationships/customXml" Target="../ink/ink1018.xml"/><Relationship Id="rId209" Type="http://schemas.openxmlformats.org/officeDocument/2006/relationships/customXml" Target="../ink/ink1025.xml"/><Relationship Id="rId360" Type="http://schemas.openxmlformats.org/officeDocument/2006/relationships/image" Target="../media/image2840.png"/><Relationship Id="rId416" Type="http://schemas.openxmlformats.org/officeDocument/2006/relationships/image" Target="../media/image2868.png"/><Relationship Id="rId598" Type="http://schemas.openxmlformats.org/officeDocument/2006/relationships/image" Target="../media/image2959.png"/><Relationship Id="rId819" Type="http://schemas.openxmlformats.org/officeDocument/2006/relationships/customXml" Target="../ink/ink1330.xml"/><Relationship Id="rId220" Type="http://schemas.openxmlformats.org/officeDocument/2006/relationships/image" Target="../media/image2770.png"/><Relationship Id="rId458" Type="http://schemas.openxmlformats.org/officeDocument/2006/relationships/image" Target="../media/image2889.png"/><Relationship Id="rId623" Type="http://schemas.openxmlformats.org/officeDocument/2006/relationships/customXml" Target="../ink/ink1232.xml"/><Relationship Id="rId665" Type="http://schemas.openxmlformats.org/officeDocument/2006/relationships/customXml" Target="../ink/ink1253.xml"/><Relationship Id="rId830" Type="http://schemas.openxmlformats.org/officeDocument/2006/relationships/image" Target="../media/image3074.png"/><Relationship Id="rId15" Type="http://schemas.openxmlformats.org/officeDocument/2006/relationships/customXml" Target="../ink/ink928.xml"/><Relationship Id="rId57" Type="http://schemas.openxmlformats.org/officeDocument/2006/relationships/customXml" Target="../ink/ink949.xml"/><Relationship Id="rId262" Type="http://schemas.openxmlformats.org/officeDocument/2006/relationships/image" Target="../media/image2791.png"/><Relationship Id="rId318" Type="http://schemas.openxmlformats.org/officeDocument/2006/relationships/image" Target="../media/image2819.png"/><Relationship Id="rId525" Type="http://schemas.openxmlformats.org/officeDocument/2006/relationships/customXml" Target="../ink/ink1183.xml"/><Relationship Id="rId567" Type="http://schemas.openxmlformats.org/officeDocument/2006/relationships/customXml" Target="../ink/ink1204.xml"/><Relationship Id="rId732" Type="http://schemas.openxmlformats.org/officeDocument/2006/relationships/image" Target="../media/image3026.png"/><Relationship Id="rId99" Type="http://schemas.openxmlformats.org/officeDocument/2006/relationships/customXml" Target="../ink/ink970.xml"/><Relationship Id="rId122" Type="http://schemas.openxmlformats.org/officeDocument/2006/relationships/image" Target="../media/image2721.png"/><Relationship Id="rId164" Type="http://schemas.openxmlformats.org/officeDocument/2006/relationships/image" Target="../media/image2742.png"/><Relationship Id="rId371" Type="http://schemas.openxmlformats.org/officeDocument/2006/relationships/customXml" Target="../ink/ink1106.xml"/><Relationship Id="rId774" Type="http://schemas.openxmlformats.org/officeDocument/2006/relationships/image" Target="../media/image3047.png"/><Relationship Id="rId427" Type="http://schemas.openxmlformats.org/officeDocument/2006/relationships/customXml" Target="../ink/ink1134.xml"/><Relationship Id="rId469" Type="http://schemas.openxmlformats.org/officeDocument/2006/relationships/customXml" Target="../ink/ink1155.xml"/><Relationship Id="rId634" Type="http://schemas.openxmlformats.org/officeDocument/2006/relationships/image" Target="../media/image2977.png"/><Relationship Id="rId676" Type="http://schemas.openxmlformats.org/officeDocument/2006/relationships/image" Target="../media/image2998.png"/><Relationship Id="rId841" Type="http://schemas.openxmlformats.org/officeDocument/2006/relationships/customXml" Target="../ink/ink1341.xml"/><Relationship Id="rId26" Type="http://schemas.openxmlformats.org/officeDocument/2006/relationships/image" Target="../media/image2674.png"/><Relationship Id="rId231" Type="http://schemas.openxmlformats.org/officeDocument/2006/relationships/customXml" Target="../ink/ink1036.xml"/><Relationship Id="rId273" Type="http://schemas.openxmlformats.org/officeDocument/2006/relationships/customXml" Target="../ink/ink1057.xml"/><Relationship Id="rId329" Type="http://schemas.openxmlformats.org/officeDocument/2006/relationships/customXml" Target="../ink/ink1085.xml"/><Relationship Id="rId480" Type="http://schemas.openxmlformats.org/officeDocument/2006/relationships/image" Target="../media/image2900.png"/><Relationship Id="rId536" Type="http://schemas.openxmlformats.org/officeDocument/2006/relationships/image" Target="../media/image2928.png"/><Relationship Id="rId701" Type="http://schemas.openxmlformats.org/officeDocument/2006/relationships/customXml" Target="../ink/ink1271.xml"/><Relationship Id="rId68" Type="http://schemas.openxmlformats.org/officeDocument/2006/relationships/image" Target="../media/image2694.png"/><Relationship Id="rId133" Type="http://schemas.openxmlformats.org/officeDocument/2006/relationships/customXml" Target="../ink/ink987.xml"/><Relationship Id="rId175" Type="http://schemas.openxmlformats.org/officeDocument/2006/relationships/customXml" Target="../ink/ink1008.xml"/><Relationship Id="rId340" Type="http://schemas.openxmlformats.org/officeDocument/2006/relationships/image" Target="../media/image2830.png"/><Relationship Id="rId578" Type="http://schemas.openxmlformats.org/officeDocument/2006/relationships/image" Target="../media/image2949.png"/><Relationship Id="rId743" Type="http://schemas.openxmlformats.org/officeDocument/2006/relationships/customXml" Target="../ink/ink1292.xml"/><Relationship Id="rId785" Type="http://schemas.openxmlformats.org/officeDocument/2006/relationships/customXml" Target="../ink/ink1313.xml"/><Relationship Id="rId200" Type="http://schemas.openxmlformats.org/officeDocument/2006/relationships/image" Target="../media/image2760.png"/><Relationship Id="rId382" Type="http://schemas.openxmlformats.org/officeDocument/2006/relationships/image" Target="../media/image2851.png"/><Relationship Id="rId438" Type="http://schemas.openxmlformats.org/officeDocument/2006/relationships/image" Target="../media/image2879.png"/><Relationship Id="rId603" Type="http://schemas.openxmlformats.org/officeDocument/2006/relationships/customXml" Target="../ink/ink1222.xml"/><Relationship Id="rId645" Type="http://schemas.openxmlformats.org/officeDocument/2006/relationships/customXml" Target="../ink/ink1243.xml"/><Relationship Id="rId687" Type="http://schemas.openxmlformats.org/officeDocument/2006/relationships/customXml" Target="../ink/ink1264.xml"/><Relationship Id="rId810" Type="http://schemas.openxmlformats.org/officeDocument/2006/relationships/image" Target="../media/image3065.png"/><Relationship Id="rId852" Type="http://schemas.openxmlformats.org/officeDocument/2006/relationships/image" Target="../media/image158.png"/><Relationship Id="rId242" Type="http://schemas.openxmlformats.org/officeDocument/2006/relationships/image" Target="../media/image2781.png"/><Relationship Id="rId284" Type="http://schemas.openxmlformats.org/officeDocument/2006/relationships/image" Target="../media/image2802.png"/><Relationship Id="rId491" Type="http://schemas.openxmlformats.org/officeDocument/2006/relationships/customXml" Target="../ink/ink1166.xml"/><Relationship Id="rId505" Type="http://schemas.openxmlformats.org/officeDocument/2006/relationships/customXml" Target="../ink/ink1173.xml"/><Relationship Id="rId712" Type="http://schemas.openxmlformats.org/officeDocument/2006/relationships/image" Target="../media/image3016.png"/><Relationship Id="rId37" Type="http://schemas.openxmlformats.org/officeDocument/2006/relationships/customXml" Target="../ink/ink939.xml"/><Relationship Id="rId79" Type="http://schemas.openxmlformats.org/officeDocument/2006/relationships/customXml" Target="../ink/ink960.xml"/><Relationship Id="rId102" Type="http://schemas.openxmlformats.org/officeDocument/2006/relationships/image" Target="../media/image2711.png"/><Relationship Id="rId144" Type="http://schemas.openxmlformats.org/officeDocument/2006/relationships/image" Target="../media/image2732.png"/><Relationship Id="rId547" Type="http://schemas.openxmlformats.org/officeDocument/2006/relationships/customXml" Target="../ink/ink1194.xml"/><Relationship Id="rId589" Type="http://schemas.openxmlformats.org/officeDocument/2006/relationships/customXml" Target="../ink/ink1215.xml"/><Relationship Id="rId754" Type="http://schemas.openxmlformats.org/officeDocument/2006/relationships/image" Target="../media/image3037.png"/><Relationship Id="rId796" Type="http://schemas.openxmlformats.org/officeDocument/2006/relationships/image" Target="../media/image3058.png"/><Relationship Id="rId90" Type="http://schemas.openxmlformats.org/officeDocument/2006/relationships/image" Target="../media/image2705.png"/><Relationship Id="rId186" Type="http://schemas.openxmlformats.org/officeDocument/2006/relationships/image" Target="../media/image2753.png"/><Relationship Id="rId351" Type="http://schemas.openxmlformats.org/officeDocument/2006/relationships/customXml" Target="../ink/ink1096.xml"/><Relationship Id="rId393" Type="http://schemas.openxmlformats.org/officeDocument/2006/relationships/customXml" Target="../ink/ink1117.xml"/><Relationship Id="rId407" Type="http://schemas.openxmlformats.org/officeDocument/2006/relationships/customXml" Target="../ink/ink1124.xml"/><Relationship Id="rId449" Type="http://schemas.openxmlformats.org/officeDocument/2006/relationships/customXml" Target="../ink/ink1145.xml"/><Relationship Id="rId614" Type="http://schemas.openxmlformats.org/officeDocument/2006/relationships/image" Target="../media/image2967.png"/><Relationship Id="rId656" Type="http://schemas.openxmlformats.org/officeDocument/2006/relationships/image" Target="../media/image2988.png"/><Relationship Id="rId821" Type="http://schemas.openxmlformats.org/officeDocument/2006/relationships/customXml" Target="../ink/ink1331.xml"/><Relationship Id="rId863" Type="http://schemas.openxmlformats.org/officeDocument/2006/relationships/customXml" Target="../ink/ink1352.xml"/><Relationship Id="rId211" Type="http://schemas.openxmlformats.org/officeDocument/2006/relationships/customXml" Target="../ink/ink1026.xml"/><Relationship Id="rId253" Type="http://schemas.openxmlformats.org/officeDocument/2006/relationships/customXml" Target="../ink/ink1047.xml"/><Relationship Id="rId295" Type="http://schemas.openxmlformats.org/officeDocument/2006/relationships/customXml" Target="../ink/ink1068.xml"/><Relationship Id="rId309" Type="http://schemas.openxmlformats.org/officeDocument/2006/relationships/customXml" Target="../ink/ink1075.xml"/><Relationship Id="rId460" Type="http://schemas.openxmlformats.org/officeDocument/2006/relationships/image" Target="../media/image2890.png"/><Relationship Id="rId516" Type="http://schemas.openxmlformats.org/officeDocument/2006/relationships/image" Target="../media/image2918.png"/><Relationship Id="rId698" Type="http://schemas.openxmlformats.org/officeDocument/2006/relationships/image" Target="../media/image3009.png"/><Relationship Id="rId48" Type="http://schemas.openxmlformats.org/officeDocument/2006/relationships/image" Target="../media/image2685.png"/><Relationship Id="rId113" Type="http://schemas.openxmlformats.org/officeDocument/2006/relationships/customXml" Target="../ink/ink977.xml"/><Relationship Id="rId320" Type="http://schemas.openxmlformats.org/officeDocument/2006/relationships/image" Target="../media/image2820.png"/><Relationship Id="rId558" Type="http://schemas.openxmlformats.org/officeDocument/2006/relationships/image" Target="../media/image2939.png"/><Relationship Id="rId723" Type="http://schemas.openxmlformats.org/officeDocument/2006/relationships/customXml" Target="../ink/ink1282.xml"/><Relationship Id="rId765" Type="http://schemas.openxmlformats.org/officeDocument/2006/relationships/customXml" Target="../ink/ink1303.xml"/><Relationship Id="rId155" Type="http://schemas.openxmlformats.org/officeDocument/2006/relationships/customXml" Target="../ink/ink998.xml"/><Relationship Id="rId197" Type="http://schemas.openxmlformats.org/officeDocument/2006/relationships/customXml" Target="../ink/ink1019.xml"/><Relationship Id="rId362" Type="http://schemas.openxmlformats.org/officeDocument/2006/relationships/image" Target="../media/image2841.png"/><Relationship Id="rId418" Type="http://schemas.openxmlformats.org/officeDocument/2006/relationships/image" Target="../media/image2869.png"/><Relationship Id="rId625" Type="http://schemas.openxmlformats.org/officeDocument/2006/relationships/customXml" Target="../ink/ink1233.xml"/><Relationship Id="rId832" Type="http://schemas.openxmlformats.org/officeDocument/2006/relationships/image" Target="../media/image147.png"/><Relationship Id="rId222" Type="http://schemas.openxmlformats.org/officeDocument/2006/relationships/image" Target="../media/image2771.png"/><Relationship Id="rId264" Type="http://schemas.openxmlformats.org/officeDocument/2006/relationships/image" Target="../media/image2792.png"/><Relationship Id="rId471" Type="http://schemas.openxmlformats.org/officeDocument/2006/relationships/customXml" Target="../ink/ink1156.xml"/><Relationship Id="rId667" Type="http://schemas.openxmlformats.org/officeDocument/2006/relationships/customXml" Target="../ink/ink1254.xml"/><Relationship Id="rId17" Type="http://schemas.openxmlformats.org/officeDocument/2006/relationships/customXml" Target="../ink/ink929.xml"/><Relationship Id="rId59" Type="http://schemas.openxmlformats.org/officeDocument/2006/relationships/customXml" Target="../ink/ink950.xml"/><Relationship Id="rId124" Type="http://schemas.openxmlformats.org/officeDocument/2006/relationships/image" Target="../media/image2722.png"/><Relationship Id="rId527" Type="http://schemas.openxmlformats.org/officeDocument/2006/relationships/customXml" Target="../ink/ink1184.xml"/><Relationship Id="rId569" Type="http://schemas.openxmlformats.org/officeDocument/2006/relationships/customXml" Target="../ink/ink1205.xml"/><Relationship Id="rId734" Type="http://schemas.openxmlformats.org/officeDocument/2006/relationships/image" Target="../media/image3027.png"/><Relationship Id="rId776" Type="http://schemas.openxmlformats.org/officeDocument/2006/relationships/image" Target="../media/image3048.png"/><Relationship Id="rId70" Type="http://schemas.openxmlformats.org/officeDocument/2006/relationships/image" Target="../media/image2695.png"/><Relationship Id="rId166" Type="http://schemas.openxmlformats.org/officeDocument/2006/relationships/image" Target="../media/image2743.png"/><Relationship Id="rId331" Type="http://schemas.openxmlformats.org/officeDocument/2006/relationships/customXml" Target="../ink/ink1086.xml"/><Relationship Id="rId373" Type="http://schemas.openxmlformats.org/officeDocument/2006/relationships/customXml" Target="../ink/ink1107.xml"/><Relationship Id="rId429" Type="http://schemas.openxmlformats.org/officeDocument/2006/relationships/customXml" Target="../ink/ink1135.xml"/><Relationship Id="rId580" Type="http://schemas.openxmlformats.org/officeDocument/2006/relationships/image" Target="../media/image2950.png"/><Relationship Id="rId636" Type="http://schemas.openxmlformats.org/officeDocument/2006/relationships/image" Target="../media/image2978.png"/><Relationship Id="rId801" Type="http://schemas.openxmlformats.org/officeDocument/2006/relationships/customXml" Target="../ink/ink1321.xml"/><Relationship Id="rId1" Type="http://schemas.openxmlformats.org/officeDocument/2006/relationships/slideLayout" Target="../slideLayouts/slideLayout7.xml"/><Relationship Id="rId233" Type="http://schemas.openxmlformats.org/officeDocument/2006/relationships/customXml" Target="../ink/ink1037.xml"/><Relationship Id="rId440" Type="http://schemas.openxmlformats.org/officeDocument/2006/relationships/image" Target="../media/image2880.png"/><Relationship Id="rId678" Type="http://schemas.openxmlformats.org/officeDocument/2006/relationships/image" Target="../media/image2999.png"/><Relationship Id="rId843" Type="http://schemas.openxmlformats.org/officeDocument/2006/relationships/customXml" Target="../ink/ink1342.xml"/><Relationship Id="rId28" Type="http://schemas.openxmlformats.org/officeDocument/2006/relationships/image" Target="../media/image2675.png"/><Relationship Id="rId275" Type="http://schemas.openxmlformats.org/officeDocument/2006/relationships/customXml" Target="../ink/ink1058.xml"/><Relationship Id="rId300" Type="http://schemas.openxmlformats.org/officeDocument/2006/relationships/image" Target="../media/image2810.png"/><Relationship Id="rId482" Type="http://schemas.openxmlformats.org/officeDocument/2006/relationships/image" Target="../media/image2901.png"/><Relationship Id="rId538" Type="http://schemas.openxmlformats.org/officeDocument/2006/relationships/image" Target="../media/image2929.png"/><Relationship Id="rId703" Type="http://schemas.openxmlformats.org/officeDocument/2006/relationships/customXml" Target="../ink/ink1272.xml"/><Relationship Id="rId745" Type="http://schemas.openxmlformats.org/officeDocument/2006/relationships/customXml" Target="../ink/ink1293.xml"/><Relationship Id="rId81" Type="http://schemas.openxmlformats.org/officeDocument/2006/relationships/customXml" Target="../ink/ink961.xml"/><Relationship Id="rId135" Type="http://schemas.openxmlformats.org/officeDocument/2006/relationships/customXml" Target="../ink/ink988.xml"/><Relationship Id="rId177" Type="http://schemas.openxmlformats.org/officeDocument/2006/relationships/customXml" Target="../ink/ink1009.xml"/><Relationship Id="rId342" Type="http://schemas.openxmlformats.org/officeDocument/2006/relationships/image" Target="../media/image2831.png"/><Relationship Id="rId384" Type="http://schemas.openxmlformats.org/officeDocument/2006/relationships/image" Target="../media/image2852.png"/><Relationship Id="rId591" Type="http://schemas.openxmlformats.org/officeDocument/2006/relationships/customXml" Target="../ink/ink1216.xml"/><Relationship Id="rId605" Type="http://schemas.openxmlformats.org/officeDocument/2006/relationships/customXml" Target="../ink/ink1223.xml"/><Relationship Id="rId787" Type="http://schemas.openxmlformats.org/officeDocument/2006/relationships/customXml" Target="../ink/ink1314.xml"/><Relationship Id="rId812" Type="http://schemas.openxmlformats.org/officeDocument/2006/relationships/image" Target="../media/image3066.png"/><Relationship Id="rId202" Type="http://schemas.openxmlformats.org/officeDocument/2006/relationships/image" Target="../media/image2761.png"/><Relationship Id="rId244" Type="http://schemas.openxmlformats.org/officeDocument/2006/relationships/image" Target="../media/image2782.png"/><Relationship Id="rId647" Type="http://schemas.openxmlformats.org/officeDocument/2006/relationships/customXml" Target="../ink/ink1244.xml"/><Relationship Id="rId689" Type="http://schemas.openxmlformats.org/officeDocument/2006/relationships/customXml" Target="../ink/ink1265.xml"/><Relationship Id="rId854" Type="http://schemas.openxmlformats.org/officeDocument/2006/relationships/image" Target="../media/image159.png"/><Relationship Id="rId39" Type="http://schemas.openxmlformats.org/officeDocument/2006/relationships/customXml" Target="../ink/ink940.xml"/><Relationship Id="rId286" Type="http://schemas.openxmlformats.org/officeDocument/2006/relationships/image" Target="../media/image2803.png"/><Relationship Id="rId451" Type="http://schemas.openxmlformats.org/officeDocument/2006/relationships/customXml" Target="../ink/ink1146.xml"/><Relationship Id="rId493" Type="http://schemas.openxmlformats.org/officeDocument/2006/relationships/customXml" Target="../ink/ink1167.xml"/><Relationship Id="rId507" Type="http://schemas.openxmlformats.org/officeDocument/2006/relationships/customXml" Target="../ink/ink1174.xml"/><Relationship Id="rId549" Type="http://schemas.openxmlformats.org/officeDocument/2006/relationships/customXml" Target="../ink/ink1195.xml"/><Relationship Id="rId714" Type="http://schemas.openxmlformats.org/officeDocument/2006/relationships/image" Target="../media/image3017.png"/><Relationship Id="rId756" Type="http://schemas.openxmlformats.org/officeDocument/2006/relationships/image" Target="../media/image3038.png"/><Relationship Id="rId50" Type="http://schemas.openxmlformats.org/officeDocument/2006/relationships/image" Target="../media/image2686.png"/><Relationship Id="rId104" Type="http://schemas.openxmlformats.org/officeDocument/2006/relationships/image" Target="../media/image2712.png"/><Relationship Id="rId146" Type="http://schemas.openxmlformats.org/officeDocument/2006/relationships/image" Target="../media/image2733.png"/><Relationship Id="rId188" Type="http://schemas.openxmlformats.org/officeDocument/2006/relationships/image" Target="../media/image2754.png"/><Relationship Id="rId311" Type="http://schemas.openxmlformats.org/officeDocument/2006/relationships/customXml" Target="../ink/ink1076.xml"/><Relationship Id="rId353" Type="http://schemas.openxmlformats.org/officeDocument/2006/relationships/customXml" Target="../ink/ink1097.xml"/><Relationship Id="rId395" Type="http://schemas.openxmlformats.org/officeDocument/2006/relationships/customXml" Target="../ink/ink1118.xml"/><Relationship Id="rId409" Type="http://schemas.openxmlformats.org/officeDocument/2006/relationships/customXml" Target="../ink/ink1125.xml"/><Relationship Id="rId560" Type="http://schemas.openxmlformats.org/officeDocument/2006/relationships/image" Target="../media/image2940.png"/><Relationship Id="rId798" Type="http://schemas.openxmlformats.org/officeDocument/2006/relationships/image" Target="../media/image3059.png"/><Relationship Id="rId92" Type="http://schemas.openxmlformats.org/officeDocument/2006/relationships/image" Target="../media/image2706.png"/><Relationship Id="rId213" Type="http://schemas.openxmlformats.org/officeDocument/2006/relationships/customXml" Target="../ink/ink1027.xml"/><Relationship Id="rId420" Type="http://schemas.openxmlformats.org/officeDocument/2006/relationships/image" Target="../media/image2870.png"/><Relationship Id="rId616" Type="http://schemas.openxmlformats.org/officeDocument/2006/relationships/image" Target="../media/image2968.png"/><Relationship Id="rId658" Type="http://schemas.openxmlformats.org/officeDocument/2006/relationships/image" Target="../media/image2989.png"/><Relationship Id="rId823" Type="http://schemas.openxmlformats.org/officeDocument/2006/relationships/customXml" Target="../ink/ink1332.xml"/><Relationship Id="rId865" Type="http://schemas.openxmlformats.org/officeDocument/2006/relationships/customXml" Target="../ink/ink1353.xml"/><Relationship Id="rId255" Type="http://schemas.openxmlformats.org/officeDocument/2006/relationships/customXml" Target="../ink/ink1048.xml"/><Relationship Id="rId297" Type="http://schemas.openxmlformats.org/officeDocument/2006/relationships/customXml" Target="../ink/ink1069.xml"/><Relationship Id="rId462" Type="http://schemas.openxmlformats.org/officeDocument/2006/relationships/image" Target="../media/image2891.png"/><Relationship Id="rId518" Type="http://schemas.openxmlformats.org/officeDocument/2006/relationships/image" Target="../media/image2919.png"/><Relationship Id="rId725" Type="http://schemas.openxmlformats.org/officeDocument/2006/relationships/customXml" Target="../ink/ink1283.xml"/><Relationship Id="rId115" Type="http://schemas.openxmlformats.org/officeDocument/2006/relationships/customXml" Target="../ink/ink978.xml"/><Relationship Id="rId157" Type="http://schemas.openxmlformats.org/officeDocument/2006/relationships/customXml" Target="../ink/ink999.xml"/><Relationship Id="rId322" Type="http://schemas.openxmlformats.org/officeDocument/2006/relationships/image" Target="../media/image2821.png"/><Relationship Id="rId364" Type="http://schemas.openxmlformats.org/officeDocument/2006/relationships/image" Target="../media/image2842.png"/><Relationship Id="rId767" Type="http://schemas.openxmlformats.org/officeDocument/2006/relationships/customXml" Target="../ink/ink1304.xml"/><Relationship Id="rId61" Type="http://schemas.openxmlformats.org/officeDocument/2006/relationships/customXml" Target="../ink/ink951.xml"/><Relationship Id="rId199" Type="http://schemas.openxmlformats.org/officeDocument/2006/relationships/customXml" Target="../ink/ink1020.xml"/><Relationship Id="rId571" Type="http://schemas.openxmlformats.org/officeDocument/2006/relationships/customXml" Target="../ink/ink1206.xml"/><Relationship Id="rId627" Type="http://schemas.openxmlformats.org/officeDocument/2006/relationships/customXml" Target="../ink/ink1234.xml"/><Relationship Id="rId669" Type="http://schemas.openxmlformats.org/officeDocument/2006/relationships/customXml" Target="../ink/ink1255.xml"/><Relationship Id="rId834" Type="http://schemas.openxmlformats.org/officeDocument/2006/relationships/image" Target="../media/image148.png"/><Relationship Id="rId19" Type="http://schemas.openxmlformats.org/officeDocument/2006/relationships/customXml" Target="../ink/ink930.xml"/><Relationship Id="rId224" Type="http://schemas.openxmlformats.org/officeDocument/2006/relationships/image" Target="../media/image2772.png"/><Relationship Id="rId266" Type="http://schemas.openxmlformats.org/officeDocument/2006/relationships/image" Target="../media/image2793.png"/><Relationship Id="rId431" Type="http://schemas.openxmlformats.org/officeDocument/2006/relationships/customXml" Target="../ink/ink1136.xml"/><Relationship Id="rId473" Type="http://schemas.openxmlformats.org/officeDocument/2006/relationships/customXml" Target="../ink/ink1157.xml"/><Relationship Id="rId529" Type="http://schemas.openxmlformats.org/officeDocument/2006/relationships/customXml" Target="../ink/ink1185.xml"/><Relationship Id="rId680" Type="http://schemas.openxmlformats.org/officeDocument/2006/relationships/image" Target="../media/image3000.png"/><Relationship Id="rId736" Type="http://schemas.openxmlformats.org/officeDocument/2006/relationships/image" Target="../media/image3028.png"/><Relationship Id="rId30" Type="http://schemas.openxmlformats.org/officeDocument/2006/relationships/image" Target="../media/image2676.png"/><Relationship Id="rId126" Type="http://schemas.openxmlformats.org/officeDocument/2006/relationships/image" Target="../media/image2723.png"/><Relationship Id="rId168" Type="http://schemas.openxmlformats.org/officeDocument/2006/relationships/image" Target="../media/image2744.png"/><Relationship Id="rId333" Type="http://schemas.openxmlformats.org/officeDocument/2006/relationships/customXml" Target="../ink/ink1087.xml"/><Relationship Id="rId540" Type="http://schemas.openxmlformats.org/officeDocument/2006/relationships/image" Target="../media/image2930.png"/><Relationship Id="rId778" Type="http://schemas.openxmlformats.org/officeDocument/2006/relationships/image" Target="../media/image3049.png"/><Relationship Id="rId72" Type="http://schemas.openxmlformats.org/officeDocument/2006/relationships/image" Target="../media/image2696.png"/><Relationship Id="rId375" Type="http://schemas.openxmlformats.org/officeDocument/2006/relationships/customXml" Target="../ink/ink1108.xml"/><Relationship Id="rId582" Type="http://schemas.openxmlformats.org/officeDocument/2006/relationships/image" Target="../media/image2951.png"/><Relationship Id="rId638" Type="http://schemas.openxmlformats.org/officeDocument/2006/relationships/image" Target="../media/image2979.png"/><Relationship Id="rId803" Type="http://schemas.openxmlformats.org/officeDocument/2006/relationships/customXml" Target="../ink/ink1322.xml"/><Relationship Id="rId845" Type="http://schemas.openxmlformats.org/officeDocument/2006/relationships/customXml" Target="../ink/ink1343.xml"/><Relationship Id="rId3" Type="http://schemas.openxmlformats.org/officeDocument/2006/relationships/image" Target="NULL"/><Relationship Id="rId235" Type="http://schemas.openxmlformats.org/officeDocument/2006/relationships/customXml" Target="../ink/ink1038.xml"/><Relationship Id="rId277" Type="http://schemas.openxmlformats.org/officeDocument/2006/relationships/customXml" Target="../ink/ink1059.xml"/><Relationship Id="rId400" Type="http://schemas.openxmlformats.org/officeDocument/2006/relationships/image" Target="../media/image2860.png"/><Relationship Id="rId442" Type="http://schemas.openxmlformats.org/officeDocument/2006/relationships/image" Target="../media/image2881.png"/><Relationship Id="rId484" Type="http://schemas.openxmlformats.org/officeDocument/2006/relationships/image" Target="../media/image2902.png"/><Relationship Id="rId705" Type="http://schemas.openxmlformats.org/officeDocument/2006/relationships/customXml" Target="../ink/ink1273.xml"/><Relationship Id="rId137" Type="http://schemas.openxmlformats.org/officeDocument/2006/relationships/customXml" Target="../ink/ink989.xml"/><Relationship Id="rId302" Type="http://schemas.openxmlformats.org/officeDocument/2006/relationships/image" Target="../media/image2811.png"/><Relationship Id="rId344" Type="http://schemas.openxmlformats.org/officeDocument/2006/relationships/image" Target="../media/image2832.png"/><Relationship Id="rId691" Type="http://schemas.openxmlformats.org/officeDocument/2006/relationships/customXml" Target="../ink/ink1266.xml"/><Relationship Id="rId747" Type="http://schemas.openxmlformats.org/officeDocument/2006/relationships/customXml" Target="../ink/ink1294.xml"/><Relationship Id="rId789" Type="http://schemas.openxmlformats.org/officeDocument/2006/relationships/customXml" Target="../ink/ink1315.xml"/><Relationship Id="rId41" Type="http://schemas.openxmlformats.org/officeDocument/2006/relationships/customXml" Target="../ink/ink941.xml"/><Relationship Id="rId83" Type="http://schemas.openxmlformats.org/officeDocument/2006/relationships/customXml" Target="../ink/ink962.xml"/><Relationship Id="rId179" Type="http://schemas.openxmlformats.org/officeDocument/2006/relationships/customXml" Target="../ink/ink1010.xml"/><Relationship Id="rId386" Type="http://schemas.openxmlformats.org/officeDocument/2006/relationships/image" Target="../media/image2853.png"/><Relationship Id="rId551" Type="http://schemas.openxmlformats.org/officeDocument/2006/relationships/customXml" Target="../ink/ink1196.xml"/><Relationship Id="rId593" Type="http://schemas.openxmlformats.org/officeDocument/2006/relationships/customXml" Target="../ink/ink1217.xml"/><Relationship Id="rId607" Type="http://schemas.openxmlformats.org/officeDocument/2006/relationships/customXml" Target="../ink/ink1224.xml"/><Relationship Id="rId649" Type="http://schemas.openxmlformats.org/officeDocument/2006/relationships/customXml" Target="../ink/ink1245.xml"/><Relationship Id="rId814" Type="http://schemas.openxmlformats.org/officeDocument/2006/relationships/image" Target="../media/image3067.png"/><Relationship Id="rId856" Type="http://schemas.openxmlformats.org/officeDocument/2006/relationships/image" Target="../media/image160.png"/><Relationship Id="rId190" Type="http://schemas.openxmlformats.org/officeDocument/2006/relationships/image" Target="../media/image2755.png"/><Relationship Id="rId204" Type="http://schemas.openxmlformats.org/officeDocument/2006/relationships/image" Target="../media/image2762.png"/><Relationship Id="rId246" Type="http://schemas.openxmlformats.org/officeDocument/2006/relationships/image" Target="../media/image2783.png"/><Relationship Id="rId288" Type="http://schemas.openxmlformats.org/officeDocument/2006/relationships/image" Target="../media/image2804.png"/><Relationship Id="rId411" Type="http://schemas.openxmlformats.org/officeDocument/2006/relationships/customXml" Target="../ink/ink1126.xml"/><Relationship Id="rId453" Type="http://schemas.openxmlformats.org/officeDocument/2006/relationships/customXml" Target="../ink/ink1147.xml"/><Relationship Id="rId509" Type="http://schemas.openxmlformats.org/officeDocument/2006/relationships/customXml" Target="../ink/ink1175.xml"/><Relationship Id="rId660" Type="http://schemas.openxmlformats.org/officeDocument/2006/relationships/image" Target="../media/image2990.png"/><Relationship Id="rId106" Type="http://schemas.openxmlformats.org/officeDocument/2006/relationships/image" Target="../media/image2713.png"/><Relationship Id="rId313" Type="http://schemas.openxmlformats.org/officeDocument/2006/relationships/customXml" Target="../ink/ink1077.xml"/><Relationship Id="rId495" Type="http://schemas.openxmlformats.org/officeDocument/2006/relationships/customXml" Target="../ink/ink1168.xml"/><Relationship Id="rId716" Type="http://schemas.openxmlformats.org/officeDocument/2006/relationships/image" Target="../media/image3018.png"/><Relationship Id="rId758" Type="http://schemas.openxmlformats.org/officeDocument/2006/relationships/image" Target="../media/image3039.png"/><Relationship Id="rId10" Type="http://schemas.openxmlformats.org/officeDocument/2006/relationships/image" Target="../media/image2666.png"/><Relationship Id="rId52" Type="http://schemas.openxmlformats.org/officeDocument/2006/relationships/image" Target="../media/image2687.png"/><Relationship Id="rId94" Type="http://schemas.openxmlformats.org/officeDocument/2006/relationships/image" Target="../media/image2707.png"/><Relationship Id="rId148" Type="http://schemas.openxmlformats.org/officeDocument/2006/relationships/image" Target="../media/image2734.png"/><Relationship Id="rId355" Type="http://schemas.openxmlformats.org/officeDocument/2006/relationships/customXml" Target="../ink/ink1098.xml"/><Relationship Id="rId397" Type="http://schemas.openxmlformats.org/officeDocument/2006/relationships/customXml" Target="../ink/ink1119.xml"/><Relationship Id="rId520" Type="http://schemas.openxmlformats.org/officeDocument/2006/relationships/image" Target="../media/image2920.png"/><Relationship Id="rId562" Type="http://schemas.openxmlformats.org/officeDocument/2006/relationships/image" Target="../media/image2941.png"/><Relationship Id="rId618" Type="http://schemas.openxmlformats.org/officeDocument/2006/relationships/image" Target="../media/image2969.png"/><Relationship Id="rId825" Type="http://schemas.openxmlformats.org/officeDocument/2006/relationships/customXml" Target="../ink/ink1333.xml"/><Relationship Id="rId215" Type="http://schemas.openxmlformats.org/officeDocument/2006/relationships/customXml" Target="../ink/ink1028.xml"/><Relationship Id="rId257" Type="http://schemas.openxmlformats.org/officeDocument/2006/relationships/customXml" Target="../ink/ink1049.xml"/><Relationship Id="rId422" Type="http://schemas.openxmlformats.org/officeDocument/2006/relationships/image" Target="../media/image2871.png"/><Relationship Id="rId464" Type="http://schemas.openxmlformats.org/officeDocument/2006/relationships/image" Target="../media/image2892.png"/><Relationship Id="rId299" Type="http://schemas.openxmlformats.org/officeDocument/2006/relationships/customXml" Target="../ink/ink1070.xml"/><Relationship Id="rId727" Type="http://schemas.openxmlformats.org/officeDocument/2006/relationships/customXml" Target="../ink/ink1284.xml"/><Relationship Id="rId63" Type="http://schemas.openxmlformats.org/officeDocument/2006/relationships/customXml" Target="../ink/ink952.xml"/><Relationship Id="rId159" Type="http://schemas.openxmlformats.org/officeDocument/2006/relationships/customXml" Target="../ink/ink1000.xml"/><Relationship Id="rId366" Type="http://schemas.openxmlformats.org/officeDocument/2006/relationships/image" Target="../media/image2843.png"/><Relationship Id="rId573" Type="http://schemas.openxmlformats.org/officeDocument/2006/relationships/customXml" Target="../ink/ink1207.xml"/><Relationship Id="rId780" Type="http://schemas.openxmlformats.org/officeDocument/2006/relationships/image" Target="../media/image3050.png"/><Relationship Id="rId226" Type="http://schemas.openxmlformats.org/officeDocument/2006/relationships/image" Target="../media/image2773.png"/><Relationship Id="rId433" Type="http://schemas.openxmlformats.org/officeDocument/2006/relationships/customXml" Target="../ink/ink1137.xml"/><Relationship Id="rId640" Type="http://schemas.openxmlformats.org/officeDocument/2006/relationships/image" Target="../media/image2980.png"/><Relationship Id="rId738" Type="http://schemas.openxmlformats.org/officeDocument/2006/relationships/image" Target="../media/image3029.png"/><Relationship Id="rId74" Type="http://schemas.openxmlformats.org/officeDocument/2006/relationships/image" Target="../media/image2697.png"/><Relationship Id="rId377" Type="http://schemas.openxmlformats.org/officeDocument/2006/relationships/customXml" Target="../ink/ink1109.xml"/><Relationship Id="rId500" Type="http://schemas.openxmlformats.org/officeDocument/2006/relationships/image" Target="../media/image2910.png"/><Relationship Id="rId584" Type="http://schemas.openxmlformats.org/officeDocument/2006/relationships/image" Target="../media/image2952.png"/><Relationship Id="rId805" Type="http://schemas.openxmlformats.org/officeDocument/2006/relationships/customXml" Target="../ink/ink1323.xml"/><Relationship Id="rId5" Type="http://schemas.openxmlformats.org/officeDocument/2006/relationships/customXml" Target="../ink/ink923.xml"/><Relationship Id="rId237" Type="http://schemas.openxmlformats.org/officeDocument/2006/relationships/customXml" Target="../ink/ink1039.xml"/><Relationship Id="rId791" Type="http://schemas.openxmlformats.org/officeDocument/2006/relationships/customXml" Target="../ink/ink1316.xml"/><Relationship Id="rId444" Type="http://schemas.openxmlformats.org/officeDocument/2006/relationships/image" Target="../media/image2882.png"/><Relationship Id="rId651" Type="http://schemas.openxmlformats.org/officeDocument/2006/relationships/customXml" Target="../ink/ink1246.xml"/><Relationship Id="rId749" Type="http://schemas.openxmlformats.org/officeDocument/2006/relationships/customXml" Target="../ink/ink1295.xml"/><Relationship Id="rId290" Type="http://schemas.openxmlformats.org/officeDocument/2006/relationships/image" Target="../media/image2805.png"/><Relationship Id="rId304" Type="http://schemas.openxmlformats.org/officeDocument/2006/relationships/image" Target="../media/image2812.png"/><Relationship Id="rId388" Type="http://schemas.openxmlformats.org/officeDocument/2006/relationships/image" Target="../media/image2854.png"/><Relationship Id="rId511" Type="http://schemas.openxmlformats.org/officeDocument/2006/relationships/customXml" Target="../ink/ink1176.xml"/><Relationship Id="rId609" Type="http://schemas.openxmlformats.org/officeDocument/2006/relationships/customXml" Target="../ink/ink1225.xml"/><Relationship Id="rId85" Type="http://schemas.openxmlformats.org/officeDocument/2006/relationships/customXml" Target="../ink/ink963.xml"/><Relationship Id="rId150" Type="http://schemas.openxmlformats.org/officeDocument/2006/relationships/image" Target="../media/image2735.png"/><Relationship Id="rId595" Type="http://schemas.openxmlformats.org/officeDocument/2006/relationships/customXml" Target="../ink/ink1218.xml"/><Relationship Id="rId816" Type="http://schemas.openxmlformats.org/officeDocument/2006/relationships/image" Target="../media/image3068.png"/><Relationship Id="rId248" Type="http://schemas.openxmlformats.org/officeDocument/2006/relationships/image" Target="../media/image2784.png"/><Relationship Id="rId455" Type="http://schemas.openxmlformats.org/officeDocument/2006/relationships/customXml" Target="../ink/ink1148.xml"/><Relationship Id="rId662" Type="http://schemas.openxmlformats.org/officeDocument/2006/relationships/image" Target="../media/image2991.png"/><Relationship Id="rId12" Type="http://schemas.openxmlformats.org/officeDocument/2006/relationships/image" Target="../media/image2667.png"/><Relationship Id="rId108" Type="http://schemas.openxmlformats.org/officeDocument/2006/relationships/image" Target="../media/image2714.png"/><Relationship Id="rId315" Type="http://schemas.openxmlformats.org/officeDocument/2006/relationships/customXml" Target="../ink/ink1078.xml"/><Relationship Id="rId522" Type="http://schemas.openxmlformats.org/officeDocument/2006/relationships/image" Target="../media/image2921.png"/><Relationship Id="rId96" Type="http://schemas.openxmlformats.org/officeDocument/2006/relationships/image" Target="../media/image2708.png"/><Relationship Id="rId161" Type="http://schemas.openxmlformats.org/officeDocument/2006/relationships/customXml" Target="../ink/ink1001.xml"/><Relationship Id="rId399" Type="http://schemas.openxmlformats.org/officeDocument/2006/relationships/customXml" Target="../ink/ink1120.xml"/><Relationship Id="rId827" Type="http://schemas.openxmlformats.org/officeDocument/2006/relationships/customXml" Target="../ink/ink1334.xml"/><Relationship Id="rId259" Type="http://schemas.openxmlformats.org/officeDocument/2006/relationships/customXml" Target="../ink/ink1050.xml"/><Relationship Id="rId466" Type="http://schemas.openxmlformats.org/officeDocument/2006/relationships/image" Target="../media/image2893.png"/><Relationship Id="rId673" Type="http://schemas.openxmlformats.org/officeDocument/2006/relationships/customXml" Target="../ink/ink1257.xml"/><Relationship Id="rId23" Type="http://schemas.openxmlformats.org/officeDocument/2006/relationships/customXml" Target="../ink/ink932.xml"/><Relationship Id="rId119" Type="http://schemas.openxmlformats.org/officeDocument/2006/relationships/customXml" Target="../ink/ink980.xml"/><Relationship Id="rId326" Type="http://schemas.openxmlformats.org/officeDocument/2006/relationships/image" Target="../media/image2823.png"/><Relationship Id="rId533" Type="http://schemas.openxmlformats.org/officeDocument/2006/relationships/customXml" Target="../ink/ink1187.xml"/><Relationship Id="rId740" Type="http://schemas.openxmlformats.org/officeDocument/2006/relationships/image" Target="../media/image3030.png"/><Relationship Id="rId838" Type="http://schemas.openxmlformats.org/officeDocument/2006/relationships/image" Target="../media/image150.png"/><Relationship Id="rId172" Type="http://schemas.openxmlformats.org/officeDocument/2006/relationships/image" Target="../media/image2746.png"/><Relationship Id="rId477" Type="http://schemas.openxmlformats.org/officeDocument/2006/relationships/customXml" Target="../ink/ink1159.xml"/><Relationship Id="rId600" Type="http://schemas.openxmlformats.org/officeDocument/2006/relationships/image" Target="../media/image2960.png"/><Relationship Id="rId684" Type="http://schemas.openxmlformats.org/officeDocument/2006/relationships/image" Target="../media/image3002.png"/><Relationship Id="rId337" Type="http://schemas.openxmlformats.org/officeDocument/2006/relationships/customXml" Target="../ink/ink1089.xml"/><Relationship Id="rId34" Type="http://schemas.openxmlformats.org/officeDocument/2006/relationships/image" Target="../media/image2678.png"/><Relationship Id="rId544" Type="http://schemas.openxmlformats.org/officeDocument/2006/relationships/image" Target="../media/image2932.png"/><Relationship Id="rId751" Type="http://schemas.openxmlformats.org/officeDocument/2006/relationships/customXml" Target="../ink/ink1296.xml"/><Relationship Id="rId849" Type="http://schemas.openxmlformats.org/officeDocument/2006/relationships/customXml" Target="../ink/ink1345.xml"/><Relationship Id="rId183" Type="http://schemas.openxmlformats.org/officeDocument/2006/relationships/customXml" Target="../ink/ink1012.xml"/><Relationship Id="rId390" Type="http://schemas.openxmlformats.org/officeDocument/2006/relationships/image" Target="../media/image2855.png"/><Relationship Id="rId404" Type="http://schemas.openxmlformats.org/officeDocument/2006/relationships/image" Target="../media/image2862.png"/><Relationship Id="rId611" Type="http://schemas.openxmlformats.org/officeDocument/2006/relationships/customXml" Target="../ink/ink1226.xml"/><Relationship Id="rId250" Type="http://schemas.openxmlformats.org/officeDocument/2006/relationships/image" Target="../media/image2785.png"/><Relationship Id="rId488" Type="http://schemas.openxmlformats.org/officeDocument/2006/relationships/image" Target="../media/image2904.png"/><Relationship Id="rId695" Type="http://schemas.openxmlformats.org/officeDocument/2006/relationships/customXml" Target="../ink/ink1268.xml"/><Relationship Id="rId709" Type="http://schemas.openxmlformats.org/officeDocument/2006/relationships/customXml" Target="../ink/ink1275.xml"/><Relationship Id="rId45" Type="http://schemas.openxmlformats.org/officeDocument/2006/relationships/customXml" Target="../ink/ink943.xml"/><Relationship Id="rId110" Type="http://schemas.openxmlformats.org/officeDocument/2006/relationships/image" Target="../media/image2715.png"/><Relationship Id="rId348" Type="http://schemas.openxmlformats.org/officeDocument/2006/relationships/image" Target="../media/image2834.png"/><Relationship Id="rId555" Type="http://schemas.openxmlformats.org/officeDocument/2006/relationships/customXml" Target="../ink/ink1198.xml"/><Relationship Id="rId762" Type="http://schemas.openxmlformats.org/officeDocument/2006/relationships/image" Target="../media/image3041.png"/><Relationship Id="rId194" Type="http://schemas.openxmlformats.org/officeDocument/2006/relationships/image" Target="../media/image2757.png"/><Relationship Id="rId208" Type="http://schemas.openxmlformats.org/officeDocument/2006/relationships/image" Target="../media/image2764.png"/><Relationship Id="rId415" Type="http://schemas.openxmlformats.org/officeDocument/2006/relationships/customXml" Target="../ink/ink1128.xml"/><Relationship Id="rId622" Type="http://schemas.openxmlformats.org/officeDocument/2006/relationships/image" Target="../media/image2971.png"/><Relationship Id="rId261" Type="http://schemas.openxmlformats.org/officeDocument/2006/relationships/customXml" Target="../ink/ink1051.xml"/><Relationship Id="rId499" Type="http://schemas.openxmlformats.org/officeDocument/2006/relationships/customXml" Target="../ink/ink1170.xml"/><Relationship Id="rId56" Type="http://schemas.openxmlformats.org/officeDocument/2006/relationships/image" Target="../media/image2688.png"/><Relationship Id="rId359" Type="http://schemas.openxmlformats.org/officeDocument/2006/relationships/customXml" Target="../ink/ink1100.xml"/><Relationship Id="rId566" Type="http://schemas.openxmlformats.org/officeDocument/2006/relationships/image" Target="../media/image2943.png"/><Relationship Id="rId773" Type="http://schemas.openxmlformats.org/officeDocument/2006/relationships/customXml" Target="../ink/ink1307.xml"/><Relationship Id="rId121" Type="http://schemas.openxmlformats.org/officeDocument/2006/relationships/customXml" Target="../ink/ink981.xml"/><Relationship Id="rId219" Type="http://schemas.openxmlformats.org/officeDocument/2006/relationships/customXml" Target="../ink/ink1030.xml"/><Relationship Id="rId426" Type="http://schemas.openxmlformats.org/officeDocument/2006/relationships/image" Target="../media/image2873.png"/><Relationship Id="rId633" Type="http://schemas.openxmlformats.org/officeDocument/2006/relationships/customXml" Target="../ink/ink1237.xml"/><Relationship Id="rId840" Type="http://schemas.openxmlformats.org/officeDocument/2006/relationships/image" Target="../media/image151.png"/><Relationship Id="rId67" Type="http://schemas.openxmlformats.org/officeDocument/2006/relationships/customXml" Target="../ink/ink954.xml"/><Relationship Id="rId272" Type="http://schemas.openxmlformats.org/officeDocument/2006/relationships/image" Target="../media/image2796.png"/><Relationship Id="rId577" Type="http://schemas.openxmlformats.org/officeDocument/2006/relationships/customXml" Target="../ink/ink1209.xml"/><Relationship Id="rId700" Type="http://schemas.openxmlformats.org/officeDocument/2006/relationships/image" Target="../media/image3010.png"/><Relationship Id="rId132" Type="http://schemas.openxmlformats.org/officeDocument/2006/relationships/image" Target="../media/image2726.png"/><Relationship Id="rId784" Type="http://schemas.openxmlformats.org/officeDocument/2006/relationships/image" Target="../media/image3052.png"/><Relationship Id="rId437" Type="http://schemas.openxmlformats.org/officeDocument/2006/relationships/customXml" Target="../ink/ink1139.xml"/><Relationship Id="rId644" Type="http://schemas.openxmlformats.org/officeDocument/2006/relationships/image" Target="../media/image2982.png"/><Relationship Id="rId851" Type="http://schemas.openxmlformats.org/officeDocument/2006/relationships/customXml" Target="../ink/ink1346.xml"/><Relationship Id="rId283" Type="http://schemas.openxmlformats.org/officeDocument/2006/relationships/customXml" Target="../ink/ink1062.xml"/><Relationship Id="rId490" Type="http://schemas.openxmlformats.org/officeDocument/2006/relationships/image" Target="../media/image2905.png"/><Relationship Id="rId504" Type="http://schemas.openxmlformats.org/officeDocument/2006/relationships/image" Target="../media/image2912.png"/><Relationship Id="rId711" Type="http://schemas.openxmlformats.org/officeDocument/2006/relationships/customXml" Target="../ink/ink1276.xml"/><Relationship Id="rId78" Type="http://schemas.openxmlformats.org/officeDocument/2006/relationships/image" Target="../media/image2699.png"/><Relationship Id="rId143" Type="http://schemas.openxmlformats.org/officeDocument/2006/relationships/customXml" Target="../ink/ink992.xml"/><Relationship Id="rId350" Type="http://schemas.openxmlformats.org/officeDocument/2006/relationships/image" Target="../media/image2835.png"/><Relationship Id="rId588" Type="http://schemas.openxmlformats.org/officeDocument/2006/relationships/image" Target="../media/image2954.png"/><Relationship Id="rId795" Type="http://schemas.openxmlformats.org/officeDocument/2006/relationships/customXml" Target="../ink/ink1318.xml"/><Relationship Id="rId809" Type="http://schemas.openxmlformats.org/officeDocument/2006/relationships/customXml" Target="../ink/ink1325.xml"/><Relationship Id="rId9" Type="http://schemas.openxmlformats.org/officeDocument/2006/relationships/customXml" Target="../ink/ink925.xml"/><Relationship Id="rId210" Type="http://schemas.openxmlformats.org/officeDocument/2006/relationships/image" Target="../media/image2765.png"/><Relationship Id="rId448" Type="http://schemas.openxmlformats.org/officeDocument/2006/relationships/image" Target="../media/image2884.png"/><Relationship Id="rId655" Type="http://schemas.openxmlformats.org/officeDocument/2006/relationships/customXml" Target="../ink/ink1248.xml"/><Relationship Id="rId862" Type="http://schemas.openxmlformats.org/officeDocument/2006/relationships/image" Target="../media/image163.png"/><Relationship Id="rId294" Type="http://schemas.openxmlformats.org/officeDocument/2006/relationships/image" Target="../media/image2807.png"/><Relationship Id="rId308" Type="http://schemas.openxmlformats.org/officeDocument/2006/relationships/image" Target="../media/image2814.png"/><Relationship Id="rId515" Type="http://schemas.openxmlformats.org/officeDocument/2006/relationships/customXml" Target="../ink/ink1178.xml"/><Relationship Id="rId722" Type="http://schemas.openxmlformats.org/officeDocument/2006/relationships/image" Target="../media/image3021.png"/><Relationship Id="rId89" Type="http://schemas.openxmlformats.org/officeDocument/2006/relationships/customXml" Target="../ink/ink965.xml"/><Relationship Id="rId154" Type="http://schemas.openxmlformats.org/officeDocument/2006/relationships/image" Target="../media/image2737.png"/><Relationship Id="rId361" Type="http://schemas.openxmlformats.org/officeDocument/2006/relationships/customXml" Target="../ink/ink1101.xml"/><Relationship Id="rId599" Type="http://schemas.openxmlformats.org/officeDocument/2006/relationships/customXml" Target="../ink/ink1220.xml"/><Relationship Id="rId459" Type="http://schemas.openxmlformats.org/officeDocument/2006/relationships/customXml" Target="../ink/ink1150.xml"/><Relationship Id="rId666" Type="http://schemas.openxmlformats.org/officeDocument/2006/relationships/image" Target="../media/image2993.png"/><Relationship Id="rId16" Type="http://schemas.openxmlformats.org/officeDocument/2006/relationships/image" Target="../media/image2669.png"/><Relationship Id="rId221" Type="http://schemas.openxmlformats.org/officeDocument/2006/relationships/customXml" Target="../ink/ink1031.xml"/><Relationship Id="rId319" Type="http://schemas.openxmlformats.org/officeDocument/2006/relationships/customXml" Target="../ink/ink1080.xml"/><Relationship Id="rId526" Type="http://schemas.openxmlformats.org/officeDocument/2006/relationships/image" Target="../media/image2923.png"/><Relationship Id="rId733" Type="http://schemas.openxmlformats.org/officeDocument/2006/relationships/customXml" Target="../ink/ink1287.xml"/><Relationship Id="rId165" Type="http://schemas.openxmlformats.org/officeDocument/2006/relationships/customXml" Target="../ink/ink1003.xml"/><Relationship Id="rId372" Type="http://schemas.openxmlformats.org/officeDocument/2006/relationships/image" Target="../media/image2846.png"/><Relationship Id="rId677" Type="http://schemas.openxmlformats.org/officeDocument/2006/relationships/customXml" Target="../ink/ink1259.xml"/><Relationship Id="rId800" Type="http://schemas.openxmlformats.org/officeDocument/2006/relationships/image" Target="../media/image3060.png"/><Relationship Id="rId232" Type="http://schemas.openxmlformats.org/officeDocument/2006/relationships/image" Target="../media/image2776.png"/><Relationship Id="rId27" Type="http://schemas.openxmlformats.org/officeDocument/2006/relationships/customXml" Target="../ink/ink934.xml"/><Relationship Id="rId537" Type="http://schemas.openxmlformats.org/officeDocument/2006/relationships/customXml" Target="../ink/ink1189.xml"/><Relationship Id="rId744" Type="http://schemas.openxmlformats.org/officeDocument/2006/relationships/image" Target="../media/image3032.png"/><Relationship Id="rId80" Type="http://schemas.openxmlformats.org/officeDocument/2006/relationships/image" Target="../media/image2700.png"/><Relationship Id="rId176" Type="http://schemas.openxmlformats.org/officeDocument/2006/relationships/image" Target="../media/image2748.png"/><Relationship Id="rId383" Type="http://schemas.openxmlformats.org/officeDocument/2006/relationships/customXml" Target="../ink/ink1112.xml"/><Relationship Id="rId590" Type="http://schemas.openxmlformats.org/officeDocument/2006/relationships/image" Target="../media/image2955.png"/><Relationship Id="rId604" Type="http://schemas.openxmlformats.org/officeDocument/2006/relationships/image" Target="../media/image2962.png"/><Relationship Id="rId811" Type="http://schemas.openxmlformats.org/officeDocument/2006/relationships/customXml" Target="../ink/ink1326.xml"/><Relationship Id="rId243" Type="http://schemas.openxmlformats.org/officeDocument/2006/relationships/customXml" Target="../ink/ink1042.xml"/><Relationship Id="rId450" Type="http://schemas.openxmlformats.org/officeDocument/2006/relationships/image" Target="../media/image2885.png"/><Relationship Id="rId688" Type="http://schemas.openxmlformats.org/officeDocument/2006/relationships/image" Target="../media/image3004.png"/><Relationship Id="rId38" Type="http://schemas.openxmlformats.org/officeDocument/2006/relationships/image" Target="../media/image2680.png"/><Relationship Id="rId103" Type="http://schemas.openxmlformats.org/officeDocument/2006/relationships/customXml" Target="../ink/ink972.xml"/><Relationship Id="rId310" Type="http://schemas.openxmlformats.org/officeDocument/2006/relationships/image" Target="../media/image2815.png"/><Relationship Id="rId548" Type="http://schemas.openxmlformats.org/officeDocument/2006/relationships/image" Target="../media/image2934.png"/><Relationship Id="rId755" Type="http://schemas.openxmlformats.org/officeDocument/2006/relationships/customXml" Target="../ink/ink1298.xml"/><Relationship Id="rId91" Type="http://schemas.openxmlformats.org/officeDocument/2006/relationships/customXml" Target="../ink/ink966.xml"/><Relationship Id="rId187" Type="http://schemas.openxmlformats.org/officeDocument/2006/relationships/customXml" Target="../ink/ink1014.xml"/><Relationship Id="rId394" Type="http://schemas.openxmlformats.org/officeDocument/2006/relationships/image" Target="../media/image2857.png"/><Relationship Id="rId408" Type="http://schemas.openxmlformats.org/officeDocument/2006/relationships/image" Target="../media/image2864.png"/><Relationship Id="rId615" Type="http://schemas.openxmlformats.org/officeDocument/2006/relationships/customXml" Target="../ink/ink1228.xml"/><Relationship Id="rId822" Type="http://schemas.openxmlformats.org/officeDocument/2006/relationships/image" Target="../media/image3071.png"/><Relationship Id="rId254" Type="http://schemas.openxmlformats.org/officeDocument/2006/relationships/image" Target="../media/image2787.png"/><Relationship Id="rId699" Type="http://schemas.openxmlformats.org/officeDocument/2006/relationships/customXml" Target="../ink/ink1270.xml"/><Relationship Id="rId49" Type="http://schemas.openxmlformats.org/officeDocument/2006/relationships/customXml" Target="../ink/ink945.xml"/><Relationship Id="rId114" Type="http://schemas.openxmlformats.org/officeDocument/2006/relationships/image" Target="../media/image2717.png"/><Relationship Id="rId461" Type="http://schemas.openxmlformats.org/officeDocument/2006/relationships/customXml" Target="../ink/ink1151.xml"/><Relationship Id="rId559" Type="http://schemas.openxmlformats.org/officeDocument/2006/relationships/customXml" Target="../ink/ink1200.xml"/><Relationship Id="rId766" Type="http://schemas.openxmlformats.org/officeDocument/2006/relationships/image" Target="../media/image3043.png"/><Relationship Id="rId198" Type="http://schemas.openxmlformats.org/officeDocument/2006/relationships/image" Target="../media/image2759.png"/><Relationship Id="rId321" Type="http://schemas.openxmlformats.org/officeDocument/2006/relationships/customXml" Target="../ink/ink1081.xml"/><Relationship Id="rId419" Type="http://schemas.openxmlformats.org/officeDocument/2006/relationships/customXml" Target="../ink/ink1130.xml"/><Relationship Id="rId626" Type="http://schemas.openxmlformats.org/officeDocument/2006/relationships/image" Target="../media/image2973.png"/><Relationship Id="rId833" Type="http://schemas.openxmlformats.org/officeDocument/2006/relationships/customXml" Target="../ink/ink1337.xml"/><Relationship Id="rId265" Type="http://schemas.openxmlformats.org/officeDocument/2006/relationships/customXml" Target="../ink/ink1053.xml"/><Relationship Id="rId472" Type="http://schemas.openxmlformats.org/officeDocument/2006/relationships/image" Target="../media/image2896.png"/><Relationship Id="rId125" Type="http://schemas.openxmlformats.org/officeDocument/2006/relationships/customXml" Target="../ink/ink983.xml"/><Relationship Id="rId332" Type="http://schemas.openxmlformats.org/officeDocument/2006/relationships/image" Target="../media/image2826.png"/><Relationship Id="rId777" Type="http://schemas.openxmlformats.org/officeDocument/2006/relationships/customXml" Target="../ink/ink1309.xml"/><Relationship Id="rId637" Type="http://schemas.openxmlformats.org/officeDocument/2006/relationships/customXml" Target="../ink/ink1239.xml"/><Relationship Id="rId844" Type="http://schemas.openxmlformats.org/officeDocument/2006/relationships/image" Target="../media/image153.png"/><Relationship Id="rId276" Type="http://schemas.openxmlformats.org/officeDocument/2006/relationships/image" Target="../media/image2798.png"/><Relationship Id="rId483" Type="http://schemas.openxmlformats.org/officeDocument/2006/relationships/customXml" Target="../ink/ink1162.xml"/><Relationship Id="rId690" Type="http://schemas.openxmlformats.org/officeDocument/2006/relationships/image" Target="../media/image3005.png"/><Relationship Id="rId704" Type="http://schemas.openxmlformats.org/officeDocument/2006/relationships/image" Target="../media/image3012.png"/><Relationship Id="rId40" Type="http://schemas.openxmlformats.org/officeDocument/2006/relationships/image" Target="../media/image2681.png"/><Relationship Id="rId136" Type="http://schemas.openxmlformats.org/officeDocument/2006/relationships/image" Target="../media/image2728.png"/><Relationship Id="rId343" Type="http://schemas.openxmlformats.org/officeDocument/2006/relationships/customXml" Target="../ink/ink1092.xml"/><Relationship Id="rId550" Type="http://schemas.openxmlformats.org/officeDocument/2006/relationships/image" Target="../media/image2935.png"/><Relationship Id="rId788" Type="http://schemas.openxmlformats.org/officeDocument/2006/relationships/image" Target="../media/image3054.png"/><Relationship Id="rId203" Type="http://schemas.openxmlformats.org/officeDocument/2006/relationships/customXml" Target="../ink/ink1022.xml"/><Relationship Id="rId648" Type="http://schemas.openxmlformats.org/officeDocument/2006/relationships/image" Target="../media/image2984.png"/><Relationship Id="rId855" Type="http://schemas.openxmlformats.org/officeDocument/2006/relationships/customXml" Target="../ink/ink1348.xml"/><Relationship Id="rId287" Type="http://schemas.openxmlformats.org/officeDocument/2006/relationships/customXml" Target="../ink/ink1064.xml"/><Relationship Id="rId410" Type="http://schemas.openxmlformats.org/officeDocument/2006/relationships/image" Target="../media/image2865.png"/><Relationship Id="rId494" Type="http://schemas.openxmlformats.org/officeDocument/2006/relationships/image" Target="../media/image2907.png"/><Relationship Id="rId508" Type="http://schemas.openxmlformats.org/officeDocument/2006/relationships/image" Target="../media/image2914.png"/><Relationship Id="rId715" Type="http://schemas.openxmlformats.org/officeDocument/2006/relationships/customXml" Target="../ink/ink1278.xml"/><Relationship Id="rId147" Type="http://schemas.openxmlformats.org/officeDocument/2006/relationships/customXml" Target="../ink/ink994.xml"/><Relationship Id="rId354" Type="http://schemas.openxmlformats.org/officeDocument/2006/relationships/image" Target="../media/image2837.png"/><Relationship Id="rId799" Type="http://schemas.openxmlformats.org/officeDocument/2006/relationships/customXml" Target="../ink/ink1320.xml"/><Relationship Id="rId51" Type="http://schemas.openxmlformats.org/officeDocument/2006/relationships/customXml" Target="../ink/ink946.xml"/><Relationship Id="rId561" Type="http://schemas.openxmlformats.org/officeDocument/2006/relationships/customXml" Target="../ink/ink1201.xml"/><Relationship Id="rId659" Type="http://schemas.openxmlformats.org/officeDocument/2006/relationships/customXml" Target="../ink/ink1250.xml"/><Relationship Id="rId866" Type="http://schemas.openxmlformats.org/officeDocument/2006/relationships/image" Target="../media/image165.png"/><Relationship Id="rId214" Type="http://schemas.openxmlformats.org/officeDocument/2006/relationships/image" Target="../media/image2767.png"/><Relationship Id="rId298" Type="http://schemas.openxmlformats.org/officeDocument/2006/relationships/image" Target="../media/image2809.png"/><Relationship Id="rId421" Type="http://schemas.openxmlformats.org/officeDocument/2006/relationships/customXml" Target="../ink/ink1131.xml"/><Relationship Id="rId519" Type="http://schemas.openxmlformats.org/officeDocument/2006/relationships/customXml" Target="../ink/ink1180.xml"/><Relationship Id="rId158" Type="http://schemas.openxmlformats.org/officeDocument/2006/relationships/image" Target="../media/image2739.png"/><Relationship Id="rId726" Type="http://schemas.openxmlformats.org/officeDocument/2006/relationships/image" Target="../media/image3023.png"/><Relationship Id="rId62" Type="http://schemas.openxmlformats.org/officeDocument/2006/relationships/image" Target="../media/image2691.png"/><Relationship Id="rId365" Type="http://schemas.openxmlformats.org/officeDocument/2006/relationships/customXml" Target="../ink/ink1103.xml"/><Relationship Id="rId572" Type="http://schemas.openxmlformats.org/officeDocument/2006/relationships/image" Target="../media/image2946.png"/><Relationship Id="rId225" Type="http://schemas.openxmlformats.org/officeDocument/2006/relationships/customXml" Target="../ink/ink1033.xml"/><Relationship Id="rId432" Type="http://schemas.openxmlformats.org/officeDocument/2006/relationships/image" Target="../media/image2876.png"/><Relationship Id="rId737" Type="http://schemas.openxmlformats.org/officeDocument/2006/relationships/customXml" Target="../ink/ink1289.xml"/><Relationship Id="rId73" Type="http://schemas.openxmlformats.org/officeDocument/2006/relationships/customXml" Target="../ink/ink957.xml"/><Relationship Id="rId169" Type="http://schemas.openxmlformats.org/officeDocument/2006/relationships/customXml" Target="../ink/ink1005.xml"/><Relationship Id="rId376" Type="http://schemas.openxmlformats.org/officeDocument/2006/relationships/image" Target="../media/image2848.png"/><Relationship Id="rId583" Type="http://schemas.openxmlformats.org/officeDocument/2006/relationships/customXml" Target="../ink/ink1212.xml"/><Relationship Id="rId790" Type="http://schemas.openxmlformats.org/officeDocument/2006/relationships/image" Target="../media/image3055.png"/><Relationship Id="rId804" Type="http://schemas.openxmlformats.org/officeDocument/2006/relationships/image" Target="../media/image3062.png"/><Relationship Id="rId4" Type="http://schemas.openxmlformats.org/officeDocument/2006/relationships/image" Target="NULL"/><Relationship Id="rId236" Type="http://schemas.openxmlformats.org/officeDocument/2006/relationships/image" Target="../media/image2778.png"/><Relationship Id="rId443" Type="http://schemas.openxmlformats.org/officeDocument/2006/relationships/customXml" Target="../ink/ink1142.xml"/><Relationship Id="rId650" Type="http://schemas.openxmlformats.org/officeDocument/2006/relationships/image" Target="../media/image2985.png"/><Relationship Id="rId303" Type="http://schemas.openxmlformats.org/officeDocument/2006/relationships/customXml" Target="../ink/ink1072.xml"/><Relationship Id="rId748" Type="http://schemas.openxmlformats.org/officeDocument/2006/relationships/image" Target="../media/image3034.png"/><Relationship Id="rId84" Type="http://schemas.openxmlformats.org/officeDocument/2006/relationships/image" Target="../media/image2702.png"/><Relationship Id="rId387" Type="http://schemas.openxmlformats.org/officeDocument/2006/relationships/customXml" Target="../ink/ink1114.xml"/><Relationship Id="rId510" Type="http://schemas.openxmlformats.org/officeDocument/2006/relationships/image" Target="../media/image2915.png"/><Relationship Id="rId594" Type="http://schemas.openxmlformats.org/officeDocument/2006/relationships/image" Target="../media/image2957.png"/><Relationship Id="rId608" Type="http://schemas.openxmlformats.org/officeDocument/2006/relationships/image" Target="../media/image2964.png"/><Relationship Id="rId815" Type="http://schemas.openxmlformats.org/officeDocument/2006/relationships/customXml" Target="../ink/ink1328.xml"/><Relationship Id="rId247" Type="http://schemas.openxmlformats.org/officeDocument/2006/relationships/customXml" Target="../ink/ink1044.xml"/><Relationship Id="rId107" Type="http://schemas.openxmlformats.org/officeDocument/2006/relationships/customXml" Target="../ink/ink974.xml"/><Relationship Id="rId454" Type="http://schemas.openxmlformats.org/officeDocument/2006/relationships/image" Target="../media/image2887.png"/><Relationship Id="rId661" Type="http://schemas.openxmlformats.org/officeDocument/2006/relationships/customXml" Target="../ink/ink1251.xml"/><Relationship Id="rId759" Type="http://schemas.openxmlformats.org/officeDocument/2006/relationships/customXml" Target="../ink/ink1300.xml"/><Relationship Id="rId11" Type="http://schemas.openxmlformats.org/officeDocument/2006/relationships/customXml" Target="../ink/ink926.xml"/><Relationship Id="rId314" Type="http://schemas.openxmlformats.org/officeDocument/2006/relationships/image" Target="../media/image2817.png"/><Relationship Id="rId398" Type="http://schemas.openxmlformats.org/officeDocument/2006/relationships/image" Target="../media/image2859.png"/><Relationship Id="rId521" Type="http://schemas.openxmlformats.org/officeDocument/2006/relationships/customXml" Target="../ink/ink1181.xml"/><Relationship Id="rId619" Type="http://schemas.openxmlformats.org/officeDocument/2006/relationships/customXml" Target="../ink/ink1230.xml"/><Relationship Id="rId95" Type="http://schemas.openxmlformats.org/officeDocument/2006/relationships/customXml" Target="../ink/ink968.xml"/><Relationship Id="rId160" Type="http://schemas.openxmlformats.org/officeDocument/2006/relationships/image" Target="../media/image2740.png"/><Relationship Id="rId826" Type="http://schemas.openxmlformats.org/officeDocument/2006/relationships/image" Target="../media/image2198.png"/><Relationship Id="rId258" Type="http://schemas.openxmlformats.org/officeDocument/2006/relationships/image" Target="../media/image2789.png"/><Relationship Id="rId465" Type="http://schemas.openxmlformats.org/officeDocument/2006/relationships/customXml" Target="../ink/ink1153.xml"/><Relationship Id="rId672" Type="http://schemas.openxmlformats.org/officeDocument/2006/relationships/image" Target="../media/image2996.png"/><Relationship Id="rId22" Type="http://schemas.openxmlformats.org/officeDocument/2006/relationships/image" Target="../media/image2672.png"/><Relationship Id="rId118" Type="http://schemas.openxmlformats.org/officeDocument/2006/relationships/image" Target="../media/image2719.png"/><Relationship Id="rId325" Type="http://schemas.openxmlformats.org/officeDocument/2006/relationships/customXml" Target="../ink/ink1083.xml"/><Relationship Id="rId532" Type="http://schemas.openxmlformats.org/officeDocument/2006/relationships/image" Target="../media/image2926.png"/><Relationship Id="rId171" Type="http://schemas.openxmlformats.org/officeDocument/2006/relationships/customXml" Target="../ink/ink1006.xml"/><Relationship Id="rId837" Type="http://schemas.openxmlformats.org/officeDocument/2006/relationships/customXml" Target="../ink/ink1339.xml"/><Relationship Id="rId269" Type="http://schemas.openxmlformats.org/officeDocument/2006/relationships/customXml" Target="../ink/ink1055.xml"/><Relationship Id="rId476" Type="http://schemas.openxmlformats.org/officeDocument/2006/relationships/image" Target="../media/image2898.png"/><Relationship Id="rId683" Type="http://schemas.openxmlformats.org/officeDocument/2006/relationships/customXml" Target="../ink/ink1262.xml"/><Relationship Id="rId33" Type="http://schemas.openxmlformats.org/officeDocument/2006/relationships/customXml" Target="../ink/ink937.xml"/><Relationship Id="rId129" Type="http://schemas.openxmlformats.org/officeDocument/2006/relationships/customXml" Target="../ink/ink985.xml"/><Relationship Id="rId336" Type="http://schemas.openxmlformats.org/officeDocument/2006/relationships/image" Target="../media/image2828.png"/><Relationship Id="rId543" Type="http://schemas.openxmlformats.org/officeDocument/2006/relationships/customXml" Target="../ink/ink1192.xml"/><Relationship Id="rId182" Type="http://schemas.openxmlformats.org/officeDocument/2006/relationships/image" Target="../media/image2751.png"/><Relationship Id="rId403" Type="http://schemas.openxmlformats.org/officeDocument/2006/relationships/customXml" Target="../ink/ink1122.xml"/><Relationship Id="rId750" Type="http://schemas.openxmlformats.org/officeDocument/2006/relationships/image" Target="../media/image3035.png"/><Relationship Id="rId848" Type="http://schemas.openxmlformats.org/officeDocument/2006/relationships/image" Target="../media/image156.png"/><Relationship Id="rId487" Type="http://schemas.openxmlformats.org/officeDocument/2006/relationships/customXml" Target="../ink/ink1164.xml"/><Relationship Id="rId610" Type="http://schemas.openxmlformats.org/officeDocument/2006/relationships/image" Target="../media/image2965.png"/><Relationship Id="rId694" Type="http://schemas.openxmlformats.org/officeDocument/2006/relationships/image" Target="../media/image3007.png"/><Relationship Id="rId708" Type="http://schemas.openxmlformats.org/officeDocument/2006/relationships/image" Target="../media/image3014.png"/><Relationship Id="rId347" Type="http://schemas.openxmlformats.org/officeDocument/2006/relationships/customXml" Target="../ink/ink1094.xml"/><Relationship Id="rId44" Type="http://schemas.openxmlformats.org/officeDocument/2006/relationships/image" Target="../media/image2683.png"/><Relationship Id="rId554" Type="http://schemas.openxmlformats.org/officeDocument/2006/relationships/image" Target="../media/image2937.png"/><Relationship Id="rId761" Type="http://schemas.openxmlformats.org/officeDocument/2006/relationships/customXml" Target="../ink/ink1301.xml"/><Relationship Id="rId859" Type="http://schemas.openxmlformats.org/officeDocument/2006/relationships/customXml" Target="../ink/ink1350.xml"/><Relationship Id="rId193" Type="http://schemas.openxmlformats.org/officeDocument/2006/relationships/customXml" Target="../ink/ink1017.xml"/><Relationship Id="rId207" Type="http://schemas.openxmlformats.org/officeDocument/2006/relationships/customXml" Target="../ink/ink1024.xml"/><Relationship Id="rId414" Type="http://schemas.openxmlformats.org/officeDocument/2006/relationships/image" Target="../media/image2867.png"/><Relationship Id="rId498" Type="http://schemas.openxmlformats.org/officeDocument/2006/relationships/image" Target="../media/image2909.png"/><Relationship Id="rId621" Type="http://schemas.openxmlformats.org/officeDocument/2006/relationships/customXml" Target="../ink/ink1231.xml"/><Relationship Id="rId260" Type="http://schemas.openxmlformats.org/officeDocument/2006/relationships/image" Target="../media/image2790.png"/><Relationship Id="rId719" Type="http://schemas.openxmlformats.org/officeDocument/2006/relationships/customXml" Target="../ink/ink1280.xml"/><Relationship Id="rId55" Type="http://schemas.openxmlformats.org/officeDocument/2006/relationships/customXml" Target="../ink/ink948.xml"/><Relationship Id="rId120" Type="http://schemas.openxmlformats.org/officeDocument/2006/relationships/image" Target="../media/image2720.png"/><Relationship Id="rId358" Type="http://schemas.openxmlformats.org/officeDocument/2006/relationships/image" Target="../media/image2839.png"/><Relationship Id="rId565" Type="http://schemas.openxmlformats.org/officeDocument/2006/relationships/customXml" Target="../ink/ink1203.xml"/><Relationship Id="rId772" Type="http://schemas.openxmlformats.org/officeDocument/2006/relationships/image" Target="../media/image3046.png"/><Relationship Id="rId218" Type="http://schemas.openxmlformats.org/officeDocument/2006/relationships/image" Target="../media/image2769.png"/><Relationship Id="rId425" Type="http://schemas.openxmlformats.org/officeDocument/2006/relationships/customXml" Target="../ink/ink1133.xml"/><Relationship Id="rId632" Type="http://schemas.openxmlformats.org/officeDocument/2006/relationships/image" Target="../media/image2976.png"/><Relationship Id="rId271" Type="http://schemas.openxmlformats.org/officeDocument/2006/relationships/customXml" Target="../ink/ink1056.xml"/><Relationship Id="rId66" Type="http://schemas.openxmlformats.org/officeDocument/2006/relationships/image" Target="../media/image2693.png"/><Relationship Id="rId131" Type="http://schemas.openxmlformats.org/officeDocument/2006/relationships/customXml" Target="../ink/ink986.xml"/><Relationship Id="rId369" Type="http://schemas.openxmlformats.org/officeDocument/2006/relationships/customXml" Target="../ink/ink1105.xml"/><Relationship Id="rId576" Type="http://schemas.openxmlformats.org/officeDocument/2006/relationships/image" Target="../media/image2948.png"/><Relationship Id="rId783" Type="http://schemas.openxmlformats.org/officeDocument/2006/relationships/customXml" Target="../ink/ink1312.xml"/><Relationship Id="rId229" Type="http://schemas.openxmlformats.org/officeDocument/2006/relationships/customXml" Target="../ink/ink1035.xml"/><Relationship Id="rId436" Type="http://schemas.openxmlformats.org/officeDocument/2006/relationships/image" Target="../media/image2878.png"/><Relationship Id="rId643" Type="http://schemas.openxmlformats.org/officeDocument/2006/relationships/customXml" Target="../ink/ink1242.xml"/><Relationship Id="rId850" Type="http://schemas.openxmlformats.org/officeDocument/2006/relationships/image" Target="../media/image157.png"/><Relationship Id="rId77" Type="http://schemas.openxmlformats.org/officeDocument/2006/relationships/customXml" Target="../ink/ink959.xml"/><Relationship Id="rId282" Type="http://schemas.openxmlformats.org/officeDocument/2006/relationships/image" Target="../media/image2801.png"/><Relationship Id="rId503" Type="http://schemas.openxmlformats.org/officeDocument/2006/relationships/customXml" Target="../ink/ink1172.xml"/><Relationship Id="rId587" Type="http://schemas.openxmlformats.org/officeDocument/2006/relationships/customXml" Target="../ink/ink1214.xml"/><Relationship Id="rId710" Type="http://schemas.openxmlformats.org/officeDocument/2006/relationships/image" Target="../media/image3015.png"/><Relationship Id="rId808" Type="http://schemas.openxmlformats.org/officeDocument/2006/relationships/image" Target="../media/image3064.png"/><Relationship Id="rId8" Type="http://schemas.openxmlformats.org/officeDocument/2006/relationships/image" Target="../media/image2665.png"/><Relationship Id="rId142" Type="http://schemas.openxmlformats.org/officeDocument/2006/relationships/image" Target="../media/image2731.png"/><Relationship Id="rId447" Type="http://schemas.openxmlformats.org/officeDocument/2006/relationships/customXml" Target="../ink/ink1144.xml"/><Relationship Id="rId794" Type="http://schemas.openxmlformats.org/officeDocument/2006/relationships/image" Target="../media/image3057.png"/></Relationships>
</file>

<file path=ppt/slides/_rels/slide8.xml.rels><?xml version="1.0" encoding="UTF-8" standalone="yes"?>
<Relationships xmlns="http://schemas.openxmlformats.org/package/2006/relationships"><Relationship Id="rId26" Type="http://schemas.openxmlformats.org/officeDocument/2006/relationships/customXml" Target="../ink/ink1365.xml"/><Relationship Id="rId21" Type="http://schemas.openxmlformats.org/officeDocument/2006/relationships/image" Target="../media/image3083.png"/><Relationship Id="rId34" Type="http://schemas.openxmlformats.org/officeDocument/2006/relationships/customXml" Target="../ink/ink1369.xml"/><Relationship Id="rId42" Type="http://schemas.openxmlformats.org/officeDocument/2006/relationships/customXml" Target="../ink/ink1373.xml"/><Relationship Id="rId47" Type="http://schemas.openxmlformats.org/officeDocument/2006/relationships/image" Target="../media/image3096.png"/><Relationship Id="rId50" Type="http://schemas.openxmlformats.org/officeDocument/2006/relationships/customXml" Target="../ink/ink1377.xml"/><Relationship Id="rId55" Type="http://schemas.openxmlformats.org/officeDocument/2006/relationships/image" Target="../media/image3100.png"/><Relationship Id="rId63" Type="http://schemas.openxmlformats.org/officeDocument/2006/relationships/image" Target="../media/image3104.png"/><Relationship Id="rId7" Type="http://schemas.openxmlformats.org/officeDocument/2006/relationships/image" Target="../media/image3076.png"/><Relationship Id="rId2" Type="http://schemas.openxmlformats.org/officeDocument/2006/relationships/notesSlide" Target="../notesSlides/notesSlide8.xml"/><Relationship Id="rId16" Type="http://schemas.openxmlformats.org/officeDocument/2006/relationships/customXml" Target="../ink/ink1360.xml"/><Relationship Id="rId29" Type="http://schemas.openxmlformats.org/officeDocument/2006/relationships/image" Target="../media/image3087.png"/><Relationship Id="rId11" Type="http://schemas.openxmlformats.org/officeDocument/2006/relationships/image" Target="../media/image3078.png"/><Relationship Id="rId24" Type="http://schemas.openxmlformats.org/officeDocument/2006/relationships/customXml" Target="../ink/ink1364.xml"/><Relationship Id="rId32" Type="http://schemas.openxmlformats.org/officeDocument/2006/relationships/customXml" Target="../ink/ink1368.xml"/><Relationship Id="rId37" Type="http://schemas.openxmlformats.org/officeDocument/2006/relationships/image" Target="../media/image3091.png"/><Relationship Id="rId40" Type="http://schemas.openxmlformats.org/officeDocument/2006/relationships/customXml" Target="../ink/ink1372.xml"/><Relationship Id="rId45" Type="http://schemas.openxmlformats.org/officeDocument/2006/relationships/image" Target="../media/image3095.png"/><Relationship Id="rId53" Type="http://schemas.openxmlformats.org/officeDocument/2006/relationships/image" Target="../media/image3099.png"/><Relationship Id="rId58" Type="http://schemas.openxmlformats.org/officeDocument/2006/relationships/customXml" Target="../ink/ink1381.xml"/><Relationship Id="rId5" Type="http://schemas.openxmlformats.org/officeDocument/2006/relationships/image" Target="../media/image3075.png"/><Relationship Id="rId61" Type="http://schemas.openxmlformats.org/officeDocument/2006/relationships/image" Target="../media/image3103.png"/><Relationship Id="rId19" Type="http://schemas.openxmlformats.org/officeDocument/2006/relationships/image" Target="../media/image3082.png"/><Relationship Id="rId14" Type="http://schemas.openxmlformats.org/officeDocument/2006/relationships/customXml" Target="../ink/ink1359.xml"/><Relationship Id="rId22" Type="http://schemas.openxmlformats.org/officeDocument/2006/relationships/customXml" Target="../ink/ink1363.xml"/><Relationship Id="rId27" Type="http://schemas.openxmlformats.org/officeDocument/2006/relationships/image" Target="../media/image3086.png"/><Relationship Id="rId30" Type="http://schemas.openxmlformats.org/officeDocument/2006/relationships/customXml" Target="../ink/ink1367.xml"/><Relationship Id="rId35" Type="http://schemas.openxmlformats.org/officeDocument/2006/relationships/image" Target="../media/image3090.png"/><Relationship Id="rId43" Type="http://schemas.openxmlformats.org/officeDocument/2006/relationships/image" Target="../media/image3094.png"/><Relationship Id="rId48" Type="http://schemas.openxmlformats.org/officeDocument/2006/relationships/customXml" Target="../ink/ink1376.xml"/><Relationship Id="rId56" Type="http://schemas.openxmlformats.org/officeDocument/2006/relationships/customXml" Target="../ink/ink1380.xml"/><Relationship Id="rId64" Type="http://schemas.openxmlformats.org/officeDocument/2006/relationships/customXml" Target="../ink/ink1384.xml"/><Relationship Id="rId8" Type="http://schemas.openxmlformats.org/officeDocument/2006/relationships/customXml" Target="../ink/ink1356.xml"/><Relationship Id="rId51" Type="http://schemas.openxmlformats.org/officeDocument/2006/relationships/image" Target="../media/image3098.png"/><Relationship Id="rId3" Type="http://schemas.openxmlformats.org/officeDocument/2006/relationships/hyperlink" Target="https://www.youtube.com/watch?v=vDBmYhP91Vs&amp;feature=youtu.be" TargetMode="External"/><Relationship Id="rId12" Type="http://schemas.openxmlformats.org/officeDocument/2006/relationships/customXml" Target="../ink/ink1358.xml"/><Relationship Id="rId17" Type="http://schemas.openxmlformats.org/officeDocument/2006/relationships/image" Target="../media/image3081.png"/><Relationship Id="rId25" Type="http://schemas.openxmlformats.org/officeDocument/2006/relationships/image" Target="../media/image3085.png"/><Relationship Id="rId33" Type="http://schemas.openxmlformats.org/officeDocument/2006/relationships/image" Target="../media/image3089.png"/><Relationship Id="rId38" Type="http://schemas.openxmlformats.org/officeDocument/2006/relationships/customXml" Target="../ink/ink1371.xml"/><Relationship Id="rId46" Type="http://schemas.openxmlformats.org/officeDocument/2006/relationships/customXml" Target="../ink/ink1375.xml"/><Relationship Id="rId59" Type="http://schemas.openxmlformats.org/officeDocument/2006/relationships/image" Target="../media/image3102.png"/><Relationship Id="rId20" Type="http://schemas.openxmlformats.org/officeDocument/2006/relationships/customXml" Target="../ink/ink1362.xml"/><Relationship Id="rId41" Type="http://schemas.openxmlformats.org/officeDocument/2006/relationships/image" Target="../media/image3093.png"/><Relationship Id="rId54" Type="http://schemas.openxmlformats.org/officeDocument/2006/relationships/customXml" Target="../ink/ink1379.xml"/><Relationship Id="rId62" Type="http://schemas.openxmlformats.org/officeDocument/2006/relationships/customXml" Target="../ink/ink1383.xml"/><Relationship Id="rId1" Type="http://schemas.openxmlformats.org/officeDocument/2006/relationships/slideLayout" Target="../slideLayouts/slideLayout7.xml"/><Relationship Id="rId6" Type="http://schemas.openxmlformats.org/officeDocument/2006/relationships/customXml" Target="../ink/ink1355.xml"/><Relationship Id="rId15" Type="http://schemas.openxmlformats.org/officeDocument/2006/relationships/image" Target="../media/image3080.png"/><Relationship Id="rId23" Type="http://schemas.openxmlformats.org/officeDocument/2006/relationships/image" Target="../media/image3084.png"/><Relationship Id="rId28" Type="http://schemas.openxmlformats.org/officeDocument/2006/relationships/customXml" Target="../ink/ink1366.xml"/><Relationship Id="rId36" Type="http://schemas.openxmlformats.org/officeDocument/2006/relationships/customXml" Target="../ink/ink1370.xml"/><Relationship Id="rId49" Type="http://schemas.openxmlformats.org/officeDocument/2006/relationships/image" Target="../media/image3097.png"/><Relationship Id="rId57" Type="http://schemas.openxmlformats.org/officeDocument/2006/relationships/image" Target="../media/image3101.png"/><Relationship Id="rId10" Type="http://schemas.openxmlformats.org/officeDocument/2006/relationships/customXml" Target="../ink/ink1357.xml"/><Relationship Id="rId31" Type="http://schemas.openxmlformats.org/officeDocument/2006/relationships/image" Target="../media/image3088.png"/><Relationship Id="rId44" Type="http://schemas.openxmlformats.org/officeDocument/2006/relationships/customXml" Target="../ink/ink1374.xml"/><Relationship Id="rId52" Type="http://schemas.openxmlformats.org/officeDocument/2006/relationships/customXml" Target="../ink/ink1378.xml"/><Relationship Id="rId60" Type="http://schemas.openxmlformats.org/officeDocument/2006/relationships/customXml" Target="../ink/ink1382.xml"/><Relationship Id="rId65" Type="http://schemas.openxmlformats.org/officeDocument/2006/relationships/image" Target="../media/image166.png"/><Relationship Id="rId4" Type="http://schemas.openxmlformats.org/officeDocument/2006/relationships/customXml" Target="../ink/ink1354.xml"/><Relationship Id="rId9" Type="http://schemas.openxmlformats.org/officeDocument/2006/relationships/image" Target="../media/image3077.png"/><Relationship Id="rId13" Type="http://schemas.openxmlformats.org/officeDocument/2006/relationships/image" Target="../media/image3079.png"/><Relationship Id="rId18" Type="http://schemas.openxmlformats.org/officeDocument/2006/relationships/customXml" Target="../ink/ink1361.xml"/><Relationship Id="rId39" Type="http://schemas.openxmlformats.org/officeDocument/2006/relationships/image" Target="../media/image3092.png"/></Relationships>
</file>

<file path=ppt/slides/_rels/slide9.xml.rels><?xml version="1.0" encoding="UTF-8" standalone="yes"?>
<Relationships xmlns="http://schemas.openxmlformats.org/package/2006/relationships"><Relationship Id="rId117" Type="http://schemas.openxmlformats.org/officeDocument/2006/relationships/image" Target="../media/image216.png"/><Relationship Id="rId21" Type="http://schemas.openxmlformats.org/officeDocument/2006/relationships/image" Target="../media/image170.png"/><Relationship Id="rId324" Type="http://schemas.openxmlformats.org/officeDocument/2006/relationships/customXml" Target="../ink/ink1546.xml"/><Relationship Id="rId531" Type="http://schemas.openxmlformats.org/officeDocument/2006/relationships/image" Target="../media/image424.png"/><Relationship Id="rId629" Type="http://schemas.openxmlformats.org/officeDocument/2006/relationships/customXml" Target="../ink/ink1699.xml"/><Relationship Id="rId170" Type="http://schemas.openxmlformats.org/officeDocument/2006/relationships/customXml" Target="../ink/ink1469.xml"/><Relationship Id="rId268" Type="http://schemas.openxmlformats.org/officeDocument/2006/relationships/customXml" Target="../ink/ink1518.xml"/><Relationship Id="rId475" Type="http://schemas.openxmlformats.org/officeDocument/2006/relationships/image" Target="../media/image396.png"/><Relationship Id="rId32" Type="http://schemas.openxmlformats.org/officeDocument/2006/relationships/customXml" Target="../ink/ink1400.xml"/><Relationship Id="rId128" Type="http://schemas.openxmlformats.org/officeDocument/2006/relationships/customXml" Target="../ink/ink1448.xml"/><Relationship Id="rId335" Type="http://schemas.openxmlformats.org/officeDocument/2006/relationships/image" Target="../media/image326.png"/><Relationship Id="rId542" Type="http://schemas.openxmlformats.org/officeDocument/2006/relationships/customXml" Target="../ink/ink1655.xml"/><Relationship Id="rId181" Type="http://schemas.openxmlformats.org/officeDocument/2006/relationships/image" Target="../media/image248.png"/><Relationship Id="rId402" Type="http://schemas.openxmlformats.org/officeDocument/2006/relationships/customXml" Target="../ink/ink1585.xml"/><Relationship Id="rId279" Type="http://schemas.openxmlformats.org/officeDocument/2006/relationships/image" Target="../media/image297.png"/><Relationship Id="rId486" Type="http://schemas.openxmlformats.org/officeDocument/2006/relationships/customXml" Target="../ink/ink1627.xml"/><Relationship Id="rId43" Type="http://schemas.openxmlformats.org/officeDocument/2006/relationships/image" Target="../media/image181.png"/><Relationship Id="rId139" Type="http://schemas.openxmlformats.org/officeDocument/2006/relationships/image" Target="../media/image227.png"/><Relationship Id="rId346" Type="http://schemas.openxmlformats.org/officeDocument/2006/relationships/customXml" Target="../ink/ink1557.xml"/><Relationship Id="rId553" Type="http://schemas.openxmlformats.org/officeDocument/2006/relationships/image" Target="../media/image435.png"/><Relationship Id="rId192" Type="http://schemas.openxmlformats.org/officeDocument/2006/relationships/customXml" Target="../ink/ink1480.xml"/><Relationship Id="rId206" Type="http://schemas.openxmlformats.org/officeDocument/2006/relationships/customXml" Target="../ink/ink1487.xml"/><Relationship Id="rId413" Type="http://schemas.openxmlformats.org/officeDocument/2006/relationships/image" Target="../media/image365.png"/><Relationship Id="rId497" Type="http://schemas.openxmlformats.org/officeDocument/2006/relationships/image" Target="../media/image407.png"/><Relationship Id="rId620" Type="http://schemas.openxmlformats.org/officeDocument/2006/relationships/image" Target="../media/image468.png"/><Relationship Id="rId357" Type="http://schemas.openxmlformats.org/officeDocument/2006/relationships/image" Target="../media/image337.png"/><Relationship Id="rId54" Type="http://schemas.openxmlformats.org/officeDocument/2006/relationships/customXml" Target="../ink/ink1411.xml"/><Relationship Id="rId217" Type="http://schemas.openxmlformats.org/officeDocument/2006/relationships/image" Target="../media/image266.png"/><Relationship Id="rId564" Type="http://schemas.openxmlformats.org/officeDocument/2006/relationships/customXml" Target="../ink/ink1666.xml"/><Relationship Id="rId424" Type="http://schemas.openxmlformats.org/officeDocument/2006/relationships/customXml" Target="../ink/ink1596.xml"/><Relationship Id="rId631" Type="http://schemas.openxmlformats.org/officeDocument/2006/relationships/customXml" Target="../ink/ink1700.xml"/><Relationship Id="rId270" Type="http://schemas.openxmlformats.org/officeDocument/2006/relationships/customXml" Target="../ink/ink1519.xml"/><Relationship Id="rId65" Type="http://schemas.openxmlformats.org/officeDocument/2006/relationships/image" Target="../media/image190.png"/><Relationship Id="rId130" Type="http://schemas.openxmlformats.org/officeDocument/2006/relationships/customXml" Target="../ink/ink1449.xml"/><Relationship Id="rId368" Type="http://schemas.openxmlformats.org/officeDocument/2006/relationships/customXml" Target="../ink/ink1568.xml"/><Relationship Id="rId575" Type="http://schemas.openxmlformats.org/officeDocument/2006/relationships/image" Target="../media/image446.png"/><Relationship Id="rId228" Type="http://schemas.openxmlformats.org/officeDocument/2006/relationships/customXml" Target="../ink/ink1498.xml"/><Relationship Id="rId435" Type="http://schemas.openxmlformats.org/officeDocument/2006/relationships/image" Target="../media/image376.png"/><Relationship Id="rId281" Type="http://schemas.openxmlformats.org/officeDocument/2006/relationships/image" Target="../media/image298.png"/><Relationship Id="rId502" Type="http://schemas.openxmlformats.org/officeDocument/2006/relationships/customXml" Target="../ink/ink1635.xml"/><Relationship Id="rId76" Type="http://schemas.openxmlformats.org/officeDocument/2006/relationships/customXml" Target="../ink/ink1422.xml"/><Relationship Id="rId141" Type="http://schemas.openxmlformats.org/officeDocument/2006/relationships/image" Target="../media/image228.png"/><Relationship Id="rId379" Type="http://schemas.openxmlformats.org/officeDocument/2006/relationships/image" Target="../media/image348.png"/><Relationship Id="rId586" Type="http://schemas.openxmlformats.org/officeDocument/2006/relationships/image" Target="../media/image451.png"/><Relationship Id="rId7" Type="http://schemas.openxmlformats.org/officeDocument/2006/relationships/customXml" Target="../ink/ink1388.xml"/><Relationship Id="rId239" Type="http://schemas.openxmlformats.org/officeDocument/2006/relationships/image" Target="../media/image277.png"/><Relationship Id="rId446" Type="http://schemas.openxmlformats.org/officeDocument/2006/relationships/customXml" Target="../ink/ink1607.xml"/><Relationship Id="rId292" Type="http://schemas.openxmlformats.org/officeDocument/2006/relationships/customXml" Target="../ink/ink1530.xml"/><Relationship Id="rId306" Type="http://schemas.openxmlformats.org/officeDocument/2006/relationships/customXml" Target="../ink/ink1537.xml"/><Relationship Id="rId87" Type="http://schemas.openxmlformats.org/officeDocument/2006/relationships/image" Target="../media/image201.png"/><Relationship Id="rId513" Type="http://schemas.openxmlformats.org/officeDocument/2006/relationships/image" Target="../media/image415.png"/><Relationship Id="rId597" Type="http://schemas.openxmlformats.org/officeDocument/2006/relationships/customXml" Target="../ink/ink1683.xml"/><Relationship Id="rId152" Type="http://schemas.openxmlformats.org/officeDocument/2006/relationships/customXml" Target="../ink/ink1460.xml"/><Relationship Id="rId457" Type="http://schemas.openxmlformats.org/officeDocument/2006/relationships/image" Target="../media/image387.png"/><Relationship Id="rId14" Type="http://schemas.openxmlformats.org/officeDocument/2006/relationships/customXml" Target="../ink/ink1391.xml"/><Relationship Id="rId317" Type="http://schemas.openxmlformats.org/officeDocument/2006/relationships/image" Target="../media/image317.png"/><Relationship Id="rId524" Type="http://schemas.openxmlformats.org/officeDocument/2006/relationships/customXml" Target="../ink/ink1646.xml"/><Relationship Id="rId98" Type="http://schemas.openxmlformats.org/officeDocument/2006/relationships/customXml" Target="../ink/ink1433.xml"/><Relationship Id="rId163" Type="http://schemas.openxmlformats.org/officeDocument/2006/relationships/image" Target="../media/image239.png"/><Relationship Id="rId370" Type="http://schemas.openxmlformats.org/officeDocument/2006/relationships/customXml" Target="../ink/ink1569.xml"/><Relationship Id="rId230" Type="http://schemas.openxmlformats.org/officeDocument/2006/relationships/customXml" Target="../ink/ink1499.xml"/><Relationship Id="rId468" Type="http://schemas.openxmlformats.org/officeDocument/2006/relationships/customXml" Target="../ink/ink1618.xml"/><Relationship Id="rId25" Type="http://schemas.openxmlformats.org/officeDocument/2006/relationships/image" Target="../media/image172.png"/><Relationship Id="rId328" Type="http://schemas.openxmlformats.org/officeDocument/2006/relationships/customXml" Target="../ink/ink1548.xml"/><Relationship Id="rId535" Type="http://schemas.openxmlformats.org/officeDocument/2006/relationships/image" Target="../media/image426.png"/><Relationship Id="rId174" Type="http://schemas.openxmlformats.org/officeDocument/2006/relationships/customXml" Target="../ink/ink1471.xml"/><Relationship Id="rId381" Type="http://schemas.openxmlformats.org/officeDocument/2006/relationships/image" Target="../media/image349.png"/><Relationship Id="rId602" Type="http://schemas.openxmlformats.org/officeDocument/2006/relationships/image" Target="../media/image459.png"/><Relationship Id="rId241" Type="http://schemas.openxmlformats.org/officeDocument/2006/relationships/image" Target="../media/image278.png"/><Relationship Id="rId479" Type="http://schemas.openxmlformats.org/officeDocument/2006/relationships/image" Target="../media/image398.png"/><Relationship Id="rId36" Type="http://schemas.openxmlformats.org/officeDocument/2006/relationships/customXml" Target="../ink/ink1402.xml"/><Relationship Id="rId339" Type="http://schemas.openxmlformats.org/officeDocument/2006/relationships/image" Target="../media/image328.png"/><Relationship Id="rId546" Type="http://schemas.openxmlformats.org/officeDocument/2006/relationships/customXml" Target="../ink/ink1657.xml"/><Relationship Id="rId101" Type="http://schemas.openxmlformats.org/officeDocument/2006/relationships/image" Target="../media/image208.png"/><Relationship Id="rId185" Type="http://schemas.openxmlformats.org/officeDocument/2006/relationships/image" Target="../media/image250.png"/><Relationship Id="rId406" Type="http://schemas.openxmlformats.org/officeDocument/2006/relationships/customXml" Target="../ink/ink1587.xml"/><Relationship Id="rId9" Type="http://schemas.openxmlformats.org/officeDocument/2006/relationships/customXml" Target="../ink/ink1389.xml"/><Relationship Id="rId210" Type="http://schemas.openxmlformats.org/officeDocument/2006/relationships/customXml" Target="../ink/ink1489.xml"/><Relationship Id="rId392" Type="http://schemas.openxmlformats.org/officeDocument/2006/relationships/customXml" Target="../ink/ink1580.xml"/><Relationship Id="rId448" Type="http://schemas.openxmlformats.org/officeDocument/2006/relationships/customXml" Target="../ink/ink1608.xml"/><Relationship Id="rId613" Type="http://schemas.openxmlformats.org/officeDocument/2006/relationships/customXml" Target="../ink/ink1691.xml"/><Relationship Id="rId252" Type="http://schemas.openxmlformats.org/officeDocument/2006/relationships/customXml" Target="../ink/ink1510.xml"/><Relationship Id="rId294" Type="http://schemas.openxmlformats.org/officeDocument/2006/relationships/customXml" Target="../ink/ink1531.xml"/><Relationship Id="rId308" Type="http://schemas.openxmlformats.org/officeDocument/2006/relationships/customXml" Target="../ink/ink1538.xml"/><Relationship Id="rId515" Type="http://schemas.openxmlformats.org/officeDocument/2006/relationships/image" Target="../media/image416.png"/><Relationship Id="rId47" Type="http://schemas.openxmlformats.org/officeDocument/2006/relationships/image" Target="../media/image183.png"/><Relationship Id="rId89" Type="http://schemas.openxmlformats.org/officeDocument/2006/relationships/image" Target="../media/image202.png"/><Relationship Id="rId112" Type="http://schemas.openxmlformats.org/officeDocument/2006/relationships/customXml" Target="../ink/ink1440.xml"/><Relationship Id="rId154" Type="http://schemas.openxmlformats.org/officeDocument/2006/relationships/customXml" Target="../ink/ink1461.xml"/><Relationship Id="rId361" Type="http://schemas.openxmlformats.org/officeDocument/2006/relationships/image" Target="../media/image339.png"/><Relationship Id="rId557" Type="http://schemas.openxmlformats.org/officeDocument/2006/relationships/image" Target="../media/image437.png"/><Relationship Id="rId599" Type="http://schemas.openxmlformats.org/officeDocument/2006/relationships/customXml" Target="../ink/ink1684.xml"/><Relationship Id="rId196" Type="http://schemas.openxmlformats.org/officeDocument/2006/relationships/customXml" Target="../ink/ink1482.xml"/><Relationship Id="rId417" Type="http://schemas.openxmlformats.org/officeDocument/2006/relationships/image" Target="../media/image367.png"/><Relationship Id="rId459" Type="http://schemas.openxmlformats.org/officeDocument/2006/relationships/image" Target="../media/image388.png"/><Relationship Id="rId624" Type="http://schemas.openxmlformats.org/officeDocument/2006/relationships/image" Target="../media/image470.png"/><Relationship Id="rId16" Type="http://schemas.openxmlformats.org/officeDocument/2006/relationships/customXml" Target="../ink/ink1392.xml"/><Relationship Id="rId221" Type="http://schemas.openxmlformats.org/officeDocument/2006/relationships/image" Target="../media/image268.png"/><Relationship Id="rId263" Type="http://schemas.openxmlformats.org/officeDocument/2006/relationships/image" Target="../media/image289.png"/><Relationship Id="rId319" Type="http://schemas.openxmlformats.org/officeDocument/2006/relationships/image" Target="../media/image318.png"/><Relationship Id="rId470" Type="http://schemas.openxmlformats.org/officeDocument/2006/relationships/customXml" Target="../ink/ink1619.xml"/><Relationship Id="rId526" Type="http://schemas.openxmlformats.org/officeDocument/2006/relationships/customXml" Target="../ink/ink1647.xml"/><Relationship Id="rId58" Type="http://schemas.openxmlformats.org/officeDocument/2006/relationships/customXml" Target="../ink/ink1413.xml"/><Relationship Id="rId123" Type="http://schemas.openxmlformats.org/officeDocument/2006/relationships/image" Target="../media/image219.png"/><Relationship Id="rId330" Type="http://schemas.openxmlformats.org/officeDocument/2006/relationships/customXml" Target="../ink/ink1549.xml"/><Relationship Id="rId568" Type="http://schemas.openxmlformats.org/officeDocument/2006/relationships/customXml" Target="../ink/ink1668.xml"/><Relationship Id="rId165" Type="http://schemas.openxmlformats.org/officeDocument/2006/relationships/image" Target="../media/image240.png"/><Relationship Id="rId372" Type="http://schemas.openxmlformats.org/officeDocument/2006/relationships/customXml" Target="../ink/ink1570.xml"/><Relationship Id="rId428" Type="http://schemas.openxmlformats.org/officeDocument/2006/relationships/customXml" Target="../ink/ink1598.xml"/><Relationship Id="rId635" Type="http://schemas.openxmlformats.org/officeDocument/2006/relationships/customXml" Target="../ink/ink1702.xml"/><Relationship Id="rId232" Type="http://schemas.openxmlformats.org/officeDocument/2006/relationships/customXml" Target="../ink/ink1500.xml"/><Relationship Id="rId274" Type="http://schemas.openxmlformats.org/officeDocument/2006/relationships/customXml" Target="../ink/ink1521.xml"/><Relationship Id="rId481" Type="http://schemas.openxmlformats.org/officeDocument/2006/relationships/image" Target="../media/image399.png"/><Relationship Id="rId27" Type="http://schemas.openxmlformats.org/officeDocument/2006/relationships/image" Target="../media/image173.png"/><Relationship Id="rId69" Type="http://schemas.openxmlformats.org/officeDocument/2006/relationships/image" Target="../media/image192.png"/><Relationship Id="rId134" Type="http://schemas.openxmlformats.org/officeDocument/2006/relationships/customXml" Target="../ink/ink1451.xml"/><Relationship Id="rId537" Type="http://schemas.openxmlformats.org/officeDocument/2006/relationships/image" Target="../media/image427.png"/><Relationship Id="rId579" Type="http://schemas.openxmlformats.org/officeDocument/2006/relationships/image" Target="../media/image448.png"/><Relationship Id="rId80" Type="http://schemas.openxmlformats.org/officeDocument/2006/relationships/customXml" Target="../ink/ink1424.xml"/><Relationship Id="rId176" Type="http://schemas.openxmlformats.org/officeDocument/2006/relationships/customXml" Target="../ink/ink1472.xml"/><Relationship Id="rId341" Type="http://schemas.openxmlformats.org/officeDocument/2006/relationships/image" Target="../media/image329.png"/><Relationship Id="rId383" Type="http://schemas.openxmlformats.org/officeDocument/2006/relationships/image" Target="../media/image350.png"/><Relationship Id="rId439" Type="http://schemas.openxmlformats.org/officeDocument/2006/relationships/image" Target="../media/image378.png"/><Relationship Id="rId590" Type="http://schemas.openxmlformats.org/officeDocument/2006/relationships/image" Target="../media/image453.png"/><Relationship Id="rId604" Type="http://schemas.openxmlformats.org/officeDocument/2006/relationships/image" Target="../media/image460.png"/><Relationship Id="rId201" Type="http://schemas.openxmlformats.org/officeDocument/2006/relationships/image" Target="../media/image258.png"/><Relationship Id="rId243" Type="http://schemas.openxmlformats.org/officeDocument/2006/relationships/image" Target="../media/image279.png"/><Relationship Id="rId285" Type="http://schemas.openxmlformats.org/officeDocument/2006/relationships/image" Target="../media/image300.png"/><Relationship Id="rId450" Type="http://schemas.openxmlformats.org/officeDocument/2006/relationships/customXml" Target="../ink/ink1609.xml"/><Relationship Id="rId506" Type="http://schemas.openxmlformats.org/officeDocument/2006/relationships/customXml" Target="../ink/ink1637.xml"/><Relationship Id="rId38" Type="http://schemas.openxmlformats.org/officeDocument/2006/relationships/customXml" Target="../ink/ink1403.xml"/><Relationship Id="rId103" Type="http://schemas.openxmlformats.org/officeDocument/2006/relationships/image" Target="../media/image209.png"/><Relationship Id="rId310" Type="http://schemas.openxmlformats.org/officeDocument/2006/relationships/customXml" Target="../ink/ink1539.xml"/><Relationship Id="rId492" Type="http://schemas.openxmlformats.org/officeDocument/2006/relationships/customXml" Target="../ink/ink1630.xml"/><Relationship Id="rId548" Type="http://schemas.openxmlformats.org/officeDocument/2006/relationships/customXml" Target="../ink/ink1658.xml"/><Relationship Id="rId91" Type="http://schemas.openxmlformats.org/officeDocument/2006/relationships/image" Target="../media/image203.png"/><Relationship Id="rId145" Type="http://schemas.openxmlformats.org/officeDocument/2006/relationships/image" Target="../media/image230.png"/><Relationship Id="rId187" Type="http://schemas.openxmlformats.org/officeDocument/2006/relationships/image" Target="../media/image251.png"/><Relationship Id="rId352" Type="http://schemas.openxmlformats.org/officeDocument/2006/relationships/customXml" Target="../ink/ink1560.xml"/><Relationship Id="rId394" Type="http://schemas.openxmlformats.org/officeDocument/2006/relationships/customXml" Target="../ink/ink1581.xml"/><Relationship Id="rId408" Type="http://schemas.openxmlformats.org/officeDocument/2006/relationships/customXml" Target="../ink/ink1588.xml"/><Relationship Id="rId615" Type="http://schemas.openxmlformats.org/officeDocument/2006/relationships/customXml" Target="../ink/ink1692.xml"/><Relationship Id="rId212" Type="http://schemas.openxmlformats.org/officeDocument/2006/relationships/customXml" Target="../ink/ink1490.xml"/><Relationship Id="rId254" Type="http://schemas.openxmlformats.org/officeDocument/2006/relationships/customXml" Target="../ink/ink1511.xml"/><Relationship Id="rId49" Type="http://schemas.openxmlformats.org/officeDocument/2006/relationships/image" Target="../media/image184.png"/><Relationship Id="rId114" Type="http://schemas.openxmlformats.org/officeDocument/2006/relationships/customXml" Target="../ink/ink1441.xml"/><Relationship Id="rId296" Type="http://schemas.openxmlformats.org/officeDocument/2006/relationships/customXml" Target="../ink/ink1532.xml"/><Relationship Id="rId461" Type="http://schemas.openxmlformats.org/officeDocument/2006/relationships/image" Target="../media/image389.png"/><Relationship Id="rId517" Type="http://schemas.openxmlformats.org/officeDocument/2006/relationships/image" Target="../media/image417.png"/><Relationship Id="rId559" Type="http://schemas.openxmlformats.org/officeDocument/2006/relationships/image" Target="../media/image438.png"/><Relationship Id="rId60" Type="http://schemas.openxmlformats.org/officeDocument/2006/relationships/customXml" Target="../ink/ink1414.xml"/><Relationship Id="rId156" Type="http://schemas.openxmlformats.org/officeDocument/2006/relationships/customXml" Target="../ink/ink1462.xml"/><Relationship Id="rId198" Type="http://schemas.openxmlformats.org/officeDocument/2006/relationships/customXml" Target="../ink/ink1483.xml"/><Relationship Id="rId321" Type="http://schemas.openxmlformats.org/officeDocument/2006/relationships/image" Target="../media/image319.png"/><Relationship Id="rId363" Type="http://schemas.openxmlformats.org/officeDocument/2006/relationships/image" Target="../media/image340.png"/><Relationship Id="rId419" Type="http://schemas.openxmlformats.org/officeDocument/2006/relationships/image" Target="../media/image368.png"/><Relationship Id="rId570" Type="http://schemas.openxmlformats.org/officeDocument/2006/relationships/customXml" Target="../ink/ink1669.xml"/><Relationship Id="rId626" Type="http://schemas.openxmlformats.org/officeDocument/2006/relationships/image" Target="../media/image471.png"/><Relationship Id="rId223" Type="http://schemas.openxmlformats.org/officeDocument/2006/relationships/image" Target="../media/image269.png"/><Relationship Id="rId430" Type="http://schemas.openxmlformats.org/officeDocument/2006/relationships/customXml" Target="../ink/ink1599.xml"/><Relationship Id="rId18" Type="http://schemas.openxmlformats.org/officeDocument/2006/relationships/customXml" Target="../ink/ink1393.xml"/><Relationship Id="rId265" Type="http://schemas.openxmlformats.org/officeDocument/2006/relationships/image" Target="../media/image290.png"/><Relationship Id="rId472" Type="http://schemas.openxmlformats.org/officeDocument/2006/relationships/customXml" Target="../ink/ink1620.xml"/><Relationship Id="rId528" Type="http://schemas.openxmlformats.org/officeDocument/2006/relationships/customXml" Target="../ink/ink1648.xml"/><Relationship Id="rId125" Type="http://schemas.openxmlformats.org/officeDocument/2006/relationships/image" Target="../media/image220.png"/><Relationship Id="rId167" Type="http://schemas.openxmlformats.org/officeDocument/2006/relationships/image" Target="../media/image241.png"/><Relationship Id="rId332" Type="http://schemas.openxmlformats.org/officeDocument/2006/relationships/customXml" Target="../ink/ink1550.xml"/><Relationship Id="rId374" Type="http://schemas.openxmlformats.org/officeDocument/2006/relationships/customXml" Target="../ink/ink1571.xml"/><Relationship Id="rId581" Type="http://schemas.openxmlformats.org/officeDocument/2006/relationships/image" Target="../media/image449.png"/><Relationship Id="rId71" Type="http://schemas.openxmlformats.org/officeDocument/2006/relationships/image" Target="../media/image193.png"/><Relationship Id="rId234" Type="http://schemas.openxmlformats.org/officeDocument/2006/relationships/customXml" Target="../ink/ink1501.xml"/><Relationship Id="rId2" Type="http://schemas.openxmlformats.org/officeDocument/2006/relationships/customXml" Target="../ink/ink1385.xml"/><Relationship Id="rId29" Type="http://schemas.openxmlformats.org/officeDocument/2006/relationships/image" Target="../media/image174.png"/><Relationship Id="rId276" Type="http://schemas.openxmlformats.org/officeDocument/2006/relationships/customXml" Target="../ink/ink1522.xml"/><Relationship Id="rId441" Type="http://schemas.openxmlformats.org/officeDocument/2006/relationships/image" Target="../media/image379.png"/><Relationship Id="rId483" Type="http://schemas.openxmlformats.org/officeDocument/2006/relationships/image" Target="../media/image400.png"/><Relationship Id="rId539" Type="http://schemas.openxmlformats.org/officeDocument/2006/relationships/image" Target="../media/image428.png"/><Relationship Id="rId40" Type="http://schemas.openxmlformats.org/officeDocument/2006/relationships/customXml" Target="../ink/ink1404.xml"/><Relationship Id="rId136" Type="http://schemas.openxmlformats.org/officeDocument/2006/relationships/customXml" Target="../ink/ink1452.xml"/><Relationship Id="rId178" Type="http://schemas.openxmlformats.org/officeDocument/2006/relationships/customXml" Target="../ink/ink1473.xml"/><Relationship Id="rId301" Type="http://schemas.openxmlformats.org/officeDocument/2006/relationships/image" Target="../media/image308.png"/><Relationship Id="rId343" Type="http://schemas.openxmlformats.org/officeDocument/2006/relationships/image" Target="../media/image330.png"/><Relationship Id="rId550" Type="http://schemas.openxmlformats.org/officeDocument/2006/relationships/customXml" Target="../ink/ink1659.xml"/><Relationship Id="rId82" Type="http://schemas.openxmlformats.org/officeDocument/2006/relationships/customXml" Target="../ink/ink1425.xml"/><Relationship Id="rId203" Type="http://schemas.openxmlformats.org/officeDocument/2006/relationships/image" Target="../media/image259.png"/><Relationship Id="rId385" Type="http://schemas.openxmlformats.org/officeDocument/2006/relationships/image" Target="../media/image351.png"/><Relationship Id="rId592" Type="http://schemas.openxmlformats.org/officeDocument/2006/relationships/image" Target="../media/image454.png"/><Relationship Id="rId606" Type="http://schemas.openxmlformats.org/officeDocument/2006/relationships/image" Target="../media/image461.png"/><Relationship Id="rId245" Type="http://schemas.openxmlformats.org/officeDocument/2006/relationships/image" Target="../media/image280.png"/><Relationship Id="rId287" Type="http://schemas.openxmlformats.org/officeDocument/2006/relationships/image" Target="../media/image301.png"/><Relationship Id="rId410" Type="http://schemas.openxmlformats.org/officeDocument/2006/relationships/customXml" Target="../ink/ink1589.xml"/><Relationship Id="rId452" Type="http://schemas.openxmlformats.org/officeDocument/2006/relationships/customXml" Target="../ink/ink1610.xml"/><Relationship Id="rId494" Type="http://schemas.openxmlformats.org/officeDocument/2006/relationships/customXml" Target="../ink/ink1631.xml"/><Relationship Id="rId508" Type="http://schemas.openxmlformats.org/officeDocument/2006/relationships/customXml" Target="../ink/ink1638.xml"/><Relationship Id="rId105" Type="http://schemas.openxmlformats.org/officeDocument/2006/relationships/image" Target="../media/image210.png"/><Relationship Id="rId147" Type="http://schemas.openxmlformats.org/officeDocument/2006/relationships/image" Target="../media/image231.png"/><Relationship Id="rId312" Type="http://schemas.openxmlformats.org/officeDocument/2006/relationships/customXml" Target="../ink/ink1540.xml"/><Relationship Id="rId354" Type="http://schemas.openxmlformats.org/officeDocument/2006/relationships/customXml" Target="../ink/ink1561.xml"/><Relationship Id="rId51" Type="http://schemas.openxmlformats.org/officeDocument/2006/relationships/image" Target="../media/image185.png"/><Relationship Id="rId93" Type="http://schemas.openxmlformats.org/officeDocument/2006/relationships/image" Target="../media/image204.png"/><Relationship Id="rId189" Type="http://schemas.openxmlformats.org/officeDocument/2006/relationships/image" Target="../media/image252.png"/><Relationship Id="rId396" Type="http://schemas.openxmlformats.org/officeDocument/2006/relationships/customXml" Target="../ink/ink1582.xml"/><Relationship Id="rId561" Type="http://schemas.openxmlformats.org/officeDocument/2006/relationships/image" Target="../media/image439.png"/><Relationship Id="rId617" Type="http://schemas.openxmlformats.org/officeDocument/2006/relationships/customXml" Target="../ink/ink1693.xml"/><Relationship Id="rId214" Type="http://schemas.openxmlformats.org/officeDocument/2006/relationships/customXml" Target="../ink/ink1491.xml"/><Relationship Id="rId256" Type="http://schemas.openxmlformats.org/officeDocument/2006/relationships/customXml" Target="../ink/ink1512.xml"/><Relationship Id="rId298" Type="http://schemas.openxmlformats.org/officeDocument/2006/relationships/customXml" Target="../ink/ink1533.xml"/><Relationship Id="rId421" Type="http://schemas.openxmlformats.org/officeDocument/2006/relationships/image" Target="../media/image369.png"/><Relationship Id="rId463" Type="http://schemas.openxmlformats.org/officeDocument/2006/relationships/image" Target="../media/image390.png"/><Relationship Id="rId519" Type="http://schemas.openxmlformats.org/officeDocument/2006/relationships/image" Target="../media/image418.png"/><Relationship Id="rId116" Type="http://schemas.openxmlformats.org/officeDocument/2006/relationships/customXml" Target="../ink/ink1442.xml"/><Relationship Id="rId158" Type="http://schemas.openxmlformats.org/officeDocument/2006/relationships/customXml" Target="../ink/ink1463.xml"/><Relationship Id="rId323" Type="http://schemas.openxmlformats.org/officeDocument/2006/relationships/image" Target="../media/image320.png"/><Relationship Id="rId530" Type="http://schemas.openxmlformats.org/officeDocument/2006/relationships/customXml" Target="../ink/ink1649.xml"/><Relationship Id="rId20" Type="http://schemas.openxmlformats.org/officeDocument/2006/relationships/customXml" Target="../ink/ink1394.xml"/><Relationship Id="rId62" Type="http://schemas.openxmlformats.org/officeDocument/2006/relationships/customXml" Target="../ink/ink1415.xml"/><Relationship Id="rId365" Type="http://schemas.openxmlformats.org/officeDocument/2006/relationships/image" Target="../media/image341.png"/><Relationship Id="rId572" Type="http://schemas.openxmlformats.org/officeDocument/2006/relationships/customXml" Target="../ink/ink1670.xml"/><Relationship Id="rId628" Type="http://schemas.openxmlformats.org/officeDocument/2006/relationships/image" Target="../media/image472.png"/><Relationship Id="rId225" Type="http://schemas.openxmlformats.org/officeDocument/2006/relationships/image" Target="../media/image270.png"/><Relationship Id="rId267" Type="http://schemas.openxmlformats.org/officeDocument/2006/relationships/image" Target="../media/image291.png"/><Relationship Id="rId432" Type="http://schemas.openxmlformats.org/officeDocument/2006/relationships/customXml" Target="../ink/ink1600.xml"/><Relationship Id="rId474" Type="http://schemas.openxmlformats.org/officeDocument/2006/relationships/customXml" Target="../ink/ink1621.xml"/><Relationship Id="rId127" Type="http://schemas.openxmlformats.org/officeDocument/2006/relationships/image" Target="../media/image221.png"/><Relationship Id="rId31" Type="http://schemas.openxmlformats.org/officeDocument/2006/relationships/image" Target="../media/image175.png"/><Relationship Id="rId73" Type="http://schemas.openxmlformats.org/officeDocument/2006/relationships/image" Target="../media/image194.png"/><Relationship Id="rId169" Type="http://schemas.openxmlformats.org/officeDocument/2006/relationships/image" Target="../media/image242.png"/><Relationship Id="rId334" Type="http://schemas.openxmlformats.org/officeDocument/2006/relationships/customXml" Target="../ink/ink1551.xml"/><Relationship Id="rId376" Type="http://schemas.openxmlformats.org/officeDocument/2006/relationships/customXml" Target="../ink/ink1572.xml"/><Relationship Id="rId541" Type="http://schemas.openxmlformats.org/officeDocument/2006/relationships/image" Target="../media/image429.png"/><Relationship Id="rId583" Type="http://schemas.openxmlformats.org/officeDocument/2006/relationships/customXml" Target="../ink/ink1676.xml"/><Relationship Id="rId4" Type="http://schemas.openxmlformats.org/officeDocument/2006/relationships/customXml" Target="../ink/ink1386.xml"/><Relationship Id="rId180" Type="http://schemas.openxmlformats.org/officeDocument/2006/relationships/customXml" Target="../ink/ink1474.xml"/><Relationship Id="rId236" Type="http://schemas.openxmlformats.org/officeDocument/2006/relationships/customXml" Target="../ink/ink1502.xml"/><Relationship Id="rId278" Type="http://schemas.openxmlformats.org/officeDocument/2006/relationships/customXml" Target="../ink/ink1523.xml"/><Relationship Id="rId401" Type="http://schemas.openxmlformats.org/officeDocument/2006/relationships/image" Target="../media/image359.png"/><Relationship Id="rId443" Type="http://schemas.openxmlformats.org/officeDocument/2006/relationships/image" Target="../media/image380.png"/><Relationship Id="rId303" Type="http://schemas.openxmlformats.org/officeDocument/2006/relationships/image" Target="../media/image309.png"/><Relationship Id="rId485" Type="http://schemas.openxmlformats.org/officeDocument/2006/relationships/image" Target="../media/image401.png"/><Relationship Id="rId42" Type="http://schemas.openxmlformats.org/officeDocument/2006/relationships/customXml" Target="../ink/ink1405.xml"/><Relationship Id="rId84" Type="http://schemas.openxmlformats.org/officeDocument/2006/relationships/customXml" Target="../ink/ink1426.xml"/><Relationship Id="rId138" Type="http://schemas.openxmlformats.org/officeDocument/2006/relationships/customXml" Target="../ink/ink1453.xml"/><Relationship Id="rId345" Type="http://schemas.openxmlformats.org/officeDocument/2006/relationships/image" Target="../media/image331.png"/><Relationship Id="rId387" Type="http://schemas.openxmlformats.org/officeDocument/2006/relationships/image" Target="../media/image352.png"/><Relationship Id="rId510" Type="http://schemas.openxmlformats.org/officeDocument/2006/relationships/customXml" Target="../ink/ink1639.xml"/><Relationship Id="rId552" Type="http://schemas.openxmlformats.org/officeDocument/2006/relationships/customXml" Target="../ink/ink1660.xml"/><Relationship Id="rId594" Type="http://schemas.openxmlformats.org/officeDocument/2006/relationships/image" Target="../media/image455.png"/><Relationship Id="rId608" Type="http://schemas.openxmlformats.org/officeDocument/2006/relationships/image" Target="../media/image462.png"/><Relationship Id="rId191" Type="http://schemas.openxmlformats.org/officeDocument/2006/relationships/image" Target="../media/image253.png"/><Relationship Id="rId205" Type="http://schemas.openxmlformats.org/officeDocument/2006/relationships/image" Target="../media/image260.png"/><Relationship Id="rId247" Type="http://schemas.openxmlformats.org/officeDocument/2006/relationships/image" Target="../media/image281.png"/><Relationship Id="rId412" Type="http://schemas.openxmlformats.org/officeDocument/2006/relationships/customXml" Target="../ink/ink1590.xml"/><Relationship Id="rId107" Type="http://schemas.openxmlformats.org/officeDocument/2006/relationships/image" Target="../media/image211.png"/><Relationship Id="rId289" Type="http://schemas.openxmlformats.org/officeDocument/2006/relationships/image" Target="../media/image302.png"/><Relationship Id="rId454" Type="http://schemas.openxmlformats.org/officeDocument/2006/relationships/customXml" Target="../ink/ink1611.xml"/><Relationship Id="rId496" Type="http://schemas.openxmlformats.org/officeDocument/2006/relationships/customXml" Target="../ink/ink1632.xml"/><Relationship Id="rId11" Type="http://schemas.openxmlformats.org/officeDocument/2006/relationships/image" Target="../media/image3108.png"/><Relationship Id="rId53" Type="http://schemas.openxmlformats.org/officeDocument/2006/relationships/image" Target="../media/image186.png"/><Relationship Id="rId149" Type="http://schemas.openxmlformats.org/officeDocument/2006/relationships/image" Target="../media/image232.png"/><Relationship Id="rId314" Type="http://schemas.openxmlformats.org/officeDocument/2006/relationships/customXml" Target="../ink/ink1541.xml"/><Relationship Id="rId356" Type="http://schemas.openxmlformats.org/officeDocument/2006/relationships/customXml" Target="../ink/ink1562.xml"/><Relationship Id="rId398" Type="http://schemas.openxmlformats.org/officeDocument/2006/relationships/customXml" Target="../ink/ink1583.xml"/><Relationship Id="rId521" Type="http://schemas.openxmlformats.org/officeDocument/2006/relationships/image" Target="../media/image419.png"/><Relationship Id="rId563" Type="http://schemas.openxmlformats.org/officeDocument/2006/relationships/image" Target="../media/image440.png"/><Relationship Id="rId619" Type="http://schemas.openxmlformats.org/officeDocument/2006/relationships/customXml" Target="../ink/ink1694.xml"/><Relationship Id="rId95" Type="http://schemas.openxmlformats.org/officeDocument/2006/relationships/image" Target="../media/image205.png"/><Relationship Id="rId160" Type="http://schemas.openxmlformats.org/officeDocument/2006/relationships/customXml" Target="../ink/ink1464.xml"/><Relationship Id="rId216" Type="http://schemas.openxmlformats.org/officeDocument/2006/relationships/customXml" Target="../ink/ink1492.xml"/><Relationship Id="rId423" Type="http://schemas.openxmlformats.org/officeDocument/2006/relationships/image" Target="../media/image370.png"/><Relationship Id="rId258" Type="http://schemas.openxmlformats.org/officeDocument/2006/relationships/customXml" Target="../ink/ink1513.xml"/><Relationship Id="rId465" Type="http://schemas.openxmlformats.org/officeDocument/2006/relationships/image" Target="../media/image391.png"/><Relationship Id="rId630" Type="http://schemas.openxmlformats.org/officeDocument/2006/relationships/image" Target="../media/image473.png"/><Relationship Id="rId22" Type="http://schemas.openxmlformats.org/officeDocument/2006/relationships/customXml" Target="../ink/ink1395.xml"/><Relationship Id="rId64" Type="http://schemas.openxmlformats.org/officeDocument/2006/relationships/customXml" Target="../ink/ink1416.xml"/><Relationship Id="rId118" Type="http://schemas.openxmlformats.org/officeDocument/2006/relationships/customXml" Target="../ink/ink1443.xml"/><Relationship Id="rId325" Type="http://schemas.openxmlformats.org/officeDocument/2006/relationships/image" Target="../media/image321.png"/><Relationship Id="rId367" Type="http://schemas.openxmlformats.org/officeDocument/2006/relationships/image" Target="../media/image342.png"/><Relationship Id="rId532" Type="http://schemas.openxmlformats.org/officeDocument/2006/relationships/customXml" Target="../ink/ink1650.xml"/><Relationship Id="rId574" Type="http://schemas.openxmlformats.org/officeDocument/2006/relationships/customXml" Target="../ink/ink1671.xml"/><Relationship Id="rId171" Type="http://schemas.openxmlformats.org/officeDocument/2006/relationships/image" Target="../media/image243.png"/><Relationship Id="rId227" Type="http://schemas.openxmlformats.org/officeDocument/2006/relationships/image" Target="../media/image271.png"/><Relationship Id="rId269" Type="http://schemas.openxmlformats.org/officeDocument/2006/relationships/image" Target="../media/image292.png"/><Relationship Id="rId434" Type="http://schemas.openxmlformats.org/officeDocument/2006/relationships/customXml" Target="../ink/ink1601.xml"/><Relationship Id="rId476" Type="http://schemas.openxmlformats.org/officeDocument/2006/relationships/customXml" Target="../ink/ink1622.xml"/><Relationship Id="rId33" Type="http://schemas.openxmlformats.org/officeDocument/2006/relationships/image" Target="../media/image176.png"/><Relationship Id="rId129" Type="http://schemas.openxmlformats.org/officeDocument/2006/relationships/image" Target="../media/image222.png"/><Relationship Id="rId280" Type="http://schemas.openxmlformats.org/officeDocument/2006/relationships/customXml" Target="../ink/ink1524.xml"/><Relationship Id="rId336" Type="http://schemas.openxmlformats.org/officeDocument/2006/relationships/customXml" Target="../ink/ink1552.xml"/><Relationship Id="rId501" Type="http://schemas.openxmlformats.org/officeDocument/2006/relationships/image" Target="../media/image409.png"/><Relationship Id="rId543" Type="http://schemas.openxmlformats.org/officeDocument/2006/relationships/image" Target="../media/image430.png"/><Relationship Id="rId75" Type="http://schemas.openxmlformats.org/officeDocument/2006/relationships/image" Target="../media/image195.png"/><Relationship Id="rId140" Type="http://schemas.openxmlformats.org/officeDocument/2006/relationships/customXml" Target="../ink/ink1454.xml"/><Relationship Id="rId182" Type="http://schemas.openxmlformats.org/officeDocument/2006/relationships/customXml" Target="../ink/ink1475.xml"/><Relationship Id="rId378" Type="http://schemas.openxmlformats.org/officeDocument/2006/relationships/customXml" Target="../ink/ink1573.xml"/><Relationship Id="rId403" Type="http://schemas.openxmlformats.org/officeDocument/2006/relationships/image" Target="../media/image360.png"/><Relationship Id="rId585" Type="http://schemas.openxmlformats.org/officeDocument/2006/relationships/customXml" Target="../ink/ink1677.xml"/><Relationship Id="rId6" Type="http://schemas.openxmlformats.org/officeDocument/2006/relationships/customXml" Target="../ink/ink1387.xml"/><Relationship Id="rId238" Type="http://schemas.openxmlformats.org/officeDocument/2006/relationships/customXml" Target="../ink/ink1503.xml"/><Relationship Id="rId445" Type="http://schemas.openxmlformats.org/officeDocument/2006/relationships/image" Target="../media/image381.png"/><Relationship Id="rId487" Type="http://schemas.openxmlformats.org/officeDocument/2006/relationships/image" Target="../media/image402.png"/><Relationship Id="rId610" Type="http://schemas.openxmlformats.org/officeDocument/2006/relationships/image" Target="../media/image463.png"/><Relationship Id="rId291" Type="http://schemas.openxmlformats.org/officeDocument/2006/relationships/image" Target="../media/image303.png"/><Relationship Id="rId305" Type="http://schemas.openxmlformats.org/officeDocument/2006/relationships/image" Target="../media/image310.png"/><Relationship Id="rId347" Type="http://schemas.openxmlformats.org/officeDocument/2006/relationships/image" Target="../media/image332.png"/><Relationship Id="rId512" Type="http://schemas.openxmlformats.org/officeDocument/2006/relationships/customXml" Target="../ink/ink1640.xml"/><Relationship Id="rId44" Type="http://schemas.openxmlformats.org/officeDocument/2006/relationships/customXml" Target="../ink/ink1406.xml"/><Relationship Id="rId86" Type="http://schemas.openxmlformats.org/officeDocument/2006/relationships/customXml" Target="../ink/ink1427.xml"/><Relationship Id="rId151" Type="http://schemas.openxmlformats.org/officeDocument/2006/relationships/image" Target="../media/image233.png"/><Relationship Id="rId389" Type="http://schemas.openxmlformats.org/officeDocument/2006/relationships/image" Target="../media/image353.png"/><Relationship Id="rId554" Type="http://schemas.openxmlformats.org/officeDocument/2006/relationships/customXml" Target="../ink/ink1661.xml"/><Relationship Id="rId596" Type="http://schemas.openxmlformats.org/officeDocument/2006/relationships/image" Target="../media/image456.png"/><Relationship Id="rId193" Type="http://schemas.openxmlformats.org/officeDocument/2006/relationships/image" Target="../media/image254.png"/><Relationship Id="rId207" Type="http://schemas.openxmlformats.org/officeDocument/2006/relationships/image" Target="../media/image261.png"/><Relationship Id="rId249" Type="http://schemas.openxmlformats.org/officeDocument/2006/relationships/image" Target="../media/image282.png"/><Relationship Id="rId414" Type="http://schemas.openxmlformats.org/officeDocument/2006/relationships/customXml" Target="../ink/ink1591.xml"/><Relationship Id="rId456" Type="http://schemas.openxmlformats.org/officeDocument/2006/relationships/customXml" Target="../ink/ink1612.xml"/><Relationship Id="rId498" Type="http://schemas.openxmlformats.org/officeDocument/2006/relationships/customXml" Target="../ink/ink1633.xml"/><Relationship Id="rId621" Type="http://schemas.openxmlformats.org/officeDocument/2006/relationships/customXml" Target="../ink/ink1695.xml"/><Relationship Id="rId13" Type="http://schemas.openxmlformats.org/officeDocument/2006/relationships/image" Target="../media/image3109.png"/><Relationship Id="rId109" Type="http://schemas.openxmlformats.org/officeDocument/2006/relationships/image" Target="../media/image212.png"/><Relationship Id="rId260" Type="http://schemas.openxmlformats.org/officeDocument/2006/relationships/customXml" Target="../ink/ink1514.xml"/><Relationship Id="rId316" Type="http://schemas.openxmlformats.org/officeDocument/2006/relationships/customXml" Target="../ink/ink1542.xml"/><Relationship Id="rId523" Type="http://schemas.openxmlformats.org/officeDocument/2006/relationships/image" Target="../media/image420.png"/><Relationship Id="rId55" Type="http://schemas.openxmlformats.org/officeDocument/2006/relationships/image" Target="../media/image187.png"/><Relationship Id="rId97" Type="http://schemas.openxmlformats.org/officeDocument/2006/relationships/image" Target="../media/image206.png"/><Relationship Id="rId120" Type="http://schemas.openxmlformats.org/officeDocument/2006/relationships/customXml" Target="../ink/ink1444.xml"/><Relationship Id="rId358" Type="http://schemas.openxmlformats.org/officeDocument/2006/relationships/customXml" Target="../ink/ink1563.xml"/><Relationship Id="rId565" Type="http://schemas.openxmlformats.org/officeDocument/2006/relationships/image" Target="../media/image441.png"/><Relationship Id="rId162" Type="http://schemas.openxmlformats.org/officeDocument/2006/relationships/customXml" Target="../ink/ink1465.xml"/><Relationship Id="rId218" Type="http://schemas.openxmlformats.org/officeDocument/2006/relationships/customXml" Target="../ink/ink1493.xml"/><Relationship Id="rId425" Type="http://schemas.openxmlformats.org/officeDocument/2006/relationships/image" Target="../media/image371.png"/><Relationship Id="rId467" Type="http://schemas.openxmlformats.org/officeDocument/2006/relationships/image" Target="../media/image392.png"/><Relationship Id="rId632" Type="http://schemas.openxmlformats.org/officeDocument/2006/relationships/image" Target="../media/image474.png"/><Relationship Id="rId271" Type="http://schemas.openxmlformats.org/officeDocument/2006/relationships/image" Target="../media/image293.png"/><Relationship Id="rId24" Type="http://schemas.openxmlformats.org/officeDocument/2006/relationships/customXml" Target="../ink/ink1396.xml"/><Relationship Id="rId66" Type="http://schemas.openxmlformats.org/officeDocument/2006/relationships/customXml" Target="../ink/ink1417.xml"/><Relationship Id="rId131" Type="http://schemas.openxmlformats.org/officeDocument/2006/relationships/image" Target="../media/image223.png"/><Relationship Id="rId327" Type="http://schemas.openxmlformats.org/officeDocument/2006/relationships/image" Target="../media/image322.png"/><Relationship Id="rId369" Type="http://schemas.openxmlformats.org/officeDocument/2006/relationships/image" Target="../media/image343.png"/><Relationship Id="rId534" Type="http://schemas.openxmlformats.org/officeDocument/2006/relationships/customXml" Target="../ink/ink1651.xml"/><Relationship Id="rId576" Type="http://schemas.openxmlformats.org/officeDocument/2006/relationships/customXml" Target="../ink/ink1672.xml"/><Relationship Id="rId173" Type="http://schemas.openxmlformats.org/officeDocument/2006/relationships/image" Target="../media/image244.png"/><Relationship Id="rId229" Type="http://schemas.openxmlformats.org/officeDocument/2006/relationships/image" Target="../media/image272.png"/><Relationship Id="rId380" Type="http://schemas.openxmlformats.org/officeDocument/2006/relationships/customXml" Target="../ink/ink1574.xml"/><Relationship Id="rId436" Type="http://schemas.openxmlformats.org/officeDocument/2006/relationships/customXml" Target="../ink/ink1602.xml"/><Relationship Id="rId601" Type="http://schemas.openxmlformats.org/officeDocument/2006/relationships/customXml" Target="../ink/ink1685.xml"/><Relationship Id="rId240" Type="http://schemas.openxmlformats.org/officeDocument/2006/relationships/customXml" Target="../ink/ink1504.xml"/><Relationship Id="rId478" Type="http://schemas.openxmlformats.org/officeDocument/2006/relationships/customXml" Target="../ink/ink1623.xml"/><Relationship Id="rId35" Type="http://schemas.openxmlformats.org/officeDocument/2006/relationships/image" Target="../media/image177.png"/><Relationship Id="rId77" Type="http://schemas.openxmlformats.org/officeDocument/2006/relationships/image" Target="../media/image196.png"/><Relationship Id="rId100" Type="http://schemas.openxmlformats.org/officeDocument/2006/relationships/customXml" Target="../ink/ink1434.xml"/><Relationship Id="rId282" Type="http://schemas.openxmlformats.org/officeDocument/2006/relationships/customXml" Target="../ink/ink1525.xml"/><Relationship Id="rId338" Type="http://schemas.openxmlformats.org/officeDocument/2006/relationships/customXml" Target="../ink/ink1553.xml"/><Relationship Id="rId503" Type="http://schemas.openxmlformats.org/officeDocument/2006/relationships/image" Target="../media/image410.png"/><Relationship Id="rId545" Type="http://schemas.openxmlformats.org/officeDocument/2006/relationships/image" Target="../media/image431.png"/><Relationship Id="rId587" Type="http://schemas.openxmlformats.org/officeDocument/2006/relationships/customXml" Target="../ink/ink1678.xml"/><Relationship Id="rId8" Type="http://schemas.openxmlformats.org/officeDocument/2006/relationships/image" Target="../media/image169.png"/><Relationship Id="rId142" Type="http://schemas.openxmlformats.org/officeDocument/2006/relationships/customXml" Target="../ink/ink1455.xml"/><Relationship Id="rId184" Type="http://schemas.openxmlformats.org/officeDocument/2006/relationships/customXml" Target="../ink/ink1476.xml"/><Relationship Id="rId391" Type="http://schemas.openxmlformats.org/officeDocument/2006/relationships/image" Target="../media/image354.png"/><Relationship Id="rId405" Type="http://schemas.openxmlformats.org/officeDocument/2006/relationships/image" Target="../media/image361.png"/><Relationship Id="rId447" Type="http://schemas.openxmlformats.org/officeDocument/2006/relationships/image" Target="../media/image382.png"/><Relationship Id="rId612" Type="http://schemas.openxmlformats.org/officeDocument/2006/relationships/image" Target="../media/image464.png"/><Relationship Id="rId251" Type="http://schemas.openxmlformats.org/officeDocument/2006/relationships/image" Target="../media/image283.png"/><Relationship Id="rId489" Type="http://schemas.openxmlformats.org/officeDocument/2006/relationships/image" Target="../media/image403.png"/><Relationship Id="rId46" Type="http://schemas.openxmlformats.org/officeDocument/2006/relationships/customXml" Target="../ink/ink1407.xml"/><Relationship Id="rId293" Type="http://schemas.openxmlformats.org/officeDocument/2006/relationships/image" Target="../media/image304.png"/><Relationship Id="rId307" Type="http://schemas.openxmlformats.org/officeDocument/2006/relationships/image" Target="../media/image311.png"/><Relationship Id="rId349" Type="http://schemas.openxmlformats.org/officeDocument/2006/relationships/image" Target="../media/image333.png"/><Relationship Id="rId514" Type="http://schemas.openxmlformats.org/officeDocument/2006/relationships/customXml" Target="../ink/ink1641.xml"/><Relationship Id="rId556" Type="http://schemas.openxmlformats.org/officeDocument/2006/relationships/customXml" Target="../ink/ink1662.xml"/><Relationship Id="rId88" Type="http://schemas.openxmlformats.org/officeDocument/2006/relationships/customXml" Target="../ink/ink1428.xml"/><Relationship Id="rId111" Type="http://schemas.openxmlformats.org/officeDocument/2006/relationships/image" Target="../media/image213.png"/><Relationship Id="rId153" Type="http://schemas.openxmlformats.org/officeDocument/2006/relationships/image" Target="../media/image234.png"/><Relationship Id="rId195" Type="http://schemas.openxmlformats.org/officeDocument/2006/relationships/image" Target="../media/image255.png"/><Relationship Id="rId209" Type="http://schemas.openxmlformats.org/officeDocument/2006/relationships/image" Target="../media/image262.png"/><Relationship Id="rId360" Type="http://schemas.openxmlformats.org/officeDocument/2006/relationships/customXml" Target="../ink/ink1564.xml"/><Relationship Id="rId416" Type="http://schemas.openxmlformats.org/officeDocument/2006/relationships/customXml" Target="../ink/ink1592.xml"/><Relationship Id="rId598" Type="http://schemas.openxmlformats.org/officeDocument/2006/relationships/image" Target="../media/image457.png"/><Relationship Id="rId220" Type="http://schemas.openxmlformats.org/officeDocument/2006/relationships/customXml" Target="../ink/ink1494.xml"/><Relationship Id="rId458" Type="http://schemas.openxmlformats.org/officeDocument/2006/relationships/customXml" Target="../ink/ink1613.xml"/><Relationship Id="rId623" Type="http://schemas.openxmlformats.org/officeDocument/2006/relationships/customXml" Target="../ink/ink1696.xml"/><Relationship Id="rId15" Type="http://schemas.openxmlformats.org/officeDocument/2006/relationships/image" Target="../media/image3110.png"/><Relationship Id="rId57" Type="http://schemas.openxmlformats.org/officeDocument/2006/relationships/image" Target="../media/image3131.png"/><Relationship Id="rId262" Type="http://schemas.openxmlformats.org/officeDocument/2006/relationships/customXml" Target="../ink/ink1515.xml"/><Relationship Id="rId318" Type="http://schemas.openxmlformats.org/officeDocument/2006/relationships/customXml" Target="../ink/ink1543.xml"/><Relationship Id="rId525" Type="http://schemas.openxmlformats.org/officeDocument/2006/relationships/image" Target="../media/image421.png"/><Relationship Id="rId567" Type="http://schemas.openxmlformats.org/officeDocument/2006/relationships/image" Target="../media/image442.png"/><Relationship Id="rId99" Type="http://schemas.openxmlformats.org/officeDocument/2006/relationships/image" Target="../media/image207.png"/><Relationship Id="rId122" Type="http://schemas.openxmlformats.org/officeDocument/2006/relationships/customXml" Target="../ink/ink1445.xml"/><Relationship Id="rId164" Type="http://schemas.openxmlformats.org/officeDocument/2006/relationships/customXml" Target="../ink/ink1466.xml"/><Relationship Id="rId371" Type="http://schemas.openxmlformats.org/officeDocument/2006/relationships/image" Target="../media/image344.png"/><Relationship Id="rId427" Type="http://schemas.openxmlformats.org/officeDocument/2006/relationships/image" Target="../media/image372.png"/><Relationship Id="rId469" Type="http://schemas.openxmlformats.org/officeDocument/2006/relationships/image" Target="../media/image393.png"/><Relationship Id="rId634" Type="http://schemas.openxmlformats.org/officeDocument/2006/relationships/image" Target="../media/image475.png"/><Relationship Id="rId26" Type="http://schemas.openxmlformats.org/officeDocument/2006/relationships/customXml" Target="../ink/ink1397.xml"/><Relationship Id="rId231" Type="http://schemas.openxmlformats.org/officeDocument/2006/relationships/image" Target="../media/image273.png"/><Relationship Id="rId273" Type="http://schemas.openxmlformats.org/officeDocument/2006/relationships/image" Target="../media/image294.png"/><Relationship Id="rId329" Type="http://schemas.openxmlformats.org/officeDocument/2006/relationships/image" Target="../media/image323.png"/><Relationship Id="rId480" Type="http://schemas.openxmlformats.org/officeDocument/2006/relationships/customXml" Target="../ink/ink1624.xml"/><Relationship Id="rId536" Type="http://schemas.openxmlformats.org/officeDocument/2006/relationships/customXml" Target="../ink/ink1652.xml"/><Relationship Id="rId68" Type="http://schemas.openxmlformats.org/officeDocument/2006/relationships/customXml" Target="../ink/ink1418.xml"/><Relationship Id="rId133" Type="http://schemas.openxmlformats.org/officeDocument/2006/relationships/image" Target="../media/image224.png"/><Relationship Id="rId175" Type="http://schemas.openxmlformats.org/officeDocument/2006/relationships/image" Target="../media/image245.png"/><Relationship Id="rId340" Type="http://schemas.openxmlformats.org/officeDocument/2006/relationships/customXml" Target="../ink/ink1554.xml"/><Relationship Id="rId578" Type="http://schemas.openxmlformats.org/officeDocument/2006/relationships/customXml" Target="../ink/ink1673.xml"/><Relationship Id="rId200" Type="http://schemas.openxmlformats.org/officeDocument/2006/relationships/customXml" Target="../ink/ink1484.xml"/><Relationship Id="rId382" Type="http://schemas.openxmlformats.org/officeDocument/2006/relationships/customXml" Target="../ink/ink1575.xml"/><Relationship Id="rId438" Type="http://schemas.openxmlformats.org/officeDocument/2006/relationships/customXml" Target="../ink/ink1603.xml"/><Relationship Id="rId603" Type="http://schemas.openxmlformats.org/officeDocument/2006/relationships/customXml" Target="../ink/ink1686.xml"/><Relationship Id="rId242" Type="http://schemas.openxmlformats.org/officeDocument/2006/relationships/customXml" Target="../ink/ink1505.xml"/><Relationship Id="rId284" Type="http://schemas.openxmlformats.org/officeDocument/2006/relationships/customXml" Target="../ink/ink1526.xml"/><Relationship Id="rId491" Type="http://schemas.openxmlformats.org/officeDocument/2006/relationships/image" Target="../media/image404.png"/><Relationship Id="rId505" Type="http://schemas.openxmlformats.org/officeDocument/2006/relationships/image" Target="../media/image411.png"/><Relationship Id="rId37" Type="http://schemas.openxmlformats.org/officeDocument/2006/relationships/image" Target="../media/image178.png"/><Relationship Id="rId79" Type="http://schemas.openxmlformats.org/officeDocument/2006/relationships/image" Target="../media/image197.png"/><Relationship Id="rId102" Type="http://schemas.openxmlformats.org/officeDocument/2006/relationships/customXml" Target="../ink/ink1435.xml"/><Relationship Id="rId144" Type="http://schemas.openxmlformats.org/officeDocument/2006/relationships/customXml" Target="../ink/ink1456.xml"/><Relationship Id="rId547" Type="http://schemas.openxmlformats.org/officeDocument/2006/relationships/image" Target="../media/image432.png"/><Relationship Id="rId589" Type="http://schemas.openxmlformats.org/officeDocument/2006/relationships/customXml" Target="../ink/ink1679.xml"/><Relationship Id="rId90" Type="http://schemas.openxmlformats.org/officeDocument/2006/relationships/customXml" Target="../ink/ink1429.xml"/><Relationship Id="rId186" Type="http://schemas.openxmlformats.org/officeDocument/2006/relationships/customXml" Target="../ink/ink1477.xml"/><Relationship Id="rId351" Type="http://schemas.openxmlformats.org/officeDocument/2006/relationships/image" Target="../media/image334.png"/><Relationship Id="rId393" Type="http://schemas.openxmlformats.org/officeDocument/2006/relationships/image" Target="../media/image355.png"/><Relationship Id="rId407" Type="http://schemas.openxmlformats.org/officeDocument/2006/relationships/image" Target="../media/image362.png"/><Relationship Id="rId449" Type="http://schemas.openxmlformats.org/officeDocument/2006/relationships/image" Target="../media/image383.png"/><Relationship Id="rId614" Type="http://schemas.openxmlformats.org/officeDocument/2006/relationships/image" Target="../media/image465.png"/><Relationship Id="rId211" Type="http://schemas.openxmlformats.org/officeDocument/2006/relationships/image" Target="../media/image263.png"/><Relationship Id="rId253" Type="http://schemas.openxmlformats.org/officeDocument/2006/relationships/image" Target="../media/image284.png"/><Relationship Id="rId295" Type="http://schemas.openxmlformats.org/officeDocument/2006/relationships/image" Target="../media/image305.png"/><Relationship Id="rId309" Type="http://schemas.openxmlformats.org/officeDocument/2006/relationships/image" Target="../media/image312.png"/><Relationship Id="rId460" Type="http://schemas.openxmlformats.org/officeDocument/2006/relationships/customXml" Target="../ink/ink1614.xml"/><Relationship Id="rId516" Type="http://schemas.openxmlformats.org/officeDocument/2006/relationships/customXml" Target="../ink/ink1642.xml"/><Relationship Id="rId48" Type="http://schemas.openxmlformats.org/officeDocument/2006/relationships/customXml" Target="../ink/ink1408.xml"/><Relationship Id="rId113" Type="http://schemas.openxmlformats.org/officeDocument/2006/relationships/image" Target="../media/image214.png"/><Relationship Id="rId320" Type="http://schemas.openxmlformats.org/officeDocument/2006/relationships/customXml" Target="../ink/ink1544.xml"/><Relationship Id="rId558" Type="http://schemas.openxmlformats.org/officeDocument/2006/relationships/customXml" Target="../ink/ink1663.xml"/><Relationship Id="rId155" Type="http://schemas.openxmlformats.org/officeDocument/2006/relationships/image" Target="../media/image235.png"/><Relationship Id="rId197" Type="http://schemas.openxmlformats.org/officeDocument/2006/relationships/image" Target="../media/image256.png"/><Relationship Id="rId362" Type="http://schemas.openxmlformats.org/officeDocument/2006/relationships/customXml" Target="../ink/ink1565.xml"/><Relationship Id="rId418" Type="http://schemas.openxmlformats.org/officeDocument/2006/relationships/customXml" Target="../ink/ink1593.xml"/><Relationship Id="rId625" Type="http://schemas.openxmlformats.org/officeDocument/2006/relationships/customXml" Target="../ink/ink1697.xml"/><Relationship Id="rId222" Type="http://schemas.openxmlformats.org/officeDocument/2006/relationships/customXml" Target="../ink/ink1495.xml"/><Relationship Id="rId264" Type="http://schemas.openxmlformats.org/officeDocument/2006/relationships/customXml" Target="../ink/ink1516.xml"/><Relationship Id="rId471" Type="http://schemas.openxmlformats.org/officeDocument/2006/relationships/image" Target="../media/image394.png"/><Relationship Id="rId17" Type="http://schemas.openxmlformats.org/officeDocument/2006/relationships/image" Target="../media/image3111.png"/><Relationship Id="rId59" Type="http://schemas.openxmlformats.org/officeDocument/2006/relationships/image" Target="../media/image3132.png"/><Relationship Id="rId124" Type="http://schemas.openxmlformats.org/officeDocument/2006/relationships/customXml" Target="../ink/ink1446.xml"/><Relationship Id="rId527" Type="http://schemas.openxmlformats.org/officeDocument/2006/relationships/image" Target="../media/image422.png"/><Relationship Id="rId569" Type="http://schemas.openxmlformats.org/officeDocument/2006/relationships/image" Target="../media/image443.png"/><Relationship Id="rId70" Type="http://schemas.openxmlformats.org/officeDocument/2006/relationships/customXml" Target="../ink/ink1419.xml"/><Relationship Id="rId166" Type="http://schemas.openxmlformats.org/officeDocument/2006/relationships/customXml" Target="../ink/ink1467.xml"/><Relationship Id="rId331" Type="http://schemas.openxmlformats.org/officeDocument/2006/relationships/image" Target="../media/image324.png"/><Relationship Id="rId373" Type="http://schemas.openxmlformats.org/officeDocument/2006/relationships/image" Target="../media/image345.png"/><Relationship Id="rId429" Type="http://schemas.openxmlformats.org/officeDocument/2006/relationships/image" Target="../media/image373.png"/><Relationship Id="rId580" Type="http://schemas.openxmlformats.org/officeDocument/2006/relationships/customXml" Target="../ink/ink1674.xml"/><Relationship Id="rId636" Type="http://schemas.openxmlformats.org/officeDocument/2006/relationships/image" Target="../media/image476.png"/><Relationship Id="rId1" Type="http://schemas.openxmlformats.org/officeDocument/2006/relationships/slideLayout" Target="../slideLayouts/slideLayout7.xml"/><Relationship Id="rId233" Type="http://schemas.openxmlformats.org/officeDocument/2006/relationships/image" Target="../media/image274.png"/><Relationship Id="rId440" Type="http://schemas.openxmlformats.org/officeDocument/2006/relationships/customXml" Target="../ink/ink1604.xml"/><Relationship Id="rId28" Type="http://schemas.openxmlformats.org/officeDocument/2006/relationships/customXml" Target="../ink/ink1398.xml"/><Relationship Id="rId275" Type="http://schemas.openxmlformats.org/officeDocument/2006/relationships/image" Target="../media/image295.png"/><Relationship Id="rId300" Type="http://schemas.openxmlformats.org/officeDocument/2006/relationships/customXml" Target="../ink/ink1534.xml"/><Relationship Id="rId482" Type="http://schemas.openxmlformats.org/officeDocument/2006/relationships/customXml" Target="../ink/ink1625.xml"/><Relationship Id="rId538" Type="http://schemas.openxmlformats.org/officeDocument/2006/relationships/customXml" Target="../ink/ink1653.xml"/><Relationship Id="rId81" Type="http://schemas.openxmlformats.org/officeDocument/2006/relationships/image" Target="../media/image198.png"/><Relationship Id="rId135" Type="http://schemas.openxmlformats.org/officeDocument/2006/relationships/image" Target="../media/image225.png"/><Relationship Id="rId177" Type="http://schemas.openxmlformats.org/officeDocument/2006/relationships/image" Target="../media/image246.png"/><Relationship Id="rId342" Type="http://schemas.openxmlformats.org/officeDocument/2006/relationships/customXml" Target="../ink/ink1555.xml"/><Relationship Id="rId384" Type="http://schemas.openxmlformats.org/officeDocument/2006/relationships/customXml" Target="../ink/ink1576.xml"/><Relationship Id="rId591" Type="http://schemas.openxmlformats.org/officeDocument/2006/relationships/customXml" Target="../ink/ink1680.xml"/><Relationship Id="rId605" Type="http://schemas.openxmlformats.org/officeDocument/2006/relationships/customXml" Target="../ink/ink1687.xml"/><Relationship Id="rId202" Type="http://schemas.openxmlformats.org/officeDocument/2006/relationships/customXml" Target="../ink/ink1485.xml"/><Relationship Id="rId244" Type="http://schemas.openxmlformats.org/officeDocument/2006/relationships/customXml" Target="../ink/ink1506.xml"/><Relationship Id="rId39" Type="http://schemas.openxmlformats.org/officeDocument/2006/relationships/image" Target="../media/image179.png"/><Relationship Id="rId286" Type="http://schemas.openxmlformats.org/officeDocument/2006/relationships/customXml" Target="../ink/ink1527.xml"/><Relationship Id="rId451" Type="http://schemas.openxmlformats.org/officeDocument/2006/relationships/image" Target="../media/image384.png"/><Relationship Id="rId493" Type="http://schemas.openxmlformats.org/officeDocument/2006/relationships/image" Target="../media/image405.png"/><Relationship Id="rId507" Type="http://schemas.openxmlformats.org/officeDocument/2006/relationships/image" Target="../media/image412.png"/><Relationship Id="rId549" Type="http://schemas.openxmlformats.org/officeDocument/2006/relationships/image" Target="../media/image433.png"/><Relationship Id="rId50" Type="http://schemas.openxmlformats.org/officeDocument/2006/relationships/customXml" Target="../ink/ink1409.xml"/><Relationship Id="rId104" Type="http://schemas.openxmlformats.org/officeDocument/2006/relationships/customXml" Target="../ink/ink1436.xml"/><Relationship Id="rId146" Type="http://schemas.openxmlformats.org/officeDocument/2006/relationships/customXml" Target="../ink/ink1457.xml"/><Relationship Id="rId188" Type="http://schemas.openxmlformats.org/officeDocument/2006/relationships/customXml" Target="../ink/ink1478.xml"/><Relationship Id="rId311" Type="http://schemas.openxmlformats.org/officeDocument/2006/relationships/image" Target="../media/image313.png"/><Relationship Id="rId353" Type="http://schemas.openxmlformats.org/officeDocument/2006/relationships/image" Target="../media/image335.png"/><Relationship Id="rId395" Type="http://schemas.openxmlformats.org/officeDocument/2006/relationships/image" Target="../media/image356.png"/><Relationship Id="rId409" Type="http://schemas.openxmlformats.org/officeDocument/2006/relationships/image" Target="../media/image363.png"/><Relationship Id="rId560" Type="http://schemas.openxmlformats.org/officeDocument/2006/relationships/customXml" Target="../ink/ink1664.xml"/><Relationship Id="rId92" Type="http://schemas.openxmlformats.org/officeDocument/2006/relationships/customXml" Target="../ink/ink1430.xml"/><Relationship Id="rId213" Type="http://schemas.openxmlformats.org/officeDocument/2006/relationships/image" Target="../media/image264.png"/><Relationship Id="rId420" Type="http://schemas.openxmlformats.org/officeDocument/2006/relationships/customXml" Target="../ink/ink1594.xml"/><Relationship Id="rId616" Type="http://schemas.openxmlformats.org/officeDocument/2006/relationships/image" Target="../media/image466.png"/><Relationship Id="rId255" Type="http://schemas.openxmlformats.org/officeDocument/2006/relationships/image" Target="../media/image285.png"/><Relationship Id="rId297" Type="http://schemas.openxmlformats.org/officeDocument/2006/relationships/image" Target="../media/image306.png"/><Relationship Id="rId462" Type="http://schemas.openxmlformats.org/officeDocument/2006/relationships/customXml" Target="../ink/ink1615.xml"/><Relationship Id="rId518" Type="http://schemas.openxmlformats.org/officeDocument/2006/relationships/customXml" Target="../ink/ink1643.xml"/><Relationship Id="rId115" Type="http://schemas.openxmlformats.org/officeDocument/2006/relationships/image" Target="../media/image215.png"/><Relationship Id="rId157" Type="http://schemas.openxmlformats.org/officeDocument/2006/relationships/image" Target="../media/image236.png"/><Relationship Id="rId322" Type="http://schemas.openxmlformats.org/officeDocument/2006/relationships/customXml" Target="../ink/ink1545.xml"/><Relationship Id="rId364" Type="http://schemas.openxmlformats.org/officeDocument/2006/relationships/customXml" Target="../ink/ink1566.xml"/><Relationship Id="rId61" Type="http://schemas.openxmlformats.org/officeDocument/2006/relationships/image" Target="../media/image188.png"/><Relationship Id="rId199" Type="http://schemas.openxmlformats.org/officeDocument/2006/relationships/image" Target="../media/image257.png"/><Relationship Id="rId571" Type="http://schemas.openxmlformats.org/officeDocument/2006/relationships/image" Target="../media/image444.png"/><Relationship Id="rId627" Type="http://schemas.openxmlformats.org/officeDocument/2006/relationships/customXml" Target="../ink/ink1698.xml"/><Relationship Id="rId19" Type="http://schemas.openxmlformats.org/officeDocument/2006/relationships/image" Target="../media/image3112.png"/><Relationship Id="rId224" Type="http://schemas.openxmlformats.org/officeDocument/2006/relationships/customXml" Target="../ink/ink1496.xml"/><Relationship Id="rId266" Type="http://schemas.openxmlformats.org/officeDocument/2006/relationships/customXml" Target="../ink/ink1517.xml"/><Relationship Id="rId431" Type="http://schemas.openxmlformats.org/officeDocument/2006/relationships/image" Target="../media/image374.png"/><Relationship Id="rId473" Type="http://schemas.openxmlformats.org/officeDocument/2006/relationships/image" Target="../media/image395.png"/><Relationship Id="rId529" Type="http://schemas.openxmlformats.org/officeDocument/2006/relationships/image" Target="../media/image423.png"/><Relationship Id="rId30" Type="http://schemas.openxmlformats.org/officeDocument/2006/relationships/customXml" Target="../ink/ink1399.xml"/><Relationship Id="rId126" Type="http://schemas.openxmlformats.org/officeDocument/2006/relationships/customXml" Target="../ink/ink1447.xml"/><Relationship Id="rId168" Type="http://schemas.openxmlformats.org/officeDocument/2006/relationships/customXml" Target="../ink/ink1468.xml"/><Relationship Id="rId333" Type="http://schemas.openxmlformats.org/officeDocument/2006/relationships/image" Target="../media/image325.png"/><Relationship Id="rId540" Type="http://schemas.openxmlformats.org/officeDocument/2006/relationships/customXml" Target="../ink/ink1654.xml"/><Relationship Id="rId72" Type="http://schemas.openxmlformats.org/officeDocument/2006/relationships/customXml" Target="../ink/ink1420.xml"/><Relationship Id="rId375" Type="http://schemas.openxmlformats.org/officeDocument/2006/relationships/image" Target="../media/image346.png"/><Relationship Id="rId582" Type="http://schemas.openxmlformats.org/officeDocument/2006/relationships/customXml" Target="../ink/ink1675.xml"/><Relationship Id="rId3" Type="http://schemas.openxmlformats.org/officeDocument/2006/relationships/image" Target="../media/image167.png"/><Relationship Id="rId235" Type="http://schemas.openxmlformats.org/officeDocument/2006/relationships/image" Target="../media/image275.png"/><Relationship Id="rId277" Type="http://schemas.openxmlformats.org/officeDocument/2006/relationships/image" Target="../media/image296.png"/><Relationship Id="rId400" Type="http://schemas.openxmlformats.org/officeDocument/2006/relationships/customXml" Target="../ink/ink1584.xml"/><Relationship Id="rId442" Type="http://schemas.openxmlformats.org/officeDocument/2006/relationships/customXml" Target="../ink/ink1605.xml"/><Relationship Id="rId484" Type="http://schemas.openxmlformats.org/officeDocument/2006/relationships/customXml" Target="../ink/ink1626.xml"/><Relationship Id="rId137" Type="http://schemas.openxmlformats.org/officeDocument/2006/relationships/image" Target="../media/image226.png"/><Relationship Id="rId302" Type="http://schemas.openxmlformats.org/officeDocument/2006/relationships/customXml" Target="../ink/ink1535.xml"/><Relationship Id="rId344" Type="http://schemas.openxmlformats.org/officeDocument/2006/relationships/customXml" Target="../ink/ink1556.xml"/><Relationship Id="rId41" Type="http://schemas.openxmlformats.org/officeDocument/2006/relationships/image" Target="../media/image180.png"/><Relationship Id="rId83" Type="http://schemas.openxmlformats.org/officeDocument/2006/relationships/image" Target="../media/image199.png"/><Relationship Id="rId179" Type="http://schemas.openxmlformats.org/officeDocument/2006/relationships/image" Target="../media/image247.png"/><Relationship Id="rId386" Type="http://schemas.openxmlformats.org/officeDocument/2006/relationships/customXml" Target="../ink/ink1577.xml"/><Relationship Id="rId551" Type="http://schemas.openxmlformats.org/officeDocument/2006/relationships/image" Target="../media/image434.png"/><Relationship Id="rId593" Type="http://schemas.openxmlformats.org/officeDocument/2006/relationships/customXml" Target="../ink/ink1681.xml"/><Relationship Id="rId607" Type="http://schemas.openxmlformats.org/officeDocument/2006/relationships/customXml" Target="../ink/ink1688.xml"/><Relationship Id="rId190" Type="http://schemas.openxmlformats.org/officeDocument/2006/relationships/customXml" Target="../ink/ink1479.xml"/><Relationship Id="rId204" Type="http://schemas.openxmlformats.org/officeDocument/2006/relationships/customXml" Target="../ink/ink1486.xml"/><Relationship Id="rId246" Type="http://schemas.openxmlformats.org/officeDocument/2006/relationships/customXml" Target="../ink/ink1507.xml"/><Relationship Id="rId288" Type="http://schemas.openxmlformats.org/officeDocument/2006/relationships/customXml" Target="../ink/ink1528.xml"/><Relationship Id="rId411" Type="http://schemas.openxmlformats.org/officeDocument/2006/relationships/image" Target="../media/image364.png"/><Relationship Id="rId453" Type="http://schemas.openxmlformats.org/officeDocument/2006/relationships/image" Target="../media/image385.png"/><Relationship Id="rId509" Type="http://schemas.openxmlformats.org/officeDocument/2006/relationships/image" Target="../media/image413.png"/><Relationship Id="rId106" Type="http://schemas.openxmlformats.org/officeDocument/2006/relationships/customXml" Target="../ink/ink1437.xml"/><Relationship Id="rId313" Type="http://schemas.openxmlformats.org/officeDocument/2006/relationships/image" Target="../media/image314.png"/><Relationship Id="rId495" Type="http://schemas.openxmlformats.org/officeDocument/2006/relationships/image" Target="../media/image406.png"/><Relationship Id="rId52" Type="http://schemas.openxmlformats.org/officeDocument/2006/relationships/customXml" Target="../ink/ink1410.xml"/><Relationship Id="rId94" Type="http://schemas.openxmlformats.org/officeDocument/2006/relationships/customXml" Target="../ink/ink1431.xml"/><Relationship Id="rId148" Type="http://schemas.openxmlformats.org/officeDocument/2006/relationships/customXml" Target="../ink/ink1458.xml"/><Relationship Id="rId355" Type="http://schemas.openxmlformats.org/officeDocument/2006/relationships/image" Target="../media/image336.png"/><Relationship Id="rId397" Type="http://schemas.openxmlformats.org/officeDocument/2006/relationships/image" Target="../media/image357.png"/><Relationship Id="rId520" Type="http://schemas.openxmlformats.org/officeDocument/2006/relationships/customXml" Target="../ink/ink1644.xml"/><Relationship Id="rId562" Type="http://schemas.openxmlformats.org/officeDocument/2006/relationships/customXml" Target="../ink/ink1665.xml"/><Relationship Id="rId618" Type="http://schemas.openxmlformats.org/officeDocument/2006/relationships/image" Target="../media/image467.png"/><Relationship Id="rId215" Type="http://schemas.openxmlformats.org/officeDocument/2006/relationships/image" Target="../media/image265.png"/><Relationship Id="rId257" Type="http://schemas.openxmlformats.org/officeDocument/2006/relationships/image" Target="../media/image286.png"/><Relationship Id="rId422" Type="http://schemas.openxmlformats.org/officeDocument/2006/relationships/customXml" Target="../ink/ink1595.xml"/><Relationship Id="rId464" Type="http://schemas.openxmlformats.org/officeDocument/2006/relationships/customXml" Target="../ink/ink1616.xml"/><Relationship Id="rId299" Type="http://schemas.openxmlformats.org/officeDocument/2006/relationships/image" Target="../media/image307.png"/><Relationship Id="rId63" Type="http://schemas.openxmlformats.org/officeDocument/2006/relationships/image" Target="../media/image189.png"/><Relationship Id="rId159" Type="http://schemas.openxmlformats.org/officeDocument/2006/relationships/image" Target="../media/image237.png"/><Relationship Id="rId366" Type="http://schemas.openxmlformats.org/officeDocument/2006/relationships/customXml" Target="../ink/ink1567.xml"/><Relationship Id="rId573" Type="http://schemas.openxmlformats.org/officeDocument/2006/relationships/image" Target="../media/image445.png"/><Relationship Id="rId226" Type="http://schemas.openxmlformats.org/officeDocument/2006/relationships/customXml" Target="../ink/ink1497.xml"/><Relationship Id="rId433" Type="http://schemas.openxmlformats.org/officeDocument/2006/relationships/image" Target="../media/image375.png"/><Relationship Id="rId74" Type="http://schemas.openxmlformats.org/officeDocument/2006/relationships/customXml" Target="../ink/ink1421.xml"/><Relationship Id="rId377" Type="http://schemas.openxmlformats.org/officeDocument/2006/relationships/image" Target="../media/image347.png"/><Relationship Id="rId500" Type="http://schemas.openxmlformats.org/officeDocument/2006/relationships/customXml" Target="../ink/ink1634.xml"/><Relationship Id="rId584" Type="http://schemas.openxmlformats.org/officeDocument/2006/relationships/image" Target="../media/image450.png"/><Relationship Id="rId5" Type="http://schemas.openxmlformats.org/officeDocument/2006/relationships/image" Target="../media/image168.png"/><Relationship Id="rId237" Type="http://schemas.openxmlformats.org/officeDocument/2006/relationships/image" Target="../media/image276.png"/><Relationship Id="rId444" Type="http://schemas.openxmlformats.org/officeDocument/2006/relationships/customXml" Target="../ink/ink1606.xml"/><Relationship Id="rId290" Type="http://schemas.openxmlformats.org/officeDocument/2006/relationships/customXml" Target="../ink/ink1529.xml"/><Relationship Id="rId304" Type="http://schemas.openxmlformats.org/officeDocument/2006/relationships/customXml" Target="../ink/ink1536.xml"/><Relationship Id="rId388" Type="http://schemas.openxmlformats.org/officeDocument/2006/relationships/customXml" Target="../ink/ink1578.xml"/><Relationship Id="rId511" Type="http://schemas.openxmlformats.org/officeDocument/2006/relationships/image" Target="../media/image414.png"/><Relationship Id="rId609" Type="http://schemas.openxmlformats.org/officeDocument/2006/relationships/customXml" Target="../ink/ink1689.xml"/><Relationship Id="rId85" Type="http://schemas.openxmlformats.org/officeDocument/2006/relationships/image" Target="../media/image200.png"/><Relationship Id="rId150" Type="http://schemas.openxmlformats.org/officeDocument/2006/relationships/customXml" Target="../ink/ink1459.xml"/><Relationship Id="rId595" Type="http://schemas.openxmlformats.org/officeDocument/2006/relationships/customXml" Target="../ink/ink1682.xml"/><Relationship Id="rId248" Type="http://schemas.openxmlformats.org/officeDocument/2006/relationships/customXml" Target="../ink/ink1508.xml"/><Relationship Id="rId455" Type="http://schemas.openxmlformats.org/officeDocument/2006/relationships/image" Target="../media/image386.png"/><Relationship Id="rId12" Type="http://schemas.openxmlformats.org/officeDocument/2006/relationships/customXml" Target="../ink/ink1390.xml"/><Relationship Id="rId108" Type="http://schemas.openxmlformats.org/officeDocument/2006/relationships/customXml" Target="../ink/ink1438.xml"/><Relationship Id="rId315" Type="http://schemas.openxmlformats.org/officeDocument/2006/relationships/image" Target="../media/image316.png"/><Relationship Id="rId522" Type="http://schemas.openxmlformats.org/officeDocument/2006/relationships/customXml" Target="../ink/ink1645.xml"/><Relationship Id="rId96" Type="http://schemas.openxmlformats.org/officeDocument/2006/relationships/customXml" Target="../ink/ink1432.xml"/><Relationship Id="rId161" Type="http://schemas.openxmlformats.org/officeDocument/2006/relationships/image" Target="../media/image238.png"/><Relationship Id="rId399" Type="http://schemas.openxmlformats.org/officeDocument/2006/relationships/image" Target="../media/image358.png"/><Relationship Id="rId259" Type="http://schemas.openxmlformats.org/officeDocument/2006/relationships/image" Target="../media/image287.png"/><Relationship Id="rId466" Type="http://schemas.openxmlformats.org/officeDocument/2006/relationships/customXml" Target="../ink/ink1617.xml"/><Relationship Id="rId23" Type="http://schemas.openxmlformats.org/officeDocument/2006/relationships/image" Target="../media/image171.png"/><Relationship Id="rId119" Type="http://schemas.openxmlformats.org/officeDocument/2006/relationships/image" Target="../media/image217.png"/><Relationship Id="rId326" Type="http://schemas.openxmlformats.org/officeDocument/2006/relationships/customXml" Target="../ink/ink1547.xml"/><Relationship Id="rId533" Type="http://schemas.openxmlformats.org/officeDocument/2006/relationships/image" Target="../media/image425.png"/><Relationship Id="rId172" Type="http://schemas.openxmlformats.org/officeDocument/2006/relationships/customXml" Target="../ink/ink1470.xml"/><Relationship Id="rId477" Type="http://schemas.openxmlformats.org/officeDocument/2006/relationships/image" Target="../media/image397.png"/><Relationship Id="rId600" Type="http://schemas.openxmlformats.org/officeDocument/2006/relationships/image" Target="../media/image458.png"/><Relationship Id="rId337" Type="http://schemas.openxmlformats.org/officeDocument/2006/relationships/image" Target="../media/image327.png"/><Relationship Id="rId34" Type="http://schemas.openxmlformats.org/officeDocument/2006/relationships/customXml" Target="../ink/ink1401.xml"/><Relationship Id="rId544" Type="http://schemas.openxmlformats.org/officeDocument/2006/relationships/customXml" Target="../ink/ink1656.xml"/><Relationship Id="rId183" Type="http://schemas.openxmlformats.org/officeDocument/2006/relationships/image" Target="../media/image249.png"/><Relationship Id="rId390" Type="http://schemas.openxmlformats.org/officeDocument/2006/relationships/customXml" Target="../ink/ink1579.xml"/><Relationship Id="rId404" Type="http://schemas.openxmlformats.org/officeDocument/2006/relationships/customXml" Target="../ink/ink1586.xml"/><Relationship Id="rId611" Type="http://schemas.openxmlformats.org/officeDocument/2006/relationships/customXml" Target="../ink/ink1690.xml"/><Relationship Id="rId250" Type="http://schemas.openxmlformats.org/officeDocument/2006/relationships/customXml" Target="../ink/ink1509.xml"/><Relationship Id="rId488" Type="http://schemas.openxmlformats.org/officeDocument/2006/relationships/customXml" Target="../ink/ink1628.xml"/><Relationship Id="rId45" Type="http://schemas.openxmlformats.org/officeDocument/2006/relationships/image" Target="../media/image182.png"/><Relationship Id="rId110" Type="http://schemas.openxmlformats.org/officeDocument/2006/relationships/customXml" Target="../ink/ink1439.xml"/><Relationship Id="rId348" Type="http://schemas.openxmlformats.org/officeDocument/2006/relationships/customXml" Target="../ink/ink1558.xml"/><Relationship Id="rId555" Type="http://schemas.openxmlformats.org/officeDocument/2006/relationships/image" Target="../media/image436.png"/><Relationship Id="rId194" Type="http://schemas.openxmlformats.org/officeDocument/2006/relationships/customXml" Target="../ink/ink1481.xml"/><Relationship Id="rId208" Type="http://schemas.openxmlformats.org/officeDocument/2006/relationships/customXml" Target="../ink/ink1488.xml"/><Relationship Id="rId415" Type="http://schemas.openxmlformats.org/officeDocument/2006/relationships/image" Target="../media/image366.png"/><Relationship Id="rId622" Type="http://schemas.openxmlformats.org/officeDocument/2006/relationships/image" Target="../media/image469.png"/><Relationship Id="rId261" Type="http://schemas.openxmlformats.org/officeDocument/2006/relationships/image" Target="../media/image288.png"/><Relationship Id="rId499" Type="http://schemas.openxmlformats.org/officeDocument/2006/relationships/image" Target="../media/image408.png"/><Relationship Id="rId56" Type="http://schemas.openxmlformats.org/officeDocument/2006/relationships/customXml" Target="../ink/ink1412.xml"/><Relationship Id="rId359" Type="http://schemas.openxmlformats.org/officeDocument/2006/relationships/image" Target="../media/image338.png"/><Relationship Id="rId566" Type="http://schemas.openxmlformats.org/officeDocument/2006/relationships/customXml" Target="../ink/ink1667.xml"/><Relationship Id="rId121" Type="http://schemas.openxmlformats.org/officeDocument/2006/relationships/image" Target="../media/image218.png"/><Relationship Id="rId219" Type="http://schemas.openxmlformats.org/officeDocument/2006/relationships/image" Target="../media/image267.png"/><Relationship Id="rId426" Type="http://schemas.openxmlformats.org/officeDocument/2006/relationships/customXml" Target="../ink/ink1597.xml"/><Relationship Id="rId633" Type="http://schemas.openxmlformats.org/officeDocument/2006/relationships/customXml" Target="../ink/ink1701.xml"/><Relationship Id="rId67" Type="http://schemas.openxmlformats.org/officeDocument/2006/relationships/image" Target="../media/image191.png"/><Relationship Id="rId272" Type="http://schemas.openxmlformats.org/officeDocument/2006/relationships/customXml" Target="../ink/ink1520.xml"/><Relationship Id="rId577" Type="http://schemas.openxmlformats.org/officeDocument/2006/relationships/image" Target="../media/image447.png"/><Relationship Id="rId132" Type="http://schemas.openxmlformats.org/officeDocument/2006/relationships/customXml" Target="../ink/ink1450.xml"/><Relationship Id="rId437" Type="http://schemas.openxmlformats.org/officeDocument/2006/relationships/image" Target="../media/image377.png"/><Relationship Id="rId283" Type="http://schemas.openxmlformats.org/officeDocument/2006/relationships/image" Target="../media/image299.png"/><Relationship Id="rId490" Type="http://schemas.openxmlformats.org/officeDocument/2006/relationships/customXml" Target="../ink/ink1629.xml"/><Relationship Id="rId504" Type="http://schemas.openxmlformats.org/officeDocument/2006/relationships/customXml" Target="../ink/ink1636.xml"/><Relationship Id="rId78" Type="http://schemas.openxmlformats.org/officeDocument/2006/relationships/customXml" Target="../ink/ink1423.xml"/><Relationship Id="rId143" Type="http://schemas.openxmlformats.org/officeDocument/2006/relationships/image" Target="../media/image229.png"/><Relationship Id="rId350" Type="http://schemas.openxmlformats.org/officeDocument/2006/relationships/customXml" Target="../ink/ink1559.xml"/><Relationship Id="rId588" Type="http://schemas.openxmlformats.org/officeDocument/2006/relationships/image" Target="../media/image4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2216518-BC56-4D4A-BBE6-DFA313280685}"/>
                  </a:ext>
                </a:extLst>
              </p14:cNvPr>
              <p14:cNvContentPartPr/>
              <p14:nvPr/>
            </p14:nvContentPartPr>
            <p14:xfrm>
              <a:off x="2088442" y="5151272"/>
              <a:ext cx="67320" cy="22680"/>
            </p14:xfrm>
          </p:contentPart>
        </mc:Choice>
        <mc:Fallback xmlns="">
          <p:pic>
            <p:nvPicPr>
              <p:cNvPr id="2" name="Freihand 1">
                <a:extLst>
                  <a:ext uri="{FF2B5EF4-FFF2-40B4-BE49-F238E27FC236}">
                    <a16:creationId xmlns:a16="http://schemas.microsoft.com/office/drawing/2014/main" id="{42216518-BC56-4D4A-BBE6-DFA313280685}"/>
                  </a:ext>
                </a:extLst>
              </p:cNvPr>
              <p:cNvPicPr/>
              <p:nvPr/>
            </p:nvPicPr>
            <p:blipFill>
              <a:blip r:embed="rId6"/>
              <a:stretch>
                <a:fillRect/>
              </a:stretch>
            </p:blipFill>
            <p:spPr>
              <a:xfrm>
                <a:off x="2084122" y="5146952"/>
                <a:ext cx="75960" cy="31320"/>
              </a:xfrm>
              <a:prstGeom prst="rect">
                <a:avLst/>
              </a:prstGeom>
            </p:spPr>
          </p:pic>
        </mc:Fallback>
      </mc:AlternateContent>
      <p:grpSp>
        <p:nvGrpSpPr>
          <p:cNvPr id="6" name="Gruppieren 5">
            <a:extLst>
              <a:ext uri="{FF2B5EF4-FFF2-40B4-BE49-F238E27FC236}">
                <a16:creationId xmlns:a16="http://schemas.microsoft.com/office/drawing/2014/main" id="{D38130C5-97CD-89B8-4718-9AB88E87FA1D}"/>
              </a:ext>
            </a:extLst>
          </p:cNvPr>
          <p:cNvGrpSpPr/>
          <p:nvPr/>
        </p:nvGrpSpPr>
        <p:grpSpPr>
          <a:xfrm>
            <a:off x="3177884" y="1722502"/>
            <a:ext cx="154080" cy="174240"/>
            <a:chOff x="3177884" y="1722502"/>
            <a:chExt cx="154080" cy="174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D5188AB-EE29-64EE-98DA-09FFB16945B9}"/>
                    </a:ext>
                  </a:extLst>
                </p14:cNvPr>
                <p14:cNvContentPartPr/>
                <p14:nvPr/>
              </p14:nvContentPartPr>
              <p14:xfrm>
                <a:off x="3177884" y="1759582"/>
                <a:ext cx="132840" cy="123120"/>
              </p14:xfrm>
            </p:contentPart>
          </mc:Choice>
          <mc:Fallback xmlns="">
            <p:pic>
              <p:nvPicPr>
                <p:cNvPr id="3" name="Freihand 2">
                  <a:extLst>
                    <a:ext uri="{FF2B5EF4-FFF2-40B4-BE49-F238E27FC236}">
                      <a16:creationId xmlns:a16="http://schemas.microsoft.com/office/drawing/2014/main" id="{0D5188AB-EE29-64EE-98DA-09FFB16945B9}"/>
                    </a:ext>
                  </a:extLst>
                </p:cNvPr>
                <p:cNvPicPr/>
                <p:nvPr/>
              </p:nvPicPr>
              <p:blipFill>
                <a:blip r:embed="rId8"/>
                <a:stretch>
                  <a:fillRect/>
                </a:stretch>
              </p:blipFill>
              <p:spPr>
                <a:xfrm>
                  <a:off x="3171764" y="1753462"/>
                  <a:ext cx="145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5418ED5B-36E4-37DE-274B-AFD561B924F7}"/>
                    </a:ext>
                  </a:extLst>
                </p14:cNvPr>
                <p14:cNvContentPartPr/>
                <p14:nvPr/>
              </p14:nvContentPartPr>
              <p14:xfrm>
                <a:off x="3186164" y="1722502"/>
                <a:ext cx="145800" cy="174240"/>
              </p14:xfrm>
            </p:contentPart>
          </mc:Choice>
          <mc:Fallback xmlns="">
            <p:pic>
              <p:nvPicPr>
                <p:cNvPr id="4" name="Freihand 3">
                  <a:extLst>
                    <a:ext uri="{FF2B5EF4-FFF2-40B4-BE49-F238E27FC236}">
                      <a16:creationId xmlns:a16="http://schemas.microsoft.com/office/drawing/2014/main" id="{5418ED5B-36E4-37DE-274B-AFD561B924F7}"/>
                    </a:ext>
                  </a:extLst>
                </p:cNvPr>
                <p:cNvPicPr/>
                <p:nvPr/>
              </p:nvPicPr>
              <p:blipFill>
                <a:blip r:embed="rId10"/>
                <a:stretch>
                  <a:fillRect/>
                </a:stretch>
              </p:blipFill>
              <p:spPr>
                <a:xfrm>
                  <a:off x="3180044" y="1716382"/>
                  <a:ext cx="15804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70" name="Freihand 69">
                <a:extLst>
                  <a:ext uri="{FF2B5EF4-FFF2-40B4-BE49-F238E27FC236}">
                    <a16:creationId xmlns:a16="http://schemas.microsoft.com/office/drawing/2014/main" id="{76151AB7-4D75-4B29-B276-59D4D4F5539F}"/>
                  </a:ext>
                </a:extLst>
              </p14:cNvPr>
              <p14:cNvContentPartPr/>
              <p14:nvPr/>
            </p14:nvContentPartPr>
            <p14:xfrm>
              <a:off x="6607421" y="513392"/>
              <a:ext cx="844920" cy="388440"/>
            </p14:xfrm>
          </p:contentPart>
        </mc:Choice>
        <mc:Fallback>
          <p:pic>
            <p:nvPicPr>
              <p:cNvPr id="70" name="Freihand 69">
                <a:extLst>
                  <a:ext uri="{FF2B5EF4-FFF2-40B4-BE49-F238E27FC236}">
                    <a16:creationId xmlns:a16="http://schemas.microsoft.com/office/drawing/2014/main" id="{76151AB7-4D75-4B29-B276-59D4D4F5539F}"/>
                  </a:ext>
                </a:extLst>
              </p:cNvPr>
              <p:cNvPicPr/>
              <p:nvPr/>
            </p:nvPicPr>
            <p:blipFill>
              <a:blip r:embed="rId12"/>
              <a:stretch>
                <a:fillRect/>
              </a:stretch>
            </p:blipFill>
            <p:spPr>
              <a:xfrm>
                <a:off x="6603101" y="509072"/>
                <a:ext cx="8535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Freihand 48">
                <a:extLst>
                  <a:ext uri="{FF2B5EF4-FFF2-40B4-BE49-F238E27FC236}">
                    <a16:creationId xmlns:a16="http://schemas.microsoft.com/office/drawing/2014/main" id="{49C51BAD-334C-4334-9BF3-1ACEF1BCF15A}"/>
                  </a:ext>
                </a:extLst>
              </p14:cNvPr>
              <p14:cNvContentPartPr/>
              <p14:nvPr/>
            </p14:nvContentPartPr>
            <p14:xfrm>
              <a:off x="7153541" y="699152"/>
              <a:ext cx="102960" cy="138240"/>
            </p14:xfrm>
          </p:contentPart>
        </mc:Choice>
        <mc:Fallback>
          <p:pic>
            <p:nvPicPr>
              <p:cNvPr id="49" name="Freihand 48">
                <a:extLst>
                  <a:ext uri="{FF2B5EF4-FFF2-40B4-BE49-F238E27FC236}">
                    <a16:creationId xmlns:a16="http://schemas.microsoft.com/office/drawing/2014/main" id="{49C51BAD-334C-4334-9BF3-1ACEF1BCF15A}"/>
                  </a:ext>
                </a:extLst>
              </p:cNvPr>
              <p:cNvPicPr/>
              <p:nvPr/>
            </p:nvPicPr>
            <p:blipFill>
              <a:blip r:embed="rId14"/>
              <a:stretch>
                <a:fillRect/>
              </a:stretch>
            </p:blipFill>
            <p:spPr>
              <a:xfrm>
                <a:off x="7149221" y="694832"/>
                <a:ext cx="111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Freihand 49">
                <a:extLst>
                  <a:ext uri="{FF2B5EF4-FFF2-40B4-BE49-F238E27FC236}">
                    <a16:creationId xmlns:a16="http://schemas.microsoft.com/office/drawing/2014/main" id="{05EE9294-2ADD-47D4-9AB3-1A951758E723}"/>
                  </a:ext>
                </a:extLst>
              </p14:cNvPr>
              <p14:cNvContentPartPr/>
              <p14:nvPr/>
            </p14:nvContentPartPr>
            <p14:xfrm>
              <a:off x="7328501" y="630032"/>
              <a:ext cx="12240" cy="80640"/>
            </p14:xfrm>
          </p:contentPart>
        </mc:Choice>
        <mc:Fallback>
          <p:pic>
            <p:nvPicPr>
              <p:cNvPr id="50" name="Freihand 49">
                <a:extLst>
                  <a:ext uri="{FF2B5EF4-FFF2-40B4-BE49-F238E27FC236}">
                    <a16:creationId xmlns:a16="http://schemas.microsoft.com/office/drawing/2014/main" id="{05EE9294-2ADD-47D4-9AB3-1A951758E723}"/>
                  </a:ext>
                </a:extLst>
              </p:cNvPr>
              <p:cNvPicPr/>
              <p:nvPr/>
            </p:nvPicPr>
            <p:blipFill>
              <a:blip r:embed="rId16"/>
              <a:stretch>
                <a:fillRect/>
              </a:stretch>
            </p:blipFill>
            <p:spPr>
              <a:xfrm>
                <a:off x="7324181" y="625712"/>
                <a:ext cx="20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EF41D1CA-DBA3-44D9-9275-8756094C3564}"/>
                  </a:ext>
                </a:extLst>
              </p14:cNvPr>
              <p14:cNvContentPartPr/>
              <p14:nvPr/>
            </p14:nvContentPartPr>
            <p14:xfrm>
              <a:off x="7281701" y="606272"/>
              <a:ext cx="97920" cy="90360"/>
            </p14:xfrm>
          </p:contentPart>
        </mc:Choice>
        <mc:Fallback>
          <p:pic>
            <p:nvPicPr>
              <p:cNvPr id="51" name="Freihand 50">
                <a:extLst>
                  <a:ext uri="{FF2B5EF4-FFF2-40B4-BE49-F238E27FC236}">
                    <a16:creationId xmlns:a16="http://schemas.microsoft.com/office/drawing/2014/main" id="{EF41D1CA-DBA3-44D9-9275-8756094C3564}"/>
                  </a:ext>
                </a:extLst>
              </p:cNvPr>
              <p:cNvPicPr/>
              <p:nvPr/>
            </p:nvPicPr>
            <p:blipFill>
              <a:blip r:embed="rId18"/>
              <a:stretch>
                <a:fillRect/>
              </a:stretch>
            </p:blipFill>
            <p:spPr>
              <a:xfrm>
                <a:off x="7277381" y="601952"/>
                <a:ext cx="106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Freihand 51">
                <a:extLst>
                  <a:ext uri="{FF2B5EF4-FFF2-40B4-BE49-F238E27FC236}">
                    <a16:creationId xmlns:a16="http://schemas.microsoft.com/office/drawing/2014/main" id="{AB197F19-68A9-40CE-8C01-0809A943046B}"/>
                  </a:ext>
                </a:extLst>
              </p14:cNvPr>
              <p14:cNvContentPartPr/>
              <p14:nvPr/>
            </p14:nvContentPartPr>
            <p14:xfrm>
              <a:off x="7431101" y="707072"/>
              <a:ext cx="139320" cy="55080"/>
            </p14:xfrm>
          </p:contentPart>
        </mc:Choice>
        <mc:Fallback>
          <p:pic>
            <p:nvPicPr>
              <p:cNvPr id="52" name="Freihand 51">
                <a:extLst>
                  <a:ext uri="{FF2B5EF4-FFF2-40B4-BE49-F238E27FC236}">
                    <a16:creationId xmlns:a16="http://schemas.microsoft.com/office/drawing/2014/main" id="{AB197F19-68A9-40CE-8C01-0809A943046B}"/>
                  </a:ext>
                </a:extLst>
              </p:cNvPr>
              <p:cNvPicPr/>
              <p:nvPr/>
            </p:nvPicPr>
            <p:blipFill>
              <a:blip r:embed="rId20"/>
              <a:stretch>
                <a:fillRect/>
              </a:stretch>
            </p:blipFill>
            <p:spPr>
              <a:xfrm>
                <a:off x="7426781" y="702752"/>
                <a:ext cx="147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Freihand 52">
                <a:extLst>
                  <a:ext uri="{FF2B5EF4-FFF2-40B4-BE49-F238E27FC236}">
                    <a16:creationId xmlns:a16="http://schemas.microsoft.com/office/drawing/2014/main" id="{21E312EA-6A8A-4847-BE7C-51BFC0A5BBA7}"/>
                  </a:ext>
                </a:extLst>
              </p14:cNvPr>
              <p14:cNvContentPartPr/>
              <p14:nvPr/>
            </p14:nvContentPartPr>
            <p14:xfrm>
              <a:off x="7671221" y="678632"/>
              <a:ext cx="106920" cy="71640"/>
            </p14:xfrm>
          </p:contentPart>
        </mc:Choice>
        <mc:Fallback>
          <p:pic>
            <p:nvPicPr>
              <p:cNvPr id="53" name="Freihand 52">
                <a:extLst>
                  <a:ext uri="{FF2B5EF4-FFF2-40B4-BE49-F238E27FC236}">
                    <a16:creationId xmlns:a16="http://schemas.microsoft.com/office/drawing/2014/main" id="{21E312EA-6A8A-4847-BE7C-51BFC0A5BBA7}"/>
                  </a:ext>
                </a:extLst>
              </p:cNvPr>
              <p:cNvPicPr/>
              <p:nvPr/>
            </p:nvPicPr>
            <p:blipFill>
              <a:blip r:embed="rId22"/>
              <a:stretch>
                <a:fillRect/>
              </a:stretch>
            </p:blipFill>
            <p:spPr>
              <a:xfrm>
                <a:off x="7666901" y="674312"/>
                <a:ext cx="115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Freihand 53">
                <a:extLst>
                  <a:ext uri="{FF2B5EF4-FFF2-40B4-BE49-F238E27FC236}">
                    <a16:creationId xmlns:a16="http://schemas.microsoft.com/office/drawing/2014/main" id="{4AD5B6EF-BE9C-427E-B343-D3399AA37B59}"/>
                  </a:ext>
                </a:extLst>
              </p14:cNvPr>
              <p14:cNvContentPartPr/>
              <p14:nvPr/>
            </p14:nvContentPartPr>
            <p14:xfrm>
              <a:off x="7875341" y="689432"/>
              <a:ext cx="11880" cy="53280"/>
            </p14:xfrm>
          </p:contentPart>
        </mc:Choice>
        <mc:Fallback>
          <p:pic>
            <p:nvPicPr>
              <p:cNvPr id="54" name="Freihand 53">
                <a:extLst>
                  <a:ext uri="{FF2B5EF4-FFF2-40B4-BE49-F238E27FC236}">
                    <a16:creationId xmlns:a16="http://schemas.microsoft.com/office/drawing/2014/main" id="{4AD5B6EF-BE9C-427E-B343-D3399AA37B59}"/>
                  </a:ext>
                </a:extLst>
              </p:cNvPr>
              <p:cNvPicPr/>
              <p:nvPr/>
            </p:nvPicPr>
            <p:blipFill>
              <a:blip r:embed="rId24"/>
              <a:stretch>
                <a:fillRect/>
              </a:stretch>
            </p:blipFill>
            <p:spPr>
              <a:xfrm>
                <a:off x="7871021" y="685112"/>
                <a:ext cx="20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5" name="Freihand 54">
                <a:extLst>
                  <a:ext uri="{FF2B5EF4-FFF2-40B4-BE49-F238E27FC236}">
                    <a16:creationId xmlns:a16="http://schemas.microsoft.com/office/drawing/2014/main" id="{5F40A5A6-E2D6-4317-9080-478A01D3B237}"/>
                  </a:ext>
                </a:extLst>
              </p14:cNvPr>
              <p14:cNvContentPartPr/>
              <p14:nvPr/>
            </p14:nvContentPartPr>
            <p14:xfrm>
              <a:off x="7856621" y="711752"/>
              <a:ext cx="75600" cy="10800"/>
            </p14:xfrm>
          </p:contentPart>
        </mc:Choice>
        <mc:Fallback>
          <p:pic>
            <p:nvPicPr>
              <p:cNvPr id="55" name="Freihand 54">
                <a:extLst>
                  <a:ext uri="{FF2B5EF4-FFF2-40B4-BE49-F238E27FC236}">
                    <a16:creationId xmlns:a16="http://schemas.microsoft.com/office/drawing/2014/main" id="{5F40A5A6-E2D6-4317-9080-478A01D3B237}"/>
                  </a:ext>
                </a:extLst>
              </p:cNvPr>
              <p:cNvPicPr/>
              <p:nvPr/>
            </p:nvPicPr>
            <p:blipFill>
              <a:blip r:embed="rId26"/>
              <a:stretch>
                <a:fillRect/>
              </a:stretch>
            </p:blipFill>
            <p:spPr>
              <a:xfrm>
                <a:off x="7852301" y="707432"/>
                <a:ext cx="84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6" name="Freihand 55">
                <a:extLst>
                  <a:ext uri="{FF2B5EF4-FFF2-40B4-BE49-F238E27FC236}">
                    <a16:creationId xmlns:a16="http://schemas.microsoft.com/office/drawing/2014/main" id="{CC850DCD-5837-431F-9940-4A4AEE5D851C}"/>
                  </a:ext>
                </a:extLst>
              </p14:cNvPr>
              <p14:cNvContentPartPr/>
              <p14:nvPr/>
            </p14:nvContentPartPr>
            <p14:xfrm>
              <a:off x="8062541" y="645152"/>
              <a:ext cx="11160" cy="60120"/>
            </p14:xfrm>
          </p:contentPart>
        </mc:Choice>
        <mc:Fallback>
          <p:pic>
            <p:nvPicPr>
              <p:cNvPr id="56" name="Freihand 55">
                <a:extLst>
                  <a:ext uri="{FF2B5EF4-FFF2-40B4-BE49-F238E27FC236}">
                    <a16:creationId xmlns:a16="http://schemas.microsoft.com/office/drawing/2014/main" id="{CC850DCD-5837-431F-9940-4A4AEE5D851C}"/>
                  </a:ext>
                </a:extLst>
              </p:cNvPr>
              <p:cNvPicPr/>
              <p:nvPr/>
            </p:nvPicPr>
            <p:blipFill>
              <a:blip r:embed="rId28"/>
              <a:stretch>
                <a:fillRect/>
              </a:stretch>
            </p:blipFill>
            <p:spPr>
              <a:xfrm>
                <a:off x="8058221" y="640832"/>
                <a:ext cx="19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7" name="Freihand 56">
                <a:extLst>
                  <a:ext uri="{FF2B5EF4-FFF2-40B4-BE49-F238E27FC236}">
                    <a16:creationId xmlns:a16="http://schemas.microsoft.com/office/drawing/2014/main" id="{EC5375D2-0BDD-4D0F-A517-73215B843359}"/>
                  </a:ext>
                </a:extLst>
              </p14:cNvPr>
              <p14:cNvContentPartPr/>
              <p14:nvPr/>
            </p14:nvContentPartPr>
            <p14:xfrm>
              <a:off x="8014661" y="631472"/>
              <a:ext cx="144360" cy="87840"/>
            </p14:xfrm>
          </p:contentPart>
        </mc:Choice>
        <mc:Fallback>
          <p:pic>
            <p:nvPicPr>
              <p:cNvPr id="57" name="Freihand 56">
                <a:extLst>
                  <a:ext uri="{FF2B5EF4-FFF2-40B4-BE49-F238E27FC236}">
                    <a16:creationId xmlns:a16="http://schemas.microsoft.com/office/drawing/2014/main" id="{EC5375D2-0BDD-4D0F-A517-73215B843359}"/>
                  </a:ext>
                </a:extLst>
              </p:cNvPr>
              <p:cNvPicPr/>
              <p:nvPr/>
            </p:nvPicPr>
            <p:blipFill>
              <a:blip r:embed="rId30"/>
              <a:stretch>
                <a:fillRect/>
              </a:stretch>
            </p:blipFill>
            <p:spPr>
              <a:xfrm>
                <a:off x="8010341" y="627152"/>
                <a:ext cx="153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8" name="Freihand 57">
                <a:extLst>
                  <a:ext uri="{FF2B5EF4-FFF2-40B4-BE49-F238E27FC236}">
                    <a16:creationId xmlns:a16="http://schemas.microsoft.com/office/drawing/2014/main" id="{5A8B060E-11C0-42D0-804C-070222BF3AAD}"/>
                  </a:ext>
                </a:extLst>
              </p14:cNvPr>
              <p14:cNvContentPartPr/>
              <p14:nvPr/>
            </p14:nvContentPartPr>
            <p14:xfrm>
              <a:off x="8196101" y="627152"/>
              <a:ext cx="87840" cy="66600"/>
            </p14:xfrm>
          </p:contentPart>
        </mc:Choice>
        <mc:Fallback>
          <p:pic>
            <p:nvPicPr>
              <p:cNvPr id="58" name="Freihand 57">
                <a:extLst>
                  <a:ext uri="{FF2B5EF4-FFF2-40B4-BE49-F238E27FC236}">
                    <a16:creationId xmlns:a16="http://schemas.microsoft.com/office/drawing/2014/main" id="{5A8B060E-11C0-42D0-804C-070222BF3AAD}"/>
                  </a:ext>
                </a:extLst>
              </p:cNvPr>
              <p:cNvPicPr/>
              <p:nvPr/>
            </p:nvPicPr>
            <p:blipFill>
              <a:blip r:embed="rId32"/>
              <a:stretch>
                <a:fillRect/>
              </a:stretch>
            </p:blipFill>
            <p:spPr>
              <a:xfrm>
                <a:off x="8191781" y="622832"/>
                <a:ext cx="96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9" name="Freihand 58">
                <a:extLst>
                  <a:ext uri="{FF2B5EF4-FFF2-40B4-BE49-F238E27FC236}">
                    <a16:creationId xmlns:a16="http://schemas.microsoft.com/office/drawing/2014/main" id="{26E29F75-5A71-4570-8F3F-2B1B73901DB5}"/>
                  </a:ext>
                </a:extLst>
              </p14:cNvPr>
              <p14:cNvContentPartPr/>
              <p14:nvPr/>
            </p14:nvContentPartPr>
            <p14:xfrm>
              <a:off x="8355581" y="577832"/>
              <a:ext cx="110520" cy="141840"/>
            </p14:xfrm>
          </p:contentPart>
        </mc:Choice>
        <mc:Fallback>
          <p:pic>
            <p:nvPicPr>
              <p:cNvPr id="59" name="Freihand 58">
                <a:extLst>
                  <a:ext uri="{FF2B5EF4-FFF2-40B4-BE49-F238E27FC236}">
                    <a16:creationId xmlns:a16="http://schemas.microsoft.com/office/drawing/2014/main" id="{26E29F75-5A71-4570-8F3F-2B1B73901DB5}"/>
                  </a:ext>
                </a:extLst>
              </p:cNvPr>
              <p:cNvPicPr/>
              <p:nvPr/>
            </p:nvPicPr>
            <p:blipFill>
              <a:blip r:embed="rId34"/>
              <a:stretch>
                <a:fillRect/>
              </a:stretch>
            </p:blipFill>
            <p:spPr>
              <a:xfrm>
                <a:off x="8351261" y="573512"/>
                <a:ext cx="11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6517A775-E74C-4B08-A588-8C614729BB25}"/>
                  </a:ext>
                </a:extLst>
              </p14:cNvPr>
              <p14:cNvContentPartPr/>
              <p14:nvPr/>
            </p14:nvContentPartPr>
            <p14:xfrm>
              <a:off x="7123301" y="501872"/>
              <a:ext cx="1504440" cy="362520"/>
            </p14:xfrm>
          </p:contentPart>
        </mc:Choice>
        <mc:Fallback>
          <p:pic>
            <p:nvPicPr>
              <p:cNvPr id="61" name="Freihand 60">
                <a:extLst>
                  <a:ext uri="{FF2B5EF4-FFF2-40B4-BE49-F238E27FC236}">
                    <a16:creationId xmlns:a16="http://schemas.microsoft.com/office/drawing/2014/main" id="{6517A775-E74C-4B08-A588-8C614729BB25}"/>
                  </a:ext>
                </a:extLst>
              </p:cNvPr>
              <p:cNvPicPr/>
              <p:nvPr/>
            </p:nvPicPr>
            <p:blipFill>
              <a:blip r:embed="rId36"/>
              <a:stretch>
                <a:fillRect/>
              </a:stretch>
            </p:blipFill>
            <p:spPr>
              <a:xfrm>
                <a:off x="7118981" y="497552"/>
                <a:ext cx="15130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2" name="Freihand 61">
                <a:extLst>
                  <a:ext uri="{FF2B5EF4-FFF2-40B4-BE49-F238E27FC236}">
                    <a16:creationId xmlns:a16="http://schemas.microsoft.com/office/drawing/2014/main" id="{78AA8CEC-C162-46A5-BD87-2A456E72031B}"/>
                  </a:ext>
                </a:extLst>
              </p14:cNvPr>
              <p14:cNvContentPartPr/>
              <p14:nvPr/>
            </p14:nvContentPartPr>
            <p14:xfrm>
              <a:off x="7148141" y="518792"/>
              <a:ext cx="381600" cy="22320"/>
            </p14:xfrm>
          </p:contentPart>
        </mc:Choice>
        <mc:Fallback>
          <p:pic>
            <p:nvPicPr>
              <p:cNvPr id="62" name="Freihand 61">
                <a:extLst>
                  <a:ext uri="{FF2B5EF4-FFF2-40B4-BE49-F238E27FC236}">
                    <a16:creationId xmlns:a16="http://schemas.microsoft.com/office/drawing/2014/main" id="{78AA8CEC-C162-46A5-BD87-2A456E72031B}"/>
                  </a:ext>
                </a:extLst>
              </p:cNvPr>
              <p:cNvPicPr/>
              <p:nvPr/>
            </p:nvPicPr>
            <p:blipFill>
              <a:blip r:embed="rId38"/>
              <a:stretch>
                <a:fillRect/>
              </a:stretch>
            </p:blipFill>
            <p:spPr>
              <a:xfrm>
                <a:off x="7143821" y="514472"/>
                <a:ext cx="390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4" name="Freihand 63">
                <a:extLst>
                  <a:ext uri="{FF2B5EF4-FFF2-40B4-BE49-F238E27FC236}">
                    <a16:creationId xmlns:a16="http://schemas.microsoft.com/office/drawing/2014/main" id="{C4284A4E-AE39-4F21-A09D-3CCE2DC05395}"/>
                  </a:ext>
                </a:extLst>
              </p14:cNvPr>
              <p14:cNvContentPartPr/>
              <p14:nvPr/>
            </p14:nvContentPartPr>
            <p14:xfrm>
              <a:off x="6953741" y="685112"/>
              <a:ext cx="102240" cy="6120"/>
            </p14:xfrm>
          </p:contentPart>
        </mc:Choice>
        <mc:Fallback>
          <p:pic>
            <p:nvPicPr>
              <p:cNvPr id="64" name="Freihand 63">
                <a:extLst>
                  <a:ext uri="{FF2B5EF4-FFF2-40B4-BE49-F238E27FC236}">
                    <a16:creationId xmlns:a16="http://schemas.microsoft.com/office/drawing/2014/main" id="{C4284A4E-AE39-4F21-A09D-3CCE2DC05395}"/>
                  </a:ext>
                </a:extLst>
              </p:cNvPr>
              <p:cNvPicPr/>
              <p:nvPr/>
            </p:nvPicPr>
            <p:blipFill>
              <a:blip r:embed="rId40"/>
              <a:stretch>
                <a:fillRect/>
              </a:stretch>
            </p:blipFill>
            <p:spPr>
              <a:xfrm>
                <a:off x="6949421" y="680792"/>
                <a:ext cx="110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5" name="Freihand 64">
                <a:extLst>
                  <a:ext uri="{FF2B5EF4-FFF2-40B4-BE49-F238E27FC236}">
                    <a16:creationId xmlns:a16="http://schemas.microsoft.com/office/drawing/2014/main" id="{EF798915-451A-40D2-96A3-39AB35C1ACBE}"/>
                  </a:ext>
                </a:extLst>
              </p14:cNvPr>
              <p14:cNvContentPartPr/>
              <p14:nvPr/>
            </p14:nvContentPartPr>
            <p14:xfrm>
              <a:off x="6919901" y="723992"/>
              <a:ext cx="117720" cy="39240"/>
            </p14:xfrm>
          </p:contentPart>
        </mc:Choice>
        <mc:Fallback>
          <p:pic>
            <p:nvPicPr>
              <p:cNvPr id="65" name="Freihand 64">
                <a:extLst>
                  <a:ext uri="{FF2B5EF4-FFF2-40B4-BE49-F238E27FC236}">
                    <a16:creationId xmlns:a16="http://schemas.microsoft.com/office/drawing/2014/main" id="{EF798915-451A-40D2-96A3-39AB35C1ACBE}"/>
                  </a:ext>
                </a:extLst>
              </p:cNvPr>
              <p:cNvPicPr/>
              <p:nvPr/>
            </p:nvPicPr>
            <p:blipFill>
              <a:blip r:embed="rId42"/>
              <a:stretch>
                <a:fillRect/>
              </a:stretch>
            </p:blipFill>
            <p:spPr>
              <a:xfrm>
                <a:off x="6915581" y="719672"/>
                <a:ext cx="126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7" name="Freihand 66">
                <a:extLst>
                  <a:ext uri="{FF2B5EF4-FFF2-40B4-BE49-F238E27FC236}">
                    <a16:creationId xmlns:a16="http://schemas.microsoft.com/office/drawing/2014/main" id="{7C8AA3C2-C9B8-48DD-BACB-322579B58496}"/>
                  </a:ext>
                </a:extLst>
              </p14:cNvPr>
              <p14:cNvContentPartPr/>
              <p14:nvPr/>
            </p14:nvContentPartPr>
            <p14:xfrm>
              <a:off x="6679061" y="680792"/>
              <a:ext cx="119160" cy="36000"/>
            </p14:xfrm>
          </p:contentPart>
        </mc:Choice>
        <mc:Fallback>
          <p:pic>
            <p:nvPicPr>
              <p:cNvPr id="67" name="Freihand 66">
                <a:extLst>
                  <a:ext uri="{FF2B5EF4-FFF2-40B4-BE49-F238E27FC236}">
                    <a16:creationId xmlns:a16="http://schemas.microsoft.com/office/drawing/2014/main" id="{7C8AA3C2-C9B8-48DD-BACB-322579B58496}"/>
                  </a:ext>
                </a:extLst>
              </p:cNvPr>
              <p:cNvPicPr/>
              <p:nvPr/>
            </p:nvPicPr>
            <p:blipFill>
              <a:blip r:embed="rId44"/>
              <a:stretch>
                <a:fillRect/>
              </a:stretch>
            </p:blipFill>
            <p:spPr>
              <a:xfrm>
                <a:off x="6674741" y="676472"/>
                <a:ext cx="127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8" name="Freihand 67">
                <a:extLst>
                  <a:ext uri="{FF2B5EF4-FFF2-40B4-BE49-F238E27FC236}">
                    <a16:creationId xmlns:a16="http://schemas.microsoft.com/office/drawing/2014/main" id="{4D3675FD-8B94-4065-A1B3-7FB64BF63085}"/>
                  </a:ext>
                </a:extLst>
              </p14:cNvPr>
              <p14:cNvContentPartPr/>
              <p14:nvPr/>
            </p14:nvContentPartPr>
            <p14:xfrm>
              <a:off x="6727301" y="654872"/>
              <a:ext cx="83520" cy="160200"/>
            </p14:xfrm>
          </p:contentPart>
        </mc:Choice>
        <mc:Fallback>
          <p:pic>
            <p:nvPicPr>
              <p:cNvPr id="68" name="Freihand 67">
                <a:extLst>
                  <a:ext uri="{FF2B5EF4-FFF2-40B4-BE49-F238E27FC236}">
                    <a16:creationId xmlns:a16="http://schemas.microsoft.com/office/drawing/2014/main" id="{4D3675FD-8B94-4065-A1B3-7FB64BF63085}"/>
                  </a:ext>
                </a:extLst>
              </p:cNvPr>
              <p:cNvPicPr/>
              <p:nvPr/>
            </p:nvPicPr>
            <p:blipFill>
              <a:blip r:embed="rId46"/>
              <a:stretch>
                <a:fillRect/>
              </a:stretch>
            </p:blipFill>
            <p:spPr>
              <a:xfrm>
                <a:off x="6722981" y="650552"/>
                <a:ext cx="92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7" name="Freihand 96">
                <a:extLst>
                  <a:ext uri="{FF2B5EF4-FFF2-40B4-BE49-F238E27FC236}">
                    <a16:creationId xmlns:a16="http://schemas.microsoft.com/office/drawing/2014/main" id="{71D4AF93-10B6-481F-9F37-5F433E186BD7}"/>
                  </a:ext>
                </a:extLst>
              </p14:cNvPr>
              <p14:cNvContentPartPr/>
              <p14:nvPr/>
            </p14:nvContentPartPr>
            <p14:xfrm>
              <a:off x="6599141" y="520592"/>
              <a:ext cx="66960" cy="340560"/>
            </p14:xfrm>
          </p:contentPart>
        </mc:Choice>
        <mc:Fallback>
          <p:pic>
            <p:nvPicPr>
              <p:cNvPr id="97" name="Freihand 96">
                <a:extLst>
                  <a:ext uri="{FF2B5EF4-FFF2-40B4-BE49-F238E27FC236}">
                    <a16:creationId xmlns:a16="http://schemas.microsoft.com/office/drawing/2014/main" id="{71D4AF93-10B6-481F-9F37-5F433E186BD7}"/>
                  </a:ext>
                </a:extLst>
              </p:cNvPr>
              <p:cNvPicPr/>
              <p:nvPr/>
            </p:nvPicPr>
            <p:blipFill>
              <a:blip r:embed="rId48"/>
              <a:stretch>
                <a:fillRect/>
              </a:stretch>
            </p:blipFill>
            <p:spPr>
              <a:xfrm>
                <a:off x="6594821" y="516272"/>
                <a:ext cx="756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8" name="Freihand 97">
                <a:extLst>
                  <a:ext uri="{FF2B5EF4-FFF2-40B4-BE49-F238E27FC236}">
                    <a16:creationId xmlns:a16="http://schemas.microsoft.com/office/drawing/2014/main" id="{DFC8823A-BEF8-41C9-BAFC-21F0A6E6E4F2}"/>
                  </a:ext>
                </a:extLst>
              </p14:cNvPr>
              <p14:cNvContentPartPr/>
              <p14:nvPr/>
            </p14:nvContentPartPr>
            <p14:xfrm>
              <a:off x="6524981" y="478472"/>
              <a:ext cx="970200" cy="419400"/>
            </p14:xfrm>
          </p:contentPart>
        </mc:Choice>
        <mc:Fallback>
          <p:pic>
            <p:nvPicPr>
              <p:cNvPr id="98" name="Freihand 97">
                <a:extLst>
                  <a:ext uri="{FF2B5EF4-FFF2-40B4-BE49-F238E27FC236}">
                    <a16:creationId xmlns:a16="http://schemas.microsoft.com/office/drawing/2014/main" id="{DFC8823A-BEF8-41C9-BAFC-21F0A6E6E4F2}"/>
                  </a:ext>
                </a:extLst>
              </p:cNvPr>
              <p:cNvPicPr/>
              <p:nvPr/>
            </p:nvPicPr>
            <p:blipFill>
              <a:blip r:embed="rId50"/>
              <a:stretch>
                <a:fillRect/>
              </a:stretch>
            </p:blipFill>
            <p:spPr>
              <a:xfrm>
                <a:off x="6520661" y="474152"/>
                <a:ext cx="97884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2" name="Freihand 111">
                <a:extLst>
                  <a:ext uri="{FF2B5EF4-FFF2-40B4-BE49-F238E27FC236}">
                    <a16:creationId xmlns:a16="http://schemas.microsoft.com/office/drawing/2014/main" id="{72934901-7262-4E74-A39A-874EC52BAD11}"/>
                  </a:ext>
                </a:extLst>
              </p14:cNvPr>
              <p14:cNvContentPartPr/>
              <p14:nvPr/>
            </p14:nvContentPartPr>
            <p14:xfrm>
              <a:off x="7106741" y="421232"/>
              <a:ext cx="1575720" cy="542880"/>
            </p14:xfrm>
          </p:contentPart>
        </mc:Choice>
        <mc:Fallback>
          <p:pic>
            <p:nvPicPr>
              <p:cNvPr id="112" name="Freihand 111">
                <a:extLst>
                  <a:ext uri="{FF2B5EF4-FFF2-40B4-BE49-F238E27FC236}">
                    <a16:creationId xmlns:a16="http://schemas.microsoft.com/office/drawing/2014/main" id="{72934901-7262-4E74-A39A-874EC52BAD11}"/>
                  </a:ext>
                </a:extLst>
              </p:cNvPr>
              <p:cNvPicPr/>
              <p:nvPr/>
            </p:nvPicPr>
            <p:blipFill>
              <a:blip r:embed="rId52"/>
              <a:stretch>
                <a:fillRect/>
              </a:stretch>
            </p:blipFill>
            <p:spPr>
              <a:xfrm>
                <a:off x="7102421" y="416912"/>
                <a:ext cx="158436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4" name="Freihand 113">
                <a:extLst>
                  <a:ext uri="{FF2B5EF4-FFF2-40B4-BE49-F238E27FC236}">
                    <a16:creationId xmlns:a16="http://schemas.microsoft.com/office/drawing/2014/main" id="{1FA47973-4C29-41D9-9A4F-A03D6F24D0C3}"/>
                  </a:ext>
                </a:extLst>
              </p14:cNvPr>
              <p14:cNvContentPartPr/>
              <p14:nvPr/>
            </p14:nvContentPartPr>
            <p14:xfrm>
              <a:off x="7543421" y="1160312"/>
              <a:ext cx="780480" cy="370440"/>
            </p14:xfrm>
          </p:contentPart>
        </mc:Choice>
        <mc:Fallback>
          <p:pic>
            <p:nvPicPr>
              <p:cNvPr id="114" name="Freihand 113">
                <a:extLst>
                  <a:ext uri="{FF2B5EF4-FFF2-40B4-BE49-F238E27FC236}">
                    <a16:creationId xmlns:a16="http://schemas.microsoft.com/office/drawing/2014/main" id="{1FA47973-4C29-41D9-9A4F-A03D6F24D0C3}"/>
                  </a:ext>
                </a:extLst>
              </p:cNvPr>
              <p:cNvPicPr/>
              <p:nvPr/>
            </p:nvPicPr>
            <p:blipFill>
              <a:blip r:embed="rId54"/>
              <a:stretch>
                <a:fillRect/>
              </a:stretch>
            </p:blipFill>
            <p:spPr>
              <a:xfrm>
                <a:off x="7539101" y="1155992"/>
                <a:ext cx="789120" cy="379080"/>
              </a:xfrm>
              <a:prstGeom prst="rect">
                <a:avLst/>
              </a:prstGeom>
            </p:spPr>
          </p:pic>
        </mc:Fallback>
      </mc:AlternateContent>
      <p:grpSp>
        <p:nvGrpSpPr>
          <p:cNvPr id="119" name="Gruppieren 118">
            <a:extLst>
              <a:ext uri="{FF2B5EF4-FFF2-40B4-BE49-F238E27FC236}">
                <a16:creationId xmlns:a16="http://schemas.microsoft.com/office/drawing/2014/main" id="{FB40D658-16B2-42BC-B497-E416F54E3A95}"/>
              </a:ext>
            </a:extLst>
          </p:cNvPr>
          <p:cNvGrpSpPr/>
          <p:nvPr/>
        </p:nvGrpSpPr>
        <p:grpSpPr>
          <a:xfrm>
            <a:off x="7535501" y="889952"/>
            <a:ext cx="1027440" cy="520920"/>
            <a:chOff x="7535501" y="889952"/>
            <a:chExt cx="1027440" cy="520920"/>
          </a:xfrm>
        </p:grpSpPr>
        <mc:AlternateContent xmlns:mc="http://schemas.openxmlformats.org/markup-compatibility/2006">
          <mc:Choice xmlns:p14="http://schemas.microsoft.com/office/powerpoint/2010/main" Requires="p14">
            <p:contentPart p14:bwMode="auto" r:id="rId55">
              <p14:nvContentPartPr>
                <p14:cNvPr id="72" name="Freihand 71">
                  <a:extLst>
                    <a:ext uri="{FF2B5EF4-FFF2-40B4-BE49-F238E27FC236}">
                      <a16:creationId xmlns:a16="http://schemas.microsoft.com/office/drawing/2014/main" id="{886462D9-6274-406F-8FE1-CFFADA916BB5}"/>
                    </a:ext>
                  </a:extLst>
                </p14:cNvPr>
                <p14:cNvContentPartPr/>
                <p14:nvPr/>
              </p14:nvContentPartPr>
              <p14:xfrm>
                <a:off x="8127341" y="937472"/>
                <a:ext cx="12960" cy="92160"/>
              </p14:xfrm>
            </p:contentPart>
          </mc:Choice>
          <mc:Fallback>
            <p:pic>
              <p:nvPicPr>
                <p:cNvPr id="72" name="Freihand 71">
                  <a:extLst>
                    <a:ext uri="{FF2B5EF4-FFF2-40B4-BE49-F238E27FC236}">
                      <a16:creationId xmlns:a16="http://schemas.microsoft.com/office/drawing/2014/main" id="{886462D9-6274-406F-8FE1-CFFADA916BB5}"/>
                    </a:ext>
                  </a:extLst>
                </p:cNvPr>
                <p:cNvPicPr/>
                <p:nvPr/>
              </p:nvPicPr>
              <p:blipFill>
                <a:blip r:embed="rId56"/>
                <a:stretch>
                  <a:fillRect/>
                </a:stretch>
              </p:blipFill>
              <p:spPr>
                <a:xfrm>
                  <a:off x="8123021" y="933152"/>
                  <a:ext cx="21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3" name="Freihand 72">
                  <a:extLst>
                    <a:ext uri="{FF2B5EF4-FFF2-40B4-BE49-F238E27FC236}">
                      <a16:creationId xmlns:a16="http://schemas.microsoft.com/office/drawing/2014/main" id="{91E74FD7-A344-4B0A-80FD-918C45D20FCE}"/>
                    </a:ext>
                  </a:extLst>
                </p14:cNvPr>
                <p14:cNvContentPartPr/>
                <p14:nvPr/>
              </p14:nvContentPartPr>
              <p14:xfrm>
                <a:off x="8068301" y="989312"/>
                <a:ext cx="105840" cy="32760"/>
              </p14:xfrm>
            </p:contentPart>
          </mc:Choice>
          <mc:Fallback>
            <p:pic>
              <p:nvPicPr>
                <p:cNvPr id="73" name="Freihand 72">
                  <a:extLst>
                    <a:ext uri="{FF2B5EF4-FFF2-40B4-BE49-F238E27FC236}">
                      <a16:creationId xmlns:a16="http://schemas.microsoft.com/office/drawing/2014/main" id="{91E74FD7-A344-4B0A-80FD-918C45D20FCE}"/>
                    </a:ext>
                  </a:extLst>
                </p:cNvPr>
                <p:cNvPicPr/>
                <p:nvPr/>
              </p:nvPicPr>
              <p:blipFill>
                <a:blip r:embed="rId58"/>
                <a:stretch>
                  <a:fillRect/>
                </a:stretch>
              </p:blipFill>
              <p:spPr>
                <a:xfrm>
                  <a:off x="8063981" y="984992"/>
                  <a:ext cx="114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4" name="Freihand 73">
                  <a:extLst>
                    <a:ext uri="{FF2B5EF4-FFF2-40B4-BE49-F238E27FC236}">
                      <a16:creationId xmlns:a16="http://schemas.microsoft.com/office/drawing/2014/main" id="{3A9638B2-2281-4DE5-91B2-379FB8323BD1}"/>
                    </a:ext>
                  </a:extLst>
                </p14:cNvPr>
                <p14:cNvContentPartPr/>
                <p14:nvPr/>
              </p14:nvContentPartPr>
              <p14:xfrm>
                <a:off x="8068301" y="903632"/>
                <a:ext cx="250560" cy="98640"/>
              </p14:xfrm>
            </p:contentPart>
          </mc:Choice>
          <mc:Fallback>
            <p:pic>
              <p:nvPicPr>
                <p:cNvPr id="74" name="Freihand 73">
                  <a:extLst>
                    <a:ext uri="{FF2B5EF4-FFF2-40B4-BE49-F238E27FC236}">
                      <a16:creationId xmlns:a16="http://schemas.microsoft.com/office/drawing/2014/main" id="{3A9638B2-2281-4DE5-91B2-379FB8323BD1}"/>
                    </a:ext>
                  </a:extLst>
                </p:cNvPr>
                <p:cNvPicPr/>
                <p:nvPr/>
              </p:nvPicPr>
              <p:blipFill>
                <a:blip r:embed="rId60"/>
                <a:stretch>
                  <a:fillRect/>
                </a:stretch>
              </p:blipFill>
              <p:spPr>
                <a:xfrm>
                  <a:off x="8063981" y="899312"/>
                  <a:ext cx="259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5" name="Freihand 74">
                  <a:extLst>
                    <a:ext uri="{FF2B5EF4-FFF2-40B4-BE49-F238E27FC236}">
                      <a16:creationId xmlns:a16="http://schemas.microsoft.com/office/drawing/2014/main" id="{15B2D459-86AC-4C77-ADB6-E6DA7C81C97E}"/>
                    </a:ext>
                  </a:extLst>
                </p14:cNvPr>
                <p14:cNvContentPartPr/>
                <p14:nvPr/>
              </p14:nvContentPartPr>
              <p14:xfrm>
                <a:off x="8264861" y="931352"/>
                <a:ext cx="140400" cy="33480"/>
              </p14:xfrm>
            </p:contentPart>
          </mc:Choice>
          <mc:Fallback>
            <p:pic>
              <p:nvPicPr>
                <p:cNvPr id="75" name="Freihand 74">
                  <a:extLst>
                    <a:ext uri="{FF2B5EF4-FFF2-40B4-BE49-F238E27FC236}">
                      <a16:creationId xmlns:a16="http://schemas.microsoft.com/office/drawing/2014/main" id="{15B2D459-86AC-4C77-ADB6-E6DA7C81C97E}"/>
                    </a:ext>
                  </a:extLst>
                </p:cNvPr>
                <p:cNvPicPr/>
                <p:nvPr/>
              </p:nvPicPr>
              <p:blipFill>
                <a:blip r:embed="rId62"/>
                <a:stretch>
                  <a:fillRect/>
                </a:stretch>
              </p:blipFill>
              <p:spPr>
                <a:xfrm>
                  <a:off x="8260541" y="927032"/>
                  <a:ext cx="149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6" name="Freihand 75">
                  <a:extLst>
                    <a:ext uri="{FF2B5EF4-FFF2-40B4-BE49-F238E27FC236}">
                      <a16:creationId xmlns:a16="http://schemas.microsoft.com/office/drawing/2014/main" id="{66606BF5-1C1D-4C86-868E-ADE5CF02E6E3}"/>
                    </a:ext>
                  </a:extLst>
                </p14:cNvPr>
                <p14:cNvContentPartPr/>
                <p14:nvPr/>
              </p14:nvContentPartPr>
              <p14:xfrm>
                <a:off x="8402741" y="889952"/>
                <a:ext cx="87840" cy="137520"/>
              </p14:xfrm>
            </p:contentPart>
          </mc:Choice>
          <mc:Fallback>
            <p:pic>
              <p:nvPicPr>
                <p:cNvPr id="76" name="Freihand 75">
                  <a:extLst>
                    <a:ext uri="{FF2B5EF4-FFF2-40B4-BE49-F238E27FC236}">
                      <a16:creationId xmlns:a16="http://schemas.microsoft.com/office/drawing/2014/main" id="{66606BF5-1C1D-4C86-868E-ADE5CF02E6E3}"/>
                    </a:ext>
                  </a:extLst>
                </p:cNvPr>
                <p:cNvPicPr/>
                <p:nvPr/>
              </p:nvPicPr>
              <p:blipFill>
                <a:blip r:embed="rId64"/>
                <a:stretch>
                  <a:fillRect/>
                </a:stretch>
              </p:blipFill>
              <p:spPr>
                <a:xfrm>
                  <a:off x="8398421" y="885632"/>
                  <a:ext cx="96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8" name="Freihand 77">
                  <a:extLst>
                    <a:ext uri="{FF2B5EF4-FFF2-40B4-BE49-F238E27FC236}">
                      <a16:creationId xmlns:a16="http://schemas.microsoft.com/office/drawing/2014/main" id="{10F980DF-4EBA-4F84-B6EB-A405C778BAB1}"/>
                    </a:ext>
                  </a:extLst>
                </p14:cNvPr>
                <p14:cNvContentPartPr/>
                <p14:nvPr/>
              </p14:nvContentPartPr>
              <p14:xfrm>
                <a:off x="7580501" y="918032"/>
                <a:ext cx="87840" cy="98280"/>
              </p14:xfrm>
            </p:contentPart>
          </mc:Choice>
          <mc:Fallback>
            <p:pic>
              <p:nvPicPr>
                <p:cNvPr id="78" name="Freihand 77">
                  <a:extLst>
                    <a:ext uri="{FF2B5EF4-FFF2-40B4-BE49-F238E27FC236}">
                      <a16:creationId xmlns:a16="http://schemas.microsoft.com/office/drawing/2014/main" id="{10F980DF-4EBA-4F84-B6EB-A405C778BAB1}"/>
                    </a:ext>
                  </a:extLst>
                </p:cNvPr>
                <p:cNvPicPr/>
                <p:nvPr/>
              </p:nvPicPr>
              <p:blipFill>
                <a:blip r:embed="rId66"/>
                <a:stretch>
                  <a:fillRect/>
                </a:stretch>
              </p:blipFill>
              <p:spPr>
                <a:xfrm>
                  <a:off x="7576181" y="913712"/>
                  <a:ext cx="96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9" name="Freihand 78">
                  <a:extLst>
                    <a:ext uri="{FF2B5EF4-FFF2-40B4-BE49-F238E27FC236}">
                      <a16:creationId xmlns:a16="http://schemas.microsoft.com/office/drawing/2014/main" id="{C4A8E5F9-DCB5-4FE1-8307-C4DCD8F9938D}"/>
                    </a:ext>
                  </a:extLst>
                </p14:cNvPr>
                <p14:cNvContentPartPr/>
                <p14:nvPr/>
              </p14:nvContentPartPr>
              <p14:xfrm>
                <a:off x="7639181" y="991472"/>
                <a:ext cx="48960" cy="59760"/>
              </p14:xfrm>
            </p:contentPart>
          </mc:Choice>
          <mc:Fallback>
            <p:pic>
              <p:nvPicPr>
                <p:cNvPr id="79" name="Freihand 78">
                  <a:extLst>
                    <a:ext uri="{FF2B5EF4-FFF2-40B4-BE49-F238E27FC236}">
                      <a16:creationId xmlns:a16="http://schemas.microsoft.com/office/drawing/2014/main" id="{C4A8E5F9-DCB5-4FE1-8307-C4DCD8F9938D}"/>
                    </a:ext>
                  </a:extLst>
                </p:cNvPr>
                <p:cNvPicPr/>
                <p:nvPr/>
              </p:nvPicPr>
              <p:blipFill>
                <a:blip r:embed="rId68"/>
                <a:stretch>
                  <a:fillRect/>
                </a:stretch>
              </p:blipFill>
              <p:spPr>
                <a:xfrm>
                  <a:off x="7634861" y="987152"/>
                  <a:ext cx="57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0" name="Freihand 79">
                  <a:extLst>
                    <a:ext uri="{FF2B5EF4-FFF2-40B4-BE49-F238E27FC236}">
                      <a16:creationId xmlns:a16="http://schemas.microsoft.com/office/drawing/2014/main" id="{9AACFFF9-04C3-4721-B41A-5CA00F5AE687}"/>
                    </a:ext>
                  </a:extLst>
                </p14:cNvPr>
                <p14:cNvContentPartPr/>
                <p14:nvPr/>
              </p14:nvContentPartPr>
              <p14:xfrm>
                <a:off x="7742141" y="938552"/>
                <a:ext cx="23760" cy="92880"/>
              </p14:xfrm>
            </p:contentPart>
          </mc:Choice>
          <mc:Fallback>
            <p:pic>
              <p:nvPicPr>
                <p:cNvPr id="80" name="Freihand 79">
                  <a:extLst>
                    <a:ext uri="{FF2B5EF4-FFF2-40B4-BE49-F238E27FC236}">
                      <a16:creationId xmlns:a16="http://schemas.microsoft.com/office/drawing/2014/main" id="{9AACFFF9-04C3-4721-B41A-5CA00F5AE687}"/>
                    </a:ext>
                  </a:extLst>
                </p:cNvPr>
                <p:cNvPicPr/>
                <p:nvPr/>
              </p:nvPicPr>
              <p:blipFill>
                <a:blip r:embed="rId70"/>
                <a:stretch>
                  <a:fillRect/>
                </a:stretch>
              </p:blipFill>
              <p:spPr>
                <a:xfrm>
                  <a:off x="7737821" y="934232"/>
                  <a:ext cx="32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1" name="Freihand 80">
                  <a:extLst>
                    <a:ext uri="{FF2B5EF4-FFF2-40B4-BE49-F238E27FC236}">
                      <a16:creationId xmlns:a16="http://schemas.microsoft.com/office/drawing/2014/main" id="{4B8ED777-F0D5-4ECE-AF9F-4411CFD7E25F}"/>
                    </a:ext>
                  </a:extLst>
                </p14:cNvPr>
                <p14:cNvContentPartPr/>
                <p14:nvPr/>
              </p14:nvContentPartPr>
              <p14:xfrm>
                <a:off x="7719821" y="967712"/>
                <a:ext cx="65160" cy="18000"/>
              </p14:xfrm>
            </p:contentPart>
          </mc:Choice>
          <mc:Fallback>
            <p:pic>
              <p:nvPicPr>
                <p:cNvPr id="81" name="Freihand 80">
                  <a:extLst>
                    <a:ext uri="{FF2B5EF4-FFF2-40B4-BE49-F238E27FC236}">
                      <a16:creationId xmlns:a16="http://schemas.microsoft.com/office/drawing/2014/main" id="{4B8ED777-F0D5-4ECE-AF9F-4411CFD7E25F}"/>
                    </a:ext>
                  </a:extLst>
                </p:cNvPr>
                <p:cNvPicPr/>
                <p:nvPr/>
              </p:nvPicPr>
              <p:blipFill>
                <a:blip r:embed="rId72"/>
                <a:stretch>
                  <a:fillRect/>
                </a:stretch>
              </p:blipFill>
              <p:spPr>
                <a:xfrm>
                  <a:off x="7715501" y="963392"/>
                  <a:ext cx="73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 name="Freihand 81">
                  <a:extLst>
                    <a:ext uri="{FF2B5EF4-FFF2-40B4-BE49-F238E27FC236}">
                      <a16:creationId xmlns:a16="http://schemas.microsoft.com/office/drawing/2014/main" id="{EE4CBC09-C794-4C3E-BDBD-FFAF5CB4232A}"/>
                    </a:ext>
                  </a:extLst>
                </p14:cNvPr>
                <p14:cNvContentPartPr/>
                <p14:nvPr/>
              </p14:nvContentPartPr>
              <p14:xfrm>
                <a:off x="7813781" y="898952"/>
                <a:ext cx="77040" cy="103680"/>
              </p14:xfrm>
            </p:contentPart>
          </mc:Choice>
          <mc:Fallback>
            <p:pic>
              <p:nvPicPr>
                <p:cNvPr id="82" name="Freihand 81">
                  <a:extLst>
                    <a:ext uri="{FF2B5EF4-FFF2-40B4-BE49-F238E27FC236}">
                      <a16:creationId xmlns:a16="http://schemas.microsoft.com/office/drawing/2014/main" id="{EE4CBC09-C794-4C3E-BDBD-FFAF5CB4232A}"/>
                    </a:ext>
                  </a:extLst>
                </p:cNvPr>
                <p:cNvPicPr/>
                <p:nvPr/>
              </p:nvPicPr>
              <p:blipFill>
                <a:blip r:embed="rId74"/>
                <a:stretch>
                  <a:fillRect/>
                </a:stretch>
              </p:blipFill>
              <p:spPr>
                <a:xfrm>
                  <a:off x="7809461" y="894632"/>
                  <a:ext cx="85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3" name="Freihand 82">
                  <a:extLst>
                    <a:ext uri="{FF2B5EF4-FFF2-40B4-BE49-F238E27FC236}">
                      <a16:creationId xmlns:a16="http://schemas.microsoft.com/office/drawing/2014/main" id="{29EDC86A-9650-4F39-AAF0-D093DF6F7446}"/>
                    </a:ext>
                  </a:extLst>
                </p14:cNvPr>
                <p14:cNvContentPartPr/>
                <p14:nvPr/>
              </p14:nvContentPartPr>
              <p14:xfrm>
                <a:off x="7861301" y="976712"/>
                <a:ext cx="39960" cy="79560"/>
              </p14:xfrm>
            </p:contentPart>
          </mc:Choice>
          <mc:Fallback>
            <p:pic>
              <p:nvPicPr>
                <p:cNvPr id="83" name="Freihand 82">
                  <a:extLst>
                    <a:ext uri="{FF2B5EF4-FFF2-40B4-BE49-F238E27FC236}">
                      <a16:creationId xmlns:a16="http://schemas.microsoft.com/office/drawing/2014/main" id="{29EDC86A-9650-4F39-AAF0-D093DF6F7446}"/>
                    </a:ext>
                  </a:extLst>
                </p:cNvPr>
                <p:cNvPicPr/>
                <p:nvPr/>
              </p:nvPicPr>
              <p:blipFill>
                <a:blip r:embed="rId76"/>
                <a:stretch>
                  <a:fillRect/>
                </a:stretch>
              </p:blipFill>
              <p:spPr>
                <a:xfrm>
                  <a:off x="7856981" y="972392"/>
                  <a:ext cx="48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4" name="Freihand 83">
                  <a:extLst>
                    <a:ext uri="{FF2B5EF4-FFF2-40B4-BE49-F238E27FC236}">
                      <a16:creationId xmlns:a16="http://schemas.microsoft.com/office/drawing/2014/main" id="{2D721FF4-499C-4EF2-8ADC-FF69287D1076}"/>
                    </a:ext>
                  </a:extLst>
                </p14:cNvPr>
                <p14:cNvContentPartPr/>
                <p14:nvPr/>
              </p14:nvContentPartPr>
              <p14:xfrm>
                <a:off x="7925381" y="939992"/>
                <a:ext cx="11160" cy="360"/>
              </p14:xfrm>
            </p:contentPart>
          </mc:Choice>
          <mc:Fallback>
            <p:pic>
              <p:nvPicPr>
                <p:cNvPr id="84" name="Freihand 83">
                  <a:extLst>
                    <a:ext uri="{FF2B5EF4-FFF2-40B4-BE49-F238E27FC236}">
                      <a16:creationId xmlns:a16="http://schemas.microsoft.com/office/drawing/2014/main" id="{2D721FF4-499C-4EF2-8ADC-FF69287D1076}"/>
                    </a:ext>
                  </a:extLst>
                </p:cNvPr>
                <p:cNvPicPr/>
                <p:nvPr/>
              </p:nvPicPr>
              <p:blipFill>
                <a:blip r:embed="rId78"/>
                <a:stretch>
                  <a:fillRect/>
                </a:stretch>
              </p:blipFill>
              <p:spPr>
                <a:xfrm>
                  <a:off x="7921061" y="935672"/>
                  <a:ext cx="19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5" name="Freihand 84">
                  <a:extLst>
                    <a:ext uri="{FF2B5EF4-FFF2-40B4-BE49-F238E27FC236}">
                      <a16:creationId xmlns:a16="http://schemas.microsoft.com/office/drawing/2014/main" id="{B19D1825-7BCA-4744-B5FB-4AC0B48AE275}"/>
                    </a:ext>
                  </a:extLst>
                </p14:cNvPr>
                <p14:cNvContentPartPr/>
                <p14:nvPr/>
              </p14:nvContentPartPr>
              <p14:xfrm>
                <a:off x="7957781" y="926312"/>
                <a:ext cx="46080" cy="79920"/>
              </p14:xfrm>
            </p:contentPart>
          </mc:Choice>
          <mc:Fallback>
            <p:pic>
              <p:nvPicPr>
                <p:cNvPr id="85" name="Freihand 84">
                  <a:extLst>
                    <a:ext uri="{FF2B5EF4-FFF2-40B4-BE49-F238E27FC236}">
                      <a16:creationId xmlns:a16="http://schemas.microsoft.com/office/drawing/2014/main" id="{B19D1825-7BCA-4744-B5FB-4AC0B48AE275}"/>
                    </a:ext>
                  </a:extLst>
                </p:cNvPr>
                <p:cNvPicPr/>
                <p:nvPr/>
              </p:nvPicPr>
              <p:blipFill>
                <a:blip r:embed="rId80"/>
                <a:stretch>
                  <a:fillRect/>
                </a:stretch>
              </p:blipFill>
              <p:spPr>
                <a:xfrm>
                  <a:off x="7953461" y="921992"/>
                  <a:ext cx="54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 name="Freihand 86">
                  <a:extLst>
                    <a:ext uri="{FF2B5EF4-FFF2-40B4-BE49-F238E27FC236}">
                      <a16:creationId xmlns:a16="http://schemas.microsoft.com/office/drawing/2014/main" id="{50A67798-455E-448F-BE08-7A036AC6C590}"/>
                    </a:ext>
                  </a:extLst>
                </p14:cNvPr>
                <p14:cNvContentPartPr/>
                <p14:nvPr/>
              </p14:nvContentPartPr>
              <p14:xfrm>
                <a:off x="7867061" y="1112432"/>
                <a:ext cx="10800" cy="102600"/>
              </p14:xfrm>
            </p:contentPart>
          </mc:Choice>
          <mc:Fallback>
            <p:pic>
              <p:nvPicPr>
                <p:cNvPr id="87" name="Freihand 86">
                  <a:extLst>
                    <a:ext uri="{FF2B5EF4-FFF2-40B4-BE49-F238E27FC236}">
                      <a16:creationId xmlns:a16="http://schemas.microsoft.com/office/drawing/2014/main" id="{50A67798-455E-448F-BE08-7A036AC6C590}"/>
                    </a:ext>
                  </a:extLst>
                </p:cNvPr>
                <p:cNvPicPr/>
                <p:nvPr/>
              </p:nvPicPr>
              <p:blipFill>
                <a:blip r:embed="rId82"/>
                <a:stretch>
                  <a:fillRect/>
                </a:stretch>
              </p:blipFill>
              <p:spPr>
                <a:xfrm>
                  <a:off x="7862741" y="1108112"/>
                  <a:ext cx="19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9A19547A-C9E6-4AE8-8487-68B717265635}"/>
                    </a:ext>
                  </a:extLst>
                </p14:cNvPr>
                <p14:cNvContentPartPr/>
                <p14:nvPr/>
              </p14:nvContentPartPr>
              <p14:xfrm>
                <a:off x="7836821" y="1140152"/>
                <a:ext cx="86400" cy="116280"/>
              </p14:xfrm>
            </p:contentPart>
          </mc:Choice>
          <mc:Fallback>
            <p:pic>
              <p:nvPicPr>
                <p:cNvPr id="88" name="Freihand 87">
                  <a:extLst>
                    <a:ext uri="{FF2B5EF4-FFF2-40B4-BE49-F238E27FC236}">
                      <a16:creationId xmlns:a16="http://schemas.microsoft.com/office/drawing/2014/main" id="{9A19547A-C9E6-4AE8-8487-68B717265635}"/>
                    </a:ext>
                  </a:extLst>
                </p:cNvPr>
                <p:cNvPicPr/>
                <p:nvPr/>
              </p:nvPicPr>
              <p:blipFill>
                <a:blip r:embed="rId84"/>
                <a:stretch>
                  <a:fillRect/>
                </a:stretch>
              </p:blipFill>
              <p:spPr>
                <a:xfrm>
                  <a:off x="7832501" y="1135832"/>
                  <a:ext cx="9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0" name="Freihand 89">
                  <a:extLst>
                    <a:ext uri="{FF2B5EF4-FFF2-40B4-BE49-F238E27FC236}">
                      <a16:creationId xmlns:a16="http://schemas.microsoft.com/office/drawing/2014/main" id="{F7732D7A-60A3-4295-8138-6798F4448322}"/>
                    </a:ext>
                  </a:extLst>
                </p14:cNvPr>
                <p14:cNvContentPartPr/>
                <p14:nvPr/>
              </p14:nvContentPartPr>
              <p14:xfrm>
                <a:off x="7656461" y="1325192"/>
                <a:ext cx="80280" cy="83160"/>
              </p14:xfrm>
            </p:contentPart>
          </mc:Choice>
          <mc:Fallback>
            <p:pic>
              <p:nvPicPr>
                <p:cNvPr id="90" name="Freihand 89">
                  <a:extLst>
                    <a:ext uri="{FF2B5EF4-FFF2-40B4-BE49-F238E27FC236}">
                      <a16:creationId xmlns:a16="http://schemas.microsoft.com/office/drawing/2014/main" id="{F7732D7A-60A3-4295-8138-6798F4448322}"/>
                    </a:ext>
                  </a:extLst>
                </p:cNvPr>
                <p:cNvPicPr/>
                <p:nvPr/>
              </p:nvPicPr>
              <p:blipFill>
                <a:blip r:embed="rId86"/>
                <a:stretch>
                  <a:fillRect/>
                </a:stretch>
              </p:blipFill>
              <p:spPr>
                <a:xfrm>
                  <a:off x="7652141" y="1320872"/>
                  <a:ext cx="8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1" name="Freihand 90">
                  <a:extLst>
                    <a:ext uri="{FF2B5EF4-FFF2-40B4-BE49-F238E27FC236}">
                      <a16:creationId xmlns:a16="http://schemas.microsoft.com/office/drawing/2014/main" id="{D5FACD7F-3A28-4A48-B410-4B8373A63C55}"/>
                    </a:ext>
                  </a:extLst>
                </p14:cNvPr>
                <p14:cNvContentPartPr/>
                <p14:nvPr/>
              </p14:nvContentPartPr>
              <p14:xfrm>
                <a:off x="7779941" y="1315112"/>
                <a:ext cx="75240" cy="63720"/>
              </p14:xfrm>
            </p:contentPart>
          </mc:Choice>
          <mc:Fallback>
            <p:pic>
              <p:nvPicPr>
                <p:cNvPr id="91" name="Freihand 90">
                  <a:extLst>
                    <a:ext uri="{FF2B5EF4-FFF2-40B4-BE49-F238E27FC236}">
                      <a16:creationId xmlns:a16="http://schemas.microsoft.com/office/drawing/2014/main" id="{D5FACD7F-3A28-4A48-B410-4B8373A63C55}"/>
                    </a:ext>
                  </a:extLst>
                </p:cNvPr>
                <p:cNvPicPr/>
                <p:nvPr/>
              </p:nvPicPr>
              <p:blipFill>
                <a:blip r:embed="rId88"/>
                <a:stretch>
                  <a:fillRect/>
                </a:stretch>
              </p:blipFill>
              <p:spPr>
                <a:xfrm>
                  <a:off x="7775621" y="1310792"/>
                  <a:ext cx="83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2" name="Freihand 91">
                  <a:extLst>
                    <a:ext uri="{FF2B5EF4-FFF2-40B4-BE49-F238E27FC236}">
                      <a16:creationId xmlns:a16="http://schemas.microsoft.com/office/drawing/2014/main" id="{852CB3BA-0C0B-46CA-92F5-B0947DE79B3C}"/>
                    </a:ext>
                  </a:extLst>
                </p14:cNvPr>
                <p14:cNvContentPartPr/>
                <p14:nvPr/>
              </p14:nvContentPartPr>
              <p14:xfrm>
                <a:off x="7884341" y="1288112"/>
                <a:ext cx="55800" cy="72720"/>
              </p14:xfrm>
            </p:contentPart>
          </mc:Choice>
          <mc:Fallback>
            <p:pic>
              <p:nvPicPr>
                <p:cNvPr id="92" name="Freihand 91">
                  <a:extLst>
                    <a:ext uri="{FF2B5EF4-FFF2-40B4-BE49-F238E27FC236}">
                      <a16:creationId xmlns:a16="http://schemas.microsoft.com/office/drawing/2014/main" id="{852CB3BA-0C0B-46CA-92F5-B0947DE79B3C}"/>
                    </a:ext>
                  </a:extLst>
                </p:cNvPr>
                <p:cNvPicPr/>
                <p:nvPr/>
              </p:nvPicPr>
              <p:blipFill>
                <a:blip r:embed="rId90"/>
                <a:stretch>
                  <a:fillRect/>
                </a:stretch>
              </p:blipFill>
              <p:spPr>
                <a:xfrm>
                  <a:off x="7880021" y="1283792"/>
                  <a:ext cx="64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3" name="Freihand 92">
                  <a:extLst>
                    <a:ext uri="{FF2B5EF4-FFF2-40B4-BE49-F238E27FC236}">
                      <a16:creationId xmlns:a16="http://schemas.microsoft.com/office/drawing/2014/main" id="{0A8AFBDD-EF8D-4C99-A689-C225BC01EE86}"/>
                    </a:ext>
                  </a:extLst>
                </p14:cNvPr>
                <p14:cNvContentPartPr/>
                <p14:nvPr/>
              </p14:nvContentPartPr>
              <p14:xfrm>
                <a:off x="7950581" y="1327352"/>
                <a:ext cx="63000" cy="83520"/>
              </p14:xfrm>
            </p:contentPart>
          </mc:Choice>
          <mc:Fallback>
            <p:pic>
              <p:nvPicPr>
                <p:cNvPr id="93" name="Freihand 92">
                  <a:extLst>
                    <a:ext uri="{FF2B5EF4-FFF2-40B4-BE49-F238E27FC236}">
                      <a16:creationId xmlns:a16="http://schemas.microsoft.com/office/drawing/2014/main" id="{0A8AFBDD-EF8D-4C99-A689-C225BC01EE86}"/>
                    </a:ext>
                  </a:extLst>
                </p:cNvPr>
                <p:cNvPicPr/>
                <p:nvPr/>
              </p:nvPicPr>
              <p:blipFill>
                <a:blip r:embed="rId92"/>
                <a:stretch>
                  <a:fillRect/>
                </a:stretch>
              </p:blipFill>
              <p:spPr>
                <a:xfrm>
                  <a:off x="7946261" y="1323032"/>
                  <a:ext cx="71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4" name="Freihand 93">
                  <a:extLst>
                    <a:ext uri="{FF2B5EF4-FFF2-40B4-BE49-F238E27FC236}">
                      <a16:creationId xmlns:a16="http://schemas.microsoft.com/office/drawing/2014/main" id="{E3CD05C2-5FA5-4539-BF83-BB88F8C0E914}"/>
                    </a:ext>
                  </a:extLst>
                </p14:cNvPr>
                <p14:cNvContentPartPr/>
                <p14:nvPr/>
              </p14:nvContentPartPr>
              <p14:xfrm>
                <a:off x="8034821" y="1281992"/>
                <a:ext cx="85680" cy="66240"/>
              </p14:xfrm>
            </p:contentPart>
          </mc:Choice>
          <mc:Fallback>
            <p:pic>
              <p:nvPicPr>
                <p:cNvPr id="94" name="Freihand 93">
                  <a:extLst>
                    <a:ext uri="{FF2B5EF4-FFF2-40B4-BE49-F238E27FC236}">
                      <a16:creationId xmlns:a16="http://schemas.microsoft.com/office/drawing/2014/main" id="{E3CD05C2-5FA5-4539-BF83-BB88F8C0E914}"/>
                    </a:ext>
                  </a:extLst>
                </p:cNvPr>
                <p:cNvPicPr/>
                <p:nvPr/>
              </p:nvPicPr>
              <p:blipFill>
                <a:blip r:embed="rId94"/>
                <a:stretch>
                  <a:fillRect/>
                </a:stretch>
              </p:blipFill>
              <p:spPr>
                <a:xfrm>
                  <a:off x="8030501" y="1277672"/>
                  <a:ext cx="94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5" name="Freihand 94">
                  <a:extLst>
                    <a:ext uri="{FF2B5EF4-FFF2-40B4-BE49-F238E27FC236}">
                      <a16:creationId xmlns:a16="http://schemas.microsoft.com/office/drawing/2014/main" id="{FD5AE408-1DF2-46F7-8589-A4AC8FA167F4}"/>
                    </a:ext>
                  </a:extLst>
                </p14:cNvPr>
                <p14:cNvContentPartPr/>
                <p14:nvPr/>
              </p14:nvContentPartPr>
              <p14:xfrm>
                <a:off x="8165861" y="1272992"/>
                <a:ext cx="63000" cy="94320"/>
              </p14:xfrm>
            </p:contentPart>
          </mc:Choice>
          <mc:Fallback>
            <p:pic>
              <p:nvPicPr>
                <p:cNvPr id="95" name="Freihand 94">
                  <a:extLst>
                    <a:ext uri="{FF2B5EF4-FFF2-40B4-BE49-F238E27FC236}">
                      <a16:creationId xmlns:a16="http://schemas.microsoft.com/office/drawing/2014/main" id="{FD5AE408-1DF2-46F7-8589-A4AC8FA167F4}"/>
                    </a:ext>
                  </a:extLst>
                </p:cNvPr>
                <p:cNvPicPr/>
                <p:nvPr/>
              </p:nvPicPr>
              <p:blipFill>
                <a:blip r:embed="rId96"/>
                <a:stretch>
                  <a:fillRect/>
                </a:stretch>
              </p:blipFill>
              <p:spPr>
                <a:xfrm>
                  <a:off x="8161541" y="1268672"/>
                  <a:ext cx="71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6" name="Freihand 115">
                  <a:extLst>
                    <a:ext uri="{FF2B5EF4-FFF2-40B4-BE49-F238E27FC236}">
                      <a16:creationId xmlns:a16="http://schemas.microsoft.com/office/drawing/2014/main" id="{3A008571-7862-470B-9EC7-D028A24C6935}"/>
                    </a:ext>
                  </a:extLst>
                </p14:cNvPr>
                <p14:cNvContentPartPr/>
                <p14:nvPr/>
              </p14:nvContentPartPr>
              <p14:xfrm>
                <a:off x="7535501" y="1086512"/>
                <a:ext cx="169560" cy="7560"/>
              </p14:xfrm>
            </p:contentPart>
          </mc:Choice>
          <mc:Fallback>
            <p:pic>
              <p:nvPicPr>
                <p:cNvPr id="116" name="Freihand 115">
                  <a:extLst>
                    <a:ext uri="{FF2B5EF4-FFF2-40B4-BE49-F238E27FC236}">
                      <a16:creationId xmlns:a16="http://schemas.microsoft.com/office/drawing/2014/main" id="{3A008571-7862-470B-9EC7-D028A24C6935}"/>
                    </a:ext>
                  </a:extLst>
                </p:cNvPr>
                <p:cNvPicPr/>
                <p:nvPr/>
              </p:nvPicPr>
              <p:blipFill>
                <a:blip r:embed="rId98"/>
                <a:stretch>
                  <a:fillRect/>
                </a:stretch>
              </p:blipFill>
              <p:spPr>
                <a:xfrm>
                  <a:off x="7531181" y="1082192"/>
                  <a:ext cx="178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7" name="Freihand 116">
                  <a:extLst>
                    <a:ext uri="{FF2B5EF4-FFF2-40B4-BE49-F238E27FC236}">
                      <a16:creationId xmlns:a16="http://schemas.microsoft.com/office/drawing/2014/main" id="{0358124E-9BBA-4640-91C2-881C1FF5205E}"/>
                    </a:ext>
                  </a:extLst>
                </p14:cNvPr>
                <p14:cNvContentPartPr/>
                <p14:nvPr/>
              </p14:nvContentPartPr>
              <p14:xfrm>
                <a:off x="8067581" y="1042952"/>
                <a:ext cx="244080" cy="23040"/>
              </p14:xfrm>
            </p:contentPart>
          </mc:Choice>
          <mc:Fallback>
            <p:pic>
              <p:nvPicPr>
                <p:cNvPr id="117" name="Freihand 116">
                  <a:extLst>
                    <a:ext uri="{FF2B5EF4-FFF2-40B4-BE49-F238E27FC236}">
                      <a16:creationId xmlns:a16="http://schemas.microsoft.com/office/drawing/2014/main" id="{0358124E-9BBA-4640-91C2-881C1FF5205E}"/>
                    </a:ext>
                  </a:extLst>
                </p:cNvPr>
                <p:cNvPicPr/>
                <p:nvPr/>
              </p:nvPicPr>
              <p:blipFill>
                <a:blip r:embed="rId100"/>
                <a:stretch>
                  <a:fillRect/>
                </a:stretch>
              </p:blipFill>
              <p:spPr>
                <a:xfrm>
                  <a:off x="8063261" y="1038632"/>
                  <a:ext cx="252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8" name="Freihand 117">
                  <a:extLst>
                    <a:ext uri="{FF2B5EF4-FFF2-40B4-BE49-F238E27FC236}">
                      <a16:creationId xmlns:a16="http://schemas.microsoft.com/office/drawing/2014/main" id="{296D8E13-D502-497D-9521-CC3B21CCDCD7}"/>
                    </a:ext>
                  </a:extLst>
                </p14:cNvPr>
                <p14:cNvContentPartPr/>
                <p14:nvPr/>
              </p14:nvContentPartPr>
              <p14:xfrm>
                <a:off x="8433341" y="1028192"/>
                <a:ext cx="129600" cy="8280"/>
              </p14:xfrm>
            </p:contentPart>
          </mc:Choice>
          <mc:Fallback>
            <p:pic>
              <p:nvPicPr>
                <p:cNvPr id="118" name="Freihand 117">
                  <a:extLst>
                    <a:ext uri="{FF2B5EF4-FFF2-40B4-BE49-F238E27FC236}">
                      <a16:creationId xmlns:a16="http://schemas.microsoft.com/office/drawing/2014/main" id="{296D8E13-D502-497D-9521-CC3B21CCDCD7}"/>
                    </a:ext>
                  </a:extLst>
                </p:cNvPr>
                <p:cNvPicPr/>
                <p:nvPr/>
              </p:nvPicPr>
              <p:blipFill>
                <a:blip r:embed="rId102"/>
                <a:stretch>
                  <a:fillRect/>
                </a:stretch>
              </p:blipFill>
              <p:spPr>
                <a:xfrm>
                  <a:off x="8429021" y="1023872"/>
                  <a:ext cx="138240" cy="1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157" name="Freihand 156">
                <a:extLst>
                  <a:ext uri="{FF2B5EF4-FFF2-40B4-BE49-F238E27FC236}">
                    <a16:creationId xmlns:a16="http://schemas.microsoft.com/office/drawing/2014/main" id="{634B03C7-8F08-4559-BCFF-14F7B1F3EF36}"/>
                  </a:ext>
                </a:extLst>
              </p14:cNvPr>
              <p14:cNvContentPartPr/>
              <p14:nvPr/>
            </p14:nvContentPartPr>
            <p14:xfrm>
              <a:off x="9061181" y="1659992"/>
              <a:ext cx="245880" cy="359640"/>
            </p14:xfrm>
          </p:contentPart>
        </mc:Choice>
        <mc:Fallback>
          <p:pic>
            <p:nvPicPr>
              <p:cNvPr id="157" name="Freihand 156">
                <a:extLst>
                  <a:ext uri="{FF2B5EF4-FFF2-40B4-BE49-F238E27FC236}">
                    <a16:creationId xmlns:a16="http://schemas.microsoft.com/office/drawing/2014/main" id="{634B03C7-8F08-4559-BCFF-14F7B1F3EF36}"/>
                  </a:ext>
                </a:extLst>
              </p:cNvPr>
              <p:cNvPicPr/>
              <p:nvPr/>
            </p:nvPicPr>
            <p:blipFill>
              <a:blip r:embed="rId104"/>
              <a:stretch>
                <a:fillRect/>
              </a:stretch>
            </p:blipFill>
            <p:spPr>
              <a:xfrm>
                <a:off x="9056861" y="1655672"/>
                <a:ext cx="254520" cy="368280"/>
              </a:xfrm>
              <a:prstGeom prst="rect">
                <a:avLst/>
              </a:prstGeom>
            </p:spPr>
          </p:pic>
        </mc:Fallback>
      </mc:AlternateContent>
      <p:grpSp>
        <p:nvGrpSpPr>
          <p:cNvPr id="179" name="Gruppieren 178">
            <a:extLst>
              <a:ext uri="{FF2B5EF4-FFF2-40B4-BE49-F238E27FC236}">
                <a16:creationId xmlns:a16="http://schemas.microsoft.com/office/drawing/2014/main" id="{0059DAC9-BB73-4E30-A583-1570DDAD9799}"/>
              </a:ext>
            </a:extLst>
          </p:cNvPr>
          <p:cNvGrpSpPr/>
          <p:nvPr/>
        </p:nvGrpSpPr>
        <p:grpSpPr>
          <a:xfrm>
            <a:off x="8655821" y="153392"/>
            <a:ext cx="3621240" cy="2374200"/>
            <a:chOff x="8655821" y="153392"/>
            <a:chExt cx="3621240" cy="2374200"/>
          </a:xfrm>
        </p:grpSpPr>
        <mc:AlternateContent xmlns:mc="http://schemas.openxmlformats.org/markup-compatibility/2006">
          <mc:Choice xmlns:p14="http://schemas.microsoft.com/office/powerpoint/2010/main" Requires="p14">
            <p:contentPart p14:bwMode="auto" r:id="rId105">
              <p14:nvContentPartPr>
                <p14:cNvPr id="9" name="Freihand 8">
                  <a:extLst>
                    <a:ext uri="{FF2B5EF4-FFF2-40B4-BE49-F238E27FC236}">
                      <a16:creationId xmlns:a16="http://schemas.microsoft.com/office/drawing/2014/main" id="{5EEA5B08-CC0D-448F-ABCF-A518610A2A6F}"/>
                    </a:ext>
                  </a:extLst>
                </p14:cNvPr>
                <p14:cNvContentPartPr/>
                <p14:nvPr/>
              </p14:nvContentPartPr>
              <p14:xfrm>
                <a:off x="8998901" y="386672"/>
                <a:ext cx="122040" cy="208800"/>
              </p14:xfrm>
            </p:contentPart>
          </mc:Choice>
          <mc:Fallback>
            <p:pic>
              <p:nvPicPr>
                <p:cNvPr id="9" name="Freihand 8">
                  <a:extLst>
                    <a:ext uri="{FF2B5EF4-FFF2-40B4-BE49-F238E27FC236}">
                      <a16:creationId xmlns:a16="http://schemas.microsoft.com/office/drawing/2014/main" id="{5EEA5B08-CC0D-448F-ABCF-A518610A2A6F}"/>
                    </a:ext>
                  </a:extLst>
                </p:cNvPr>
                <p:cNvPicPr/>
                <p:nvPr/>
              </p:nvPicPr>
              <p:blipFill>
                <a:blip r:embed="rId106"/>
                <a:stretch>
                  <a:fillRect/>
                </a:stretch>
              </p:blipFill>
              <p:spPr>
                <a:xfrm>
                  <a:off x="8994581" y="382352"/>
                  <a:ext cx="130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 name="Freihand 13">
                  <a:extLst>
                    <a:ext uri="{FF2B5EF4-FFF2-40B4-BE49-F238E27FC236}">
                      <a16:creationId xmlns:a16="http://schemas.microsoft.com/office/drawing/2014/main" id="{2A4DB3A6-23A4-4178-8C1F-D38FB1A16FC3}"/>
                    </a:ext>
                  </a:extLst>
                </p14:cNvPr>
                <p14:cNvContentPartPr/>
                <p14:nvPr/>
              </p14:nvContentPartPr>
              <p14:xfrm>
                <a:off x="9069461" y="502232"/>
                <a:ext cx="77400" cy="66240"/>
              </p14:xfrm>
            </p:contentPart>
          </mc:Choice>
          <mc:Fallback>
            <p:pic>
              <p:nvPicPr>
                <p:cNvPr id="14" name="Freihand 13">
                  <a:extLst>
                    <a:ext uri="{FF2B5EF4-FFF2-40B4-BE49-F238E27FC236}">
                      <a16:creationId xmlns:a16="http://schemas.microsoft.com/office/drawing/2014/main" id="{2A4DB3A6-23A4-4178-8C1F-D38FB1A16FC3}"/>
                    </a:ext>
                  </a:extLst>
                </p:cNvPr>
                <p:cNvPicPr/>
                <p:nvPr/>
              </p:nvPicPr>
              <p:blipFill>
                <a:blip r:embed="rId108"/>
                <a:stretch>
                  <a:fillRect/>
                </a:stretch>
              </p:blipFill>
              <p:spPr>
                <a:xfrm>
                  <a:off x="9065141" y="497912"/>
                  <a:ext cx="86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 name="Freihand 14">
                  <a:extLst>
                    <a:ext uri="{FF2B5EF4-FFF2-40B4-BE49-F238E27FC236}">
                      <a16:creationId xmlns:a16="http://schemas.microsoft.com/office/drawing/2014/main" id="{C160A1D5-F0C2-4B11-A261-CA6DEC5382E9}"/>
                    </a:ext>
                  </a:extLst>
                </p14:cNvPr>
                <p14:cNvContentPartPr/>
                <p14:nvPr/>
              </p14:nvContentPartPr>
              <p14:xfrm>
                <a:off x="9192221" y="463352"/>
                <a:ext cx="272880" cy="187920"/>
              </p14:xfrm>
            </p:contentPart>
          </mc:Choice>
          <mc:Fallback>
            <p:pic>
              <p:nvPicPr>
                <p:cNvPr id="15" name="Freihand 14">
                  <a:extLst>
                    <a:ext uri="{FF2B5EF4-FFF2-40B4-BE49-F238E27FC236}">
                      <a16:creationId xmlns:a16="http://schemas.microsoft.com/office/drawing/2014/main" id="{C160A1D5-F0C2-4B11-A261-CA6DEC5382E9}"/>
                    </a:ext>
                  </a:extLst>
                </p:cNvPr>
                <p:cNvPicPr/>
                <p:nvPr/>
              </p:nvPicPr>
              <p:blipFill>
                <a:blip r:embed="rId110"/>
                <a:stretch>
                  <a:fillRect/>
                </a:stretch>
              </p:blipFill>
              <p:spPr>
                <a:xfrm>
                  <a:off x="9187901" y="459032"/>
                  <a:ext cx="281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 name="Freihand 15">
                  <a:extLst>
                    <a:ext uri="{FF2B5EF4-FFF2-40B4-BE49-F238E27FC236}">
                      <a16:creationId xmlns:a16="http://schemas.microsoft.com/office/drawing/2014/main" id="{8E1576C0-717A-4496-9484-ADA0449CEC24}"/>
                    </a:ext>
                  </a:extLst>
                </p14:cNvPr>
                <p14:cNvContentPartPr/>
                <p14:nvPr/>
              </p14:nvContentPartPr>
              <p14:xfrm>
                <a:off x="9489221" y="478112"/>
                <a:ext cx="360" cy="360"/>
              </p14:xfrm>
            </p:contentPart>
          </mc:Choice>
          <mc:Fallback>
            <p:pic>
              <p:nvPicPr>
                <p:cNvPr id="16" name="Freihand 15">
                  <a:extLst>
                    <a:ext uri="{FF2B5EF4-FFF2-40B4-BE49-F238E27FC236}">
                      <a16:creationId xmlns:a16="http://schemas.microsoft.com/office/drawing/2014/main" id="{8E1576C0-717A-4496-9484-ADA0449CEC24}"/>
                    </a:ext>
                  </a:extLst>
                </p:cNvPr>
                <p:cNvPicPr/>
                <p:nvPr/>
              </p:nvPicPr>
              <p:blipFill>
                <a:blip r:embed="rId112"/>
                <a:stretch>
                  <a:fillRect/>
                </a:stretch>
              </p:blipFill>
              <p:spPr>
                <a:xfrm>
                  <a:off x="9484901" y="47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 name="Freihand 16">
                  <a:extLst>
                    <a:ext uri="{FF2B5EF4-FFF2-40B4-BE49-F238E27FC236}">
                      <a16:creationId xmlns:a16="http://schemas.microsoft.com/office/drawing/2014/main" id="{79F3C5E0-437E-4110-BD39-1E8825488046}"/>
                    </a:ext>
                  </a:extLst>
                </p14:cNvPr>
                <p14:cNvContentPartPr/>
                <p14:nvPr/>
              </p14:nvContentPartPr>
              <p14:xfrm>
                <a:off x="9491381" y="428792"/>
                <a:ext cx="80640" cy="72360"/>
              </p14:xfrm>
            </p:contentPart>
          </mc:Choice>
          <mc:Fallback>
            <p:pic>
              <p:nvPicPr>
                <p:cNvPr id="17" name="Freihand 16">
                  <a:extLst>
                    <a:ext uri="{FF2B5EF4-FFF2-40B4-BE49-F238E27FC236}">
                      <a16:creationId xmlns:a16="http://schemas.microsoft.com/office/drawing/2014/main" id="{79F3C5E0-437E-4110-BD39-1E8825488046}"/>
                    </a:ext>
                  </a:extLst>
                </p:cNvPr>
                <p:cNvPicPr/>
                <p:nvPr/>
              </p:nvPicPr>
              <p:blipFill>
                <a:blip r:embed="rId114"/>
                <a:stretch>
                  <a:fillRect/>
                </a:stretch>
              </p:blipFill>
              <p:spPr>
                <a:xfrm>
                  <a:off x="9487061" y="424472"/>
                  <a:ext cx="89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 name="Freihand 17">
                  <a:extLst>
                    <a:ext uri="{FF2B5EF4-FFF2-40B4-BE49-F238E27FC236}">
                      <a16:creationId xmlns:a16="http://schemas.microsoft.com/office/drawing/2014/main" id="{369E874E-CB95-4B07-B771-91538D37AFFF}"/>
                    </a:ext>
                  </a:extLst>
                </p14:cNvPr>
                <p14:cNvContentPartPr/>
                <p14:nvPr/>
              </p14:nvContentPartPr>
              <p14:xfrm>
                <a:off x="9620981" y="453272"/>
                <a:ext cx="360" cy="360"/>
              </p14:xfrm>
            </p:contentPart>
          </mc:Choice>
          <mc:Fallback>
            <p:pic>
              <p:nvPicPr>
                <p:cNvPr id="18" name="Freihand 17">
                  <a:extLst>
                    <a:ext uri="{FF2B5EF4-FFF2-40B4-BE49-F238E27FC236}">
                      <a16:creationId xmlns:a16="http://schemas.microsoft.com/office/drawing/2014/main" id="{369E874E-CB95-4B07-B771-91538D37AFFF}"/>
                    </a:ext>
                  </a:extLst>
                </p:cNvPr>
                <p:cNvPicPr/>
                <p:nvPr/>
              </p:nvPicPr>
              <p:blipFill>
                <a:blip r:embed="rId112"/>
                <a:stretch>
                  <a:fillRect/>
                </a:stretch>
              </p:blipFill>
              <p:spPr>
                <a:xfrm>
                  <a:off x="9616661" y="448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9" name="Freihand 18">
                  <a:extLst>
                    <a:ext uri="{FF2B5EF4-FFF2-40B4-BE49-F238E27FC236}">
                      <a16:creationId xmlns:a16="http://schemas.microsoft.com/office/drawing/2014/main" id="{86EC440A-04C4-4D45-BBBF-47BA71F24E82}"/>
                    </a:ext>
                  </a:extLst>
                </p14:cNvPr>
                <p14:cNvContentPartPr/>
                <p14:nvPr/>
              </p14:nvContentPartPr>
              <p14:xfrm>
                <a:off x="9623141" y="423752"/>
                <a:ext cx="65880" cy="57960"/>
              </p14:xfrm>
            </p:contentPart>
          </mc:Choice>
          <mc:Fallback>
            <p:pic>
              <p:nvPicPr>
                <p:cNvPr id="19" name="Freihand 18">
                  <a:extLst>
                    <a:ext uri="{FF2B5EF4-FFF2-40B4-BE49-F238E27FC236}">
                      <a16:creationId xmlns:a16="http://schemas.microsoft.com/office/drawing/2014/main" id="{86EC440A-04C4-4D45-BBBF-47BA71F24E82}"/>
                    </a:ext>
                  </a:extLst>
                </p:cNvPr>
                <p:cNvPicPr/>
                <p:nvPr/>
              </p:nvPicPr>
              <p:blipFill>
                <a:blip r:embed="rId117"/>
                <a:stretch>
                  <a:fillRect/>
                </a:stretch>
              </p:blipFill>
              <p:spPr>
                <a:xfrm>
                  <a:off x="9618821" y="419432"/>
                  <a:ext cx="74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 name="Freihand 19">
                  <a:extLst>
                    <a:ext uri="{FF2B5EF4-FFF2-40B4-BE49-F238E27FC236}">
                      <a16:creationId xmlns:a16="http://schemas.microsoft.com/office/drawing/2014/main" id="{49E2A407-09C6-4304-A704-2E51B70D1051}"/>
                    </a:ext>
                  </a:extLst>
                </p14:cNvPr>
                <p14:cNvContentPartPr/>
                <p14:nvPr/>
              </p14:nvContentPartPr>
              <p14:xfrm>
                <a:off x="9718181" y="391712"/>
                <a:ext cx="58320" cy="86760"/>
              </p14:xfrm>
            </p:contentPart>
          </mc:Choice>
          <mc:Fallback>
            <p:pic>
              <p:nvPicPr>
                <p:cNvPr id="20" name="Freihand 19">
                  <a:extLst>
                    <a:ext uri="{FF2B5EF4-FFF2-40B4-BE49-F238E27FC236}">
                      <a16:creationId xmlns:a16="http://schemas.microsoft.com/office/drawing/2014/main" id="{49E2A407-09C6-4304-A704-2E51B70D1051}"/>
                    </a:ext>
                  </a:extLst>
                </p:cNvPr>
                <p:cNvPicPr/>
                <p:nvPr/>
              </p:nvPicPr>
              <p:blipFill>
                <a:blip r:embed="rId119"/>
                <a:stretch>
                  <a:fillRect/>
                </a:stretch>
              </p:blipFill>
              <p:spPr>
                <a:xfrm>
                  <a:off x="9713861" y="387392"/>
                  <a:ext cx="66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 name="Freihand 20">
                  <a:extLst>
                    <a:ext uri="{FF2B5EF4-FFF2-40B4-BE49-F238E27FC236}">
                      <a16:creationId xmlns:a16="http://schemas.microsoft.com/office/drawing/2014/main" id="{5F0C1848-ADB3-4EB0-BD4B-43CDFED82120}"/>
                    </a:ext>
                  </a:extLst>
                </p14:cNvPr>
                <p14:cNvContentPartPr/>
                <p14:nvPr/>
              </p14:nvContentPartPr>
              <p14:xfrm>
                <a:off x="9891701" y="367592"/>
                <a:ext cx="38160" cy="82800"/>
              </p14:xfrm>
            </p:contentPart>
          </mc:Choice>
          <mc:Fallback>
            <p:pic>
              <p:nvPicPr>
                <p:cNvPr id="21" name="Freihand 20">
                  <a:extLst>
                    <a:ext uri="{FF2B5EF4-FFF2-40B4-BE49-F238E27FC236}">
                      <a16:creationId xmlns:a16="http://schemas.microsoft.com/office/drawing/2014/main" id="{5F0C1848-ADB3-4EB0-BD4B-43CDFED82120}"/>
                    </a:ext>
                  </a:extLst>
                </p:cNvPr>
                <p:cNvPicPr/>
                <p:nvPr/>
              </p:nvPicPr>
              <p:blipFill>
                <a:blip r:embed="rId121"/>
                <a:stretch>
                  <a:fillRect/>
                </a:stretch>
              </p:blipFill>
              <p:spPr>
                <a:xfrm>
                  <a:off x="9887381" y="363272"/>
                  <a:ext cx="46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2" name="Freihand 21">
                  <a:extLst>
                    <a:ext uri="{FF2B5EF4-FFF2-40B4-BE49-F238E27FC236}">
                      <a16:creationId xmlns:a16="http://schemas.microsoft.com/office/drawing/2014/main" id="{B80686DD-A011-4830-A17A-1641213B3813}"/>
                    </a:ext>
                  </a:extLst>
                </p14:cNvPr>
                <p14:cNvContentPartPr/>
                <p14:nvPr/>
              </p14:nvContentPartPr>
              <p14:xfrm>
                <a:off x="9937421" y="322592"/>
                <a:ext cx="33840" cy="51480"/>
              </p14:xfrm>
            </p:contentPart>
          </mc:Choice>
          <mc:Fallback>
            <p:pic>
              <p:nvPicPr>
                <p:cNvPr id="22" name="Freihand 21">
                  <a:extLst>
                    <a:ext uri="{FF2B5EF4-FFF2-40B4-BE49-F238E27FC236}">
                      <a16:creationId xmlns:a16="http://schemas.microsoft.com/office/drawing/2014/main" id="{B80686DD-A011-4830-A17A-1641213B3813}"/>
                    </a:ext>
                  </a:extLst>
                </p:cNvPr>
                <p:cNvPicPr/>
                <p:nvPr/>
              </p:nvPicPr>
              <p:blipFill>
                <a:blip r:embed="rId123"/>
                <a:stretch>
                  <a:fillRect/>
                </a:stretch>
              </p:blipFill>
              <p:spPr>
                <a:xfrm>
                  <a:off x="9933101" y="318272"/>
                  <a:ext cx="42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3" name="Freihand 22">
                  <a:extLst>
                    <a:ext uri="{FF2B5EF4-FFF2-40B4-BE49-F238E27FC236}">
                      <a16:creationId xmlns:a16="http://schemas.microsoft.com/office/drawing/2014/main" id="{B675CFD6-1C6C-4E17-BC4B-F334E2ABFE8A}"/>
                    </a:ext>
                  </a:extLst>
                </p14:cNvPr>
                <p14:cNvContentPartPr/>
                <p14:nvPr/>
              </p14:nvContentPartPr>
              <p14:xfrm>
                <a:off x="9977741" y="377672"/>
                <a:ext cx="227160" cy="35280"/>
              </p14:xfrm>
            </p:contentPart>
          </mc:Choice>
          <mc:Fallback>
            <p:pic>
              <p:nvPicPr>
                <p:cNvPr id="23" name="Freihand 22">
                  <a:extLst>
                    <a:ext uri="{FF2B5EF4-FFF2-40B4-BE49-F238E27FC236}">
                      <a16:creationId xmlns:a16="http://schemas.microsoft.com/office/drawing/2014/main" id="{B675CFD6-1C6C-4E17-BC4B-F334E2ABFE8A}"/>
                    </a:ext>
                  </a:extLst>
                </p:cNvPr>
                <p:cNvPicPr/>
                <p:nvPr/>
              </p:nvPicPr>
              <p:blipFill>
                <a:blip r:embed="rId125"/>
                <a:stretch>
                  <a:fillRect/>
                </a:stretch>
              </p:blipFill>
              <p:spPr>
                <a:xfrm>
                  <a:off x="9973421" y="373352"/>
                  <a:ext cx="235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4" name="Freihand 23">
                  <a:extLst>
                    <a:ext uri="{FF2B5EF4-FFF2-40B4-BE49-F238E27FC236}">
                      <a16:creationId xmlns:a16="http://schemas.microsoft.com/office/drawing/2014/main" id="{5F49A058-A77B-4A56-BA1F-739DBFB5B8F2}"/>
                    </a:ext>
                  </a:extLst>
                </p14:cNvPr>
                <p14:cNvContentPartPr/>
                <p14:nvPr/>
              </p14:nvContentPartPr>
              <p14:xfrm>
                <a:off x="10193741" y="317912"/>
                <a:ext cx="43920" cy="10800"/>
              </p14:xfrm>
            </p:contentPart>
          </mc:Choice>
          <mc:Fallback>
            <p:pic>
              <p:nvPicPr>
                <p:cNvPr id="24" name="Freihand 23">
                  <a:extLst>
                    <a:ext uri="{FF2B5EF4-FFF2-40B4-BE49-F238E27FC236}">
                      <a16:creationId xmlns:a16="http://schemas.microsoft.com/office/drawing/2014/main" id="{5F49A058-A77B-4A56-BA1F-739DBFB5B8F2}"/>
                    </a:ext>
                  </a:extLst>
                </p:cNvPr>
                <p:cNvPicPr/>
                <p:nvPr/>
              </p:nvPicPr>
              <p:blipFill>
                <a:blip r:embed="rId127"/>
                <a:stretch>
                  <a:fillRect/>
                </a:stretch>
              </p:blipFill>
              <p:spPr>
                <a:xfrm>
                  <a:off x="10189421" y="313592"/>
                  <a:ext cx="52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5" name="Freihand 24">
                  <a:extLst>
                    <a:ext uri="{FF2B5EF4-FFF2-40B4-BE49-F238E27FC236}">
                      <a16:creationId xmlns:a16="http://schemas.microsoft.com/office/drawing/2014/main" id="{A3178A10-9DF4-4337-8ACA-EE6275275167}"/>
                    </a:ext>
                  </a:extLst>
                </p14:cNvPr>
                <p14:cNvContentPartPr/>
                <p14:nvPr/>
              </p14:nvContentPartPr>
              <p14:xfrm>
                <a:off x="10250261" y="336272"/>
                <a:ext cx="66960" cy="55800"/>
              </p14:xfrm>
            </p:contentPart>
          </mc:Choice>
          <mc:Fallback>
            <p:pic>
              <p:nvPicPr>
                <p:cNvPr id="25" name="Freihand 24">
                  <a:extLst>
                    <a:ext uri="{FF2B5EF4-FFF2-40B4-BE49-F238E27FC236}">
                      <a16:creationId xmlns:a16="http://schemas.microsoft.com/office/drawing/2014/main" id="{A3178A10-9DF4-4337-8ACA-EE6275275167}"/>
                    </a:ext>
                  </a:extLst>
                </p:cNvPr>
                <p:cNvPicPr/>
                <p:nvPr/>
              </p:nvPicPr>
              <p:blipFill>
                <a:blip r:embed="rId129"/>
                <a:stretch>
                  <a:fillRect/>
                </a:stretch>
              </p:blipFill>
              <p:spPr>
                <a:xfrm>
                  <a:off x="10245941" y="331952"/>
                  <a:ext cx="75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 name="Freihand 25">
                  <a:extLst>
                    <a:ext uri="{FF2B5EF4-FFF2-40B4-BE49-F238E27FC236}">
                      <a16:creationId xmlns:a16="http://schemas.microsoft.com/office/drawing/2014/main" id="{A7BE33A9-EEBE-4AF4-9A31-D2E2A86661C3}"/>
                    </a:ext>
                  </a:extLst>
                </p14:cNvPr>
                <p14:cNvContentPartPr/>
                <p14:nvPr/>
              </p14:nvContentPartPr>
              <p14:xfrm>
                <a:off x="10371221" y="289112"/>
                <a:ext cx="290160" cy="95040"/>
              </p14:xfrm>
            </p:contentPart>
          </mc:Choice>
          <mc:Fallback>
            <p:pic>
              <p:nvPicPr>
                <p:cNvPr id="26" name="Freihand 25">
                  <a:extLst>
                    <a:ext uri="{FF2B5EF4-FFF2-40B4-BE49-F238E27FC236}">
                      <a16:creationId xmlns:a16="http://schemas.microsoft.com/office/drawing/2014/main" id="{A7BE33A9-EEBE-4AF4-9A31-D2E2A86661C3}"/>
                    </a:ext>
                  </a:extLst>
                </p:cNvPr>
                <p:cNvPicPr/>
                <p:nvPr/>
              </p:nvPicPr>
              <p:blipFill>
                <a:blip r:embed="rId131"/>
                <a:stretch>
                  <a:fillRect/>
                </a:stretch>
              </p:blipFill>
              <p:spPr>
                <a:xfrm>
                  <a:off x="10366901" y="284792"/>
                  <a:ext cx="298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7" name="Freihand 26">
                  <a:extLst>
                    <a:ext uri="{FF2B5EF4-FFF2-40B4-BE49-F238E27FC236}">
                      <a16:creationId xmlns:a16="http://schemas.microsoft.com/office/drawing/2014/main" id="{C5E15B4C-4321-4403-BF98-3CA1F06DAA39}"/>
                    </a:ext>
                  </a:extLst>
                </p14:cNvPr>
                <p14:cNvContentPartPr/>
                <p14:nvPr/>
              </p14:nvContentPartPr>
              <p14:xfrm>
                <a:off x="10841021" y="220712"/>
                <a:ext cx="178560" cy="144720"/>
              </p14:xfrm>
            </p:contentPart>
          </mc:Choice>
          <mc:Fallback>
            <p:pic>
              <p:nvPicPr>
                <p:cNvPr id="27" name="Freihand 26">
                  <a:extLst>
                    <a:ext uri="{FF2B5EF4-FFF2-40B4-BE49-F238E27FC236}">
                      <a16:creationId xmlns:a16="http://schemas.microsoft.com/office/drawing/2014/main" id="{C5E15B4C-4321-4403-BF98-3CA1F06DAA39}"/>
                    </a:ext>
                  </a:extLst>
                </p:cNvPr>
                <p:cNvPicPr/>
                <p:nvPr/>
              </p:nvPicPr>
              <p:blipFill>
                <a:blip r:embed="rId133"/>
                <a:stretch>
                  <a:fillRect/>
                </a:stretch>
              </p:blipFill>
              <p:spPr>
                <a:xfrm>
                  <a:off x="10836701" y="216392"/>
                  <a:ext cx="187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8" name="Freihand 27">
                  <a:extLst>
                    <a:ext uri="{FF2B5EF4-FFF2-40B4-BE49-F238E27FC236}">
                      <a16:creationId xmlns:a16="http://schemas.microsoft.com/office/drawing/2014/main" id="{4958D58A-9CB2-4F27-AC54-449BBC30DB6E}"/>
                    </a:ext>
                  </a:extLst>
                </p14:cNvPr>
                <p14:cNvContentPartPr/>
                <p14:nvPr/>
              </p14:nvContentPartPr>
              <p14:xfrm>
                <a:off x="11039741" y="218192"/>
                <a:ext cx="324000" cy="122040"/>
              </p14:xfrm>
            </p:contentPart>
          </mc:Choice>
          <mc:Fallback>
            <p:pic>
              <p:nvPicPr>
                <p:cNvPr id="28" name="Freihand 27">
                  <a:extLst>
                    <a:ext uri="{FF2B5EF4-FFF2-40B4-BE49-F238E27FC236}">
                      <a16:creationId xmlns:a16="http://schemas.microsoft.com/office/drawing/2014/main" id="{4958D58A-9CB2-4F27-AC54-449BBC30DB6E}"/>
                    </a:ext>
                  </a:extLst>
                </p:cNvPr>
                <p:cNvPicPr/>
                <p:nvPr/>
              </p:nvPicPr>
              <p:blipFill>
                <a:blip r:embed="rId135"/>
                <a:stretch>
                  <a:fillRect/>
                </a:stretch>
              </p:blipFill>
              <p:spPr>
                <a:xfrm>
                  <a:off x="11035421" y="213872"/>
                  <a:ext cx="332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9" name="Freihand 28">
                  <a:extLst>
                    <a:ext uri="{FF2B5EF4-FFF2-40B4-BE49-F238E27FC236}">
                      <a16:creationId xmlns:a16="http://schemas.microsoft.com/office/drawing/2014/main" id="{747F815B-04A8-4B3D-9F6C-F1910466EE53}"/>
                    </a:ext>
                  </a:extLst>
                </p14:cNvPr>
                <p14:cNvContentPartPr/>
                <p14:nvPr/>
              </p14:nvContentPartPr>
              <p14:xfrm>
                <a:off x="11139821" y="153392"/>
                <a:ext cx="32400" cy="10080"/>
              </p14:xfrm>
            </p:contentPart>
          </mc:Choice>
          <mc:Fallback>
            <p:pic>
              <p:nvPicPr>
                <p:cNvPr id="29" name="Freihand 28">
                  <a:extLst>
                    <a:ext uri="{FF2B5EF4-FFF2-40B4-BE49-F238E27FC236}">
                      <a16:creationId xmlns:a16="http://schemas.microsoft.com/office/drawing/2014/main" id="{747F815B-04A8-4B3D-9F6C-F1910466EE53}"/>
                    </a:ext>
                  </a:extLst>
                </p:cNvPr>
                <p:cNvPicPr/>
                <p:nvPr/>
              </p:nvPicPr>
              <p:blipFill>
                <a:blip r:embed="rId137"/>
                <a:stretch>
                  <a:fillRect/>
                </a:stretch>
              </p:blipFill>
              <p:spPr>
                <a:xfrm>
                  <a:off x="11135501" y="149072"/>
                  <a:ext cx="41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0" name="Freihand 29">
                  <a:extLst>
                    <a:ext uri="{FF2B5EF4-FFF2-40B4-BE49-F238E27FC236}">
                      <a16:creationId xmlns:a16="http://schemas.microsoft.com/office/drawing/2014/main" id="{A367D246-802E-435C-AA90-FD7F77F5E90D}"/>
                    </a:ext>
                  </a:extLst>
                </p14:cNvPr>
                <p14:cNvContentPartPr/>
                <p14:nvPr/>
              </p14:nvContentPartPr>
              <p14:xfrm>
                <a:off x="11409101" y="213512"/>
                <a:ext cx="188280" cy="65520"/>
              </p14:xfrm>
            </p:contentPart>
          </mc:Choice>
          <mc:Fallback>
            <p:pic>
              <p:nvPicPr>
                <p:cNvPr id="30" name="Freihand 29">
                  <a:extLst>
                    <a:ext uri="{FF2B5EF4-FFF2-40B4-BE49-F238E27FC236}">
                      <a16:creationId xmlns:a16="http://schemas.microsoft.com/office/drawing/2014/main" id="{A367D246-802E-435C-AA90-FD7F77F5E90D}"/>
                    </a:ext>
                  </a:extLst>
                </p:cNvPr>
                <p:cNvPicPr/>
                <p:nvPr/>
              </p:nvPicPr>
              <p:blipFill>
                <a:blip r:embed="rId139"/>
                <a:stretch>
                  <a:fillRect/>
                </a:stretch>
              </p:blipFill>
              <p:spPr>
                <a:xfrm>
                  <a:off x="11404781" y="209192"/>
                  <a:ext cx="196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1" name="Freihand 30">
                  <a:extLst>
                    <a:ext uri="{FF2B5EF4-FFF2-40B4-BE49-F238E27FC236}">
                      <a16:creationId xmlns:a16="http://schemas.microsoft.com/office/drawing/2014/main" id="{4190A334-C14C-4EAD-8193-A58F5F1360EA}"/>
                    </a:ext>
                  </a:extLst>
                </p14:cNvPr>
                <p14:cNvContentPartPr/>
                <p14:nvPr/>
              </p14:nvContentPartPr>
              <p14:xfrm>
                <a:off x="11623661" y="222512"/>
                <a:ext cx="120240" cy="49320"/>
              </p14:xfrm>
            </p:contentPart>
          </mc:Choice>
          <mc:Fallback>
            <p:pic>
              <p:nvPicPr>
                <p:cNvPr id="31" name="Freihand 30">
                  <a:extLst>
                    <a:ext uri="{FF2B5EF4-FFF2-40B4-BE49-F238E27FC236}">
                      <a16:creationId xmlns:a16="http://schemas.microsoft.com/office/drawing/2014/main" id="{4190A334-C14C-4EAD-8193-A58F5F1360EA}"/>
                    </a:ext>
                  </a:extLst>
                </p:cNvPr>
                <p:cNvPicPr/>
                <p:nvPr/>
              </p:nvPicPr>
              <p:blipFill>
                <a:blip r:embed="rId141"/>
                <a:stretch>
                  <a:fillRect/>
                </a:stretch>
              </p:blipFill>
              <p:spPr>
                <a:xfrm>
                  <a:off x="11619341" y="218192"/>
                  <a:ext cx="128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2" name="Freihand 31">
                  <a:extLst>
                    <a:ext uri="{FF2B5EF4-FFF2-40B4-BE49-F238E27FC236}">
                      <a16:creationId xmlns:a16="http://schemas.microsoft.com/office/drawing/2014/main" id="{672A3FE0-A29E-43E2-8840-9978DBBD0D77}"/>
                    </a:ext>
                  </a:extLst>
                </p14:cNvPr>
                <p14:cNvContentPartPr/>
                <p14:nvPr/>
              </p14:nvContentPartPr>
              <p14:xfrm>
                <a:off x="11748941" y="167072"/>
                <a:ext cx="227520" cy="87120"/>
              </p14:xfrm>
            </p:contentPart>
          </mc:Choice>
          <mc:Fallback>
            <p:pic>
              <p:nvPicPr>
                <p:cNvPr id="32" name="Freihand 31">
                  <a:extLst>
                    <a:ext uri="{FF2B5EF4-FFF2-40B4-BE49-F238E27FC236}">
                      <a16:creationId xmlns:a16="http://schemas.microsoft.com/office/drawing/2014/main" id="{672A3FE0-A29E-43E2-8840-9978DBBD0D77}"/>
                    </a:ext>
                  </a:extLst>
                </p:cNvPr>
                <p:cNvPicPr/>
                <p:nvPr/>
              </p:nvPicPr>
              <p:blipFill>
                <a:blip r:embed="rId143"/>
                <a:stretch>
                  <a:fillRect/>
                </a:stretch>
              </p:blipFill>
              <p:spPr>
                <a:xfrm>
                  <a:off x="11744621" y="162752"/>
                  <a:ext cx="236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3" name="Freihand 32">
                  <a:extLst>
                    <a:ext uri="{FF2B5EF4-FFF2-40B4-BE49-F238E27FC236}">
                      <a16:creationId xmlns:a16="http://schemas.microsoft.com/office/drawing/2014/main" id="{816A1953-97BF-4499-8451-E5E201081037}"/>
                    </a:ext>
                  </a:extLst>
                </p14:cNvPr>
                <p14:cNvContentPartPr/>
                <p14:nvPr/>
              </p14:nvContentPartPr>
              <p14:xfrm>
                <a:off x="11839301" y="176792"/>
                <a:ext cx="215640" cy="24480"/>
              </p14:xfrm>
            </p:contentPart>
          </mc:Choice>
          <mc:Fallback>
            <p:pic>
              <p:nvPicPr>
                <p:cNvPr id="33" name="Freihand 32">
                  <a:extLst>
                    <a:ext uri="{FF2B5EF4-FFF2-40B4-BE49-F238E27FC236}">
                      <a16:creationId xmlns:a16="http://schemas.microsoft.com/office/drawing/2014/main" id="{816A1953-97BF-4499-8451-E5E201081037}"/>
                    </a:ext>
                  </a:extLst>
                </p:cNvPr>
                <p:cNvPicPr/>
                <p:nvPr/>
              </p:nvPicPr>
              <p:blipFill>
                <a:blip r:embed="rId145"/>
                <a:stretch>
                  <a:fillRect/>
                </a:stretch>
              </p:blipFill>
              <p:spPr>
                <a:xfrm>
                  <a:off x="11834981" y="172472"/>
                  <a:ext cx="224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6" name="Freihand 35">
                  <a:extLst>
                    <a:ext uri="{FF2B5EF4-FFF2-40B4-BE49-F238E27FC236}">
                      <a16:creationId xmlns:a16="http://schemas.microsoft.com/office/drawing/2014/main" id="{3D87A5CD-8CFE-4832-8697-78E93CFD4A41}"/>
                    </a:ext>
                  </a:extLst>
                </p14:cNvPr>
                <p14:cNvContentPartPr/>
                <p14:nvPr/>
              </p14:nvContentPartPr>
              <p14:xfrm>
                <a:off x="9435941" y="1018832"/>
                <a:ext cx="34920" cy="1212120"/>
              </p14:xfrm>
            </p:contentPart>
          </mc:Choice>
          <mc:Fallback>
            <p:pic>
              <p:nvPicPr>
                <p:cNvPr id="36" name="Freihand 35">
                  <a:extLst>
                    <a:ext uri="{FF2B5EF4-FFF2-40B4-BE49-F238E27FC236}">
                      <a16:creationId xmlns:a16="http://schemas.microsoft.com/office/drawing/2014/main" id="{3D87A5CD-8CFE-4832-8697-78E93CFD4A41}"/>
                    </a:ext>
                  </a:extLst>
                </p:cNvPr>
                <p:cNvPicPr/>
                <p:nvPr/>
              </p:nvPicPr>
              <p:blipFill>
                <a:blip r:embed="rId147"/>
                <a:stretch>
                  <a:fillRect/>
                </a:stretch>
              </p:blipFill>
              <p:spPr>
                <a:xfrm>
                  <a:off x="9431621" y="1014512"/>
                  <a:ext cx="43560" cy="1220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7" name="Freihand 36">
                  <a:extLst>
                    <a:ext uri="{FF2B5EF4-FFF2-40B4-BE49-F238E27FC236}">
                      <a16:creationId xmlns:a16="http://schemas.microsoft.com/office/drawing/2014/main" id="{C9C9BF72-1009-48CC-AF7B-8D897E27383B}"/>
                    </a:ext>
                  </a:extLst>
                </p14:cNvPr>
                <p14:cNvContentPartPr/>
                <p14:nvPr/>
              </p14:nvContentPartPr>
              <p14:xfrm>
                <a:off x="9331901" y="2098832"/>
                <a:ext cx="1742760" cy="33480"/>
              </p14:xfrm>
            </p:contentPart>
          </mc:Choice>
          <mc:Fallback>
            <p:pic>
              <p:nvPicPr>
                <p:cNvPr id="37" name="Freihand 36">
                  <a:extLst>
                    <a:ext uri="{FF2B5EF4-FFF2-40B4-BE49-F238E27FC236}">
                      <a16:creationId xmlns:a16="http://schemas.microsoft.com/office/drawing/2014/main" id="{C9C9BF72-1009-48CC-AF7B-8D897E27383B}"/>
                    </a:ext>
                  </a:extLst>
                </p:cNvPr>
                <p:cNvPicPr/>
                <p:nvPr/>
              </p:nvPicPr>
              <p:blipFill>
                <a:blip r:embed="rId149"/>
                <a:stretch>
                  <a:fillRect/>
                </a:stretch>
              </p:blipFill>
              <p:spPr>
                <a:xfrm>
                  <a:off x="9327581" y="2094512"/>
                  <a:ext cx="1751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 name="Freihand 37">
                  <a:extLst>
                    <a:ext uri="{FF2B5EF4-FFF2-40B4-BE49-F238E27FC236}">
                      <a16:creationId xmlns:a16="http://schemas.microsoft.com/office/drawing/2014/main" id="{CB7A20A9-6F63-4E39-ABC9-AED2EE669AEB}"/>
                    </a:ext>
                  </a:extLst>
                </p14:cNvPr>
                <p14:cNvContentPartPr/>
                <p14:nvPr/>
              </p14:nvContentPartPr>
              <p14:xfrm>
                <a:off x="11107061" y="2071472"/>
                <a:ext cx="126360" cy="96840"/>
              </p14:xfrm>
            </p:contentPart>
          </mc:Choice>
          <mc:Fallback>
            <p:pic>
              <p:nvPicPr>
                <p:cNvPr id="38" name="Freihand 37">
                  <a:extLst>
                    <a:ext uri="{FF2B5EF4-FFF2-40B4-BE49-F238E27FC236}">
                      <a16:creationId xmlns:a16="http://schemas.microsoft.com/office/drawing/2014/main" id="{CB7A20A9-6F63-4E39-ABC9-AED2EE669AEB}"/>
                    </a:ext>
                  </a:extLst>
                </p:cNvPr>
                <p:cNvPicPr/>
                <p:nvPr/>
              </p:nvPicPr>
              <p:blipFill>
                <a:blip r:embed="rId151"/>
                <a:stretch>
                  <a:fillRect/>
                </a:stretch>
              </p:blipFill>
              <p:spPr>
                <a:xfrm>
                  <a:off x="11102741" y="2067152"/>
                  <a:ext cx="135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0" name="Freihand 39">
                  <a:extLst>
                    <a:ext uri="{FF2B5EF4-FFF2-40B4-BE49-F238E27FC236}">
                      <a16:creationId xmlns:a16="http://schemas.microsoft.com/office/drawing/2014/main" id="{A8DEF5C9-9CEE-4CE1-BD9B-C56BED6CE137}"/>
                    </a:ext>
                  </a:extLst>
                </p14:cNvPr>
                <p14:cNvContentPartPr/>
                <p14:nvPr/>
              </p14:nvContentPartPr>
              <p14:xfrm>
                <a:off x="9379421" y="866552"/>
                <a:ext cx="225360" cy="178560"/>
              </p14:xfrm>
            </p:contentPart>
          </mc:Choice>
          <mc:Fallback>
            <p:pic>
              <p:nvPicPr>
                <p:cNvPr id="40" name="Freihand 39">
                  <a:extLst>
                    <a:ext uri="{FF2B5EF4-FFF2-40B4-BE49-F238E27FC236}">
                      <a16:creationId xmlns:a16="http://schemas.microsoft.com/office/drawing/2014/main" id="{A8DEF5C9-9CEE-4CE1-BD9B-C56BED6CE137}"/>
                    </a:ext>
                  </a:extLst>
                </p:cNvPr>
                <p:cNvPicPr/>
                <p:nvPr/>
              </p:nvPicPr>
              <p:blipFill>
                <a:blip r:embed="rId153"/>
                <a:stretch>
                  <a:fillRect/>
                </a:stretch>
              </p:blipFill>
              <p:spPr>
                <a:xfrm>
                  <a:off x="9375101" y="862232"/>
                  <a:ext cx="234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1" name="Freihand 40">
                  <a:extLst>
                    <a:ext uri="{FF2B5EF4-FFF2-40B4-BE49-F238E27FC236}">
                      <a16:creationId xmlns:a16="http://schemas.microsoft.com/office/drawing/2014/main" id="{E2E21B40-1275-4436-B0D4-0C9C7FC0414F}"/>
                    </a:ext>
                  </a:extLst>
                </p14:cNvPr>
                <p14:cNvContentPartPr/>
                <p14:nvPr/>
              </p14:nvContentPartPr>
              <p14:xfrm>
                <a:off x="9195101" y="888152"/>
                <a:ext cx="105480" cy="59400"/>
              </p14:xfrm>
            </p:contentPart>
          </mc:Choice>
          <mc:Fallback>
            <p:pic>
              <p:nvPicPr>
                <p:cNvPr id="41" name="Freihand 40">
                  <a:extLst>
                    <a:ext uri="{FF2B5EF4-FFF2-40B4-BE49-F238E27FC236}">
                      <a16:creationId xmlns:a16="http://schemas.microsoft.com/office/drawing/2014/main" id="{E2E21B40-1275-4436-B0D4-0C9C7FC0414F}"/>
                    </a:ext>
                  </a:extLst>
                </p:cNvPr>
                <p:cNvPicPr/>
                <p:nvPr/>
              </p:nvPicPr>
              <p:blipFill>
                <a:blip r:embed="rId155"/>
                <a:stretch>
                  <a:fillRect/>
                </a:stretch>
              </p:blipFill>
              <p:spPr>
                <a:xfrm>
                  <a:off x="9190781" y="883832"/>
                  <a:ext cx="114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 name="Freihand 41">
                  <a:extLst>
                    <a:ext uri="{FF2B5EF4-FFF2-40B4-BE49-F238E27FC236}">
                      <a16:creationId xmlns:a16="http://schemas.microsoft.com/office/drawing/2014/main" id="{20A1D0BC-14EE-41F8-8C0B-41E36B866E02}"/>
                    </a:ext>
                  </a:extLst>
                </p14:cNvPr>
                <p14:cNvContentPartPr/>
                <p14:nvPr/>
              </p14:nvContentPartPr>
              <p14:xfrm>
                <a:off x="9253781" y="874472"/>
                <a:ext cx="52920" cy="141120"/>
              </p14:xfrm>
            </p:contentPart>
          </mc:Choice>
          <mc:Fallback>
            <p:pic>
              <p:nvPicPr>
                <p:cNvPr id="42" name="Freihand 41">
                  <a:extLst>
                    <a:ext uri="{FF2B5EF4-FFF2-40B4-BE49-F238E27FC236}">
                      <a16:creationId xmlns:a16="http://schemas.microsoft.com/office/drawing/2014/main" id="{20A1D0BC-14EE-41F8-8C0B-41E36B866E02}"/>
                    </a:ext>
                  </a:extLst>
                </p:cNvPr>
                <p:cNvPicPr/>
                <p:nvPr/>
              </p:nvPicPr>
              <p:blipFill>
                <a:blip r:embed="rId157"/>
                <a:stretch>
                  <a:fillRect/>
                </a:stretch>
              </p:blipFill>
              <p:spPr>
                <a:xfrm>
                  <a:off x="9249461" y="870152"/>
                  <a:ext cx="61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3" name="Freihand 42">
                  <a:extLst>
                    <a:ext uri="{FF2B5EF4-FFF2-40B4-BE49-F238E27FC236}">
                      <a16:creationId xmlns:a16="http://schemas.microsoft.com/office/drawing/2014/main" id="{D3C9EB33-68F5-4EFC-B5A7-62BF4E4E4A7C}"/>
                    </a:ext>
                  </a:extLst>
                </p14:cNvPr>
                <p14:cNvContentPartPr/>
                <p14:nvPr/>
              </p14:nvContentPartPr>
              <p14:xfrm>
                <a:off x="9362141" y="802472"/>
                <a:ext cx="8640" cy="86040"/>
              </p14:xfrm>
            </p:contentPart>
          </mc:Choice>
          <mc:Fallback>
            <p:pic>
              <p:nvPicPr>
                <p:cNvPr id="43" name="Freihand 42">
                  <a:extLst>
                    <a:ext uri="{FF2B5EF4-FFF2-40B4-BE49-F238E27FC236}">
                      <a16:creationId xmlns:a16="http://schemas.microsoft.com/office/drawing/2014/main" id="{D3C9EB33-68F5-4EFC-B5A7-62BF4E4E4A7C}"/>
                    </a:ext>
                  </a:extLst>
                </p:cNvPr>
                <p:cNvPicPr/>
                <p:nvPr/>
              </p:nvPicPr>
              <p:blipFill>
                <a:blip r:embed="rId159"/>
                <a:stretch>
                  <a:fillRect/>
                </a:stretch>
              </p:blipFill>
              <p:spPr>
                <a:xfrm>
                  <a:off x="9357821" y="798152"/>
                  <a:ext cx="17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4" name="Freihand 43">
                  <a:extLst>
                    <a:ext uri="{FF2B5EF4-FFF2-40B4-BE49-F238E27FC236}">
                      <a16:creationId xmlns:a16="http://schemas.microsoft.com/office/drawing/2014/main" id="{013E274B-80B2-4F10-8E2D-1FB5A75FB11E}"/>
                    </a:ext>
                  </a:extLst>
                </p14:cNvPr>
                <p14:cNvContentPartPr/>
                <p14:nvPr/>
              </p14:nvContentPartPr>
              <p14:xfrm>
                <a:off x="9314621" y="780152"/>
                <a:ext cx="119160" cy="125640"/>
              </p14:xfrm>
            </p:contentPart>
          </mc:Choice>
          <mc:Fallback>
            <p:pic>
              <p:nvPicPr>
                <p:cNvPr id="44" name="Freihand 43">
                  <a:extLst>
                    <a:ext uri="{FF2B5EF4-FFF2-40B4-BE49-F238E27FC236}">
                      <a16:creationId xmlns:a16="http://schemas.microsoft.com/office/drawing/2014/main" id="{013E274B-80B2-4F10-8E2D-1FB5A75FB11E}"/>
                    </a:ext>
                  </a:extLst>
                </p:cNvPr>
                <p:cNvPicPr/>
                <p:nvPr/>
              </p:nvPicPr>
              <p:blipFill>
                <a:blip r:embed="rId161"/>
                <a:stretch>
                  <a:fillRect/>
                </a:stretch>
              </p:blipFill>
              <p:spPr>
                <a:xfrm>
                  <a:off x="9310301" y="775832"/>
                  <a:ext cx="127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5" name="Freihand 44">
                  <a:extLst>
                    <a:ext uri="{FF2B5EF4-FFF2-40B4-BE49-F238E27FC236}">
                      <a16:creationId xmlns:a16="http://schemas.microsoft.com/office/drawing/2014/main" id="{8FAA8355-BDC8-4C2E-8D1A-C7DCA70E8F8E}"/>
                    </a:ext>
                  </a:extLst>
                </p14:cNvPr>
                <p14:cNvContentPartPr/>
                <p14:nvPr/>
              </p14:nvContentPartPr>
              <p14:xfrm>
                <a:off x="11081861" y="2260832"/>
                <a:ext cx="114840" cy="60120"/>
              </p14:xfrm>
            </p:contentPart>
          </mc:Choice>
          <mc:Fallback>
            <p:pic>
              <p:nvPicPr>
                <p:cNvPr id="45" name="Freihand 44">
                  <a:extLst>
                    <a:ext uri="{FF2B5EF4-FFF2-40B4-BE49-F238E27FC236}">
                      <a16:creationId xmlns:a16="http://schemas.microsoft.com/office/drawing/2014/main" id="{8FAA8355-BDC8-4C2E-8D1A-C7DCA70E8F8E}"/>
                    </a:ext>
                  </a:extLst>
                </p:cNvPr>
                <p:cNvPicPr/>
                <p:nvPr/>
              </p:nvPicPr>
              <p:blipFill>
                <a:blip r:embed="rId163"/>
                <a:stretch>
                  <a:fillRect/>
                </a:stretch>
              </p:blipFill>
              <p:spPr>
                <a:xfrm>
                  <a:off x="11077541" y="2256512"/>
                  <a:ext cx="123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6" name="Freihand 45">
                  <a:extLst>
                    <a:ext uri="{FF2B5EF4-FFF2-40B4-BE49-F238E27FC236}">
                      <a16:creationId xmlns:a16="http://schemas.microsoft.com/office/drawing/2014/main" id="{F7439683-7484-4EAA-B4FB-CCE34507FDE6}"/>
                    </a:ext>
                  </a:extLst>
                </p14:cNvPr>
                <p14:cNvContentPartPr/>
                <p14:nvPr/>
              </p14:nvContentPartPr>
              <p14:xfrm>
                <a:off x="11159621" y="2259032"/>
                <a:ext cx="74880" cy="162720"/>
              </p14:xfrm>
            </p:contentPart>
          </mc:Choice>
          <mc:Fallback>
            <p:pic>
              <p:nvPicPr>
                <p:cNvPr id="46" name="Freihand 45">
                  <a:extLst>
                    <a:ext uri="{FF2B5EF4-FFF2-40B4-BE49-F238E27FC236}">
                      <a16:creationId xmlns:a16="http://schemas.microsoft.com/office/drawing/2014/main" id="{F7439683-7484-4EAA-B4FB-CCE34507FDE6}"/>
                    </a:ext>
                  </a:extLst>
                </p:cNvPr>
                <p:cNvPicPr/>
                <p:nvPr/>
              </p:nvPicPr>
              <p:blipFill>
                <a:blip r:embed="rId165"/>
                <a:stretch>
                  <a:fillRect/>
                </a:stretch>
              </p:blipFill>
              <p:spPr>
                <a:xfrm>
                  <a:off x="11155301" y="2254712"/>
                  <a:ext cx="83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53F657DD-8B0C-402A-B23F-9D709DBFF6E9}"/>
                    </a:ext>
                  </a:extLst>
                </p14:cNvPr>
                <p14:cNvContentPartPr/>
                <p14:nvPr/>
              </p14:nvContentPartPr>
              <p14:xfrm>
                <a:off x="9105101" y="1109912"/>
                <a:ext cx="341280" cy="37080"/>
              </p14:xfrm>
            </p:contentPart>
          </mc:Choice>
          <mc:Fallback>
            <p:pic>
              <p:nvPicPr>
                <p:cNvPr id="100" name="Freihand 99">
                  <a:extLst>
                    <a:ext uri="{FF2B5EF4-FFF2-40B4-BE49-F238E27FC236}">
                      <a16:creationId xmlns:a16="http://schemas.microsoft.com/office/drawing/2014/main" id="{53F657DD-8B0C-402A-B23F-9D709DBFF6E9}"/>
                    </a:ext>
                  </a:extLst>
                </p:cNvPr>
                <p:cNvPicPr/>
                <p:nvPr/>
              </p:nvPicPr>
              <p:blipFill>
                <a:blip r:embed="rId167"/>
                <a:stretch>
                  <a:fillRect/>
                </a:stretch>
              </p:blipFill>
              <p:spPr>
                <a:xfrm>
                  <a:off x="9100781" y="1105592"/>
                  <a:ext cx="349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CE2A173A-FFB4-4DF9-8B52-E0F18263BED3}"/>
                    </a:ext>
                  </a:extLst>
                </p14:cNvPr>
                <p14:cNvContentPartPr/>
                <p14:nvPr/>
              </p14:nvContentPartPr>
              <p14:xfrm>
                <a:off x="10977101" y="2500232"/>
                <a:ext cx="333720" cy="27360"/>
              </p14:xfrm>
            </p:contentPart>
          </mc:Choice>
          <mc:Fallback>
            <p:pic>
              <p:nvPicPr>
                <p:cNvPr id="102" name="Freihand 101">
                  <a:extLst>
                    <a:ext uri="{FF2B5EF4-FFF2-40B4-BE49-F238E27FC236}">
                      <a16:creationId xmlns:a16="http://schemas.microsoft.com/office/drawing/2014/main" id="{CE2A173A-FFB4-4DF9-8B52-E0F18263BED3}"/>
                    </a:ext>
                  </a:extLst>
                </p:cNvPr>
                <p:cNvPicPr/>
                <p:nvPr/>
              </p:nvPicPr>
              <p:blipFill>
                <a:blip r:embed="rId169"/>
                <a:stretch>
                  <a:fillRect/>
                </a:stretch>
              </p:blipFill>
              <p:spPr>
                <a:xfrm>
                  <a:off x="10972781" y="2495912"/>
                  <a:ext cx="342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1DA5E0D7-E879-4780-BF71-96257F5E55D0}"/>
                    </a:ext>
                  </a:extLst>
                </p14:cNvPr>
                <p14:cNvContentPartPr/>
                <p14:nvPr/>
              </p14:nvContentPartPr>
              <p14:xfrm>
                <a:off x="9442421" y="854312"/>
                <a:ext cx="1600560" cy="1240200"/>
              </p14:xfrm>
            </p:contentPart>
          </mc:Choice>
          <mc:Fallback>
            <p:pic>
              <p:nvPicPr>
                <p:cNvPr id="103" name="Freihand 102">
                  <a:extLst>
                    <a:ext uri="{FF2B5EF4-FFF2-40B4-BE49-F238E27FC236}">
                      <a16:creationId xmlns:a16="http://schemas.microsoft.com/office/drawing/2014/main" id="{1DA5E0D7-E879-4780-BF71-96257F5E55D0}"/>
                    </a:ext>
                  </a:extLst>
                </p:cNvPr>
                <p:cNvPicPr/>
                <p:nvPr/>
              </p:nvPicPr>
              <p:blipFill>
                <a:blip r:embed="rId171"/>
                <a:stretch>
                  <a:fillRect/>
                </a:stretch>
              </p:blipFill>
              <p:spPr>
                <a:xfrm>
                  <a:off x="9438101" y="849992"/>
                  <a:ext cx="1609200" cy="1248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E525F08A-4C49-460C-AD58-BD3C69120101}"/>
                    </a:ext>
                  </a:extLst>
                </p14:cNvPr>
                <p14:cNvContentPartPr/>
                <p14:nvPr/>
              </p14:nvContentPartPr>
              <p14:xfrm>
                <a:off x="11029301" y="649832"/>
                <a:ext cx="100800" cy="30960"/>
              </p14:xfrm>
            </p:contentPart>
          </mc:Choice>
          <mc:Fallback>
            <p:pic>
              <p:nvPicPr>
                <p:cNvPr id="104" name="Freihand 103">
                  <a:extLst>
                    <a:ext uri="{FF2B5EF4-FFF2-40B4-BE49-F238E27FC236}">
                      <a16:creationId xmlns:a16="http://schemas.microsoft.com/office/drawing/2014/main" id="{E525F08A-4C49-460C-AD58-BD3C69120101}"/>
                    </a:ext>
                  </a:extLst>
                </p:cNvPr>
                <p:cNvPicPr/>
                <p:nvPr/>
              </p:nvPicPr>
              <p:blipFill>
                <a:blip r:embed="rId173"/>
                <a:stretch>
                  <a:fillRect/>
                </a:stretch>
              </p:blipFill>
              <p:spPr>
                <a:xfrm>
                  <a:off x="11024981" y="645512"/>
                  <a:ext cx="109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034B797F-8C57-4083-B667-F2A1EDF99D3C}"/>
                    </a:ext>
                  </a:extLst>
                </p14:cNvPr>
                <p14:cNvContentPartPr/>
                <p14:nvPr/>
              </p14:nvContentPartPr>
              <p14:xfrm>
                <a:off x="11087621" y="624992"/>
                <a:ext cx="61560" cy="96120"/>
              </p14:xfrm>
            </p:contentPart>
          </mc:Choice>
          <mc:Fallback>
            <p:pic>
              <p:nvPicPr>
                <p:cNvPr id="105" name="Freihand 104">
                  <a:extLst>
                    <a:ext uri="{FF2B5EF4-FFF2-40B4-BE49-F238E27FC236}">
                      <a16:creationId xmlns:a16="http://schemas.microsoft.com/office/drawing/2014/main" id="{034B797F-8C57-4083-B667-F2A1EDF99D3C}"/>
                    </a:ext>
                  </a:extLst>
                </p:cNvPr>
                <p:cNvPicPr/>
                <p:nvPr/>
              </p:nvPicPr>
              <p:blipFill>
                <a:blip r:embed="rId175"/>
                <a:stretch>
                  <a:fillRect/>
                </a:stretch>
              </p:blipFill>
              <p:spPr>
                <a:xfrm>
                  <a:off x="11083301" y="620672"/>
                  <a:ext cx="70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2CD95628-F647-4C18-A2A5-ED46B638AD44}"/>
                    </a:ext>
                  </a:extLst>
                </p14:cNvPr>
                <p14:cNvContentPartPr/>
                <p14:nvPr/>
              </p14:nvContentPartPr>
              <p14:xfrm>
                <a:off x="11213621" y="603392"/>
                <a:ext cx="108360" cy="14040"/>
              </p14:xfrm>
            </p:contentPart>
          </mc:Choice>
          <mc:Fallback>
            <p:pic>
              <p:nvPicPr>
                <p:cNvPr id="106" name="Freihand 105">
                  <a:extLst>
                    <a:ext uri="{FF2B5EF4-FFF2-40B4-BE49-F238E27FC236}">
                      <a16:creationId xmlns:a16="http://schemas.microsoft.com/office/drawing/2014/main" id="{2CD95628-F647-4C18-A2A5-ED46B638AD44}"/>
                    </a:ext>
                  </a:extLst>
                </p:cNvPr>
                <p:cNvPicPr/>
                <p:nvPr/>
              </p:nvPicPr>
              <p:blipFill>
                <a:blip r:embed="rId177"/>
                <a:stretch>
                  <a:fillRect/>
                </a:stretch>
              </p:blipFill>
              <p:spPr>
                <a:xfrm>
                  <a:off x="11209301" y="599072"/>
                  <a:ext cx="117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F5793652-5136-437B-891B-91B545F890CC}"/>
                    </a:ext>
                  </a:extLst>
                </p14:cNvPr>
                <p14:cNvContentPartPr/>
                <p14:nvPr/>
              </p14:nvContentPartPr>
              <p14:xfrm>
                <a:off x="11241341" y="623912"/>
                <a:ext cx="113400" cy="17280"/>
              </p14:xfrm>
            </p:contentPart>
          </mc:Choice>
          <mc:Fallback>
            <p:pic>
              <p:nvPicPr>
                <p:cNvPr id="107" name="Freihand 106">
                  <a:extLst>
                    <a:ext uri="{FF2B5EF4-FFF2-40B4-BE49-F238E27FC236}">
                      <a16:creationId xmlns:a16="http://schemas.microsoft.com/office/drawing/2014/main" id="{F5793652-5136-437B-891B-91B545F890CC}"/>
                    </a:ext>
                  </a:extLst>
                </p:cNvPr>
                <p:cNvPicPr/>
                <p:nvPr/>
              </p:nvPicPr>
              <p:blipFill>
                <a:blip r:embed="rId179"/>
                <a:stretch>
                  <a:fillRect/>
                </a:stretch>
              </p:blipFill>
              <p:spPr>
                <a:xfrm>
                  <a:off x="11237021" y="619592"/>
                  <a:ext cx="122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B56D8F42-34B5-405D-A290-6C3A31F0F383}"/>
                    </a:ext>
                  </a:extLst>
                </p14:cNvPr>
                <p14:cNvContentPartPr/>
                <p14:nvPr/>
              </p14:nvContentPartPr>
              <p14:xfrm>
                <a:off x="11408021" y="561272"/>
                <a:ext cx="92160" cy="100800"/>
              </p14:xfrm>
            </p:contentPart>
          </mc:Choice>
          <mc:Fallback>
            <p:pic>
              <p:nvPicPr>
                <p:cNvPr id="108" name="Freihand 107">
                  <a:extLst>
                    <a:ext uri="{FF2B5EF4-FFF2-40B4-BE49-F238E27FC236}">
                      <a16:creationId xmlns:a16="http://schemas.microsoft.com/office/drawing/2014/main" id="{B56D8F42-34B5-405D-A290-6C3A31F0F383}"/>
                    </a:ext>
                  </a:extLst>
                </p:cNvPr>
                <p:cNvPicPr/>
                <p:nvPr/>
              </p:nvPicPr>
              <p:blipFill>
                <a:blip r:embed="rId181"/>
                <a:stretch>
                  <a:fillRect/>
                </a:stretch>
              </p:blipFill>
              <p:spPr>
                <a:xfrm>
                  <a:off x="11403701" y="556952"/>
                  <a:ext cx="100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36E7E489-E3BE-492D-AEBD-38CD1AF9AD1D}"/>
                    </a:ext>
                  </a:extLst>
                </p14:cNvPr>
                <p14:cNvContentPartPr/>
                <p14:nvPr/>
              </p14:nvContentPartPr>
              <p14:xfrm>
                <a:off x="11507381" y="482432"/>
                <a:ext cx="128160" cy="90720"/>
              </p14:xfrm>
            </p:contentPart>
          </mc:Choice>
          <mc:Fallback>
            <p:pic>
              <p:nvPicPr>
                <p:cNvPr id="109" name="Freihand 108">
                  <a:extLst>
                    <a:ext uri="{FF2B5EF4-FFF2-40B4-BE49-F238E27FC236}">
                      <a16:creationId xmlns:a16="http://schemas.microsoft.com/office/drawing/2014/main" id="{36E7E489-E3BE-492D-AEBD-38CD1AF9AD1D}"/>
                    </a:ext>
                  </a:extLst>
                </p:cNvPr>
                <p:cNvPicPr/>
                <p:nvPr/>
              </p:nvPicPr>
              <p:blipFill>
                <a:blip r:embed="rId183"/>
                <a:stretch>
                  <a:fillRect/>
                </a:stretch>
              </p:blipFill>
              <p:spPr>
                <a:xfrm>
                  <a:off x="11503061" y="478112"/>
                  <a:ext cx="136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Freihand 119">
                  <a:extLst>
                    <a:ext uri="{FF2B5EF4-FFF2-40B4-BE49-F238E27FC236}">
                      <a16:creationId xmlns:a16="http://schemas.microsoft.com/office/drawing/2014/main" id="{FE090318-B01F-48B8-A10A-9F38A6796D2C}"/>
                    </a:ext>
                  </a:extLst>
                </p14:cNvPr>
                <p14:cNvContentPartPr/>
                <p14:nvPr/>
              </p14:nvContentPartPr>
              <p14:xfrm>
                <a:off x="9449621" y="1124312"/>
                <a:ext cx="1819800" cy="529200"/>
              </p14:xfrm>
            </p:contentPart>
          </mc:Choice>
          <mc:Fallback>
            <p:pic>
              <p:nvPicPr>
                <p:cNvPr id="120" name="Freihand 119">
                  <a:extLst>
                    <a:ext uri="{FF2B5EF4-FFF2-40B4-BE49-F238E27FC236}">
                      <a16:creationId xmlns:a16="http://schemas.microsoft.com/office/drawing/2014/main" id="{FE090318-B01F-48B8-A10A-9F38A6796D2C}"/>
                    </a:ext>
                  </a:extLst>
                </p:cNvPr>
                <p:cNvPicPr/>
                <p:nvPr/>
              </p:nvPicPr>
              <p:blipFill>
                <a:blip r:embed="rId185"/>
                <a:stretch>
                  <a:fillRect/>
                </a:stretch>
              </p:blipFill>
              <p:spPr>
                <a:xfrm>
                  <a:off x="9445301" y="1119992"/>
                  <a:ext cx="182844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57B8FBC5-E97E-4E4B-A70F-A67F64558D57}"/>
                    </a:ext>
                  </a:extLst>
                </p14:cNvPr>
                <p14:cNvContentPartPr/>
                <p14:nvPr/>
              </p14:nvContentPartPr>
              <p14:xfrm>
                <a:off x="11369141" y="1076072"/>
                <a:ext cx="105840" cy="37800"/>
              </p14:xfrm>
            </p:contentPart>
          </mc:Choice>
          <mc:Fallback>
            <p:pic>
              <p:nvPicPr>
                <p:cNvPr id="122" name="Freihand 121">
                  <a:extLst>
                    <a:ext uri="{FF2B5EF4-FFF2-40B4-BE49-F238E27FC236}">
                      <a16:creationId xmlns:a16="http://schemas.microsoft.com/office/drawing/2014/main" id="{57B8FBC5-E97E-4E4B-A70F-A67F64558D57}"/>
                    </a:ext>
                  </a:extLst>
                </p:cNvPr>
                <p:cNvPicPr/>
                <p:nvPr/>
              </p:nvPicPr>
              <p:blipFill>
                <a:blip r:embed="rId187"/>
                <a:stretch>
                  <a:fillRect/>
                </a:stretch>
              </p:blipFill>
              <p:spPr>
                <a:xfrm>
                  <a:off x="11364821" y="1071752"/>
                  <a:ext cx="114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3E594F91-ABEF-4062-8756-05C01402648B}"/>
                    </a:ext>
                  </a:extLst>
                </p14:cNvPr>
                <p14:cNvContentPartPr/>
                <p14:nvPr/>
              </p14:nvContentPartPr>
              <p14:xfrm>
                <a:off x="11440781" y="1055912"/>
                <a:ext cx="52920" cy="134280"/>
              </p14:xfrm>
            </p:contentPart>
          </mc:Choice>
          <mc:Fallback>
            <p:pic>
              <p:nvPicPr>
                <p:cNvPr id="123" name="Freihand 122">
                  <a:extLst>
                    <a:ext uri="{FF2B5EF4-FFF2-40B4-BE49-F238E27FC236}">
                      <a16:creationId xmlns:a16="http://schemas.microsoft.com/office/drawing/2014/main" id="{3E594F91-ABEF-4062-8756-05C01402648B}"/>
                    </a:ext>
                  </a:extLst>
                </p:cNvPr>
                <p:cNvPicPr/>
                <p:nvPr/>
              </p:nvPicPr>
              <p:blipFill>
                <a:blip r:embed="rId189"/>
                <a:stretch>
                  <a:fillRect/>
                </a:stretch>
              </p:blipFill>
              <p:spPr>
                <a:xfrm>
                  <a:off x="11436461" y="1051592"/>
                  <a:ext cx="61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4" name="Freihand 123">
                  <a:extLst>
                    <a:ext uri="{FF2B5EF4-FFF2-40B4-BE49-F238E27FC236}">
                      <a16:creationId xmlns:a16="http://schemas.microsoft.com/office/drawing/2014/main" id="{E483158C-E363-478B-95B3-D6F6D5AF2506}"/>
                    </a:ext>
                  </a:extLst>
                </p14:cNvPr>
                <p14:cNvContentPartPr/>
                <p14:nvPr/>
              </p14:nvContentPartPr>
              <p14:xfrm>
                <a:off x="11590541" y="1049072"/>
                <a:ext cx="88560" cy="4680"/>
              </p14:xfrm>
            </p:contentPart>
          </mc:Choice>
          <mc:Fallback>
            <p:pic>
              <p:nvPicPr>
                <p:cNvPr id="124" name="Freihand 123">
                  <a:extLst>
                    <a:ext uri="{FF2B5EF4-FFF2-40B4-BE49-F238E27FC236}">
                      <a16:creationId xmlns:a16="http://schemas.microsoft.com/office/drawing/2014/main" id="{E483158C-E363-478B-95B3-D6F6D5AF2506}"/>
                    </a:ext>
                  </a:extLst>
                </p:cNvPr>
                <p:cNvPicPr/>
                <p:nvPr/>
              </p:nvPicPr>
              <p:blipFill>
                <a:blip r:embed="rId191"/>
                <a:stretch>
                  <a:fillRect/>
                </a:stretch>
              </p:blipFill>
              <p:spPr>
                <a:xfrm>
                  <a:off x="11586221" y="1044752"/>
                  <a:ext cx="97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5" name="Freihand 124">
                  <a:extLst>
                    <a:ext uri="{FF2B5EF4-FFF2-40B4-BE49-F238E27FC236}">
                      <a16:creationId xmlns:a16="http://schemas.microsoft.com/office/drawing/2014/main" id="{FD41F113-1DC9-4232-9231-6048286B9337}"/>
                    </a:ext>
                  </a:extLst>
                </p14:cNvPr>
                <p14:cNvContentPartPr/>
                <p14:nvPr/>
              </p14:nvContentPartPr>
              <p14:xfrm>
                <a:off x="11598101" y="1009112"/>
                <a:ext cx="241560" cy="86400"/>
              </p14:xfrm>
            </p:contentPart>
          </mc:Choice>
          <mc:Fallback>
            <p:pic>
              <p:nvPicPr>
                <p:cNvPr id="125" name="Freihand 124">
                  <a:extLst>
                    <a:ext uri="{FF2B5EF4-FFF2-40B4-BE49-F238E27FC236}">
                      <a16:creationId xmlns:a16="http://schemas.microsoft.com/office/drawing/2014/main" id="{FD41F113-1DC9-4232-9231-6048286B9337}"/>
                    </a:ext>
                  </a:extLst>
                </p:cNvPr>
                <p:cNvPicPr/>
                <p:nvPr/>
              </p:nvPicPr>
              <p:blipFill>
                <a:blip r:embed="rId193"/>
                <a:stretch>
                  <a:fillRect/>
                </a:stretch>
              </p:blipFill>
              <p:spPr>
                <a:xfrm>
                  <a:off x="11593781" y="1004792"/>
                  <a:ext cx="25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6" name="Freihand 125">
                  <a:extLst>
                    <a:ext uri="{FF2B5EF4-FFF2-40B4-BE49-F238E27FC236}">
                      <a16:creationId xmlns:a16="http://schemas.microsoft.com/office/drawing/2014/main" id="{BC4060F9-76AB-485F-9CD2-67E932EF5B03}"/>
                    </a:ext>
                  </a:extLst>
                </p14:cNvPr>
                <p14:cNvContentPartPr/>
                <p14:nvPr/>
              </p14:nvContentPartPr>
              <p14:xfrm>
                <a:off x="11848661" y="1024592"/>
                <a:ext cx="81360" cy="60480"/>
              </p14:xfrm>
            </p:contentPart>
          </mc:Choice>
          <mc:Fallback>
            <p:pic>
              <p:nvPicPr>
                <p:cNvPr id="126" name="Freihand 125">
                  <a:extLst>
                    <a:ext uri="{FF2B5EF4-FFF2-40B4-BE49-F238E27FC236}">
                      <a16:creationId xmlns:a16="http://schemas.microsoft.com/office/drawing/2014/main" id="{BC4060F9-76AB-485F-9CD2-67E932EF5B03}"/>
                    </a:ext>
                  </a:extLst>
                </p:cNvPr>
                <p:cNvPicPr/>
                <p:nvPr/>
              </p:nvPicPr>
              <p:blipFill>
                <a:blip r:embed="rId195"/>
                <a:stretch>
                  <a:fillRect/>
                </a:stretch>
              </p:blipFill>
              <p:spPr>
                <a:xfrm>
                  <a:off x="11844341" y="1020272"/>
                  <a:ext cx="90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7" name="Freihand 126">
                  <a:extLst>
                    <a:ext uri="{FF2B5EF4-FFF2-40B4-BE49-F238E27FC236}">
                      <a16:creationId xmlns:a16="http://schemas.microsoft.com/office/drawing/2014/main" id="{219DB833-F11D-4973-9FE5-0F3189CF340B}"/>
                    </a:ext>
                  </a:extLst>
                </p14:cNvPr>
                <p14:cNvContentPartPr/>
                <p14:nvPr/>
              </p14:nvContentPartPr>
              <p14:xfrm>
                <a:off x="11976101" y="1010912"/>
                <a:ext cx="2880" cy="69840"/>
              </p14:xfrm>
            </p:contentPart>
          </mc:Choice>
          <mc:Fallback>
            <p:pic>
              <p:nvPicPr>
                <p:cNvPr id="127" name="Freihand 126">
                  <a:extLst>
                    <a:ext uri="{FF2B5EF4-FFF2-40B4-BE49-F238E27FC236}">
                      <a16:creationId xmlns:a16="http://schemas.microsoft.com/office/drawing/2014/main" id="{219DB833-F11D-4973-9FE5-0F3189CF340B}"/>
                    </a:ext>
                  </a:extLst>
                </p:cNvPr>
                <p:cNvPicPr/>
                <p:nvPr/>
              </p:nvPicPr>
              <p:blipFill>
                <a:blip r:embed="rId197"/>
                <a:stretch>
                  <a:fillRect/>
                </a:stretch>
              </p:blipFill>
              <p:spPr>
                <a:xfrm>
                  <a:off x="11971781" y="1006592"/>
                  <a:ext cx="11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8" name="Freihand 127">
                  <a:extLst>
                    <a:ext uri="{FF2B5EF4-FFF2-40B4-BE49-F238E27FC236}">
                      <a16:creationId xmlns:a16="http://schemas.microsoft.com/office/drawing/2014/main" id="{DA950195-1879-493B-B4C1-9E428E089FC4}"/>
                    </a:ext>
                  </a:extLst>
                </p14:cNvPr>
                <p14:cNvContentPartPr/>
                <p14:nvPr/>
              </p14:nvContentPartPr>
              <p14:xfrm>
                <a:off x="11945861" y="1009472"/>
                <a:ext cx="79560" cy="83160"/>
              </p14:xfrm>
            </p:contentPart>
          </mc:Choice>
          <mc:Fallback>
            <p:pic>
              <p:nvPicPr>
                <p:cNvPr id="128" name="Freihand 127">
                  <a:extLst>
                    <a:ext uri="{FF2B5EF4-FFF2-40B4-BE49-F238E27FC236}">
                      <a16:creationId xmlns:a16="http://schemas.microsoft.com/office/drawing/2014/main" id="{DA950195-1879-493B-B4C1-9E428E089FC4}"/>
                    </a:ext>
                  </a:extLst>
                </p:cNvPr>
                <p:cNvPicPr/>
                <p:nvPr/>
              </p:nvPicPr>
              <p:blipFill>
                <a:blip r:embed="rId199"/>
                <a:stretch>
                  <a:fillRect/>
                </a:stretch>
              </p:blipFill>
              <p:spPr>
                <a:xfrm>
                  <a:off x="11941541" y="1005152"/>
                  <a:ext cx="88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9" name="Freihand 128">
                  <a:extLst>
                    <a:ext uri="{FF2B5EF4-FFF2-40B4-BE49-F238E27FC236}">
                      <a16:creationId xmlns:a16="http://schemas.microsoft.com/office/drawing/2014/main" id="{75A3ED4F-4CD0-43AB-9BA5-B57C095A93F6}"/>
                    </a:ext>
                  </a:extLst>
                </p14:cNvPr>
                <p14:cNvContentPartPr/>
                <p14:nvPr/>
              </p14:nvContentPartPr>
              <p14:xfrm>
                <a:off x="12053861" y="1012352"/>
                <a:ext cx="79920" cy="66600"/>
              </p14:xfrm>
            </p:contentPart>
          </mc:Choice>
          <mc:Fallback>
            <p:pic>
              <p:nvPicPr>
                <p:cNvPr id="129" name="Freihand 128">
                  <a:extLst>
                    <a:ext uri="{FF2B5EF4-FFF2-40B4-BE49-F238E27FC236}">
                      <a16:creationId xmlns:a16="http://schemas.microsoft.com/office/drawing/2014/main" id="{75A3ED4F-4CD0-43AB-9BA5-B57C095A93F6}"/>
                    </a:ext>
                  </a:extLst>
                </p:cNvPr>
                <p:cNvPicPr/>
                <p:nvPr/>
              </p:nvPicPr>
              <p:blipFill>
                <a:blip r:embed="rId201"/>
                <a:stretch>
                  <a:fillRect/>
                </a:stretch>
              </p:blipFill>
              <p:spPr>
                <a:xfrm>
                  <a:off x="12049541" y="1008032"/>
                  <a:ext cx="88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0" name="Freihand 129">
                  <a:extLst>
                    <a:ext uri="{FF2B5EF4-FFF2-40B4-BE49-F238E27FC236}">
                      <a16:creationId xmlns:a16="http://schemas.microsoft.com/office/drawing/2014/main" id="{62E74D92-2C90-4211-9000-360916047AF4}"/>
                    </a:ext>
                  </a:extLst>
                </p14:cNvPr>
                <p14:cNvContentPartPr/>
                <p14:nvPr/>
              </p14:nvContentPartPr>
              <p14:xfrm>
                <a:off x="12102821" y="1011992"/>
                <a:ext cx="55080" cy="96840"/>
              </p14:xfrm>
            </p:contentPart>
          </mc:Choice>
          <mc:Fallback>
            <p:pic>
              <p:nvPicPr>
                <p:cNvPr id="130" name="Freihand 129">
                  <a:extLst>
                    <a:ext uri="{FF2B5EF4-FFF2-40B4-BE49-F238E27FC236}">
                      <a16:creationId xmlns:a16="http://schemas.microsoft.com/office/drawing/2014/main" id="{62E74D92-2C90-4211-9000-360916047AF4}"/>
                    </a:ext>
                  </a:extLst>
                </p:cNvPr>
                <p:cNvPicPr/>
                <p:nvPr/>
              </p:nvPicPr>
              <p:blipFill>
                <a:blip r:embed="rId203"/>
                <a:stretch>
                  <a:fillRect/>
                </a:stretch>
              </p:blipFill>
              <p:spPr>
                <a:xfrm>
                  <a:off x="12098501" y="1007672"/>
                  <a:ext cx="63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0A225520-1A33-4266-B2E0-3A8F9FC3367E}"/>
                    </a:ext>
                  </a:extLst>
                </p14:cNvPr>
                <p14:cNvContentPartPr/>
                <p14:nvPr/>
              </p14:nvContentPartPr>
              <p14:xfrm>
                <a:off x="10323701" y="1668272"/>
                <a:ext cx="15840" cy="386640"/>
              </p14:xfrm>
            </p:contentPart>
          </mc:Choice>
          <mc:Fallback>
            <p:pic>
              <p:nvPicPr>
                <p:cNvPr id="132" name="Freihand 131">
                  <a:extLst>
                    <a:ext uri="{FF2B5EF4-FFF2-40B4-BE49-F238E27FC236}">
                      <a16:creationId xmlns:a16="http://schemas.microsoft.com/office/drawing/2014/main" id="{0A225520-1A33-4266-B2E0-3A8F9FC3367E}"/>
                    </a:ext>
                  </a:extLst>
                </p:cNvPr>
                <p:cNvPicPr/>
                <p:nvPr/>
              </p:nvPicPr>
              <p:blipFill>
                <a:blip r:embed="rId205"/>
                <a:stretch>
                  <a:fillRect/>
                </a:stretch>
              </p:blipFill>
              <p:spPr>
                <a:xfrm>
                  <a:off x="10319381" y="1663952"/>
                  <a:ext cx="244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22A4A982-06F1-4CFB-A81D-BED2A97FECFF}"/>
                    </a:ext>
                  </a:extLst>
                </p14:cNvPr>
                <p14:cNvContentPartPr/>
                <p14:nvPr/>
              </p14:nvContentPartPr>
              <p14:xfrm>
                <a:off x="9446381" y="1333832"/>
                <a:ext cx="289080" cy="21600"/>
              </p14:xfrm>
            </p:contentPart>
          </mc:Choice>
          <mc:Fallback>
            <p:pic>
              <p:nvPicPr>
                <p:cNvPr id="133" name="Freihand 132">
                  <a:extLst>
                    <a:ext uri="{FF2B5EF4-FFF2-40B4-BE49-F238E27FC236}">
                      <a16:creationId xmlns:a16="http://schemas.microsoft.com/office/drawing/2014/main" id="{22A4A982-06F1-4CFB-A81D-BED2A97FECFF}"/>
                    </a:ext>
                  </a:extLst>
                </p:cNvPr>
                <p:cNvPicPr/>
                <p:nvPr/>
              </p:nvPicPr>
              <p:blipFill>
                <a:blip r:embed="rId207"/>
                <a:stretch>
                  <a:fillRect/>
                </a:stretch>
              </p:blipFill>
              <p:spPr>
                <a:xfrm>
                  <a:off x="9442061" y="1329512"/>
                  <a:ext cx="29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2E987EAA-B0FE-4B51-AA08-551F22CA8150}"/>
                    </a:ext>
                  </a:extLst>
                </p14:cNvPr>
                <p14:cNvContentPartPr/>
                <p14:nvPr/>
              </p14:nvContentPartPr>
              <p14:xfrm>
                <a:off x="10340981" y="1373432"/>
                <a:ext cx="16560" cy="120240"/>
              </p14:xfrm>
            </p:contentPart>
          </mc:Choice>
          <mc:Fallback>
            <p:pic>
              <p:nvPicPr>
                <p:cNvPr id="131" name="Freihand 130">
                  <a:extLst>
                    <a:ext uri="{FF2B5EF4-FFF2-40B4-BE49-F238E27FC236}">
                      <a16:creationId xmlns:a16="http://schemas.microsoft.com/office/drawing/2014/main" id="{2E987EAA-B0FE-4B51-AA08-551F22CA8150}"/>
                    </a:ext>
                  </a:extLst>
                </p:cNvPr>
                <p:cNvPicPr/>
                <p:nvPr/>
              </p:nvPicPr>
              <p:blipFill>
                <a:blip r:embed="rId209"/>
                <a:stretch>
                  <a:fillRect/>
                </a:stretch>
              </p:blipFill>
              <p:spPr>
                <a:xfrm>
                  <a:off x="10336661" y="1369112"/>
                  <a:ext cx="25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4" name="Freihand 133">
                  <a:extLst>
                    <a:ext uri="{FF2B5EF4-FFF2-40B4-BE49-F238E27FC236}">
                      <a16:creationId xmlns:a16="http://schemas.microsoft.com/office/drawing/2014/main" id="{9A035EBA-E70A-4A45-89E6-1F8A68732BC2}"/>
                    </a:ext>
                  </a:extLst>
                </p14:cNvPr>
                <p14:cNvContentPartPr/>
                <p14:nvPr/>
              </p14:nvContentPartPr>
              <p14:xfrm>
                <a:off x="10061261" y="1326272"/>
                <a:ext cx="314640" cy="19800"/>
              </p14:xfrm>
            </p:contentPart>
          </mc:Choice>
          <mc:Fallback>
            <p:pic>
              <p:nvPicPr>
                <p:cNvPr id="134" name="Freihand 133">
                  <a:extLst>
                    <a:ext uri="{FF2B5EF4-FFF2-40B4-BE49-F238E27FC236}">
                      <a16:creationId xmlns:a16="http://schemas.microsoft.com/office/drawing/2014/main" id="{9A035EBA-E70A-4A45-89E6-1F8A68732BC2}"/>
                    </a:ext>
                  </a:extLst>
                </p:cNvPr>
                <p:cNvPicPr/>
                <p:nvPr/>
              </p:nvPicPr>
              <p:blipFill>
                <a:blip r:embed="rId211"/>
                <a:stretch>
                  <a:fillRect/>
                </a:stretch>
              </p:blipFill>
              <p:spPr>
                <a:xfrm>
                  <a:off x="10056941" y="1321952"/>
                  <a:ext cx="323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6374F620-D4B6-4A3D-B203-AD23E116DA0A}"/>
                    </a:ext>
                  </a:extLst>
                </p14:cNvPr>
                <p14:cNvContentPartPr/>
                <p14:nvPr/>
              </p14:nvContentPartPr>
              <p14:xfrm>
                <a:off x="10281941" y="2247512"/>
                <a:ext cx="140400" cy="61200"/>
              </p14:xfrm>
            </p:contentPart>
          </mc:Choice>
          <mc:Fallback>
            <p:pic>
              <p:nvPicPr>
                <p:cNvPr id="137" name="Freihand 136">
                  <a:extLst>
                    <a:ext uri="{FF2B5EF4-FFF2-40B4-BE49-F238E27FC236}">
                      <a16:creationId xmlns:a16="http://schemas.microsoft.com/office/drawing/2014/main" id="{6374F620-D4B6-4A3D-B203-AD23E116DA0A}"/>
                    </a:ext>
                  </a:extLst>
                </p:cNvPr>
                <p:cNvPicPr/>
                <p:nvPr/>
              </p:nvPicPr>
              <p:blipFill>
                <a:blip r:embed="rId213"/>
                <a:stretch>
                  <a:fillRect/>
                </a:stretch>
              </p:blipFill>
              <p:spPr>
                <a:xfrm>
                  <a:off x="10277621" y="2243192"/>
                  <a:ext cx="149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8" name="Freihand 137">
                  <a:extLst>
                    <a:ext uri="{FF2B5EF4-FFF2-40B4-BE49-F238E27FC236}">
                      <a16:creationId xmlns:a16="http://schemas.microsoft.com/office/drawing/2014/main" id="{44550233-CAC0-42CF-9B79-5B2D5543B719}"/>
                    </a:ext>
                  </a:extLst>
                </p14:cNvPr>
                <p14:cNvContentPartPr/>
                <p14:nvPr/>
              </p14:nvContentPartPr>
              <p14:xfrm>
                <a:off x="10367261" y="2231672"/>
                <a:ext cx="64800" cy="103320"/>
              </p14:xfrm>
            </p:contentPart>
          </mc:Choice>
          <mc:Fallback>
            <p:pic>
              <p:nvPicPr>
                <p:cNvPr id="138" name="Freihand 137">
                  <a:extLst>
                    <a:ext uri="{FF2B5EF4-FFF2-40B4-BE49-F238E27FC236}">
                      <a16:creationId xmlns:a16="http://schemas.microsoft.com/office/drawing/2014/main" id="{44550233-CAC0-42CF-9B79-5B2D5543B719}"/>
                    </a:ext>
                  </a:extLst>
                </p:cNvPr>
                <p:cNvPicPr/>
                <p:nvPr/>
              </p:nvPicPr>
              <p:blipFill>
                <a:blip r:embed="rId215"/>
                <a:stretch>
                  <a:fillRect/>
                </a:stretch>
              </p:blipFill>
              <p:spPr>
                <a:xfrm>
                  <a:off x="10362941" y="2227352"/>
                  <a:ext cx="73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9" name="Freihand 138">
                  <a:extLst>
                    <a:ext uri="{FF2B5EF4-FFF2-40B4-BE49-F238E27FC236}">
                      <a16:creationId xmlns:a16="http://schemas.microsoft.com/office/drawing/2014/main" id="{608F9E75-D912-46D1-AD7E-C959EB399E6B}"/>
                    </a:ext>
                  </a:extLst>
                </p14:cNvPr>
                <p14:cNvContentPartPr/>
                <p14:nvPr/>
              </p14:nvContentPartPr>
              <p14:xfrm>
                <a:off x="10465901" y="2164712"/>
                <a:ext cx="98280" cy="95760"/>
              </p14:xfrm>
            </p:contentPart>
          </mc:Choice>
          <mc:Fallback>
            <p:pic>
              <p:nvPicPr>
                <p:cNvPr id="139" name="Freihand 138">
                  <a:extLst>
                    <a:ext uri="{FF2B5EF4-FFF2-40B4-BE49-F238E27FC236}">
                      <a16:creationId xmlns:a16="http://schemas.microsoft.com/office/drawing/2014/main" id="{608F9E75-D912-46D1-AD7E-C959EB399E6B}"/>
                    </a:ext>
                  </a:extLst>
                </p:cNvPr>
                <p:cNvPicPr/>
                <p:nvPr/>
              </p:nvPicPr>
              <p:blipFill>
                <a:blip r:embed="rId217"/>
                <a:stretch>
                  <a:fillRect/>
                </a:stretch>
              </p:blipFill>
              <p:spPr>
                <a:xfrm>
                  <a:off x="10461581" y="2160392"/>
                  <a:ext cx="106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0A44453B-AE1E-4F0C-8572-C51ADC0E65C2}"/>
                    </a:ext>
                  </a:extLst>
                </p14:cNvPr>
                <p14:cNvContentPartPr/>
                <p14:nvPr/>
              </p14:nvContentPartPr>
              <p14:xfrm>
                <a:off x="8655821" y="1871672"/>
                <a:ext cx="109800" cy="98640"/>
              </p14:xfrm>
            </p:contentPart>
          </mc:Choice>
          <mc:Fallback>
            <p:pic>
              <p:nvPicPr>
                <p:cNvPr id="141" name="Freihand 140">
                  <a:extLst>
                    <a:ext uri="{FF2B5EF4-FFF2-40B4-BE49-F238E27FC236}">
                      <a16:creationId xmlns:a16="http://schemas.microsoft.com/office/drawing/2014/main" id="{0A44453B-AE1E-4F0C-8572-C51ADC0E65C2}"/>
                    </a:ext>
                  </a:extLst>
                </p:cNvPr>
                <p:cNvPicPr/>
                <p:nvPr/>
              </p:nvPicPr>
              <p:blipFill>
                <a:blip r:embed="rId219"/>
                <a:stretch>
                  <a:fillRect/>
                </a:stretch>
              </p:blipFill>
              <p:spPr>
                <a:xfrm>
                  <a:off x="8651501" y="1867352"/>
                  <a:ext cx="118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82A2BEF5-1982-4CEF-A3D6-2A2F5163F5D7}"/>
                    </a:ext>
                  </a:extLst>
                </p14:cNvPr>
                <p14:cNvContentPartPr/>
                <p14:nvPr/>
              </p14:nvContentPartPr>
              <p14:xfrm>
                <a:off x="8737541" y="1968872"/>
                <a:ext cx="84960" cy="67320"/>
              </p14:xfrm>
            </p:contentPart>
          </mc:Choice>
          <mc:Fallback>
            <p:pic>
              <p:nvPicPr>
                <p:cNvPr id="142" name="Freihand 141">
                  <a:extLst>
                    <a:ext uri="{FF2B5EF4-FFF2-40B4-BE49-F238E27FC236}">
                      <a16:creationId xmlns:a16="http://schemas.microsoft.com/office/drawing/2014/main" id="{82A2BEF5-1982-4CEF-A3D6-2A2F5163F5D7}"/>
                    </a:ext>
                  </a:extLst>
                </p:cNvPr>
                <p:cNvPicPr/>
                <p:nvPr/>
              </p:nvPicPr>
              <p:blipFill>
                <a:blip r:embed="rId221"/>
                <a:stretch>
                  <a:fillRect/>
                </a:stretch>
              </p:blipFill>
              <p:spPr>
                <a:xfrm>
                  <a:off x="8733221" y="1964552"/>
                  <a:ext cx="9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D14F4FA0-6B51-45C1-8220-6043AB18CC62}"/>
                    </a:ext>
                  </a:extLst>
                </p14:cNvPr>
                <p14:cNvContentPartPr/>
                <p14:nvPr/>
              </p14:nvContentPartPr>
              <p14:xfrm>
                <a:off x="8901701" y="1884992"/>
                <a:ext cx="16560" cy="88560"/>
              </p14:xfrm>
            </p:contentPart>
          </mc:Choice>
          <mc:Fallback>
            <p:pic>
              <p:nvPicPr>
                <p:cNvPr id="143" name="Freihand 142">
                  <a:extLst>
                    <a:ext uri="{FF2B5EF4-FFF2-40B4-BE49-F238E27FC236}">
                      <a16:creationId xmlns:a16="http://schemas.microsoft.com/office/drawing/2014/main" id="{D14F4FA0-6B51-45C1-8220-6043AB18CC62}"/>
                    </a:ext>
                  </a:extLst>
                </p:cNvPr>
                <p:cNvPicPr/>
                <p:nvPr/>
              </p:nvPicPr>
              <p:blipFill>
                <a:blip r:embed="rId223"/>
                <a:stretch>
                  <a:fillRect/>
                </a:stretch>
              </p:blipFill>
              <p:spPr>
                <a:xfrm>
                  <a:off x="8897381" y="1880672"/>
                  <a:ext cx="25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B8B963C0-480D-4D89-B4AF-746108D03339}"/>
                    </a:ext>
                  </a:extLst>
                </p14:cNvPr>
                <p14:cNvContentPartPr/>
                <p14:nvPr/>
              </p14:nvContentPartPr>
              <p14:xfrm>
                <a:off x="8861381" y="1919552"/>
                <a:ext cx="74880" cy="14040"/>
              </p14:xfrm>
            </p:contentPart>
          </mc:Choice>
          <mc:Fallback>
            <p:pic>
              <p:nvPicPr>
                <p:cNvPr id="144" name="Freihand 143">
                  <a:extLst>
                    <a:ext uri="{FF2B5EF4-FFF2-40B4-BE49-F238E27FC236}">
                      <a16:creationId xmlns:a16="http://schemas.microsoft.com/office/drawing/2014/main" id="{B8B963C0-480D-4D89-B4AF-746108D03339}"/>
                    </a:ext>
                  </a:extLst>
                </p:cNvPr>
                <p:cNvPicPr/>
                <p:nvPr/>
              </p:nvPicPr>
              <p:blipFill>
                <a:blip r:embed="rId225"/>
                <a:stretch>
                  <a:fillRect/>
                </a:stretch>
              </p:blipFill>
              <p:spPr>
                <a:xfrm>
                  <a:off x="8857061" y="1915232"/>
                  <a:ext cx="83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6A1EF711-1DCA-45BD-A09B-61230111DA4F}"/>
                    </a:ext>
                  </a:extLst>
                </p14:cNvPr>
                <p14:cNvContentPartPr/>
                <p14:nvPr/>
              </p14:nvContentPartPr>
              <p14:xfrm>
                <a:off x="8949221" y="1842152"/>
                <a:ext cx="82080" cy="105840"/>
              </p14:xfrm>
            </p:contentPart>
          </mc:Choice>
          <mc:Fallback>
            <p:pic>
              <p:nvPicPr>
                <p:cNvPr id="145" name="Freihand 144">
                  <a:extLst>
                    <a:ext uri="{FF2B5EF4-FFF2-40B4-BE49-F238E27FC236}">
                      <a16:creationId xmlns:a16="http://schemas.microsoft.com/office/drawing/2014/main" id="{6A1EF711-1DCA-45BD-A09B-61230111DA4F}"/>
                    </a:ext>
                  </a:extLst>
                </p:cNvPr>
                <p:cNvPicPr/>
                <p:nvPr/>
              </p:nvPicPr>
              <p:blipFill>
                <a:blip r:embed="rId227"/>
                <a:stretch>
                  <a:fillRect/>
                </a:stretch>
              </p:blipFill>
              <p:spPr>
                <a:xfrm>
                  <a:off x="8944901" y="1837832"/>
                  <a:ext cx="90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DDA92BEB-6B8C-4676-A732-68255CB7B06D}"/>
                    </a:ext>
                  </a:extLst>
                </p14:cNvPr>
                <p14:cNvContentPartPr/>
                <p14:nvPr/>
              </p14:nvContentPartPr>
              <p14:xfrm>
                <a:off x="8923661" y="1825592"/>
                <a:ext cx="114840" cy="12960"/>
              </p14:xfrm>
            </p:contentPart>
          </mc:Choice>
          <mc:Fallback>
            <p:pic>
              <p:nvPicPr>
                <p:cNvPr id="146" name="Freihand 145">
                  <a:extLst>
                    <a:ext uri="{FF2B5EF4-FFF2-40B4-BE49-F238E27FC236}">
                      <a16:creationId xmlns:a16="http://schemas.microsoft.com/office/drawing/2014/main" id="{DDA92BEB-6B8C-4676-A732-68255CB7B06D}"/>
                    </a:ext>
                  </a:extLst>
                </p:cNvPr>
                <p:cNvPicPr/>
                <p:nvPr/>
              </p:nvPicPr>
              <p:blipFill>
                <a:blip r:embed="rId229"/>
                <a:stretch>
                  <a:fillRect/>
                </a:stretch>
              </p:blipFill>
              <p:spPr>
                <a:xfrm>
                  <a:off x="8919341" y="1821272"/>
                  <a:ext cx="123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942EE700-FB0F-4A3F-816F-ABBDA81A0B52}"/>
                    </a:ext>
                  </a:extLst>
                </p14:cNvPr>
                <p14:cNvContentPartPr/>
                <p14:nvPr/>
              </p14:nvContentPartPr>
              <p14:xfrm>
                <a:off x="9069461" y="1788512"/>
                <a:ext cx="51840" cy="156240"/>
              </p14:xfrm>
            </p:contentPart>
          </mc:Choice>
          <mc:Fallback>
            <p:pic>
              <p:nvPicPr>
                <p:cNvPr id="147" name="Freihand 146">
                  <a:extLst>
                    <a:ext uri="{FF2B5EF4-FFF2-40B4-BE49-F238E27FC236}">
                      <a16:creationId xmlns:a16="http://schemas.microsoft.com/office/drawing/2014/main" id="{942EE700-FB0F-4A3F-816F-ABBDA81A0B52}"/>
                    </a:ext>
                  </a:extLst>
                </p:cNvPr>
                <p:cNvPicPr/>
                <p:nvPr/>
              </p:nvPicPr>
              <p:blipFill>
                <a:blip r:embed="rId231"/>
                <a:stretch>
                  <a:fillRect/>
                </a:stretch>
              </p:blipFill>
              <p:spPr>
                <a:xfrm>
                  <a:off x="9065141" y="1784192"/>
                  <a:ext cx="60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3C40F7A5-5500-4970-8526-DD657EFE55F0}"/>
                    </a:ext>
                  </a:extLst>
                </p14:cNvPr>
                <p14:cNvContentPartPr/>
                <p14:nvPr/>
              </p14:nvContentPartPr>
              <p14:xfrm>
                <a:off x="9143621" y="1818032"/>
                <a:ext cx="40680" cy="78840"/>
              </p14:xfrm>
            </p:contentPart>
          </mc:Choice>
          <mc:Fallback>
            <p:pic>
              <p:nvPicPr>
                <p:cNvPr id="149" name="Freihand 148">
                  <a:extLst>
                    <a:ext uri="{FF2B5EF4-FFF2-40B4-BE49-F238E27FC236}">
                      <a16:creationId xmlns:a16="http://schemas.microsoft.com/office/drawing/2014/main" id="{3C40F7A5-5500-4970-8526-DD657EFE55F0}"/>
                    </a:ext>
                  </a:extLst>
                </p:cNvPr>
                <p:cNvPicPr/>
                <p:nvPr/>
              </p:nvPicPr>
              <p:blipFill>
                <a:blip r:embed="rId233"/>
                <a:stretch>
                  <a:fillRect/>
                </a:stretch>
              </p:blipFill>
              <p:spPr>
                <a:xfrm>
                  <a:off x="9139301" y="1813712"/>
                  <a:ext cx="49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9B7935E5-447C-4510-87A8-CC7DB770C3C2}"/>
                    </a:ext>
                  </a:extLst>
                </p14:cNvPr>
                <p14:cNvContentPartPr/>
                <p14:nvPr/>
              </p14:nvContentPartPr>
              <p14:xfrm>
                <a:off x="9163421" y="1746392"/>
                <a:ext cx="4320" cy="5760"/>
              </p14:xfrm>
            </p:contentPart>
          </mc:Choice>
          <mc:Fallback>
            <p:pic>
              <p:nvPicPr>
                <p:cNvPr id="150" name="Freihand 149">
                  <a:extLst>
                    <a:ext uri="{FF2B5EF4-FFF2-40B4-BE49-F238E27FC236}">
                      <a16:creationId xmlns:a16="http://schemas.microsoft.com/office/drawing/2014/main" id="{9B7935E5-447C-4510-87A8-CC7DB770C3C2}"/>
                    </a:ext>
                  </a:extLst>
                </p:cNvPr>
                <p:cNvPicPr/>
                <p:nvPr/>
              </p:nvPicPr>
              <p:blipFill>
                <a:blip r:embed="rId235"/>
                <a:stretch>
                  <a:fillRect/>
                </a:stretch>
              </p:blipFill>
              <p:spPr>
                <a:xfrm>
                  <a:off x="9159101" y="1742072"/>
                  <a:ext cx="12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Freihand 151">
                  <a:extLst>
                    <a:ext uri="{FF2B5EF4-FFF2-40B4-BE49-F238E27FC236}">
                      <a16:creationId xmlns:a16="http://schemas.microsoft.com/office/drawing/2014/main" id="{098E3306-9F12-4BC7-8511-9235382AB2C4}"/>
                    </a:ext>
                  </a:extLst>
                </p14:cNvPr>
                <p14:cNvContentPartPr/>
                <p14:nvPr/>
              </p14:nvContentPartPr>
              <p14:xfrm>
                <a:off x="9191861" y="1746032"/>
                <a:ext cx="35280" cy="193680"/>
              </p14:xfrm>
            </p:contentPart>
          </mc:Choice>
          <mc:Fallback>
            <p:pic>
              <p:nvPicPr>
                <p:cNvPr id="152" name="Freihand 151">
                  <a:extLst>
                    <a:ext uri="{FF2B5EF4-FFF2-40B4-BE49-F238E27FC236}">
                      <a16:creationId xmlns:a16="http://schemas.microsoft.com/office/drawing/2014/main" id="{098E3306-9F12-4BC7-8511-9235382AB2C4}"/>
                    </a:ext>
                  </a:extLst>
                </p:cNvPr>
                <p:cNvPicPr/>
                <p:nvPr/>
              </p:nvPicPr>
              <p:blipFill>
                <a:blip r:embed="rId237"/>
                <a:stretch>
                  <a:fillRect/>
                </a:stretch>
              </p:blipFill>
              <p:spPr>
                <a:xfrm>
                  <a:off x="9187541" y="1741712"/>
                  <a:ext cx="43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FA322F1A-0011-4D53-BB80-D73855030628}"/>
                    </a:ext>
                  </a:extLst>
                </p14:cNvPr>
                <p14:cNvContentPartPr/>
                <p14:nvPr/>
              </p14:nvContentPartPr>
              <p14:xfrm>
                <a:off x="9265661" y="1802552"/>
                <a:ext cx="18360" cy="134280"/>
              </p14:xfrm>
            </p:contentPart>
          </mc:Choice>
          <mc:Fallback>
            <p:pic>
              <p:nvPicPr>
                <p:cNvPr id="153" name="Freihand 152">
                  <a:extLst>
                    <a:ext uri="{FF2B5EF4-FFF2-40B4-BE49-F238E27FC236}">
                      <a16:creationId xmlns:a16="http://schemas.microsoft.com/office/drawing/2014/main" id="{FA322F1A-0011-4D53-BB80-D73855030628}"/>
                    </a:ext>
                  </a:extLst>
                </p:cNvPr>
                <p:cNvPicPr/>
                <p:nvPr/>
              </p:nvPicPr>
              <p:blipFill>
                <a:blip r:embed="rId239"/>
                <a:stretch>
                  <a:fillRect/>
                </a:stretch>
              </p:blipFill>
              <p:spPr>
                <a:xfrm>
                  <a:off x="9261341" y="1798232"/>
                  <a:ext cx="27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C1FD4A74-3B76-4D00-AE9A-C8CB2CF4C458}"/>
                    </a:ext>
                  </a:extLst>
                </p14:cNvPr>
                <p14:cNvContentPartPr/>
                <p14:nvPr/>
              </p14:nvContentPartPr>
              <p14:xfrm>
                <a:off x="9248381" y="1845752"/>
                <a:ext cx="87840" cy="18720"/>
              </p14:xfrm>
            </p:contentPart>
          </mc:Choice>
          <mc:Fallback>
            <p:pic>
              <p:nvPicPr>
                <p:cNvPr id="154" name="Freihand 153">
                  <a:extLst>
                    <a:ext uri="{FF2B5EF4-FFF2-40B4-BE49-F238E27FC236}">
                      <a16:creationId xmlns:a16="http://schemas.microsoft.com/office/drawing/2014/main" id="{C1FD4A74-3B76-4D00-AE9A-C8CB2CF4C458}"/>
                    </a:ext>
                  </a:extLst>
                </p:cNvPr>
                <p:cNvPicPr/>
                <p:nvPr/>
              </p:nvPicPr>
              <p:blipFill>
                <a:blip r:embed="rId241"/>
                <a:stretch>
                  <a:fillRect/>
                </a:stretch>
              </p:blipFill>
              <p:spPr>
                <a:xfrm>
                  <a:off x="9244061" y="1841432"/>
                  <a:ext cx="96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EC9AB741-2E82-4958-AB77-14CB01C64D99}"/>
                    </a:ext>
                  </a:extLst>
                </p14:cNvPr>
                <p14:cNvContentPartPr/>
                <p14:nvPr/>
              </p14:nvContentPartPr>
              <p14:xfrm>
                <a:off x="9361061" y="1757912"/>
                <a:ext cx="95400" cy="144000"/>
              </p14:xfrm>
            </p:contentPart>
          </mc:Choice>
          <mc:Fallback>
            <p:pic>
              <p:nvPicPr>
                <p:cNvPr id="155" name="Freihand 154">
                  <a:extLst>
                    <a:ext uri="{FF2B5EF4-FFF2-40B4-BE49-F238E27FC236}">
                      <a16:creationId xmlns:a16="http://schemas.microsoft.com/office/drawing/2014/main" id="{EC9AB741-2E82-4958-AB77-14CB01C64D99}"/>
                    </a:ext>
                  </a:extLst>
                </p:cNvPr>
                <p:cNvPicPr/>
                <p:nvPr/>
              </p:nvPicPr>
              <p:blipFill>
                <a:blip r:embed="rId243"/>
                <a:stretch>
                  <a:fillRect/>
                </a:stretch>
              </p:blipFill>
              <p:spPr>
                <a:xfrm>
                  <a:off x="9356741" y="1753592"/>
                  <a:ext cx="104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F2C584B8-EA99-4EEC-A6D5-F8669CBC667D}"/>
                    </a:ext>
                  </a:extLst>
                </p14:cNvPr>
                <p14:cNvContentPartPr/>
                <p14:nvPr/>
              </p14:nvContentPartPr>
              <p14:xfrm>
                <a:off x="10893581" y="1292072"/>
                <a:ext cx="8280" cy="124200"/>
              </p14:xfrm>
            </p:contentPart>
          </mc:Choice>
          <mc:Fallback>
            <p:pic>
              <p:nvPicPr>
                <p:cNvPr id="159" name="Freihand 158">
                  <a:extLst>
                    <a:ext uri="{FF2B5EF4-FFF2-40B4-BE49-F238E27FC236}">
                      <a16:creationId xmlns:a16="http://schemas.microsoft.com/office/drawing/2014/main" id="{F2C584B8-EA99-4EEC-A6D5-F8669CBC667D}"/>
                    </a:ext>
                  </a:extLst>
                </p:cNvPr>
                <p:cNvPicPr/>
                <p:nvPr/>
              </p:nvPicPr>
              <p:blipFill>
                <a:blip r:embed="rId245"/>
                <a:stretch>
                  <a:fillRect/>
                </a:stretch>
              </p:blipFill>
              <p:spPr>
                <a:xfrm>
                  <a:off x="10889261" y="1287752"/>
                  <a:ext cx="16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62D8DBF2-2DD4-400A-A345-882B4E8E6A08}"/>
                    </a:ext>
                  </a:extLst>
                </p14:cNvPr>
                <p14:cNvContentPartPr/>
                <p14:nvPr/>
              </p14:nvContentPartPr>
              <p14:xfrm>
                <a:off x="10856861" y="1350752"/>
                <a:ext cx="106560" cy="134640"/>
              </p14:xfrm>
            </p:contentPart>
          </mc:Choice>
          <mc:Fallback>
            <p:pic>
              <p:nvPicPr>
                <p:cNvPr id="160" name="Freihand 159">
                  <a:extLst>
                    <a:ext uri="{FF2B5EF4-FFF2-40B4-BE49-F238E27FC236}">
                      <a16:creationId xmlns:a16="http://schemas.microsoft.com/office/drawing/2014/main" id="{62D8DBF2-2DD4-400A-A345-882B4E8E6A08}"/>
                    </a:ext>
                  </a:extLst>
                </p:cNvPr>
                <p:cNvPicPr/>
                <p:nvPr/>
              </p:nvPicPr>
              <p:blipFill>
                <a:blip r:embed="rId247"/>
                <a:stretch>
                  <a:fillRect/>
                </a:stretch>
              </p:blipFill>
              <p:spPr>
                <a:xfrm>
                  <a:off x="10852541" y="1346432"/>
                  <a:ext cx="115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5" name="Freihand 164">
                  <a:extLst>
                    <a:ext uri="{FF2B5EF4-FFF2-40B4-BE49-F238E27FC236}">
                      <a16:creationId xmlns:a16="http://schemas.microsoft.com/office/drawing/2014/main" id="{55F154B0-A224-45AA-B5C1-24E258B3180D}"/>
                    </a:ext>
                  </a:extLst>
                </p14:cNvPr>
                <p14:cNvContentPartPr/>
                <p14:nvPr/>
              </p14:nvContentPartPr>
              <p14:xfrm>
                <a:off x="9669941" y="1419512"/>
                <a:ext cx="26640" cy="93960"/>
              </p14:xfrm>
            </p:contentPart>
          </mc:Choice>
          <mc:Fallback>
            <p:pic>
              <p:nvPicPr>
                <p:cNvPr id="165" name="Freihand 164">
                  <a:extLst>
                    <a:ext uri="{FF2B5EF4-FFF2-40B4-BE49-F238E27FC236}">
                      <a16:creationId xmlns:a16="http://schemas.microsoft.com/office/drawing/2014/main" id="{55F154B0-A224-45AA-B5C1-24E258B3180D}"/>
                    </a:ext>
                  </a:extLst>
                </p:cNvPr>
                <p:cNvPicPr/>
                <p:nvPr/>
              </p:nvPicPr>
              <p:blipFill>
                <a:blip r:embed="rId249"/>
                <a:stretch>
                  <a:fillRect/>
                </a:stretch>
              </p:blipFill>
              <p:spPr>
                <a:xfrm>
                  <a:off x="9665621" y="1415192"/>
                  <a:ext cx="35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Freihand 165">
                  <a:extLst>
                    <a:ext uri="{FF2B5EF4-FFF2-40B4-BE49-F238E27FC236}">
                      <a16:creationId xmlns:a16="http://schemas.microsoft.com/office/drawing/2014/main" id="{BB163A92-98A4-4116-BB63-1952EE49E68A}"/>
                    </a:ext>
                  </a:extLst>
                </p14:cNvPr>
                <p14:cNvContentPartPr/>
                <p14:nvPr/>
              </p14:nvContentPartPr>
              <p14:xfrm>
                <a:off x="9639701" y="1342112"/>
                <a:ext cx="136080" cy="81000"/>
              </p14:xfrm>
            </p:contentPart>
          </mc:Choice>
          <mc:Fallback>
            <p:pic>
              <p:nvPicPr>
                <p:cNvPr id="166" name="Freihand 165">
                  <a:extLst>
                    <a:ext uri="{FF2B5EF4-FFF2-40B4-BE49-F238E27FC236}">
                      <a16:creationId xmlns:a16="http://schemas.microsoft.com/office/drawing/2014/main" id="{BB163A92-98A4-4116-BB63-1952EE49E68A}"/>
                    </a:ext>
                  </a:extLst>
                </p:cNvPr>
                <p:cNvPicPr/>
                <p:nvPr/>
              </p:nvPicPr>
              <p:blipFill>
                <a:blip r:embed="rId251"/>
                <a:stretch>
                  <a:fillRect/>
                </a:stretch>
              </p:blipFill>
              <p:spPr>
                <a:xfrm>
                  <a:off x="9635381" y="1337792"/>
                  <a:ext cx="144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2" name="Freihand 161">
                  <a:extLst>
                    <a:ext uri="{FF2B5EF4-FFF2-40B4-BE49-F238E27FC236}">
                      <a16:creationId xmlns:a16="http://schemas.microsoft.com/office/drawing/2014/main" id="{5EB8B3CC-5547-4FCC-BA5C-8C34651A7864}"/>
                    </a:ext>
                  </a:extLst>
                </p14:cNvPr>
                <p14:cNvContentPartPr/>
                <p14:nvPr/>
              </p14:nvContentPartPr>
              <p14:xfrm>
                <a:off x="10218941" y="2012792"/>
                <a:ext cx="77400" cy="8280"/>
              </p14:xfrm>
            </p:contentPart>
          </mc:Choice>
          <mc:Fallback>
            <p:pic>
              <p:nvPicPr>
                <p:cNvPr id="162" name="Freihand 161">
                  <a:extLst>
                    <a:ext uri="{FF2B5EF4-FFF2-40B4-BE49-F238E27FC236}">
                      <a16:creationId xmlns:a16="http://schemas.microsoft.com/office/drawing/2014/main" id="{5EB8B3CC-5547-4FCC-BA5C-8C34651A7864}"/>
                    </a:ext>
                  </a:extLst>
                </p:cNvPr>
                <p:cNvPicPr/>
                <p:nvPr/>
              </p:nvPicPr>
              <p:blipFill>
                <a:blip r:embed="rId253"/>
                <a:stretch>
                  <a:fillRect/>
                </a:stretch>
              </p:blipFill>
              <p:spPr>
                <a:xfrm>
                  <a:off x="10214621" y="2008472"/>
                  <a:ext cx="86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3" name="Freihand 162">
                  <a:extLst>
                    <a:ext uri="{FF2B5EF4-FFF2-40B4-BE49-F238E27FC236}">
                      <a16:creationId xmlns:a16="http://schemas.microsoft.com/office/drawing/2014/main" id="{6F524056-FC13-44B7-946B-C85067DB699A}"/>
                    </a:ext>
                  </a:extLst>
                </p14:cNvPr>
                <p14:cNvContentPartPr/>
                <p14:nvPr/>
              </p14:nvContentPartPr>
              <p14:xfrm>
                <a:off x="10141901" y="1974992"/>
                <a:ext cx="103680" cy="61200"/>
              </p14:xfrm>
            </p:contentPart>
          </mc:Choice>
          <mc:Fallback>
            <p:pic>
              <p:nvPicPr>
                <p:cNvPr id="163" name="Freihand 162">
                  <a:extLst>
                    <a:ext uri="{FF2B5EF4-FFF2-40B4-BE49-F238E27FC236}">
                      <a16:creationId xmlns:a16="http://schemas.microsoft.com/office/drawing/2014/main" id="{6F524056-FC13-44B7-946B-C85067DB699A}"/>
                    </a:ext>
                  </a:extLst>
                </p:cNvPr>
                <p:cNvPicPr/>
                <p:nvPr/>
              </p:nvPicPr>
              <p:blipFill>
                <a:blip r:embed="rId255"/>
                <a:stretch>
                  <a:fillRect/>
                </a:stretch>
              </p:blipFill>
              <p:spPr>
                <a:xfrm>
                  <a:off x="10137581" y="1970672"/>
                  <a:ext cx="112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F51750ED-2C3D-4572-BCCC-1E5B03E7898F}"/>
                    </a:ext>
                  </a:extLst>
                </p14:cNvPr>
                <p14:cNvContentPartPr/>
                <p14:nvPr/>
              </p14:nvContentPartPr>
              <p14:xfrm>
                <a:off x="10459781" y="1999472"/>
                <a:ext cx="108720" cy="15480"/>
              </p14:xfrm>
            </p:contentPart>
          </mc:Choice>
          <mc:Fallback>
            <p:pic>
              <p:nvPicPr>
                <p:cNvPr id="168" name="Freihand 167">
                  <a:extLst>
                    <a:ext uri="{FF2B5EF4-FFF2-40B4-BE49-F238E27FC236}">
                      <a16:creationId xmlns:a16="http://schemas.microsoft.com/office/drawing/2014/main" id="{F51750ED-2C3D-4572-BCCC-1E5B03E7898F}"/>
                    </a:ext>
                  </a:extLst>
                </p:cNvPr>
                <p:cNvPicPr/>
                <p:nvPr/>
              </p:nvPicPr>
              <p:blipFill>
                <a:blip r:embed="rId257"/>
                <a:stretch>
                  <a:fillRect/>
                </a:stretch>
              </p:blipFill>
              <p:spPr>
                <a:xfrm>
                  <a:off x="10455461" y="1995152"/>
                  <a:ext cx="11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70C6A2BE-7C84-44EC-A633-EC2131808734}"/>
                    </a:ext>
                  </a:extLst>
                </p14:cNvPr>
                <p14:cNvContentPartPr/>
                <p14:nvPr/>
              </p14:nvContentPartPr>
              <p14:xfrm>
                <a:off x="10559501" y="1940432"/>
                <a:ext cx="112320" cy="106200"/>
              </p14:xfrm>
            </p:contentPart>
          </mc:Choice>
          <mc:Fallback>
            <p:pic>
              <p:nvPicPr>
                <p:cNvPr id="169" name="Freihand 168">
                  <a:extLst>
                    <a:ext uri="{FF2B5EF4-FFF2-40B4-BE49-F238E27FC236}">
                      <a16:creationId xmlns:a16="http://schemas.microsoft.com/office/drawing/2014/main" id="{70C6A2BE-7C84-44EC-A633-EC2131808734}"/>
                    </a:ext>
                  </a:extLst>
                </p:cNvPr>
                <p:cNvPicPr/>
                <p:nvPr/>
              </p:nvPicPr>
              <p:blipFill>
                <a:blip r:embed="rId259"/>
                <a:stretch>
                  <a:fillRect/>
                </a:stretch>
              </p:blipFill>
              <p:spPr>
                <a:xfrm>
                  <a:off x="10555181" y="1936112"/>
                  <a:ext cx="120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1" name="Freihand 170">
                  <a:extLst>
                    <a:ext uri="{FF2B5EF4-FFF2-40B4-BE49-F238E27FC236}">
                      <a16:creationId xmlns:a16="http://schemas.microsoft.com/office/drawing/2014/main" id="{A8F21EFF-2BFE-430A-8A24-2139C9627B15}"/>
                    </a:ext>
                  </a:extLst>
                </p14:cNvPr>
                <p14:cNvContentPartPr/>
                <p14:nvPr/>
              </p14:nvContentPartPr>
              <p14:xfrm>
                <a:off x="12151421" y="939632"/>
                <a:ext cx="125640" cy="178200"/>
              </p14:xfrm>
            </p:contentPart>
          </mc:Choice>
          <mc:Fallback>
            <p:pic>
              <p:nvPicPr>
                <p:cNvPr id="171" name="Freihand 170">
                  <a:extLst>
                    <a:ext uri="{FF2B5EF4-FFF2-40B4-BE49-F238E27FC236}">
                      <a16:creationId xmlns:a16="http://schemas.microsoft.com/office/drawing/2014/main" id="{A8F21EFF-2BFE-430A-8A24-2139C9627B15}"/>
                    </a:ext>
                  </a:extLst>
                </p:cNvPr>
                <p:cNvPicPr/>
                <p:nvPr/>
              </p:nvPicPr>
              <p:blipFill>
                <a:blip r:embed="rId261"/>
                <a:stretch>
                  <a:fillRect/>
                </a:stretch>
              </p:blipFill>
              <p:spPr>
                <a:xfrm>
                  <a:off x="12147101" y="935312"/>
                  <a:ext cx="134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3" name="Freihand 172">
                  <a:extLst>
                    <a:ext uri="{FF2B5EF4-FFF2-40B4-BE49-F238E27FC236}">
                      <a16:creationId xmlns:a16="http://schemas.microsoft.com/office/drawing/2014/main" id="{941F266C-4A05-408F-8130-1B167529A7BC}"/>
                    </a:ext>
                  </a:extLst>
                </p14:cNvPr>
                <p14:cNvContentPartPr/>
                <p14:nvPr/>
              </p14:nvContentPartPr>
              <p14:xfrm>
                <a:off x="11540141" y="891392"/>
                <a:ext cx="30600" cy="115200"/>
              </p14:xfrm>
            </p:contentPart>
          </mc:Choice>
          <mc:Fallback>
            <p:pic>
              <p:nvPicPr>
                <p:cNvPr id="173" name="Freihand 172">
                  <a:extLst>
                    <a:ext uri="{FF2B5EF4-FFF2-40B4-BE49-F238E27FC236}">
                      <a16:creationId xmlns:a16="http://schemas.microsoft.com/office/drawing/2014/main" id="{941F266C-4A05-408F-8130-1B167529A7BC}"/>
                    </a:ext>
                  </a:extLst>
                </p:cNvPr>
                <p:cNvPicPr/>
                <p:nvPr/>
              </p:nvPicPr>
              <p:blipFill>
                <a:blip r:embed="rId263"/>
                <a:stretch>
                  <a:fillRect/>
                </a:stretch>
              </p:blipFill>
              <p:spPr>
                <a:xfrm>
                  <a:off x="11535821" y="887072"/>
                  <a:ext cx="39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 name="Freihand 173">
                  <a:extLst>
                    <a:ext uri="{FF2B5EF4-FFF2-40B4-BE49-F238E27FC236}">
                      <a16:creationId xmlns:a16="http://schemas.microsoft.com/office/drawing/2014/main" id="{A0616349-2007-42D9-B64A-7D9B5E51EF42}"/>
                    </a:ext>
                  </a:extLst>
                </p14:cNvPr>
                <p14:cNvContentPartPr/>
                <p14:nvPr/>
              </p14:nvContentPartPr>
              <p14:xfrm>
                <a:off x="11468501" y="841712"/>
                <a:ext cx="129960" cy="171360"/>
              </p14:xfrm>
            </p:contentPart>
          </mc:Choice>
          <mc:Fallback>
            <p:pic>
              <p:nvPicPr>
                <p:cNvPr id="174" name="Freihand 173">
                  <a:extLst>
                    <a:ext uri="{FF2B5EF4-FFF2-40B4-BE49-F238E27FC236}">
                      <a16:creationId xmlns:a16="http://schemas.microsoft.com/office/drawing/2014/main" id="{A0616349-2007-42D9-B64A-7D9B5E51EF42}"/>
                    </a:ext>
                  </a:extLst>
                </p:cNvPr>
                <p:cNvPicPr/>
                <p:nvPr/>
              </p:nvPicPr>
              <p:blipFill>
                <a:blip r:embed="rId265"/>
                <a:stretch>
                  <a:fillRect/>
                </a:stretch>
              </p:blipFill>
              <p:spPr>
                <a:xfrm>
                  <a:off x="11464181" y="837392"/>
                  <a:ext cx="138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6" name="Freihand 175">
                  <a:extLst>
                    <a:ext uri="{FF2B5EF4-FFF2-40B4-BE49-F238E27FC236}">
                      <a16:creationId xmlns:a16="http://schemas.microsoft.com/office/drawing/2014/main" id="{4C22A1AF-476D-450B-8F74-A5F58549A761}"/>
                    </a:ext>
                  </a:extLst>
                </p14:cNvPr>
                <p14:cNvContentPartPr/>
                <p14:nvPr/>
              </p14:nvContentPartPr>
              <p14:xfrm>
                <a:off x="12126941" y="936752"/>
                <a:ext cx="118440" cy="209160"/>
              </p14:xfrm>
            </p:contentPart>
          </mc:Choice>
          <mc:Fallback>
            <p:pic>
              <p:nvPicPr>
                <p:cNvPr id="176" name="Freihand 175">
                  <a:extLst>
                    <a:ext uri="{FF2B5EF4-FFF2-40B4-BE49-F238E27FC236}">
                      <a16:creationId xmlns:a16="http://schemas.microsoft.com/office/drawing/2014/main" id="{4C22A1AF-476D-450B-8F74-A5F58549A761}"/>
                    </a:ext>
                  </a:extLst>
                </p:cNvPr>
                <p:cNvPicPr/>
                <p:nvPr/>
              </p:nvPicPr>
              <p:blipFill>
                <a:blip r:embed="rId267"/>
                <a:stretch>
                  <a:fillRect/>
                </a:stretch>
              </p:blipFill>
              <p:spPr>
                <a:xfrm>
                  <a:off x="12122621" y="932432"/>
                  <a:ext cx="127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8" name="Freihand 177">
                  <a:extLst>
                    <a:ext uri="{FF2B5EF4-FFF2-40B4-BE49-F238E27FC236}">
                      <a16:creationId xmlns:a16="http://schemas.microsoft.com/office/drawing/2014/main" id="{EFF13EAC-C85B-4449-B96E-71D77552CDB6}"/>
                    </a:ext>
                  </a:extLst>
                </p14:cNvPr>
                <p14:cNvContentPartPr/>
                <p14:nvPr/>
              </p14:nvContentPartPr>
              <p14:xfrm>
                <a:off x="12052421" y="918752"/>
                <a:ext cx="192960" cy="222840"/>
              </p14:xfrm>
            </p:contentPart>
          </mc:Choice>
          <mc:Fallback>
            <p:pic>
              <p:nvPicPr>
                <p:cNvPr id="178" name="Freihand 177">
                  <a:extLst>
                    <a:ext uri="{FF2B5EF4-FFF2-40B4-BE49-F238E27FC236}">
                      <a16:creationId xmlns:a16="http://schemas.microsoft.com/office/drawing/2014/main" id="{EFF13EAC-C85B-4449-B96E-71D77552CDB6}"/>
                    </a:ext>
                  </a:extLst>
                </p:cNvPr>
                <p:cNvPicPr/>
                <p:nvPr/>
              </p:nvPicPr>
              <p:blipFill>
                <a:blip r:embed="rId269"/>
                <a:stretch>
                  <a:fillRect/>
                </a:stretch>
              </p:blipFill>
              <p:spPr>
                <a:xfrm>
                  <a:off x="12048101" y="914432"/>
                  <a:ext cx="201600" cy="2314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51B61415-668F-5531-3972-4143A290DDAF}"/>
              </a:ext>
            </a:extLst>
          </p:cNvPr>
          <p:cNvGrpSpPr/>
          <p:nvPr/>
        </p:nvGrpSpPr>
        <p:grpSpPr>
          <a:xfrm>
            <a:off x="3644411" y="92062"/>
            <a:ext cx="611640" cy="276840"/>
            <a:chOff x="3644411" y="92062"/>
            <a:chExt cx="611640" cy="276840"/>
          </a:xfrm>
        </p:grpSpPr>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5325A9C4-28D4-495F-5783-F63227D4FA7A}"/>
                    </a:ext>
                  </a:extLst>
                </p14:cNvPr>
                <p14:cNvContentPartPr/>
                <p14:nvPr/>
              </p14:nvContentPartPr>
              <p14:xfrm>
                <a:off x="3748451" y="92782"/>
                <a:ext cx="32400" cy="192240"/>
              </p14:xfrm>
            </p:contentPart>
          </mc:Choice>
          <mc:Fallback xmlns="">
            <p:pic>
              <p:nvPicPr>
                <p:cNvPr id="13" name="Freihand 12">
                  <a:extLst>
                    <a:ext uri="{FF2B5EF4-FFF2-40B4-BE49-F238E27FC236}">
                      <a16:creationId xmlns:a16="http://schemas.microsoft.com/office/drawing/2014/main" id="{5325A9C4-28D4-495F-5783-F63227D4FA7A}"/>
                    </a:ext>
                  </a:extLst>
                </p:cNvPr>
                <p:cNvPicPr/>
                <p:nvPr/>
              </p:nvPicPr>
              <p:blipFill>
                <a:blip r:embed="rId3"/>
                <a:stretch>
                  <a:fillRect/>
                </a:stretch>
              </p:blipFill>
              <p:spPr>
                <a:xfrm>
                  <a:off x="3742331" y="86662"/>
                  <a:ext cx="44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EDE81A11-FFE8-99C9-AF5E-0D4954BF73A5}"/>
                    </a:ext>
                  </a:extLst>
                </p14:cNvPr>
                <p14:cNvContentPartPr/>
                <p14:nvPr/>
              </p14:nvContentPartPr>
              <p14:xfrm>
                <a:off x="3644411" y="266302"/>
                <a:ext cx="171720" cy="102600"/>
              </p14:xfrm>
            </p:contentPart>
          </mc:Choice>
          <mc:Fallback xmlns="">
            <p:pic>
              <p:nvPicPr>
                <p:cNvPr id="14" name="Freihand 13">
                  <a:extLst>
                    <a:ext uri="{FF2B5EF4-FFF2-40B4-BE49-F238E27FC236}">
                      <a16:creationId xmlns:a16="http://schemas.microsoft.com/office/drawing/2014/main" id="{EDE81A11-FFE8-99C9-AF5E-0D4954BF73A5}"/>
                    </a:ext>
                  </a:extLst>
                </p:cNvPr>
                <p:cNvPicPr/>
                <p:nvPr/>
              </p:nvPicPr>
              <p:blipFill>
                <a:blip r:embed="rId5"/>
                <a:stretch>
                  <a:fillRect/>
                </a:stretch>
              </p:blipFill>
              <p:spPr>
                <a:xfrm>
                  <a:off x="3638291" y="260182"/>
                  <a:ext cx="18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D1A243A5-B864-E510-3B9B-D782FA582CD8}"/>
                    </a:ext>
                  </a:extLst>
                </p14:cNvPr>
                <p14:cNvContentPartPr/>
                <p14:nvPr/>
              </p14:nvContentPartPr>
              <p14:xfrm>
                <a:off x="3675371" y="92062"/>
                <a:ext cx="199440" cy="35280"/>
              </p14:xfrm>
            </p:contentPart>
          </mc:Choice>
          <mc:Fallback xmlns="">
            <p:pic>
              <p:nvPicPr>
                <p:cNvPr id="15" name="Freihand 14">
                  <a:extLst>
                    <a:ext uri="{FF2B5EF4-FFF2-40B4-BE49-F238E27FC236}">
                      <a16:creationId xmlns:a16="http://schemas.microsoft.com/office/drawing/2014/main" id="{D1A243A5-B864-E510-3B9B-D782FA582CD8}"/>
                    </a:ext>
                  </a:extLst>
                </p:cNvPr>
                <p:cNvPicPr/>
                <p:nvPr/>
              </p:nvPicPr>
              <p:blipFill>
                <a:blip r:embed="rId7"/>
                <a:stretch>
                  <a:fillRect/>
                </a:stretch>
              </p:blipFill>
              <p:spPr>
                <a:xfrm>
                  <a:off x="3669251" y="85942"/>
                  <a:ext cx="211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D6B3E50E-F395-17AF-9F1B-0E46785FE9F1}"/>
                    </a:ext>
                  </a:extLst>
                </p14:cNvPr>
                <p14:cNvContentPartPr/>
                <p14:nvPr/>
              </p14:nvContentPartPr>
              <p14:xfrm>
                <a:off x="3983531" y="99262"/>
                <a:ext cx="272520" cy="238320"/>
              </p14:xfrm>
            </p:contentPart>
          </mc:Choice>
          <mc:Fallback xmlns="">
            <p:pic>
              <p:nvPicPr>
                <p:cNvPr id="16" name="Freihand 15">
                  <a:extLst>
                    <a:ext uri="{FF2B5EF4-FFF2-40B4-BE49-F238E27FC236}">
                      <a16:creationId xmlns:a16="http://schemas.microsoft.com/office/drawing/2014/main" id="{D6B3E50E-F395-17AF-9F1B-0E46785FE9F1}"/>
                    </a:ext>
                  </a:extLst>
                </p:cNvPr>
                <p:cNvPicPr/>
                <p:nvPr/>
              </p:nvPicPr>
              <p:blipFill>
                <a:blip r:embed="rId9"/>
                <a:stretch>
                  <a:fillRect/>
                </a:stretch>
              </p:blipFill>
              <p:spPr>
                <a:xfrm>
                  <a:off x="3977411" y="93142"/>
                  <a:ext cx="284760" cy="250560"/>
                </a:xfrm>
                <a:prstGeom prst="rect">
                  <a:avLst/>
                </a:prstGeom>
              </p:spPr>
            </p:pic>
          </mc:Fallback>
        </mc:AlternateContent>
      </p:grpSp>
      <p:grpSp>
        <p:nvGrpSpPr>
          <p:cNvPr id="22" name="Gruppieren 21">
            <a:extLst>
              <a:ext uri="{FF2B5EF4-FFF2-40B4-BE49-F238E27FC236}">
                <a16:creationId xmlns:a16="http://schemas.microsoft.com/office/drawing/2014/main" id="{3A8A1C52-B8A9-6B25-0816-6A0EAB6021A8}"/>
              </a:ext>
            </a:extLst>
          </p:cNvPr>
          <p:cNvGrpSpPr/>
          <p:nvPr/>
        </p:nvGrpSpPr>
        <p:grpSpPr>
          <a:xfrm>
            <a:off x="4713251" y="142822"/>
            <a:ext cx="401400" cy="209160"/>
            <a:chOff x="4713251" y="142822"/>
            <a:chExt cx="401400" cy="209160"/>
          </a:xfrm>
        </p:grpSpPr>
        <mc:AlternateContent xmlns:mc="http://schemas.openxmlformats.org/markup-compatibility/2006" xmlns:p14="http://schemas.microsoft.com/office/powerpoint/2010/main">
          <mc:Choice Requires="p14">
            <p:contentPart p14:bwMode="auto" r:id="rId10">
              <p14:nvContentPartPr>
                <p14:cNvPr id="19" name="Freihand 18">
                  <a:extLst>
                    <a:ext uri="{FF2B5EF4-FFF2-40B4-BE49-F238E27FC236}">
                      <a16:creationId xmlns:a16="http://schemas.microsoft.com/office/drawing/2014/main" id="{8E794218-8862-68D4-DBD3-1393CBF45531}"/>
                    </a:ext>
                  </a:extLst>
                </p14:cNvPr>
                <p14:cNvContentPartPr/>
                <p14:nvPr/>
              </p14:nvContentPartPr>
              <p14:xfrm>
                <a:off x="4713251" y="142822"/>
                <a:ext cx="159120" cy="209160"/>
              </p14:xfrm>
            </p:contentPart>
          </mc:Choice>
          <mc:Fallback xmlns="">
            <p:pic>
              <p:nvPicPr>
                <p:cNvPr id="19" name="Freihand 18">
                  <a:extLst>
                    <a:ext uri="{FF2B5EF4-FFF2-40B4-BE49-F238E27FC236}">
                      <a16:creationId xmlns:a16="http://schemas.microsoft.com/office/drawing/2014/main" id="{8E794218-8862-68D4-DBD3-1393CBF45531}"/>
                    </a:ext>
                  </a:extLst>
                </p:cNvPr>
                <p:cNvPicPr/>
                <p:nvPr/>
              </p:nvPicPr>
              <p:blipFill>
                <a:blip r:embed="rId11"/>
                <a:stretch>
                  <a:fillRect/>
                </a:stretch>
              </p:blipFill>
              <p:spPr>
                <a:xfrm>
                  <a:off x="4707131" y="136702"/>
                  <a:ext cx="171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FB66F9AC-CD3B-7AD3-871D-120C3EFC7680}"/>
                    </a:ext>
                  </a:extLst>
                </p14:cNvPr>
                <p14:cNvContentPartPr/>
                <p14:nvPr/>
              </p14:nvContentPartPr>
              <p14:xfrm>
                <a:off x="5008451" y="204742"/>
                <a:ext cx="97200" cy="31680"/>
              </p14:xfrm>
            </p:contentPart>
          </mc:Choice>
          <mc:Fallback xmlns="">
            <p:pic>
              <p:nvPicPr>
                <p:cNvPr id="20" name="Freihand 19">
                  <a:extLst>
                    <a:ext uri="{FF2B5EF4-FFF2-40B4-BE49-F238E27FC236}">
                      <a16:creationId xmlns:a16="http://schemas.microsoft.com/office/drawing/2014/main" id="{FB66F9AC-CD3B-7AD3-871D-120C3EFC7680}"/>
                    </a:ext>
                  </a:extLst>
                </p:cNvPr>
                <p:cNvPicPr/>
                <p:nvPr/>
              </p:nvPicPr>
              <p:blipFill>
                <a:blip r:embed="rId13"/>
                <a:stretch>
                  <a:fillRect/>
                </a:stretch>
              </p:blipFill>
              <p:spPr>
                <a:xfrm>
                  <a:off x="5002331" y="198622"/>
                  <a:ext cx="109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Freihand 20">
                  <a:extLst>
                    <a:ext uri="{FF2B5EF4-FFF2-40B4-BE49-F238E27FC236}">
                      <a16:creationId xmlns:a16="http://schemas.microsoft.com/office/drawing/2014/main" id="{D294543C-FA4E-1A78-1C1B-0288792CBB15}"/>
                    </a:ext>
                  </a:extLst>
                </p14:cNvPr>
                <p14:cNvContentPartPr/>
                <p14:nvPr/>
              </p14:nvContentPartPr>
              <p14:xfrm>
                <a:off x="4999811" y="281782"/>
                <a:ext cx="114840" cy="8640"/>
              </p14:xfrm>
            </p:contentPart>
          </mc:Choice>
          <mc:Fallback xmlns="">
            <p:pic>
              <p:nvPicPr>
                <p:cNvPr id="21" name="Freihand 20">
                  <a:extLst>
                    <a:ext uri="{FF2B5EF4-FFF2-40B4-BE49-F238E27FC236}">
                      <a16:creationId xmlns:a16="http://schemas.microsoft.com/office/drawing/2014/main" id="{D294543C-FA4E-1A78-1C1B-0288792CBB15}"/>
                    </a:ext>
                  </a:extLst>
                </p:cNvPr>
                <p:cNvPicPr/>
                <p:nvPr/>
              </p:nvPicPr>
              <p:blipFill>
                <a:blip r:embed="rId15"/>
                <a:stretch>
                  <a:fillRect/>
                </a:stretch>
              </p:blipFill>
              <p:spPr>
                <a:xfrm>
                  <a:off x="4993691" y="275662"/>
                  <a:ext cx="127080" cy="20880"/>
                </a:xfrm>
                <a:prstGeom prst="rect">
                  <a:avLst/>
                </a:prstGeom>
              </p:spPr>
            </p:pic>
          </mc:Fallback>
        </mc:AlternateContent>
      </p:grpSp>
      <p:grpSp>
        <p:nvGrpSpPr>
          <p:cNvPr id="47" name="Gruppieren 46">
            <a:extLst>
              <a:ext uri="{FF2B5EF4-FFF2-40B4-BE49-F238E27FC236}">
                <a16:creationId xmlns:a16="http://schemas.microsoft.com/office/drawing/2014/main" id="{55068BD7-E067-2BEA-1796-B73DD49A757D}"/>
              </a:ext>
            </a:extLst>
          </p:cNvPr>
          <p:cNvGrpSpPr/>
          <p:nvPr/>
        </p:nvGrpSpPr>
        <p:grpSpPr>
          <a:xfrm>
            <a:off x="5387171" y="117622"/>
            <a:ext cx="645480" cy="174240"/>
            <a:chOff x="5387171" y="117622"/>
            <a:chExt cx="645480" cy="174240"/>
          </a:xfrm>
        </p:grpSpPr>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60D9C3CF-79A0-BAB2-628C-7DC4D3D98320}"/>
                    </a:ext>
                  </a:extLst>
                </p14:cNvPr>
                <p14:cNvContentPartPr/>
                <p14:nvPr/>
              </p14:nvContentPartPr>
              <p14:xfrm>
                <a:off x="5387171" y="117622"/>
                <a:ext cx="79200" cy="174240"/>
              </p14:xfrm>
            </p:contentPart>
          </mc:Choice>
          <mc:Fallback xmlns="">
            <p:pic>
              <p:nvPicPr>
                <p:cNvPr id="23" name="Freihand 22">
                  <a:extLst>
                    <a:ext uri="{FF2B5EF4-FFF2-40B4-BE49-F238E27FC236}">
                      <a16:creationId xmlns:a16="http://schemas.microsoft.com/office/drawing/2014/main" id="{60D9C3CF-79A0-BAB2-628C-7DC4D3D98320}"/>
                    </a:ext>
                  </a:extLst>
                </p:cNvPr>
                <p:cNvPicPr/>
                <p:nvPr/>
              </p:nvPicPr>
              <p:blipFill>
                <a:blip r:embed="rId17"/>
                <a:stretch>
                  <a:fillRect/>
                </a:stretch>
              </p:blipFill>
              <p:spPr>
                <a:xfrm>
                  <a:off x="5381051" y="111502"/>
                  <a:ext cx="91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a:extLst>
                    <a:ext uri="{FF2B5EF4-FFF2-40B4-BE49-F238E27FC236}">
                      <a16:creationId xmlns:a16="http://schemas.microsoft.com/office/drawing/2014/main" id="{20F7E9CB-5749-8915-4606-03F1C706244A}"/>
                    </a:ext>
                  </a:extLst>
                </p14:cNvPr>
                <p14:cNvContentPartPr/>
                <p14:nvPr/>
              </p14:nvContentPartPr>
              <p14:xfrm>
                <a:off x="5426051" y="136702"/>
                <a:ext cx="88560" cy="7200"/>
              </p14:xfrm>
            </p:contentPart>
          </mc:Choice>
          <mc:Fallback xmlns="">
            <p:pic>
              <p:nvPicPr>
                <p:cNvPr id="24" name="Freihand 23">
                  <a:extLst>
                    <a:ext uri="{FF2B5EF4-FFF2-40B4-BE49-F238E27FC236}">
                      <a16:creationId xmlns:a16="http://schemas.microsoft.com/office/drawing/2014/main" id="{20F7E9CB-5749-8915-4606-03F1C706244A}"/>
                    </a:ext>
                  </a:extLst>
                </p:cNvPr>
                <p:cNvPicPr/>
                <p:nvPr/>
              </p:nvPicPr>
              <p:blipFill>
                <a:blip r:embed="rId19"/>
                <a:stretch>
                  <a:fillRect/>
                </a:stretch>
              </p:blipFill>
              <p:spPr>
                <a:xfrm>
                  <a:off x="5419931" y="130582"/>
                  <a:ext cx="100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Freihand 24">
                  <a:extLst>
                    <a:ext uri="{FF2B5EF4-FFF2-40B4-BE49-F238E27FC236}">
                      <a16:creationId xmlns:a16="http://schemas.microsoft.com/office/drawing/2014/main" id="{97E765AB-67E5-A69D-3283-F2CEE4E58A70}"/>
                    </a:ext>
                  </a:extLst>
                </p14:cNvPr>
                <p14:cNvContentPartPr/>
                <p14:nvPr/>
              </p14:nvContentPartPr>
              <p14:xfrm>
                <a:off x="5565371" y="125902"/>
                <a:ext cx="253800" cy="148320"/>
              </p14:xfrm>
            </p:contentPart>
          </mc:Choice>
          <mc:Fallback xmlns="">
            <p:pic>
              <p:nvPicPr>
                <p:cNvPr id="25" name="Freihand 24">
                  <a:extLst>
                    <a:ext uri="{FF2B5EF4-FFF2-40B4-BE49-F238E27FC236}">
                      <a16:creationId xmlns:a16="http://schemas.microsoft.com/office/drawing/2014/main" id="{97E765AB-67E5-A69D-3283-F2CEE4E58A70}"/>
                    </a:ext>
                  </a:extLst>
                </p:cNvPr>
                <p:cNvPicPr/>
                <p:nvPr/>
              </p:nvPicPr>
              <p:blipFill>
                <a:blip r:embed="rId21"/>
                <a:stretch>
                  <a:fillRect/>
                </a:stretch>
              </p:blipFill>
              <p:spPr>
                <a:xfrm>
                  <a:off x="5559251" y="119782"/>
                  <a:ext cx="266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Freihand 25">
                  <a:extLst>
                    <a:ext uri="{FF2B5EF4-FFF2-40B4-BE49-F238E27FC236}">
                      <a16:creationId xmlns:a16="http://schemas.microsoft.com/office/drawing/2014/main" id="{AC23EB55-F6B2-65F0-72C8-ED5CE199E5F4}"/>
                    </a:ext>
                  </a:extLst>
                </p14:cNvPr>
                <p14:cNvContentPartPr/>
                <p14:nvPr/>
              </p14:nvContentPartPr>
              <p14:xfrm>
                <a:off x="5926091" y="211582"/>
                <a:ext cx="106560" cy="21960"/>
              </p14:xfrm>
            </p:contentPart>
          </mc:Choice>
          <mc:Fallback xmlns="">
            <p:pic>
              <p:nvPicPr>
                <p:cNvPr id="26" name="Freihand 25">
                  <a:extLst>
                    <a:ext uri="{FF2B5EF4-FFF2-40B4-BE49-F238E27FC236}">
                      <a16:creationId xmlns:a16="http://schemas.microsoft.com/office/drawing/2014/main" id="{AC23EB55-F6B2-65F0-72C8-ED5CE199E5F4}"/>
                    </a:ext>
                  </a:extLst>
                </p:cNvPr>
                <p:cNvPicPr/>
                <p:nvPr/>
              </p:nvPicPr>
              <p:blipFill>
                <a:blip r:embed="rId23"/>
                <a:stretch>
                  <a:fillRect/>
                </a:stretch>
              </p:blipFill>
              <p:spPr>
                <a:xfrm>
                  <a:off x="5919971" y="205462"/>
                  <a:ext cx="118800" cy="34200"/>
                </a:xfrm>
                <a:prstGeom prst="rect">
                  <a:avLst/>
                </a:prstGeom>
              </p:spPr>
            </p:pic>
          </mc:Fallback>
        </mc:AlternateContent>
      </p:grpSp>
      <p:grpSp>
        <p:nvGrpSpPr>
          <p:cNvPr id="46" name="Gruppieren 45">
            <a:extLst>
              <a:ext uri="{FF2B5EF4-FFF2-40B4-BE49-F238E27FC236}">
                <a16:creationId xmlns:a16="http://schemas.microsoft.com/office/drawing/2014/main" id="{9A8C44B7-6532-B729-4E5C-3A77C433F344}"/>
              </a:ext>
            </a:extLst>
          </p:cNvPr>
          <p:cNvGrpSpPr/>
          <p:nvPr/>
        </p:nvGrpSpPr>
        <p:grpSpPr>
          <a:xfrm>
            <a:off x="6285011" y="131662"/>
            <a:ext cx="505800" cy="148320"/>
            <a:chOff x="6285011" y="131662"/>
            <a:chExt cx="505800" cy="148320"/>
          </a:xfrm>
        </p:grpSpPr>
        <mc:AlternateContent xmlns:mc="http://schemas.openxmlformats.org/markup-compatibility/2006" xmlns:p14="http://schemas.microsoft.com/office/powerpoint/2010/main">
          <mc:Choice Requires="p14">
            <p:contentPart p14:bwMode="auto" r:id="rId24">
              <p14:nvContentPartPr>
                <p14:cNvPr id="27" name="Freihand 26">
                  <a:extLst>
                    <a:ext uri="{FF2B5EF4-FFF2-40B4-BE49-F238E27FC236}">
                      <a16:creationId xmlns:a16="http://schemas.microsoft.com/office/drawing/2014/main" id="{555CFFC4-D9E3-0B99-EDC0-D5702E6D4853}"/>
                    </a:ext>
                  </a:extLst>
                </p14:cNvPr>
                <p14:cNvContentPartPr/>
                <p14:nvPr/>
              </p14:nvContentPartPr>
              <p14:xfrm>
                <a:off x="6285011" y="147142"/>
                <a:ext cx="8640" cy="131040"/>
              </p14:xfrm>
            </p:contentPart>
          </mc:Choice>
          <mc:Fallback xmlns="">
            <p:pic>
              <p:nvPicPr>
                <p:cNvPr id="27" name="Freihand 26">
                  <a:extLst>
                    <a:ext uri="{FF2B5EF4-FFF2-40B4-BE49-F238E27FC236}">
                      <a16:creationId xmlns:a16="http://schemas.microsoft.com/office/drawing/2014/main" id="{555CFFC4-D9E3-0B99-EDC0-D5702E6D4853}"/>
                    </a:ext>
                  </a:extLst>
                </p:cNvPr>
                <p:cNvPicPr/>
                <p:nvPr/>
              </p:nvPicPr>
              <p:blipFill>
                <a:blip r:embed="rId25"/>
                <a:stretch>
                  <a:fillRect/>
                </a:stretch>
              </p:blipFill>
              <p:spPr>
                <a:xfrm>
                  <a:off x="6278891" y="141022"/>
                  <a:ext cx="20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Freihand 27">
                  <a:extLst>
                    <a:ext uri="{FF2B5EF4-FFF2-40B4-BE49-F238E27FC236}">
                      <a16:creationId xmlns:a16="http://schemas.microsoft.com/office/drawing/2014/main" id="{DE7DBF9E-E9A1-A9EA-360E-FCCC74826D4F}"/>
                    </a:ext>
                  </a:extLst>
                </p14:cNvPr>
                <p14:cNvContentPartPr/>
                <p14:nvPr/>
              </p14:nvContentPartPr>
              <p14:xfrm>
                <a:off x="6369611" y="131662"/>
                <a:ext cx="77040" cy="147600"/>
              </p14:xfrm>
            </p:contentPart>
          </mc:Choice>
          <mc:Fallback xmlns="">
            <p:pic>
              <p:nvPicPr>
                <p:cNvPr id="28" name="Freihand 27">
                  <a:extLst>
                    <a:ext uri="{FF2B5EF4-FFF2-40B4-BE49-F238E27FC236}">
                      <a16:creationId xmlns:a16="http://schemas.microsoft.com/office/drawing/2014/main" id="{DE7DBF9E-E9A1-A9EA-360E-FCCC74826D4F}"/>
                    </a:ext>
                  </a:extLst>
                </p:cNvPr>
                <p:cNvPicPr/>
                <p:nvPr/>
              </p:nvPicPr>
              <p:blipFill>
                <a:blip r:embed="rId27"/>
                <a:stretch>
                  <a:fillRect/>
                </a:stretch>
              </p:blipFill>
              <p:spPr>
                <a:xfrm>
                  <a:off x="6363491" y="125542"/>
                  <a:ext cx="89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Freihand 28">
                  <a:extLst>
                    <a:ext uri="{FF2B5EF4-FFF2-40B4-BE49-F238E27FC236}">
                      <a16:creationId xmlns:a16="http://schemas.microsoft.com/office/drawing/2014/main" id="{A52B8997-8240-59F4-B6C1-92DCD01FD6E1}"/>
                    </a:ext>
                  </a:extLst>
                </p14:cNvPr>
                <p14:cNvContentPartPr/>
                <p14:nvPr/>
              </p14:nvContentPartPr>
              <p14:xfrm>
                <a:off x="6405971" y="141382"/>
                <a:ext cx="91080" cy="11160"/>
              </p14:xfrm>
            </p:contentPart>
          </mc:Choice>
          <mc:Fallback xmlns="">
            <p:pic>
              <p:nvPicPr>
                <p:cNvPr id="29" name="Freihand 28">
                  <a:extLst>
                    <a:ext uri="{FF2B5EF4-FFF2-40B4-BE49-F238E27FC236}">
                      <a16:creationId xmlns:a16="http://schemas.microsoft.com/office/drawing/2014/main" id="{A52B8997-8240-59F4-B6C1-92DCD01FD6E1}"/>
                    </a:ext>
                  </a:extLst>
                </p:cNvPr>
                <p:cNvPicPr/>
                <p:nvPr/>
              </p:nvPicPr>
              <p:blipFill>
                <a:blip r:embed="rId29"/>
                <a:stretch>
                  <a:fillRect/>
                </a:stretch>
              </p:blipFill>
              <p:spPr>
                <a:xfrm>
                  <a:off x="6399851" y="135262"/>
                  <a:ext cx="103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06D35118-E4DD-24E6-252D-636C6F1DED0A}"/>
                    </a:ext>
                  </a:extLst>
                </p14:cNvPr>
                <p14:cNvContentPartPr/>
                <p14:nvPr/>
              </p14:nvContentPartPr>
              <p14:xfrm>
                <a:off x="6536651" y="142102"/>
                <a:ext cx="92880" cy="134640"/>
              </p14:xfrm>
            </p:contentPart>
          </mc:Choice>
          <mc:Fallback xmlns="">
            <p:pic>
              <p:nvPicPr>
                <p:cNvPr id="30" name="Freihand 29">
                  <a:extLst>
                    <a:ext uri="{FF2B5EF4-FFF2-40B4-BE49-F238E27FC236}">
                      <a16:creationId xmlns:a16="http://schemas.microsoft.com/office/drawing/2014/main" id="{06D35118-E4DD-24E6-252D-636C6F1DED0A}"/>
                    </a:ext>
                  </a:extLst>
                </p:cNvPr>
                <p:cNvPicPr/>
                <p:nvPr/>
              </p:nvPicPr>
              <p:blipFill>
                <a:blip r:embed="rId31"/>
                <a:stretch>
                  <a:fillRect/>
                </a:stretch>
              </p:blipFill>
              <p:spPr>
                <a:xfrm>
                  <a:off x="6530531" y="135982"/>
                  <a:ext cx="105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F487D421-FD69-A195-0D85-4B091F47EB85}"/>
                    </a:ext>
                  </a:extLst>
                </p14:cNvPr>
                <p14:cNvContentPartPr/>
                <p14:nvPr/>
              </p14:nvContentPartPr>
              <p14:xfrm>
                <a:off x="6695411" y="147502"/>
                <a:ext cx="95400" cy="132480"/>
              </p14:xfrm>
            </p:contentPart>
          </mc:Choice>
          <mc:Fallback xmlns="">
            <p:pic>
              <p:nvPicPr>
                <p:cNvPr id="31" name="Freihand 30">
                  <a:extLst>
                    <a:ext uri="{FF2B5EF4-FFF2-40B4-BE49-F238E27FC236}">
                      <a16:creationId xmlns:a16="http://schemas.microsoft.com/office/drawing/2014/main" id="{F487D421-FD69-A195-0D85-4B091F47EB85}"/>
                    </a:ext>
                  </a:extLst>
                </p:cNvPr>
                <p:cNvPicPr/>
                <p:nvPr/>
              </p:nvPicPr>
              <p:blipFill>
                <a:blip r:embed="rId33"/>
                <a:stretch>
                  <a:fillRect/>
                </a:stretch>
              </p:blipFill>
              <p:spPr>
                <a:xfrm>
                  <a:off x="6689291" y="141382"/>
                  <a:ext cx="107640" cy="144720"/>
                </a:xfrm>
                <a:prstGeom prst="rect">
                  <a:avLst/>
                </a:prstGeom>
              </p:spPr>
            </p:pic>
          </mc:Fallback>
        </mc:AlternateContent>
      </p:grpSp>
      <p:grpSp>
        <p:nvGrpSpPr>
          <p:cNvPr id="42" name="Gruppieren 41">
            <a:extLst>
              <a:ext uri="{FF2B5EF4-FFF2-40B4-BE49-F238E27FC236}">
                <a16:creationId xmlns:a16="http://schemas.microsoft.com/office/drawing/2014/main" id="{33780BD5-0369-9C69-50AC-AAAD6F4A0FD7}"/>
              </a:ext>
            </a:extLst>
          </p:cNvPr>
          <p:cNvGrpSpPr/>
          <p:nvPr/>
        </p:nvGrpSpPr>
        <p:grpSpPr>
          <a:xfrm>
            <a:off x="9308651" y="189982"/>
            <a:ext cx="140040" cy="151920"/>
            <a:chOff x="9308651" y="189982"/>
            <a:chExt cx="140040" cy="151920"/>
          </a:xfrm>
        </p:grpSpPr>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05CBE24A-3EA9-3701-3123-0788689D2179}"/>
                    </a:ext>
                  </a:extLst>
                </p14:cNvPr>
                <p14:cNvContentPartPr/>
                <p14:nvPr/>
              </p14:nvContentPartPr>
              <p14:xfrm>
                <a:off x="9359771" y="189982"/>
                <a:ext cx="23040" cy="151920"/>
              </p14:xfrm>
            </p:contentPart>
          </mc:Choice>
          <mc:Fallback xmlns="">
            <p:pic>
              <p:nvPicPr>
                <p:cNvPr id="40" name="Freihand 39">
                  <a:extLst>
                    <a:ext uri="{FF2B5EF4-FFF2-40B4-BE49-F238E27FC236}">
                      <a16:creationId xmlns:a16="http://schemas.microsoft.com/office/drawing/2014/main" id="{05CBE24A-3EA9-3701-3123-0788689D2179}"/>
                    </a:ext>
                  </a:extLst>
                </p:cNvPr>
                <p:cNvPicPr/>
                <p:nvPr/>
              </p:nvPicPr>
              <p:blipFill>
                <a:blip r:embed="rId35"/>
                <a:stretch>
                  <a:fillRect/>
                </a:stretch>
              </p:blipFill>
              <p:spPr>
                <a:xfrm>
                  <a:off x="9353651" y="183862"/>
                  <a:ext cx="35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56418EB9-2C00-8E81-F3D7-AA2F59AD2213}"/>
                    </a:ext>
                  </a:extLst>
                </p14:cNvPr>
                <p14:cNvContentPartPr/>
                <p14:nvPr/>
              </p14:nvContentPartPr>
              <p14:xfrm>
                <a:off x="9308651" y="243622"/>
                <a:ext cx="140040" cy="12240"/>
              </p14:xfrm>
            </p:contentPart>
          </mc:Choice>
          <mc:Fallback xmlns="">
            <p:pic>
              <p:nvPicPr>
                <p:cNvPr id="41" name="Freihand 40">
                  <a:extLst>
                    <a:ext uri="{FF2B5EF4-FFF2-40B4-BE49-F238E27FC236}">
                      <a16:creationId xmlns:a16="http://schemas.microsoft.com/office/drawing/2014/main" id="{56418EB9-2C00-8E81-F3D7-AA2F59AD2213}"/>
                    </a:ext>
                  </a:extLst>
                </p:cNvPr>
                <p:cNvPicPr/>
                <p:nvPr/>
              </p:nvPicPr>
              <p:blipFill>
                <a:blip r:embed="rId37"/>
                <a:stretch>
                  <a:fillRect/>
                </a:stretch>
              </p:blipFill>
              <p:spPr>
                <a:xfrm>
                  <a:off x="9302531" y="237502"/>
                  <a:ext cx="152280" cy="24480"/>
                </a:xfrm>
                <a:prstGeom prst="rect">
                  <a:avLst/>
                </a:prstGeom>
              </p:spPr>
            </p:pic>
          </mc:Fallback>
        </mc:AlternateContent>
      </p:grpSp>
      <p:grpSp>
        <p:nvGrpSpPr>
          <p:cNvPr id="52" name="Gruppieren 51">
            <a:extLst>
              <a:ext uri="{FF2B5EF4-FFF2-40B4-BE49-F238E27FC236}">
                <a16:creationId xmlns:a16="http://schemas.microsoft.com/office/drawing/2014/main" id="{2CD7FEF3-A32E-4D2A-BED3-852F5C13283E}"/>
              </a:ext>
            </a:extLst>
          </p:cNvPr>
          <p:cNvGrpSpPr/>
          <p:nvPr/>
        </p:nvGrpSpPr>
        <p:grpSpPr>
          <a:xfrm>
            <a:off x="8585051" y="90262"/>
            <a:ext cx="545760" cy="252720"/>
            <a:chOff x="8585051" y="90262"/>
            <a:chExt cx="545760" cy="252720"/>
          </a:xfrm>
        </p:grpSpPr>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99899832-5CA3-5FFD-D5DF-79002BDD4616}"/>
                    </a:ext>
                  </a:extLst>
                </p14:cNvPr>
                <p14:cNvContentPartPr/>
                <p14:nvPr/>
              </p14:nvContentPartPr>
              <p14:xfrm>
                <a:off x="8603051" y="91702"/>
                <a:ext cx="178560" cy="251280"/>
              </p14:xfrm>
            </p:contentPart>
          </mc:Choice>
          <mc:Fallback xmlns="">
            <p:pic>
              <p:nvPicPr>
                <p:cNvPr id="37" name="Freihand 36">
                  <a:extLst>
                    <a:ext uri="{FF2B5EF4-FFF2-40B4-BE49-F238E27FC236}">
                      <a16:creationId xmlns:a16="http://schemas.microsoft.com/office/drawing/2014/main" id="{99899832-5CA3-5FFD-D5DF-79002BDD4616}"/>
                    </a:ext>
                  </a:extLst>
                </p:cNvPr>
                <p:cNvPicPr/>
                <p:nvPr/>
              </p:nvPicPr>
              <p:blipFill>
                <a:blip r:embed="rId39"/>
                <a:stretch>
                  <a:fillRect/>
                </a:stretch>
              </p:blipFill>
              <p:spPr>
                <a:xfrm>
                  <a:off x="8596931" y="85582"/>
                  <a:ext cx="190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D50BB492-A0E3-598F-7B23-1643AB14600A}"/>
                    </a:ext>
                  </a:extLst>
                </p14:cNvPr>
                <p14:cNvContentPartPr/>
                <p14:nvPr/>
              </p14:nvContentPartPr>
              <p14:xfrm>
                <a:off x="8848211" y="150742"/>
                <a:ext cx="101880" cy="158760"/>
              </p14:xfrm>
            </p:contentPart>
          </mc:Choice>
          <mc:Fallback xmlns="">
            <p:pic>
              <p:nvPicPr>
                <p:cNvPr id="38" name="Freihand 37">
                  <a:extLst>
                    <a:ext uri="{FF2B5EF4-FFF2-40B4-BE49-F238E27FC236}">
                      <a16:creationId xmlns:a16="http://schemas.microsoft.com/office/drawing/2014/main" id="{D50BB492-A0E3-598F-7B23-1643AB14600A}"/>
                    </a:ext>
                  </a:extLst>
                </p:cNvPr>
                <p:cNvPicPr/>
                <p:nvPr/>
              </p:nvPicPr>
              <p:blipFill>
                <a:blip r:embed="rId41"/>
                <a:stretch>
                  <a:fillRect/>
                </a:stretch>
              </p:blipFill>
              <p:spPr>
                <a:xfrm>
                  <a:off x="8842091" y="144622"/>
                  <a:ext cx="114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3D72CDE3-E2EB-02FB-7CE6-AE6604D9B6B3}"/>
                    </a:ext>
                  </a:extLst>
                </p14:cNvPr>
                <p14:cNvContentPartPr/>
                <p14:nvPr/>
              </p14:nvContentPartPr>
              <p14:xfrm>
                <a:off x="8994371" y="164062"/>
                <a:ext cx="136440" cy="142560"/>
              </p14:xfrm>
            </p:contentPart>
          </mc:Choice>
          <mc:Fallback xmlns="">
            <p:pic>
              <p:nvPicPr>
                <p:cNvPr id="39" name="Freihand 38">
                  <a:extLst>
                    <a:ext uri="{FF2B5EF4-FFF2-40B4-BE49-F238E27FC236}">
                      <a16:creationId xmlns:a16="http://schemas.microsoft.com/office/drawing/2014/main" id="{3D72CDE3-E2EB-02FB-7CE6-AE6604D9B6B3}"/>
                    </a:ext>
                  </a:extLst>
                </p:cNvPr>
                <p:cNvPicPr/>
                <p:nvPr/>
              </p:nvPicPr>
              <p:blipFill>
                <a:blip r:embed="rId43"/>
                <a:stretch>
                  <a:fillRect/>
                </a:stretch>
              </p:blipFill>
              <p:spPr>
                <a:xfrm>
                  <a:off x="8988251" y="157942"/>
                  <a:ext cx="148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8CB95109-A701-B575-A3D0-1B553D66CA4D}"/>
                    </a:ext>
                  </a:extLst>
                </p14:cNvPr>
                <p14:cNvContentPartPr/>
                <p14:nvPr/>
              </p14:nvContentPartPr>
              <p14:xfrm>
                <a:off x="8585051" y="90262"/>
                <a:ext cx="134640" cy="172440"/>
              </p14:xfrm>
            </p:contentPart>
          </mc:Choice>
          <mc:Fallback xmlns="">
            <p:pic>
              <p:nvPicPr>
                <p:cNvPr id="48" name="Freihand 47">
                  <a:extLst>
                    <a:ext uri="{FF2B5EF4-FFF2-40B4-BE49-F238E27FC236}">
                      <a16:creationId xmlns:a16="http://schemas.microsoft.com/office/drawing/2014/main" id="{8CB95109-A701-B575-A3D0-1B553D66CA4D}"/>
                    </a:ext>
                  </a:extLst>
                </p:cNvPr>
                <p:cNvPicPr/>
                <p:nvPr/>
              </p:nvPicPr>
              <p:blipFill>
                <a:blip r:embed="rId45"/>
                <a:stretch>
                  <a:fillRect/>
                </a:stretch>
              </p:blipFill>
              <p:spPr>
                <a:xfrm>
                  <a:off x="8578931" y="84142"/>
                  <a:ext cx="146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1A4B99C6-7F47-20E3-951B-E3248445975A}"/>
                    </a:ext>
                  </a:extLst>
                </p14:cNvPr>
                <p14:cNvContentPartPr/>
                <p14:nvPr/>
              </p14:nvContentPartPr>
              <p14:xfrm>
                <a:off x="8622131" y="254782"/>
                <a:ext cx="187200" cy="34200"/>
              </p14:xfrm>
            </p:contentPart>
          </mc:Choice>
          <mc:Fallback xmlns="">
            <p:pic>
              <p:nvPicPr>
                <p:cNvPr id="50" name="Freihand 49">
                  <a:extLst>
                    <a:ext uri="{FF2B5EF4-FFF2-40B4-BE49-F238E27FC236}">
                      <a16:creationId xmlns:a16="http://schemas.microsoft.com/office/drawing/2014/main" id="{1A4B99C6-7F47-20E3-951B-E3248445975A}"/>
                    </a:ext>
                  </a:extLst>
                </p:cNvPr>
                <p:cNvPicPr/>
                <p:nvPr/>
              </p:nvPicPr>
              <p:blipFill>
                <a:blip r:embed="rId47"/>
                <a:stretch>
                  <a:fillRect/>
                </a:stretch>
              </p:blipFill>
              <p:spPr>
                <a:xfrm>
                  <a:off x="8616011" y="248662"/>
                  <a:ext cx="199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43816181-8D2A-482A-0115-F8E066972FE7}"/>
                    </a:ext>
                  </a:extLst>
                </p14:cNvPr>
                <p14:cNvContentPartPr/>
                <p14:nvPr/>
              </p14:nvContentPartPr>
              <p14:xfrm>
                <a:off x="8601611" y="108262"/>
                <a:ext cx="174240" cy="178560"/>
              </p14:xfrm>
            </p:contentPart>
          </mc:Choice>
          <mc:Fallback xmlns="">
            <p:pic>
              <p:nvPicPr>
                <p:cNvPr id="51" name="Freihand 50">
                  <a:extLst>
                    <a:ext uri="{FF2B5EF4-FFF2-40B4-BE49-F238E27FC236}">
                      <a16:creationId xmlns:a16="http://schemas.microsoft.com/office/drawing/2014/main" id="{43816181-8D2A-482A-0115-F8E066972FE7}"/>
                    </a:ext>
                  </a:extLst>
                </p:cNvPr>
                <p:cNvPicPr/>
                <p:nvPr/>
              </p:nvPicPr>
              <p:blipFill>
                <a:blip r:embed="rId49"/>
                <a:stretch>
                  <a:fillRect/>
                </a:stretch>
              </p:blipFill>
              <p:spPr>
                <a:xfrm>
                  <a:off x="8595491" y="102142"/>
                  <a:ext cx="186480" cy="190800"/>
                </a:xfrm>
                <a:prstGeom prst="rect">
                  <a:avLst/>
                </a:prstGeom>
              </p:spPr>
            </p:pic>
          </mc:Fallback>
        </mc:AlternateContent>
      </p:grpSp>
      <p:grpSp>
        <p:nvGrpSpPr>
          <p:cNvPr id="59" name="Gruppieren 58">
            <a:extLst>
              <a:ext uri="{FF2B5EF4-FFF2-40B4-BE49-F238E27FC236}">
                <a16:creationId xmlns:a16="http://schemas.microsoft.com/office/drawing/2014/main" id="{DCE7EED7-37CF-A2FA-ED3E-C0AE3A9DB968}"/>
              </a:ext>
            </a:extLst>
          </p:cNvPr>
          <p:cNvGrpSpPr/>
          <p:nvPr/>
        </p:nvGrpSpPr>
        <p:grpSpPr>
          <a:xfrm>
            <a:off x="7657691" y="149662"/>
            <a:ext cx="724320" cy="253080"/>
            <a:chOff x="7657691" y="149662"/>
            <a:chExt cx="724320" cy="253080"/>
          </a:xfrm>
        </p:grpSpPr>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F3F54E4-7ECE-113F-3217-F43688F6FE42}"/>
                    </a:ext>
                  </a:extLst>
                </p14:cNvPr>
                <p14:cNvContentPartPr/>
                <p14:nvPr/>
              </p14:nvContentPartPr>
              <p14:xfrm>
                <a:off x="7657691" y="178822"/>
                <a:ext cx="113760" cy="142200"/>
              </p14:xfrm>
            </p:contentPart>
          </mc:Choice>
          <mc:Fallback xmlns="">
            <p:pic>
              <p:nvPicPr>
                <p:cNvPr id="33" name="Freihand 32">
                  <a:extLst>
                    <a:ext uri="{FF2B5EF4-FFF2-40B4-BE49-F238E27FC236}">
                      <a16:creationId xmlns:a16="http://schemas.microsoft.com/office/drawing/2014/main" id="{AF3F54E4-7ECE-113F-3217-F43688F6FE42}"/>
                    </a:ext>
                  </a:extLst>
                </p:cNvPr>
                <p:cNvPicPr/>
                <p:nvPr/>
              </p:nvPicPr>
              <p:blipFill>
                <a:blip r:embed="rId51"/>
                <a:stretch>
                  <a:fillRect/>
                </a:stretch>
              </p:blipFill>
              <p:spPr>
                <a:xfrm>
                  <a:off x="7651571" y="172702"/>
                  <a:ext cx="12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09AB471-A138-5606-B102-76EC18F9451A}"/>
                    </a:ext>
                  </a:extLst>
                </p14:cNvPr>
                <p14:cNvContentPartPr/>
                <p14:nvPr/>
              </p14:nvContentPartPr>
              <p14:xfrm>
                <a:off x="7903931" y="149662"/>
                <a:ext cx="144360" cy="133560"/>
              </p14:xfrm>
            </p:contentPart>
          </mc:Choice>
          <mc:Fallback xmlns="">
            <p:pic>
              <p:nvPicPr>
                <p:cNvPr id="34" name="Freihand 33">
                  <a:extLst>
                    <a:ext uri="{FF2B5EF4-FFF2-40B4-BE49-F238E27FC236}">
                      <a16:creationId xmlns:a16="http://schemas.microsoft.com/office/drawing/2014/main" id="{009AB471-A138-5606-B102-76EC18F9451A}"/>
                    </a:ext>
                  </a:extLst>
                </p:cNvPr>
                <p:cNvPicPr/>
                <p:nvPr/>
              </p:nvPicPr>
              <p:blipFill>
                <a:blip r:embed="rId53"/>
                <a:stretch>
                  <a:fillRect/>
                </a:stretch>
              </p:blipFill>
              <p:spPr>
                <a:xfrm>
                  <a:off x="7897811" y="143542"/>
                  <a:ext cx="156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25270785-0ACA-0832-53C2-AF4286ECE364}"/>
                    </a:ext>
                  </a:extLst>
                </p14:cNvPr>
                <p14:cNvContentPartPr/>
                <p14:nvPr/>
              </p14:nvContentPartPr>
              <p14:xfrm>
                <a:off x="8262851" y="206542"/>
                <a:ext cx="107280" cy="9000"/>
              </p14:xfrm>
            </p:contentPart>
          </mc:Choice>
          <mc:Fallback xmlns="">
            <p:pic>
              <p:nvPicPr>
                <p:cNvPr id="35" name="Freihand 34">
                  <a:extLst>
                    <a:ext uri="{FF2B5EF4-FFF2-40B4-BE49-F238E27FC236}">
                      <a16:creationId xmlns:a16="http://schemas.microsoft.com/office/drawing/2014/main" id="{25270785-0ACA-0832-53C2-AF4286ECE364}"/>
                    </a:ext>
                  </a:extLst>
                </p:cNvPr>
                <p:cNvPicPr/>
                <p:nvPr/>
              </p:nvPicPr>
              <p:blipFill>
                <a:blip r:embed="rId55"/>
                <a:stretch>
                  <a:fillRect/>
                </a:stretch>
              </p:blipFill>
              <p:spPr>
                <a:xfrm>
                  <a:off x="8256731" y="200422"/>
                  <a:ext cx="119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D7484F89-EB59-AC12-F1D8-3F2788ADB2A2}"/>
                    </a:ext>
                  </a:extLst>
                </p14:cNvPr>
                <p14:cNvContentPartPr/>
                <p14:nvPr/>
              </p14:nvContentPartPr>
              <p14:xfrm>
                <a:off x="8258891" y="261622"/>
                <a:ext cx="123120" cy="14760"/>
              </p14:xfrm>
            </p:contentPart>
          </mc:Choice>
          <mc:Fallback xmlns="">
            <p:pic>
              <p:nvPicPr>
                <p:cNvPr id="36" name="Freihand 35">
                  <a:extLst>
                    <a:ext uri="{FF2B5EF4-FFF2-40B4-BE49-F238E27FC236}">
                      <a16:creationId xmlns:a16="http://schemas.microsoft.com/office/drawing/2014/main" id="{D7484F89-EB59-AC12-F1D8-3F2788ADB2A2}"/>
                    </a:ext>
                  </a:extLst>
                </p:cNvPr>
                <p:cNvPicPr/>
                <p:nvPr/>
              </p:nvPicPr>
              <p:blipFill>
                <a:blip r:embed="rId57"/>
                <a:stretch>
                  <a:fillRect/>
                </a:stretch>
              </p:blipFill>
              <p:spPr>
                <a:xfrm>
                  <a:off x="8252771" y="255502"/>
                  <a:ext cx="135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Freihand 57">
                  <a:extLst>
                    <a:ext uri="{FF2B5EF4-FFF2-40B4-BE49-F238E27FC236}">
                      <a16:creationId xmlns:a16="http://schemas.microsoft.com/office/drawing/2014/main" id="{A4602B17-E517-A00C-4391-CAA9829CE7B3}"/>
                    </a:ext>
                  </a:extLst>
                </p14:cNvPr>
                <p14:cNvContentPartPr/>
                <p14:nvPr/>
              </p14:nvContentPartPr>
              <p14:xfrm>
                <a:off x="8149451" y="211942"/>
                <a:ext cx="72360" cy="190800"/>
              </p14:xfrm>
            </p:contentPart>
          </mc:Choice>
          <mc:Fallback xmlns="">
            <p:pic>
              <p:nvPicPr>
                <p:cNvPr id="58" name="Freihand 57">
                  <a:extLst>
                    <a:ext uri="{FF2B5EF4-FFF2-40B4-BE49-F238E27FC236}">
                      <a16:creationId xmlns:a16="http://schemas.microsoft.com/office/drawing/2014/main" id="{A4602B17-E517-A00C-4391-CAA9829CE7B3}"/>
                    </a:ext>
                  </a:extLst>
                </p:cNvPr>
                <p:cNvPicPr/>
                <p:nvPr/>
              </p:nvPicPr>
              <p:blipFill>
                <a:blip r:embed="rId59"/>
                <a:stretch>
                  <a:fillRect/>
                </a:stretch>
              </p:blipFill>
              <p:spPr>
                <a:xfrm>
                  <a:off x="8143331" y="205822"/>
                  <a:ext cx="8460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64" name="Freihand 63">
                <a:extLst>
                  <a:ext uri="{FF2B5EF4-FFF2-40B4-BE49-F238E27FC236}">
                    <a16:creationId xmlns:a16="http://schemas.microsoft.com/office/drawing/2014/main" id="{39762C1C-CB00-CF43-6B0B-6221B82709CC}"/>
                  </a:ext>
                </a:extLst>
              </p14:cNvPr>
              <p14:cNvContentPartPr/>
              <p14:nvPr/>
            </p14:nvContentPartPr>
            <p14:xfrm>
              <a:off x="5192771" y="1486702"/>
              <a:ext cx="12600" cy="9000"/>
            </p14:xfrm>
          </p:contentPart>
        </mc:Choice>
        <mc:Fallback xmlns="">
          <p:pic>
            <p:nvPicPr>
              <p:cNvPr id="64" name="Freihand 63">
                <a:extLst>
                  <a:ext uri="{FF2B5EF4-FFF2-40B4-BE49-F238E27FC236}">
                    <a16:creationId xmlns:a16="http://schemas.microsoft.com/office/drawing/2014/main" id="{39762C1C-CB00-CF43-6B0B-6221B82709CC}"/>
                  </a:ext>
                </a:extLst>
              </p:cNvPr>
              <p:cNvPicPr/>
              <p:nvPr/>
            </p:nvPicPr>
            <p:blipFill>
              <a:blip r:embed="rId61"/>
              <a:stretch>
                <a:fillRect/>
              </a:stretch>
            </p:blipFill>
            <p:spPr>
              <a:xfrm>
                <a:off x="5186651" y="1480582"/>
                <a:ext cx="24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Freihand 64">
                <a:extLst>
                  <a:ext uri="{FF2B5EF4-FFF2-40B4-BE49-F238E27FC236}">
                    <a16:creationId xmlns:a16="http://schemas.microsoft.com/office/drawing/2014/main" id="{16AC223D-7A89-4D7B-5989-3BE8FDB7CF37}"/>
                  </a:ext>
                </a:extLst>
              </p14:cNvPr>
              <p14:cNvContentPartPr/>
              <p14:nvPr/>
            </p14:nvContentPartPr>
            <p14:xfrm>
              <a:off x="6932291" y="153982"/>
              <a:ext cx="68040" cy="142560"/>
            </p14:xfrm>
          </p:contentPart>
        </mc:Choice>
        <mc:Fallback xmlns="">
          <p:pic>
            <p:nvPicPr>
              <p:cNvPr id="65" name="Freihand 64">
                <a:extLst>
                  <a:ext uri="{FF2B5EF4-FFF2-40B4-BE49-F238E27FC236}">
                    <a16:creationId xmlns:a16="http://schemas.microsoft.com/office/drawing/2014/main" id="{16AC223D-7A89-4D7B-5989-3BE8FDB7CF37}"/>
                  </a:ext>
                </a:extLst>
              </p:cNvPr>
              <p:cNvPicPr/>
              <p:nvPr/>
            </p:nvPicPr>
            <p:blipFill>
              <a:blip r:embed="rId63"/>
              <a:stretch>
                <a:fillRect/>
              </a:stretch>
            </p:blipFill>
            <p:spPr>
              <a:xfrm>
                <a:off x="6926171" y="147862"/>
                <a:ext cx="80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Freihand 65">
                <a:extLst>
                  <a:ext uri="{FF2B5EF4-FFF2-40B4-BE49-F238E27FC236}">
                    <a16:creationId xmlns:a16="http://schemas.microsoft.com/office/drawing/2014/main" id="{7FD30905-092A-9569-0D8A-D064A1BAC779}"/>
                  </a:ext>
                </a:extLst>
              </p14:cNvPr>
              <p14:cNvContentPartPr/>
              <p14:nvPr/>
            </p14:nvContentPartPr>
            <p14:xfrm>
              <a:off x="6963611" y="61462"/>
              <a:ext cx="10800" cy="2880"/>
            </p14:xfrm>
          </p:contentPart>
        </mc:Choice>
        <mc:Fallback xmlns="">
          <p:pic>
            <p:nvPicPr>
              <p:cNvPr id="66" name="Freihand 65">
                <a:extLst>
                  <a:ext uri="{FF2B5EF4-FFF2-40B4-BE49-F238E27FC236}">
                    <a16:creationId xmlns:a16="http://schemas.microsoft.com/office/drawing/2014/main" id="{7FD30905-092A-9569-0D8A-D064A1BAC779}"/>
                  </a:ext>
                </a:extLst>
              </p:cNvPr>
              <p:cNvPicPr/>
              <p:nvPr/>
            </p:nvPicPr>
            <p:blipFill>
              <a:blip r:embed="rId65"/>
              <a:stretch>
                <a:fillRect/>
              </a:stretch>
            </p:blipFill>
            <p:spPr>
              <a:xfrm>
                <a:off x="6957491" y="55342"/>
                <a:ext cx="23040" cy="15120"/>
              </a:xfrm>
              <a:prstGeom prst="rect">
                <a:avLst/>
              </a:prstGeom>
            </p:spPr>
          </p:pic>
        </mc:Fallback>
      </mc:AlternateContent>
      <p:grpSp>
        <p:nvGrpSpPr>
          <p:cNvPr id="90" name="Gruppieren 89">
            <a:extLst>
              <a:ext uri="{FF2B5EF4-FFF2-40B4-BE49-F238E27FC236}">
                <a16:creationId xmlns:a16="http://schemas.microsoft.com/office/drawing/2014/main" id="{4F060243-FB29-72F5-7F2A-72F699A8E145}"/>
              </a:ext>
            </a:extLst>
          </p:cNvPr>
          <p:cNvGrpSpPr/>
          <p:nvPr/>
        </p:nvGrpSpPr>
        <p:grpSpPr>
          <a:xfrm>
            <a:off x="10296851" y="79462"/>
            <a:ext cx="166320" cy="196920"/>
            <a:chOff x="10296851" y="79462"/>
            <a:chExt cx="166320" cy="196920"/>
          </a:xfrm>
        </p:grpSpPr>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3E653A25-A301-7BF7-3A34-6E67BD80407B}"/>
                    </a:ext>
                  </a:extLst>
                </p14:cNvPr>
                <p14:cNvContentPartPr/>
                <p14:nvPr/>
              </p14:nvContentPartPr>
              <p14:xfrm>
                <a:off x="10296851" y="245062"/>
                <a:ext cx="18360" cy="14040"/>
              </p14:xfrm>
            </p:contentPart>
          </mc:Choice>
          <mc:Fallback xmlns="">
            <p:pic>
              <p:nvPicPr>
                <p:cNvPr id="60" name="Freihand 59">
                  <a:extLst>
                    <a:ext uri="{FF2B5EF4-FFF2-40B4-BE49-F238E27FC236}">
                      <a16:creationId xmlns:a16="http://schemas.microsoft.com/office/drawing/2014/main" id="{3E653A25-A301-7BF7-3A34-6E67BD80407B}"/>
                    </a:ext>
                  </a:extLst>
                </p:cNvPr>
                <p:cNvPicPr/>
                <p:nvPr/>
              </p:nvPicPr>
              <p:blipFill>
                <a:blip r:embed="rId67"/>
                <a:stretch>
                  <a:fillRect/>
                </a:stretch>
              </p:blipFill>
              <p:spPr>
                <a:xfrm>
                  <a:off x="10290731" y="238942"/>
                  <a:ext cx="30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962448D2-22D6-6977-F6ED-F34F01B267C1}"/>
                    </a:ext>
                  </a:extLst>
                </p14:cNvPr>
                <p14:cNvContentPartPr/>
                <p14:nvPr/>
              </p14:nvContentPartPr>
              <p14:xfrm>
                <a:off x="10403051" y="202582"/>
                <a:ext cx="37800" cy="73800"/>
              </p14:xfrm>
            </p:contentPart>
          </mc:Choice>
          <mc:Fallback xmlns="">
            <p:pic>
              <p:nvPicPr>
                <p:cNvPr id="61" name="Freihand 60">
                  <a:extLst>
                    <a:ext uri="{FF2B5EF4-FFF2-40B4-BE49-F238E27FC236}">
                      <a16:creationId xmlns:a16="http://schemas.microsoft.com/office/drawing/2014/main" id="{962448D2-22D6-6977-F6ED-F34F01B267C1}"/>
                    </a:ext>
                  </a:extLst>
                </p:cNvPr>
                <p:cNvPicPr/>
                <p:nvPr/>
              </p:nvPicPr>
              <p:blipFill>
                <a:blip r:embed="rId69"/>
                <a:stretch>
                  <a:fillRect/>
                </a:stretch>
              </p:blipFill>
              <p:spPr>
                <a:xfrm>
                  <a:off x="10396931" y="196462"/>
                  <a:ext cx="50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4F43D442-CA82-FF3F-E5B4-68C81AC2BEBE}"/>
                    </a:ext>
                  </a:extLst>
                </p14:cNvPr>
                <p14:cNvContentPartPr/>
                <p14:nvPr/>
              </p14:nvContentPartPr>
              <p14:xfrm>
                <a:off x="10425011" y="153262"/>
                <a:ext cx="38160" cy="30240"/>
              </p14:xfrm>
            </p:contentPart>
          </mc:Choice>
          <mc:Fallback xmlns="">
            <p:pic>
              <p:nvPicPr>
                <p:cNvPr id="62" name="Freihand 61">
                  <a:extLst>
                    <a:ext uri="{FF2B5EF4-FFF2-40B4-BE49-F238E27FC236}">
                      <a16:creationId xmlns:a16="http://schemas.microsoft.com/office/drawing/2014/main" id="{4F43D442-CA82-FF3F-E5B4-68C81AC2BEBE}"/>
                    </a:ext>
                  </a:extLst>
                </p:cNvPr>
                <p:cNvPicPr/>
                <p:nvPr/>
              </p:nvPicPr>
              <p:blipFill>
                <a:blip r:embed="rId71"/>
                <a:stretch>
                  <a:fillRect/>
                </a:stretch>
              </p:blipFill>
              <p:spPr>
                <a:xfrm>
                  <a:off x="10418891" y="147142"/>
                  <a:ext cx="5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9" name="Freihand 88">
                  <a:extLst>
                    <a:ext uri="{FF2B5EF4-FFF2-40B4-BE49-F238E27FC236}">
                      <a16:creationId xmlns:a16="http://schemas.microsoft.com/office/drawing/2014/main" id="{7C5AB799-42E8-3C8F-289F-DBA56C5BE1CE}"/>
                    </a:ext>
                  </a:extLst>
                </p14:cNvPr>
                <p14:cNvContentPartPr/>
                <p14:nvPr/>
              </p14:nvContentPartPr>
              <p14:xfrm>
                <a:off x="10407011" y="79462"/>
                <a:ext cx="32760" cy="59040"/>
              </p14:xfrm>
            </p:contentPart>
          </mc:Choice>
          <mc:Fallback xmlns="">
            <p:pic>
              <p:nvPicPr>
                <p:cNvPr id="89" name="Freihand 88">
                  <a:extLst>
                    <a:ext uri="{FF2B5EF4-FFF2-40B4-BE49-F238E27FC236}">
                      <a16:creationId xmlns:a16="http://schemas.microsoft.com/office/drawing/2014/main" id="{7C5AB799-42E8-3C8F-289F-DBA56C5BE1CE}"/>
                    </a:ext>
                  </a:extLst>
                </p:cNvPr>
                <p:cNvPicPr/>
                <p:nvPr/>
              </p:nvPicPr>
              <p:blipFill>
                <a:blip r:embed="rId73"/>
                <a:stretch>
                  <a:fillRect/>
                </a:stretch>
              </p:blipFill>
              <p:spPr>
                <a:xfrm>
                  <a:off x="10400891" y="73342"/>
                  <a:ext cx="4500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8" name="Freihand 107">
                <a:extLst>
                  <a:ext uri="{FF2B5EF4-FFF2-40B4-BE49-F238E27FC236}">
                    <a16:creationId xmlns:a16="http://schemas.microsoft.com/office/drawing/2014/main" id="{15199776-FFF6-1259-4F22-917C832D29C4}"/>
                  </a:ext>
                </a:extLst>
              </p14:cNvPr>
              <p14:cNvContentPartPr/>
              <p14:nvPr/>
            </p14:nvContentPartPr>
            <p14:xfrm>
              <a:off x="6176651" y="394822"/>
              <a:ext cx="612360" cy="31680"/>
            </p14:xfrm>
          </p:contentPart>
        </mc:Choice>
        <mc:Fallback xmlns="">
          <p:pic>
            <p:nvPicPr>
              <p:cNvPr id="108" name="Freihand 107">
                <a:extLst>
                  <a:ext uri="{FF2B5EF4-FFF2-40B4-BE49-F238E27FC236}">
                    <a16:creationId xmlns:a16="http://schemas.microsoft.com/office/drawing/2014/main" id="{15199776-FFF6-1259-4F22-917C832D29C4}"/>
                  </a:ext>
                </a:extLst>
              </p:cNvPr>
              <p:cNvPicPr/>
              <p:nvPr/>
            </p:nvPicPr>
            <p:blipFill>
              <a:blip r:embed="rId75"/>
              <a:stretch>
                <a:fillRect/>
              </a:stretch>
            </p:blipFill>
            <p:spPr>
              <a:xfrm>
                <a:off x="6170531" y="388702"/>
                <a:ext cx="624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9" name="Freihand 108">
                <a:extLst>
                  <a:ext uri="{FF2B5EF4-FFF2-40B4-BE49-F238E27FC236}">
                    <a16:creationId xmlns:a16="http://schemas.microsoft.com/office/drawing/2014/main" id="{139B4BDC-33FD-DE8F-653A-AA6752044DF6}"/>
                  </a:ext>
                </a:extLst>
              </p14:cNvPr>
              <p14:cNvContentPartPr/>
              <p14:nvPr/>
            </p14:nvContentPartPr>
            <p14:xfrm>
              <a:off x="9552731" y="377902"/>
              <a:ext cx="649080" cy="44640"/>
            </p14:xfrm>
          </p:contentPart>
        </mc:Choice>
        <mc:Fallback xmlns="">
          <p:pic>
            <p:nvPicPr>
              <p:cNvPr id="109" name="Freihand 108">
                <a:extLst>
                  <a:ext uri="{FF2B5EF4-FFF2-40B4-BE49-F238E27FC236}">
                    <a16:creationId xmlns:a16="http://schemas.microsoft.com/office/drawing/2014/main" id="{139B4BDC-33FD-DE8F-653A-AA6752044DF6}"/>
                  </a:ext>
                </a:extLst>
              </p:cNvPr>
              <p:cNvPicPr/>
              <p:nvPr/>
            </p:nvPicPr>
            <p:blipFill>
              <a:blip r:embed="rId77"/>
              <a:stretch>
                <a:fillRect/>
              </a:stretch>
            </p:blipFill>
            <p:spPr>
              <a:xfrm>
                <a:off x="9546611" y="371782"/>
                <a:ext cx="661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0" name="Freihand 109">
                <a:extLst>
                  <a:ext uri="{FF2B5EF4-FFF2-40B4-BE49-F238E27FC236}">
                    <a16:creationId xmlns:a16="http://schemas.microsoft.com/office/drawing/2014/main" id="{C9CB9F2C-C7C4-4C89-9A11-203A6123E8EB}"/>
                  </a:ext>
                </a:extLst>
              </p14:cNvPr>
              <p14:cNvContentPartPr/>
              <p14:nvPr/>
            </p14:nvContentPartPr>
            <p14:xfrm>
              <a:off x="3502211" y="2086462"/>
              <a:ext cx="855000" cy="2220120"/>
            </p14:xfrm>
          </p:contentPart>
        </mc:Choice>
        <mc:Fallback xmlns="">
          <p:pic>
            <p:nvPicPr>
              <p:cNvPr id="110" name="Freihand 109">
                <a:extLst>
                  <a:ext uri="{FF2B5EF4-FFF2-40B4-BE49-F238E27FC236}">
                    <a16:creationId xmlns:a16="http://schemas.microsoft.com/office/drawing/2014/main" id="{C9CB9F2C-C7C4-4C89-9A11-203A6123E8EB}"/>
                  </a:ext>
                </a:extLst>
              </p:cNvPr>
              <p:cNvPicPr/>
              <p:nvPr/>
            </p:nvPicPr>
            <p:blipFill>
              <a:blip r:embed="rId79"/>
              <a:stretch>
                <a:fillRect/>
              </a:stretch>
            </p:blipFill>
            <p:spPr>
              <a:xfrm>
                <a:off x="3496091" y="2080342"/>
                <a:ext cx="867240" cy="2232360"/>
              </a:xfrm>
              <a:prstGeom prst="rect">
                <a:avLst/>
              </a:prstGeom>
            </p:spPr>
          </p:pic>
        </mc:Fallback>
      </mc:AlternateContent>
      <p:grpSp>
        <p:nvGrpSpPr>
          <p:cNvPr id="112" name="Gruppieren 111">
            <a:extLst>
              <a:ext uri="{FF2B5EF4-FFF2-40B4-BE49-F238E27FC236}">
                <a16:creationId xmlns:a16="http://schemas.microsoft.com/office/drawing/2014/main" id="{078BA230-D036-327B-6307-BD14C16509F5}"/>
              </a:ext>
            </a:extLst>
          </p:cNvPr>
          <p:cNvGrpSpPr/>
          <p:nvPr/>
        </p:nvGrpSpPr>
        <p:grpSpPr>
          <a:xfrm>
            <a:off x="9545171" y="112942"/>
            <a:ext cx="622440" cy="333360"/>
            <a:chOff x="9545171" y="112942"/>
            <a:chExt cx="622440" cy="333360"/>
          </a:xfrm>
        </p:grpSpPr>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2760906F-3825-2DBF-3033-CBFA4A275051}"/>
                    </a:ext>
                  </a:extLst>
                </p14:cNvPr>
                <p14:cNvContentPartPr/>
                <p14:nvPr/>
              </p14:nvContentPartPr>
              <p14:xfrm>
                <a:off x="9556331" y="137782"/>
                <a:ext cx="140040" cy="174240"/>
              </p14:xfrm>
            </p:contentPart>
          </mc:Choice>
          <mc:Fallback xmlns="">
            <p:pic>
              <p:nvPicPr>
                <p:cNvPr id="53" name="Freihand 52">
                  <a:extLst>
                    <a:ext uri="{FF2B5EF4-FFF2-40B4-BE49-F238E27FC236}">
                      <a16:creationId xmlns:a16="http://schemas.microsoft.com/office/drawing/2014/main" id="{2760906F-3825-2DBF-3033-CBFA4A275051}"/>
                    </a:ext>
                  </a:extLst>
                </p:cNvPr>
                <p:cNvPicPr/>
                <p:nvPr/>
              </p:nvPicPr>
              <p:blipFill>
                <a:blip r:embed="rId81"/>
                <a:stretch>
                  <a:fillRect/>
                </a:stretch>
              </p:blipFill>
              <p:spPr>
                <a:xfrm>
                  <a:off x="9550211" y="131662"/>
                  <a:ext cx="152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CF025144-E99F-6674-B4A9-28343A4ECB1C}"/>
                    </a:ext>
                  </a:extLst>
                </p14:cNvPr>
                <p14:cNvContentPartPr/>
                <p14:nvPr/>
              </p14:nvContentPartPr>
              <p14:xfrm>
                <a:off x="9662531" y="112942"/>
                <a:ext cx="149400" cy="43560"/>
              </p14:xfrm>
            </p:contentPart>
          </mc:Choice>
          <mc:Fallback xmlns="">
            <p:pic>
              <p:nvPicPr>
                <p:cNvPr id="54" name="Freihand 53">
                  <a:extLst>
                    <a:ext uri="{FF2B5EF4-FFF2-40B4-BE49-F238E27FC236}">
                      <a16:creationId xmlns:a16="http://schemas.microsoft.com/office/drawing/2014/main" id="{CF025144-E99F-6674-B4A9-28343A4ECB1C}"/>
                    </a:ext>
                  </a:extLst>
                </p:cNvPr>
                <p:cNvPicPr/>
                <p:nvPr/>
              </p:nvPicPr>
              <p:blipFill>
                <a:blip r:embed="rId83"/>
                <a:stretch>
                  <a:fillRect/>
                </a:stretch>
              </p:blipFill>
              <p:spPr>
                <a:xfrm>
                  <a:off x="9656411" y="106822"/>
                  <a:ext cx="161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1844D0D4-8F1B-BDE4-C482-5832EE5A3151}"/>
                    </a:ext>
                  </a:extLst>
                </p14:cNvPr>
                <p14:cNvContentPartPr/>
                <p14:nvPr/>
              </p14:nvContentPartPr>
              <p14:xfrm>
                <a:off x="9834611" y="157582"/>
                <a:ext cx="106920" cy="135360"/>
              </p14:xfrm>
            </p:contentPart>
          </mc:Choice>
          <mc:Fallback xmlns="">
            <p:pic>
              <p:nvPicPr>
                <p:cNvPr id="55" name="Freihand 54">
                  <a:extLst>
                    <a:ext uri="{FF2B5EF4-FFF2-40B4-BE49-F238E27FC236}">
                      <a16:creationId xmlns:a16="http://schemas.microsoft.com/office/drawing/2014/main" id="{1844D0D4-8F1B-BDE4-C482-5832EE5A3151}"/>
                    </a:ext>
                  </a:extLst>
                </p:cNvPr>
                <p:cNvPicPr/>
                <p:nvPr/>
              </p:nvPicPr>
              <p:blipFill>
                <a:blip r:embed="rId85"/>
                <a:stretch>
                  <a:fillRect/>
                </a:stretch>
              </p:blipFill>
              <p:spPr>
                <a:xfrm>
                  <a:off x="9828491" y="151462"/>
                  <a:ext cx="119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E86DC86B-05C0-90CC-1BA8-B7584C3855A9}"/>
                    </a:ext>
                  </a:extLst>
                </p14:cNvPr>
                <p14:cNvContentPartPr/>
                <p14:nvPr/>
              </p14:nvContentPartPr>
              <p14:xfrm>
                <a:off x="9995531" y="149662"/>
                <a:ext cx="156240" cy="127440"/>
              </p14:xfrm>
            </p:contentPart>
          </mc:Choice>
          <mc:Fallback xmlns="">
            <p:pic>
              <p:nvPicPr>
                <p:cNvPr id="56" name="Freihand 55">
                  <a:extLst>
                    <a:ext uri="{FF2B5EF4-FFF2-40B4-BE49-F238E27FC236}">
                      <a16:creationId xmlns:a16="http://schemas.microsoft.com/office/drawing/2014/main" id="{E86DC86B-05C0-90CC-1BA8-B7584C3855A9}"/>
                    </a:ext>
                  </a:extLst>
                </p:cNvPr>
                <p:cNvPicPr/>
                <p:nvPr/>
              </p:nvPicPr>
              <p:blipFill>
                <a:blip r:embed="rId87"/>
                <a:stretch>
                  <a:fillRect/>
                </a:stretch>
              </p:blipFill>
              <p:spPr>
                <a:xfrm>
                  <a:off x="9989411" y="143542"/>
                  <a:ext cx="168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1" name="Freihand 110">
                  <a:extLst>
                    <a:ext uri="{FF2B5EF4-FFF2-40B4-BE49-F238E27FC236}">
                      <a16:creationId xmlns:a16="http://schemas.microsoft.com/office/drawing/2014/main" id="{3DFBDAAD-1837-071E-DBC4-556EAA9EFDC9}"/>
                    </a:ext>
                  </a:extLst>
                </p14:cNvPr>
                <p14:cNvContentPartPr/>
                <p14:nvPr/>
              </p14:nvContentPartPr>
              <p14:xfrm>
                <a:off x="9545171" y="328942"/>
                <a:ext cx="622440" cy="117360"/>
              </p14:xfrm>
            </p:contentPart>
          </mc:Choice>
          <mc:Fallback xmlns="">
            <p:pic>
              <p:nvPicPr>
                <p:cNvPr id="111" name="Freihand 110">
                  <a:extLst>
                    <a:ext uri="{FF2B5EF4-FFF2-40B4-BE49-F238E27FC236}">
                      <a16:creationId xmlns:a16="http://schemas.microsoft.com/office/drawing/2014/main" id="{3DFBDAAD-1837-071E-DBC4-556EAA9EFDC9}"/>
                    </a:ext>
                  </a:extLst>
                </p:cNvPr>
                <p:cNvPicPr/>
                <p:nvPr/>
              </p:nvPicPr>
              <p:blipFill>
                <a:blip r:embed="rId89"/>
                <a:stretch>
                  <a:fillRect/>
                </a:stretch>
              </p:blipFill>
              <p:spPr>
                <a:xfrm>
                  <a:off x="9539051" y="322822"/>
                  <a:ext cx="634680" cy="129600"/>
                </a:xfrm>
                <a:prstGeom prst="rect">
                  <a:avLst/>
                </a:prstGeom>
              </p:spPr>
            </p:pic>
          </mc:Fallback>
        </mc:AlternateContent>
      </p:grpSp>
      <p:grpSp>
        <p:nvGrpSpPr>
          <p:cNvPr id="144" name="Gruppieren 143">
            <a:extLst>
              <a:ext uri="{FF2B5EF4-FFF2-40B4-BE49-F238E27FC236}">
                <a16:creationId xmlns:a16="http://schemas.microsoft.com/office/drawing/2014/main" id="{7EB025D7-F266-ECB7-50B4-B7AFB62D6274}"/>
              </a:ext>
            </a:extLst>
          </p:cNvPr>
          <p:cNvGrpSpPr/>
          <p:nvPr/>
        </p:nvGrpSpPr>
        <p:grpSpPr>
          <a:xfrm>
            <a:off x="763691" y="934822"/>
            <a:ext cx="4808160" cy="4491000"/>
            <a:chOff x="763691" y="934822"/>
            <a:chExt cx="4808160" cy="4491000"/>
          </a:xfrm>
        </p:grpSpPr>
        <mc:AlternateContent xmlns:mc="http://schemas.openxmlformats.org/markup-compatibility/2006" xmlns:p14="http://schemas.microsoft.com/office/powerpoint/2010/main">
          <mc:Choice Requires="p14">
            <p:contentPart p14:bwMode="auto" r:id="rId90">
              <p14:nvContentPartPr>
                <p14:cNvPr id="2" name="Freihand 1">
                  <a:extLst>
                    <a:ext uri="{FF2B5EF4-FFF2-40B4-BE49-F238E27FC236}">
                      <a16:creationId xmlns:a16="http://schemas.microsoft.com/office/drawing/2014/main" id="{5BB42254-1E29-F4AD-AC6A-E3224B165D92}"/>
                    </a:ext>
                  </a:extLst>
                </p14:cNvPr>
                <p14:cNvContentPartPr/>
                <p14:nvPr/>
              </p14:nvContentPartPr>
              <p14:xfrm>
                <a:off x="1635611" y="1158382"/>
                <a:ext cx="95760" cy="3259800"/>
              </p14:xfrm>
            </p:contentPart>
          </mc:Choice>
          <mc:Fallback xmlns="">
            <p:pic>
              <p:nvPicPr>
                <p:cNvPr id="2" name="Freihand 1">
                  <a:extLst>
                    <a:ext uri="{FF2B5EF4-FFF2-40B4-BE49-F238E27FC236}">
                      <a16:creationId xmlns:a16="http://schemas.microsoft.com/office/drawing/2014/main" id="{5BB42254-1E29-F4AD-AC6A-E3224B165D92}"/>
                    </a:ext>
                  </a:extLst>
                </p:cNvPr>
                <p:cNvPicPr/>
                <p:nvPr/>
              </p:nvPicPr>
              <p:blipFill>
                <a:blip r:embed="rId91"/>
                <a:stretch>
                  <a:fillRect/>
                </a:stretch>
              </p:blipFill>
              <p:spPr>
                <a:xfrm>
                  <a:off x="1629491" y="1152262"/>
                  <a:ext cx="108000" cy="3272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 name="Freihand 2">
                  <a:extLst>
                    <a:ext uri="{FF2B5EF4-FFF2-40B4-BE49-F238E27FC236}">
                      <a16:creationId xmlns:a16="http://schemas.microsoft.com/office/drawing/2014/main" id="{4E65CD81-E73D-CA24-1DF4-5FB450374522}"/>
                    </a:ext>
                  </a:extLst>
                </p14:cNvPr>
                <p14:cNvContentPartPr/>
                <p14:nvPr/>
              </p14:nvContentPartPr>
              <p14:xfrm>
                <a:off x="1478291" y="4240342"/>
                <a:ext cx="3987000" cy="51120"/>
              </p14:xfrm>
            </p:contentPart>
          </mc:Choice>
          <mc:Fallback xmlns="">
            <p:pic>
              <p:nvPicPr>
                <p:cNvPr id="3" name="Freihand 2">
                  <a:extLst>
                    <a:ext uri="{FF2B5EF4-FFF2-40B4-BE49-F238E27FC236}">
                      <a16:creationId xmlns:a16="http://schemas.microsoft.com/office/drawing/2014/main" id="{4E65CD81-E73D-CA24-1DF4-5FB450374522}"/>
                    </a:ext>
                  </a:extLst>
                </p:cNvPr>
                <p:cNvPicPr/>
                <p:nvPr/>
              </p:nvPicPr>
              <p:blipFill>
                <a:blip r:embed="rId93"/>
                <a:stretch>
                  <a:fillRect/>
                </a:stretch>
              </p:blipFill>
              <p:spPr>
                <a:xfrm>
                  <a:off x="1472171" y="4234222"/>
                  <a:ext cx="3999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 name="Freihand 3">
                  <a:extLst>
                    <a:ext uri="{FF2B5EF4-FFF2-40B4-BE49-F238E27FC236}">
                      <a16:creationId xmlns:a16="http://schemas.microsoft.com/office/drawing/2014/main" id="{5B13D0D7-DAAA-679D-A223-D252252A6009}"/>
                    </a:ext>
                  </a:extLst>
                </p14:cNvPr>
                <p14:cNvContentPartPr/>
                <p14:nvPr/>
              </p14:nvContentPartPr>
              <p14:xfrm>
                <a:off x="5451251" y="4117222"/>
                <a:ext cx="120600" cy="252360"/>
              </p14:xfrm>
            </p:contentPart>
          </mc:Choice>
          <mc:Fallback xmlns="">
            <p:pic>
              <p:nvPicPr>
                <p:cNvPr id="4" name="Freihand 3">
                  <a:extLst>
                    <a:ext uri="{FF2B5EF4-FFF2-40B4-BE49-F238E27FC236}">
                      <a16:creationId xmlns:a16="http://schemas.microsoft.com/office/drawing/2014/main" id="{5B13D0D7-DAAA-679D-A223-D252252A6009}"/>
                    </a:ext>
                  </a:extLst>
                </p:cNvPr>
                <p:cNvPicPr/>
                <p:nvPr/>
              </p:nvPicPr>
              <p:blipFill>
                <a:blip r:embed="rId95"/>
                <a:stretch>
                  <a:fillRect/>
                </a:stretch>
              </p:blipFill>
              <p:spPr>
                <a:xfrm>
                  <a:off x="5445131" y="4111102"/>
                  <a:ext cx="1328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 name="Freihand 5">
                  <a:extLst>
                    <a:ext uri="{FF2B5EF4-FFF2-40B4-BE49-F238E27FC236}">
                      <a16:creationId xmlns:a16="http://schemas.microsoft.com/office/drawing/2014/main" id="{4CD7400B-829B-92CE-1853-A1CFFF08CCF5}"/>
                    </a:ext>
                  </a:extLst>
                </p14:cNvPr>
                <p14:cNvContentPartPr/>
                <p14:nvPr/>
              </p14:nvContentPartPr>
              <p14:xfrm>
                <a:off x="1589891" y="1019062"/>
                <a:ext cx="214560" cy="194760"/>
              </p14:xfrm>
            </p:contentPart>
          </mc:Choice>
          <mc:Fallback xmlns="">
            <p:pic>
              <p:nvPicPr>
                <p:cNvPr id="6" name="Freihand 5">
                  <a:extLst>
                    <a:ext uri="{FF2B5EF4-FFF2-40B4-BE49-F238E27FC236}">
                      <a16:creationId xmlns:a16="http://schemas.microsoft.com/office/drawing/2014/main" id="{4CD7400B-829B-92CE-1853-A1CFFF08CCF5}"/>
                    </a:ext>
                  </a:extLst>
                </p:cNvPr>
                <p:cNvPicPr/>
                <p:nvPr/>
              </p:nvPicPr>
              <p:blipFill>
                <a:blip r:embed="rId97"/>
                <a:stretch>
                  <a:fillRect/>
                </a:stretch>
              </p:blipFill>
              <p:spPr>
                <a:xfrm>
                  <a:off x="1583771" y="1012942"/>
                  <a:ext cx="226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 name="Freihand 6">
                  <a:extLst>
                    <a:ext uri="{FF2B5EF4-FFF2-40B4-BE49-F238E27FC236}">
                      <a16:creationId xmlns:a16="http://schemas.microsoft.com/office/drawing/2014/main" id="{AA4ED3E8-92A6-1391-7082-4F478DD794B6}"/>
                    </a:ext>
                  </a:extLst>
                </p14:cNvPr>
                <p14:cNvContentPartPr/>
                <p14:nvPr/>
              </p14:nvContentPartPr>
              <p14:xfrm>
                <a:off x="1292531" y="1024102"/>
                <a:ext cx="47520" cy="168840"/>
              </p14:xfrm>
            </p:contentPart>
          </mc:Choice>
          <mc:Fallback xmlns="">
            <p:pic>
              <p:nvPicPr>
                <p:cNvPr id="7" name="Freihand 6">
                  <a:extLst>
                    <a:ext uri="{FF2B5EF4-FFF2-40B4-BE49-F238E27FC236}">
                      <a16:creationId xmlns:a16="http://schemas.microsoft.com/office/drawing/2014/main" id="{AA4ED3E8-92A6-1391-7082-4F478DD794B6}"/>
                    </a:ext>
                  </a:extLst>
                </p:cNvPr>
                <p:cNvPicPr/>
                <p:nvPr/>
              </p:nvPicPr>
              <p:blipFill>
                <a:blip r:embed="rId99"/>
                <a:stretch>
                  <a:fillRect/>
                </a:stretch>
              </p:blipFill>
              <p:spPr>
                <a:xfrm>
                  <a:off x="1286411" y="1017982"/>
                  <a:ext cx="59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 name="Freihand 7">
                  <a:extLst>
                    <a:ext uri="{FF2B5EF4-FFF2-40B4-BE49-F238E27FC236}">
                      <a16:creationId xmlns:a16="http://schemas.microsoft.com/office/drawing/2014/main" id="{E1209A63-FAFC-E235-B579-544BEABB18C8}"/>
                    </a:ext>
                  </a:extLst>
                </p14:cNvPr>
                <p14:cNvContentPartPr/>
                <p14:nvPr/>
              </p14:nvContentPartPr>
              <p14:xfrm>
                <a:off x="1299731" y="934822"/>
                <a:ext cx="13680" cy="48960"/>
              </p14:xfrm>
            </p:contentPart>
          </mc:Choice>
          <mc:Fallback xmlns="">
            <p:pic>
              <p:nvPicPr>
                <p:cNvPr id="8" name="Freihand 7">
                  <a:extLst>
                    <a:ext uri="{FF2B5EF4-FFF2-40B4-BE49-F238E27FC236}">
                      <a16:creationId xmlns:a16="http://schemas.microsoft.com/office/drawing/2014/main" id="{E1209A63-FAFC-E235-B579-544BEABB18C8}"/>
                    </a:ext>
                  </a:extLst>
                </p:cNvPr>
                <p:cNvPicPr/>
                <p:nvPr/>
              </p:nvPicPr>
              <p:blipFill>
                <a:blip r:embed="rId101"/>
                <a:stretch>
                  <a:fillRect/>
                </a:stretch>
              </p:blipFill>
              <p:spPr>
                <a:xfrm>
                  <a:off x="1293611" y="928702"/>
                  <a:ext cx="25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 name="Freihand 10">
                  <a:extLst>
                    <a:ext uri="{FF2B5EF4-FFF2-40B4-BE49-F238E27FC236}">
                      <a16:creationId xmlns:a16="http://schemas.microsoft.com/office/drawing/2014/main" id="{17627B9B-DF20-AB1A-F446-4D0119374A25}"/>
                    </a:ext>
                  </a:extLst>
                </p14:cNvPr>
                <p14:cNvContentPartPr/>
                <p14:nvPr/>
              </p14:nvContentPartPr>
              <p14:xfrm>
                <a:off x="5414531" y="4540942"/>
                <a:ext cx="91080" cy="59040"/>
              </p14:xfrm>
            </p:contentPart>
          </mc:Choice>
          <mc:Fallback xmlns="">
            <p:pic>
              <p:nvPicPr>
                <p:cNvPr id="11" name="Freihand 10">
                  <a:extLst>
                    <a:ext uri="{FF2B5EF4-FFF2-40B4-BE49-F238E27FC236}">
                      <a16:creationId xmlns:a16="http://schemas.microsoft.com/office/drawing/2014/main" id="{17627B9B-DF20-AB1A-F446-4D0119374A25}"/>
                    </a:ext>
                  </a:extLst>
                </p:cNvPr>
                <p:cNvPicPr/>
                <p:nvPr/>
              </p:nvPicPr>
              <p:blipFill>
                <a:blip r:embed="rId103"/>
                <a:stretch>
                  <a:fillRect/>
                </a:stretch>
              </p:blipFill>
              <p:spPr>
                <a:xfrm>
                  <a:off x="5408411" y="4534822"/>
                  <a:ext cx="103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 name="Freihand 11">
                  <a:extLst>
                    <a:ext uri="{FF2B5EF4-FFF2-40B4-BE49-F238E27FC236}">
                      <a16:creationId xmlns:a16="http://schemas.microsoft.com/office/drawing/2014/main" id="{4213E1F3-3E49-0EEF-2031-36737DE0266F}"/>
                    </a:ext>
                  </a:extLst>
                </p14:cNvPr>
                <p14:cNvContentPartPr/>
                <p14:nvPr/>
              </p14:nvContentPartPr>
              <p14:xfrm>
                <a:off x="5490851" y="4545622"/>
                <a:ext cx="36000" cy="176400"/>
              </p14:xfrm>
            </p:contentPart>
          </mc:Choice>
          <mc:Fallback xmlns="">
            <p:pic>
              <p:nvPicPr>
                <p:cNvPr id="12" name="Freihand 11">
                  <a:extLst>
                    <a:ext uri="{FF2B5EF4-FFF2-40B4-BE49-F238E27FC236}">
                      <a16:creationId xmlns:a16="http://schemas.microsoft.com/office/drawing/2014/main" id="{4213E1F3-3E49-0EEF-2031-36737DE0266F}"/>
                    </a:ext>
                  </a:extLst>
                </p:cNvPr>
                <p:cNvPicPr/>
                <p:nvPr/>
              </p:nvPicPr>
              <p:blipFill>
                <a:blip r:embed="rId105"/>
                <a:stretch>
                  <a:fillRect/>
                </a:stretch>
              </p:blipFill>
              <p:spPr>
                <a:xfrm>
                  <a:off x="5484731" y="4539502"/>
                  <a:ext cx="48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Freihand 72">
                  <a:extLst>
                    <a:ext uri="{FF2B5EF4-FFF2-40B4-BE49-F238E27FC236}">
                      <a16:creationId xmlns:a16="http://schemas.microsoft.com/office/drawing/2014/main" id="{D684B818-A049-108A-A01F-C7894DDDB15D}"/>
                    </a:ext>
                  </a:extLst>
                </p14:cNvPr>
                <p14:cNvContentPartPr/>
                <p14:nvPr/>
              </p14:nvContentPartPr>
              <p14:xfrm>
                <a:off x="1571531" y="2079262"/>
                <a:ext cx="347400" cy="33120"/>
              </p14:xfrm>
            </p:contentPart>
          </mc:Choice>
          <mc:Fallback xmlns="">
            <p:pic>
              <p:nvPicPr>
                <p:cNvPr id="73" name="Freihand 72">
                  <a:extLst>
                    <a:ext uri="{FF2B5EF4-FFF2-40B4-BE49-F238E27FC236}">
                      <a16:creationId xmlns:a16="http://schemas.microsoft.com/office/drawing/2014/main" id="{D684B818-A049-108A-A01F-C7894DDDB15D}"/>
                    </a:ext>
                  </a:extLst>
                </p:cNvPr>
                <p:cNvPicPr/>
                <p:nvPr/>
              </p:nvPicPr>
              <p:blipFill>
                <a:blip r:embed="rId107"/>
                <a:stretch>
                  <a:fillRect/>
                </a:stretch>
              </p:blipFill>
              <p:spPr>
                <a:xfrm>
                  <a:off x="1565411" y="2073142"/>
                  <a:ext cx="359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C11FF449-EEAE-73DA-8A85-42E53459ECBB}"/>
                    </a:ext>
                  </a:extLst>
                </p14:cNvPr>
                <p14:cNvContentPartPr/>
                <p14:nvPr/>
              </p14:nvContentPartPr>
              <p14:xfrm>
                <a:off x="919571" y="2063422"/>
                <a:ext cx="113760" cy="265680"/>
              </p14:xfrm>
            </p:contentPart>
          </mc:Choice>
          <mc:Fallback xmlns="">
            <p:pic>
              <p:nvPicPr>
                <p:cNvPr id="74" name="Freihand 73">
                  <a:extLst>
                    <a:ext uri="{FF2B5EF4-FFF2-40B4-BE49-F238E27FC236}">
                      <a16:creationId xmlns:a16="http://schemas.microsoft.com/office/drawing/2014/main" id="{C11FF449-EEAE-73DA-8A85-42E53459ECBB}"/>
                    </a:ext>
                  </a:extLst>
                </p:cNvPr>
                <p:cNvPicPr/>
                <p:nvPr/>
              </p:nvPicPr>
              <p:blipFill>
                <a:blip r:embed="rId109"/>
                <a:stretch>
                  <a:fillRect/>
                </a:stretch>
              </p:blipFill>
              <p:spPr>
                <a:xfrm>
                  <a:off x="913451" y="2057302"/>
                  <a:ext cx="126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348893ED-2DCB-9191-4F6C-9CD25D0EAFEB}"/>
                    </a:ext>
                  </a:extLst>
                </p14:cNvPr>
                <p14:cNvContentPartPr/>
                <p14:nvPr/>
              </p14:nvContentPartPr>
              <p14:xfrm>
                <a:off x="1093811" y="2035342"/>
                <a:ext cx="54720" cy="256680"/>
              </p14:xfrm>
            </p:contentPart>
          </mc:Choice>
          <mc:Fallback xmlns="">
            <p:pic>
              <p:nvPicPr>
                <p:cNvPr id="75" name="Freihand 74">
                  <a:extLst>
                    <a:ext uri="{FF2B5EF4-FFF2-40B4-BE49-F238E27FC236}">
                      <a16:creationId xmlns:a16="http://schemas.microsoft.com/office/drawing/2014/main" id="{348893ED-2DCB-9191-4F6C-9CD25D0EAFEB}"/>
                    </a:ext>
                  </a:extLst>
                </p:cNvPr>
                <p:cNvPicPr/>
                <p:nvPr/>
              </p:nvPicPr>
              <p:blipFill>
                <a:blip r:embed="rId111"/>
                <a:stretch>
                  <a:fillRect/>
                </a:stretch>
              </p:blipFill>
              <p:spPr>
                <a:xfrm>
                  <a:off x="1087691" y="2029222"/>
                  <a:ext cx="66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Freihand 75">
                  <a:extLst>
                    <a:ext uri="{FF2B5EF4-FFF2-40B4-BE49-F238E27FC236}">
                      <a16:creationId xmlns:a16="http://schemas.microsoft.com/office/drawing/2014/main" id="{313D6EA3-5D6F-C009-08FE-9E264AB6DA36}"/>
                    </a:ext>
                  </a:extLst>
                </p14:cNvPr>
                <p14:cNvContentPartPr/>
                <p14:nvPr/>
              </p14:nvContentPartPr>
              <p14:xfrm>
                <a:off x="1243931" y="2225422"/>
                <a:ext cx="24120" cy="146520"/>
              </p14:xfrm>
            </p:contentPart>
          </mc:Choice>
          <mc:Fallback xmlns="">
            <p:pic>
              <p:nvPicPr>
                <p:cNvPr id="76" name="Freihand 75">
                  <a:extLst>
                    <a:ext uri="{FF2B5EF4-FFF2-40B4-BE49-F238E27FC236}">
                      <a16:creationId xmlns:a16="http://schemas.microsoft.com/office/drawing/2014/main" id="{313D6EA3-5D6F-C009-08FE-9E264AB6DA36}"/>
                    </a:ext>
                  </a:extLst>
                </p:cNvPr>
                <p:cNvPicPr/>
                <p:nvPr/>
              </p:nvPicPr>
              <p:blipFill>
                <a:blip r:embed="rId113"/>
                <a:stretch>
                  <a:fillRect/>
                </a:stretch>
              </p:blipFill>
              <p:spPr>
                <a:xfrm>
                  <a:off x="1237811" y="2219302"/>
                  <a:ext cx="36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B9D13043-FE30-4E4C-2047-797ACDFDB7DB}"/>
                    </a:ext>
                  </a:extLst>
                </p14:cNvPr>
                <p14:cNvContentPartPr/>
                <p14:nvPr/>
              </p14:nvContentPartPr>
              <p14:xfrm>
                <a:off x="1290731" y="2077102"/>
                <a:ext cx="75600" cy="154440"/>
              </p14:xfrm>
            </p:contentPart>
          </mc:Choice>
          <mc:Fallback xmlns="">
            <p:pic>
              <p:nvPicPr>
                <p:cNvPr id="77" name="Freihand 76">
                  <a:extLst>
                    <a:ext uri="{FF2B5EF4-FFF2-40B4-BE49-F238E27FC236}">
                      <a16:creationId xmlns:a16="http://schemas.microsoft.com/office/drawing/2014/main" id="{B9D13043-FE30-4E4C-2047-797ACDFDB7DB}"/>
                    </a:ext>
                  </a:extLst>
                </p:cNvPr>
                <p:cNvPicPr/>
                <p:nvPr/>
              </p:nvPicPr>
              <p:blipFill>
                <a:blip r:embed="rId115"/>
                <a:stretch>
                  <a:fillRect/>
                </a:stretch>
              </p:blipFill>
              <p:spPr>
                <a:xfrm>
                  <a:off x="1284611" y="2070982"/>
                  <a:ext cx="87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2C72C8C2-8D37-7C2D-79A1-1E765817E1D6}"/>
                    </a:ext>
                  </a:extLst>
                </p14:cNvPr>
                <p14:cNvContentPartPr/>
                <p14:nvPr/>
              </p14:nvContentPartPr>
              <p14:xfrm>
                <a:off x="1479371" y="2032822"/>
                <a:ext cx="35280" cy="184680"/>
              </p14:xfrm>
            </p:contentPart>
          </mc:Choice>
          <mc:Fallback xmlns="">
            <p:pic>
              <p:nvPicPr>
                <p:cNvPr id="79" name="Freihand 78">
                  <a:extLst>
                    <a:ext uri="{FF2B5EF4-FFF2-40B4-BE49-F238E27FC236}">
                      <a16:creationId xmlns:a16="http://schemas.microsoft.com/office/drawing/2014/main" id="{2C72C8C2-8D37-7C2D-79A1-1E765817E1D6}"/>
                    </a:ext>
                  </a:extLst>
                </p:cNvPr>
                <p:cNvPicPr/>
                <p:nvPr/>
              </p:nvPicPr>
              <p:blipFill>
                <a:blip r:embed="rId117"/>
                <a:stretch>
                  <a:fillRect/>
                </a:stretch>
              </p:blipFill>
              <p:spPr>
                <a:xfrm>
                  <a:off x="1473251" y="2026702"/>
                  <a:ext cx="47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EC870B5A-7D99-E297-E2D0-193B7206F7C3}"/>
                    </a:ext>
                  </a:extLst>
                </p14:cNvPr>
                <p14:cNvContentPartPr/>
                <p14:nvPr/>
              </p14:nvContentPartPr>
              <p14:xfrm>
                <a:off x="1406291" y="1989982"/>
                <a:ext cx="56880" cy="104400"/>
              </p14:xfrm>
            </p:contentPart>
          </mc:Choice>
          <mc:Fallback xmlns="">
            <p:pic>
              <p:nvPicPr>
                <p:cNvPr id="80" name="Freihand 79">
                  <a:extLst>
                    <a:ext uri="{FF2B5EF4-FFF2-40B4-BE49-F238E27FC236}">
                      <a16:creationId xmlns:a16="http://schemas.microsoft.com/office/drawing/2014/main" id="{EC870B5A-7D99-E297-E2D0-193B7206F7C3}"/>
                    </a:ext>
                  </a:extLst>
                </p:cNvPr>
                <p:cNvPicPr/>
                <p:nvPr/>
              </p:nvPicPr>
              <p:blipFill>
                <a:blip r:embed="rId119"/>
                <a:stretch>
                  <a:fillRect/>
                </a:stretch>
              </p:blipFill>
              <p:spPr>
                <a:xfrm>
                  <a:off x="1400171" y="1983862"/>
                  <a:ext cx="69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C41759AD-A0D1-C0DE-F835-81755AC55F2C}"/>
                    </a:ext>
                  </a:extLst>
                </p14:cNvPr>
                <p14:cNvContentPartPr/>
                <p14:nvPr/>
              </p14:nvContentPartPr>
              <p14:xfrm>
                <a:off x="1538411" y="2159902"/>
                <a:ext cx="40680" cy="91800"/>
              </p14:xfrm>
            </p:contentPart>
          </mc:Choice>
          <mc:Fallback xmlns="">
            <p:pic>
              <p:nvPicPr>
                <p:cNvPr id="81" name="Freihand 80">
                  <a:extLst>
                    <a:ext uri="{FF2B5EF4-FFF2-40B4-BE49-F238E27FC236}">
                      <a16:creationId xmlns:a16="http://schemas.microsoft.com/office/drawing/2014/main" id="{C41759AD-A0D1-C0DE-F835-81755AC55F2C}"/>
                    </a:ext>
                  </a:extLst>
                </p:cNvPr>
                <p:cNvPicPr/>
                <p:nvPr/>
              </p:nvPicPr>
              <p:blipFill>
                <a:blip r:embed="rId121"/>
                <a:stretch>
                  <a:fillRect/>
                </a:stretch>
              </p:blipFill>
              <p:spPr>
                <a:xfrm>
                  <a:off x="1532291" y="2153782"/>
                  <a:ext cx="52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4CD53BBA-CFED-083F-8264-247F2FFB33B8}"/>
                    </a:ext>
                  </a:extLst>
                </p14:cNvPr>
                <p14:cNvContentPartPr/>
                <p14:nvPr/>
              </p14:nvContentPartPr>
              <p14:xfrm>
                <a:off x="1231691" y="1940662"/>
                <a:ext cx="101160" cy="48240"/>
              </p14:xfrm>
            </p:contentPart>
          </mc:Choice>
          <mc:Fallback xmlns="">
            <p:pic>
              <p:nvPicPr>
                <p:cNvPr id="82" name="Freihand 81">
                  <a:extLst>
                    <a:ext uri="{FF2B5EF4-FFF2-40B4-BE49-F238E27FC236}">
                      <a16:creationId xmlns:a16="http://schemas.microsoft.com/office/drawing/2014/main" id="{4CD53BBA-CFED-083F-8264-247F2FFB33B8}"/>
                    </a:ext>
                  </a:extLst>
                </p:cNvPr>
                <p:cNvPicPr/>
                <p:nvPr/>
              </p:nvPicPr>
              <p:blipFill>
                <a:blip r:embed="rId123"/>
                <a:stretch>
                  <a:fillRect/>
                </a:stretch>
              </p:blipFill>
              <p:spPr>
                <a:xfrm>
                  <a:off x="1225571" y="1934542"/>
                  <a:ext cx="113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0B39720B-B158-7832-D194-5D8D739D2018}"/>
                    </a:ext>
                  </a:extLst>
                </p14:cNvPr>
                <p14:cNvContentPartPr/>
                <p14:nvPr/>
              </p14:nvContentPartPr>
              <p14:xfrm>
                <a:off x="1715891" y="2112022"/>
                <a:ext cx="2405880" cy="2237040"/>
              </p14:xfrm>
            </p:contentPart>
          </mc:Choice>
          <mc:Fallback xmlns="">
            <p:pic>
              <p:nvPicPr>
                <p:cNvPr id="84" name="Freihand 83">
                  <a:extLst>
                    <a:ext uri="{FF2B5EF4-FFF2-40B4-BE49-F238E27FC236}">
                      <a16:creationId xmlns:a16="http://schemas.microsoft.com/office/drawing/2014/main" id="{0B39720B-B158-7832-D194-5D8D739D2018}"/>
                    </a:ext>
                  </a:extLst>
                </p:cNvPr>
                <p:cNvPicPr/>
                <p:nvPr/>
              </p:nvPicPr>
              <p:blipFill>
                <a:blip r:embed="rId125"/>
                <a:stretch>
                  <a:fillRect/>
                </a:stretch>
              </p:blipFill>
              <p:spPr>
                <a:xfrm>
                  <a:off x="1709771" y="2105902"/>
                  <a:ext cx="2418120" cy="2249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Freihand 85">
                  <a:extLst>
                    <a:ext uri="{FF2B5EF4-FFF2-40B4-BE49-F238E27FC236}">
                      <a16:creationId xmlns:a16="http://schemas.microsoft.com/office/drawing/2014/main" id="{345679C4-7D5B-1C83-4D94-58BDCF78DD13}"/>
                    </a:ext>
                  </a:extLst>
                </p14:cNvPr>
                <p14:cNvContentPartPr/>
                <p14:nvPr/>
              </p14:nvContentPartPr>
              <p14:xfrm>
                <a:off x="2092811" y="1866142"/>
                <a:ext cx="18360" cy="173160"/>
              </p14:xfrm>
            </p:contentPart>
          </mc:Choice>
          <mc:Fallback xmlns="">
            <p:pic>
              <p:nvPicPr>
                <p:cNvPr id="86" name="Freihand 85">
                  <a:extLst>
                    <a:ext uri="{FF2B5EF4-FFF2-40B4-BE49-F238E27FC236}">
                      <a16:creationId xmlns:a16="http://schemas.microsoft.com/office/drawing/2014/main" id="{345679C4-7D5B-1C83-4D94-58BDCF78DD13}"/>
                    </a:ext>
                  </a:extLst>
                </p:cNvPr>
                <p:cNvPicPr/>
                <p:nvPr/>
              </p:nvPicPr>
              <p:blipFill>
                <a:blip r:embed="rId127"/>
                <a:stretch>
                  <a:fillRect/>
                </a:stretch>
              </p:blipFill>
              <p:spPr>
                <a:xfrm>
                  <a:off x="2086691" y="1860022"/>
                  <a:ext cx="30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60F130FC-F241-BF40-F327-473722E3F945}"/>
                    </a:ext>
                  </a:extLst>
                </p14:cNvPr>
                <p14:cNvContentPartPr/>
                <p14:nvPr/>
              </p14:nvContentPartPr>
              <p14:xfrm>
                <a:off x="2165891" y="1856062"/>
                <a:ext cx="82440" cy="213480"/>
              </p14:xfrm>
            </p:contentPart>
          </mc:Choice>
          <mc:Fallback xmlns="">
            <p:pic>
              <p:nvPicPr>
                <p:cNvPr id="87" name="Freihand 86">
                  <a:extLst>
                    <a:ext uri="{FF2B5EF4-FFF2-40B4-BE49-F238E27FC236}">
                      <a16:creationId xmlns:a16="http://schemas.microsoft.com/office/drawing/2014/main" id="{60F130FC-F241-BF40-F327-473722E3F945}"/>
                    </a:ext>
                  </a:extLst>
                </p:cNvPr>
                <p:cNvPicPr/>
                <p:nvPr/>
              </p:nvPicPr>
              <p:blipFill>
                <a:blip r:embed="rId129"/>
                <a:stretch>
                  <a:fillRect/>
                </a:stretch>
              </p:blipFill>
              <p:spPr>
                <a:xfrm>
                  <a:off x="2159771" y="1849942"/>
                  <a:ext cx="94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 name="Freihand 112">
                  <a:extLst>
                    <a:ext uri="{FF2B5EF4-FFF2-40B4-BE49-F238E27FC236}">
                      <a16:creationId xmlns:a16="http://schemas.microsoft.com/office/drawing/2014/main" id="{BA281EAE-77BF-41BC-E8F6-25E7D2EA3601}"/>
                    </a:ext>
                  </a:extLst>
                </p14:cNvPr>
                <p14:cNvContentPartPr/>
                <p14:nvPr/>
              </p14:nvContentPartPr>
              <p14:xfrm>
                <a:off x="1741451" y="2158822"/>
                <a:ext cx="21600" cy="11160"/>
              </p14:xfrm>
            </p:contentPart>
          </mc:Choice>
          <mc:Fallback xmlns="">
            <p:pic>
              <p:nvPicPr>
                <p:cNvPr id="113" name="Freihand 112">
                  <a:extLst>
                    <a:ext uri="{FF2B5EF4-FFF2-40B4-BE49-F238E27FC236}">
                      <a16:creationId xmlns:a16="http://schemas.microsoft.com/office/drawing/2014/main" id="{BA281EAE-77BF-41BC-E8F6-25E7D2EA3601}"/>
                    </a:ext>
                  </a:extLst>
                </p:cNvPr>
                <p:cNvPicPr/>
                <p:nvPr/>
              </p:nvPicPr>
              <p:blipFill>
                <a:blip r:embed="rId131"/>
                <a:stretch>
                  <a:fillRect/>
                </a:stretch>
              </p:blipFill>
              <p:spPr>
                <a:xfrm>
                  <a:off x="1735331" y="2152702"/>
                  <a:ext cx="33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 name="Freihand 113">
                  <a:extLst>
                    <a:ext uri="{FF2B5EF4-FFF2-40B4-BE49-F238E27FC236}">
                      <a16:creationId xmlns:a16="http://schemas.microsoft.com/office/drawing/2014/main" id="{CB8D6D1A-BBF5-B57A-00D4-1D192AAFFCCD}"/>
                    </a:ext>
                  </a:extLst>
                </p14:cNvPr>
                <p14:cNvContentPartPr/>
                <p14:nvPr/>
              </p14:nvContentPartPr>
              <p14:xfrm>
                <a:off x="4055531" y="4256182"/>
                <a:ext cx="6120" cy="6480"/>
              </p14:xfrm>
            </p:contentPart>
          </mc:Choice>
          <mc:Fallback xmlns="">
            <p:pic>
              <p:nvPicPr>
                <p:cNvPr id="114" name="Freihand 113">
                  <a:extLst>
                    <a:ext uri="{FF2B5EF4-FFF2-40B4-BE49-F238E27FC236}">
                      <a16:creationId xmlns:a16="http://schemas.microsoft.com/office/drawing/2014/main" id="{CB8D6D1A-BBF5-B57A-00D4-1D192AAFFCCD}"/>
                    </a:ext>
                  </a:extLst>
                </p:cNvPr>
                <p:cNvPicPr/>
                <p:nvPr/>
              </p:nvPicPr>
              <p:blipFill>
                <a:blip r:embed="rId133"/>
                <a:stretch>
                  <a:fillRect/>
                </a:stretch>
              </p:blipFill>
              <p:spPr>
                <a:xfrm>
                  <a:off x="4049411" y="4250062"/>
                  <a:ext cx="18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94A0DB10-1EEE-F747-C464-BA4743D1330B}"/>
                    </a:ext>
                  </a:extLst>
                </p14:cNvPr>
                <p14:cNvContentPartPr/>
                <p14:nvPr/>
              </p14:nvContentPartPr>
              <p14:xfrm>
                <a:off x="2190371" y="4168702"/>
                <a:ext cx="9000" cy="218520"/>
              </p14:xfrm>
            </p:contentPart>
          </mc:Choice>
          <mc:Fallback xmlns="">
            <p:pic>
              <p:nvPicPr>
                <p:cNvPr id="91" name="Freihand 90">
                  <a:extLst>
                    <a:ext uri="{FF2B5EF4-FFF2-40B4-BE49-F238E27FC236}">
                      <a16:creationId xmlns:a16="http://schemas.microsoft.com/office/drawing/2014/main" id="{94A0DB10-1EEE-F747-C464-BA4743D1330B}"/>
                    </a:ext>
                  </a:extLst>
                </p:cNvPr>
                <p:cNvPicPr/>
                <p:nvPr/>
              </p:nvPicPr>
              <p:blipFill>
                <a:blip r:embed="rId135"/>
                <a:stretch>
                  <a:fillRect/>
                </a:stretch>
              </p:blipFill>
              <p:spPr>
                <a:xfrm>
                  <a:off x="2184251" y="4162582"/>
                  <a:ext cx="21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438A59DD-AEC9-1595-860C-EDC1C34759A1}"/>
                    </a:ext>
                  </a:extLst>
                </p14:cNvPr>
                <p14:cNvContentPartPr/>
                <p14:nvPr/>
              </p14:nvContentPartPr>
              <p14:xfrm>
                <a:off x="2723891" y="4149982"/>
                <a:ext cx="11880" cy="179640"/>
              </p14:xfrm>
            </p:contentPart>
          </mc:Choice>
          <mc:Fallback xmlns="">
            <p:pic>
              <p:nvPicPr>
                <p:cNvPr id="92" name="Freihand 91">
                  <a:extLst>
                    <a:ext uri="{FF2B5EF4-FFF2-40B4-BE49-F238E27FC236}">
                      <a16:creationId xmlns:a16="http://schemas.microsoft.com/office/drawing/2014/main" id="{438A59DD-AEC9-1595-860C-EDC1C34759A1}"/>
                    </a:ext>
                  </a:extLst>
                </p:cNvPr>
                <p:cNvPicPr/>
                <p:nvPr/>
              </p:nvPicPr>
              <p:blipFill>
                <a:blip r:embed="rId137"/>
                <a:stretch>
                  <a:fillRect/>
                </a:stretch>
              </p:blipFill>
              <p:spPr>
                <a:xfrm>
                  <a:off x="2717771" y="4143862"/>
                  <a:ext cx="24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B9ECC7D3-8CD4-074B-1A95-1F372BDDD5DC}"/>
                    </a:ext>
                  </a:extLst>
                </p14:cNvPr>
                <p14:cNvContentPartPr/>
                <p14:nvPr/>
              </p14:nvContentPartPr>
              <p14:xfrm>
                <a:off x="2053211" y="4530502"/>
                <a:ext cx="62640" cy="129600"/>
              </p14:xfrm>
            </p:contentPart>
          </mc:Choice>
          <mc:Fallback xmlns="">
            <p:pic>
              <p:nvPicPr>
                <p:cNvPr id="95" name="Freihand 94">
                  <a:extLst>
                    <a:ext uri="{FF2B5EF4-FFF2-40B4-BE49-F238E27FC236}">
                      <a16:creationId xmlns:a16="http://schemas.microsoft.com/office/drawing/2014/main" id="{B9ECC7D3-8CD4-074B-1A95-1F372BDDD5DC}"/>
                    </a:ext>
                  </a:extLst>
                </p:cNvPr>
                <p:cNvPicPr/>
                <p:nvPr/>
              </p:nvPicPr>
              <p:blipFill>
                <a:blip r:embed="rId139"/>
                <a:stretch>
                  <a:fillRect/>
                </a:stretch>
              </p:blipFill>
              <p:spPr>
                <a:xfrm>
                  <a:off x="2047091" y="4524382"/>
                  <a:ext cx="7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A7DD9B93-8AC4-4C6A-12E7-F768B72F13D6}"/>
                    </a:ext>
                  </a:extLst>
                </p14:cNvPr>
                <p14:cNvContentPartPr/>
                <p14:nvPr/>
              </p14:nvContentPartPr>
              <p14:xfrm>
                <a:off x="2159771" y="4568662"/>
                <a:ext cx="62640" cy="91800"/>
              </p14:xfrm>
            </p:contentPart>
          </mc:Choice>
          <mc:Fallback xmlns="">
            <p:pic>
              <p:nvPicPr>
                <p:cNvPr id="96" name="Freihand 95">
                  <a:extLst>
                    <a:ext uri="{FF2B5EF4-FFF2-40B4-BE49-F238E27FC236}">
                      <a16:creationId xmlns:a16="http://schemas.microsoft.com/office/drawing/2014/main" id="{A7DD9B93-8AC4-4C6A-12E7-F768B72F13D6}"/>
                    </a:ext>
                  </a:extLst>
                </p:cNvPr>
                <p:cNvPicPr/>
                <p:nvPr/>
              </p:nvPicPr>
              <p:blipFill>
                <a:blip r:embed="rId141"/>
                <a:stretch>
                  <a:fillRect/>
                </a:stretch>
              </p:blipFill>
              <p:spPr>
                <a:xfrm>
                  <a:off x="2153651" y="4562542"/>
                  <a:ext cx="74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Freihand 96">
                  <a:extLst>
                    <a:ext uri="{FF2B5EF4-FFF2-40B4-BE49-F238E27FC236}">
                      <a16:creationId xmlns:a16="http://schemas.microsoft.com/office/drawing/2014/main" id="{AB55336B-178C-D752-E80E-9C8C2942C74D}"/>
                    </a:ext>
                  </a:extLst>
                </p14:cNvPr>
                <p14:cNvContentPartPr/>
                <p14:nvPr/>
              </p14:nvContentPartPr>
              <p14:xfrm>
                <a:off x="2248331" y="4550302"/>
                <a:ext cx="63720" cy="83880"/>
              </p14:xfrm>
            </p:contentPart>
          </mc:Choice>
          <mc:Fallback xmlns="">
            <p:pic>
              <p:nvPicPr>
                <p:cNvPr id="97" name="Freihand 96">
                  <a:extLst>
                    <a:ext uri="{FF2B5EF4-FFF2-40B4-BE49-F238E27FC236}">
                      <a16:creationId xmlns:a16="http://schemas.microsoft.com/office/drawing/2014/main" id="{AB55336B-178C-D752-E80E-9C8C2942C74D}"/>
                    </a:ext>
                  </a:extLst>
                </p:cNvPr>
                <p:cNvPicPr/>
                <p:nvPr/>
              </p:nvPicPr>
              <p:blipFill>
                <a:blip r:embed="rId143"/>
                <a:stretch>
                  <a:fillRect/>
                </a:stretch>
              </p:blipFill>
              <p:spPr>
                <a:xfrm>
                  <a:off x="2242211" y="4544182"/>
                  <a:ext cx="75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Freihand 97">
                  <a:extLst>
                    <a:ext uri="{FF2B5EF4-FFF2-40B4-BE49-F238E27FC236}">
                      <a16:creationId xmlns:a16="http://schemas.microsoft.com/office/drawing/2014/main" id="{9CFC7340-6264-249E-6C45-D733075C1F19}"/>
                    </a:ext>
                  </a:extLst>
                </p14:cNvPr>
                <p14:cNvContentPartPr/>
                <p14:nvPr/>
              </p14:nvContentPartPr>
              <p14:xfrm>
                <a:off x="2538851" y="4503142"/>
                <a:ext cx="91080" cy="168120"/>
              </p14:xfrm>
            </p:contentPart>
          </mc:Choice>
          <mc:Fallback xmlns="">
            <p:pic>
              <p:nvPicPr>
                <p:cNvPr id="98" name="Freihand 97">
                  <a:extLst>
                    <a:ext uri="{FF2B5EF4-FFF2-40B4-BE49-F238E27FC236}">
                      <a16:creationId xmlns:a16="http://schemas.microsoft.com/office/drawing/2014/main" id="{9CFC7340-6264-249E-6C45-D733075C1F19}"/>
                    </a:ext>
                  </a:extLst>
                </p:cNvPr>
                <p:cNvPicPr/>
                <p:nvPr/>
              </p:nvPicPr>
              <p:blipFill>
                <a:blip r:embed="rId145"/>
                <a:stretch>
                  <a:fillRect/>
                </a:stretch>
              </p:blipFill>
              <p:spPr>
                <a:xfrm>
                  <a:off x="2532731" y="4497022"/>
                  <a:ext cx="103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Freihand 98">
                  <a:extLst>
                    <a:ext uri="{FF2B5EF4-FFF2-40B4-BE49-F238E27FC236}">
                      <a16:creationId xmlns:a16="http://schemas.microsoft.com/office/drawing/2014/main" id="{7C124362-4AB7-302C-1842-07A6ABB36F54}"/>
                    </a:ext>
                  </a:extLst>
                </p14:cNvPr>
                <p14:cNvContentPartPr/>
                <p14:nvPr/>
              </p14:nvContentPartPr>
              <p14:xfrm>
                <a:off x="2660531" y="4522582"/>
                <a:ext cx="57960" cy="109080"/>
              </p14:xfrm>
            </p:contentPart>
          </mc:Choice>
          <mc:Fallback xmlns="">
            <p:pic>
              <p:nvPicPr>
                <p:cNvPr id="99" name="Freihand 98">
                  <a:extLst>
                    <a:ext uri="{FF2B5EF4-FFF2-40B4-BE49-F238E27FC236}">
                      <a16:creationId xmlns:a16="http://schemas.microsoft.com/office/drawing/2014/main" id="{7C124362-4AB7-302C-1842-07A6ABB36F54}"/>
                    </a:ext>
                  </a:extLst>
                </p:cNvPr>
                <p:cNvPicPr/>
                <p:nvPr/>
              </p:nvPicPr>
              <p:blipFill>
                <a:blip r:embed="rId147"/>
                <a:stretch>
                  <a:fillRect/>
                </a:stretch>
              </p:blipFill>
              <p:spPr>
                <a:xfrm>
                  <a:off x="2654411" y="4516462"/>
                  <a:ext cx="7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Freihand 99">
                  <a:extLst>
                    <a:ext uri="{FF2B5EF4-FFF2-40B4-BE49-F238E27FC236}">
                      <a16:creationId xmlns:a16="http://schemas.microsoft.com/office/drawing/2014/main" id="{DAF9361A-14B7-9605-AF30-1AE1760755B4}"/>
                    </a:ext>
                  </a:extLst>
                </p14:cNvPr>
                <p14:cNvContentPartPr/>
                <p14:nvPr/>
              </p14:nvContentPartPr>
              <p14:xfrm>
                <a:off x="2723891" y="4512502"/>
                <a:ext cx="48240" cy="91440"/>
              </p14:xfrm>
            </p:contentPart>
          </mc:Choice>
          <mc:Fallback xmlns="">
            <p:pic>
              <p:nvPicPr>
                <p:cNvPr id="100" name="Freihand 99">
                  <a:extLst>
                    <a:ext uri="{FF2B5EF4-FFF2-40B4-BE49-F238E27FC236}">
                      <a16:creationId xmlns:a16="http://schemas.microsoft.com/office/drawing/2014/main" id="{DAF9361A-14B7-9605-AF30-1AE1760755B4}"/>
                    </a:ext>
                  </a:extLst>
                </p:cNvPr>
                <p:cNvPicPr/>
                <p:nvPr/>
              </p:nvPicPr>
              <p:blipFill>
                <a:blip r:embed="rId149"/>
                <a:stretch>
                  <a:fillRect/>
                </a:stretch>
              </p:blipFill>
              <p:spPr>
                <a:xfrm>
                  <a:off x="2717771" y="4506382"/>
                  <a:ext cx="60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7" name="Freihand 66">
                  <a:extLst>
                    <a:ext uri="{FF2B5EF4-FFF2-40B4-BE49-F238E27FC236}">
                      <a16:creationId xmlns:a16="http://schemas.microsoft.com/office/drawing/2014/main" id="{45BC7853-742D-FFFB-AAC3-3C45430E2BFD}"/>
                    </a:ext>
                  </a:extLst>
                </p14:cNvPr>
                <p14:cNvContentPartPr/>
                <p14:nvPr/>
              </p14:nvContentPartPr>
              <p14:xfrm>
                <a:off x="4042211" y="4167622"/>
                <a:ext cx="23400" cy="253800"/>
              </p14:xfrm>
            </p:contentPart>
          </mc:Choice>
          <mc:Fallback xmlns="">
            <p:pic>
              <p:nvPicPr>
                <p:cNvPr id="67" name="Freihand 66">
                  <a:extLst>
                    <a:ext uri="{FF2B5EF4-FFF2-40B4-BE49-F238E27FC236}">
                      <a16:creationId xmlns:a16="http://schemas.microsoft.com/office/drawing/2014/main" id="{45BC7853-742D-FFFB-AAC3-3C45430E2BFD}"/>
                    </a:ext>
                  </a:extLst>
                </p:cNvPr>
                <p:cNvPicPr/>
                <p:nvPr/>
              </p:nvPicPr>
              <p:blipFill>
                <a:blip r:embed="rId151"/>
                <a:stretch>
                  <a:fillRect/>
                </a:stretch>
              </p:blipFill>
              <p:spPr>
                <a:xfrm>
                  <a:off x="4036091" y="4161502"/>
                  <a:ext cx="35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8" name="Freihand 67">
                  <a:extLst>
                    <a:ext uri="{FF2B5EF4-FFF2-40B4-BE49-F238E27FC236}">
                      <a16:creationId xmlns:a16="http://schemas.microsoft.com/office/drawing/2014/main" id="{4F31B10E-2667-7F92-CAE3-1783CFEFFCA7}"/>
                    </a:ext>
                  </a:extLst>
                </p14:cNvPr>
                <p14:cNvContentPartPr/>
                <p14:nvPr/>
              </p14:nvContentPartPr>
              <p14:xfrm>
                <a:off x="3786971" y="4511782"/>
                <a:ext cx="115560" cy="227160"/>
              </p14:xfrm>
            </p:contentPart>
          </mc:Choice>
          <mc:Fallback xmlns="">
            <p:pic>
              <p:nvPicPr>
                <p:cNvPr id="68" name="Freihand 67">
                  <a:extLst>
                    <a:ext uri="{FF2B5EF4-FFF2-40B4-BE49-F238E27FC236}">
                      <a16:creationId xmlns:a16="http://schemas.microsoft.com/office/drawing/2014/main" id="{4F31B10E-2667-7F92-CAE3-1783CFEFFCA7}"/>
                    </a:ext>
                  </a:extLst>
                </p:cNvPr>
                <p:cNvPicPr/>
                <p:nvPr/>
              </p:nvPicPr>
              <p:blipFill>
                <a:blip r:embed="rId153"/>
                <a:stretch>
                  <a:fillRect/>
                </a:stretch>
              </p:blipFill>
              <p:spPr>
                <a:xfrm>
                  <a:off x="3780851" y="4505662"/>
                  <a:ext cx="127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9" name="Freihand 68">
                  <a:extLst>
                    <a:ext uri="{FF2B5EF4-FFF2-40B4-BE49-F238E27FC236}">
                      <a16:creationId xmlns:a16="http://schemas.microsoft.com/office/drawing/2014/main" id="{46A39549-7098-61C5-8F5D-4D366AA6A7F2}"/>
                    </a:ext>
                  </a:extLst>
                </p14:cNvPr>
                <p14:cNvContentPartPr/>
                <p14:nvPr/>
              </p14:nvContentPartPr>
              <p14:xfrm>
                <a:off x="3821171" y="4529782"/>
                <a:ext cx="132480" cy="42840"/>
              </p14:xfrm>
            </p:contentPart>
          </mc:Choice>
          <mc:Fallback xmlns="">
            <p:pic>
              <p:nvPicPr>
                <p:cNvPr id="69" name="Freihand 68">
                  <a:extLst>
                    <a:ext uri="{FF2B5EF4-FFF2-40B4-BE49-F238E27FC236}">
                      <a16:creationId xmlns:a16="http://schemas.microsoft.com/office/drawing/2014/main" id="{46A39549-7098-61C5-8F5D-4D366AA6A7F2}"/>
                    </a:ext>
                  </a:extLst>
                </p:cNvPr>
                <p:cNvPicPr/>
                <p:nvPr/>
              </p:nvPicPr>
              <p:blipFill>
                <a:blip r:embed="rId155"/>
                <a:stretch>
                  <a:fillRect/>
                </a:stretch>
              </p:blipFill>
              <p:spPr>
                <a:xfrm>
                  <a:off x="3815051" y="4523662"/>
                  <a:ext cx="144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0" name="Freihand 69">
                  <a:extLst>
                    <a:ext uri="{FF2B5EF4-FFF2-40B4-BE49-F238E27FC236}">
                      <a16:creationId xmlns:a16="http://schemas.microsoft.com/office/drawing/2014/main" id="{6AD3EB72-9765-820A-8B50-092A4AF8C5FF}"/>
                    </a:ext>
                  </a:extLst>
                </p14:cNvPr>
                <p14:cNvContentPartPr/>
                <p14:nvPr/>
              </p14:nvContentPartPr>
              <p14:xfrm>
                <a:off x="3984611" y="4503502"/>
                <a:ext cx="59760" cy="168480"/>
              </p14:xfrm>
            </p:contentPart>
          </mc:Choice>
          <mc:Fallback xmlns="">
            <p:pic>
              <p:nvPicPr>
                <p:cNvPr id="70" name="Freihand 69">
                  <a:extLst>
                    <a:ext uri="{FF2B5EF4-FFF2-40B4-BE49-F238E27FC236}">
                      <a16:creationId xmlns:a16="http://schemas.microsoft.com/office/drawing/2014/main" id="{6AD3EB72-9765-820A-8B50-092A4AF8C5FF}"/>
                    </a:ext>
                  </a:extLst>
                </p:cNvPr>
                <p:cNvPicPr/>
                <p:nvPr/>
              </p:nvPicPr>
              <p:blipFill>
                <a:blip r:embed="rId157"/>
                <a:stretch>
                  <a:fillRect/>
                </a:stretch>
              </p:blipFill>
              <p:spPr>
                <a:xfrm>
                  <a:off x="3978491" y="4497382"/>
                  <a:ext cx="72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1" name="Freihand 70">
                  <a:extLst>
                    <a:ext uri="{FF2B5EF4-FFF2-40B4-BE49-F238E27FC236}">
                      <a16:creationId xmlns:a16="http://schemas.microsoft.com/office/drawing/2014/main" id="{DCDE6A91-CE31-2EEE-6C71-B9F4759C2928}"/>
                    </a:ext>
                  </a:extLst>
                </p14:cNvPr>
                <p14:cNvContentPartPr/>
                <p14:nvPr/>
              </p14:nvContentPartPr>
              <p14:xfrm>
                <a:off x="4081811" y="4517902"/>
                <a:ext cx="92520" cy="157680"/>
              </p14:xfrm>
            </p:contentPart>
          </mc:Choice>
          <mc:Fallback xmlns="">
            <p:pic>
              <p:nvPicPr>
                <p:cNvPr id="71" name="Freihand 70">
                  <a:extLst>
                    <a:ext uri="{FF2B5EF4-FFF2-40B4-BE49-F238E27FC236}">
                      <a16:creationId xmlns:a16="http://schemas.microsoft.com/office/drawing/2014/main" id="{DCDE6A91-CE31-2EEE-6C71-B9F4759C2928}"/>
                    </a:ext>
                  </a:extLst>
                </p:cNvPr>
                <p:cNvPicPr/>
                <p:nvPr/>
              </p:nvPicPr>
              <p:blipFill>
                <a:blip r:embed="rId159"/>
                <a:stretch>
                  <a:fillRect/>
                </a:stretch>
              </p:blipFill>
              <p:spPr>
                <a:xfrm>
                  <a:off x="4075691" y="4511782"/>
                  <a:ext cx="104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701147B4-0ED2-C6F2-E1DF-11663776902A}"/>
                    </a:ext>
                  </a:extLst>
                </p14:cNvPr>
                <p14:cNvContentPartPr/>
                <p14:nvPr/>
              </p14:nvContentPartPr>
              <p14:xfrm>
                <a:off x="3127811" y="4183462"/>
                <a:ext cx="9720" cy="209880"/>
              </p14:xfrm>
            </p:contentPart>
          </mc:Choice>
          <mc:Fallback xmlns="">
            <p:pic>
              <p:nvPicPr>
                <p:cNvPr id="93" name="Freihand 92">
                  <a:extLst>
                    <a:ext uri="{FF2B5EF4-FFF2-40B4-BE49-F238E27FC236}">
                      <a16:creationId xmlns:a16="http://schemas.microsoft.com/office/drawing/2014/main" id="{701147B4-0ED2-C6F2-E1DF-11663776902A}"/>
                    </a:ext>
                  </a:extLst>
                </p:cNvPr>
                <p:cNvPicPr/>
                <p:nvPr/>
              </p:nvPicPr>
              <p:blipFill>
                <a:blip r:embed="rId161"/>
                <a:stretch>
                  <a:fillRect/>
                </a:stretch>
              </p:blipFill>
              <p:spPr>
                <a:xfrm>
                  <a:off x="3121691" y="4177342"/>
                  <a:ext cx="21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E25FBE51-EF73-C4F4-6A91-5F22A5054FE7}"/>
                    </a:ext>
                  </a:extLst>
                </p14:cNvPr>
                <p14:cNvContentPartPr/>
                <p14:nvPr/>
              </p14:nvContentPartPr>
              <p14:xfrm>
                <a:off x="3474131" y="4183462"/>
                <a:ext cx="16920" cy="217440"/>
              </p14:xfrm>
            </p:contentPart>
          </mc:Choice>
          <mc:Fallback xmlns="">
            <p:pic>
              <p:nvPicPr>
                <p:cNvPr id="94" name="Freihand 93">
                  <a:extLst>
                    <a:ext uri="{FF2B5EF4-FFF2-40B4-BE49-F238E27FC236}">
                      <a16:creationId xmlns:a16="http://schemas.microsoft.com/office/drawing/2014/main" id="{E25FBE51-EF73-C4F4-6A91-5F22A5054FE7}"/>
                    </a:ext>
                  </a:extLst>
                </p:cNvPr>
                <p:cNvPicPr/>
                <p:nvPr/>
              </p:nvPicPr>
              <p:blipFill>
                <a:blip r:embed="rId163"/>
                <a:stretch>
                  <a:fillRect/>
                </a:stretch>
              </p:blipFill>
              <p:spPr>
                <a:xfrm>
                  <a:off x="3468011" y="4177342"/>
                  <a:ext cx="29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3BC4AFEE-41F4-DE07-78E8-D7ABDCC94EBB}"/>
                    </a:ext>
                  </a:extLst>
                </p14:cNvPr>
                <p14:cNvContentPartPr/>
                <p14:nvPr/>
              </p14:nvContentPartPr>
              <p14:xfrm>
                <a:off x="3015131" y="4512862"/>
                <a:ext cx="65160" cy="118800"/>
              </p14:xfrm>
            </p:contentPart>
          </mc:Choice>
          <mc:Fallback xmlns="">
            <p:pic>
              <p:nvPicPr>
                <p:cNvPr id="101" name="Freihand 100">
                  <a:extLst>
                    <a:ext uri="{FF2B5EF4-FFF2-40B4-BE49-F238E27FC236}">
                      <a16:creationId xmlns:a16="http://schemas.microsoft.com/office/drawing/2014/main" id="{3BC4AFEE-41F4-DE07-78E8-D7ABDCC94EBB}"/>
                    </a:ext>
                  </a:extLst>
                </p:cNvPr>
                <p:cNvPicPr/>
                <p:nvPr/>
              </p:nvPicPr>
              <p:blipFill>
                <a:blip r:embed="rId165"/>
                <a:stretch>
                  <a:fillRect/>
                </a:stretch>
              </p:blipFill>
              <p:spPr>
                <a:xfrm>
                  <a:off x="3009011" y="4506742"/>
                  <a:ext cx="77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2C192DE9-7C15-C333-A560-EB9A70317143}"/>
                    </a:ext>
                  </a:extLst>
                </p14:cNvPr>
                <p14:cNvContentPartPr/>
                <p14:nvPr/>
              </p14:nvContentPartPr>
              <p14:xfrm>
                <a:off x="3120971" y="4517902"/>
                <a:ext cx="21600" cy="108000"/>
              </p14:xfrm>
            </p:contentPart>
          </mc:Choice>
          <mc:Fallback xmlns="">
            <p:pic>
              <p:nvPicPr>
                <p:cNvPr id="102" name="Freihand 101">
                  <a:extLst>
                    <a:ext uri="{FF2B5EF4-FFF2-40B4-BE49-F238E27FC236}">
                      <a16:creationId xmlns:a16="http://schemas.microsoft.com/office/drawing/2014/main" id="{2C192DE9-7C15-C333-A560-EB9A70317143}"/>
                    </a:ext>
                  </a:extLst>
                </p:cNvPr>
                <p:cNvPicPr/>
                <p:nvPr/>
              </p:nvPicPr>
              <p:blipFill>
                <a:blip r:embed="rId167"/>
                <a:stretch>
                  <a:fillRect/>
                </a:stretch>
              </p:blipFill>
              <p:spPr>
                <a:xfrm>
                  <a:off x="3114851" y="4511782"/>
                  <a:ext cx="33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785233ED-B625-AA8A-7F23-19C4AA9FE3E2}"/>
                    </a:ext>
                  </a:extLst>
                </p14:cNvPr>
                <p14:cNvContentPartPr/>
                <p14:nvPr/>
              </p14:nvContentPartPr>
              <p14:xfrm>
                <a:off x="3174611" y="4504942"/>
                <a:ext cx="34560" cy="88200"/>
              </p14:xfrm>
            </p:contentPart>
          </mc:Choice>
          <mc:Fallback xmlns="">
            <p:pic>
              <p:nvPicPr>
                <p:cNvPr id="103" name="Freihand 102">
                  <a:extLst>
                    <a:ext uri="{FF2B5EF4-FFF2-40B4-BE49-F238E27FC236}">
                      <a16:creationId xmlns:a16="http://schemas.microsoft.com/office/drawing/2014/main" id="{785233ED-B625-AA8A-7F23-19C4AA9FE3E2}"/>
                    </a:ext>
                  </a:extLst>
                </p:cNvPr>
                <p:cNvPicPr/>
                <p:nvPr/>
              </p:nvPicPr>
              <p:blipFill>
                <a:blip r:embed="rId169"/>
                <a:stretch>
                  <a:fillRect/>
                </a:stretch>
              </p:blipFill>
              <p:spPr>
                <a:xfrm>
                  <a:off x="3168491" y="4498822"/>
                  <a:ext cx="46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805E73B5-491E-99FA-4F3D-85BD4DAFDBEE}"/>
                    </a:ext>
                  </a:extLst>
                </p14:cNvPr>
                <p14:cNvContentPartPr/>
                <p14:nvPr/>
              </p14:nvContentPartPr>
              <p14:xfrm>
                <a:off x="3381611" y="4546702"/>
                <a:ext cx="53640" cy="107280"/>
              </p14:xfrm>
            </p:contentPart>
          </mc:Choice>
          <mc:Fallback xmlns="">
            <p:pic>
              <p:nvPicPr>
                <p:cNvPr id="104" name="Freihand 103">
                  <a:extLst>
                    <a:ext uri="{FF2B5EF4-FFF2-40B4-BE49-F238E27FC236}">
                      <a16:creationId xmlns:a16="http://schemas.microsoft.com/office/drawing/2014/main" id="{805E73B5-491E-99FA-4F3D-85BD4DAFDBEE}"/>
                    </a:ext>
                  </a:extLst>
                </p:cNvPr>
                <p:cNvPicPr/>
                <p:nvPr/>
              </p:nvPicPr>
              <p:blipFill>
                <a:blip r:embed="rId171"/>
                <a:stretch>
                  <a:fillRect/>
                </a:stretch>
              </p:blipFill>
              <p:spPr>
                <a:xfrm>
                  <a:off x="3375491" y="4540582"/>
                  <a:ext cx="65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809563F7-C227-E954-C8D4-029F4278E840}"/>
                    </a:ext>
                  </a:extLst>
                </p14:cNvPr>
                <p14:cNvContentPartPr/>
                <p14:nvPr/>
              </p14:nvContentPartPr>
              <p14:xfrm>
                <a:off x="3437771" y="4540582"/>
                <a:ext cx="135720" cy="138240"/>
              </p14:xfrm>
            </p:contentPart>
          </mc:Choice>
          <mc:Fallback xmlns="">
            <p:pic>
              <p:nvPicPr>
                <p:cNvPr id="105" name="Freihand 104">
                  <a:extLst>
                    <a:ext uri="{FF2B5EF4-FFF2-40B4-BE49-F238E27FC236}">
                      <a16:creationId xmlns:a16="http://schemas.microsoft.com/office/drawing/2014/main" id="{809563F7-C227-E954-C8D4-029F4278E840}"/>
                    </a:ext>
                  </a:extLst>
                </p:cNvPr>
                <p:cNvPicPr/>
                <p:nvPr/>
              </p:nvPicPr>
              <p:blipFill>
                <a:blip r:embed="rId173"/>
                <a:stretch>
                  <a:fillRect/>
                </a:stretch>
              </p:blipFill>
              <p:spPr>
                <a:xfrm>
                  <a:off x="3431651" y="4534462"/>
                  <a:ext cx="147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B1114B4E-4739-DCF8-FA50-559DF07ED2C7}"/>
                    </a:ext>
                  </a:extLst>
                </p14:cNvPr>
                <p14:cNvContentPartPr/>
                <p14:nvPr/>
              </p14:nvContentPartPr>
              <p14:xfrm>
                <a:off x="3459731" y="4257982"/>
                <a:ext cx="53640" cy="74520"/>
              </p14:xfrm>
            </p:contentPart>
          </mc:Choice>
          <mc:Fallback xmlns="">
            <p:pic>
              <p:nvPicPr>
                <p:cNvPr id="106" name="Freihand 105">
                  <a:extLst>
                    <a:ext uri="{FF2B5EF4-FFF2-40B4-BE49-F238E27FC236}">
                      <a16:creationId xmlns:a16="http://schemas.microsoft.com/office/drawing/2014/main" id="{B1114B4E-4739-DCF8-FA50-559DF07ED2C7}"/>
                    </a:ext>
                  </a:extLst>
                </p:cNvPr>
                <p:cNvPicPr/>
                <p:nvPr/>
              </p:nvPicPr>
              <p:blipFill>
                <a:blip r:embed="rId175"/>
                <a:stretch>
                  <a:fillRect/>
                </a:stretch>
              </p:blipFill>
              <p:spPr>
                <a:xfrm>
                  <a:off x="3453611" y="4251862"/>
                  <a:ext cx="65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C6AC4A44-6CEA-0A01-B0A9-78CDF427786E}"/>
                    </a:ext>
                  </a:extLst>
                </p14:cNvPr>
                <p14:cNvContentPartPr/>
                <p14:nvPr/>
              </p14:nvContentPartPr>
              <p14:xfrm>
                <a:off x="3508331" y="4208662"/>
                <a:ext cx="51120" cy="225000"/>
              </p14:xfrm>
            </p:contentPart>
          </mc:Choice>
          <mc:Fallback xmlns="">
            <p:pic>
              <p:nvPicPr>
                <p:cNvPr id="115" name="Freihand 114">
                  <a:extLst>
                    <a:ext uri="{FF2B5EF4-FFF2-40B4-BE49-F238E27FC236}">
                      <a16:creationId xmlns:a16="http://schemas.microsoft.com/office/drawing/2014/main" id="{C6AC4A44-6CEA-0A01-B0A9-78CDF427786E}"/>
                    </a:ext>
                  </a:extLst>
                </p:cNvPr>
                <p:cNvPicPr/>
                <p:nvPr/>
              </p:nvPicPr>
              <p:blipFill>
                <a:blip r:embed="rId177"/>
                <a:stretch>
                  <a:fillRect/>
                </a:stretch>
              </p:blipFill>
              <p:spPr>
                <a:xfrm>
                  <a:off x="3502211" y="4202542"/>
                  <a:ext cx="63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48401EA2-B1E6-C1CF-7853-092EAABFE759}"/>
                    </a:ext>
                  </a:extLst>
                </p14:cNvPr>
                <p14:cNvContentPartPr/>
                <p14:nvPr/>
              </p14:nvContentPartPr>
              <p14:xfrm>
                <a:off x="4041851" y="4177702"/>
                <a:ext cx="15120" cy="198000"/>
              </p14:xfrm>
            </p:contentPart>
          </mc:Choice>
          <mc:Fallback xmlns="">
            <p:pic>
              <p:nvPicPr>
                <p:cNvPr id="116" name="Freihand 115">
                  <a:extLst>
                    <a:ext uri="{FF2B5EF4-FFF2-40B4-BE49-F238E27FC236}">
                      <a16:creationId xmlns:a16="http://schemas.microsoft.com/office/drawing/2014/main" id="{48401EA2-B1E6-C1CF-7853-092EAABFE759}"/>
                    </a:ext>
                  </a:extLst>
                </p:cNvPr>
                <p:cNvPicPr/>
                <p:nvPr/>
              </p:nvPicPr>
              <p:blipFill>
                <a:blip r:embed="rId179"/>
                <a:stretch>
                  <a:fillRect/>
                </a:stretch>
              </p:blipFill>
              <p:spPr>
                <a:xfrm>
                  <a:off x="4035731" y="4171582"/>
                  <a:ext cx="27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E6F2BCD2-62D3-27D5-B2BC-2AB5DA2D96FC}"/>
                    </a:ext>
                  </a:extLst>
                </p14:cNvPr>
                <p14:cNvContentPartPr/>
                <p14:nvPr/>
              </p14:nvContentPartPr>
              <p14:xfrm>
                <a:off x="3646931" y="3953422"/>
                <a:ext cx="6840" cy="76320"/>
              </p14:xfrm>
            </p:contentPart>
          </mc:Choice>
          <mc:Fallback xmlns="">
            <p:pic>
              <p:nvPicPr>
                <p:cNvPr id="118" name="Freihand 117">
                  <a:extLst>
                    <a:ext uri="{FF2B5EF4-FFF2-40B4-BE49-F238E27FC236}">
                      <a16:creationId xmlns:a16="http://schemas.microsoft.com/office/drawing/2014/main" id="{E6F2BCD2-62D3-27D5-B2BC-2AB5DA2D96FC}"/>
                    </a:ext>
                  </a:extLst>
                </p:cNvPr>
                <p:cNvPicPr/>
                <p:nvPr/>
              </p:nvPicPr>
              <p:blipFill>
                <a:blip r:embed="rId181"/>
                <a:stretch>
                  <a:fillRect/>
                </a:stretch>
              </p:blipFill>
              <p:spPr>
                <a:xfrm>
                  <a:off x="3640811" y="3947302"/>
                  <a:ext cx="19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628C0373-0580-ABF9-9CDC-D5B0CA91FAE7}"/>
                    </a:ext>
                  </a:extLst>
                </p14:cNvPr>
                <p14:cNvContentPartPr/>
                <p14:nvPr/>
              </p14:nvContentPartPr>
              <p14:xfrm>
                <a:off x="3653051" y="4209742"/>
                <a:ext cx="7560" cy="35280"/>
              </p14:xfrm>
            </p:contentPart>
          </mc:Choice>
          <mc:Fallback xmlns="">
            <p:pic>
              <p:nvPicPr>
                <p:cNvPr id="119" name="Freihand 118">
                  <a:extLst>
                    <a:ext uri="{FF2B5EF4-FFF2-40B4-BE49-F238E27FC236}">
                      <a16:creationId xmlns:a16="http://schemas.microsoft.com/office/drawing/2014/main" id="{628C0373-0580-ABF9-9CDC-D5B0CA91FAE7}"/>
                    </a:ext>
                  </a:extLst>
                </p:cNvPr>
                <p:cNvPicPr/>
                <p:nvPr/>
              </p:nvPicPr>
              <p:blipFill>
                <a:blip r:embed="rId183"/>
                <a:stretch>
                  <a:fillRect/>
                </a:stretch>
              </p:blipFill>
              <p:spPr>
                <a:xfrm>
                  <a:off x="3646931" y="4203622"/>
                  <a:ext cx="19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Freihand 119">
                  <a:extLst>
                    <a:ext uri="{FF2B5EF4-FFF2-40B4-BE49-F238E27FC236}">
                      <a16:creationId xmlns:a16="http://schemas.microsoft.com/office/drawing/2014/main" id="{8B64CE58-7F09-268E-2053-F199930EEF51}"/>
                    </a:ext>
                  </a:extLst>
                </p14:cNvPr>
                <p14:cNvContentPartPr/>
                <p14:nvPr/>
              </p14:nvContentPartPr>
              <p14:xfrm>
                <a:off x="3652691" y="4298662"/>
                <a:ext cx="5040" cy="26640"/>
              </p14:xfrm>
            </p:contentPart>
          </mc:Choice>
          <mc:Fallback xmlns="">
            <p:pic>
              <p:nvPicPr>
                <p:cNvPr id="120" name="Freihand 119">
                  <a:extLst>
                    <a:ext uri="{FF2B5EF4-FFF2-40B4-BE49-F238E27FC236}">
                      <a16:creationId xmlns:a16="http://schemas.microsoft.com/office/drawing/2014/main" id="{8B64CE58-7F09-268E-2053-F199930EEF51}"/>
                    </a:ext>
                  </a:extLst>
                </p:cNvPr>
                <p:cNvPicPr/>
                <p:nvPr/>
              </p:nvPicPr>
              <p:blipFill>
                <a:blip r:embed="rId185"/>
                <a:stretch>
                  <a:fillRect/>
                </a:stretch>
              </p:blipFill>
              <p:spPr>
                <a:xfrm>
                  <a:off x="3646571" y="4292542"/>
                  <a:ext cx="17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25F5F8F6-48C1-CB07-FD15-A7776F265854}"/>
                    </a:ext>
                  </a:extLst>
                </p14:cNvPr>
                <p14:cNvContentPartPr/>
                <p14:nvPr/>
              </p14:nvContentPartPr>
              <p14:xfrm>
                <a:off x="3620651" y="4413862"/>
                <a:ext cx="48960" cy="584640"/>
              </p14:xfrm>
            </p:contentPart>
          </mc:Choice>
          <mc:Fallback xmlns="">
            <p:pic>
              <p:nvPicPr>
                <p:cNvPr id="122" name="Freihand 121">
                  <a:extLst>
                    <a:ext uri="{FF2B5EF4-FFF2-40B4-BE49-F238E27FC236}">
                      <a16:creationId xmlns:a16="http://schemas.microsoft.com/office/drawing/2014/main" id="{25F5F8F6-48C1-CB07-FD15-A7776F265854}"/>
                    </a:ext>
                  </a:extLst>
                </p:cNvPr>
                <p:cNvPicPr/>
                <p:nvPr/>
              </p:nvPicPr>
              <p:blipFill>
                <a:blip r:embed="rId187"/>
                <a:stretch>
                  <a:fillRect/>
                </a:stretch>
              </p:blipFill>
              <p:spPr>
                <a:xfrm>
                  <a:off x="3614531" y="4407742"/>
                  <a:ext cx="6120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3147A87E-F133-D042-BB56-DC4AE1185AF8}"/>
                    </a:ext>
                  </a:extLst>
                </p14:cNvPr>
                <p14:cNvContentPartPr/>
                <p14:nvPr/>
              </p14:nvContentPartPr>
              <p14:xfrm>
                <a:off x="3604091" y="4365622"/>
                <a:ext cx="133920" cy="111600"/>
              </p14:xfrm>
            </p:contentPart>
          </mc:Choice>
          <mc:Fallback xmlns="">
            <p:pic>
              <p:nvPicPr>
                <p:cNvPr id="123" name="Freihand 122">
                  <a:extLst>
                    <a:ext uri="{FF2B5EF4-FFF2-40B4-BE49-F238E27FC236}">
                      <a16:creationId xmlns:a16="http://schemas.microsoft.com/office/drawing/2014/main" id="{3147A87E-F133-D042-BB56-DC4AE1185AF8}"/>
                    </a:ext>
                  </a:extLst>
                </p:cNvPr>
                <p:cNvPicPr/>
                <p:nvPr/>
              </p:nvPicPr>
              <p:blipFill>
                <a:blip r:embed="rId189"/>
                <a:stretch>
                  <a:fillRect/>
                </a:stretch>
              </p:blipFill>
              <p:spPr>
                <a:xfrm>
                  <a:off x="3597971" y="4359502"/>
                  <a:ext cx="146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C7E518F-D811-E327-05E8-1603B41BE3CF}"/>
                    </a:ext>
                  </a:extLst>
                </p14:cNvPr>
                <p14:cNvContentPartPr/>
                <p14:nvPr/>
              </p14:nvContentPartPr>
              <p14:xfrm>
                <a:off x="3398171" y="5217742"/>
                <a:ext cx="89640" cy="208080"/>
              </p14:xfrm>
            </p:contentPart>
          </mc:Choice>
          <mc:Fallback xmlns="">
            <p:pic>
              <p:nvPicPr>
                <p:cNvPr id="125" name="Freihand 124">
                  <a:extLst>
                    <a:ext uri="{FF2B5EF4-FFF2-40B4-BE49-F238E27FC236}">
                      <a16:creationId xmlns:a16="http://schemas.microsoft.com/office/drawing/2014/main" id="{DC7E518F-D811-E327-05E8-1603B41BE3CF}"/>
                    </a:ext>
                  </a:extLst>
                </p:cNvPr>
                <p:cNvPicPr/>
                <p:nvPr/>
              </p:nvPicPr>
              <p:blipFill>
                <a:blip r:embed="rId191"/>
                <a:stretch>
                  <a:fillRect/>
                </a:stretch>
              </p:blipFill>
              <p:spPr>
                <a:xfrm>
                  <a:off x="3392051" y="5211622"/>
                  <a:ext cx="101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937834E1-54B4-882D-1FFD-B74DC76209F3}"/>
                    </a:ext>
                  </a:extLst>
                </p14:cNvPr>
                <p14:cNvContentPartPr/>
                <p14:nvPr/>
              </p14:nvContentPartPr>
              <p14:xfrm>
                <a:off x="3551531" y="5089942"/>
                <a:ext cx="84600" cy="120600"/>
              </p14:xfrm>
            </p:contentPart>
          </mc:Choice>
          <mc:Fallback xmlns="">
            <p:pic>
              <p:nvPicPr>
                <p:cNvPr id="126" name="Freihand 125">
                  <a:extLst>
                    <a:ext uri="{FF2B5EF4-FFF2-40B4-BE49-F238E27FC236}">
                      <a16:creationId xmlns:a16="http://schemas.microsoft.com/office/drawing/2014/main" id="{937834E1-54B4-882D-1FFD-B74DC76209F3}"/>
                    </a:ext>
                  </a:extLst>
                </p:cNvPr>
                <p:cNvPicPr/>
                <p:nvPr/>
              </p:nvPicPr>
              <p:blipFill>
                <a:blip r:embed="rId193"/>
                <a:stretch>
                  <a:fillRect/>
                </a:stretch>
              </p:blipFill>
              <p:spPr>
                <a:xfrm>
                  <a:off x="3545411" y="5083822"/>
                  <a:ext cx="96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E2AB6787-8C55-BDE9-3604-3A8D04AA2AF0}"/>
                    </a:ext>
                  </a:extLst>
                </p14:cNvPr>
                <p14:cNvContentPartPr/>
                <p14:nvPr/>
              </p14:nvContentPartPr>
              <p14:xfrm>
                <a:off x="3627851" y="5217382"/>
                <a:ext cx="101880" cy="109800"/>
              </p14:xfrm>
            </p:contentPart>
          </mc:Choice>
          <mc:Fallback xmlns="">
            <p:pic>
              <p:nvPicPr>
                <p:cNvPr id="127" name="Freihand 126">
                  <a:extLst>
                    <a:ext uri="{FF2B5EF4-FFF2-40B4-BE49-F238E27FC236}">
                      <a16:creationId xmlns:a16="http://schemas.microsoft.com/office/drawing/2014/main" id="{E2AB6787-8C55-BDE9-3604-3A8D04AA2AF0}"/>
                    </a:ext>
                  </a:extLst>
                </p:cNvPr>
                <p:cNvPicPr/>
                <p:nvPr/>
              </p:nvPicPr>
              <p:blipFill>
                <a:blip r:embed="rId195"/>
                <a:stretch>
                  <a:fillRect/>
                </a:stretch>
              </p:blipFill>
              <p:spPr>
                <a:xfrm>
                  <a:off x="3621731" y="5211262"/>
                  <a:ext cx="114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94300104-6A88-9A10-5B91-632116DC7F93}"/>
                    </a:ext>
                  </a:extLst>
                </p14:cNvPr>
                <p14:cNvContentPartPr/>
                <p14:nvPr/>
              </p14:nvContentPartPr>
              <p14:xfrm>
                <a:off x="3796331" y="5046742"/>
                <a:ext cx="56520" cy="154440"/>
              </p14:xfrm>
            </p:contentPart>
          </mc:Choice>
          <mc:Fallback xmlns="">
            <p:pic>
              <p:nvPicPr>
                <p:cNvPr id="128" name="Freihand 127">
                  <a:extLst>
                    <a:ext uri="{FF2B5EF4-FFF2-40B4-BE49-F238E27FC236}">
                      <a16:creationId xmlns:a16="http://schemas.microsoft.com/office/drawing/2014/main" id="{94300104-6A88-9A10-5B91-632116DC7F93}"/>
                    </a:ext>
                  </a:extLst>
                </p:cNvPr>
                <p:cNvPicPr/>
                <p:nvPr/>
              </p:nvPicPr>
              <p:blipFill>
                <a:blip r:embed="rId197"/>
                <a:stretch>
                  <a:fillRect/>
                </a:stretch>
              </p:blipFill>
              <p:spPr>
                <a:xfrm>
                  <a:off x="3790211" y="5040622"/>
                  <a:ext cx="68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7EF9C93E-F75E-5BE0-14B8-554320852017}"/>
                    </a:ext>
                  </a:extLst>
                </p14:cNvPr>
                <p14:cNvContentPartPr/>
                <p14:nvPr/>
              </p14:nvContentPartPr>
              <p14:xfrm>
                <a:off x="3857891" y="5091022"/>
                <a:ext cx="47160" cy="196920"/>
              </p14:xfrm>
            </p:contentPart>
          </mc:Choice>
          <mc:Fallback xmlns="">
            <p:pic>
              <p:nvPicPr>
                <p:cNvPr id="129" name="Freihand 128">
                  <a:extLst>
                    <a:ext uri="{FF2B5EF4-FFF2-40B4-BE49-F238E27FC236}">
                      <a16:creationId xmlns:a16="http://schemas.microsoft.com/office/drawing/2014/main" id="{7EF9C93E-F75E-5BE0-14B8-554320852017}"/>
                    </a:ext>
                  </a:extLst>
                </p:cNvPr>
                <p:cNvPicPr/>
                <p:nvPr/>
              </p:nvPicPr>
              <p:blipFill>
                <a:blip r:embed="rId199"/>
                <a:stretch>
                  <a:fillRect/>
                </a:stretch>
              </p:blipFill>
              <p:spPr>
                <a:xfrm>
                  <a:off x="3851771" y="5084902"/>
                  <a:ext cx="59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AD76E294-0478-7A60-FD03-5F380474A998}"/>
                    </a:ext>
                  </a:extLst>
                </p14:cNvPr>
                <p14:cNvContentPartPr/>
                <p14:nvPr/>
              </p14:nvContentPartPr>
              <p14:xfrm>
                <a:off x="3931691" y="5061142"/>
                <a:ext cx="244440" cy="220320"/>
              </p14:xfrm>
            </p:contentPart>
          </mc:Choice>
          <mc:Fallback xmlns="">
            <p:pic>
              <p:nvPicPr>
                <p:cNvPr id="130" name="Freihand 129">
                  <a:extLst>
                    <a:ext uri="{FF2B5EF4-FFF2-40B4-BE49-F238E27FC236}">
                      <a16:creationId xmlns:a16="http://schemas.microsoft.com/office/drawing/2014/main" id="{AD76E294-0478-7A60-FD03-5F380474A998}"/>
                    </a:ext>
                  </a:extLst>
                </p:cNvPr>
                <p:cNvPicPr/>
                <p:nvPr/>
              </p:nvPicPr>
              <p:blipFill>
                <a:blip r:embed="rId201"/>
                <a:stretch>
                  <a:fillRect/>
                </a:stretch>
              </p:blipFill>
              <p:spPr>
                <a:xfrm>
                  <a:off x="3925571" y="5055022"/>
                  <a:ext cx="256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7BD845C8-80B5-E42D-B302-FF26D253C515}"/>
                    </a:ext>
                  </a:extLst>
                </p14:cNvPr>
                <p14:cNvContentPartPr/>
                <p14:nvPr/>
              </p14:nvContentPartPr>
              <p14:xfrm>
                <a:off x="4071371" y="5009662"/>
                <a:ext cx="102600" cy="54360"/>
              </p14:xfrm>
            </p:contentPart>
          </mc:Choice>
          <mc:Fallback xmlns="">
            <p:pic>
              <p:nvPicPr>
                <p:cNvPr id="131" name="Freihand 130">
                  <a:extLst>
                    <a:ext uri="{FF2B5EF4-FFF2-40B4-BE49-F238E27FC236}">
                      <a16:creationId xmlns:a16="http://schemas.microsoft.com/office/drawing/2014/main" id="{7BD845C8-80B5-E42D-B302-FF26D253C515}"/>
                    </a:ext>
                  </a:extLst>
                </p:cNvPr>
                <p:cNvPicPr/>
                <p:nvPr/>
              </p:nvPicPr>
              <p:blipFill>
                <a:blip r:embed="rId203"/>
                <a:stretch>
                  <a:fillRect/>
                </a:stretch>
              </p:blipFill>
              <p:spPr>
                <a:xfrm>
                  <a:off x="4065251" y="5003542"/>
                  <a:ext cx="114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E3C9B9C8-C600-74E3-BF90-DC52872FDB90}"/>
                    </a:ext>
                  </a:extLst>
                </p14:cNvPr>
                <p14:cNvContentPartPr/>
                <p14:nvPr/>
              </p14:nvContentPartPr>
              <p14:xfrm>
                <a:off x="3556931" y="3927142"/>
                <a:ext cx="34560" cy="9000"/>
              </p14:xfrm>
            </p:contentPart>
          </mc:Choice>
          <mc:Fallback xmlns="">
            <p:pic>
              <p:nvPicPr>
                <p:cNvPr id="132" name="Freihand 131">
                  <a:extLst>
                    <a:ext uri="{FF2B5EF4-FFF2-40B4-BE49-F238E27FC236}">
                      <a16:creationId xmlns:a16="http://schemas.microsoft.com/office/drawing/2014/main" id="{E3C9B9C8-C600-74E3-BF90-DC52872FDB90}"/>
                    </a:ext>
                  </a:extLst>
                </p:cNvPr>
                <p:cNvPicPr/>
                <p:nvPr/>
              </p:nvPicPr>
              <p:blipFill>
                <a:blip r:embed="rId205"/>
                <a:stretch>
                  <a:fillRect/>
                </a:stretch>
              </p:blipFill>
              <p:spPr>
                <a:xfrm>
                  <a:off x="3550811" y="3921022"/>
                  <a:ext cx="4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Freihand 132">
                  <a:extLst>
                    <a:ext uri="{FF2B5EF4-FFF2-40B4-BE49-F238E27FC236}">
                      <a16:creationId xmlns:a16="http://schemas.microsoft.com/office/drawing/2014/main" id="{66E64FCE-65CE-3C71-63A9-B67528C47ABF}"/>
                    </a:ext>
                  </a:extLst>
                </p14:cNvPr>
                <p14:cNvContentPartPr/>
                <p14:nvPr/>
              </p14:nvContentPartPr>
              <p14:xfrm>
                <a:off x="3383051" y="3945142"/>
                <a:ext cx="34920" cy="7200"/>
              </p14:xfrm>
            </p:contentPart>
          </mc:Choice>
          <mc:Fallback xmlns="">
            <p:pic>
              <p:nvPicPr>
                <p:cNvPr id="133" name="Freihand 132">
                  <a:extLst>
                    <a:ext uri="{FF2B5EF4-FFF2-40B4-BE49-F238E27FC236}">
                      <a16:creationId xmlns:a16="http://schemas.microsoft.com/office/drawing/2014/main" id="{66E64FCE-65CE-3C71-63A9-B67528C47ABF}"/>
                    </a:ext>
                  </a:extLst>
                </p:cNvPr>
                <p:cNvPicPr/>
                <p:nvPr/>
              </p:nvPicPr>
              <p:blipFill>
                <a:blip r:embed="rId207"/>
                <a:stretch>
                  <a:fillRect/>
                </a:stretch>
              </p:blipFill>
              <p:spPr>
                <a:xfrm>
                  <a:off x="3376931" y="3939022"/>
                  <a:ext cx="4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70A17619-F5C9-AF7D-8F26-C6D25C09C8CD}"/>
                    </a:ext>
                  </a:extLst>
                </p14:cNvPr>
                <p14:cNvContentPartPr/>
                <p14:nvPr/>
              </p14:nvContentPartPr>
              <p14:xfrm>
                <a:off x="2495651" y="3937942"/>
                <a:ext cx="124560" cy="6120"/>
              </p14:xfrm>
            </p:contentPart>
          </mc:Choice>
          <mc:Fallback xmlns="">
            <p:pic>
              <p:nvPicPr>
                <p:cNvPr id="134" name="Freihand 133">
                  <a:extLst>
                    <a:ext uri="{FF2B5EF4-FFF2-40B4-BE49-F238E27FC236}">
                      <a16:creationId xmlns:a16="http://schemas.microsoft.com/office/drawing/2014/main" id="{70A17619-F5C9-AF7D-8F26-C6D25C09C8CD}"/>
                    </a:ext>
                  </a:extLst>
                </p:cNvPr>
                <p:cNvPicPr/>
                <p:nvPr/>
              </p:nvPicPr>
              <p:blipFill>
                <a:blip r:embed="rId209"/>
                <a:stretch>
                  <a:fillRect/>
                </a:stretch>
              </p:blipFill>
              <p:spPr>
                <a:xfrm>
                  <a:off x="2489531" y="3931822"/>
                  <a:ext cx="136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38E1AE9A-9F53-2C64-E02F-8A410BAFB83B}"/>
                    </a:ext>
                  </a:extLst>
                </p14:cNvPr>
                <p14:cNvContentPartPr/>
                <p14:nvPr/>
              </p14:nvContentPartPr>
              <p14:xfrm>
                <a:off x="1611491" y="3921022"/>
                <a:ext cx="441360" cy="22680"/>
              </p14:xfrm>
            </p:contentPart>
          </mc:Choice>
          <mc:Fallback xmlns="">
            <p:pic>
              <p:nvPicPr>
                <p:cNvPr id="135" name="Freihand 134">
                  <a:extLst>
                    <a:ext uri="{FF2B5EF4-FFF2-40B4-BE49-F238E27FC236}">
                      <a16:creationId xmlns:a16="http://schemas.microsoft.com/office/drawing/2014/main" id="{38E1AE9A-9F53-2C64-E02F-8A410BAFB83B}"/>
                    </a:ext>
                  </a:extLst>
                </p:cNvPr>
                <p:cNvPicPr/>
                <p:nvPr/>
              </p:nvPicPr>
              <p:blipFill>
                <a:blip r:embed="rId211"/>
                <a:stretch>
                  <a:fillRect/>
                </a:stretch>
              </p:blipFill>
              <p:spPr>
                <a:xfrm>
                  <a:off x="1605371" y="3914902"/>
                  <a:ext cx="453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44D4FD93-17CF-AE37-0C11-04DCFD101A05}"/>
                    </a:ext>
                  </a:extLst>
                </p14:cNvPr>
                <p14:cNvContentPartPr/>
                <p14:nvPr/>
              </p14:nvContentPartPr>
              <p14:xfrm>
                <a:off x="1210451" y="3878182"/>
                <a:ext cx="114120" cy="218520"/>
              </p14:xfrm>
            </p:contentPart>
          </mc:Choice>
          <mc:Fallback xmlns="">
            <p:pic>
              <p:nvPicPr>
                <p:cNvPr id="136" name="Freihand 135">
                  <a:extLst>
                    <a:ext uri="{FF2B5EF4-FFF2-40B4-BE49-F238E27FC236}">
                      <a16:creationId xmlns:a16="http://schemas.microsoft.com/office/drawing/2014/main" id="{44D4FD93-17CF-AE37-0C11-04DCFD101A05}"/>
                    </a:ext>
                  </a:extLst>
                </p:cNvPr>
                <p:cNvPicPr/>
                <p:nvPr/>
              </p:nvPicPr>
              <p:blipFill>
                <a:blip r:embed="rId213"/>
                <a:stretch>
                  <a:fillRect/>
                </a:stretch>
              </p:blipFill>
              <p:spPr>
                <a:xfrm>
                  <a:off x="1204331" y="3872062"/>
                  <a:ext cx="126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6F9567E8-E5C6-3D40-C178-ECD627C1F2A3}"/>
                    </a:ext>
                  </a:extLst>
                </p14:cNvPr>
                <p14:cNvContentPartPr/>
                <p14:nvPr/>
              </p14:nvContentPartPr>
              <p14:xfrm>
                <a:off x="1279571" y="3832102"/>
                <a:ext cx="74160" cy="57240"/>
              </p14:xfrm>
            </p:contentPart>
          </mc:Choice>
          <mc:Fallback xmlns="">
            <p:pic>
              <p:nvPicPr>
                <p:cNvPr id="137" name="Freihand 136">
                  <a:extLst>
                    <a:ext uri="{FF2B5EF4-FFF2-40B4-BE49-F238E27FC236}">
                      <a16:creationId xmlns:a16="http://schemas.microsoft.com/office/drawing/2014/main" id="{6F9567E8-E5C6-3D40-C178-ECD627C1F2A3}"/>
                    </a:ext>
                  </a:extLst>
                </p:cNvPr>
                <p:cNvPicPr/>
                <p:nvPr/>
              </p:nvPicPr>
              <p:blipFill>
                <a:blip r:embed="rId215"/>
                <a:stretch>
                  <a:fillRect/>
                </a:stretch>
              </p:blipFill>
              <p:spPr>
                <a:xfrm>
                  <a:off x="1273451" y="3825982"/>
                  <a:ext cx="86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5472564C-AB63-42FD-7A59-702CD62BB19E}"/>
                    </a:ext>
                  </a:extLst>
                </p14:cNvPr>
                <p14:cNvContentPartPr/>
                <p14:nvPr/>
              </p14:nvContentPartPr>
              <p14:xfrm>
                <a:off x="1398731" y="3806182"/>
                <a:ext cx="99000" cy="240840"/>
              </p14:xfrm>
            </p:contentPart>
          </mc:Choice>
          <mc:Fallback xmlns="">
            <p:pic>
              <p:nvPicPr>
                <p:cNvPr id="138" name="Freihand 137">
                  <a:extLst>
                    <a:ext uri="{FF2B5EF4-FFF2-40B4-BE49-F238E27FC236}">
                      <a16:creationId xmlns:a16="http://schemas.microsoft.com/office/drawing/2014/main" id="{5472564C-AB63-42FD-7A59-702CD62BB19E}"/>
                    </a:ext>
                  </a:extLst>
                </p:cNvPr>
                <p:cNvPicPr/>
                <p:nvPr/>
              </p:nvPicPr>
              <p:blipFill>
                <a:blip r:embed="rId217"/>
                <a:stretch>
                  <a:fillRect/>
                </a:stretch>
              </p:blipFill>
              <p:spPr>
                <a:xfrm>
                  <a:off x="1392611" y="3800062"/>
                  <a:ext cx="111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1D318C5B-F136-D8E0-2109-6E5FAC9558C4}"/>
                    </a:ext>
                  </a:extLst>
                </p14:cNvPr>
                <p14:cNvContentPartPr/>
                <p14:nvPr/>
              </p14:nvContentPartPr>
              <p14:xfrm>
                <a:off x="1378931" y="3792502"/>
                <a:ext cx="161280" cy="286560"/>
              </p14:xfrm>
            </p:contentPart>
          </mc:Choice>
          <mc:Fallback xmlns="">
            <p:pic>
              <p:nvPicPr>
                <p:cNvPr id="139" name="Freihand 138">
                  <a:extLst>
                    <a:ext uri="{FF2B5EF4-FFF2-40B4-BE49-F238E27FC236}">
                      <a16:creationId xmlns:a16="http://schemas.microsoft.com/office/drawing/2014/main" id="{1D318C5B-F136-D8E0-2109-6E5FAC9558C4}"/>
                    </a:ext>
                  </a:extLst>
                </p:cNvPr>
                <p:cNvPicPr/>
                <p:nvPr/>
              </p:nvPicPr>
              <p:blipFill>
                <a:blip r:embed="rId219"/>
                <a:stretch>
                  <a:fillRect/>
                </a:stretch>
              </p:blipFill>
              <p:spPr>
                <a:xfrm>
                  <a:off x="1372811" y="3786382"/>
                  <a:ext cx="173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F9D97CF5-3860-67F5-1E3D-5B77F604FD70}"/>
                    </a:ext>
                  </a:extLst>
                </p14:cNvPr>
                <p14:cNvContentPartPr/>
                <p14:nvPr/>
              </p14:nvContentPartPr>
              <p14:xfrm>
                <a:off x="1027211" y="3947302"/>
                <a:ext cx="104040" cy="26280"/>
              </p14:xfrm>
            </p:contentPart>
          </mc:Choice>
          <mc:Fallback xmlns="">
            <p:pic>
              <p:nvPicPr>
                <p:cNvPr id="140" name="Freihand 139">
                  <a:extLst>
                    <a:ext uri="{FF2B5EF4-FFF2-40B4-BE49-F238E27FC236}">
                      <a16:creationId xmlns:a16="http://schemas.microsoft.com/office/drawing/2014/main" id="{F9D97CF5-3860-67F5-1E3D-5B77F604FD70}"/>
                    </a:ext>
                  </a:extLst>
                </p:cNvPr>
                <p:cNvPicPr/>
                <p:nvPr/>
              </p:nvPicPr>
              <p:blipFill>
                <a:blip r:embed="rId221"/>
                <a:stretch>
                  <a:fillRect/>
                </a:stretch>
              </p:blipFill>
              <p:spPr>
                <a:xfrm>
                  <a:off x="1021091" y="3941182"/>
                  <a:ext cx="116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3C76AD56-919C-430C-8773-D18F012BC4B4}"/>
                    </a:ext>
                  </a:extLst>
                </p14:cNvPr>
                <p14:cNvContentPartPr/>
                <p14:nvPr/>
              </p14:nvContentPartPr>
              <p14:xfrm>
                <a:off x="1062491" y="4017862"/>
                <a:ext cx="101880" cy="33840"/>
              </p14:xfrm>
            </p:contentPart>
          </mc:Choice>
          <mc:Fallback xmlns="">
            <p:pic>
              <p:nvPicPr>
                <p:cNvPr id="141" name="Freihand 140">
                  <a:extLst>
                    <a:ext uri="{FF2B5EF4-FFF2-40B4-BE49-F238E27FC236}">
                      <a16:creationId xmlns:a16="http://schemas.microsoft.com/office/drawing/2014/main" id="{3C76AD56-919C-430C-8773-D18F012BC4B4}"/>
                    </a:ext>
                  </a:extLst>
                </p:cNvPr>
                <p:cNvPicPr/>
                <p:nvPr/>
              </p:nvPicPr>
              <p:blipFill>
                <a:blip r:embed="rId223"/>
                <a:stretch>
                  <a:fillRect/>
                </a:stretch>
              </p:blipFill>
              <p:spPr>
                <a:xfrm>
                  <a:off x="1056371" y="4011742"/>
                  <a:ext cx="114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C90936BD-7F96-6242-040B-707A8FE41163}"/>
                    </a:ext>
                  </a:extLst>
                </p14:cNvPr>
                <p14:cNvContentPartPr/>
                <p14:nvPr/>
              </p14:nvContentPartPr>
              <p14:xfrm>
                <a:off x="763691" y="3975382"/>
                <a:ext cx="87480" cy="164160"/>
              </p14:xfrm>
            </p:contentPart>
          </mc:Choice>
          <mc:Fallback xmlns="">
            <p:pic>
              <p:nvPicPr>
                <p:cNvPr id="142" name="Freihand 141">
                  <a:extLst>
                    <a:ext uri="{FF2B5EF4-FFF2-40B4-BE49-F238E27FC236}">
                      <a16:creationId xmlns:a16="http://schemas.microsoft.com/office/drawing/2014/main" id="{C90936BD-7F96-6242-040B-707A8FE41163}"/>
                    </a:ext>
                  </a:extLst>
                </p:cNvPr>
                <p:cNvPicPr/>
                <p:nvPr/>
              </p:nvPicPr>
              <p:blipFill>
                <a:blip r:embed="rId225"/>
                <a:stretch>
                  <a:fillRect/>
                </a:stretch>
              </p:blipFill>
              <p:spPr>
                <a:xfrm>
                  <a:off x="757571" y="3969262"/>
                  <a:ext cx="99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43DD8D06-3983-7528-3CA9-AB880E8DDFBC}"/>
                    </a:ext>
                  </a:extLst>
                </p14:cNvPr>
                <p14:cNvContentPartPr/>
                <p14:nvPr/>
              </p14:nvContentPartPr>
              <p14:xfrm>
                <a:off x="818411" y="3798982"/>
                <a:ext cx="181800" cy="160920"/>
              </p14:xfrm>
            </p:contentPart>
          </mc:Choice>
          <mc:Fallback xmlns="">
            <p:pic>
              <p:nvPicPr>
                <p:cNvPr id="143" name="Freihand 142">
                  <a:extLst>
                    <a:ext uri="{FF2B5EF4-FFF2-40B4-BE49-F238E27FC236}">
                      <a16:creationId xmlns:a16="http://schemas.microsoft.com/office/drawing/2014/main" id="{43DD8D06-3983-7528-3CA9-AB880E8DDFBC}"/>
                    </a:ext>
                  </a:extLst>
                </p:cNvPr>
                <p:cNvPicPr/>
                <p:nvPr/>
              </p:nvPicPr>
              <p:blipFill>
                <a:blip r:embed="rId227"/>
                <a:stretch>
                  <a:fillRect/>
                </a:stretch>
              </p:blipFill>
              <p:spPr>
                <a:xfrm>
                  <a:off x="812291" y="3792862"/>
                  <a:ext cx="194040" cy="173160"/>
                </a:xfrm>
                <a:prstGeom prst="rect">
                  <a:avLst/>
                </a:prstGeom>
              </p:spPr>
            </p:pic>
          </mc:Fallback>
        </mc:AlternateContent>
      </p:grpSp>
      <p:grpSp>
        <p:nvGrpSpPr>
          <p:cNvPr id="282" name="Gruppieren 281">
            <a:extLst>
              <a:ext uri="{FF2B5EF4-FFF2-40B4-BE49-F238E27FC236}">
                <a16:creationId xmlns:a16="http://schemas.microsoft.com/office/drawing/2014/main" id="{6F22129C-9494-9A20-050D-70A1B4BCA628}"/>
              </a:ext>
            </a:extLst>
          </p:cNvPr>
          <p:cNvGrpSpPr/>
          <p:nvPr/>
        </p:nvGrpSpPr>
        <p:grpSpPr>
          <a:xfrm>
            <a:off x="6335771" y="892702"/>
            <a:ext cx="5608800" cy="3726000"/>
            <a:chOff x="6335771" y="892702"/>
            <a:chExt cx="5608800" cy="3726000"/>
          </a:xfrm>
        </p:grpSpPr>
        <mc:AlternateContent xmlns:mc="http://schemas.openxmlformats.org/markup-compatibility/2006" xmlns:p14="http://schemas.microsoft.com/office/powerpoint/2010/main">
          <mc:Choice Requires="p14">
            <p:contentPart p14:bwMode="auto" r:id="rId228">
              <p14:nvContentPartPr>
                <p14:cNvPr id="145" name="Freihand 144">
                  <a:extLst>
                    <a:ext uri="{FF2B5EF4-FFF2-40B4-BE49-F238E27FC236}">
                      <a16:creationId xmlns:a16="http://schemas.microsoft.com/office/drawing/2014/main" id="{9A22C0FD-8BEF-B4B6-17FB-6D653EFC67E2}"/>
                    </a:ext>
                  </a:extLst>
                </p14:cNvPr>
                <p14:cNvContentPartPr/>
                <p14:nvPr/>
              </p14:nvContentPartPr>
              <p14:xfrm>
                <a:off x="6335771" y="1280782"/>
                <a:ext cx="187200" cy="11160"/>
              </p14:xfrm>
            </p:contentPart>
          </mc:Choice>
          <mc:Fallback xmlns="">
            <p:pic>
              <p:nvPicPr>
                <p:cNvPr id="145" name="Freihand 144">
                  <a:extLst>
                    <a:ext uri="{FF2B5EF4-FFF2-40B4-BE49-F238E27FC236}">
                      <a16:creationId xmlns:a16="http://schemas.microsoft.com/office/drawing/2014/main" id="{9A22C0FD-8BEF-B4B6-17FB-6D653EFC67E2}"/>
                    </a:ext>
                  </a:extLst>
                </p:cNvPr>
                <p:cNvPicPr/>
                <p:nvPr/>
              </p:nvPicPr>
              <p:blipFill>
                <a:blip r:embed="rId229"/>
                <a:stretch>
                  <a:fillRect/>
                </a:stretch>
              </p:blipFill>
              <p:spPr>
                <a:xfrm>
                  <a:off x="6329651" y="1274662"/>
                  <a:ext cx="199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271E4090-59E8-73D5-D31D-CFAE21CF6F05}"/>
                    </a:ext>
                  </a:extLst>
                </p14:cNvPr>
                <p14:cNvContentPartPr/>
                <p14:nvPr/>
              </p14:nvContentPartPr>
              <p14:xfrm>
                <a:off x="6560051" y="1179622"/>
                <a:ext cx="130320" cy="216000"/>
              </p14:xfrm>
            </p:contentPart>
          </mc:Choice>
          <mc:Fallback xmlns="">
            <p:pic>
              <p:nvPicPr>
                <p:cNvPr id="146" name="Freihand 145">
                  <a:extLst>
                    <a:ext uri="{FF2B5EF4-FFF2-40B4-BE49-F238E27FC236}">
                      <a16:creationId xmlns:a16="http://schemas.microsoft.com/office/drawing/2014/main" id="{271E4090-59E8-73D5-D31D-CFAE21CF6F05}"/>
                    </a:ext>
                  </a:extLst>
                </p:cNvPr>
                <p:cNvPicPr/>
                <p:nvPr/>
              </p:nvPicPr>
              <p:blipFill>
                <a:blip r:embed="rId231"/>
                <a:stretch>
                  <a:fillRect/>
                </a:stretch>
              </p:blipFill>
              <p:spPr>
                <a:xfrm>
                  <a:off x="6553931" y="1173502"/>
                  <a:ext cx="142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BF692D34-2624-CE10-5BA3-F9F35B2CB71C}"/>
                    </a:ext>
                  </a:extLst>
                </p14:cNvPr>
                <p14:cNvContentPartPr/>
                <p14:nvPr/>
              </p14:nvContentPartPr>
              <p14:xfrm>
                <a:off x="6979091" y="1166662"/>
                <a:ext cx="353880" cy="109440"/>
              </p14:xfrm>
            </p:contentPart>
          </mc:Choice>
          <mc:Fallback xmlns="">
            <p:pic>
              <p:nvPicPr>
                <p:cNvPr id="148" name="Freihand 147">
                  <a:extLst>
                    <a:ext uri="{FF2B5EF4-FFF2-40B4-BE49-F238E27FC236}">
                      <a16:creationId xmlns:a16="http://schemas.microsoft.com/office/drawing/2014/main" id="{BF692D34-2624-CE10-5BA3-F9F35B2CB71C}"/>
                    </a:ext>
                  </a:extLst>
                </p:cNvPr>
                <p:cNvPicPr/>
                <p:nvPr/>
              </p:nvPicPr>
              <p:blipFill>
                <a:blip r:embed="rId233"/>
                <a:stretch>
                  <a:fillRect/>
                </a:stretch>
              </p:blipFill>
              <p:spPr>
                <a:xfrm>
                  <a:off x="6972971" y="1160542"/>
                  <a:ext cx="366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426D241F-269D-0377-D509-2FDD19F53531}"/>
                    </a:ext>
                  </a:extLst>
                </p14:cNvPr>
                <p14:cNvContentPartPr/>
                <p14:nvPr/>
              </p14:nvContentPartPr>
              <p14:xfrm>
                <a:off x="7215971" y="1006102"/>
                <a:ext cx="6120" cy="5040"/>
              </p14:xfrm>
            </p:contentPart>
          </mc:Choice>
          <mc:Fallback xmlns="">
            <p:pic>
              <p:nvPicPr>
                <p:cNvPr id="149" name="Freihand 148">
                  <a:extLst>
                    <a:ext uri="{FF2B5EF4-FFF2-40B4-BE49-F238E27FC236}">
                      <a16:creationId xmlns:a16="http://schemas.microsoft.com/office/drawing/2014/main" id="{426D241F-269D-0377-D509-2FDD19F53531}"/>
                    </a:ext>
                  </a:extLst>
                </p:cNvPr>
                <p:cNvPicPr/>
                <p:nvPr/>
              </p:nvPicPr>
              <p:blipFill>
                <a:blip r:embed="rId235"/>
                <a:stretch>
                  <a:fillRect/>
                </a:stretch>
              </p:blipFill>
              <p:spPr>
                <a:xfrm>
                  <a:off x="7209851" y="999982"/>
                  <a:ext cx="1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44D7A18A-F117-4197-0658-69A455D522CA}"/>
                    </a:ext>
                  </a:extLst>
                </p14:cNvPr>
                <p14:cNvContentPartPr/>
                <p14:nvPr/>
              </p14:nvContentPartPr>
              <p14:xfrm>
                <a:off x="7597571" y="1143982"/>
                <a:ext cx="430920" cy="137520"/>
              </p14:xfrm>
            </p:contentPart>
          </mc:Choice>
          <mc:Fallback xmlns="">
            <p:pic>
              <p:nvPicPr>
                <p:cNvPr id="150" name="Freihand 149">
                  <a:extLst>
                    <a:ext uri="{FF2B5EF4-FFF2-40B4-BE49-F238E27FC236}">
                      <a16:creationId xmlns:a16="http://schemas.microsoft.com/office/drawing/2014/main" id="{44D7A18A-F117-4197-0658-69A455D522CA}"/>
                    </a:ext>
                  </a:extLst>
                </p:cNvPr>
                <p:cNvPicPr/>
                <p:nvPr/>
              </p:nvPicPr>
              <p:blipFill>
                <a:blip r:embed="rId237"/>
                <a:stretch>
                  <a:fillRect/>
                </a:stretch>
              </p:blipFill>
              <p:spPr>
                <a:xfrm>
                  <a:off x="7591451" y="1137862"/>
                  <a:ext cx="443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Freihand 150">
                  <a:extLst>
                    <a:ext uri="{FF2B5EF4-FFF2-40B4-BE49-F238E27FC236}">
                      <a16:creationId xmlns:a16="http://schemas.microsoft.com/office/drawing/2014/main" id="{B34DCF55-63E5-1829-9DC8-F95D944C3B9F}"/>
                    </a:ext>
                  </a:extLst>
                </p14:cNvPr>
                <p14:cNvContentPartPr/>
                <p14:nvPr/>
              </p14:nvContentPartPr>
              <p14:xfrm>
                <a:off x="8070971" y="977662"/>
                <a:ext cx="258480" cy="228600"/>
              </p14:xfrm>
            </p:contentPart>
          </mc:Choice>
          <mc:Fallback xmlns="">
            <p:pic>
              <p:nvPicPr>
                <p:cNvPr id="151" name="Freihand 150">
                  <a:extLst>
                    <a:ext uri="{FF2B5EF4-FFF2-40B4-BE49-F238E27FC236}">
                      <a16:creationId xmlns:a16="http://schemas.microsoft.com/office/drawing/2014/main" id="{B34DCF55-63E5-1829-9DC8-F95D944C3B9F}"/>
                    </a:ext>
                  </a:extLst>
                </p:cNvPr>
                <p:cNvPicPr/>
                <p:nvPr/>
              </p:nvPicPr>
              <p:blipFill>
                <a:blip r:embed="rId239"/>
                <a:stretch>
                  <a:fillRect/>
                </a:stretch>
              </p:blipFill>
              <p:spPr>
                <a:xfrm>
                  <a:off x="8064851" y="971542"/>
                  <a:ext cx="270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2" name="Freihand 151">
                  <a:extLst>
                    <a:ext uri="{FF2B5EF4-FFF2-40B4-BE49-F238E27FC236}">
                      <a16:creationId xmlns:a16="http://schemas.microsoft.com/office/drawing/2014/main" id="{404D21E1-8C23-048A-99B6-2B16699F7A17}"/>
                    </a:ext>
                  </a:extLst>
                </p14:cNvPr>
                <p14:cNvContentPartPr/>
                <p14:nvPr/>
              </p14:nvContentPartPr>
              <p14:xfrm>
                <a:off x="8361491" y="1039582"/>
                <a:ext cx="342000" cy="144000"/>
              </p14:xfrm>
            </p:contentPart>
          </mc:Choice>
          <mc:Fallback xmlns="">
            <p:pic>
              <p:nvPicPr>
                <p:cNvPr id="152" name="Freihand 151">
                  <a:extLst>
                    <a:ext uri="{FF2B5EF4-FFF2-40B4-BE49-F238E27FC236}">
                      <a16:creationId xmlns:a16="http://schemas.microsoft.com/office/drawing/2014/main" id="{404D21E1-8C23-048A-99B6-2B16699F7A17}"/>
                    </a:ext>
                  </a:extLst>
                </p:cNvPr>
                <p:cNvPicPr/>
                <p:nvPr/>
              </p:nvPicPr>
              <p:blipFill>
                <a:blip r:embed="rId241"/>
                <a:stretch>
                  <a:fillRect/>
                </a:stretch>
              </p:blipFill>
              <p:spPr>
                <a:xfrm>
                  <a:off x="8355371" y="1033462"/>
                  <a:ext cx="354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3" name="Freihand 152">
                  <a:extLst>
                    <a:ext uri="{FF2B5EF4-FFF2-40B4-BE49-F238E27FC236}">
                      <a16:creationId xmlns:a16="http://schemas.microsoft.com/office/drawing/2014/main" id="{D896D6F2-7802-4BCC-F710-22B779F249D3}"/>
                    </a:ext>
                  </a:extLst>
                </p14:cNvPr>
                <p14:cNvContentPartPr/>
                <p14:nvPr/>
              </p14:nvContentPartPr>
              <p14:xfrm>
                <a:off x="8948291" y="892702"/>
                <a:ext cx="147600" cy="289800"/>
              </p14:xfrm>
            </p:contentPart>
          </mc:Choice>
          <mc:Fallback xmlns="">
            <p:pic>
              <p:nvPicPr>
                <p:cNvPr id="153" name="Freihand 152">
                  <a:extLst>
                    <a:ext uri="{FF2B5EF4-FFF2-40B4-BE49-F238E27FC236}">
                      <a16:creationId xmlns:a16="http://schemas.microsoft.com/office/drawing/2014/main" id="{D896D6F2-7802-4BCC-F710-22B779F249D3}"/>
                    </a:ext>
                  </a:extLst>
                </p:cNvPr>
                <p:cNvPicPr/>
                <p:nvPr/>
              </p:nvPicPr>
              <p:blipFill>
                <a:blip r:embed="rId243"/>
                <a:stretch>
                  <a:fillRect/>
                </a:stretch>
              </p:blipFill>
              <p:spPr>
                <a:xfrm>
                  <a:off x="8942171" y="886582"/>
                  <a:ext cx="1598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4" name="Freihand 153">
                  <a:extLst>
                    <a:ext uri="{FF2B5EF4-FFF2-40B4-BE49-F238E27FC236}">
                      <a16:creationId xmlns:a16="http://schemas.microsoft.com/office/drawing/2014/main" id="{33A17510-C816-4B87-476F-C8AE2B0521D5}"/>
                    </a:ext>
                  </a:extLst>
                </p14:cNvPr>
                <p14:cNvContentPartPr/>
                <p14:nvPr/>
              </p14:nvContentPartPr>
              <p14:xfrm>
                <a:off x="9109211" y="979462"/>
                <a:ext cx="151560" cy="172800"/>
              </p14:xfrm>
            </p:contentPart>
          </mc:Choice>
          <mc:Fallback xmlns="">
            <p:pic>
              <p:nvPicPr>
                <p:cNvPr id="154" name="Freihand 153">
                  <a:extLst>
                    <a:ext uri="{FF2B5EF4-FFF2-40B4-BE49-F238E27FC236}">
                      <a16:creationId xmlns:a16="http://schemas.microsoft.com/office/drawing/2014/main" id="{33A17510-C816-4B87-476F-C8AE2B0521D5}"/>
                    </a:ext>
                  </a:extLst>
                </p:cNvPr>
                <p:cNvPicPr/>
                <p:nvPr/>
              </p:nvPicPr>
              <p:blipFill>
                <a:blip r:embed="rId245"/>
                <a:stretch>
                  <a:fillRect/>
                </a:stretch>
              </p:blipFill>
              <p:spPr>
                <a:xfrm>
                  <a:off x="9103091" y="973342"/>
                  <a:ext cx="163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Freihand 154">
                  <a:extLst>
                    <a:ext uri="{FF2B5EF4-FFF2-40B4-BE49-F238E27FC236}">
                      <a16:creationId xmlns:a16="http://schemas.microsoft.com/office/drawing/2014/main" id="{BAD645DA-D092-382F-AF96-28F30D1655DB}"/>
                    </a:ext>
                  </a:extLst>
                </p14:cNvPr>
                <p14:cNvContentPartPr/>
                <p14:nvPr/>
              </p14:nvContentPartPr>
              <p14:xfrm>
                <a:off x="9310451" y="892702"/>
                <a:ext cx="44640" cy="257400"/>
              </p14:xfrm>
            </p:contentPart>
          </mc:Choice>
          <mc:Fallback xmlns="">
            <p:pic>
              <p:nvPicPr>
                <p:cNvPr id="155" name="Freihand 154">
                  <a:extLst>
                    <a:ext uri="{FF2B5EF4-FFF2-40B4-BE49-F238E27FC236}">
                      <a16:creationId xmlns:a16="http://schemas.microsoft.com/office/drawing/2014/main" id="{BAD645DA-D092-382F-AF96-28F30D1655DB}"/>
                    </a:ext>
                  </a:extLst>
                </p:cNvPr>
                <p:cNvPicPr/>
                <p:nvPr/>
              </p:nvPicPr>
              <p:blipFill>
                <a:blip r:embed="rId247"/>
                <a:stretch>
                  <a:fillRect/>
                </a:stretch>
              </p:blipFill>
              <p:spPr>
                <a:xfrm>
                  <a:off x="9304331" y="886582"/>
                  <a:ext cx="568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19F19F6F-6176-9D27-D6FC-6C66A2AD35A7}"/>
                    </a:ext>
                  </a:extLst>
                </p14:cNvPr>
                <p14:cNvContentPartPr/>
                <p14:nvPr/>
              </p14:nvContentPartPr>
              <p14:xfrm>
                <a:off x="9433931" y="923302"/>
                <a:ext cx="471960" cy="441360"/>
              </p14:xfrm>
            </p:contentPart>
          </mc:Choice>
          <mc:Fallback xmlns="">
            <p:pic>
              <p:nvPicPr>
                <p:cNvPr id="156" name="Freihand 155">
                  <a:extLst>
                    <a:ext uri="{FF2B5EF4-FFF2-40B4-BE49-F238E27FC236}">
                      <a16:creationId xmlns:a16="http://schemas.microsoft.com/office/drawing/2014/main" id="{19F19F6F-6176-9D27-D6FC-6C66A2AD35A7}"/>
                    </a:ext>
                  </a:extLst>
                </p:cNvPr>
                <p:cNvPicPr/>
                <p:nvPr/>
              </p:nvPicPr>
              <p:blipFill>
                <a:blip r:embed="rId249"/>
                <a:stretch>
                  <a:fillRect/>
                </a:stretch>
              </p:blipFill>
              <p:spPr>
                <a:xfrm>
                  <a:off x="9427811" y="917182"/>
                  <a:ext cx="4842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7" name="Freihand 166">
                  <a:extLst>
                    <a:ext uri="{FF2B5EF4-FFF2-40B4-BE49-F238E27FC236}">
                      <a16:creationId xmlns:a16="http://schemas.microsoft.com/office/drawing/2014/main" id="{194400D6-A7DB-7D0F-B403-56F24488399F}"/>
                    </a:ext>
                  </a:extLst>
                </p14:cNvPr>
                <p14:cNvContentPartPr/>
                <p14:nvPr/>
              </p14:nvContentPartPr>
              <p14:xfrm>
                <a:off x="8415851" y="1464022"/>
                <a:ext cx="170280" cy="119160"/>
              </p14:xfrm>
            </p:contentPart>
          </mc:Choice>
          <mc:Fallback xmlns="">
            <p:pic>
              <p:nvPicPr>
                <p:cNvPr id="167" name="Freihand 166">
                  <a:extLst>
                    <a:ext uri="{FF2B5EF4-FFF2-40B4-BE49-F238E27FC236}">
                      <a16:creationId xmlns:a16="http://schemas.microsoft.com/office/drawing/2014/main" id="{194400D6-A7DB-7D0F-B403-56F24488399F}"/>
                    </a:ext>
                  </a:extLst>
                </p:cNvPr>
                <p:cNvPicPr/>
                <p:nvPr/>
              </p:nvPicPr>
              <p:blipFill>
                <a:blip r:embed="rId251"/>
                <a:stretch>
                  <a:fillRect/>
                </a:stretch>
              </p:blipFill>
              <p:spPr>
                <a:xfrm>
                  <a:off x="8409731" y="1457902"/>
                  <a:ext cx="182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8" name="Freihand 167">
                  <a:extLst>
                    <a:ext uri="{FF2B5EF4-FFF2-40B4-BE49-F238E27FC236}">
                      <a16:creationId xmlns:a16="http://schemas.microsoft.com/office/drawing/2014/main" id="{35740B20-454A-71CF-7CD7-D70829A15F23}"/>
                    </a:ext>
                  </a:extLst>
                </p14:cNvPr>
                <p14:cNvContentPartPr/>
                <p14:nvPr/>
              </p14:nvContentPartPr>
              <p14:xfrm>
                <a:off x="8627171" y="1443862"/>
                <a:ext cx="122040" cy="135360"/>
              </p14:xfrm>
            </p:contentPart>
          </mc:Choice>
          <mc:Fallback xmlns="">
            <p:pic>
              <p:nvPicPr>
                <p:cNvPr id="168" name="Freihand 167">
                  <a:extLst>
                    <a:ext uri="{FF2B5EF4-FFF2-40B4-BE49-F238E27FC236}">
                      <a16:creationId xmlns:a16="http://schemas.microsoft.com/office/drawing/2014/main" id="{35740B20-454A-71CF-7CD7-D70829A15F23}"/>
                    </a:ext>
                  </a:extLst>
                </p:cNvPr>
                <p:cNvPicPr/>
                <p:nvPr/>
              </p:nvPicPr>
              <p:blipFill>
                <a:blip r:embed="rId253"/>
                <a:stretch>
                  <a:fillRect/>
                </a:stretch>
              </p:blipFill>
              <p:spPr>
                <a:xfrm>
                  <a:off x="8621051" y="1437742"/>
                  <a:ext cx="134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Freihand 168">
                  <a:extLst>
                    <a:ext uri="{FF2B5EF4-FFF2-40B4-BE49-F238E27FC236}">
                      <a16:creationId xmlns:a16="http://schemas.microsoft.com/office/drawing/2014/main" id="{88A4163B-BF04-BFD9-6CB3-D8A814F7AF9C}"/>
                    </a:ext>
                  </a:extLst>
                </p14:cNvPr>
                <p14:cNvContentPartPr/>
                <p14:nvPr/>
              </p14:nvContentPartPr>
              <p14:xfrm>
                <a:off x="8772611" y="1332622"/>
                <a:ext cx="177840" cy="222840"/>
              </p14:xfrm>
            </p:contentPart>
          </mc:Choice>
          <mc:Fallback xmlns="">
            <p:pic>
              <p:nvPicPr>
                <p:cNvPr id="169" name="Freihand 168">
                  <a:extLst>
                    <a:ext uri="{FF2B5EF4-FFF2-40B4-BE49-F238E27FC236}">
                      <a16:creationId xmlns:a16="http://schemas.microsoft.com/office/drawing/2014/main" id="{88A4163B-BF04-BFD9-6CB3-D8A814F7AF9C}"/>
                    </a:ext>
                  </a:extLst>
                </p:cNvPr>
                <p:cNvPicPr/>
                <p:nvPr/>
              </p:nvPicPr>
              <p:blipFill>
                <a:blip r:embed="rId255"/>
                <a:stretch>
                  <a:fillRect/>
                </a:stretch>
              </p:blipFill>
              <p:spPr>
                <a:xfrm>
                  <a:off x="8766491" y="1326502"/>
                  <a:ext cx="190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0" name="Freihand 169">
                  <a:extLst>
                    <a:ext uri="{FF2B5EF4-FFF2-40B4-BE49-F238E27FC236}">
                      <a16:creationId xmlns:a16="http://schemas.microsoft.com/office/drawing/2014/main" id="{0FD27968-A749-81AA-3EDB-AB32899944B3}"/>
                    </a:ext>
                  </a:extLst>
                </p14:cNvPr>
                <p14:cNvContentPartPr/>
                <p14:nvPr/>
              </p14:nvContentPartPr>
              <p14:xfrm>
                <a:off x="9237731" y="1393102"/>
                <a:ext cx="390600" cy="167400"/>
              </p14:xfrm>
            </p:contentPart>
          </mc:Choice>
          <mc:Fallback xmlns="">
            <p:pic>
              <p:nvPicPr>
                <p:cNvPr id="170" name="Freihand 169">
                  <a:extLst>
                    <a:ext uri="{FF2B5EF4-FFF2-40B4-BE49-F238E27FC236}">
                      <a16:creationId xmlns:a16="http://schemas.microsoft.com/office/drawing/2014/main" id="{0FD27968-A749-81AA-3EDB-AB32899944B3}"/>
                    </a:ext>
                  </a:extLst>
                </p:cNvPr>
                <p:cNvPicPr/>
                <p:nvPr/>
              </p:nvPicPr>
              <p:blipFill>
                <a:blip r:embed="rId257"/>
                <a:stretch>
                  <a:fillRect/>
                </a:stretch>
              </p:blipFill>
              <p:spPr>
                <a:xfrm>
                  <a:off x="9231611" y="1386982"/>
                  <a:ext cx="402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9" name="Freihand 158">
                  <a:extLst>
                    <a:ext uri="{FF2B5EF4-FFF2-40B4-BE49-F238E27FC236}">
                      <a16:creationId xmlns:a16="http://schemas.microsoft.com/office/drawing/2014/main" id="{5910D8CE-A128-F95D-F606-56EAFC2D531E}"/>
                    </a:ext>
                  </a:extLst>
                </p14:cNvPr>
                <p14:cNvContentPartPr/>
                <p14:nvPr/>
              </p14:nvContentPartPr>
              <p14:xfrm>
                <a:off x="7002851" y="1480942"/>
                <a:ext cx="27720" cy="217800"/>
              </p14:xfrm>
            </p:contentPart>
          </mc:Choice>
          <mc:Fallback xmlns="">
            <p:pic>
              <p:nvPicPr>
                <p:cNvPr id="159" name="Freihand 158">
                  <a:extLst>
                    <a:ext uri="{FF2B5EF4-FFF2-40B4-BE49-F238E27FC236}">
                      <a16:creationId xmlns:a16="http://schemas.microsoft.com/office/drawing/2014/main" id="{5910D8CE-A128-F95D-F606-56EAFC2D531E}"/>
                    </a:ext>
                  </a:extLst>
                </p:cNvPr>
                <p:cNvPicPr/>
                <p:nvPr/>
              </p:nvPicPr>
              <p:blipFill>
                <a:blip r:embed="rId259"/>
                <a:stretch>
                  <a:fillRect/>
                </a:stretch>
              </p:blipFill>
              <p:spPr>
                <a:xfrm>
                  <a:off x="6996731" y="1474822"/>
                  <a:ext cx="39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907E033D-3C27-4041-738A-2F67011B767B}"/>
                    </a:ext>
                  </a:extLst>
                </p14:cNvPr>
                <p14:cNvContentPartPr/>
                <p14:nvPr/>
              </p14:nvContentPartPr>
              <p14:xfrm>
                <a:off x="6937331" y="1460782"/>
                <a:ext cx="198360" cy="55440"/>
              </p14:xfrm>
            </p:contentPart>
          </mc:Choice>
          <mc:Fallback xmlns="">
            <p:pic>
              <p:nvPicPr>
                <p:cNvPr id="160" name="Freihand 159">
                  <a:extLst>
                    <a:ext uri="{FF2B5EF4-FFF2-40B4-BE49-F238E27FC236}">
                      <a16:creationId xmlns:a16="http://schemas.microsoft.com/office/drawing/2014/main" id="{907E033D-3C27-4041-738A-2F67011B767B}"/>
                    </a:ext>
                  </a:extLst>
                </p:cNvPr>
                <p:cNvPicPr/>
                <p:nvPr/>
              </p:nvPicPr>
              <p:blipFill>
                <a:blip r:embed="rId261"/>
                <a:stretch>
                  <a:fillRect/>
                </a:stretch>
              </p:blipFill>
              <p:spPr>
                <a:xfrm>
                  <a:off x="6931211" y="1454662"/>
                  <a:ext cx="21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Freihand 160">
                  <a:extLst>
                    <a:ext uri="{FF2B5EF4-FFF2-40B4-BE49-F238E27FC236}">
                      <a16:creationId xmlns:a16="http://schemas.microsoft.com/office/drawing/2014/main" id="{3239A2E7-BB6D-B8A1-46C2-7D2D8F5CDEB0}"/>
                    </a:ext>
                  </a:extLst>
                </p14:cNvPr>
                <p14:cNvContentPartPr/>
                <p14:nvPr/>
              </p14:nvContentPartPr>
              <p14:xfrm>
                <a:off x="7018331" y="1371142"/>
                <a:ext cx="136080" cy="424440"/>
              </p14:xfrm>
            </p:contentPart>
          </mc:Choice>
          <mc:Fallback xmlns="">
            <p:pic>
              <p:nvPicPr>
                <p:cNvPr id="161" name="Freihand 160">
                  <a:extLst>
                    <a:ext uri="{FF2B5EF4-FFF2-40B4-BE49-F238E27FC236}">
                      <a16:creationId xmlns:a16="http://schemas.microsoft.com/office/drawing/2014/main" id="{3239A2E7-BB6D-B8A1-46C2-7D2D8F5CDEB0}"/>
                    </a:ext>
                  </a:extLst>
                </p:cNvPr>
                <p:cNvPicPr/>
                <p:nvPr/>
              </p:nvPicPr>
              <p:blipFill>
                <a:blip r:embed="rId263"/>
                <a:stretch>
                  <a:fillRect/>
                </a:stretch>
              </p:blipFill>
              <p:spPr>
                <a:xfrm>
                  <a:off x="7012211" y="1365022"/>
                  <a:ext cx="1483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Freihand 161">
                  <a:extLst>
                    <a:ext uri="{FF2B5EF4-FFF2-40B4-BE49-F238E27FC236}">
                      <a16:creationId xmlns:a16="http://schemas.microsoft.com/office/drawing/2014/main" id="{FE7E60C2-CDC5-0B10-7EFE-9C0F73ECBDD3}"/>
                    </a:ext>
                  </a:extLst>
                </p14:cNvPr>
                <p14:cNvContentPartPr/>
                <p14:nvPr/>
              </p14:nvContentPartPr>
              <p14:xfrm>
                <a:off x="6988811" y="1592902"/>
                <a:ext cx="269640" cy="104400"/>
              </p14:xfrm>
            </p:contentPart>
          </mc:Choice>
          <mc:Fallback xmlns="">
            <p:pic>
              <p:nvPicPr>
                <p:cNvPr id="162" name="Freihand 161">
                  <a:extLst>
                    <a:ext uri="{FF2B5EF4-FFF2-40B4-BE49-F238E27FC236}">
                      <a16:creationId xmlns:a16="http://schemas.microsoft.com/office/drawing/2014/main" id="{FE7E60C2-CDC5-0B10-7EFE-9C0F73ECBDD3}"/>
                    </a:ext>
                  </a:extLst>
                </p:cNvPr>
                <p:cNvPicPr/>
                <p:nvPr/>
              </p:nvPicPr>
              <p:blipFill>
                <a:blip r:embed="rId265"/>
                <a:stretch>
                  <a:fillRect/>
                </a:stretch>
              </p:blipFill>
              <p:spPr>
                <a:xfrm>
                  <a:off x="6982691" y="1586782"/>
                  <a:ext cx="28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13CD572C-FAFC-B5E9-CC8A-BB04D426AD7E}"/>
                    </a:ext>
                  </a:extLst>
                </p14:cNvPr>
                <p14:cNvContentPartPr/>
                <p14:nvPr/>
              </p14:nvContentPartPr>
              <p14:xfrm>
                <a:off x="7276811" y="1560502"/>
                <a:ext cx="268560" cy="339120"/>
              </p14:xfrm>
            </p:contentPart>
          </mc:Choice>
          <mc:Fallback xmlns="">
            <p:pic>
              <p:nvPicPr>
                <p:cNvPr id="163" name="Freihand 162">
                  <a:extLst>
                    <a:ext uri="{FF2B5EF4-FFF2-40B4-BE49-F238E27FC236}">
                      <a16:creationId xmlns:a16="http://schemas.microsoft.com/office/drawing/2014/main" id="{13CD572C-FAFC-B5E9-CC8A-BB04D426AD7E}"/>
                    </a:ext>
                  </a:extLst>
                </p:cNvPr>
                <p:cNvPicPr/>
                <p:nvPr/>
              </p:nvPicPr>
              <p:blipFill>
                <a:blip r:embed="rId267"/>
                <a:stretch>
                  <a:fillRect/>
                </a:stretch>
              </p:blipFill>
              <p:spPr>
                <a:xfrm>
                  <a:off x="7270691" y="1554382"/>
                  <a:ext cx="2808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BA942EF5-5083-4038-DC37-49F356198EE3}"/>
                    </a:ext>
                  </a:extLst>
                </p14:cNvPr>
                <p14:cNvContentPartPr/>
                <p14:nvPr/>
              </p14:nvContentPartPr>
              <p14:xfrm>
                <a:off x="7225331" y="1569142"/>
                <a:ext cx="76320" cy="77760"/>
              </p14:xfrm>
            </p:contentPart>
          </mc:Choice>
          <mc:Fallback xmlns="">
            <p:pic>
              <p:nvPicPr>
                <p:cNvPr id="164" name="Freihand 163">
                  <a:extLst>
                    <a:ext uri="{FF2B5EF4-FFF2-40B4-BE49-F238E27FC236}">
                      <a16:creationId xmlns:a16="http://schemas.microsoft.com/office/drawing/2014/main" id="{BA942EF5-5083-4038-DC37-49F356198EE3}"/>
                    </a:ext>
                  </a:extLst>
                </p:cNvPr>
                <p:cNvPicPr/>
                <p:nvPr/>
              </p:nvPicPr>
              <p:blipFill>
                <a:blip r:embed="rId269"/>
                <a:stretch>
                  <a:fillRect/>
                </a:stretch>
              </p:blipFill>
              <p:spPr>
                <a:xfrm>
                  <a:off x="7219211" y="1563022"/>
                  <a:ext cx="88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Freihand 164">
                  <a:extLst>
                    <a:ext uri="{FF2B5EF4-FFF2-40B4-BE49-F238E27FC236}">
                      <a16:creationId xmlns:a16="http://schemas.microsoft.com/office/drawing/2014/main" id="{93FC73AE-D298-0F79-FBF4-959217DE3C89}"/>
                    </a:ext>
                  </a:extLst>
                </p14:cNvPr>
                <p14:cNvContentPartPr/>
                <p14:nvPr/>
              </p14:nvContentPartPr>
              <p14:xfrm>
                <a:off x="7749131" y="1489942"/>
                <a:ext cx="415800" cy="157320"/>
              </p14:xfrm>
            </p:contentPart>
          </mc:Choice>
          <mc:Fallback xmlns="">
            <p:pic>
              <p:nvPicPr>
                <p:cNvPr id="165" name="Freihand 164">
                  <a:extLst>
                    <a:ext uri="{FF2B5EF4-FFF2-40B4-BE49-F238E27FC236}">
                      <a16:creationId xmlns:a16="http://schemas.microsoft.com/office/drawing/2014/main" id="{93FC73AE-D298-0F79-FBF4-959217DE3C89}"/>
                    </a:ext>
                  </a:extLst>
                </p:cNvPr>
                <p:cNvPicPr/>
                <p:nvPr/>
              </p:nvPicPr>
              <p:blipFill>
                <a:blip r:embed="rId271"/>
                <a:stretch>
                  <a:fillRect/>
                </a:stretch>
              </p:blipFill>
              <p:spPr>
                <a:xfrm>
                  <a:off x="7743011" y="1483822"/>
                  <a:ext cx="428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 name="Freihand 165">
                  <a:extLst>
                    <a:ext uri="{FF2B5EF4-FFF2-40B4-BE49-F238E27FC236}">
                      <a16:creationId xmlns:a16="http://schemas.microsoft.com/office/drawing/2014/main" id="{7EBEE342-A266-2B9B-5B93-27053ADD7F7C}"/>
                    </a:ext>
                  </a:extLst>
                </p14:cNvPr>
                <p14:cNvContentPartPr/>
                <p14:nvPr/>
              </p14:nvContentPartPr>
              <p14:xfrm>
                <a:off x="8114891" y="1447822"/>
                <a:ext cx="16200" cy="8640"/>
              </p14:xfrm>
            </p:contentPart>
          </mc:Choice>
          <mc:Fallback xmlns="">
            <p:pic>
              <p:nvPicPr>
                <p:cNvPr id="166" name="Freihand 165">
                  <a:extLst>
                    <a:ext uri="{FF2B5EF4-FFF2-40B4-BE49-F238E27FC236}">
                      <a16:creationId xmlns:a16="http://schemas.microsoft.com/office/drawing/2014/main" id="{7EBEE342-A266-2B9B-5B93-27053ADD7F7C}"/>
                    </a:ext>
                  </a:extLst>
                </p:cNvPr>
                <p:cNvPicPr/>
                <p:nvPr/>
              </p:nvPicPr>
              <p:blipFill>
                <a:blip r:embed="rId273"/>
                <a:stretch>
                  <a:fillRect/>
                </a:stretch>
              </p:blipFill>
              <p:spPr>
                <a:xfrm>
                  <a:off x="8108771" y="1441702"/>
                  <a:ext cx="28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Freihand 170">
                  <a:extLst>
                    <a:ext uri="{FF2B5EF4-FFF2-40B4-BE49-F238E27FC236}">
                      <a16:creationId xmlns:a16="http://schemas.microsoft.com/office/drawing/2014/main" id="{69B405A0-38ED-E841-41E3-DC68E10A353A}"/>
                    </a:ext>
                  </a:extLst>
                </p14:cNvPr>
                <p14:cNvContentPartPr/>
                <p14:nvPr/>
              </p14:nvContentPartPr>
              <p14:xfrm>
                <a:off x="7084571" y="1992862"/>
                <a:ext cx="355320" cy="237960"/>
              </p14:xfrm>
            </p:contentPart>
          </mc:Choice>
          <mc:Fallback xmlns="">
            <p:pic>
              <p:nvPicPr>
                <p:cNvPr id="171" name="Freihand 170">
                  <a:extLst>
                    <a:ext uri="{FF2B5EF4-FFF2-40B4-BE49-F238E27FC236}">
                      <a16:creationId xmlns:a16="http://schemas.microsoft.com/office/drawing/2014/main" id="{69B405A0-38ED-E841-41E3-DC68E10A353A}"/>
                    </a:ext>
                  </a:extLst>
                </p:cNvPr>
                <p:cNvPicPr/>
                <p:nvPr/>
              </p:nvPicPr>
              <p:blipFill>
                <a:blip r:embed="rId275"/>
                <a:stretch>
                  <a:fillRect/>
                </a:stretch>
              </p:blipFill>
              <p:spPr>
                <a:xfrm>
                  <a:off x="7078451" y="1986742"/>
                  <a:ext cx="367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5" name="Freihand 174">
                  <a:extLst>
                    <a:ext uri="{FF2B5EF4-FFF2-40B4-BE49-F238E27FC236}">
                      <a16:creationId xmlns:a16="http://schemas.microsoft.com/office/drawing/2014/main" id="{6C27D2ED-C9B4-AD91-76B0-279CD293F5A9}"/>
                    </a:ext>
                  </a:extLst>
                </p14:cNvPr>
                <p14:cNvContentPartPr/>
                <p14:nvPr/>
              </p14:nvContentPartPr>
              <p14:xfrm>
                <a:off x="7463651" y="2038582"/>
                <a:ext cx="206280" cy="167400"/>
              </p14:xfrm>
            </p:contentPart>
          </mc:Choice>
          <mc:Fallback xmlns="">
            <p:pic>
              <p:nvPicPr>
                <p:cNvPr id="175" name="Freihand 174">
                  <a:extLst>
                    <a:ext uri="{FF2B5EF4-FFF2-40B4-BE49-F238E27FC236}">
                      <a16:creationId xmlns:a16="http://schemas.microsoft.com/office/drawing/2014/main" id="{6C27D2ED-C9B4-AD91-76B0-279CD293F5A9}"/>
                    </a:ext>
                  </a:extLst>
                </p:cNvPr>
                <p:cNvPicPr/>
                <p:nvPr/>
              </p:nvPicPr>
              <p:blipFill>
                <a:blip r:embed="rId277"/>
                <a:stretch>
                  <a:fillRect/>
                </a:stretch>
              </p:blipFill>
              <p:spPr>
                <a:xfrm>
                  <a:off x="7457531" y="2032462"/>
                  <a:ext cx="218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6" name="Freihand 175">
                  <a:extLst>
                    <a:ext uri="{FF2B5EF4-FFF2-40B4-BE49-F238E27FC236}">
                      <a16:creationId xmlns:a16="http://schemas.microsoft.com/office/drawing/2014/main" id="{52D674C0-8AEF-8EE9-4A56-6E11581EDFDC}"/>
                    </a:ext>
                  </a:extLst>
                </p14:cNvPr>
                <p14:cNvContentPartPr/>
                <p14:nvPr/>
              </p14:nvContentPartPr>
              <p14:xfrm>
                <a:off x="7643651" y="1876942"/>
                <a:ext cx="177840" cy="278280"/>
              </p14:xfrm>
            </p:contentPart>
          </mc:Choice>
          <mc:Fallback xmlns="">
            <p:pic>
              <p:nvPicPr>
                <p:cNvPr id="176" name="Freihand 175">
                  <a:extLst>
                    <a:ext uri="{FF2B5EF4-FFF2-40B4-BE49-F238E27FC236}">
                      <a16:creationId xmlns:a16="http://schemas.microsoft.com/office/drawing/2014/main" id="{52D674C0-8AEF-8EE9-4A56-6E11581EDFDC}"/>
                    </a:ext>
                  </a:extLst>
                </p:cNvPr>
                <p:cNvPicPr/>
                <p:nvPr/>
              </p:nvPicPr>
              <p:blipFill>
                <a:blip r:embed="rId279"/>
                <a:stretch>
                  <a:fillRect/>
                </a:stretch>
              </p:blipFill>
              <p:spPr>
                <a:xfrm>
                  <a:off x="7637531" y="1870822"/>
                  <a:ext cx="190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Freihand 176">
                  <a:extLst>
                    <a:ext uri="{FF2B5EF4-FFF2-40B4-BE49-F238E27FC236}">
                      <a16:creationId xmlns:a16="http://schemas.microsoft.com/office/drawing/2014/main" id="{960B122E-F5AF-5072-B9CE-EFEF365B7967}"/>
                    </a:ext>
                  </a:extLst>
                </p14:cNvPr>
                <p14:cNvContentPartPr/>
                <p14:nvPr/>
              </p14:nvContentPartPr>
              <p14:xfrm>
                <a:off x="7737611" y="2058742"/>
                <a:ext cx="331560" cy="306360"/>
              </p14:xfrm>
            </p:contentPart>
          </mc:Choice>
          <mc:Fallback xmlns="">
            <p:pic>
              <p:nvPicPr>
                <p:cNvPr id="177" name="Freihand 176">
                  <a:extLst>
                    <a:ext uri="{FF2B5EF4-FFF2-40B4-BE49-F238E27FC236}">
                      <a16:creationId xmlns:a16="http://schemas.microsoft.com/office/drawing/2014/main" id="{960B122E-F5AF-5072-B9CE-EFEF365B7967}"/>
                    </a:ext>
                  </a:extLst>
                </p:cNvPr>
                <p:cNvPicPr/>
                <p:nvPr/>
              </p:nvPicPr>
              <p:blipFill>
                <a:blip r:embed="rId281"/>
                <a:stretch>
                  <a:fillRect/>
                </a:stretch>
              </p:blipFill>
              <p:spPr>
                <a:xfrm>
                  <a:off x="7731491" y="2052622"/>
                  <a:ext cx="3438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38AFB199-7F59-2A59-8CD5-D7AB7658ACB5}"/>
                    </a:ext>
                  </a:extLst>
                </p14:cNvPr>
                <p14:cNvContentPartPr/>
                <p14:nvPr/>
              </p14:nvContentPartPr>
              <p14:xfrm>
                <a:off x="8379491" y="1997542"/>
                <a:ext cx="435600" cy="170280"/>
              </p14:xfrm>
            </p:contentPart>
          </mc:Choice>
          <mc:Fallback xmlns="">
            <p:pic>
              <p:nvPicPr>
                <p:cNvPr id="179" name="Freihand 178">
                  <a:extLst>
                    <a:ext uri="{FF2B5EF4-FFF2-40B4-BE49-F238E27FC236}">
                      <a16:creationId xmlns:a16="http://schemas.microsoft.com/office/drawing/2014/main" id="{38AFB199-7F59-2A59-8CD5-D7AB7658ACB5}"/>
                    </a:ext>
                  </a:extLst>
                </p:cNvPr>
                <p:cNvPicPr/>
                <p:nvPr/>
              </p:nvPicPr>
              <p:blipFill>
                <a:blip r:embed="rId283"/>
                <a:stretch>
                  <a:fillRect/>
                </a:stretch>
              </p:blipFill>
              <p:spPr>
                <a:xfrm>
                  <a:off x="8373371" y="1991422"/>
                  <a:ext cx="447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2A8A6BAD-1F66-CCB0-ACB0-8B1D521D8149}"/>
                    </a:ext>
                  </a:extLst>
                </p14:cNvPr>
                <p14:cNvContentPartPr/>
                <p14:nvPr/>
              </p14:nvContentPartPr>
              <p14:xfrm>
                <a:off x="9077531" y="1867582"/>
                <a:ext cx="176040" cy="299880"/>
              </p14:xfrm>
            </p:contentPart>
          </mc:Choice>
          <mc:Fallback xmlns="">
            <p:pic>
              <p:nvPicPr>
                <p:cNvPr id="180" name="Freihand 179">
                  <a:extLst>
                    <a:ext uri="{FF2B5EF4-FFF2-40B4-BE49-F238E27FC236}">
                      <a16:creationId xmlns:a16="http://schemas.microsoft.com/office/drawing/2014/main" id="{2A8A6BAD-1F66-CCB0-ACB0-8B1D521D8149}"/>
                    </a:ext>
                  </a:extLst>
                </p:cNvPr>
                <p:cNvPicPr/>
                <p:nvPr/>
              </p:nvPicPr>
              <p:blipFill>
                <a:blip r:embed="rId285"/>
                <a:stretch>
                  <a:fillRect/>
                </a:stretch>
              </p:blipFill>
              <p:spPr>
                <a:xfrm>
                  <a:off x="9071411" y="1861462"/>
                  <a:ext cx="188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53897A2D-FCB2-BCF2-3DE7-0620E496713D}"/>
                    </a:ext>
                  </a:extLst>
                </p14:cNvPr>
                <p14:cNvContentPartPr/>
                <p14:nvPr/>
              </p14:nvContentPartPr>
              <p14:xfrm>
                <a:off x="9359051" y="1847422"/>
                <a:ext cx="241920" cy="262440"/>
              </p14:xfrm>
            </p:contentPart>
          </mc:Choice>
          <mc:Fallback xmlns="">
            <p:pic>
              <p:nvPicPr>
                <p:cNvPr id="181" name="Freihand 180">
                  <a:extLst>
                    <a:ext uri="{FF2B5EF4-FFF2-40B4-BE49-F238E27FC236}">
                      <a16:creationId xmlns:a16="http://schemas.microsoft.com/office/drawing/2014/main" id="{53897A2D-FCB2-BCF2-3DE7-0620E496713D}"/>
                    </a:ext>
                  </a:extLst>
                </p:cNvPr>
                <p:cNvPicPr/>
                <p:nvPr/>
              </p:nvPicPr>
              <p:blipFill>
                <a:blip r:embed="rId287"/>
                <a:stretch>
                  <a:fillRect/>
                </a:stretch>
              </p:blipFill>
              <p:spPr>
                <a:xfrm>
                  <a:off x="9352931" y="1841302"/>
                  <a:ext cx="2541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E587C2E4-4978-05CE-3AAA-FF56D9713BFE}"/>
                    </a:ext>
                  </a:extLst>
                </p14:cNvPr>
                <p14:cNvContentPartPr/>
                <p14:nvPr/>
              </p14:nvContentPartPr>
              <p14:xfrm>
                <a:off x="9626891" y="1823302"/>
                <a:ext cx="193680" cy="233280"/>
              </p14:xfrm>
            </p:contentPart>
          </mc:Choice>
          <mc:Fallback xmlns="">
            <p:pic>
              <p:nvPicPr>
                <p:cNvPr id="182" name="Freihand 181">
                  <a:extLst>
                    <a:ext uri="{FF2B5EF4-FFF2-40B4-BE49-F238E27FC236}">
                      <a16:creationId xmlns:a16="http://schemas.microsoft.com/office/drawing/2014/main" id="{E587C2E4-4978-05CE-3AAA-FF56D9713BFE}"/>
                    </a:ext>
                  </a:extLst>
                </p:cNvPr>
                <p:cNvPicPr/>
                <p:nvPr/>
              </p:nvPicPr>
              <p:blipFill>
                <a:blip r:embed="rId289"/>
                <a:stretch>
                  <a:fillRect/>
                </a:stretch>
              </p:blipFill>
              <p:spPr>
                <a:xfrm>
                  <a:off x="9620771" y="1817182"/>
                  <a:ext cx="205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077CDCE1-748D-699F-F844-0F5B3D9B7FCB}"/>
                    </a:ext>
                  </a:extLst>
                </p14:cNvPr>
                <p14:cNvContentPartPr/>
                <p14:nvPr/>
              </p14:nvContentPartPr>
              <p14:xfrm>
                <a:off x="10112891" y="1903582"/>
                <a:ext cx="323640" cy="156240"/>
              </p14:xfrm>
            </p:contentPart>
          </mc:Choice>
          <mc:Fallback xmlns="">
            <p:pic>
              <p:nvPicPr>
                <p:cNvPr id="183" name="Freihand 182">
                  <a:extLst>
                    <a:ext uri="{FF2B5EF4-FFF2-40B4-BE49-F238E27FC236}">
                      <a16:creationId xmlns:a16="http://schemas.microsoft.com/office/drawing/2014/main" id="{077CDCE1-748D-699F-F844-0F5B3D9B7FCB}"/>
                    </a:ext>
                  </a:extLst>
                </p:cNvPr>
                <p:cNvPicPr/>
                <p:nvPr/>
              </p:nvPicPr>
              <p:blipFill>
                <a:blip r:embed="rId291"/>
                <a:stretch>
                  <a:fillRect/>
                </a:stretch>
              </p:blipFill>
              <p:spPr>
                <a:xfrm>
                  <a:off x="10106771" y="1897462"/>
                  <a:ext cx="335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Freihand 183">
                  <a:extLst>
                    <a:ext uri="{FF2B5EF4-FFF2-40B4-BE49-F238E27FC236}">
                      <a16:creationId xmlns:a16="http://schemas.microsoft.com/office/drawing/2014/main" id="{7D610445-4908-AC1E-85A7-DC3BCCBE25AF}"/>
                    </a:ext>
                  </a:extLst>
                </p14:cNvPr>
                <p14:cNvContentPartPr/>
                <p14:nvPr/>
              </p14:nvContentPartPr>
              <p14:xfrm>
                <a:off x="10480091" y="1776142"/>
                <a:ext cx="184680" cy="243720"/>
              </p14:xfrm>
            </p:contentPart>
          </mc:Choice>
          <mc:Fallback xmlns="">
            <p:pic>
              <p:nvPicPr>
                <p:cNvPr id="184" name="Freihand 183">
                  <a:extLst>
                    <a:ext uri="{FF2B5EF4-FFF2-40B4-BE49-F238E27FC236}">
                      <a16:creationId xmlns:a16="http://schemas.microsoft.com/office/drawing/2014/main" id="{7D610445-4908-AC1E-85A7-DC3BCCBE25AF}"/>
                    </a:ext>
                  </a:extLst>
                </p:cNvPr>
                <p:cNvPicPr/>
                <p:nvPr/>
              </p:nvPicPr>
              <p:blipFill>
                <a:blip r:embed="rId293"/>
                <a:stretch>
                  <a:fillRect/>
                </a:stretch>
              </p:blipFill>
              <p:spPr>
                <a:xfrm>
                  <a:off x="10473971" y="1770022"/>
                  <a:ext cx="196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Freihand 184">
                  <a:extLst>
                    <a:ext uri="{FF2B5EF4-FFF2-40B4-BE49-F238E27FC236}">
                      <a16:creationId xmlns:a16="http://schemas.microsoft.com/office/drawing/2014/main" id="{AF8A4513-0198-03C3-B302-8B8D3236B1AD}"/>
                    </a:ext>
                  </a:extLst>
                </p14:cNvPr>
                <p14:cNvContentPartPr/>
                <p14:nvPr/>
              </p14:nvContentPartPr>
              <p14:xfrm>
                <a:off x="9809771" y="2015902"/>
                <a:ext cx="121680" cy="25560"/>
              </p14:xfrm>
            </p:contentPart>
          </mc:Choice>
          <mc:Fallback xmlns="">
            <p:pic>
              <p:nvPicPr>
                <p:cNvPr id="185" name="Freihand 184">
                  <a:extLst>
                    <a:ext uri="{FF2B5EF4-FFF2-40B4-BE49-F238E27FC236}">
                      <a16:creationId xmlns:a16="http://schemas.microsoft.com/office/drawing/2014/main" id="{AF8A4513-0198-03C3-B302-8B8D3236B1AD}"/>
                    </a:ext>
                  </a:extLst>
                </p:cNvPr>
                <p:cNvPicPr/>
                <p:nvPr/>
              </p:nvPicPr>
              <p:blipFill>
                <a:blip r:embed="rId295"/>
                <a:stretch>
                  <a:fillRect/>
                </a:stretch>
              </p:blipFill>
              <p:spPr>
                <a:xfrm>
                  <a:off x="9803651" y="2009782"/>
                  <a:ext cx="133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7" name="Freihand 186">
                  <a:extLst>
                    <a:ext uri="{FF2B5EF4-FFF2-40B4-BE49-F238E27FC236}">
                      <a16:creationId xmlns:a16="http://schemas.microsoft.com/office/drawing/2014/main" id="{83F30ED0-2DE6-83A4-95FD-8CE000992519}"/>
                    </a:ext>
                  </a:extLst>
                </p14:cNvPr>
                <p14:cNvContentPartPr/>
                <p14:nvPr/>
              </p14:nvContentPartPr>
              <p14:xfrm>
                <a:off x="7291931" y="2563822"/>
                <a:ext cx="29880" cy="216720"/>
              </p14:xfrm>
            </p:contentPart>
          </mc:Choice>
          <mc:Fallback xmlns="">
            <p:pic>
              <p:nvPicPr>
                <p:cNvPr id="187" name="Freihand 186">
                  <a:extLst>
                    <a:ext uri="{FF2B5EF4-FFF2-40B4-BE49-F238E27FC236}">
                      <a16:creationId xmlns:a16="http://schemas.microsoft.com/office/drawing/2014/main" id="{83F30ED0-2DE6-83A4-95FD-8CE000992519}"/>
                    </a:ext>
                  </a:extLst>
                </p:cNvPr>
                <p:cNvPicPr/>
                <p:nvPr/>
              </p:nvPicPr>
              <p:blipFill>
                <a:blip r:embed="rId297"/>
                <a:stretch>
                  <a:fillRect/>
                </a:stretch>
              </p:blipFill>
              <p:spPr>
                <a:xfrm>
                  <a:off x="7285811" y="2557702"/>
                  <a:ext cx="42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8" name="Freihand 187">
                  <a:extLst>
                    <a:ext uri="{FF2B5EF4-FFF2-40B4-BE49-F238E27FC236}">
                      <a16:creationId xmlns:a16="http://schemas.microsoft.com/office/drawing/2014/main" id="{7A93326C-B832-2029-8BF7-005BE6AAB3B9}"/>
                    </a:ext>
                  </a:extLst>
                </p14:cNvPr>
                <p14:cNvContentPartPr/>
                <p14:nvPr/>
              </p14:nvContentPartPr>
              <p14:xfrm>
                <a:off x="7214891" y="2491462"/>
                <a:ext cx="254880" cy="217440"/>
              </p14:xfrm>
            </p:contentPart>
          </mc:Choice>
          <mc:Fallback xmlns="">
            <p:pic>
              <p:nvPicPr>
                <p:cNvPr id="188" name="Freihand 187">
                  <a:extLst>
                    <a:ext uri="{FF2B5EF4-FFF2-40B4-BE49-F238E27FC236}">
                      <a16:creationId xmlns:a16="http://schemas.microsoft.com/office/drawing/2014/main" id="{7A93326C-B832-2029-8BF7-005BE6AAB3B9}"/>
                    </a:ext>
                  </a:extLst>
                </p:cNvPr>
                <p:cNvPicPr/>
                <p:nvPr/>
              </p:nvPicPr>
              <p:blipFill>
                <a:blip r:embed="rId299"/>
                <a:stretch>
                  <a:fillRect/>
                </a:stretch>
              </p:blipFill>
              <p:spPr>
                <a:xfrm>
                  <a:off x="7208771" y="2485342"/>
                  <a:ext cx="2671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Freihand 188">
                  <a:extLst>
                    <a:ext uri="{FF2B5EF4-FFF2-40B4-BE49-F238E27FC236}">
                      <a16:creationId xmlns:a16="http://schemas.microsoft.com/office/drawing/2014/main" id="{78A0B7FF-F059-9BE1-694D-E6BC3E5C322C}"/>
                    </a:ext>
                  </a:extLst>
                </p14:cNvPr>
                <p14:cNvContentPartPr/>
                <p14:nvPr/>
              </p14:nvContentPartPr>
              <p14:xfrm>
                <a:off x="7496771" y="2661022"/>
                <a:ext cx="19440" cy="112680"/>
              </p14:xfrm>
            </p:contentPart>
          </mc:Choice>
          <mc:Fallback xmlns="">
            <p:pic>
              <p:nvPicPr>
                <p:cNvPr id="189" name="Freihand 188">
                  <a:extLst>
                    <a:ext uri="{FF2B5EF4-FFF2-40B4-BE49-F238E27FC236}">
                      <a16:creationId xmlns:a16="http://schemas.microsoft.com/office/drawing/2014/main" id="{78A0B7FF-F059-9BE1-694D-E6BC3E5C322C}"/>
                    </a:ext>
                  </a:extLst>
                </p:cNvPr>
                <p:cNvPicPr/>
                <p:nvPr/>
              </p:nvPicPr>
              <p:blipFill>
                <a:blip r:embed="rId301"/>
                <a:stretch>
                  <a:fillRect/>
                </a:stretch>
              </p:blipFill>
              <p:spPr>
                <a:xfrm>
                  <a:off x="7490651" y="2654902"/>
                  <a:ext cx="3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0" name="Freihand 189">
                  <a:extLst>
                    <a:ext uri="{FF2B5EF4-FFF2-40B4-BE49-F238E27FC236}">
                      <a16:creationId xmlns:a16="http://schemas.microsoft.com/office/drawing/2014/main" id="{ED41968A-9238-89A6-E160-1245D07C9603}"/>
                    </a:ext>
                  </a:extLst>
                </p14:cNvPr>
                <p14:cNvContentPartPr/>
                <p14:nvPr/>
              </p14:nvContentPartPr>
              <p14:xfrm>
                <a:off x="7542851" y="2505502"/>
                <a:ext cx="168480" cy="264600"/>
              </p14:xfrm>
            </p:contentPart>
          </mc:Choice>
          <mc:Fallback xmlns="">
            <p:pic>
              <p:nvPicPr>
                <p:cNvPr id="190" name="Freihand 189">
                  <a:extLst>
                    <a:ext uri="{FF2B5EF4-FFF2-40B4-BE49-F238E27FC236}">
                      <a16:creationId xmlns:a16="http://schemas.microsoft.com/office/drawing/2014/main" id="{ED41968A-9238-89A6-E160-1245D07C9603}"/>
                    </a:ext>
                  </a:extLst>
                </p:cNvPr>
                <p:cNvPicPr/>
                <p:nvPr/>
              </p:nvPicPr>
              <p:blipFill>
                <a:blip r:embed="rId303"/>
                <a:stretch>
                  <a:fillRect/>
                </a:stretch>
              </p:blipFill>
              <p:spPr>
                <a:xfrm>
                  <a:off x="7536731" y="2499382"/>
                  <a:ext cx="180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1" name="Freihand 190">
                  <a:extLst>
                    <a:ext uri="{FF2B5EF4-FFF2-40B4-BE49-F238E27FC236}">
                      <a16:creationId xmlns:a16="http://schemas.microsoft.com/office/drawing/2014/main" id="{1379A440-F689-9B84-59A4-C4B8840A5317}"/>
                    </a:ext>
                  </a:extLst>
                </p14:cNvPr>
                <p14:cNvContentPartPr/>
                <p14:nvPr/>
              </p14:nvContentPartPr>
              <p14:xfrm>
                <a:off x="7743731" y="2477422"/>
                <a:ext cx="164160" cy="273240"/>
              </p14:xfrm>
            </p:contentPart>
          </mc:Choice>
          <mc:Fallback xmlns="">
            <p:pic>
              <p:nvPicPr>
                <p:cNvPr id="191" name="Freihand 190">
                  <a:extLst>
                    <a:ext uri="{FF2B5EF4-FFF2-40B4-BE49-F238E27FC236}">
                      <a16:creationId xmlns:a16="http://schemas.microsoft.com/office/drawing/2014/main" id="{1379A440-F689-9B84-59A4-C4B8840A5317}"/>
                    </a:ext>
                  </a:extLst>
                </p:cNvPr>
                <p:cNvPicPr/>
                <p:nvPr/>
              </p:nvPicPr>
              <p:blipFill>
                <a:blip r:embed="rId305"/>
                <a:stretch>
                  <a:fillRect/>
                </a:stretch>
              </p:blipFill>
              <p:spPr>
                <a:xfrm>
                  <a:off x="7737611" y="2471302"/>
                  <a:ext cx="176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Freihand 191">
                  <a:extLst>
                    <a:ext uri="{FF2B5EF4-FFF2-40B4-BE49-F238E27FC236}">
                      <a16:creationId xmlns:a16="http://schemas.microsoft.com/office/drawing/2014/main" id="{C06602E4-70B1-4847-41BA-C3E5EDF4803D}"/>
                    </a:ext>
                  </a:extLst>
                </p14:cNvPr>
                <p14:cNvContentPartPr/>
                <p14:nvPr/>
              </p14:nvContentPartPr>
              <p14:xfrm>
                <a:off x="7905011" y="2427742"/>
                <a:ext cx="245880" cy="303120"/>
              </p14:xfrm>
            </p:contentPart>
          </mc:Choice>
          <mc:Fallback xmlns="">
            <p:pic>
              <p:nvPicPr>
                <p:cNvPr id="192" name="Freihand 191">
                  <a:extLst>
                    <a:ext uri="{FF2B5EF4-FFF2-40B4-BE49-F238E27FC236}">
                      <a16:creationId xmlns:a16="http://schemas.microsoft.com/office/drawing/2014/main" id="{C06602E4-70B1-4847-41BA-C3E5EDF4803D}"/>
                    </a:ext>
                  </a:extLst>
                </p:cNvPr>
                <p:cNvPicPr/>
                <p:nvPr/>
              </p:nvPicPr>
              <p:blipFill>
                <a:blip r:embed="rId307"/>
                <a:stretch>
                  <a:fillRect/>
                </a:stretch>
              </p:blipFill>
              <p:spPr>
                <a:xfrm>
                  <a:off x="7898891" y="2421622"/>
                  <a:ext cx="2581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4" name="Freihand 193">
                  <a:extLst>
                    <a:ext uri="{FF2B5EF4-FFF2-40B4-BE49-F238E27FC236}">
                      <a16:creationId xmlns:a16="http://schemas.microsoft.com/office/drawing/2014/main" id="{4D94453B-80C2-2D64-6654-6EF8CF50E26F}"/>
                    </a:ext>
                  </a:extLst>
                </p14:cNvPr>
                <p14:cNvContentPartPr/>
                <p14:nvPr/>
              </p14:nvContentPartPr>
              <p14:xfrm>
                <a:off x="8204531" y="2563102"/>
                <a:ext cx="160560" cy="239040"/>
              </p14:xfrm>
            </p:contentPart>
          </mc:Choice>
          <mc:Fallback xmlns="">
            <p:pic>
              <p:nvPicPr>
                <p:cNvPr id="194" name="Freihand 193">
                  <a:extLst>
                    <a:ext uri="{FF2B5EF4-FFF2-40B4-BE49-F238E27FC236}">
                      <a16:creationId xmlns:a16="http://schemas.microsoft.com/office/drawing/2014/main" id="{4D94453B-80C2-2D64-6654-6EF8CF50E26F}"/>
                    </a:ext>
                  </a:extLst>
                </p:cNvPr>
                <p:cNvPicPr/>
                <p:nvPr/>
              </p:nvPicPr>
              <p:blipFill>
                <a:blip r:embed="rId309"/>
                <a:stretch>
                  <a:fillRect/>
                </a:stretch>
              </p:blipFill>
              <p:spPr>
                <a:xfrm>
                  <a:off x="8198411" y="2556982"/>
                  <a:ext cx="172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5" name="Freihand 194">
                  <a:extLst>
                    <a:ext uri="{FF2B5EF4-FFF2-40B4-BE49-F238E27FC236}">
                      <a16:creationId xmlns:a16="http://schemas.microsoft.com/office/drawing/2014/main" id="{DF5C1BDE-F670-1C10-0663-368BE3900CED}"/>
                    </a:ext>
                  </a:extLst>
                </p14:cNvPr>
                <p14:cNvContentPartPr/>
                <p14:nvPr/>
              </p14:nvContentPartPr>
              <p14:xfrm>
                <a:off x="8422691" y="2371942"/>
                <a:ext cx="325440" cy="310680"/>
              </p14:xfrm>
            </p:contentPart>
          </mc:Choice>
          <mc:Fallback xmlns="">
            <p:pic>
              <p:nvPicPr>
                <p:cNvPr id="195" name="Freihand 194">
                  <a:extLst>
                    <a:ext uri="{FF2B5EF4-FFF2-40B4-BE49-F238E27FC236}">
                      <a16:creationId xmlns:a16="http://schemas.microsoft.com/office/drawing/2014/main" id="{DF5C1BDE-F670-1C10-0663-368BE3900CED}"/>
                    </a:ext>
                  </a:extLst>
                </p:cNvPr>
                <p:cNvPicPr/>
                <p:nvPr/>
              </p:nvPicPr>
              <p:blipFill>
                <a:blip r:embed="rId311"/>
                <a:stretch>
                  <a:fillRect/>
                </a:stretch>
              </p:blipFill>
              <p:spPr>
                <a:xfrm>
                  <a:off x="8416571" y="2365822"/>
                  <a:ext cx="3376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Freihand 195">
                  <a:extLst>
                    <a:ext uri="{FF2B5EF4-FFF2-40B4-BE49-F238E27FC236}">
                      <a16:creationId xmlns:a16="http://schemas.microsoft.com/office/drawing/2014/main" id="{998574D2-82B4-3B94-1568-439BEAEF448F}"/>
                    </a:ext>
                  </a:extLst>
                </p14:cNvPr>
                <p14:cNvContentPartPr/>
                <p14:nvPr/>
              </p14:nvContentPartPr>
              <p14:xfrm>
                <a:off x="8780891" y="2332702"/>
                <a:ext cx="159120" cy="333360"/>
              </p14:xfrm>
            </p:contentPart>
          </mc:Choice>
          <mc:Fallback xmlns="">
            <p:pic>
              <p:nvPicPr>
                <p:cNvPr id="196" name="Freihand 195">
                  <a:extLst>
                    <a:ext uri="{FF2B5EF4-FFF2-40B4-BE49-F238E27FC236}">
                      <a16:creationId xmlns:a16="http://schemas.microsoft.com/office/drawing/2014/main" id="{998574D2-82B4-3B94-1568-439BEAEF448F}"/>
                    </a:ext>
                  </a:extLst>
                </p:cNvPr>
                <p:cNvPicPr/>
                <p:nvPr/>
              </p:nvPicPr>
              <p:blipFill>
                <a:blip r:embed="rId313"/>
                <a:stretch>
                  <a:fillRect/>
                </a:stretch>
              </p:blipFill>
              <p:spPr>
                <a:xfrm>
                  <a:off x="8774771" y="2326582"/>
                  <a:ext cx="1713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7" name="Freihand 196">
                  <a:extLst>
                    <a:ext uri="{FF2B5EF4-FFF2-40B4-BE49-F238E27FC236}">
                      <a16:creationId xmlns:a16="http://schemas.microsoft.com/office/drawing/2014/main" id="{5E2D0401-C556-508A-073B-063B047E0A87}"/>
                    </a:ext>
                  </a:extLst>
                </p14:cNvPr>
                <p14:cNvContentPartPr/>
                <p14:nvPr/>
              </p14:nvContentPartPr>
              <p14:xfrm>
                <a:off x="8976371" y="2326942"/>
                <a:ext cx="143640" cy="317880"/>
              </p14:xfrm>
            </p:contentPart>
          </mc:Choice>
          <mc:Fallback xmlns="">
            <p:pic>
              <p:nvPicPr>
                <p:cNvPr id="197" name="Freihand 196">
                  <a:extLst>
                    <a:ext uri="{FF2B5EF4-FFF2-40B4-BE49-F238E27FC236}">
                      <a16:creationId xmlns:a16="http://schemas.microsoft.com/office/drawing/2014/main" id="{5E2D0401-C556-508A-073B-063B047E0A87}"/>
                    </a:ext>
                  </a:extLst>
                </p:cNvPr>
                <p:cNvPicPr/>
                <p:nvPr/>
              </p:nvPicPr>
              <p:blipFill>
                <a:blip r:embed="rId315"/>
                <a:stretch>
                  <a:fillRect/>
                </a:stretch>
              </p:blipFill>
              <p:spPr>
                <a:xfrm>
                  <a:off x="8970251" y="2320822"/>
                  <a:ext cx="1558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8" name="Freihand 197">
                  <a:extLst>
                    <a:ext uri="{FF2B5EF4-FFF2-40B4-BE49-F238E27FC236}">
                      <a16:creationId xmlns:a16="http://schemas.microsoft.com/office/drawing/2014/main" id="{B587DF88-5932-E881-296A-D1EDC57311C2}"/>
                    </a:ext>
                  </a:extLst>
                </p14:cNvPr>
                <p14:cNvContentPartPr/>
                <p14:nvPr/>
              </p14:nvContentPartPr>
              <p14:xfrm>
                <a:off x="8740571" y="2289502"/>
                <a:ext cx="197640" cy="58680"/>
              </p14:xfrm>
            </p:contentPart>
          </mc:Choice>
          <mc:Fallback xmlns="">
            <p:pic>
              <p:nvPicPr>
                <p:cNvPr id="198" name="Freihand 197">
                  <a:extLst>
                    <a:ext uri="{FF2B5EF4-FFF2-40B4-BE49-F238E27FC236}">
                      <a16:creationId xmlns:a16="http://schemas.microsoft.com/office/drawing/2014/main" id="{B587DF88-5932-E881-296A-D1EDC57311C2}"/>
                    </a:ext>
                  </a:extLst>
                </p:cNvPr>
                <p:cNvPicPr/>
                <p:nvPr/>
              </p:nvPicPr>
              <p:blipFill>
                <a:blip r:embed="rId317"/>
                <a:stretch>
                  <a:fillRect/>
                </a:stretch>
              </p:blipFill>
              <p:spPr>
                <a:xfrm>
                  <a:off x="8734451" y="2283382"/>
                  <a:ext cx="209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9" name="Freihand 198">
                  <a:extLst>
                    <a:ext uri="{FF2B5EF4-FFF2-40B4-BE49-F238E27FC236}">
                      <a16:creationId xmlns:a16="http://schemas.microsoft.com/office/drawing/2014/main" id="{2129619E-B884-A0DE-7971-EDE24676F8DF}"/>
                    </a:ext>
                  </a:extLst>
                </p14:cNvPr>
                <p14:cNvContentPartPr/>
                <p14:nvPr/>
              </p14:nvContentPartPr>
              <p14:xfrm>
                <a:off x="6731051" y="3155662"/>
                <a:ext cx="216720" cy="34560"/>
              </p14:xfrm>
            </p:contentPart>
          </mc:Choice>
          <mc:Fallback xmlns="">
            <p:pic>
              <p:nvPicPr>
                <p:cNvPr id="199" name="Freihand 198">
                  <a:extLst>
                    <a:ext uri="{FF2B5EF4-FFF2-40B4-BE49-F238E27FC236}">
                      <a16:creationId xmlns:a16="http://schemas.microsoft.com/office/drawing/2014/main" id="{2129619E-B884-A0DE-7971-EDE24676F8DF}"/>
                    </a:ext>
                  </a:extLst>
                </p:cNvPr>
                <p:cNvPicPr/>
                <p:nvPr/>
              </p:nvPicPr>
              <p:blipFill>
                <a:blip r:embed="rId319"/>
                <a:stretch>
                  <a:fillRect/>
                </a:stretch>
              </p:blipFill>
              <p:spPr>
                <a:xfrm>
                  <a:off x="6724931" y="3149542"/>
                  <a:ext cx="228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D13332BB-7BB3-EABC-052F-04BEF406ABAF}"/>
                    </a:ext>
                  </a:extLst>
                </p14:cNvPr>
                <p14:cNvContentPartPr/>
                <p14:nvPr/>
              </p14:nvContentPartPr>
              <p14:xfrm>
                <a:off x="6746531" y="3262582"/>
                <a:ext cx="201600" cy="7560"/>
              </p14:xfrm>
            </p:contentPart>
          </mc:Choice>
          <mc:Fallback xmlns="">
            <p:pic>
              <p:nvPicPr>
                <p:cNvPr id="200" name="Freihand 199">
                  <a:extLst>
                    <a:ext uri="{FF2B5EF4-FFF2-40B4-BE49-F238E27FC236}">
                      <a16:creationId xmlns:a16="http://schemas.microsoft.com/office/drawing/2014/main" id="{D13332BB-7BB3-EABC-052F-04BEF406ABAF}"/>
                    </a:ext>
                  </a:extLst>
                </p:cNvPr>
                <p:cNvPicPr/>
                <p:nvPr/>
              </p:nvPicPr>
              <p:blipFill>
                <a:blip r:embed="rId321"/>
                <a:stretch>
                  <a:fillRect/>
                </a:stretch>
              </p:blipFill>
              <p:spPr>
                <a:xfrm>
                  <a:off x="6740411" y="3256462"/>
                  <a:ext cx="213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C15817B8-2828-4BBA-7789-F1F29D4071AD}"/>
                    </a:ext>
                  </a:extLst>
                </p14:cNvPr>
                <p14:cNvContentPartPr/>
                <p14:nvPr/>
              </p14:nvContentPartPr>
              <p14:xfrm>
                <a:off x="7010411" y="3058822"/>
                <a:ext cx="209880" cy="388080"/>
              </p14:xfrm>
            </p:contentPart>
          </mc:Choice>
          <mc:Fallback xmlns="">
            <p:pic>
              <p:nvPicPr>
                <p:cNvPr id="201" name="Freihand 200">
                  <a:extLst>
                    <a:ext uri="{FF2B5EF4-FFF2-40B4-BE49-F238E27FC236}">
                      <a16:creationId xmlns:a16="http://schemas.microsoft.com/office/drawing/2014/main" id="{C15817B8-2828-4BBA-7789-F1F29D4071AD}"/>
                    </a:ext>
                  </a:extLst>
                </p:cNvPr>
                <p:cNvPicPr/>
                <p:nvPr/>
              </p:nvPicPr>
              <p:blipFill>
                <a:blip r:embed="rId323"/>
                <a:stretch>
                  <a:fillRect/>
                </a:stretch>
              </p:blipFill>
              <p:spPr>
                <a:xfrm>
                  <a:off x="7004291" y="3052702"/>
                  <a:ext cx="2221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4" name="Freihand 203">
                  <a:extLst>
                    <a:ext uri="{FF2B5EF4-FFF2-40B4-BE49-F238E27FC236}">
                      <a16:creationId xmlns:a16="http://schemas.microsoft.com/office/drawing/2014/main" id="{2AAEC9C4-291E-9684-3888-B15C89FA7E05}"/>
                    </a:ext>
                  </a:extLst>
                </p14:cNvPr>
                <p14:cNvContentPartPr/>
                <p14:nvPr/>
              </p14:nvContentPartPr>
              <p14:xfrm>
                <a:off x="7609091" y="2875942"/>
                <a:ext cx="299160" cy="293400"/>
              </p14:xfrm>
            </p:contentPart>
          </mc:Choice>
          <mc:Fallback xmlns="">
            <p:pic>
              <p:nvPicPr>
                <p:cNvPr id="204" name="Freihand 203">
                  <a:extLst>
                    <a:ext uri="{FF2B5EF4-FFF2-40B4-BE49-F238E27FC236}">
                      <a16:creationId xmlns:a16="http://schemas.microsoft.com/office/drawing/2014/main" id="{2AAEC9C4-291E-9684-3888-B15C89FA7E05}"/>
                    </a:ext>
                  </a:extLst>
                </p:cNvPr>
                <p:cNvPicPr/>
                <p:nvPr/>
              </p:nvPicPr>
              <p:blipFill>
                <a:blip r:embed="rId325"/>
                <a:stretch>
                  <a:fillRect/>
                </a:stretch>
              </p:blipFill>
              <p:spPr>
                <a:xfrm>
                  <a:off x="7602971" y="2869822"/>
                  <a:ext cx="3114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5" name="Freihand 204">
                  <a:extLst>
                    <a:ext uri="{FF2B5EF4-FFF2-40B4-BE49-F238E27FC236}">
                      <a16:creationId xmlns:a16="http://schemas.microsoft.com/office/drawing/2014/main" id="{60EB92FF-C1BC-37AD-0A50-4B46CE673178}"/>
                    </a:ext>
                  </a:extLst>
                </p14:cNvPr>
                <p14:cNvContentPartPr/>
                <p14:nvPr/>
              </p14:nvContentPartPr>
              <p14:xfrm>
                <a:off x="7947491" y="3015982"/>
                <a:ext cx="116640" cy="150480"/>
              </p14:xfrm>
            </p:contentPart>
          </mc:Choice>
          <mc:Fallback xmlns="">
            <p:pic>
              <p:nvPicPr>
                <p:cNvPr id="205" name="Freihand 204">
                  <a:extLst>
                    <a:ext uri="{FF2B5EF4-FFF2-40B4-BE49-F238E27FC236}">
                      <a16:creationId xmlns:a16="http://schemas.microsoft.com/office/drawing/2014/main" id="{60EB92FF-C1BC-37AD-0A50-4B46CE673178}"/>
                    </a:ext>
                  </a:extLst>
                </p:cNvPr>
                <p:cNvPicPr/>
                <p:nvPr/>
              </p:nvPicPr>
              <p:blipFill>
                <a:blip r:embed="rId327"/>
                <a:stretch>
                  <a:fillRect/>
                </a:stretch>
              </p:blipFill>
              <p:spPr>
                <a:xfrm>
                  <a:off x="7941371" y="3009862"/>
                  <a:ext cx="128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6" name="Freihand 205">
                  <a:extLst>
                    <a:ext uri="{FF2B5EF4-FFF2-40B4-BE49-F238E27FC236}">
                      <a16:creationId xmlns:a16="http://schemas.microsoft.com/office/drawing/2014/main" id="{1DF78DFC-1033-255D-6A27-CD2917521A16}"/>
                    </a:ext>
                  </a:extLst>
                </p14:cNvPr>
                <p14:cNvContentPartPr/>
                <p14:nvPr/>
              </p14:nvContentPartPr>
              <p14:xfrm>
                <a:off x="8095091" y="3019942"/>
                <a:ext cx="74160" cy="148680"/>
              </p14:xfrm>
            </p:contentPart>
          </mc:Choice>
          <mc:Fallback xmlns="">
            <p:pic>
              <p:nvPicPr>
                <p:cNvPr id="206" name="Freihand 205">
                  <a:extLst>
                    <a:ext uri="{FF2B5EF4-FFF2-40B4-BE49-F238E27FC236}">
                      <a16:creationId xmlns:a16="http://schemas.microsoft.com/office/drawing/2014/main" id="{1DF78DFC-1033-255D-6A27-CD2917521A16}"/>
                    </a:ext>
                  </a:extLst>
                </p:cNvPr>
                <p:cNvPicPr/>
                <p:nvPr/>
              </p:nvPicPr>
              <p:blipFill>
                <a:blip r:embed="rId329"/>
                <a:stretch>
                  <a:fillRect/>
                </a:stretch>
              </p:blipFill>
              <p:spPr>
                <a:xfrm>
                  <a:off x="8088971" y="3013822"/>
                  <a:ext cx="8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7" name="Freihand 206">
                  <a:extLst>
                    <a:ext uri="{FF2B5EF4-FFF2-40B4-BE49-F238E27FC236}">
                      <a16:creationId xmlns:a16="http://schemas.microsoft.com/office/drawing/2014/main" id="{3A786DE5-32D8-6E19-D3D1-9F929A02494A}"/>
                    </a:ext>
                  </a:extLst>
                </p14:cNvPr>
                <p14:cNvContentPartPr/>
                <p14:nvPr/>
              </p14:nvContentPartPr>
              <p14:xfrm>
                <a:off x="8328371" y="2990062"/>
                <a:ext cx="110520" cy="168840"/>
              </p14:xfrm>
            </p:contentPart>
          </mc:Choice>
          <mc:Fallback xmlns="">
            <p:pic>
              <p:nvPicPr>
                <p:cNvPr id="207" name="Freihand 206">
                  <a:extLst>
                    <a:ext uri="{FF2B5EF4-FFF2-40B4-BE49-F238E27FC236}">
                      <a16:creationId xmlns:a16="http://schemas.microsoft.com/office/drawing/2014/main" id="{3A786DE5-32D8-6E19-D3D1-9F929A02494A}"/>
                    </a:ext>
                  </a:extLst>
                </p:cNvPr>
                <p:cNvPicPr/>
                <p:nvPr/>
              </p:nvPicPr>
              <p:blipFill>
                <a:blip r:embed="rId331"/>
                <a:stretch>
                  <a:fillRect/>
                </a:stretch>
              </p:blipFill>
              <p:spPr>
                <a:xfrm>
                  <a:off x="8322251" y="2983942"/>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8" name="Freihand 207">
                  <a:extLst>
                    <a:ext uri="{FF2B5EF4-FFF2-40B4-BE49-F238E27FC236}">
                      <a16:creationId xmlns:a16="http://schemas.microsoft.com/office/drawing/2014/main" id="{6D6052D5-33EB-69E6-3423-DB1D103AFB97}"/>
                    </a:ext>
                  </a:extLst>
                </p14:cNvPr>
                <p14:cNvContentPartPr/>
                <p14:nvPr/>
              </p14:nvContentPartPr>
              <p14:xfrm>
                <a:off x="8516651" y="2990062"/>
                <a:ext cx="30240" cy="162360"/>
              </p14:xfrm>
            </p:contentPart>
          </mc:Choice>
          <mc:Fallback xmlns="">
            <p:pic>
              <p:nvPicPr>
                <p:cNvPr id="208" name="Freihand 207">
                  <a:extLst>
                    <a:ext uri="{FF2B5EF4-FFF2-40B4-BE49-F238E27FC236}">
                      <a16:creationId xmlns:a16="http://schemas.microsoft.com/office/drawing/2014/main" id="{6D6052D5-33EB-69E6-3423-DB1D103AFB97}"/>
                    </a:ext>
                  </a:extLst>
                </p:cNvPr>
                <p:cNvPicPr/>
                <p:nvPr/>
              </p:nvPicPr>
              <p:blipFill>
                <a:blip r:embed="rId333"/>
                <a:stretch>
                  <a:fillRect/>
                </a:stretch>
              </p:blipFill>
              <p:spPr>
                <a:xfrm>
                  <a:off x="8510531" y="2983942"/>
                  <a:ext cx="42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9" name="Freihand 208">
                  <a:extLst>
                    <a:ext uri="{FF2B5EF4-FFF2-40B4-BE49-F238E27FC236}">
                      <a16:creationId xmlns:a16="http://schemas.microsoft.com/office/drawing/2014/main" id="{9A4F9C65-4341-63AE-2BFB-1C6FF0C1B58C}"/>
                    </a:ext>
                  </a:extLst>
                </p14:cNvPr>
                <p14:cNvContentPartPr/>
                <p14:nvPr/>
              </p14:nvContentPartPr>
              <p14:xfrm>
                <a:off x="8556971" y="2973862"/>
                <a:ext cx="166680" cy="119880"/>
              </p14:xfrm>
            </p:contentPart>
          </mc:Choice>
          <mc:Fallback xmlns="">
            <p:pic>
              <p:nvPicPr>
                <p:cNvPr id="209" name="Freihand 208">
                  <a:extLst>
                    <a:ext uri="{FF2B5EF4-FFF2-40B4-BE49-F238E27FC236}">
                      <a16:creationId xmlns:a16="http://schemas.microsoft.com/office/drawing/2014/main" id="{9A4F9C65-4341-63AE-2BFB-1C6FF0C1B58C}"/>
                    </a:ext>
                  </a:extLst>
                </p:cNvPr>
                <p:cNvPicPr/>
                <p:nvPr/>
              </p:nvPicPr>
              <p:blipFill>
                <a:blip r:embed="rId335"/>
                <a:stretch>
                  <a:fillRect/>
                </a:stretch>
              </p:blipFill>
              <p:spPr>
                <a:xfrm>
                  <a:off x="8550851" y="2967742"/>
                  <a:ext cx="178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0" name="Freihand 209">
                  <a:extLst>
                    <a:ext uri="{FF2B5EF4-FFF2-40B4-BE49-F238E27FC236}">
                      <a16:creationId xmlns:a16="http://schemas.microsoft.com/office/drawing/2014/main" id="{81CF81AB-7C08-A8C3-6075-F55156253FF2}"/>
                    </a:ext>
                  </a:extLst>
                </p14:cNvPr>
                <p14:cNvContentPartPr/>
                <p14:nvPr/>
              </p14:nvContentPartPr>
              <p14:xfrm>
                <a:off x="8461931" y="2974222"/>
                <a:ext cx="181800" cy="358920"/>
              </p14:xfrm>
            </p:contentPart>
          </mc:Choice>
          <mc:Fallback xmlns="">
            <p:pic>
              <p:nvPicPr>
                <p:cNvPr id="210" name="Freihand 209">
                  <a:extLst>
                    <a:ext uri="{FF2B5EF4-FFF2-40B4-BE49-F238E27FC236}">
                      <a16:creationId xmlns:a16="http://schemas.microsoft.com/office/drawing/2014/main" id="{81CF81AB-7C08-A8C3-6075-F55156253FF2}"/>
                    </a:ext>
                  </a:extLst>
                </p:cNvPr>
                <p:cNvPicPr/>
                <p:nvPr/>
              </p:nvPicPr>
              <p:blipFill>
                <a:blip r:embed="rId337"/>
                <a:stretch>
                  <a:fillRect/>
                </a:stretch>
              </p:blipFill>
              <p:spPr>
                <a:xfrm>
                  <a:off x="8455811" y="2968102"/>
                  <a:ext cx="1940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1" name="Freihand 210">
                  <a:extLst>
                    <a:ext uri="{FF2B5EF4-FFF2-40B4-BE49-F238E27FC236}">
                      <a16:creationId xmlns:a16="http://schemas.microsoft.com/office/drawing/2014/main" id="{D0A95081-DF7C-4493-E44B-C98CE99A1584}"/>
                    </a:ext>
                  </a:extLst>
                </p14:cNvPr>
                <p14:cNvContentPartPr/>
                <p14:nvPr/>
              </p14:nvContentPartPr>
              <p14:xfrm>
                <a:off x="8644091" y="2983582"/>
                <a:ext cx="130680" cy="201960"/>
              </p14:xfrm>
            </p:contentPart>
          </mc:Choice>
          <mc:Fallback xmlns="">
            <p:pic>
              <p:nvPicPr>
                <p:cNvPr id="211" name="Freihand 210">
                  <a:extLst>
                    <a:ext uri="{FF2B5EF4-FFF2-40B4-BE49-F238E27FC236}">
                      <a16:creationId xmlns:a16="http://schemas.microsoft.com/office/drawing/2014/main" id="{D0A95081-DF7C-4493-E44B-C98CE99A1584}"/>
                    </a:ext>
                  </a:extLst>
                </p:cNvPr>
                <p:cNvPicPr/>
                <p:nvPr/>
              </p:nvPicPr>
              <p:blipFill>
                <a:blip r:embed="rId339"/>
                <a:stretch>
                  <a:fillRect/>
                </a:stretch>
              </p:blipFill>
              <p:spPr>
                <a:xfrm>
                  <a:off x="8637971" y="2977462"/>
                  <a:ext cx="142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2" name="Freihand 211">
                  <a:extLst>
                    <a:ext uri="{FF2B5EF4-FFF2-40B4-BE49-F238E27FC236}">
                      <a16:creationId xmlns:a16="http://schemas.microsoft.com/office/drawing/2014/main" id="{05C6EB4A-47A2-715C-3E23-260A6E9F71AD}"/>
                    </a:ext>
                  </a:extLst>
                </p14:cNvPr>
                <p14:cNvContentPartPr/>
                <p14:nvPr/>
              </p14:nvContentPartPr>
              <p14:xfrm>
                <a:off x="8814731" y="2979262"/>
                <a:ext cx="116640" cy="154800"/>
              </p14:xfrm>
            </p:contentPart>
          </mc:Choice>
          <mc:Fallback xmlns="">
            <p:pic>
              <p:nvPicPr>
                <p:cNvPr id="212" name="Freihand 211">
                  <a:extLst>
                    <a:ext uri="{FF2B5EF4-FFF2-40B4-BE49-F238E27FC236}">
                      <a16:creationId xmlns:a16="http://schemas.microsoft.com/office/drawing/2014/main" id="{05C6EB4A-47A2-715C-3E23-260A6E9F71AD}"/>
                    </a:ext>
                  </a:extLst>
                </p:cNvPr>
                <p:cNvPicPr/>
                <p:nvPr/>
              </p:nvPicPr>
              <p:blipFill>
                <a:blip r:embed="rId341"/>
                <a:stretch>
                  <a:fillRect/>
                </a:stretch>
              </p:blipFill>
              <p:spPr>
                <a:xfrm>
                  <a:off x="8808611" y="2973142"/>
                  <a:ext cx="128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FFB5D379-0EFE-EA26-B9D8-4FA1F1640994}"/>
                    </a:ext>
                  </a:extLst>
                </p14:cNvPr>
                <p14:cNvContentPartPr/>
                <p14:nvPr/>
              </p14:nvContentPartPr>
              <p14:xfrm>
                <a:off x="8314691" y="2987182"/>
                <a:ext cx="131760" cy="191520"/>
              </p14:xfrm>
            </p:contentPart>
          </mc:Choice>
          <mc:Fallback xmlns="">
            <p:pic>
              <p:nvPicPr>
                <p:cNvPr id="214" name="Freihand 213">
                  <a:extLst>
                    <a:ext uri="{FF2B5EF4-FFF2-40B4-BE49-F238E27FC236}">
                      <a16:creationId xmlns:a16="http://schemas.microsoft.com/office/drawing/2014/main" id="{FFB5D379-0EFE-EA26-B9D8-4FA1F1640994}"/>
                    </a:ext>
                  </a:extLst>
                </p:cNvPr>
                <p:cNvPicPr/>
                <p:nvPr/>
              </p:nvPicPr>
              <p:blipFill>
                <a:blip r:embed="rId343"/>
                <a:stretch>
                  <a:fillRect/>
                </a:stretch>
              </p:blipFill>
              <p:spPr>
                <a:xfrm>
                  <a:off x="8308571" y="2981062"/>
                  <a:ext cx="144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4B8A6E32-D616-DF54-C5AB-ED9A3C67C4C9}"/>
                    </a:ext>
                  </a:extLst>
                </p14:cNvPr>
                <p14:cNvContentPartPr/>
                <p14:nvPr/>
              </p14:nvContentPartPr>
              <p14:xfrm>
                <a:off x="8982491" y="2925262"/>
                <a:ext cx="127440" cy="162360"/>
              </p14:xfrm>
            </p:contentPart>
          </mc:Choice>
          <mc:Fallback xmlns="">
            <p:pic>
              <p:nvPicPr>
                <p:cNvPr id="215" name="Freihand 214">
                  <a:extLst>
                    <a:ext uri="{FF2B5EF4-FFF2-40B4-BE49-F238E27FC236}">
                      <a16:creationId xmlns:a16="http://schemas.microsoft.com/office/drawing/2014/main" id="{4B8A6E32-D616-DF54-C5AB-ED9A3C67C4C9}"/>
                    </a:ext>
                  </a:extLst>
                </p:cNvPr>
                <p:cNvPicPr/>
                <p:nvPr/>
              </p:nvPicPr>
              <p:blipFill>
                <a:blip r:embed="rId345"/>
                <a:stretch>
                  <a:fillRect/>
                </a:stretch>
              </p:blipFill>
              <p:spPr>
                <a:xfrm>
                  <a:off x="8976371" y="2919142"/>
                  <a:ext cx="139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F7E6D69E-A453-E601-32AB-DC8ABDDA3C0F}"/>
                    </a:ext>
                  </a:extLst>
                </p14:cNvPr>
                <p14:cNvContentPartPr/>
                <p14:nvPr/>
              </p14:nvContentPartPr>
              <p14:xfrm>
                <a:off x="9168611" y="2940382"/>
                <a:ext cx="50040" cy="142560"/>
              </p14:xfrm>
            </p:contentPart>
          </mc:Choice>
          <mc:Fallback xmlns="">
            <p:pic>
              <p:nvPicPr>
                <p:cNvPr id="216" name="Freihand 215">
                  <a:extLst>
                    <a:ext uri="{FF2B5EF4-FFF2-40B4-BE49-F238E27FC236}">
                      <a16:creationId xmlns:a16="http://schemas.microsoft.com/office/drawing/2014/main" id="{F7E6D69E-A453-E601-32AB-DC8ABDDA3C0F}"/>
                    </a:ext>
                  </a:extLst>
                </p:cNvPr>
                <p:cNvPicPr/>
                <p:nvPr/>
              </p:nvPicPr>
              <p:blipFill>
                <a:blip r:embed="rId347"/>
                <a:stretch>
                  <a:fillRect/>
                </a:stretch>
              </p:blipFill>
              <p:spPr>
                <a:xfrm>
                  <a:off x="9162491" y="2934262"/>
                  <a:ext cx="62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E3BA0D8E-7CE5-D316-743D-3EDFE30AC8E5}"/>
                    </a:ext>
                  </a:extLst>
                </p14:cNvPr>
                <p14:cNvContentPartPr/>
                <p14:nvPr/>
              </p14:nvContentPartPr>
              <p14:xfrm>
                <a:off x="9238451" y="2799622"/>
                <a:ext cx="264600" cy="258480"/>
              </p14:xfrm>
            </p:contentPart>
          </mc:Choice>
          <mc:Fallback xmlns="">
            <p:pic>
              <p:nvPicPr>
                <p:cNvPr id="217" name="Freihand 216">
                  <a:extLst>
                    <a:ext uri="{FF2B5EF4-FFF2-40B4-BE49-F238E27FC236}">
                      <a16:creationId xmlns:a16="http://schemas.microsoft.com/office/drawing/2014/main" id="{E3BA0D8E-7CE5-D316-743D-3EDFE30AC8E5}"/>
                    </a:ext>
                  </a:extLst>
                </p:cNvPr>
                <p:cNvPicPr/>
                <p:nvPr/>
              </p:nvPicPr>
              <p:blipFill>
                <a:blip r:embed="rId349"/>
                <a:stretch>
                  <a:fillRect/>
                </a:stretch>
              </p:blipFill>
              <p:spPr>
                <a:xfrm>
                  <a:off x="9232331" y="2793502"/>
                  <a:ext cx="2768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C8375796-82F0-FD3D-7DE0-0668297E15DD}"/>
                    </a:ext>
                  </a:extLst>
                </p14:cNvPr>
                <p14:cNvContentPartPr/>
                <p14:nvPr/>
              </p14:nvContentPartPr>
              <p14:xfrm>
                <a:off x="9328451" y="2778382"/>
                <a:ext cx="10800" cy="14400"/>
              </p14:xfrm>
            </p:contentPart>
          </mc:Choice>
          <mc:Fallback xmlns="">
            <p:pic>
              <p:nvPicPr>
                <p:cNvPr id="218" name="Freihand 217">
                  <a:extLst>
                    <a:ext uri="{FF2B5EF4-FFF2-40B4-BE49-F238E27FC236}">
                      <a16:creationId xmlns:a16="http://schemas.microsoft.com/office/drawing/2014/main" id="{C8375796-82F0-FD3D-7DE0-0668297E15DD}"/>
                    </a:ext>
                  </a:extLst>
                </p:cNvPr>
                <p:cNvPicPr/>
                <p:nvPr/>
              </p:nvPicPr>
              <p:blipFill>
                <a:blip r:embed="rId351"/>
                <a:stretch>
                  <a:fillRect/>
                </a:stretch>
              </p:blipFill>
              <p:spPr>
                <a:xfrm>
                  <a:off x="9322331" y="2772262"/>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68AF07CD-4BC8-E833-AD2B-66E41CF4E33D}"/>
                    </a:ext>
                  </a:extLst>
                </p14:cNvPr>
                <p14:cNvContentPartPr/>
                <p14:nvPr/>
              </p14:nvContentPartPr>
              <p14:xfrm>
                <a:off x="9657131" y="2996902"/>
                <a:ext cx="13680" cy="112680"/>
              </p14:xfrm>
            </p:contentPart>
          </mc:Choice>
          <mc:Fallback xmlns="">
            <p:pic>
              <p:nvPicPr>
                <p:cNvPr id="219" name="Freihand 218">
                  <a:extLst>
                    <a:ext uri="{FF2B5EF4-FFF2-40B4-BE49-F238E27FC236}">
                      <a16:creationId xmlns:a16="http://schemas.microsoft.com/office/drawing/2014/main" id="{68AF07CD-4BC8-E833-AD2B-66E41CF4E33D}"/>
                    </a:ext>
                  </a:extLst>
                </p:cNvPr>
                <p:cNvPicPr/>
                <p:nvPr/>
              </p:nvPicPr>
              <p:blipFill>
                <a:blip r:embed="rId353"/>
                <a:stretch>
                  <a:fillRect/>
                </a:stretch>
              </p:blipFill>
              <p:spPr>
                <a:xfrm>
                  <a:off x="9651011" y="2990782"/>
                  <a:ext cx="25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FC80691B-99C6-84BF-480A-7D76417D8F03}"/>
                    </a:ext>
                  </a:extLst>
                </p14:cNvPr>
                <p14:cNvContentPartPr/>
                <p14:nvPr/>
              </p14:nvContentPartPr>
              <p14:xfrm>
                <a:off x="9785651" y="2790622"/>
                <a:ext cx="490320" cy="197640"/>
              </p14:xfrm>
            </p:contentPart>
          </mc:Choice>
          <mc:Fallback xmlns="">
            <p:pic>
              <p:nvPicPr>
                <p:cNvPr id="220" name="Freihand 219">
                  <a:extLst>
                    <a:ext uri="{FF2B5EF4-FFF2-40B4-BE49-F238E27FC236}">
                      <a16:creationId xmlns:a16="http://schemas.microsoft.com/office/drawing/2014/main" id="{FC80691B-99C6-84BF-480A-7D76417D8F03}"/>
                    </a:ext>
                  </a:extLst>
                </p:cNvPr>
                <p:cNvPicPr/>
                <p:nvPr/>
              </p:nvPicPr>
              <p:blipFill>
                <a:blip r:embed="rId355"/>
                <a:stretch>
                  <a:fillRect/>
                </a:stretch>
              </p:blipFill>
              <p:spPr>
                <a:xfrm>
                  <a:off x="9779531" y="2784502"/>
                  <a:ext cx="502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Freihand 221">
                  <a:extLst>
                    <a:ext uri="{FF2B5EF4-FFF2-40B4-BE49-F238E27FC236}">
                      <a16:creationId xmlns:a16="http://schemas.microsoft.com/office/drawing/2014/main" id="{7FA679E2-73A6-88EF-A8B0-C2CF0AA77E9E}"/>
                    </a:ext>
                  </a:extLst>
                </p14:cNvPr>
                <p14:cNvContentPartPr/>
                <p14:nvPr/>
              </p14:nvContentPartPr>
              <p14:xfrm>
                <a:off x="10249331" y="2821942"/>
                <a:ext cx="149760" cy="141120"/>
              </p14:xfrm>
            </p:contentPart>
          </mc:Choice>
          <mc:Fallback xmlns="">
            <p:pic>
              <p:nvPicPr>
                <p:cNvPr id="222" name="Freihand 221">
                  <a:extLst>
                    <a:ext uri="{FF2B5EF4-FFF2-40B4-BE49-F238E27FC236}">
                      <a16:creationId xmlns:a16="http://schemas.microsoft.com/office/drawing/2014/main" id="{7FA679E2-73A6-88EF-A8B0-C2CF0AA77E9E}"/>
                    </a:ext>
                  </a:extLst>
                </p:cNvPr>
                <p:cNvPicPr/>
                <p:nvPr/>
              </p:nvPicPr>
              <p:blipFill>
                <a:blip r:embed="rId357"/>
                <a:stretch>
                  <a:fillRect/>
                </a:stretch>
              </p:blipFill>
              <p:spPr>
                <a:xfrm>
                  <a:off x="10243211" y="2815822"/>
                  <a:ext cx="162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3B1F03F1-C798-4090-137D-99913B40DC2D}"/>
                    </a:ext>
                  </a:extLst>
                </p14:cNvPr>
                <p14:cNvContentPartPr/>
                <p14:nvPr/>
              </p14:nvContentPartPr>
              <p14:xfrm>
                <a:off x="10398371" y="2828062"/>
                <a:ext cx="92520" cy="135720"/>
              </p14:xfrm>
            </p:contentPart>
          </mc:Choice>
          <mc:Fallback xmlns="">
            <p:pic>
              <p:nvPicPr>
                <p:cNvPr id="223" name="Freihand 222">
                  <a:extLst>
                    <a:ext uri="{FF2B5EF4-FFF2-40B4-BE49-F238E27FC236}">
                      <a16:creationId xmlns:a16="http://schemas.microsoft.com/office/drawing/2014/main" id="{3B1F03F1-C798-4090-137D-99913B40DC2D}"/>
                    </a:ext>
                  </a:extLst>
                </p:cNvPr>
                <p:cNvPicPr/>
                <p:nvPr/>
              </p:nvPicPr>
              <p:blipFill>
                <a:blip r:embed="rId359"/>
                <a:stretch>
                  <a:fillRect/>
                </a:stretch>
              </p:blipFill>
              <p:spPr>
                <a:xfrm>
                  <a:off x="10392251" y="2821942"/>
                  <a:ext cx="104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895A64BC-D5BE-E436-BD34-8200E6AFDFB4}"/>
                    </a:ext>
                  </a:extLst>
                </p14:cNvPr>
                <p14:cNvContentPartPr/>
                <p14:nvPr/>
              </p14:nvContentPartPr>
              <p14:xfrm>
                <a:off x="10714091" y="2657062"/>
                <a:ext cx="509400" cy="248040"/>
              </p14:xfrm>
            </p:contentPart>
          </mc:Choice>
          <mc:Fallback xmlns="">
            <p:pic>
              <p:nvPicPr>
                <p:cNvPr id="224" name="Freihand 223">
                  <a:extLst>
                    <a:ext uri="{FF2B5EF4-FFF2-40B4-BE49-F238E27FC236}">
                      <a16:creationId xmlns:a16="http://schemas.microsoft.com/office/drawing/2014/main" id="{895A64BC-D5BE-E436-BD34-8200E6AFDFB4}"/>
                    </a:ext>
                  </a:extLst>
                </p:cNvPr>
                <p:cNvPicPr/>
                <p:nvPr/>
              </p:nvPicPr>
              <p:blipFill>
                <a:blip r:embed="rId361"/>
                <a:stretch>
                  <a:fillRect/>
                </a:stretch>
              </p:blipFill>
              <p:spPr>
                <a:xfrm>
                  <a:off x="10707971" y="2650942"/>
                  <a:ext cx="5216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C04EA570-4CD3-4A3D-6BB4-8FA2B14CD8A3}"/>
                    </a:ext>
                  </a:extLst>
                </p14:cNvPr>
                <p14:cNvContentPartPr/>
                <p14:nvPr/>
              </p14:nvContentPartPr>
              <p14:xfrm>
                <a:off x="11131691" y="2612782"/>
                <a:ext cx="27360" cy="21960"/>
              </p14:xfrm>
            </p:contentPart>
          </mc:Choice>
          <mc:Fallback xmlns="">
            <p:pic>
              <p:nvPicPr>
                <p:cNvPr id="225" name="Freihand 224">
                  <a:extLst>
                    <a:ext uri="{FF2B5EF4-FFF2-40B4-BE49-F238E27FC236}">
                      <a16:creationId xmlns:a16="http://schemas.microsoft.com/office/drawing/2014/main" id="{C04EA570-4CD3-4A3D-6BB4-8FA2B14CD8A3}"/>
                    </a:ext>
                  </a:extLst>
                </p:cNvPr>
                <p:cNvPicPr/>
                <p:nvPr/>
              </p:nvPicPr>
              <p:blipFill>
                <a:blip r:embed="rId363"/>
                <a:stretch>
                  <a:fillRect/>
                </a:stretch>
              </p:blipFill>
              <p:spPr>
                <a:xfrm>
                  <a:off x="11125571" y="2606662"/>
                  <a:ext cx="39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F0378659-6F12-6256-707E-6AEB8DAE1CCC}"/>
                    </a:ext>
                  </a:extLst>
                </p14:cNvPr>
                <p14:cNvContentPartPr/>
                <p14:nvPr/>
              </p14:nvContentPartPr>
              <p14:xfrm>
                <a:off x="7763171" y="3346462"/>
                <a:ext cx="204480" cy="294840"/>
              </p14:xfrm>
            </p:contentPart>
          </mc:Choice>
          <mc:Fallback xmlns="">
            <p:pic>
              <p:nvPicPr>
                <p:cNvPr id="226" name="Freihand 225">
                  <a:extLst>
                    <a:ext uri="{FF2B5EF4-FFF2-40B4-BE49-F238E27FC236}">
                      <a16:creationId xmlns:a16="http://schemas.microsoft.com/office/drawing/2014/main" id="{F0378659-6F12-6256-707E-6AEB8DAE1CCC}"/>
                    </a:ext>
                  </a:extLst>
                </p:cNvPr>
                <p:cNvPicPr/>
                <p:nvPr/>
              </p:nvPicPr>
              <p:blipFill>
                <a:blip r:embed="rId365"/>
                <a:stretch>
                  <a:fillRect/>
                </a:stretch>
              </p:blipFill>
              <p:spPr>
                <a:xfrm>
                  <a:off x="7757051" y="3340342"/>
                  <a:ext cx="216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CF8CEF45-6BB4-190A-D2B8-790AF031F0DB}"/>
                    </a:ext>
                  </a:extLst>
                </p14:cNvPr>
                <p14:cNvContentPartPr/>
                <p14:nvPr/>
              </p14:nvContentPartPr>
              <p14:xfrm>
                <a:off x="8071331" y="3341422"/>
                <a:ext cx="37080" cy="249480"/>
              </p14:xfrm>
            </p:contentPart>
          </mc:Choice>
          <mc:Fallback xmlns="">
            <p:pic>
              <p:nvPicPr>
                <p:cNvPr id="227" name="Freihand 226">
                  <a:extLst>
                    <a:ext uri="{FF2B5EF4-FFF2-40B4-BE49-F238E27FC236}">
                      <a16:creationId xmlns:a16="http://schemas.microsoft.com/office/drawing/2014/main" id="{CF8CEF45-6BB4-190A-D2B8-790AF031F0DB}"/>
                    </a:ext>
                  </a:extLst>
                </p:cNvPr>
                <p:cNvPicPr/>
                <p:nvPr/>
              </p:nvPicPr>
              <p:blipFill>
                <a:blip r:embed="rId367"/>
                <a:stretch>
                  <a:fillRect/>
                </a:stretch>
              </p:blipFill>
              <p:spPr>
                <a:xfrm>
                  <a:off x="8065211" y="3335302"/>
                  <a:ext cx="49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D35F3D07-68B0-6C43-6B11-C47376F7B5B2}"/>
                    </a:ext>
                  </a:extLst>
                </p14:cNvPr>
                <p14:cNvContentPartPr/>
                <p14:nvPr/>
              </p14:nvContentPartPr>
              <p14:xfrm>
                <a:off x="7968371" y="3463822"/>
                <a:ext cx="100440" cy="119880"/>
              </p14:xfrm>
            </p:contentPart>
          </mc:Choice>
          <mc:Fallback xmlns="">
            <p:pic>
              <p:nvPicPr>
                <p:cNvPr id="228" name="Freihand 227">
                  <a:extLst>
                    <a:ext uri="{FF2B5EF4-FFF2-40B4-BE49-F238E27FC236}">
                      <a16:creationId xmlns:a16="http://schemas.microsoft.com/office/drawing/2014/main" id="{D35F3D07-68B0-6C43-6B11-C47376F7B5B2}"/>
                    </a:ext>
                  </a:extLst>
                </p:cNvPr>
                <p:cNvPicPr/>
                <p:nvPr/>
              </p:nvPicPr>
              <p:blipFill>
                <a:blip r:embed="rId369"/>
                <a:stretch>
                  <a:fillRect/>
                </a:stretch>
              </p:blipFill>
              <p:spPr>
                <a:xfrm>
                  <a:off x="7962251" y="3457702"/>
                  <a:ext cx="112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9" name="Freihand 228">
                  <a:extLst>
                    <a:ext uri="{FF2B5EF4-FFF2-40B4-BE49-F238E27FC236}">
                      <a16:creationId xmlns:a16="http://schemas.microsoft.com/office/drawing/2014/main" id="{FF0DF91F-5D21-982F-64F6-71D57C547CC3}"/>
                    </a:ext>
                  </a:extLst>
                </p14:cNvPr>
                <p14:cNvContentPartPr/>
                <p14:nvPr/>
              </p14:nvContentPartPr>
              <p14:xfrm>
                <a:off x="8167091" y="3369862"/>
                <a:ext cx="139320" cy="175320"/>
              </p14:xfrm>
            </p:contentPart>
          </mc:Choice>
          <mc:Fallback xmlns="">
            <p:pic>
              <p:nvPicPr>
                <p:cNvPr id="229" name="Freihand 228">
                  <a:extLst>
                    <a:ext uri="{FF2B5EF4-FFF2-40B4-BE49-F238E27FC236}">
                      <a16:creationId xmlns:a16="http://schemas.microsoft.com/office/drawing/2014/main" id="{FF0DF91F-5D21-982F-64F6-71D57C547CC3}"/>
                    </a:ext>
                  </a:extLst>
                </p:cNvPr>
                <p:cNvPicPr/>
                <p:nvPr/>
              </p:nvPicPr>
              <p:blipFill>
                <a:blip r:embed="rId371"/>
                <a:stretch>
                  <a:fillRect/>
                </a:stretch>
              </p:blipFill>
              <p:spPr>
                <a:xfrm>
                  <a:off x="8160971" y="3363742"/>
                  <a:ext cx="151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0" name="Freihand 229">
                  <a:extLst>
                    <a:ext uri="{FF2B5EF4-FFF2-40B4-BE49-F238E27FC236}">
                      <a16:creationId xmlns:a16="http://schemas.microsoft.com/office/drawing/2014/main" id="{4A66EA78-205B-7D74-92F3-AC44A0F67088}"/>
                    </a:ext>
                  </a:extLst>
                </p14:cNvPr>
                <p14:cNvContentPartPr/>
                <p14:nvPr/>
              </p14:nvContentPartPr>
              <p14:xfrm>
                <a:off x="8382011" y="3400102"/>
                <a:ext cx="578160" cy="312120"/>
              </p14:xfrm>
            </p:contentPart>
          </mc:Choice>
          <mc:Fallback xmlns="">
            <p:pic>
              <p:nvPicPr>
                <p:cNvPr id="230" name="Freihand 229">
                  <a:extLst>
                    <a:ext uri="{FF2B5EF4-FFF2-40B4-BE49-F238E27FC236}">
                      <a16:creationId xmlns:a16="http://schemas.microsoft.com/office/drawing/2014/main" id="{4A66EA78-205B-7D74-92F3-AC44A0F67088}"/>
                    </a:ext>
                  </a:extLst>
                </p:cNvPr>
                <p:cNvPicPr/>
                <p:nvPr/>
              </p:nvPicPr>
              <p:blipFill>
                <a:blip r:embed="rId373"/>
                <a:stretch>
                  <a:fillRect/>
                </a:stretch>
              </p:blipFill>
              <p:spPr>
                <a:xfrm>
                  <a:off x="8375891" y="3393982"/>
                  <a:ext cx="5904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1" name="Freihand 230">
                  <a:extLst>
                    <a:ext uri="{FF2B5EF4-FFF2-40B4-BE49-F238E27FC236}">
                      <a16:creationId xmlns:a16="http://schemas.microsoft.com/office/drawing/2014/main" id="{45282117-4E32-3CC6-6289-15DEB2E2D8C5}"/>
                    </a:ext>
                  </a:extLst>
                </p14:cNvPr>
                <p14:cNvContentPartPr/>
                <p14:nvPr/>
              </p14:nvContentPartPr>
              <p14:xfrm>
                <a:off x="9127931" y="3380662"/>
                <a:ext cx="129960" cy="141480"/>
              </p14:xfrm>
            </p:contentPart>
          </mc:Choice>
          <mc:Fallback xmlns="">
            <p:pic>
              <p:nvPicPr>
                <p:cNvPr id="231" name="Freihand 230">
                  <a:extLst>
                    <a:ext uri="{FF2B5EF4-FFF2-40B4-BE49-F238E27FC236}">
                      <a16:creationId xmlns:a16="http://schemas.microsoft.com/office/drawing/2014/main" id="{45282117-4E32-3CC6-6289-15DEB2E2D8C5}"/>
                    </a:ext>
                  </a:extLst>
                </p:cNvPr>
                <p:cNvPicPr/>
                <p:nvPr/>
              </p:nvPicPr>
              <p:blipFill>
                <a:blip r:embed="rId375"/>
                <a:stretch>
                  <a:fillRect/>
                </a:stretch>
              </p:blipFill>
              <p:spPr>
                <a:xfrm>
                  <a:off x="9121811" y="3374542"/>
                  <a:ext cx="142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2" name="Freihand 231">
                  <a:extLst>
                    <a:ext uri="{FF2B5EF4-FFF2-40B4-BE49-F238E27FC236}">
                      <a16:creationId xmlns:a16="http://schemas.microsoft.com/office/drawing/2014/main" id="{7D030F37-3E54-7EC8-CD30-EDFBE28BEE16}"/>
                    </a:ext>
                  </a:extLst>
                </p14:cNvPr>
                <p14:cNvContentPartPr/>
                <p14:nvPr/>
              </p14:nvContentPartPr>
              <p14:xfrm>
                <a:off x="9281651" y="3260422"/>
                <a:ext cx="313200" cy="219600"/>
              </p14:xfrm>
            </p:contentPart>
          </mc:Choice>
          <mc:Fallback xmlns="">
            <p:pic>
              <p:nvPicPr>
                <p:cNvPr id="232" name="Freihand 231">
                  <a:extLst>
                    <a:ext uri="{FF2B5EF4-FFF2-40B4-BE49-F238E27FC236}">
                      <a16:creationId xmlns:a16="http://schemas.microsoft.com/office/drawing/2014/main" id="{7D030F37-3E54-7EC8-CD30-EDFBE28BEE16}"/>
                    </a:ext>
                  </a:extLst>
                </p:cNvPr>
                <p:cNvPicPr/>
                <p:nvPr/>
              </p:nvPicPr>
              <p:blipFill>
                <a:blip r:embed="rId377"/>
                <a:stretch>
                  <a:fillRect/>
                </a:stretch>
              </p:blipFill>
              <p:spPr>
                <a:xfrm>
                  <a:off x="9275531" y="3254302"/>
                  <a:ext cx="325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3" name="Freihand 232">
                  <a:extLst>
                    <a:ext uri="{FF2B5EF4-FFF2-40B4-BE49-F238E27FC236}">
                      <a16:creationId xmlns:a16="http://schemas.microsoft.com/office/drawing/2014/main" id="{9985C1D1-199D-F34F-7FD2-CBD7001792F5}"/>
                    </a:ext>
                  </a:extLst>
                </p14:cNvPr>
                <p14:cNvContentPartPr/>
                <p14:nvPr/>
              </p14:nvContentPartPr>
              <p14:xfrm>
                <a:off x="9575051" y="3258982"/>
                <a:ext cx="77400" cy="41760"/>
              </p14:xfrm>
            </p:contentPart>
          </mc:Choice>
          <mc:Fallback xmlns="">
            <p:pic>
              <p:nvPicPr>
                <p:cNvPr id="233" name="Freihand 232">
                  <a:extLst>
                    <a:ext uri="{FF2B5EF4-FFF2-40B4-BE49-F238E27FC236}">
                      <a16:creationId xmlns:a16="http://schemas.microsoft.com/office/drawing/2014/main" id="{9985C1D1-199D-F34F-7FD2-CBD7001792F5}"/>
                    </a:ext>
                  </a:extLst>
                </p:cNvPr>
                <p:cNvPicPr/>
                <p:nvPr/>
              </p:nvPicPr>
              <p:blipFill>
                <a:blip r:embed="rId379"/>
                <a:stretch>
                  <a:fillRect/>
                </a:stretch>
              </p:blipFill>
              <p:spPr>
                <a:xfrm>
                  <a:off x="9568931" y="3252862"/>
                  <a:ext cx="89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4" name="Freihand 233">
                  <a:extLst>
                    <a:ext uri="{FF2B5EF4-FFF2-40B4-BE49-F238E27FC236}">
                      <a16:creationId xmlns:a16="http://schemas.microsoft.com/office/drawing/2014/main" id="{8C2FE409-3855-E0BA-E61B-D431D158B8D7}"/>
                    </a:ext>
                  </a:extLst>
                </p14:cNvPr>
                <p14:cNvContentPartPr/>
                <p14:nvPr/>
              </p14:nvContentPartPr>
              <p14:xfrm>
                <a:off x="9649931" y="3194902"/>
                <a:ext cx="229320" cy="417600"/>
              </p14:xfrm>
            </p:contentPart>
          </mc:Choice>
          <mc:Fallback xmlns="">
            <p:pic>
              <p:nvPicPr>
                <p:cNvPr id="234" name="Freihand 233">
                  <a:extLst>
                    <a:ext uri="{FF2B5EF4-FFF2-40B4-BE49-F238E27FC236}">
                      <a16:creationId xmlns:a16="http://schemas.microsoft.com/office/drawing/2014/main" id="{8C2FE409-3855-E0BA-E61B-D431D158B8D7}"/>
                    </a:ext>
                  </a:extLst>
                </p:cNvPr>
                <p:cNvPicPr/>
                <p:nvPr/>
              </p:nvPicPr>
              <p:blipFill>
                <a:blip r:embed="rId381"/>
                <a:stretch>
                  <a:fillRect/>
                </a:stretch>
              </p:blipFill>
              <p:spPr>
                <a:xfrm>
                  <a:off x="9643811" y="3188782"/>
                  <a:ext cx="24156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6" name="Freihand 235">
                  <a:extLst>
                    <a:ext uri="{FF2B5EF4-FFF2-40B4-BE49-F238E27FC236}">
                      <a16:creationId xmlns:a16="http://schemas.microsoft.com/office/drawing/2014/main" id="{DA6FF624-52B2-B9EF-1427-BE96EB765F95}"/>
                    </a:ext>
                  </a:extLst>
                </p14:cNvPr>
                <p14:cNvContentPartPr/>
                <p14:nvPr/>
              </p14:nvContentPartPr>
              <p14:xfrm>
                <a:off x="10380371" y="3162502"/>
                <a:ext cx="203760" cy="259200"/>
              </p14:xfrm>
            </p:contentPart>
          </mc:Choice>
          <mc:Fallback xmlns="">
            <p:pic>
              <p:nvPicPr>
                <p:cNvPr id="236" name="Freihand 235">
                  <a:extLst>
                    <a:ext uri="{FF2B5EF4-FFF2-40B4-BE49-F238E27FC236}">
                      <a16:creationId xmlns:a16="http://schemas.microsoft.com/office/drawing/2014/main" id="{DA6FF624-52B2-B9EF-1427-BE96EB765F95}"/>
                    </a:ext>
                  </a:extLst>
                </p:cNvPr>
                <p:cNvPicPr/>
                <p:nvPr/>
              </p:nvPicPr>
              <p:blipFill>
                <a:blip r:embed="rId383"/>
                <a:stretch>
                  <a:fillRect/>
                </a:stretch>
              </p:blipFill>
              <p:spPr>
                <a:xfrm>
                  <a:off x="10374251" y="3156382"/>
                  <a:ext cx="216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7" name="Freihand 236">
                  <a:extLst>
                    <a:ext uri="{FF2B5EF4-FFF2-40B4-BE49-F238E27FC236}">
                      <a16:creationId xmlns:a16="http://schemas.microsoft.com/office/drawing/2014/main" id="{C9F942FD-609D-FC34-9C94-761D73D4F314}"/>
                    </a:ext>
                  </a:extLst>
                </p14:cNvPr>
                <p14:cNvContentPartPr/>
                <p14:nvPr/>
              </p14:nvContentPartPr>
              <p14:xfrm>
                <a:off x="10845491" y="3159262"/>
                <a:ext cx="13320" cy="252360"/>
              </p14:xfrm>
            </p:contentPart>
          </mc:Choice>
          <mc:Fallback xmlns="">
            <p:pic>
              <p:nvPicPr>
                <p:cNvPr id="237" name="Freihand 236">
                  <a:extLst>
                    <a:ext uri="{FF2B5EF4-FFF2-40B4-BE49-F238E27FC236}">
                      <a16:creationId xmlns:a16="http://schemas.microsoft.com/office/drawing/2014/main" id="{C9F942FD-609D-FC34-9C94-761D73D4F314}"/>
                    </a:ext>
                  </a:extLst>
                </p:cNvPr>
                <p:cNvPicPr/>
                <p:nvPr/>
              </p:nvPicPr>
              <p:blipFill>
                <a:blip r:embed="rId385"/>
                <a:stretch>
                  <a:fillRect/>
                </a:stretch>
              </p:blipFill>
              <p:spPr>
                <a:xfrm>
                  <a:off x="10839371" y="3153142"/>
                  <a:ext cx="25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8" name="Freihand 237">
                  <a:extLst>
                    <a:ext uri="{FF2B5EF4-FFF2-40B4-BE49-F238E27FC236}">
                      <a16:creationId xmlns:a16="http://schemas.microsoft.com/office/drawing/2014/main" id="{95BFC66D-440B-AC8A-354E-485F4E2819CE}"/>
                    </a:ext>
                  </a:extLst>
                </p14:cNvPr>
                <p14:cNvContentPartPr/>
                <p14:nvPr/>
              </p14:nvContentPartPr>
              <p14:xfrm>
                <a:off x="10747571" y="2990422"/>
                <a:ext cx="292680" cy="281520"/>
              </p14:xfrm>
            </p:contentPart>
          </mc:Choice>
          <mc:Fallback xmlns="">
            <p:pic>
              <p:nvPicPr>
                <p:cNvPr id="238" name="Freihand 237">
                  <a:extLst>
                    <a:ext uri="{FF2B5EF4-FFF2-40B4-BE49-F238E27FC236}">
                      <a16:creationId xmlns:a16="http://schemas.microsoft.com/office/drawing/2014/main" id="{95BFC66D-440B-AC8A-354E-485F4E2819CE}"/>
                    </a:ext>
                  </a:extLst>
                </p:cNvPr>
                <p:cNvPicPr/>
                <p:nvPr/>
              </p:nvPicPr>
              <p:blipFill>
                <a:blip r:embed="rId387"/>
                <a:stretch>
                  <a:fillRect/>
                </a:stretch>
              </p:blipFill>
              <p:spPr>
                <a:xfrm>
                  <a:off x="10741451" y="2984302"/>
                  <a:ext cx="304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0" name="Freihand 239">
                  <a:extLst>
                    <a:ext uri="{FF2B5EF4-FFF2-40B4-BE49-F238E27FC236}">
                      <a16:creationId xmlns:a16="http://schemas.microsoft.com/office/drawing/2014/main" id="{56F837FA-BE49-7A0D-7543-5AA999CAA5DA}"/>
                    </a:ext>
                  </a:extLst>
                </p14:cNvPr>
                <p14:cNvContentPartPr/>
                <p14:nvPr/>
              </p14:nvContentPartPr>
              <p14:xfrm>
                <a:off x="7277171" y="3160702"/>
                <a:ext cx="209160" cy="41040"/>
              </p14:xfrm>
            </p:contentPart>
          </mc:Choice>
          <mc:Fallback xmlns="">
            <p:pic>
              <p:nvPicPr>
                <p:cNvPr id="240" name="Freihand 239">
                  <a:extLst>
                    <a:ext uri="{FF2B5EF4-FFF2-40B4-BE49-F238E27FC236}">
                      <a16:creationId xmlns:a16="http://schemas.microsoft.com/office/drawing/2014/main" id="{56F837FA-BE49-7A0D-7543-5AA999CAA5DA}"/>
                    </a:ext>
                  </a:extLst>
                </p:cNvPr>
                <p:cNvPicPr/>
                <p:nvPr/>
              </p:nvPicPr>
              <p:blipFill>
                <a:blip r:embed="rId389"/>
                <a:stretch>
                  <a:fillRect/>
                </a:stretch>
              </p:blipFill>
              <p:spPr>
                <a:xfrm>
                  <a:off x="7271051" y="3154582"/>
                  <a:ext cx="221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47B11910-D98D-BB6C-1706-3D364FA82109}"/>
                    </a:ext>
                  </a:extLst>
                </p14:cNvPr>
                <p14:cNvContentPartPr/>
                <p14:nvPr/>
              </p14:nvContentPartPr>
              <p14:xfrm>
                <a:off x="7336571" y="4067542"/>
                <a:ext cx="175680" cy="36000"/>
              </p14:xfrm>
            </p:contentPart>
          </mc:Choice>
          <mc:Fallback xmlns="">
            <p:pic>
              <p:nvPicPr>
                <p:cNvPr id="242" name="Freihand 241">
                  <a:extLst>
                    <a:ext uri="{FF2B5EF4-FFF2-40B4-BE49-F238E27FC236}">
                      <a16:creationId xmlns:a16="http://schemas.microsoft.com/office/drawing/2014/main" id="{47B11910-D98D-BB6C-1706-3D364FA82109}"/>
                    </a:ext>
                  </a:extLst>
                </p:cNvPr>
                <p:cNvPicPr/>
                <p:nvPr/>
              </p:nvPicPr>
              <p:blipFill>
                <a:blip r:embed="rId391"/>
                <a:stretch>
                  <a:fillRect/>
                </a:stretch>
              </p:blipFill>
              <p:spPr>
                <a:xfrm>
                  <a:off x="7330451" y="4061422"/>
                  <a:ext cx="187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3" name="Freihand 242">
                  <a:extLst>
                    <a:ext uri="{FF2B5EF4-FFF2-40B4-BE49-F238E27FC236}">
                      <a16:creationId xmlns:a16="http://schemas.microsoft.com/office/drawing/2014/main" id="{FE7C30A2-C41E-B03B-948C-8C50CD773C89}"/>
                    </a:ext>
                  </a:extLst>
                </p14:cNvPr>
                <p14:cNvContentPartPr/>
                <p14:nvPr/>
              </p14:nvContentPartPr>
              <p14:xfrm>
                <a:off x="7735451" y="3900862"/>
                <a:ext cx="294480" cy="251640"/>
              </p14:xfrm>
            </p:contentPart>
          </mc:Choice>
          <mc:Fallback xmlns="">
            <p:pic>
              <p:nvPicPr>
                <p:cNvPr id="243" name="Freihand 242">
                  <a:extLst>
                    <a:ext uri="{FF2B5EF4-FFF2-40B4-BE49-F238E27FC236}">
                      <a16:creationId xmlns:a16="http://schemas.microsoft.com/office/drawing/2014/main" id="{FE7C30A2-C41E-B03B-948C-8C50CD773C89}"/>
                    </a:ext>
                  </a:extLst>
                </p:cNvPr>
                <p:cNvPicPr/>
                <p:nvPr/>
              </p:nvPicPr>
              <p:blipFill>
                <a:blip r:embed="rId393"/>
                <a:stretch>
                  <a:fillRect/>
                </a:stretch>
              </p:blipFill>
              <p:spPr>
                <a:xfrm>
                  <a:off x="7729331" y="3894742"/>
                  <a:ext cx="306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4" name="Freihand 243">
                  <a:extLst>
                    <a:ext uri="{FF2B5EF4-FFF2-40B4-BE49-F238E27FC236}">
                      <a16:creationId xmlns:a16="http://schemas.microsoft.com/office/drawing/2014/main" id="{B65166BB-01A4-D133-A791-BF1A699107E9}"/>
                    </a:ext>
                  </a:extLst>
                </p14:cNvPr>
                <p14:cNvContentPartPr/>
                <p14:nvPr/>
              </p14:nvContentPartPr>
              <p14:xfrm>
                <a:off x="8116691" y="3965302"/>
                <a:ext cx="105840" cy="135360"/>
              </p14:xfrm>
            </p:contentPart>
          </mc:Choice>
          <mc:Fallback xmlns="">
            <p:pic>
              <p:nvPicPr>
                <p:cNvPr id="244" name="Freihand 243">
                  <a:extLst>
                    <a:ext uri="{FF2B5EF4-FFF2-40B4-BE49-F238E27FC236}">
                      <a16:creationId xmlns:a16="http://schemas.microsoft.com/office/drawing/2014/main" id="{B65166BB-01A4-D133-A791-BF1A699107E9}"/>
                    </a:ext>
                  </a:extLst>
                </p:cNvPr>
                <p:cNvPicPr/>
                <p:nvPr/>
              </p:nvPicPr>
              <p:blipFill>
                <a:blip r:embed="rId395"/>
                <a:stretch>
                  <a:fillRect/>
                </a:stretch>
              </p:blipFill>
              <p:spPr>
                <a:xfrm>
                  <a:off x="8110571" y="3959182"/>
                  <a:ext cx="118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5" name="Freihand 244">
                  <a:extLst>
                    <a:ext uri="{FF2B5EF4-FFF2-40B4-BE49-F238E27FC236}">
                      <a16:creationId xmlns:a16="http://schemas.microsoft.com/office/drawing/2014/main" id="{870FF072-3C79-35E4-D6A3-C2852FB2A039}"/>
                    </a:ext>
                  </a:extLst>
                </p14:cNvPr>
                <p14:cNvContentPartPr/>
                <p14:nvPr/>
              </p14:nvContentPartPr>
              <p14:xfrm>
                <a:off x="8265371" y="3922462"/>
                <a:ext cx="88560" cy="194040"/>
              </p14:xfrm>
            </p:contentPart>
          </mc:Choice>
          <mc:Fallback xmlns="">
            <p:pic>
              <p:nvPicPr>
                <p:cNvPr id="245" name="Freihand 244">
                  <a:extLst>
                    <a:ext uri="{FF2B5EF4-FFF2-40B4-BE49-F238E27FC236}">
                      <a16:creationId xmlns:a16="http://schemas.microsoft.com/office/drawing/2014/main" id="{870FF072-3C79-35E4-D6A3-C2852FB2A039}"/>
                    </a:ext>
                  </a:extLst>
                </p:cNvPr>
                <p:cNvPicPr/>
                <p:nvPr/>
              </p:nvPicPr>
              <p:blipFill>
                <a:blip r:embed="rId397"/>
                <a:stretch>
                  <a:fillRect/>
                </a:stretch>
              </p:blipFill>
              <p:spPr>
                <a:xfrm>
                  <a:off x="8259251" y="3916342"/>
                  <a:ext cx="10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6" name="Freihand 245">
                  <a:extLst>
                    <a:ext uri="{FF2B5EF4-FFF2-40B4-BE49-F238E27FC236}">
                      <a16:creationId xmlns:a16="http://schemas.microsoft.com/office/drawing/2014/main" id="{9A1857FA-1CE9-0D9C-0286-AE2423897D03}"/>
                    </a:ext>
                  </a:extLst>
                </p14:cNvPr>
                <p14:cNvContentPartPr/>
                <p14:nvPr/>
              </p14:nvContentPartPr>
              <p14:xfrm>
                <a:off x="8558051" y="3913102"/>
                <a:ext cx="77400" cy="303840"/>
              </p14:xfrm>
            </p:contentPart>
          </mc:Choice>
          <mc:Fallback xmlns="">
            <p:pic>
              <p:nvPicPr>
                <p:cNvPr id="246" name="Freihand 245">
                  <a:extLst>
                    <a:ext uri="{FF2B5EF4-FFF2-40B4-BE49-F238E27FC236}">
                      <a16:creationId xmlns:a16="http://schemas.microsoft.com/office/drawing/2014/main" id="{9A1857FA-1CE9-0D9C-0286-AE2423897D03}"/>
                    </a:ext>
                  </a:extLst>
                </p:cNvPr>
                <p:cNvPicPr/>
                <p:nvPr/>
              </p:nvPicPr>
              <p:blipFill>
                <a:blip r:embed="rId399"/>
                <a:stretch>
                  <a:fillRect/>
                </a:stretch>
              </p:blipFill>
              <p:spPr>
                <a:xfrm>
                  <a:off x="8551931" y="3906982"/>
                  <a:ext cx="89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7" name="Freihand 246">
                  <a:extLst>
                    <a:ext uri="{FF2B5EF4-FFF2-40B4-BE49-F238E27FC236}">
                      <a16:creationId xmlns:a16="http://schemas.microsoft.com/office/drawing/2014/main" id="{F7397024-5588-E017-2EB6-FBDEE82EDD3F}"/>
                    </a:ext>
                  </a:extLst>
                </p14:cNvPr>
                <p14:cNvContentPartPr/>
                <p14:nvPr/>
              </p14:nvContentPartPr>
              <p14:xfrm>
                <a:off x="8715371" y="3901942"/>
                <a:ext cx="99720" cy="115920"/>
              </p14:xfrm>
            </p:contentPart>
          </mc:Choice>
          <mc:Fallback xmlns="">
            <p:pic>
              <p:nvPicPr>
                <p:cNvPr id="247" name="Freihand 246">
                  <a:extLst>
                    <a:ext uri="{FF2B5EF4-FFF2-40B4-BE49-F238E27FC236}">
                      <a16:creationId xmlns:a16="http://schemas.microsoft.com/office/drawing/2014/main" id="{F7397024-5588-E017-2EB6-FBDEE82EDD3F}"/>
                    </a:ext>
                  </a:extLst>
                </p:cNvPr>
                <p:cNvPicPr/>
                <p:nvPr/>
              </p:nvPicPr>
              <p:blipFill>
                <a:blip r:embed="rId401"/>
                <a:stretch>
                  <a:fillRect/>
                </a:stretch>
              </p:blipFill>
              <p:spPr>
                <a:xfrm>
                  <a:off x="8709251" y="3895822"/>
                  <a:ext cx="111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8" name="Freihand 247">
                  <a:extLst>
                    <a:ext uri="{FF2B5EF4-FFF2-40B4-BE49-F238E27FC236}">
                      <a16:creationId xmlns:a16="http://schemas.microsoft.com/office/drawing/2014/main" id="{0FDDD352-64F3-01FE-AA6B-90AE68982035}"/>
                    </a:ext>
                  </a:extLst>
                </p14:cNvPr>
                <p14:cNvContentPartPr/>
                <p14:nvPr/>
              </p14:nvContentPartPr>
              <p14:xfrm>
                <a:off x="8827691" y="3865582"/>
                <a:ext cx="93240" cy="172440"/>
              </p14:xfrm>
            </p:contentPart>
          </mc:Choice>
          <mc:Fallback xmlns="">
            <p:pic>
              <p:nvPicPr>
                <p:cNvPr id="248" name="Freihand 247">
                  <a:extLst>
                    <a:ext uri="{FF2B5EF4-FFF2-40B4-BE49-F238E27FC236}">
                      <a16:creationId xmlns:a16="http://schemas.microsoft.com/office/drawing/2014/main" id="{0FDDD352-64F3-01FE-AA6B-90AE68982035}"/>
                    </a:ext>
                  </a:extLst>
                </p:cNvPr>
                <p:cNvPicPr/>
                <p:nvPr/>
              </p:nvPicPr>
              <p:blipFill>
                <a:blip r:embed="rId403"/>
                <a:stretch>
                  <a:fillRect/>
                </a:stretch>
              </p:blipFill>
              <p:spPr>
                <a:xfrm>
                  <a:off x="8821571" y="3859462"/>
                  <a:ext cx="105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9" name="Freihand 248">
                  <a:extLst>
                    <a:ext uri="{FF2B5EF4-FFF2-40B4-BE49-F238E27FC236}">
                      <a16:creationId xmlns:a16="http://schemas.microsoft.com/office/drawing/2014/main" id="{AFB39812-CAEA-0A7D-0682-834F89BE5021}"/>
                    </a:ext>
                  </a:extLst>
                </p14:cNvPr>
                <p14:cNvContentPartPr/>
                <p14:nvPr/>
              </p14:nvContentPartPr>
              <p14:xfrm>
                <a:off x="8961251" y="3838942"/>
                <a:ext cx="195840" cy="199440"/>
              </p14:xfrm>
            </p:contentPart>
          </mc:Choice>
          <mc:Fallback xmlns="">
            <p:pic>
              <p:nvPicPr>
                <p:cNvPr id="249" name="Freihand 248">
                  <a:extLst>
                    <a:ext uri="{FF2B5EF4-FFF2-40B4-BE49-F238E27FC236}">
                      <a16:creationId xmlns:a16="http://schemas.microsoft.com/office/drawing/2014/main" id="{AFB39812-CAEA-0A7D-0682-834F89BE5021}"/>
                    </a:ext>
                  </a:extLst>
                </p:cNvPr>
                <p:cNvPicPr/>
                <p:nvPr/>
              </p:nvPicPr>
              <p:blipFill>
                <a:blip r:embed="rId405"/>
                <a:stretch>
                  <a:fillRect/>
                </a:stretch>
              </p:blipFill>
              <p:spPr>
                <a:xfrm>
                  <a:off x="8955131" y="3832822"/>
                  <a:ext cx="208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0" name="Freihand 249">
                  <a:extLst>
                    <a:ext uri="{FF2B5EF4-FFF2-40B4-BE49-F238E27FC236}">
                      <a16:creationId xmlns:a16="http://schemas.microsoft.com/office/drawing/2014/main" id="{6B71C1AB-36A5-3A4F-DAF5-248182F0C719}"/>
                    </a:ext>
                  </a:extLst>
                </p14:cNvPr>
                <p14:cNvContentPartPr/>
                <p14:nvPr/>
              </p14:nvContentPartPr>
              <p14:xfrm>
                <a:off x="9235211" y="3700702"/>
                <a:ext cx="298800" cy="266760"/>
              </p14:xfrm>
            </p:contentPart>
          </mc:Choice>
          <mc:Fallback xmlns="">
            <p:pic>
              <p:nvPicPr>
                <p:cNvPr id="250" name="Freihand 249">
                  <a:extLst>
                    <a:ext uri="{FF2B5EF4-FFF2-40B4-BE49-F238E27FC236}">
                      <a16:creationId xmlns:a16="http://schemas.microsoft.com/office/drawing/2014/main" id="{6B71C1AB-36A5-3A4F-DAF5-248182F0C719}"/>
                    </a:ext>
                  </a:extLst>
                </p:cNvPr>
                <p:cNvPicPr/>
                <p:nvPr/>
              </p:nvPicPr>
              <p:blipFill>
                <a:blip r:embed="rId407"/>
                <a:stretch>
                  <a:fillRect/>
                </a:stretch>
              </p:blipFill>
              <p:spPr>
                <a:xfrm>
                  <a:off x="9229091" y="3694582"/>
                  <a:ext cx="311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1" name="Freihand 250">
                  <a:extLst>
                    <a:ext uri="{FF2B5EF4-FFF2-40B4-BE49-F238E27FC236}">
                      <a16:creationId xmlns:a16="http://schemas.microsoft.com/office/drawing/2014/main" id="{02335BC3-8B26-67D5-833B-AD55C772AD7E}"/>
                    </a:ext>
                  </a:extLst>
                </p14:cNvPr>
                <p14:cNvContentPartPr/>
                <p14:nvPr/>
              </p14:nvContentPartPr>
              <p14:xfrm>
                <a:off x="9330971" y="3705022"/>
                <a:ext cx="3960" cy="3600"/>
              </p14:xfrm>
            </p:contentPart>
          </mc:Choice>
          <mc:Fallback xmlns="">
            <p:pic>
              <p:nvPicPr>
                <p:cNvPr id="251" name="Freihand 250">
                  <a:extLst>
                    <a:ext uri="{FF2B5EF4-FFF2-40B4-BE49-F238E27FC236}">
                      <a16:creationId xmlns:a16="http://schemas.microsoft.com/office/drawing/2014/main" id="{02335BC3-8B26-67D5-833B-AD55C772AD7E}"/>
                    </a:ext>
                  </a:extLst>
                </p:cNvPr>
                <p:cNvPicPr/>
                <p:nvPr/>
              </p:nvPicPr>
              <p:blipFill>
                <a:blip r:embed="rId409"/>
                <a:stretch>
                  <a:fillRect/>
                </a:stretch>
              </p:blipFill>
              <p:spPr>
                <a:xfrm>
                  <a:off x="9324851" y="3698902"/>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2" name="Freihand 251">
                  <a:extLst>
                    <a:ext uri="{FF2B5EF4-FFF2-40B4-BE49-F238E27FC236}">
                      <a16:creationId xmlns:a16="http://schemas.microsoft.com/office/drawing/2014/main" id="{DD90D26C-E7CC-6884-DE55-4BF362C1A79F}"/>
                    </a:ext>
                  </a:extLst>
                </p14:cNvPr>
                <p14:cNvContentPartPr/>
                <p14:nvPr/>
              </p14:nvContentPartPr>
              <p14:xfrm>
                <a:off x="9742811" y="3933622"/>
                <a:ext cx="7560" cy="154800"/>
              </p14:xfrm>
            </p:contentPart>
          </mc:Choice>
          <mc:Fallback xmlns="">
            <p:pic>
              <p:nvPicPr>
                <p:cNvPr id="252" name="Freihand 251">
                  <a:extLst>
                    <a:ext uri="{FF2B5EF4-FFF2-40B4-BE49-F238E27FC236}">
                      <a16:creationId xmlns:a16="http://schemas.microsoft.com/office/drawing/2014/main" id="{DD90D26C-E7CC-6884-DE55-4BF362C1A79F}"/>
                    </a:ext>
                  </a:extLst>
                </p:cNvPr>
                <p:cNvPicPr/>
                <p:nvPr/>
              </p:nvPicPr>
              <p:blipFill>
                <a:blip r:embed="rId411"/>
                <a:stretch>
                  <a:fillRect/>
                </a:stretch>
              </p:blipFill>
              <p:spPr>
                <a:xfrm>
                  <a:off x="9736691" y="3927502"/>
                  <a:ext cx="19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3" name="Freihand 252">
                  <a:extLst>
                    <a:ext uri="{FF2B5EF4-FFF2-40B4-BE49-F238E27FC236}">
                      <a16:creationId xmlns:a16="http://schemas.microsoft.com/office/drawing/2014/main" id="{1D89091D-CDFD-3ED6-0664-AC779270E632}"/>
                    </a:ext>
                  </a:extLst>
                </p14:cNvPr>
                <p14:cNvContentPartPr/>
                <p14:nvPr/>
              </p14:nvContentPartPr>
              <p14:xfrm>
                <a:off x="9855131" y="3730942"/>
                <a:ext cx="562320" cy="214560"/>
              </p14:xfrm>
            </p:contentPart>
          </mc:Choice>
          <mc:Fallback xmlns="">
            <p:pic>
              <p:nvPicPr>
                <p:cNvPr id="253" name="Freihand 252">
                  <a:extLst>
                    <a:ext uri="{FF2B5EF4-FFF2-40B4-BE49-F238E27FC236}">
                      <a16:creationId xmlns:a16="http://schemas.microsoft.com/office/drawing/2014/main" id="{1D89091D-CDFD-3ED6-0664-AC779270E632}"/>
                    </a:ext>
                  </a:extLst>
                </p:cNvPr>
                <p:cNvPicPr/>
                <p:nvPr/>
              </p:nvPicPr>
              <p:blipFill>
                <a:blip r:embed="rId413"/>
                <a:stretch>
                  <a:fillRect/>
                </a:stretch>
              </p:blipFill>
              <p:spPr>
                <a:xfrm>
                  <a:off x="9849011" y="3724822"/>
                  <a:ext cx="574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4" name="Freihand 253">
                  <a:extLst>
                    <a:ext uri="{FF2B5EF4-FFF2-40B4-BE49-F238E27FC236}">
                      <a16:creationId xmlns:a16="http://schemas.microsoft.com/office/drawing/2014/main" id="{E0047621-E845-9C7F-4934-65AA51542107}"/>
                    </a:ext>
                  </a:extLst>
                </p14:cNvPr>
                <p14:cNvContentPartPr/>
                <p14:nvPr/>
              </p14:nvContentPartPr>
              <p14:xfrm>
                <a:off x="10436171" y="3743902"/>
                <a:ext cx="213840" cy="122400"/>
              </p14:xfrm>
            </p:contentPart>
          </mc:Choice>
          <mc:Fallback xmlns="">
            <p:pic>
              <p:nvPicPr>
                <p:cNvPr id="254" name="Freihand 253">
                  <a:extLst>
                    <a:ext uri="{FF2B5EF4-FFF2-40B4-BE49-F238E27FC236}">
                      <a16:creationId xmlns:a16="http://schemas.microsoft.com/office/drawing/2014/main" id="{E0047621-E845-9C7F-4934-65AA51542107}"/>
                    </a:ext>
                  </a:extLst>
                </p:cNvPr>
                <p:cNvPicPr/>
                <p:nvPr/>
              </p:nvPicPr>
              <p:blipFill>
                <a:blip r:embed="rId415"/>
                <a:stretch>
                  <a:fillRect/>
                </a:stretch>
              </p:blipFill>
              <p:spPr>
                <a:xfrm>
                  <a:off x="10430051" y="3737782"/>
                  <a:ext cx="226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5" name="Freihand 254">
                  <a:extLst>
                    <a:ext uri="{FF2B5EF4-FFF2-40B4-BE49-F238E27FC236}">
                      <a16:creationId xmlns:a16="http://schemas.microsoft.com/office/drawing/2014/main" id="{6CD7A07B-86F9-068F-69FB-670EFE1B445A}"/>
                    </a:ext>
                  </a:extLst>
                </p14:cNvPr>
                <p14:cNvContentPartPr/>
                <p14:nvPr/>
              </p14:nvContentPartPr>
              <p14:xfrm>
                <a:off x="10818851" y="3622582"/>
                <a:ext cx="395280" cy="216000"/>
              </p14:xfrm>
            </p:contentPart>
          </mc:Choice>
          <mc:Fallback xmlns="">
            <p:pic>
              <p:nvPicPr>
                <p:cNvPr id="255" name="Freihand 254">
                  <a:extLst>
                    <a:ext uri="{FF2B5EF4-FFF2-40B4-BE49-F238E27FC236}">
                      <a16:creationId xmlns:a16="http://schemas.microsoft.com/office/drawing/2014/main" id="{6CD7A07B-86F9-068F-69FB-670EFE1B445A}"/>
                    </a:ext>
                  </a:extLst>
                </p:cNvPr>
                <p:cNvPicPr/>
                <p:nvPr/>
              </p:nvPicPr>
              <p:blipFill>
                <a:blip r:embed="rId417"/>
                <a:stretch>
                  <a:fillRect/>
                </a:stretch>
              </p:blipFill>
              <p:spPr>
                <a:xfrm>
                  <a:off x="10812731" y="3616462"/>
                  <a:ext cx="407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98CDD629-F94A-3A79-0AAE-CD8ADF303C28}"/>
                    </a:ext>
                  </a:extLst>
                </p14:cNvPr>
                <p14:cNvContentPartPr/>
                <p14:nvPr/>
              </p14:nvContentPartPr>
              <p14:xfrm>
                <a:off x="11112251" y="3554902"/>
                <a:ext cx="37440" cy="46440"/>
              </p14:xfrm>
            </p:contentPart>
          </mc:Choice>
          <mc:Fallback xmlns="">
            <p:pic>
              <p:nvPicPr>
                <p:cNvPr id="256" name="Freihand 255">
                  <a:extLst>
                    <a:ext uri="{FF2B5EF4-FFF2-40B4-BE49-F238E27FC236}">
                      <a16:creationId xmlns:a16="http://schemas.microsoft.com/office/drawing/2014/main" id="{98CDD629-F94A-3A79-0AAE-CD8ADF303C28}"/>
                    </a:ext>
                  </a:extLst>
                </p:cNvPr>
                <p:cNvPicPr/>
                <p:nvPr/>
              </p:nvPicPr>
              <p:blipFill>
                <a:blip r:embed="rId419"/>
                <a:stretch>
                  <a:fillRect/>
                </a:stretch>
              </p:blipFill>
              <p:spPr>
                <a:xfrm>
                  <a:off x="11106131" y="3548782"/>
                  <a:ext cx="49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D455CB4F-B0D8-8205-CECA-F4A6FAC48B25}"/>
                    </a:ext>
                  </a:extLst>
                </p14:cNvPr>
                <p14:cNvContentPartPr/>
                <p14:nvPr/>
              </p14:nvContentPartPr>
              <p14:xfrm>
                <a:off x="7853531" y="4334662"/>
                <a:ext cx="112320" cy="249840"/>
              </p14:xfrm>
            </p:contentPart>
          </mc:Choice>
          <mc:Fallback xmlns="">
            <p:pic>
              <p:nvPicPr>
                <p:cNvPr id="257" name="Freihand 256">
                  <a:extLst>
                    <a:ext uri="{FF2B5EF4-FFF2-40B4-BE49-F238E27FC236}">
                      <a16:creationId xmlns:a16="http://schemas.microsoft.com/office/drawing/2014/main" id="{D455CB4F-B0D8-8205-CECA-F4A6FAC48B25}"/>
                    </a:ext>
                  </a:extLst>
                </p:cNvPr>
                <p:cNvPicPr/>
                <p:nvPr/>
              </p:nvPicPr>
              <p:blipFill>
                <a:blip r:embed="rId421"/>
                <a:stretch>
                  <a:fillRect/>
                </a:stretch>
              </p:blipFill>
              <p:spPr>
                <a:xfrm>
                  <a:off x="7847411" y="4328542"/>
                  <a:ext cx="124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E7DE1002-767B-8780-AB4C-31E920D8FE52}"/>
                    </a:ext>
                  </a:extLst>
                </p14:cNvPr>
                <p14:cNvContentPartPr/>
                <p14:nvPr/>
              </p14:nvContentPartPr>
              <p14:xfrm>
                <a:off x="8021291" y="4319182"/>
                <a:ext cx="96840" cy="268200"/>
              </p14:xfrm>
            </p:contentPart>
          </mc:Choice>
          <mc:Fallback xmlns="">
            <p:pic>
              <p:nvPicPr>
                <p:cNvPr id="258" name="Freihand 257">
                  <a:extLst>
                    <a:ext uri="{FF2B5EF4-FFF2-40B4-BE49-F238E27FC236}">
                      <a16:creationId xmlns:a16="http://schemas.microsoft.com/office/drawing/2014/main" id="{E7DE1002-767B-8780-AB4C-31E920D8FE52}"/>
                    </a:ext>
                  </a:extLst>
                </p:cNvPr>
                <p:cNvPicPr/>
                <p:nvPr/>
              </p:nvPicPr>
              <p:blipFill>
                <a:blip r:embed="rId423"/>
                <a:stretch>
                  <a:fillRect/>
                </a:stretch>
              </p:blipFill>
              <p:spPr>
                <a:xfrm>
                  <a:off x="8015171" y="4313062"/>
                  <a:ext cx="109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8911B609-2C28-4012-3502-5B4ECEAEF667}"/>
                    </a:ext>
                  </a:extLst>
                </p14:cNvPr>
                <p14:cNvContentPartPr/>
                <p14:nvPr/>
              </p14:nvContentPartPr>
              <p14:xfrm>
                <a:off x="8139731" y="4400902"/>
                <a:ext cx="130320" cy="168480"/>
              </p14:xfrm>
            </p:contentPart>
          </mc:Choice>
          <mc:Fallback xmlns="">
            <p:pic>
              <p:nvPicPr>
                <p:cNvPr id="259" name="Freihand 258">
                  <a:extLst>
                    <a:ext uri="{FF2B5EF4-FFF2-40B4-BE49-F238E27FC236}">
                      <a16:creationId xmlns:a16="http://schemas.microsoft.com/office/drawing/2014/main" id="{8911B609-2C28-4012-3502-5B4ECEAEF667}"/>
                    </a:ext>
                  </a:extLst>
                </p:cNvPr>
                <p:cNvPicPr/>
                <p:nvPr/>
              </p:nvPicPr>
              <p:blipFill>
                <a:blip r:embed="rId425"/>
                <a:stretch>
                  <a:fillRect/>
                </a:stretch>
              </p:blipFill>
              <p:spPr>
                <a:xfrm>
                  <a:off x="8133611" y="4394782"/>
                  <a:ext cx="142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BB276872-C897-1E79-4F6F-E32647508522}"/>
                    </a:ext>
                  </a:extLst>
                </p14:cNvPr>
                <p14:cNvContentPartPr/>
                <p14:nvPr/>
              </p14:nvContentPartPr>
              <p14:xfrm>
                <a:off x="8306771" y="4252942"/>
                <a:ext cx="381240" cy="289800"/>
              </p14:xfrm>
            </p:contentPart>
          </mc:Choice>
          <mc:Fallback xmlns="">
            <p:pic>
              <p:nvPicPr>
                <p:cNvPr id="260" name="Freihand 259">
                  <a:extLst>
                    <a:ext uri="{FF2B5EF4-FFF2-40B4-BE49-F238E27FC236}">
                      <a16:creationId xmlns:a16="http://schemas.microsoft.com/office/drawing/2014/main" id="{BB276872-C897-1E79-4F6F-E32647508522}"/>
                    </a:ext>
                  </a:extLst>
                </p:cNvPr>
                <p:cNvPicPr/>
                <p:nvPr/>
              </p:nvPicPr>
              <p:blipFill>
                <a:blip r:embed="rId427"/>
                <a:stretch>
                  <a:fillRect/>
                </a:stretch>
              </p:blipFill>
              <p:spPr>
                <a:xfrm>
                  <a:off x="8300651" y="4246822"/>
                  <a:ext cx="3934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 name="Freihand 261">
                  <a:extLst>
                    <a:ext uri="{FF2B5EF4-FFF2-40B4-BE49-F238E27FC236}">
                      <a16:creationId xmlns:a16="http://schemas.microsoft.com/office/drawing/2014/main" id="{A1696AC6-F816-E725-EFEE-FA18A211CB98}"/>
                    </a:ext>
                  </a:extLst>
                </p14:cNvPr>
                <p14:cNvContentPartPr/>
                <p14:nvPr/>
              </p14:nvContentPartPr>
              <p14:xfrm>
                <a:off x="8795651" y="4364182"/>
                <a:ext cx="249480" cy="129240"/>
              </p14:xfrm>
            </p:contentPart>
          </mc:Choice>
          <mc:Fallback xmlns="">
            <p:pic>
              <p:nvPicPr>
                <p:cNvPr id="262" name="Freihand 261">
                  <a:extLst>
                    <a:ext uri="{FF2B5EF4-FFF2-40B4-BE49-F238E27FC236}">
                      <a16:creationId xmlns:a16="http://schemas.microsoft.com/office/drawing/2014/main" id="{A1696AC6-F816-E725-EFEE-FA18A211CB98}"/>
                    </a:ext>
                  </a:extLst>
                </p:cNvPr>
                <p:cNvPicPr/>
                <p:nvPr/>
              </p:nvPicPr>
              <p:blipFill>
                <a:blip r:embed="rId429"/>
                <a:stretch>
                  <a:fillRect/>
                </a:stretch>
              </p:blipFill>
              <p:spPr>
                <a:xfrm>
                  <a:off x="8789531" y="4358062"/>
                  <a:ext cx="261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Freihand 262">
                  <a:extLst>
                    <a:ext uri="{FF2B5EF4-FFF2-40B4-BE49-F238E27FC236}">
                      <a16:creationId xmlns:a16="http://schemas.microsoft.com/office/drawing/2014/main" id="{EB330ED0-1587-B651-9B24-2A08B1E5B2FB}"/>
                    </a:ext>
                  </a:extLst>
                </p14:cNvPr>
                <p14:cNvContentPartPr/>
                <p14:nvPr/>
              </p14:nvContentPartPr>
              <p14:xfrm>
                <a:off x="9107411" y="4359502"/>
                <a:ext cx="114480" cy="138240"/>
              </p14:xfrm>
            </p:contentPart>
          </mc:Choice>
          <mc:Fallback xmlns="">
            <p:pic>
              <p:nvPicPr>
                <p:cNvPr id="263" name="Freihand 262">
                  <a:extLst>
                    <a:ext uri="{FF2B5EF4-FFF2-40B4-BE49-F238E27FC236}">
                      <a16:creationId xmlns:a16="http://schemas.microsoft.com/office/drawing/2014/main" id="{EB330ED0-1587-B651-9B24-2A08B1E5B2FB}"/>
                    </a:ext>
                  </a:extLst>
                </p:cNvPr>
                <p:cNvPicPr/>
                <p:nvPr/>
              </p:nvPicPr>
              <p:blipFill>
                <a:blip r:embed="rId431"/>
                <a:stretch>
                  <a:fillRect/>
                </a:stretch>
              </p:blipFill>
              <p:spPr>
                <a:xfrm>
                  <a:off x="9101291" y="4353382"/>
                  <a:ext cx="126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Freihand 263">
                  <a:extLst>
                    <a:ext uri="{FF2B5EF4-FFF2-40B4-BE49-F238E27FC236}">
                      <a16:creationId xmlns:a16="http://schemas.microsoft.com/office/drawing/2014/main" id="{C5CD9675-DF7A-FD7A-10CB-BD56A5AF1DBC}"/>
                    </a:ext>
                  </a:extLst>
                </p14:cNvPr>
                <p14:cNvContentPartPr/>
                <p14:nvPr/>
              </p14:nvContentPartPr>
              <p14:xfrm>
                <a:off x="9242051" y="4348702"/>
                <a:ext cx="117360" cy="270000"/>
              </p14:xfrm>
            </p:contentPart>
          </mc:Choice>
          <mc:Fallback xmlns="">
            <p:pic>
              <p:nvPicPr>
                <p:cNvPr id="264" name="Freihand 263">
                  <a:extLst>
                    <a:ext uri="{FF2B5EF4-FFF2-40B4-BE49-F238E27FC236}">
                      <a16:creationId xmlns:a16="http://schemas.microsoft.com/office/drawing/2014/main" id="{C5CD9675-DF7A-FD7A-10CB-BD56A5AF1DBC}"/>
                    </a:ext>
                  </a:extLst>
                </p:cNvPr>
                <p:cNvPicPr/>
                <p:nvPr/>
              </p:nvPicPr>
              <p:blipFill>
                <a:blip r:embed="rId433"/>
                <a:stretch>
                  <a:fillRect/>
                </a:stretch>
              </p:blipFill>
              <p:spPr>
                <a:xfrm>
                  <a:off x="9235931" y="4342582"/>
                  <a:ext cx="1296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Freihand 264">
                  <a:extLst>
                    <a:ext uri="{FF2B5EF4-FFF2-40B4-BE49-F238E27FC236}">
                      <a16:creationId xmlns:a16="http://schemas.microsoft.com/office/drawing/2014/main" id="{1E67D524-BA5B-6F9D-74A9-2755C19922CC}"/>
                    </a:ext>
                  </a:extLst>
                </p14:cNvPr>
                <p14:cNvContentPartPr/>
                <p14:nvPr/>
              </p14:nvContentPartPr>
              <p14:xfrm>
                <a:off x="9419171" y="4227022"/>
                <a:ext cx="176760" cy="213480"/>
              </p14:xfrm>
            </p:contentPart>
          </mc:Choice>
          <mc:Fallback xmlns="">
            <p:pic>
              <p:nvPicPr>
                <p:cNvPr id="265" name="Freihand 264">
                  <a:extLst>
                    <a:ext uri="{FF2B5EF4-FFF2-40B4-BE49-F238E27FC236}">
                      <a16:creationId xmlns:a16="http://schemas.microsoft.com/office/drawing/2014/main" id="{1E67D524-BA5B-6F9D-74A9-2755C19922CC}"/>
                    </a:ext>
                  </a:extLst>
                </p:cNvPr>
                <p:cNvPicPr/>
                <p:nvPr/>
              </p:nvPicPr>
              <p:blipFill>
                <a:blip r:embed="rId435"/>
                <a:stretch>
                  <a:fillRect/>
                </a:stretch>
              </p:blipFill>
              <p:spPr>
                <a:xfrm>
                  <a:off x="9413051" y="4220902"/>
                  <a:ext cx="189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7" name="Freihand 266">
                  <a:extLst>
                    <a:ext uri="{FF2B5EF4-FFF2-40B4-BE49-F238E27FC236}">
                      <a16:creationId xmlns:a16="http://schemas.microsoft.com/office/drawing/2014/main" id="{E7CB4395-1314-4D6D-AA0F-C3EC57DEE86C}"/>
                    </a:ext>
                  </a:extLst>
                </p14:cNvPr>
                <p14:cNvContentPartPr/>
                <p14:nvPr/>
              </p14:nvContentPartPr>
              <p14:xfrm>
                <a:off x="9653531" y="4308742"/>
                <a:ext cx="227520" cy="113760"/>
              </p14:xfrm>
            </p:contentPart>
          </mc:Choice>
          <mc:Fallback xmlns="">
            <p:pic>
              <p:nvPicPr>
                <p:cNvPr id="267" name="Freihand 266">
                  <a:extLst>
                    <a:ext uri="{FF2B5EF4-FFF2-40B4-BE49-F238E27FC236}">
                      <a16:creationId xmlns:a16="http://schemas.microsoft.com/office/drawing/2014/main" id="{E7CB4395-1314-4D6D-AA0F-C3EC57DEE86C}"/>
                    </a:ext>
                  </a:extLst>
                </p:cNvPr>
                <p:cNvPicPr/>
                <p:nvPr/>
              </p:nvPicPr>
              <p:blipFill>
                <a:blip r:embed="rId437"/>
                <a:stretch>
                  <a:fillRect/>
                </a:stretch>
              </p:blipFill>
              <p:spPr>
                <a:xfrm>
                  <a:off x="9647411" y="4302622"/>
                  <a:ext cx="239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8" name="Freihand 267">
                  <a:extLst>
                    <a:ext uri="{FF2B5EF4-FFF2-40B4-BE49-F238E27FC236}">
                      <a16:creationId xmlns:a16="http://schemas.microsoft.com/office/drawing/2014/main" id="{739365DE-1084-EA82-6B15-6803A33D1CF8}"/>
                    </a:ext>
                  </a:extLst>
                </p14:cNvPr>
                <p14:cNvContentPartPr/>
                <p14:nvPr/>
              </p14:nvContentPartPr>
              <p14:xfrm>
                <a:off x="10086611" y="4213702"/>
                <a:ext cx="134280" cy="182160"/>
              </p14:xfrm>
            </p:contentPart>
          </mc:Choice>
          <mc:Fallback xmlns="">
            <p:pic>
              <p:nvPicPr>
                <p:cNvPr id="268" name="Freihand 267">
                  <a:extLst>
                    <a:ext uri="{FF2B5EF4-FFF2-40B4-BE49-F238E27FC236}">
                      <a16:creationId xmlns:a16="http://schemas.microsoft.com/office/drawing/2014/main" id="{739365DE-1084-EA82-6B15-6803A33D1CF8}"/>
                    </a:ext>
                  </a:extLst>
                </p:cNvPr>
                <p:cNvPicPr/>
                <p:nvPr/>
              </p:nvPicPr>
              <p:blipFill>
                <a:blip r:embed="rId439"/>
                <a:stretch>
                  <a:fillRect/>
                </a:stretch>
              </p:blipFill>
              <p:spPr>
                <a:xfrm>
                  <a:off x="10080491" y="4207582"/>
                  <a:ext cx="146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9" name="Freihand 268">
                  <a:extLst>
                    <a:ext uri="{FF2B5EF4-FFF2-40B4-BE49-F238E27FC236}">
                      <a16:creationId xmlns:a16="http://schemas.microsoft.com/office/drawing/2014/main" id="{75149B67-1458-F396-5F4D-EA82B913C8B5}"/>
                    </a:ext>
                  </a:extLst>
                </p14:cNvPr>
                <p14:cNvContentPartPr/>
                <p14:nvPr/>
              </p14:nvContentPartPr>
              <p14:xfrm>
                <a:off x="10325291" y="4052062"/>
                <a:ext cx="294480" cy="340200"/>
              </p14:xfrm>
            </p:contentPart>
          </mc:Choice>
          <mc:Fallback xmlns="">
            <p:pic>
              <p:nvPicPr>
                <p:cNvPr id="269" name="Freihand 268">
                  <a:extLst>
                    <a:ext uri="{FF2B5EF4-FFF2-40B4-BE49-F238E27FC236}">
                      <a16:creationId xmlns:a16="http://schemas.microsoft.com/office/drawing/2014/main" id="{75149B67-1458-F396-5F4D-EA82B913C8B5}"/>
                    </a:ext>
                  </a:extLst>
                </p:cNvPr>
                <p:cNvPicPr/>
                <p:nvPr/>
              </p:nvPicPr>
              <p:blipFill>
                <a:blip r:embed="rId441"/>
                <a:stretch>
                  <a:fillRect/>
                </a:stretch>
              </p:blipFill>
              <p:spPr>
                <a:xfrm>
                  <a:off x="10319171" y="4045942"/>
                  <a:ext cx="3067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0" name="Freihand 269">
                  <a:extLst>
                    <a:ext uri="{FF2B5EF4-FFF2-40B4-BE49-F238E27FC236}">
                      <a16:creationId xmlns:a16="http://schemas.microsoft.com/office/drawing/2014/main" id="{D94B1F40-4CD9-8858-FCE3-B6BA0519056A}"/>
                    </a:ext>
                  </a:extLst>
                </p14:cNvPr>
                <p14:cNvContentPartPr/>
                <p14:nvPr/>
              </p14:nvContentPartPr>
              <p14:xfrm>
                <a:off x="10590971" y="4138462"/>
                <a:ext cx="10800" cy="62280"/>
              </p14:xfrm>
            </p:contentPart>
          </mc:Choice>
          <mc:Fallback xmlns="">
            <p:pic>
              <p:nvPicPr>
                <p:cNvPr id="270" name="Freihand 269">
                  <a:extLst>
                    <a:ext uri="{FF2B5EF4-FFF2-40B4-BE49-F238E27FC236}">
                      <a16:creationId xmlns:a16="http://schemas.microsoft.com/office/drawing/2014/main" id="{D94B1F40-4CD9-8858-FCE3-B6BA0519056A}"/>
                    </a:ext>
                  </a:extLst>
                </p:cNvPr>
                <p:cNvPicPr/>
                <p:nvPr/>
              </p:nvPicPr>
              <p:blipFill>
                <a:blip r:embed="rId443"/>
                <a:stretch>
                  <a:fillRect/>
                </a:stretch>
              </p:blipFill>
              <p:spPr>
                <a:xfrm>
                  <a:off x="10584851" y="4132342"/>
                  <a:ext cx="2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1" name="Freihand 270">
                  <a:extLst>
                    <a:ext uri="{FF2B5EF4-FFF2-40B4-BE49-F238E27FC236}">
                      <a16:creationId xmlns:a16="http://schemas.microsoft.com/office/drawing/2014/main" id="{40FE9970-150C-74F5-A45F-5F2F695E36BC}"/>
                    </a:ext>
                  </a:extLst>
                </p14:cNvPr>
                <p14:cNvContentPartPr/>
                <p14:nvPr/>
              </p14:nvContentPartPr>
              <p14:xfrm>
                <a:off x="10650731" y="4222342"/>
                <a:ext cx="316800" cy="286920"/>
              </p14:xfrm>
            </p:contentPart>
          </mc:Choice>
          <mc:Fallback xmlns="">
            <p:pic>
              <p:nvPicPr>
                <p:cNvPr id="271" name="Freihand 270">
                  <a:extLst>
                    <a:ext uri="{FF2B5EF4-FFF2-40B4-BE49-F238E27FC236}">
                      <a16:creationId xmlns:a16="http://schemas.microsoft.com/office/drawing/2014/main" id="{40FE9970-150C-74F5-A45F-5F2F695E36BC}"/>
                    </a:ext>
                  </a:extLst>
                </p:cNvPr>
                <p:cNvPicPr/>
                <p:nvPr/>
              </p:nvPicPr>
              <p:blipFill>
                <a:blip r:embed="rId445"/>
                <a:stretch>
                  <a:fillRect/>
                </a:stretch>
              </p:blipFill>
              <p:spPr>
                <a:xfrm>
                  <a:off x="10644611" y="4216222"/>
                  <a:ext cx="3290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4" name="Freihand 273">
                  <a:extLst>
                    <a:ext uri="{FF2B5EF4-FFF2-40B4-BE49-F238E27FC236}">
                      <a16:creationId xmlns:a16="http://schemas.microsoft.com/office/drawing/2014/main" id="{0546304B-BBC5-E7EE-DBE4-ACA446C5E7C4}"/>
                    </a:ext>
                  </a:extLst>
                </p14:cNvPr>
                <p14:cNvContentPartPr/>
                <p14:nvPr/>
              </p14:nvContentPartPr>
              <p14:xfrm>
                <a:off x="10016051" y="3035782"/>
                <a:ext cx="132480" cy="237960"/>
              </p14:xfrm>
            </p:contentPart>
          </mc:Choice>
          <mc:Fallback xmlns="">
            <p:pic>
              <p:nvPicPr>
                <p:cNvPr id="274" name="Freihand 273">
                  <a:extLst>
                    <a:ext uri="{FF2B5EF4-FFF2-40B4-BE49-F238E27FC236}">
                      <a16:creationId xmlns:a16="http://schemas.microsoft.com/office/drawing/2014/main" id="{0546304B-BBC5-E7EE-DBE4-ACA446C5E7C4}"/>
                    </a:ext>
                  </a:extLst>
                </p:cNvPr>
                <p:cNvPicPr/>
                <p:nvPr/>
              </p:nvPicPr>
              <p:blipFill>
                <a:blip r:embed="rId447"/>
                <a:stretch>
                  <a:fillRect/>
                </a:stretch>
              </p:blipFill>
              <p:spPr>
                <a:xfrm>
                  <a:off x="10009931" y="3029662"/>
                  <a:ext cx="144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5" name="Freihand 274">
                  <a:extLst>
                    <a:ext uri="{FF2B5EF4-FFF2-40B4-BE49-F238E27FC236}">
                      <a16:creationId xmlns:a16="http://schemas.microsoft.com/office/drawing/2014/main" id="{35D9FC31-7A96-E0F9-45D3-1BE0D8D7AE9C}"/>
                    </a:ext>
                  </a:extLst>
                </p14:cNvPr>
                <p14:cNvContentPartPr/>
                <p14:nvPr/>
              </p14:nvContentPartPr>
              <p14:xfrm>
                <a:off x="10089851" y="3387502"/>
                <a:ext cx="21960" cy="52560"/>
              </p14:xfrm>
            </p:contentPart>
          </mc:Choice>
          <mc:Fallback xmlns="">
            <p:pic>
              <p:nvPicPr>
                <p:cNvPr id="275" name="Freihand 274">
                  <a:extLst>
                    <a:ext uri="{FF2B5EF4-FFF2-40B4-BE49-F238E27FC236}">
                      <a16:creationId xmlns:a16="http://schemas.microsoft.com/office/drawing/2014/main" id="{35D9FC31-7A96-E0F9-45D3-1BE0D8D7AE9C}"/>
                    </a:ext>
                  </a:extLst>
                </p:cNvPr>
                <p:cNvPicPr/>
                <p:nvPr/>
              </p:nvPicPr>
              <p:blipFill>
                <a:blip r:embed="rId449"/>
                <a:stretch>
                  <a:fillRect/>
                </a:stretch>
              </p:blipFill>
              <p:spPr>
                <a:xfrm>
                  <a:off x="10083731" y="3381382"/>
                  <a:ext cx="34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7" name="Freihand 276">
                  <a:extLst>
                    <a:ext uri="{FF2B5EF4-FFF2-40B4-BE49-F238E27FC236}">
                      <a16:creationId xmlns:a16="http://schemas.microsoft.com/office/drawing/2014/main" id="{22ABF587-4CB9-91BD-A196-3559B7DDC3CC}"/>
                    </a:ext>
                  </a:extLst>
                </p14:cNvPr>
                <p14:cNvContentPartPr/>
                <p14:nvPr/>
              </p14:nvContentPartPr>
              <p14:xfrm>
                <a:off x="11047811" y="3996622"/>
                <a:ext cx="135720" cy="214200"/>
              </p14:xfrm>
            </p:contentPart>
          </mc:Choice>
          <mc:Fallback xmlns="">
            <p:pic>
              <p:nvPicPr>
                <p:cNvPr id="277" name="Freihand 276">
                  <a:extLst>
                    <a:ext uri="{FF2B5EF4-FFF2-40B4-BE49-F238E27FC236}">
                      <a16:creationId xmlns:a16="http://schemas.microsoft.com/office/drawing/2014/main" id="{22ABF587-4CB9-91BD-A196-3559B7DDC3CC}"/>
                    </a:ext>
                  </a:extLst>
                </p:cNvPr>
                <p:cNvPicPr/>
                <p:nvPr/>
              </p:nvPicPr>
              <p:blipFill>
                <a:blip r:embed="rId451"/>
                <a:stretch>
                  <a:fillRect/>
                </a:stretch>
              </p:blipFill>
              <p:spPr>
                <a:xfrm>
                  <a:off x="11041691" y="3990502"/>
                  <a:ext cx="147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8" name="Freihand 277">
                  <a:extLst>
                    <a:ext uri="{FF2B5EF4-FFF2-40B4-BE49-F238E27FC236}">
                      <a16:creationId xmlns:a16="http://schemas.microsoft.com/office/drawing/2014/main" id="{60142D23-77B6-570A-CFF9-87877D2049B3}"/>
                    </a:ext>
                  </a:extLst>
                </p14:cNvPr>
                <p14:cNvContentPartPr/>
                <p14:nvPr/>
              </p14:nvContentPartPr>
              <p14:xfrm>
                <a:off x="11094611" y="4356982"/>
                <a:ext cx="15840" cy="23400"/>
              </p14:xfrm>
            </p:contentPart>
          </mc:Choice>
          <mc:Fallback xmlns="">
            <p:pic>
              <p:nvPicPr>
                <p:cNvPr id="278" name="Freihand 277">
                  <a:extLst>
                    <a:ext uri="{FF2B5EF4-FFF2-40B4-BE49-F238E27FC236}">
                      <a16:creationId xmlns:a16="http://schemas.microsoft.com/office/drawing/2014/main" id="{60142D23-77B6-570A-CFF9-87877D2049B3}"/>
                    </a:ext>
                  </a:extLst>
                </p:cNvPr>
                <p:cNvPicPr/>
                <p:nvPr/>
              </p:nvPicPr>
              <p:blipFill>
                <a:blip r:embed="rId453"/>
                <a:stretch>
                  <a:fillRect/>
                </a:stretch>
              </p:blipFill>
              <p:spPr>
                <a:xfrm>
                  <a:off x="11088491" y="4350862"/>
                  <a:ext cx="28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9" name="Freihand 278">
                  <a:extLst>
                    <a:ext uri="{FF2B5EF4-FFF2-40B4-BE49-F238E27FC236}">
                      <a16:creationId xmlns:a16="http://schemas.microsoft.com/office/drawing/2014/main" id="{72B5B2E3-95AA-425C-753D-C755FCA56E5A}"/>
                    </a:ext>
                  </a:extLst>
                </p14:cNvPr>
                <p14:cNvContentPartPr/>
                <p14:nvPr/>
              </p14:nvContentPartPr>
              <p14:xfrm>
                <a:off x="11333651" y="3998422"/>
                <a:ext cx="280440" cy="382320"/>
              </p14:xfrm>
            </p:contentPart>
          </mc:Choice>
          <mc:Fallback xmlns="">
            <p:pic>
              <p:nvPicPr>
                <p:cNvPr id="279" name="Freihand 278">
                  <a:extLst>
                    <a:ext uri="{FF2B5EF4-FFF2-40B4-BE49-F238E27FC236}">
                      <a16:creationId xmlns:a16="http://schemas.microsoft.com/office/drawing/2014/main" id="{72B5B2E3-95AA-425C-753D-C755FCA56E5A}"/>
                    </a:ext>
                  </a:extLst>
                </p:cNvPr>
                <p:cNvPicPr/>
                <p:nvPr/>
              </p:nvPicPr>
              <p:blipFill>
                <a:blip r:embed="rId455"/>
                <a:stretch>
                  <a:fillRect/>
                </a:stretch>
              </p:blipFill>
              <p:spPr>
                <a:xfrm>
                  <a:off x="11327531" y="3992302"/>
                  <a:ext cx="2926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0" name="Freihand 279">
                  <a:extLst>
                    <a:ext uri="{FF2B5EF4-FFF2-40B4-BE49-F238E27FC236}">
                      <a16:creationId xmlns:a16="http://schemas.microsoft.com/office/drawing/2014/main" id="{3852D70B-F553-B1CB-B4A7-28CA6FAAFFFE}"/>
                    </a:ext>
                  </a:extLst>
                </p14:cNvPr>
                <p14:cNvContentPartPr/>
                <p14:nvPr/>
              </p14:nvContentPartPr>
              <p14:xfrm>
                <a:off x="11743691" y="3988342"/>
                <a:ext cx="56160" cy="296280"/>
              </p14:xfrm>
            </p:contentPart>
          </mc:Choice>
          <mc:Fallback xmlns="">
            <p:pic>
              <p:nvPicPr>
                <p:cNvPr id="280" name="Freihand 279">
                  <a:extLst>
                    <a:ext uri="{FF2B5EF4-FFF2-40B4-BE49-F238E27FC236}">
                      <a16:creationId xmlns:a16="http://schemas.microsoft.com/office/drawing/2014/main" id="{3852D70B-F553-B1CB-B4A7-28CA6FAAFFFE}"/>
                    </a:ext>
                  </a:extLst>
                </p:cNvPr>
                <p:cNvPicPr/>
                <p:nvPr/>
              </p:nvPicPr>
              <p:blipFill>
                <a:blip r:embed="rId457"/>
                <a:stretch>
                  <a:fillRect/>
                </a:stretch>
              </p:blipFill>
              <p:spPr>
                <a:xfrm>
                  <a:off x="11737571" y="3982222"/>
                  <a:ext cx="684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1" name="Freihand 280">
                  <a:extLst>
                    <a:ext uri="{FF2B5EF4-FFF2-40B4-BE49-F238E27FC236}">
                      <a16:creationId xmlns:a16="http://schemas.microsoft.com/office/drawing/2014/main" id="{65E4D012-B681-3473-81F2-9E486B9C0C18}"/>
                    </a:ext>
                  </a:extLst>
                </p14:cNvPr>
                <p14:cNvContentPartPr/>
                <p14:nvPr/>
              </p14:nvContentPartPr>
              <p14:xfrm>
                <a:off x="11636771" y="3753262"/>
                <a:ext cx="307800" cy="374040"/>
              </p14:xfrm>
            </p:contentPart>
          </mc:Choice>
          <mc:Fallback xmlns="">
            <p:pic>
              <p:nvPicPr>
                <p:cNvPr id="281" name="Freihand 280">
                  <a:extLst>
                    <a:ext uri="{FF2B5EF4-FFF2-40B4-BE49-F238E27FC236}">
                      <a16:creationId xmlns:a16="http://schemas.microsoft.com/office/drawing/2014/main" id="{65E4D012-B681-3473-81F2-9E486B9C0C18}"/>
                    </a:ext>
                  </a:extLst>
                </p:cNvPr>
                <p:cNvPicPr/>
                <p:nvPr/>
              </p:nvPicPr>
              <p:blipFill>
                <a:blip r:embed="rId459"/>
                <a:stretch>
                  <a:fillRect/>
                </a:stretch>
              </p:blipFill>
              <p:spPr>
                <a:xfrm>
                  <a:off x="11630651" y="3747142"/>
                  <a:ext cx="320040" cy="386280"/>
                </a:xfrm>
                <a:prstGeom prst="rect">
                  <a:avLst/>
                </a:prstGeom>
              </p:spPr>
            </p:pic>
          </mc:Fallback>
        </mc:AlternateContent>
      </p:grpSp>
      <p:grpSp>
        <p:nvGrpSpPr>
          <p:cNvPr id="285" name="Gruppieren 284">
            <a:extLst>
              <a:ext uri="{FF2B5EF4-FFF2-40B4-BE49-F238E27FC236}">
                <a16:creationId xmlns:a16="http://schemas.microsoft.com/office/drawing/2014/main" id="{D8590F51-3837-5133-8EAC-D98BA295C28D}"/>
              </a:ext>
            </a:extLst>
          </p:cNvPr>
          <p:cNvGrpSpPr/>
          <p:nvPr/>
        </p:nvGrpSpPr>
        <p:grpSpPr>
          <a:xfrm>
            <a:off x="4498691" y="1800622"/>
            <a:ext cx="563400" cy="501120"/>
            <a:chOff x="4498691" y="1800622"/>
            <a:chExt cx="563400" cy="501120"/>
          </a:xfrm>
        </p:grpSpPr>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7D28E61A-8EA3-319B-2C40-6C068018D165}"/>
                    </a:ext>
                  </a:extLst>
                </p14:cNvPr>
                <p14:cNvContentPartPr/>
                <p14:nvPr/>
              </p14:nvContentPartPr>
              <p14:xfrm>
                <a:off x="4498691" y="1872982"/>
                <a:ext cx="252720" cy="428760"/>
              </p14:xfrm>
            </p:contentPart>
          </mc:Choice>
          <mc:Fallback xmlns="">
            <p:pic>
              <p:nvPicPr>
                <p:cNvPr id="283" name="Freihand 282">
                  <a:extLst>
                    <a:ext uri="{FF2B5EF4-FFF2-40B4-BE49-F238E27FC236}">
                      <a16:creationId xmlns:a16="http://schemas.microsoft.com/office/drawing/2014/main" id="{7D28E61A-8EA3-319B-2C40-6C068018D165}"/>
                    </a:ext>
                  </a:extLst>
                </p:cNvPr>
                <p:cNvPicPr/>
                <p:nvPr/>
              </p:nvPicPr>
              <p:blipFill>
                <a:blip r:embed="rId461"/>
                <a:stretch>
                  <a:fillRect/>
                </a:stretch>
              </p:blipFill>
              <p:spPr>
                <a:xfrm>
                  <a:off x="4492571" y="1866862"/>
                  <a:ext cx="2649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4" name="Freihand 283">
                  <a:extLst>
                    <a:ext uri="{FF2B5EF4-FFF2-40B4-BE49-F238E27FC236}">
                      <a16:creationId xmlns:a16="http://schemas.microsoft.com/office/drawing/2014/main" id="{F72547B2-1043-A1A7-9BF0-6C46EED99F2B}"/>
                    </a:ext>
                  </a:extLst>
                </p14:cNvPr>
                <p14:cNvContentPartPr/>
                <p14:nvPr/>
              </p14:nvContentPartPr>
              <p14:xfrm>
                <a:off x="4819811" y="1800622"/>
                <a:ext cx="242280" cy="366840"/>
              </p14:xfrm>
            </p:contentPart>
          </mc:Choice>
          <mc:Fallback xmlns="">
            <p:pic>
              <p:nvPicPr>
                <p:cNvPr id="284" name="Freihand 283">
                  <a:extLst>
                    <a:ext uri="{FF2B5EF4-FFF2-40B4-BE49-F238E27FC236}">
                      <a16:creationId xmlns:a16="http://schemas.microsoft.com/office/drawing/2014/main" id="{F72547B2-1043-A1A7-9BF0-6C46EED99F2B}"/>
                    </a:ext>
                  </a:extLst>
                </p:cNvPr>
                <p:cNvPicPr/>
                <p:nvPr/>
              </p:nvPicPr>
              <p:blipFill>
                <a:blip r:embed="rId463"/>
                <a:stretch>
                  <a:fillRect/>
                </a:stretch>
              </p:blipFill>
              <p:spPr>
                <a:xfrm>
                  <a:off x="4813691" y="1794502"/>
                  <a:ext cx="254520" cy="37908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7FAA6A-BEE5-42E9-925C-F77040F260B9}"/>
                  </a:ext>
                </a:extLst>
              </p14:cNvPr>
              <p14:cNvContentPartPr/>
              <p14:nvPr/>
            </p14:nvContentPartPr>
            <p14:xfrm>
              <a:off x="7074701" y="414392"/>
              <a:ext cx="825480" cy="73440"/>
            </p14:xfrm>
          </p:contentPart>
        </mc:Choice>
        <mc:Fallback>
          <p:pic>
            <p:nvPicPr>
              <p:cNvPr id="2" name="Freihand 1">
                <a:extLst>
                  <a:ext uri="{FF2B5EF4-FFF2-40B4-BE49-F238E27FC236}">
                    <a16:creationId xmlns:a16="http://schemas.microsoft.com/office/drawing/2014/main" id="{B67FAA6A-BEE5-42E9-925C-F77040F260B9}"/>
                  </a:ext>
                </a:extLst>
              </p:cNvPr>
              <p:cNvPicPr/>
              <p:nvPr/>
            </p:nvPicPr>
            <p:blipFill>
              <a:blip r:embed="rId4"/>
              <a:stretch>
                <a:fillRect/>
              </a:stretch>
            </p:blipFill>
            <p:spPr>
              <a:xfrm>
                <a:off x="7070381" y="410072"/>
                <a:ext cx="834120" cy="82080"/>
              </a:xfrm>
              <a:prstGeom prst="rect">
                <a:avLst/>
              </a:prstGeom>
            </p:spPr>
          </p:pic>
        </mc:Fallback>
      </mc:AlternateContent>
      <p:grpSp>
        <p:nvGrpSpPr>
          <p:cNvPr id="106" name="Gruppieren 105">
            <a:extLst>
              <a:ext uri="{FF2B5EF4-FFF2-40B4-BE49-F238E27FC236}">
                <a16:creationId xmlns:a16="http://schemas.microsoft.com/office/drawing/2014/main" id="{411F7BC4-5028-41C3-82D0-C5248B212383}"/>
              </a:ext>
            </a:extLst>
          </p:cNvPr>
          <p:cNvGrpSpPr/>
          <p:nvPr/>
        </p:nvGrpSpPr>
        <p:grpSpPr>
          <a:xfrm>
            <a:off x="8094581" y="-14368"/>
            <a:ext cx="3757320" cy="609480"/>
            <a:chOff x="8094581" y="-14368"/>
            <a:chExt cx="3757320" cy="609480"/>
          </a:xfrm>
        </p:grpSpPr>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965E97A5-8624-4674-A3DD-C9887B5F77C2}"/>
                    </a:ext>
                  </a:extLst>
                </p14:cNvPr>
                <p14:cNvContentPartPr/>
                <p14:nvPr/>
              </p14:nvContentPartPr>
              <p14:xfrm>
                <a:off x="8094581" y="500792"/>
                <a:ext cx="360" cy="360"/>
              </p14:xfrm>
            </p:contentPart>
          </mc:Choice>
          <mc:Fallback>
            <p:pic>
              <p:nvPicPr>
                <p:cNvPr id="11" name="Freihand 10">
                  <a:extLst>
                    <a:ext uri="{FF2B5EF4-FFF2-40B4-BE49-F238E27FC236}">
                      <a16:creationId xmlns:a16="http://schemas.microsoft.com/office/drawing/2014/main" id="{965E97A5-8624-4674-A3DD-C9887B5F77C2}"/>
                    </a:ext>
                  </a:extLst>
                </p:cNvPr>
                <p:cNvPicPr/>
                <p:nvPr/>
              </p:nvPicPr>
              <p:blipFill>
                <a:blip r:embed="rId6"/>
                <a:stretch>
                  <a:fillRect/>
                </a:stretch>
              </p:blipFill>
              <p:spPr>
                <a:xfrm>
                  <a:off x="8090261" y="496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9D448D35-8117-4E9B-B99D-9FB7A6C735C6}"/>
                    </a:ext>
                  </a:extLst>
                </p14:cNvPr>
                <p14:cNvContentPartPr/>
                <p14:nvPr/>
              </p14:nvContentPartPr>
              <p14:xfrm>
                <a:off x="8183501" y="39272"/>
                <a:ext cx="174600" cy="125640"/>
              </p14:xfrm>
            </p:contentPart>
          </mc:Choice>
          <mc:Fallback>
            <p:pic>
              <p:nvPicPr>
                <p:cNvPr id="12" name="Freihand 11">
                  <a:extLst>
                    <a:ext uri="{FF2B5EF4-FFF2-40B4-BE49-F238E27FC236}">
                      <a16:creationId xmlns:a16="http://schemas.microsoft.com/office/drawing/2014/main" id="{9D448D35-8117-4E9B-B99D-9FB7A6C735C6}"/>
                    </a:ext>
                  </a:extLst>
                </p:cNvPr>
                <p:cNvPicPr/>
                <p:nvPr/>
              </p:nvPicPr>
              <p:blipFill>
                <a:blip r:embed="rId8"/>
                <a:stretch>
                  <a:fillRect/>
                </a:stretch>
              </p:blipFill>
              <p:spPr>
                <a:xfrm>
                  <a:off x="8179181" y="34952"/>
                  <a:ext cx="183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4D0E75AE-D22E-498B-AE86-5C2A2948E093}"/>
                    </a:ext>
                  </a:extLst>
                </p14:cNvPr>
                <p14:cNvContentPartPr/>
                <p14:nvPr/>
              </p14:nvContentPartPr>
              <p14:xfrm>
                <a:off x="8392301" y="94352"/>
                <a:ext cx="56880" cy="38880"/>
              </p14:xfrm>
            </p:contentPart>
          </mc:Choice>
          <mc:Fallback>
            <p:pic>
              <p:nvPicPr>
                <p:cNvPr id="13" name="Freihand 12">
                  <a:extLst>
                    <a:ext uri="{FF2B5EF4-FFF2-40B4-BE49-F238E27FC236}">
                      <a16:creationId xmlns:a16="http://schemas.microsoft.com/office/drawing/2014/main" id="{4D0E75AE-D22E-498B-AE86-5C2A2948E093}"/>
                    </a:ext>
                  </a:extLst>
                </p:cNvPr>
                <p:cNvPicPr/>
                <p:nvPr/>
              </p:nvPicPr>
              <p:blipFill>
                <a:blip r:embed="rId10"/>
                <a:stretch>
                  <a:fillRect/>
                </a:stretch>
              </p:blipFill>
              <p:spPr>
                <a:xfrm>
                  <a:off x="8387981" y="90032"/>
                  <a:ext cx="65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63231D54-C11C-44F0-9194-DE82C81799C9}"/>
                    </a:ext>
                  </a:extLst>
                </p14:cNvPr>
                <p14:cNvContentPartPr/>
                <p14:nvPr/>
              </p14:nvContentPartPr>
              <p14:xfrm>
                <a:off x="8552501" y="31712"/>
                <a:ext cx="105480" cy="105120"/>
              </p14:xfrm>
            </p:contentPart>
          </mc:Choice>
          <mc:Fallback>
            <p:pic>
              <p:nvPicPr>
                <p:cNvPr id="14" name="Freihand 13">
                  <a:extLst>
                    <a:ext uri="{FF2B5EF4-FFF2-40B4-BE49-F238E27FC236}">
                      <a16:creationId xmlns:a16="http://schemas.microsoft.com/office/drawing/2014/main" id="{63231D54-C11C-44F0-9194-DE82C81799C9}"/>
                    </a:ext>
                  </a:extLst>
                </p:cNvPr>
                <p:cNvPicPr/>
                <p:nvPr/>
              </p:nvPicPr>
              <p:blipFill>
                <a:blip r:embed="rId12"/>
                <a:stretch>
                  <a:fillRect/>
                </a:stretch>
              </p:blipFill>
              <p:spPr>
                <a:xfrm>
                  <a:off x="8548181" y="27392"/>
                  <a:ext cx="114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4A361657-0482-4AF5-A07F-7C3E2871736E}"/>
                    </a:ext>
                  </a:extLst>
                </p14:cNvPr>
                <p14:cNvContentPartPr/>
                <p14:nvPr/>
              </p14:nvContentPartPr>
              <p14:xfrm>
                <a:off x="8662301" y="52592"/>
                <a:ext cx="186480" cy="74160"/>
              </p14:xfrm>
            </p:contentPart>
          </mc:Choice>
          <mc:Fallback>
            <p:pic>
              <p:nvPicPr>
                <p:cNvPr id="15" name="Freihand 14">
                  <a:extLst>
                    <a:ext uri="{FF2B5EF4-FFF2-40B4-BE49-F238E27FC236}">
                      <a16:creationId xmlns:a16="http://schemas.microsoft.com/office/drawing/2014/main" id="{4A361657-0482-4AF5-A07F-7C3E2871736E}"/>
                    </a:ext>
                  </a:extLst>
                </p:cNvPr>
                <p:cNvPicPr/>
                <p:nvPr/>
              </p:nvPicPr>
              <p:blipFill>
                <a:blip r:embed="rId14"/>
                <a:stretch>
                  <a:fillRect/>
                </a:stretch>
              </p:blipFill>
              <p:spPr>
                <a:xfrm>
                  <a:off x="8657981" y="48272"/>
                  <a:ext cx="19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B96D35E5-4492-49DD-BD7F-995BE9664796}"/>
                    </a:ext>
                  </a:extLst>
                </p14:cNvPr>
                <p14:cNvContentPartPr/>
                <p14:nvPr/>
              </p14:nvContentPartPr>
              <p14:xfrm>
                <a:off x="8867501" y="30632"/>
                <a:ext cx="178560" cy="92520"/>
              </p14:xfrm>
            </p:contentPart>
          </mc:Choice>
          <mc:Fallback>
            <p:pic>
              <p:nvPicPr>
                <p:cNvPr id="16" name="Freihand 15">
                  <a:extLst>
                    <a:ext uri="{FF2B5EF4-FFF2-40B4-BE49-F238E27FC236}">
                      <a16:creationId xmlns:a16="http://schemas.microsoft.com/office/drawing/2014/main" id="{B96D35E5-4492-49DD-BD7F-995BE9664796}"/>
                    </a:ext>
                  </a:extLst>
                </p:cNvPr>
                <p:cNvPicPr/>
                <p:nvPr/>
              </p:nvPicPr>
              <p:blipFill>
                <a:blip r:embed="rId16"/>
                <a:stretch>
                  <a:fillRect/>
                </a:stretch>
              </p:blipFill>
              <p:spPr>
                <a:xfrm>
                  <a:off x="8863181" y="26312"/>
                  <a:ext cx="187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BC9B2111-5590-4C7E-AAFA-6889D0C28ADA}"/>
                    </a:ext>
                  </a:extLst>
                </p14:cNvPr>
                <p14:cNvContentPartPr/>
                <p14:nvPr/>
              </p14:nvContentPartPr>
              <p14:xfrm>
                <a:off x="9262061" y="13712"/>
                <a:ext cx="81000" cy="104760"/>
              </p14:xfrm>
            </p:contentPart>
          </mc:Choice>
          <mc:Fallback>
            <p:pic>
              <p:nvPicPr>
                <p:cNvPr id="17" name="Freihand 16">
                  <a:extLst>
                    <a:ext uri="{FF2B5EF4-FFF2-40B4-BE49-F238E27FC236}">
                      <a16:creationId xmlns:a16="http://schemas.microsoft.com/office/drawing/2014/main" id="{BC9B2111-5590-4C7E-AAFA-6889D0C28ADA}"/>
                    </a:ext>
                  </a:extLst>
                </p:cNvPr>
                <p:cNvPicPr/>
                <p:nvPr/>
              </p:nvPicPr>
              <p:blipFill>
                <a:blip r:embed="rId18"/>
                <a:stretch>
                  <a:fillRect/>
                </a:stretch>
              </p:blipFill>
              <p:spPr>
                <a:xfrm>
                  <a:off x="9257741" y="9392"/>
                  <a:ext cx="89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3604078C-7E8A-4741-8175-BF1EA6CE5334}"/>
                    </a:ext>
                  </a:extLst>
                </p14:cNvPr>
                <p14:cNvContentPartPr/>
                <p14:nvPr/>
              </p14:nvContentPartPr>
              <p14:xfrm>
                <a:off x="9259181" y="84992"/>
                <a:ext cx="132120" cy="19080"/>
              </p14:xfrm>
            </p:contentPart>
          </mc:Choice>
          <mc:Fallback>
            <p:pic>
              <p:nvPicPr>
                <p:cNvPr id="19" name="Freihand 18">
                  <a:extLst>
                    <a:ext uri="{FF2B5EF4-FFF2-40B4-BE49-F238E27FC236}">
                      <a16:creationId xmlns:a16="http://schemas.microsoft.com/office/drawing/2014/main" id="{3604078C-7E8A-4741-8175-BF1EA6CE5334}"/>
                    </a:ext>
                  </a:extLst>
                </p:cNvPr>
                <p:cNvPicPr/>
                <p:nvPr/>
              </p:nvPicPr>
              <p:blipFill>
                <a:blip r:embed="rId20"/>
                <a:stretch>
                  <a:fillRect/>
                </a:stretch>
              </p:blipFill>
              <p:spPr>
                <a:xfrm>
                  <a:off x="9254861" y="80672"/>
                  <a:ext cx="140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2E3656DF-4A27-481D-BE2C-665B788A179A}"/>
                    </a:ext>
                  </a:extLst>
                </p14:cNvPr>
                <p14:cNvContentPartPr/>
                <p14:nvPr/>
              </p14:nvContentPartPr>
              <p14:xfrm>
                <a:off x="9396341" y="7232"/>
                <a:ext cx="117000" cy="114840"/>
              </p14:xfrm>
            </p:contentPart>
          </mc:Choice>
          <mc:Fallback>
            <p:pic>
              <p:nvPicPr>
                <p:cNvPr id="20" name="Freihand 19">
                  <a:extLst>
                    <a:ext uri="{FF2B5EF4-FFF2-40B4-BE49-F238E27FC236}">
                      <a16:creationId xmlns:a16="http://schemas.microsoft.com/office/drawing/2014/main" id="{2E3656DF-4A27-481D-BE2C-665B788A179A}"/>
                    </a:ext>
                  </a:extLst>
                </p:cNvPr>
                <p:cNvPicPr/>
                <p:nvPr/>
              </p:nvPicPr>
              <p:blipFill>
                <a:blip r:embed="rId22"/>
                <a:stretch>
                  <a:fillRect/>
                </a:stretch>
              </p:blipFill>
              <p:spPr>
                <a:xfrm>
                  <a:off x="9392021" y="2912"/>
                  <a:ext cx="125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0DD4DCE2-6AC0-4E9A-8A6A-0BBEDDEBD434}"/>
                    </a:ext>
                  </a:extLst>
                </p14:cNvPr>
                <p14:cNvContentPartPr/>
                <p14:nvPr/>
              </p14:nvContentPartPr>
              <p14:xfrm>
                <a:off x="9662021" y="19472"/>
                <a:ext cx="294120" cy="104760"/>
              </p14:xfrm>
            </p:contentPart>
          </mc:Choice>
          <mc:Fallback>
            <p:pic>
              <p:nvPicPr>
                <p:cNvPr id="21" name="Freihand 20">
                  <a:extLst>
                    <a:ext uri="{FF2B5EF4-FFF2-40B4-BE49-F238E27FC236}">
                      <a16:creationId xmlns:a16="http://schemas.microsoft.com/office/drawing/2014/main" id="{0DD4DCE2-6AC0-4E9A-8A6A-0BBEDDEBD434}"/>
                    </a:ext>
                  </a:extLst>
                </p:cNvPr>
                <p:cNvPicPr/>
                <p:nvPr/>
              </p:nvPicPr>
              <p:blipFill>
                <a:blip r:embed="rId24"/>
                <a:stretch>
                  <a:fillRect/>
                </a:stretch>
              </p:blipFill>
              <p:spPr>
                <a:xfrm>
                  <a:off x="9657701" y="15152"/>
                  <a:ext cx="30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9BD9480F-F515-44C1-BE24-B194B0CD7CEF}"/>
                    </a:ext>
                  </a:extLst>
                </p14:cNvPr>
                <p14:cNvContentPartPr/>
                <p14:nvPr/>
              </p14:nvContentPartPr>
              <p14:xfrm>
                <a:off x="9808181" y="-6088"/>
                <a:ext cx="36360" cy="16920"/>
              </p14:xfrm>
            </p:contentPart>
          </mc:Choice>
          <mc:Fallback>
            <p:pic>
              <p:nvPicPr>
                <p:cNvPr id="24" name="Freihand 23">
                  <a:extLst>
                    <a:ext uri="{FF2B5EF4-FFF2-40B4-BE49-F238E27FC236}">
                      <a16:creationId xmlns:a16="http://schemas.microsoft.com/office/drawing/2014/main" id="{9BD9480F-F515-44C1-BE24-B194B0CD7CEF}"/>
                    </a:ext>
                  </a:extLst>
                </p:cNvPr>
                <p:cNvPicPr/>
                <p:nvPr/>
              </p:nvPicPr>
              <p:blipFill>
                <a:blip r:embed="rId26"/>
                <a:stretch>
                  <a:fillRect/>
                </a:stretch>
              </p:blipFill>
              <p:spPr>
                <a:xfrm>
                  <a:off x="9803861" y="-10408"/>
                  <a:ext cx="45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9ACEB179-E533-4FAB-AB5E-6AFD89CE98DE}"/>
                    </a:ext>
                  </a:extLst>
                </p14:cNvPr>
                <p14:cNvContentPartPr/>
                <p14:nvPr/>
              </p14:nvContentPartPr>
              <p14:xfrm>
                <a:off x="9928421" y="31712"/>
                <a:ext cx="65160" cy="74520"/>
              </p14:xfrm>
            </p:contentPart>
          </mc:Choice>
          <mc:Fallback>
            <p:pic>
              <p:nvPicPr>
                <p:cNvPr id="29" name="Freihand 28">
                  <a:extLst>
                    <a:ext uri="{FF2B5EF4-FFF2-40B4-BE49-F238E27FC236}">
                      <a16:creationId xmlns:a16="http://schemas.microsoft.com/office/drawing/2014/main" id="{9ACEB179-E533-4FAB-AB5E-6AFD89CE98DE}"/>
                    </a:ext>
                  </a:extLst>
                </p:cNvPr>
                <p:cNvPicPr/>
                <p:nvPr/>
              </p:nvPicPr>
              <p:blipFill>
                <a:blip r:embed="rId28"/>
                <a:stretch>
                  <a:fillRect/>
                </a:stretch>
              </p:blipFill>
              <p:spPr>
                <a:xfrm>
                  <a:off x="9924101" y="27392"/>
                  <a:ext cx="73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B71FA6BB-F523-4B34-A4AF-3CCA80EFD5AF}"/>
                    </a:ext>
                  </a:extLst>
                </p14:cNvPr>
                <p14:cNvContentPartPr/>
                <p14:nvPr/>
              </p14:nvContentPartPr>
              <p14:xfrm>
                <a:off x="10015541" y="-14368"/>
                <a:ext cx="154800" cy="119160"/>
              </p14:xfrm>
            </p:contentPart>
          </mc:Choice>
          <mc:Fallback>
            <p:pic>
              <p:nvPicPr>
                <p:cNvPr id="30" name="Freihand 29">
                  <a:extLst>
                    <a:ext uri="{FF2B5EF4-FFF2-40B4-BE49-F238E27FC236}">
                      <a16:creationId xmlns:a16="http://schemas.microsoft.com/office/drawing/2014/main" id="{B71FA6BB-F523-4B34-A4AF-3CCA80EFD5AF}"/>
                    </a:ext>
                  </a:extLst>
                </p:cNvPr>
                <p:cNvPicPr/>
                <p:nvPr/>
              </p:nvPicPr>
              <p:blipFill>
                <a:blip r:embed="rId30"/>
                <a:stretch>
                  <a:fillRect/>
                </a:stretch>
              </p:blipFill>
              <p:spPr>
                <a:xfrm>
                  <a:off x="10011221" y="-18688"/>
                  <a:ext cx="163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13FEA47A-F200-4BCA-9622-9A61023953D1}"/>
                    </a:ext>
                  </a:extLst>
                </p14:cNvPr>
                <p14:cNvContentPartPr/>
                <p14:nvPr/>
              </p14:nvContentPartPr>
              <p14:xfrm>
                <a:off x="10278341" y="66992"/>
                <a:ext cx="259200" cy="53640"/>
              </p14:xfrm>
            </p:contentPart>
          </mc:Choice>
          <mc:Fallback>
            <p:pic>
              <p:nvPicPr>
                <p:cNvPr id="31" name="Freihand 30">
                  <a:extLst>
                    <a:ext uri="{FF2B5EF4-FFF2-40B4-BE49-F238E27FC236}">
                      <a16:creationId xmlns:a16="http://schemas.microsoft.com/office/drawing/2014/main" id="{13FEA47A-F200-4BCA-9622-9A61023953D1}"/>
                    </a:ext>
                  </a:extLst>
                </p:cNvPr>
                <p:cNvPicPr/>
                <p:nvPr/>
              </p:nvPicPr>
              <p:blipFill>
                <a:blip r:embed="rId32"/>
                <a:stretch>
                  <a:fillRect/>
                </a:stretch>
              </p:blipFill>
              <p:spPr>
                <a:xfrm>
                  <a:off x="10274021" y="62672"/>
                  <a:ext cx="267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C6F7226C-ACD7-423E-BE73-671C940C755E}"/>
                    </a:ext>
                  </a:extLst>
                </p14:cNvPr>
                <p14:cNvContentPartPr/>
                <p14:nvPr/>
              </p14:nvContentPartPr>
              <p14:xfrm>
                <a:off x="10444301" y="6872"/>
                <a:ext cx="10800" cy="18720"/>
              </p14:xfrm>
            </p:contentPart>
          </mc:Choice>
          <mc:Fallback>
            <p:pic>
              <p:nvPicPr>
                <p:cNvPr id="32" name="Freihand 31">
                  <a:extLst>
                    <a:ext uri="{FF2B5EF4-FFF2-40B4-BE49-F238E27FC236}">
                      <a16:creationId xmlns:a16="http://schemas.microsoft.com/office/drawing/2014/main" id="{C6F7226C-ACD7-423E-BE73-671C940C755E}"/>
                    </a:ext>
                  </a:extLst>
                </p:cNvPr>
                <p:cNvPicPr/>
                <p:nvPr/>
              </p:nvPicPr>
              <p:blipFill>
                <a:blip r:embed="rId34"/>
                <a:stretch>
                  <a:fillRect/>
                </a:stretch>
              </p:blipFill>
              <p:spPr>
                <a:xfrm>
                  <a:off x="10439981" y="2552"/>
                  <a:ext cx="1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105ECEEA-018C-4DEB-B7F7-4EA02812B069}"/>
                    </a:ext>
                  </a:extLst>
                </p14:cNvPr>
                <p14:cNvContentPartPr/>
                <p14:nvPr/>
              </p14:nvContentPartPr>
              <p14:xfrm>
                <a:off x="10714661" y="15152"/>
                <a:ext cx="140760" cy="113760"/>
              </p14:xfrm>
            </p:contentPart>
          </mc:Choice>
          <mc:Fallback>
            <p:pic>
              <p:nvPicPr>
                <p:cNvPr id="33" name="Freihand 32">
                  <a:extLst>
                    <a:ext uri="{FF2B5EF4-FFF2-40B4-BE49-F238E27FC236}">
                      <a16:creationId xmlns:a16="http://schemas.microsoft.com/office/drawing/2014/main" id="{105ECEEA-018C-4DEB-B7F7-4EA02812B069}"/>
                    </a:ext>
                  </a:extLst>
                </p:cNvPr>
                <p:cNvPicPr/>
                <p:nvPr/>
              </p:nvPicPr>
              <p:blipFill>
                <a:blip r:embed="rId36"/>
                <a:stretch>
                  <a:fillRect/>
                </a:stretch>
              </p:blipFill>
              <p:spPr>
                <a:xfrm>
                  <a:off x="10710341" y="10832"/>
                  <a:ext cx="149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B7871E11-89B8-4454-90EF-9280F28EEEF5}"/>
                    </a:ext>
                  </a:extLst>
                </p14:cNvPr>
                <p14:cNvContentPartPr/>
                <p14:nvPr/>
              </p14:nvContentPartPr>
              <p14:xfrm>
                <a:off x="10869101" y="32432"/>
                <a:ext cx="43920" cy="58680"/>
              </p14:xfrm>
            </p:contentPart>
          </mc:Choice>
          <mc:Fallback>
            <p:pic>
              <p:nvPicPr>
                <p:cNvPr id="34" name="Freihand 33">
                  <a:extLst>
                    <a:ext uri="{FF2B5EF4-FFF2-40B4-BE49-F238E27FC236}">
                      <a16:creationId xmlns:a16="http://schemas.microsoft.com/office/drawing/2014/main" id="{B7871E11-89B8-4454-90EF-9280F28EEEF5}"/>
                    </a:ext>
                  </a:extLst>
                </p:cNvPr>
                <p:cNvPicPr/>
                <p:nvPr/>
              </p:nvPicPr>
              <p:blipFill>
                <a:blip r:embed="rId38"/>
                <a:stretch>
                  <a:fillRect/>
                </a:stretch>
              </p:blipFill>
              <p:spPr>
                <a:xfrm>
                  <a:off x="10864781" y="28112"/>
                  <a:ext cx="52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E2EA187B-B47D-4B61-86DB-5B8930B794EA}"/>
                    </a:ext>
                  </a:extLst>
                </p14:cNvPr>
                <p14:cNvContentPartPr/>
                <p14:nvPr/>
              </p14:nvContentPartPr>
              <p14:xfrm>
                <a:off x="10934261" y="-10768"/>
                <a:ext cx="115200" cy="127080"/>
              </p14:xfrm>
            </p:contentPart>
          </mc:Choice>
          <mc:Fallback>
            <p:pic>
              <p:nvPicPr>
                <p:cNvPr id="37" name="Freihand 36">
                  <a:extLst>
                    <a:ext uri="{FF2B5EF4-FFF2-40B4-BE49-F238E27FC236}">
                      <a16:creationId xmlns:a16="http://schemas.microsoft.com/office/drawing/2014/main" id="{E2EA187B-B47D-4B61-86DB-5B8930B794EA}"/>
                    </a:ext>
                  </a:extLst>
                </p:cNvPr>
                <p:cNvPicPr/>
                <p:nvPr/>
              </p:nvPicPr>
              <p:blipFill>
                <a:blip r:embed="rId40"/>
                <a:stretch>
                  <a:fillRect/>
                </a:stretch>
              </p:blipFill>
              <p:spPr>
                <a:xfrm>
                  <a:off x="10929941" y="-15088"/>
                  <a:ext cx="123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37960512-D01A-4C43-8E75-606DA8FC9505}"/>
                    </a:ext>
                  </a:extLst>
                </p14:cNvPr>
                <p14:cNvContentPartPr/>
                <p14:nvPr/>
              </p14:nvContentPartPr>
              <p14:xfrm>
                <a:off x="11054501" y="-328"/>
                <a:ext cx="200520" cy="99720"/>
              </p14:xfrm>
            </p:contentPart>
          </mc:Choice>
          <mc:Fallback>
            <p:pic>
              <p:nvPicPr>
                <p:cNvPr id="45" name="Freihand 44">
                  <a:extLst>
                    <a:ext uri="{FF2B5EF4-FFF2-40B4-BE49-F238E27FC236}">
                      <a16:creationId xmlns:a16="http://schemas.microsoft.com/office/drawing/2014/main" id="{37960512-D01A-4C43-8E75-606DA8FC9505}"/>
                    </a:ext>
                  </a:extLst>
                </p:cNvPr>
                <p:cNvPicPr/>
                <p:nvPr/>
              </p:nvPicPr>
              <p:blipFill>
                <a:blip r:embed="rId42"/>
                <a:stretch>
                  <a:fillRect/>
                </a:stretch>
              </p:blipFill>
              <p:spPr>
                <a:xfrm>
                  <a:off x="11050181" y="-4648"/>
                  <a:ext cx="209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DF13A9FD-7BCA-45F0-8640-3F45D21BB1B8}"/>
                    </a:ext>
                  </a:extLst>
                </p14:cNvPr>
                <p14:cNvContentPartPr/>
                <p14:nvPr/>
              </p14:nvContentPartPr>
              <p14:xfrm>
                <a:off x="11356541" y="3272"/>
                <a:ext cx="353880" cy="275040"/>
              </p14:xfrm>
            </p:contentPart>
          </mc:Choice>
          <mc:Fallback>
            <p:pic>
              <p:nvPicPr>
                <p:cNvPr id="46" name="Freihand 45">
                  <a:extLst>
                    <a:ext uri="{FF2B5EF4-FFF2-40B4-BE49-F238E27FC236}">
                      <a16:creationId xmlns:a16="http://schemas.microsoft.com/office/drawing/2014/main" id="{DF13A9FD-7BCA-45F0-8640-3F45D21BB1B8}"/>
                    </a:ext>
                  </a:extLst>
                </p:cNvPr>
                <p:cNvPicPr/>
                <p:nvPr/>
              </p:nvPicPr>
              <p:blipFill>
                <a:blip r:embed="rId44"/>
                <a:stretch>
                  <a:fillRect/>
                </a:stretch>
              </p:blipFill>
              <p:spPr>
                <a:xfrm>
                  <a:off x="11352221" y="-1048"/>
                  <a:ext cx="3625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2" name="Freihand 51">
                  <a:extLst>
                    <a:ext uri="{FF2B5EF4-FFF2-40B4-BE49-F238E27FC236}">
                      <a16:creationId xmlns:a16="http://schemas.microsoft.com/office/drawing/2014/main" id="{55DB1613-5C6A-4C3F-B31B-24B45582FE2A}"/>
                    </a:ext>
                  </a:extLst>
                </p14:cNvPr>
                <p14:cNvContentPartPr/>
                <p14:nvPr/>
              </p14:nvContentPartPr>
              <p14:xfrm>
                <a:off x="8171621" y="313952"/>
                <a:ext cx="139680" cy="24840"/>
              </p14:xfrm>
            </p:contentPart>
          </mc:Choice>
          <mc:Fallback>
            <p:pic>
              <p:nvPicPr>
                <p:cNvPr id="52" name="Freihand 51">
                  <a:extLst>
                    <a:ext uri="{FF2B5EF4-FFF2-40B4-BE49-F238E27FC236}">
                      <a16:creationId xmlns:a16="http://schemas.microsoft.com/office/drawing/2014/main" id="{55DB1613-5C6A-4C3F-B31B-24B45582FE2A}"/>
                    </a:ext>
                  </a:extLst>
                </p:cNvPr>
                <p:cNvPicPr/>
                <p:nvPr/>
              </p:nvPicPr>
              <p:blipFill>
                <a:blip r:embed="rId46"/>
                <a:stretch>
                  <a:fillRect/>
                </a:stretch>
              </p:blipFill>
              <p:spPr>
                <a:xfrm>
                  <a:off x="8167301" y="309632"/>
                  <a:ext cx="148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2EC09BD1-8FC3-40FA-9681-5D770C9D5092}"/>
                    </a:ext>
                  </a:extLst>
                </p14:cNvPr>
                <p14:cNvContentPartPr/>
                <p14:nvPr/>
              </p14:nvContentPartPr>
              <p14:xfrm>
                <a:off x="8348741" y="291272"/>
                <a:ext cx="73080" cy="90360"/>
              </p14:xfrm>
            </p:contentPart>
          </mc:Choice>
          <mc:Fallback>
            <p:pic>
              <p:nvPicPr>
                <p:cNvPr id="54" name="Freihand 53">
                  <a:extLst>
                    <a:ext uri="{FF2B5EF4-FFF2-40B4-BE49-F238E27FC236}">
                      <a16:creationId xmlns:a16="http://schemas.microsoft.com/office/drawing/2014/main" id="{2EC09BD1-8FC3-40FA-9681-5D770C9D5092}"/>
                    </a:ext>
                  </a:extLst>
                </p:cNvPr>
                <p:cNvPicPr/>
                <p:nvPr/>
              </p:nvPicPr>
              <p:blipFill>
                <a:blip r:embed="rId48"/>
                <a:stretch>
                  <a:fillRect/>
                </a:stretch>
              </p:blipFill>
              <p:spPr>
                <a:xfrm>
                  <a:off x="8344421" y="286952"/>
                  <a:ext cx="81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7" name="Freihand 56">
                  <a:extLst>
                    <a:ext uri="{FF2B5EF4-FFF2-40B4-BE49-F238E27FC236}">
                      <a16:creationId xmlns:a16="http://schemas.microsoft.com/office/drawing/2014/main" id="{F87D4A6E-8778-4065-842F-FA94E5BF4B55}"/>
                    </a:ext>
                  </a:extLst>
                </p14:cNvPr>
                <p14:cNvContentPartPr/>
                <p14:nvPr/>
              </p14:nvContentPartPr>
              <p14:xfrm>
                <a:off x="8550341" y="241232"/>
                <a:ext cx="207360" cy="96480"/>
              </p14:xfrm>
            </p:contentPart>
          </mc:Choice>
          <mc:Fallback>
            <p:pic>
              <p:nvPicPr>
                <p:cNvPr id="57" name="Freihand 56">
                  <a:extLst>
                    <a:ext uri="{FF2B5EF4-FFF2-40B4-BE49-F238E27FC236}">
                      <a16:creationId xmlns:a16="http://schemas.microsoft.com/office/drawing/2014/main" id="{F87D4A6E-8778-4065-842F-FA94E5BF4B55}"/>
                    </a:ext>
                  </a:extLst>
                </p:cNvPr>
                <p:cNvPicPr/>
                <p:nvPr/>
              </p:nvPicPr>
              <p:blipFill>
                <a:blip r:embed="rId50"/>
                <a:stretch>
                  <a:fillRect/>
                </a:stretch>
              </p:blipFill>
              <p:spPr>
                <a:xfrm>
                  <a:off x="8546021" y="236912"/>
                  <a:ext cx="216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9" name="Freihand 58">
                  <a:extLst>
                    <a:ext uri="{FF2B5EF4-FFF2-40B4-BE49-F238E27FC236}">
                      <a16:creationId xmlns:a16="http://schemas.microsoft.com/office/drawing/2014/main" id="{BBEF54DC-CEC7-4BF7-ADA7-DCDF1A7408C6}"/>
                    </a:ext>
                  </a:extLst>
                </p14:cNvPr>
                <p14:cNvContentPartPr/>
                <p14:nvPr/>
              </p14:nvContentPartPr>
              <p14:xfrm>
                <a:off x="8756621" y="230432"/>
                <a:ext cx="17640" cy="6120"/>
              </p14:xfrm>
            </p:contentPart>
          </mc:Choice>
          <mc:Fallback>
            <p:pic>
              <p:nvPicPr>
                <p:cNvPr id="59" name="Freihand 58">
                  <a:extLst>
                    <a:ext uri="{FF2B5EF4-FFF2-40B4-BE49-F238E27FC236}">
                      <a16:creationId xmlns:a16="http://schemas.microsoft.com/office/drawing/2014/main" id="{BBEF54DC-CEC7-4BF7-ADA7-DCDF1A7408C6}"/>
                    </a:ext>
                  </a:extLst>
                </p:cNvPr>
                <p:cNvPicPr/>
                <p:nvPr/>
              </p:nvPicPr>
              <p:blipFill>
                <a:blip r:embed="rId52"/>
                <a:stretch>
                  <a:fillRect/>
                </a:stretch>
              </p:blipFill>
              <p:spPr>
                <a:xfrm>
                  <a:off x="8752301" y="226112"/>
                  <a:ext cx="26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0" name="Freihand 59">
                  <a:extLst>
                    <a:ext uri="{FF2B5EF4-FFF2-40B4-BE49-F238E27FC236}">
                      <a16:creationId xmlns:a16="http://schemas.microsoft.com/office/drawing/2014/main" id="{51D173EF-A01B-47B5-A5E9-6509A7130EA9}"/>
                    </a:ext>
                  </a:extLst>
                </p14:cNvPr>
                <p14:cNvContentPartPr/>
                <p14:nvPr/>
              </p14:nvContentPartPr>
              <p14:xfrm>
                <a:off x="8829341" y="223232"/>
                <a:ext cx="78120" cy="115200"/>
              </p14:xfrm>
            </p:contentPart>
          </mc:Choice>
          <mc:Fallback>
            <p:pic>
              <p:nvPicPr>
                <p:cNvPr id="60" name="Freihand 59">
                  <a:extLst>
                    <a:ext uri="{FF2B5EF4-FFF2-40B4-BE49-F238E27FC236}">
                      <a16:creationId xmlns:a16="http://schemas.microsoft.com/office/drawing/2014/main" id="{51D173EF-A01B-47B5-A5E9-6509A7130EA9}"/>
                    </a:ext>
                  </a:extLst>
                </p:cNvPr>
                <p:cNvPicPr/>
                <p:nvPr/>
              </p:nvPicPr>
              <p:blipFill>
                <a:blip r:embed="rId54"/>
                <a:stretch>
                  <a:fillRect/>
                </a:stretch>
              </p:blipFill>
              <p:spPr>
                <a:xfrm>
                  <a:off x="8825021" y="218912"/>
                  <a:ext cx="86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1" name="Freihand 60">
                  <a:extLst>
                    <a:ext uri="{FF2B5EF4-FFF2-40B4-BE49-F238E27FC236}">
                      <a16:creationId xmlns:a16="http://schemas.microsoft.com/office/drawing/2014/main" id="{5C76B330-7F94-43F3-A24C-52363C5D0B8E}"/>
                    </a:ext>
                  </a:extLst>
                </p14:cNvPr>
                <p14:cNvContentPartPr/>
                <p14:nvPr/>
              </p14:nvContentPartPr>
              <p14:xfrm>
                <a:off x="8921861" y="213152"/>
                <a:ext cx="202680" cy="100080"/>
              </p14:xfrm>
            </p:contentPart>
          </mc:Choice>
          <mc:Fallback>
            <p:pic>
              <p:nvPicPr>
                <p:cNvPr id="61" name="Freihand 60">
                  <a:extLst>
                    <a:ext uri="{FF2B5EF4-FFF2-40B4-BE49-F238E27FC236}">
                      <a16:creationId xmlns:a16="http://schemas.microsoft.com/office/drawing/2014/main" id="{5C76B330-7F94-43F3-A24C-52363C5D0B8E}"/>
                    </a:ext>
                  </a:extLst>
                </p:cNvPr>
                <p:cNvPicPr/>
                <p:nvPr/>
              </p:nvPicPr>
              <p:blipFill>
                <a:blip r:embed="rId56"/>
                <a:stretch>
                  <a:fillRect/>
                </a:stretch>
              </p:blipFill>
              <p:spPr>
                <a:xfrm>
                  <a:off x="8917541" y="208832"/>
                  <a:ext cx="211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2" name="Freihand 61">
                  <a:extLst>
                    <a:ext uri="{FF2B5EF4-FFF2-40B4-BE49-F238E27FC236}">
                      <a16:creationId xmlns:a16="http://schemas.microsoft.com/office/drawing/2014/main" id="{524F777F-A3E7-4684-94C0-43A95F9A0603}"/>
                    </a:ext>
                  </a:extLst>
                </p14:cNvPr>
                <p14:cNvContentPartPr/>
                <p14:nvPr/>
              </p14:nvContentPartPr>
              <p14:xfrm>
                <a:off x="9088901" y="178232"/>
                <a:ext cx="228960" cy="123120"/>
              </p14:xfrm>
            </p:contentPart>
          </mc:Choice>
          <mc:Fallback>
            <p:pic>
              <p:nvPicPr>
                <p:cNvPr id="62" name="Freihand 61">
                  <a:extLst>
                    <a:ext uri="{FF2B5EF4-FFF2-40B4-BE49-F238E27FC236}">
                      <a16:creationId xmlns:a16="http://schemas.microsoft.com/office/drawing/2014/main" id="{524F777F-A3E7-4684-94C0-43A95F9A0603}"/>
                    </a:ext>
                  </a:extLst>
                </p:cNvPr>
                <p:cNvPicPr/>
                <p:nvPr/>
              </p:nvPicPr>
              <p:blipFill>
                <a:blip r:embed="rId58"/>
                <a:stretch>
                  <a:fillRect/>
                </a:stretch>
              </p:blipFill>
              <p:spPr>
                <a:xfrm>
                  <a:off x="9084581" y="173912"/>
                  <a:ext cx="237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3" name="Freihand 62">
                  <a:extLst>
                    <a:ext uri="{FF2B5EF4-FFF2-40B4-BE49-F238E27FC236}">
                      <a16:creationId xmlns:a16="http://schemas.microsoft.com/office/drawing/2014/main" id="{61E3ACC7-E086-4EDF-82C7-5C0000D1B915}"/>
                    </a:ext>
                  </a:extLst>
                </p14:cNvPr>
                <p14:cNvContentPartPr/>
                <p14:nvPr/>
              </p14:nvContentPartPr>
              <p14:xfrm>
                <a:off x="9340181" y="233312"/>
                <a:ext cx="205200" cy="58320"/>
              </p14:xfrm>
            </p:contentPart>
          </mc:Choice>
          <mc:Fallback>
            <p:pic>
              <p:nvPicPr>
                <p:cNvPr id="63" name="Freihand 62">
                  <a:extLst>
                    <a:ext uri="{FF2B5EF4-FFF2-40B4-BE49-F238E27FC236}">
                      <a16:creationId xmlns:a16="http://schemas.microsoft.com/office/drawing/2014/main" id="{61E3ACC7-E086-4EDF-82C7-5C0000D1B915}"/>
                    </a:ext>
                  </a:extLst>
                </p:cNvPr>
                <p:cNvPicPr/>
                <p:nvPr/>
              </p:nvPicPr>
              <p:blipFill>
                <a:blip r:embed="rId60"/>
                <a:stretch>
                  <a:fillRect/>
                </a:stretch>
              </p:blipFill>
              <p:spPr>
                <a:xfrm>
                  <a:off x="9335861" y="228992"/>
                  <a:ext cx="213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4" name="Freihand 63">
                  <a:extLst>
                    <a:ext uri="{FF2B5EF4-FFF2-40B4-BE49-F238E27FC236}">
                      <a16:creationId xmlns:a16="http://schemas.microsoft.com/office/drawing/2014/main" id="{CE2CCA40-B9E4-4739-9BA4-EDECC5118550}"/>
                    </a:ext>
                  </a:extLst>
                </p14:cNvPr>
                <p14:cNvContentPartPr/>
                <p14:nvPr/>
              </p14:nvContentPartPr>
              <p14:xfrm>
                <a:off x="9569861" y="213152"/>
                <a:ext cx="48240" cy="57240"/>
              </p14:xfrm>
            </p:contentPart>
          </mc:Choice>
          <mc:Fallback>
            <p:pic>
              <p:nvPicPr>
                <p:cNvPr id="64" name="Freihand 63">
                  <a:extLst>
                    <a:ext uri="{FF2B5EF4-FFF2-40B4-BE49-F238E27FC236}">
                      <a16:creationId xmlns:a16="http://schemas.microsoft.com/office/drawing/2014/main" id="{CE2CCA40-B9E4-4739-9BA4-EDECC5118550}"/>
                    </a:ext>
                  </a:extLst>
                </p:cNvPr>
                <p:cNvPicPr/>
                <p:nvPr/>
              </p:nvPicPr>
              <p:blipFill>
                <a:blip r:embed="rId62"/>
                <a:stretch>
                  <a:fillRect/>
                </a:stretch>
              </p:blipFill>
              <p:spPr>
                <a:xfrm>
                  <a:off x="9565541" y="208832"/>
                  <a:ext cx="56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08DB669E-43D4-483C-BFD6-4830835CC0F9}"/>
                    </a:ext>
                  </a:extLst>
                </p14:cNvPr>
                <p14:cNvContentPartPr/>
                <p14:nvPr/>
              </p14:nvContentPartPr>
              <p14:xfrm>
                <a:off x="9641141" y="213152"/>
                <a:ext cx="106200" cy="177480"/>
              </p14:xfrm>
            </p:contentPart>
          </mc:Choice>
          <mc:Fallback>
            <p:pic>
              <p:nvPicPr>
                <p:cNvPr id="67" name="Freihand 66">
                  <a:extLst>
                    <a:ext uri="{FF2B5EF4-FFF2-40B4-BE49-F238E27FC236}">
                      <a16:creationId xmlns:a16="http://schemas.microsoft.com/office/drawing/2014/main" id="{08DB669E-43D4-483C-BFD6-4830835CC0F9}"/>
                    </a:ext>
                  </a:extLst>
                </p:cNvPr>
                <p:cNvPicPr/>
                <p:nvPr/>
              </p:nvPicPr>
              <p:blipFill>
                <a:blip r:embed="rId64"/>
                <a:stretch>
                  <a:fillRect/>
                </a:stretch>
              </p:blipFill>
              <p:spPr>
                <a:xfrm>
                  <a:off x="9636821" y="208832"/>
                  <a:ext cx="114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1" name="Freihand 70">
                  <a:extLst>
                    <a:ext uri="{FF2B5EF4-FFF2-40B4-BE49-F238E27FC236}">
                      <a16:creationId xmlns:a16="http://schemas.microsoft.com/office/drawing/2014/main" id="{441D9C2D-43DF-49F9-8053-78C06DF2A60D}"/>
                    </a:ext>
                  </a:extLst>
                </p14:cNvPr>
                <p14:cNvContentPartPr/>
                <p14:nvPr/>
              </p14:nvContentPartPr>
              <p14:xfrm>
                <a:off x="9758501" y="218192"/>
                <a:ext cx="92880" cy="46080"/>
              </p14:xfrm>
            </p:contentPart>
          </mc:Choice>
          <mc:Fallback>
            <p:pic>
              <p:nvPicPr>
                <p:cNvPr id="71" name="Freihand 70">
                  <a:extLst>
                    <a:ext uri="{FF2B5EF4-FFF2-40B4-BE49-F238E27FC236}">
                      <a16:creationId xmlns:a16="http://schemas.microsoft.com/office/drawing/2014/main" id="{441D9C2D-43DF-49F9-8053-78C06DF2A60D}"/>
                    </a:ext>
                  </a:extLst>
                </p:cNvPr>
                <p:cNvPicPr/>
                <p:nvPr/>
              </p:nvPicPr>
              <p:blipFill>
                <a:blip r:embed="rId66"/>
                <a:stretch>
                  <a:fillRect/>
                </a:stretch>
              </p:blipFill>
              <p:spPr>
                <a:xfrm>
                  <a:off x="9754181" y="213872"/>
                  <a:ext cx="101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 name="Freihand 71">
                  <a:extLst>
                    <a:ext uri="{FF2B5EF4-FFF2-40B4-BE49-F238E27FC236}">
                      <a16:creationId xmlns:a16="http://schemas.microsoft.com/office/drawing/2014/main" id="{13C96E9B-044F-4BD2-8C15-F0BE069CDC9B}"/>
                    </a:ext>
                  </a:extLst>
                </p14:cNvPr>
                <p14:cNvContentPartPr/>
                <p14:nvPr/>
              </p14:nvContentPartPr>
              <p14:xfrm>
                <a:off x="9869381" y="169592"/>
                <a:ext cx="63000" cy="96480"/>
              </p14:xfrm>
            </p:contentPart>
          </mc:Choice>
          <mc:Fallback>
            <p:pic>
              <p:nvPicPr>
                <p:cNvPr id="72" name="Freihand 71">
                  <a:extLst>
                    <a:ext uri="{FF2B5EF4-FFF2-40B4-BE49-F238E27FC236}">
                      <a16:creationId xmlns:a16="http://schemas.microsoft.com/office/drawing/2014/main" id="{13C96E9B-044F-4BD2-8C15-F0BE069CDC9B}"/>
                    </a:ext>
                  </a:extLst>
                </p:cNvPr>
                <p:cNvPicPr/>
                <p:nvPr/>
              </p:nvPicPr>
              <p:blipFill>
                <a:blip r:embed="rId68"/>
                <a:stretch>
                  <a:fillRect/>
                </a:stretch>
              </p:blipFill>
              <p:spPr>
                <a:xfrm>
                  <a:off x="9865061" y="165272"/>
                  <a:ext cx="71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3" name="Freihand 72">
                  <a:extLst>
                    <a:ext uri="{FF2B5EF4-FFF2-40B4-BE49-F238E27FC236}">
                      <a16:creationId xmlns:a16="http://schemas.microsoft.com/office/drawing/2014/main" id="{F7FAB603-CD6E-4619-8F05-FC61551CAAF6}"/>
                    </a:ext>
                  </a:extLst>
                </p14:cNvPr>
                <p14:cNvContentPartPr/>
                <p14:nvPr/>
              </p14:nvContentPartPr>
              <p14:xfrm>
                <a:off x="9970541" y="216032"/>
                <a:ext cx="111600" cy="27360"/>
              </p14:xfrm>
            </p:contentPart>
          </mc:Choice>
          <mc:Fallback>
            <p:pic>
              <p:nvPicPr>
                <p:cNvPr id="73" name="Freihand 72">
                  <a:extLst>
                    <a:ext uri="{FF2B5EF4-FFF2-40B4-BE49-F238E27FC236}">
                      <a16:creationId xmlns:a16="http://schemas.microsoft.com/office/drawing/2014/main" id="{F7FAB603-CD6E-4619-8F05-FC61551CAAF6}"/>
                    </a:ext>
                  </a:extLst>
                </p:cNvPr>
                <p:cNvPicPr/>
                <p:nvPr/>
              </p:nvPicPr>
              <p:blipFill>
                <a:blip r:embed="rId70"/>
                <a:stretch>
                  <a:fillRect/>
                </a:stretch>
              </p:blipFill>
              <p:spPr>
                <a:xfrm>
                  <a:off x="9966221" y="211712"/>
                  <a:ext cx="12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8B9465AE-5213-41C9-A1E3-944EB1E65910}"/>
                    </a:ext>
                  </a:extLst>
                </p14:cNvPr>
                <p14:cNvContentPartPr/>
                <p14:nvPr/>
              </p14:nvContentPartPr>
              <p14:xfrm>
                <a:off x="10237301" y="149432"/>
                <a:ext cx="142920" cy="132840"/>
              </p14:xfrm>
            </p:contentPart>
          </mc:Choice>
          <mc:Fallback>
            <p:pic>
              <p:nvPicPr>
                <p:cNvPr id="76" name="Freihand 75">
                  <a:extLst>
                    <a:ext uri="{FF2B5EF4-FFF2-40B4-BE49-F238E27FC236}">
                      <a16:creationId xmlns:a16="http://schemas.microsoft.com/office/drawing/2014/main" id="{8B9465AE-5213-41C9-A1E3-944EB1E65910}"/>
                    </a:ext>
                  </a:extLst>
                </p:cNvPr>
                <p:cNvPicPr/>
                <p:nvPr/>
              </p:nvPicPr>
              <p:blipFill>
                <a:blip r:embed="rId72"/>
                <a:stretch>
                  <a:fillRect/>
                </a:stretch>
              </p:blipFill>
              <p:spPr>
                <a:xfrm>
                  <a:off x="10232981" y="145112"/>
                  <a:ext cx="151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8" name="Freihand 77">
                  <a:extLst>
                    <a:ext uri="{FF2B5EF4-FFF2-40B4-BE49-F238E27FC236}">
                      <a16:creationId xmlns:a16="http://schemas.microsoft.com/office/drawing/2014/main" id="{6E3D1D7E-3085-4769-90B3-2A4CE5D1FFA6}"/>
                    </a:ext>
                  </a:extLst>
                </p14:cNvPr>
                <p14:cNvContentPartPr/>
                <p14:nvPr/>
              </p14:nvContentPartPr>
              <p14:xfrm>
                <a:off x="10487141" y="149792"/>
                <a:ext cx="319680" cy="146880"/>
              </p14:xfrm>
            </p:contentPart>
          </mc:Choice>
          <mc:Fallback>
            <p:pic>
              <p:nvPicPr>
                <p:cNvPr id="78" name="Freihand 77">
                  <a:extLst>
                    <a:ext uri="{FF2B5EF4-FFF2-40B4-BE49-F238E27FC236}">
                      <a16:creationId xmlns:a16="http://schemas.microsoft.com/office/drawing/2014/main" id="{6E3D1D7E-3085-4769-90B3-2A4CE5D1FFA6}"/>
                    </a:ext>
                  </a:extLst>
                </p:cNvPr>
                <p:cNvPicPr/>
                <p:nvPr/>
              </p:nvPicPr>
              <p:blipFill>
                <a:blip r:embed="rId74"/>
                <a:stretch>
                  <a:fillRect/>
                </a:stretch>
              </p:blipFill>
              <p:spPr>
                <a:xfrm>
                  <a:off x="10482821" y="145472"/>
                  <a:ext cx="328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9" name="Freihand 78">
                  <a:extLst>
                    <a:ext uri="{FF2B5EF4-FFF2-40B4-BE49-F238E27FC236}">
                      <a16:creationId xmlns:a16="http://schemas.microsoft.com/office/drawing/2014/main" id="{DEF829A3-CD88-4539-8FEA-B6984F94C402}"/>
                    </a:ext>
                  </a:extLst>
                </p14:cNvPr>
                <p14:cNvContentPartPr/>
                <p14:nvPr/>
              </p14:nvContentPartPr>
              <p14:xfrm>
                <a:off x="10785221" y="161672"/>
                <a:ext cx="360" cy="360"/>
              </p14:xfrm>
            </p:contentPart>
          </mc:Choice>
          <mc:Fallback>
            <p:pic>
              <p:nvPicPr>
                <p:cNvPr id="79" name="Freihand 78">
                  <a:extLst>
                    <a:ext uri="{FF2B5EF4-FFF2-40B4-BE49-F238E27FC236}">
                      <a16:creationId xmlns:a16="http://schemas.microsoft.com/office/drawing/2014/main" id="{DEF829A3-CD88-4539-8FEA-B6984F94C402}"/>
                    </a:ext>
                  </a:extLst>
                </p:cNvPr>
                <p:cNvPicPr/>
                <p:nvPr/>
              </p:nvPicPr>
              <p:blipFill>
                <a:blip r:embed="rId6"/>
                <a:stretch>
                  <a:fillRect/>
                </a:stretch>
              </p:blipFill>
              <p:spPr>
                <a:xfrm>
                  <a:off x="10780901" y="157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0" name="Freihand 79">
                  <a:extLst>
                    <a:ext uri="{FF2B5EF4-FFF2-40B4-BE49-F238E27FC236}">
                      <a16:creationId xmlns:a16="http://schemas.microsoft.com/office/drawing/2014/main" id="{96297099-E314-4BDD-947A-B9F1A9584CD0}"/>
                    </a:ext>
                  </a:extLst>
                </p14:cNvPr>
                <p14:cNvContentPartPr/>
                <p14:nvPr/>
              </p14:nvContentPartPr>
              <p14:xfrm>
                <a:off x="10813301" y="139712"/>
                <a:ext cx="118800" cy="114840"/>
              </p14:xfrm>
            </p:contentPart>
          </mc:Choice>
          <mc:Fallback>
            <p:pic>
              <p:nvPicPr>
                <p:cNvPr id="80" name="Freihand 79">
                  <a:extLst>
                    <a:ext uri="{FF2B5EF4-FFF2-40B4-BE49-F238E27FC236}">
                      <a16:creationId xmlns:a16="http://schemas.microsoft.com/office/drawing/2014/main" id="{96297099-E314-4BDD-947A-B9F1A9584CD0}"/>
                    </a:ext>
                  </a:extLst>
                </p:cNvPr>
                <p:cNvPicPr/>
                <p:nvPr/>
              </p:nvPicPr>
              <p:blipFill>
                <a:blip r:embed="rId77"/>
                <a:stretch>
                  <a:fillRect/>
                </a:stretch>
              </p:blipFill>
              <p:spPr>
                <a:xfrm>
                  <a:off x="10808981" y="135392"/>
                  <a:ext cx="127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1" name="Freihand 80">
                  <a:extLst>
                    <a:ext uri="{FF2B5EF4-FFF2-40B4-BE49-F238E27FC236}">
                      <a16:creationId xmlns:a16="http://schemas.microsoft.com/office/drawing/2014/main" id="{0A7D5EDE-72F5-48B7-81D8-AB52693177B1}"/>
                    </a:ext>
                  </a:extLst>
                </p14:cNvPr>
                <p14:cNvContentPartPr/>
                <p14:nvPr/>
              </p14:nvContentPartPr>
              <p14:xfrm>
                <a:off x="10938221" y="186152"/>
                <a:ext cx="90720" cy="48600"/>
              </p14:xfrm>
            </p:contentPart>
          </mc:Choice>
          <mc:Fallback>
            <p:pic>
              <p:nvPicPr>
                <p:cNvPr id="81" name="Freihand 80">
                  <a:extLst>
                    <a:ext uri="{FF2B5EF4-FFF2-40B4-BE49-F238E27FC236}">
                      <a16:creationId xmlns:a16="http://schemas.microsoft.com/office/drawing/2014/main" id="{0A7D5EDE-72F5-48B7-81D8-AB52693177B1}"/>
                    </a:ext>
                  </a:extLst>
                </p:cNvPr>
                <p:cNvPicPr/>
                <p:nvPr/>
              </p:nvPicPr>
              <p:blipFill>
                <a:blip r:embed="rId79"/>
                <a:stretch>
                  <a:fillRect/>
                </a:stretch>
              </p:blipFill>
              <p:spPr>
                <a:xfrm>
                  <a:off x="10933901" y="181832"/>
                  <a:ext cx="99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 name="Freihand 81">
                  <a:extLst>
                    <a:ext uri="{FF2B5EF4-FFF2-40B4-BE49-F238E27FC236}">
                      <a16:creationId xmlns:a16="http://schemas.microsoft.com/office/drawing/2014/main" id="{AD6E1F60-CDED-418D-8E2A-DF36A7C8BFA4}"/>
                    </a:ext>
                  </a:extLst>
                </p14:cNvPr>
                <p14:cNvContentPartPr/>
                <p14:nvPr/>
              </p14:nvContentPartPr>
              <p14:xfrm>
                <a:off x="10564541" y="214952"/>
                <a:ext cx="11880" cy="167760"/>
              </p14:xfrm>
            </p:contentPart>
          </mc:Choice>
          <mc:Fallback>
            <p:pic>
              <p:nvPicPr>
                <p:cNvPr id="82" name="Freihand 81">
                  <a:extLst>
                    <a:ext uri="{FF2B5EF4-FFF2-40B4-BE49-F238E27FC236}">
                      <a16:creationId xmlns:a16="http://schemas.microsoft.com/office/drawing/2014/main" id="{AD6E1F60-CDED-418D-8E2A-DF36A7C8BFA4}"/>
                    </a:ext>
                  </a:extLst>
                </p:cNvPr>
                <p:cNvPicPr/>
                <p:nvPr/>
              </p:nvPicPr>
              <p:blipFill>
                <a:blip r:embed="rId81"/>
                <a:stretch>
                  <a:fillRect/>
                </a:stretch>
              </p:blipFill>
              <p:spPr>
                <a:xfrm>
                  <a:off x="10560221" y="210632"/>
                  <a:ext cx="20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3" name="Freihand 82">
                  <a:extLst>
                    <a:ext uri="{FF2B5EF4-FFF2-40B4-BE49-F238E27FC236}">
                      <a16:creationId xmlns:a16="http://schemas.microsoft.com/office/drawing/2014/main" id="{80B62A12-82F3-4455-A3D1-9559AAEF37A0}"/>
                    </a:ext>
                  </a:extLst>
                </p14:cNvPr>
                <p14:cNvContentPartPr/>
                <p14:nvPr/>
              </p14:nvContentPartPr>
              <p14:xfrm>
                <a:off x="11224061" y="159152"/>
                <a:ext cx="236880" cy="88560"/>
              </p14:xfrm>
            </p:contentPart>
          </mc:Choice>
          <mc:Fallback>
            <p:pic>
              <p:nvPicPr>
                <p:cNvPr id="83" name="Freihand 82">
                  <a:extLst>
                    <a:ext uri="{FF2B5EF4-FFF2-40B4-BE49-F238E27FC236}">
                      <a16:creationId xmlns:a16="http://schemas.microsoft.com/office/drawing/2014/main" id="{80B62A12-82F3-4455-A3D1-9559AAEF37A0}"/>
                    </a:ext>
                  </a:extLst>
                </p:cNvPr>
                <p:cNvPicPr/>
                <p:nvPr/>
              </p:nvPicPr>
              <p:blipFill>
                <a:blip r:embed="rId83"/>
                <a:stretch>
                  <a:fillRect/>
                </a:stretch>
              </p:blipFill>
              <p:spPr>
                <a:xfrm>
                  <a:off x="11219741" y="154832"/>
                  <a:ext cx="245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4" name="Freihand 83">
                  <a:extLst>
                    <a:ext uri="{FF2B5EF4-FFF2-40B4-BE49-F238E27FC236}">
                      <a16:creationId xmlns:a16="http://schemas.microsoft.com/office/drawing/2014/main" id="{C051556A-AE73-4A84-8BB6-4DA5EDAB3478}"/>
                    </a:ext>
                  </a:extLst>
                </p14:cNvPr>
                <p14:cNvContentPartPr/>
                <p14:nvPr/>
              </p14:nvContentPartPr>
              <p14:xfrm>
                <a:off x="11442581" y="142592"/>
                <a:ext cx="10800" cy="27000"/>
              </p14:xfrm>
            </p:contentPart>
          </mc:Choice>
          <mc:Fallback>
            <p:pic>
              <p:nvPicPr>
                <p:cNvPr id="84" name="Freihand 83">
                  <a:extLst>
                    <a:ext uri="{FF2B5EF4-FFF2-40B4-BE49-F238E27FC236}">
                      <a16:creationId xmlns:a16="http://schemas.microsoft.com/office/drawing/2014/main" id="{C051556A-AE73-4A84-8BB6-4DA5EDAB3478}"/>
                    </a:ext>
                  </a:extLst>
                </p:cNvPr>
                <p:cNvPicPr/>
                <p:nvPr/>
              </p:nvPicPr>
              <p:blipFill>
                <a:blip r:embed="rId85"/>
                <a:stretch>
                  <a:fillRect/>
                </a:stretch>
              </p:blipFill>
              <p:spPr>
                <a:xfrm>
                  <a:off x="11438261" y="138272"/>
                  <a:ext cx="19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5" name="Freihand 84">
                  <a:extLst>
                    <a:ext uri="{FF2B5EF4-FFF2-40B4-BE49-F238E27FC236}">
                      <a16:creationId xmlns:a16="http://schemas.microsoft.com/office/drawing/2014/main" id="{F62FBF98-955B-4E72-87BB-B149CB230E16}"/>
                    </a:ext>
                  </a:extLst>
                </p14:cNvPr>
                <p14:cNvContentPartPr/>
                <p14:nvPr/>
              </p14:nvContentPartPr>
              <p14:xfrm>
                <a:off x="11482901" y="148712"/>
                <a:ext cx="289080" cy="104400"/>
              </p14:xfrm>
            </p:contentPart>
          </mc:Choice>
          <mc:Fallback>
            <p:pic>
              <p:nvPicPr>
                <p:cNvPr id="85" name="Freihand 84">
                  <a:extLst>
                    <a:ext uri="{FF2B5EF4-FFF2-40B4-BE49-F238E27FC236}">
                      <a16:creationId xmlns:a16="http://schemas.microsoft.com/office/drawing/2014/main" id="{F62FBF98-955B-4E72-87BB-B149CB230E16}"/>
                    </a:ext>
                  </a:extLst>
                </p:cNvPr>
                <p:cNvPicPr/>
                <p:nvPr/>
              </p:nvPicPr>
              <p:blipFill>
                <a:blip r:embed="rId87"/>
                <a:stretch>
                  <a:fillRect/>
                </a:stretch>
              </p:blipFill>
              <p:spPr>
                <a:xfrm>
                  <a:off x="11478581" y="144392"/>
                  <a:ext cx="297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6" name="Freihand 85">
                  <a:extLst>
                    <a:ext uri="{FF2B5EF4-FFF2-40B4-BE49-F238E27FC236}">
                      <a16:creationId xmlns:a16="http://schemas.microsoft.com/office/drawing/2014/main" id="{94474563-DAB0-4380-998B-0F6A4D879D8D}"/>
                    </a:ext>
                  </a:extLst>
                </p14:cNvPr>
                <p14:cNvContentPartPr/>
                <p14:nvPr/>
              </p14:nvContentPartPr>
              <p14:xfrm>
                <a:off x="8524061" y="475592"/>
                <a:ext cx="173880" cy="79200"/>
              </p14:xfrm>
            </p:contentPart>
          </mc:Choice>
          <mc:Fallback>
            <p:pic>
              <p:nvPicPr>
                <p:cNvPr id="86" name="Freihand 85">
                  <a:extLst>
                    <a:ext uri="{FF2B5EF4-FFF2-40B4-BE49-F238E27FC236}">
                      <a16:creationId xmlns:a16="http://schemas.microsoft.com/office/drawing/2014/main" id="{94474563-DAB0-4380-998B-0F6A4D879D8D}"/>
                    </a:ext>
                  </a:extLst>
                </p:cNvPr>
                <p:cNvPicPr/>
                <p:nvPr/>
              </p:nvPicPr>
              <p:blipFill>
                <a:blip r:embed="rId89"/>
                <a:stretch>
                  <a:fillRect/>
                </a:stretch>
              </p:blipFill>
              <p:spPr>
                <a:xfrm>
                  <a:off x="8519741" y="471272"/>
                  <a:ext cx="182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7" name="Freihand 86">
                  <a:extLst>
                    <a:ext uri="{FF2B5EF4-FFF2-40B4-BE49-F238E27FC236}">
                      <a16:creationId xmlns:a16="http://schemas.microsoft.com/office/drawing/2014/main" id="{5466456E-0D4B-4B28-BB93-E3299912696C}"/>
                    </a:ext>
                  </a:extLst>
                </p14:cNvPr>
                <p14:cNvContentPartPr/>
                <p14:nvPr/>
              </p14:nvContentPartPr>
              <p14:xfrm>
                <a:off x="8665901" y="397472"/>
                <a:ext cx="49320" cy="54720"/>
              </p14:xfrm>
            </p:contentPart>
          </mc:Choice>
          <mc:Fallback>
            <p:pic>
              <p:nvPicPr>
                <p:cNvPr id="87" name="Freihand 86">
                  <a:extLst>
                    <a:ext uri="{FF2B5EF4-FFF2-40B4-BE49-F238E27FC236}">
                      <a16:creationId xmlns:a16="http://schemas.microsoft.com/office/drawing/2014/main" id="{5466456E-0D4B-4B28-BB93-E3299912696C}"/>
                    </a:ext>
                  </a:extLst>
                </p:cNvPr>
                <p:cNvPicPr/>
                <p:nvPr/>
              </p:nvPicPr>
              <p:blipFill>
                <a:blip r:embed="rId91"/>
                <a:stretch>
                  <a:fillRect/>
                </a:stretch>
              </p:blipFill>
              <p:spPr>
                <a:xfrm>
                  <a:off x="8661581" y="393152"/>
                  <a:ext cx="57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8" name="Freihand 87">
                  <a:extLst>
                    <a:ext uri="{FF2B5EF4-FFF2-40B4-BE49-F238E27FC236}">
                      <a16:creationId xmlns:a16="http://schemas.microsoft.com/office/drawing/2014/main" id="{55412A17-B471-4C8A-8038-B5F2CE7C2E0B}"/>
                    </a:ext>
                  </a:extLst>
                </p14:cNvPr>
                <p14:cNvContentPartPr/>
                <p14:nvPr/>
              </p14:nvContentPartPr>
              <p14:xfrm>
                <a:off x="8805941" y="435632"/>
                <a:ext cx="272160" cy="89640"/>
              </p14:xfrm>
            </p:contentPart>
          </mc:Choice>
          <mc:Fallback>
            <p:pic>
              <p:nvPicPr>
                <p:cNvPr id="88" name="Freihand 87">
                  <a:extLst>
                    <a:ext uri="{FF2B5EF4-FFF2-40B4-BE49-F238E27FC236}">
                      <a16:creationId xmlns:a16="http://schemas.microsoft.com/office/drawing/2014/main" id="{55412A17-B471-4C8A-8038-B5F2CE7C2E0B}"/>
                    </a:ext>
                  </a:extLst>
                </p:cNvPr>
                <p:cNvPicPr/>
                <p:nvPr/>
              </p:nvPicPr>
              <p:blipFill>
                <a:blip r:embed="rId93"/>
                <a:stretch>
                  <a:fillRect/>
                </a:stretch>
              </p:blipFill>
              <p:spPr>
                <a:xfrm>
                  <a:off x="8801621" y="431312"/>
                  <a:ext cx="280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9" name="Freihand 88">
                  <a:extLst>
                    <a:ext uri="{FF2B5EF4-FFF2-40B4-BE49-F238E27FC236}">
                      <a16:creationId xmlns:a16="http://schemas.microsoft.com/office/drawing/2014/main" id="{8CD33F3A-B151-416D-BACF-7E2F9164FCE6}"/>
                    </a:ext>
                  </a:extLst>
                </p14:cNvPr>
                <p14:cNvContentPartPr/>
                <p14:nvPr/>
              </p14:nvContentPartPr>
              <p14:xfrm>
                <a:off x="9298781" y="389192"/>
                <a:ext cx="131760" cy="136080"/>
              </p14:xfrm>
            </p:contentPart>
          </mc:Choice>
          <mc:Fallback>
            <p:pic>
              <p:nvPicPr>
                <p:cNvPr id="89" name="Freihand 88">
                  <a:extLst>
                    <a:ext uri="{FF2B5EF4-FFF2-40B4-BE49-F238E27FC236}">
                      <a16:creationId xmlns:a16="http://schemas.microsoft.com/office/drawing/2014/main" id="{8CD33F3A-B151-416D-BACF-7E2F9164FCE6}"/>
                    </a:ext>
                  </a:extLst>
                </p:cNvPr>
                <p:cNvPicPr/>
                <p:nvPr/>
              </p:nvPicPr>
              <p:blipFill>
                <a:blip r:embed="rId95"/>
                <a:stretch>
                  <a:fillRect/>
                </a:stretch>
              </p:blipFill>
              <p:spPr>
                <a:xfrm>
                  <a:off x="9294461" y="384872"/>
                  <a:ext cx="140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0" name="Freihand 89">
                  <a:extLst>
                    <a:ext uri="{FF2B5EF4-FFF2-40B4-BE49-F238E27FC236}">
                      <a16:creationId xmlns:a16="http://schemas.microsoft.com/office/drawing/2014/main" id="{C334660F-E743-4F96-BCC1-B184FA8DA5B6}"/>
                    </a:ext>
                  </a:extLst>
                </p14:cNvPr>
                <p14:cNvContentPartPr/>
                <p14:nvPr/>
              </p14:nvContentPartPr>
              <p14:xfrm>
                <a:off x="9470141" y="441032"/>
                <a:ext cx="88200" cy="60480"/>
              </p14:xfrm>
            </p:contentPart>
          </mc:Choice>
          <mc:Fallback>
            <p:pic>
              <p:nvPicPr>
                <p:cNvPr id="90" name="Freihand 89">
                  <a:extLst>
                    <a:ext uri="{FF2B5EF4-FFF2-40B4-BE49-F238E27FC236}">
                      <a16:creationId xmlns:a16="http://schemas.microsoft.com/office/drawing/2014/main" id="{C334660F-E743-4F96-BCC1-B184FA8DA5B6}"/>
                    </a:ext>
                  </a:extLst>
                </p:cNvPr>
                <p:cNvPicPr/>
                <p:nvPr/>
              </p:nvPicPr>
              <p:blipFill>
                <a:blip r:embed="rId97"/>
                <a:stretch>
                  <a:fillRect/>
                </a:stretch>
              </p:blipFill>
              <p:spPr>
                <a:xfrm>
                  <a:off x="9465821" y="436712"/>
                  <a:ext cx="96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1" name="Freihand 90">
                  <a:extLst>
                    <a:ext uri="{FF2B5EF4-FFF2-40B4-BE49-F238E27FC236}">
                      <a16:creationId xmlns:a16="http://schemas.microsoft.com/office/drawing/2014/main" id="{B71C6765-2D8F-4777-A3E3-BDD32DBF3F8C}"/>
                    </a:ext>
                  </a:extLst>
                </p14:cNvPr>
                <p14:cNvContentPartPr/>
                <p14:nvPr/>
              </p14:nvContentPartPr>
              <p14:xfrm>
                <a:off x="9582461" y="368312"/>
                <a:ext cx="98640" cy="141840"/>
              </p14:xfrm>
            </p:contentPart>
          </mc:Choice>
          <mc:Fallback>
            <p:pic>
              <p:nvPicPr>
                <p:cNvPr id="91" name="Freihand 90">
                  <a:extLst>
                    <a:ext uri="{FF2B5EF4-FFF2-40B4-BE49-F238E27FC236}">
                      <a16:creationId xmlns:a16="http://schemas.microsoft.com/office/drawing/2014/main" id="{B71C6765-2D8F-4777-A3E3-BDD32DBF3F8C}"/>
                    </a:ext>
                  </a:extLst>
                </p:cNvPr>
                <p:cNvPicPr/>
                <p:nvPr/>
              </p:nvPicPr>
              <p:blipFill>
                <a:blip r:embed="rId99"/>
                <a:stretch>
                  <a:fillRect/>
                </a:stretch>
              </p:blipFill>
              <p:spPr>
                <a:xfrm>
                  <a:off x="9578141" y="363992"/>
                  <a:ext cx="10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2" name="Freihand 91">
                  <a:extLst>
                    <a:ext uri="{FF2B5EF4-FFF2-40B4-BE49-F238E27FC236}">
                      <a16:creationId xmlns:a16="http://schemas.microsoft.com/office/drawing/2014/main" id="{6870F21B-5E7E-4490-82F6-DD91EEF8C7B1}"/>
                    </a:ext>
                  </a:extLst>
                </p14:cNvPr>
                <p14:cNvContentPartPr/>
                <p14:nvPr/>
              </p14:nvContentPartPr>
              <p14:xfrm>
                <a:off x="9725381" y="365792"/>
                <a:ext cx="361440" cy="229320"/>
              </p14:xfrm>
            </p:contentPart>
          </mc:Choice>
          <mc:Fallback>
            <p:pic>
              <p:nvPicPr>
                <p:cNvPr id="92" name="Freihand 91">
                  <a:extLst>
                    <a:ext uri="{FF2B5EF4-FFF2-40B4-BE49-F238E27FC236}">
                      <a16:creationId xmlns:a16="http://schemas.microsoft.com/office/drawing/2014/main" id="{6870F21B-5E7E-4490-82F6-DD91EEF8C7B1}"/>
                    </a:ext>
                  </a:extLst>
                </p:cNvPr>
                <p:cNvPicPr/>
                <p:nvPr/>
              </p:nvPicPr>
              <p:blipFill>
                <a:blip r:embed="rId101"/>
                <a:stretch>
                  <a:fillRect/>
                </a:stretch>
              </p:blipFill>
              <p:spPr>
                <a:xfrm>
                  <a:off x="9721061" y="361472"/>
                  <a:ext cx="370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3" name="Freihand 92">
                  <a:extLst>
                    <a:ext uri="{FF2B5EF4-FFF2-40B4-BE49-F238E27FC236}">
                      <a16:creationId xmlns:a16="http://schemas.microsoft.com/office/drawing/2014/main" id="{9476C386-7522-4017-B189-6B85187B7CDB}"/>
                    </a:ext>
                  </a:extLst>
                </p14:cNvPr>
                <p14:cNvContentPartPr/>
                <p14:nvPr/>
              </p14:nvContentPartPr>
              <p14:xfrm>
                <a:off x="10285541" y="376592"/>
                <a:ext cx="136080" cy="164520"/>
              </p14:xfrm>
            </p:contentPart>
          </mc:Choice>
          <mc:Fallback>
            <p:pic>
              <p:nvPicPr>
                <p:cNvPr id="93" name="Freihand 92">
                  <a:extLst>
                    <a:ext uri="{FF2B5EF4-FFF2-40B4-BE49-F238E27FC236}">
                      <a16:creationId xmlns:a16="http://schemas.microsoft.com/office/drawing/2014/main" id="{9476C386-7522-4017-B189-6B85187B7CDB}"/>
                    </a:ext>
                  </a:extLst>
                </p:cNvPr>
                <p:cNvPicPr/>
                <p:nvPr/>
              </p:nvPicPr>
              <p:blipFill>
                <a:blip r:embed="rId103"/>
                <a:stretch>
                  <a:fillRect/>
                </a:stretch>
              </p:blipFill>
              <p:spPr>
                <a:xfrm>
                  <a:off x="10281221" y="372272"/>
                  <a:ext cx="144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4" name="Freihand 93">
                  <a:extLst>
                    <a:ext uri="{FF2B5EF4-FFF2-40B4-BE49-F238E27FC236}">
                      <a16:creationId xmlns:a16="http://schemas.microsoft.com/office/drawing/2014/main" id="{ED91C75C-30B3-4F7E-8676-5B462C6DC2DE}"/>
                    </a:ext>
                  </a:extLst>
                </p14:cNvPr>
                <p14:cNvContentPartPr/>
                <p14:nvPr/>
              </p14:nvContentPartPr>
              <p14:xfrm>
                <a:off x="10456541" y="341312"/>
                <a:ext cx="20160" cy="83520"/>
              </p14:xfrm>
            </p:contentPart>
          </mc:Choice>
          <mc:Fallback>
            <p:pic>
              <p:nvPicPr>
                <p:cNvPr id="94" name="Freihand 93">
                  <a:extLst>
                    <a:ext uri="{FF2B5EF4-FFF2-40B4-BE49-F238E27FC236}">
                      <a16:creationId xmlns:a16="http://schemas.microsoft.com/office/drawing/2014/main" id="{ED91C75C-30B3-4F7E-8676-5B462C6DC2DE}"/>
                    </a:ext>
                  </a:extLst>
                </p:cNvPr>
                <p:cNvPicPr/>
                <p:nvPr/>
              </p:nvPicPr>
              <p:blipFill>
                <a:blip r:embed="rId105"/>
                <a:stretch>
                  <a:fillRect/>
                </a:stretch>
              </p:blipFill>
              <p:spPr>
                <a:xfrm>
                  <a:off x="10452221" y="336992"/>
                  <a:ext cx="28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5" name="Freihand 94">
                  <a:extLst>
                    <a:ext uri="{FF2B5EF4-FFF2-40B4-BE49-F238E27FC236}">
                      <a16:creationId xmlns:a16="http://schemas.microsoft.com/office/drawing/2014/main" id="{0B66940D-926B-4F13-8236-050B249FD774}"/>
                    </a:ext>
                  </a:extLst>
                </p14:cNvPr>
                <p14:cNvContentPartPr/>
                <p14:nvPr/>
              </p14:nvContentPartPr>
              <p14:xfrm>
                <a:off x="10427741" y="308192"/>
                <a:ext cx="122760" cy="113400"/>
              </p14:xfrm>
            </p:contentPart>
          </mc:Choice>
          <mc:Fallback>
            <p:pic>
              <p:nvPicPr>
                <p:cNvPr id="95" name="Freihand 94">
                  <a:extLst>
                    <a:ext uri="{FF2B5EF4-FFF2-40B4-BE49-F238E27FC236}">
                      <a16:creationId xmlns:a16="http://schemas.microsoft.com/office/drawing/2014/main" id="{0B66940D-926B-4F13-8236-050B249FD774}"/>
                    </a:ext>
                  </a:extLst>
                </p:cNvPr>
                <p:cNvPicPr/>
                <p:nvPr/>
              </p:nvPicPr>
              <p:blipFill>
                <a:blip r:embed="rId107"/>
                <a:stretch>
                  <a:fillRect/>
                </a:stretch>
              </p:blipFill>
              <p:spPr>
                <a:xfrm>
                  <a:off x="10423421" y="303872"/>
                  <a:ext cx="131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6" name="Freihand 95">
                  <a:extLst>
                    <a:ext uri="{FF2B5EF4-FFF2-40B4-BE49-F238E27FC236}">
                      <a16:creationId xmlns:a16="http://schemas.microsoft.com/office/drawing/2014/main" id="{14C9708D-91CD-4278-ACBB-7B8B084A05EA}"/>
                    </a:ext>
                  </a:extLst>
                </p14:cNvPr>
                <p14:cNvContentPartPr/>
                <p14:nvPr/>
              </p14:nvContentPartPr>
              <p14:xfrm>
                <a:off x="10607021" y="394952"/>
                <a:ext cx="125640" cy="67680"/>
              </p14:xfrm>
            </p:contentPart>
          </mc:Choice>
          <mc:Fallback>
            <p:pic>
              <p:nvPicPr>
                <p:cNvPr id="96" name="Freihand 95">
                  <a:extLst>
                    <a:ext uri="{FF2B5EF4-FFF2-40B4-BE49-F238E27FC236}">
                      <a16:creationId xmlns:a16="http://schemas.microsoft.com/office/drawing/2014/main" id="{14C9708D-91CD-4278-ACBB-7B8B084A05EA}"/>
                    </a:ext>
                  </a:extLst>
                </p:cNvPr>
                <p:cNvPicPr/>
                <p:nvPr/>
              </p:nvPicPr>
              <p:blipFill>
                <a:blip r:embed="rId109"/>
                <a:stretch>
                  <a:fillRect/>
                </a:stretch>
              </p:blipFill>
              <p:spPr>
                <a:xfrm>
                  <a:off x="10602701" y="390632"/>
                  <a:ext cx="134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7" name="Freihand 96">
                  <a:extLst>
                    <a:ext uri="{FF2B5EF4-FFF2-40B4-BE49-F238E27FC236}">
                      <a16:creationId xmlns:a16="http://schemas.microsoft.com/office/drawing/2014/main" id="{A20B9E8D-1EFA-4522-9E67-79F621EB8F24}"/>
                    </a:ext>
                  </a:extLst>
                </p14:cNvPr>
                <p14:cNvContentPartPr/>
                <p14:nvPr/>
              </p14:nvContentPartPr>
              <p14:xfrm>
                <a:off x="10875221" y="358952"/>
                <a:ext cx="150120" cy="115560"/>
              </p14:xfrm>
            </p:contentPart>
          </mc:Choice>
          <mc:Fallback>
            <p:pic>
              <p:nvPicPr>
                <p:cNvPr id="97" name="Freihand 96">
                  <a:extLst>
                    <a:ext uri="{FF2B5EF4-FFF2-40B4-BE49-F238E27FC236}">
                      <a16:creationId xmlns:a16="http://schemas.microsoft.com/office/drawing/2014/main" id="{A20B9E8D-1EFA-4522-9E67-79F621EB8F24}"/>
                    </a:ext>
                  </a:extLst>
                </p:cNvPr>
                <p:cNvPicPr/>
                <p:nvPr/>
              </p:nvPicPr>
              <p:blipFill>
                <a:blip r:embed="rId111"/>
                <a:stretch>
                  <a:fillRect/>
                </a:stretch>
              </p:blipFill>
              <p:spPr>
                <a:xfrm>
                  <a:off x="10870901" y="354632"/>
                  <a:ext cx="158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8" name="Freihand 97">
                  <a:extLst>
                    <a:ext uri="{FF2B5EF4-FFF2-40B4-BE49-F238E27FC236}">
                      <a16:creationId xmlns:a16="http://schemas.microsoft.com/office/drawing/2014/main" id="{CCF8D80D-4A4E-4F4C-ADBD-887E1400F92E}"/>
                    </a:ext>
                  </a:extLst>
                </p14:cNvPr>
                <p14:cNvContentPartPr/>
                <p14:nvPr/>
              </p14:nvContentPartPr>
              <p14:xfrm>
                <a:off x="11111021" y="387392"/>
                <a:ext cx="12600" cy="86400"/>
              </p14:xfrm>
            </p:contentPart>
          </mc:Choice>
          <mc:Fallback>
            <p:pic>
              <p:nvPicPr>
                <p:cNvPr id="98" name="Freihand 97">
                  <a:extLst>
                    <a:ext uri="{FF2B5EF4-FFF2-40B4-BE49-F238E27FC236}">
                      <a16:creationId xmlns:a16="http://schemas.microsoft.com/office/drawing/2014/main" id="{CCF8D80D-4A4E-4F4C-ADBD-887E1400F92E}"/>
                    </a:ext>
                  </a:extLst>
                </p:cNvPr>
                <p:cNvPicPr/>
                <p:nvPr/>
              </p:nvPicPr>
              <p:blipFill>
                <a:blip r:embed="rId113"/>
                <a:stretch>
                  <a:fillRect/>
                </a:stretch>
              </p:blipFill>
              <p:spPr>
                <a:xfrm>
                  <a:off x="11106701" y="383072"/>
                  <a:ext cx="21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9" name="Freihand 98">
                  <a:extLst>
                    <a:ext uri="{FF2B5EF4-FFF2-40B4-BE49-F238E27FC236}">
                      <a16:creationId xmlns:a16="http://schemas.microsoft.com/office/drawing/2014/main" id="{A046C9ED-98B2-4AF0-A1C6-2490D6602520}"/>
                    </a:ext>
                  </a:extLst>
                </p14:cNvPr>
                <p14:cNvContentPartPr/>
                <p14:nvPr/>
              </p14:nvContentPartPr>
              <p14:xfrm>
                <a:off x="11078261" y="416552"/>
                <a:ext cx="77400" cy="3600"/>
              </p14:xfrm>
            </p:contentPart>
          </mc:Choice>
          <mc:Fallback>
            <p:pic>
              <p:nvPicPr>
                <p:cNvPr id="99" name="Freihand 98">
                  <a:extLst>
                    <a:ext uri="{FF2B5EF4-FFF2-40B4-BE49-F238E27FC236}">
                      <a16:creationId xmlns:a16="http://schemas.microsoft.com/office/drawing/2014/main" id="{A046C9ED-98B2-4AF0-A1C6-2490D6602520}"/>
                    </a:ext>
                  </a:extLst>
                </p:cNvPr>
                <p:cNvPicPr/>
                <p:nvPr/>
              </p:nvPicPr>
              <p:blipFill>
                <a:blip r:embed="rId115"/>
                <a:stretch>
                  <a:fillRect/>
                </a:stretch>
              </p:blipFill>
              <p:spPr>
                <a:xfrm>
                  <a:off x="11073941" y="412232"/>
                  <a:ext cx="86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0" name="Freihand 99">
                  <a:extLst>
                    <a:ext uri="{FF2B5EF4-FFF2-40B4-BE49-F238E27FC236}">
                      <a16:creationId xmlns:a16="http://schemas.microsoft.com/office/drawing/2014/main" id="{B6AD7DD4-2822-4285-9979-C0E204D60545}"/>
                    </a:ext>
                  </a:extLst>
                </p14:cNvPr>
                <p14:cNvContentPartPr/>
                <p14:nvPr/>
              </p14:nvContentPartPr>
              <p14:xfrm>
                <a:off x="11279861" y="381272"/>
                <a:ext cx="10080" cy="127440"/>
              </p14:xfrm>
            </p:contentPart>
          </mc:Choice>
          <mc:Fallback>
            <p:pic>
              <p:nvPicPr>
                <p:cNvPr id="100" name="Freihand 99">
                  <a:extLst>
                    <a:ext uri="{FF2B5EF4-FFF2-40B4-BE49-F238E27FC236}">
                      <a16:creationId xmlns:a16="http://schemas.microsoft.com/office/drawing/2014/main" id="{B6AD7DD4-2822-4285-9979-C0E204D60545}"/>
                    </a:ext>
                  </a:extLst>
                </p:cNvPr>
                <p:cNvPicPr/>
                <p:nvPr/>
              </p:nvPicPr>
              <p:blipFill>
                <a:blip r:embed="rId117"/>
                <a:stretch>
                  <a:fillRect/>
                </a:stretch>
              </p:blipFill>
              <p:spPr>
                <a:xfrm>
                  <a:off x="11275541" y="376952"/>
                  <a:ext cx="18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1" name="Freihand 100">
                  <a:extLst>
                    <a:ext uri="{FF2B5EF4-FFF2-40B4-BE49-F238E27FC236}">
                      <a16:creationId xmlns:a16="http://schemas.microsoft.com/office/drawing/2014/main" id="{E522C43F-A2E6-46F4-A8AA-E46879912F4D}"/>
                    </a:ext>
                  </a:extLst>
                </p14:cNvPr>
                <p14:cNvContentPartPr/>
                <p14:nvPr/>
              </p14:nvContentPartPr>
              <p14:xfrm>
                <a:off x="11233061" y="350312"/>
                <a:ext cx="128160" cy="136080"/>
              </p14:xfrm>
            </p:contentPart>
          </mc:Choice>
          <mc:Fallback>
            <p:pic>
              <p:nvPicPr>
                <p:cNvPr id="101" name="Freihand 100">
                  <a:extLst>
                    <a:ext uri="{FF2B5EF4-FFF2-40B4-BE49-F238E27FC236}">
                      <a16:creationId xmlns:a16="http://schemas.microsoft.com/office/drawing/2014/main" id="{E522C43F-A2E6-46F4-A8AA-E46879912F4D}"/>
                    </a:ext>
                  </a:extLst>
                </p:cNvPr>
                <p:cNvPicPr/>
                <p:nvPr/>
              </p:nvPicPr>
              <p:blipFill>
                <a:blip r:embed="rId119"/>
                <a:stretch>
                  <a:fillRect/>
                </a:stretch>
              </p:blipFill>
              <p:spPr>
                <a:xfrm>
                  <a:off x="11228741" y="345992"/>
                  <a:ext cx="136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2" name="Freihand 101">
                  <a:extLst>
                    <a:ext uri="{FF2B5EF4-FFF2-40B4-BE49-F238E27FC236}">
                      <a16:creationId xmlns:a16="http://schemas.microsoft.com/office/drawing/2014/main" id="{969CF5F1-E49F-41DE-AF89-E55ED7664032}"/>
                    </a:ext>
                  </a:extLst>
                </p14:cNvPr>
                <p14:cNvContentPartPr/>
                <p14:nvPr/>
              </p14:nvContentPartPr>
              <p14:xfrm>
                <a:off x="11464901" y="368312"/>
                <a:ext cx="30600" cy="110160"/>
              </p14:xfrm>
            </p:contentPart>
          </mc:Choice>
          <mc:Fallback>
            <p:pic>
              <p:nvPicPr>
                <p:cNvPr id="102" name="Freihand 101">
                  <a:extLst>
                    <a:ext uri="{FF2B5EF4-FFF2-40B4-BE49-F238E27FC236}">
                      <a16:creationId xmlns:a16="http://schemas.microsoft.com/office/drawing/2014/main" id="{969CF5F1-E49F-41DE-AF89-E55ED7664032}"/>
                    </a:ext>
                  </a:extLst>
                </p:cNvPr>
                <p:cNvPicPr/>
                <p:nvPr/>
              </p:nvPicPr>
              <p:blipFill>
                <a:blip r:embed="rId121"/>
                <a:stretch>
                  <a:fillRect/>
                </a:stretch>
              </p:blipFill>
              <p:spPr>
                <a:xfrm>
                  <a:off x="11460581" y="363992"/>
                  <a:ext cx="39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Freihand 102">
                  <a:extLst>
                    <a:ext uri="{FF2B5EF4-FFF2-40B4-BE49-F238E27FC236}">
                      <a16:creationId xmlns:a16="http://schemas.microsoft.com/office/drawing/2014/main" id="{CC8B65A2-D977-469C-9926-63592D959BF2}"/>
                    </a:ext>
                  </a:extLst>
                </p14:cNvPr>
                <p14:cNvContentPartPr/>
                <p14:nvPr/>
              </p14:nvContentPartPr>
              <p14:xfrm>
                <a:off x="11428541" y="393512"/>
                <a:ext cx="166680" cy="14040"/>
              </p14:xfrm>
            </p:contentPart>
          </mc:Choice>
          <mc:Fallback>
            <p:pic>
              <p:nvPicPr>
                <p:cNvPr id="103" name="Freihand 102">
                  <a:extLst>
                    <a:ext uri="{FF2B5EF4-FFF2-40B4-BE49-F238E27FC236}">
                      <a16:creationId xmlns:a16="http://schemas.microsoft.com/office/drawing/2014/main" id="{CC8B65A2-D977-469C-9926-63592D959BF2}"/>
                    </a:ext>
                  </a:extLst>
                </p:cNvPr>
                <p:cNvPicPr/>
                <p:nvPr/>
              </p:nvPicPr>
              <p:blipFill>
                <a:blip r:embed="rId123"/>
                <a:stretch>
                  <a:fillRect/>
                </a:stretch>
              </p:blipFill>
              <p:spPr>
                <a:xfrm>
                  <a:off x="11424221" y="389192"/>
                  <a:ext cx="175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4" name="Freihand 103">
                  <a:extLst>
                    <a:ext uri="{FF2B5EF4-FFF2-40B4-BE49-F238E27FC236}">
                      <a16:creationId xmlns:a16="http://schemas.microsoft.com/office/drawing/2014/main" id="{A2C3D225-6464-4B1D-B864-105E7B70C39E}"/>
                    </a:ext>
                  </a:extLst>
                </p14:cNvPr>
                <p14:cNvContentPartPr/>
                <p14:nvPr/>
              </p14:nvContentPartPr>
              <p14:xfrm>
                <a:off x="11592341" y="333032"/>
                <a:ext cx="104040" cy="158400"/>
              </p14:xfrm>
            </p:contentPart>
          </mc:Choice>
          <mc:Fallback>
            <p:pic>
              <p:nvPicPr>
                <p:cNvPr id="104" name="Freihand 103">
                  <a:extLst>
                    <a:ext uri="{FF2B5EF4-FFF2-40B4-BE49-F238E27FC236}">
                      <a16:creationId xmlns:a16="http://schemas.microsoft.com/office/drawing/2014/main" id="{A2C3D225-6464-4B1D-B864-105E7B70C39E}"/>
                    </a:ext>
                  </a:extLst>
                </p:cNvPr>
                <p:cNvPicPr/>
                <p:nvPr/>
              </p:nvPicPr>
              <p:blipFill>
                <a:blip r:embed="rId125"/>
                <a:stretch>
                  <a:fillRect/>
                </a:stretch>
              </p:blipFill>
              <p:spPr>
                <a:xfrm>
                  <a:off x="11588021" y="328712"/>
                  <a:ext cx="112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5" name="Freihand 104">
                  <a:extLst>
                    <a:ext uri="{FF2B5EF4-FFF2-40B4-BE49-F238E27FC236}">
                      <a16:creationId xmlns:a16="http://schemas.microsoft.com/office/drawing/2014/main" id="{A5A9B884-FC0C-44C3-8451-B19566FF2AF8}"/>
                    </a:ext>
                  </a:extLst>
                </p14:cNvPr>
                <p14:cNvContentPartPr/>
                <p14:nvPr/>
              </p14:nvContentPartPr>
              <p14:xfrm>
                <a:off x="11504501" y="525632"/>
                <a:ext cx="347400" cy="23760"/>
              </p14:xfrm>
            </p:contentPart>
          </mc:Choice>
          <mc:Fallback>
            <p:pic>
              <p:nvPicPr>
                <p:cNvPr id="105" name="Freihand 104">
                  <a:extLst>
                    <a:ext uri="{FF2B5EF4-FFF2-40B4-BE49-F238E27FC236}">
                      <a16:creationId xmlns:a16="http://schemas.microsoft.com/office/drawing/2014/main" id="{A5A9B884-FC0C-44C3-8451-B19566FF2AF8}"/>
                    </a:ext>
                  </a:extLst>
                </p:cNvPr>
                <p:cNvPicPr/>
                <p:nvPr/>
              </p:nvPicPr>
              <p:blipFill>
                <a:blip r:embed="rId127"/>
                <a:stretch>
                  <a:fillRect/>
                </a:stretch>
              </p:blipFill>
              <p:spPr>
                <a:xfrm>
                  <a:off x="11500181" y="521312"/>
                  <a:ext cx="356040" cy="32400"/>
                </a:xfrm>
                <a:prstGeom prst="rect">
                  <a:avLst/>
                </a:prstGeom>
              </p:spPr>
            </p:pic>
          </mc:Fallback>
        </mc:AlternateContent>
      </p:grpSp>
      <p:grpSp>
        <p:nvGrpSpPr>
          <p:cNvPr id="112" name="Gruppieren 111">
            <a:extLst>
              <a:ext uri="{FF2B5EF4-FFF2-40B4-BE49-F238E27FC236}">
                <a16:creationId xmlns:a16="http://schemas.microsoft.com/office/drawing/2014/main" id="{C7CBA9FB-4D19-4F88-B2EE-B3173CFE7E9B}"/>
              </a:ext>
            </a:extLst>
          </p:cNvPr>
          <p:cNvGrpSpPr/>
          <p:nvPr/>
        </p:nvGrpSpPr>
        <p:grpSpPr>
          <a:xfrm>
            <a:off x="2305781" y="372992"/>
            <a:ext cx="923040" cy="177840"/>
            <a:chOff x="2305781" y="372992"/>
            <a:chExt cx="923040" cy="177840"/>
          </a:xfrm>
        </p:grpSpPr>
        <mc:AlternateContent xmlns:mc="http://schemas.openxmlformats.org/markup-compatibility/2006">
          <mc:Choice xmlns:p14="http://schemas.microsoft.com/office/powerpoint/2010/main" Requires="p14">
            <p:contentPart p14:bwMode="auto" r:id="rId128">
              <p14:nvContentPartPr>
                <p14:cNvPr id="107" name="Freihand 106">
                  <a:extLst>
                    <a:ext uri="{FF2B5EF4-FFF2-40B4-BE49-F238E27FC236}">
                      <a16:creationId xmlns:a16="http://schemas.microsoft.com/office/drawing/2014/main" id="{1CDA7C39-4CCF-4F26-854B-21190AD72FDC}"/>
                    </a:ext>
                  </a:extLst>
                </p14:cNvPr>
                <p14:cNvContentPartPr/>
                <p14:nvPr/>
              </p14:nvContentPartPr>
              <p14:xfrm>
                <a:off x="2305781" y="405752"/>
                <a:ext cx="174240" cy="145080"/>
              </p14:xfrm>
            </p:contentPart>
          </mc:Choice>
          <mc:Fallback>
            <p:pic>
              <p:nvPicPr>
                <p:cNvPr id="107" name="Freihand 106">
                  <a:extLst>
                    <a:ext uri="{FF2B5EF4-FFF2-40B4-BE49-F238E27FC236}">
                      <a16:creationId xmlns:a16="http://schemas.microsoft.com/office/drawing/2014/main" id="{1CDA7C39-4CCF-4F26-854B-21190AD72FDC}"/>
                    </a:ext>
                  </a:extLst>
                </p:cNvPr>
                <p:cNvPicPr/>
                <p:nvPr/>
              </p:nvPicPr>
              <p:blipFill>
                <a:blip r:embed="rId129"/>
                <a:stretch>
                  <a:fillRect/>
                </a:stretch>
              </p:blipFill>
              <p:spPr>
                <a:xfrm>
                  <a:off x="2301461" y="401432"/>
                  <a:ext cx="182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8" name="Freihand 107">
                  <a:extLst>
                    <a:ext uri="{FF2B5EF4-FFF2-40B4-BE49-F238E27FC236}">
                      <a16:creationId xmlns:a16="http://schemas.microsoft.com/office/drawing/2014/main" id="{46491457-7AD8-403E-A8DF-7F4784BC6685}"/>
                    </a:ext>
                  </a:extLst>
                </p14:cNvPr>
                <p14:cNvContentPartPr/>
                <p14:nvPr/>
              </p14:nvContentPartPr>
              <p14:xfrm>
                <a:off x="2514221" y="392432"/>
                <a:ext cx="258840" cy="140040"/>
              </p14:xfrm>
            </p:contentPart>
          </mc:Choice>
          <mc:Fallback>
            <p:pic>
              <p:nvPicPr>
                <p:cNvPr id="108" name="Freihand 107">
                  <a:extLst>
                    <a:ext uri="{FF2B5EF4-FFF2-40B4-BE49-F238E27FC236}">
                      <a16:creationId xmlns:a16="http://schemas.microsoft.com/office/drawing/2014/main" id="{46491457-7AD8-403E-A8DF-7F4784BC6685}"/>
                    </a:ext>
                  </a:extLst>
                </p:cNvPr>
                <p:cNvPicPr/>
                <p:nvPr/>
              </p:nvPicPr>
              <p:blipFill>
                <a:blip r:embed="rId131"/>
                <a:stretch>
                  <a:fillRect/>
                </a:stretch>
              </p:blipFill>
              <p:spPr>
                <a:xfrm>
                  <a:off x="2509901" y="388112"/>
                  <a:ext cx="267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9" name="Freihand 108">
                  <a:extLst>
                    <a:ext uri="{FF2B5EF4-FFF2-40B4-BE49-F238E27FC236}">
                      <a16:creationId xmlns:a16="http://schemas.microsoft.com/office/drawing/2014/main" id="{FEEEA7DD-EE2D-42B3-AC73-06BFD07F2AF3}"/>
                    </a:ext>
                  </a:extLst>
                </p14:cNvPr>
                <p14:cNvContentPartPr/>
                <p14:nvPr/>
              </p14:nvContentPartPr>
              <p14:xfrm>
                <a:off x="2505941" y="401072"/>
                <a:ext cx="103320" cy="5040"/>
              </p14:xfrm>
            </p:contentPart>
          </mc:Choice>
          <mc:Fallback>
            <p:pic>
              <p:nvPicPr>
                <p:cNvPr id="109" name="Freihand 108">
                  <a:extLst>
                    <a:ext uri="{FF2B5EF4-FFF2-40B4-BE49-F238E27FC236}">
                      <a16:creationId xmlns:a16="http://schemas.microsoft.com/office/drawing/2014/main" id="{FEEEA7DD-EE2D-42B3-AC73-06BFD07F2AF3}"/>
                    </a:ext>
                  </a:extLst>
                </p:cNvPr>
                <p:cNvPicPr/>
                <p:nvPr/>
              </p:nvPicPr>
              <p:blipFill>
                <a:blip r:embed="rId133"/>
                <a:stretch>
                  <a:fillRect/>
                </a:stretch>
              </p:blipFill>
              <p:spPr>
                <a:xfrm>
                  <a:off x="2501621" y="396752"/>
                  <a:ext cx="11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1" name="Freihand 110">
                  <a:extLst>
                    <a:ext uri="{FF2B5EF4-FFF2-40B4-BE49-F238E27FC236}">
                      <a16:creationId xmlns:a16="http://schemas.microsoft.com/office/drawing/2014/main" id="{B90F4DBA-BA8C-495C-B36E-4A2BA6BAA48B}"/>
                    </a:ext>
                  </a:extLst>
                </p14:cNvPr>
                <p14:cNvContentPartPr/>
                <p14:nvPr/>
              </p14:nvContentPartPr>
              <p14:xfrm>
                <a:off x="2734541" y="372992"/>
                <a:ext cx="494280" cy="142920"/>
              </p14:xfrm>
            </p:contentPart>
          </mc:Choice>
          <mc:Fallback>
            <p:pic>
              <p:nvPicPr>
                <p:cNvPr id="111" name="Freihand 110">
                  <a:extLst>
                    <a:ext uri="{FF2B5EF4-FFF2-40B4-BE49-F238E27FC236}">
                      <a16:creationId xmlns:a16="http://schemas.microsoft.com/office/drawing/2014/main" id="{B90F4DBA-BA8C-495C-B36E-4A2BA6BAA48B}"/>
                    </a:ext>
                  </a:extLst>
                </p:cNvPr>
                <p:cNvPicPr/>
                <p:nvPr/>
              </p:nvPicPr>
              <p:blipFill>
                <a:blip r:embed="rId135"/>
                <a:stretch>
                  <a:fillRect/>
                </a:stretch>
              </p:blipFill>
              <p:spPr>
                <a:xfrm>
                  <a:off x="2730221" y="368672"/>
                  <a:ext cx="502920" cy="15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13" name="Freihand 112">
                <a:extLst>
                  <a:ext uri="{FF2B5EF4-FFF2-40B4-BE49-F238E27FC236}">
                    <a16:creationId xmlns:a16="http://schemas.microsoft.com/office/drawing/2014/main" id="{0B8129A2-1932-46BB-87E8-6E06335FACE3}"/>
                  </a:ext>
                </a:extLst>
              </p14:cNvPr>
              <p14:cNvContentPartPr/>
              <p14:nvPr/>
            </p14:nvContentPartPr>
            <p14:xfrm>
              <a:off x="433781" y="2947712"/>
              <a:ext cx="176040" cy="41400"/>
            </p14:xfrm>
          </p:contentPart>
        </mc:Choice>
        <mc:Fallback>
          <p:pic>
            <p:nvPicPr>
              <p:cNvPr id="113" name="Freihand 112">
                <a:extLst>
                  <a:ext uri="{FF2B5EF4-FFF2-40B4-BE49-F238E27FC236}">
                    <a16:creationId xmlns:a16="http://schemas.microsoft.com/office/drawing/2014/main" id="{0B8129A2-1932-46BB-87E8-6E06335FACE3}"/>
                  </a:ext>
                </a:extLst>
              </p:cNvPr>
              <p:cNvPicPr/>
              <p:nvPr/>
            </p:nvPicPr>
            <p:blipFill>
              <a:blip r:embed="rId137"/>
              <a:stretch>
                <a:fillRect/>
              </a:stretch>
            </p:blipFill>
            <p:spPr>
              <a:xfrm>
                <a:off x="429461" y="2943392"/>
                <a:ext cx="184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0" name="Freihand 119">
                <a:extLst>
                  <a:ext uri="{FF2B5EF4-FFF2-40B4-BE49-F238E27FC236}">
                    <a16:creationId xmlns:a16="http://schemas.microsoft.com/office/drawing/2014/main" id="{1013A173-1ECC-4323-BE0B-483633B4204B}"/>
                  </a:ext>
                </a:extLst>
              </p14:cNvPr>
              <p14:cNvContentPartPr/>
              <p14:nvPr/>
            </p14:nvContentPartPr>
            <p14:xfrm>
              <a:off x="1925261" y="6264392"/>
              <a:ext cx="16200" cy="66240"/>
            </p14:xfrm>
          </p:contentPart>
        </mc:Choice>
        <mc:Fallback>
          <p:pic>
            <p:nvPicPr>
              <p:cNvPr id="120" name="Freihand 119">
                <a:extLst>
                  <a:ext uri="{FF2B5EF4-FFF2-40B4-BE49-F238E27FC236}">
                    <a16:creationId xmlns:a16="http://schemas.microsoft.com/office/drawing/2014/main" id="{1013A173-1ECC-4323-BE0B-483633B4204B}"/>
                  </a:ext>
                </a:extLst>
              </p:cNvPr>
              <p:cNvPicPr/>
              <p:nvPr/>
            </p:nvPicPr>
            <p:blipFill>
              <a:blip r:embed="rId139"/>
              <a:stretch>
                <a:fillRect/>
              </a:stretch>
            </p:blipFill>
            <p:spPr>
              <a:xfrm>
                <a:off x="1920941" y="6260072"/>
                <a:ext cx="24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Freihand 120">
                <a:extLst>
                  <a:ext uri="{FF2B5EF4-FFF2-40B4-BE49-F238E27FC236}">
                    <a16:creationId xmlns:a16="http://schemas.microsoft.com/office/drawing/2014/main" id="{CA959018-DC6F-401F-BC30-0AA4A2970E76}"/>
                  </a:ext>
                </a:extLst>
              </p14:cNvPr>
              <p14:cNvContentPartPr/>
              <p14:nvPr/>
            </p14:nvContentPartPr>
            <p14:xfrm>
              <a:off x="4607621" y="2121872"/>
              <a:ext cx="456840" cy="33480"/>
            </p14:xfrm>
          </p:contentPart>
        </mc:Choice>
        <mc:Fallback>
          <p:pic>
            <p:nvPicPr>
              <p:cNvPr id="121" name="Freihand 120">
                <a:extLst>
                  <a:ext uri="{FF2B5EF4-FFF2-40B4-BE49-F238E27FC236}">
                    <a16:creationId xmlns:a16="http://schemas.microsoft.com/office/drawing/2014/main" id="{CA959018-DC6F-401F-BC30-0AA4A2970E76}"/>
                  </a:ext>
                </a:extLst>
              </p:cNvPr>
              <p:cNvPicPr/>
              <p:nvPr/>
            </p:nvPicPr>
            <p:blipFill>
              <a:blip r:embed="rId141"/>
              <a:stretch>
                <a:fillRect/>
              </a:stretch>
            </p:blipFill>
            <p:spPr>
              <a:xfrm>
                <a:off x="4603301" y="2117552"/>
                <a:ext cx="465480" cy="42120"/>
              </a:xfrm>
              <a:prstGeom prst="rect">
                <a:avLst/>
              </a:prstGeom>
            </p:spPr>
          </p:pic>
        </mc:Fallback>
      </mc:AlternateContent>
      <p:grpSp>
        <p:nvGrpSpPr>
          <p:cNvPr id="124" name="Gruppieren 123">
            <a:extLst>
              <a:ext uri="{FF2B5EF4-FFF2-40B4-BE49-F238E27FC236}">
                <a16:creationId xmlns:a16="http://schemas.microsoft.com/office/drawing/2014/main" id="{54AB0153-0F68-435F-8C72-6524FF12451F}"/>
              </a:ext>
            </a:extLst>
          </p:cNvPr>
          <p:cNvGrpSpPr/>
          <p:nvPr/>
        </p:nvGrpSpPr>
        <p:grpSpPr>
          <a:xfrm>
            <a:off x="7212941" y="391712"/>
            <a:ext cx="628200" cy="35280"/>
            <a:chOff x="7212941" y="391712"/>
            <a:chExt cx="628200" cy="35280"/>
          </a:xfrm>
        </p:grpSpPr>
        <mc:AlternateContent xmlns:mc="http://schemas.openxmlformats.org/markup-compatibility/2006">
          <mc:Choice xmlns:p14="http://schemas.microsoft.com/office/powerpoint/2010/main" Requires="p14">
            <p:contentPart p14:bwMode="auto" r:id="rId142">
              <p14:nvContentPartPr>
                <p14:cNvPr id="122" name="Freihand 121">
                  <a:extLst>
                    <a:ext uri="{FF2B5EF4-FFF2-40B4-BE49-F238E27FC236}">
                      <a16:creationId xmlns:a16="http://schemas.microsoft.com/office/drawing/2014/main" id="{B9C7B218-FE01-4F71-BE7E-87C4D72F1DEB}"/>
                    </a:ext>
                  </a:extLst>
                </p14:cNvPr>
                <p14:cNvContentPartPr/>
                <p14:nvPr/>
              </p14:nvContentPartPr>
              <p14:xfrm>
                <a:off x="7289261" y="411872"/>
                <a:ext cx="360" cy="360"/>
              </p14:xfrm>
            </p:contentPart>
          </mc:Choice>
          <mc:Fallback>
            <p:pic>
              <p:nvPicPr>
                <p:cNvPr id="122" name="Freihand 121">
                  <a:extLst>
                    <a:ext uri="{FF2B5EF4-FFF2-40B4-BE49-F238E27FC236}">
                      <a16:creationId xmlns:a16="http://schemas.microsoft.com/office/drawing/2014/main" id="{B9C7B218-FE01-4F71-BE7E-87C4D72F1DEB}"/>
                    </a:ext>
                  </a:extLst>
                </p:cNvPr>
                <p:cNvPicPr/>
                <p:nvPr/>
              </p:nvPicPr>
              <p:blipFill>
                <a:blip r:embed="rId6"/>
                <a:stretch>
                  <a:fillRect/>
                </a:stretch>
              </p:blipFill>
              <p:spPr>
                <a:xfrm>
                  <a:off x="7284941" y="407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3" name="Freihand 122">
                  <a:extLst>
                    <a:ext uri="{FF2B5EF4-FFF2-40B4-BE49-F238E27FC236}">
                      <a16:creationId xmlns:a16="http://schemas.microsoft.com/office/drawing/2014/main" id="{75947A9B-90CC-4F93-B981-643056C81198}"/>
                    </a:ext>
                  </a:extLst>
                </p14:cNvPr>
                <p14:cNvContentPartPr/>
                <p14:nvPr/>
              </p14:nvContentPartPr>
              <p14:xfrm>
                <a:off x="7212941" y="391712"/>
                <a:ext cx="628200" cy="35280"/>
              </p14:xfrm>
            </p:contentPart>
          </mc:Choice>
          <mc:Fallback>
            <p:pic>
              <p:nvPicPr>
                <p:cNvPr id="123" name="Freihand 122">
                  <a:extLst>
                    <a:ext uri="{FF2B5EF4-FFF2-40B4-BE49-F238E27FC236}">
                      <a16:creationId xmlns:a16="http://schemas.microsoft.com/office/drawing/2014/main" id="{75947A9B-90CC-4F93-B981-643056C81198}"/>
                    </a:ext>
                  </a:extLst>
                </p:cNvPr>
                <p:cNvPicPr/>
                <p:nvPr/>
              </p:nvPicPr>
              <p:blipFill>
                <a:blip r:embed="rId144"/>
                <a:stretch>
                  <a:fillRect/>
                </a:stretch>
              </p:blipFill>
              <p:spPr>
                <a:xfrm>
                  <a:off x="7208621" y="387392"/>
                  <a:ext cx="636840" cy="4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210" name="Freihand 209">
                <a:extLst>
                  <a:ext uri="{FF2B5EF4-FFF2-40B4-BE49-F238E27FC236}">
                    <a16:creationId xmlns:a16="http://schemas.microsoft.com/office/drawing/2014/main" id="{8D23FC1A-1B54-4220-A151-56742D602337}"/>
                  </a:ext>
                </a:extLst>
              </p14:cNvPr>
              <p14:cNvContentPartPr/>
              <p14:nvPr/>
            </p14:nvContentPartPr>
            <p14:xfrm>
              <a:off x="378341" y="2442632"/>
              <a:ext cx="200520" cy="60120"/>
            </p14:xfrm>
          </p:contentPart>
        </mc:Choice>
        <mc:Fallback>
          <p:pic>
            <p:nvPicPr>
              <p:cNvPr id="210" name="Freihand 209">
                <a:extLst>
                  <a:ext uri="{FF2B5EF4-FFF2-40B4-BE49-F238E27FC236}">
                    <a16:creationId xmlns:a16="http://schemas.microsoft.com/office/drawing/2014/main" id="{8D23FC1A-1B54-4220-A151-56742D602337}"/>
                  </a:ext>
                </a:extLst>
              </p:cNvPr>
              <p:cNvPicPr/>
              <p:nvPr/>
            </p:nvPicPr>
            <p:blipFill>
              <a:blip r:embed="rId146"/>
              <a:stretch>
                <a:fillRect/>
              </a:stretch>
            </p:blipFill>
            <p:spPr>
              <a:xfrm>
                <a:off x="374021" y="2438312"/>
                <a:ext cx="209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2" name="Freihand 211">
                <a:extLst>
                  <a:ext uri="{FF2B5EF4-FFF2-40B4-BE49-F238E27FC236}">
                    <a16:creationId xmlns:a16="http://schemas.microsoft.com/office/drawing/2014/main" id="{6BBEF0AF-2410-420C-98B9-1C215CBC05A4}"/>
                  </a:ext>
                </a:extLst>
              </p14:cNvPr>
              <p14:cNvContentPartPr/>
              <p14:nvPr/>
            </p14:nvContentPartPr>
            <p14:xfrm>
              <a:off x="1884221" y="4309592"/>
              <a:ext cx="49320" cy="79920"/>
            </p14:xfrm>
          </p:contentPart>
        </mc:Choice>
        <mc:Fallback>
          <p:pic>
            <p:nvPicPr>
              <p:cNvPr id="212" name="Freihand 211">
                <a:extLst>
                  <a:ext uri="{FF2B5EF4-FFF2-40B4-BE49-F238E27FC236}">
                    <a16:creationId xmlns:a16="http://schemas.microsoft.com/office/drawing/2014/main" id="{6BBEF0AF-2410-420C-98B9-1C215CBC05A4}"/>
                  </a:ext>
                </a:extLst>
              </p:cNvPr>
              <p:cNvPicPr/>
              <p:nvPr/>
            </p:nvPicPr>
            <p:blipFill>
              <a:blip r:embed="rId148"/>
              <a:stretch>
                <a:fillRect/>
              </a:stretch>
            </p:blipFill>
            <p:spPr>
              <a:xfrm>
                <a:off x="1879901" y="4305272"/>
                <a:ext cx="57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3" name="Freihand 212">
                <a:extLst>
                  <a:ext uri="{FF2B5EF4-FFF2-40B4-BE49-F238E27FC236}">
                    <a16:creationId xmlns:a16="http://schemas.microsoft.com/office/drawing/2014/main" id="{3A232878-3944-4ED5-866E-6B2656DBB72A}"/>
                  </a:ext>
                </a:extLst>
              </p14:cNvPr>
              <p14:cNvContentPartPr/>
              <p14:nvPr/>
            </p14:nvContentPartPr>
            <p14:xfrm>
              <a:off x="939581" y="4168112"/>
              <a:ext cx="276480" cy="374040"/>
            </p14:xfrm>
          </p:contentPart>
        </mc:Choice>
        <mc:Fallback>
          <p:pic>
            <p:nvPicPr>
              <p:cNvPr id="213" name="Freihand 212">
                <a:extLst>
                  <a:ext uri="{FF2B5EF4-FFF2-40B4-BE49-F238E27FC236}">
                    <a16:creationId xmlns:a16="http://schemas.microsoft.com/office/drawing/2014/main" id="{3A232878-3944-4ED5-866E-6B2656DBB72A}"/>
                  </a:ext>
                </a:extLst>
              </p:cNvPr>
              <p:cNvPicPr/>
              <p:nvPr/>
            </p:nvPicPr>
            <p:blipFill>
              <a:blip r:embed="rId150"/>
              <a:stretch>
                <a:fillRect/>
              </a:stretch>
            </p:blipFill>
            <p:spPr>
              <a:xfrm>
                <a:off x="935261" y="4163792"/>
                <a:ext cx="28512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4" name="Freihand 213">
                <a:extLst>
                  <a:ext uri="{FF2B5EF4-FFF2-40B4-BE49-F238E27FC236}">
                    <a16:creationId xmlns:a16="http://schemas.microsoft.com/office/drawing/2014/main" id="{E1425D26-E688-4D8C-A6F0-644AFEDB5E55}"/>
                  </a:ext>
                </a:extLst>
              </p14:cNvPr>
              <p14:cNvContentPartPr/>
              <p14:nvPr/>
            </p14:nvContentPartPr>
            <p14:xfrm>
              <a:off x="1900421" y="3202592"/>
              <a:ext cx="33840" cy="205560"/>
            </p14:xfrm>
          </p:contentPart>
        </mc:Choice>
        <mc:Fallback>
          <p:pic>
            <p:nvPicPr>
              <p:cNvPr id="214" name="Freihand 213">
                <a:extLst>
                  <a:ext uri="{FF2B5EF4-FFF2-40B4-BE49-F238E27FC236}">
                    <a16:creationId xmlns:a16="http://schemas.microsoft.com/office/drawing/2014/main" id="{E1425D26-E688-4D8C-A6F0-644AFEDB5E55}"/>
                  </a:ext>
                </a:extLst>
              </p:cNvPr>
              <p:cNvPicPr/>
              <p:nvPr/>
            </p:nvPicPr>
            <p:blipFill>
              <a:blip r:embed="rId152"/>
              <a:stretch>
                <a:fillRect/>
              </a:stretch>
            </p:blipFill>
            <p:spPr>
              <a:xfrm>
                <a:off x="1896101" y="3198272"/>
                <a:ext cx="42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43" name="Freihand 242">
                <a:extLst>
                  <a:ext uri="{FF2B5EF4-FFF2-40B4-BE49-F238E27FC236}">
                    <a16:creationId xmlns:a16="http://schemas.microsoft.com/office/drawing/2014/main" id="{8A1BDC25-1433-4084-9F54-C6AEB78F92D6}"/>
                  </a:ext>
                </a:extLst>
              </p14:cNvPr>
              <p14:cNvContentPartPr/>
              <p14:nvPr/>
            </p14:nvContentPartPr>
            <p14:xfrm>
              <a:off x="1898621" y="4358912"/>
              <a:ext cx="360" cy="360"/>
            </p14:xfrm>
          </p:contentPart>
        </mc:Choice>
        <mc:Fallback>
          <p:pic>
            <p:nvPicPr>
              <p:cNvPr id="243" name="Freihand 242">
                <a:extLst>
                  <a:ext uri="{FF2B5EF4-FFF2-40B4-BE49-F238E27FC236}">
                    <a16:creationId xmlns:a16="http://schemas.microsoft.com/office/drawing/2014/main" id="{8A1BDC25-1433-4084-9F54-C6AEB78F92D6}"/>
                  </a:ext>
                </a:extLst>
              </p:cNvPr>
              <p:cNvPicPr/>
              <p:nvPr/>
            </p:nvPicPr>
            <p:blipFill>
              <a:blip r:embed="rId6"/>
              <a:stretch>
                <a:fillRect/>
              </a:stretch>
            </p:blipFill>
            <p:spPr>
              <a:xfrm>
                <a:off x="1894301" y="435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48" name="Freihand 247">
                <a:extLst>
                  <a:ext uri="{FF2B5EF4-FFF2-40B4-BE49-F238E27FC236}">
                    <a16:creationId xmlns:a16="http://schemas.microsoft.com/office/drawing/2014/main" id="{D5B3517C-9396-40F1-91DE-0ED330F59350}"/>
                  </a:ext>
                </a:extLst>
              </p14:cNvPr>
              <p14:cNvContentPartPr/>
              <p14:nvPr/>
            </p14:nvContentPartPr>
            <p14:xfrm>
              <a:off x="-7579" y="2090192"/>
              <a:ext cx="1344600" cy="568800"/>
            </p14:xfrm>
          </p:contentPart>
        </mc:Choice>
        <mc:Fallback>
          <p:pic>
            <p:nvPicPr>
              <p:cNvPr id="248" name="Freihand 247">
                <a:extLst>
                  <a:ext uri="{FF2B5EF4-FFF2-40B4-BE49-F238E27FC236}">
                    <a16:creationId xmlns:a16="http://schemas.microsoft.com/office/drawing/2014/main" id="{D5B3517C-9396-40F1-91DE-0ED330F59350}"/>
                  </a:ext>
                </a:extLst>
              </p:cNvPr>
              <p:cNvPicPr/>
              <p:nvPr/>
            </p:nvPicPr>
            <p:blipFill>
              <a:blip r:embed="rId155"/>
              <a:stretch>
                <a:fillRect/>
              </a:stretch>
            </p:blipFill>
            <p:spPr>
              <a:xfrm>
                <a:off x="-11899" y="2085872"/>
                <a:ext cx="135324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0" name="Freihand 249">
                <a:extLst>
                  <a:ext uri="{FF2B5EF4-FFF2-40B4-BE49-F238E27FC236}">
                    <a16:creationId xmlns:a16="http://schemas.microsoft.com/office/drawing/2014/main" id="{2289EDDF-316F-4AFA-AA0B-6567F406BEB1}"/>
                  </a:ext>
                </a:extLst>
              </p14:cNvPr>
              <p14:cNvContentPartPr/>
              <p14:nvPr/>
            </p14:nvContentPartPr>
            <p14:xfrm>
              <a:off x="2320800" y="4671032"/>
              <a:ext cx="36360" cy="46800"/>
            </p14:xfrm>
          </p:contentPart>
        </mc:Choice>
        <mc:Fallback>
          <p:pic>
            <p:nvPicPr>
              <p:cNvPr id="250" name="Freihand 249">
                <a:extLst>
                  <a:ext uri="{FF2B5EF4-FFF2-40B4-BE49-F238E27FC236}">
                    <a16:creationId xmlns:a16="http://schemas.microsoft.com/office/drawing/2014/main" id="{2289EDDF-316F-4AFA-AA0B-6567F406BEB1}"/>
                  </a:ext>
                </a:extLst>
              </p:cNvPr>
              <p:cNvPicPr/>
              <p:nvPr/>
            </p:nvPicPr>
            <p:blipFill>
              <a:blip r:embed="rId157"/>
              <a:stretch>
                <a:fillRect/>
              </a:stretch>
            </p:blipFill>
            <p:spPr>
              <a:xfrm>
                <a:off x="2316480" y="4666712"/>
                <a:ext cx="45000" cy="55440"/>
              </a:xfrm>
              <a:prstGeom prst="rect">
                <a:avLst/>
              </a:prstGeom>
            </p:spPr>
          </p:pic>
        </mc:Fallback>
      </mc:AlternateContent>
      <p:grpSp>
        <p:nvGrpSpPr>
          <p:cNvPr id="441" name="Gruppieren 440">
            <a:extLst>
              <a:ext uri="{FF2B5EF4-FFF2-40B4-BE49-F238E27FC236}">
                <a16:creationId xmlns:a16="http://schemas.microsoft.com/office/drawing/2014/main" id="{860FB206-48E9-41F9-8159-34EE93DF10F1}"/>
              </a:ext>
            </a:extLst>
          </p:cNvPr>
          <p:cNvGrpSpPr/>
          <p:nvPr/>
        </p:nvGrpSpPr>
        <p:grpSpPr>
          <a:xfrm>
            <a:off x="8186280" y="621032"/>
            <a:ext cx="3866400" cy="3525480"/>
            <a:chOff x="8186280" y="621032"/>
            <a:chExt cx="3866400" cy="3525480"/>
          </a:xfrm>
        </p:grpSpPr>
        <mc:AlternateContent xmlns:mc="http://schemas.openxmlformats.org/markup-compatibility/2006">
          <mc:Choice xmlns:p14="http://schemas.microsoft.com/office/powerpoint/2010/main" Requires="p14">
            <p:contentPart p14:bwMode="auto" r:id="rId158">
              <p14:nvContentPartPr>
                <p14:cNvPr id="166" name="Freihand 165">
                  <a:extLst>
                    <a:ext uri="{FF2B5EF4-FFF2-40B4-BE49-F238E27FC236}">
                      <a16:creationId xmlns:a16="http://schemas.microsoft.com/office/drawing/2014/main" id="{AE33C402-B8B0-4416-B196-7B01E88AE8B8}"/>
                    </a:ext>
                  </a:extLst>
                </p14:cNvPr>
                <p14:cNvContentPartPr/>
                <p14:nvPr/>
              </p14:nvContentPartPr>
              <p14:xfrm>
                <a:off x="8236421" y="752432"/>
                <a:ext cx="159120" cy="29880"/>
              </p14:xfrm>
            </p:contentPart>
          </mc:Choice>
          <mc:Fallback>
            <p:pic>
              <p:nvPicPr>
                <p:cNvPr id="166" name="Freihand 165">
                  <a:extLst>
                    <a:ext uri="{FF2B5EF4-FFF2-40B4-BE49-F238E27FC236}">
                      <a16:creationId xmlns:a16="http://schemas.microsoft.com/office/drawing/2014/main" id="{AE33C402-B8B0-4416-B196-7B01E88AE8B8}"/>
                    </a:ext>
                  </a:extLst>
                </p:cNvPr>
                <p:cNvPicPr/>
                <p:nvPr/>
              </p:nvPicPr>
              <p:blipFill>
                <a:blip r:embed="rId159"/>
                <a:stretch>
                  <a:fillRect/>
                </a:stretch>
              </p:blipFill>
              <p:spPr>
                <a:xfrm>
                  <a:off x="8232101" y="748112"/>
                  <a:ext cx="167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7" name="Freihand 166">
                  <a:extLst>
                    <a:ext uri="{FF2B5EF4-FFF2-40B4-BE49-F238E27FC236}">
                      <a16:creationId xmlns:a16="http://schemas.microsoft.com/office/drawing/2014/main" id="{7EE63AFF-EA86-4394-B221-460C2FCB4159}"/>
                    </a:ext>
                  </a:extLst>
                </p14:cNvPr>
                <p14:cNvContentPartPr/>
                <p14:nvPr/>
              </p14:nvContentPartPr>
              <p14:xfrm>
                <a:off x="8363141" y="711392"/>
                <a:ext cx="104040" cy="133200"/>
              </p14:xfrm>
            </p:contentPart>
          </mc:Choice>
          <mc:Fallback>
            <p:pic>
              <p:nvPicPr>
                <p:cNvPr id="167" name="Freihand 166">
                  <a:extLst>
                    <a:ext uri="{FF2B5EF4-FFF2-40B4-BE49-F238E27FC236}">
                      <a16:creationId xmlns:a16="http://schemas.microsoft.com/office/drawing/2014/main" id="{7EE63AFF-EA86-4394-B221-460C2FCB4159}"/>
                    </a:ext>
                  </a:extLst>
                </p:cNvPr>
                <p:cNvPicPr/>
                <p:nvPr/>
              </p:nvPicPr>
              <p:blipFill>
                <a:blip r:embed="rId161"/>
                <a:stretch>
                  <a:fillRect/>
                </a:stretch>
              </p:blipFill>
              <p:spPr>
                <a:xfrm>
                  <a:off x="8358821" y="707072"/>
                  <a:ext cx="112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9" name="Freihand 168">
                  <a:extLst>
                    <a:ext uri="{FF2B5EF4-FFF2-40B4-BE49-F238E27FC236}">
                      <a16:creationId xmlns:a16="http://schemas.microsoft.com/office/drawing/2014/main" id="{AB5019F5-E3C2-41EC-82DC-42696A8F7D79}"/>
                    </a:ext>
                  </a:extLst>
                </p14:cNvPr>
                <p14:cNvContentPartPr/>
                <p14:nvPr/>
              </p14:nvContentPartPr>
              <p14:xfrm>
                <a:off x="8582381" y="667112"/>
                <a:ext cx="120600" cy="144720"/>
              </p14:xfrm>
            </p:contentPart>
          </mc:Choice>
          <mc:Fallback>
            <p:pic>
              <p:nvPicPr>
                <p:cNvPr id="169" name="Freihand 168">
                  <a:extLst>
                    <a:ext uri="{FF2B5EF4-FFF2-40B4-BE49-F238E27FC236}">
                      <a16:creationId xmlns:a16="http://schemas.microsoft.com/office/drawing/2014/main" id="{AB5019F5-E3C2-41EC-82DC-42696A8F7D79}"/>
                    </a:ext>
                  </a:extLst>
                </p:cNvPr>
                <p:cNvPicPr/>
                <p:nvPr/>
              </p:nvPicPr>
              <p:blipFill>
                <a:blip r:embed="rId163"/>
                <a:stretch>
                  <a:fillRect/>
                </a:stretch>
              </p:blipFill>
              <p:spPr>
                <a:xfrm>
                  <a:off x="8578061" y="662792"/>
                  <a:ext cx="129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0" name="Freihand 169">
                  <a:extLst>
                    <a:ext uri="{FF2B5EF4-FFF2-40B4-BE49-F238E27FC236}">
                      <a16:creationId xmlns:a16="http://schemas.microsoft.com/office/drawing/2014/main" id="{1FC24239-2659-4A1D-9AB8-D1D6B73A0493}"/>
                    </a:ext>
                  </a:extLst>
                </p14:cNvPr>
                <p14:cNvContentPartPr/>
                <p14:nvPr/>
              </p14:nvContentPartPr>
              <p14:xfrm>
                <a:off x="8667701" y="736232"/>
                <a:ext cx="203400" cy="70560"/>
              </p14:xfrm>
            </p:contentPart>
          </mc:Choice>
          <mc:Fallback>
            <p:pic>
              <p:nvPicPr>
                <p:cNvPr id="170" name="Freihand 169">
                  <a:extLst>
                    <a:ext uri="{FF2B5EF4-FFF2-40B4-BE49-F238E27FC236}">
                      <a16:creationId xmlns:a16="http://schemas.microsoft.com/office/drawing/2014/main" id="{1FC24239-2659-4A1D-9AB8-D1D6B73A0493}"/>
                    </a:ext>
                  </a:extLst>
                </p:cNvPr>
                <p:cNvPicPr/>
                <p:nvPr/>
              </p:nvPicPr>
              <p:blipFill>
                <a:blip r:embed="rId165"/>
                <a:stretch>
                  <a:fillRect/>
                </a:stretch>
              </p:blipFill>
              <p:spPr>
                <a:xfrm>
                  <a:off x="8663381" y="731912"/>
                  <a:ext cx="212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1" name="Freihand 170">
                  <a:extLst>
                    <a:ext uri="{FF2B5EF4-FFF2-40B4-BE49-F238E27FC236}">
                      <a16:creationId xmlns:a16="http://schemas.microsoft.com/office/drawing/2014/main" id="{8A6326AE-42EA-4FE0-8BFE-C1040BF0D7A8}"/>
                    </a:ext>
                  </a:extLst>
                </p14:cNvPr>
                <p14:cNvContentPartPr/>
                <p14:nvPr/>
              </p14:nvContentPartPr>
              <p14:xfrm>
                <a:off x="8840861" y="717152"/>
                <a:ext cx="72360" cy="72720"/>
              </p14:xfrm>
            </p:contentPart>
          </mc:Choice>
          <mc:Fallback>
            <p:pic>
              <p:nvPicPr>
                <p:cNvPr id="171" name="Freihand 170">
                  <a:extLst>
                    <a:ext uri="{FF2B5EF4-FFF2-40B4-BE49-F238E27FC236}">
                      <a16:creationId xmlns:a16="http://schemas.microsoft.com/office/drawing/2014/main" id="{8A6326AE-42EA-4FE0-8BFE-C1040BF0D7A8}"/>
                    </a:ext>
                  </a:extLst>
                </p:cNvPr>
                <p:cNvPicPr/>
                <p:nvPr/>
              </p:nvPicPr>
              <p:blipFill>
                <a:blip r:embed="rId167"/>
                <a:stretch>
                  <a:fillRect/>
                </a:stretch>
              </p:blipFill>
              <p:spPr>
                <a:xfrm>
                  <a:off x="8836541" y="712832"/>
                  <a:ext cx="81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2" name="Freihand 171">
                  <a:extLst>
                    <a:ext uri="{FF2B5EF4-FFF2-40B4-BE49-F238E27FC236}">
                      <a16:creationId xmlns:a16="http://schemas.microsoft.com/office/drawing/2014/main" id="{D86F5C4D-4B1B-4DCD-A163-F79861CD48BA}"/>
                    </a:ext>
                  </a:extLst>
                </p14:cNvPr>
                <p14:cNvContentPartPr/>
                <p14:nvPr/>
              </p14:nvContentPartPr>
              <p14:xfrm>
                <a:off x="8939501" y="663872"/>
                <a:ext cx="247320" cy="123480"/>
              </p14:xfrm>
            </p:contentPart>
          </mc:Choice>
          <mc:Fallback>
            <p:pic>
              <p:nvPicPr>
                <p:cNvPr id="172" name="Freihand 171">
                  <a:extLst>
                    <a:ext uri="{FF2B5EF4-FFF2-40B4-BE49-F238E27FC236}">
                      <a16:creationId xmlns:a16="http://schemas.microsoft.com/office/drawing/2014/main" id="{D86F5C4D-4B1B-4DCD-A163-F79861CD48BA}"/>
                    </a:ext>
                  </a:extLst>
                </p:cNvPr>
                <p:cNvPicPr/>
                <p:nvPr/>
              </p:nvPicPr>
              <p:blipFill>
                <a:blip r:embed="rId169"/>
                <a:stretch>
                  <a:fillRect/>
                </a:stretch>
              </p:blipFill>
              <p:spPr>
                <a:xfrm>
                  <a:off x="8935181" y="659552"/>
                  <a:ext cx="255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3" name="Freihand 172">
                  <a:extLst>
                    <a:ext uri="{FF2B5EF4-FFF2-40B4-BE49-F238E27FC236}">
                      <a16:creationId xmlns:a16="http://schemas.microsoft.com/office/drawing/2014/main" id="{032BBCCF-2159-434C-9FAA-D2588B51BBD8}"/>
                    </a:ext>
                  </a:extLst>
                </p14:cNvPr>
                <p14:cNvContentPartPr/>
                <p14:nvPr/>
              </p14:nvContentPartPr>
              <p14:xfrm>
                <a:off x="9157661" y="643712"/>
                <a:ext cx="24840" cy="20880"/>
              </p14:xfrm>
            </p:contentPart>
          </mc:Choice>
          <mc:Fallback>
            <p:pic>
              <p:nvPicPr>
                <p:cNvPr id="173" name="Freihand 172">
                  <a:extLst>
                    <a:ext uri="{FF2B5EF4-FFF2-40B4-BE49-F238E27FC236}">
                      <a16:creationId xmlns:a16="http://schemas.microsoft.com/office/drawing/2014/main" id="{032BBCCF-2159-434C-9FAA-D2588B51BBD8}"/>
                    </a:ext>
                  </a:extLst>
                </p:cNvPr>
                <p:cNvPicPr/>
                <p:nvPr/>
              </p:nvPicPr>
              <p:blipFill>
                <a:blip r:embed="rId171"/>
                <a:stretch>
                  <a:fillRect/>
                </a:stretch>
              </p:blipFill>
              <p:spPr>
                <a:xfrm>
                  <a:off x="9153341" y="639392"/>
                  <a:ext cx="33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 name="Freihand 173">
                  <a:extLst>
                    <a:ext uri="{FF2B5EF4-FFF2-40B4-BE49-F238E27FC236}">
                      <a16:creationId xmlns:a16="http://schemas.microsoft.com/office/drawing/2014/main" id="{23F3CB65-144C-4630-994E-108E997F1E29}"/>
                    </a:ext>
                  </a:extLst>
                </p14:cNvPr>
                <p14:cNvContentPartPr/>
                <p14:nvPr/>
              </p14:nvContentPartPr>
              <p14:xfrm>
                <a:off x="9213461" y="621032"/>
                <a:ext cx="55080" cy="145080"/>
              </p14:xfrm>
            </p:contentPart>
          </mc:Choice>
          <mc:Fallback>
            <p:pic>
              <p:nvPicPr>
                <p:cNvPr id="174" name="Freihand 173">
                  <a:extLst>
                    <a:ext uri="{FF2B5EF4-FFF2-40B4-BE49-F238E27FC236}">
                      <a16:creationId xmlns:a16="http://schemas.microsoft.com/office/drawing/2014/main" id="{23F3CB65-144C-4630-994E-108E997F1E29}"/>
                    </a:ext>
                  </a:extLst>
                </p:cNvPr>
                <p:cNvPicPr/>
                <p:nvPr/>
              </p:nvPicPr>
              <p:blipFill>
                <a:blip r:embed="rId173"/>
                <a:stretch>
                  <a:fillRect/>
                </a:stretch>
              </p:blipFill>
              <p:spPr>
                <a:xfrm>
                  <a:off x="9209141" y="616712"/>
                  <a:ext cx="63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5" name="Freihand 174">
                  <a:extLst>
                    <a:ext uri="{FF2B5EF4-FFF2-40B4-BE49-F238E27FC236}">
                      <a16:creationId xmlns:a16="http://schemas.microsoft.com/office/drawing/2014/main" id="{E3E8C6E4-8793-44A6-9A4F-7C2E0B002D6A}"/>
                    </a:ext>
                  </a:extLst>
                </p14:cNvPr>
                <p14:cNvContentPartPr/>
                <p14:nvPr/>
              </p14:nvContentPartPr>
              <p14:xfrm>
                <a:off x="9272141" y="638672"/>
                <a:ext cx="83160" cy="128160"/>
              </p14:xfrm>
            </p:contentPart>
          </mc:Choice>
          <mc:Fallback>
            <p:pic>
              <p:nvPicPr>
                <p:cNvPr id="175" name="Freihand 174">
                  <a:extLst>
                    <a:ext uri="{FF2B5EF4-FFF2-40B4-BE49-F238E27FC236}">
                      <a16:creationId xmlns:a16="http://schemas.microsoft.com/office/drawing/2014/main" id="{E3E8C6E4-8793-44A6-9A4F-7C2E0B002D6A}"/>
                    </a:ext>
                  </a:extLst>
                </p:cNvPr>
                <p:cNvPicPr/>
                <p:nvPr/>
              </p:nvPicPr>
              <p:blipFill>
                <a:blip r:embed="rId175"/>
                <a:stretch>
                  <a:fillRect/>
                </a:stretch>
              </p:blipFill>
              <p:spPr>
                <a:xfrm>
                  <a:off x="9267821" y="634352"/>
                  <a:ext cx="91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6" name="Freihand 175">
                  <a:extLst>
                    <a:ext uri="{FF2B5EF4-FFF2-40B4-BE49-F238E27FC236}">
                      <a16:creationId xmlns:a16="http://schemas.microsoft.com/office/drawing/2014/main" id="{ADF5CDA0-58E0-470C-BDAC-75FC8F78FBB0}"/>
                    </a:ext>
                  </a:extLst>
                </p14:cNvPr>
                <p14:cNvContentPartPr/>
                <p14:nvPr/>
              </p14:nvContentPartPr>
              <p14:xfrm>
                <a:off x="9503621" y="698792"/>
                <a:ext cx="182520" cy="103680"/>
              </p14:xfrm>
            </p:contentPart>
          </mc:Choice>
          <mc:Fallback>
            <p:pic>
              <p:nvPicPr>
                <p:cNvPr id="176" name="Freihand 175">
                  <a:extLst>
                    <a:ext uri="{FF2B5EF4-FFF2-40B4-BE49-F238E27FC236}">
                      <a16:creationId xmlns:a16="http://schemas.microsoft.com/office/drawing/2014/main" id="{ADF5CDA0-58E0-470C-BDAC-75FC8F78FBB0}"/>
                    </a:ext>
                  </a:extLst>
                </p:cNvPr>
                <p:cNvPicPr/>
                <p:nvPr/>
              </p:nvPicPr>
              <p:blipFill>
                <a:blip r:embed="rId177"/>
                <a:stretch>
                  <a:fillRect/>
                </a:stretch>
              </p:blipFill>
              <p:spPr>
                <a:xfrm>
                  <a:off x="9499301" y="694472"/>
                  <a:ext cx="191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7" name="Freihand 176">
                  <a:extLst>
                    <a:ext uri="{FF2B5EF4-FFF2-40B4-BE49-F238E27FC236}">
                      <a16:creationId xmlns:a16="http://schemas.microsoft.com/office/drawing/2014/main" id="{44F7AAA5-31B7-44CD-B359-D686B20977E1}"/>
                    </a:ext>
                  </a:extLst>
                </p14:cNvPr>
                <p14:cNvContentPartPr/>
                <p14:nvPr/>
              </p14:nvContentPartPr>
              <p14:xfrm>
                <a:off x="9678221" y="654512"/>
                <a:ext cx="42120" cy="37800"/>
              </p14:xfrm>
            </p:contentPart>
          </mc:Choice>
          <mc:Fallback>
            <p:pic>
              <p:nvPicPr>
                <p:cNvPr id="177" name="Freihand 176">
                  <a:extLst>
                    <a:ext uri="{FF2B5EF4-FFF2-40B4-BE49-F238E27FC236}">
                      <a16:creationId xmlns:a16="http://schemas.microsoft.com/office/drawing/2014/main" id="{44F7AAA5-31B7-44CD-B359-D686B20977E1}"/>
                    </a:ext>
                  </a:extLst>
                </p:cNvPr>
                <p:cNvPicPr/>
                <p:nvPr/>
              </p:nvPicPr>
              <p:blipFill>
                <a:blip r:embed="rId179"/>
                <a:stretch>
                  <a:fillRect/>
                </a:stretch>
              </p:blipFill>
              <p:spPr>
                <a:xfrm>
                  <a:off x="9673901" y="650192"/>
                  <a:ext cx="50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8" name="Freihand 177">
                  <a:extLst>
                    <a:ext uri="{FF2B5EF4-FFF2-40B4-BE49-F238E27FC236}">
                      <a16:creationId xmlns:a16="http://schemas.microsoft.com/office/drawing/2014/main" id="{D76DE3FC-88D0-4005-8CAC-7C5887B8B1FC}"/>
                    </a:ext>
                  </a:extLst>
                </p14:cNvPr>
                <p14:cNvContentPartPr/>
                <p14:nvPr/>
              </p14:nvContentPartPr>
              <p14:xfrm>
                <a:off x="9743021" y="623912"/>
                <a:ext cx="140400" cy="143280"/>
              </p14:xfrm>
            </p:contentPart>
          </mc:Choice>
          <mc:Fallback>
            <p:pic>
              <p:nvPicPr>
                <p:cNvPr id="178" name="Freihand 177">
                  <a:extLst>
                    <a:ext uri="{FF2B5EF4-FFF2-40B4-BE49-F238E27FC236}">
                      <a16:creationId xmlns:a16="http://schemas.microsoft.com/office/drawing/2014/main" id="{D76DE3FC-88D0-4005-8CAC-7C5887B8B1FC}"/>
                    </a:ext>
                  </a:extLst>
                </p:cNvPr>
                <p:cNvPicPr/>
                <p:nvPr/>
              </p:nvPicPr>
              <p:blipFill>
                <a:blip r:embed="rId181"/>
                <a:stretch>
                  <a:fillRect/>
                </a:stretch>
              </p:blipFill>
              <p:spPr>
                <a:xfrm>
                  <a:off x="9738701" y="619592"/>
                  <a:ext cx="149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9" name="Freihand 178">
                  <a:extLst>
                    <a:ext uri="{FF2B5EF4-FFF2-40B4-BE49-F238E27FC236}">
                      <a16:creationId xmlns:a16="http://schemas.microsoft.com/office/drawing/2014/main" id="{D1345631-CF22-4A44-A6A3-57A1DC9FA0DD}"/>
                    </a:ext>
                  </a:extLst>
                </p14:cNvPr>
                <p14:cNvContentPartPr/>
                <p14:nvPr/>
              </p14:nvContentPartPr>
              <p14:xfrm>
                <a:off x="10019501" y="695912"/>
                <a:ext cx="226080" cy="80640"/>
              </p14:xfrm>
            </p:contentPart>
          </mc:Choice>
          <mc:Fallback>
            <p:pic>
              <p:nvPicPr>
                <p:cNvPr id="179" name="Freihand 178">
                  <a:extLst>
                    <a:ext uri="{FF2B5EF4-FFF2-40B4-BE49-F238E27FC236}">
                      <a16:creationId xmlns:a16="http://schemas.microsoft.com/office/drawing/2014/main" id="{D1345631-CF22-4A44-A6A3-57A1DC9FA0DD}"/>
                    </a:ext>
                  </a:extLst>
                </p:cNvPr>
                <p:cNvPicPr/>
                <p:nvPr/>
              </p:nvPicPr>
              <p:blipFill>
                <a:blip r:embed="rId183"/>
                <a:stretch>
                  <a:fillRect/>
                </a:stretch>
              </p:blipFill>
              <p:spPr>
                <a:xfrm>
                  <a:off x="10015181" y="691592"/>
                  <a:ext cx="234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80" name="Freihand 179">
                  <a:extLst>
                    <a:ext uri="{FF2B5EF4-FFF2-40B4-BE49-F238E27FC236}">
                      <a16:creationId xmlns:a16="http://schemas.microsoft.com/office/drawing/2014/main" id="{A9535626-B578-4E32-9458-F884B61C017A}"/>
                    </a:ext>
                  </a:extLst>
                </p14:cNvPr>
                <p14:cNvContentPartPr/>
                <p14:nvPr/>
              </p14:nvContentPartPr>
              <p14:xfrm>
                <a:off x="10437101" y="709592"/>
                <a:ext cx="143640" cy="185040"/>
              </p14:xfrm>
            </p:contentPart>
          </mc:Choice>
          <mc:Fallback>
            <p:pic>
              <p:nvPicPr>
                <p:cNvPr id="180" name="Freihand 179">
                  <a:extLst>
                    <a:ext uri="{FF2B5EF4-FFF2-40B4-BE49-F238E27FC236}">
                      <a16:creationId xmlns:a16="http://schemas.microsoft.com/office/drawing/2014/main" id="{A9535626-B578-4E32-9458-F884B61C017A}"/>
                    </a:ext>
                  </a:extLst>
                </p:cNvPr>
                <p:cNvPicPr/>
                <p:nvPr/>
              </p:nvPicPr>
              <p:blipFill>
                <a:blip r:embed="rId185"/>
                <a:stretch>
                  <a:fillRect/>
                </a:stretch>
              </p:blipFill>
              <p:spPr>
                <a:xfrm>
                  <a:off x="10432781" y="705272"/>
                  <a:ext cx="152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81" name="Freihand 180">
                  <a:extLst>
                    <a:ext uri="{FF2B5EF4-FFF2-40B4-BE49-F238E27FC236}">
                      <a16:creationId xmlns:a16="http://schemas.microsoft.com/office/drawing/2014/main" id="{42A6F82A-811B-49CF-9D81-9436BF6ECA55}"/>
                    </a:ext>
                  </a:extLst>
                </p14:cNvPr>
                <p14:cNvContentPartPr/>
                <p14:nvPr/>
              </p14:nvContentPartPr>
              <p14:xfrm>
                <a:off x="10569581" y="691592"/>
                <a:ext cx="130680" cy="174960"/>
              </p14:xfrm>
            </p:contentPart>
          </mc:Choice>
          <mc:Fallback>
            <p:pic>
              <p:nvPicPr>
                <p:cNvPr id="181" name="Freihand 180">
                  <a:extLst>
                    <a:ext uri="{FF2B5EF4-FFF2-40B4-BE49-F238E27FC236}">
                      <a16:creationId xmlns:a16="http://schemas.microsoft.com/office/drawing/2014/main" id="{42A6F82A-811B-49CF-9D81-9436BF6ECA55}"/>
                    </a:ext>
                  </a:extLst>
                </p:cNvPr>
                <p:cNvPicPr/>
                <p:nvPr/>
              </p:nvPicPr>
              <p:blipFill>
                <a:blip r:embed="rId187"/>
                <a:stretch>
                  <a:fillRect/>
                </a:stretch>
              </p:blipFill>
              <p:spPr>
                <a:xfrm>
                  <a:off x="10565261" y="687272"/>
                  <a:ext cx="139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82" name="Freihand 181">
                  <a:extLst>
                    <a:ext uri="{FF2B5EF4-FFF2-40B4-BE49-F238E27FC236}">
                      <a16:creationId xmlns:a16="http://schemas.microsoft.com/office/drawing/2014/main" id="{32A85ACE-5A73-4E52-9BF3-54B74F9BA8F0}"/>
                    </a:ext>
                  </a:extLst>
                </p14:cNvPr>
                <p14:cNvContentPartPr/>
                <p14:nvPr/>
              </p14:nvContentPartPr>
              <p14:xfrm>
                <a:off x="10743101" y="630752"/>
                <a:ext cx="92880" cy="122760"/>
              </p14:xfrm>
            </p:contentPart>
          </mc:Choice>
          <mc:Fallback>
            <p:pic>
              <p:nvPicPr>
                <p:cNvPr id="182" name="Freihand 181">
                  <a:extLst>
                    <a:ext uri="{FF2B5EF4-FFF2-40B4-BE49-F238E27FC236}">
                      <a16:creationId xmlns:a16="http://schemas.microsoft.com/office/drawing/2014/main" id="{32A85ACE-5A73-4E52-9BF3-54B74F9BA8F0}"/>
                    </a:ext>
                  </a:extLst>
                </p:cNvPr>
                <p:cNvPicPr/>
                <p:nvPr/>
              </p:nvPicPr>
              <p:blipFill>
                <a:blip r:embed="rId189"/>
                <a:stretch>
                  <a:fillRect/>
                </a:stretch>
              </p:blipFill>
              <p:spPr>
                <a:xfrm>
                  <a:off x="10738781" y="626432"/>
                  <a:ext cx="101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83" name="Freihand 182">
                  <a:extLst>
                    <a:ext uri="{FF2B5EF4-FFF2-40B4-BE49-F238E27FC236}">
                      <a16:creationId xmlns:a16="http://schemas.microsoft.com/office/drawing/2014/main" id="{784AD994-75A4-4A54-9106-FBE43367CA96}"/>
                    </a:ext>
                  </a:extLst>
                </p14:cNvPr>
                <p14:cNvContentPartPr/>
                <p14:nvPr/>
              </p14:nvContentPartPr>
              <p14:xfrm>
                <a:off x="10828061" y="697712"/>
                <a:ext cx="226440" cy="46080"/>
              </p14:xfrm>
            </p:contentPart>
          </mc:Choice>
          <mc:Fallback>
            <p:pic>
              <p:nvPicPr>
                <p:cNvPr id="183" name="Freihand 182">
                  <a:extLst>
                    <a:ext uri="{FF2B5EF4-FFF2-40B4-BE49-F238E27FC236}">
                      <a16:creationId xmlns:a16="http://schemas.microsoft.com/office/drawing/2014/main" id="{784AD994-75A4-4A54-9106-FBE43367CA96}"/>
                    </a:ext>
                  </a:extLst>
                </p:cNvPr>
                <p:cNvPicPr/>
                <p:nvPr/>
              </p:nvPicPr>
              <p:blipFill>
                <a:blip r:embed="rId191"/>
                <a:stretch>
                  <a:fillRect/>
                </a:stretch>
              </p:blipFill>
              <p:spPr>
                <a:xfrm>
                  <a:off x="10823741" y="693392"/>
                  <a:ext cx="235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4" name="Freihand 183">
                  <a:extLst>
                    <a:ext uri="{FF2B5EF4-FFF2-40B4-BE49-F238E27FC236}">
                      <a16:creationId xmlns:a16="http://schemas.microsoft.com/office/drawing/2014/main" id="{6AB3AF0D-E159-4BCE-8E8C-A2D1B0960ACD}"/>
                    </a:ext>
                  </a:extLst>
                </p14:cNvPr>
                <p14:cNvContentPartPr/>
                <p14:nvPr/>
              </p14:nvContentPartPr>
              <p14:xfrm>
                <a:off x="11099861" y="690152"/>
                <a:ext cx="240480" cy="52200"/>
              </p14:xfrm>
            </p:contentPart>
          </mc:Choice>
          <mc:Fallback>
            <p:pic>
              <p:nvPicPr>
                <p:cNvPr id="184" name="Freihand 183">
                  <a:extLst>
                    <a:ext uri="{FF2B5EF4-FFF2-40B4-BE49-F238E27FC236}">
                      <a16:creationId xmlns:a16="http://schemas.microsoft.com/office/drawing/2014/main" id="{6AB3AF0D-E159-4BCE-8E8C-A2D1B0960ACD}"/>
                    </a:ext>
                  </a:extLst>
                </p:cNvPr>
                <p:cNvPicPr/>
                <p:nvPr/>
              </p:nvPicPr>
              <p:blipFill>
                <a:blip r:embed="rId193"/>
                <a:stretch>
                  <a:fillRect/>
                </a:stretch>
              </p:blipFill>
              <p:spPr>
                <a:xfrm>
                  <a:off x="11095541" y="685832"/>
                  <a:ext cx="249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85" name="Freihand 184">
                  <a:extLst>
                    <a:ext uri="{FF2B5EF4-FFF2-40B4-BE49-F238E27FC236}">
                      <a16:creationId xmlns:a16="http://schemas.microsoft.com/office/drawing/2014/main" id="{6C2BA053-1E92-49CC-BFD9-FFCD4B1255B2}"/>
                    </a:ext>
                  </a:extLst>
                </p14:cNvPr>
                <p14:cNvContentPartPr/>
                <p14:nvPr/>
              </p14:nvContentPartPr>
              <p14:xfrm>
                <a:off x="11512781" y="643712"/>
                <a:ext cx="98280" cy="105480"/>
              </p14:xfrm>
            </p:contentPart>
          </mc:Choice>
          <mc:Fallback>
            <p:pic>
              <p:nvPicPr>
                <p:cNvPr id="185" name="Freihand 184">
                  <a:extLst>
                    <a:ext uri="{FF2B5EF4-FFF2-40B4-BE49-F238E27FC236}">
                      <a16:creationId xmlns:a16="http://schemas.microsoft.com/office/drawing/2014/main" id="{6C2BA053-1E92-49CC-BFD9-FFCD4B1255B2}"/>
                    </a:ext>
                  </a:extLst>
                </p:cNvPr>
                <p:cNvPicPr/>
                <p:nvPr/>
              </p:nvPicPr>
              <p:blipFill>
                <a:blip r:embed="rId195"/>
                <a:stretch>
                  <a:fillRect/>
                </a:stretch>
              </p:blipFill>
              <p:spPr>
                <a:xfrm>
                  <a:off x="11508461" y="639392"/>
                  <a:ext cx="106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86" name="Freihand 185">
                  <a:extLst>
                    <a:ext uri="{FF2B5EF4-FFF2-40B4-BE49-F238E27FC236}">
                      <a16:creationId xmlns:a16="http://schemas.microsoft.com/office/drawing/2014/main" id="{1F3C76FC-E8E1-4FB1-A568-3087EE7F4D97}"/>
                    </a:ext>
                  </a:extLst>
                </p14:cNvPr>
                <p14:cNvContentPartPr/>
                <p14:nvPr/>
              </p14:nvContentPartPr>
              <p14:xfrm>
                <a:off x="11517821" y="685472"/>
                <a:ext cx="283680" cy="54720"/>
              </p14:xfrm>
            </p:contentPart>
          </mc:Choice>
          <mc:Fallback>
            <p:pic>
              <p:nvPicPr>
                <p:cNvPr id="186" name="Freihand 185">
                  <a:extLst>
                    <a:ext uri="{FF2B5EF4-FFF2-40B4-BE49-F238E27FC236}">
                      <a16:creationId xmlns:a16="http://schemas.microsoft.com/office/drawing/2014/main" id="{1F3C76FC-E8E1-4FB1-A568-3087EE7F4D97}"/>
                    </a:ext>
                  </a:extLst>
                </p:cNvPr>
                <p:cNvPicPr/>
                <p:nvPr/>
              </p:nvPicPr>
              <p:blipFill>
                <a:blip r:embed="rId197"/>
                <a:stretch>
                  <a:fillRect/>
                </a:stretch>
              </p:blipFill>
              <p:spPr>
                <a:xfrm>
                  <a:off x="11513501" y="681152"/>
                  <a:ext cx="292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7" name="Freihand 186">
                  <a:extLst>
                    <a:ext uri="{FF2B5EF4-FFF2-40B4-BE49-F238E27FC236}">
                      <a16:creationId xmlns:a16="http://schemas.microsoft.com/office/drawing/2014/main" id="{0FCB32F3-07D8-4319-A3F7-04D5FDF8AC18}"/>
                    </a:ext>
                  </a:extLst>
                </p14:cNvPr>
                <p14:cNvContentPartPr/>
                <p14:nvPr/>
              </p14:nvContentPartPr>
              <p14:xfrm>
                <a:off x="11797901" y="657032"/>
                <a:ext cx="83880" cy="15840"/>
              </p14:xfrm>
            </p:contentPart>
          </mc:Choice>
          <mc:Fallback>
            <p:pic>
              <p:nvPicPr>
                <p:cNvPr id="187" name="Freihand 186">
                  <a:extLst>
                    <a:ext uri="{FF2B5EF4-FFF2-40B4-BE49-F238E27FC236}">
                      <a16:creationId xmlns:a16="http://schemas.microsoft.com/office/drawing/2014/main" id="{0FCB32F3-07D8-4319-A3F7-04D5FDF8AC18}"/>
                    </a:ext>
                  </a:extLst>
                </p:cNvPr>
                <p:cNvPicPr/>
                <p:nvPr/>
              </p:nvPicPr>
              <p:blipFill>
                <a:blip r:embed="rId199"/>
                <a:stretch>
                  <a:fillRect/>
                </a:stretch>
              </p:blipFill>
              <p:spPr>
                <a:xfrm>
                  <a:off x="11793581" y="652712"/>
                  <a:ext cx="92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8" name="Freihand 187">
                  <a:extLst>
                    <a:ext uri="{FF2B5EF4-FFF2-40B4-BE49-F238E27FC236}">
                      <a16:creationId xmlns:a16="http://schemas.microsoft.com/office/drawing/2014/main" id="{8827BCC4-2A80-4CFD-9A58-B982D7C216B8}"/>
                    </a:ext>
                  </a:extLst>
                </p14:cNvPr>
                <p14:cNvContentPartPr/>
                <p14:nvPr/>
              </p14:nvContentPartPr>
              <p14:xfrm>
                <a:off x="11819861" y="667112"/>
                <a:ext cx="106920" cy="96480"/>
              </p14:xfrm>
            </p:contentPart>
          </mc:Choice>
          <mc:Fallback>
            <p:pic>
              <p:nvPicPr>
                <p:cNvPr id="188" name="Freihand 187">
                  <a:extLst>
                    <a:ext uri="{FF2B5EF4-FFF2-40B4-BE49-F238E27FC236}">
                      <a16:creationId xmlns:a16="http://schemas.microsoft.com/office/drawing/2014/main" id="{8827BCC4-2A80-4CFD-9A58-B982D7C216B8}"/>
                    </a:ext>
                  </a:extLst>
                </p:cNvPr>
                <p:cNvPicPr/>
                <p:nvPr/>
              </p:nvPicPr>
              <p:blipFill>
                <a:blip r:embed="rId201"/>
                <a:stretch>
                  <a:fillRect/>
                </a:stretch>
              </p:blipFill>
              <p:spPr>
                <a:xfrm>
                  <a:off x="11815541" y="662792"/>
                  <a:ext cx="115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9" name="Freihand 188">
                  <a:extLst>
                    <a:ext uri="{FF2B5EF4-FFF2-40B4-BE49-F238E27FC236}">
                      <a16:creationId xmlns:a16="http://schemas.microsoft.com/office/drawing/2014/main" id="{DB57777A-3E0F-42F4-BC50-4F3C54AF4176}"/>
                    </a:ext>
                  </a:extLst>
                </p14:cNvPr>
                <p14:cNvContentPartPr/>
                <p14:nvPr/>
              </p14:nvContentPartPr>
              <p14:xfrm>
                <a:off x="8544941" y="951152"/>
                <a:ext cx="80640" cy="121320"/>
              </p14:xfrm>
            </p:contentPart>
          </mc:Choice>
          <mc:Fallback>
            <p:pic>
              <p:nvPicPr>
                <p:cNvPr id="189" name="Freihand 188">
                  <a:extLst>
                    <a:ext uri="{FF2B5EF4-FFF2-40B4-BE49-F238E27FC236}">
                      <a16:creationId xmlns:a16="http://schemas.microsoft.com/office/drawing/2014/main" id="{DB57777A-3E0F-42F4-BC50-4F3C54AF4176}"/>
                    </a:ext>
                  </a:extLst>
                </p:cNvPr>
                <p:cNvPicPr/>
                <p:nvPr/>
              </p:nvPicPr>
              <p:blipFill>
                <a:blip r:embed="rId203"/>
                <a:stretch>
                  <a:fillRect/>
                </a:stretch>
              </p:blipFill>
              <p:spPr>
                <a:xfrm>
                  <a:off x="8540621" y="946832"/>
                  <a:ext cx="89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90" name="Freihand 189">
                  <a:extLst>
                    <a:ext uri="{FF2B5EF4-FFF2-40B4-BE49-F238E27FC236}">
                      <a16:creationId xmlns:a16="http://schemas.microsoft.com/office/drawing/2014/main" id="{5AE954C0-94E6-48D1-B495-98F54966C158}"/>
                    </a:ext>
                  </a:extLst>
                </p14:cNvPr>
                <p14:cNvContentPartPr/>
                <p14:nvPr/>
              </p14:nvContentPartPr>
              <p14:xfrm>
                <a:off x="8588141" y="916592"/>
                <a:ext cx="18360" cy="5760"/>
              </p14:xfrm>
            </p:contentPart>
          </mc:Choice>
          <mc:Fallback>
            <p:pic>
              <p:nvPicPr>
                <p:cNvPr id="190" name="Freihand 189">
                  <a:extLst>
                    <a:ext uri="{FF2B5EF4-FFF2-40B4-BE49-F238E27FC236}">
                      <a16:creationId xmlns:a16="http://schemas.microsoft.com/office/drawing/2014/main" id="{5AE954C0-94E6-48D1-B495-98F54966C158}"/>
                    </a:ext>
                  </a:extLst>
                </p:cNvPr>
                <p:cNvPicPr/>
                <p:nvPr/>
              </p:nvPicPr>
              <p:blipFill>
                <a:blip r:embed="rId205"/>
                <a:stretch>
                  <a:fillRect/>
                </a:stretch>
              </p:blipFill>
              <p:spPr>
                <a:xfrm>
                  <a:off x="8583821" y="912272"/>
                  <a:ext cx="27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91" name="Freihand 190">
                  <a:extLst>
                    <a:ext uri="{FF2B5EF4-FFF2-40B4-BE49-F238E27FC236}">
                      <a16:creationId xmlns:a16="http://schemas.microsoft.com/office/drawing/2014/main" id="{3AD2AD9E-2E51-4275-905F-668A18A71ECF}"/>
                    </a:ext>
                  </a:extLst>
                </p14:cNvPr>
                <p14:cNvContentPartPr/>
                <p14:nvPr/>
              </p14:nvContentPartPr>
              <p14:xfrm>
                <a:off x="8672741" y="1043672"/>
                <a:ext cx="83880" cy="66600"/>
              </p14:xfrm>
            </p:contentPart>
          </mc:Choice>
          <mc:Fallback>
            <p:pic>
              <p:nvPicPr>
                <p:cNvPr id="191" name="Freihand 190">
                  <a:extLst>
                    <a:ext uri="{FF2B5EF4-FFF2-40B4-BE49-F238E27FC236}">
                      <a16:creationId xmlns:a16="http://schemas.microsoft.com/office/drawing/2014/main" id="{3AD2AD9E-2E51-4275-905F-668A18A71ECF}"/>
                    </a:ext>
                  </a:extLst>
                </p:cNvPr>
                <p:cNvPicPr/>
                <p:nvPr/>
              </p:nvPicPr>
              <p:blipFill>
                <a:blip r:embed="rId207"/>
                <a:stretch>
                  <a:fillRect/>
                </a:stretch>
              </p:blipFill>
              <p:spPr>
                <a:xfrm>
                  <a:off x="8668421" y="1039352"/>
                  <a:ext cx="92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96" name="Freihand 195">
                  <a:extLst>
                    <a:ext uri="{FF2B5EF4-FFF2-40B4-BE49-F238E27FC236}">
                      <a16:creationId xmlns:a16="http://schemas.microsoft.com/office/drawing/2014/main" id="{1C208B5D-9994-4AF0-BC97-7E0EE4050708}"/>
                    </a:ext>
                  </a:extLst>
                </p14:cNvPr>
                <p14:cNvContentPartPr/>
                <p14:nvPr/>
              </p14:nvContentPartPr>
              <p14:xfrm>
                <a:off x="9073421" y="979952"/>
                <a:ext cx="124560" cy="63720"/>
              </p14:xfrm>
            </p:contentPart>
          </mc:Choice>
          <mc:Fallback>
            <p:pic>
              <p:nvPicPr>
                <p:cNvPr id="196" name="Freihand 195">
                  <a:extLst>
                    <a:ext uri="{FF2B5EF4-FFF2-40B4-BE49-F238E27FC236}">
                      <a16:creationId xmlns:a16="http://schemas.microsoft.com/office/drawing/2014/main" id="{1C208B5D-9994-4AF0-BC97-7E0EE4050708}"/>
                    </a:ext>
                  </a:extLst>
                </p:cNvPr>
                <p:cNvPicPr/>
                <p:nvPr/>
              </p:nvPicPr>
              <p:blipFill>
                <a:blip r:embed="rId209"/>
                <a:stretch>
                  <a:fillRect/>
                </a:stretch>
              </p:blipFill>
              <p:spPr>
                <a:xfrm>
                  <a:off x="9069101" y="975632"/>
                  <a:ext cx="133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97" name="Freihand 196">
                  <a:extLst>
                    <a:ext uri="{FF2B5EF4-FFF2-40B4-BE49-F238E27FC236}">
                      <a16:creationId xmlns:a16="http://schemas.microsoft.com/office/drawing/2014/main" id="{4D3DA802-D061-4381-B68C-953B276AF363}"/>
                    </a:ext>
                  </a:extLst>
                </p14:cNvPr>
                <p14:cNvContentPartPr/>
                <p14:nvPr/>
              </p14:nvContentPartPr>
              <p14:xfrm>
                <a:off x="9142901" y="985352"/>
                <a:ext cx="67320" cy="147960"/>
              </p14:xfrm>
            </p:contentPart>
          </mc:Choice>
          <mc:Fallback>
            <p:pic>
              <p:nvPicPr>
                <p:cNvPr id="197" name="Freihand 196">
                  <a:extLst>
                    <a:ext uri="{FF2B5EF4-FFF2-40B4-BE49-F238E27FC236}">
                      <a16:creationId xmlns:a16="http://schemas.microsoft.com/office/drawing/2014/main" id="{4D3DA802-D061-4381-B68C-953B276AF363}"/>
                    </a:ext>
                  </a:extLst>
                </p:cNvPr>
                <p:cNvPicPr/>
                <p:nvPr/>
              </p:nvPicPr>
              <p:blipFill>
                <a:blip r:embed="rId211"/>
                <a:stretch>
                  <a:fillRect/>
                </a:stretch>
              </p:blipFill>
              <p:spPr>
                <a:xfrm>
                  <a:off x="9138581" y="981032"/>
                  <a:ext cx="75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98" name="Freihand 197">
                  <a:extLst>
                    <a:ext uri="{FF2B5EF4-FFF2-40B4-BE49-F238E27FC236}">
                      <a16:creationId xmlns:a16="http://schemas.microsoft.com/office/drawing/2014/main" id="{B95A2C89-A035-41E4-9B42-E10CDE857EA4}"/>
                    </a:ext>
                  </a:extLst>
                </p14:cNvPr>
                <p14:cNvContentPartPr/>
                <p14:nvPr/>
              </p14:nvContentPartPr>
              <p14:xfrm>
                <a:off x="9237221" y="872312"/>
                <a:ext cx="117360" cy="172440"/>
              </p14:xfrm>
            </p:contentPart>
          </mc:Choice>
          <mc:Fallback>
            <p:pic>
              <p:nvPicPr>
                <p:cNvPr id="198" name="Freihand 197">
                  <a:extLst>
                    <a:ext uri="{FF2B5EF4-FFF2-40B4-BE49-F238E27FC236}">
                      <a16:creationId xmlns:a16="http://schemas.microsoft.com/office/drawing/2014/main" id="{B95A2C89-A035-41E4-9B42-E10CDE857EA4}"/>
                    </a:ext>
                  </a:extLst>
                </p:cNvPr>
                <p:cNvPicPr/>
                <p:nvPr/>
              </p:nvPicPr>
              <p:blipFill>
                <a:blip r:embed="rId213"/>
                <a:stretch>
                  <a:fillRect/>
                </a:stretch>
              </p:blipFill>
              <p:spPr>
                <a:xfrm>
                  <a:off x="9232901" y="867992"/>
                  <a:ext cx="1260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9" name="Freihand 198">
                  <a:extLst>
                    <a:ext uri="{FF2B5EF4-FFF2-40B4-BE49-F238E27FC236}">
                      <a16:creationId xmlns:a16="http://schemas.microsoft.com/office/drawing/2014/main" id="{37C0FEE7-9BD7-4A21-92C8-09E9D2411247}"/>
                    </a:ext>
                  </a:extLst>
                </p14:cNvPr>
                <p14:cNvContentPartPr/>
                <p14:nvPr/>
              </p14:nvContentPartPr>
              <p14:xfrm>
                <a:off x="9510101" y="982832"/>
                <a:ext cx="349200" cy="77760"/>
              </p14:xfrm>
            </p:contentPart>
          </mc:Choice>
          <mc:Fallback>
            <p:pic>
              <p:nvPicPr>
                <p:cNvPr id="199" name="Freihand 198">
                  <a:extLst>
                    <a:ext uri="{FF2B5EF4-FFF2-40B4-BE49-F238E27FC236}">
                      <a16:creationId xmlns:a16="http://schemas.microsoft.com/office/drawing/2014/main" id="{37C0FEE7-9BD7-4A21-92C8-09E9D2411247}"/>
                    </a:ext>
                  </a:extLst>
                </p:cNvPr>
                <p:cNvPicPr/>
                <p:nvPr/>
              </p:nvPicPr>
              <p:blipFill>
                <a:blip r:embed="rId215"/>
                <a:stretch>
                  <a:fillRect/>
                </a:stretch>
              </p:blipFill>
              <p:spPr>
                <a:xfrm>
                  <a:off x="9505781" y="978512"/>
                  <a:ext cx="357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0" name="Freihand 199">
                  <a:extLst>
                    <a:ext uri="{FF2B5EF4-FFF2-40B4-BE49-F238E27FC236}">
                      <a16:creationId xmlns:a16="http://schemas.microsoft.com/office/drawing/2014/main" id="{6504F14E-F70B-4D94-AF80-339A59870E77}"/>
                    </a:ext>
                  </a:extLst>
                </p14:cNvPr>
                <p14:cNvContentPartPr/>
                <p14:nvPr/>
              </p14:nvContentPartPr>
              <p14:xfrm>
                <a:off x="10156661" y="922352"/>
                <a:ext cx="79920" cy="132840"/>
              </p14:xfrm>
            </p:contentPart>
          </mc:Choice>
          <mc:Fallback>
            <p:pic>
              <p:nvPicPr>
                <p:cNvPr id="200" name="Freihand 199">
                  <a:extLst>
                    <a:ext uri="{FF2B5EF4-FFF2-40B4-BE49-F238E27FC236}">
                      <a16:creationId xmlns:a16="http://schemas.microsoft.com/office/drawing/2014/main" id="{6504F14E-F70B-4D94-AF80-339A59870E77}"/>
                    </a:ext>
                  </a:extLst>
                </p:cNvPr>
                <p:cNvPicPr/>
                <p:nvPr/>
              </p:nvPicPr>
              <p:blipFill>
                <a:blip r:embed="rId217"/>
                <a:stretch>
                  <a:fillRect/>
                </a:stretch>
              </p:blipFill>
              <p:spPr>
                <a:xfrm>
                  <a:off x="10152341" y="918032"/>
                  <a:ext cx="88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01" name="Freihand 200">
                  <a:extLst>
                    <a:ext uri="{FF2B5EF4-FFF2-40B4-BE49-F238E27FC236}">
                      <a16:creationId xmlns:a16="http://schemas.microsoft.com/office/drawing/2014/main" id="{B5F6B9BD-E2F2-478D-B58A-79C83CC5D0FC}"/>
                    </a:ext>
                  </a:extLst>
                </p14:cNvPr>
                <p14:cNvContentPartPr/>
                <p14:nvPr/>
              </p14:nvContentPartPr>
              <p14:xfrm>
                <a:off x="10157021" y="1022072"/>
                <a:ext cx="131400" cy="18720"/>
              </p14:xfrm>
            </p:contentPart>
          </mc:Choice>
          <mc:Fallback>
            <p:pic>
              <p:nvPicPr>
                <p:cNvPr id="201" name="Freihand 200">
                  <a:extLst>
                    <a:ext uri="{FF2B5EF4-FFF2-40B4-BE49-F238E27FC236}">
                      <a16:creationId xmlns:a16="http://schemas.microsoft.com/office/drawing/2014/main" id="{B5F6B9BD-E2F2-478D-B58A-79C83CC5D0FC}"/>
                    </a:ext>
                  </a:extLst>
                </p:cNvPr>
                <p:cNvPicPr/>
                <p:nvPr/>
              </p:nvPicPr>
              <p:blipFill>
                <a:blip r:embed="rId219"/>
                <a:stretch>
                  <a:fillRect/>
                </a:stretch>
              </p:blipFill>
              <p:spPr>
                <a:xfrm>
                  <a:off x="10152701" y="1017752"/>
                  <a:ext cx="140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02" name="Freihand 201">
                  <a:extLst>
                    <a:ext uri="{FF2B5EF4-FFF2-40B4-BE49-F238E27FC236}">
                      <a16:creationId xmlns:a16="http://schemas.microsoft.com/office/drawing/2014/main" id="{DD6529CD-CB4C-4CD6-8B4A-E70E9E2357E5}"/>
                    </a:ext>
                  </a:extLst>
                </p14:cNvPr>
                <p14:cNvContentPartPr/>
                <p14:nvPr/>
              </p14:nvContentPartPr>
              <p14:xfrm>
                <a:off x="10299581" y="923072"/>
                <a:ext cx="118800" cy="141120"/>
              </p14:xfrm>
            </p:contentPart>
          </mc:Choice>
          <mc:Fallback>
            <p:pic>
              <p:nvPicPr>
                <p:cNvPr id="202" name="Freihand 201">
                  <a:extLst>
                    <a:ext uri="{FF2B5EF4-FFF2-40B4-BE49-F238E27FC236}">
                      <a16:creationId xmlns:a16="http://schemas.microsoft.com/office/drawing/2014/main" id="{DD6529CD-CB4C-4CD6-8B4A-E70E9E2357E5}"/>
                    </a:ext>
                  </a:extLst>
                </p:cNvPr>
                <p:cNvPicPr/>
                <p:nvPr/>
              </p:nvPicPr>
              <p:blipFill>
                <a:blip r:embed="rId221"/>
                <a:stretch>
                  <a:fillRect/>
                </a:stretch>
              </p:blipFill>
              <p:spPr>
                <a:xfrm>
                  <a:off x="10295261" y="918752"/>
                  <a:ext cx="127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03" name="Freihand 202">
                  <a:extLst>
                    <a:ext uri="{FF2B5EF4-FFF2-40B4-BE49-F238E27FC236}">
                      <a16:creationId xmlns:a16="http://schemas.microsoft.com/office/drawing/2014/main" id="{A611770C-13F3-4B56-B186-60A38E7C4FEE}"/>
                    </a:ext>
                  </a:extLst>
                </p14:cNvPr>
                <p14:cNvContentPartPr/>
                <p14:nvPr/>
              </p14:nvContentPartPr>
              <p14:xfrm>
                <a:off x="10564541" y="951152"/>
                <a:ext cx="135360" cy="75240"/>
              </p14:xfrm>
            </p:contentPart>
          </mc:Choice>
          <mc:Fallback>
            <p:pic>
              <p:nvPicPr>
                <p:cNvPr id="203" name="Freihand 202">
                  <a:extLst>
                    <a:ext uri="{FF2B5EF4-FFF2-40B4-BE49-F238E27FC236}">
                      <a16:creationId xmlns:a16="http://schemas.microsoft.com/office/drawing/2014/main" id="{A611770C-13F3-4B56-B186-60A38E7C4FEE}"/>
                    </a:ext>
                  </a:extLst>
                </p:cNvPr>
                <p:cNvPicPr/>
                <p:nvPr/>
              </p:nvPicPr>
              <p:blipFill>
                <a:blip r:embed="rId223"/>
                <a:stretch>
                  <a:fillRect/>
                </a:stretch>
              </p:blipFill>
              <p:spPr>
                <a:xfrm>
                  <a:off x="10560221" y="946832"/>
                  <a:ext cx="144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04" name="Freihand 203">
                  <a:extLst>
                    <a:ext uri="{FF2B5EF4-FFF2-40B4-BE49-F238E27FC236}">
                      <a16:creationId xmlns:a16="http://schemas.microsoft.com/office/drawing/2014/main" id="{FBADBFCC-C857-4B6D-9F53-07C6B5EE0B79}"/>
                    </a:ext>
                  </a:extLst>
                </p14:cNvPr>
                <p14:cNvContentPartPr/>
                <p14:nvPr/>
              </p14:nvContentPartPr>
              <p14:xfrm>
                <a:off x="10712141" y="952232"/>
                <a:ext cx="108360" cy="75240"/>
              </p14:xfrm>
            </p:contentPart>
          </mc:Choice>
          <mc:Fallback>
            <p:pic>
              <p:nvPicPr>
                <p:cNvPr id="204" name="Freihand 203">
                  <a:extLst>
                    <a:ext uri="{FF2B5EF4-FFF2-40B4-BE49-F238E27FC236}">
                      <a16:creationId xmlns:a16="http://schemas.microsoft.com/office/drawing/2014/main" id="{FBADBFCC-C857-4B6D-9F53-07C6B5EE0B79}"/>
                    </a:ext>
                  </a:extLst>
                </p:cNvPr>
                <p:cNvPicPr/>
                <p:nvPr/>
              </p:nvPicPr>
              <p:blipFill>
                <a:blip r:embed="rId225"/>
                <a:stretch>
                  <a:fillRect/>
                </a:stretch>
              </p:blipFill>
              <p:spPr>
                <a:xfrm>
                  <a:off x="10707821" y="947912"/>
                  <a:ext cx="117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05" name="Freihand 204">
                  <a:extLst>
                    <a:ext uri="{FF2B5EF4-FFF2-40B4-BE49-F238E27FC236}">
                      <a16:creationId xmlns:a16="http://schemas.microsoft.com/office/drawing/2014/main" id="{B1E55266-8E4E-47EC-9539-9A7A14A13893}"/>
                    </a:ext>
                  </a:extLst>
                </p14:cNvPr>
                <p14:cNvContentPartPr/>
                <p14:nvPr/>
              </p14:nvContentPartPr>
              <p14:xfrm>
                <a:off x="10845341" y="881672"/>
                <a:ext cx="129240" cy="148320"/>
              </p14:xfrm>
            </p:contentPart>
          </mc:Choice>
          <mc:Fallback>
            <p:pic>
              <p:nvPicPr>
                <p:cNvPr id="205" name="Freihand 204">
                  <a:extLst>
                    <a:ext uri="{FF2B5EF4-FFF2-40B4-BE49-F238E27FC236}">
                      <a16:creationId xmlns:a16="http://schemas.microsoft.com/office/drawing/2014/main" id="{B1E55266-8E4E-47EC-9539-9A7A14A13893}"/>
                    </a:ext>
                  </a:extLst>
                </p:cNvPr>
                <p:cNvPicPr/>
                <p:nvPr/>
              </p:nvPicPr>
              <p:blipFill>
                <a:blip r:embed="rId227"/>
                <a:stretch>
                  <a:fillRect/>
                </a:stretch>
              </p:blipFill>
              <p:spPr>
                <a:xfrm>
                  <a:off x="10841021" y="877352"/>
                  <a:ext cx="137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6" name="Freihand 205">
                  <a:extLst>
                    <a:ext uri="{FF2B5EF4-FFF2-40B4-BE49-F238E27FC236}">
                      <a16:creationId xmlns:a16="http://schemas.microsoft.com/office/drawing/2014/main" id="{8FEC1397-B54D-4F13-9063-DFB2FF23872F}"/>
                    </a:ext>
                  </a:extLst>
                </p14:cNvPr>
                <p14:cNvContentPartPr/>
                <p14:nvPr/>
              </p14:nvContentPartPr>
              <p14:xfrm>
                <a:off x="11068901" y="870512"/>
                <a:ext cx="515160" cy="150840"/>
              </p14:xfrm>
            </p:contentPart>
          </mc:Choice>
          <mc:Fallback>
            <p:pic>
              <p:nvPicPr>
                <p:cNvPr id="206" name="Freihand 205">
                  <a:extLst>
                    <a:ext uri="{FF2B5EF4-FFF2-40B4-BE49-F238E27FC236}">
                      <a16:creationId xmlns:a16="http://schemas.microsoft.com/office/drawing/2014/main" id="{8FEC1397-B54D-4F13-9063-DFB2FF23872F}"/>
                    </a:ext>
                  </a:extLst>
                </p:cNvPr>
                <p:cNvPicPr/>
                <p:nvPr/>
              </p:nvPicPr>
              <p:blipFill>
                <a:blip r:embed="rId229"/>
                <a:stretch>
                  <a:fillRect/>
                </a:stretch>
              </p:blipFill>
              <p:spPr>
                <a:xfrm>
                  <a:off x="11064581" y="866192"/>
                  <a:ext cx="523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7" name="Freihand 206">
                  <a:extLst>
                    <a:ext uri="{FF2B5EF4-FFF2-40B4-BE49-F238E27FC236}">
                      <a16:creationId xmlns:a16="http://schemas.microsoft.com/office/drawing/2014/main" id="{A1F494DE-BC49-463A-8C73-8DA3F0D8951B}"/>
                    </a:ext>
                  </a:extLst>
                </p14:cNvPr>
                <p14:cNvContentPartPr/>
                <p14:nvPr/>
              </p14:nvContentPartPr>
              <p14:xfrm>
                <a:off x="11664341" y="834152"/>
                <a:ext cx="23400" cy="101880"/>
              </p14:xfrm>
            </p:contentPart>
          </mc:Choice>
          <mc:Fallback>
            <p:pic>
              <p:nvPicPr>
                <p:cNvPr id="207" name="Freihand 206">
                  <a:extLst>
                    <a:ext uri="{FF2B5EF4-FFF2-40B4-BE49-F238E27FC236}">
                      <a16:creationId xmlns:a16="http://schemas.microsoft.com/office/drawing/2014/main" id="{A1F494DE-BC49-463A-8C73-8DA3F0D8951B}"/>
                    </a:ext>
                  </a:extLst>
                </p:cNvPr>
                <p:cNvPicPr/>
                <p:nvPr/>
              </p:nvPicPr>
              <p:blipFill>
                <a:blip r:embed="rId231"/>
                <a:stretch>
                  <a:fillRect/>
                </a:stretch>
              </p:blipFill>
              <p:spPr>
                <a:xfrm>
                  <a:off x="11660021" y="829832"/>
                  <a:ext cx="32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8" name="Freihand 207">
                  <a:extLst>
                    <a:ext uri="{FF2B5EF4-FFF2-40B4-BE49-F238E27FC236}">
                      <a16:creationId xmlns:a16="http://schemas.microsoft.com/office/drawing/2014/main" id="{0A090535-3489-4F73-837F-FC0646BDE7DD}"/>
                    </a:ext>
                  </a:extLst>
                </p14:cNvPr>
                <p14:cNvContentPartPr/>
                <p14:nvPr/>
              </p14:nvContentPartPr>
              <p14:xfrm>
                <a:off x="11652101" y="1020272"/>
                <a:ext cx="4320" cy="20880"/>
              </p14:xfrm>
            </p:contentPart>
          </mc:Choice>
          <mc:Fallback>
            <p:pic>
              <p:nvPicPr>
                <p:cNvPr id="208" name="Freihand 207">
                  <a:extLst>
                    <a:ext uri="{FF2B5EF4-FFF2-40B4-BE49-F238E27FC236}">
                      <a16:creationId xmlns:a16="http://schemas.microsoft.com/office/drawing/2014/main" id="{0A090535-3489-4F73-837F-FC0646BDE7DD}"/>
                    </a:ext>
                  </a:extLst>
                </p:cNvPr>
                <p:cNvPicPr/>
                <p:nvPr/>
              </p:nvPicPr>
              <p:blipFill>
                <a:blip r:embed="rId233"/>
                <a:stretch>
                  <a:fillRect/>
                </a:stretch>
              </p:blipFill>
              <p:spPr>
                <a:xfrm>
                  <a:off x="11647781" y="1015952"/>
                  <a:ext cx="12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77" name="Freihand 276">
                  <a:extLst>
                    <a:ext uri="{FF2B5EF4-FFF2-40B4-BE49-F238E27FC236}">
                      <a16:creationId xmlns:a16="http://schemas.microsoft.com/office/drawing/2014/main" id="{17FBE2D1-1034-477E-AB24-A0EC2FBAD6A0}"/>
                    </a:ext>
                  </a:extLst>
                </p14:cNvPr>
                <p14:cNvContentPartPr/>
                <p14:nvPr/>
              </p14:nvContentPartPr>
              <p14:xfrm>
                <a:off x="8208960" y="1374152"/>
                <a:ext cx="206280" cy="10800"/>
              </p14:xfrm>
            </p:contentPart>
          </mc:Choice>
          <mc:Fallback>
            <p:pic>
              <p:nvPicPr>
                <p:cNvPr id="277" name="Freihand 276">
                  <a:extLst>
                    <a:ext uri="{FF2B5EF4-FFF2-40B4-BE49-F238E27FC236}">
                      <a16:creationId xmlns:a16="http://schemas.microsoft.com/office/drawing/2014/main" id="{17FBE2D1-1034-477E-AB24-A0EC2FBAD6A0}"/>
                    </a:ext>
                  </a:extLst>
                </p:cNvPr>
                <p:cNvPicPr/>
                <p:nvPr/>
              </p:nvPicPr>
              <p:blipFill>
                <a:blip r:embed="rId235"/>
                <a:stretch>
                  <a:fillRect/>
                </a:stretch>
              </p:blipFill>
              <p:spPr>
                <a:xfrm>
                  <a:off x="8204640" y="1369832"/>
                  <a:ext cx="214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78" name="Freihand 277">
                  <a:extLst>
                    <a:ext uri="{FF2B5EF4-FFF2-40B4-BE49-F238E27FC236}">
                      <a16:creationId xmlns:a16="http://schemas.microsoft.com/office/drawing/2014/main" id="{E5D773A2-A3EF-463F-A67A-A698DF48922D}"/>
                    </a:ext>
                  </a:extLst>
                </p14:cNvPr>
                <p14:cNvContentPartPr/>
                <p14:nvPr/>
              </p14:nvContentPartPr>
              <p14:xfrm>
                <a:off x="8376360" y="1315832"/>
                <a:ext cx="119520" cy="146880"/>
              </p14:xfrm>
            </p:contentPart>
          </mc:Choice>
          <mc:Fallback>
            <p:pic>
              <p:nvPicPr>
                <p:cNvPr id="278" name="Freihand 277">
                  <a:extLst>
                    <a:ext uri="{FF2B5EF4-FFF2-40B4-BE49-F238E27FC236}">
                      <a16:creationId xmlns:a16="http://schemas.microsoft.com/office/drawing/2014/main" id="{E5D773A2-A3EF-463F-A67A-A698DF48922D}"/>
                    </a:ext>
                  </a:extLst>
                </p:cNvPr>
                <p:cNvPicPr/>
                <p:nvPr/>
              </p:nvPicPr>
              <p:blipFill>
                <a:blip r:embed="rId237"/>
                <a:stretch>
                  <a:fillRect/>
                </a:stretch>
              </p:blipFill>
              <p:spPr>
                <a:xfrm>
                  <a:off x="8372040" y="1311512"/>
                  <a:ext cx="128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80" name="Freihand 279">
                  <a:extLst>
                    <a:ext uri="{FF2B5EF4-FFF2-40B4-BE49-F238E27FC236}">
                      <a16:creationId xmlns:a16="http://schemas.microsoft.com/office/drawing/2014/main" id="{E461D6EA-FFCB-4A5F-884D-49961AA3EAC0}"/>
                    </a:ext>
                  </a:extLst>
                </p14:cNvPr>
                <p14:cNvContentPartPr/>
                <p14:nvPr/>
              </p14:nvContentPartPr>
              <p14:xfrm>
                <a:off x="8652840" y="1270112"/>
                <a:ext cx="136440" cy="128880"/>
              </p14:xfrm>
            </p:contentPart>
          </mc:Choice>
          <mc:Fallback>
            <p:pic>
              <p:nvPicPr>
                <p:cNvPr id="280" name="Freihand 279">
                  <a:extLst>
                    <a:ext uri="{FF2B5EF4-FFF2-40B4-BE49-F238E27FC236}">
                      <a16:creationId xmlns:a16="http://schemas.microsoft.com/office/drawing/2014/main" id="{E461D6EA-FFCB-4A5F-884D-49961AA3EAC0}"/>
                    </a:ext>
                  </a:extLst>
                </p:cNvPr>
                <p:cNvPicPr/>
                <p:nvPr/>
              </p:nvPicPr>
              <p:blipFill>
                <a:blip r:embed="rId239"/>
                <a:stretch>
                  <a:fillRect/>
                </a:stretch>
              </p:blipFill>
              <p:spPr>
                <a:xfrm>
                  <a:off x="8648520" y="1265792"/>
                  <a:ext cx="145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1" name="Freihand 280">
                  <a:extLst>
                    <a:ext uri="{FF2B5EF4-FFF2-40B4-BE49-F238E27FC236}">
                      <a16:creationId xmlns:a16="http://schemas.microsoft.com/office/drawing/2014/main" id="{293D5F56-8871-404A-BD94-E073C61CEC8A}"/>
                    </a:ext>
                  </a:extLst>
                </p14:cNvPr>
                <p14:cNvContentPartPr/>
                <p14:nvPr/>
              </p14:nvContentPartPr>
              <p14:xfrm>
                <a:off x="8789640" y="1233752"/>
                <a:ext cx="439200" cy="151920"/>
              </p14:xfrm>
            </p:contentPart>
          </mc:Choice>
          <mc:Fallback>
            <p:pic>
              <p:nvPicPr>
                <p:cNvPr id="281" name="Freihand 280">
                  <a:extLst>
                    <a:ext uri="{FF2B5EF4-FFF2-40B4-BE49-F238E27FC236}">
                      <a16:creationId xmlns:a16="http://schemas.microsoft.com/office/drawing/2014/main" id="{293D5F56-8871-404A-BD94-E073C61CEC8A}"/>
                    </a:ext>
                  </a:extLst>
                </p:cNvPr>
                <p:cNvPicPr/>
                <p:nvPr/>
              </p:nvPicPr>
              <p:blipFill>
                <a:blip r:embed="rId241"/>
                <a:stretch>
                  <a:fillRect/>
                </a:stretch>
              </p:blipFill>
              <p:spPr>
                <a:xfrm>
                  <a:off x="8785320" y="1229432"/>
                  <a:ext cx="447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82" name="Freihand 281">
                  <a:extLst>
                    <a:ext uri="{FF2B5EF4-FFF2-40B4-BE49-F238E27FC236}">
                      <a16:creationId xmlns:a16="http://schemas.microsoft.com/office/drawing/2014/main" id="{CAE8E292-CE0C-4CA2-8150-7F191417A3EC}"/>
                    </a:ext>
                  </a:extLst>
                </p14:cNvPr>
                <p14:cNvContentPartPr/>
                <p14:nvPr/>
              </p14:nvContentPartPr>
              <p14:xfrm>
                <a:off x="9112920" y="1238792"/>
                <a:ext cx="6840" cy="6480"/>
              </p14:xfrm>
            </p:contentPart>
          </mc:Choice>
          <mc:Fallback>
            <p:pic>
              <p:nvPicPr>
                <p:cNvPr id="282" name="Freihand 281">
                  <a:extLst>
                    <a:ext uri="{FF2B5EF4-FFF2-40B4-BE49-F238E27FC236}">
                      <a16:creationId xmlns:a16="http://schemas.microsoft.com/office/drawing/2014/main" id="{CAE8E292-CE0C-4CA2-8150-7F191417A3EC}"/>
                    </a:ext>
                  </a:extLst>
                </p:cNvPr>
                <p:cNvPicPr/>
                <p:nvPr/>
              </p:nvPicPr>
              <p:blipFill>
                <a:blip r:embed="rId243"/>
                <a:stretch>
                  <a:fillRect/>
                </a:stretch>
              </p:blipFill>
              <p:spPr>
                <a:xfrm>
                  <a:off x="9108600" y="1234472"/>
                  <a:ext cx="15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83" name="Freihand 282">
                  <a:extLst>
                    <a:ext uri="{FF2B5EF4-FFF2-40B4-BE49-F238E27FC236}">
                      <a16:creationId xmlns:a16="http://schemas.microsoft.com/office/drawing/2014/main" id="{6A812DFA-E2F4-4341-840A-7BE1C630A4E2}"/>
                    </a:ext>
                  </a:extLst>
                </p14:cNvPr>
                <p14:cNvContentPartPr/>
                <p14:nvPr/>
              </p14:nvContentPartPr>
              <p14:xfrm>
                <a:off x="9382920" y="1274792"/>
                <a:ext cx="172080" cy="226440"/>
              </p14:xfrm>
            </p:contentPart>
          </mc:Choice>
          <mc:Fallback>
            <p:pic>
              <p:nvPicPr>
                <p:cNvPr id="283" name="Freihand 282">
                  <a:extLst>
                    <a:ext uri="{FF2B5EF4-FFF2-40B4-BE49-F238E27FC236}">
                      <a16:creationId xmlns:a16="http://schemas.microsoft.com/office/drawing/2014/main" id="{6A812DFA-E2F4-4341-840A-7BE1C630A4E2}"/>
                    </a:ext>
                  </a:extLst>
                </p:cNvPr>
                <p:cNvPicPr/>
                <p:nvPr/>
              </p:nvPicPr>
              <p:blipFill>
                <a:blip r:embed="rId245"/>
                <a:stretch>
                  <a:fillRect/>
                </a:stretch>
              </p:blipFill>
              <p:spPr>
                <a:xfrm>
                  <a:off x="9378600" y="1270472"/>
                  <a:ext cx="180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85" name="Freihand 284">
                  <a:extLst>
                    <a:ext uri="{FF2B5EF4-FFF2-40B4-BE49-F238E27FC236}">
                      <a16:creationId xmlns:a16="http://schemas.microsoft.com/office/drawing/2014/main" id="{8DB29441-94AB-4225-9182-3291ABBE7D3F}"/>
                    </a:ext>
                  </a:extLst>
                </p14:cNvPr>
                <p14:cNvContentPartPr/>
                <p14:nvPr/>
              </p14:nvContentPartPr>
              <p14:xfrm>
                <a:off x="9605400" y="1189472"/>
                <a:ext cx="92880" cy="172440"/>
              </p14:xfrm>
            </p:contentPart>
          </mc:Choice>
          <mc:Fallback>
            <p:pic>
              <p:nvPicPr>
                <p:cNvPr id="285" name="Freihand 284">
                  <a:extLst>
                    <a:ext uri="{FF2B5EF4-FFF2-40B4-BE49-F238E27FC236}">
                      <a16:creationId xmlns:a16="http://schemas.microsoft.com/office/drawing/2014/main" id="{8DB29441-94AB-4225-9182-3291ABBE7D3F}"/>
                    </a:ext>
                  </a:extLst>
                </p:cNvPr>
                <p:cNvPicPr/>
                <p:nvPr/>
              </p:nvPicPr>
              <p:blipFill>
                <a:blip r:embed="rId247"/>
                <a:stretch>
                  <a:fillRect/>
                </a:stretch>
              </p:blipFill>
              <p:spPr>
                <a:xfrm>
                  <a:off x="9601080" y="1185152"/>
                  <a:ext cx="101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6" name="Freihand 285">
                  <a:extLst>
                    <a:ext uri="{FF2B5EF4-FFF2-40B4-BE49-F238E27FC236}">
                      <a16:creationId xmlns:a16="http://schemas.microsoft.com/office/drawing/2014/main" id="{42EBA712-6733-43DD-BE3E-51C4F3A4775E}"/>
                    </a:ext>
                  </a:extLst>
                </p14:cNvPr>
                <p14:cNvContentPartPr/>
                <p14:nvPr/>
              </p14:nvContentPartPr>
              <p14:xfrm>
                <a:off x="9701880" y="1218272"/>
                <a:ext cx="209880" cy="133200"/>
              </p14:xfrm>
            </p:contentPart>
          </mc:Choice>
          <mc:Fallback>
            <p:pic>
              <p:nvPicPr>
                <p:cNvPr id="286" name="Freihand 285">
                  <a:extLst>
                    <a:ext uri="{FF2B5EF4-FFF2-40B4-BE49-F238E27FC236}">
                      <a16:creationId xmlns:a16="http://schemas.microsoft.com/office/drawing/2014/main" id="{42EBA712-6733-43DD-BE3E-51C4F3A4775E}"/>
                    </a:ext>
                  </a:extLst>
                </p:cNvPr>
                <p:cNvPicPr/>
                <p:nvPr/>
              </p:nvPicPr>
              <p:blipFill>
                <a:blip r:embed="rId249"/>
                <a:stretch>
                  <a:fillRect/>
                </a:stretch>
              </p:blipFill>
              <p:spPr>
                <a:xfrm>
                  <a:off x="9697560" y="1213952"/>
                  <a:ext cx="218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87" name="Freihand 286">
                  <a:extLst>
                    <a:ext uri="{FF2B5EF4-FFF2-40B4-BE49-F238E27FC236}">
                      <a16:creationId xmlns:a16="http://schemas.microsoft.com/office/drawing/2014/main" id="{4A71C3E3-B2D8-4C98-84A4-CF466F674114}"/>
                    </a:ext>
                  </a:extLst>
                </p14:cNvPr>
                <p14:cNvContentPartPr/>
                <p14:nvPr/>
              </p14:nvContentPartPr>
              <p14:xfrm>
                <a:off x="10023000" y="1171472"/>
                <a:ext cx="436320" cy="279360"/>
              </p14:xfrm>
            </p:contentPart>
          </mc:Choice>
          <mc:Fallback>
            <p:pic>
              <p:nvPicPr>
                <p:cNvPr id="287" name="Freihand 286">
                  <a:extLst>
                    <a:ext uri="{FF2B5EF4-FFF2-40B4-BE49-F238E27FC236}">
                      <a16:creationId xmlns:a16="http://schemas.microsoft.com/office/drawing/2014/main" id="{4A71C3E3-B2D8-4C98-84A4-CF466F674114}"/>
                    </a:ext>
                  </a:extLst>
                </p:cNvPr>
                <p:cNvPicPr/>
                <p:nvPr/>
              </p:nvPicPr>
              <p:blipFill>
                <a:blip r:embed="rId251"/>
                <a:stretch>
                  <a:fillRect/>
                </a:stretch>
              </p:blipFill>
              <p:spPr>
                <a:xfrm>
                  <a:off x="10018680" y="1167152"/>
                  <a:ext cx="4449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88" name="Freihand 287">
                  <a:extLst>
                    <a:ext uri="{FF2B5EF4-FFF2-40B4-BE49-F238E27FC236}">
                      <a16:creationId xmlns:a16="http://schemas.microsoft.com/office/drawing/2014/main" id="{B3817822-43B6-487D-AA04-6B7645061A01}"/>
                    </a:ext>
                  </a:extLst>
                </p14:cNvPr>
                <p14:cNvContentPartPr/>
                <p14:nvPr/>
              </p14:nvContentPartPr>
              <p14:xfrm>
                <a:off x="10244760" y="1160312"/>
                <a:ext cx="106560" cy="5040"/>
              </p14:xfrm>
            </p:contentPart>
          </mc:Choice>
          <mc:Fallback>
            <p:pic>
              <p:nvPicPr>
                <p:cNvPr id="288" name="Freihand 287">
                  <a:extLst>
                    <a:ext uri="{FF2B5EF4-FFF2-40B4-BE49-F238E27FC236}">
                      <a16:creationId xmlns:a16="http://schemas.microsoft.com/office/drawing/2014/main" id="{B3817822-43B6-487D-AA04-6B7645061A01}"/>
                    </a:ext>
                  </a:extLst>
                </p:cNvPr>
                <p:cNvPicPr/>
                <p:nvPr/>
              </p:nvPicPr>
              <p:blipFill>
                <a:blip r:embed="rId253"/>
                <a:stretch>
                  <a:fillRect/>
                </a:stretch>
              </p:blipFill>
              <p:spPr>
                <a:xfrm>
                  <a:off x="10240440" y="1155992"/>
                  <a:ext cx="115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89" name="Freihand 288">
                  <a:extLst>
                    <a:ext uri="{FF2B5EF4-FFF2-40B4-BE49-F238E27FC236}">
                      <a16:creationId xmlns:a16="http://schemas.microsoft.com/office/drawing/2014/main" id="{D04A5ECD-A379-4654-B869-086541034A30}"/>
                    </a:ext>
                  </a:extLst>
                </p14:cNvPr>
                <p14:cNvContentPartPr/>
                <p14:nvPr/>
              </p14:nvContentPartPr>
              <p14:xfrm>
                <a:off x="10605480" y="1206752"/>
                <a:ext cx="497520" cy="80280"/>
              </p14:xfrm>
            </p:contentPart>
          </mc:Choice>
          <mc:Fallback>
            <p:pic>
              <p:nvPicPr>
                <p:cNvPr id="289" name="Freihand 288">
                  <a:extLst>
                    <a:ext uri="{FF2B5EF4-FFF2-40B4-BE49-F238E27FC236}">
                      <a16:creationId xmlns:a16="http://schemas.microsoft.com/office/drawing/2014/main" id="{D04A5ECD-A379-4654-B869-086541034A30}"/>
                    </a:ext>
                  </a:extLst>
                </p:cNvPr>
                <p:cNvPicPr/>
                <p:nvPr/>
              </p:nvPicPr>
              <p:blipFill>
                <a:blip r:embed="rId255"/>
                <a:stretch>
                  <a:fillRect/>
                </a:stretch>
              </p:blipFill>
              <p:spPr>
                <a:xfrm>
                  <a:off x="10601160" y="1202432"/>
                  <a:ext cx="506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90" name="Freihand 289">
                  <a:extLst>
                    <a:ext uri="{FF2B5EF4-FFF2-40B4-BE49-F238E27FC236}">
                      <a16:creationId xmlns:a16="http://schemas.microsoft.com/office/drawing/2014/main" id="{2CACC5EC-9145-4602-9828-E5F3A18BD28F}"/>
                    </a:ext>
                  </a:extLst>
                </p14:cNvPr>
                <p14:cNvContentPartPr/>
                <p14:nvPr/>
              </p14:nvContentPartPr>
              <p14:xfrm>
                <a:off x="11324760" y="1131512"/>
                <a:ext cx="119880" cy="136800"/>
              </p14:xfrm>
            </p:contentPart>
          </mc:Choice>
          <mc:Fallback>
            <p:pic>
              <p:nvPicPr>
                <p:cNvPr id="290" name="Freihand 289">
                  <a:extLst>
                    <a:ext uri="{FF2B5EF4-FFF2-40B4-BE49-F238E27FC236}">
                      <a16:creationId xmlns:a16="http://schemas.microsoft.com/office/drawing/2014/main" id="{2CACC5EC-9145-4602-9828-E5F3A18BD28F}"/>
                    </a:ext>
                  </a:extLst>
                </p:cNvPr>
                <p:cNvPicPr/>
                <p:nvPr/>
              </p:nvPicPr>
              <p:blipFill>
                <a:blip r:embed="rId257"/>
                <a:stretch>
                  <a:fillRect/>
                </a:stretch>
              </p:blipFill>
              <p:spPr>
                <a:xfrm>
                  <a:off x="11320440" y="1127192"/>
                  <a:ext cx="128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91" name="Freihand 290">
                  <a:extLst>
                    <a:ext uri="{FF2B5EF4-FFF2-40B4-BE49-F238E27FC236}">
                      <a16:creationId xmlns:a16="http://schemas.microsoft.com/office/drawing/2014/main" id="{6A0FB79B-D752-4C39-A9EB-66E0F8389461}"/>
                    </a:ext>
                  </a:extLst>
                </p14:cNvPr>
                <p14:cNvContentPartPr/>
                <p14:nvPr/>
              </p14:nvContentPartPr>
              <p14:xfrm>
                <a:off x="11355000" y="1201712"/>
                <a:ext cx="263880" cy="51120"/>
              </p14:xfrm>
            </p:contentPart>
          </mc:Choice>
          <mc:Fallback>
            <p:pic>
              <p:nvPicPr>
                <p:cNvPr id="291" name="Freihand 290">
                  <a:extLst>
                    <a:ext uri="{FF2B5EF4-FFF2-40B4-BE49-F238E27FC236}">
                      <a16:creationId xmlns:a16="http://schemas.microsoft.com/office/drawing/2014/main" id="{6A0FB79B-D752-4C39-A9EB-66E0F8389461}"/>
                    </a:ext>
                  </a:extLst>
                </p:cNvPr>
                <p:cNvPicPr/>
                <p:nvPr/>
              </p:nvPicPr>
              <p:blipFill>
                <a:blip r:embed="rId259"/>
                <a:stretch>
                  <a:fillRect/>
                </a:stretch>
              </p:blipFill>
              <p:spPr>
                <a:xfrm>
                  <a:off x="11350680" y="1197392"/>
                  <a:ext cx="272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2" name="Freihand 291">
                  <a:extLst>
                    <a:ext uri="{FF2B5EF4-FFF2-40B4-BE49-F238E27FC236}">
                      <a16:creationId xmlns:a16="http://schemas.microsoft.com/office/drawing/2014/main" id="{9F4BE3CB-A4CB-456E-9AF3-5732BC2BC802}"/>
                    </a:ext>
                  </a:extLst>
                </p14:cNvPr>
                <p14:cNvContentPartPr/>
                <p14:nvPr/>
              </p14:nvContentPartPr>
              <p14:xfrm>
                <a:off x="11622840" y="1157072"/>
                <a:ext cx="33840" cy="10800"/>
              </p14:xfrm>
            </p:contentPart>
          </mc:Choice>
          <mc:Fallback>
            <p:pic>
              <p:nvPicPr>
                <p:cNvPr id="292" name="Freihand 291">
                  <a:extLst>
                    <a:ext uri="{FF2B5EF4-FFF2-40B4-BE49-F238E27FC236}">
                      <a16:creationId xmlns:a16="http://schemas.microsoft.com/office/drawing/2014/main" id="{9F4BE3CB-A4CB-456E-9AF3-5732BC2BC802}"/>
                    </a:ext>
                  </a:extLst>
                </p:cNvPr>
                <p:cNvPicPr/>
                <p:nvPr/>
              </p:nvPicPr>
              <p:blipFill>
                <a:blip r:embed="rId261"/>
                <a:stretch>
                  <a:fillRect/>
                </a:stretch>
              </p:blipFill>
              <p:spPr>
                <a:xfrm>
                  <a:off x="11618520" y="1152752"/>
                  <a:ext cx="42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93" name="Freihand 292">
                  <a:extLst>
                    <a:ext uri="{FF2B5EF4-FFF2-40B4-BE49-F238E27FC236}">
                      <a16:creationId xmlns:a16="http://schemas.microsoft.com/office/drawing/2014/main" id="{E0D99015-8399-4F59-ACB0-CA051AC79DC1}"/>
                    </a:ext>
                  </a:extLst>
                </p14:cNvPr>
                <p14:cNvContentPartPr/>
                <p14:nvPr/>
              </p14:nvContentPartPr>
              <p14:xfrm>
                <a:off x="11643720" y="1189472"/>
                <a:ext cx="59400" cy="66240"/>
              </p14:xfrm>
            </p:contentPart>
          </mc:Choice>
          <mc:Fallback>
            <p:pic>
              <p:nvPicPr>
                <p:cNvPr id="293" name="Freihand 292">
                  <a:extLst>
                    <a:ext uri="{FF2B5EF4-FFF2-40B4-BE49-F238E27FC236}">
                      <a16:creationId xmlns:a16="http://schemas.microsoft.com/office/drawing/2014/main" id="{E0D99015-8399-4F59-ACB0-CA051AC79DC1}"/>
                    </a:ext>
                  </a:extLst>
                </p:cNvPr>
                <p:cNvPicPr/>
                <p:nvPr/>
              </p:nvPicPr>
              <p:blipFill>
                <a:blip r:embed="rId263"/>
                <a:stretch>
                  <a:fillRect/>
                </a:stretch>
              </p:blipFill>
              <p:spPr>
                <a:xfrm>
                  <a:off x="11639400" y="1185152"/>
                  <a:ext cx="68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94" name="Freihand 293">
                  <a:extLst>
                    <a:ext uri="{FF2B5EF4-FFF2-40B4-BE49-F238E27FC236}">
                      <a16:creationId xmlns:a16="http://schemas.microsoft.com/office/drawing/2014/main" id="{11497BB4-7152-4607-8169-35CF7697C653}"/>
                    </a:ext>
                  </a:extLst>
                </p14:cNvPr>
                <p14:cNvContentPartPr/>
                <p14:nvPr/>
              </p14:nvContentPartPr>
              <p14:xfrm>
                <a:off x="11717880" y="1185872"/>
                <a:ext cx="62280" cy="57960"/>
              </p14:xfrm>
            </p:contentPart>
          </mc:Choice>
          <mc:Fallback>
            <p:pic>
              <p:nvPicPr>
                <p:cNvPr id="294" name="Freihand 293">
                  <a:extLst>
                    <a:ext uri="{FF2B5EF4-FFF2-40B4-BE49-F238E27FC236}">
                      <a16:creationId xmlns:a16="http://schemas.microsoft.com/office/drawing/2014/main" id="{11497BB4-7152-4607-8169-35CF7697C653}"/>
                    </a:ext>
                  </a:extLst>
                </p:cNvPr>
                <p:cNvPicPr/>
                <p:nvPr/>
              </p:nvPicPr>
              <p:blipFill>
                <a:blip r:embed="rId265"/>
                <a:stretch>
                  <a:fillRect/>
                </a:stretch>
              </p:blipFill>
              <p:spPr>
                <a:xfrm>
                  <a:off x="11713560" y="1181552"/>
                  <a:ext cx="70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95" name="Freihand 294">
                  <a:extLst>
                    <a:ext uri="{FF2B5EF4-FFF2-40B4-BE49-F238E27FC236}">
                      <a16:creationId xmlns:a16="http://schemas.microsoft.com/office/drawing/2014/main" id="{657DFE93-8FDF-4D82-AF81-983DCE511320}"/>
                    </a:ext>
                  </a:extLst>
                </p14:cNvPr>
                <p14:cNvContentPartPr/>
                <p14:nvPr/>
              </p14:nvContentPartPr>
              <p14:xfrm>
                <a:off x="11810400" y="1120712"/>
                <a:ext cx="236160" cy="134280"/>
              </p14:xfrm>
            </p:contentPart>
          </mc:Choice>
          <mc:Fallback>
            <p:pic>
              <p:nvPicPr>
                <p:cNvPr id="295" name="Freihand 294">
                  <a:extLst>
                    <a:ext uri="{FF2B5EF4-FFF2-40B4-BE49-F238E27FC236}">
                      <a16:creationId xmlns:a16="http://schemas.microsoft.com/office/drawing/2014/main" id="{657DFE93-8FDF-4D82-AF81-983DCE511320}"/>
                    </a:ext>
                  </a:extLst>
                </p:cNvPr>
                <p:cNvPicPr/>
                <p:nvPr/>
              </p:nvPicPr>
              <p:blipFill>
                <a:blip r:embed="rId267"/>
                <a:stretch>
                  <a:fillRect/>
                </a:stretch>
              </p:blipFill>
              <p:spPr>
                <a:xfrm>
                  <a:off x="11806080" y="1116392"/>
                  <a:ext cx="244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96" name="Freihand 295">
                  <a:extLst>
                    <a:ext uri="{FF2B5EF4-FFF2-40B4-BE49-F238E27FC236}">
                      <a16:creationId xmlns:a16="http://schemas.microsoft.com/office/drawing/2014/main" id="{6B8F9B6F-DD3F-4D88-957F-086D211A27AA}"/>
                    </a:ext>
                  </a:extLst>
                </p14:cNvPr>
                <p14:cNvContentPartPr/>
                <p14:nvPr/>
              </p14:nvContentPartPr>
              <p14:xfrm>
                <a:off x="11946840" y="1160312"/>
                <a:ext cx="85680" cy="3600"/>
              </p14:xfrm>
            </p:contentPart>
          </mc:Choice>
          <mc:Fallback>
            <p:pic>
              <p:nvPicPr>
                <p:cNvPr id="296" name="Freihand 295">
                  <a:extLst>
                    <a:ext uri="{FF2B5EF4-FFF2-40B4-BE49-F238E27FC236}">
                      <a16:creationId xmlns:a16="http://schemas.microsoft.com/office/drawing/2014/main" id="{6B8F9B6F-DD3F-4D88-957F-086D211A27AA}"/>
                    </a:ext>
                  </a:extLst>
                </p:cNvPr>
                <p:cNvPicPr/>
                <p:nvPr/>
              </p:nvPicPr>
              <p:blipFill>
                <a:blip r:embed="rId269"/>
                <a:stretch>
                  <a:fillRect/>
                </a:stretch>
              </p:blipFill>
              <p:spPr>
                <a:xfrm>
                  <a:off x="11942520" y="1155992"/>
                  <a:ext cx="94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97" name="Freihand 296">
                  <a:extLst>
                    <a:ext uri="{FF2B5EF4-FFF2-40B4-BE49-F238E27FC236}">
                      <a16:creationId xmlns:a16="http://schemas.microsoft.com/office/drawing/2014/main" id="{D72560EB-EDFE-46BE-AF90-4D6198268701}"/>
                    </a:ext>
                  </a:extLst>
                </p14:cNvPr>
                <p14:cNvContentPartPr/>
                <p14:nvPr/>
              </p14:nvContentPartPr>
              <p14:xfrm>
                <a:off x="8750400" y="1570712"/>
                <a:ext cx="58320" cy="97920"/>
              </p14:xfrm>
            </p:contentPart>
          </mc:Choice>
          <mc:Fallback>
            <p:pic>
              <p:nvPicPr>
                <p:cNvPr id="297" name="Freihand 296">
                  <a:extLst>
                    <a:ext uri="{FF2B5EF4-FFF2-40B4-BE49-F238E27FC236}">
                      <a16:creationId xmlns:a16="http://schemas.microsoft.com/office/drawing/2014/main" id="{D72560EB-EDFE-46BE-AF90-4D6198268701}"/>
                    </a:ext>
                  </a:extLst>
                </p:cNvPr>
                <p:cNvPicPr/>
                <p:nvPr/>
              </p:nvPicPr>
              <p:blipFill>
                <a:blip r:embed="rId271"/>
                <a:stretch>
                  <a:fillRect/>
                </a:stretch>
              </p:blipFill>
              <p:spPr>
                <a:xfrm>
                  <a:off x="8746080" y="1566392"/>
                  <a:ext cx="66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98" name="Freihand 297">
                  <a:extLst>
                    <a:ext uri="{FF2B5EF4-FFF2-40B4-BE49-F238E27FC236}">
                      <a16:creationId xmlns:a16="http://schemas.microsoft.com/office/drawing/2014/main" id="{40983DB2-997B-4FE8-8B99-1AC33FEF7275}"/>
                    </a:ext>
                  </a:extLst>
                </p14:cNvPr>
                <p14:cNvContentPartPr/>
                <p14:nvPr/>
              </p14:nvContentPartPr>
              <p14:xfrm>
                <a:off x="8778840" y="1484672"/>
                <a:ext cx="33840" cy="37080"/>
              </p14:xfrm>
            </p:contentPart>
          </mc:Choice>
          <mc:Fallback>
            <p:pic>
              <p:nvPicPr>
                <p:cNvPr id="298" name="Freihand 297">
                  <a:extLst>
                    <a:ext uri="{FF2B5EF4-FFF2-40B4-BE49-F238E27FC236}">
                      <a16:creationId xmlns:a16="http://schemas.microsoft.com/office/drawing/2014/main" id="{40983DB2-997B-4FE8-8B99-1AC33FEF7275}"/>
                    </a:ext>
                  </a:extLst>
                </p:cNvPr>
                <p:cNvPicPr/>
                <p:nvPr/>
              </p:nvPicPr>
              <p:blipFill>
                <a:blip r:embed="rId273"/>
                <a:stretch>
                  <a:fillRect/>
                </a:stretch>
              </p:blipFill>
              <p:spPr>
                <a:xfrm>
                  <a:off x="8774520" y="1480352"/>
                  <a:ext cx="42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99" name="Freihand 298">
                  <a:extLst>
                    <a:ext uri="{FF2B5EF4-FFF2-40B4-BE49-F238E27FC236}">
                      <a16:creationId xmlns:a16="http://schemas.microsoft.com/office/drawing/2014/main" id="{255D90B1-D99D-48CB-88E1-3A6114089A09}"/>
                    </a:ext>
                  </a:extLst>
                </p14:cNvPr>
                <p14:cNvContentPartPr/>
                <p14:nvPr/>
              </p14:nvContentPartPr>
              <p14:xfrm>
                <a:off x="8854440" y="1615352"/>
                <a:ext cx="91800" cy="96480"/>
              </p14:xfrm>
            </p:contentPart>
          </mc:Choice>
          <mc:Fallback>
            <p:pic>
              <p:nvPicPr>
                <p:cNvPr id="299" name="Freihand 298">
                  <a:extLst>
                    <a:ext uri="{FF2B5EF4-FFF2-40B4-BE49-F238E27FC236}">
                      <a16:creationId xmlns:a16="http://schemas.microsoft.com/office/drawing/2014/main" id="{255D90B1-D99D-48CB-88E1-3A6114089A09}"/>
                    </a:ext>
                  </a:extLst>
                </p:cNvPr>
                <p:cNvPicPr/>
                <p:nvPr/>
              </p:nvPicPr>
              <p:blipFill>
                <a:blip r:embed="rId275"/>
                <a:stretch>
                  <a:fillRect/>
                </a:stretch>
              </p:blipFill>
              <p:spPr>
                <a:xfrm>
                  <a:off x="8850120" y="1611032"/>
                  <a:ext cx="100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03" name="Freihand 302">
                  <a:extLst>
                    <a:ext uri="{FF2B5EF4-FFF2-40B4-BE49-F238E27FC236}">
                      <a16:creationId xmlns:a16="http://schemas.microsoft.com/office/drawing/2014/main" id="{90E1C31D-B231-47EC-8E83-F3D452890612}"/>
                    </a:ext>
                  </a:extLst>
                </p14:cNvPr>
                <p14:cNvContentPartPr/>
                <p14:nvPr/>
              </p14:nvContentPartPr>
              <p14:xfrm>
                <a:off x="9342600" y="1544072"/>
                <a:ext cx="388440" cy="115920"/>
              </p14:xfrm>
            </p:contentPart>
          </mc:Choice>
          <mc:Fallback>
            <p:pic>
              <p:nvPicPr>
                <p:cNvPr id="303" name="Freihand 302">
                  <a:extLst>
                    <a:ext uri="{FF2B5EF4-FFF2-40B4-BE49-F238E27FC236}">
                      <a16:creationId xmlns:a16="http://schemas.microsoft.com/office/drawing/2014/main" id="{90E1C31D-B231-47EC-8E83-F3D452890612}"/>
                    </a:ext>
                  </a:extLst>
                </p:cNvPr>
                <p:cNvPicPr/>
                <p:nvPr/>
              </p:nvPicPr>
              <p:blipFill>
                <a:blip r:embed="rId277"/>
                <a:stretch>
                  <a:fillRect/>
                </a:stretch>
              </p:blipFill>
              <p:spPr>
                <a:xfrm>
                  <a:off x="9338280" y="1539752"/>
                  <a:ext cx="397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04" name="Freihand 303">
                  <a:extLst>
                    <a:ext uri="{FF2B5EF4-FFF2-40B4-BE49-F238E27FC236}">
                      <a16:creationId xmlns:a16="http://schemas.microsoft.com/office/drawing/2014/main" id="{ADF78356-DB0C-43B6-A7C3-A582C1226046}"/>
                    </a:ext>
                  </a:extLst>
                </p14:cNvPr>
                <p14:cNvContentPartPr/>
                <p14:nvPr/>
              </p14:nvContentPartPr>
              <p14:xfrm>
                <a:off x="9718440" y="1492232"/>
                <a:ext cx="360" cy="360"/>
              </p14:xfrm>
            </p:contentPart>
          </mc:Choice>
          <mc:Fallback>
            <p:pic>
              <p:nvPicPr>
                <p:cNvPr id="304" name="Freihand 303">
                  <a:extLst>
                    <a:ext uri="{FF2B5EF4-FFF2-40B4-BE49-F238E27FC236}">
                      <a16:creationId xmlns:a16="http://schemas.microsoft.com/office/drawing/2014/main" id="{ADF78356-DB0C-43B6-A7C3-A582C1226046}"/>
                    </a:ext>
                  </a:extLst>
                </p:cNvPr>
                <p:cNvPicPr/>
                <p:nvPr/>
              </p:nvPicPr>
              <p:blipFill>
                <a:blip r:embed="rId6"/>
                <a:stretch>
                  <a:fillRect/>
                </a:stretch>
              </p:blipFill>
              <p:spPr>
                <a:xfrm>
                  <a:off x="9714120" y="1487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05" name="Freihand 304">
                  <a:extLst>
                    <a:ext uri="{FF2B5EF4-FFF2-40B4-BE49-F238E27FC236}">
                      <a16:creationId xmlns:a16="http://schemas.microsoft.com/office/drawing/2014/main" id="{B93F24FB-91E2-49C4-98E4-D06A79189739}"/>
                    </a:ext>
                  </a:extLst>
                </p14:cNvPr>
                <p14:cNvContentPartPr/>
                <p14:nvPr/>
              </p14:nvContentPartPr>
              <p14:xfrm>
                <a:off x="9951720" y="1469552"/>
                <a:ext cx="123120" cy="140400"/>
              </p14:xfrm>
            </p:contentPart>
          </mc:Choice>
          <mc:Fallback>
            <p:pic>
              <p:nvPicPr>
                <p:cNvPr id="305" name="Freihand 304">
                  <a:extLst>
                    <a:ext uri="{FF2B5EF4-FFF2-40B4-BE49-F238E27FC236}">
                      <a16:creationId xmlns:a16="http://schemas.microsoft.com/office/drawing/2014/main" id="{B93F24FB-91E2-49C4-98E4-D06A79189739}"/>
                    </a:ext>
                  </a:extLst>
                </p:cNvPr>
                <p:cNvPicPr/>
                <p:nvPr/>
              </p:nvPicPr>
              <p:blipFill>
                <a:blip r:embed="rId280"/>
                <a:stretch>
                  <a:fillRect/>
                </a:stretch>
              </p:blipFill>
              <p:spPr>
                <a:xfrm>
                  <a:off x="9947400" y="1465232"/>
                  <a:ext cx="131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06" name="Freihand 305">
                  <a:extLst>
                    <a:ext uri="{FF2B5EF4-FFF2-40B4-BE49-F238E27FC236}">
                      <a16:creationId xmlns:a16="http://schemas.microsoft.com/office/drawing/2014/main" id="{9A4074F8-5B1C-48AD-80CA-85481AECA8AC}"/>
                    </a:ext>
                  </a:extLst>
                </p14:cNvPr>
                <p14:cNvContentPartPr/>
                <p14:nvPr/>
              </p14:nvContentPartPr>
              <p14:xfrm>
                <a:off x="10100760" y="1531472"/>
                <a:ext cx="67680" cy="65160"/>
              </p14:xfrm>
            </p:contentPart>
          </mc:Choice>
          <mc:Fallback>
            <p:pic>
              <p:nvPicPr>
                <p:cNvPr id="306" name="Freihand 305">
                  <a:extLst>
                    <a:ext uri="{FF2B5EF4-FFF2-40B4-BE49-F238E27FC236}">
                      <a16:creationId xmlns:a16="http://schemas.microsoft.com/office/drawing/2014/main" id="{9A4074F8-5B1C-48AD-80CA-85481AECA8AC}"/>
                    </a:ext>
                  </a:extLst>
                </p:cNvPr>
                <p:cNvPicPr/>
                <p:nvPr/>
              </p:nvPicPr>
              <p:blipFill>
                <a:blip r:embed="rId282"/>
                <a:stretch>
                  <a:fillRect/>
                </a:stretch>
              </p:blipFill>
              <p:spPr>
                <a:xfrm>
                  <a:off x="10096440" y="1527152"/>
                  <a:ext cx="76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09" name="Freihand 308">
                  <a:extLst>
                    <a:ext uri="{FF2B5EF4-FFF2-40B4-BE49-F238E27FC236}">
                      <a16:creationId xmlns:a16="http://schemas.microsoft.com/office/drawing/2014/main" id="{BA621C33-5599-40AC-B6FB-C8CB41B6EE64}"/>
                    </a:ext>
                  </a:extLst>
                </p14:cNvPr>
                <p14:cNvContentPartPr/>
                <p14:nvPr/>
              </p14:nvContentPartPr>
              <p14:xfrm>
                <a:off x="10205880" y="1440032"/>
                <a:ext cx="469800" cy="131760"/>
              </p14:xfrm>
            </p:contentPart>
          </mc:Choice>
          <mc:Fallback>
            <p:pic>
              <p:nvPicPr>
                <p:cNvPr id="309" name="Freihand 308">
                  <a:extLst>
                    <a:ext uri="{FF2B5EF4-FFF2-40B4-BE49-F238E27FC236}">
                      <a16:creationId xmlns:a16="http://schemas.microsoft.com/office/drawing/2014/main" id="{BA621C33-5599-40AC-B6FB-C8CB41B6EE64}"/>
                    </a:ext>
                  </a:extLst>
                </p:cNvPr>
                <p:cNvPicPr/>
                <p:nvPr/>
              </p:nvPicPr>
              <p:blipFill>
                <a:blip r:embed="rId284"/>
                <a:stretch>
                  <a:fillRect/>
                </a:stretch>
              </p:blipFill>
              <p:spPr>
                <a:xfrm>
                  <a:off x="10201560" y="1435712"/>
                  <a:ext cx="47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10" name="Freihand 309">
                  <a:extLst>
                    <a:ext uri="{FF2B5EF4-FFF2-40B4-BE49-F238E27FC236}">
                      <a16:creationId xmlns:a16="http://schemas.microsoft.com/office/drawing/2014/main" id="{E1E9B243-D7C1-479A-8BC3-0A54B663993B}"/>
                    </a:ext>
                  </a:extLst>
                </p14:cNvPr>
                <p14:cNvContentPartPr/>
                <p14:nvPr/>
              </p14:nvContentPartPr>
              <p14:xfrm>
                <a:off x="10145040" y="1390352"/>
                <a:ext cx="65880" cy="720"/>
              </p14:xfrm>
            </p:contentPart>
          </mc:Choice>
          <mc:Fallback>
            <p:pic>
              <p:nvPicPr>
                <p:cNvPr id="310" name="Freihand 309">
                  <a:extLst>
                    <a:ext uri="{FF2B5EF4-FFF2-40B4-BE49-F238E27FC236}">
                      <a16:creationId xmlns:a16="http://schemas.microsoft.com/office/drawing/2014/main" id="{E1E9B243-D7C1-479A-8BC3-0A54B663993B}"/>
                    </a:ext>
                  </a:extLst>
                </p:cNvPr>
                <p:cNvPicPr/>
                <p:nvPr/>
              </p:nvPicPr>
              <p:blipFill>
                <a:blip r:embed="rId286"/>
                <a:stretch>
                  <a:fillRect/>
                </a:stretch>
              </p:blipFill>
              <p:spPr>
                <a:xfrm>
                  <a:off x="10140720" y="1386032"/>
                  <a:ext cx="74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12" name="Freihand 311">
                  <a:extLst>
                    <a:ext uri="{FF2B5EF4-FFF2-40B4-BE49-F238E27FC236}">
                      <a16:creationId xmlns:a16="http://schemas.microsoft.com/office/drawing/2014/main" id="{7654A737-542E-4BDE-BE40-28C4316B9F0F}"/>
                    </a:ext>
                  </a:extLst>
                </p14:cNvPr>
                <p14:cNvContentPartPr/>
                <p14:nvPr/>
              </p14:nvContentPartPr>
              <p14:xfrm>
                <a:off x="10888800" y="1415552"/>
                <a:ext cx="43560" cy="116280"/>
              </p14:xfrm>
            </p:contentPart>
          </mc:Choice>
          <mc:Fallback>
            <p:pic>
              <p:nvPicPr>
                <p:cNvPr id="312" name="Freihand 311">
                  <a:extLst>
                    <a:ext uri="{FF2B5EF4-FFF2-40B4-BE49-F238E27FC236}">
                      <a16:creationId xmlns:a16="http://schemas.microsoft.com/office/drawing/2014/main" id="{7654A737-542E-4BDE-BE40-28C4316B9F0F}"/>
                    </a:ext>
                  </a:extLst>
                </p:cNvPr>
                <p:cNvPicPr/>
                <p:nvPr/>
              </p:nvPicPr>
              <p:blipFill>
                <a:blip r:embed="rId288"/>
                <a:stretch>
                  <a:fillRect/>
                </a:stretch>
              </p:blipFill>
              <p:spPr>
                <a:xfrm>
                  <a:off x="10884480" y="1411232"/>
                  <a:ext cx="52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13" name="Freihand 312">
                  <a:extLst>
                    <a:ext uri="{FF2B5EF4-FFF2-40B4-BE49-F238E27FC236}">
                      <a16:creationId xmlns:a16="http://schemas.microsoft.com/office/drawing/2014/main" id="{BA072ADD-7347-49AD-BA7B-38817CD352C8}"/>
                    </a:ext>
                  </a:extLst>
                </p14:cNvPr>
                <p14:cNvContentPartPr/>
                <p14:nvPr/>
              </p14:nvContentPartPr>
              <p14:xfrm>
                <a:off x="10910040" y="1397912"/>
                <a:ext cx="88560" cy="19080"/>
              </p14:xfrm>
            </p:contentPart>
          </mc:Choice>
          <mc:Fallback>
            <p:pic>
              <p:nvPicPr>
                <p:cNvPr id="313" name="Freihand 312">
                  <a:extLst>
                    <a:ext uri="{FF2B5EF4-FFF2-40B4-BE49-F238E27FC236}">
                      <a16:creationId xmlns:a16="http://schemas.microsoft.com/office/drawing/2014/main" id="{BA072ADD-7347-49AD-BA7B-38817CD352C8}"/>
                    </a:ext>
                  </a:extLst>
                </p:cNvPr>
                <p:cNvPicPr/>
                <p:nvPr/>
              </p:nvPicPr>
              <p:blipFill>
                <a:blip r:embed="rId290"/>
                <a:stretch>
                  <a:fillRect/>
                </a:stretch>
              </p:blipFill>
              <p:spPr>
                <a:xfrm>
                  <a:off x="10905720" y="1393592"/>
                  <a:ext cx="97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14" name="Freihand 313">
                  <a:extLst>
                    <a:ext uri="{FF2B5EF4-FFF2-40B4-BE49-F238E27FC236}">
                      <a16:creationId xmlns:a16="http://schemas.microsoft.com/office/drawing/2014/main" id="{5FE750F2-3AAF-4BED-86C8-AA2D0166B2AD}"/>
                    </a:ext>
                  </a:extLst>
                </p14:cNvPr>
                <p14:cNvContentPartPr/>
                <p14:nvPr/>
              </p14:nvContentPartPr>
              <p14:xfrm>
                <a:off x="10899240" y="1429232"/>
                <a:ext cx="150840" cy="109800"/>
              </p14:xfrm>
            </p:contentPart>
          </mc:Choice>
          <mc:Fallback>
            <p:pic>
              <p:nvPicPr>
                <p:cNvPr id="314" name="Freihand 313">
                  <a:extLst>
                    <a:ext uri="{FF2B5EF4-FFF2-40B4-BE49-F238E27FC236}">
                      <a16:creationId xmlns:a16="http://schemas.microsoft.com/office/drawing/2014/main" id="{5FE750F2-3AAF-4BED-86C8-AA2D0166B2AD}"/>
                    </a:ext>
                  </a:extLst>
                </p:cNvPr>
                <p:cNvPicPr/>
                <p:nvPr/>
              </p:nvPicPr>
              <p:blipFill>
                <a:blip r:embed="rId292"/>
                <a:stretch>
                  <a:fillRect/>
                </a:stretch>
              </p:blipFill>
              <p:spPr>
                <a:xfrm>
                  <a:off x="10894920" y="1424912"/>
                  <a:ext cx="159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15" name="Freihand 314">
                  <a:extLst>
                    <a:ext uri="{FF2B5EF4-FFF2-40B4-BE49-F238E27FC236}">
                      <a16:creationId xmlns:a16="http://schemas.microsoft.com/office/drawing/2014/main" id="{3C16F5BE-C639-4CAA-9F7A-F64ADAD6B897}"/>
                    </a:ext>
                  </a:extLst>
                </p14:cNvPr>
                <p14:cNvContentPartPr/>
                <p14:nvPr/>
              </p14:nvContentPartPr>
              <p14:xfrm>
                <a:off x="11011920" y="1493672"/>
                <a:ext cx="229680" cy="49680"/>
              </p14:xfrm>
            </p:contentPart>
          </mc:Choice>
          <mc:Fallback>
            <p:pic>
              <p:nvPicPr>
                <p:cNvPr id="315" name="Freihand 314">
                  <a:extLst>
                    <a:ext uri="{FF2B5EF4-FFF2-40B4-BE49-F238E27FC236}">
                      <a16:creationId xmlns:a16="http://schemas.microsoft.com/office/drawing/2014/main" id="{3C16F5BE-C639-4CAA-9F7A-F64ADAD6B897}"/>
                    </a:ext>
                  </a:extLst>
                </p:cNvPr>
                <p:cNvPicPr/>
                <p:nvPr/>
              </p:nvPicPr>
              <p:blipFill>
                <a:blip r:embed="rId294"/>
                <a:stretch>
                  <a:fillRect/>
                </a:stretch>
              </p:blipFill>
              <p:spPr>
                <a:xfrm>
                  <a:off x="11007600" y="1489352"/>
                  <a:ext cx="238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16" name="Freihand 315">
                  <a:extLst>
                    <a:ext uri="{FF2B5EF4-FFF2-40B4-BE49-F238E27FC236}">
                      <a16:creationId xmlns:a16="http://schemas.microsoft.com/office/drawing/2014/main" id="{8A004EFB-1A6D-4497-9594-04329C0188B2}"/>
                    </a:ext>
                  </a:extLst>
                </p14:cNvPr>
                <p14:cNvContentPartPr/>
                <p14:nvPr/>
              </p14:nvContentPartPr>
              <p14:xfrm>
                <a:off x="11237280" y="1380272"/>
                <a:ext cx="147240" cy="129600"/>
              </p14:xfrm>
            </p:contentPart>
          </mc:Choice>
          <mc:Fallback>
            <p:pic>
              <p:nvPicPr>
                <p:cNvPr id="316" name="Freihand 315">
                  <a:extLst>
                    <a:ext uri="{FF2B5EF4-FFF2-40B4-BE49-F238E27FC236}">
                      <a16:creationId xmlns:a16="http://schemas.microsoft.com/office/drawing/2014/main" id="{8A004EFB-1A6D-4497-9594-04329C0188B2}"/>
                    </a:ext>
                  </a:extLst>
                </p:cNvPr>
                <p:cNvPicPr/>
                <p:nvPr/>
              </p:nvPicPr>
              <p:blipFill>
                <a:blip r:embed="rId296"/>
                <a:stretch>
                  <a:fillRect/>
                </a:stretch>
              </p:blipFill>
              <p:spPr>
                <a:xfrm>
                  <a:off x="11232960" y="1375952"/>
                  <a:ext cx="155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17" name="Freihand 316">
                  <a:extLst>
                    <a:ext uri="{FF2B5EF4-FFF2-40B4-BE49-F238E27FC236}">
                      <a16:creationId xmlns:a16="http://schemas.microsoft.com/office/drawing/2014/main" id="{74510B2A-86E3-4E12-AF19-8282DF4422FD}"/>
                    </a:ext>
                  </a:extLst>
                </p14:cNvPr>
                <p14:cNvContentPartPr/>
                <p14:nvPr/>
              </p14:nvContentPartPr>
              <p14:xfrm>
                <a:off x="11326560" y="1451912"/>
                <a:ext cx="642960" cy="50040"/>
              </p14:xfrm>
            </p:contentPart>
          </mc:Choice>
          <mc:Fallback>
            <p:pic>
              <p:nvPicPr>
                <p:cNvPr id="317" name="Freihand 316">
                  <a:extLst>
                    <a:ext uri="{FF2B5EF4-FFF2-40B4-BE49-F238E27FC236}">
                      <a16:creationId xmlns:a16="http://schemas.microsoft.com/office/drawing/2014/main" id="{74510B2A-86E3-4E12-AF19-8282DF4422FD}"/>
                    </a:ext>
                  </a:extLst>
                </p:cNvPr>
                <p:cNvPicPr/>
                <p:nvPr/>
              </p:nvPicPr>
              <p:blipFill>
                <a:blip r:embed="rId298"/>
                <a:stretch>
                  <a:fillRect/>
                </a:stretch>
              </p:blipFill>
              <p:spPr>
                <a:xfrm>
                  <a:off x="11322240" y="1447592"/>
                  <a:ext cx="651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18" name="Freihand 317">
                  <a:extLst>
                    <a:ext uri="{FF2B5EF4-FFF2-40B4-BE49-F238E27FC236}">
                      <a16:creationId xmlns:a16="http://schemas.microsoft.com/office/drawing/2014/main" id="{036D6F32-67F4-41F4-8861-027A63619509}"/>
                    </a:ext>
                  </a:extLst>
                </p14:cNvPr>
                <p14:cNvContentPartPr/>
                <p14:nvPr/>
              </p14:nvContentPartPr>
              <p14:xfrm>
                <a:off x="8749320" y="1890032"/>
                <a:ext cx="160920" cy="70920"/>
              </p14:xfrm>
            </p:contentPart>
          </mc:Choice>
          <mc:Fallback>
            <p:pic>
              <p:nvPicPr>
                <p:cNvPr id="318" name="Freihand 317">
                  <a:extLst>
                    <a:ext uri="{FF2B5EF4-FFF2-40B4-BE49-F238E27FC236}">
                      <a16:creationId xmlns:a16="http://schemas.microsoft.com/office/drawing/2014/main" id="{036D6F32-67F4-41F4-8861-027A63619509}"/>
                    </a:ext>
                  </a:extLst>
                </p:cNvPr>
                <p:cNvPicPr/>
                <p:nvPr/>
              </p:nvPicPr>
              <p:blipFill>
                <a:blip r:embed="rId300"/>
                <a:stretch>
                  <a:fillRect/>
                </a:stretch>
              </p:blipFill>
              <p:spPr>
                <a:xfrm>
                  <a:off x="8745000" y="1885712"/>
                  <a:ext cx="169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19" name="Freihand 318">
                  <a:extLst>
                    <a:ext uri="{FF2B5EF4-FFF2-40B4-BE49-F238E27FC236}">
                      <a16:creationId xmlns:a16="http://schemas.microsoft.com/office/drawing/2014/main" id="{58BD884A-420A-4F4D-A3BB-DDFCBFDF537F}"/>
                    </a:ext>
                  </a:extLst>
                </p14:cNvPr>
                <p14:cNvContentPartPr/>
                <p14:nvPr/>
              </p14:nvContentPartPr>
              <p14:xfrm>
                <a:off x="8816640" y="1886432"/>
                <a:ext cx="105840" cy="162720"/>
              </p14:xfrm>
            </p:contentPart>
          </mc:Choice>
          <mc:Fallback>
            <p:pic>
              <p:nvPicPr>
                <p:cNvPr id="319" name="Freihand 318">
                  <a:extLst>
                    <a:ext uri="{FF2B5EF4-FFF2-40B4-BE49-F238E27FC236}">
                      <a16:creationId xmlns:a16="http://schemas.microsoft.com/office/drawing/2014/main" id="{58BD884A-420A-4F4D-A3BB-DDFCBFDF537F}"/>
                    </a:ext>
                  </a:extLst>
                </p:cNvPr>
                <p:cNvPicPr/>
                <p:nvPr/>
              </p:nvPicPr>
              <p:blipFill>
                <a:blip r:embed="rId302"/>
                <a:stretch>
                  <a:fillRect/>
                </a:stretch>
              </p:blipFill>
              <p:spPr>
                <a:xfrm>
                  <a:off x="8812320" y="1882112"/>
                  <a:ext cx="114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20" name="Freihand 319">
                  <a:extLst>
                    <a:ext uri="{FF2B5EF4-FFF2-40B4-BE49-F238E27FC236}">
                      <a16:creationId xmlns:a16="http://schemas.microsoft.com/office/drawing/2014/main" id="{74B79B58-0E63-4505-A811-21157B06A12B}"/>
                    </a:ext>
                  </a:extLst>
                </p14:cNvPr>
                <p14:cNvContentPartPr/>
                <p14:nvPr/>
              </p14:nvContentPartPr>
              <p14:xfrm>
                <a:off x="8879640" y="1984712"/>
                <a:ext cx="111600" cy="88200"/>
              </p14:xfrm>
            </p:contentPart>
          </mc:Choice>
          <mc:Fallback>
            <p:pic>
              <p:nvPicPr>
                <p:cNvPr id="320" name="Freihand 319">
                  <a:extLst>
                    <a:ext uri="{FF2B5EF4-FFF2-40B4-BE49-F238E27FC236}">
                      <a16:creationId xmlns:a16="http://schemas.microsoft.com/office/drawing/2014/main" id="{74B79B58-0E63-4505-A811-21157B06A12B}"/>
                    </a:ext>
                  </a:extLst>
                </p:cNvPr>
                <p:cNvPicPr/>
                <p:nvPr/>
              </p:nvPicPr>
              <p:blipFill>
                <a:blip r:embed="rId304"/>
                <a:stretch>
                  <a:fillRect/>
                </a:stretch>
              </p:blipFill>
              <p:spPr>
                <a:xfrm>
                  <a:off x="8875320" y="1980392"/>
                  <a:ext cx="120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21" name="Freihand 320">
                  <a:extLst>
                    <a:ext uri="{FF2B5EF4-FFF2-40B4-BE49-F238E27FC236}">
                      <a16:creationId xmlns:a16="http://schemas.microsoft.com/office/drawing/2014/main" id="{57A3D50F-66C9-4DC3-9EC0-D42B1A6B51A7}"/>
                    </a:ext>
                  </a:extLst>
                </p14:cNvPr>
                <p14:cNvContentPartPr/>
                <p14:nvPr/>
              </p14:nvContentPartPr>
              <p14:xfrm>
                <a:off x="9039840" y="1775192"/>
                <a:ext cx="132840" cy="111600"/>
              </p14:xfrm>
            </p:contentPart>
          </mc:Choice>
          <mc:Fallback>
            <p:pic>
              <p:nvPicPr>
                <p:cNvPr id="321" name="Freihand 320">
                  <a:extLst>
                    <a:ext uri="{FF2B5EF4-FFF2-40B4-BE49-F238E27FC236}">
                      <a16:creationId xmlns:a16="http://schemas.microsoft.com/office/drawing/2014/main" id="{57A3D50F-66C9-4DC3-9EC0-D42B1A6B51A7}"/>
                    </a:ext>
                  </a:extLst>
                </p:cNvPr>
                <p:cNvPicPr/>
                <p:nvPr/>
              </p:nvPicPr>
              <p:blipFill>
                <a:blip r:embed="rId306"/>
                <a:stretch>
                  <a:fillRect/>
                </a:stretch>
              </p:blipFill>
              <p:spPr>
                <a:xfrm>
                  <a:off x="9035520" y="1770872"/>
                  <a:ext cx="141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22" name="Freihand 321">
                  <a:extLst>
                    <a:ext uri="{FF2B5EF4-FFF2-40B4-BE49-F238E27FC236}">
                      <a16:creationId xmlns:a16="http://schemas.microsoft.com/office/drawing/2014/main" id="{A7111A77-B77F-4A43-8A11-E2367FF8F91A}"/>
                    </a:ext>
                  </a:extLst>
                </p14:cNvPr>
                <p14:cNvContentPartPr/>
                <p14:nvPr/>
              </p14:nvContentPartPr>
              <p14:xfrm>
                <a:off x="9215160" y="1797872"/>
                <a:ext cx="61920" cy="204840"/>
              </p14:xfrm>
            </p:contentPart>
          </mc:Choice>
          <mc:Fallback>
            <p:pic>
              <p:nvPicPr>
                <p:cNvPr id="322" name="Freihand 321">
                  <a:extLst>
                    <a:ext uri="{FF2B5EF4-FFF2-40B4-BE49-F238E27FC236}">
                      <a16:creationId xmlns:a16="http://schemas.microsoft.com/office/drawing/2014/main" id="{A7111A77-B77F-4A43-8A11-E2367FF8F91A}"/>
                    </a:ext>
                  </a:extLst>
                </p:cNvPr>
                <p:cNvPicPr/>
                <p:nvPr/>
              </p:nvPicPr>
              <p:blipFill>
                <a:blip r:embed="rId308"/>
                <a:stretch>
                  <a:fillRect/>
                </a:stretch>
              </p:blipFill>
              <p:spPr>
                <a:xfrm>
                  <a:off x="9210840" y="1793552"/>
                  <a:ext cx="70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23" name="Freihand 322">
                  <a:extLst>
                    <a:ext uri="{FF2B5EF4-FFF2-40B4-BE49-F238E27FC236}">
                      <a16:creationId xmlns:a16="http://schemas.microsoft.com/office/drawing/2014/main" id="{4E06EE4B-BA6E-4950-AD8C-BE9D47EEEE78}"/>
                    </a:ext>
                  </a:extLst>
                </p14:cNvPr>
                <p14:cNvContentPartPr/>
                <p14:nvPr/>
              </p14:nvContentPartPr>
              <p14:xfrm>
                <a:off x="9429000" y="1809392"/>
                <a:ext cx="197640" cy="161640"/>
              </p14:xfrm>
            </p:contentPart>
          </mc:Choice>
          <mc:Fallback>
            <p:pic>
              <p:nvPicPr>
                <p:cNvPr id="323" name="Freihand 322">
                  <a:extLst>
                    <a:ext uri="{FF2B5EF4-FFF2-40B4-BE49-F238E27FC236}">
                      <a16:creationId xmlns:a16="http://schemas.microsoft.com/office/drawing/2014/main" id="{4E06EE4B-BA6E-4950-AD8C-BE9D47EEEE78}"/>
                    </a:ext>
                  </a:extLst>
                </p:cNvPr>
                <p:cNvPicPr/>
                <p:nvPr/>
              </p:nvPicPr>
              <p:blipFill>
                <a:blip r:embed="rId310"/>
                <a:stretch>
                  <a:fillRect/>
                </a:stretch>
              </p:blipFill>
              <p:spPr>
                <a:xfrm>
                  <a:off x="9424680" y="1805072"/>
                  <a:ext cx="206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4" name="Freihand 323">
                  <a:extLst>
                    <a:ext uri="{FF2B5EF4-FFF2-40B4-BE49-F238E27FC236}">
                      <a16:creationId xmlns:a16="http://schemas.microsoft.com/office/drawing/2014/main" id="{DDE6AE17-BC79-411C-8E46-4A6D92B66CC3}"/>
                    </a:ext>
                  </a:extLst>
                </p14:cNvPr>
                <p14:cNvContentPartPr/>
                <p14:nvPr/>
              </p14:nvContentPartPr>
              <p14:xfrm>
                <a:off x="9715920" y="1817672"/>
                <a:ext cx="33120" cy="114840"/>
              </p14:xfrm>
            </p:contentPart>
          </mc:Choice>
          <mc:Fallback>
            <p:pic>
              <p:nvPicPr>
                <p:cNvPr id="324" name="Freihand 323">
                  <a:extLst>
                    <a:ext uri="{FF2B5EF4-FFF2-40B4-BE49-F238E27FC236}">
                      <a16:creationId xmlns:a16="http://schemas.microsoft.com/office/drawing/2014/main" id="{DDE6AE17-BC79-411C-8E46-4A6D92B66CC3}"/>
                    </a:ext>
                  </a:extLst>
                </p:cNvPr>
                <p:cNvPicPr/>
                <p:nvPr/>
              </p:nvPicPr>
              <p:blipFill>
                <a:blip r:embed="rId312"/>
                <a:stretch>
                  <a:fillRect/>
                </a:stretch>
              </p:blipFill>
              <p:spPr>
                <a:xfrm>
                  <a:off x="9711600" y="1813352"/>
                  <a:ext cx="41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5" name="Freihand 324">
                  <a:extLst>
                    <a:ext uri="{FF2B5EF4-FFF2-40B4-BE49-F238E27FC236}">
                      <a16:creationId xmlns:a16="http://schemas.microsoft.com/office/drawing/2014/main" id="{ACB5BBE4-8E07-4E76-8256-202CB32A3F43}"/>
                    </a:ext>
                  </a:extLst>
                </p14:cNvPr>
                <p14:cNvContentPartPr/>
                <p14:nvPr/>
              </p14:nvContentPartPr>
              <p14:xfrm>
                <a:off x="9672000" y="1871672"/>
                <a:ext cx="119160" cy="5040"/>
              </p14:xfrm>
            </p:contentPart>
          </mc:Choice>
          <mc:Fallback>
            <p:pic>
              <p:nvPicPr>
                <p:cNvPr id="325" name="Freihand 324">
                  <a:extLst>
                    <a:ext uri="{FF2B5EF4-FFF2-40B4-BE49-F238E27FC236}">
                      <a16:creationId xmlns:a16="http://schemas.microsoft.com/office/drawing/2014/main" id="{ACB5BBE4-8E07-4E76-8256-202CB32A3F43}"/>
                    </a:ext>
                  </a:extLst>
                </p:cNvPr>
                <p:cNvPicPr/>
                <p:nvPr/>
              </p:nvPicPr>
              <p:blipFill>
                <a:blip r:embed="rId314"/>
                <a:stretch>
                  <a:fillRect/>
                </a:stretch>
              </p:blipFill>
              <p:spPr>
                <a:xfrm>
                  <a:off x="9667680" y="1867352"/>
                  <a:ext cx="127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26" name="Freihand 325">
                  <a:extLst>
                    <a:ext uri="{FF2B5EF4-FFF2-40B4-BE49-F238E27FC236}">
                      <a16:creationId xmlns:a16="http://schemas.microsoft.com/office/drawing/2014/main" id="{3286E275-CF8F-4ACE-A114-B4F503C1B498}"/>
                    </a:ext>
                  </a:extLst>
                </p14:cNvPr>
                <p14:cNvContentPartPr/>
                <p14:nvPr/>
              </p14:nvContentPartPr>
              <p14:xfrm>
                <a:off x="9958920" y="1796072"/>
                <a:ext cx="110160" cy="146520"/>
              </p14:xfrm>
            </p:contentPart>
          </mc:Choice>
          <mc:Fallback>
            <p:pic>
              <p:nvPicPr>
                <p:cNvPr id="326" name="Freihand 325">
                  <a:extLst>
                    <a:ext uri="{FF2B5EF4-FFF2-40B4-BE49-F238E27FC236}">
                      <a16:creationId xmlns:a16="http://schemas.microsoft.com/office/drawing/2014/main" id="{3286E275-CF8F-4ACE-A114-B4F503C1B498}"/>
                    </a:ext>
                  </a:extLst>
                </p:cNvPr>
                <p:cNvPicPr/>
                <p:nvPr/>
              </p:nvPicPr>
              <p:blipFill>
                <a:blip r:embed="rId316"/>
                <a:stretch>
                  <a:fillRect/>
                </a:stretch>
              </p:blipFill>
              <p:spPr>
                <a:xfrm>
                  <a:off x="9954600" y="1791752"/>
                  <a:ext cx="118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27" name="Freihand 326">
                  <a:extLst>
                    <a:ext uri="{FF2B5EF4-FFF2-40B4-BE49-F238E27FC236}">
                      <a16:creationId xmlns:a16="http://schemas.microsoft.com/office/drawing/2014/main" id="{200F07A0-26BC-4897-991F-120A2D46089E}"/>
                    </a:ext>
                  </a:extLst>
                </p14:cNvPr>
                <p14:cNvContentPartPr/>
                <p14:nvPr/>
              </p14:nvContentPartPr>
              <p14:xfrm>
                <a:off x="9960000" y="1905872"/>
                <a:ext cx="198360" cy="23040"/>
              </p14:xfrm>
            </p:contentPart>
          </mc:Choice>
          <mc:Fallback>
            <p:pic>
              <p:nvPicPr>
                <p:cNvPr id="327" name="Freihand 326">
                  <a:extLst>
                    <a:ext uri="{FF2B5EF4-FFF2-40B4-BE49-F238E27FC236}">
                      <a16:creationId xmlns:a16="http://schemas.microsoft.com/office/drawing/2014/main" id="{200F07A0-26BC-4897-991F-120A2D46089E}"/>
                    </a:ext>
                  </a:extLst>
                </p:cNvPr>
                <p:cNvPicPr/>
                <p:nvPr/>
              </p:nvPicPr>
              <p:blipFill>
                <a:blip r:embed="rId318"/>
                <a:stretch>
                  <a:fillRect/>
                </a:stretch>
              </p:blipFill>
              <p:spPr>
                <a:xfrm>
                  <a:off x="9955680" y="1901552"/>
                  <a:ext cx="207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28" name="Freihand 327">
                  <a:extLst>
                    <a:ext uri="{FF2B5EF4-FFF2-40B4-BE49-F238E27FC236}">
                      <a16:creationId xmlns:a16="http://schemas.microsoft.com/office/drawing/2014/main" id="{73285FB1-EF1A-46F2-A79F-2CC4AB364091}"/>
                    </a:ext>
                  </a:extLst>
                </p14:cNvPr>
                <p14:cNvContentPartPr/>
                <p14:nvPr/>
              </p14:nvContentPartPr>
              <p14:xfrm>
                <a:off x="10154760" y="1781672"/>
                <a:ext cx="162360" cy="167760"/>
              </p14:xfrm>
            </p:contentPart>
          </mc:Choice>
          <mc:Fallback>
            <p:pic>
              <p:nvPicPr>
                <p:cNvPr id="328" name="Freihand 327">
                  <a:extLst>
                    <a:ext uri="{FF2B5EF4-FFF2-40B4-BE49-F238E27FC236}">
                      <a16:creationId xmlns:a16="http://schemas.microsoft.com/office/drawing/2014/main" id="{73285FB1-EF1A-46F2-A79F-2CC4AB364091}"/>
                    </a:ext>
                  </a:extLst>
                </p:cNvPr>
                <p:cNvPicPr/>
                <p:nvPr/>
              </p:nvPicPr>
              <p:blipFill>
                <a:blip r:embed="rId320"/>
                <a:stretch>
                  <a:fillRect/>
                </a:stretch>
              </p:blipFill>
              <p:spPr>
                <a:xfrm>
                  <a:off x="10150440" y="1777352"/>
                  <a:ext cx="171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29" name="Freihand 328">
                  <a:extLst>
                    <a:ext uri="{FF2B5EF4-FFF2-40B4-BE49-F238E27FC236}">
                      <a16:creationId xmlns:a16="http://schemas.microsoft.com/office/drawing/2014/main" id="{0EFE5360-277C-4283-BA07-186B50C8ADC2}"/>
                    </a:ext>
                  </a:extLst>
                </p14:cNvPr>
                <p14:cNvContentPartPr/>
                <p14:nvPr/>
              </p14:nvContentPartPr>
              <p14:xfrm>
                <a:off x="10313520" y="1718312"/>
                <a:ext cx="124920" cy="300960"/>
              </p14:xfrm>
            </p:contentPart>
          </mc:Choice>
          <mc:Fallback>
            <p:pic>
              <p:nvPicPr>
                <p:cNvPr id="329" name="Freihand 328">
                  <a:extLst>
                    <a:ext uri="{FF2B5EF4-FFF2-40B4-BE49-F238E27FC236}">
                      <a16:creationId xmlns:a16="http://schemas.microsoft.com/office/drawing/2014/main" id="{0EFE5360-277C-4283-BA07-186B50C8ADC2}"/>
                    </a:ext>
                  </a:extLst>
                </p:cNvPr>
                <p:cNvPicPr/>
                <p:nvPr/>
              </p:nvPicPr>
              <p:blipFill>
                <a:blip r:embed="rId322"/>
                <a:stretch>
                  <a:fillRect/>
                </a:stretch>
              </p:blipFill>
              <p:spPr>
                <a:xfrm>
                  <a:off x="10309200" y="1713992"/>
                  <a:ext cx="133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31" name="Freihand 330">
                  <a:extLst>
                    <a:ext uri="{FF2B5EF4-FFF2-40B4-BE49-F238E27FC236}">
                      <a16:creationId xmlns:a16="http://schemas.microsoft.com/office/drawing/2014/main" id="{31A25103-0D17-4827-B776-A2FD845D5233}"/>
                    </a:ext>
                  </a:extLst>
                </p14:cNvPr>
                <p14:cNvContentPartPr/>
                <p14:nvPr/>
              </p14:nvContentPartPr>
              <p14:xfrm>
                <a:off x="8267640" y="2354072"/>
                <a:ext cx="280080" cy="35640"/>
              </p14:xfrm>
            </p:contentPart>
          </mc:Choice>
          <mc:Fallback>
            <p:pic>
              <p:nvPicPr>
                <p:cNvPr id="331" name="Freihand 330">
                  <a:extLst>
                    <a:ext uri="{FF2B5EF4-FFF2-40B4-BE49-F238E27FC236}">
                      <a16:creationId xmlns:a16="http://schemas.microsoft.com/office/drawing/2014/main" id="{31A25103-0D17-4827-B776-A2FD845D5233}"/>
                    </a:ext>
                  </a:extLst>
                </p:cNvPr>
                <p:cNvPicPr/>
                <p:nvPr/>
              </p:nvPicPr>
              <p:blipFill>
                <a:blip r:embed="rId324"/>
                <a:stretch>
                  <a:fillRect/>
                </a:stretch>
              </p:blipFill>
              <p:spPr>
                <a:xfrm>
                  <a:off x="8263320" y="2349752"/>
                  <a:ext cx="288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32" name="Freihand 331">
                  <a:extLst>
                    <a:ext uri="{FF2B5EF4-FFF2-40B4-BE49-F238E27FC236}">
                      <a16:creationId xmlns:a16="http://schemas.microsoft.com/office/drawing/2014/main" id="{C436D593-B6C2-4F08-97D2-B943133872A2}"/>
                    </a:ext>
                  </a:extLst>
                </p14:cNvPr>
                <p14:cNvContentPartPr/>
                <p14:nvPr/>
              </p14:nvContentPartPr>
              <p14:xfrm>
                <a:off x="8505600" y="2278472"/>
                <a:ext cx="88200" cy="200880"/>
              </p14:xfrm>
            </p:contentPart>
          </mc:Choice>
          <mc:Fallback>
            <p:pic>
              <p:nvPicPr>
                <p:cNvPr id="332" name="Freihand 331">
                  <a:extLst>
                    <a:ext uri="{FF2B5EF4-FFF2-40B4-BE49-F238E27FC236}">
                      <a16:creationId xmlns:a16="http://schemas.microsoft.com/office/drawing/2014/main" id="{C436D593-B6C2-4F08-97D2-B943133872A2}"/>
                    </a:ext>
                  </a:extLst>
                </p:cNvPr>
                <p:cNvPicPr/>
                <p:nvPr/>
              </p:nvPicPr>
              <p:blipFill>
                <a:blip r:embed="rId326"/>
                <a:stretch>
                  <a:fillRect/>
                </a:stretch>
              </p:blipFill>
              <p:spPr>
                <a:xfrm>
                  <a:off x="8501280" y="2274152"/>
                  <a:ext cx="96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33" name="Freihand 332">
                  <a:extLst>
                    <a:ext uri="{FF2B5EF4-FFF2-40B4-BE49-F238E27FC236}">
                      <a16:creationId xmlns:a16="http://schemas.microsoft.com/office/drawing/2014/main" id="{0815AA06-7BF1-48BA-9065-0E6A3DD3A1C9}"/>
                    </a:ext>
                  </a:extLst>
                </p14:cNvPr>
                <p14:cNvContentPartPr/>
                <p14:nvPr/>
              </p14:nvContentPartPr>
              <p14:xfrm>
                <a:off x="8885400" y="2286032"/>
                <a:ext cx="11880" cy="144000"/>
              </p14:xfrm>
            </p:contentPart>
          </mc:Choice>
          <mc:Fallback>
            <p:pic>
              <p:nvPicPr>
                <p:cNvPr id="333" name="Freihand 332">
                  <a:extLst>
                    <a:ext uri="{FF2B5EF4-FFF2-40B4-BE49-F238E27FC236}">
                      <a16:creationId xmlns:a16="http://schemas.microsoft.com/office/drawing/2014/main" id="{0815AA06-7BF1-48BA-9065-0E6A3DD3A1C9}"/>
                    </a:ext>
                  </a:extLst>
                </p:cNvPr>
                <p:cNvPicPr/>
                <p:nvPr/>
              </p:nvPicPr>
              <p:blipFill>
                <a:blip r:embed="rId328"/>
                <a:stretch>
                  <a:fillRect/>
                </a:stretch>
              </p:blipFill>
              <p:spPr>
                <a:xfrm>
                  <a:off x="8881080" y="2281712"/>
                  <a:ext cx="20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34" name="Freihand 333">
                  <a:extLst>
                    <a:ext uri="{FF2B5EF4-FFF2-40B4-BE49-F238E27FC236}">
                      <a16:creationId xmlns:a16="http://schemas.microsoft.com/office/drawing/2014/main" id="{7A7634D2-9B35-41E8-9F0A-F3211CDC374C}"/>
                    </a:ext>
                  </a:extLst>
                </p14:cNvPr>
                <p14:cNvContentPartPr/>
                <p14:nvPr/>
              </p14:nvContentPartPr>
              <p14:xfrm>
                <a:off x="8792160" y="2237792"/>
                <a:ext cx="185760" cy="215280"/>
              </p14:xfrm>
            </p:contentPart>
          </mc:Choice>
          <mc:Fallback>
            <p:pic>
              <p:nvPicPr>
                <p:cNvPr id="334" name="Freihand 333">
                  <a:extLst>
                    <a:ext uri="{FF2B5EF4-FFF2-40B4-BE49-F238E27FC236}">
                      <a16:creationId xmlns:a16="http://schemas.microsoft.com/office/drawing/2014/main" id="{7A7634D2-9B35-41E8-9F0A-F3211CDC374C}"/>
                    </a:ext>
                  </a:extLst>
                </p:cNvPr>
                <p:cNvPicPr/>
                <p:nvPr/>
              </p:nvPicPr>
              <p:blipFill>
                <a:blip r:embed="rId330"/>
                <a:stretch>
                  <a:fillRect/>
                </a:stretch>
              </p:blipFill>
              <p:spPr>
                <a:xfrm>
                  <a:off x="8787840" y="2233472"/>
                  <a:ext cx="194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35" name="Freihand 334">
                  <a:extLst>
                    <a:ext uri="{FF2B5EF4-FFF2-40B4-BE49-F238E27FC236}">
                      <a16:creationId xmlns:a16="http://schemas.microsoft.com/office/drawing/2014/main" id="{323D4F22-C2C4-484A-9FB7-94F7C1FCB70E}"/>
                    </a:ext>
                  </a:extLst>
                </p14:cNvPr>
                <p14:cNvContentPartPr/>
                <p14:nvPr/>
              </p14:nvContentPartPr>
              <p14:xfrm>
                <a:off x="9031920" y="2319512"/>
                <a:ext cx="58320" cy="99360"/>
              </p14:xfrm>
            </p:contentPart>
          </mc:Choice>
          <mc:Fallback>
            <p:pic>
              <p:nvPicPr>
                <p:cNvPr id="335" name="Freihand 334">
                  <a:extLst>
                    <a:ext uri="{FF2B5EF4-FFF2-40B4-BE49-F238E27FC236}">
                      <a16:creationId xmlns:a16="http://schemas.microsoft.com/office/drawing/2014/main" id="{323D4F22-C2C4-484A-9FB7-94F7C1FCB70E}"/>
                    </a:ext>
                  </a:extLst>
                </p:cNvPr>
                <p:cNvPicPr/>
                <p:nvPr/>
              </p:nvPicPr>
              <p:blipFill>
                <a:blip r:embed="rId332"/>
                <a:stretch>
                  <a:fillRect/>
                </a:stretch>
              </p:blipFill>
              <p:spPr>
                <a:xfrm>
                  <a:off x="9027600" y="2315192"/>
                  <a:ext cx="66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36" name="Freihand 335">
                  <a:extLst>
                    <a:ext uri="{FF2B5EF4-FFF2-40B4-BE49-F238E27FC236}">
                      <a16:creationId xmlns:a16="http://schemas.microsoft.com/office/drawing/2014/main" id="{729E4DEE-3ED3-44FB-8785-C47954351637}"/>
                    </a:ext>
                  </a:extLst>
                </p14:cNvPr>
                <p14:cNvContentPartPr/>
                <p14:nvPr/>
              </p14:nvContentPartPr>
              <p14:xfrm>
                <a:off x="9097080" y="2296112"/>
                <a:ext cx="131400" cy="110880"/>
              </p14:xfrm>
            </p:contentPart>
          </mc:Choice>
          <mc:Fallback>
            <p:pic>
              <p:nvPicPr>
                <p:cNvPr id="336" name="Freihand 335">
                  <a:extLst>
                    <a:ext uri="{FF2B5EF4-FFF2-40B4-BE49-F238E27FC236}">
                      <a16:creationId xmlns:a16="http://schemas.microsoft.com/office/drawing/2014/main" id="{729E4DEE-3ED3-44FB-8785-C47954351637}"/>
                    </a:ext>
                  </a:extLst>
                </p:cNvPr>
                <p:cNvPicPr/>
                <p:nvPr/>
              </p:nvPicPr>
              <p:blipFill>
                <a:blip r:embed="rId334"/>
                <a:stretch>
                  <a:fillRect/>
                </a:stretch>
              </p:blipFill>
              <p:spPr>
                <a:xfrm>
                  <a:off x="9092760" y="2291792"/>
                  <a:ext cx="140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37" name="Freihand 336">
                  <a:extLst>
                    <a:ext uri="{FF2B5EF4-FFF2-40B4-BE49-F238E27FC236}">
                      <a16:creationId xmlns:a16="http://schemas.microsoft.com/office/drawing/2014/main" id="{50CAFFCD-EEBF-4F87-87C0-1878FB8F76C6}"/>
                    </a:ext>
                  </a:extLst>
                </p14:cNvPr>
                <p14:cNvContentPartPr/>
                <p14:nvPr/>
              </p14:nvContentPartPr>
              <p14:xfrm>
                <a:off x="9210840" y="2231672"/>
                <a:ext cx="144360" cy="185760"/>
              </p14:xfrm>
            </p:contentPart>
          </mc:Choice>
          <mc:Fallback>
            <p:pic>
              <p:nvPicPr>
                <p:cNvPr id="337" name="Freihand 336">
                  <a:extLst>
                    <a:ext uri="{FF2B5EF4-FFF2-40B4-BE49-F238E27FC236}">
                      <a16:creationId xmlns:a16="http://schemas.microsoft.com/office/drawing/2014/main" id="{50CAFFCD-EEBF-4F87-87C0-1878FB8F76C6}"/>
                    </a:ext>
                  </a:extLst>
                </p:cNvPr>
                <p:cNvPicPr/>
                <p:nvPr/>
              </p:nvPicPr>
              <p:blipFill>
                <a:blip r:embed="rId336"/>
                <a:stretch>
                  <a:fillRect/>
                </a:stretch>
              </p:blipFill>
              <p:spPr>
                <a:xfrm>
                  <a:off x="9206520" y="2227352"/>
                  <a:ext cx="153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38" name="Freihand 337">
                  <a:extLst>
                    <a:ext uri="{FF2B5EF4-FFF2-40B4-BE49-F238E27FC236}">
                      <a16:creationId xmlns:a16="http://schemas.microsoft.com/office/drawing/2014/main" id="{CA560F1A-B9CB-4150-A0D0-15269BEBADB6}"/>
                    </a:ext>
                  </a:extLst>
                </p14:cNvPr>
                <p14:cNvContentPartPr/>
                <p14:nvPr/>
              </p14:nvContentPartPr>
              <p14:xfrm>
                <a:off x="9387240" y="2285672"/>
                <a:ext cx="86040" cy="83160"/>
              </p14:xfrm>
            </p:contentPart>
          </mc:Choice>
          <mc:Fallback>
            <p:pic>
              <p:nvPicPr>
                <p:cNvPr id="338" name="Freihand 337">
                  <a:extLst>
                    <a:ext uri="{FF2B5EF4-FFF2-40B4-BE49-F238E27FC236}">
                      <a16:creationId xmlns:a16="http://schemas.microsoft.com/office/drawing/2014/main" id="{CA560F1A-B9CB-4150-A0D0-15269BEBADB6}"/>
                    </a:ext>
                  </a:extLst>
                </p:cNvPr>
                <p:cNvPicPr/>
                <p:nvPr/>
              </p:nvPicPr>
              <p:blipFill>
                <a:blip r:embed="rId338"/>
                <a:stretch>
                  <a:fillRect/>
                </a:stretch>
              </p:blipFill>
              <p:spPr>
                <a:xfrm>
                  <a:off x="9382920" y="2281352"/>
                  <a:ext cx="9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49" name="Freihand 348">
                  <a:extLst>
                    <a:ext uri="{FF2B5EF4-FFF2-40B4-BE49-F238E27FC236}">
                      <a16:creationId xmlns:a16="http://schemas.microsoft.com/office/drawing/2014/main" id="{A8E45252-F66A-4AF3-8E9D-7FE6CD945F57}"/>
                    </a:ext>
                  </a:extLst>
                </p14:cNvPr>
                <p14:cNvContentPartPr/>
                <p14:nvPr/>
              </p14:nvContentPartPr>
              <p14:xfrm>
                <a:off x="8818080" y="2625872"/>
                <a:ext cx="385920" cy="160200"/>
              </p14:xfrm>
            </p:contentPart>
          </mc:Choice>
          <mc:Fallback>
            <p:pic>
              <p:nvPicPr>
                <p:cNvPr id="349" name="Freihand 348">
                  <a:extLst>
                    <a:ext uri="{FF2B5EF4-FFF2-40B4-BE49-F238E27FC236}">
                      <a16:creationId xmlns:a16="http://schemas.microsoft.com/office/drawing/2014/main" id="{A8E45252-F66A-4AF3-8E9D-7FE6CD945F57}"/>
                    </a:ext>
                  </a:extLst>
                </p:cNvPr>
                <p:cNvPicPr/>
                <p:nvPr/>
              </p:nvPicPr>
              <p:blipFill>
                <a:blip r:embed="rId340"/>
                <a:stretch>
                  <a:fillRect/>
                </a:stretch>
              </p:blipFill>
              <p:spPr>
                <a:xfrm>
                  <a:off x="8813760" y="2621552"/>
                  <a:ext cx="39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50" name="Freihand 349">
                  <a:extLst>
                    <a:ext uri="{FF2B5EF4-FFF2-40B4-BE49-F238E27FC236}">
                      <a16:creationId xmlns:a16="http://schemas.microsoft.com/office/drawing/2014/main" id="{6B8A6E87-B3E1-4A8C-928E-8C7F947BE095}"/>
                    </a:ext>
                  </a:extLst>
                </p14:cNvPr>
                <p14:cNvContentPartPr/>
                <p14:nvPr/>
              </p14:nvContentPartPr>
              <p14:xfrm>
                <a:off x="9129120" y="2541272"/>
                <a:ext cx="24120" cy="11520"/>
              </p14:xfrm>
            </p:contentPart>
          </mc:Choice>
          <mc:Fallback>
            <p:pic>
              <p:nvPicPr>
                <p:cNvPr id="350" name="Freihand 349">
                  <a:extLst>
                    <a:ext uri="{FF2B5EF4-FFF2-40B4-BE49-F238E27FC236}">
                      <a16:creationId xmlns:a16="http://schemas.microsoft.com/office/drawing/2014/main" id="{6B8A6E87-B3E1-4A8C-928E-8C7F947BE095}"/>
                    </a:ext>
                  </a:extLst>
                </p:cNvPr>
                <p:cNvPicPr/>
                <p:nvPr/>
              </p:nvPicPr>
              <p:blipFill>
                <a:blip r:embed="rId342"/>
                <a:stretch>
                  <a:fillRect/>
                </a:stretch>
              </p:blipFill>
              <p:spPr>
                <a:xfrm>
                  <a:off x="9124800" y="2536952"/>
                  <a:ext cx="32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51" name="Freihand 350">
                  <a:extLst>
                    <a:ext uri="{FF2B5EF4-FFF2-40B4-BE49-F238E27FC236}">
                      <a16:creationId xmlns:a16="http://schemas.microsoft.com/office/drawing/2014/main" id="{1479BEE7-8A3D-4D76-A4BF-8C1FCA83CFC1}"/>
                    </a:ext>
                  </a:extLst>
                </p14:cNvPr>
                <p14:cNvContentPartPr/>
                <p14:nvPr/>
              </p14:nvContentPartPr>
              <p14:xfrm>
                <a:off x="9212280" y="2575472"/>
                <a:ext cx="295200" cy="115560"/>
              </p14:xfrm>
            </p:contentPart>
          </mc:Choice>
          <mc:Fallback>
            <p:pic>
              <p:nvPicPr>
                <p:cNvPr id="351" name="Freihand 350">
                  <a:extLst>
                    <a:ext uri="{FF2B5EF4-FFF2-40B4-BE49-F238E27FC236}">
                      <a16:creationId xmlns:a16="http://schemas.microsoft.com/office/drawing/2014/main" id="{1479BEE7-8A3D-4D76-A4BF-8C1FCA83CFC1}"/>
                    </a:ext>
                  </a:extLst>
                </p:cNvPr>
                <p:cNvPicPr/>
                <p:nvPr/>
              </p:nvPicPr>
              <p:blipFill>
                <a:blip r:embed="rId344"/>
                <a:stretch>
                  <a:fillRect/>
                </a:stretch>
              </p:blipFill>
              <p:spPr>
                <a:xfrm>
                  <a:off x="9207960" y="2571152"/>
                  <a:ext cx="303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39" name="Freihand 338">
                  <a:extLst>
                    <a:ext uri="{FF2B5EF4-FFF2-40B4-BE49-F238E27FC236}">
                      <a16:creationId xmlns:a16="http://schemas.microsoft.com/office/drawing/2014/main" id="{E4DCED73-B910-452E-A77A-FAD2410CE6AF}"/>
                    </a:ext>
                  </a:extLst>
                </p14:cNvPr>
                <p14:cNvContentPartPr/>
                <p14:nvPr/>
              </p14:nvContentPartPr>
              <p14:xfrm>
                <a:off x="9700800" y="2184152"/>
                <a:ext cx="531000" cy="165240"/>
              </p14:xfrm>
            </p:contentPart>
          </mc:Choice>
          <mc:Fallback>
            <p:pic>
              <p:nvPicPr>
                <p:cNvPr id="339" name="Freihand 338">
                  <a:extLst>
                    <a:ext uri="{FF2B5EF4-FFF2-40B4-BE49-F238E27FC236}">
                      <a16:creationId xmlns:a16="http://schemas.microsoft.com/office/drawing/2014/main" id="{E4DCED73-B910-452E-A77A-FAD2410CE6AF}"/>
                    </a:ext>
                  </a:extLst>
                </p:cNvPr>
                <p:cNvPicPr/>
                <p:nvPr/>
              </p:nvPicPr>
              <p:blipFill>
                <a:blip r:embed="rId346"/>
                <a:stretch>
                  <a:fillRect/>
                </a:stretch>
              </p:blipFill>
              <p:spPr>
                <a:xfrm>
                  <a:off x="9696480" y="2179832"/>
                  <a:ext cx="539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40" name="Freihand 339">
                  <a:extLst>
                    <a:ext uri="{FF2B5EF4-FFF2-40B4-BE49-F238E27FC236}">
                      <a16:creationId xmlns:a16="http://schemas.microsoft.com/office/drawing/2014/main" id="{BD1E2038-8611-469E-A72C-B54553B63FF9}"/>
                    </a:ext>
                  </a:extLst>
                </p14:cNvPr>
                <p14:cNvContentPartPr/>
                <p14:nvPr/>
              </p14:nvContentPartPr>
              <p14:xfrm>
                <a:off x="10284360" y="2122232"/>
                <a:ext cx="50040" cy="167400"/>
              </p14:xfrm>
            </p:contentPart>
          </mc:Choice>
          <mc:Fallback>
            <p:pic>
              <p:nvPicPr>
                <p:cNvPr id="340" name="Freihand 339">
                  <a:extLst>
                    <a:ext uri="{FF2B5EF4-FFF2-40B4-BE49-F238E27FC236}">
                      <a16:creationId xmlns:a16="http://schemas.microsoft.com/office/drawing/2014/main" id="{BD1E2038-8611-469E-A72C-B54553B63FF9}"/>
                    </a:ext>
                  </a:extLst>
                </p:cNvPr>
                <p:cNvPicPr/>
                <p:nvPr/>
              </p:nvPicPr>
              <p:blipFill>
                <a:blip r:embed="rId348"/>
                <a:stretch>
                  <a:fillRect/>
                </a:stretch>
              </p:blipFill>
              <p:spPr>
                <a:xfrm>
                  <a:off x="10280040" y="2117912"/>
                  <a:ext cx="58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41" name="Freihand 340">
                  <a:extLst>
                    <a:ext uri="{FF2B5EF4-FFF2-40B4-BE49-F238E27FC236}">
                      <a16:creationId xmlns:a16="http://schemas.microsoft.com/office/drawing/2014/main" id="{A9360A2F-F9C2-48E8-B7AB-57B5923E0CE7}"/>
                    </a:ext>
                  </a:extLst>
                </p14:cNvPr>
                <p14:cNvContentPartPr/>
                <p14:nvPr/>
              </p14:nvContentPartPr>
              <p14:xfrm>
                <a:off x="10352040" y="2196752"/>
                <a:ext cx="135360" cy="84960"/>
              </p14:xfrm>
            </p:contentPart>
          </mc:Choice>
          <mc:Fallback>
            <p:pic>
              <p:nvPicPr>
                <p:cNvPr id="341" name="Freihand 340">
                  <a:extLst>
                    <a:ext uri="{FF2B5EF4-FFF2-40B4-BE49-F238E27FC236}">
                      <a16:creationId xmlns:a16="http://schemas.microsoft.com/office/drawing/2014/main" id="{A9360A2F-F9C2-48E8-B7AB-57B5923E0CE7}"/>
                    </a:ext>
                  </a:extLst>
                </p:cNvPr>
                <p:cNvPicPr/>
                <p:nvPr/>
              </p:nvPicPr>
              <p:blipFill>
                <a:blip r:embed="rId350"/>
                <a:stretch>
                  <a:fillRect/>
                </a:stretch>
              </p:blipFill>
              <p:spPr>
                <a:xfrm>
                  <a:off x="10347720" y="2192432"/>
                  <a:ext cx="14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42" name="Freihand 341">
                  <a:extLst>
                    <a:ext uri="{FF2B5EF4-FFF2-40B4-BE49-F238E27FC236}">
                      <a16:creationId xmlns:a16="http://schemas.microsoft.com/office/drawing/2014/main" id="{8F063E3D-25AD-4D7D-B76C-E45A34C26B5D}"/>
                    </a:ext>
                  </a:extLst>
                </p14:cNvPr>
                <p14:cNvContentPartPr/>
                <p14:nvPr/>
              </p14:nvContentPartPr>
              <p14:xfrm>
                <a:off x="10482360" y="2180912"/>
                <a:ext cx="399600" cy="268560"/>
              </p14:xfrm>
            </p:contentPart>
          </mc:Choice>
          <mc:Fallback>
            <p:pic>
              <p:nvPicPr>
                <p:cNvPr id="342" name="Freihand 341">
                  <a:extLst>
                    <a:ext uri="{FF2B5EF4-FFF2-40B4-BE49-F238E27FC236}">
                      <a16:creationId xmlns:a16="http://schemas.microsoft.com/office/drawing/2014/main" id="{8F063E3D-25AD-4D7D-B76C-E45A34C26B5D}"/>
                    </a:ext>
                  </a:extLst>
                </p:cNvPr>
                <p:cNvPicPr/>
                <p:nvPr/>
              </p:nvPicPr>
              <p:blipFill>
                <a:blip r:embed="rId352"/>
                <a:stretch>
                  <a:fillRect/>
                </a:stretch>
              </p:blipFill>
              <p:spPr>
                <a:xfrm>
                  <a:off x="10478040" y="2176592"/>
                  <a:ext cx="4082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46" name="Freihand 345">
                  <a:extLst>
                    <a:ext uri="{FF2B5EF4-FFF2-40B4-BE49-F238E27FC236}">
                      <a16:creationId xmlns:a16="http://schemas.microsoft.com/office/drawing/2014/main" id="{9A27027E-D10E-4E0A-BE54-0B84D744E83C}"/>
                    </a:ext>
                  </a:extLst>
                </p14:cNvPr>
                <p14:cNvContentPartPr/>
                <p14:nvPr/>
              </p14:nvContentPartPr>
              <p14:xfrm>
                <a:off x="11001480" y="2133032"/>
                <a:ext cx="431640" cy="152280"/>
              </p14:xfrm>
            </p:contentPart>
          </mc:Choice>
          <mc:Fallback>
            <p:pic>
              <p:nvPicPr>
                <p:cNvPr id="346" name="Freihand 345">
                  <a:extLst>
                    <a:ext uri="{FF2B5EF4-FFF2-40B4-BE49-F238E27FC236}">
                      <a16:creationId xmlns:a16="http://schemas.microsoft.com/office/drawing/2014/main" id="{9A27027E-D10E-4E0A-BE54-0B84D744E83C}"/>
                    </a:ext>
                  </a:extLst>
                </p:cNvPr>
                <p:cNvPicPr/>
                <p:nvPr/>
              </p:nvPicPr>
              <p:blipFill>
                <a:blip r:embed="rId354"/>
                <a:stretch>
                  <a:fillRect/>
                </a:stretch>
              </p:blipFill>
              <p:spPr>
                <a:xfrm>
                  <a:off x="10997160" y="2128712"/>
                  <a:ext cx="440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47" name="Freihand 346">
                  <a:extLst>
                    <a:ext uri="{FF2B5EF4-FFF2-40B4-BE49-F238E27FC236}">
                      <a16:creationId xmlns:a16="http://schemas.microsoft.com/office/drawing/2014/main" id="{A33E5CD4-AC23-4BD8-8BC6-2ABF1EA222B7}"/>
                    </a:ext>
                  </a:extLst>
                </p14:cNvPr>
                <p14:cNvContentPartPr/>
                <p14:nvPr/>
              </p14:nvContentPartPr>
              <p14:xfrm>
                <a:off x="11406120" y="2074712"/>
                <a:ext cx="46080" cy="30240"/>
              </p14:xfrm>
            </p:contentPart>
          </mc:Choice>
          <mc:Fallback>
            <p:pic>
              <p:nvPicPr>
                <p:cNvPr id="347" name="Freihand 346">
                  <a:extLst>
                    <a:ext uri="{FF2B5EF4-FFF2-40B4-BE49-F238E27FC236}">
                      <a16:creationId xmlns:a16="http://schemas.microsoft.com/office/drawing/2014/main" id="{A33E5CD4-AC23-4BD8-8BC6-2ABF1EA222B7}"/>
                    </a:ext>
                  </a:extLst>
                </p:cNvPr>
                <p:cNvPicPr/>
                <p:nvPr/>
              </p:nvPicPr>
              <p:blipFill>
                <a:blip r:embed="rId356"/>
                <a:stretch>
                  <a:fillRect/>
                </a:stretch>
              </p:blipFill>
              <p:spPr>
                <a:xfrm>
                  <a:off x="11401800" y="2070392"/>
                  <a:ext cx="54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48" name="Freihand 347">
                  <a:extLst>
                    <a:ext uri="{FF2B5EF4-FFF2-40B4-BE49-F238E27FC236}">
                      <a16:creationId xmlns:a16="http://schemas.microsoft.com/office/drawing/2014/main" id="{B025FBC4-8216-43E4-9840-D323AFD05378}"/>
                    </a:ext>
                  </a:extLst>
                </p14:cNvPr>
                <p14:cNvContentPartPr/>
                <p14:nvPr/>
              </p14:nvContentPartPr>
              <p14:xfrm>
                <a:off x="11483520" y="2077952"/>
                <a:ext cx="187200" cy="138240"/>
              </p14:xfrm>
            </p:contentPart>
          </mc:Choice>
          <mc:Fallback>
            <p:pic>
              <p:nvPicPr>
                <p:cNvPr id="348" name="Freihand 347">
                  <a:extLst>
                    <a:ext uri="{FF2B5EF4-FFF2-40B4-BE49-F238E27FC236}">
                      <a16:creationId xmlns:a16="http://schemas.microsoft.com/office/drawing/2014/main" id="{B025FBC4-8216-43E4-9840-D323AFD05378}"/>
                    </a:ext>
                  </a:extLst>
                </p:cNvPr>
                <p:cNvPicPr/>
                <p:nvPr/>
              </p:nvPicPr>
              <p:blipFill>
                <a:blip r:embed="rId358"/>
                <a:stretch>
                  <a:fillRect/>
                </a:stretch>
              </p:blipFill>
              <p:spPr>
                <a:xfrm>
                  <a:off x="11479200" y="2073632"/>
                  <a:ext cx="195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52" name="Freihand 351">
                  <a:extLst>
                    <a:ext uri="{FF2B5EF4-FFF2-40B4-BE49-F238E27FC236}">
                      <a16:creationId xmlns:a16="http://schemas.microsoft.com/office/drawing/2014/main" id="{F3633D2E-F5FD-49C1-A5DC-9E41E56BA21B}"/>
                    </a:ext>
                  </a:extLst>
                </p14:cNvPr>
                <p14:cNvContentPartPr/>
                <p14:nvPr/>
              </p14:nvContentPartPr>
              <p14:xfrm>
                <a:off x="9745440" y="2453432"/>
                <a:ext cx="317160" cy="313560"/>
              </p14:xfrm>
            </p:contentPart>
          </mc:Choice>
          <mc:Fallback>
            <p:pic>
              <p:nvPicPr>
                <p:cNvPr id="352" name="Freihand 351">
                  <a:extLst>
                    <a:ext uri="{FF2B5EF4-FFF2-40B4-BE49-F238E27FC236}">
                      <a16:creationId xmlns:a16="http://schemas.microsoft.com/office/drawing/2014/main" id="{F3633D2E-F5FD-49C1-A5DC-9E41E56BA21B}"/>
                    </a:ext>
                  </a:extLst>
                </p:cNvPr>
                <p:cNvPicPr/>
                <p:nvPr/>
              </p:nvPicPr>
              <p:blipFill>
                <a:blip r:embed="rId360"/>
                <a:stretch>
                  <a:fillRect/>
                </a:stretch>
              </p:blipFill>
              <p:spPr>
                <a:xfrm>
                  <a:off x="9741120" y="2449112"/>
                  <a:ext cx="3258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53" name="Freihand 352">
                  <a:extLst>
                    <a:ext uri="{FF2B5EF4-FFF2-40B4-BE49-F238E27FC236}">
                      <a16:creationId xmlns:a16="http://schemas.microsoft.com/office/drawing/2014/main" id="{AF00AB4F-BF6F-415A-A130-B831DA7F7C87}"/>
                    </a:ext>
                  </a:extLst>
                </p14:cNvPr>
                <p14:cNvContentPartPr/>
                <p14:nvPr/>
              </p14:nvContentPartPr>
              <p14:xfrm>
                <a:off x="10028760" y="2457752"/>
                <a:ext cx="43920" cy="9360"/>
              </p14:xfrm>
            </p:contentPart>
          </mc:Choice>
          <mc:Fallback>
            <p:pic>
              <p:nvPicPr>
                <p:cNvPr id="353" name="Freihand 352">
                  <a:extLst>
                    <a:ext uri="{FF2B5EF4-FFF2-40B4-BE49-F238E27FC236}">
                      <a16:creationId xmlns:a16="http://schemas.microsoft.com/office/drawing/2014/main" id="{AF00AB4F-BF6F-415A-A130-B831DA7F7C87}"/>
                    </a:ext>
                  </a:extLst>
                </p:cNvPr>
                <p:cNvPicPr/>
                <p:nvPr/>
              </p:nvPicPr>
              <p:blipFill>
                <a:blip r:embed="rId362"/>
                <a:stretch>
                  <a:fillRect/>
                </a:stretch>
              </p:blipFill>
              <p:spPr>
                <a:xfrm>
                  <a:off x="10024440" y="2453432"/>
                  <a:ext cx="52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54" name="Freihand 353">
                  <a:extLst>
                    <a:ext uri="{FF2B5EF4-FFF2-40B4-BE49-F238E27FC236}">
                      <a16:creationId xmlns:a16="http://schemas.microsoft.com/office/drawing/2014/main" id="{99D92D7D-1275-44D3-9D79-2E5C67497A09}"/>
                    </a:ext>
                  </a:extLst>
                </p14:cNvPr>
                <p14:cNvContentPartPr/>
                <p14:nvPr/>
              </p14:nvContentPartPr>
              <p14:xfrm>
                <a:off x="10236480" y="2540192"/>
                <a:ext cx="154440" cy="114840"/>
              </p14:xfrm>
            </p:contentPart>
          </mc:Choice>
          <mc:Fallback>
            <p:pic>
              <p:nvPicPr>
                <p:cNvPr id="354" name="Freihand 353">
                  <a:extLst>
                    <a:ext uri="{FF2B5EF4-FFF2-40B4-BE49-F238E27FC236}">
                      <a16:creationId xmlns:a16="http://schemas.microsoft.com/office/drawing/2014/main" id="{99D92D7D-1275-44D3-9D79-2E5C67497A09}"/>
                    </a:ext>
                  </a:extLst>
                </p:cNvPr>
                <p:cNvPicPr/>
                <p:nvPr/>
              </p:nvPicPr>
              <p:blipFill>
                <a:blip r:embed="rId364"/>
                <a:stretch>
                  <a:fillRect/>
                </a:stretch>
              </p:blipFill>
              <p:spPr>
                <a:xfrm>
                  <a:off x="10232160" y="2535872"/>
                  <a:ext cx="163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55" name="Freihand 354">
                  <a:extLst>
                    <a:ext uri="{FF2B5EF4-FFF2-40B4-BE49-F238E27FC236}">
                      <a16:creationId xmlns:a16="http://schemas.microsoft.com/office/drawing/2014/main" id="{971A0E68-F4D6-4ED8-9543-BD5CC57FF354}"/>
                    </a:ext>
                  </a:extLst>
                </p14:cNvPr>
                <p14:cNvContentPartPr/>
                <p14:nvPr/>
              </p14:nvContentPartPr>
              <p14:xfrm>
                <a:off x="10469040" y="2462792"/>
                <a:ext cx="231480" cy="157320"/>
              </p14:xfrm>
            </p:contentPart>
          </mc:Choice>
          <mc:Fallback>
            <p:pic>
              <p:nvPicPr>
                <p:cNvPr id="355" name="Freihand 354">
                  <a:extLst>
                    <a:ext uri="{FF2B5EF4-FFF2-40B4-BE49-F238E27FC236}">
                      <a16:creationId xmlns:a16="http://schemas.microsoft.com/office/drawing/2014/main" id="{971A0E68-F4D6-4ED8-9543-BD5CC57FF354}"/>
                    </a:ext>
                  </a:extLst>
                </p:cNvPr>
                <p:cNvPicPr/>
                <p:nvPr/>
              </p:nvPicPr>
              <p:blipFill>
                <a:blip r:embed="rId366"/>
                <a:stretch>
                  <a:fillRect/>
                </a:stretch>
              </p:blipFill>
              <p:spPr>
                <a:xfrm>
                  <a:off x="10464720" y="2458472"/>
                  <a:ext cx="240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68" name="Freihand 367">
                  <a:extLst>
                    <a:ext uri="{FF2B5EF4-FFF2-40B4-BE49-F238E27FC236}">
                      <a16:creationId xmlns:a16="http://schemas.microsoft.com/office/drawing/2014/main" id="{8FE2B8E6-38E3-424D-8899-C5D283CDCC3A}"/>
                    </a:ext>
                  </a:extLst>
                </p14:cNvPr>
                <p14:cNvContentPartPr/>
                <p14:nvPr/>
              </p14:nvContentPartPr>
              <p14:xfrm>
                <a:off x="8830680" y="2848352"/>
                <a:ext cx="571320" cy="190800"/>
              </p14:xfrm>
            </p:contentPart>
          </mc:Choice>
          <mc:Fallback>
            <p:pic>
              <p:nvPicPr>
                <p:cNvPr id="368" name="Freihand 367">
                  <a:extLst>
                    <a:ext uri="{FF2B5EF4-FFF2-40B4-BE49-F238E27FC236}">
                      <a16:creationId xmlns:a16="http://schemas.microsoft.com/office/drawing/2014/main" id="{8FE2B8E6-38E3-424D-8899-C5D283CDCC3A}"/>
                    </a:ext>
                  </a:extLst>
                </p:cNvPr>
                <p:cNvPicPr/>
                <p:nvPr/>
              </p:nvPicPr>
              <p:blipFill>
                <a:blip r:embed="rId368"/>
                <a:stretch>
                  <a:fillRect/>
                </a:stretch>
              </p:blipFill>
              <p:spPr>
                <a:xfrm>
                  <a:off x="8826360" y="2844032"/>
                  <a:ext cx="579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69" name="Freihand 368">
                  <a:extLst>
                    <a:ext uri="{FF2B5EF4-FFF2-40B4-BE49-F238E27FC236}">
                      <a16:creationId xmlns:a16="http://schemas.microsoft.com/office/drawing/2014/main" id="{2CE06B26-DC60-4BF3-9F69-8C5C4D6AED9B}"/>
                    </a:ext>
                  </a:extLst>
                </p14:cNvPr>
                <p14:cNvContentPartPr/>
                <p14:nvPr/>
              </p14:nvContentPartPr>
              <p14:xfrm>
                <a:off x="9448800" y="2900192"/>
                <a:ext cx="239040" cy="345600"/>
              </p14:xfrm>
            </p:contentPart>
          </mc:Choice>
          <mc:Fallback>
            <p:pic>
              <p:nvPicPr>
                <p:cNvPr id="369" name="Freihand 368">
                  <a:extLst>
                    <a:ext uri="{FF2B5EF4-FFF2-40B4-BE49-F238E27FC236}">
                      <a16:creationId xmlns:a16="http://schemas.microsoft.com/office/drawing/2014/main" id="{2CE06B26-DC60-4BF3-9F69-8C5C4D6AED9B}"/>
                    </a:ext>
                  </a:extLst>
                </p:cNvPr>
                <p:cNvPicPr/>
                <p:nvPr/>
              </p:nvPicPr>
              <p:blipFill>
                <a:blip r:embed="rId370"/>
                <a:stretch>
                  <a:fillRect/>
                </a:stretch>
              </p:blipFill>
              <p:spPr>
                <a:xfrm>
                  <a:off x="9444480" y="2895872"/>
                  <a:ext cx="2476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70" name="Freihand 369">
                  <a:extLst>
                    <a:ext uri="{FF2B5EF4-FFF2-40B4-BE49-F238E27FC236}">
                      <a16:creationId xmlns:a16="http://schemas.microsoft.com/office/drawing/2014/main" id="{D1C188EC-22B5-4BEF-8A5F-4B91D4E6C169}"/>
                    </a:ext>
                  </a:extLst>
                </p14:cNvPr>
                <p14:cNvContentPartPr/>
                <p14:nvPr/>
              </p14:nvContentPartPr>
              <p14:xfrm>
                <a:off x="9647160" y="2762672"/>
                <a:ext cx="250200" cy="304560"/>
              </p14:xfrm>
            </p:contentPart>
          </mc:Choice>
          <mc:Fallback>
            <p:pic>
              <p:nvPicPr>
                <p:cNvPr id="370" name="Freihand 369">
                  <a:extLst>
                    <a:ext uri="{FF2B5EF4-FFF2-40B4-BE49-F238E27FC236}">
                      <a16:creationId xmlns:a16="http://schemas.microsoft.com/office/drawing/2014/main" id="{D1C188EC-22B5-4BEF-8A5F-4B91D4E6C169}"/>
                    </a:ext>
                  </a:extLst>
                </p:cNvPr>
                <p:cNvPicPr/>
                <p:nvPr/>
              </p:nvPicPr>
              <p:blipFill>
                <a:blip r:embed="rId372"/>
                <a:stretch>
                  <a:fillRect/>
                </a:stretch>
              </p:blipFill>
              <p:spPr>
                <a:xfrm>
                  <a:off x="9642840" y="2758352"/>
                  <a:ext cx="2588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72" name="Freihand 371">
                  <a:extLst>
                    <a:ext uri="{FF2B5EF4-FFF2-40B4-BE49-F238E27FC236}">
                      <a16:creationId xmlns:a16="http://schemas.microsoft.com/office/drawing/2014/main" id="{6E616B84-0803-447D-AC08-F048CE22514A}"/>
                    </a:ext>
                  </a:extLst>
                </p14:cNvPr>
                <p14:cNvContentPartPr/>
                <p14:nvPr/>
              </p14:nvContentPartPr>
              <p14:xfrm>
                <a:off x="9925800" y="2778152"/>
                <a:ext cx="127800" cy="136800"/>
              </p14:xfrm>
            </p:contentPart>
          </mc:Choice>
          <mc:Fallback>
            <p:pic>
              <p:nvPicPr>
                <p:cNvPr id="372" name="Freihand 371">
                  <a:extLst>
                    <a:ext uri="{FF2B5EF4-FFF2-40B4-BE49-F238E27FC236}">
                      <a16:creationId xmlns:a16="http://schemas.microsoft.com/office/drawing/2014/main" id="{6E616B84-0803-447D-AC08-F048CE22514A}"/>
                    </a:ext>
                  </a:extLst>
                </p:cNvPr>
                <p:cNvPicPr/>
                <p:nvPr/>
              </p:nvPicPr>
              <p:blipFill>
                <a:blip r:embed="rId374"/>
                <a:stretch>
                  <a:fillRect/>
                </a:stretch>
              </p:blipFill>
              <p:spPr>
                <a:xfrm>
                  <a:off x="9921480" y="2773832"/>
                  <a:ext cx="136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73" name="Freihand 372">
                  <a:extLst>
                    <a:ext uri="{FF2B5EF4-FFF2-40B4-BE49-F238E27FC236}">
                      <a16:creationId xmlns:a16="http://schemas.microsoft.com/office/drawing/2014/main" id="{04C94AB7-8E21-469F-8454-1740DE582020}"/>
                    </a:ext>
                  </a:extLst>
                </p14:cNvPr>
                <p14:cNvContentPartPr/>
                <p14:nvPr/>
              </p14:nvContentPartPr>
              <p14:xfrm>
                <a:off x="9897720" y="2748992"/>
                <a:ext cx="132120" cy="224280"/>
              </p14:xfrm>
            </p:contentPart>
          </mc:Choice>
          <mc:Fallback>
            <p:pic>
              <p:nvPicPr>
                <p:cNvPr id="373" name="Freihand 372">
                  <a:extLst>
                    <a:ext uri="{FF2B5EF4-FFF2-40B4-BE49-F238E27FC236}">
                      <a16:creationId xmlns:a16="http://schemas.microsoft.com/office/drawing/2014/main" id="{04C94AB7-8E21-469F-8454-1740DE582020}"/>
                    </a:ext>
                  </a:extLst>
                </p:cNvPr>
                <p:cNvPicPr/>
                <p:nvPr/>
              </p:nvPicPr>
              <p:blipFill>
                <a:blip r:embed="rId376"/>
                <a:stretch>
                  <a:fillRect/>
                </a:stretch>
              </p:blipFill>
              <p:spPr>
                <a:xfrm>
                  <a:off x="9893400" y="2744672"/>
                  <a:ext cx="140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74" name="Freihand 373">
                  <a:extLst>
                    <a:ext uri="{FF2B5EF4-FFF2-40B4-BE49-F238E27FC236}">
                      <a16:creationId xmlns:a16="http://schemas.microsoft.com/office/drawing/2014/main" id="{0FE052DA-DD94-4462-8153-46CDED6C3637}"/>
                    </a:ext>
                  </a:extLst>
                </p14:cNvPr>
                <p14:cNvContentPartPr/>
                <p14:nvPr/>
              </p14:nvContentPartPr>
              <p14:xfrm>
                <a:off x="10044600" y="2751872"/>
                <a:ext cx="93240" cy="211680"/>
              </p14:xfrm>
            </p:contentPart>
          </mc:Choice>
          <mc:Fallback>
            <p:pic>
              <p:nvPicPr>
                <p:cNvPr id="374" name="Freihand 373">
                  <a:extLst>
                    <a:ext uri="{FF2B5EF4-FFF2-40B4-BE49-F238E27FC236}">
                      <a16:creationId xmlns:a16="http://schemas.microsoft.com/office/drawing/2014/main" id="{0FE052DA-DD94-4462-8153-46CDED6C3637}"/>
                    </a:ext>
                  </a:extLst>
                </p:cNvPr>
                <p:cNvPicPr/>
                <p:nvPr/>
              </p:nvPicPr>
              <p:blipFill>
                <a:blip r:embed="rId378"/>
                <a:stretch>
                  <a:fillRect/>
                </a:stretch>
              </p:blipFill>
              <p:spPr>
                <a:xfrm>
                  <a:off x="10040280" y="2747552"/>
                  <a:ext cx="101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75" name="Freihand 374">
                  <a:extLst>
                    <a:ext uri="{FF2B5EF4-FFF2-40B4-BE49-F238E27FC236}">
                      <a16:creationId xmlns:a16="http://schemas.microsoft.com/office/drawing/2014/main" id="{5A36D277-AAFE-4EEC-B703-0E760426DCE9}"/>
                    </a:ext>
                  </a:extLst>
                </p14:cNvPr>
                <p14:cNvContentPartPr/>
                <p14:nvPr/>
              </p14:nvContentPartPr>
              <p14:xfrm>
                <a:off x="9842640" y="2750792"/>
                <a:ext cx="119880" cy="11160"/>
              </p14:xfrm>
            </p:contentPart>
          </mc:Choice>
          <mc:Fallback>
            <p:pic>
              <p:nvPicPr>
                <p:cNvPr id="375" name="Freihand 374">
                  <a:extLst>
                    <a:ext uri="{FF2B5EF4-FFF2-40B4-BE49-F238E27FC236}">
                      <a16:creationId xmlns:a16="http://schemas.microsoft.com/office/drawing/2014/main" id="{5A36D277-AAFE-4EEC-B703-0E760426DCE9}"/>
                    </a:ext>
                  </a:extLst>
                </p:cNvPr>
                <p:cNvPicPr/>
                <p:nvPr/>
              </p:nvPicPr>
              <p:blipFill>
                <a:blip r:embed="rId380"/>
                <a:stretch>
                  <a:fillRect/>
                </a:stretch>
              </p:blipFill>
              <p:spPr>
                <a:xfrm>
                  <a:off x="9838320" y="2746472"/>
                  <a:ext cx="128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56" name="Freihand 355">
                  <a:extLst>
                    <a:ext uri="{FF2B5EF4-FFF2-40B4-BE49-F238E27FC236}">
                      <a16:creationId xmlns:a16="http://schemas.microsoft.com/office/drawing/2014/main" id="{2E4B3AA0-BA60-4110-A350-609B9E453D23}"/>
                    </a:ext>
                  </a:extLst>
                </p14:cNvPr>
                <p14:cNvContentPartPr/>
                <p14:nvPr/>
              </p14:nvContentPartPr>
              <p14:xfrm>
                <a:off x="10885560" y="2427872"/>
                <a:ext cx="122400" cy="182160"/>
              </p14:xfrm>
            </p:contentPart>
          </mc:Choice>
          <mc:Fallback>
            <p:pic>
              <p:nvPicPr>
                <p:cNvPr id="356" name="Freihand 355">
                  <a:extLst>
                    <a:ext uri="{FF2B5EF4-FFF2-40B4-BE49-F238E27FC236}">
                      <a16:creationId xmlns:a16="http://schemas.microsoft.com/office/drawing/2014/main" id="{2E4B3AA0-BA60-4110-A350-609B9E453D23}"/>
                    </a:ext>
                  </a:extLst>
                </p:cNvPr>
                <p:cNvPicPr/>
                <p:nvPr/>
              </p:nvPicPr>
              <p:blipFill>
                <a:blip r:embed="rId382"/>
                <a:stretch>
                  <a:fillRect/>
                </a:stretch>
              </p:blipFill>
              <p:spPr>
                <a:xfrm>
                  <a:off x="10881240" y="2423552"/>
                  <a:ext cx="131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57" name="Freihand 356">
                  <a:extLst>
                    <a:ext uri="{FF2B5EF4-FFF2-40B4-BE49-F238E27FC236}">
                      <a16:creationId xmlns:a16="http://schemas.microsoft.com/office/drawing/2014/main" id="{796C8F16-7D86-4478-9AD2-0D82F93E655F}"/>
                    </a:ext>
                  </a:extLst>
                </p14:cNvPr>
                <p14:cNvContentPartPr/>
                <p14:nvPr/>
              </p14:nvContentPartPr>
              <p14:xfrm>
                <a:off x="10899960" y="2514272"/>
                <a:ext cx="304200" cy="71640"/>
              </p14:xfrm>
            </p:contentPart>
          </mc:Choice>
          <mc:Fallback>
            <p:pic>
              <p:nvPicPr>
                <p:cNvPr id="357" name="Freihand 356">
                  <a:extLst>
                    <a:ext uri="{FF2B5EF4-FFF2-40B4-BE49-F238E27FC236}">
                      <a16:creationId xmlns:a16="http://schemas.microsoft.com/office/drawing/2014/main" id="{796C8F16-7D86-4478-9AD2-0D82F93E655F}"/>
                    </a:ext>
                  </a:extLst>
                </p:cNvPr>
                <p:cNvPicPr/>
                <p:nvPr/>
              </p:nvPicPr>
              <p:blipFill>
                <a:blip r:embed="rId384"/>
                <a:stretch>
                  <a:fillRect/>
                </a:stretch>
              </p:blipFill>
              <p:spPr>
                <a:xfrm>
                  <a:off x="10895640" y="2509952"/>
                  <a:ext cx="31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58" name="Freihand 357">
                  <a:extLst>
                    <a:ext uri="{FF2B5EF4-FFF2-40B4-BE49-F238E27FC236}">
                      <a16:creationId xmlns:a16="http://schemas.microsoft.com/office/drawing/2014/main" id="{F7840C0A-B0C8-4E97-8A0F-D3E5FA159A72}"/>
                    </a:ext>
                  </a:extLst>
                </p14:cNvPr>
                <p14:cNvContentPartPr/>
                <p14:nvPr/>
              </p14:nvContentPartPr>
              <p14:xfrm>
                <a:off x="11242320" y="2473232"/>
                <a:ext cx="121680" cy="100080"/>
              </p14:xfrm>
            </p:contentPart>
          </mc:Choice>
          <mc:Fallback>
            <p:pic>
              <p:nvPicPr>
                <p:cNvPr id="358" name="Freihand 357">
                  <a:extLst>
                    <a:ext uri="{FF2B5EF4-FFF2-40B4-BE49-F238E27FC236}">
                      <a16:creationId xmlns:a16="http://schemas.microsoft.com/office/drawing/2014/main" id="{F7840C0A-B0C8-4E97-8A0F-D3E5FA159A72}"/>
                    </a:ext>
                  </a:extLst>
                </p:cNvPr>
                <p:cNvPicPr/>
                <p:nvPr/>
              </p:nvPicPr>
              <p:blipFill>
                <a:blip r:embed="rId386"/>
                <a:stretch>
                  <a:fillRect/>
                </a:stretch>
              </p:blipFill>
              <p:spPr>
                <a:xfrm>
                  <a:off x="11238000" y="2468912"/>
                  <a:ext cx="130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59" name="Freihand 358">
                  <a:extLst>
                    <a:ext uri="{FF2B5EF4-FFF2-40B4-BE49-F238E27FC236}">
                      <a16:creationId xmlns:a16="http://schemas.microsoft.com/office/drawing/2014/main" id="{D983D70F-87E6-474F-9192-958FE983B3A2}"/>
                    </a:ext>
                  </a:extLst>
                </p14:cNvPr>
                <p14:cNvContentPartPr/>
                <p14:nvPr/>
              </p14:nvContentPartPr>
              <p14:xfrm>
                <a:off x="11365440" y="2494472"/>
                <a:ext cx="90000" cy="81000"/>
              </p14:xfrm>
            </p:contentPart>
          </mc:Choice>
          <mc:Fallback>
            <p:pic>
              <p:nvPicPr>
                <p:cNvPr id="359" name="Freihand 358">
                  <a:extLst>
                    <a:ext uri="{FF2B5EF4-FFF2-40B4-BE49-F238E27FC236}">
                      <a16:creationId xmlns:a16="http://schemas.microsoft.com/office/drawing/2014/main" id="{D983D70F-87E6-474F-9192-958FE983B3A2}"/>
                    </a:ext>
                  </a:extLst>
                </p:cNvPr>
                <p:cNvPicPr/>
                <p:nvPr/>
              </p:nvPicPr>
              <p:blipFill>
                <a:blip r:embed="rId388"/>
                <a:stretch>
                  <a:fillRect/>
                </a:stretch>
              </p:blipFill>
              <p:spPr>
                <a:xfrm>
                  <a:off x="11361120" y="2490152"/>
                  <a:ext cx="98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60" name="Freihand 359">
                  <a:extLst>
                    <a:ext uri="{FF2B5EF4-FFF2-40B4-BE49-F238E27FC236}">
                      <a16:creationId xmlns:a16="http://schemas.microsoft.com/office/drawing/2014/main" id="{FB364691-D778-4AC3-BCBC-6C8E7B242D45}"/>
                    </a:ext>
                  </a:extLst>
                </p14:cNvPr>
                <p14:cNvContentPartPr/>
                <p14:nvPr/>
              </p14:nvContentPartPr>
              <p14:xfrm>
                <a:off x="11466960" y="2483312"/>
                <a:ext cx="162720" cy="84240"/>
              </p14:xfrm>
            </p:contentPart>
          </mc:Choice>
          <mc:Fallback>
            <p:pic>
              <p:nvPicPr>
                <p:cNvPr id="360" name="Freihand 359">
                  <a:extLst>
                    <a:ext uri="{FF2B5EF4-FFF2-40B4-BE49-F238E27FC236}">
                      <a16:creationId xmlns:a16="http://schemas.microsoft.com/office/drawing/2014/main" id="{FB364691-D778-4AC3-BCBC-6C8E7B242D45}"/>
                    </a:ext>
                  </a:extLst>
                </p:cNvPr>
                <p:cNvPicPr/>
                <p:nvPr/>
              </p:nvPicPr>
              <p:blipFill>
                <a:blip r:embed="rId390"/>
                <a:stretch>
                  <a:fillRect/>
                </a:stretch>
              </p:blipFill>
              <p:spPr>
                <a:xfrm>
                  <a:off x="11462640" y="2478992"/>
                  <a:ext cx="171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61" name="Freihand 360">
                  <a:extLst>
                    <a:ext uri="{FF2B5EF4-FFF2-40B4-BE49-F238E27FC236}">
                      <a16:creationId xmlns:a16="http://schemas.microsoft.com/office/drawing/2014/main" id="{A55F50F4-ACA7-4133-AB17-CE5A04E3D8A4}"/>
                    </a:ext>
                  </a:extLst>
                </p14:cNvPr>
                <p14:cNvContentPartPr/>
                <p14:nvPr/>
              </p14:nvContentPartPr>
              <p14:xfrm>
                <a:off x="11663880" y="2400512"/>
                <a:ext cx="151920" cy="180000"/>
              </p14:xfrm>
            </p:contentPart>
          </mc:Choice>
          <mc:Fallback>
            <p:pic>
              <p:nvPicPr>
                <p:cNvPr id="361" name="Freihand 360">
                  <a:extLst>
                    <a:ext uri="{FF2B5EF4-FFF2-40B4-BE49-F238E27FC236}">
                      <a16:creationId xmlns:a16="http://schemas.microsoft.com/office/drawing/2014/main" id="{A55F50F4-ACA7-4133-AB17-CE5A04E3D8A4}"/>
                    </a:ext>
                  </a:extLst>
                </p:cNvPr>
                <p:cNvPicPr/>
                <p:nvPr/>
              </p:nvPicPr>
              <p:blipFill>
                <a:blip r:embed="rId392"/>
                <a:stretch>
                  <a:fillRect/>
                </a:stretch>
              </p:blipFill>
              <p:spPr>
                <a:xfrm>
                  <a:off x="11659560" y="2396192"/>
                  <a:ext cx="160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62" name="Freihand 361">
                  <a:extLst>
                    <a:ext uri="{FF2B5EF4-FFF2-40B4-BE49-F238E27FC236}">
                      <a16:creationId xmlns:a16="http://schemas.microsoft.com/office/drawing/2014/main" id="{2F60345F-D936-46E9-B29C-7CE148440F7E}"/>
                    </a:ext>
                  </a:extLst>
                </p14:cNvPr>
                <p14:cNvContentPartPr/>
                <p14:nvPr/>
              </p14:nvContentPartPr>
              <p14:xfrm>
                <a:off x="11653800" y="2355872"/>
                <a:ext cx="136800" cy="89280"/>
              </p14:xfrm>
            </p:contentPart>
          </mc:Choice>
          <mc:Fallback>
            <p:pic>
              <p:nvPicPr>
                <p:cNvPr id="362" name="Freihand 361">
                  <a:extLst>
                    <a:ext uri="{FF2B5EF4-FFF2-40B4-BE49-F238E27FC236}">
                      <a16:creationId xmlns:a16="http://schemas.microsoft.com/office/drawing/2014/main" id="{2F60345F-D936-46E9-B29C-7CE148440F7E}"/>
                    </a:ext>
                  </a:extLst>
                </p:cNvPr>
                <p:cNvPicPr/>
                <p:nvPr/>
              </p:nvPicPr>
              <p:blipFill>
                <a:blip r:embed="rId394"/>
                <a:stretch>
                  <a:fillRect/>
                </a:stretch>
              </p:blipFill>
              <p:spPr>
                <a:xfrm>
                  <a:off x="11649480" y="2351552"/>
                  <a:ext cx="145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63" name="Freihand 362">
                  <a:extLst>
                    <a:ext uri="{FF2B5EF4-FFF2-40B4-BE49-F238E27FC236}">
                      <a16:creationId xmlns:a16="http://schemas.microsoft.com/office/drawing/2014/main" id="{5F922B43-0CB1-46D4-8D48-AFA6F464F2E5}"/>
                    </a:ext>
                  </a:extLst>
                </p14:cNvPr>
                <p14:cNvContentPartPr/>
                <p14:nvPr/>
              </p14:nvContentPartPr>
              <p14:xfrm>
                <a:off x="11859720" y="2474672"/>
                <a:ext cx="126360" cy="119880"/>
              </p14:xfrm>
            </p:contentPart>
          </mc:Choice>
          <mc:Fallback>
            <p:pic>
              <p:nvPicPr>
                <p:cNvPr id="363" name="Freihand 362">
                  <a:extLst>
                    <a:ext uri="{FF2B5EF4-FFF2-40B4-BE49-F238E27FC236}">
                      <a16:creationId xmlns:a16="http://schemas.microsoft.com/office/drawing/2014/main" id="{5F922B43-0CB1-46D4-8D48-AFA6F464F2E5}"/>
                    </a:ext>
                  </a:extLst>
                </p:cNvPr>
                <p:cNvPicPr/>
                <p:nvPr/>
              </p:nvPicPr>
              <p:blipFill>
                <a:blip r:embed="rId396"/>
                <a:stretch>
                  <a:fillRect/>
                </a:stretch>
              </p:blipFill>
              <p:spPr>
                <a:xfrm>
                  <a:off x="11855400" y="2470352"/>
                  <a:ext cx="135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83" name="Freihand 382">
                  <a:extLst>
                    <a:ext uri="{FF2B5EF4-FFF2-40B4-BE49-F238E27FC236}">
                      <a16:creationId xmlns:a16="http://schemas.microsoft.com/office/drawing/2014/main" id="{C7B571BF-0DBA-4FC9-A2F8-665C3D0C7EFE}"/>
                    </a:ext>
                  </a:extLst>
                </p14:cNvPr>
                <p14:cNvContentPartPr/>
                <p14:nvPr/>
              </p14:nvContentPartPr>
              <p14:xfrm>
                <a:off x="11440320" y="2629472"/>
                <a:ext cx="30600" cy="15480"/>
              </p14:xfrm>
            </p:contentPart>
          </mc:Choice>
          <mc:Fallback>
            <p:pic>
              <p:nvPicPr>
                <p:cNvPr id="383" name="Freihand 382">
                  <a:extLst>
                    <a:ext uri="{FF2B5EF4-FFF2-40B4-BE49-F238E27FC236}">
                      <a16:creationId xmlns:a16="http://schemas.microsoft.com/office/drawing/2014/main" id="{C7B571BF-0DBA-4FC9-A2F8-665C3D0C7EFE}"/>
                    </a:ext>
                  </a:extLst>
                </p:cNvPr>
                <p:cNvPicPr/>
                <p:nvPr/>
              </p:nvPicPr>
              <p:blipFill>
                <a:blip r:embed="rId398"/>
                <a:stretch>
                  <a:fillRect/>
                </a:stretch>
              </p:blipFill>
              <p:spPr>
                <a:xfrm>
                  <a:off x="11436000" y="2625152"/>
                  <a:ext cx="3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76" name="Freihand 375">
                  <a:extLst>
                    <a:ext uri="{FF2B5EF4-FFF2-40B4-BE49-F238E27FC236}">
                      <a16:creationId xmlns:a16="http://schemas.microsoft.com/office/drawing/2014/main" id="{A45A7648-65D7-4548-A2A9-59D26FF4DD2C}"/>
                    </a:ext>
                  </a:extLst>
                </p14:cNvPr>
                <p14:cNvContentPartPr/>
                <p14:nvPr/>
              </p14:nvContentPartPr>
              <p14:xfrm>
                <a:off x="10325760" y="2751872"/>
                <a:ext cx="82800" cy="243360"/>
              </p14:xfrm>
            </p:contentPart>
          </mc:Choice>
          <mc:Fallback>
            <p:pic>
              <p:nvPicPr>
                <p:cNvPr id="376" name="Freihand 375">
                  <a:extLst>
                    <a:ext uri="{FF2B5EF4-FFF2-40B4-BE49-F238E27FC236}">
                      <a16:creationId xmlns:a16="http://schemas.microsoft.com/office/drawing/2014/main" id="{A45A7648-65D7-4548-A2A9-59D26FF4DD2C}"/>
                    </a:ext>
                  </a:extLst>
                </p:cNvPr>
                <p:cNvPicPr/>
                <p:nvPr/>
              </p:nvPicPr>
              <p:blipFill>
                <a:blip r:embed="rId400"/>
                <a:stretch>
                  <a:fillRect/>
                </a:stretch>
              </p:blipFill>
              <p:spPr>
                <a:xfrm>
                  <a:off x="10321440" y="2747552"/>
                  <a:ext cx="91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77" name="Freihand 376">
                  <a:extLst>
                    <a:ext uri="{FF2B5EF4-FFF2-40B4-BE49-F238E27FC236}">
                      <a16:creationId xmlns:a16="http://schemas.microsoft.com/office/drawing/2014/main" id="{327592CD-879D-4800-8EE6-F446688299EB}"/>
                    </a:ext>
                  </a:extLst>
                </p14:cNvPr>
                <p14:cNvContentPartPr/>
                <p14:nvPr/>
              </p14:nvContentPartPr>
              <p14:xfrm>
                <a:off x="10493160" y="2778152"/>
                <a:ext cx="201960" cy="278640"/>
              </p14:xfrm>
            </p:contentPart>
          </mc:Choice>
          <mc:Fallback>
            <p:pic>
              <p:nvPicPr>
                <p:cNvPr id="377" name="Freihand 376">
                  <a:extLst>
                    <a:ext uri="{FF2B5EF4-FFF2-40B4-BE49-F238E27FC236}">
                      <a16:creationId xmlns:a16="http://schemas.microsoft.com/office/drawing/2014/main" id="{327592CD-879D-4800-8EE6-F446688299EB}"/>
                    </a:ext>
                  </a:extLst>
                </p:cNvPr>
                <p:cNvPicPr/>
                <p:nvPr/>
              </p:nvPicPr>
              <p:blipFill>
                <a:blip r:embed="rId402"/>
                <a:stretch>
                  <a:fillRect/>
                </a:stretch>
              </p:blipFill>
              <p:spPr>
                <a:xfrm>
                  <a:off x="10488840" y="2773832"/>
                  <a:ext cx="2106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78" name="Freihand 377">
                  <a:extLst>
                    <a:ext uri="{FF2B5EF4-FFF2-40B4-BE49-F238E27FC236}">
                      <a16:creationId xmlns:a16="http://schemas.microsoft.com/office/drawing/2014/main" id="{C3A71A69-3877-4A2C-8C3D-916557146677}"/>
                    </a:ext>
                  </a:extLst>
                </p14:cNvPr>
                <p14:cNvContentPartPr/>
                <p14:nvPr/>
              </p14:nvContentPartPr>
              <p14:xfrm>
                <a:off x="10768200" y="2869232"/>
                <a:ext cx="11160" cy="35280"/>
              </p14:xfrm>
            </p:contentPart>
          </mc:Choice>
          <mc:Fallback>
            <p:pic>
              <p:nvPicPr>
                <p:cNvPr id="378" name="Freihand 377">
                  <a:extLst>
                    <a:ext uri="{FF2B5EF4-FFF2-40B4-BE49-F238E27FC236}">
                      <a16:creationId xmlns:a16="http://schemas.microsoft.com/office/drawing/2014/main" id="{C3A71A69-3877-4A2C-8C3D-916557146677}"/>
                    </a:ext>
                  </a:extLst>
                </p:cNvPr>
                <p:cNvPicPr/>
                <p:nvPr/>
              </p:nvPicPr>
              <p:blipFill>
                <a:blip r:embed="rId404"/>
                <a:stretch>
                  <a:fillRect/>
                </a:stretch>
              </p:blipFill>
              <p:spPr>
                <a:xfrm>
                  <a:off x="10763880" y="2864912"/>
                  <a:ext cx="19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79" name="Freihand 378">
                  <a:extLst>
                    <a:ext uri="{FF2B5EF4-FFF2-40B4-BE49-F238E27FC236}">
                      <a16:creationId xmlns:a16="http://schemas.microsoft.com/office/drawing/2014/main" id="{F543B4AB-B508-4F88-97A4-FF0898EF1FBD}"/>
                    </a:ext>
                  </a:extLst>
                </p14:cNvPr>
                <p14:cNvContentPartPr/>
                <p14:nvPr/>
              </p14:nvContentPartPr>
              <p14:xfrm>
                <a:off x="10950000" y="2773112"/>
                <a:ext cx="74160" cy="124200"/>
              </p14:xfrm>
            </p:contentPart>
          </mc:Choice>
          <mc:Fallback>
            <p:pic>
              <p:nvPicPr>
                <p:cNvPr id="379" name="Freihand 378">
                  <a:extLst>
                    <a:ext uri="{FF2B5EF4-FFF2-40B4-BE49-F238E27FC236}">
                      <a16:creationId xmlns:a16="http://schemas.microsoft.com/office/drawing/2014/main" id="{F543B4AB-B508-4F88-97A4-FF0898EF1FBD}"/>
                    </a:ext>
                  </a:extLst>
                </p:cNvPr>
                <p:cNvPicPr/>
                <p:nvPr/>
              </p:nvPicPr>
              <p:blipFill>
                <a:blip r:embed="rId406"/>
                <a:stretch>
                  <a:fillRect/>
                </a:stretch>
              </p:blipFill>
              <p:spPr>
                <a:xfrm>
                  <a:off x="10945680" y="2768792"/>
                  <a:ext cx="82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80" name="Freihand 379">
                  <a:extLst>
                    <a:ext uri="{FF2B5EF4-FFF2-40B4-BE49-F238E27FC236}">
                      <a16:creationId xmlns:a16="http://schemas.microsoft.com/office/drawing/2014/main" id="{F7DE2A52-2028-459E-9387-5F4F87F32AAF}"/>
                    </a:ext>
                  </a:extLst>
                </p14:cNvPr>
                <p14:cNvContentPartPr/>
                <p14:nvPr/>
              </p14:nvContentPartPr>
              <p14:xfrm>
                <a:off x="10979880" y="2760152"/>
                <a:ext cx="177840" cy="163800"/>
              </p14:xfrm>
            </p:contentPart>
          </mc:Choice>
          <mc:Fallback>
            <p:pic>
              <p:nvPicPr>
                <p:cNvPr id="380" name="Freihand 379">
                  <a:extLst>
                    <a:ext uri="{FF2B5EF4-FFF2-40B4-BE49-F238E27FC236}">
                      <a16:creationId xmlns:a16="http://schemas.microsoft.com/office/drawing/2014/main" id="{F7DE2A52-2028-459E-9387-5F4F87F32AAF}"/>
                    </a:ext>
                  </a:extLst>
                </p:cNvPr>
                <p:cNvPicPr/>
                <p:nvPr/>
              </p:nvPicPr>
              <p:blipFill>
                <a:blip r:embed="rId408"/>
                <a:stretch>
                  <a:fillRect/>
                </a:stretch>
              </p:blipFill>
              <p:spPr>
                <a:xfrm>
                  <a:off x="10975560" y="2755832"/>
                  <a:ext cx="186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81" name="Freihand 380">
                  <a:extLst>
                    <a:ext uri="{FF2B5EF4-FFF2-40B4-BE49-F238E27FC236}">
                      <a16:creationId xmlns:a16="http://schemas.microsoft.com/office/drawing/2014/main" id="{01690F3F-C4F9-421D-B0D6-69CC24B31F41}"/>
                    </a:ext>
                  </a:extLst>
                </p14:cNvPr>
                <p14:cNvContentPartPr/>
                <p14:nvPr/>
              </p14:nvContentPartPr>
              <p14:xfrm>
                <a:off x="11172120" y="2752592"/>
                <a:ext cx="42840" cy="136080"/>
              </p14:xfrm>
            </p:contentPart>
          </mc:Choice>
          <mc:Fallback>
            <p:pic>
              <p:nvPicPr>
                <p:cNvPr id="381" name="Freihand 380">
                  <a:extLst>
                    <a:ext uri="{FF2B5EF4-FFF2-40B4-BE49-F238E27FC236}">
                      <a16:creationId xmlns:a16="http://schemas.microsoft.com/office/drawing/2014/main" id="{01690F3F-C4F9-421D-B0D6-69CC24B31F41}"/>
                    </a:ext>
                  </a:extLst>
                </p:cNvPr>
                <p:cNvPicPr/>
                <p:nvPr/>
              </p:nvPicPr>
              <p:blipFill>
                <a:blip r:embed="rId410"/>
                <a:stretch>
                  <a:fillRect/>
                </a:stretch>
              </p:blipFill>
              <p:spPr>
                <a:xfrm>
                  <a:off x="11167800" y="2748272"/>
                  <a:ext cx="51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82" name="Freihand 381">
                  <a:extLst>
                    <a:ext uri="{FF2B5EF4-FFF2-40B4-BE49-F238E27FC236}">
                      <a16:creationId xmlns:a16="http://schemas.microsoft.com/office/drawing/2014/main" id="{A465451C-BF32-4EE5-96DD-309CECB2B320}"/>
                    </a:ext>
                  </a:extLst>
                </p14:cNvPr>
                <p14:cNvContentPartPr/>
                <p14:nvPr/>
              </p14:nvContentPartPr>
              <p14:xfrm>
                <a:off x="11235120" y="2728112"/>
                <a:ext cx="374040" cy="236520"/>
              </p14:xfrm>
            </p:contentPart>
          </mc:Choice>
          <mc:Fallback>
            <p:pic>
              <p:nvPicPr>
                <p:cNvPr id="382" name="Freihand 381">
                  <a:extLst>
                    <a:ext uri="{FF2B5EF4-FFF2-40B4-BE49-F238E27FC236}">
                      <a16:creationId xmlns:a16="http://schemas.microsoft.com/office/drawing/2014/main" id="{A465451C-BF32-4EE5-96DD-309CECB2B320}"/>
                    </a:ext>
                  </a:extLst>
                </p:cNvPr>
                <p:cNvPicPr/>
                <p:nvPr/>
              </p:nvPicPr>
              <p:blipFill>
                <a:blip r:embed="rId412"/>
                <a:stretch>
                  <a:fillRect/>
                </a:stretch>
              </p:blipFill>
              <p:spPr>
                <a:xfrm>
                  <a:off x="11230800" y="2723792"/>
                  <a:ext cx="382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84" name="Freihand 383">
                  <a:extLst>
                    <a:ext uri="{FF2B5EF4-FFF2-40B4-BE49-F238E27FC236}">
                      <a16:creationId xmlns:a16="http://schemas.microsoft.com/office/drawing/2014/main" id="{60414AFF-1DB3-4E68-878F-C39BFB50EF8F}"/>
                    </a:ext>
                  </a:extLst>
                </p14:cNvPr>
                <p14:cNvContentPartPr/>
                <p14:nvPr/>
              </p14:nvContentPartPr>
              <p14:xfrm>
                <a:off x="11667840" y="2729192"/>
                <a:ext cx="358200" cy="93240"/>
              </p14:xfrm>
            </p:contentPart>
          </mc:Choice>
          <mc:Fallback>
            <p:pic>
              <p:nvPicPr>
                <p:cNvPr id="384" name="Freihand 383">
                  <a:extLst>
                    <a:ext uri="{FF2B5EF4-FFF2-40B4-BE49-F238E27FC236}">
                      <a16:creationId xmlns:a16="http://schemas.microsoft.com/office/drawing/2014/main" id="{60414AFF-1DB3-4E68-878F-C39BFB50EF8F}"/>
                    </a:ext>
                  </a:extLst>
                </p:cNvPr>
                <p:cNvPicPr/>
                <p:nvPr/>
              </p:nvPicPr>
              <p:blipFill>
                <a:blip r:embed="rId414"/>
                <a:stretch>
                  <a:fillRect/>
                </a:stretch>
              </p:blipFill>
              <p:spPr>
                <a:xfrm>
                  <a:off x="11663520" y="2724872"/>
                  <a:ext cx="366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88" name="Freihand 387">
                  <a:extLst>
                    <a:ext uri="{FF2B5EF4-FFF2-40B4-BE49-F238E27FC236}">
                      <a16:creationId xmlns:a16="http://schemas.microsoft.com/office/drawing/2014/main" id="{A6563F31-90E4-44B7-91AF-BFD64A97E723}"/>
                    </a:ext>
                  </a:extLst>
                </p14:cNvPr>
                <p14:cNvContentPartPr/>
                <p14:nvPr/>
              </p14:nvContentPartPr>
              <p14:xfrm>
                <a:off x="8899440" y="3197552"/>
                <a:ext cx="16920" cy="177480"/>
              </p14:xfrm>
            </p:contentPart>
          </mc:Choice>
          <mc:Fallback>
            <p:pic>
              <p:nvPicPr>
                <p:cNvPr id="388" name="Freihand 387">
                  <a:extLst>
                    <a:ext uri="{FF2B5EF4-FFF2-40B4-BE49-F238E27FC236}">
                      <a16:creationId xmlns:a16="http://schemas.microsoft.com/office/drawing/2014/main" id="{A6563F31-90E4-44B7-91AF-BFD64A97E723}"/>
                    </a:ext>
                  </a:extLst>
                </p:cNvPr>
                <p:cNvPicPr/>
                <p:nvPr/>
              </p:nvPicPr>
              <p:blipFill>
                <a:blip r:embed="rId416"/>
                <a:stretch>
                  <a:fillRect/>
                </a:stretch>
              </p:blipFill>
              <p:spPr>
                <a:xfrm>
                  <a:off x="8895120" y="3193232"/>
                  <a:ext cx="25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89" name="Freihand 388">
                  <a:extLst>
                    <a:ext uri="{FF2B5EF4-FFF2-40B4-BE49-F238E27FC236}">
                      <a16:creationId xmlns:a16="http://schemas.microsoft.com/office/drawing/2014/main" id="{23BF2606-F278-4CD5-B328-BC91DED53B45}"/>
                    </a:ext>
                  </a:extLst>
                </p14:cNvPr>
                <p14:cNvContentPartPr/>
                <p14:nvPr/>
              </p14:nvContentPartPr>
              <p14:xfrm>
                <a:off x="8827440" y="3323552"/>
                <a:ext cx="199440" cy="54720"/>
              </p14:xfrm>
            </p:contentPart>
          </mc:Choice>
          <mc:Fallback>
            <p:pic>
              <p:nvPicPr>
                <p:cNvPr id="389" name="Freihand 388">
                  <a:extLst>
                    <a:ext uri="{FF2B5EF4-FFF2-40B4-BE49-F238E27FC236}">
                      <a16:creationId xmlns:a16="http://schemas.microsoft.com/office/drawing/2014/main" id="{23BF2606-F278-4CD5-B328-BC91DED53B45}"/>
                    </a:ext>
                  </a:extLst>
                </p:cNvPr>
                <p:cNvPicPr/>
                <p:nvPr/>
              </p:nvPicPr>
              <p:blipFill>
                <a:blip r:embed="rId418"/>
                <a:stretch>
                  <a:fillRect/>
                </a:stretch>
              </p:blipFill>
              <p:spPr>
                <a:xfrm>
                  <a:off x="8823120" y="3319232"/>
                  <a:ext cx="208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90" name="Freihand 389">
                  <a:extLst>
                    <a:ext uri="{FF2B5EF4-FFF2-40B4-BE49-F238E27FC236}">
                      <a16:creationId xmlns:a16="http://schemas.microsoft.com/office/drawing/2014/main" id="{C6D38917-429A-4559-8656-3E00440D0756}"/>
                    </a:ext>
                  </a:extLst>
                </p14:cNvPr>
                <p14:cNvContentPartPr/>
                <p14:nvPr/>
              </p14:nvContentPartPr>
              <p14:xfrm>
                <a:off x="8851920" y="3142832"/>
                <a:ext cx="208440" cy="27360"/>
              </p14:xfrm>
            </p:contentPart>
          </mc:Choice>
          <mc:Fallback>
            <p:pic>
              <p:nvPicPr>
                <p:cNvPr id="390" name="Freihand 389">
                  <a:extLst>
                    <a:ext uri="{FF2B5EF4-FFF2-40B4-BE49-F238E27FC236}">
                      <a16:creationId xmlns:a16="http://schemas.microsoft.com/office/drawing/2014/main" id="{C6D38917-429A-4559-8656-3E00440D0756}"/>
                    </a:ext>
                  </a:extLst>
                </p:cNvPr>
                <p:cNvPicPr/>
                <p:nvPr/>
              </p:nvPicPr>
              <p:blipFill>
                <a:blip r:embed="rId420"/>
                <a:stretch>
                  <a:fillRect/>
                </a:stretch>
              </p:blipFill>
              <p:spPr>
                <a:xfrm>
                  <a:off x="8847600" y="3138512"/>
                  <a:ext cx="217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91" name="Freihand 390">
                  <a:extLst>
                    <a:ext uri="{FF2B5EF4-FFF2-40B4-BE49-F238E27FC236}">
                      <a16:creationId xmlns:a16="http://schemas.microsoft.com/office/drawing/2014/main" id="{50D6B7A4-8C6F-475D-9E14-80707378C92B}"/>
                    </a:ext>
                  </a:extLst>
                </p14:cNvPr>
                <p14:cNvContentPartPr/>
                <p14:nvPr/>
              </p14:nvContentPartPr>
              <p14:xfrm>
                <a:off x="9049920" y="3160112"/>
                <a:ext cx="276120" cy="199440"/>
              </p14:xfrm>
            </p:contentPart>
          </mc:Choice>
          <mc:Fallback>
            <p:pic>
              <p:nvPicPr>
                <p:cNvPr id="391" name="Freihand 390">
                  <a:extLst>
                    <a:ext uri="{FF2B5EF4-FFF2-40B4-BE49-F238E27FC236}">
                      <a16:creationId xmlns:a16="http://schemas.microsoft.com/office/drawing/2014/main" id="{50D6B7A4-8C6F-475D-9E14-80707378C92B}"/>
                    </a:ext>
                  </a:extLst>
                </p:cNvPr>
                <p:cNvPicPr/>
                <p:nvPr/>
              </p:nvPicPr>
              <p:blipFill>
                <a:blip r:embed="rId422"/>
                <a:stretch>
                  <a:fillRect/>
                </a:stretch>
              </p:blipFill>
              <p:spPr>
                <a:xfrm>
                  <a:off x="9045600" y="3155792"/>
                  <a:ext cx="284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92" name="Freihand 391">
                  <a:extLst>
                    <a:ext uri="{FF2B5EF4-FFF2-40B4-BE49-F238E27FC236}">
                      <a16:creationId xmlns:a16="http://schemas.microsoft.com/office/drawing/2014/main" id="{A7E5D401-41D1-4B0B-B029-60BAE41CCA85}"/>
                    </a:ext>
                  </a:extLst>
                </p14:cNvPr>
                <p14:cNvContentPartPr/>
                <p14:nvPr/>
              </p14:nvContentPartPr>
              <p14:xfrm>
                <a:off x="9462480" y="3132752"/>
                <a:ext cx="135000" cy="165960"/>
              </p14:xfrm>
            </p:contentPart>
          </mc:Choice>
          <mc:Fallback>
            <p:pic>
              <p:nvPicPr>
                <p:cNvPr id="392" name="Freihand 391">
                  <a:extLst>
                    <a:ext uri="{FF2B5EF4-FFF2-40B4-BE49-F238E27FC236}">
                      <a16:creationId xmlns:a16="http://schemas.microsoft.com/office/drawing/2014/main" id="{A7E5D401-41D1-4B0B-B029-60BAE41CCA85}"/>
                    </a:ext>
                  </a:extLst>
                </p:cNvPr>
                <p:cNvPicPr/>
                <p:nvPr/>
              </p:nvPicPr>
              <p:blipFill>
                <a:blip r:embed="rId424"/>
                <a:stretch>
                  <a:fillRect/>
                </a:stretch>
              </p:blipFill>
              <p:spPr>
                <a:xfrm>
                  <a:off x="9458160" y="3128432"/>
                  <a:ext cx="143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3" name="Freihand 392">
                  <a:extLst>
                    <a:ext uri="{FF2B5EF4-FFF2-40B4-BE49-F238E27FC236}">
                      <a16:creationId xmlns:a16="http://schemas.microsoft.com/office/drawing/2014/main" id="{68F7B967-92C8-4B3B-9B04-567FF75F9A3B}"/>
                    </a:ext>
                  </a:extLst>
                </p14:cNvPr>
                <p14:cNvContentPartPr/>
                <p14:nvPr/>
              </p14:nvContentPartPr>
              <p14:xfrm>
                <a:off x="9512520" y="3178472"/>
                <a:ext cx="397800" cy="115560"/>
              </p14:xfrm>
            </p:contentPart>
          </mc:Choice>
          <mc:Fallback>
            <p:pic>
              <p:nvPicPr>
                <p:cNvPr id="393" name="Freihand 392">
                  <a:extLst>
                    <a:ext uri="{FF2B5EF4-FFF2-40B4-BE49-F238E27FC236}">
                      <a16:creationId xmlns:a16="http://schemas.microsoft.com/office/drawing/2014/main" id="{68F7B967-92C8-4B3B-9B04-567FF75F9A3B}"/>
                    </a:ext>
                  </a:extLst>
                </p:cNvPr>
                <p:cNvPicPr/>
                <p:nvPr/>
              </p:nvPicPr>
              <p:blipFill>
                <a:blip r:embed="rId426"/>
                <a:stretch>
                  <a:fillRect/>
                </a:stretch>
              </p:blipFill>
              <p:spPr>
                <a:xfrm>
                  <a:off x="9508200" y="3174152"/>
                  <a:ext cx="406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94" name="Freihand 393">
                  <a:extLst>
                    <a:ext uri="{FF2B5EF4-FFF2-40B4-BE49-F238E27FC236}">
                      <a16:creationId xmlns:a16="http://schemas.microsoft.com/office/drawing/2014/main" id="{99BFDB4D-AD92-4F0A-8FAA-7CC323D02F12}"/>
                    </a:ext>
                  </a:extLst>
                </p14:cNvPr>
                <p14:cNvContentPartPr/>
                <p14:nvPr/>
              </p14:nvContentPartPr>
              <p14:xfrm>
                <a:off x="9932640" y="3173072"/>
                <a:ext cx="246960" cy="104040"/>
              </p14:xfrm>
            </p:contentPart>
          </mc:Choice>
          <mc:Fallback>
            <p:pic>
              <p:nvPicPr>
                <p:cNvPr id="394" name="Freihand 393">
                  <a:extLst>
                    <a:ext uri="{FF2B5EF4-FFF2-40B4-BE49-F238E27FC236}">
                      <a16:creationId xmlns:a16="http://schemas.microsoft.com/office/drawing/2014/main" id="{99BFDB4D-AD92-4F0A-8FAA-7CC323D02F12}"/>
                    </a:ext>
                  </a:extLst>
                </p:cNvPr>
                <p:cNvPicPr/>
                <p:nvPr/>
              </p:nvPicPr>
              <p:blipFill>
                <a:blip r:embed="rId428"/>
                <a:stretch>
                  <a:fillRect/>
                </a:stretch>
              </p:blipFill>
              <p:spPr>
                <a:xfrm>
                  <a:off x="9928320" y="3168752"/>
                  <a:ext cx="255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5" name="Freihand 394">
                  <a:extLst>
                    <a:ext uri="{FF2B5EF4-FFF2-40B4-BE49-F238E27FC236}">
                      <a16:creationId xmlns:a16="http://schemas.microsoft.com/office/drawing/2014/main" id="{F5868123-66F5-4994-8A35-26371CA079A2}"/>
                    </a:ext>
                  </a:extLst>
                </p14:cNvPr>
                <p14:cNvContentPartPr/>
                <p14:nvPr/>
              </p14:nvContentPartPr>
              <p14:xfrm>
                <a:off x="10181760" y="3047432"/>
                <a:ext cx="119880" cy="347760"/>
              </p14:xfrm>
            </p:contentPart>
          </mc:Choice>
          <mc:Fallback>
            <p:pic>
              <p:nvPicPr>
                <p:cNvPr id="395" name="Freihand 394">
                  <a:extLst>
                    <a:ext uri="{FF2B5EF4-FFF2-40B4-BE49-F238E27FC236}">
                      <a16:creationId xmlns:a16="http://schemas.microsoft.com/office/drawing/2014/main" id="{F5868123-66F5-4994-8A35-26371CA079A2}"/>
                    </a:ext>
                  </a:extLst>
                </p:cNvPr>
                <p:cNvPicPr/>
                <p:nvPr/>
              </p:nvPicPr>
              <p:blipFill>
                <a:blip r:embed="rId430"/>
                <a:stretch>
                  <a:fillRect/>
                </a:stretch>
              </p:blipFill>
              <p:spPr>
                <a:xfrm>
                  <a:off x="10177440" y="3043112"/>
                  <a:ext cx="1285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97" name="Freihand 396">
                  <a:extLst>
                    <a:ext uri="{FF2B5EF4-FFF2-40B4-BE49-F238E27FC236}">
                      <a16:creationId xmlns:a16="http://schemas.microsoft.com/office/drawing/2014/main" id="{71833620-1B10-4A95-A7CC-CE93DF03D80E}"/>
                    </a:ext>
                  </a:extLst>
                </p14:cNvPr>
                <p14:cNvContentPartPr/>
                <p14:nvPr/>
              </p14:nvContentPartPr>
              <p14:xfrm>
                <a:off x="8974680" y="3545312"/>
                <a:ext cx="272520" cy="29520"/>
              </p14:xfrm>
            </p:contentPart>
          </mc:Choice>
          <mc:Fallback>
            <p:pic>
              <p:nvPicPr>
                <p:cNvPr id="397" name="Freihand 396">
                  <a:extLst>
                    <a:ext uri="{FF2B5EF4-FFF2-40B4-BE49-F238E27FC236}">
                      <a16:creationId xmlns:a16="http://schemas.microsoft.com/office/drawing/2014/main" id="{71833620-1B10-4A95-A7CC-CE93DF03D80E}"/>
                    </a:ext>
                  </a:extLst>
                </p:cNvPr>
                <p:cNvPicPr/>
                <p:nvPr/>
              </p:nvPicPr>
              <p:blipFill>
                <a:blip r:embed="rId432"/>
                <a:stretch>
                  <a:fillRect/>
                </a:stretch>
              </p:blipFill>
              <p:spPr>
                <a:xfrm>
                  <a:off x="8970360" y="3540992"/>
                  <a:ext cx="281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98" name="Freihand 397">
                  <a:extLst>
                    <a:ext uri="{FF2B5EF4-FFF2-40B4-BE49-F238E27FC236}">
                      <a16:creationId xmlns:a16="http://schemas.microsoft.com/office/drawing/2014/main" id="{B484BC82-64F2-4FDB-A762-06B8A5BD2EA2}"/>
                    </a:ext>
                  </a:extLst>
                </p14:cNvPr>
                <p14:cNvContentPartPr/>
                <p14:nvPr/>
              </p14:nvContentPartPr>
              <p14:xfrm>
                <a:off x="9210840" y="3475832"/>
                <a:ext cx="225720" cy="191880"/>
              </p14:xfrm>
            </p:contentPart>
          </mc:Choice>
          <mc:Fallback>
            <p:pic>
              <p:nvPicPr>
                <p:cNvPr id="398" name="Freihand 397">
                  <a:extLst>
                    <a:ext uri="{FF2B5EF4-FFF2-40B4-BE49-F238E27FC236}">
                      <a16:creationId xmlns:a16="http://schemas.microsoft.com/office/drawing/2014/main" id="{B484BC82-64F2-4FDB-A762-06B8A5BD2EA2}"/>
                    </a:ext>
                  </a:extLst>
                </p:cNvPr>
                <p:cNvPicPr/>
                <p:nvPr/>
              </p:nvPicPr>
              <p:blipFill>
                <a:blip r:embed="rId434"/>
                <a:stretch>
                  <a:fillRect/>
                </a:stretch>
              </p:blipFill>
              <p:spPr>
                <a:xfrm>
                  <a:off x="9206520" y="3471512"/>
                  <a:ext cx="234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00" name="Freihand 399">
                  <a:extLst>
                    <a:ext uri="{FF2B5EF4-FFF2-40B4-BE49-F238E27FC236}">
                      <a16:creationId xmlns:a16="http://schemas.microsoft.com/office/drawing/2014/main" id="{7169D524-AFA1-4FE8-A7C2-FE137E50FF58}"/>
                    </a:ext>
                  </a:extLst>
                </p14:cNvPr>
                <p14:cNvContentPartPr/>
                <p14:nvPr/>
              </p14:nvContentPartPr>
              <p14:xfrm>
                <a:off x="9698640" y="3432992"/>
                <a:ext cx="202680" cy="156960"/>
              </p14:xfrm>
            </p:contentPart>
          </mc:Choice>
          <mc:Fallback>
            <p:pic>
              <p:nvPicPr>
                <p:cNvPr id="400" name="Freihand 399">
                  <a:extLst>
                    <a:ext uri="{FF2B5EF4-FFF2-40B4-BE49-F238E27FC236}">
                      <a16:creationId xmlns:a16="http://schemas.microsoft.com/office/drawing/2014/main" id="{7169D524-AFA1-4FE8-A7C2-FE137E50FF58}"/>
                    </a:ext>
                  </a:extLst>
                </p:cNvPr>
                <p:cNvPicPr/>
                <p:nvPr/>
              </p:nvPicPr>
              <p:blipFill>
                <a:blip r:embed="rId436"/>
                <a:stretch>
                  <a:fillRect/>
                </a:stretch>
              </p:blipFill>
              <p:spPr>
                <a:xfrm>
                  <a:off x="9694320" y="3428672"/>
                  <a:ext cx="211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01" name="Freihand 400">
                  <a:extLst>
                    <a:ext uri="{FF2B5EF4-FFF2-40B4-BE49-F238E27FC236}">
                      <a16:creationId xmlns:a16="http://schemas.microsoft.com/office/drawing/2014/main" id="{A8C1BACA-BE3D-4402-A043-93F770A6621C}"/>
                    </a:ext>
                  </a:extLst>
                </p14:cNvPr>
                <p14:cNvContentPartPr/>
                <p14:nvPr/>
              </p14:nvContentPartPr>
              <p14:xfrm>
                <a:off x="9900240" y="3425432"/>
                <a:ext cx="93960" cy="129960"/>
              </p14:xfrm>
            </p:contentPart>
          </mc:Choice>
          <mc:Fallback>
            <p:pic>
              <p:nvPicPr>
                <p:cNvPr id="401" name="Freihand 400">
                  <a:extLst>
                    <a:ext uri="{FF2B5EF4-FFF2-40B4-BE49-F238E27FC236}">
                      <a16:creationId xmlns:a16="http://schemas.microsoft.com/office/drawing/2014/main" id="{A8C1BACA-BE3D-4402-A043-93F770A6621C}"/>
                    </a:ext>
                  </a:extLst>
                </p:cNvPr>
                <p:cNvPicPr/>
                <p:nvPr/>
              </p:nvPicPr>
              <p:blipFill>
                <a:blip r:embed="rId438"/>
                <a:stretch>
                  <a:fillRect/>
                </a:stretch>
              </p:blipFill>
              <p:spPr>
                <a:xfrm>
                  <a:off x="9895920" y="3421112"/>
                  <a:ext cx="102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02" name="Freihand 401">
                  <a:extLst>
                    <a:ext uri="{FF2B5EF4-FFF2-40B4-BE49-F238E27FC236}">
                      <a16:creationId xmlns:a16="http://schemas.microsoft.com/office/drawing/2014/main" id="{209D2C7F-62E5-4324-9233-D35F13D35E1E}"/>
                    </a:ext>
                  </a:extLst>
                </p14:cNvPr>
                <p14:cNvContentPartPr/>
                <p14:nvPr/>
              </p14:nvContentPartPr>
              <p14:xfrm>
                <a:off x="10021560" y="3342632"/>
                <a:ext cx="532800" cy="198360"/>
              </p14:xfrm>
            </p:contentPart>
          </mc:Choice>
          <mc:Fallback>
            <p:pic>
              <p:nvPicPr>
                <p:cNvPr id="402" name="Freihand 401">
                  <a:extLst>
                    <a:ext uri="{FF2B5EF4-FFF2-40B4-BE49-F238E27FC236}">
                      <a16:creationId xmlns:a16="http://schemas.microsoft.com/office/drawing/2014/main" id="{209D2C7F-62E5-4324-9233-D35F13D35E1E}"/>
                    </a:ext>
                  </a:extLst>
                </p:cNvPr>
                <p:cNvPicPr/>
                <p:nvPr/>
              </p:nvPicPr>
              <p:blipFill>
                <a:blip r:embed="rId440"/>
                <a:stretch>
                  <a:fillRect/>
                </a:stretch>
              </p:blipFill>
              <p:spPr>
                <a:xfrm>
                  <a:off x="10017240" y="3338312"/>
                  <a:ext cx="541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03" name="Freihand 402">
                  <a:extLst>
                    <a:ext uri="{FF2B5EF4-FFF2-40B4-BE49-F238E27FC236}">
                      <a16:creationId xmlns:a16="http://schemas.microsoft.com/office/drawing/2014/main" id="{C012B601-EED8-4282-B11A-848E9C8C2552}"/>
                    </a:ext>
                  </a:extLst>
                </p14:cNvPr>
                <p14:cNvContentPartPr/>
                <p14:nvPr/>
              </p14:nvContentPartPr>
              <p14:xfrm>
                <a:off x="10460040" y="3262712"/>
                <a:ext cx="21600" cy="17280"/>
              </p14:xfrm>
            </p:contentPart>
          </mc:Choice>
          <mc:Fallback>
            <p:pic>
              <p:nvPicPr>
                <p:cNvPr id="403" name="Freihand 402">
                  <a:extLst>
                    <a:ext uri="{FF2B5EF4-FFF2-40B4-BE49-F238E27FC236}">
                      <a16:creationId xmlns:a16="http://schemas.microsoft.com/office/drawing/2014/main" id="{C012B601-EED8-4282-B11A-848E9C8C2552}"/>
                    </a:ext>
                  </a:extLst>
                </p:cNvPr>
                <p:cNvPicPr/>
                <p:nvPr/>
              </p:nvPicPr>
              <p:blipFill>
                <a:blip r:embed="rId442"/>
                <a:stretch>
                  <a:fillRect/>
                </a:stretch>
              </p:blipFill>
              <p:spPr>
                <a:xfrm>
                  <a:off x="10455720" y="3258392"/>
                  <a:ext cx="30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05" name="Freihand 404">
                  <a:extLst>
                    <a:ext uri="{FF2B5EF4-FFF2-40B4-BE49-F238E27FC236}">
                      <a16:creationId xmlns:a16="http://schemas.microsoft.com/office/drawing/2014/main" id="{A21AE7EC-7BA0-4DF0-B7C6-B0DD8BB32F46}"/>
                    </a:ext>
                  </a:extLst>
                </p14:cNvPr>
                <p14:cNvContentPartPr/>
                <p14:nvPr/>
              </p14:nvContentPartPr>
              <p14:xfrm>
                <a:off x="10726800" y="3380432"/>
                <a:ext cx="201240" cy="77760"/>
              </p14:xfrm>
            </p:contentPart>
          </mc:Choice>
          <mc:Fallback>
            <p:pic>
              <p:nvPicPr>
                <p:cNvPr id="405" name="Freihand 404">
                  <a:extLst>
                    <a:ext uri="{FF2B5EF4-FFF2-40B4-BE49-F238E27FC236}">
                      <a16:creationId xmlns:a16="http://schemas.microsoft.com/office/drawing/2014/main" id="{A21AE7EC-7BA0-4DF0-B7C6-B0DD8BB32F46}"/>
                    </a:ext>
                  </a:extLst>
                </p:cNvPr>
                <p:cNvPicPr/>
                <p:nvPr/>
              </p:nvPicPr>
              <p:blipFill>
                <a:blip r:embed="rId444"/>
                <a:stretch>
                  <a:fillRect/>
                </a:stretch>
              </p:blipFill>
              <p:spPr>
                <a:xfrm>
                  <a:off x="10722480" y="3376112"/>
                  <a:ext cx="20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06" name="Freihand 405">
                  <a:extLst>
                    <a:ext uri="{FF2B5EF4-FFF2-40B4-BE49-F238E27FC236}">
                      <a16:creationId xmlns:a16="http://schemas.microsoft.com/office/drawing/2014/main" id="{9D9EB224-E247-4225-BBBE-C028424C42B6}"/>
                    </a:ext>
                  </a:extLst>
                </p14:cNvPr>
                <p14:cNvContentPartPr/>
                <p14:nvPr/>
              </p14:nvContentPartPr>
              <p14:xfrm>
                <a:off x="10936320" y="3296192"/>
                <a:ext cx="44640" cy="28080"/>
              </p14:xfrm>
            </p:contentPart>
          </mc:Choice>
          <mc:Fallback>
            <p:pic>
              <p:nvPicPr>
                <p:cNvPr id="406" name="Freihand 405">
                  <a:extLst>
                    <a:ext uri="{FF2B5EF4-FFF2-40B4-BE49-F238E27FC236}">
                      <a16:creationId xmlns:a16="http://schemas.microsoft.com/office/drawing/2014/main" id="{9D9EB224-E247-4225-BBBE-C028424C42B6}"/>
                    </a:ext>
                  </a:extLst>
                </p:cNvPr>
                <p:cNvPicPr/>
                <p:nvPr/>
              </p:nvPicPr>
              <p:blipFill>
                <a:blip r:embed="rId446"/>
                <a:stretch>
                  <a:fillRect/>
                </a:stretch>
              </p:blipFill>
              <p:spPr>
                <a:xfrm>
                  <a:off x="10932000" y="3291872"/>
                  <a:ext cx="53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07" name="Freihand 406">
                  <a:extLst>
                    <a:ext uri="{FF2B5EF4-FFF2-40B4-BE49-F238E27FC236}">
                      <a16:creationId xmlns:a16="http://schemas.microsoft.com/office/drawing/2014/main" id="{E248FD24-130C-4BBE-AB07-A6CB972D2532}"/>
                    </a:ext>
                  </a:extLst>
                </p14:cNvPr>
                <p14:cNvContentPartPr/>
                <p14:nvPr/>
              </p14:nvContentPartPr>
              <p14:xfrm>
                <a:off x="10968720" y="3344072"/>
                <a:ext cx="78120" cy="76320"/>
              </p14:xfrm>
            </p:contentPart>
          </mc:Choice>
          <mc:Fallback>
            <p:pic>
              <p:nvPicPr>
                <p:cNvPr id="407" name="Freihand 406">
                  <a:extLst>
                    <a:ext uri="{FF2B5EF4-FFF2-40B4-BE49-F238E27FC236}">
                      <a16:creationId xmlns:a16="http://schemas.microsoft.com/office/drawing/2014/main" id="{E248FD24-130C-4BBE-AB07-A6CB972D2532}"/>
                    </a:ext>
                  </a:extLst>
                </p:cNvPr>
                <p:cNvPicPr/>
                <p:nvPr/>
              </p:nvPicPr>
              <p:blipFill>
                <a:blip r:embed="rId448"/>
                <a:stretch>
                  <a:fillRect/>
                </a:stretch>
              </p:blipFill>
              <p:spPr>
                <a:xfrm>
                  <a:off x="10964400" y="3339752"/>
                  <a:ext cx="86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08" name="Freihand 407">
                  <a:extLst>
                    <a:ext uri="{FF2B5EF4-FFF2-40B4-BE49-F238E27FC236}">
                      <a16:creationId xmlns:a16="http://schemas.microsoft.com/office/drawing/2014/main" id="{FB1953D9-5D5F-4D85-93E1-1ABF4806CAEB}"/>
                    </a:ext>
                  </a:extLst>
                </p14:cNvPr>
                <p14:cNvContentPartPr/>
                <p14:nvPr/>
              </p14:nvContentPartPr>
              <p14:xfrm>
                <a:off x="11110560" y="3279632"/>
                <a:ext cx="201960" cy="312120"/>
              </p14:xfrm>
            </p:contentPart>
          </mc:Choice>
          <mc:Fallback>
            <p:pic>
              <p:nvPicPr>
                <p:cNvPr id="408" name="Freihand 407">
                  <a:extLst>
                    <a:ext uri="{FF2B5EF4-FFF2-40B4-BE49-F238E27FC236}">
                      <a16:creationId xmlns:a16="http://schemas.microsoft.com/office/drawing/2014/main" id="{FB1953D9-5D5F-4D85-93E1-1ABF4806CAEB}"/>
                    </a:ext>
                  </a:extLst>
                </p:cNvPr>
                <p:cNvPicPr/>
                <p:nvPr/>
              </p:nvPicPr>
              <p:blipFill>
                <a:blip r:embed="rId450"/>
                <a:stretch>
                  <a:fillRect/>
                </a:stretch>
              </p:blipFill>
              <p:spPr>
                <a:xfrm>
                  <a:off x="11106240" y="3275312"/>
                  <a:ext cx="2106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09" name="Freihand 408">
                  <a:extLst>
                    <a:ext uri="{FF2B5EF4-FFF2-40B4-BE49-F238E27FC236}">
                      <a16:creationId xmlns:a16="http://schemas.microsoft.com/office/drawing/2014/main" id="{379D3643-7100-431C-B2CC-B35BE622917C}"/>
                    </a:ext>
                  </a:extLst>
                </p14:cNvPr>
                <p14:cNvContentPartPr/>
                <p14:nvPr/>
              </p14:nvContentPartPr>
              <p14:xfrm>
                <a:off x="11336280" y="3277832"/>
                <a:ext cx="111960" cy="133560"/>
              </p14:xfrm>
            </p:contentPart>
          </mc:Choice>
          <mc:Fallback>
            <p:pic>
              <p:nvPicPr>
                <p:cNvPr id="409" name="Freihand 408">
                  <a:extLst>
                    <a:ext uri="{FF2B5EF4-FFF2-40B4-BE49-F238E27FC236}">
                      <a16:creationId xmlns:a16="http://schemas.microsoft.com/office/drawing/2014/main" id="{379D3643-7100-431C-B2CC-B35BE622917C}"/>
                    </a:ext>
                  </a:extLst>
                </p:cNvPr>
                <p:cNvPicPr/>
                <p:nvPr/>
              </p:nvPicPr>
              <p:blipFill>
                <a:blip r:embed="rId452"/>
                <a:stretch>
                  <a:fillRect/>
                </a:stretch>
              </p:blipFill>
              <p:spPr>
                <a:xfrm>
                  <a:off x="11331960" y="3273512"/>
                  <a:ext cx="120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10" name="Freihand 409">
                  <a:extLst>
                    <a:ext uri="{FF2B5EF4-FFF2-40B4-BE49-F238E27FC236}">
                      <a16:creationId xmlns:a16="http://schemas.microsoft.com/office/drawing/2014/main" id="{7C2A8A9A-017C-4C71-971F-3C238515713A}"/>
                    </a:ext>
                  </a:extLst>
                </p14:cNvPr>
                <p14:cNvContentPartPr/>
                <p14:nvPr/>
              </p14:nvContentPartPr>
              <p14:xfrm>
                <a:off x="11445360" y="3204032"/>
                <a:ext cx="505800" cy="196560"/>
              </p14:xfrm>
            </p:contentPart>
          </mc:Choice>
          <mc:Fallback>
            <p:pic>
              <p:nvPicPr>
                <p:cNvPr id="410" name="Freihand 409">
                  <a:extLst>
                    <a:ext uri="{FF2B5EF4-FFF2-40B4-BE49-F238E27FC236}">
                      <a16:creationId xmlns:a16="http://schemas.microsoft.com/office/drawing/2014/main" id="{7C2A8A9A-017C-4C71-971F-3C238515713A}"/>
                    </a:ext>
                  </a:extLst>
                </p:cNvPr>
                <p:cNvPicPr/>
                <p:nvPr/>
              </p:nvPicPr>
              <p:blipFill>
                <a:blip r:embed="rId454"/>
                <a:stretch>
                  <a:fillRect/>
                </a:stretch>
              </p:blipFill>
              <p:spPr>
                <a:xfrm>
                  <a:off x="11441040" y="3199712"/>
                  <a:ext cx="514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12" name="Freihand 411">
                  <a:extLst>
                    <a:ext uri="{FF2B5EF4-FFF2-40B4-BE49-F238E27FC236}">
                      <a16:creationId xmlns:a16="http://schemas.microsoft.com/office/drawing/2014/main" id="{AF4068AC-8FBF-46C1-B28D-BB7C45392F62}"/>
                    </a:ext>
                  </a:extLst>
                </p14:cNvPr>
                <p14:cNvContentPartPr/>
                <p14:nvPr/>
              </p14:nvContentPartPr>
              <p14:xfrm>
                <a:off x="8186280" y="3794792"/>
                <a:ext cx="286200" cy="122760"/>
              </p14:xfrm>
            </p:contentPart>
          </mc:Choice>
          <mc:Fallback>
            <p:pic>
              <p:nvPicPr>
                <p:cNvPr id="412" name="Freihand 411">
                  <a:extLst>
                    <a:ext uri="{FF2B5EF4-FFF2-40B4-BE49-F238E27FC236}">
                      <a16:creationId xmlns:a16="http://schemas.microsoft.com/office/drawing/2014/main" id="{AF4068AC-8FBF-46C1-B28D-BB7C45392F62}"/>
                    </a:ext>
                  </a:extLst>
                </p:cNvPr>
                <p:cNvPicPr/>
                <p:nvPr/>
              </p:nvPicPr>
              <p:blipFill>
                <a:blip r:embed="rId456"/>
                <a:stretch>
                  <a:fillRect/>
                </a:stretch>
              </p:blipFill>
              <p:spPr>
                <a:xfrm>
                  <a:off x="8181960" y="3790472"/>
                  <a:ext cx="29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13" name="Freihand 412">
                  <a:extLst>
                    <a:ext uri="{FF2B5EF4-FFF2-40B4-BE49-F238E27FC236}">
                      <a16:creationId xmlns:a16="http://schemas.microsoft.com/office/drawing/2014/main" id="{FEDE8DAF-F9CA-406A-8DF6-56A8916D9C85}"/>
                    </a:ext>
                  </a:extLst>
                </p14:cNvPr>
                <p14:cNvContentPartPr/>
                <p14:nvPr/>
              </p14:nvContentPartPr>
              <p14:xfrm>
                <a:off x="8481120" y="3747992"/>
                <a:ext cx="87480" cy="142920"/>
              </p14:xfrm>
            </p:contentPart>
          </mc:Choice>
          <mc:Fallback>
            <p:pic>
              <p:nvPicPr>
                <p:cNvPr id="413" name="Freihand 412">
                  <a:extLst>
                    <a:ext uri="{FF2B5EF4-FFF2-40B4-BE49-F238E27FC236}">
                      <a16:creationId xmlns:a16="http://schemas.microsoft.com/office/drawing/2014/main" id="{FEDE8DAF-F9CA-406A-8DF6-56A8916D9C85}"/>
                    </a:ext>
                  </a:extLst>
                </p:cNvPr>
                <p:cNvPicPr/>
                <p:nvPr/>
              </p:nvPicPr>
              <p:blipFill>
                <a:blip r:embed="rId458"/>
                <a:stretch>
                  <a:fillRect/>
                </a:stretch>
              </p:blipFill>
              <p:spPr>
                <a:xfrm>
                  <a:off x="8476800" y="3743672"/>
                  <a:ext cx="96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15" name="Freihand 414">
                  <a:extLst>
                    <a:ext uri="{FF2B5EF4-FFF2-40B4-BE49-F238E27FC236}">
                      <a16:creationId xmlns:a16="http://schemas.microsoft.com/office/drawing/2014/main" id="{B3D04324-E6EE-4053-9E6D-7341D997E858}"/>
                    </a:ext>
                  </a:extLst>
                </p14:cNvPr>
                <p14:cNvContentPartPr/>
                <p14:nvPr/>
              </p14:nvContentPartPr>
              <p14:xfrm>
                <a:off x="8740320" y="3766352"/>
                <a:ext cx="149400" cy="101880"/>
              </p14:xfrm>
            </p:contentPart>
          </mc:Choice>
          <mc:Fallback>
            <p:pic>
              <p:nvPicPr>
                <p:cNvPr id="415" name="Freihand 414">
                  <a:extLst>
                    <a:ext uri="{FF2B5EF4-FFF2-40B4-BE49-F238E27FC236}">
                      <a16:creationId xmlns:a16="http://schemas.microsoft.com/office/drawing/2014/main" id="{B3D04324-E6EE-4053-9E6D-7341D997E858}"/>
                    </a:ext>
                  </a:extLst>
                </p:cNvPr>
                <p:cNvPicPr/>
                <p:nvPr/>
              </p:nvPicPr>
              <p:blipFill>
                <a:blip r:embed="rId460"/>
                <a:stretch>
                  <a:fillRect/>
                </a:stretch>
              </p:blipFill>
              <p:spPr>
                <a:xfrm>
                  <a:off x="8736000" y="3762032"/>
                  <a:ext cx="158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16" name="Freihand 415">
                  <a:extLst>
                    <a:ext uri="{FF2B5EF4-FFF2-40B4-BE49-F238E27FC236}">
                      <a16:creationId xmlns:a16="http://schemas.microsoft.com/office/drawing/2014/main" id="{870B3542-498D-46AF-A54C-8204361D7D72}"/>
                    </a:ext>
                  </a:extLst>
                </p14:cNvPr>
                <p14:cNvContentPartPr/>
                <p14:nvPr/>
              </p14:nvContentPartPr>
              <p14:xfrm>
                <a:off x="8908080" y="3731072"/>
                <a:ext cx="112320" cy="120240"/>
              </p14:xfrm>
            </p:contentPart>
          </mc:Choice>
          <mc:Fallback>
            <p:pic>
              <p:nvPicPr>
                <p:cNvPr id="416" name="Freihand 415">
                  <a:extLst>
                    <a:ext uri="{FF2B5EF4-FFF2-40B4-BE49-F238E27FC236}">
                      <a16:creationId xmlns:a16="http://schemas.microsoft.com/office/drawing/2014/main" id="{870B3542-498D-46AF-A54C-8204361D7D72}"/>
                    </a:ext>
                  </a:extLst>
                </p:cNvPr>
                <p:cNvPicPr/>
                <p:nvPr/>
              </p:nvPicPr>
              <p:blipFill>
                <a:blip r:embed="rId462"/>
                <a:stretch>
                  <a:fillRect/>
                </a:stretch>
              </p:blipFill>
              <p:spPr>
                <a:xfrm>
                  <a:off x="8903760" y="3726752"/>
                  <a:ext cx="120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17" name="Freihand 416">
                  <a:extLst>
                    <a:ext uri="{FF2B5EF4-FFF2-40B4-BE49-F238E27FC236}">
                      <a16:creationId xmlns:a16="http://schemas.microsoft.com/office/drawing/2014/main" id="{0981F785-3C11-48EE-A4AF-18991B6D213E}"/>
                    </a:ext>
                  </a:extLst>
                </p14:cNvPr>
                <p14:cNvContentPartPr/>
                <p14:nvPr/>
              </p14:nvContentPartPr>
              <p14:xfrm>
                <a:off x="8901600" y="3729632"/>
                <a:ext cx="191880" cy="137160"/>
              </p14:xfrm>
            </p:contentPart>
          </mc:Choice>
          <mc:Fallback>
            <p:pic>
              <p:nvPicPr>
                <p:cNvPr id="417" name="Freihand 416">
                  <a:extLst>
                    <a:ext uri="{FF2B5EF4-FFF2-40B4-BE49-F238E27FC236}">
                      <a16:creationId xmlns:a16="http://schemas.microsoft.com/office/drawing/2014/main" id="{0981F785-3C11-48EE-A4AF-18991B6D213E}"/>
                    </a:ext>
                  </a:extLst>
                </p:cNvPr>
                <p:cNvPicPr/>
                <p:nvPr/>
              </p:nvPicPr>
              <p:blipFill>
                <a:blip r:embed="rId464"/>
                <a:stretch>
                  <a:fillRect/>
                </a:stretch>
              </p:blipFill>
              <p:spPr>
                <a:xfrm>
                  <a:off x="8897280" y="3725312"/>
                  <a:ext cx="200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18" name="Freihand 417">
                  <a:extLst>
                    <a:ext uri="{FF2B5EF4-FFF2-40B4-BE49-F238E27FC236}">
                      <a16:creationId xmlns:a16="http://schemas.microsoft.com/office/drawing/2014/main" id="{106C5324-81B9-4C02-A56E-2E43E96866D6}"/>
                    </a:ext>
                  </a:extLst>
                </p14:cNvPr>
                <p14:cNvContentPartPr/>
                <p14:nvPr/>
              </p14:nvContentPartPr>
              <p14:xfrm>
                <a:off x="9034440" y="3747992"/>
                <a:ext cx="182880" cy="172080"/>
              </p14:xfrm>
            </p:contentPart>
          </mc:Choice>
          <mc:Fallback>
            <p:pic>
              <p:nvPicPr>
                <p:cNvPr id="418" name="Freihand 417">
                  <a:extLst>
                    <a:ext uri="{FF2B5EF4-FFF2-40B4-BE49-F238E27FC236}">
                      <a16:creationId xmlns:a16="http://schemas.microsoft.com/office/drawing/2014/main" id="{106C5324-81B9-4C02-A56E-2E43E96866D6}"/>
                    </a:ext>
                  </a:extLst>
                </p:cNvPr>
                <p:cNvPicPr/>
                <p:nvPr/>
              </p:nvPicPr>
              <p:blipFill>
                <a:blip r:embed="rId466"/>
                <a:stretch>
                  <a:fillRect/>
                </a:stretch>
              </p:blipFill>
              <p:spPr>
                <a:xfrm>
                  <a:off x="9030120" y="3743672"/>
                  <a:ext cx="191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19" name="Freihand 418">
                  <a:extLst>
                    <a:ext uri="{FF2B5EF4-FFF2-40B4-BE49-F238E27FC236}">
                      <a16:creationId xmlns:a16="http://schemas.microsoft.com/office/drawing/2014/main" id="{50844EDC-532B-49F1-BC90-4B9E0D11D832}"/>
                    </a:ext>
                  </a:extLst>
                </p14:cNvPr>
                <p14:cNvContentPartPr/>
                <p14:nvPr/>
              </p14:nvContentPartPr>
              <p14:xfrm>
                <a:off x="9484440" y="3724232"/>
                <a:ext cx="411480" cy="124560"/>
              </p14:xfrm>
            </p:contentPart>
          </mc:Choice>
          <mc:Fallback>
            <p:pic>
              <p:nvPicPr>
                <p:cNvPr id="419" name="Freihand 418">
                  <a:extLst>
                    <a:ext uri="{FF2B5EF4-FFF2-40B4-BE49-F238E27FC236}">
                      <a16:creationId xmlns:a16="http://schemas.microsoft.com/office/drawing/2014/main" id="{50844EDC-532B-49F1-BC90-4B9E0D11D832}"/>
                    </a:ext>
                  </a:extLst>
                </p:cNvPr>
                <p:cNvPicPr/>
                <p:nvPr/>
              </p:nvPicPr>
              <p:blipFill>
                <a:blip r:embed="rId468"/>
                <a:stretch>
                  <a:fillRect/>
                </a:stretch>
              </p:blipFill>
              <p:spPr>
                <a:xfrm>
                  <a:off x="9480120" y="3719912"/>
                  <a:ext cx="420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20" name="Freihand 419">
                  <a:extLst>
                    <a:ext uri="{FF2B5EF4-FFF2-40B4-BE49-F238E27FC236}">
                      <a16:creationId xmlns:a16="http://schemas.microsoft.com/office/drawing/2014/main" id="{43A3CE3E-4A2B-414F-8E0A-6CDCAE90E558}"/>
                    </a:ext>
                  </a:extLst>
                </p14:cNvPr>
                <p14:cNvContentPartPr/>
                <p14:nvPr/>
              </p14:nvContentPartPr>
              <p14:xfrm>
                <a:off x="9881520" y="3674552"/>
                <a:ext cx="44640" cy="61200"/>
              </p14:xfrm>
            </p:contentPart>
          </mc:Choice>
          <mc:Fallback>
            <p:pic>
              <p:nvPicPr>
                <p:cNvPr id="420" name="Freihand 419">
                  <a:extLst>
                    <a:ext uri="{FF2B5EF4-FFF2-40B4-BE49-F238E27FC236}">
                      <a16:creationId xmlns:a16="http://schemas.microsoft.com/office/drawing/2014/main" id="{43A3CE3E-4A2B-414F-8E0A-6CDCAE90E558}"/>
                    </a:ext>
                  </a:extLst>
                </p:cNvPr>
                <p:cNvPicPr/>
                <p:nvPr/>
              </p:nvPicPr>
              <p:blipFill>
                <a:blip r:embed="rId470"/>
                <a:stretch>
                  <a:fillRect/>
                </a:stretch>
              </p:blipFill>
              <p:spPr>
                <a:xfrm>
                  <a:off x="9877200" y="3670232"/>
                  <a:ext cx="53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21" name="Freihand 420">
                  <a:extLst>
                    <a:ext uri="{FF2B5EF4-FFF2-40B4-BE49-F238E27FC236}">
                      <a16:creationId xmlns:a16="http://schemas.microsoft.com/office/drawing/2014/main" id="{1AB4D822-335D-4CBB-AAB9-5D4ECC6DEA04}"/>
                    </a:ext>
                  </a:extLst>
                </p14:cNvPr>
                <p14:cNvContentPartPr/>
                <p14:nvPr/>
              </p14:nvContentPartPr>
              <p14:xfrm>
                <a:off x="9936600" y="3741872"/>
                <a:ext cx="106200" cy="88920"/>
              </p14:xfrm>
            </p:contentPart>
          </mc:Choice>
          <mc:Fallback>
            <p:pic>
              <p:nvPicPr>
                <p:cNvPr id="421" name="Freihand 420">
                  <a:extLst>
                    <a:ext uri="{FF2B5EF4-FFF2-40B4-BE49-F238E27FC236}">
                      <a16:creationId xmlns:a16="http://schemas.microsoft.com/office/drawing/2014/main" id="{1AB4D822-335D-4CBB-AAB9-5D4ECC6DEA04}"/>
                    </a:ext>
                  </a:extLst>
                </p:cNvPr>
                <p:cNvPicPr/>
                <p:nvPr/>
              </p:nvPicPr>
              <p:blipFill>
                <a:blip r:embed="rId472"/>
                <a:stretch>
                  <a:fillRect/>
                </a:stretch>
              </p:blipFill>
              <p:spPr>
                <a:xfrm>
                  <a:off x="9932280" y="3737552"/>
                  <a:ext cx="114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22" name="Freihand 421">
                  <a:extLst>
                    <a:ext uri="{FF2B5EF4-FFF2-40B4-BE49-F238E27FC236}">
                      <a16:creationId xmlns:a16="http://schemas.microsoft.com/office/drawing/2014/main" id="{9177C8A1-8E09-4FD0-9D64-C7903A2378CB}"/>
                    </a:ext>
                  </a:extLst>
                </p14:cNvPr>
                <p14:cNvContentPartPr/>
                <p14:nvPr/>
              </p14:nvContentPartPr>
              <p14:xfrm>
                <a:off x="10291200" y="3718472"/>
                <a:ext cx="222120" cy="121320"/>
              </p14:xfrm>
            </p:contentPart>
          </mc:Choice>
          <mc:Fallback>
            <p:pic>
              <p:nvPicPr>
                <p:cNvPr id="422" name="Freihand 421">
                  <a:extLst>
                    <a:ext uri="{FF2B5EF4-FFF2-40B4-BE49-F238E27FC236}">
                      <a16:creationId xmlns:a16="http://schemas.microsoft.com/office/drawing/2014/main" id="{9177C8A1-8E09-4FD0-9D64-C7903A2378CB}"/>
                    </a:ext>
                  </a:extLst>
                </p:cNvPr>
                <p:cNvPicPr/>
                <p:nvPr/>
              </p:nvPicPr>
              <p:blipFill>
                <a:blip r:embed="rId474"/>
                <a:stretch>
                  <a:fillRect/>
                </a:stretch>
              </p:blipFill>
              <p:spPr>
                <a:xfrm>
                  <a:off x="10286880" y="3714152"/>
                  <a:ext cx="230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23" name="Freihand 422">
                  <a:extLst>
                    <a:ext uri="{FF2B5EF4-FFF2-40B4-BE49-F238E27FC236}">
                      <a16:creationId xmlns:a16="http://schemas.microsoft.com/office/drawing/2014/main" id="{F66924BD-7B0A-4B79-9B16-53FB8B5C7F53}"/>
                    </a:ext>
                  </a:extLst>
                </p14:cNvPr>
                <p14:cNvContentPartPr/>
                <p14:nvPr/>
              </p14:nvContentPartPr>
              <p14:xfrm>
                <a:off x="10539240" y="3565472"/>
                <a:ext cx="286920" cy="229680"/>
              </p14:xfrm>
            </p:contentPart>
          </mc:Choice>
          <mc:Fallback>
            <p:pic>
              <p:nvPicPr>
                <p:cNvPr id="423" name="Freihand 422">
                  <a:extLst>
                    <a:ext uri="{FF2B5EF4-FFF2-40B4-BE49-F238E27FC236}">
                      <a16:creationId xmlns:a16="http://schemas.microsoft.com/office/drawing/2014/main" id="{F66924BD-7B0A-4B79-9B16-53FB8B5C7F53}"/>
                    </a:ext>
                  </a:extLst>
                </p:cNvPr>
                <p:cNvPicPr/>
                <p:nvPr/>
              </p:nvPicPr>
              <p:blipFill>
                <a:blip r:embed="rId476"/>
                <a:stretch>
                  <a:fillRect/>
                </a:stretch>
              </p:blipFill>
              <p:spPr>
                <a:xfrm>
                  <a:off x="10534920" y="3561152"/>
                  <a:ext cx="295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24" name="Freihand 423">
                  <a:extLst>
                    <a:ext uri="{FF2B5EF4-FFF2-40B4-BE49-F238E27FC236}">
                      <a16:creationId xmlns:a16="http://schemas.microsoft.com/office/drawing/2014/main" id="{C0CDAA4E-4EE7-405D-A8EB-CF93C2D95FB8}"/>
                    </a:ext>
                  </a:extLst>
                </p14:cNvPr>
                <p14:cNvContentPartPr/>
                <p14:nvPr/>
              </p14:nvContentPartPr>
              <p14:xfrm>
                <a:off x="10251600" y="3575552"/>
                <a:ext cx="152640" cy="315360"/>
              </p14:xfrm>
            </p:contentPart>
          </mc:Choice>
          <mc:Fallback>
            <p:pic>
              <p:nvPicPr>
                <p:cNvPr id="424" name="Freihand 423">
                  <a:extLst>
                    <a:ext uri="{FF2B5EF4-FFF2-40B4-BE49-F238E27FC236}">
                      <a16:creationId xmlns:a16="http://schemas.microsoft.com/office/drawing/2014/main" id="{C0CDAA4E-4EE7-405D-A8EB-CF93C2D95FB8}"/>
                    </a:ext>
                  </a:extLst>
                </p:cNvPr>
                <p:cNvPicPr/>
                <p:nvPr/>
              </p:nvPicPr>
              <p:blipFill>
                <a:blip r:embed="rId478"/>
                <a:stretch>
                  <a:fillRect/>
                </a:stretch>
              </p:blipFill>
              <p:spPr>
                <a:xfrm>
                  <a:off x="10247280" y="3571232"/>
                  <a:ext cx="1612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25" name="Freihand 424">
                  <a:extLst>
                    <a:ext uri="{FF2B5EF4-FFF2-40B4-BE49-F238E27FC236}">
                      <a16:creationId xmlns:a16="http://schemas.microsoft.com/office/drawing/2014/main" id="{3AB37E88-6D9B-45C7-8FBE-DF93D30B5858}"/>
                    </a:ext>
                  </a:extLst>
                </p14:cNvPr>
                <p14:cNvContentPartPr/>
                <p14:nvPr/>
              </p14:nvContentPartPr>
              <p14:xfrm>
                <a:off x="10829040" y="3666992"/>
                <a:ext cx="88920" cy="124560"/>
              </p14:xfrm>
            </p:contentPart>
          </mc:Choice>
          <mc:Fallback>
            <p:pic>
              <p:nvPicPr>
                <p:cNvPr id="425" name="Freihand 424">
                  <a:extLst>
                    <a:ext uri="{FF2B5EF4-FFF2-40B4-BE49-F238E27FC236}">
                      <a16:creationId xmlns:a16="http://schemas.microsoft.com/office/drawing/2014/main" id="{3AB37E88-6D9B-45C7-8FBE-DF93D30B5858}"/>
                    </a:ext>
                  </a:extLst>
                </p:cNvPr>
                <p:cNvPicPr/>
                <p:nvPr/>
              </p:nvPicPr>
              <p:blipFill>
                <a:blip r:embed="rId480"/>
                <a:stretch>
                  <a:fillRect/>
                </a:stretch>
              </p:blipFill>
              <p:spPr>
                <a:xfrm>
                  <a:off x="10824720" y="3662672"/>
                  <a:ext cx="97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26" name="Freihand 425">
                  <a:extLst>
                    <a:ext uri="{FF2B5EF4-FFF2-40B4-BE49-F238E27FC236}">
                      <a16:creationId xmlns:a16="http://schemas.microsoft.com/office/drawing/2014/main" id="{8111202B-0513-4FB5-AA1E-6A6CC02D75BB}"/>
                    </a:ext>
                  </a:extLst>
                </p14:cNvPr>
                <p14:cNvContentPartPr/>
                <p14:nvPr/>
              </p14:nvContentPartPr>
              <p14:xfrm>
                <a:off x="10953600" y="3648992"/>
                <a:ext cx="341640" cy="126000"/>
              </p14:xfrm>
            </p:contentPart>
          </mc:Choice>
          <mc:Fallback>
            <p:pic>
              <p:nvPicPr>
                <p:cNvPr id="426" name="Freihand 425">
                  <a:extLst>
                    <a:ext uri="{FF2B5EF4-FFF2-40B4-BE49-F238E27FC236}">
                      <a16:creationId xmlns:a16="http://schemas.microsoft.com/office/drawing/2014/main" id="{8111202B-0513-4FB5-AA1E-6A6CC02D75BB}"/>
                    </a:ext>
                  </a:extLst>
                </p:cNvPr>
                <p:cNvPicPr/>
                <p:nvPr/>
              </p:nvPicPr>
              <p:blipFill>
                <a:blip r:embed="rId482"/>
                <a:stretch>
                  <a:fillRect/>
                </a:stretch>
              </p:blipFill>
              <p:spPr>
                <a:xfrm>
                  <a:off x="10949280" y="3644672"/>
                  <a:ext cx="350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27" name="Freihand 426">
                  <a:extLst>
                    <a:ext uri="{FF2B5EF4-FFF2-40B4-BE49-F238E27FC236}">
                      <a16:creationId xmlns:a16="http://schemas.microsoft.com/office/drawing/2014/main" id="{2FC85EB1-9F8E-40EF-9C95-6C4DB144AB62}"/>
                    </a:ext>
                  </a:extLst>
                </p14:cNvPr>
                <p14:cNvContentPartPr/>
                <p14:nvPr/>
              </p14:nvContentPartPr>
              <p14:xfrm>
                <a:off x="11330160" y="3559352"/>
                <a:ext cx="299520" cy="186840"/>
              </p14:xfrm>
            </p:contentPart>
          </mc:Choice>
          <mc:Fallback>
            <p:pic>
              <p:nvPicPr>
                <p:cNvPr id="427" name="Freihand 426">
                  <a:extLst>
                    <a:ext uri="{FF2B5EF4-FFF2-40B4-BE49-F238E27FC236}">
                      <a16:creationId xmlns:a16="http://schemas.microsoft.com/office/drawing/2014/main" id="{2FC85EB1-9F8E-40EF-9C95-6C4DB144AB62}"/>
                    </a:ext>
                  </a:extLst>
                </p:cNvPr>
                <p:cNvPicPr/>
                <p:nvPr/>
              </p:nvPicPr>
              <p:blipFill>
                <a:blip r:embed="rId484"/>
                <a:stretch>
                  <a:fillRect/>
                </a:stretch>
              </p:blipFill>
              <p:spPr>
                <a:xfrm>
                  <a:off x="11325840" y="3555032"/>
                  <a:ext cx="308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28" name="Freihand 427">
                  <a:extLst>
                    <a:ext uri="{FF2B5EF4-FFF2-40B4-BE49-F238E27FC236}">
                      <a16:creationId xmlns:a16="http://schemas.microsoft.com/office/drawing/2014/main" id="{DE4FAF3E-9D01-44E0-BE1C-605F1BCA125C}"/>
                    </a:ext>
                  </a:extLst>
                </p14:cNvPr>
                <p14:cNvContentPartPr/>
                <p14:nvPr/>
              </p14:nvContentPartPr>
              <p14:xfrm>
                <a:off x="11611320" y="3529832"/>
                <a:ext cx="360" cy="360"/>
              </p14:xfrm>
            </p:contentPart>
          </mc:Choice>
          <mc:Fallback>
            <p:pic>
              <p:nvPicPr>
                <p:cNvPr id="428" name="Freihand 427">
                  <a:extLst>
                    <a:ext uri="{FF2B5EF4-FFF2-40B4-BE49-F238E27FC236}">
                      <a16:creationId xmlns:a16="http://schemas.microsoft.com/office/drawing/2014/main" id="{DE4FAF3E-9D01-44E0-BE1C-605F1BCA125C}"/>
                    </a:ext>
                  </a:extLst>
                </p:cNvPr>
                <p:cNvPicPr/>
                <p:nvPr/>
              </p:nvPicPr>
              <p:blipFill>
                <a:blip r:embed="rId6"/>
                <a:stretch>
                  <a:fillRect/>
                </a:stretch>
              </p:blipFill>
              <p:spPr>
                <a:xfrm>
                  <a:off x="11607000" y="3525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29" name="Freihand 428">
                  <a:extLst>
                    <a:ext uri="{FF2B5EF4-FFF2-40B4-BE49-F238E27FC236}">
                      <a16:creationId xmlns:a16="http://schemas.microsoft.com/office/drawing/2014/main" id="{B7B77B47-E9B0-4785-805D-2FBDA42A8D48}"/>
                    </a:ext>
                  </a:extLst>
                </p14:cNvPr>
                <p14:cNvContentPartPr/>
                <p14:nvPr/>
              </p14:nvContentPartPr>
              <p14:xfrm>
                <a:off x="11684760" y="3508952"/>
                <a:ext cx="367920" cy="333720"/>
              </p14:xfrm>
            </p:contentPart>
          </mc:Choice>
          <mc:Fallback>
            <p:pic>
              <p:nvPicPr>
                <p:cNvPr id="429" name="Freihand 428">
                  <a:extLst>
                    <a:ext uri="{FF2B5EF4-FFF2-40B4-BE49-F238E27FC236}">
                      <a16:creationId xmlns:a16="http://schemas.microsoft.com/office/drawing/2014/main" id="{B7B77B47-E9B0-4785-805D-2FBDA42A8D48}"/>
                    </a:ext>
                  </a:extLst>
                </p:cNvPr>
                <p:cNvPicPr/>
                <p:nvPr/>
              </p:nvPicPr>
              <p:blipFill>
                <a:blip r:embed="rId487"/>
                <a:stretch>
                  <a:fillRect/>
                </a:stretch>
              </p:blipFill>
              <p:spPr>
                <a:xfrm>
                  <a:off x="11680440" y="3504632"/>
                  <a:ext cx="3765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30" name="Freihand 429">
                  <a:extLst>
                    <a:ext uri="{FF2B5EF4-FFF2-40B4-BE49-F238E27FC236}">
                      <a16:creationId xmlns:a16="http://schemas.microsoft.com/office/drawing/2014/main" id="{F15AFC6B-C168-40AA-AC15-969D2DFED306}"/>
                    </a:ext>
                  </a:extLst>
                </p14:cNvPr>
                <p14:cNvContentPartPr/>
                <p14:nvPr/>
              </p14:nvContentPartPr>
              <p14:xfrm>
                <a:off x="9978000" y="3957872"/>
                <a:ext cx="314640" cy="156960"/>
              </p14:xfrm>
            </p:contentPart>
          </mc:Choice>
          <mc:Fallback>
            <p:pic>
              <p:nvPicPr>
                <p:cNvPr id="430" name="Freihand 429">
                  <a:extLst>
                    <a:ext uri="{FF2B5EF4-FFF2-40B4-BE49-F238E27FC236}">
                      <a16:creationId xmlns:a16="http://schemas.microsoft.com/office/drawing/2014/main" id="{F15AFC6B-C168-40AA-AC15-969D2DFED306}"/>
                    </a:ext>
                  </a:extLst>
                </p:cNvPr>
                <p:cNvPicPr/>
                <p:nvPr/>
              </p:nvPicPr>
              <p:blipFill>
                <a:blip r:embed="rId489"/>
                <a:stretch>
                  <a:fillRect/>
                </a:stretch>
              </p:blipFill>
              <p:spPr>
                <a:xfrm>
                  <a:off x="9973680" y="3953552"/>
                  <a:ext cx="323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31" name="Freihand 430">
                  <a:extLst>
                    <a:ext uri="{FF2B5EF4-FFF2-40B4-BE49-F238E27FC236}">
                      <a16:creationId xmlns:a16="http://schemas.microsoft.com/office/drawing/2014/main" id="{07285671-B88E-40EE-9094-AE73DCD3D6A4}"/>
                    </a:ext>
                  </a:extLst>
                </p14:cNvPr>
                <p14:cNvContentPartPr/>
                <p14:nvPr/>
              </p14:nvContentPartPr>
              <p14:xfrm>
                <a:off x="10582440" y="3965792"/>
                <a:ext cx="14400" cy="180720"/>
              </p14:xfrm>
            </p:contentPart>
          </mc:Choice>
          <mc:Fallback>
            <p:pic>
              <p:nvPicPr>
                <p:cNvPr id="431" name="Freihand 430">
                  <a:extLst>
                    <a:ext uri="{FF2B5EF4-FFF2-40B4-BE49-F238E27FC236}">
                      <a16:creationId xmlns:a16="http://schemas.microsoft.com/office/drawing/2014/main" id="{07285671-B88E-40EE-9094-AE73DCD3D6A4}"/>
                    </a:ext>
                  </a:extLst>
                </p:cNvPr>
                <p:cNvPicPr/>
                <p:nvPr/>
              </p:nvPicPr>
              <p:blipFill>
                <a:blip r:embed="rId491"/>
                <a:stretch>
                  <a:fillRect/>
                </a:stretch>
              </p:blipFill>
              <p:spPr>
                <a:xfrm>
                  <a:off x="10578120" y="3961472"/>
                  <a:ext cx="23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32" name="Freihand 431">
                  <a:extLst>
                    <a:ext uri="{FF2B5EF4-FFF2-40B4-BE49-F238E27FC236}">
                      <a16:creationId xmlns:a16="http://schemas.microsoft.com/office/drawing/2014/main" id="{F7BECF0C-E3E6-43AB-A5C1-8888F8DEFA46}"/>
                    </a:ext>
                  </a:extLst>
                </p14:cNvPr>
                <p14:cNvContentPartPr/>
                <p14:nvPr/>
              </p14:nvContentPartPr>
              <p14:xfrm>
                <a:off x="10466520" y="4067312"/>
                <a:ext cx="260640" cy="69840"/>
              </p14:xfrm>
            </p:contentPart>
          </mc:Choice>
          <mc:Fallback>
            <p:pic>
              <p:nvPicPr>
                <p:cNvPr id="432" name="Freihand 431">
                  <a:extLst>
                    <a:ext uri="{FF2B5EF4-FFF2-40B4-BE49-F238E27FC236}">
                      <a16:creationId xmlns:a16="http://schemas.microsoft.com/office/drawing/2014/main" id="{F7BECF0C-E3E6-43AB-A5C1-8888F8DEFA46}"/>
                    </a:ext>
                  </a:extLst>
                </p:cNvPr>
                <p:cNvPicPr/>
                <p:nvPr/>
              </p:nvPicPr>
              <p:blipFill>
                <a:blip r:embed="rId493"/>
                <a:stretch>
                  <a:fillRect/>
                </a:stretch>
              </p:blipFill>
              <p:spPr>
                <a:xfrm>
                  <a:off x="10462200" y="4062992"/>
                  <a:ext cx="269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33" name="Freihand 432">
                  <a:extLst>
                    <a:ext uri="{FF2B5EF4-FFF2-40B4-BE49-F238E27FC236}">
                      <a16:creationId xmlns:a16="http://schemas.microsoft.com/office/drawing/2014/main" id="{9A76D60A-FCE2-4611-90DD-387E7B851D7C}"/>
                    </a:ext>
                  </a:extLst>
                </p14:cNvPr>
                <p14:cNvContentPartPr/>
                <p14:nvPr/>
              </p14:nvContentPartPr>
              <p14:xfrm>
                <a:off x="10501440" y="3938072"/>
                <a:ext cx="199080" cy="28080"/>
              </p14:xfrm>
            </p:contentPart>
          </mc:Choice>
          <mc:Fallback>
            <p:pic>
              <p:nvPicPr>
                <p:cNvPr id="433" name="Freihand 432">
                  <a:extLst>
                    <a:ext uri="{FF2B5EF4-FFF2-40B4-BE49-F238E27FC236}">
                      <a16:creationId xmlns:a16="http://schemas.microsoft.com/office/drawing/2014/main" id="{9A76D60A-FCE2-4611-90DD-387E7B851D7C}"/>
                    </a:ext>
                  </a:extLst>
                </p:cNvPr>
                <p:cNvPicPr/>
                <p:nvPr/>
              </p:nvPicPr>
              <p:blipFill>
                <a:blip r:embed="rId495"/>
                <a:stretch>
                  <a:fillRect/>
                </a:stretch>
              </p:blipFill>
              <p:spPr>
                <a:xfrm>
                  <a:off x="10497120" y="3933752"/>
                  <a:ext cx="20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34" name="Freihand 433">
                  <a:extLst>
                    <a:ext uri="{FF2B5EF4-FFF2-40B4-BE49-F238E27FC236}">
                      <a16:creationId xmlns:a16="http://schemas.microsoft.com/office/drawing/2014/main" id="{28A096AB-6A2E-42B3-8E3C-72AFF6227528}"/>
                    </a:ext>
                  </a:extLst>
                </p14:cNvPr>
                <p14:cNvContentPartPr/>
                <p14:nvPr/>
              </p14:nvContentPartPr>
              <p14:xfrm>
                <a:off x="10742280" y="3908552"/>
                <a:ext cx="154800" cy="198000"/>
              </p14:xfrm>
            </p:contentPart>
          </mc:Choice>
          <mc:Fallback>
            <p:pic>
              <p:nvPicPr>
                <p:cNvPr id="434" name="Freihand 433">
                  <a:extLst>
                    <a:ext uri="{FF2B5EF4-FFF2-40B4-BE49-F238E27FC236}">
                      <a16:creationId xmlns:a16="http://schemas.microsoft.com/office/drawing/2014/main" id="{28A096AB-6A2E-42B3-8E3C-72AFF6227528}"/>
                    </a:ext>
                  </a:extLst>
                </p:cNvPr>
                <p:cNvPicPr/>
                <p:nvPr/>
              </p:nvPicPr>
              <p:blipFill>
                <a:blip r:embed="rId497"/>
                <a:stretch>
                  <a:fillRect/>
                </a:stretch>
              </p:blipFill>
              <p:spPr>
                <a:xfrm>
                  <a:off x="10737960" y="3904232"/>
                  <a:ext cx="163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35" name="Freihand 434">
                  <a:extLst>
                    <a:ext uri="{FF2B5EF4-FFF2-40B4-BE49-F238E27FC236}">
                      <a16:creationId xmlns:a16="http://schemas.microsoft.com/office/drawing/2014/main" id="{D50CBD77-1AA4-4B3F-8F04-FF070161621F}"/>
                    </a:ext>
                  </a:extLst>
                </p14:cNvPr>
                <p14:cNvContentPartPr/>
                <p14:nvPr/>
              </p14:nvContentPartPr>
              <p14:xfrm>
                <a:off x="11007240" y="3967952"/>
                <a:ext cx="169560" cy="32760"/>
              </p14:xfrm>
            </p:contentPart>
          </mc:Choice>
          <mc:Fallback>
            <p:pic>
              <p:nvPicPr>
                <p:cNvPr id="435" name="Freihand 434">
                  <a:extLst>
                    <a:ext uri="{FF2B5EF4-FFF2-40B4-BE49-F238E27FC236}">
                      <a16:creationId xmlns:a16="http://schemas.microsoft.com/office/drawing/2014/main" id="{D50CBD77-1AA4-4B3F-8F04-FF070161621F}"/>
                    </a:ext>
                  </a:extLst>
                </p:cNvPr>
                <p:cNvPicPr/>
                <p:nvPr/>
              </p:nvPicPr>
              <p:blipFill>
                <a:blip r:embed="rId499"/>
                <a:stretch>
                  <a:fillRect/>
                </a:stretch>
              </p:blipFill>
              <p:spPr>
                <a:xfrm>
                  <a:off x="11002920" y="3963632"/>
                  <a:ext cx="178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36" name="Freihand 435">
                  <a:extLst>
                    <a:ext uri="{FF2B5EF4-FFF2-40B4-BE49-F238E27FC236}">
                      <a16:creationId xmlns:a16="http://schemas.microsoft.com/office/drawing/2014/main" id="{9E37DFB2-A603-41CE-B119-6B36B7AC016F}"/>
                    </a:ext>
                  </a:extLst>
                </p14:cNvPr>
                <p14:cNvContentPartPr/>
                <p14:nvPr/>
              </p14:nvContentPartPr>
              <p14:xfrm>
                <a:off x="11262840" y="3875072"/>
                <a:ext cx="360" cy="360"/>
              </p14:xfrm>
            </p:contentPart>
          </mc:Choice>
          <mc:Fallback>
            <p:pic>
              <p:nvPicPr>
                <p:cNvPr id="436" name="Freihand 435">
                  <a:extLst>
                    <a:ext uri="{FF2B5EF4-FFF2-40B4-BE49-F238E27FC236}">
                      <a16:creationId xmlns:a16="http://schemas.microsoft.com/office/drawing/2014/main" id="{9E37DFB2-A603-41CE-B119-6B36B7AC016F}"/>
                    </a:ext>
                  </a:extLst>
                </p:cNvPr>
                <p:cNvPicPr/>
                <p:nvPr/>
              </p:nvPicPr>
              <p:blipFill>
                <a:blip r:embed="rId6"/>
                <a:stretch>
                  <a:fillRect/>
                </a:stretch>
              </p:blipFill>
              <p:spPr>
                <a:xfrm>
                  <a:off x="11258520" y="3870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37" name="Freihand 436">
                  <a:extLst>
                    <a:ext uri="{FF2B5EF4-FFF2-40B4-BE49-F238E27FC236}">
                      <a16:creationId xmlns:a16="http://schemas.microsoft.com/office/drawing/2014/main" id="{E41479BD-CA75-457B-ACF6-EBF8E09063D1}"/>
                    </a:ext>
                  </a:extLst>
                </p14:cNvPr>
                <p14:cNvContentPartPr/>
                <p14:nvPr/>
              </p14:nvContentPartPr>
              <p14:xfrm>
                <a:off x="11267880" y="3837272"/>
                <a:ext cx="194040" cy="199080"/>
              </p14:xfrm>
            </p:contentPart>
          </mc:Choice>
          <mc:Fallback>
            <p:pic>
              <p:nvPicPr>
                <p:cNvPr id="437" name="Freihand 436">
                  <a:extLst>
                    <a:ext uri="{FF2B5EF4-FFF2-40B4-BE49-F238E27FC236}">
                      <a16:creationId xmlns:a16="http://schemas.microsoft.com/office/drawing/2014/main" id="{E41479BD-CA75-457B-ACF6-EBF8E09063D1}"/>
                    </a:ext>
                  </a:extLst>
                </p:cNvPr>
                <p:cNvPicPr/>
                <p:nvPr/>
              </p:nvPicPr>
              <p:blipFill>
                <a:blip r:embed="rId502"/>
                <a:stretch>
                  <a:fillRect/>
                </a:stretch>
              </p:blipFill>
              <p:spPr>
                <a:xfrm>
                  <a:off x="11263560" y="3832952"/>
                  <a:ext cx="202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38" name="Freihand 437">
                  <a:extLst>
                    <a:ext uri="{FF2B5EF4-FFF2-40B4-BE49-F238E27FC236}">
                      <a16:creationId xmlns:a16="http://schemas.microsoft.com/office/drawing/2014/main" id="{0F9F5294-20A0-40D5-AF4C-0D6BE8D2EF87}"/>
                    </a:ext>
                  </a:extLst>
                </p14:cNvPr>
                <p14:cNvContentPartPr/>
                <p14:nvPr/>
              </p14:nvContentPartPr>
              <p14:xfrm>
                <a:off x="11326200" y="3907832"/>
                <a:ext cx="590040" cy="134640"/>
              </p14:xfrm>
            </p:contentPart>
          </mc:Choice>
          <mc:Fallback>
            <p:pic>
              <p:nvPicPr>
                <p:cNvPr id="438" name="Freihand 437">
                  <a:extLst>
                    <a:ext uri="{FF2B5EF4-FFF2-40B4-BE49-F238E27FC236}">
                      <a16:creationId xmlns:a16="http://schemas.microsoft.com/office/drawing/2014/main" id="{0F9F5294-20A0-40D5-AF4C-0D6BE8D2EF87}"/>
                    </a:ext>
                  </a:extLst>
                </p:cNvPr>
                <p:cNvPicPr/>
                <p:nvPr/>
              </p:nvPicPr>
              <p:blipFill>
                <a:blip r:embed="rId504"/>
                <a:stretch>
                  <a:fillRect/>
                </a:stretch>
              </p:blipFill>
              <p:spPr>
                <a:xfrm>
                  <a:off x="11321880" y="3903512"/>
                  <a:ext cx="598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39" name="Freihand 438">
                  <a:extLst>
                    <a:ext uri="{FF2B5EF4-FFF2-40B4-BE49-F238E27FC236}">
                      <a16:creationId xmlns:a16="http://schemas.microsoft.com/office/drawing/2014/main" id="{2C07ACB8-8A19-48F3-BC3E-5882D87B1731}"/>
                    </a:ext>
                  </a:extLst>
                </p14:cNvPr>
                <p14:cNvContentPartPr/>
                <p14:nvPr/>
              </p14:nvContentPartPr>
              <p14:xfrm>
                <a:off x="11987160" y="3780032"/>
                <a:ext cx="52560" cy="187920"/>
              </p14:xfrm>
            </p:contentPart>
          </mc:Choice>
          <mc:Fallback>
            <p:pic>
              <p:nvPicPr>
                <p:cNvPr id="439" name="Freihand 438">
                  <a:extLst>
                    <a:ext uri="{FF2B5EF4-FFF2-40B4-BE49-F238E27FC236}">
                      <a16:creationId xmlns:a16="http://schemas.microsoft.com/office/drawing/2014/main" id="{2C07ACB8-8A19-48F3-BC3E-5882D87B1731}"/>
                    </a:ext>
                  </a:extLst>
                </p:cNvPr>
                <p:cNvPicPr/>
                <p:nvPr/>
              </p:nvPicPr>
              <p:blipFill>
                <a:blip r:embed="rId506"/>
                <a:stretch>
                  <a:fillRect/>
                </a:stretch>
              </p:blipFill>
              <p:spPr>
                <a:xfrm>
                  <a:off x="11982840" y="3775712"/>
                  <a:ext cx="61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40" name="Freihand 439">
                  <a:extLst>
                    <a:ext uri="{FF2B5EF4-FFF2-40B4-BE49-F238E27FC236}">
                      <a16:creationId xmlns:a16="http://schemas.microsoft.com/office/drawing/2014/main" id="{008C3E8C-C45A-4D9B-B2BE-D9CD4BC3395C}"/>
                    </a:ext>
                  </a:extLst>
                </p14:cNvPr>
                <p14:cNvContentPartPr/>
                <p14:nvPr/>
              </p14:nvContentPartPr>
              <p14:xfrm>
                <a:off x="11971320" y="4054712"/>
                <a:ext cx="14400" cy="6480"/>
              </p14:xfrm>
            </p:contentPart>
          </mc:Choice>
          <mc:Fallback>
            <p:pic>
              <p:nvPicPr>
                <p:cNvPr id="440" name="Freihand 439">
                  <a:extLst>
                    <a:ext uri="{FF2B5EF4-FFF2-40B4-BE49-F238E27FC236}">
                      <a16:creationId xmlns:a16="http://schemas.microsoft.com/office/drawing/2014/main" id="{008C3E8C-C45A-4D9B-B2BE-D9CD4BC3395C}"/>
                    </a:ext>
                  </a:extLst>
                </p:cNvPr>
                <p:cNvPicPr/>
                <p:nvPr/>
              </p:nvPicPr>
              <p:blipFill>
                <a:blip r:embed="rId508"/>
                <a:stretch>
                  <a:fillRect/>
                </a:stretch>
              </p:blipFill>
              <p:spPr>
                <a:xfrm>
                  <a:off x="11967000" y="4050392"/>
                  <a:ext cx="2304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9">
            <p14:nvContentPartPr>
              <p14:cNvPr id="442" name="Freihand 441">
                <a:extLst>
                  <a:ext uri="{FF2B5EF4-FFF2-40B4-BE49-F238E27FC236}">
                    <a16:creationId xmlns:a16="http://schemas.microsoft.com/office/drawing/2014/main" id="{E95346ED-4E21-4A04-897C-13BC6B0EB99B}"/>
                  </a:ext>
                </a:extLst>
              </p14:cNvPr>
              <p14:cNvContentPartPr/>
              <p14:nvPr/>
            </p14:nvContentPartPr>
            <p14:xfrm>
              <a:off x="387240" y="2958152"/>
              <a:ext cx="211320" cy="55800"/>
            </p14:xfrm>
          </p:contentPart>
        </mc:Choice>
        <mc:Fallback>
          <p:pic>
            <p:nvPicPr>
              <p:cNvPr id="442" name="Freihand 441">
                <a:extLst>
                  <a:ext uri="{FF2B5EF4-FFF2-40B4-BE49-F238E27FC236}">
                    <a16:creationId xmlns:a16="http://schemas.microsoft.com/office/drawing/2014/main" id="{E95346ED-4E21-4A04-897C-13BC6B0EB99B}"/>
                  </a:ext>
                </a:extLst>
              </p:cNvPr>
              <p:cNvPicPr/>
              <p:nvPr/>
            </p:nvPicPr>
            <p:blipFill>
              <a:blip r:embed="rId510"/>
              <a:stretch>
                <a:fillRect/>
              </a:stretch>
            </p:blipFill>
            <p:spPr>
              <a:xfrm>
                <a:off x="382920" y="2953832"/>
                <a:ext cx="219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14" name="Freihand 113">
                <a:extLst>
                  <a:ext uri="{FF2B5EF4-FFF2-40B4-BE49-F238E27FC236}">
                    <a16:creationId xmlns:a16="http://schemas.microsoft.com/office/drawing/2014/main" id="{B58E11CC-C910-4A50-86E6-4A9DA30BCF0A}"/>
                  </a:ext>
                </a:extLst>
              </p14:cNvPr>
              <p14:cNvContentPartPr/>
              <p14:nvPr/>
            </p14:nvContentPartPr>
            <p14:xfrm>
              <a:off x="1220381" y="2831072"/>
              <a:ext cx="47160" cy="462600"/>
            </p14:xfrm>
          </p:contentPart>
        </mc:Choice>
        <mc:Fallback>
          <p:pic>
            <p:nvPicPr>
              <p:cNvPr id="114" name="Freihand 113">
                <a:extLst>
                  <a:ext uri="{FF2B5EF4-FFF2-40B4-BE49-F238E27FC236}">
                    <a16:creationId xmlns:a16="http://schemas.microsoft.com/office/drawing/2014/main" id="{B58E11CC-C910-4A50-86E6-4A9DA30BCF0A}"/>
                  </a:ext>
                </a:extLst>
              </p:cNvPr>
              <p:cNvPicPr/>
              <p:nvPr/>
            </p:nvPicPr>
            <p:blipFill>
              <a:blip r:embed="rId512"/>
              <a:stretch>
                <a:fillRect/>
              </a:stretch>
            </p:blipFill>
            <p:spPr>
              <a:xfrm>
                <a:off x="1216061" y="2826752"/>
                <a:ext cx="5580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15" name="Freihand 114">
                <a:extLst>
                  <a:ext uri="{FF2B5EF4-FFF2-40B4-BE49-F238E27FC236}">
                    <a16:creationId xmlns:a16="http://schemas.microsoft.com/office/drawing/2014/main" id="{A75F6F39-4FF9-4B81-BCE0-1F8377AAF22B}"/>
                  </a:ext>
                </a:extLst>
              </p14:cNvPr>
              <p14:cNvContentPartPr/>
              <p14:nvPr/>
            </p14:nvContentPartPr>
            <p14:xfrm>
              <a:off x="969821" y="2898752"/>
              <a:ext cx="149400" cy="146880"/>
            </p14:xfrm>
          </p:contentPart>
        </mc:Choice>
        <mc:Fallback>
          <p:pic>
            <p:nvPicPr>
              <p:cNvPr id="115" name="Freihand 114">
                <a:extLst>
                  <a:ext uri="{FF2B5EF4-FFF2-40B4-BE49-F238E27FC236}">
                    <a16:creationId xmlns:a16="http://schemas.microsoft.com/office/drawing/2014/main" id="{A75F6F39-4FF9-4B81-BCE0-1F8377AAF22B}"/>
                  </a:ext>
                </a:extLst>
              </p:cNvPr>
              <p:cNvPicPr/>
              <p:nvPr/>
            </p:nvPicPr>
            <p:blipFill>
              <a:blip r:embed="rId514"/>
              <a:stretch>
                <a:fillRect/>
              </a:stretch>
            </p:blipFill>
            <p:spPr>
              <a:xfrm>
                <a:off x="965501" y="2894432"/>
                <a:ext cx="158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16" name="Freihand 115">
                <a:extLst>
                  <a:ext uri="{FF2B5EF4-FFF2-40B4-BE49-F238E27FC236}">
                    <a16:creationId xmlns:a16="http://schemas.microsoft.com/office/drawing/2014/main" id="{3AA7D2AD-450E-4910-8493-2D8465098F1B}"/>
                  </a:ext>
                </a:extLst>
              </p14:cNvPr>
              <p14:cNvContentPartPr/>
              <p14:nvPr/>
            </p14:nvContentPartPr>
            <p14:xfrm>
              <a:off x="1000061" y="2907392"/>
              <a:ext cx="145080" cy="198000"/>
            </p14:xfrm>
          </p:contentPart>
        </mc:Choice>
        <mc:Fallback>
          <p:pic>
            <p:nvPicPr>
              <p:cNvPr id="116" name="Freihand 115">
                <a:extLst>
                  <a:ext uri="{FF2B5EF4-FFF2-40B4-BE49-F238E27FC236}">
                    <a16:creationId xmlns:a16="http://schemas.microsoft.com/office/drawing/2014/main" id="{3AA7D2AD-450E-4910-8493-2D8465098F1B}"/>
                  </a:ext>
                </a:extLst>
              </p:cNvPr>
              <p:cNvPicPr/>
              <p:nvPr/>
            </p:nvPicPr>
            <p:blipFill>
              <a:blip r:embed="rId516"/>
              <a:stretch>
                <a:fillRect/>
              </a:stretch>
            </p:blipFill>
            <p:spPr>
              <a:xfrm>
                <a:off x="995741" y="2903072"/>
                <a:ext cx="153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18" name="Freihand 117">
                <a:extLst>
                  <a:ext uri="{FF2B5EF4-FFF2-40B4-BE49-F238E27FC236}">
                    <a16:creationId xmlns:a16="http://schemas.microsoft.com/office/drawing/2014/main" id="{AD1D2338-24A8-4304-A61B-545808305268}"/>
                  </a:ext>
                </a:extLst>
              </p14:cNvPr>
              <p14:cNvContentPartPr/>
              <p14:nvPr/>
            </p14:nvContentPartPr>
            <p14:xfrm>
              <a:off x="512261" y="2880752"/>
              <a:ext cx="67680" cy="42480"/>
            </p14:xfrm>
          </p:contentPart>
        </mc:Choice>
        <mc:Fallback>
          <p:pic>
            <p:nvPicPr>
              <p:cNvPr id="118" name="Freihand 117">
                <a:extLst>
                  <a:ext uri="{FF2B5EF4-FFF2-40B4-BE49-F238E27FC236}">
                    <a16:creationId xmlns:a16="http://schemas.microsoft.com/office/drawing/2014/main" id="{AD1D2338-24A8-4304-A61B-545808305268}"/>
                  </a:ext>
                </a:extLst>
              </p:cNvPr>
              <p:cNvPicPr/>
              <p:nvPr/>
            </p:nvPicPr>
            <p:blipFill>
              <a:blip r:embed="rId518"/>
              <a:stretch>
                <a:fillRect/>
              </a:stretch>
            </p:blipFill>
            <p:spPr>
              <a:xfrm>
                <a:off x="507941" y="2876432"/>
                <a:ext cx="76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19" name="Freihand 118">
                <a:extLst>
                  <a:ext uri="{FF2B5EF4-FFF2-40B4-BE49-F238E27FC236}">
                    <a16:creationId xmlns:a16="http://schemas.microsoft.com/office/drawing/2014/main" id="{06D231A1-408C-47E3-9809-292BDCB80024}"/>
                  </a:ext>
                </a:extLst>
              </p14:cNvPr>
              <p14:cNvContentPartPr/>
              <p14:nvPr/>
            </p14:nvContentPartPr>
            <p14:xfrm>
              <a:off x="1908341" y="2669432"/>
              <a:ext cx="15840" cy="51480"/>
            </p14:xfrm>
          </p:contentPart>
        </mc:Choice>
        <mc:Fallback>
          <p:pic>
            <p:nvPicPr>
              <p:cNvPr id="119" name="Freihand 118">
                <a:extLst>
                  <a:ext uri="{FF2B5EF4-FFF2-40B4-BE49-F238E27FC236}">
                    <a16:creationId xmlns:a16="http://schemas.microsoft.com/office/drawing/2014/main" id="{06D231A1-408C-47E3-9809-292BDCB80024}"/>
                  </a:ext>
                </a:extLst>
              </p:cNvPr>
              <p:cNvPicPr/>
              <p:nvPr/>
            </p:nvPicPr>
            <p:blipFill>
              <a:blip r:embed="rId520"/>
              <a:stretch>
                <a:fillRect/>
              </a:stretch>
            </p:blipFill>
            <p:spPr>
              <a:xfrm>
                <a:off x="1904021" y="2665112"/>
                <a:ext cx="24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25" name="Freihand 124">
                <a:extLst>
                  <a:ext uri="{FF2B5EF4-FFF2-40B4-BE49-F238E27FC236}">
                    <a16:creationId xmlns:a16="http://schemas.microsoft.com/office/drawing/2014/main" id="{3581EFF3-336A-45E1-985F-B2BD96DBC049}"/>
                  </a:ext>
                </a:extLst>
              </p14:cNvPr>
              <p14:cNvContentPartPr/>
              <p14:nvPr/>
            </p14:nvContentPartPr>
            <p14:xfrm>
              <a:off x="412541" y="2936192"/>
              <a:ext cx="186480" cy="75600"/>
            </p14:xfrm>
          </p:contentPart>
        </mc:Choice>
        <mc:Fallback>
          <p:pic>
            <p:nvPicPr>
              <p:cNvPr id="125" name="Freihand 124">
                <a:extLst>
                  <a:ext uri="{FF2B5EF4-FFF2-40B4-BE49-F238E27FC236}">
                    <a16:creationId xmlns:a16="http://schemas.microsoft.com/office/drawing/2014/main" id="{3581EFF3-336A-45E1-985F-B2BD96DBC049}"/>
                  </a:ext>
                </a:extLst>
              </p:cNvPr>
              <p:cNvPicPr/>
              <p:nvPr/>
            </p:nvPicPr>
            <p:blipFill>
              <a:blip r:embed="rId522"/>
              <a:stretch>
                <a:fillRect/>
              </a:stretch>
            </p:blipFill>
            <p:spPr>
              <a:xfrm>
                <a:off x="408221" y="2931872"/>
                <a:ext cx="195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26" name="Freihand 125">
                <a:extLst>
                  <a:ext uri="{FF2B5EF4-FFF2-40B4-BE49-F238E27FC236}">
                    <a16:creationId xmlns:a16="http://schemas.microsoft.com/office/drawing/2014/main" id="{46351A6A-1169-4954-903A-7C4D750C30F8}"/>
                  </a:ext>
                </a:extLst>
              </p14:cNvPr>
              <p14:cNvContentPartPr/>
              <p14:nvPr/>
            </p14:nvContentPartPr>
            <p14:xfrm>
              <a:off x="4623461" y="2121512"/>
              <a:ext cx="443880" cy="52920"/>
            </p14:xfrm>
          </p:contentPart>
        </mc:Choice>
        <mc:Fallback>
          <p:pic>
            <p:nvPicPr>
              <p:cNvPr id="126" name="Freihand 125">
                <a:extLst>
                  <a:ext uri="{FF2B5EF4-FFF2-40B4-BE49-F238E27FC236}">
                    <a16:creationId xmlns:a16="http://schemas.microsoft.com/office/drawing/2014/main" id="{46351A6A-1169-4954-903A-7C4D750C30F8}"/>
                  </a:ext>
                </a:extLst>
              </p:cNvPr>
              <p:cNvPicPr/>
              <p:nvPr/>
            </p:nvPicPr>
            <p:blipFill>
              <a:blip r:embed="rId524"/>
              <a:stretch>
                <a:fillRect/>
              </a:stretch>
            </p:blipFill>
            <p:spPr>
              <a:xfrm>
                <a:off x="4619141" y="2117192"/>
                <a:ext cx="452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27" name="Freihand 126">
                <a:extLst>
                  <a:ext uri="{FF2B5EF4-FFF2-40B4-BE49-F238E27FC236}">
                    <a16:creationId xmlns:a16="http://schemas.microsoft.com/office/drawing/2014/main" id="{9BE0CAC5-32A9-4F11-8433-8B2BD56A43C7}"/>
                  </a:ext>
                </a:extLst>
              </p14:cNvPr>
              <p14:cNvContentPartPr/>
              <p14:nvPr/>
            </p14:nvContentPartPr>
            <p14:xfrm>
              <a:off x="1262861" y="1485752"/>
              <a:ext cx="3383280" cy="902520"/>
            </p14:xfrm>
          </p:contentPart>
        </mc:Choice>
        <mc:Fallback>
          <p:pic>
            <p:nvPicPr>
              <p:cNvPr id="127" name="Freihand 126">
                <a:extLst>
                  <a:ext uri="{FF2B5EF4-FFF2-40B4-BE49-F238E27FC236}">
                    <a16:creationId xmlns:a16="http://schemas.microsoft.com/office/drawing/2014/main" id="{9BE0CAC5-32A9-4F11-8433-8B2BD56A43C7}"/>
                  </a:ext>
                </a:extLst>
              </p:cNvPr>
              <p:cNvPicPr/>
              <p:nvPr/>
            </p:nvPicPr>
            <p:blipFill>
              <a:blip r:embed="rId526"/>
              <a:stretch>
                <a:fillRect/>
              </a:stretch>
            </p:blipFill>
            <p:spPr>
              <a:xfrm>
                <a:off x="1258541" y="1481432"/>
                <a:ext cx="3391920" cy="911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28" name="Freihand 127">
                <a:extLst>
                  <a:ext uri="{FF2B5EF4-FFF2-40B4-BE49-F238E27FC236}">
                    <a16:creationId xmlns:a16="http://schemas.microsoft.com/office/drawing/2014/main" id="{353C9D48-1682-476D-BE13-D48270471707}"/>
                  </a:ext>
                </a:extLst>
              </p14:cNvPr>
              <p14:cNvContentPartPr/>
              <p14:nvPr/>
            </p14:nvContentPartPr>
            <p14:xfrm>
              <a:off x="4738661" y="1328432"/>
              <a:ext cx="122400" cy="131400"/>
            </p14:xfrm>
          </p:contentPart>
        </mc:Choice>
        <mc:Fallback>
          <p:pic>
            <p:nvPicPr>
              <p:cNvPr id="128" name="Freihand 127">
                <a:extLst>
                  <a:ext uri="{FF2B5EF4-FFF2-40B4-BE49-F238E27FC236}">
                    <a16:creationId xmlns:a16="http://schemas.microsoft.com/office/drawing/2014/main" id="{353C9D48-1682-476D-BE13-D48270471707}"/>
                  </a:ext>
                </a:extLst>
              </p:cNvPr>
              <p:cNvPicPr/>
              <p:nvPr/>
            </p:nvPicPr>
            <p:blipFill>
              <a:blip r:embed="rId528"/>
              <a:stretch>
                <a:fillRect/>
              </a:stretch>
            </p:blipFill>
            <p:spPr>
              <a:xfrm>
                <a:off x="4734341" y="1324112"/>
                <a:ext cx="131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29" name="Freihand 128">
                <a:extLst>
                  <a:ext uri="{FF2B5EF4-FFF2-40B4-BE49-F238E27FC236}">
                    <a16:creationId xmlns:a16="http://schemas.microsoft.com/office/drawing/2014/main" id="{17DA8CC5-AD70-42D1-802D-DABB843A19AA}"/>
                  </a:ext>
                </a:extLst>
              </p14:cNvPr>
              <p14:cNvContentPartPr/>
              <p14:nvPr/>
            </p14:nvContentPartPr>
            <p14:xfrm>
              <a:off x="4897421" y="1226552"/>
              <a:ext cx="14400" cy="102600"/>
            </p14:xfrm>
          </p:contentPart>
        </mc:Choice>
        <mc:Fallback>
          <p:pic>
            <p:nvPicPr>
              <p:cNvPr id="129" name="Freihand 128">
                <a:extLst>
                  <a:ext uri="{FF2B5EF4-FFF2-40B4-BE49-F238E27FC236}">
                    <a16:creationId xmlns:a16="http://schemas.microsoft.com/office/drawing/2014/main" id="{17DA8CC5-AD70-42D1-802D-DABB843A19AA}"/>
                  </a:ext>
                </a:extLst>
              </p:cNvPr>
              <p:cNvPicPr/>
              <p:nvPr/>
            </p:nvPicPr>
            <p:blipFill>
              <a:blip r:embed="rId530"/>
              <a:stretch>
                <a:fillRect/>
              </a:stretch>
            </p:blipFill>
            <p:spPr>
              <a:xfrm>
                <a:off x="4893101" y="1222232"/>
                <a:ext cx="23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30" name="Freihand 129">
                <a:extLst>
                  <a:ext uri="{FF2B5EF4-FFF2-40B4-BE49-F238E27FC236}">
                    <a16:creationId xmlns:a16="http://schemas.microsoft.com/office/drawing/2014/main" id="{FA3B0EC0-80CE-4BF5-B060-B445EDC426DD}"/>
                  </a:ext>
                </a:extLst>
              </p14:cNvPr>
              <p14:cNvContentPartPr/>
              <p14:nvPr/>
            </p14:nvContentPartPr>
            <p14:xfrm>
              <a:off x="4809581" y="1199912"/>
              <a:ext cx="173520" cy="114120"/>
            </p14:xfrm>
          </p:contentPart>
        </mc:Choice>
        <mc:Fallback>
          <p:pic>
            <p:nvPicPr>
              <p:cNvPr id="130" name="Freihand 129">
                <a:extLst>
                  <a:ext uri="{FF2B5EF4-FFF2-40B4-BE49-F238E27FC236}">
                    <a16:creationId xmlns:a16="http://schemas.microsoft.com/office/drawing/2014/main" id="{FA3B0EC0-80CE-4BF5-B060-B445EDC426DD}"/>
                  </a:ext>
                </a:extLst>
              </p:cNvPr>
              <p:cNvPicPr/>
              <p:nvPr/>
            </p:nvPicPr>
            <p:blipFill>
              <a:blip r:embed="rId532"/>
              <a:stretch>
                <a:fillRect/>
              </a:stretch>
            </p:blipFill>
            <p:spPr>
              <a:xfrm>
                <a:off x="4805261" y="1195592"/>
                <a:ext cx="182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31" name="Freihand 130">
                <a:extLst>
                  <a:ext uri="{FF2B5EF4-FFF2-40B4-BE49-F238E27FC236}">
                    <a16:creationId xmlns:a16="http://schemas.microsoft.com/office/drawing/2014/main" id="{9B6BDD87-5DEC-486D-89C7-E1EB03E4FC53}"/>
                  </a:ext>
                </a:extLst>
              </p14:cNvPr>
              <p14:cNvContentPartPr/>
              <p14:nvPr/>
            </p14:nvContentPartPr>
            <p14:xfrm>
              <a:off x="4962581" y="1074992"/>
              <a:ext cx="37080" cy="78120"/>
            </p14:xfrm>
          </p:contentPart>
        </mc:Choice>
        <mc:Fallback>
          <p:pic>
            <p:nvPicPr>
              <p:cNvPr id="131" name="Freihand 130">
                <a:extLst>
                  <a:ext uri="{FF2B5EF4-FFF2-40B4-BE49-F238E27FC236}">
                    <a16:creationId xmlns:a16="http://schemas.microsoft.com/office/drawing/2014/main" id="{9B6BDD87-5DEC-486D-89C7-E1EB03E4FC53}"/>
                  </a:ext>
                </a:extLst>
              </p:cNvPr>
              <p:cNvPicPr/>
              <p:nvPr/>
            </p:nvPicPr>
            <p:blipFill>
              <a:blip r:embed="rId534"/>
              <a:stretch>
                <a:fillRect/>
              </a:stretch>
            </p:blipFill>
            <p:spPr>
              <a:xfrm>
                <a:off x="4958261" y="1070672"/>
                <a:ext cx="45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32" name="Freihand 131">
                <a:extLst>
                  <a:ext uri="{FF2B5EF4-FFF2-40B4-BE49-F238E27FC236}">
                    <a16:creationId xmlns:a16="http://schemas.microsoft.com/office/drawing/2014/main" id="{DC8BBCAC-4686-433B-A683-273C7B33C3EB}"/>
                  </a:ext>
                </a:extLst>
              </p14:cNvPr>
              <p14:cNvContentPartPr/>
              <p14:nvPr/>
            </p14:nvContentPartPr>
            <p14:xfrm>
              <a:off x="4991741" y="1152752"/>
              <a:ext cx="108720" cy="248760"/>
            </p14:xfrm>
          </p:contentPart>
        </mc:Choice>
        <mc:Fallback>
          <p:pic>
            <p:nvPicPr>
              <p:cNvPr id="132" name="Freihand 131">
                <a:extLst>
                  <a:ext uri="{FF2B5EF4-FFF2-40B4-BE49-F238E27FC236}">
                    <a16:creationId xmlns:a16="http://schemas.microsoft.com/office/drawing/2014/main" id="{DC8BBCAC-4686-433B-A683-273C7B33C3EB}"/>
                  </a:ext>
                </a:extLst>
              </p:cNvPr>
              <p:cNvPicPr/>
              <p:nvPr/>
            </p:nvPicPr>
            <p:blipFill>
              <a:blip r:embed="rId536"/>
              <a:stretch>
                <a:fillRect/>
              </a:stretch>
            </p:blipFill>
            <p:spPr>
              <a:xfrm>
                <a:off x="4987421" y="1148432"/>
                <a:ext cx="117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33" name="Freihand 132">
                <a:extLst>
                  <a:ext uri="{FF2B5EF4-FFF2-40B4-BE49-F238E27FC236}">
                    <a16:creationId xmlns:a16="http://schemas.microsoft.com/office/drawing/2014/main" id="{07F4C817-9077-4F38-89EB-5DE83920539E}"/>
                  </a:ext>
                </a:extLst>
              </p14:cNvPr>
              <p14:cNvContentPartPr/>
              <p14:nvPr/>
            </p14:nvContentPartPr>
            <p14:xfrm>
              <a:off x="5144381" y="1145192"/>
              <a:ext cx="131040" cy="165600"/>
            </p14:xfrm>
          </p:contentPart>
        </mc:Choice>
        <mc:Fallback>
          <p:pic>
            <p:nvPicPr>
              <p:cNvPr id="133" name="Freihand 132">
                <a:extLst>
                  <a:ext uri="{FF2B5EF4-FFF2-40B4-BE49-F238E27FC236}">
                    <a16:creationId xmlns:a16="http://schemas.microsoft.com/office/drawing/2014/main" id="{07F4C817-9077-4F38-89EB-5DE83920539E}"/>
                  </a:ext>
                </a:extLst>
              </p:cNvPr>
              <p:cNvPicPr/>
              <p:nvPr/>
            </p:nvPicPr>
            <p:blipFill>
              <a:blip r:embed="rId538"/>
              <a:stretch>
                <a:fillRect/>
              </a:stretch>
            </p:blipFill>
            <p:spPr>
              <a:xfrm>
                <a:off x="5140061" y="1140872"/>
                <a:ext cx="139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34" name="Freihand 133">
                <a:extLst>
                  <a:ext uri="{FF2B5EF4-FFF2-40B4-BE49-F238E27FC236}">
                    <a16:creationId xmlns:a16="http://schemas.microsoft.com/office/drawing/2014/main" id="{683E7FE8-0A4F-4421-9956-CFAF28D31C86}"/>
                  </a:ext>
                </a:extLst>
              </p14:cNvPr>
              <p14:cNvContentPartPr/>
              <p14:nvPr/>
            </p14:nvContentPartPr>
            <p14:xfrm>
              <a:off x="5324381" y="1183352"/>
              <a:ext cx="12600" cy="100440"/>
            </p14:xfrm>
          </p:contentPart>
        </mc:Choice>
        <mc:Fallback>
          <p:pic>
            <p:nvPicPr>
              <p:cNvPr id="134" name="Freihand 133">
                <a:extLst>
                  <a:ext uri="{FF2B5EF4-FFF2-40B4-BE49-F238E27FC236}">
                    <a16:creationId xmlns:a16="http://schemas.microsoft.com/office/drawing/2014/main" id="{683E7FE8-0A4F-4421-9956-CFAF28D31C86}"/>
                  </a:ext>
                </a:extLst>
              </p:cNvPr>
              <p:cNvPicPr/>
              <p:nvPr/>
            </p:nvPicPr>
            <p:blipFill>
              <a:blip r:embed="rId540"/>
              <a:stretch>
                <a:fillRect/>
              </a:stretch>
            </p:blipFill>
            <p:spPr>
              <a:xfrm>
                <a:off x="5320061" y="1179032"/>
                <a:ext cx="2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35" name="Freihand 134">
                <a:extLst>
                  <a:ext uri="{FF2B5EF4-FFF2-40B4-BE49-F238E27FC236}">
                    <a16:creationId xmlns:a16="http://schemas.microsoft.com/office/drawing/2014/main" id="{065981C6-3CAC-4FE2-8FB9-735AF04CE0F4}"/>
                  </a:ext>
                </a:extLst>
              </p14:cNvPr>
              <p14:cNvContentPartPr/>
              <p14:nvPr/>
            </p14:nvContentPartPr>
            <p14:xfrm>
              <a:off x="5287661" y="1217552"/>
              <a:ext cx="80640" cy="20160"/>
            </p14:xfrm>
          </p:contentPart>
        </mc:Choice>
        <mc:Fallback>
          <p:pic>
            <p:nvPicPr>
              <p:cNvPr id="135" name="Freihand 134">
                <a:extLst>
                  <a:ext uri="{FF2B5EF4-FFF2-40B4-BE49-F238E27FC236}">
                    <a16:creationId xmlns:a16="http://schemas.microsoft.com/office/drawing/2014/main" id="{065981C6-3CAC-4FE2-8FB9-735AF04CE0F4}"/>
                  </a:ext>
                </a:extLst>
              </p:cNvPr>
              <p:cNvPicPr/>
              <p:nvPr/>
            </p:nvPicPr>
            <p:blipFill>
              <a:blip r:embed="rId542"/>
              <a:stretch>
                <a:fillRect/>
              </a:stretch>
            </p:blipFill>
            <p:spPr>
              <a:xfrm>
                <a:off x="5283341" y="1213232"/>
                <a:ext cx="8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36" name="Freihand 135">
                <a:extLst>
                  <a:ext uri="{FF2B5EF4-FFF2-40B4-BE49-F238E27FC236}">
                    <a16:creationId xmlns:a16="http://schemas.microsoft.com/office/drawing/2014/main" id="{8AE14B3A-8892-4FFF-8639-BC9083F89F05}"/>
                  </a:ext>
                </a:extLst>
              </p14:cNvPr>
              <p14:cNvContentPartPr/>
              <p14:nvPr/>
            </p14:nvContentPartPr>
            <p14:xfrm>
              <a:off x="5460101" y="1119272"/>
              <a:ext cx="85680" cy="142920"/>
            </p14:xfrm>
          </p:contentPart>
        </mc:Choice>
        <mc:Fallback>
          <p:pic>
            <p:nvPicPr>
              <p:cNvPr id="136" name="Freihand 135">
                <a:extLst>
                  <a:ext uri="{FF2B5EF4-FFF2-40B4-BE49-F238E27FC236}">
                    <a16:creationId xmlns:a16="http://schemas.microsoft.com/office/drawing/2014/main" id="{8AE14B3A-8892-4FFF-8639-BC9083F89F05}"/>
                  </a:ext>
                </a:extLst>
              </p:cNvPr>
              <p:cNvPicPr/>
              <p:nvPr/>
            </p:nvPicPr>
            <p:blipFill>
              <a:blip r:embed="rId544"/>
              <a:stretch>
                <a:fillRect/>
              </a:stretch>
            </p:blipFill>
            <p:spPr>
              <a:xfrm>
                <a:off x="5455781" y="1114952"/>
                <a:ext cx="94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37" name="Freihand 136">
                <a:extLst>
                  <a:ext uri="{FF2B5EF4-FFF2-40B4-BE49-F238E27FC236}">
                    <a16:creationId xmlns:a16="http://schemas.microsoft.com/office/drawing/2014/main" id="{84A421A9-1220-444A-8A5B-8445DE6E3BEA}"/>
                  </a:ext>
                </a:extLst>
              </p14:cNvPr>
              <p14:cNvContentPartPr/>
              <p14:nvPr/>
            </p14:nvContentPartPr>
            <p14:xfrm>
              <a:off x="5448221" y="1188752"/>
              <a:ext cx="160920" cy="53640"/>
            </p14:xfrm>
          </p:contentPart>
        </mc:Choice>
        <mc:Fallback>
          <p:pic>
            <p:nvPicPr>
              <p:cNvPr id="137" name="Freihand 136">
                <a:extLst>
                  <a:ext uri="{FF2B5EF4-FFF2-40B4-BE49-F238E27FC236}">
                    <a16:creationId xmlns:a16="http://schemas.microsoft.com/office/drawing/2014/main" id="{84A421A9-1220-444A-8A5B-8445DE6E3BEA}"/>
                  </a:ext>
                </a:extLst>
              </p:cNvPr>
              <p:cNvPicPr/>
              <p:nvPr/>
            </p:nvPicPr>
            <p:blipFill>
              <a:blip r:embed="rId546"/>
              <a:stretch>
                <a:fillRect/>
              </a:stretch>
            </p:blipFill>
            <p:spPr>
              <a:xfrm>
                <a:off x="5443901" y="1184432"/>
                <a:ext cx="169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38" name="Freihand 137">
                <a:extLst>
                  <a:ext uri="{FF2B5EF4-FFF2-40B4-BE49-F238E27FC236}">
                    <a16:creationId xmlns:a16="http://schemas.microsoft.com/office/drawing/2014/main" id="{2024CA38-AE31-4F0E-9A1B-78EE1DB229C2}"/>
                  </a:ext>
                </a:extLst>
              </p14:cNvPr>
              <p14:cNvContentPartPr/>
              <p14:nvPr/>
            </p14:nvContentPartPr>
            <p14:xfrm>
              <a:off x="5601941" y="1101992"/>
              <a:ext cx="125280" cy="195840"/>
            </p14:xfrm>
          </p:contentPart>
        </mc:Choice>
        <mc:Fallback>
          <p:pic>
            <p:nvPicPr>
              <p:cNvPr id="138" name="Freihand 137">
                <a:extLst>
                  <a:ext uri="{FF2B5EF4-FFF2-40B4-BE49-F238E27FC236}">
                    <a16:creationId xmlns:a16="http://schemas.microsoft.com/office/drawing/2014/main" id="{2024CA38-AE31-4F0E-9A1B-78EE1DB229C2}"/>
                  </a:ext>
                </a:extLst>
              </p:cNvPr>
              <p:cNvPicPr/>
              <p:nvPr/>
            </p:nvPicPr>
            <p:blipFill>
              <a:blip r:embed="rId548"/>
              <a:stretch>
                <a:fillRect/>
              </a:stretch>
            </p:blipFill>
            <p:spPr>
              <a:xfrm>
                <a:off x="5597621" y="1097672"/>
                <a:ext cx="133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45" name="Freihand 244">
                <a:extLst>
                  <a:ext uri="{FF2B5EF4-FFF2-40B4-BE49-F238E27FC236}">
                    <a16:creationId xmlns:a16="http://schemas.microsoft.com/office/drawing/2014/main" id="{5EF5F1B1-2F60-4ABE-9FEF-C9CD1CDD24C7}"/>
                  </a:ext>
                </a:extLst>
              </p14:cNvPr>
              <p14:cNvContentPartPr/>
              <p14:nvPr/>
            </p14:nvContentPartPr>
            <p14:xfrm>
              <a:off x="5700221" y="961592"/>
              <a:ext cx="138960" cy="367920"/>
            </p14:xfrm>
          </p:contentPart>
        </mc:Choice>
        <mc:Fallback>
          <p:pic>
            <p:nvPicPr>
              <p:cNvPr id="245" name="Freihand 244">
                <a:extLst>
                  <a:ext uri="{FF2B5EF4-FFF2-40B4-BE49-F238E27FC236}">
                    <a16:creationId xmlns:a16="http://schemas.microsoft.com/office/drawing/2014/main" id="{5EF5F1B1-2F60-4ABE-9FEF-C9CD1CDD24C7}"/>
                  </a:ext>
                </a:extLst>
              </p:cNvPr>
              <p:cNvPicPr/>
              <p:nvPr/>
            </p:nvPicPr>
            <p:blipFill>
              <a:blip r:embed="rId550"/>
              <a:stretch>
                <a:fillRect/>
              </a:stretch>
            </p:blipFill>
            <p:spPr>
              <a:xfrm>
                <a:off x="5695901" y="957272"/>
                <a:ext cx="1476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46" name="Freihand 245">
                <a:extLst>
                  <a:ext uri="{FF2B5EF4-FFF2-40B4-BE49-F238E27FC236}">
                    <a16:creationId xmlns:a16="http://schemas.microsoft.com/office/drawing/2014/main" id="{780E19ED-ED30-4AF2-AF47-0193AF0E4A1D}"/>
                  </a:ext>
                </a:extLst>
              </p14:cNvPr>
              <p14:cNvContentPartPr/>
              <p14:nvPr/>
            </p14:nvContentPartPr>
            <p14:xfrm>
              <a:off x="5396381" y="1251392"/>
              <a:ext cx="392400" cy="140760"/>
            </p14:xfrm>
          </p:contentPart>
        </mc:Choice>
        <mc:Fallback>
          <p:pic>
            <p:nvPicPr>
              <p:cNvPr id="246" name="Freihand 245">
                <a:extLst>
                  <a:ext uri="{FF2B5EF4-FFF2-40B4-BE49-F238E27FC236}">
                    <a16:creationId xmlns:a16="http://schemas.microsoft.com/office/drawing/2014/main" id="{780E19ED-ED30-4AF2-AF47-0193AF0E4A1D}"/>
                  </a:ext>
                </a:extLst>
              </p:cNvPr>
              <p:cNvPicPr/>
              <p:nvPr/>
            </p:nvPicPr>
            <p:blipFill>
              <a:blip r:embed="rId552"/>
              <a:stretch>
                <a:fillRect/>
              </a:stretch>
            </p:blipFill>
            <p:spPr>
              <a:xfrm>
                <a:off x="5392061" y="1247072"/>
                <a:ext cx="401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43" name="Freihand 442">
                <a:extLst>
                  <a:ext uri="{FF2B5EF4-FFF2-40B4-BE49-F238E27FC236}">
                    <a16:creationId xmlns:a16="http://schemas.microsoft.com/office/drawing/2014/main" id="{2206F416-6A6A-4382-BAFA-B2931458DFE1}"/>
                  </a:ext>
                </a:extLst>
              </p14:cNvPr>
              <p14:cNvContentPartPr/>
              <p14:nvPr/>
            </p14:nvContentPartPr>
            <p14:xfrm>
              <a:off x="5539200" y="1320872"/>
              <a:ext cx="57600" cy="29160"/>
            </p14:xfrm>
          </p:contentPart>
        </mc:Choice>
        <mc:Fallback>
          <p:pic>
            <p:nvPicPr>
              <p:cNvPr id="443" name="Freihand 442">
                <a:extLst>
                  <a:ext uri="{FF2B5EF4-FFF2-40B4-BE49-F238E27FC236}">
                    <a16:creationId xmlns:a16="http://schemas.microsoft.com/office/drawing/2014/main" id="{2206F416-6A6A-4382-BAFA-B2931458DFE1}"/>
                  </a:ext>
                </a:extLst>
              </p:cNvPr>
              <p:cNvPicPr/>
              <p:nvPr/>
            </p:nvPicPr>
            <p:blipFill>
              <a:blip r:embed="rId554"/>
              <a:stretch>
                <a:fillRect/>
              </a:stretch>
            </p:blipFill>
            <p:spPr>
              <a:xfrm>
                <a:off x="5534880" y="1316552"/>
                <a:ext cx="66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44" name="Freihand 443">
                <a:extLst>
                  <a:ext uri="{FF2B5EF4-FFF2-40B4-BE49-F238E27FC236}">
                    <a16:creationId xmlns:a16="http://schemas.microsoft.com/office/drawing/2014/main" id="{FA4F63E3-41E5-4523-B1BF-D104097702C0}"/>
                  </a:ext>
                </a:extLst>
              </p14:cNvPr>
              <p14:cNvContentPartPr/>
              <p14:nvPr/>
            </p14:nvContentPartPr>
            <p14:xfrm>
              <a:off x="5472240" y="1264352"/>
              <a:ext cx="253080" cy="65160"/>
            </p14:xfrm>
          </p:contentPart>
        </mc:Choice>
        <mc:Fallback>
          <p:pic>
            <p:nvPicPr>
              <p:cNvPr id="444" name="Freihand 443">
                <a:extLst>
                  <a:ext uri="{FF2B5EF4-FFF2-40B4-BE49-F238E27FC236}">
                    <a16:creationId xmlns:a16="http://schemas.microsoft.com/office/drawing/2014/main" id="{FA4F63E3-41E5-4523-B1BF-D104097702C0}"/>
                  </a:ext>
                </a:extLst>
              </p:cNvPr>
              <p:cNvPicPr/>
              <p:nvPr/>
            </p:nvPicPr>
            <p:blipFill>
              <a:blip r:embed="rId556"/>
              <a:stretch>
                <a:fillRect/>
              </a:stretch>
            </p:blipFill>
            <p:spPr>
              <a:xfrm>
                <a:off x="5467920" y="1260032"/>
                <a:ext cx="261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48" name="Freihand 447">
                <a:extLst>
                  <a:ext uri="{FF2B5EF4-FFF2-40B4-BE49-F238E27FC236}">
                    <a16:creationId xmlns:a16="http://schemas.microsoft.com/office/drawing/2014/main" id="{BE6478AD-DF31-4EEB-A890-B07476295B25}"/>
                  </a:ext>
                </a:extLst>
              </p14:cNvPr>
              <p14:cNvContentPartPr/>
              <p14:nvPr/>
            </p14:nvContentPartPr>
            <p14:xfrm>
              <a:off x="4968600" y="1295312"/>
              <a:ext cx="721440" cy="172440"/>
            </p14:xfrm>
          </p:contentPart>
        </mc:Choice>
        <mc:Fallback>
          <p:pic>
            <p:nvPicPr>
              <p:cNvPr id="448" name="Freihand 447">
                <a:extLst>
                  <a:ext uri="{FF2B5EF4-FFF2-40B4-BE49-F238E27FC236}">
                    <a16:creationId xmlns:a16="http://schemas.microsoft.com/office/drawing/2014/main" id="{BE6478AD-DF31-4EEB-A890-B07476295B25}"/>
                  </a:ext>
                </a:extLst>
              </p:cNvPr>
              <p:cNvPicPr/>
              <p:nvPr/>
            </p:nvPicPr>
            <p:blipFill>
              <a:blip r:embed="rId558"/>
              <a:stretch>
                <a:fillRect/>
              </a:stretch>
            </p:blipFill>
            <p:spPr>
              <a:xfrm>
                <a:off x="4964280" y="1290992"/>
                <a:ext cx="730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50" name="Freihand 449">
                <a:extLst>
                  <a:ext uri="{FF2B5EF4-FFF2-40B4-BE49-F238E27FC236}">
                    <a16:creationId xmlns:a16="http://schemas.microsoft.com/office/drawing/2014/main" id="{7DBAD6F1-F812-45BA-B9D8-49F31E46AA00}"/>
                  </a:ext>
                </a:extLst>
              </p14:cNvPr>
              <p14:cNvContentPartPr/>
              <p14:nvPr/>
            </p14:nvContentPartPr>
            <p14:xfrm>
              <a:off x="705120" y="2298632"/>
              <a:ext cx="360360" cy="104400"/>
            </p14:xfrm>
          </p:contentPart>
        </mc:Choice>
        <mc:Fallback>
          <p:pic>
            <p:nvPicPr>
              <p:cNvPr id="450" name="Freihand 449">
                <a:extLst>
                  <a:ext uri="{FF2B5EF4-FFF2-40B4-BE49-F238E27FC236}">
                    <a16:creationId xmlns:a16="http://schemas.microsoft.com/office/drawing/2014/main" id="{7DBAD6F1-F812-45BA-B9D8-49F31E46AA00}"/>
                  </a:ext>
                </a:extLst>
              </p:cNvPr>
              <p:cNvPicPr/>
              <p:nvPr/>
            </p:nvPicPr>
            <p:blipFill>
              <a:blip r:embed="rId560"/>
              <a:stretch>
                <a:fillRect/>
              </a:stretch>
            </p:blipFill>
            <p:spPr>
              <a:xfrm>
                <a:off x="700800" y="2294312"/>
                <a:ext cx="369000" cy="113040"/>
              </a:xfrm>
              <a:prstGeom prst="rect">
                <a:avLst/>
              </a:prstGeom>
            </p:spPr>
          </p:pic>
        </mc:Fallback>
      </mc:AlternateContent>
      <p:grpSp>
        <p:nvGrpSpPr>
          <p:cNvPr id="453" name="Gruppieren 452">
            <a:extLst>
              <a:ext uri="{FF2B5EF4-FFF2-40B4-BE49-F238E27FC236}">
                <a16:creationId xmlns:a16="http://schemas.microsoft.com/office/drawing/2014/main" id="{C00FDBA8-4B21-444B-979F-CF7C9410D66C}"/>
              </a:ext>
            </a:extLst>
          </p:cNvPr>
          <p:cNvGrpSpPr/>
          <p:nvPr/>
        </p:nvGrpSpPr>
        <p:grpSpPr>
          <a:xfrm>
            <a:off x="125981" y="2169752"/>
            <a:ext cx="1120680" cy="614520"/>
            <a:chOff x="125981" y="2169752"/>
            <a:chExt cx="1120680" cy="614520"/>
          </a:xfrm>
        </p:grpSpPr>
        <mc:AlternateContent xmlns:mc="http://schemas.openxmlformats.org/markup-compatibility/2006">
          <mc:Choice xmlns:p14="http://schemas.microsoft.com/office/powerpoint/2010/main" Requires="p14">
            <p:contentPart p14:bwMode="auto" r:id="rId561">
              <p14:nvContentPartPr>
                <p14:cNvPr id="140" name="Freihand 139">
                  <a:extLst>
                    <a:ext uri="{FF2B5EF4-FFF2-40B4-BE49-F238E27FC236}">
                      <a16:creationId xmlns:a16="http://schemas.microsoft.com/office/drawing/2014/main" id="{0CFE7560-801F-4A0F-B215-0A6BD84D141D}"/>
                    </a:ext>
                  </a:extLst>
                </p14:cNvPr>
                <p14:cNvContentPartPr/>
                <p14:nvPr/>
              </p14:nvContentPartPr>
              <p14:xfrm>
                <a:off x="125981" y="2327792"/>
                <a:ext cx="91080" cy="111600"/>
              </p14:xfrm>
            </p:contentPart>
          </mc:Choice>
          <mc:Fallback>
            <p:pic>
              <p:nvPicPr>
                <p:cNvPr id="140" name="Freihand 139">
                  <a:extLst>
                    <a:ext uri="{FF2B5EF4-FFF2-40B4-BE49-F238E27FC236}">
                      <a16:creationId xmlns:a16="http://schemas.microsoft.com/office/drawing/2014/main" id="{0CFE7560-801F-4A0F-B215-0A6BD84D141D}"/>
                    </a:ext>
                  </a:extLst>
                </p:cNvPr>
                <p:cNvPicPr/>
                <p:nvPr/>
              </p:nvPicPr>
              <p:blipFill>
                <a:blip r:embed="rId562"/>
                <a:stretch>
                  <a:fillRect/>
                </a:stretch>
              </p:blipFill>
              <p:spPr>
                <a:xfrm>
                  <a:off x="121661" y="2323472"/>
                  <a:ext cx="99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41" name="Freihand 140">
                  <a:extLst>
                    <a:ext uri="{FF2B5EF4-FFF2-40B4-BE49-F238E27FC236}">
                      <a16:creationId xmlns:a16="http://schemas.microsoft.com/office/drawing/2014/main" id="{576F0D28-341A-4FEA-A97C-B47067132E46}"/>
                    </a:ext>
                  </a:extLst>
                </p14:cNvPr>
                <p14:cNvContentPartPr/>
                <p14:nvPr/>
              </p14:nvContentPartPr>
              <p14:xfrm>
                <a:off x="183581" y="2427872"/>
                <a:ext cx="71640" cy="56160"/>
              </p14:xfrm>
            </p:contentPart>
          </mc:Choice>
          <mc:Fallback>
            <p:pic>
              <p:nvPicPr>
                <p:cNvPr id="141" name="Freihand 140">
                  <a:extLst>
                    <a:ext uri="{FF2B5EF4-FFF2-40B4-BE49-F238E27FC236}">
                      <a16:creationId xmlns:a16="http://schemas.microsoft.com/office/drawing/2014/main" id="{576F0D28-341A-4FEA-A97C-B47067132E46}"/>
                    </a:ext>
                  </a:extLst>
                </p:cNvPr>
                <p:cNvPicPr/>
                <p:nvPr/>
              </p:nvPicPr>
              <p:blipFill>
                <a:blip r:embed="rId564"/>
                <a:stretch>
                  <a:fillRect/>
                </a:stretch>
              </p:blipFill>
              <p:spPr>
                <a:xfrm>
                  <a:off x="179261" y="2423552"/>
                  <a:ext cx="80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42" name="Freihand 141">
                  <a:extLst>
                    <a:ext uri="{FF2B5EF4-FFF2-40B4-BE49-F238E27FC236}">
                      <a16:creationId xmlns:a16="http://schemas.microsoft.com/office/drawing/2014/main" id="{2AEEE55D-022F-4176-A7A4-9792CDEBEB8B}"/>
                    </a:ext>
                  </a:extLst>
                </p14:cNvPr>
                <p14:cNvContentPartPr/>
                <p14:nvPr/>
              </p14:nvContentPartPr>
              <p14:xfrm>
                <a:off x="290501" y="2343632"/>
                <a:ext cx="28080" cy="90360"/>
              </p14:xfrm>
            </p:contentPart>
          </mc:Choice>
          <mc:Fallback>
            <p:pic>
              <p:nvPicPr>
                <p:cNvPr id="142" name="Freihand 141">
                  <a:extLst>
                    <a:ext uri="{FF2B5EF4-FFF2-40B4-BE49-F238E27FC236}">
                      <a16:creationId xmlns:a16="http://schemas.microsoft.com/office/drawing/2014/main" id="{2AEEE55D-022F-4176-A7A4-9792CDEBEB8B}"/>
                    </a:ext>
                  </a:extLst>
                </p:cNvPr>
                <p:cNvPicPr/>
                <p:nvPr/>
              </p:nvPicPr>
              <p:blipFill>
                <a:blip r:embed="rId566"/>
                <a:stretch>
                  <a:fillRect/>
                </a:stretch>
              </p:blipFill>
              <p:spPr>
                <a:xfrm>
                  <a:off x="286181" y="2339312"/>
                  <a:ext cx="36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43" name="Freihand 142">
                  <a:extLst>
                    <a:ext uri="{FF2B5EF4-FFF2-40B4-BE49-F238E27FC236}">
                      <a16:creationId xmlns:a16="http://schemas.microsoft.com/office/drawing/2014/main" id="{FC34DB46-FCF3-4272-9581-84C6DF296456}"/>
                    </a:ext>
                  </a:extLst>
                </p14:cNvPr>
                <p14:cNvContentPartPr/>
                <p14:nvPr/>
              </p14:nvContentPartPr>
              <p14:xfrm>
                <a:off x="257021" y="2378552"/>
                <a:ext cx="80640" cy="21960"/>
              </p14:xfrm>
            </p:contentPart>
          </mc:Choice>
          <mc:Fallback>
            <p:pic>
              <p:nvPicPr>
                <p:cNvPr id="143" name="Freihand 142">
                  <a:extLst>
                    <a:ext uri="{FF2B5EF4-FFF2-40B4-BE49-F238E27FC236}">
                      <a16:creationId xmlns:a16="http://schemas.microsoft.com/office/drawing/2014/main" id="{FC34DB46-FCF3-4272-9581-84C6DF296456}"/>
                    </a:ext>
                  </a:extLst>
                </p:cNvPr>
                <p:cNvPicPr/>
                <p:nvPr/>
              </p:nvPicPr>
              <p:blipFill>
                <a:blip r:embed="rId568"/>
                <a:stretch>
                  <a:fillRect/>
                </a:stretch>
              </p:blipFill>
              <p:spPr>
                <a:xfrm>
                  <a:off x="252701" y="2374232"/>
                  <a:ext cx="89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44" name="Freihand 143">
                  <a:extLst>
                    <a:ext uri="{FF2B5EF4-FFF2-40B4-BE49-F238E27FC236}">
                      <a16:creationId xmlns:a16="http://schemas.microsoft.com/office/drawing/2014/main" id="{5044E348-82F0-4054-8B76-4C5D21C625EE}"/>
                    </a:ext>
                  </a:extLst>
                </p14:cNvPr>
                <p14:cNvContentPartPr/>
                <p14:nvPr/>
              </p14:nvContentPartPr>
              <p14:xfrm>
                <a:off x="388781" y="2310152"/>
                <a:ext cx="4680" cy="118800"/>
              </p14:xfrm>
            </p:contentPart>
          </mc:Choice>
          <mc:Fallback>
            <p:pic>
              <p:nvPicPr>
                <p:cNvPr id="144" name="Freihand 143">
                  <a:extLst>
                    <a:ext uri="{FF2B5EF4-FFF2-40B4-BE49-F238E27FC236}">
                      <a16:creationId xmlns:a16="http://schemas.microsoft.com/office/drawing/2014/main" id="{5044E348-82F0-4054-8B76-4C5D21C625EE}"/>
                    </a:ext>
                  </a:extLst>
                </p:cNvPr>
                <p:cNvPicPr/>
                <p:nvPr/>
              </p:nvPicPr>
              <p:blipFill>
                <a:blip r:embed="rId570"/>
                <a:stretch>
                  <a:fillRect/>
                </a:stretch>
              </p:blipFill>
              <p:spPr>
                <a:xfrm>
                  <a:off x="384461" y="2305832"/>
                  <a:ext cx="1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45" name="Freihand 144">
                  <a:extLst>
                    <a:ext uri="{FF2B5EF4-FFF2-40B4-BE49-F238E27FC236}">
                      <a16:creationId xmlns:a16="http://schemas.microsoft.com/office/drawing/2014/main" id="{B6E962F9-91F7-473C-A0E7-4F4038D88E5D}"/>
                    </a:ext>
                  </a:extLst>
                </p14:cNvPr>
                <p14:cNvContentPartPr/>
                <p14:nvPr/>
              </p14:nvContentPartPr>
              <p14:xfrm>
                <a:off x="332261" y="2286392"/>
                <a:ext cx="99360" cy="131040"/>
              </p14:xfrm>
            </p:contentPart>
          </mc:Choice>
          <mc:Fallback>
            <p:pic>
              <p:nvPicPr>
                <p:cNvPr id="145" name="Freihand 144">
                  <a:extLst>
                    <a:ext uri="{FF2B5EF4-FFF2-40B4-BE49-F238E27FC236}">
                      <a16:creationId xmlns:a16="http://schemas.microsoft.com/office/drawing/2014/main" id="{B6E962F9-91F7-473C-A0E7-4F4038D88E5D}"/>
                    </a:ext>
                  </a:extLst>
                </p:cNvPr>
                <p:cNvPicPr/>
                <p:nvPr/>
              </p:nvPicPr>
              <p:blipFill>
                <a:blip r:embed="rId572"/>
                <a:stretch>
                  <a:fillRect/>
                </a:stretch>
              </p:blipFill>
              <p:spPr>
                <a:xfrm>
                  <a:off x="327941" y="2282072"/>
                  <a:ext cx="108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46" name="Freihand 145">
                  <a:extLst>
                    <a:ext uri="{FF2B5EF4-FFF2-40B4-BE49-F238E27FC236}">
                      <a16:creationId xmlns:a16="http://schemas.microsoft.com/office/drawing/2014/main" id="{AD7AABF3-0342-45C6-9B00-B352B87C5222}"/>
                    </a:ext>
                  </a:extLst>
                </p14:cNvPr>
                <p14:cNvContentPartPr/>
                <p14:nvPr/>
              </p14:nvContentPartPr>
              <p14:xfrm>
                <a:off x="429821" y="2292512"/>
                <a:ext cx="85320" cy="106200"/>
              </p14:xfrm>
            </p:contentPart>
          </mc:Choice>
          <mc:Fallback>
            <p:pic>
              <p:nvPicPr>
                <p:cNvPr id="146" name="Freihand 145">
                  <a:extLst>
                    <a:ext uri="{FF2B5EF4-FFF2-40B4-BE49-F238E27FC236}">
                      <a16:creationId xmlns:a16="http://schemas.microsoft.com/office/drawing/2014/main" id="{AD7AABF3-0342-45C6-9B00-B352B87C5222}"/>
                    </a:ext>
                  </a:extLst>
                </p:cNvPr>
                <p:cNvPicPr/>
                <p:nvPr/>
              </p:nvPicPr>
              <p:blipFill>
                <a:blip r:embed="rId574"/>
                <a:stretch>
                  <a:fillRect/>
                </a:stretch>
              </p:blipFill>
              <p:spPr>
                <a:xfrm>
                  <a:off x="425501" y="2288192"/>
                  <a:ext cx="93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47" name="Freihand 146">
                  <a:extLst>
                    <a:ext uri="{FF2B5EF4-FFF2-40B4-BE49-F238E27FC236}">
                      <a16:creationId xmlns:a16="http://schemas.microsoft.com/office/drawing/2014/main" id="{9025D77F-D74B-41D2-8425-2BC83B1CB779}"/>
                    </a:ext>
                  </a:extLst>
                </p14:cNvPr>
                <p14:cNvContentPartPr/>
                <p14:nvPr/>
              </p14:nvContentPartPr>
              <p14:xfrm>
                <a:off x="416501" y="2251472"/>
                <a:ext cx="56160" cy="143280"/>
              </p14:xfrm>
            </p:contentPart>
          </mc:Choice>
          <mc:Fallback>
            <p:pic>
              <p:nvPicPr>
                <p:cNvPr id="147" name="Freihand 146">
                  <a:extLst>
                    <a:ext uri="{FF2B5EF4-FFF2-40B4-BE49-F238E27FC236}">
                      <a16:creationId xmlns:a16="http://schemas.microsoft.com/office/drawing/2014/main" id="{9025D77F-D74B-41D2-8425-2BC83B1CB779}"/>
                    </a:ext>
                  </a:extLst>
                </p:cNvPr>
                <p:cNvPicPr/>
                <p:nvPr/>
              </p:nvPicPr>
              <p:blipFill>
                <a:blip r:embed="rId576"/>
                <a:stretch>
                  <a:fillRect/>
                </a:stretch>
              </p:blipFill>
              <p:spPr>
                <a:xfrm>
                  <a:off x="412181" y="2247152"/>
                  <a:ext cx="64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48" name="Freihand 147">
                  <a:extLst>
                    <a:ext uri="{FF2B5EF4-FFF2-40B4-BE49-F238E27FC236}">
                      <a16:creationId xmlns:a16="http://schemas.microsoft.com/office/drawing/2014/main" id="{C696A748-B48F-464E-9DE3-DB513B28799D}"/>
                    </a:ext>
                  </a:extLst>
                </p14:cNvPr>
                <p14:cNvContentPartPr/>
                <p14:nvPr/>
              </p14:nvContentPartPr>
              <p14:xfrm>
                <a:off x="456101" y="2304392"/>
                <a:ext cx="52560" cy="91440"/>
              </p14:xfrm>
            </p:contentPart>
          </mc:Choice>
          <mc:Fallback>
            <p:pic>
              <p:nvPicPr>
                <p:cNvPr id="148" name="Freihand 147">
                  <a:extLst>
                    <a:ext uri="{FF2B5EF4-FFF2-40B4-BE49-F238E27FC236}">
                      <a16:creationId xmlns:a16="http://schemas.microsoft.com/office/drawing/2014/main" id="{C696A748-B48F-464E-9DE3-DB513B28799D}"/>
                    </a:ext>
                  </a:extLst>
                </p:cNvPr>
                <p:cNvPicPr/>
                <p:nvPr/>
              </p:nvPicPr>
              <p:blipFill>
                <a:blip r:embed="rId578"/>
                <a:stretch>
                  <a:fillRect/>
                </a:stretch>
              </p:blipFill>
              <p:spPr>
                <a:xfrm>
                  <a:off x="451781" y="2300072"/>
                  <a:ext cx="61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49" name="Freihand 148">
                  <a:extLst>
                    <a:ext uri="{FF2B5EF4-FFF2-40B4-BE49-F238E27FC236}">
                      <a16:creationId xmlns:a16="http://schemas.microsoft.com/office/drawing/2014/main" id="{C68C036F-A0EC-4561-A246-A70832AE898E}"/>
                    </a:ext>
                  </a:extLst>
                </p14:cNvPr>
                <p14:cNvContentPartPr/>
                <p14:nvPr/>
              </p14:nvContentPartPr>
              <p14:xfrm>
                <a:off x="475541" y="2232752"/>
                <a:ext cx="12600" cy="9360"/>
              </p14:xfrm>
            </p:contentPart>
          </mc:Choice>
          <mc:Fallback>
            <p:pic>
              <p:nvPicPr>
                <p:cNvPr id="149" name="Freihand 148">
                  <a:extLst>
                    <a:ext uri="{FF2B5EF4-FFF2-40B4-BE49-F238E27FC236}">
                      <a16:creationId xmlns:a16="http://schemas.microsoft.com/office/drawing/2014/main" id="{C68C036F-A0EC-4561-A246-A70832AE898E}"/>
                    </a:ext>
                  </a:extLst>
                </p:cNvPr>
                <p:cNvPicPr/>
                <p:nvPr/>
              </p:nvPicPr>
              <p:blipFill>
                <a:blip r:embed="rId52"/>
                <a:stretch>
                  <a:fillRect/>
                </a:stretch>
              </p:blipFill>
              <p:spPr>
                <a:xfrm>
                  <a:off x="471221" y="2228432"/>
                  <a:ext cx="21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50" name="Freihand 149">
                  <a:extLst>
                    <a:ext uri="{FF2B5EF4-FFF2-40B4-BE49-F238E27FC236}">
                      <a16:creationId xmlns:a16="http://schemas.microsoft.com/office/drawing/2014/main" id="{F9CC0918-8C22-4522-9E7D-B4904C0D8231}"/>
                    </a:ext>
                  </a:extLst>
                </p14:cNvPr>
                <p14:cNvContentPartPr/>
                <p14:nvPr/>
              </p14:nvContentPartPr>
              <p14:xfrm>
                <a:off x="504341" y="2329952"/>
                <a:ext cx="57240" cy="81360"/>
              </p14:xfrm>
            </p:contentPart>
          </mc:Choice>
          <mc:Fallback>
            <p:pic>
              <p:nvPicPr>
                <p:cNvPr id="150" name="Freihand 149">
                  <a:extLst>
                    <a:ext uri="{FF2B5EF4-FFF2-40B4-BE49-F238E27FC236}">
                      <a16:creationId xmlns:a16="http://schemas.microsoft.com/office/drawing/2014/main" id="{F9CC0918-8C22-4522-9E7D-B4904C0D8231}"/>
                    </a:ext>
                  </a:extLst>
                </p:cNvPr>
                <p:cNvPicPr/>
                <p:nvPr/>
              </p:nvPicPr>
              <p:blipFill>
                <a:blip r:embed="rId581"/>
                <a:stretch>
                  <a:fillRect/>
                </a:stretch>
              </p:blipFill>
              <p:spPr>
                <a:xfrm>
                  <a:off x="500021" y="2325632"/>
                  <a:ext cx="65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51" name="Freihand 150">
                  <a:extLst>
                    <a:ext uri="{FF2B5EF4-FFF2-40B4-BE49-F238E27FC236}">
                      <a16:creationId xmlns:a16="http://schemas.microsoft.com/office/drawing/2014/main" id="{C58E47A0-5413-4DEA-85F2-7BD3D7DFD134}"/>
                    </a:ext>
                  </a:extLst>
                </p14:cNvPr>
                <p14:cNvContentPartPr/>
                <p14:nvPr/>
              </p14:nvContentPartPr>
              <p14:xfrm>
                <a:off x="555101" y="2228432"/>
                <a:ext cx="37080" cy="184680"/>
              </p14:xfrm>
            </p:contentPart>
          </mc:Choice>
          <mc:Fallback>
            <p:pic>
              <p:nvPicPr>
                <p:cNvPr id="151" name="Freihand 150">
                  <a:extLst>
                    <a:ext uri="{FF2B5EF4-FFF2-40B4-BE49-F238E27FC236}">
                      <a16:creationId xmlns:a16="http://schemas.microsoft.com/office/drawing/2014/main" id="{C58E47A0-5413-4DEA-85F2-7BD3D7DFD134}"/>
                    </a:ext>
                  </a:extLst>
                </p:cNvPr>
                <p:cNvPicPr/>
                <p:nvPr/>
              </p:nvPicPr>
              <p:blipFill>
                <a:blip r:embed="rId583"/>
                <a:stretch>
                  <a:fillRect/>
                </a:stretch>
              </p:blipFill>
              <p:spPr>
                <a:xfrm>
                  <a:off x="550781" y="2224112"/>
                  <a:ext cx="45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53" name="Freihand 152">
                  <a:extLst>
                    <a:ext uri="{FF2B5EF4-FFF2-40B4-BE49-F238E27FC236}">
                      <a16:creationId xmlns:a16="http://schemas.microsoft.com/office/drawing/2014/main" id="{27C1392A-4257-41B2-B143-A942D2F3900F}"/>
                    </a:ext>
                  </a:extLst>
                </p14:cNvPr>
                <p14:cNvContentPartPr/>
                <p14:nvPr/>
              </p14:nvContentPartPr>
              <p14:xfrm>
                <a:off x="638621" y="2259392"/>
                <a:ext cx="13680" cy="105120"/>
              </p14:xfrm>
            </p:contentPart>
          </mc:Choice>
          <mc:Fallback>
            <p:pic>
              <p:nvPicPr>
                <p:cNvPr id="153" name="Freihand 152">
                  <a:extLst>
                    <a:ext uri="{FF2B5EF4-FFF2-40B4-BE49-F238E27FC236}">
                      <a16:creationId xmlns:a16="http://schemas.microsoft.com/office/drawing/2014/main" id="{27C1392A-4257-41B2-B143-A942D2F3900F}"/>
                    </a:ext>
                  </a:extLst>
                </p:cNvPr>
                <p:cNvPicPr/>
                <p:nvPr/>
              </p:nvPicPr>
              <p:blipFill>
                <a:blip r:embed="rId585"/>
                <a:stretch>
                  <a:fillRect/>
                </a:stretch>
              </p:blipFill>
              <p:spPr>
                <a:xfrm>
                  <a:off x="634301" y="2255072"/>
                  <a:ext cx="22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54" name="Freihand 153">
                  <a:extLst>
                    <a:ext uri="{FF2B5EF4-FFF2-40B4-BE49-F238E27FC236}">
                      <a16:creationId xmlns:a16="http://schemas.microsoft.com/office/drawing/2014/main" id="{22C7F9C5-4EE8-4EAB-B339-4FBEED0141C5}"/>
                    </a:ext>
                  </a:extLst>
                </p14:cNvPr>
                <p14:cNvContentPartPr/>
                <p14:nvPr/>
              </p14:nvContentPartPr>
              <p14:xfrm>
                <a:off x="618821" y="2289272"/>
                <a:ext cx="93600" cy="14040"/>
              </p14:xfrm>
            </p:contentPart>
          </mc:Choice>
          <mc:Fallback>
            <p:pic>
              <p:nvPicPr>
                <p:cNvPr id="154" name="Freihand 153">
                  <a:extLst>
                    <a:ext uri="{FF2B5EF4-FFF2-40B4-BE49-F238E27FC236}">
                      <a16:creationId xmlns:a16="http://schemas.microsoft.com/office/drawing/2014/main" id="{22C7F9C5-4EE8-4EAB-B339-4FBEED0141C5}"/>
                    </a:ext>
                  </a:extLst>
                </p:cNvPr>
                <p:cNvPicPr/>
                <p:nvPr/>
              </p:nvPicPr>
              <p:blipFill>
                <a:blip r:embed="rId587"/>
                <a:stretch>
                  <a:fillRect/>
                </a:stretch>
              </p:blipFill>
              <p:spPr>
                <a:xfrm>
                  <a:off x="614501" y="2284952"/>
                  <a:ext cx="102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55" name="Freihand 154">
                  <a:extLst>
                    <a:ext uri="{FF2B5EF4-FFF2-40B4-BE49-F238E27FC236}">
                      <a16:creationId xmlns:a16="http://schemas.microsoft.com/office/drawing/2014/main" id="{0E539968-C117-424E-8F3A-CA1C5271BCBE}"/>
                    </a:ext>
                  </a:extLst>
                </p14:cNvPr>
                <p14:cNvContentPartPr/>
                <p14:nvPr/>
              </p14:nvContentPartPr>
              <p14:xfrm>
                <a:off x="714941" y="2210072"/>
                <a:ext cx="93240" cy="122760"/>
              </p14:xfrm>
            </p:contentPart>
          </mc:Choice>
          <mc:Fallback>
            <p:pic>
              <p:nvPicPr>
                <p:cNvPr id="155" name="Freihand 154">
                  <a:extLst>
                    <a:ext uri="{FF2B5EF4-FFF2-40B4-BE49-F238E27FC236}">
                      <a16:creationId xmlns:a16="http://schemas.microsoft.com/office/drawing/2014/main" id="{0E539968-C117-424E-8F3A-CA1C5271BCBE}"/>
                    </a:ext>
                  </a:extLst>
                </p:cNvPr>
                <p:cNvPicPr/>
                <p:nvPr/>
              </p:nvPicPr>
              <p:blipFill>
                <a:blip r:embed="rId589"/>
                <a:stretch>
                  <a:fillRect/>
                </a:stretch>
              </p:blipFill>
              <p:spPr>
                <a:xfrm>
                  <a:off x="710621" y="2205752"/>
                  <a:ext cx="10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56" name="Freihand 155">
                  <a:extLst>
                    <a:ext uri="{FF2B5EF4-FFF2-40B4-BE49-F238E27FC236}">
                      <a16:creationId xmlns:a16="http://schemas.microsoft.com/office/drawing/2014/main" id="{11D50C62-A879-4C99-A947-5E26A1351871}"/>
                    </a:ext>
                  </a:extLst>
                </p14:cNvPr>
                <p14:cNvContentPartPr/>
                <p14:nvPr/>
              </p14:nvContentPartPr>
              <p14:xfrm>
                <a:off x="819341" y="2238512"/>
                <a:ext cx="76320" cy="62280"/>
              </p14:xfrm>
            </p:contentPart>
          </mc:Choice>
          <mc:Fallback>
            <p:pic>
              <p:nvPicPr>
                <p:cNvPr id="156" name="Freihand 155">
                  <a:extLst>
                    <a:ext uri="{FF2B5EF4-FFF2-40B4-BE49-F238E27FC236}">
                      <a16:creationId xmlns:a16="http://schemas.microsoft.com/office/drawing/2014/main" id="{11D50C62-A879-4C99-A947-5E26A1351871}"/>
                    </a:ext>
                  </a:extLst>
                </p:cNvPr>
                <p:cNvPicPr/>
                <p:nvPr/>
              </p:nvPicPr>
              <p:blipFill>
                <a:blip r:embed="rId591"/>
                <a:stretch>
                  <a:fillRect/>
                </a:stretch>
              </p:blipFill>
              <p:spPr>
                <a:xfrm>
                  <a:off x="815021" y="2234192"/>
                  <a:ext cx="84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57" name="Freihand 156">
                  <a:extLst>
                    <a:ext uri="{FF2B5EF4-FFF2-40B4-BE49-F238E27FC236}">
                      <a16:creationId xmlns:a16="http://schemas.microsoft.com/office/drawing/2014/main" id="{58870667-A1C5-427D-92F8-DF5DE6917BC4}"/>
                    </a:ext>
                  </a:extLst>
                </p14:cNvPr>
                <p14:cNvContentPartPr/>
                <p14:nvPr/>
              </p14:nvContentPartPr>
              <p14:xfrm>
                <a:off x="933101" y="2188472"/>
                <a:ext cx="40680" cy="89280"/>
              </p14:xfrm>
            </p:contentPart>
          </mc:Choice>
          <mc:Fallback>
            <p:pic>
              <p:nvPicPr>
                <p:cNvPr id="157" name="Freihand 156">
                  <a:extLst>
                    <a:ext uri="{FF2B5EF4-FFF2-40B4-BE49-F238E27FC236}">
                      <a16:creationId xmlns:a16="http://schemas.microsoft.com/office/drawing/2014/main" id="{58870667-A1C5-427D-92F8-DF5DE6917BC4}"/>
                    </a:ext>
                  </a:extLst>
                </p:cNvPr>
                <p:cNvPicPr/>
                <p:nvPr/>
              </p:nvPicPr>
              <p:blipFill>
                <a:blip r:embed="rId593"/>
                <a:stretch>
                  <a:fillRect/>
                </a:stretch>
              </p:blipFill>
              <p:spPr>
                <a:xfrm>
                  <a:off x="928781" y="2184152"/>
                  <a:ext cx="49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58" name="Freihand 157">
                  <a:extLst>
                    <a:ext uri="{FF2B5EF4-FFF2-40B4-BE49-F238E27FC236}">
                      <a16:creationId xmlns:a16="http://schemas.microsoft.com/office/drawing/2014/main" id="{918813CE-804C-4A33-B840-08EEF90EC661}"/>
                    </a:ext>
                  </a:extLst>
                </p14:cNvPr>
                <p14:cNvContentPartPr/>
                <p14:nvPr/>
              </p14:nvContentPartPr>
              <p14:xfrm>
                <a:off x="908621" y="2179472"/>
                <a:ext cx="114840" cy="87840"/>
              </p14:xfrm>
            </p:contentPart>
          </mc:Choice>
          <mc:Fallback>
            <p:pic>
              <p:nvPicPr>
                <p:cNvPr id="158" name="Freihand 157">
                  <a:extLst>
                    <a:ext uri="{FF2B5EF4-FFF2-40B4-BE49-F238E27FC236}">
                      <a16:creationId xmlns:a16="http://schemas.microsoft.com/office/drawing/2014/main" id="{918813CE-804C-4A33-B840-08EEF90EC661}"/>
                    </a:ext>
                  </a:extLst>
                </p:cNvPr>
                <p:cNvPicPr/>
                <p:nvPr/>
              </p:nvPicPr>
              <p:blipFill>
                <a:blip r:embed="rId595"/>
                <a:stretch>
                  <a:fillRect/>
                </a:stretch>
              </p:blipFill>
              <p:spPr>
                <a:xfrm>
                  <a:off x="904301" y="2175152"/>
                  <a:ext cx="123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59" name="Freihand 158">
                  <a:extLst>
                    <a:ext uri="{FF2B5EF4-FFF2-40B4-BE49-F238E27FC236}">
                      <a16:creationId xmlns:a16="http://schemas.microsoft.com/office/drawing/2014/main" id="{8450F407-830F-44B0-A314-6A29FA772C59}"/>
                    </a:ext>
                  </a:extLst>
                </p14:cNvPr>
                <p14:cNvContentPartPr/>
                <p14:nvPr/>
              </p14:nvContentPartPr>
              <p14:xfrm>
                <a:off x="1025621" y="2169752"/>
                <a:ext cx="71280" cy="104400"/>
              </p14:xfrm>
            </p:contentPart>
          </mc:Choice>
          <mc:Fallback>
            <p:pic>
              <p:nvPicPr>
                <p:cNvPr id="159" name="Freihand 158">
                  <a:extLst>
                    <a:ext uri="{FF2B5EF4-FFF2-40B4-BE49-F238E27FC236}">
                      <a16:creationId xmlns:a16="http://schemas.microsoft.com/office/drawing/2014/main" id="{8450F407-830F-44B0-A314-6A29FA772C59}"/>
                    </a:ext>
                  </a:extLst>
                </p:cNvPr>
                <p:cNvPicPr/>
                <p:nvPr/>
              </p:nvPicPr>
              <p:blipFill>
                <a:blip r:embed="rId597"/>
                <a:stretch>
                  <a:fillRect/>
                </a:stretch>
              </p:blipFill>
              <p:spPr>
                <a:xfrm>
                  <a:off x="1021301" y="2165432"/>
                  <a:ext cx="79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0" name="Freihand 159">
                  <a:extLst>
                    <a:ext uri="{FF2B5EF4-FFF2-40B4-BE49-F238E27FC236}">
                      <a16:creationId xmlns:a16="http://schemas.microsoft.com/office/drawing/2014/main" id="{26C27EE1-AB04-4400-99CA-CC1B2D16801B}"/>
                    </a:ext>
                  </a:extLst>
                </p14:cNvPr>
                <p14:cNvContentPartPr/>
                <p14:nvPr/>
              </p14:nvContentPartPr>
              <p14:xfrm>
                <a:off x="1091501" y="2380712"/>
                <a:ext cx="155160" cy="403560"/>
              </p14:xfrm>
            </p:contentPart>
          </mc:Choice>
          <mc:Fallback>
            <p:pic>
              <p:nvPicPr>
                <p:cNvPr id="160" name="Freihand 159">
                  <a:extLst>
                    <a:ext uri="{FF2B5EF4-FFF2-40B4-BE49-F238E27FC236}">
                      <a16:creationId xmlns:a16="http://schemas.microsoft.com/office/drawing/2014/main" id="{26C27EE1-AB04-4400-99CA-CC1B2D16801B}"/>
                    </a:ext>
                  </a:extLst>
                </p:cNvPr>
                <p:cNvPicPr/>
                <p:nvPr/>
              </p:nvPicPr>
              <p:blipFill>
                <a:blip r:embed="rId599"/>
                <a:stretch>
                  <a:fillRect/>
                </a:stretch>
              </p:blipFill>
              <p:spPr>
                <a:xfrm>
                  <a:off x="1087181" y="2376392"/>
                  <a:ext cx="16380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1" name="Freihand 160">
                  <a:extLst>
                    <a:ext uri="{FF2B5EF4-FFF2-40B4-BE49-F238E27FC236}">
                      <a16:creationId xmlns:a16="http://schemas.microsoft.com/office/drawing/2014/main" id="{8AE83ACC-DF86-4DE0-8DF6-0E01538AB318}"/>
                    </a:ext>
                  </a:extLst>
                </p14:cNvPr>
                <p14:cNvContentPartPr/>
                <p14:nvPr/>
              </p14:nvContentPartPr>
              <p14:xfrm>
                <a:off x="753821" y="2524712"/>
                <a:ext cx="75240" cy="98640"/>
              </p14:xfrm>
            </p:contentPart>
          </mc:Choice>
          <mc:Fallback>
            <p:pic>
              <p:nvPicPr>
                <p:cNvPr id="161" name="Freihand 160">
                  <a:extLst>
                    <a:ext uri="{FF2B5EF4-FFF2-40B4-BE49-F238E27FC236}">
                      <a16:creationId xmlns:a16="http://schemas.microsoft.com/office/drawing/2014/main" id="{8AE83ACC-DF86-4DE0-8DF6-0E01538AB318}"/>
                    </a:ext>
                  </a:extLst>
                </p:cNvPr>
                <p:cNvPicPr/>
                <p:nvPr/>
              </p:nvPicPr>
              <p:blipFill>
                <a:blip r:embed="rId601"/>
                <a:stretch>
                  <a:fillRect/>
                </a:stretch>
              </p:blipFill>
              <p:spPr>
                <a:xfrm>
                  <a:off x="749501" y="2520392"/>
                  <a:ext cx="83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2" name="Freihand 161">
                  <a:extLst>
                    <a:ext uri="{FF2B5EF4-FFF2-40B4-BE49-F238E27FC236}">
                      <a16:creationId xmlns:a16="http://schemas.microsoft.com/office/drawing/2014/main" id="{B2116D3A-4FCD-45E5-BE52-F4F8440D74CF}"/>
                    </a:ext>
                  </a:extLst>
                </p14:cNvPr>
                <p14:cNvContentPartPr/>
                <p14:nvPr/>
              </p14:nvContentPartPr>
              <p14:xfrm>
                <a:off x="798821" y="2528312"/>
                <a:ext cx="18360" cy="128880"/>
              </p14:xfrm>
            </p:contentPart>
          </mc:Choice>
          <mc:Fallback>
            <p:pic>
              <p:nvPicPr>
                <p:cNvPr id="162" name="Freihand 161">
                  <a:extLst>
                    <a:ext uri="{FF2B5EF4-FFF2-40B4-BE49-F238E27FC236}">
                      <a16:creationId xmlns:a16="http://schemas.microsoft.com/office/drawing/2014/main" id="{B2116D3A-4FCD-45E5-BE52-F4F8440D74CF}"/>
                    </a:ext>
                  </a:extLst>
                </p:cNvPr>
                <p:cNvPicPr/>
                <p:nvPr/>
              </p:nvPicPr>
              <p:blipFill>
                <a:blip r:embed="rId603"/>
                <a:stretch>
                  <a:fillRect/>
                </a:stretch>
              </p:blipFill>
              <p:spPr>
                <a:xfrm>
                  <a:off x="794501" y="2523992"/>
                  <a:ext cx="27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3" name="Freihand 162">
                  <a:extLst>
                    <a:ext uri="{FF2B5EF4-FFF2-40B4-BE49-F238E27FC236}">
                      <a16:creationId xmlns:a16="http://schemas.microsoft.com/office/drawing/2014/main" id="{FCF4E9D1-C618-4A7B-9216-0EB16C6CB0E5}"/>
                    </a:ext>
                  </a:extLst>
                </p14:cNvPr>
                <p14:cNvContentPartPr/>
                <p14:nvPr/>
              </p14:nvContentPartPr>
              <p14:xfrm>
                <a:off x="749861" y="2586632"/>
                <a:ext cx="131400" cy="27720"/>
              </p14:xfrm>
            </p:contentPart>
          </mc:Choice>
          <mc:Fallback>
            <p:pic>
              <p:nvPicPr>
                <p:cNvPr id="163" name="Freihand 162">
                  <a:extLst>
                    <a:ext uri="{FF2B5EF4-FFF2-40B4-BE49-F238E27FC236}">
                      <a16:creationId xmlns:a16="http://schemas.microsoft.com/office/drawing/2014/main" id="{FCF4E9D1-C618-4A7B-9216-0EB16C6CB0E5}"/>
                    </a:ext>
                  </a:extLst>
                </p:cNvPr>
                <p:cNvPicPr/>
                <p:nvPr/>
              </p:nvPicPr>
              <p:blipFill>
                <a:blip r:embed="rId605"/>
                <a:stretch>
                  <a:fillRect/>
                </a:stretch>
              </p:blipFill>
              <p:spPr>
                <a:xfrm>
                  <a:off x="745541" y="2582312"/>
                  <a:ext cx="140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4" name="Freihand 163">
                  <a:extLst>
                    <a:ext uri="{FF2B5EF4-FFF2-40B4-BE49-F238E27FC236}">
                      <a16:creationId xmlns:a16="http://schemas.microsoft.com/office/drawing/2014/main" id="{E1890207-CA19-41D4-8DEE-A4FE490BEE9D}"/>
                    </a:ext>
                  </a:extLst>
                </p14:cNvPr>
                <p14:cNvContentPartPr/>
                <p14:nvPr/>
              </p14:nvContentPartPr>
              <p14:xfrm>
                <a:off x="844541" y="2518952"/>
                <a:ext cx="100440" cy="149400"/>
              </p14:xfrm>
            </p:contentPart>
          </mc:Choice>
          <mc:Fallback>
            <p:pic>
              <p:nvPicPr>
                <p:cNvPr id="164" name="Freihand 163">
                  <a:extLst>
                    <a:ext uri="{FF2B5EF4-FFF2-40B4-BE49-F238E27FC236}">
                      <a16:creationId xmlns:a16="http://schemas.microsoft.com/office/drawing/2014/main" id="{E1890207-CA19-41D4-8DEE-A4FE490BEE9D}"/>
                    </a:ext>
                  </a:extLst>
                </p:cNvPr>
                <p:cNvPicPr/>
                <p:nvPr/>
              </p:nvPicPr>
              <p:blipFill>
                <a:blip r:embed="rId607"/>
                <a:stretch>
                  <a:fillRect/>
                </a:stretch>
              </p:blipFill>
              <p:spPr>
                <a:xfrm>
                  <a:off x="840221" y="2514632"/>
                  <a:ext cx="109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52" name="Freihand 451">
                  <a:extLst>
                    <a:ext uri="{FF2B5EF4-FFF2-40B4-BE49-F238E27FC236}">
                      <a16:creationId xmlns:a16="http://schemas.microsoft.com/office/drawing/2014/main" id="{3103395D-143E-42BE-9F60-EA09E04904A6}"/>
                    </a:ext>
                  </a:extLst>
                </p14:cNvPr>
                <p14:cNvContentPartPr/>
                <p14:nvPr/>
              </p14:nvContentPartPr>
              <p14:xfrm>
                <a:off x="384000" y="2387192"/>
                <a:ext cx="175680" cy="123480"/>
              </p14:xfrm>
            </p:contentPart>
          </mc:Choice>
          <mc:Fallback>
            <p:pic>
              <p:nvPicPr>
                <p:cNvPr id="452" name="Freihand 451">
                  <a:extLst>
                    <a:ext uri="{FF2B5EF4-FFF2-40B4-BE49-F238E27FC236}">
                      <a16:creationId xmlns:a16="http://schemas.microsoft.com/office/drawing/2014/main" id="{3103395D-143E-42BE-9F60-EA09E04904A6}"/>
                    </a:ext>
                  </a:extLst>
                </p:cNvPr>
                <p:cNvPicPr/>
                <p:nvPr/>
              </p:nvPicPr>
              <p:blipFill>
                <a:blip r:embed="rId609"/>
                <a:stretch>
                  <a:fillRect/>
                </a:stretch>
              </p:blipFill>
              <p:spPr>
                <a:xfrm>
                  <a:off x="379680" y="2382872"/>
                  <a:ext cx="184320" cy="13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454" name="Freihand 453">
                <a:extLst>
                  <a:ext uri="{FF2B5EF4-FFF2-40B4-BE49-F238E27FC236}">
                    <a16:creationId xmlns:a16="http://schemas.microsoft.com/office/drawing/2014/main" id="{73B99F19-4CE0-4C36-B381-0482505AF59C}"/>
                  </a:ext>
                </a:extLst>
              </p14:cNvPr>
              <p14:cNvContentPartPr/>
              <p14:nvPr/>
            </p14:nvContentPartPr>
            <p14:xfrm>
              <a:off x="2117040" y="3981272"/>
              <a:ext cx="2469600" cy="1854000"/>
            </p14:xfrm>
          </p:contentPart>
        </mc:Choice>
        <mc:Fallback>
          <p:pic>
            <p:nvPicPr>
              <p:cNvPr id="454" name="Freihand 453">
                <a:extLst>
                  <a:ext uri="{FF2B5EF4-FFF2-40B4-BE49-F238E27FC236}">
                    <a16:creationId xmlns:a16="http://schemas.microsoft.com/office/drawing/2014/main" id="{73B99F19-4CE0-4C36-B381-0482505AF59C}"/>
                  </a:ext>
                </a:extLst>
              </p:cNvPr>
              <p:cNvPicPr/>
              <p:nvPr/>
            </p:nvPicPr>
            <p:blipFill>
              <a:blip r:embed="rId611"/>
              <a:stretch>
                <a:fillRect/>
              </a:stretch>
            </p:blipFill>
            <p:spPr>
              <a:xfrm>
                <a:off x="2112720" y="3976952"/>
                <a:ext cx="2478240" cy="1862640"/>
              </a:xfrm>
              <a:prstGeom prst="rect">
                <a:avLst/>
              </a:prstGeom>
            </p:spPr>
          </p:pic>
        </mc:Fallback>
      </mc:AlternateContent>
      <p:grpSp>
        <p:nvGrpSpPr>
          <p:cNvPr id="497" name="Gruppieren 496">
            <a:extLst>
              <a:ext uri="{FF2B5EF4-FFF2-40B4-BE49-F238E27FC236}">
                <a16:creationId xmlns:a16="http://schemas.microsoft.com/office/drawing/2014/main" id="{C4043881-CFFD-4A11-998D-2B4CF0CD4EE5}"/>
              </a:ext>
            </a:extLst>
          </p:cNvPr>
          <p:cNvGrpSpPr/>
          <p:nvPr/>
        </p:nvGrpSpPr>
        <p:grpSpPr>
          <a:xfrm>
            <a:off x="1871160" y="1924592"/>
            <a:ext cx="5450760" cy="4387680"/>
            <a:chOff x="1871160" y="1924592"/>
            <a:chExt cx="5450760" cy="4387680"/>
          </a:xfrm>
        </p:grpSpPr>
        <mc:AlternateContent xmlns:mc="http://schemas.openxmlformats.org/markup-compatibility/2006">
          <mc:Choice xmlns:p14="http://schemas.microsoft.com/office/powerpoint/2010/main" Requires="p14">
            <p:contentPart p14:bwMode="auto" r:id="rId612">
              <p14:nvContentPartPr>
                <p14:cNvPr id="234" name="Freihand 233">
                  <a:extLst>
                    <a:ext uri="{FF2B5EF4-FFF2-40B4-BE49-F238E27FC236}">
                      <a16:creationId xmlns:a16="http://schemas.microsoft.com/office/drawing/2014/main" id="{6D9FCB94-DC50-49D8-B40E-1545BF2FE8FD}"/>
                    </a:ext>
                  </a:extLst>
                </p14:cNvPr>
                <p14:cNvContentPartPr/>
                <p14:nvPr/>
              </p14:nvContentPartPr>
              <p14:xfrm>
                <a:off x="2600261" y="3245432"/>
                <a:ext cx="12600" cy="69480"/>
              </p14:xfrm>
            </p:contentPart>
          </mc:Choice>
          <mc:Fallback>
            <p:pic>
              <p:nvPicPr>
                <p:cNvPr id="234" name="Freihand 233">
                  <a:extLst>
                    <a:ext uri="{FF2B5EF4-FFF2-40B4-BE49-F238E27FC236}">
                      <a16:creationId xmlns:a16="http://schemas.microsoft.com/office/drawing/2014/main" id="{6D9FCB94-DC50-49D8-B40E-1545BF2FE8FD}"/>
                    </a:ext>
                  </a:extLst>
                </p:cNvPr>
                <p:cNvPicPr/>
                <p:nvPr/>
              </p:nvPicPr>
              <p:blipFill>
                <a:blip r:embed="rId613"/>
                <a:stretch>
                  <a:fillRect/>
                </a:stretch>
              </p:blipFill>
              <p:spPr>
                <a:xfrm>
                  <a:off x="2595941" y="3241112"/>
                  <a:ext cx="21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46" name="Freihand 445">
                  <a:extLst>
                    <a:ext uri="{FF2B5EF4-FFF2-40B4-BE49-F238E27FC236}">
                      <a16:creationId xmlns:a16="http://schemas.microsoft.com/office/drawing/2014/main" id="{6CE48114-C6E5-46D0-B820-8C1569C765C0}"/>
                    </a:ext>
                  </a:extLst>
                </p14:cNvPr>
                <p14:cNvContentPartPr/>
                <p14:nvPr/>
              </p14:nvContentPartPr>
              <p14:xfrm>
                <a:off x="2585400" y="1994072"/>
                <a:ext cx="29880" cy="46440"/>
              </p14:xfrm>
            </p:contentPart>
          </mc:Choice>
          <mc:Fallback>
            <p:pic>
              <p:nvPicPr>
                <p:cNvPr id="446" name="Freihand 445">
                  <a:extLst>
                    <a:ext uri="{FF2B5EF4-FFF2-40B4-BE49-F238E27FC236}">
                      <a16:creationId xmlns:a16="http://schemas.microsoft.com/office/drawing/2014/main" id="{6CE48114-C6E5-46D0-B820-8C1569C765C0}"/>
                    </a:ext>
                  </a:extLst>
                </p:cNvPr>
                <p:cNvPicPr/>
                <p:nvPr/>
              </p:nvPicPr>
              <p:blipFill>
                <a:blip r:embed="rId615"/>
                <a:stretch>
                  <a:fillRect/>
                </a:stretch>
              </p:blipFill>
              <p:spPr>
                <a:xfrm>
                  <a:off x="2581080" y="1989752"/>
                  <a:ext cx="38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47" name="Freihand 446">
                  <a:extLst>
                    <a:ext uri="{FF2B5EF4-FFF2-40B4-BE49-F238E27FC236}">
                      <a16:creationId xmlns:a16="http://schemas.microsoft.com/office/drawing/2014/main" id="{B10D40C4-7D32-4D33-A94B-027A9A9C965F}"/>
                    </a:ext>
                  </a:extLst>
                </p14:cNvPr>
                <p14:cNvContentPartPr/>
                <p14:nvPr/>
              </p14:nvContentPartPr>
              <p14:xfrm>
                <a:off x="2587560" y="4343072"/>
                <a:ext cx="55080" cy="66240"/>
              </p14:xfrm>
            </p:contentPart>
          </mc:Choice>
          <mc:Fallback>
            <p:pic>
              <p:nvPicPr>
                <p:cNvPr id="447" name="Freihand 446">
                  <a:extLst>
                    <a:ext uri="{FF2B5EF4-FFF2-40B4-BE49-F238E27FC236}">
                      <a16:creationId xmlns:a16="http://schemas.microsoft.com/office/drawing/2014/main" id="{B10D40C4-7D32-4D33-A94B-027A9A9C965F}"/>
                    </a:ext>
                  </a:extLst>
                </p:cNvPr>
                <p:cNvPicPr/>
                <p:nvPr/>
              </p:nvPicPr>
              <p:blipFill>
                <a:blip r:embed="rId617"/>
                <a:stretch>
                  <a:fillRect/>
                </a:stretch>
              </p:blipFill>
              <p:spPr>
                <a:xfrm>
                  <a:off x="2583240" y="4338752"/>
                  <a:ext cx="63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5" name="Freihand 214">
                  <a:extLst>
                    <a:ext uri="{FF2B5EF4-FFF2-40B4-BE49-F238E27FC236}">
                      <a16:creationId xmlns:a16="http://schemas.microsoft.com/office/drawing/2014/main" id="{64260843-54B8-4DE6-A9B4-60AD5B908480}"/>
                    </a:ext>
                  </a:extLst>
                </p14:cNvPr>
                <p14:cNvContentPartPr/>
                <p14:nvPr/>
              </p14:nvContentPartPr>
              <p14:xfrm>
                <a:off x="2612501" y="2014232"/>
                <a:ext cx="7920" cy="118440"/>
              </p14:xfrm>
            </p:contentPart>
          </mc:Choice>
          <mc:Fallback>
            <p:pic>
              <p:nvPicPr>
                <p:cNvPr id="215" name="Freihand 214">
                  <a:extLst>
                    <a:ext uri="{FF2B5EF4-FFF2-40B4-BE49-F238E27FC236}">
                      <a16:creationId xmlns:a16="http://schemas.microsoft.com/office/drawing/2014/main" id="{64260843-54B8-4DE6-A9B4-60AD5B908480}"/>
                    </a:ext>
                  </a:extLst>
                </p:cNvPr>
                <p:cNvPicPr/>
                <p:nvPr/>
              </p:nvPicPr>
              <p:blipFill>
                <a:blip r:embed="rId619"/>
                <a:stretch>
                  <a:fillRect/>
                </a:stretch>
              </p:blipFill>
              <p:spPr>
                <a:xfrm>
                  <a:off x="2608181" y="2009912"/>
                  <a:ext cx="16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35" name="Freihand 234">
                  <a:extLst>
                    <a:ext uri="{FF2B5EF4-FFF2-40B4-BE49-F238E27FC236}">
                      <a16:creationId xmlns:a16="http://schemas.microsoft.com/office/drawing/2014/main" id="{E5476F23-65C2-4618-AC25-27719BABBC8B}"/>
                    </a:ext>
                  </a:extLst>
                </p14:cNvPr>
                <p14:cNvContentPartPr/>
                <p14:nvPr/>
              </p14:nvContentPartPr>
              <p14:xfrm>
                <a:off x="2609981" y="3797312"/>
                <a:ext cx="16920" cy="110160"/>
              </p14:xfrm>
            </p:contentPart>
          </mc:Choice>
          <mc:Fallback>
            <p:pic>
              <p:nvPicPr>
                <p:cNvPr id="235" name="Freihand 234">
                  <a:extLst>
                    <a:ext uri="{FF2B5EF4-FFF2-40B4-BE49-F238E27FC236}">
                      <a16:creationId xmlns:a16="http://schemas.microsoft.com/office/drawing/2014/main" id="{E5476F23-65C2-4618-AC25-27719BABBC8B}"/>
                    </a:ext>
                  </a:extLst>
                </p:cNvPr>
                <p:cNvPicPr/>
                <p:nvPr/>
              </p:nvPicPr>
              <p:blipFill>
                <a:blip r:embed="rId621"/>
                <a:stretch>
                  <a:fillRect/>
                </a:stretch>
              </p:blipFill>
              <p:spPr>
                <a:xfrm>
                  <a:off x="2605661" y="3792992"/>
                  <a:ext cx="2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39" name="Freihand 238">
                  <a:extLst>
                    <a:ext uri="{FF2B5EF4-FFF2-40B4-BE49-F238E27FC236}">
                      <a16:creationId xmlns:a16="http://schemas.microsoft.com/office/drawing/2014/main" id="{B357280E-5268-43C8-8838-3FD5C9BA3B01}"/>
                    </a:ext>
                  </a:extLst>
                </p14:cNvPr>
                <p14:cNvContentPartPr/>
                <p14:nvPr/>
              </p14:nvContentPartPr>
              <p14:xfrm>
                <a:off x="2601341" y="4790192"/>
                <a:ext cx="11520" cy="252000"/>
              </p14:xfrm>
            </p:contentPart>
          </mc:Choice>
          <mc:Fallback>
            <p:pic>
              <p:nvPicPr>
                <p:cNvPr id="239" name="Freihand 238">
                  <a:extLst>
                    <a:ext uri="{FF2B5EF4-FFF2-40B4-BE49-F238E27FC236}">
                      <a16:creationId xmlns:a16="http://schemas.microsoft.com/office/drawing/2014/main" id="{B357280E-5268-43C8-8838-3FD5C9BA3B01}"/>
                    </a:ext>
                  </a:extLst>
                </p:cNvPr>
                <p:cNvPicPr/>
                <p:nvPr/>
              </p:nvPicPr>
              <p:blipFill>
                <a:blip r:embed="rId623"/>
                <a:stretch>
                  <a:fillRect/>
                </a:stretch>
              </p:blipFill>
              <p:spPr>
                <a:xfrm>
                  <a:off x="2597021" y="4785872"/>
                  <a:ext cx="201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42" name="Freihand 241">
                  <a:extLst>
                    <a:ext uri="{FF2B5EF4-FFF2-40B4-BE49-F238E27FC236}">
                      <a16:creationId xmlns:a16="http://schemas.microsoft.com/office/drawing/2014/main" id="{908EE6F1-E5FC-4E11-B3F0-4355F81B9EE4}"/>
                    </a:ext>
                  </a:extLst>
                </p14:cNvPr>
                <p14:cNvContentPartPr/>
                <p14:nvPr/>
              </p14:nvContentPartPr>
              <p14:xfrm>
                <a:off x="2612141" y="5134352"/>
                <a:ext cx="30240" cy="1177920"/>
              </p14:xfrm>
            </p:contentPart>
          </mc:Choice>
          <mc:Fallback>
            <p:pic>
              <p:nvPicPr>
                <p:cNvPr id="242" name="Freihand 241">
                  <a:extLst>
                    <a:ext uri="{FF2B5EF4-FFF2-40B4-BE49-F238E27FC236}">
                      <a16:creationId xmlns:a16="http://schemas.microsoft.com/office/drawing/2014/main" id="{908EE6F1-E5FC-4E11-B3F0-4355F81B9EE4}"/>
                    </a:ext>
                  </a:extLst>
                </p:cNvPr>
                <p:cNvPicPr/>
                <p:nvPr/>
              </p:nvPicPr>
              <p:blipFill>
                <a:blip r:embed="rId625"/>
                <a:stretch>
                  <a:fillRect/>
                </a:stretch>
              </p:blipFill>
              <p:spPr>
                <a:xfrm>
                  <a:off x="2607821" y="5130032"/>
                  <a:ext cx="38880" cy="1186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51" name="Freihand 250">
                  <a:extLst>
                    <a:ext uri="{FF2B5EF4-FFF2-40B4-BE49-F238E27FC236}">
                      <a16:creationId xmlns:a16="http://schemas.microsoft.com/office/drawing/2014/main" id="{047C92DA-0A8A-413A-ACB6-CE7A62E6B7D1}"/>
                    </a:ext>
                  </a:extLst>
                </p14:cNvPr>
                <p14:cNvContentPartPr/>
                <p14:nvPr/>
              </p14:nvContentPartPr>
              <p14:xfrm>
                <a:off x="2396400" y="4685432"/>
                <a:ext cx="112680" cy="24120"/>
              </p14:xfrm>
            </p:contentPart>
          </mc:Choice>
          <mc:Fallback>
            <p:pic>
              <p:nvPicPr>
                <p:cNvPr id="251" name="Freihand 250">
                  <a:extLst>
                    <a:ext uri="{FF2B5EF4-FFF2-40B4-BE49-F238E27FC236}">
                      <a16:creationId xmlns:a16="http://schemas.microsoft.com/office/drawing/2014/main" id="{047C92DA-0A8A-413A-ACB6-CE7A62E6B7D1}"/>
                    </a:ext>
                  </a:extLst>
                </p:cNvPr>
                <p:cNvPicPr/>
                <p:nvPr/>
              </p:nvPicPr>
              <p:blipFill>
                <a:blip r:embed="rId627"/>
                <a:stretch>
                  <a:fillRect/>
                </a:stretch>
              </p:blipFill>
              <p:spPr>
                <a:xfrm>
                  <a:off x="2392080" y="4681112"/>
                  <a:ext cx="121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52" name="Freihand 251">
                  <a:extLst>
                    <a:ext uri="{FF2B5EF4-FFF2-40B4-BE49-F238E27FC236}">
                      <a16:creationId xmlns:a16="http://schemas.microsoft.com/office/drawing/2014/main" id="{23075ADC-2521-4291-B22F-494F7A6C6E3C}"/>
                    </a:ext>
                  </a:extLst>
                </p14:cNvPr>
                <p14:cNvContentPartPr/>
                <p14:nvPr/>
              </p14:nvContentPartPr>
              <p14:xfrm>
                <a:off x="2616720" y="4668512"/>
                <a:ext cx="185400" cy="18720"/>
              </p14:xfrm>
            </p:contentPart>
          </mc:Choice>
          <mc:Fallback>
            <p:pic>
              <p:nvPicPr>
                <p:cNvPr id="252" name="Freihand 251">
                  <a:extLst>
                    <a:ext uri="{FF2B5EF4-FFF2-40B4-BE49-F238E27FC236}">
                      <a16:creationId xmlns:a16="http://schemas.microsoft.com/office/drawing/2014/main" id="{23075ADC-2521-4291-B22F-494F7A6C6E3C}"/>
                    </a:ext>
                  </a:extLst>
                </p:cNvPr>
                <p:cNvPicPr/>
                <p:nvPr/>
              </p:nvPicPr>
              <p:blipFill>
                <a:blip r:embed="rId629"/>
                <a:stretch>
                  <a:fillRect/>
                </a:stretch>
              </p:blipFill>
              <p:spPr>
                <a:xfrm>
                  <a:off x="2612400" y="4664192"/>
                  <a:ext cx="194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3" name="Freihand 252">
                  <a:extLst>
                    <a:ext uri="{FF2B5EF4-FFF2-40B4-BE49-F238E27FC236}">
                      <a16:creationId xmlns:a16="http://schemas.microsoft.com/office/drawing/2014/main" id="{BA75A7F7-8963-4A73-B698-16B0D79F49C7}"/>
                    </a:ext>
                  </a:extLst>
                </p14:cNvPr>
                <p14:cNvContentPartPr/>
                <p14:nvPr/>
              </p14:nvContentPartPr>
              <p14:xfrm>
                <a:off x="2855760" y="4670312"/>
                <a:ext cx="146520" cy="20880"/>
              </p14:xfrm>
            </p:contentPart>
          </mc:Choice>
          <mc:Fallback>
            <p:pic>
              <p:nvPicPr>
                <p:cNvPr id="253" name="Freihand 252">
                  <a:extLst>
                    <a:ext uri="{FF2B5EF4-FFF2-40B4-BE49-F238E27FC236}">
                      <a16:creationId xmlns:a16="http://schemas.microsoft.com/office/drawing/2014/main" id="{BA75A7F7-8963-4A73-B698-16B0D79F49C7}"/>
                    </a:ext>
                  </a:extLst>
                </p:cNvPr>
                <p:cNvPicPr/>
                <p:nvPr/>
              </p:nvPicPr>
              <p:blipFill>
                <a:blip r:embed="rId631"/>
                <a:stretch>
                  <a:fillRect/>
                </a:stretch>
              </p:blipFill>
              <p:spPr>
                <a:xfrm>
                  <a:off x="2851440" y="4665992"/>
                  <a:ext cx="155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55" name="Freihand 254">
                  <a:extLst>
                    <a:ext uri="{FF2B5EF4-FFF2-40B4-BE49-F238E27FC236}">
                      <a16:creationId xmlns:a16="http://schemas.microsoft.com/office/drawing/2014/main" id="{D1D0CB78-6DC9-442D-AE26-68A9C0D06AC5}"/>
                    </a:ext>
                  </a:extLst>
                </p14:cNvPr>
                <p14:cNvContentPartPr/>
                <p14:nvPr/>
              </p14:nvContentPartPr>
              <p14:xfrm>
                <a:off x="2898240" y="5096912"/>
                <a:ext cx="76320" cy="18720"/>
              </p14:xfrm>
            </p:contentPart>
          </mc:Choice>
          <mc:Fallback>
            <p:pic>
              <p:nvPicPr>
                <p:cNvPr id="255" name="Freihand 254">
                  <a:extLst>
                    <a:ext uri="{FF2B5EF4-FFF2-40B4-BE49-F238E27FC236}">
                      <a16:creationId xmlns:a16="http://schemas.microsoft.com/office/drawing/2014/main" id="{D1D0CB78-6DC9-442D-AE26-68A9C0D06AC5}"/>
                    </a:ext>
                  </a:extLst>
                </p:cNvPr>
                <p:cNvPicPr/>
                <p:nvPr/>
              </p:nvPicPr>
              <p:blipFill>
                <a:blip r:embed="rId633"/>
                <a:stretch>
                  <a:fillRect/>
                </a:stretch>
              </p:blipFill>
              <p:spPr>
                <a:xfrm>
                  <a:off x="2893920" y="5092592"/>
                  <a:ext cx="84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56" name="Freihand 255">
                  <a:extLst>
                    <a:ext uri="{FF2B5EF4-FFF2-40B4-BE49-F238E27FC236}">
                      <a16:creationId xmlns:a16="http://schemas.microsoft.com/office/drawing/2014/main" id="{4DDC7F82-7E5C-4780-AB9F-F3657F11D81C}"/>
                    </a:ext>
                  </a:extLst>
                </p14:cNvPr>
                <p14:cNvContentPartPr/>
                <p14:nvPr/>
              </p14:nvContentPartPr>
              <p14:xfrm>
                <a:off x="3066000" y="5087192"/>
                <a:ext cx="184680" cy="19440"/>
              </p14:xfrm>
            </p:contentPart>
          </mc:Choice>
          <mc:Fallback>
            <p:pic>
              <p:nvPicPr>
                <p:cNvPr id="256" name="Freihand 255">
                  <a:extLst>
                    <a:ext uri="{FF2B5EF4-FFF2-40B4-BE49-F238E27FC236}">
                      <a16:creationId xmlns:a16="http://schemas.microsoft.com/office/drawing/2014/main" id="{4DDC7F82-7E5C-4780-AB9F-F3657F11D81C}"/>
                    </a:ext>
                  </a:extLst>
                </p:cNvPr>
                <p:cNvPicPr/>
                <p:nvPr/>
              </p:nvPicPr>
              <p:blipFill>
                <a:blip r:embed="rId635"/>
                <a:stretch>
                  <a:fillRect/>
                </a:stretch>
              </p:blipFill>
              <p:spPr>
                <a:xfrm>
                  <a:off x="3061680" y="5082872"/>
                  <a:ext cx="193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57" name="Freihand 256">
                  <a:extLst>
                    <a:ext uri="{FF2B5EF4-FFF2-40B4-BE49-F238E27FC236}">
                      <a16:creationId xmlns:a16="http://schemas.microsoft.com/office/drawing/2014/main" id="{D949C947-DF51-483E-B3BE-A50183D76961}"/>
                    </a:ext>
                  </a:extLst>
                </p14:cNvPr>
                <p14:cNvContentPartPr/>
                <p14:nvPr/>
              </p14:nvContentPartPr>
              <p14:xfrm>
                <a:off x="3289200" y="5081432"/>
                <a:ext cx="61920" cy="4320"/>
              </p14:xfrm>
            </p:contentPart>
          </mc:Choice>
          <mc:Fallback>
            <p:pic>
              <p:nvPicPr>
                <p:cNvPr id="257" name="Freihand 256">
                  <a:extLst>
                    <a:ext uri="{FF2B5EF4-FFF2-40B4-BE49-F238E27FC236}">
                      <a16:creationId xmlns:a16="http://schemas.microsoft.com/office/drawing/2014/main" id="{D949C947-DF51-483E-B3BE-A50183D76961}"/>
                    </a:ext>
                  </a:extLst>
                </p:cNvPr>
                <p:cNvPicPr/>
                <p:nvPr/>
              </p:nvPicPr>
              <p:blipFill>
                <a:blip r:embed="rId637"/>
                <a:stretch>
                  <a:fillRect/>
                </a:stretch>
              </p:blipFill>
              <p:spPr>
                <a:xfrm>
                  <a:off x="3284880" y="5077112"/>
                  <a:ext cx="70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58" name="Freihand 257">
                  <a:extLst>
                    <a:ext uri="{FF2B5EF4-FFF2-40B4-BE49-F238E27FC236}">
                      <a16:creationId xmlns:a16="http://schemas.microsoft.com/office/drawing/2014/main" id="{62909003-3226-4879-A581-1BD5C24362A1}"/>
                    </a:ext>
                  </a:extLst>
                </p14:cNvPr>
                <p14:cNvContentPartPr/>
                <p14:nvPr/>
              </p14:nvContentPartPr>
              <p14:xfrm>
                <a:off x="3390720" y="5439992"/>
                <a:ext cx="58680" cy="29880"/>
              </p14:xfrm>
            </p:contentPart>
          </mc:Choice>
          <mc:Fallback>
            <p:pic>
              <p:nvPicPr>
                <p:cNvPr id="258" name="Freihand 257">
                  <a:extLst>
                    <a:ext uri="{FF2B5EF4-FFF2-40B4-BE49-F238E27FC236}">
                      <a16:creationId xmlns:a16="http://schemas.microsoft.com/office/drawing/2014/main" id="{62909003-3226-4879-A581-1BD5C24362A1}"/>
                    </a:ext>
                  </a:extLst>
                </p:cNvPr>
                <p:cNvPicPr/>
                <p:nvPr/>
              </p:nvPicPr>
              <p:blipFill>
                <a:blip r:embed="rId639"/>
                <a:stretch>
                  <a:fillRect/>
                </a:stretch>
              </p:blipFill>
              <p:spPr>
                <a:xfrm>
                  <a:off x="3386400" y="5435672"/>
                  <a:ext cx="67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59" name="Freihand 258">
                  <a:extLst>
                    <a:ext uri="{FF2B5EF4-FFF2-40B4-BE49-F238E27FC236}">
                      <a16:creationId xmlns:a16="http://schemas.microsoft.com/office/drawing/2014/main" id="{8D966C95-2A78-4E3E-8F41-ADD0CFDE3AE6}"/>
                    </a:ext>
                  </a:extLst>
                </p14:cNvPr>
                <p14:cNvContentPartPr/>
                <p14:nvPr/>
              </p14:nvContentPartPr>
              <p14:xfrm>
                <a:off x="3562080" y="5445392"/>
                <a:ext cx="38880" cy="2520"/>
              </p14:xfrm>
            </p:contentPart>
          </mc:Choice>
          <mc:Fallback>
            <p:pic>
              <p:nvPicPr>
                <p:cNvPr id="259" name="Freihand 258">
                  <a:extLst>
                    <a:ext uri="{FF2B5EF4-FFF2-40B4-BE49-F238E27FC236}">
                      <a16:creationId xmlns:a16="http://schemas.microsoft.com/office/drawing/2014/main" id="{8D966C95-2A78-4E3E-8F41-ADD0CFDE3AE6}"/>
                    </a:ext>
                  </a:extLst>
                </p:cNvPr>
                <p:cNvPicPr/>
                <p:nvPr/>
              </p:nvPicPr>
              <p:blipFill>
                <a:blip r:embed="rId641"/>
                <a:stretch>
                  <a:fillRect/>
                </a:stretch>
              </p:blipFill>
              <p:spPr>
                <a:xfrm>
                  <a:off x="3557760" y="5441072"/>
                  <a:ext cx="47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60" name="Freihand 259">
                  <a:extLst>
                    <a:ext uri="{FF2B5EF4-FFF2-40B4-BE49-F238E27FC236}">
                      <a16:creationId xmlns:a16="http://schemas.microsoft.com/office/drawing/2014/main" id="{D82D10AD-8EDF-44D9-BA2D-3003B234A8EE}"/>
                    </a:ext>
                  </a:extLst>
                </p14:cNvPr>
                <p14:cNvContentPartPr/>
                <p14:nvPr/>
              </p14:nvContentPartPr>
              <p14:xfrm>
                <a:off x="3787800" y="5425592"/>
                <a:ext cx="48600" cy="10440"/>
              </p14:xfrm>
            </p:contentPart>
          </mc:Choice>
          <mc:Fallback>
            <p:pic>
              <p:nvPicPr>
                <p:cNvPr id="260" name="Freihand 259">
                  <a:extLst>
                    <a:ext uri="{FF2B5EF4-FFF2-40B4-BE49-F238E27FC236}">
                      <a16:creationId xmlns:a16="http://schemas.microsoft.com/office/drawing/2014/main" id="{D82D10AD-8EDF-44D9-BA2D-3003B234A8EE}"/>
                    </a:ext>
                  </a:extLst>
                </p:cNvPr>
                <p:cNvPicPr/>
                <p:nvPr/>
              </p:nvPicPr>
              <p:blipFill>
                <a:blip r:embed="rId643"/>
                <a:stretch>
                  <a:fillRect/>
                </a:stretch>
              </p:blipFill>
              <p:spPr>
                <a:xfrm>
                  <a:off x="3783480" y="5421272"/>
                  <a:ext cx="57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61" name="Freihand 260">
                  <a:extLst>
                    <a:ext uri="{FF2B5EF4-FFF2-40B4-BE49-F238E27FC236}">
                      <a16:creationId xmlns:a16="http://schemas.microsoft.com/office/drawing/2014/main" id="{CFD9937C-FFE6-4C20-A995-9C0FAD855B1D}"/>
                    </a:ext>
                  </a:extLst>
                </p14:cNvPr>
                <p14:cNvContentPartPr/>
                <p14:nvPr/>
              </p14:nvContentPartPr>
              <p14:xfrm>
                <a:off x="2106600" y="3971912"/>
                <a:ext cx="2479320" cy="1846440"/>
              </p14:xfrm>
            </p:contentPart>
          </mc:Choice>
          <mc:Fallback>
            <p:pic>
              <p:nvPicPr>
                <p:cNvPr id="261" name="Freihand 260">
                  <a:extLst>
                    <a:ext uri="{FF2B5EF4-FFF2-40B4-BE49-F238E27FC236}">
                      <a16:creationId xmlns:a16="http://schemas.microsoft.com/office/drawing/2014/main" id="{CFD9937C-FFE6-4C20-A995-9C0FAD855B1D}"/>
                    </a:ext>
                  </a:extLst>
                </p:cNvPr>
                <p:cNvPicPr/>
                <p:nvPr/>
              </p:nvPicPr>
              <p:blipFill>
                <a:blip r:embed="rId645"/>
                <a:stretch>
                  <a:fillRect/>
                </a:stretch>
              </p:blipFill>
              <p:spPr>
                <a:xfrm>
                  <a:off x="2102280" y="3967592"/>
                  <a:ext cx="2487960" cy="18550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63" name="Freihand 262">
                  <a:extLst>
                    <a:ext uri="{FF2B5EF4-FFF2-40B4-BE49-F238E27FC236}">
                      <a16:creationId xmlns:a16="http://schemas.microsoft.com/office/drawing/2014/main" id="{6F5AF368-CC86-42AA-B627-FCE3EB8824CD}"/>
                    </a:ext>
                  </a:extLst>
                </p14:cNvPr>
                <p14:cNvContentPartPr/>
                <p14:nvPr/>
              </p14:nvContentPartPr>
              <p14:xfrm>
                <a:off x="4380360" y="5249552"/>
                <a:ext cx="14400" cy="116640"/>
              </p14:xfrm>
            </p:contentPart>
          </mc:Choice>
          <mc:Fallback>
            <p:pic>
              <p:nvPicPr>
                <p:cNvPr id="263" name="Freihand 262">
                  <a:extLst>
                    <a:ext uri="{FF2B5EF4-FFF2-40B4-BE49-F238E27FC236}">
                      <a16:creationId xmlns:a16="http://schemas.microsoft.com/office/drawing/2014/main" id="{6F5AF368-CC86-42AA-B627-FCE3EB8824CD}"/>
                    </a:ext>
                  </a:extLst>
                </p:cNvPr>
                <p:cNvPicPr/>
                <p:nvPr/>
              </p:nvPicPr>
              <p:blipFill>
                <a:blip r:embed="rId647"/>
                <a:stretch>
                  <a:fillRect/>
                </a:stretch>
              </p:blipFill>
              <p:spPr>
                <a:xfrm>
                  <a:off x="4376040" y="5245232"/>
                  <a:ext cx="23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64" name="Freihand 263">
                  <a:extLst>
                    <a:ext uri="{FF2B5EF4-FFF2-40B4-BE49-F238E27FC236}">
                      <a16:creationId xmlns:a16="http://schemas.microsoft.com/office/drawing/2014/main" id="{514800F1-F53B-4962-8412-D172EDE14BE2}"/>
                    </a:ext>
                  </a:extLst>
                </p14:cNvPr>
                <p14:cNvContentPartPr/>
                <p14:nvPr/>
              </p14:nvContentPartPr>
              <p14:xfrm>
                <a:off x="4310880" y="5362952"/>
                <a:ext cx="141840" cy="60120"/>
              </p14:xfrm>
            </p:contentPart>
          </mc:Choice>
          <mc:Fallback>
            <p:pic>
              <p:nvPicPr>
                <p:cNvPr id="264" name="Freihand 263">
                  <a:extLst>
                    <a:ext uri="{FF2B5EF4-FFF2-40B4-BE49-F238E27FC236}">
                      <a16:creationId xmlns:a16="http://schemas.microsoft.com/office/drawing/2014/main" id="{514800F1-F53B-4962-8412-D172EDE14BE2}"/>
                    </a:ext>
                  </a:extLst>
                </p:cNvPr>
                <p:cNvPicPr/>
                <p:nvPr/>
              </p:nvPicPr>
              <p:blipFill>
                <a:blip r:embed="rId649"/>
                <a:stretch>
                  <a:fillRect/>
                </a:stretch>
              </p:blipFill>
              <p:spPr>
                <a:xfrm>
                  <a:off x="4306560" y="5358632"/>
                  <a:ext cx="150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65" name="Freihand 264">
                  <a:extLst>
                    <a:ext uri="{FF2B5EF4-FFF2-40B4-BE49-F238E27FC236}">
                      <a16:creationId xmlns:a16="http://schemas.microsoft.com/office/drawing/2014/main" id="{A2DE8327-7CDE-4D61-8DD2-A4A6C59E152E}"/>
                    </a:ext>
                  </a:extLst>
                </p14:cNvPr>
                <p14:cNvContentPartPr/>
                <p14:nvPr/>
              </p14:nvContentPartPr>
              <p14:xfrm>
                <a:off x="4286760" y="5244872"/>
                <a:ext cx="157320" cy="46080"/>
              </p14:xfrm>
            </p:contentPart>
          </mc:Choice>
          <mc:Fallback>
            <p:pic>
              <p:nvPicPr>
                <p:cNvPr id="265" name="Freihand 264">
                  <a:extLst>
                    <a:ext uri="{FF2B5EF4-FFF2-40B4-BE49-F238E27FC236}">
                      <a16:creationId xmlns:a16="http://schemas.microsoft.com/office/drawing/2014/main" id="{A2DE8327-7CDE-4D61-8DD2-A4A6C59E152E}"/>
                    </a:ext>
                  </a:extLst>
                </p:cNvPr>
                <p:cNvPicPr/>
                <p:nvPr/>
              </p:nvPicPr>
              <p:blipFill>
                <a:blip r:embed="rId651"/>
                <a:stretch>
                  <a:fillRect/>
                </a:stretch>
              </p:blipFill>
              <p:spPr>
                <a:xfrm>
                  <a:off x="4282440" y="5240552"/>
                  <a:ext cx="165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66" name="Freihand 265">
                  <a:extLst>
                    <a:ext uri="{FF2B5EF4-FFF2-40B4-BE49-F238E27FC236}">
                      <a16:creationId xmlns:a16="http://schemas.microsoft.com/office/drawing/2014/main" id="{75151A92-2054-4A79-A1D7-AFA7AFF1AA67}"/>
                    </a:ext>
                  </a:extLst>
                </p14:cNvPr>
                <p14:cNvContentPartPr/>
                <p14:nvPr/>
              </p14:nvContentPartPr>
              <p14:xfrm>
                <a:off x="4507080" y="5211392"/>
                <a:ext cx="115560" cy="171360"/>
              </p14:xfrm>
            </p:contentPart>
          </mc:Choice>
          <mc:Fallback>
            <p:pic>
              <p:nvPicPr>
                <p:cNvPr id="266" name="Freihand 265">
                  <a:extLst>
                    <a:ext uri="{FF2B5EF4-FFF2-40B4-BE49-F238E27FC236}">
                      <a16:creationId xmlns:a16="http://schemas.microsoft.com/office/drawing/2014/main" id="{75151A92-2054-4A79-A1D7-AFA7AFF1AA67}"/>
                    </a:ext>
                  </a:extLst>
                </p:cNvPr>
                <p:cNvPicPr/>
                <p:nvPr/>
              </p:nvPicPr>
              <p:blipFill>
                <a:blip r:embed="rId653"/>
                <a:stretch>
                  <a:fillRect/>
                </a:stretch>
              </p:blipFill>
              <p:spPr>
                <a:xfrm>
                  <a:off x="4502760" y="5207072"/>
                  <a:ext cx="124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67" name="Freihand 266">
                  <a:extLst>
                    <a:ext uri="{FF2B5EF4-FFF2-40B4-BE49-F238E27FC236}">
                      <a16:creationId xmlns:a16="http://schemas.microsoft.com/office/drawing/2014/main" id="{41AED270-17CF-4015-9A42-BD2C43C2AB56}"/>
                    </a:ext>
                  </a:extLst>
                </p14:cNvPr>
                <p14:cNvContentPartPr/>
                <p14:nvPr/>
              </p14:nvContentPartPr>
              <p14:xfrm>
                <a:off x="4702560" y="5085032"/>
                <a:ext cx="104040" cy="290160"/>
              </p14:xfrm>
            </p:contentPart>
          </mc:Choice>
          <mc:Fallback>
            <p:pic>
              <p:nvPicPr>
                <p:cNvPr id="267" name="Freihand 266">
                  <a:extLst>
                    <a:ext uri="{FF2B5EF4-FFF2-40B4-BE49-F238E27FC236}">
                      <a16:creationId xmlns:a16="http://schemas.microsoft.com/office/drawing/2014/main" id="{41AED270-17CF-4015-9A42-BD2C43C2AB56}"/>
                    </a:ext>
                  </a:extLst>
                </p:cNvPr>
                <p:cNvPicPr/>
                <p:nvPr/>
              </p:nvPicPr>
              <p:blipFill>
                <a:blip r:embed="rId655"/>
                <a:stretch>
                  <a:fillRect/>
                </a:stretch>
              </p:blipFill>
              <p:spPr>
                <a:xfrm>
                  <a:off x="4698240" y="5080712"/>
                  <a:ext cx="1126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68" name="Freihand 267">
                  <a:extLst>
                    <a:ext uri="{FF2B5EF4-FFF2-40B4-BE49-F238E27FC236}">
                      <a16:creationId xmlns:a16="http://schemas.microsoft.com/office/drawing/2014/main" id="{2582AAA7-1643-4770-BCE7-A6EB6E0614C1}"/>
                    </a:ext>
                  </a:extLst>
                </p14:cNvPr>
                <p14:cNvContentPartPr/>
                <p14:nvPr/>
              </p14:nvContentPartPr>
              <p14:xfrm>
                <a:off x="4876440" y="5165312"/>
                <a:ext cx="88560" cy="129600"/>
              </p14:xfrm>
            </p:contentPart>
          </mc:Choice>
          <mc:Fallback>
            <p:pic>
              <p:nvPicPr>
                <p:cNvPr id="268" name="Freihand 267">
                  <a:extLst>
                    <a:ext uri="{FF2B5EF4-FFF2-40B4-BE49-F238E27FC236}">
                      <a16:creationId xmlns:a16="http://schemas.microsoft.com/office/drawing/2014/main" id="{2582AAA7-1643-4770-BCE7-A6EB6E0614C1}"/>
                    </a:ext>
                  </a:extLst>
                </p:cNvPr>
                <p:cNvPicPr/>
                <p:nvPr/>
              </p:nvPicPr>
              <p:blipFill>
                <a:blip r:embed="rId657"/>
                <a:stretch>
                  <a:fillRect/>
                </a:stretch>
              </p:blipFill>
              <p:spPr>
                <a:xfrm>
                  <a:off x="4872120" y="5160992"/>
                  <a:ext cx="97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69" name="Freihand 268">
                  <a:extLst>
                    <a:ext uri="{FF2B5EF4-FFF2-40B4-BE49-F238E27FC236}">
                      <a16:creationId xmlns:a16="http://schemas.microsoft.com/office/drawing/2014/main" id="{FDD2B2B8-1279-4783-922E-52F2D6DECC88}"/>
                    </a:ext>
                  </a:extLst>
                </p14:cNvPr>
                <p14:cNvContentPartPr/>
                <p14:nvPr/>
              </p14:nvContentPartPr>
              <p14:xfrm>
                <a:off x="4936920" y="5173952"/>
                <a:ext cx="5760" cy="12600"/>
              </p14:xfrm>
            </p:contentPart>
          </mc:Choice>
          <mc:Fallback>
            <p:pic>
              <p:nvPicPr>
                <p:cNvPr id="269" name="Freihand 268">
                  <a:extLst>
                    <a:ext uri="{FF2B5EF4-FFF2-40B4-BE49-F238E27FC236}">
                      <a16:creationId xmlns:a16="http://schemas.microsoft.com/office/drawing/2014/main" id="{FDD2B2B8-1279-4783-922E-52F2D6DECC88}"/>
                    </a:ext>
                  </a:extLst>
                </p:cNvPr>
                <p:cNvPicPr/>
                <p:nvPr/>
              </p:nvPicPr>
              <p:blipFill>
                <a:blip r:embed="rId659"/>
                <a:stretch>
                  <a:fillRect/>
                </a:stretch>
              </p:blipFill>
              <p:spPr>
                <a:xfrm>
                  <a:off x="4932600" y="5169632"/>
                  <a:ext cx="14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70" name="Freihand 269">
                  <a:extLst>
                    <a:ext uri="{FF2B5EF4-FFF2-40B4-BE49-F238E27FC236}">
                      <a16:creationId xmlns:a16="http://schemas.microsoft.com/office/drawing/2014/main" id="{1BDD25A2-2A6A-4010-96BD-B3E76A90FBCC}"/>
                    </a:ext>
                  </a:extLst>
                </p14:cNvPr>
                <p14:cNvContentPartPr/>
                <p14:nvPr/>
              </p14:nvContentPartPr>
              <p14:xfrm>
                <a:off x="4861320" y="5153432"/>
                <a:ext cx="182880" cy="189720"/>
              </p14:xfrm>
            </p:contentPart>
          </mc:Choice>
          <mc:Fallback>
            <p:pic>
              <p:nvPicPr>
                <p:cNvPr id="270" name="Freihand 269">
                  <a:extLst>
                    <a:ext uri="{FF2B5EF4-FFF2-40B4-BE49-F238E27FC236}">
                      <a16:creationId xmlns:a16="http://schemas.microsoft.com/office/drawing/2014/main" id="{1BDD25A2-2A6A-4010-96BD-B3E76A90FBCC}"/>
                    </a:ext>
                  </a:extLst>
                </p:cNvPr>
                <p:cNvPicPr/>
                <p:nvPr/>
              </p:nvPicPr>
              <p:blipFill>
                <a:blip r:embed="rId661"/>
                <a:stretch>
                  <a:fillRect/>
                </a:stretch>
              </p:blipFill>
              <p:spPr>
                <a:xfrm>
                  <a:off x="4857000" y="5149112"/>
                  <a:ext cx="191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71" name="Freihand 270">
                  <a:extLst>
                    <a:ext uri="{FF2B5EF4-FFF2-40B4-BE49-F238E27FC236}">
                      <a16:creationId xmlns:a16="http://schemas.microsoft.com/office/drawing/2014/main" id="{0B1EDDEA-A91A-48FA-AD3B-0EBD56790099}"/>
                    </a:ext>
                  </a:extLst>
                </p14:cNvPr>
                <p14:cNvContentPartPr/>
                <p14:nvPr/>
              </p14:nvContentPartPr>
              <p14:xfrm>
                <a:off x="5097840" y="5188712"/>
                <a:ext cx="20880" cy="113400"/>
              </p14:xfrm>
            </p:contentPart>
          </mc:Choice>
          <mc:Fallback>
            <p:pic>
              <p:nvPicPr>
                <p:cNvPr id="271" name="Freihand 270">
                  <a:extLst>
                    <a:ext uri="{FF2B5EF4-FFF2-40B4-BE49-F238E27FC236}">
                      <a16:creationId xmlns:a16="http://schemas.microsoft.com/office/drawing/2014/main" id="{0B1EDDEA-A91A-48FA-AD3B-0EBD56790099}"/>
                    </a:ext>
                  </a:extLst>
                </p:cNvPr>
                <p:cNvPicPr/>
                <p:nvPr/>
              </p:nvPicPr>
              <p:blipFill>
                <a:blip r:embed="rId663"/>
                <a:stretch>
                  <a:fillRect/>
                </a:stretch>
              </p:blipFill>
              <p:spPr>
                <a:xfrm>
                  <a:off x="5093520" y="5184392"/>
                  <a:ext cx="29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72" name="Freihand 271">
                  <a:extLst>
                    <a:ext uri="{FF2B5EF4-FFF2-40B4-BE49-F238E27FC236}">
                      <a16:creationId xmlns:a16="http://schemas.microsoft.com/office/drawing/2014/main" id="{2B55F5EC-EB23-43C6-934A-1E46B4563169}"/>
                    </a:ext>
                  </a:extLst>
                </p14:cNvPr>
                <p14:cNvContentPartPr/>
                <p14:nvPr/>
              </p14:nvContentPartPr>
              <p14:xfrm>
                <a:off x="5057880" y="5121752"/>
                <a:ext cx="241560" cy="168120"/>
              </p14:xfrm>
            </p:contentPart>
          </mc:Choice>
          <mc:Fallback>
            <p:pic>
              <p:nvPicPr>
                <p:cNvPr id="272" name="Freihand 271">
                  <a:extLst>
                    <a:ext uri="{FF2B5EF4-FFF2-40B4-BE49-F238E27FC236}">
                      <a16:creationId xmlns:a16="http://schemas.microsoft.com/office/drawing/2014/main" id="{2B55F5EC-EB23-43C6-934A-1E46B4563169}"/>
                    </a:ext>
                  </a:extLst>
                </p:cNvPr>
                <p:cNvPicPr/>
                <p:nvPr/>
              </p:nvPicPr>
              <p:blipFill>
                <a:blip r:embed="rId665"/>
                <a:stretch>
                  <a:fillRect/>
                </a:stretch>
              </p:blipFill>
              <p:spPr>
                <a:xfrm>
                  <a:off x="5053560" y="5117432"/>
                  <a:ext cx="250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73" name="Freihand 272">
                  <a:extLst>
                    <a:ext uri="{FF2B5EF4-FFF2-40B4-BE49-F238E27FC236}">
                      <a16:creationId xmlns:a16="http://schemas.microsoft.com/office/drawing/2014/main" id="{6C5006B4-E72B-42F9-B838-12780FB792CB}"/>
                    </a:ext>
                  </a:extLst>
                </p14:cNvPr>
                <p14:cNvContentPartPr/>
                <p14:nvPr/>
              </p14:nvContentPartPr>
              <p14:xfrm>
                <a:off x="5212320" y="5132552"/>
                <a:ext cx="167040" cy="149400"/>
              </p14:xfrm>
            </p:contentPart>
          </mc:Choice>
          <mc:Fallback>
            <p:pic>
              <p:nvPicPr>
                <p:cNvPr id="273" name="Freihand 272">
                  <a:extLst>
                    <a:ext uri="{FF2B5EF4-FFF2-40B4-BE49-F238E27FC236}">
                      <a16:creationId xmlns:a16="http://schemas.microsoft.com/office/drawing/2014/main" id="{6C5006B4-E72B-42F9-B838-12780FB792CB}"/>
                    </a:ext>
                  </a:extLst>
                </p:cNvPr>
                <p:cNvPicPr/>
                <p:nvPr/>
              </p:nvPicPr>
              <p:blipFill>
                <a:blip r:embed="rId667"/>
                <a:stretch>
                  <a:fillRect/>
                </a:stretch>
              </p:blipFill>
              <p:spPr>
                <a:xfrm>
                  <a:off x="5208000" y="5128232"/>
                  <a:ext cx="175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74" name="Freihand 273">
                  <a:extLst>
                    <a:ext uri="{FF2B5EF4-FFF2-40B4-BE49-F238E27FC236}">
                      <a16:creationId xmlns:a16="http://schemas.microsoft.com/office/drawing/2014/main" id="{5636EDCC-F866-4770-A398-29E4187B4C46}"/>
                    </a:ext>
                  </a:extLst>
                </p14:cNvPr>
                <p14:cNvContentPartPr/>
                <p14:nvPr/>
              </p14:nvContentPartPr>
              <p14:xfrm>
                <a:off x="5368560" y="5126072"/>
                <a:ext cx="145080" cy="164520"/>
              </p14:xfrm>
            </p:contentPart>
          </mc:Choice>
          <mc:Fallback>
            <p:pic>
              <p:nvPicPr>
                <p:cNvPr id="274" name="Freihand 273">
                  <a:extLst>
                    <a:ext uri="{FF2B5EF4-FFF2-40B4-BE49-F238E27FC236}">
                      <a16:creationId xmlns:a16="http://schemas.microsoft.com/office/drawing/2014/main" id="{5636EDCC-F866-4770-A398-29E4187B4C46}"/>
                    </a:ext>
                  </a:extLst>
                </p:cNvPr>
                <p:cNvPicPr/>
                <p:nvPr/>
              </p:nvPicPr>
              <p:blipFill>
                <a:blip r:embed="rId669"/>
                <a:stretch>
                  <a:fillRect/>
                </a:stretch>
              </p:blipFill>
              <p:spPr>
                <a:xfrm>
                  <a:off x="5364240" y="5121752"/>
                  <a:ext cx="153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75" name="Freihand 274">
                  <a:extLst>
                    <a:ext uri="{FF2B5EF4-FFF2-40B4-BE49-F238E27FC236}">
                      <a16:creationId xmlns:a16="http://schemas.microsoft.com/office/drawing/2014/main" id="{789CA85F-E194-402A-954D-31339E7C7FC9}"/>
                    </a:ext>
                  </a:extLst>
                </p14:cNvPr>
                <p14:cNvContentPartPr/>
                <p14:nvPr/>
              </p14:nvContentPartPr>
              <p14:xfrm>
                <a:off x="5454600" y="5042192"/>
                <a:ext cx="148680" cy="363960"/>
              </p14:xfrm>
            </p:contentPart>
          </mc:Choice>
          <mc:Fallback>
            <p:pic>
              <p:nvPicPr>
                <p:cNvPr id="275" name="Freihand 274">
                  <a:extLst>
                    <a:ext uri="{FF2B5EF4-FFF2-40B4-BE49-F238E27FC236}">
                      <a16:creationId xmlns:a16="http://schemas.microsoft.com/office/drawing/2014/main" id="{789CA85F-E194-402A-954D-31339E7C7FC9}"/>
                    </a:ext>
                  </a:extLst>
                </p:cNvPr>
                <p:cNvPicPr/>
                <p:nvPr/>
              </p:nvPicPr>
              <p:blipFill>
                <a:blip r:embed="rId671"/>
                <a:stretch>
                  <a:fillRect/>
                </a:stretch>
              </p:blipFill>
              <p:spPr>
                <a:xfrm>
                  <a:off x="5450280" y="5037872"/>
                  <a:ext cx="1573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6" name="Freihand 455">
                  <a:extLst>
                    <a:ext uri="{FF2B5EF4-FFF2-40B4-BE49-F238E27FC236}">
                      <a16:creationId xmlns:a16="http://schemas.microsoft.com/office/drawing/2014/main" id="{A2018938-5EAE-4FAD-AE52-574B43EBED6A}"/>
                    </a:ext>
                  </a:extLst>
                </p14:cNvPr>
                <p14:cNvContentPartPr/>
                <p14:nvPr/>
              </p14:nvContentPartPr>
              <p14:xfrm>
                <a:off x="1911840" y="3110072"/>
                <a:ext cx="45720" cy="332280"/>
              </p14:xfrm>
            </p:contentPart>
          </mc:Choice>
          <mc:Fallback>
            <p:pic>
              <p:nvPicPr>
                <p:cNvPr id="456" name="Freihand 455">
                  <a:extLst>
                    <a:ext uri="{FF2B5EF4-FFF2-40B4-BE49-F238E27FC236}">
                      <a16:creationId xmlns:a16="http://schemas.microsoft.com/office/drawing/2014/main" id="{A2018938-5EAE-4FAD-AE52-574B43EBED6A}"/>
                    </a:ext>
                  </a:extLst>
                </p:cNvPr>
                <p:cNvPicPr/>
                <p:nvPr/>
              </p:nvPicPr>
              <p:blipFill>
                <a:blip r:embed="rId673"/>
                <a:stretch>
                  <a:fillRect/>
                </a:stretch>
              </p:blipFill>
              <p:spPr>
                <a:xfrm>
                  <a:off x="1907520" y="3105752"/>
                  <a:ext cx="543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6" name="Freihand 215">
                  <a:extLst>
                    <a:ext uri="{FF2B5EF4-FFF2-40B4-BE49-F238E27FC236}">
                      <a16:creationId xmlns:a16="http://schemas.microsoft.com/office/drawing/2014/main" id="{21A02A4E-F10F-478B-A427-2E8DDE20B454}"/>
                    </a:ext>
                  </a:extLst>
                </p14:cNvPr>
                <p14:cNvContentPartPr/>
                <p14:nvPr/>
              </p14:nvContentPartPr>
              <p14:xfrm>
                <a:off x="2620781" y="2274152"/>
                <a:ext cx="18360" cy="306000"/>
              </p14:xfrm>
            </p:contentPart>
          </mc:Choice>
          <mc:Fallback>
            <p:pic>
              <p:nvPicPr>
                <p:cNvPr id="216" name="Freihand 215">
                  <a:extLst>
                    <a:ext uri="{FF2B5EF4-FFF2-40B4-BE49-F238E27FC236}">
                      <a16:creationId xmlns:a16="http://schemas.microsoft.com/office/drawing/2014/main" id="{21A02A4E-F10F-478B-A427-2E8DDE20B454}"/>
                    </a:ext>
                  </a:extLst>
                </p:cNvPr>
                <p:cNvPicPr/>
                <p:nvPr/>
              </p:nvPicPr>
              <p:blipFill>
                <a:blip r:embed="rId675"/>
                <a:stretch>
                  <a:fillRect/>
                </a:stretch>
              </p:blipFill>
              <p:spPr>
                <a:xfrm>
                  <a:off x="2616461" y="2269832"/>
                  <a:ext cx="270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17" name="Freihand 216">
                  <a:extLst>
                    <a:ext uri="{FF2B5EF4-FFF2-40B4-BE49-F238E27FC236}">
                      <a16:creationId xmlns:a16="http://schemas.microsoft.com/office/drawing/2014/main" id="{ADF98063-54D4-4FF0-91F3-227E4DF2022E}"/>
                    </a:ext>
                  </a:extLst>
                </p14:cNvPr>
                <p14:cNvContentPartPr/>
                <p14:nvPr/>
              </p14:nvContentPartPr>
              <p14:xfrm>
                <a:off x="2618981" y="2739632"/>
                <a:ext cx="7200" cy="551880"/>
              </p14:xfrm>
            </p:contentPart>
          </mc:Choice>
          <mc:Fallback>
            <p:pic>
              <p:nvPicPr>
                <p:cNvPr id="217" name="Freihand 216">
                  <a:extLst>
                    <a:ext uri="{FF2B5EF4-FFF2-40B4-BE49-F238E27FC236}">
                      <a16:creationId xmlns:a16="http://schemas.microsoft.com/office/drawing/2014/main" id="{ADF98063-54D4-4FF0-91F3-227E4DF2022E}"/>
                    </a:ext>
                  </a:extLst>
                </p:cNvPr>
                <p:cNvPicPr/>
                <p:nvPr/>
              </p:nvPicPr>
              <p:blipFill>
                <a:blip r:embed="rId677"/>
                <a:stretch>
                  <a:fillRect/>
                </a:stretch>
              </p:blipFill>
              <p:spPr>
                <a:xfrm>
                  <a:off x="2614661" y="2735312"/>
                  <a:ext cx="1584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18" name="Freihand 217">
                  <a:extLst>
                    <a:ext uri="{FF2B5EF4-FFF2-40B4-BE49-F238E27FC236}">
                      <a16:creationId xmlns:a16="http://schemas.microsoft.com/office/drawing/2014/main" id="{29681177-5AFA-4F18-B314-85F76136B14A}"/>
                    </a:ext>
                  </a:extLst>
                </p14:cNvPr>
                <p14:cNvContentPartPr/>
                <p14:nvPr/>
              </p14:nvContentPartPr>
              <p14:xfrm>
                <a:off x="2462381" y="3423272"/>
                <a:ext cx="108000" cy="49680"/>
              </p14:xfrm>
            </p:contentPart>
          </mc:Choice>
          <mc:Fallback>
            <p:pic>
              <p:nvPicPr>
                <p:cNvPr id="218" name="Freihand 217">
                  <a:extLst>
                    <a:ext uri="{FF2B5EF4-FFF2-40B4-BE49-F238E27FC236}">
                      <a16:creationId xmlns:a16="http://schemas.microsoft.com/office/drawing/2014/main" id="{29681177-5AFA-4F18-B314-85F76136B14A}"/>
                    </a:ext>
                  </a:extLst>
                </p:cNvPr>
                <p:cNvPicPr/>
                <p:nvPr/>
              </p:nvPicPr>
              <p:blipFill>
                <a:blip r:embed="rId679"/>
                <a:stretch>
                  <a:fillRect/>
                </a:stretch>
              </p:blipFill>
              <p:spPr>
                <a:xfrm>
                  <a:off x="2458061" y="3418952"/>
                  <a:ext cx="116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19" name="Freihand 218">
                  <a:extLst>
                    <a:ext uri="{FF2B5EF4-FFF2-40B4-BE49-F238E27FC236}">
                      <a16:creationId xmlns:a16="http://schemas.microsoft.com/office/drawing/2014/main" id="{B0886CA5-5F55-4CC0-BA0F-E7D6480A3338}"/>
                    </a:ext>
                  </a:extLst>
                </p14:cNvPr>
                <p14:cNvContentPartPr/>
                <p14:nvPr/>
              </p14:nvContentPartPr>
              <p14:xfrm>
                <a:off x="2514221" y="3417872"/>
                <a:ext cx="61560" cy="121320"/>
              </p14:xfrm>
            </p:contentPart>
          </mc:Choice>
          <mc:Fallback>
            <p:pic>
              <p:nvPicPr>
                <p:cNvPr id="219" name="Freihand 218">
                  <a:extLst>
                    <a:ext uri="{FF2B5EF4-FFF2-40B4-BE49-F238E27FC236}">
                      <a16:creationId xmlns:a16="http://schemas.microsoft.com/office/drawing/2014/main" id="{B0886CA5-5F55-4CC0-BA0F-E7D6480A3338}"/>
                    </a:ext>
                  </a:extLst>
                </p:cNvPr>
                <p:cNvPicPr/>
                <p:nvPr/>
              </p:nvPicPr>
              <p:blipFill>
                <a:blip r:embed="rId681"/>
                <a:stretch>
                  <a:fillRect/>
                </a:stretch>
              </p:blipFill>
              <p:spPr>
                <a:xfrm>
                  <a:off x="2509901" y="3413552"/>
                  <a:ext cx="70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20" name="Freihand 219">
                  <a:extLst>
                    <a:ext uri="{FF2B5EF4-FFF2-40B4-BE49-F238E27FC236}">
                      <a16:creationId xmlns:a16="http://schemas.microsoft.com/office/drawing/2014/main" id="{0D9DCCA3-B981-4AF1-A27E-848DBD1C8AD8}"/>
                    </a:ext>
                  </a:extLst>
                </p14:cNvPr>
                <p14:cNvContentPartPr/>
                <p14:nvPr/>
              </p14:nvContentPartPr>
              <p14:xfrm>
                <a:off x="2518181" y="3501032"/>
                <a:ext cx="60120" cy="101880"/>
              </p14:xfrm>
            </p:contentPart>
          </mc:Choice>
          <mc:Fallback>
            <p:pic>
              <p:nvPicPr>
                <p:cNvPr id="220" name="Freihand 219">
                  <a:extLst>
                    <a:ext uri="{FF2B5EF4-FFF2-40B4-BE49-F238E27FC236}">
                      <a16:creationId xmlns:a16="http://schemas.microsoft.com/office/drawing/2014/main" id="{0D9DCCA3-B981-4AF1-A27E-848DBD1C8AD8}"/>
                    </a:ext>
                  </a:extLst>
                </p:cNvPr>
                <p:cNvPicPr/>
                <p:nvPr/>
              </p:nvPicPr>
              <p:blipFill>
                <a:blip r:embed="rId683"/>
                <a:stretch>
                  <a:fillRect/>
                </a:stretch>
              </p:blipFill>
              <p:spPr>
                <a:xfrm>
                  <a:off x="2513861" y="3496712"/>
                  <a:ext cx="68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21" name="Freihand 220">
                  <a:extLst>
                    <a:ext uri="{FF2B5EF4-FFF2-40B4-BE49-F238E27FC236}">
                      <a16:creationId xmlns:a16="http://schemas.microsoft.com/office/drawing/2014/main" id="{632CE37A-0973-4621-B230-D314D7D1F698}"/>
                    </a:ext>
                  </a:extLst>
                </p14:cNvPr>
                <p14:cNvContentPartPr/>
                <p14:nvPr/>
              </p14:nvContentPartPr>
              <p14:xfrm>
                <a:off x="2591261" y="3367112"/>
                <a:ext cx="78840" cy="78120"/>
              </p14:xfrm>
            </p:contentPart>
          </mc:Choice>
          <mc:Fallback>
            <p:pic>
              <p:nvPicPr>
                <p:cNvPr id="221" name="Freihand 220">
                  <a:extLst>
                    <a:ext uri="{FF2B5EF4-FFF2-40B4-BE49-F238E27FC236}">
                      <a16:creationId xmlns:a16="http://schemas.microsoft.com/office/drawing/2014/main" id="{632CE37A-0973-4621-B230-D314D7D1F698}"/>
                    </a:ext>
                  </a:extLst>
                </p:cNvPr>
                <p:cNvPicPr/>
                <p:nvPr/>
              </p:nvPicPr>
              <p:blipFill>
                <a:blip r:embed="rId685"/>
                <a:stretch>
                  <a:fillRect/>
                </a:stretch>
              </p:blipFill>
              <p:spPr>
                <a:xfrm>
                  <a:off x="2586941" y="3362792"/>
                  <a:ext cx="87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22" name="Freihand 221">
                  <a:extLst>
                    <a:ext uri="{FF2B5EF4-FFF2-40B4-BE49-F238E27FC236}">
                      <a16:creationId xmlns:a16="http://schemas.microsoft.com/office/drawing/2014/main" id="{05A2F19D-DEE5-4E52-B8F8-17287C15DB0B}"/>
                    </a:ext>
                  </a:extLst>
                </p14:cNvPr>
                <p14:cNvContentPartPr/>
                <p14:nvPr/>
              </p14:nvContentPartPr>
              <p14:xfrm>
                <a:off x="2638061" y="3355592"/>
                <a:ext cx="72360" cy="176040"/>
              </p14:xfrm>
            </p:contentPart>
          </mc:Choice>
          <mc:Fallback>
            <p:pic>
              <p:nvPicPr>
                <p:cNvPr id="222" name="Freihand 221">
                  <a:extLst>
                    <a:ext uri="{FF2B5EF4-FFF2-40B4-BE49-F238E27FC236}">
                      <a16:creationId xmlns:a16="http://schemas.microsoft.com/office/drawing/2014/main" id="{05A2F19D-DEE5-4E52-B8F8-17287C15DB0B}"/>
                    </a:ext>
                  </a:extLst>
                </p:cNvPr>
                <p:cNvPicPr/>
                <p:nvPr/>
              </p:nvPicPr>
              <p:blipFill>
                <a:blip r:embed="rId687"/>
                <a:stretch>
                  <a:fillRect/>
                </a:stretch>
              </p:blipFill>
              <p:spPr>
                <a:xfrm>
                  <a:off x="2633741" y="3351272"/>
                  <a:ext cx="81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23" name="Freihand 222">
                  <a:extLst>
                    <a:ext uri="{FF2B5EF4-FFF2-40B4-BE49-F238E27FC236}">
                      <a16:creationId xmlns:a16="http://schemas.microsoft.com/office/drawing/2014/main" id="{678DFD4F-AA4C-4827-AD42-822649D259B6}"/>
                    </a:ext>
                  </a:extLst>
                </p14:cNvPr>
                <p14:cNvContentPartPr/>
                <p14:nvPr/>
              </p14:nvContentPartPr>
              <p14:xfrm>
                <a:off x="2745341" y="3387632"/>
                <a:ext cx="113760" cy="129960"/>
              </p14:xfrm>
            </p:contentPart>
          </mc:Choice>
          <mc:Fallback>
            <p:pic>
              <p:nvPicPr>
                <p:cNvPr id="223" name="Freihand 222">
                  <a:extLst>
                    <a:ext uri="{FF2B5EF4-FFF2-40B4-BE49-F238E27FC236}">
                      <a16:creationId xmlns:a16="http://schemas.microsoft.com/office/drawing/2014/main" id="{678DFD4F-AA4C-4827-AD42-822649D259B6}"/>
                    </a:ext>
                  </a:extLst>
                </p:cNvPr>
                <p:cNvPicPr/>
                <p:nvPr/>
              </p:nvPicPr>
              <p:blipFill>
                <a:blip r:embed="rId689"/>
                <a:stretch>
                  <a:fillRect/>
                </a:stretch>
              </p:blipFill>
              <p:spPr>
                <a:xfrm>
                  <a:off x="2741021" y="3383312"/>
                  <a:ext cx="12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24" name="Freihand 223">
                  <a:extLst>
                    <a:ext uri="{FF2B5EF4-FFF2-40B4-BE49-F238E27FC236}">
                      <a16:creationId xmlns:a16="http://schemas.microsoft.com/office/drawing/2014/main" id="{29C4998D-D10D-4F77-9BF9-417FE7073D92}"/>
                    </a:ext>
                  </a:extLst>
                </p14:cNvPr>
                <p14:cNvContentPartPr/>
                <p14:nvPr/>
              </p14:nvContentPartPr>
              <p14:xfrm>
                <a:off x="2901221" y="3418592"/>
                <a:ext cx="28800" cy="81000"/>
              </p14:xfrm>
            </p:contentPart>
          </mc:Choice>
          <mc:Fallback>
            <p:pic>
              <p:nvPicPr>
                <p:cNvPr id="224" name="Freihand 223">
                  <a:extLst>
                    <a:ext uri="{FF2B5EF4-FFF2-40B4-BE49-F238E27FC236}">
                      <a16:creationId xmlns:a16="http://schemas.microsoft.com/office/drawing/2014/main" id="{29C4998D-D10D-4F77-9BF9-417FE7073D92}"/>
                    </a:ext>
                  </a:extLst>
                </p:cNvPr>
                <p:cNvPicPr/>
                <p:nvPr/>
              </p:nvPicPr>
              <p:blipFill>
                <a:blip r:embed="rId691"/>
                <a:stretch>
                  <a:fillRect/>
                </a:stretch>
              </p:blipFill>
              <p:spPr>
                <a:xfrm>
                  <a:off x="2896901" y="3414272"/>
                  <a:ext cx="37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25" name="Freihand 224">
                  <a:extLst>
                    <a:ext uri="{FF2B5EF4-FFF2-40B4-BE49-F238E27FC236}">
                      <a16:creationId xmlns:a16="http://schemas.microsoft.com/office/drawing/2014/main" id="{A87D72A1-62DF-468A-AE06-49B996987032}"/>
                    </a:ext>
                  </a:extLst>
                </p14:cNvPr>
                <p14:cNvContentPartPr/>
                <p14:nvPr/>
              </p14:nvContentPartPr>
              <p14:xfrm>
                <a:off x="2874941" y="3408152"/>
                <a:ext cx="187560" cy="95400"/>
              </p14:xfrm>
            </p:contentPart>
          </mc:Choice>
          <mc:Fallback>
            <p:pic>
              <p:nvPicPr>
                <p:cNvPr id="225" name="Freihand 224">
                  <a:extLst>
                    <a:ext uri="{FF2B5EF4-FFF2-40B4-BE49-F238E27FC236}">
                      <a16:creationId xmlns:a16="http://schemas.microsoft.com/office/drawing/2014/main" id="{A87D72A1-62DF-468A-AE06-49B996987032}"/>
                    </a:ext>
                  </a:extLst>
                </p:cNvPr>
                <p:cNvPicPr/>
                <p:nvPr/>
              </p:nvPicPr>
              <p:blipFill>
                <a:blip r:embed="rId693"/>
                <a:stretch>
                  <a:fillRect/>
                </a:stretch>
              </p:blipFill>
              <p:spPr>
                <a:xfrm>
                  <a:off x="2870621" y="3403832"/>
                  <a:ext cx="196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26" name="Freihand 225">
                  <a:extLst>
                    <a:ext uri="{FF2B5EF4-FFF2-40B4-BE49-F238E27FC236}">
                      <a16:creationId xmlns:a16="http://schemas.microsoft.com/office/drawing/2014/main" id="{31C076EF-4ED6-42C2-9E29-ECD89AEF5C10}"/>
                    </a:ext>
                  </a:extLst>
                </p14:cNvPr>
                <p14:cNvContentPartPr/>
                <p14:nvPr/>
              </p14:nvContentPartPr>
              <p14:xfrm>
                <a:off x="2970701" y="3400952"/>
                <a:ext cx="139680" cy="99000"/>
              </p14:xfrm>
            </p:contentPart>
          </mc:Choice>
          <mc:Fallback>
            <p:pic>
              <p:nvPicPr>
                <p:cNvPr id="226" name="Freihand 225">
                  <a:extLst>
                    <a:ext uri="{FF2B5EF4-FFF2-40B4-BE49-F238E27FC236}">
                      <a16:creationId xmlns:a16="http://schemas.microsoft.com/office/drawing/2014/main" id="{31C076EF-4ED6-42C2-9E29-ECD89AEF5C10}"/>
                    </a:ext>
                  </a:extLst>
                </p:cNvPr>
                <p:cNvPicPr/>
                <p:nvPr/>
              </p:nvPicPr>
              <p:blipFill>
                <a:blip r:embed="rId695"/>
                <a:stretch>
                  <a:fillRect/>
                </a:stretch>
              </p:blipFill>
              <p:spPr>
                <a:xfrm>
                  <a:off x="2966381" y="3396632"/>
                  <a:ext cx="148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27" name="Freihand 226">
                  <a:extLst>
                    <a:ext uri="{FF2B5EF4-FFF2-40B4-BE49-F238E27FC236}">
                      <a16:creationId xmlns:a16="http://schemas.microsoft.com/office/drawing/2014/main" id="{03088E09-E329-4DE6-99AF-25AB60CD3E67}"/>
                    </a:ext>
                  </a:extLst>
                </p14:cNvPr>
                <p14:cNvContentPartPr/>
                <p14:nvPr/>
              </p14:nvContentPartPr>
              <p14:xfrm>
                <a:off x="3135581" y="3393032"/>
                <a:ext cx="122400" cy="129600"/>
              </p14:xfrm>
            </p:contentPart>
          </mc:Choice>
          <mc:Fallback>
            <p:pic>
              <p:nvPicPr>
                <p:cNvPr id="227" name="Freihand 226">
                  <a:extLst>
                    <a:ext uri="{FF2B5EF4-FFF2-40B4-BE49-F238E27FC236}">
                      <a16:creationId xmlns:a16="http://schemas.microsoft.com/office/drawing/2014/main" id="{03088E09-E329-4DE6-99AF-25AB60CD3E67}"/>
                    </a:ext>
                  </a:extLst>
                </p:cNvPr>
                <p:cNvPicPr/>
                <p:nvPr/>
              </p:nvPicPr>
              <p:blipFill>
                <a:blip r:embed="rId697"/>
                <a:stretch>
                  <a:fillRect/>
                </a:stretch>
              </p:blipFill>
              <p:spPr>
                <a:xfrm>
                  <a:off x="3131261" y="3388712"/>
                  <a:ext cx="131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28" name="Freihand 227">
                  <a:extLst>
                    <a:ext uri="{FF2B5EF4-FFF2-40B4-BE49-F238E27FC236}">
                      <a16:creationId xmlns:a16="http://schemas.microsoft.com/office/drawing/2014/main" id="{27856BAE-736E-46EB-A739-6545F1C2DE91}"/>
                    </a:ext>
                  </a:extLst>
                </p14:cNvPr>
                <p14:cNvContentPartPr/>
                <p14:nvPr/>
              </p14:nvContentPartPr>
              <p14:xfrm>
                <a:off x="3231701" y="3361352"/>
                <a:ext cx="88920" cy="219600"/>
              </p14:xfrm>
            </p:contentPart>
          </mc:Choice>
          <mc:Fallback>
            <p:pic>
              <p:nvPicPr>
                <p:cNvPr id="228" name="Freihand 227">
                  <a:extLst>
                    <a:ext uri="{FF2B5EF4-FFF2-40B4-BE49-F238E27FC236}">
                      <a16:creationId xmlns:a16="http://schemas.microsoft.com/office/drawing/2014/main" id="{27856BAE-736E-46EB-A739-6545F1C2DE91}"/>
                    </a:ext>
                  </a:extLst>
                </p:cNvPr>
                <p:cNvPicPr/>
                <p:nvPr/>
              </p:nvPicPr>
              <p:blipFill>
                <a:blip r:embed="rId699"/>
                <a:stretch>
                  <a:fillRect/>
                </a:stretch>
              </p:blipFill>
              <p:spPr>
                <a:xfrm>
                  <a:off x="3227381" y="3357032"/>
                  <a:ext cx="97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57" name="Freihand 456">
                  <a:extLst>
                    <a:ext uri="{FF2B5EF4-FFF2-40B4-BE49-F238E27FC236}">
                      <a16:creationId xmlns:a16="http://schemas.microsoft.com/office/drawing/2014/main" id="{76A4BF21-2B54-4491-B9DF-67CF0533838A}"/>
                    </a:ext>
                  </a:extLst>
                </p14:cNvPr>
                <p14:cNvContentPartPr/>
                <p14:nvPr/>
              </p14:nvContentPartPr>
              <p14:xfrm>
                <a:off x="2594760" y="3089912"/>
                <a:ext cx="37800" cy="313200"/>
              </p14:xfrm>
            </p:contentPart>
          </mc:Choice>
          <mc:Fallback>
            <p:pic>
              <p:nvPicPr>
                <p:cNvPr id="457" name="Freihand 456">
                  <a:extLst>
                    <a:ext uri="{FF2B5EF4-FFF2-40B4-BE49-F238E27FC236}">
                      <a16:creationId xmlns:a16="http://schemas.microsoft.com/office/drawing/2014/main" id="{76A4BF21-2B54-4491-B9DF-67CF0533838A}"/>
                    </a:ext>
                  </a:extLst>
                </p:cNvPr>
                <p:cNvPicPr/>
                <p:nvPr/>
              </p:nvPicPr>
              <p:blipFill>
                <a:blip r:embed="rId701"/>
                <a:stretch>
                  <a:fillRect/>
                </a:stretch>
              </p:blipFill>
              <p:spPr>
                <a:xfrm>
                  <a:off x="2590440" y="3085592"/>
                  <a:ext cx="464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59" name="Freihand 458">
                  <a:extLst>
                    <a:ext uri="{FF2B5EF4-FFF2-40B4-BE49-F238E27FC236}">
                      <a16:creationId xmlns:a16="http://schemas.microsoft.com/office/drawing/2014/main" id="{E67A1134-CAC3-4E92-9E5B-FC9D54B30315}"/>
                    </a:ext>
                  </a:extLst>
                </p14:cNvPr>
                <p14:cNvContentPartPr/>
                <p14:nvPr/>
              </p14:nvContentPartPr>
              <p14:xfrm>
                <a:off x="2286240" y="2279192"/>
                <a:ext cx="2109600" cy="894240"/>
              </p14:xfrm>
            </p:contentPart>
          </mc:Choice>
          <mc:Fallback>
            <p:pic>
              <p:nvPicPr>
                <p:cNvPr id="459" name="Freihand 458">
                  <a:extLst>
                    <a:ext uri="{FF2B5EF4-FFF2-40B4-BE49-F238E27FC236}">
                      <a16:creationId xmlns:a16="http://schemas.microsoft.com/office/drawing/2014/main" id="{E67A1134-CAC3-4E92-9E5B-FC9D54B30315}"/>
                    </a:ext>
                  </a:extLst>
                </p:cNvPr>
                <p:cNvPicPr/>
                <p:nvPr/>
              </p:nvPicPr>
              <p:blipFill>
                <a:blip r:embed="rId703"/>
                <a:stretch>
                  <a:fillRect/>
                </a:stretch>
              </p:blipFill>
              <p:spPr>
                <a:xfrm>
                  <a:off x="2281920" y="2274872"/>
                  <a:ext cx="2118240" cy="9028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60" name="Freihand 459">
                  <a:extLst>
                    <a:ext uri="{FF2B5EF4-FFF2-40B4-BE49-F238E27FC236}">
                      <a16:creationId xmlns:a16="http://schemas.microsoft.com/office/drawing/2014/main" id="{0CE44E44-8AAE-4CE3-8A51-3EB1933932F8}"/>
                    </a:ext>
                  </a:extLst>
                </p14:cNvPr>
                <p14:cNvContentPartPr/>
                <p14:nvPr/>
              </p14:nvContentPartPr>
              <p14:xfrm>
                <a:off x="4651080" y="2262272"/>
                <a:ext cx="133560" cy="187920"/>
              </p14:xfrm>
            </p:contentPart>
          </mc:Choice>
          <mc:Fallback>
            <p:pic>
              <p:nvPicPr>
                <p:cNvPr id="460" name="Freihand 459">
                  <a:extLst>
                    <a:ext uri="{FF2B5EF4-FFF2-40B4-BE49-F238E27FC236}">
                      <a16:creationId xmlns:a16="http://schemas.microsoft.com/office/drawing/2014/main" id="{0CE44E44-8AAE-4CE3-8A51-3EB1933932F8}"/>
                    </a:ext>
                  </a:extLst>
                </p:cNvPr>
                <p:cNvPicPr/>
                <p:nvPr/>
              </p:nvPicPr>
              <p:blipFill>
                <a:blip r:embed="rId705"/>
                <a:stretch>
                  <a:fillRect/>
                </a:stretch>
              </p:blipFill>
              <p:spPr>
                <a:xfrm>
                  <a:off x="4646760" y="2257952"/>
                  <a:ext cx="142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61" name="Freihand 460">
                  <a:extLst>
                    <a:ext uri="{FF2B5EF4-FFF2-40B4-BE49-F238E27FC236}">
                      <a16:creationId xmlns:a16="http://schemas.microsoft.com/office/drawing/2014/main" id="{9C434E32-8A20-4951-A2FD-5C79FBE0C817}"/>
                    </a:ext>
                  </a:extLst>
                </p14:cNvPr>
                <p14:cNvContentPartPr/>
                <p14:nvPr/>
              </p14:nvContentPartPr>
              <p14:xfrm>
                <a:off x="4646400" y="2383592"/>
                <a:ext cx="232920" cy="47520"/>
              </p14:xfrm>
            </p:contentPart>
          </mc:Choice>
          <mc:Fallback>
            <p:pic>
              <p:nvPicPr>
                <p:cNvPr id="461" name="Freihand 460">
                  <a:extLst>
                    <a:ext uri="{FF2B5EF4-FFF2-40B4-BE49-F238E27FC236}">
                      <a16:creationId xmlns:a16="http://schemas.microsoft.com/office/drawing/2014/main" id="{9C434E32-8A20-4951-A2FD-5C79FBE0C817}"/>
                    </a:ext>
                  </a:extLst>
                </p:cNvPr>
                <p:cNvPicPr/>
                <p:nvPr/>
              </p:nvPicPr>
              <p:blipFill>
                <a:blip r:embed="rId707"/>
                <a:stretch>
                  <a:fillRect/>
                </a:stretch>
              </p:blipFill>
              <p:spPr>
                <a:xfrm>
                  <a:off x="4642080" y="2379272"/>
                  <a:ext cx="241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62" name="Freihand 461">
                  <a:extLst>
                    <a:ext uri="{FF2B5EF4-FFF2-40B4-BE49-F238E27FC236}">
                      <a16:creationId xmlns:a16="http://schemas.microsoft.com/office/drawing/2014/main" id="{05219FCA-8232-4870-AB01-1885B4A0B311}"/>
                    </a:ext>
                  </a:extLst>
                </p14:cNvPr>
                <p14:cNvContentPartPr/>
                <p14:nvPr/>
              </p14:nvContentPartPr>
              <p14:xfrm>
                <a:off x="4915680" y="2248592"/>
                <a:ext cx="207000" cy="180360"/>
              </p14:xfrm>
            </p:contentPart>
          </mc:Choice>
          <mc:Fallback>
            <p:pic>
              <p:nvPicPr>
                <p:cNvPr id="462" name="Freihand 461">
                  <a:extLst>
                    <a:ext uri="{FF2B5EF4-FFF2-40B4-BE49-F238E27FC236}">
                      <a16:creationId xmlns:a16="http://schemas.microsoft.com/office/drawing/2014/main" id="{05219FCA-8232-4870-AB01-1885B4A0B311}"/>
                    </a:ext>
                  </a:extLst>
                </p:cNvPr>
                <p:cNvPicPr/>
                <p:nvPr/>
              </p:nvPicPr>
              <p:blipFill>
                <a:blip r:embed="rId709"/>
                <a:stretch>
                  <a:fillRect/>
                </a:stretch>
              </p:blipFill>
              <p:spPr>
                <a:xfrm>
                  <a:off x="4911360" y="2244272"/>
                  <a:ext cx="215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63" name="Freihand 462">
                  <a:extLst>
                    <a:ext uri="{FF2B5EF4-FFF2-40B4-BE49-F238E27FC236}">
                      <a16:creationId xmlns:a16="http://schemas.microsoft.com/office/drawing/2014/main" id="{B8DEA06C-6D31-410E-BFE6-ABB8D715CCE9}"/>
                    </a:ext>
                  </a:extLst>
                </p14:cNvPr>
                <p14:cNvContentPartPr/>
                <p14:nvPr/>
              </p14:nvContentPartPr>
              <p14:xfrm>
                <a:off x="4921800" y="2208632"/>
                <a:ext cx="150480" cy="188640"/>
              </p14:xfrm>
            </p:contentPart>
          </mc:Choice>
          <mc:Fallback>
            <p:pic>
              <p:nvPicPr>
                <p:cNvPr id="463" name="Freihand 462">
                  <a:extLst>
                    <a:ext uri="{FF2B5EF4-FFF2-40B4-BE49-F238E27FC236}">
                      <a16:creationId xmlns:a16="http://schemas.microsoft.com/office/drawing/2014/main" id="{B8DEA06C-6D31-410E-BFE6-ABB8D715CCE9}"/>
                    </a:ext>
                  </a:extLst>
                </p:cNvPr>
                <p:cNvPicPr/>
                <p:nvPr/>
              </p:nvPicPr>
              <p:blipFill>
                <a:blip r:embed="rId711"/>
                <a:stretch>
                  <a:fillRect/>
                </a:stretch>
              </p:blipFill>
              <p:spPr>
                <a:xfrm>
                  <a:off x="4917480" y="2204312"/>
                  <a:ext cx="159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64" name="Freihand 463">
                  <a:extLst>
                    <a:ext uri="{FF2B5EF4-FFF2-40B4-BE49-F238E27FC236}">
                      <a16:creationId xmlns:a16="http://schemas.microsoft.com/office/drawing/2014/main" id="{AEE5D461-1DF8-4548-BBC1-496B7F2C381E}"/>
                    </a:ext>
                  </a:extLst>
                </p14:cNvPr>
                <p14:cNvContentPartPr/>
                <p14:nvPr/>
              </p14:nvContentPartPr>
              <p14:xfrm>
                <a:off x="4891560" y="2198552"/>
                <a:ext cx="261360" cy="435960"/>
              </p14:xfrm>
            </p:contentPart>
          </mc:Choice>
          <mc:Fallback>
            <p:pic>
              <p:nvPicPr>
                <p:cNvPr id="464" name="Freihand 463">
                  <a:extLst>
                    <a:ext uri="{FF2B5EF4-FFF2-40B4-BE49-F238E27FC236}">
                      <a16:creationId xmlns:a16="http://schemas.microsoft.com/office/drawing/2014/main" id="{AEE5D461-1DF8-4548-BBC1-496B7F2C381E}"/>
                    </a:ext>
                  </a:extLst>
                </p:cNvPr>
                <p:cNvPicPr/>
                <p:nvPr/>
              </p:nvPicPr>
              <p:blipFill>
                <a:blip r:embed="rId713"/>
                <a:stretch>
                  <a:fillRect/>
                </a:stretch>
              </p:blipFill>
              <p:spPr>
                <a:xfrm>
                  <a:off x="4887240" y="2194232"/>
                  <a:ext cx="27000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5" name="Freihand 464">
                  <a:extLst>
                    <a:ext uri="{FF2B5EF4-FFF2-40B4-BE49-F238E27FC236}">
                      <a16:creationId xmlns:a16="http://schemas.microsoft.com/office/drawing/2014/main" id="{2DC1346B-39EA-4B1C-951E-B62727E8EABB}"/>
                    </a:ext>
                  </a:extLst>
                </p14:cNvPr>
                <p14:cNvContentPartPr/>
                <p14:nvPr/>
              </p14:nvContentPartPr>
              <p14:xfrm>
                <a:off x="4900560" y="2190632"/>
                <a:ext cx="153000" cy="279360"/>
              </p14:xfrm>
            </p:contentPart>
          </mc:Choice>
          <mc:Fallback>
            <p:pic>
              <p:nvPicPr>
                <p:cNvPr id="465" name="Freihand 464">
                  <a:extLst>
                    <a:ext uri="{FF2B5EF4-FFF2-40B4-BE49-F238E27FC236}">
                      <a16:creationId xmlns:a16="http://schemas.microsoft.com/office/drawing/2014/main" id="{2DC1346B-39EA-4B1C-951E-B62727E8EABB}"/>
                    </a:ext>
                  </a:extLst>
                </p:cNvPr>
                <p:cNvPicPr/>
                <p:nvPr/>
              </p:nvPicPr>
              <p:blipFill>
                <a:blip r:embed="rId715"/>
                <a:stretch>
                  <a:fillRect/>
                </a:stretch>
              </p:blipFill>
              <p:spPr>
                <a:xfrm>
                  <a:off x="4896240" y="2186312"/>
                  <a:ext cx="1616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8" name="Freihand 467">
                  <a:extLst>
                    <a:ext uri="{FF2B5EF4-FFF2-40B4-BE49-F238E27FC236}">
                      <a16:creationId xmlns:a16="http://schemas.microsoft.com/office/drawing/2014/main" id="{28865435-4E41-439F-A7DC-625168A4B9C2}"/>
                    </a:ext>
                  </a:extLst>
                </p14:cNvPr>
                <p14:cNvContentPartPr/>
                <p14:nvPr/>
              </p14:nvContentPartPr>
              <p14:xfrm>
                <a:off x="5362440" y="2246432"/>
                <a:ext cx="266400" cy="87120"/>
              </p14:xfrm>
            </p:contentPart>
          </mc:Choice>
          <mc:Fallback>
            <p:pic>
              <p:nvPicPr>
                <p:cNvPr id="468" name="Freihand 467">
                  <a:extLst>
                    <a:ext uri="{FF2B5EF4-FFF2-40B4-BE49-F238E27FC236}">
                      <a16:creationId xmlns:a16="http://schemas.microsoft.com/office/drawing/2014/main" id="{28865435-4E41-439F-A7DC-625168A4B9C2}"/>
                    </a:ext>
                  </a:extLst>
                </p:cNvPr>
                <p:cNvPicPr/>
                <p:nvPr/>
              </p:nvPicPr>
              <p:blipFill>
                <a:blip r:embed="rId717"/>
                <a:stretch>
                  <a:fillRect/>
                </a:stretch>
              </p:blipFill>
              <p:spPr>
                <a:xfrm>
                  <a:off x="5358120" y="2242112"/>
                  <a:ext cx="275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69" name="Freihand 468">
                  <a:extLst>
                    <a:ext uri="{FF2B5EF4-FFF2-40B4-BE49-F238E27FC236}">
                      <a16:creationId xmlns:a16="http://schemas.microsoft.com/office/drawing/2014/main" id="{01DE00FB-7DE5-4EAE-BAB8-28500D53D4CF}"/>
                    </a:ext>
                  </a:extLst>
                </p14:cNvPr>
                <p14:cNvContentPartPr/>
                <p14:nvPr/>
              </p14:nvContentPartPr>
              <p14:xfrm>
                <a:off x="5624160" y="2161112"/>
                <a:ext cx="360" cy="360"/>
              </p14:xfrm>
            </p:contentPart>
          </mc:Choice>
          <mc:Fallback>
            <p:pic>
              <p:nvPicPr>
                <p:cNvPr id="469" name="Freihand 468">
                  <a:extLst>
                    <a:ext uri="{FF2B5EF4-FFF2-40B4-BE49-F238E27FC236}">
                      <a16:creationId xmlns:a16="http://schemas.microsoft.com/office/drawing/2014/main" id="{01DE00FB-7DE5-4EAE-BAB8-28500D53D4CF}"/>
                    </a:ext>
                  </a:extLst>
                </p:cNvPr>
                <p:cNvPicPr/>
                <p:nvPr/>
              </p:nvPicPr>
              <p:blipFill>
                <a:blip r:embed="rId6"/>
                <a:stretch>
                  <a:fillRect/>
                </a:stretch>
              </p:blipFill>
              <p:spPr>
                <a:xfrm>
                  <a:off x="5619840" y="2156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70" name="Freihand 469">
                  <a:extLst>
                    <a:ext uri="{FF2B5EF4-FFF2-40B4-BE49-F238E27FC236}">
                      <a16:creationId xmlns:a16="http://schemas.microsoft.com/office/drawing/2014/main" id="{8FD5A45D-AFE6-4F5D-B0A1-61CE6D148CE4}"/>
                    </a:ext>
                  </a:extLst>
                </p14:cNvPr>
                <p14:cNvContentPartPr/>
                <p14:nvPr/>
              </p14:nvContentPartPr>
              <p14:xfrm>
                <a:off x="5837280" y="2054552"/>
                <a:ext cx="133200" cy="174600"/>
              </p14:xfrm>
            </p:contentPart>
          </mc:Choice>
          <mc:Fallback>
            <p:pic>
              <p:nvPicPr>
                <p:cNvPr id="470" name="Freihand 469">
                  <a:extLst>
                    <a:ext uri="{FF2B5EF4-FFF2-40B4-BE49-F238E27FC236}">
                      <a16:creationId xmlns:a16="http://schemas.microsoft.com/office/drawing/2014/main" id="{8FD5A45D-AFE6-4F5D-B0A1-61CE6D148CE4}"/>
                    </a:ext>
                  </a:extLst>
                </p:cNvPr>
                <p:cNvPicPr/>
                <p:nvPr/>
              </p:nvPicPr>
              <p:blipFill>
                <a:blip r:embed="rId720"/>
                <a:stretch>
                  <a:fillRect/>
                </a:stretch>
              </p:blipFill>
              <p:spPr>
                <a:xfrm>
                  <a:off x="5832960" y="2050232"/>
                  <a:ext cx="141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71" name="Freihand 470">
                  <a:extLst>
                    <a:ext uri="{FF2B5EF4-FFF2-40B4-BE49-F238E27FC236}">
                      <a16:creationId xmlns:a16="http://schemas.microsoft.com/office/drawing/2014/main" id="{CDBA48E4-C03D-4439-B1E3-7771B8298C8C}"/>
                    </a:ext>
                  </a:extLst>
                </p14:cNvPr>
                <p14:cNvContentPartPr/>
                <p14:nvPr/>
              </p14:nvContentPartPr>
              <p14:xfrm>
                <a:off x="5888400" y="2171552"/>
                <a:ext cx="61560" cy="49320"/>
              </p14:xfrm>
            </p:contentPart>
          </mc:Choice>
          <mc:Fallback>
            <p:pic>
              <p:nvPicPr>
                <p:cNvPr id="471" name="Freihand 470">
                  <a:extLst>
                    <a:ext uri="{FF2B5EF4-FFF2-40B4-BE49-F238E27FC236}">
                      <a16:creationId xmlns:a16="http://schemas.microsoft.com/office/drawing/2014/main" id="{CDBA48E4-C03D-4439-B1E3-7771B8298C8C}"/>
                    </a:ext>
                  </a:extLst>
                </p:cNvPr>
                <p:cNvPicPr/>
                <p:nvPr/>
              </p:nvPicPr>
              <p:blipFill>
                <a:blip r:embed="rId722"/>
                <a:stretch>
                  <a:fillRect/>
                </a:stretch>
              </p:blipFill>
              <p:spPr>
                <a:xfrm>
                  <a:off x="5884080" y="2167232"/>
                  <a:ext cx="7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72" name="Freihand 471">
                  <a:extLst>
                    <a:ext uri="{FF2B5EF4-FFF2-40B4-BE49-F238E27FC236}">
                      <a16:creationId xmlns:a16="http://schemas.microsoft.com/office/drawing/2014/main" id="{C37C3084-E5A4-41C5-900E-34018B69FB79}"/>
                    </a:ext>
                  </a:extLst>
                </p14:cNvPr>
                <p14:cNvContentPartPr/>
                <p14:nvPr/>
              </p14:nvContentPartPr>
              <p14:xfrm>
                <a:off x="5968680" y="2116112"/>
                <a:ext cx="311040" cy="190080"/>
              </p14:xfrm>
            </p:contentPart>
          </mc:Choice>
          <mc:Fallback>
            <p:pic>
              <p:nvPicPr>
                <p:cNvPr id="472" name="Freihand 471">
                  <a:extLst>
                    <a:ext uri="{FF2B5EF4-FFF2-40B4-BE49-F238E27FC236}">
                      <a16:creationId xmlns:a16="http://schemas.microsoft.com/office/drawing/2014/main" id="{C37C3084-E5A4-41C5-900E-34018B69FB79}"/>
                    </a:ext>
                  </a:extLst>
                </p:cNvPr>
                <p:cNvPicPr/>
                <p:nvPr/>
              </p:nvPicPr>
              <p:blipFill>
                <a:blip r:embed="rId724"/>
                <a:stretch>
                  <a:fillRect/>
                </a:stretch>
              </p:blipFill>
              <p:spPr>
                <a:xfrm>
                  <a:off x="5964360" y="2111792"/>
                  <a:ext cx="319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73" name="Freihand 472">
                  <a:extLst>
                    <a:ext uri="{FF2B5EF4-FFF2-40B4-BE49-F238E27FC236}">
                      <a16:creationId xmlns:a16="http://schemas.microsoft.com/office/drawing/2014/main" id="{6327C77F-9250-4336-81C7-CEC8C1F07F93}"/>
                    </a:ext>
                  </a:extLst>
                </p14:cNvPr>
                <p14:cNvContentPartPr/>
                <p14:nvPr/>
              </p14:nvContentPartPr>
              <p14:xfrm>
                <a:off x="6347400" y="2057792"/>
                <a:ext cx="179640" cy="98640"/>
              </p14:xfrm>
            </p:contentPart>
          </mc:Choice>
          <mc:Fallback>
            <p:pic>
              <p:nvPicPr>
                <p:cNvPr id="473" name="Freihand 472">
                  <a:extLst>
                    <a:ext uri="{FF2B5EF4-FFF2-40B4-BE49-F238E27FC236}">
                      <a16:creationId xmlns:a16="http://schemas.microsoft.com/office/drawing/2014/main" id="{6327C77F-9250-4336-81C7-CEC8C1F07F93}"/>
                    </a:ext>
                  </a:extLst>
                </p:cNvPr>
                <p:cNvPicPr/>
                <p:nvPr/>
              </p:nvPicPr>
              <p:blipFill>
                <a:blip r:embed="rId726"/>
                <a:stretch>
                  <a:fillRect/>
                </a:stretch>
              </p:blipFill>
              <p:spPr>
                <a:xfrm>
                  <a:off x="6343080" y="2053472"/>
                  <a:ext cx="188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74" name="Freihand 473">
                  <a:extLst>
                    <a:ext uri="{FF2B5EF4-FFF2-40B4-BE49-F238E27FC236}">
                      <a16:creationId xmlns:a16="http://schemas.microsoft.com/office/drawing/2014/main" id="{4D9735E8-FA18-49AF-8B8A-1FFA1BBF3C0E}"/>
                    </a:ext>
                  </a:extLst>
                </p14:cNvPr>
                <p14:cNvContentPartPr/>
                <p14:nvPr/>
              </p14:nvContentPartPr>
              <p14:xfrm>
                <a:off x="6567720" y="2066792"/>
                <a:ext cx="15120" cy="65160"/>
              </p14:xfrm>
            </p:contentPart>
          </mc:Choice>
          <mc:Fallback>
            <p:pic>
              <p:nvPicPr>
                <p:cNvPr id="474" name="Freihand 473">
                  <a:extLst>
                    <a:ext uri="{FF2B5EF4-FFF2-40B4-BE49-F238E27FC236}">
                      <a16:creationId xmlns:a16="http://schemas.microsoft.com/office/drawing/2014/main" id="{4D9735E8-FA18-49AF-8B8A-1FFA1BBF3C0E}"/>
                    </a:ext>
                  </a:extLst>
                </p:cNvPr>
                <p:cNvPicPr/>
                <p:nvPr/>
              </p:nvPicPr>
              <p:blipFill>
                <a:blip r:embed="rId728"/>
                <a:stretch>
                  <a:fillRect/>
                </a:stretch>
              </p:blipFill>
              <p:spPr>
                <a:xfrm>
                  <a:off x="6563400" y="2062472"/>
                  <a:ext cx="23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5" name="Freihand 474">
                  <a:extLst>
                    <a:ext uri="{FF2B5EF4-FFF2-40B4-BE49-F238E27FC236}">
                      <a16:creationId xmlns:a16="http://schemas.microsoft.com/office/drawing/2014/main" id="{58AACECB-EA1B-4552-8376-90B65667222D}"/>
                    </a:ext>
                  </a:extLst>
                </p14:cNvPr>
                <p14:cNvContentPartPr/>
                <p14:nvPr/>
              </p14:nvContentPartPr>
              <p14:xfrm>
                <a:off x="6587520" y="2003792"/>
                <a:ext cx="17640" cy="35640"/>
              </p14:xfrm>
            </p:contentPart>
          </mc:Choice>
          <mc:Fallback>
            <p:pic>
              <p:nvPicPr>
                <p:cNvPr id="475" name="Freihand 474">
                  <a:extLst>
                    <a:ext uri="{FF2B5EF4-FFF2-40B4-BE49-F238E27FC236}">
                      <a16:creationId xmlns:a16="http://schemas.microsoft.com/office/drawing/2014/main" id="{58AACECB-EA1B-4552-8376-90B65667222D}"/>
                    </a:ext>
                  </a:extLst>
                </p:cNvPr>
                <p:cNvPicPr/>
                <p:nvPr/>
              </p:nvPicPr>
              <p:blipFill>
                <a:blip r:embed="rId730"/>
                <a:stretch>
                  <a:fillRect/>
                </a:stretch>
              </p:blipFill>
              <p:spPr>
                <a:xfrm>
                  <a:off x="6583200" y="1999472"/>
                  <a:ext cx="26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76" name="Freihand 475">
                  <a:extLst>
                    <a:ext uri="{FF2B5EF4-FFF2-40B4-BE49-F238E27FC236}">
                      <a16:creationId xmlns:a16="http://schemas.microsoft.com/office/drawing/2014/main" id="{966BBF23-9880-4065-AC6B-892608D5539A}"/>
                    </a:ext>
                  </a:extLst>
                </p14:cNvPr>
                <p14:cNvContentPartPr/>
                <p14:nvPr/>
              </p14:nvContentPartPr>
              <p14:xfrm>
                <a:off x="6646200" y="2018912"/>
                <a:ext cx="233280" cy="95040"/>
              </p14:xfrm>
            </p:contentPart>
          </mc:Choice>
          <mc:Fallback>
            <p:pic>
              <p:nvPicPr>
                <p:cNvPr id="476" name="Freihand 475">
                  <a:extLst>
                    <a:ext uri="{FF2B5EF4-FFF2-40B4-BE49-F238E27FC236}">
                      <a16:creationId xmlns:a16="http://schemas.microsoft.com/office/drawing/2014/main" id="{966BBF23-9880-4065-AC6B-892608D5539A}"/>
                    </a:ext>
                  </a:extLst>
                </p:cNvPr>
                <p:cNvPicPr/>
                <p:nvPr/>
              </p:nvPicPr>
              <p:blipFill>
                <a:blip r:embed="rId732"/>
                <a:stretch>
                  <a:fillRect/>
                </a:stretch>
              </p:blipFill>
              <p:spPr>
                <a:xfrm>
                  <a:off x="6641880" y="2014592"/>
                  <a:ext cx="241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7" name="Freihand 476">
                  <a:extLst>
                    <a:ext uri="{FF2B5EF4-FFF2-40B4-BE49-F238E27FC236}">
                      <a16:creationId xmlns:a16="http://schemas.microsoft.com/office/drawing/2014/main" id="{8121EDDB-7741-45C4-9442-38F08B06C65F}"/>
                    </a:ext>
                  </a:extLst>
                </p14:cNvPr>
                <p14:cNvContentPartPr/>
                <p14:nvPr/>
              </p14:nvContentPartPr>
              <p14:xfrm>
                <a:off x="6870480" y="1939352"/>
                <a:ext cx="42840" cy="61920"/>
              </p14:xfrm>
            </p:contentPart>
          </mc:Choice>
          <mc:Fallback>
            <p:pic>
              <p:nvPicPr>
                <p:cNvPr id="477" name="Freihand 476">
                  <a:extLst>
                    <a:ext uri="{FF2B5EF4-FFF2-40B4-BE49-F238E27FC236}">
                      <a16:creationId xmlns:a16="http://schemas.microsoft.com/office/drawing/2014/main" id="{8121EDDB-7741-45C4-9442-38F08B06C65F}"/>
                    </a:ext>
                  </a:extLst>
                </p:cNvPr>
                <p:cNvPicPr/>
                <p:nvPr/>
              </p:nvPicPr>
              <p:blipFill>
                <a:blip r:embed="rId734"/>
                <a:stretch>
                  <a:fillRect/>
                </a:stretch>
              </p:blipFill>
              <p:spPr>
                <a:xfrm>
                  <a:off x="6866160" y="1935032"/>
                  <a:ext cx="51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8" name="Freihand 477">
                  <a:extLst>
                    <a:ext uri="{FF2B5EF4-FFF2-40B4-BE49-F238E27FC236}">
                      <a16:creationId xmlns:a16="http://schemas.microsoft.com/office/drawing/2014/main" id="{C2322E1B-4978-48BB-9F48-1110605B0385}"/>
                    </a:ext>
                  </a:extLst>
                </p14:cNvPr>
                <p14:cNvContentPartPr/>
                <p14:nvPr/>
              </p14:nvContentPartPr>
              <p14:xfrm>
                <a:off x="6920520" y="1988312"/>
                <a:ext cx="82080" cy="87840"/>
              </p14:xfrm>
            </p:contentPart>
          </mc:Choice>
          <mc:Fallback>
            <p:pic>
              <p:nvPicPr>
                <p:cNvPr id="478" name="Freihand 477">
                  <a:extLst>
                    <a:ext uri="{FF2B5EF4-FFF2-40B4-BE49-F238E27FC236}">
                      <a16:creationId xmlns:a16="http://schemas.microsoft.com/office/drawing/2014/main" id="{C2322E1B-4978-48BB-9F48-1110605B0385}"/>
                    </a:ext>
                  </a:extLst>
                </p:cNvPr>
                <p:cNvPicPr/>
                <p:nvPr/>
              </p:nvPicPr>
              <p:blipFill>
                <a:blip r:embed="rId736"/>
                <a:stretch>
                  <a:fillRect/>
                </a:stretch>
              </p:blipFill>
              <p:spPr>
                <a:xfrm>
                  <a:off x="6916200" y="1983992"/>
                  <a:ext cx="90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9" name="Freihand 478">
                  <a:extLst>
                    <a:ext uri="{FF2B5EF4-FFF2-40B4-BE49-F238E27FC236}">
                      <a16:creationId xmlns:a16="http://schemas.microsoft.com/office/drawing/2014/main" id="{4F13A55D-DA8C-4588-848A-5E8FF3EE882E}"/>
                    </a:ext>
                  </a:extLst>
                </p14:cNvPr>
                <p14:cNvContentPartPr/>
                <p14:nvPr/>
              </p14:nvContentPartPr>
              <p14:xfrm>
                <a:off x="7032120" y="1924592"/>
                <a:ext cx="289800" cy="128520"/>
              </p14:xfrm>
            </p:contentPart>
          </mc:Choice>
          <mc:Fallback>
            <p:pic>
              <p:nvPicPr>
                <p:cNvPr id="479" name="Freihand 478">
                  <a:extLst>
                    <a:ext uri="{FF2B5EF4-FFF2-40B4-BE49-F238E27FC236}">
                      <a16:creationId xmlns:a16="http://schemas.microsoft.com/office/drawing/2014/main" id="{4F13A55D-DA8C-4588-848A-5E8FF3EE882E}"/>
                    </a:ext>
                  </a:extLst>
                </p:cNvPr>
                <p:cNvPicPr/>
                <p:nvPr/>
              </p:nvPicPr>
              <p:blipFill>
                <a:blip r:embed="rId738"/>
                <a:stretch>
                  <a:fillRect/>
                </a:stretch>
              </p:blipFill>
              <p:spPr>
                <a:xfrm>
                  <a:off x="7027800" y="1920272"/>
                  <a:ext cx="298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80" name="Freihand 479">
                  <a:extLst>
                    <a:ext uri="{FF2B5EF4-FFF2-40B4-BE49-F238E27FC236}">
                      <a16:creationId xmlns:a16="http://schemas.microsoft.com/office/drawing/2014/main" id="{0194A874-EA41-441B-A6E9-AFC17317C1F0}"/>
                    </a:ext>
                  </a:extLst>
                </p14:cNvPr>
                <p14:cNvContentPartPr/>
                <p14:nvPr/>
              </p14:nvContentPartPr>
              <p14:xfrm>
                <a:off x="5947080" y="2355512"/>
                <a:ext cx="185760" cy="175680"/>
              </p14:xfrm>
            </p:contentPart>
          </mc:Choice>
          <mc:Fallback>
            <p:pic>
              <p:nvPicPr>
                <p:cNvPr id="480" name="Freihand 479">
                  <a:extLst>
                    <a:ext uri="{FF2B5EF4-FFF2-40B4-BE49-F238E27FC236}">
                      <a16:creationId xmlns:a16="http://schemas.microsoft.com/office/drawing/2014/main" id="{0194A874-EA41-441B-A6E9-AFC17317C1F0}"/>
                    </a:ext>
                  </a:extLst>
                </p:cNvPr>
                <p:cNvPicPr/>
                <p:nvPr/>
              </p:nvPicPr>
              <p:blipFill>
                <a:blip r:embed="rId740"/>
                <a:stretch>
                  <a:fillRect/>
                </a:stretch>
              </p:blipFill>
              <p:spPr>
                <a:xfrm>
                  <a:off x="5942760" y="2351192"/>
                  <a:ext cx="194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81" name="Freihand 480">
                  <a:extLst>
                    <a:ext uri="{FF2B5EF4-FFF2-40B4-BE49-F238E27FC236}">
                      <a16:creationId xmlns:a16="http://schemas.microsoft.com/office/drawing/2014/main" id="{0216003E-3620-4BB7-BBEB-5227DD04F1C3}"/>
                    </a:ext>
                  </a:extLst>
                </p14:cNvPr>
                <p14:cNvContentPartPr/>
                <p14:nvPr/>
              </p14:nvContentPartPr>
              <p14:xfrm>
                <a:off x="6156960" y="2318072"/>
                <a:ext cx="334440" cy="155880"/>
              </p14:xfrm>
            </p:contentPart>
          </mc:Choice>
          <mc:Fallback>
            <p:pic>
              <p:nvPicPr>
                <p:cNvPr id="481" name="Freihand 480">
                  <a:extLst>
                    <a:ext uri="{FF2B5EF4-FFF2-40B4-BE49-F238E27FC236}">
                      <a16:creationId xmlns:a16="http://schemas.microsoft.com/office/drawing/2014/main" id="{0216003E-3620-4BB7-BBEB-5227DD04F1C3}"/>
                    </a:ext>
                  </a:extLst>
                </p:cNvPr>
                <p:cNvPicPr/>
                <p:nvPr/>
              </p:nvPicPr>
              <p:blipFill>
                <a:blip r:embed="rId742"/>
                <a:stretch>
                  <a:fillRect/>
                </a:stretch>
              </p:blipFill>
              <p:spPr>
                <a:xfrm>
                  <a:off x="6152640" y="2313752"/>
                  <a:ext cx="343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82" name="Freihand 481">
                  <a:extLst>
                    <a:ext uri="{FF2B5EF4-FFF2-40B4-BE49-F238E27FC236}">
                      <a16:creationId xmlns:a16="http://schemas.microsoft.com/office/drawing/2014/main" id="{CAD594B8-7223-4E36-B5FC-1D7AC249EFA6}"/>
                    </a:ext>
                  </a:extLst>
                </p14:cNvPr>
                <p14:cNvContentPartPr/>
                <p14:nvPr/>
              </p14:nvContentPartPr>
              <p14:xfrm>
                <a:off x="6164160" y="2296832"/>
                <a:ext cx="101880" cy="5040"/>
              </p14:xfrm>
            </p:contentPart>
          </mc:Choice>
          <mc:Fallback>
            <p:pic>
              <p:nvPicPr>
                <p:cNvPr id="482" name="Freihand 481">
                  <a:extLst>
                    <a:ext uri="{FF2B5EF4-FFF2-40B4-BE49-F238E27FC236}">
                      <a16:creationId xmlns:a16="http://schemas.microsoft.com/office/drawing/2014/main" id="{CAD594B8-7223-4E36-B5FC-1D7AC249EFA6}"/>
                    </a:ext>
                  </a:extLst>
                </p:cNvPr>
                <p:cNvPicPr/>
                <p:nvPr/>
              </p:nvPicPr>
              <p:blipFill>
                <a:blip r:embed="rId744"/>
                <a:stretch>
                  <a:fillRect/>
                </a:stretch>
              </p:blipFill>
              <p:spPr>
                <a:xfrm>
                  <a:off x="6159840" y="2292512"/>
                  <a:ext cx="110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3" name="Freihand 482">
                  <a:extLst>
                    <a:ext uri="{FF2B5EF4-FFF2-40B4-BE49-F238E27FC236}">
                      <a16:creationId xmlns:a16="http://schemas.microsoft.com/office/drawing/2014/main" id="{A1D7F549-5267-40A4-898E-D02A2F04689B}"/>
                    </a:ext>
                  </a:extLst>
                </p14:cNvPr>
                <p14:cNvContentPartPr/>
                <p14:nvPr/>
              </p14:nvContentPartPr>
              <p14:xfrm>
                <a:off x="6505080" y="2361632"/>
                <a:ext cx="171000" cy="79560"/>
              </p14:xfrm>
            </p:contentPart>
          </mc:Choice>
          <mc:Fallback>
            <p:pic>
              <p:nvPicPr>
                <p:cNvPr id="483" name="Freihand 482">
                  <a:extLst>
                    <a:ext uri="{FF2B5EF4-FFF2-40B4-BE49-F238E27FC236}">
                      <a16:creationId xmlns:a16="http://schemas.microsoft.com/office/drawing/2014/main" id="{A1D7F549-5267-40A4-898E-D02A2F04689B}"/>
                    </a:ext>
                  </a:extLst>
                </p:cNvPr>
                <p:cNvPicPr/>
                <p:nvPr/>
              </p:nvPicPr>
              <p:blipFill>
                <a:blip r:embed="rId746"/>
                <a:stretch>
                  <a:fillRect/>
                </a:stretch>
              </p:blipFill>
              <p:spPr>
                <a:xfrm>
                  <a:off x="6500760" y="2357312"/>
                  <a:ext cx="179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4" name="Freihand 483">
                  <a:extLst>
                    <a:ext uri="{FF2B5EF4-FFF2-40B4-BE49-F238E27FC236}">
                      <a16:creationId xmlns:a16="http://schemas.microsoft.com/office/drawing/2014/main" id="{C36D8B79-96D9-4D83-8CAD-9610B36609DA}"/>
                    </a:ext>
                  </a:extLst>
                </p14:cNvPr>
                <p14:cNvContentPartPr/>
                <p14:nvPr/>
              </p14:nvContentPartPr>
              <p14:xfrm>
                <a:off x="6672120" y="2234192"/>
                <a:ext cx="374400" cy="183960"/>
              </p14:xfrm>
            </p:contentPart>
          </mc:Choice>
          <mc:Fallback>
            <p:pic>
              <p:nvPicPr>
                <p:cNvPr id="484" name="Freihand 483">
                  <a:extLst>
                    <a:ext uri="{FF2B5EF4-FFF2-40B4-BE49-F238E27FC236}">
                      <a16:creationId xmlns:a16="http://schemas.microsoft.com/office/drawing/2014/main" id="{C36D8B79-96D9-4D83-8CAD-9610B36609DA}"/>
                    </a:ext>
                  </a:extLst>
                </p:cNvPr>
                <p:cNvPicPr/>
                <p:nvPr/>
              </p:nvPicPr>
              <p:blipFill>
                <a:blip r:embed="rId748"/>
                <a:stretch>
                  <a:fillRect/>
                </a:stretch>
              </p:blipFill>
              <p:spPr>
                <a:xfrm>
                  <a:off x="6667800" y="2229872"/>
                  <a:ext cx="383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30" name="Freihand 229">
                  <a:extLst>
                    <a:ext uri="{FF2B5EF4-FFF2-40B4-BE49-F238E27FC236}">
                      <a16:creationId xmlns:a16="http://schemas.microsoft.com/office/drawing/2014/main" id="{81C087F9-4A61-4ED8-AFAA-99FE063096FF}"/>
                    </a:ext>
                  </a:extLst>
                </p14:cNvPr>
                <p14:cNvContentPartPr/>
                <p14:nvPr/>
              </p14:nvContentPartPr>
              <p14:xfrm>
                <a:off x="1912301" y="4313552"/>
                <a:ext cx="30240" cy="59040"/>
              </p14:xfrm>
            </p:contentPart>
          </mc:Choice>
          <mc:Fallback>
            <p:pic>
              <p:nvPicPr>
                <p:cNvPr id="230" name="Freihand 229">
                  <a:extLst>
                    <a:ext uri="{FF2B5EF4-FFF2-40B4-BE49-F238E27FC236}">
                      <a16:creationId xmlns:a16="http://schemas.microsoft.com/office/drawing/2014/main" id="{81C087F9-4A61-4ED8-AFAA-99FE063096FF}"/>
                    </a:ext>
                  </a:extLst>
                </p:cNvPr>
                <p:cNvPicPr/>
                <p:nvPr/>
              </p:nvPicPr>
              <p:blipFill>
                <a:blip r:embed="rId750"/>
                <a:stretch>
                  <a:fillRect/>
                </a:stretch>
              </p:blipFill>
              <p:spPr>
                <a:xfrm>
                  <a:off x="1907981" y="4309232"/>
                  <a:ext cx="38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31" name="Freihand 230">
                  <a:extLst>
                    <a:ext uri="{FF2B5EF4-FFF2-40B4-BE49-F238E27FC236}">
                      <a16:creationId xmlns:a16="http://schemas.microsoft.com/office/drawing/2014/main" id="{1B946810-7F21-4FA2-9222-FFCBF20D3042}"/>
                    </a:ext>
                  </a:extLst>
                </p14:cNvPr>
                <p14:cNvContentPartPr/>
                <p14:nvPr/>
              </p14:nvContentPartPr>
              <p14:xfrm>
                <a:off x="1938941" y="4362872"/>
                <a:ext cx="138600" cy="5040"/>
              </p14:xfrm>
            </p:contentPart>
          </mc:Choice>
          <mc:Fallback>
            <p:pic>
              <p:nvPicPr>
                <p:cNvPr id="231" name="Freihand 230">
                  <a:extLst>
                    <a:ext uri="{FF2B5EF4-FFF2-40B4-BE49-F238E27FC236}">
                      <a16:creationId xmlns:a16="http://schemas.microsoft.com/office/drawing/2014/main" id="{1B946810-7F21-4FA2-9222-FFCBF20D3042}"/>
                    </a:ext>
                  </a:extLst>
                </p:cNvPr>
                <p:cNvPicPr/>
                <p:nvPr/>
              </p:nvPicPr>
              <p:blipFill>
                <a:blip r:embed="rId752"/>
                <a:stretch>
                  <a:fillRect/>
                </a:stretch>
              </p:blipFill>
              <p:spPr>
                <a:xfrm>
                  <a:off x="1934621" y="4358552"/>
                  <a:ext cx="147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32" name="Freihand 231">
                  <a:extLst>
                    <a:ext uri="{FF2B5EF4-FFF2-40B4-BE49-F238E27FC236}">
                      <a16:creationId xmlns:a16="http://schemas.microsoft.com/office/drawing/2014/main" id="{8FB50C21-0B81-4911-AD4D-434334A9D715}"/>
                    </a:ext>
                  </a:extLst>
                </p14:cNvPr>
                <p14:cNvContentPartPr/>
                <p14:nvPr/>
              </p14:nvContentPartPr>
              <p14:xfrm>
                <a:off x="2204981" y="4377992"/>
                <a:ext cx="324360" cy="7920"/>
              </p14:xfrm>
            </p:contentPart>
          </mc:Choice>
          <mc:Fallback>
            <p:pic>
              <p:nvPicPr>
                <p:cNvPr id="232" name="Freihand 231">
                  <a:extLst>
                    <a:ext uri="{FF2B5EF4-FFF2-40B4-BE49-F238E27FC236}">
                      <a16:creationId xmlns:a16="http://schemas.microsoft.com/office/drawing/2014/main" id="{8FB50C21-0B81-4911-AD4D-434334A9D715}"/>
                    </a:ext>
                  </a:extLst>
                </p:cNvPr>
                <p:cNvPicPr/>
                <p:nvPr/>
              </p:nvPicPr>
              <p:blipFill>
                <a:blip r:embed="rId754"/>
                <a:stretch>
                  <a:fillRect/>
                </a:stretch>
              </p:blipFill>
              <p:spPr>
                <a:xfrm>
                  <a:off x="2200661" y="4373672"/>
                  <a:ext cx="333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33" name="Freihand 232">
                  <a:extLst>
                    <a:ext uri="{FF2B5EF4-FFF2-40B4-BE49-F238E27FC236}">
                      <a16:creationId xmlns:a16="http://schemas.microsoft.com/office/drawing/2014/main" id="{7EF33755-EA52-482C-B6D6-8B6AFBBFB925}"/>
                    </a:ext>
                  </a:extLst>
                </p14:cNvPr>
                <p14:cNvContentPartPr/>
                <p14:nvPr/>
              </p14:nvContentPartPr>
              <p14:xfrm>
                <a:off x="2552741" y="4370432"/>
                <a:ext cx="16560" cy="6120"/>
              </p14:xfrm>
            </p:contentPart>
          </mc:Choice>
          <mc:Fallback>
            <p:pic>
              <p:nvPicPr>
                <p:cNvPr id="233" name="Freihand 232">
                  <a:extLst>
                    <a:ext uri="{FF2B5EF4-FFF2-40B4-BE49-F238E27FC236}">
                      <a16:creationId xmlns:a16="http://schemas.microsoft.com/office/drawing/2014/main" id="{7EF33755-EA52-482C-B6D6-8B6AFBBFB925}"/>
                    </a:ext>
                  </a:extLst>
                </p:cNvPr>
                <p:cNvPicPr/>
                <p:nvPr/>
              </p:nvPicPr>
              <p:blipFill>
                <a:blip r:embed="rId756"/>
                <a:stretch>
                  <a:fillRect/>
                </a:stretch>
              </p:blipFill>
              <p:spPr>
                <a:xfrm>
                  <a:off x="2548421" y="4366112"/>
                  <a:ext cx="25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36" name="Freihand 235">
                  <a:extLst>
                    <a:ext uri="{FF2B5EF4-FFF2-40B4-BE49-F238E27FC236}">
                      <a16:creationId xmlns:a16="http://schemas.microsoft.com/office/drawing/2014/main" id="{E4C60DF0-F163-42C2-B574-0FC8D7A4B3EA}"/>
                    </a:ext>
                  </a:extLst>
                </p14:cNvPr>
                <p14:cNvContentPartPr/>
                <p14:nvPr/>
              </p14:nvContentPartPr>
              <p14:xfrm>
                <a:off x="2594501" y="4038512"/>
                <a:ext cx="8280" cy="294120"/>
              </p14:xfrm>
            </p:contentPart>
          </mc:Choice>
          <mc:Fallback>
            <p:pic>
              <p:nvPicPr>
                <p:cNvPr id="236" name="Freihand 235">
                  <a:extLst>
                    <a:ext uri="{FF2B5EF4-FFF2-40B4-BE49-F238E27FC236}">
                      <a16:creationId xmlns:a16="http://schemas.microsoft.com/office/drawing/2014/main" id="{E4C60DF0-F163-42C2-B574-0FC8D7A4B3EA}"/>
                    </a:ext>
                  </a:extLst>
                </p:cNvPr>
                <p:cNvPicPr/>
                <p:nvPr/>
              </p:nvPicPr>
              <p:blipFill>
                <a:blip r:embed="rId758"/>
                <a:stretch>
                  <a:fillRect/>
                </a:stretch>
              </p:blipFill>
              <p:spPr>
                <a:xfrm>
                  <a:off x="2590181" y="4034192"/>
                  <a:ext cx="169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37" name="Freihand 236">
                  <a:extLst>
                    <a:ext uri="{FF2B5EF4-FFF2-40B4-BE49-F238E27FC236}">
                      <a16:creationId xmlns:a16="http://schemas.microsoft.com/office/drawing/2014/main" id="{320B1646-86AA-4C01-A4A4-1314A24D1F81}"/>
                    </a:ext>
                  </a:extLst>
                </p14:cNvPr>
                <p14:cNvContentPartPr/>
                <p14:nvPr/>
              </p14:nvContentPartPr>
              <p14:xfrm>
                <a:off x="2561381" y="4309952"/>
                <a:ext cx="39240" cy="102240"/>
              </p14:xfrm>
            </p:contentPart>
          </mc:Choice>
          <mc:Fallback>
            <p:pic>
              <p:nvPicPr>
                <p:cNvPr id="237" name="Freihand 236">
                  <a:extLst>
                    <a:ext uri="{FF2B5EF4-FFF2-40B4-BE49-F238E27FC236}">
                      <a16:creationId xmlns:a16="http://schemas.microsoft.com/office/drawing/2014/main" id="{320B1646-86AA-4C01-A4A4-1314A24D1F81}"/>
                    </a:ext>
                  </a:extLst>
                </p:cNvPr>
                <p:cNvPicPr/>
                <p:nvPr/>
              </p:nvPicPr>
              <p:blipFill>
                <a:blip r:embed="rId760"/>
                <a:stretch>
                  <a:fillRect/>
                </a:stretch>
              </p:blipFill>
              <p:spPr>
                <a:xfrm>
                  <a:off x="2557061" y="4305632"/>
                  <a:ext cx="47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38" name="Freihand 237">
                  <a:extLst>
                    <a:ext uri="{FF2B5EF4-FFF2-40B4-BE49-F238E27FC236}">
                      <a16:creationId xmlns:a16="http://schemas.microsoft.com/office/drawing/2014/main" id="{D44B77AE-6B0A-4808-9634-C79B1C711C2B}"/>
                    </a:ext>
                  </a:extLst>
                </p14:cNvPr>
                <p14:cNvContentPartPr/>
                <p14:nvPr/>
              </p14:nvContentPartPr>
              <p14:xfrm>
                <a:off x="2573981" y="4424072"/>
                <a:ext cx="20880" cy="153720"/>
              </p14:xfrm>
            </p:contentPart>
          </mc:Choice>
          <mc:Fallback>
            <p:pic>
              <p:nvPicPr>
                <p:cNvPr id="238" name="Freihand 237">
                  <a:extLst>
                    <a:ext uri="{FF2B5EF4-FFF2-40B4-BE49-F238E27FC236}">
                      <a16:creationId xmlns:a16="http://schemas.microsoft.com/office/drawing/2014/main" id="{D44B77AE-6B0A-4808-9634-C79B1C711C2B}"/>
                    </a:ext>
                  </a:extLst>
                </p:cNvPr>
                <p:cNvPicPr/>
                <p:nvPr/>
              </p:nvPicPr>
              <p:blipFill>
                <a:blip r:embed="rId762"/>
                <a:stretch>
                  <a:fillRect/>
                </a:stretch>
              </p:blipFill>
              <p:spPr>
                <a:xfrm>
                  <a:off x="2569661" y="4419752"/>
                  <a:ext cx="29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7" name="Freihand 486">
                  <a:extLst>
                    <a:ext uri="{FF2B5EF4-FFF2-40B4-BE49-F238E27FC236}">
                      <a16:creationId xmlns:a16="http://schemas.microsoft.com/office/drawing/2014/main" id="{C306D34D-8ED8-4ECF-93C6-B79C54981192}"/>
                    </a:ext>
                  </a:extLst>
                </p14:cNvPr>
                <p14:cNvContentPartPr/>
                <p14:nvPr/>
              </p14:nvContentPartPr>
              <p14:xfrm>
                <a:off x="1871160" y="4169192"/>
                <a:ext cx="69840" cy="351000"/>
              </p14:xfrm>
            </p:contentPart>
          </mc:Choice>
          <mc:Fallback>
            <p:pic>
              <p:nvPicPr>
                <p:cNvPr id="487" name="Freihand 486">
                  <a:extLst>
                    <a:ext uri="{FF2B5EF4-FFF2-40B4-BE49-F238E27FC236}">
                      <a16:creationId xmlns:a16="http://schemas.microsoft.com/office/drawing/2014/main" id="{C306D34D-8ED8-4ECF-93C6-B79C54981192}"/>
                    </a:ext>
                  </a:extLst>
                </p:cNvPr>
                <p:cNvPicPr/>
                <p:nvPr/>
              </p:nvPicPr>
              <p:blipFill>
                <a:blip r:embed="rId764"/>
                <a:stretch>
                  <a:fillRect/>
                </a:stretch>
              </p:blipFill>
              <p:spPr>
                <a:xfrm>
                  <a:off x="1866840" y="4164872"/>
                  <a:ext cx="784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8" name="Freihand 487">
                  <a:extLst>
                    <a:ext uri="{FF2B5EF4-FFF2-40B4-BE49-F238E27FC236}">
                      <a16:creationId xmlns:a16="http://schemas.microsoft.com/office/drawing/2014/main" id="{02831374-2020-47DA-895E-0666DE74D487}"/>
                    </a:ext>
                  </a:extLst>
                </p14:cNvPr>
                <p14:cNvContentPartPr/>
                <p14:nvPr/>
              </p14:nvContentPartPr>
              <p14:xfrm>
                <a:off x="2558400" y="4244072"/>
                <a:ext cx="40680" cy="269640"/>
              </p14:xfrm>
            </p:contentPart>
          </mc:Choice>
          <mc:Fallback>
            <p:pic>
              <p:nvPicPr>
                <p:cNvPr id="488" name="Freihand 487">
                  <a:extLst>
                    <a:ext uri="{FF2B5EF4-FFF2-40B4-BE49-F238E27FC236}">
                      <a16:creationId xmlns:a16="http://schemas.microsoft.com/office/drawing/2014/main" id="{02831374-2020-47DA-895E-0666DE74D487}"/>
                    </a:ext>
                  </a:extLst>
                </p:cNvPr>
                <p:cNvPicPr/>
                <p:nvPr/>
              </p:nvPicPr>
              <p:blipFill>
                <a:blip r:embed="rId766"/>
                <a:stretch>
                  <a:fillRect/>
                </a:stretch>
              </p:blipFill>
              <p:spPr>
                <a:xfrm>
                  <a:off x="2554080" y="4239752"/>
                  <a:ext cx="493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0" name="Freihand 489">
                  <a:extLst>
                    <a:ext uri="{FF2B5EF4-FFF2-40B4-BE49-F238E27FC236}">
                      <a16:creationId xmlns:a16="http://schemas.microsoft.com/office/drawing/2014/main" id="{D82F9257-F916-49FB-A302-3902B22824B4}"/>
                    </a:ext>
                  </a:extLst>
                </p14:cNvPr>
                <p14:cNvContentPartPr/>
                <p14:nvPr/>
              </p14:nvContentPartPr>
              <p14:xfrm>
                <a:off x="2273280" y="2604992"/>
                <a:ext cx="3368160" cy="1709280"/>
              </p14:xfrm>
            </p:contentPart>
          </mc:Choice>
          <mc:Fallback>
            <p:pic>
              <p:nvPicPr>
                <p:cNvPr id="490" name="Freihand 489">
                  <a:extLst>
                    <a:ext uri="{FF2B5EF4-FFF2-40B4-BE49-F238E27FC236}">
                      <a16:creationId xmlns:a16="http://schemas.microsoft.com/office/drawing/2014/main" id="{D82F9257-F916-49FB-A302-3902B22824B4}"/>
                    </a:ext>
                  </a:extLst>
                </p:cNvPr>
                <p:cNvPicPr/>
                <p:nvPr/>
              </p:nvPicPr>
              <p:blipFill>
                <a:blip r:embed="rId768"/>
                <a:stretch>
                  <a:fillRect/>
                </a:stretch>
              </p:blipFill>
              <p:spPr>
                <a:xfrm>
                  <a:off x="2268960" y="2600672"/>
                  <a:ext cx="3376800" cy="17179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1" name="Freihand 490">
                  <a:extLst>
                    <a:ext uri="{FF2B5EF4-FFF2-40B4-BE49-F238E27FC236}">
                      <a16:creationId xmlns:a16="http://schemas.microsoft.com/office/drawing/2014/main" id="{B23CD8FA-57EE-4682-90BD-DB87EDF0DF04}"/>
                    </a:ext>
                  </a:extLst>
                </p14:cNvPr>
                <p14:cNvContentPartPr/>
                <p14:nvPr/>
              </p14:nvContentPartPr>
              <p14:xfrm>
                <a:off x="5525880" y="2502392"/>
                <a:ext cx="212760" cy="140760"/>
              </p14:xfrm>
            </p:contentPart>
          </mc:Choice>
          <mc:Fallback>
            <p:pic>
              <p:nvPicPr>
                <p:cNvPr id="491" name="Freihand 490">
                  <a:extLst>
                    <a:ext uri="{FF2B5EF4-FFF2-40B4-BE49-F238E27FC236}">
                      <a16:creationId xmlns:a16="http://schemas.microsoft.com/office/drawing/2014/main" id="{B23CD8FA-57EE-4682-90BD-DB87EDF0DF04}"/>
                    </a:ext>
                  </a:extLst>
                </p:cNvPr>
                <p:cNvPicPr/>
                <p:nvPr/>
              </p:nvPicPr>
              <p:blipFill>
                <a:blip r:embed="rId770"/>
                <a:stretch>
                  <a:fillRect/>
                </a:stretch>
              </p:blipFill>
              <p:spPr>
                <a:xfrm>
                  <a:off x="5521560" y="2498072"/>
                  <a:ext cx="221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93" name="Freihand 492">
                  <a:extLst>
                    <a:ext uri="{FF2B5EF4-FFF2-40B4-BE49-F238E27FC236}">
                      <a16:creationId xmlns:a16="http://schemas.microsoft.com/office/drawing/2014/main" id="{81F7DF91-F38B-4900-BA8E-1366117D6A28}"/>
                    </a:ext>
                  </a:extLst>
                </p14:cNvPr>
                <p14:cNvContentPartPr/>
                <p14:nvPr/>
              </p14:nvContentPartPr>
              <p14:xfrm>
                <a:off x="1897080" y="4206272"/>
                <a:ext cx="60480" cy="316800"/>
              </p14:xfrm>
            </p:contentPart>
          </mc:Choice>
          <mc:Fallback>
            <p:pic>
              <p:nvPicPr>
                <p:cNvPr id="493" name="Freihand 492">
                  <a:extLst>
                    <a:ext uri="{FF2B5EF4-FFF2-40B4-BE49-F238E27FC236}">
                      <a16:creationId xmlns:a16="http://schemas.microsoft.com/office/drawing/2014/main" id="{81F7DF91-F38B-4900-BA8E-1366117D6A28}"/>
                    </a:ext>
                  </a:extLst>
                </p:cNvPr>
                <p:cNvPicPr/>
                <p:nvPr/>
              </p:nvPicPr>
              <p:blipFill>
                <a:blip r:embed="rId772"/>
                <a:stretch>
                  <a:fillRect/>
                </a:stretch>
              </p:blipFill>
              <p:spPr>
                <a:xfrm>
                  <a:off x="1892760" y="4201952"/>
                  <a:ext cx="69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94" name="Freihand 493">
                  <a:extLst>
                    <a:ext uri="{FF2B5EF4-FFF2-40B4-BE49-F238E27FC236}">
                      <a16:creationId xmlns:a16="http://schemas.microsoft.com/office/drawing/2014/main" id="{D5D7B216-5E12-4FAC-955A-D6549A806BA2}"/>
                    </a:ext>
                  </a:extLst>
                </p14:cNvPr>
                <p14:cNvContentPartPr/>
                <p14:nvPr/>
              </p14:nvContentPartPr>
              <p14:xfrm>
                <a:off x="2551200" y="4183232"/>
                <a:ext cx="99000" cy="285840"/>
              </p14:xfrm>
            </p:contentPart>
          </mc:Choice>
          <mc:Fallback>
            <p:pic>
              <p:nvPicPr>
                <p:cNvPr id="494" name="Freihand 493">
                  <a:extLst>
                    <a:ext uri="{FF2B5EF4-FFF2-40B4-BE49-F238E27FC236}">
                      <a16:creationId xmlns:a16="http://schemas.microsoft.com/office/drawing/2014/main" id="{D5D7B216-5E12-4FAC-955A-D6549A806BA2}"/>
                    </a:ext>
                  </a:extLst>
                </p:cNvPr>
                <p:cNvPicPr/>
                <p:nvPr/>
              </p:nvPicPr>
              <p:blipFill>
                <a:blip r:embed="rId774"/>
                <a:stretch>
                  <a:fillRect/>
                </a:stretch>
              </p:blipFill>
              <p:spPr>
                <a:xfrm>
                  <a:off x="2546880" y="4178912"/>
                  <a:ext cx="1076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95" name="Freihand 494">
                  <a:extLst>
                    <a:ext uri="{FF2B5EF4-FFF2-40B4-BE49-F238E27FC236}">
                      <a16:creationId xmlns:a16="http://schemas.microsoft.com/office/drawing/2014/main" id="{C9A86D86-D233-4161-8810-E5AC6AEF47DF}"/>
                    </a:ext>
                  </a:extLst>
                </p14:cNvPr>
                <p14:cNvContentPartPr/>
                <p14:nvPr/>
              </p14:nvContentPartPr>
              <p14:xfrm>
                <a:off x="1890240" y="3143192"/>
                <a:ext cx="41760" cy="1235520"/>
              </p14:xfrm>
            </p:contentPart>
          </mc:Choice>
          <mc:Fallback>
            <p:pic>
              <p:nvPicPr>
                <p:cNvPr id="495" name="Freihand 494">
                  <a:extLst>
                    <a:ext uri="{FF2B5EF4-FFF2-40B4-BE49-F238E27FC236}">
                      <a16:creationId xmlns:a16="http://schemas.microsoft.com/office/drawing/2014/main" id="{C9A86D86-D233-4161-8810-E5AC6AEF47DF}"/>
                    </a:ext>
                  </a:extLst>
                </p:cNvPr>
                <p:cNvPicPr/>
                <p:nvPr/>
              </p:nvPicPr>
              <p:blipFill>
                <a:blip r:embed="rId776"/>
                <a:stretch>
                  <a:fillRect/>
                </a:stretch>
              </p:blipFill>
              <p:spPr>
                <a:xfrm>
                  <a:off x="1885920" y="3138872"/>
                  <a:ext cx="50400" cy="12441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96" name="Freihand 495">
                  <a:extLst>
                    <a:ext uri="{FF2B5EF4-FFF2-40B4-BE49-F238E27FC236}">
                      <a16:creationId xmlns:a16="http://schemas.microsoft.com/office/drawing/2014/main" id="{B2325894-1EA6-4DA3-BD54-155043AF638F}"/>
                    </a:ext>
                  </a:extLst>
                </p14:cNvPr>
                <p14:cNvContentPartPr/>
                <p14:nvPr/>
              </p14:nvContentPartPr>
              <p14:xfrm>
                <a:off x="2523480" y="3186392"/>
                <a:ext cx="46440" cy="1229760"/>
              </p14:xfrm>
            </p:contentPart>
          </mc:Choice>
          <mc:Fallback>
            <p:pic>
              <p:nvPicPr>
                <p:cNvPr id="496" name="Freihand 495">
                  <a:extLst>
                    <a:ext uri="{FF2B5EF4-FFF2-40B4-BE49-F238E27FC236}">
                      <a16:creationId xmlns:a16="http://schemas.microsoft.com/office/drawing/2014/main" id="{B2325894-1EA6-4DA3-BD54-155043AF638F}"/>
                    </a:ext>
                  </a:extLst>
                </p:cNvPr>
                <p:cNvPicPr/>
                <p:nvPr/>
              </p:nvPicPr>
              <p:blipFill>
                <a:blip r:embed="rId778"/>
                <a:stretch>
                  <a:fillRect/>
                </a:stretch>
              </p:blipFill>
              <p:spPr>
                <a:xfrm>
                  <a:off x="2519160" y="3182072"/>
                  <a:ext cx="55080" cy="12384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45CF94F-43D5-4B9B-80DA-B47EC9E923A0}"/>
                  </a:ext>
                </a:extLst>
              </p14:cNvPr>
              <p14:cNvContentPartPr/>
              <p14:nvPr/>
            </p14:nvContentPartPr>
            <p14:xfrm>
              <a:off x="5589859" y="344552"/>
              <a:ext cx="388800" cy="50400"/>
            </p14:xfrm>
          </p:contentPart>
        </mc:Choice>
        <mc:Fallback>
          <p:pic>
            <p:nvPicPr>
              <p:cNvPr id="3" name="Freihand 2">
                <a:extLst>
                  <a:ext uri="{FF2B5EF4-FFF2-40B4-BE49-F238E27FC236}">
                    <a16:creationId xmlns:a16="http://schemas.microsoft.com/office/drawing/2014/main" id="{845CF94F-43D5-4B9B-80DA-B47EC9E923A0}"/>
                  </a:ext>
                </a:extLst>
              </p:cNvPr>
              <p:cNvPicPr/>
              <p:nvPr/>
            </p:nvPicPr>
            <p:blipFill>
              <a:blip r:embed="rId4"/>
              <a:stretch>
                <a:fillRect/>
              </a:stretch>
            </p:blipFill>
            <p:spPr>
              <a:xfrm>
                <a:off x="5585539" y="340232"/>
                <a:ext cx="397440" cy="59040"/>
              </a:xfrm>
              <a:prstGeom prst="rect">
                <a:avLst/>
              </a:prstGeom>
            </p:spPr>
          </p:pic>
        </mc:Fallback>
      </mc:AlternateContent>
      <p:grpSp>
        <p:nvGrpSpPr>
          <p:cNvPr id="219" name="Gruppieren 218">
            <a:extLst>
              <a:ext uri="{FF2B5EF4-FFF2-40B4-BE49-F238E27FC236}">
                <a16:creationId xmlns:a16="http://schemas.microsoft.com/office/drawing/2014/main" id="{04324AF1-713C-4BF2-B2D4-8F3C262011E7}"/>
              </a:ext>
            </a:extLst>
          </p:cNvPr>
          <p:cNvGrpSpPr/>
          <p:nvPr/>
        </p:nvGrpSpPr>
        <p:grpSpPr>
          <a:xfrm>
            <a:off x="105619" y="1609680"/>
            <a:ext cx="2193480" cy="294840"/>
            <a:chOff x="105619" y="1609680"/>
            <a:chExt cx="2193480" cy="294840"/>
          </a:xfrm>
        </p:grpSpPr>
        <mc:AlternateContent xmlns:mc="http://schemas.openxmlformats.org/markup-compatibility/2006">
          <mc:Choice xmlns:p14="http://schemas.microsoft.com/office/powerpoint/2010/main" Requires="p14">
            <p:contentPart p14:bwMode="auto" r:id="rId5">
              <p14:nvContentPartPr>
                <p14:cNvPr id="207" name="Freihand 206">
                  <a:extLst>
                    <a:ext uri="{FF2B5EF4-FFF2-40B4-BE49-F238E27FC236}">
                      <a16:creationId xmlns:a16="http://schemas.microsoft.com/office/drawing/2014/main" id="{12E250AD-BF16-4CC2-8693-081A7D236859}"/>
                    </a:ext>
                  </a:extLst>
                </p14:cNvPr>
                <p14:cNvContentPartPr/>
                <p14:nvPr/>
              </p14:nvContentPartPr>
              <p14:xfrm>
                <a:off x="835339" y="1846920"/>
                <a:ext cx="514440" cy="15480"/>
              </p14:xfrm>
            </p:contentPart>
          </mc:Choice>
          <mc:Fallback>
            <p:pic>
              <p:nvPicPr>
                <p:cNvPr id="207" name="Freihand 206">
                  <a:extLst>
                    <a:ext uri="{FF2B5EF4-FFF2-40B4-BE49-F238E27FC236}">
                      <a16:creationId xmlns:a16="http://schemas.microsoft.com/office/drawing/2014/main" id="{12E250AD-BF16-4CC2-8693-081A7D236859}"/>
                    </a:ext>
                  </a:extLst>
                </p:cNvPr>
                <p:cNvPicPr/>
                <p:nvPr/>
              </p:nvPicPr>
              <p:blipFill>
                <a:blip r:embed="rId6"/>
                <a:stretch>
                  <a:fillRect/>
                </a:stretch>
              </p:blipFill>
              <p:spPr>
                <a:xfrm>
                  <a:off x="831019" y="1842600"/>
                  <a:ext cx="523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8" name="Freihand 207">
                  <a:extLst>
                    <a:ext uri="{FF2B5EF4-FFF2-40B4-BE49-F238E27FC236}">
                      <a16:creationId xmlns:a16="http://schemas.microsoft.com/office/drawing/2014/main" id="{D16E8F08-D1C0-40AF-98EA-93AA5137075C}"/>
                    </a:ext>
                  </a:extLst>
                </p14:cNvPr>
                <p14:cNvContentPartPr/>
                <p14:nvPr/>
              </p14:nvContentPartPr>
              <p14:xfrm>
                <a:off x="1559659" y="1838640"/>
                <a:ext cx="739440" cy="52560"/>
              </p14:xfrm>
            </p:contentPart>
          </mc:Choice>
          <mc:Fallback>
            <p:pic>
              <p:nvPicPr>
                <p:cNvPr id="208" name="Freihand 207">
                  <a:extLst>
                    <a:ext uri="{FF2B5EF4-FFF2-40B4-BE49-F238E27FC236}">
                      <a16:creationId xmlns:a16="http://schemas.microsoft.com/office/drawing/2014/main" id="{D16E8F08-D1C0-40AF-98EA-93AA5137075C}"/>
                    </a:ext>
                  </a:extLst>
                </p:cNvPr>
                <p:cNvPicPr/>
                <p:nvPr/>
              </p:nvPicPr>
              <p:blipFill>
                <a:blip r:embed="rId8"/>
                <a:stretch>
                  <a:fillRect/>
                </a:stretch>
              </p:blipFill>
              <p:spPr>
                <a:xfrm>
                  <a:off x="1555339" y="1834320"/>
                  <a:ext cx="748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0" name="Freihand 209">
                  <a:extLst>
                    <a:ext uri="{FF2B5EF4-FFF2-40B4-BE49-F238E27FC236}">
                      <a16:creationId xmlns:a16="http://schemas.microsoft.com/office/drawing/2014/main" id="{6B8D8D07-6B10-44DA-BDAF-3E8ACA8428FC}"/>
                    </a:ext>
                  </a:extLst>
                </p14:cNvPr>
                <p14:cNvContentPartPr/>
                <p14:nvPr/>
              </p14:nvContentPartPr>
              <p14:xfrm>
                <a:off x="105619" y="1750080"/>
                <a:ext cx="25920" cy="154440"/>
              </p14:xfrm>
            </p:contentPart>
          </mc:Choice>
          <mc:Fallback>
            <p:pic>
              <p:nvPicPr>
                <p:cNvPr id="210" name="Freihand 209">
                  <a:extLst>
                    <a:ext uri="{FF2B5EF4-FFF2-40B4-BE49-F238E27FC236}">
                      <a16:creationId xmlns:a16="http://schemas.microsoft.com/office/drawing/2014/main" id="{6B8D8D07-6B10-44DA-BDAF-3E8ACA8428FC}"/>
                    </a:ext>
                  </a:extLst>
                </p:cNvPr>
                <p:cNvPicPr/>
                <p:nvPr/>
              </p:nvPicPr>
              <p:blipFill>
                <a:blip r:embed="rId10"/>
                <a:stretch>
                  <a:fillRect/>
                </a:stretch>
              </p:blipFill>
              <p:spPr>
                <a:xfrm>
                  <a:off x="101299" y="1745760"/>
                  <a:ext cx="34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1" name="Freihand 210">
                  <a:extLst>
                    <a:ext uri="{FF2B5EF4-FFF2-40B4-BE49-F238E27FC236}">
                      <a16:creationId xmlns:a16="http://schemas.microsoft.com/office/drawing/2014/main" id="{248EBE80-E9C7-483A-948A-E8DE353E9392}"/>
                    </a:ext>
                  </a:extLst>
                </p14:cNvPr>
                <p14:cNvContentPartPr/>
                <p14:nvPr/>
              </p14:nvContentPartPr>
              <p14:xfrm>
                <a:off x="129019" y="1619040"/>
                <a:ext cx="10800" cy="11160"/>
              </p14:xfrm>
            </p:contentPart>
          </mc:Choice>
          <mc:Fallback>
            <p:pic>
              <p:nvPicPr>
                <p:cNvPr id="211" name="Freihand 210">
                  <a:extLst>
                    <a:ext uri="{FF2B5EF4-FFF2-40B4-BE49-F238E27FC236}">
                      <a16:creationId xmlns:a16="http://schemas.microsoft.com/office/drawing/2014/main" id="{248EBE80-E9C7-483A-948A-E8DE353E9392}"/>
                    </a:ext>
                  </a:extLst>
                </p:cNvPr>
                <p:cNvPicPr/>
                <p:nvPr/>
              </p:nvPicPr>
              <p:blipFill>
                <a:blip r:embed="rId12"/>
                <a:stretch>
                  <a:fillRect/>
                </a:stretch>
              </p:blipFill>
              <p:spPr>
                <a:xfrm>
                  <a:off x="124699" y="1614720"/>
                  <a:ext cx="19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2" name="Freihand 211">
                  <a:extLst>
                    <a:ext uri="{FF2B5EF4-FFF2-40B4-BE49-F238E27FC236}">
                      <a16:creationId xmlns:a16="http://schemas.microsoft.com/office/drawing/2014/main" id="{56A144D8-AE2B-4EC4-A4A6-D530FE5BCCF4}"/>
                    </a:ext>
                  </a:extLst>
                </p14:cNvPr>
                <p14:cNvContentPartPr/>
                <p14:nvPr/>
              </p14:nvContentPartPr>
              <p14:xfrm>
                <a:off x="176899" y="1649640"/>
                <a:ext cx="96840" cy="127800"/>
              </p14:xfrm>
            </p:contentPart>
          </mc:Choice>
          <mc:Fallback>
            <p:pic>
              <p:nvPicPr>
                <p:cNvPr id="212" name="Freihand 211">
                  <a:extLst>
                    <a:ext uri="{FF2B5EF4-FFF2-40B4-BE49-F238E27FC236}">
                      <a16:creationId xmlns:a16="http://schemas.microsoft.com/office/drawing/2014/main" id="{56A144D8-AE2B-4EC4-A4A6-D530FE5BCCF4}"/>
                    </a:ext>
                  </a:extLst>
                </p:cNvPr>
                <p:cNvPicPr/>
                <p:nvPr/>
              </p:nvPicPr>
              <p:blipFill>
                <a:blip r:embed="rId14"/>
                <a:stretch>
                  <a:fillRect/>
                </a:stretch>
              </p:blipFill>
              <p:spPr>
                <a:xfrm>
                  <a:off x="172579" y="1645320"/>
                  <a:ext cx="10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3" name="Freihand 212">
                  <a:extLst>
                    <a:ext uri="{FF2B5EF4-FFF2-40B4-BE49-F238E27FC236}">
                      <a16:creationId xmlns:a16="http://schemas.microsoft.com/office/drawing/2014/main" id="{63689674-78FF-40E8-A3F3-27FBF4DDFE3C}"/>
                    </a:ext>
                  </a:extLst>
                </p14:cNvPr>
                <p14:cNvContentPartPr/>
                <p14:nvPr/>
              </p14:nvContentPartPr>
              <p14:xfrm>
                <a:off x="273019" y="1619040"/>
                <a:ext cx="82080" cy="202320"/>
              </p14:xfrm>
            </p:contentPart>
          </mc:Choice>
          <mc:Fallback>
            <p:pic>
              <p:nvPicPr>
                <p:cNvPr id="213" name="Freihand 212">
                  <a:extLst>
                    <a:ext uri="{FF2B5EF4-FFF2-40B4-BE49-F238E27FC236}">
                      <a16:creationId xmlns:a16="http://schemas.microsoft.com/office/drawing/2014/main" id="{63689674-78FF-40E8-A3F3-27FBF4DDFE3C}"/>
                    </a:ext>
                  </a:extLst>
                </p:cNvPr>
                <p:cNvPicPr/>
                <p:nvPr/>
              </p:nvPicPr>
              <p:blipFill>
                <a:blip r:embed="rId16"/>
                <a:stretch>
                  <a:fillRect/>
                </a:stretch>
              </p:blipFill>
              <p:spPr>
                <a:xfrm>
                  <a:off x="268699" y="1614720"/>
                  <a:ext cx="90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4" name="Freihand 213">
                  <a:extLst>
                    <a:ext uri="{FF2B5EF4-FFF2-40B4-BE49-F238E27FC236}">
                      <a16:creationId xmlns:a16="http://schemas.microsoft.com/office/drawing/2014/main" id="{088CD38A-3095-4E2B-BEE0-93EBBB94470C}"/>
                    </a:ext>
                  </a:extLst>
                </p14:cNvPr>
                <p14:cNvContentPartPr/>
                <p14:nvPr/>
              </p14:nvContentPartPr>
              <p14:xfrm>
                <a:off x="342139" y="1645320"/>
                <a:ext cx="104400" cy="208080"/>
              </p14:xfrm>
            </p:contentPart>
          </mc:Choice>
          <mc:Fallback>
            <p:pic>
              <p:nvPicPr>
                <p:cNvPr id="214" name="Freihand 213">
                  <a:extLst>
                    <a:ext uri="{FF2B5EF4-FFF2-40B4-BE49-F238E27FC236}">
                      <a16:creationId xmlns:a16="http://schemas.microsoft.com/office/drawing/2014/main" id="{088CD38A-3095-4E2B-BEE0-93EBBB94470C}"/>
                    </a:ext>
                  </a:extLst>
                </p:cNvPr>
                <p:cNvPicPr/>
                <p:nvPr/>
              </p:nvPicPr>
              <p:blipFill>
                <a:blip r:embed="rId18"/>
                <a:stretch>
                  <a:fillRect/>
                </a:stretch>
              </p:blipFill>
              <p:spPr>
                <a:xfrm>
                  <a:off x="337819" y="1641000"/>
                  <a:ext cx="113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5" name="Freihand 214">
                  <a:extLst>
                    <a:ext uri="{FF2B5EF4-FFF2-40B4-BE49-F238E27FC236}">
                      <a16:creationId xmlns:a16="http://schemas.microsoft.com/office/drawing/2014/main" id="{16022BD1-20AB-4487-BD71-1820BDEEAC1F}"/>
                    </a:ext>
                  </a:extLst>
                </p14:cNvPr>
                <p14:cNvContentPartPr/>
                <p14:nvPr/>
              </p14:nvContentPartPr>
              <p14:xfrm>
                <a:off x="487939" y="1764480"/>
                <a:ext cx="47160" cy="83520"/>
              </p14:xfrm>
            </p:contentPart>
          </mc:Choice>
          <mc:Fallback>
            <p:pic>
              <p:nvPicPr>
                <p:cNvPr id="215" name="Freihand 214">
                  <a:extLst>
                    <a:ext uri="{FF2B5EF4-FFF2-40B4-BE49-F238E27FC236}">
                      <a16:creationId xmlns:a16="http://schemas.microsoft.com/office/drawing/2014/main" id="{16022BD1-20AB-4487-BD71-1820BDEEAC1F}"/>
                    </a:ext>
                  </a:extLst>
                </p:cNvPr>
                <p:cNvPicPr/>
                <p:nvPr/>
              </p:nvPicPr>
              <p:blipFill>
                <a:blip r:embed="rId20"/>
                <a:stretch>
                  <a:fillRect/>
                </a:stretch>
              </p:blipFill>
              <p:spPr>
                <a:xfrm>
                  <a:off x="483619" y="1760160"/>
                  <a:ext cx="55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6" name="Freihand 215">
                  <a:extLst>
                    <a:ext uri="{FF2B5EF4-FFF2-40B4-BE49-F238E27FC236}">
                      <a16:creationId xmlns:a16="http://schemas.microsoft.com/office/drawing/2014/main" id="{CE9C5A48-E872-40C3-9ECD-30605176C58E}"/>
                    </a:ext>
                  </a:extLst>
                </p14:cNvPr>
                <p14:cNvContentPartPr/>
                <p14:nvPr/>
              </p14:nvContentPartPr>
              <p14:xfrm>
                <a:off x="514579" y="1609680"/>
                <a:ext cx="78120" cy="283680"/>
              </p14:xfrm>
            </p:contentPart>
          </mc:Choice>
          <mc:Fallback>
            <p:pic>
              <p:nvPicPr>
                <p:cNvPr id="216" name="Freihand 215">
                  <a:extLst>
                    <a:ext uri="{FF2B5EF4-FFF2-40B4-BE49-F238E27FC236}">
                      <a16:creationId xmlns:a16="http://schemas.microsoft.com/office/drawing/2014/main" id="{CE9C5A48-E872-40C3-9ECD-30605176C58E}"/>
                    </a:ext>
                  </a:extLst>
                </p:cNvPr>
                <p:cNvPicPr/>
                <p:nvPr/>
              </p:nvPicPr>
              <p:blipFill>
                <a:blip r:embed="rId22"/>
                <a:stretch>
                  <a:fillRect/>
                </a:stretch>
              </p:blipFill>
              <p:spPr>
                <a:xfrm>
                  <a:off x="510259" y="1605360"/>
                  <a:ext cx="86760" cy="292320"/>
                </a:xfrm>
                <a:prstGeom prst="rect">
                  <a:avLst/>
                </a:prstGeom>
              </p:spPr>
            </p:pic>
          </mc:Fallback>
        </mc:AlternateContent>
      </p:grpSp>
      <p:grpSp>
        <p:nvGrpSpPr>
          <p:cNvPr id="232" name="Gruppieren 231">
            <a:extLst>
              <a:ext uri="{FF2B5EF4-FFF2-40B4-BE49-F238E27FC236}">
                <a16:creationId xmlns:a16="http://schemas.microsoft.com/office/drawing/2014/main" id="{803535A9-F46B-4E47-9AE2-A5BF3864C9E6}"/>
              </a:ext>
            </a:extLst>
          </p:cNvPr>
          <p:cNvGrpSpPr/>
          <p:nvPr/>
        </p:nvGrpSpPr>
        <p:grpSpPr>
          <a:xfrm>
            <a:off x="274459" y="4859040"/>
            <a:ext cx="378000" cy="284040"/>
            <a:chOff x="274459" y="4859040"/>
            <a:chExt cx="378000" cy="284040"/>
          </a:xfrm>
        </p:grpSpPr>
        <mc:AlternateContent xmlns:mc="http://schemas.openxmlformats.org/markup-compatibility/2006">
          <mc:Choice xmlns:p14="http://schemas.microsoft.com/office/powerpoint/2010/main" Requires="p14">
            <p:contentPart p14:bwMode="auto" r:id="rId23">
              <p14:nvContentPartPr>
                <p14:cNvPr id="228" name="Freihand 227">
                  <a:extLst>
                    <a:ext uri="{FF2B5EF4-FFF2-40B4-BE49-F238E27FC236}">
                      <a16:creationId xmlns:a16="http://schemas.microsoft.com/office/drawing/2014/main" id="{6013589D-3A61-4AF8-B714-D14205B56946}"/>
                    </a:ext>
                  </a:extLst>
                </p14:cNvPr>
                <p14:cNvContentPartPr/>
                <p14:nvPr/>
              </p14:nvContentPartPr>
              <p14:xfrm>
                <a:off x="301459" y="4870560"/>
                <a:ext cx="138960" cy="174600"/>
              </p14:xfrm>
            </p:contentPart>
          </mc:Choice>
          <mc:Fallback>
            <p:pic>
              <p:nvPicPr>
                <p:cNvPr id="228" name="Freihand 227">
                  <a:extLst>
                    <a:ext uri="{FF2B5EF4-FFF2-40B4-BE49-F238E27FC236}">
                      <a16:creationId xmlns:a16="http://schemas.microsoft.com/office/drawing/2014/main" id="{6013589D-3A61-4AF8-B714-D14205B56946}"/>
                    </a:ext>
                  </a:extLst>
                </p:cNvPr>
                <p:cNvPicPr/>
                <p:nvPr/>
              </p:nvPicPr>
              <p:blipFill>
                <a:blip r:embed="rId24"/>
                <a:stretch>
                  <a:fillRect/>
                </a:stretch>
              </p:blipFill>
              <p:spPr>
                <a:xfrm>
                  <a:off x="297139" y="4866240"/>
                  <a:ext cx="147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9" name="Freihand 228">
                  <a:extLst>
                    <a:ext uri="{FF2B5EF4-FFF2-40B4-BE49-F238E27FC236}">
                      <a16:creationId xmlns:a16="http://schemas.microsoft.com/office/drawing/2014/main" id="{403ADDCF-1AA6-4776-B4DA-CEC0DD7EA18A}"/>
                    </a:ext>
                  </a:extLst>
                </p14:cNvPr>
                <p14:cNvContentPartPr/>
                <p14:nvPr/>
              </p14:nvContentPartPr>
              <p14:xfrm>
                <a:off x="411259" y="4859040"/>
                <a:ext cx="66960" cy="194760"/>
              </p14:xfrm>
            </p:contentPart>
          </mc:Choice>
          <mc:Fallback>
            <p:pic>
              <p:nvPicPr>
                <p:cNvPr id="229" name="Freihand 228">
                  <a:extLst>
                    <a:ext uri="{FF2B5EF4-FFF2-40B4-BE49-F238E27FC236}">
                      <a16:creationId xmlns:a16="http://schemas.microsoft.com/office/drawing/2014/main" id="{403ADDCF-1AA6-4776-B4DA-CEC0DD7EA18A}"/>
                    </a:ext>
                  </a:extLst>
                </p:cNvPr>
                <p:cNvPicPr/>
                <p:nvPr/>
              </p:nvPicPr>
              <p:blipFill>
                <a:blip r:embed="rId26"/>
                <a:stretch>
                  <a:fillRect/>
                </a:stretch>
              </p:blipFill>
              <p:spPr>
                <a:xfrm>
                  <a:off x="406939" y="4854720"/>
                  <a:ext cx="75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0" name="Freihand 229">
                  <a:extLst>
                    <a:ext uri="{FF2B5EF4-FFF2-40B4-BE49-F238E27FC236}">
                      <a16:creationId xmlns:a16="http://schemas.microsoft.com/office/drawing/2014/main" id="{B9D654F4-671E-45C7-9B57-1F1C5C7DAB87}"/>
                    </a:ext>
                  </a:extLst>
                </p14:cNvPr>
                <p14:cNvContentPartPr/>
                <p14:nvPr/>
              </p14:nvContentPartPr>
              <p14:xfrm>
                <a:off x="274459" y="5032200"/>
                <a:ext cx="208080" cy="43200"/>
              </p14:xfrm>
            </p:contentPart>
          </mc:Choice>
          <mc:Fallback>
            <p:pic>
              <p:nvPicPr>
                <p:cNvPr id="230" name="Freihand 229">
                  <a:extLst>
                    <a:ext uri="{FF2B5EF4-FFF2-40B4-BE49-F238E27FC236}">
                      <a16:creationId xmlns:a16="http://schemas.microsoft.com/office/drawing/2014/main" id="{B9D654F4-671E-45C7-9B57-1F1C5C7DAB87}"/>
                    </a:ext>
                  </a:extLst>
                </p:cNvPr>
                <p:cNvPicPr/>
                <p:nvPr/>
              </p:nvPicPr>
              <p:blipFill>
                <a:blip r:embed="rId28"/>
                <a:stretch>
                  <a:fillRect/>
                </a:stretch>
              </p:blipFill>
              <p:spPr>
                <a:xfrm>
                  <a:off x="270139" y="5027880"/>
                  <a:ext cx="216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1" name="Freihand 230">
                  <a:extLst>
                    <a:ext uri="{FF2B5EF4-FFF2-40B4-BE49-F238E27FC236}">
                      <a16:creationId xmlns:a16="http://schemas.microsoft.com/office/drawing/2014/main" id="{AC38F0E8-AC82-42C5-85AD-89BC8981314A}"/>
                    </a:ext>
                  </a:extLst>
                </p14:cNvPr>
                <p14:cNvContentPartPr/>
                <p14:nvPr/>
              </p14:nvContentPartPr>
              <p14:xfrm>
                <a:off x="527539" y="4885320"/>
                <a:ext cx="124920" cy="257760"/>
              </p14:xfrm>
            </p:contentPart>
          </mc:Choice>
          <mc:Fallback>
            <p:pic>
              <p:nvPicPr>
                <p:cNvPr id="231" name="Freihand 230">
                  <a:extLst>
                    <a:ext uri="{FF2B5EF4-FFF2-40B4-BE49-F238E27FC236}">
                      <a16:creationId xmlns:a16="http://schemas.microsoft.com/office/drawing/2014/main" id="{AC38F0E8-AC82-42C5-85AD-89BC8981314A}"/>
                    </a:ext>
                  </a:extLst>
                </p:cNvPr>
                <p:cNvPicPr/>
                <p:nvPr/>
              </p:nvPicPr>
              <p:blipFill>
                <a:blip r:embed="rId30"/>
                <a:stretch>
                  <a:fillRect/>
                </a:stretch>
              </p:blipFill>
              <p:spPr>
                <a:xfrm>
                  <a:off x="523219" y="4881000"/>
                  <a:ext cx="133560" cy="266400"/>
                </a:xfrm>
                <a:prstGeom prst="rect">
                  <a:avLst/>
                </a:prstGeom>
              </p:spPr>
            </p:pic>
          </mc:Fallback>
        </mc:AlternateContent>
      </p:grpSp>
      <p:grpSp>
        <p:nvGrpSpPr>
          <p:cNvPr id="294" name="Gruppieren 293">
            <a:extLst>
              <a:ext uri="{FF2B5EF4-FFF2-40B4-BE49-F238E27FC236}">
                <a16:creationId xmlns:a16="http://schemas.microsoft.com/office/drawing/2014/main" id="{9625D153-4B8A-430C-9995-973733365F40}"/>
              </a:ext>
            </a:extLst>
          </p:cNvPr>
          <p:cNvGrpSpPr/>
          <p:nvPr/>
        </p:nvGrpSpPr>
        <p:grpSpPr>
          <a:xfrm>
            <a:off x="283459" y="5278440"/>
            <a:ext cx="346680" cy="278640"/>
            <a:chOff x="283459" y="5278440"/>
            <a:chExt cx="346680" cy="278640"/>
          </a:xfrm>
        </p:grpSpPr>
        <mc:AlternateContent xmlns:mc="http://schemas.openxmlformats.org/markup-compatibility/2006">
          <mc:Choice xmlns:p14="http://schemas.microsoft.com/office/powerpoint/2010/main" Requires="p14">
            <p:contentPart p14:bwMode="auto" r:id="rId31">
              <p14:nvContentPartPr>
                <p14:cNvPr id="292" name="Freihand 291">
                  <a:extLst>
                    <a:ext uri="{FF2B5EF4-FFF2-40B4-BE49-F238E27FC236}">
                      <a16:creationId xmlns:a16="http://schemas.microsoft.com/office/drawing/2014/main" id="{E6CFC2BA-827F-4380-9C2F-1437D0829DA7}"/>
                    </a:ext>
                  </a:extLst>
                </p14:cNvPr>
                <p14:cNvContentPartPr/>
                <p14:nvPr/>
              </p14:nvContentPartPr>
              <p14:xfrm>
                <a:off x="283459" y="5354760"/>
                <a:ext cx="213840" cy="14400"/>
              </p14:xfrm>
            </p:contentPart>
          </mc:Choice>
          <mc:Fallback>
            <p:pic>
              <p:nvPicPr>
                <p:cNvPr id="292" name="Freihand 291">
                  <a:extLst>
                    <a:ext uri="{FF2B5EF4-FFF2-40B4-BE49-F238E27FC236}">
                      <a16:creationId xmlns:a16="http://schemas.microsoft.com/office/drawing/2014/main" id="{E6CFC2BA-827F-4380-9C2F-1437D0829DA7}"/>
                    </a:ext>
                  </a:extLst>
                </p:cNvPr>
                <p:cNvPicPr/>
                <p:nvPr/>
              </p:nvPicPr>
              <p:blipFill>
                <a:blip r:embed="rId32"/>
                <a:stretch>
                  <a:fillRect/>
                </a:stretch>
              </p:blipFill>
              <p:spPr>
                <a:xfrm>
                  <a:off x="279139" y="5350440"/>
                  <a:ext cx="222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3" name="Freihand 292">
                  <a:extLst>
                    <a:ext uri="{FF2B5EF4-FFF2-40B4-BE49-F238E27FC236}">
                      <a16:creationId xmlns:a16="http://schemas.microsoft.com/office/drawing/2014/main" id="{17098605-6185-432E-AE56-6E73A2151ED5}"/>
                    </a:ext>
                  </a:extLst>
                </p14:cNvPr>
                <p14:cNvContentPartPr/>
                <p14:nvPr/>
              </p14:nvContentPartPr>
              <p14:xfrm>
                <a:off x="388219" y="5278440"/>
                <a:ext cx="241920" cy="278640"/>
              </p14:xfrm>
            </p:contentPart>
          </mc:Choice>
          <mc:Fallback>
            <p:pic>
              <p:nvPicPr>
                <p:cNvPr id="293" name="Freihand 292">
                  <a:extLst>
                    <a:ext uri="{FF2B5EF4-FFF2-40B4-BE49-F238E27FC236}">
                      <a16:creationId xmlns:a16="http://schemas.microsoft.com/office/drawing/2014/main" id="{17098605-6185-432E-AE56-6E73A2151ED5}"/>
                    </a:ext>
                  </a:extLst>
                </p:cNvPr>
                <p:cNvPicPr/>
                <p:nvPr/>
              </p:nvPicPr>
              <p:blipFill>
                <a:blip r:embed="rId34"/>
                <a:stretch>
                  <a:fillRect/>
                </a:stretch>
              </p:blipFill>
              <p:spPr>
                <a:xfrm>
                  <a:off x="383899" y="5274120"/>
                  <a:ext cx="250560" cy="28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95" name="Freihand 294">
                <a:extLst>
                  <a:ext uri="{FF2B5EF4-FFF2-40B4-BE49-F238E27FC236}">
                    <a16:creationId xmlns:a16="http://schemas.microsoft.com/office/drawing/2014/main" id="{E368DA15-11BD-411F-8E37-82BD59C69579}"/>
                  </a:ext>
                </a:extLst>
              </p14:cNvPr>
              <p14:cNvContentPartPr/>
              <p14:nvPr/>
            </p14:nvContentPartPr>
            <p14:xfrm>
              <a:off x="3375859" y="2166960"/>
              <a:ext cx="23760" cy="25560"/>
            </p14:xfrm>
          </p:contentPart>
        </mc:Choice>
        <mc:Fallback>
          <p:pic>
            <p:nvPicPr>
              <p:cNvPr id="295" name="Freihand 294">
                <a:extLst>
                  <a:ext uri="{FF2B5EF4-FFF2-40B4-BE49-F238E27FC236}">
                    <a16:creationId xmlns:a16="http://schemas.microsoft.com/office/drawing/2014/main" id="{E368DA15-11BD-411F-8E37-82BD59C69579}"/>
                  </a:ext>
                </a:extLst>
              </p:cNvPr>
              <p:cNvPicPr/>
              <p:nvPr/>
            </p:nvPicPr>
            <p:blipFill>
              <a:blip r:embed="rId36"/>
              <a:stretch>
                <a:fillRect/>
              </a:stretch>
            </p:blipFill>
            <p:spPr>
              <a:xfrm>
                <a:off x="3371539" y="2162640"/>
                <a:ext cx="32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8" name="Freihand 327">
                <a:extLst>
                  <a:ext uri="{FF2B5EF4-FFF2-40B4-BE49-F238E27FC236}">
                    <a16:creationId xmlns:a16="http://schemas.microsoft.com/office/drawing/2014/main" id="{6B29A99D-8A61-4198-B556-501CAE9B5D7F}"/>
                  </a:ext>
                </a:extLst>
              </p14:cNvPr>
              <p14:cNvContentPartPr/>
              <p14:nvPr/>
            </p14:nvContentPartPr>
            <p14:xfrm>
              <a:off x="6468259" y="5175120"/>
              <a:ext cx="281160" cy="57960"/>
            </p14:xfrm>
          </p:contentPart>
        </mc:Choice>
        <mc:Fallback>
          <p:pic>
            <p:nvPicPr>
              <p:cNvPr id="328" name="Freihand 327">
                <a:extLst>
                  <a:ext uri="{FF2B5EF4-FFF2-40B4-BE49-F238E27FC236}">
                    <a16:creationId xmlns:a16="http://schemas.microsoft.com/office/drawing/2014/main" id="{6B29A99D-8A61-4198-B556-501CAE9B5D7F}"/>
                  </a:ext>
                </a:extLst>
              </p:cNvPr>
              <p:cNvPicPr/>
              <p:nvPr/>
            </p:nvPicPr>
            <p:blipFill>
              <a:blip r:embed="rId38"/>
              <a:stretch>
                <a:fillRect/>
              </a:stretch>
            </p:blipFill>
            <p:spPr>
              <a:xfrm>
                <a:off x="6463939" y="5170800"/>
                <a:ext cx="289800" cy="66600"/>
              </a:xfrm>
              <a:prstGeom prst="rect">
                <a:avLst/>
              </a:prstGeom>
            </p:spPr>
          </p:pic>
        </mc:Fallback>
      </mc:AlternateContent>
      <p:grpSp>
        <p:nvGrpSpPr>
          <p:cNvPr id="563" name="Gruppieren 562">
            <a:extLst>
              <a:ext uri="{FF2B5EF4-FFF2-40B4-BE49-F238E27FC236}">
                <a16:creationId xmlns:a16="http://schemas.microsoft.com/office/drawing/2014/main" id="{6614AD56-29FE-4E80-AD9D-A3D0F7631D53}"/>
              </a:ext>
            </a:extLst>
          </p:cNvPr>
          <p:cNvGrpSpPr/>
          <p:nvPr/>
        </p:nvGrpSpPr>
        <p:grpSpPr>
          <a:xfrm>
            <a:off x="717979" y="4665360"/>
            <a:ext cx="7857000" cy="2135880"/>
            <a:chOff x="717979" y="4665360"/>
            <a:chExt cx="7857000" cy="2135880"/>
          </a:xfrm>
        </p:grpSpPr>
        <mc:AlternateContent xmlns:mc="http://schemas.openxmlformats.org/markup-compatibility/2006">
          <mc:Choice xmlns:p14="http://schemas.microsoft.com/office/powerpoint/2010/main" Requires="p14">
            <p:contentPart p14:bwMode="auto" r:id="rId39">
              <p14:nvContentPartPr>
                <p14:cNvPr id="264" name="Freihand 263">
                  <a:extLst>
                    <a:ext uri="{FF2B5EF4-FFF2-40B4-BE49-F238E27FC236}">
                      <a16:creationId xmlns:a16="http://schemas.microsoft.com/office/drawing/2014/main" id="{89FB42A1-9EA3-4F0C-B1AF-74004438450B}"/>
                    </a:ext>
                  </a:extLst>
                </p14:cNvPr>
                <p14:cNvContentPartPr/>
                <p14:nvPr/>
              </p14:nvContentPartPr>
              <p14:xfrm>
                <a:off x="5215099" y="4825200"/>
                <a:ext cx="304920" cy="103320"/>
              </p14:xfrm>
            </p:contentPart>
          </mc:Choice>
          <mc:Fallback>
            <p:pic>
              <p:nvPicPr>
                <p:cNvPr id="264" name="Freihand 263">
                  <a:extLst>
                    <a:ext uri="{FF2B5EF4-FFF2-40B4-BE49-F238E27FC236}">
                      <a16:creationId xmlns:a16="http://schemas.microsoft.com/office/drawing/2014/main" id="{89FB42A1-9EA3-4F0C-B1AF-74004438450B}"/>
                    </a:ext>
                  </a:extLst>
                </p:cNvPr>
                <p:cNvPicPr/>
                <p:nvPr/>
              </p:nvPicPr>
              <p:blipFill>
                <a:blip r:embed="rId40"/>
                <a:stretch>
                  <a:fillRect/>
                </a:stretch>
              </p:blipFill>
              <p:spPr>
                <a:xfrm>
                  <a:off x="5210779" y="4820880"/>
                  <a:ext cx="313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5" name="Freihand 264">
                  <a:extLst>
                    <a:ext uri="{FF2B5EF4-FFF2-40B4-BE49-F238E27FC236}">
                      <a16:creationId xmlns:a16="http://schemas.microsoft.com/office/drawing/2014/main" id="{97EA5158-4603-495D-8B01-790FF658AFBA}"/>
                    </a:ext>
                  </a:extLst>
                </p14:cNvPr>
                <p14:cNvContentPartPr/>
                <p14:nvPr/>
              </p14:nvContentPartPr>
              <p14:xfrm>
                <a:off x="5507419" y="4799640"/>
                <a:ext cx="360" cy="360"/>
              </p14:xfrm>
            </p:contentPart>
          </mc:Choice>
          <mc:Fallback>
            <p:pic>
              <p:nvPicPr>
                <p:cNvPr id="265" name="Freihand 264">
                  <a:extLst>
                    <a:ext uri="{FF2B5EF4-FFF2-40B4-BE49-F238E27FC236}">
                      <a16:creationId xmlns:a16="http://schemas.microsoft.com/office/drawing/2014/main" id="{97EA5158-4603-495D-8B01-790FF658AFBA}"/>
                    </a:ext>
                  </a:extLst>
                </p:cNvPr>
                <p:cNvPicPr/>
                <p:nvPr/>
              </p:nvPicPr>
              <p:blipFill>
                <a:blip r:embed="rId42"/>
                <a:stretch>
                  <a:fillRect/>
                </a:stretch>
              </p:blipFill>
              <p:spPr>
                <a:xfrm>
                  <a:off x="5503099" y="4795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6" name="Freihand 265">
                  <a:extLst>
                    <a:ext uri="{FF2B5EF4-FFF2-40B4-BE49-F238E27FC236}">
                      <a16:creationId xmlns:a16="http://schemas.microsoft.com/office/drawing/2014/main" id="{15DA5C74-2237-421D-B791-7B7C4BBB16E9}"/>
                    </a:ext>
                  </a:extLst>
                </p14:cNvPr>
                <p14:cNvContentPartPr/>
                <p14:nvPr/>
              </p14:nvContentPartPr>
              <p14:xfrm>
                <a:off x="5582659" y="4844280"/>
                <a:ext cx="77400" cy="89280"/>
              </p14:xfrm>
            </p:contentPart>
          </mc:Choice>
          <mc:Fallback>
            <p:pic>
              <p:nvPicPr>
                <p:cNvPr id="266" name="Freihand 265">
                  <a:extLst>
                    <a:ext uri="{FF2B5EF4-FFF2-40B4-BE49-F238E27FC236}">
                      <a16:creationId xmlns:a16="http://schemas.microsoft.com/office/drawing/2014/main" id="{15DA5C74-2237-421D-B791-7B7C4BBB16E9}"/>
                    </a:ext>
                  </a:extLst>
                </p:cNvPr>
                <p:cNvPicPr/>
                <p:nvPr/>
              </p:nvPicPr>
              <p:blipFill>
                <a:blip r:embed="rId44"/>
                <a:stretch>
                  <a:fillRect/>
                </a:stretch>
              </p:blipFill>
              <p:spPr>
                <a:xfrm>
                  <a:off x="5578339" y="4839960"/>
                  <a:ext cx="86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7" name="Freihand 266">
                  <a:extLst>
                    <a:ext uri="{FF2B5EF4-FFF2-40B4-BE49-F238E27FC236}">
                      <a16:creationId xmlns:a16="http://schemas.microsoft.com/office/drawing/2014/main" id="{CB356F5B-B920-4BEE-849C-DB18C028C11B}"/>
                    </a:ext>
                  </a:extLst>
                </p14:cNvPr>
                <p14:cNvContentPartPr/>
                <p14:nvPr/>
              </p14:nvContentPartPr>
              <p14:xfrm>
                <a:off x="5795779" y="4789200"/>
                <a:ext cx="24480" cy="141120"/>
              </p14:xfrm>
            </p:contentPart>
          </mc:Choice>
          <mc:Fallback>
            <p:pic>
              <p:nvPicPr>
                <p:cNvPr id="267" name="Freihand 266">
                  <a:extLst>
                    <a:ext uri="{FF2B5EF4-FFF2-40B4-BE49-F238E27FC236}">
                      <a16:creationId xmlns:a16="http://schemas.microsoft.com/office/drawing/2014/main" id="{CB356F5B-B920-4BEE-849C-DB18C028C11B}"/>
                    </a:ext>
                  </a:extLst>
                </p:cNvPr>
                <p:cNvPicPr/>
                <p:nvPr/>
              </p:nvPicPr>
              <p:blipFill>
                <a:blip r:embed="rId46"/>
                <a:stretch>
                  <a:fillRect/>
                </a:stretch>
              </p:blipFill>
              <p:spPr>
                <a:xfrm>
                  <a:off x="5791459" y="4784880"/>
                  <a:ext cx="33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8" name="Freihand 267">
                  <a:extLst>
                    <a:ext uri="{FF2B5EF4-FFF2-40B4-BE49-F238E27FC236}">
                      <a16:creationId xmlns:a16="http://schemas.microsoft.com/office/drawing/2014/main" id="{4B62ED17-E832-476C-B4D0-EABDEA34B5C6}"/>
                    </a:ext>
                  </a:extLst>
                </p14:cNvPr>
                <p14:cNvContentPartPr/>
                <p14:nvPr/>
              </p14:nvContentPartPr>
              <p14:xfrm>
                <a:off x="5803699" y="4783080"/>
                <a:ext cx="133200" cy="77400"/>
              </p14:xfrm>
            </p:contentPart>
          </mc:Choice>
          <mc:Fallback>
            <p:pic>
              <p:nvPicPr>
                <p:cNvPr id="268" name="Freihand 267">
                  <a:extLst>
                    <a:ext uri="{FF2B5EF4-FFF2-40B4-BE49-F238E27FC236}">
                      <a16:creationId xmlns:a16="http://schemas.microsoft.com/office/drawing/2014/main" id="{4B62ED17-E832-476C-B4D0-EABDEA34B5C6}"/>
                    </a:ext>
                  </a:extLst>
                </p:cNvPr>
                <p:cNvPicPr/>
                <p:nvPr/>
              </p:nvPicPr>
              <p:blipFill>
                <a:blip r:embed="rId48"/>
                <a:stretch>
                  <a:fillRect/>
                </a:stretch>
              </p:blipFill>
              <p:spPr>
                <a:xfrm>
                  <a:off x="5799379" y="4778760"/>
                  <a:ext cx="141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9" name="Freihand 268">
                  <a:extLst>
                    <a:ext uri="{FF2B5EF4-FFF2-40B4-BE49-F238E27FC236}">
                      <a16:creationId xmlns:a16="http://schemas.microsoft.com/office/drawing/2014/main" id="{EAB48946-A770-4F46-9339-4952117ACD74}"/>
                    </a:ext>
                  </a:extLst>
                </p14:cNvPr>
                <p14:cNvContentPartPr/>
                <p14:nvPr/>
              </p14:nvContentPartPr>
              <p14:xfrm>
                <a:off x="5801179" y="4892520"/>
                <a:ext cx="110880" cy="34200"/>
              </p14:xfrm>
            </p:contentPart>
          </mc:Choice>
          <mc:Fallback>
            <p:pic>
              <p:nvPicPr>
                <p:cNvPr id="269" name="Freihand 268">
                  <a:extLst>
                    <a:ext uri="{FF2B5EF4-FFF2-40B4-BE49-F238E27FC236}">
                      <a16:creationId xmlns:a16="http://schemas.microsoft.com/office/drawing/2014/main" id="{EAB48946-A770-4F46-9339-4952117ACD74}"/>
                    </a:ext>
                  </a:extLst>
                </p:cNvPr>
                <p:cNvPicPr/>
                <p:nvPr/>
              </p:nvPicPr>
              <p:blipFill>
                <a:blip r:embed="rId50"/>
                <a:stretch>
                  <a:fillRect/>
                </a:stretch>
              </p:blipFill>
              <p:spPr>
                <a:xfrm>
                  <a:off x="5796859" y="4888200"/>
                  <a:ext cx="11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0" name="Freihand 269">
                  <a:extLst>
                    <a:ext uri="{FF2B5EF4-FFF2-40B4-BE49-F238E27FC236}">
                      <a16:creationId xmlns:a16="http://schemas.microsoft.com/office/drawing/2014/main" id="{8303DBCF-FC0B-4B7C-937B-69B7BB123D62}"/>
                    </a:ext>
                  </a:extLst>
                </p14:cNvPr>
                <p14:cNvContentPartPr/>
                <p14:nvPr/>
              </p14:nvContentPartPr>
              <p14:xfrm>
                <a:off x="5918899" y="4791360"/>
                <a:ext cx="168120" cy="123480"/>
              </p14:xfrm>
            </p:contentPart>
          </mc:Choice>
          <mc:Fallback>
            <p:pic>
              <p:nvPicPr>
                <p:cNvPr id="270" name="Freihand 269">
                  <a:extLst>
                    <a:ext uri="{FF2B5EF4-FFF2-40B4-BE49-F238E27FC236}">
                      <a16:creationId xmlns:a16="http://schemas.microsoft.com/office/drawing/2014/main" id="{8303DBCF-FC0B-4B7C-937B-69B7BB123D62}"/>
                    </a:ext>
                  </a:extLst>
                </p:cNvPr>
                <p:cNvPicPr/>
                <p:nvPr/>
              </p:nvPicPr>
              <p:blipFill>
                <a:blip r:embed="rId52"/>
                <a:stretch>
                  <a:fillRect/>
                </a:stretch>
              </p:blipFill>
              <p:spPr>
                <a:xfrm>
                  <a:off x="5914579" y="4787040"/>
                  <a:ext cx="176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1" name="Freihand 270">
                  <a:extLst>
                    <a:ext uri="{FF2B5EF4-FFF2-40B4-BE49-F238E27FC236}">
                      <a16:creationId xmlns:a16="http://schemas.microsoft.com/office/drawing/2014/main" id="{63731256-F03A-4732-923C-756D0617D62A}"/>
                    </a:ext>
                  </a:extLst>
                </p14:cNvPr>
                <p14:cNvContentPartPr/>
                <p14:nvPr/>
              </p14:nvContentPartPr>
              <p14:xfrm>
                <a:off x="6110779" y="4743840"/>
                <a:ext cx="148320" cy="165600"/>
              </p14:xfrm>
            </p:contentPart>
          </mc:Choice>
          <mc:Fallback>
            <p:pic>
              <p:nvPicPr>
                <p:cNvPr id="271" name="Freihand 270">
                  <a:extLst>
                    <a:ext uri="{FF2B5EF4-FFF2-40B4-BE49-F238E27FC236}">
                      <a16:creationId xmlns:a16="http://schemas.microsoft.com/office/drawing/2014/main" id="{63731256-F03A-4732-923C-756D0617D62A}"/>
                    </a:ext>
                  </a:extLst>
                </p:cNvPr>
                <p:cNvPicPr/>
                <p:nvPr/>
              </p:nvPicPr>
              <p:blipFill>
                <a:blip r:embed="rId54"/>
                <a:stretch>
                  <a:fillRect/>
                </a:stretch>
              </p:blipFill>
              <p:spPr>
                <a:xfrm>
                  <a:off x="6106459" y="4739520"/>
                  <a:ext cx="15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2" name="Freihand 271">
                  <a:extLst>
                    <a:ext uri="{FF2B5EF4-FFF2-40B4-BE49-F238E27FC236}">
                      <a16:creationId xmlns:a16="http://schemas.microsoft.com/office/drawing/2014/main" id="{A55206C5-03BB-43AC-9389-094ED0E5B933}"/>
                    </a:ext>
                  </a:extLst>
                </p14:cNvPr>
                <p14:cNvContentPartPr/>
                <p14:nvPr/>
              </p14:nvContentPartPr>
              <p14:xfrm>
                <a:off x="6166939" y="4870560"/>
                <a:ext cx="92160" cy="32760"/>
              </p14:xfrm>
            </p:contentPart>
          </mc:Choice>
          <mc:Fallback>
            <p:pic>
              <p:nvPicPr>
                <p:cNvPr id="272" name="Freihand 271">
                  <a:extLst>
                    <a:ext uri="{FF2B5EF4-FFF2-40B4-BE49-F238E27FC236}">
                      <a16:creationId xmlns:a16="http://schemas.microsoft.com/office/drawing/2014/main" id="{A55206C5-03BB-43AC-9389-094ED0E5B933}"/>
                    </a:ext>
                  </a:extLst>
                </p:cNvPr>
                <p:cNvPicPr/>
                <p:nvPr/>
              </p:nvPicPr>
              <p:blipFill>
                <a:blip r:embed="rId56"/>
                <a:stretch>
                  <a:fillRect/>
                </a:stretch>
              </p:blipFill>
              <p:spPr>
                <a:xfrm>
                  <a:off x="6162619" y="4866240"/>
                  <a:ext cx="100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3" name="Freihand 272">
                  <a:extLst>
                    <a:ext uri="{FF2B5EF4-FFF2-40B4-BE49-F238E27FC236}">
                      <a16:creationId xmlns:a16="http://schemas.microsoft.com/office/drawing/2014/main" id="{41148C70-110A-48F6-99E6-1C7C758A43AD}"/>
                    </a:ext>
                  </a:extLst>
                </p14:cNvPr>
                <p14:cNvContentPartPr/>
                <p14:nvPr/>
              </p14:nvContentPartPr>
              <p14:xfrm>
                <a:off x="6249379" y="4869480"/>
                <a:ext cx="241560" cy="32040"/>
              </p14:xfrm>
            </p:contentPart>
          </mc:Choice>
          <mc:Fallback>
            <p:pic>
              <p:nvPicPr>
                <p:cNvPr id="273" name="Freihand 272">
                  <a:extLst>
                    <a:ext uri="{FF2B5EF4-FFF2-40B4-BE49-F238E27FC236}">
                      <a16:creationId xmlns:a16="http://schemas.microsoft.com/office/drawing/2014/main" id="{41148C70-110A-48F6-99E6-1C7C758A43AD}"/>
                    </a:ext>
                  </a:extLst>
                </p:cNvPr>
                <p:cNvPicPr/>
                <p:nvPr/>
              </p:nvPicPr>
              <p:blipFill>
                <a:blip r:embed="rId58"/>
                <a:stretch>
                  <a:fillRect/>
                </a:stretch>
              </p:blipFill>
              <p:spPr>
                <a:xfrm>
                  <a:off x="6245059" y="4865160"/>
                  <a:ext cx="250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4" name="Freihand 273">
                  <a:extLst>
                    <a:ext uri="{FF2B5EF4-FFF2-40B4-BE49-F238E27FC236}">
                      <a16:creationId xmlns:a16="http://schemas.microsoft.com/office/drawing/2014/main" id="{036E600F-D0A3-4A92-B0E4-7FAEC7D98F5C}"/>
                    </a:ext>
                  </a:extLst>
                </p14:cNvPr>
                <p14:cNvContentPartPr/>
                <p14:nvPr/>
              </p14:nvContentPartPr>
              <p14:xfrm>
                <a:off x="6500659" y="4865880"/>
                <a:ext cx="151560" cy="46800"/>
              </p14:xfrm>
            </p:contentPart>
          </mc:Choice>
          <mc:Fallback>
            <p:pic>
              <p:nvPicPr>
                <p:cNvPr id="274" name="Freihand 273">
                  <a:extLst>
                    <a:ext uri="{FF2B5EF4-FFF2-40B4-BE49-F238E27FC236}">
                      <a16:creationId xmlns:a16="http://schemas.microsoft.com/office/drawing/2014/main" id="{036E600F-D0A3-4A92-B0E4-7FAEC7D98F5C}"/>
                    </a:ext>
                  </a:extLst>
                </p:cNvPr>
                <p:cNvPicPr/>
                <p:nvPr/>
              </p:nvPicPr>
              <p:blipFill>
                <a:blip r:embed="rId60"/>
                <a:stretch>
                  <a:fillRect/>
                </a:stretch>
              </p:blipFill>
              <p:spPr>
                <a:xfrm>
                  <a:off x="6496339" y="4861560"/>
                  <a:ext cx="160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5" name="Freihand 274">
                  <a:extLst>
                    <a:ext uri="{FF2B5EF4-FFF2-40B4-BE49-F238E27FC236}">
                      <a16:creationId xmlns:a16="http://schemas.microsoft.com/office/drawing/2014/main" id="{E5749F0C-0896-49EC-B074-7ABDC6CED71D}"/>
                    </a:ext>
                  </a:extLst>
                </p14:cNvPr>
                <p14:cNvContentPartPr/>
                <p14:nvPr/>
              </p14:nvContentPartPr>
              <p14:xfrm>
                <a:off x="6674179" y="4857960"/>
                <a:ext cx="100080" cy="52920"/>
              </p14:xfrm>
            </p:contentPart>
          </mc:Choice>
          <mc:Fallback>
            <p:pic>
              <p:nvPicPr>
                <p:cNvPr id="275" name="Freihand 274">
                  <a:extLst>
                    <a:ext uri="{FF2B5EF4-FFF2-40B4-BE49-F238E27FC236}">
                      <a16:creationId xmlns:a16="http://schemas.microsoft.com/office/drawing/2014/main" id="{E5749F0C-0896-49EC-B074-7ABDC6CED71D}"/>
                    </a:ext>
                  </a:extLst>
                </p:cNvPr>
                <p:cNvPicPr/>
                <p:nvPr/>
              </p:nvPicPr>
              <p:blipFill>
                <a:blip r:embed="rId62"/>
                <a:stretch>
                  <a:fillRect/>
                </a:stretch>
              </p:blipFill>
              <p:spPr>
                <a:xfrm>
                  <a:off x="6669859" y="4853640"/>
                  <a:ext cx="108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6" name="Freihand 275">
                  <a:extLst>
                    <a:ext uri="{FF2B5EF4-FFF2-40B4-BE49-F238E27FC236}">
                      <a16:creationId xmlns:a16="http://schemas.microsoft.com/office/drawing/2014/main" id="{6C728E55-20A6-4DB1-979F-DFBA98C8EBD2}"/>
                    </a:ext>
                  </a:extLst>
                </p14:cNvPr>
                <p14:cNvContentPartPr/>
                <p14:nvPr/>
              </p14:nvContentPartPr>
              <p14:xfrm>
                <a:off x="6806659" y="4834200"/>
                <a:ext cx="74520" cy="64440"/>
              </p14:xfrm>
            </p:contentPart>
          </mc:Choice>
          <mc:Fallback>
            <p:pic>
              <p:nvPicPr>
                <p:cNvPr id="276" name="Freihand 275">
                  <a:extLst>
                    <a:ext uri="{FF2B5EF4-FFF2-40B4-BE49-F238E27FC236}">
                      <a16:creationId xmlns:a16="http://schemas.microsoft.com/office/drawing/2014/main" id="{6C728E55-20A6-4DB1-979F-DFBA98C8EBD2}"/>
                    </a:ext>
                  </a:extLst>
                </p:cNvPr>
                <p:cNvPicPr/>
                <p:nvPr/>
              </p:nvPicPr>
              <p:blipFill>
                <a:blip r:embed="rId64"/>
                <a:stretch>
                  <a:fillRect/>
                </a:stretch>
              </p:blipFill>
              <p:spPr>
                <a:xfrm>
                  <a:off x="6802339" y="4829880"/>
                  <a:ext cx="83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77" name="Freihand 276">
                  <a:extLst>
                    <a:ext uri="{FF2B5EF4-FFF2-40B4-BE49-F238E27FC236}">
                      <a16:creationId xmlns:a16="http://schemas.microsoft.com/office/drawing/2014/main" id="{9686AF2E-85BC-47C2-B103-774021E6C58C}"/>
                    </a:ext>
                  </a:extLst>
                </p14:cNvPr>
                <p14:cNvContentPartPr/>
                <p14:nvPr/>
              </p14:nvContentPartPr>
              <p14:xfrm>
                <a:off x="6803779" y="4824480"/>
                <a:ext cx="105840" cy="76320"/>
              </p14:xfrm>
            </p:contentPart>
          </mc:Choice>
          <mc:Fallback>
            <p:pic>
              <p:nvPicPr>
                <p:cNvPr id="277" name="Freihand 276">
                  <a:extLst>
                    <a:ext uri="{FF2B5EF4-FFF2-40B4-BE49-F238E27FC236}">
                      <a16:creationId xmlns:a16="http://schemas.microsoft.com/office/drawing/2014/main" id="{9686AF2E-85BC-47C2-B103-774021E6C58C}"/>
                    </a:ext>
                  </a:extLst>
                </p:cNvPr>
                <p:cNvPicPr/>
                <p:nvPr/>
              </p:nvPicPr>
              <p:blipFill>
                <a:blip r:embed="rId66"/>
                <a:stretch>
                  <a:fillRect/>
                </a:stretch>
              </p:blipFill>
              <p:spPr>
                <a:xfrm>
                  <a:off x="6799459" y="4820160"/>
                  <a:ext cx="114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8" name="Freihand 277">
                  <a:extLst>
                    <a:ext uri="{FF2B5EF4-FFF2-40B4-BE49-F238E27FC236}">
                      <a16:creationId xmlns:a16="http://schemas.microsoft.com/office/drawing/2014/main" id="{E96F87A0-B350-4E33-9E83-B45B58E0F8B4}"/>
                    </a:ext>
                  </a:extLst>
                </p14:cNvPr>
                <p14:cNvContentPartPr/>
                <p14:nvPr/>
              </p14:nvContentPartPr>
              <p14:xfrm>
                <a:off x="6926899" y="4827360"/>
                <a:ext cx="57960" cy="83880"/>
              </p14:xfrm>
            </p:contentPart>
          </mc:Choice>
          <mc:Fallback>
            <p:pic>
              <p:nvPicPr>
                <p:cNvPr id="278" name="Freihand 277">
                  <a:extLst>
                    <a:ext uri="{FF2B5EF4-FFF2-40B4-BE49-F238E27FC236}">
                      <a16:creationId xmlns:a16="http://schemas.microsoft.com/office/drawing/2014/main" id="{E96F87A0-B350-4E33-9E83-B45B58E0F8B4}"/>
                    </a:ext>
                  </a:extLst>
                </p:cNvPr>
                <p:cNvPicPr/>
                <p:nvPr/>
              </p:nvPicPr>
              <p:blipFill>
                <a:blip r:embed="rId68"/>
                <a:stretch>
                  <a:fillRect/>
                </a:stretch>
              </p:blipFill>
              <p:spPr>
                <a:xfrm>
                  <a:off x="6922579" y="4823040"/>
                  <a:ext cx="66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0" name="Freihand 279">
                  <a:extLst>
                    <a:ext uri="{FF2B5EF4-FFF2-40B4-BE49-F238E27FC236}">
                      <a16:creationId xmlns:a16="http://schemas.microsoft.com/office/drawing/2014/main" id="{02E9AFE9-8A12-4A09-B09E-754B1A473957}"/>
                    </a:ext>
                  </a:extLst>
                </p14:cNvPr>
                <p14:cNvContentPartPr/>
                <p14:nvPr/>
              </p14:nvContentPartPr>
              <p14:xfrm>
                <a:off x="7015459" y="4800000"/>
                <a:ext cx="205920" cy="83880"/>
              </p14:xfrm>
            </p:contentPart>
          </mc:Choice>
          <mc:Fallback>
            <p:pic>
              <p:nvPicPr>
                <p:cNvPr id="280" name="Freihand 279">
                  <a:extLst>
                    <a:ext uri="{FF2B5EF4-FFF2-40B4-BE49-F238E27FC236}">
                      <a16:creationId xmlns:a16="http://schemas.microsoft.com/office/drawing/2014/main" id="{02E9AFE9-8A12-4A09-B09E-754B1A473957}"/>
                    </a:ext>
                  </a:extLst>
                </p:cNvPr>
                <p:cNvPicPr/>
                <p:nvPr/>
              </p:nvPicPr>
              <p:blipFill>
                <a:blip r:embed="rId70"/>
                <a:stretch>
                  <a:fillRect/>
                </a:stretch>
              </p:blipFill>
              <p:spPr>
                <a:xfrm>
                  <a:off x="7011139" y="4795680"/>
                  <a:ext cx="214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2" name="Freihand 281">
                  <a:extLst>
                    <a:ext uri="{FF2B5EF4-FFF2-40B4-BE49-F238E27FC236}">
                      <a16:creationId xmlns:a16="http://schemas.microsoft.com/office/drawing/2014/main" id="{470054C3-11A0-4677-8874-16649F066471}"/>
                    </a:ext>
                  </a:extLst>
                </p14:cNvPr>
                <p14:cNvContentPartPr/>
                <p14:nvPr/>
              </p14:nvContentPartPr>
              <p14:xfrm>
                <a:off x="7231099" y="4724400"/>
                <a:ext cx="287640" cy="290520"/>
              </p14:xfrm>
            </p:contentPart>
          </mc:Choice>
          <mc:Fallback>
            <p:pic>
              <p:nvPicPr>
                <p:cNvPr id="282" name="Freihand 281">
                  <a:extLst>
                    <a:ext uri="{FF2B5EF4-FFF2-40B4-BE49-F238E27FC236}">
                      <a16:creationId xmlns:a16="http://schemas.microsoft.com/office/drawing/2014/main" id="{470054C3-11A0-4677-8874-16649F066471}"/>
                    </a:ext>
                  </a:extLst>
                </p:cNvPr>
                <p:cNvPicPr/>
                <p:nvPr/>
              </p:nvPicPr>
              <p:blipFill>
                <a:blip r:embed="rId72"/>
                <a:stretch>
                  <a:fillRect/>
                </a:stretch>
              </p:blipFill>
              <p:spPr>
                <a:xfrm>
                  <a:off x="7226779" y="4720080"/>
                  <a:ext cx="2962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4" name="Freihand 283">
                  <a:extLst>
                    <a:ext uri="{FF2B5EF4-FFF2-40B4-BE49-F238E27FC236}">
                      <a16:creationId xmlns:a16="http://schemas.microsoft.com/office/drawing/2014/main" id="{CE1A4189-C324-4EB6-898D-39D446AF92F3}"/>
                    </a:ext>
                  </a:extLst>
                </p14:cNvPr>
                <p14:cNvContentPartPr/>
                <p14:nvPr/>
              </p14:nvContentPartPr>
              <p14:xfrm>
                <a:off x="7635019" y="4794960"/>
                <a:ext cx="250920" cy="76680"/>
              </p14:xfrm>
            </p:contentPart>
          </mc:Choice>
          <mc:Fallback>
            <p:pic>
              <p:nvPicPr>
                <p:cNvPr id="284" name="Freihand 283">
                  <a:extLst>
                    <a:ext uri="{FF2B5EF4-FFF2-40B4-BE49-F238E27FC236}">
                      <a16:creationId xmlns:a16="http://schemas.microsoft.com/office/drawing/2014/main" id="{CE1A4189-C324-4EB6-898D-39D446AF92F3}"/>
                    </a:ext>
                  </a:extLst>
                </p:cNvPr>
                <p:cNvPicPr/>
                <p:nvPr/>
              </p:nvPicPr>
              <p:blipFill>
                <a:blip r:embed="rId74"/>
                <a:stretch>
                  <a:fillRect/>
                </a:stretch>
              </p:blipFill>
              <p:spPr>
                <a:xfrm>
                  <a:off x="7630699" y="4790640"/>
                  <a:ext cx="259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5" name="Freihand 284">
                  <a:extLst>
                    <a:ext uri="{FF2B5EF4-FFF2-40B4-BE49-F238E27FC236}">
                      <a16:creationId xmlns:a16="http://schemas.microsoft.com/office/drawing/2014/main" id="{5DF12872-BAE3-4495-91B2-750A4A8772E8}"/>
                    </a:ext>
                  </a:extLst>
                </p14:cNvPr>
                <p14:cNvContentPartPr/>
                <p14:nvPr/>
              </p14:nvContentPartPr>
              <p14:xfrm>
                <a:off x="7873339" y="4780920"/>
                <a:ext cx="104760" cy="104400"/>
              </p14:xfrm>
            </p:contentPart>
          </mc:Choice>
          <mc:Fallback>
            <p:pic>
              <p:nvPicPr>
                <p:cNvPr id="285" name="Freihand 284">
                  <a:extLst>
                    <a:ext uri="{FF2B5EF4-FFF2-40B4-BE49-F238E27FC236}">
                      <a16:creationId xmlns:a16="http://schemas.microsoft.com/office/drawing/2014/main" id="{5DF12872-BAE3-4495-91B2-750A4A8772E8}"/>
                    </a:ext>
                  </a:extLst>
                </p:cNvPr>
                <p:cNvPicPr/>
                <p:nvPr/>
              </p:nvPicPr>
              <p:blipFill>
                <a:blip r:embed="rId76"/>
                <a:stretch>
                  <a:fillRect/>
                </a:stretch>
              </p:blipFill>
              <p:spPr>
                <a:xfrm>
                  <a:off x="7869019" y="4776600"/>
                  <a:ext cx="113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7" name="Freihand 286">
                  <a:extLst>
                    <a:ext uri="{FF2B5EF4-FFF2-40B4-BE49-F238E27FC236}">
                      <a16:creationId xmlns:a16="http://schemas.microsoft.com/office/drawing/2014/main" id="{BBB0D96F-1B7A-4E76-B6D2-6A1DAB4C0EF4}"/>
                    </a:ext>
                  </a:extLst>
                </p14:cNvPr>
                <p14:cNvContentPartPr/>
                <p14:nvPr/>
              </p14:nvContentPartPr>
              <p14:xfrm>
                <a:off x="8084659" y="4784520"/>
                <a:ext cx="93600" cy="83520"/>
              </p14:xfrm>
            </p:contentPart>
          </mc:Choice>
          <mc:Fallback>
            <p:pic>
              <p:nvPicPr>
                <p:cNvPr id="287" name="Freihand 286">
                  <a:extLst>
                    <a:ext uri="{FF2B5EF4-FFF2-40B4-BE49-F238E27FC236}">
                      <a16:creationId xmlns:a16="http://schemas.microsoft.com/office/drawing/2014/main" id="{BBB0D96F-1B7A-4E76-B6D2-6A1DAB4C0EF4}"/>
                    </a:ext>
                  </a:extLst>
                </p:cNvPr>
                <p:cNvPicPr/>
                <p:nvPr/>
              </p:nvPicPr>
              <p:blipFill>
                <a:blip r:embed="rId78"/>
                <a:stretch>
                  <a:fillRect/>
                </a:stretch>
              </p:blipFill>
              <p:spPr>
                <a:xfrm>
                  <a:off x="8080339" y="4780200"/>
                  <a:ext cx="102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8" name="Freihand 287">
                  <a:extLst>
                    <a:ext uri="{FF2B5EF4-FFF2-40B4-BE49-F238E27FC236}">
                      <a16:creationId xmlns:a16="http://schemas.microsoft.com/office/drawing/2014/main" id="{4F40802C-A21E-467F-B964-FF5B78A0E953}"/>
                    </a:ext>
                  </a:extLst>
                </p14:cNvPr>
                <p14:cNvContentPartPr/>
                <p14:nvPr/>
              </p14:nvContentPartPr>
              <p14:xfrm>
                <a:off x="8106619" y="4793520"/>
                <a:ext cx="98280" cy="227520"/>
              </p14:xfrm>
            </p:contentPart>
          </mc:Choice>
          <mc:Fallback>
            <p:pic>
              <p:nvPicPr>
                <p:cNvPr id="288" name="Freihand 287">
                  <a:extLst>
                    <a:ext uri="{FF2B5EF4-FFF2-40B4-BE49-F238E27FC236}">
                      <a16:creationId xmlns:a16="http://schemas.microsoft.com/office/drawing/2014/main" id="{4F40802C-A21E-467F-B964-FF5B78A0E953}"/>
                    </a:ext>
                  </a:extLst>
                </p:cNvPr>
                <p:cNvPicPr/>
                <p:nvPr/>
              </p:nvPicPr>
              <p:blipFill>
                <a:blip r:embed="rId80"/>
                <a:stretch>
                  <a:fillRect/>
                </a:stretch>
              </p:blipFill>
              <p:spPr>
                <a:xfrm>
                  <a:off x="8102299" y="4789200"/>
                  <a:ext cx="106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9" name="Freihand 288">
                  <a:extLst>
                    <a:ext uri="{FF2B5EF4-FFF2-40B4-BE49-F238E27FC236}">
                      <a16:creationId xmlns:a16="http://schemas.microsoft.com/office/drawing/2014/main" id="{624AAC9D-9324-46B2-9D17-2667B1292BF5}"/>
                    </a:ext>
                  </a:extLst>
                </p14:cNvPr>
                <p14:cNvContentPartPr/>
                <p14:nvPr/>
              </p14:nvContentPartPr>
              <p14:xfrm>
                <a:off x="8312539" y="4768320"/>
                <a:ext cx="23040" cy="137160"/>
              </p14:xfrm>
            </p:contentPart>
          </mc:Choice>
          <mc:Fallback>
            <p:pic>
              <p:nvPicPr>
                <p:cNvPr id="289" name="Freihand 288">
                  <a:extLst>
                    <a:ext uri="{FF2B5EF4-FFF2-40B4-BE49-F238E27FC236}">
                      <a16:creationId xmlns:a16="http://schemas.microsoft.com/office/drawing/2014/main" id="{624AAC9D-9324-46B2-9D17-2667B1292BF5}"/>
                    </a:ext>
                  </a:extLst>
                </p:cNvPr>
                <p:cNvPicPr/>
                <p:nvPr/>
              </p:nvPicPr>
              <p:blipFill>
                <a:blip r:embed="rId82"/>
                <a:stretch>
                  <a:fillRect/>
                </a:stretch>
              </p:blipFill>
              <p:spPr>
                <a:xfrm>
                  <a:off x="8308219" y="4764000"/>
                  <a:ext cx="31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0" name="Freihand 289">
                  <a:extLst>
                    <a:ext uri="{FF2B5EF4-FFF2-40B4-BE49-F238E27FC236}">
                      <a16:creationId xmlns:a16="http://schemas.microsoft.com/office/drawing/2014/main" id="{EE0D7F59-4BA7-4079-BD27-3118CE591773}"/>
                    </a:ext>
                  </a:extLst>
                </p14:cNvPr>
                <p14:cNvContentPartPr/>
                <p14:nvPr/>
              </p14:nvContentPartPr>
              <p14:xfrm>
                <a:off x="8243059" y="4665360"/>
                <a:ext cx="168840" cy="123840"/>
              </p14:xfrm>
            </p:contentPart>
          </mc:Choice>
          <mc:Fallback>
            <p:pic>
              <p:nvPicPr>
                <p:cNvPr id="290" name="Freihand 289">
                  <a:extLst>
                    <a:ext uri="{FF2B5EF4-FFF2-40B4-BE49-F238E27FC236}">
                      <a16:creationId xmlns:a16="http://schemas.microsoft.com/office/drawing/2014/main" id="{EE0D7F59-4BA7-4079-BD27-3118CE591773}"/>
                    </a:ext>
                  </a:extLst>
                </p:cNvPr>
                <p:cNvPicPr/>
                <p:nvPr/>
              </p:nvPicPr>
              <p:blipFill>
                <a:blip r:embed="rId84"/>
                <a:stretch>
                  <a:fillRect/>
                </a:stretch>
              </p:blipFill>
              <p:spPr>
                <a:xfrm>
                  <a:off x="8238739" y="4661040"/>
                  <a:ext cx="177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21" name="Freihand 320">
                  <a:extLst>
                    <a:ext uri="{FF2B5EF4-FFF2-40B4-BE49-F238E27FC236}">
                      <a16:creationId xmlns:a16="http://schemas.microsoft.com/office/drawing/2014/main" id="{A9BA82AA-706E-4E6B-8186-AEE243E4DA2C}"/>
                    </a:ext>
                  </a:extLst>
                </p14:cNvPr>
                <p14:cNvContentPartPr/>
                <p14:nvPr/>
              </p14:nvContentPartPr>
              <p14:xfrm>
                <a:off x="5403019" y="5140200"/>
                <a:ext cx="140040" cy="129240"/>
              </p14:xfrm>
            </p:contentPart>
          </mc:Choice>
          <mc:Fallback>
            <p:pic>
              <p:nvPicPr>
                <p:cNvPr id="321" name="Freihand 320">
                  <a:extLst>
                    <a:ext uri="{FF2B5EF4-FFF2-40B4-BE49-F238E27FC236}">
                      <a16:creationId xmlns:a16="http://schemas.microsoft.com/office/drawing/2014/main" id="{A9BA82AA-706E-4E6B-8186-AEE243E4DA2C}"/>
                    </a:ext>
                  </a:extLst>
                </p:cNvPr>
                <p:cNvPicPr/>
                <p:nvPr/>
              </p:nvPicPr>
              <p:blipFill>
                <a:blip r:embed="rId86"/>
                <a:stretch>
                  <a:fillRect/>
                </a:stretch>
              </p:blipFill>
              <p:spPr>
                <a:xfrm>
                  <a:off x="5398699" y="5135880"/>
                  <a:ext cx="148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22" name="Freihand 321">
                  <a:extLst>
                    <a:ext uri="{FF2B5EF4-FFF2-40B4-BE49-F238E27FC236}">
                      <a16:creationId xmlns:a16="http://schemas.microsoft.com/office/drawing/2014/main" id="{E8C18139-1975-428B-BEED-A3D87ED5BF22}"/>
                    </a:ext>
                  </a:extLst>
                </p14:cNvPr>
                <p14:cNvContentPartPr/>
                <p14:nvPr/>
              </p14:nvContentPartPr>
              <p14:xfrm>
                <a:off x="5542699" y="5133000"/>
                <a:ext cx="162720" cy="138960"/>
              </p14:xfrm>
            </p:contentPart>
          </mc:Choice>
          <mc:Fallback>
            <p:pic>
              <p:nvPicPr>
                <p:cNvPr id="322" name="Freihand 321">
                  <a:extLst>
                    <a:ext uri="{FF2B5EF4-FFF2-40B4-BE49-F238E27FC236}">
                      <a16:creationId xmlns:a16="http://schemas.microsoft.com/office/drawing/2014/main" id="{E8C18139-1975-428B-BEED-A3D87ED5BF22}"/>
                    </a:ext>
                  </a:extLst>
                </p:cNvPr>
                <p:cNvPicPr/>
                <p:nvPr/>
              </p:nvPicPr>
              <p:blipFill>
                <a:blip r:embed="rId88"/>
                <a:stretch>
                  <a:fillRect/>
                </a:stretch>
              </p:blipFill>
              <p:spPr>
                <a:xfrm>
                  <a:off x="5538379" y="5128680"/>
                  <a:ext cx="171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3" name="Freihand 322">
                  <a:extLst>
                    <a:ext uri="{FF2B5EF4-FFF2-40B4-BE49-F238E27FC236}">
                      <a16:creationId xmlns:a16="http://schemas.microsoft.com/office/drawing/2014/main" id="{163800FB-05B4-4AAB-AD59-983FB1B3490C}"/>
                    </a:ext>
                  </a:extLst>
                </p14:cNvPr>
                <p14:cNvContentPartPr/>
                <p14:nvPr/>
              </p14:nvContentPartPr>
              <p14:xfrm>
                <a:off x="5787859" y="5205720"/>
                <a:ext cx="101160" cy="5040"/>
              </p14:xfrm>
            </p:contentPart>
          </mc:Choice>
          <mc:Fallback>
            <p:pic>
              <p:nvPicPr>
                <p:cNvPr id="323" name="Freihand 322">
                  <a:extLst>
                    <a:ext uri="{FF2B5EF4-FFF2-40B4-BE49-F238E27FC236}">
                      <a16:creationId xmlns:a16="http://schemas.microsoft.com/office/drawing/2014/main" id="{163800FB-05B4-4AAB-AD59-983FB1B3490C}"/>
                    </a:ext>
                  </a:extLst>
                </p:cNvPr>
                <p:cNvPicPr/>
                <p:nvPr/>
              </p:nvPicPr>
              <p:blipFill>
                <a:blip r:embed="rId90"/>
                <a:stretch>
                  <a:fillRect/>
                </a:stretch>
              </p:blipFill>
              <p:spPr>
                <a:xfrm>
                  <a:off x="5783539" y="5201400"/>
                  <a:ext cx="109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24" name="Freihand 323">
                  <a:extLst>
                    <a:ext uri="{FF2B5EF4-FFF2-40B4-BE49-F238E27FC236}">
                      <a16:creationId xmlns:a16="http://schemas.microsoft.com/office/drawing/2014/main" id="{50974715-D9CD-45D6-BF01-D76DC27D2F24}"/>
                    </a:ext>
                  </a:extLst>
                </p14:cNvPr>
                <p14:cNvContentPartPr/>
                <p14:nvPr/>
              </p14:nvContentPartPr>
              <p14:xfrm>
                <a:off x="5948419" y="5097000"/>
                <a:ext cx="118800" cy="117000"/>
              </p14:xfrm>
            </p:contentPart>
          </mc:Choice>
          <mc:Fallback>
            <p:pic>
              <p:nvPicPr>
                <p:cNvPr id="324" name="Freihand 323">
                  <a:extLst>
                    <a:ext uri="{FF2B5EF4-FFF2-40B4-BE49-F238E27FC236}">
                      <a16:creationId xmlns:a16="http://schemas.microsoft.com/office/drawing/2014/main" id="{50974715-D9CD-45D6-BF01-D76DC27D2F24}"/>
                    </a:ext>
                  </a:extLst>
                </p:cNvPr>
                <p:cNvPicPr/>
                <p:nvPr/>
              </p:nvPicPr>
              <p:blipFill>
                <a:blip r:embed="rId92"/>
                <a:stretch>
                  <a:fillRect/>
                </a:stretch>
              </p:blipFill>
              <p:spPr>
                <a:xfrm>
                  <a:off x="5944099" y="5092680"/>
                  <a:ext cx="127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5" name="Freihand 324">
                  <a:extLst>
                    <a:ext uri="{FF2B5EF4-FFF2-40B4-BE49-F238E27FC236}">
                      <a16:creationId xmlns:a16="http://schemas.microsoft.com/office/drawing/2014/main" id="{F7B57866-0C35-48D7-BDFB-5D86F46DD089}"/>
                    </a:ext>
                  </a:extLst>
                </p14:cNvPr>
                <p14:cNvContentPartPr/>
                <p14:nvPr/>
              </p14:nvContentPartPr>
              <p14:xfrm>
                <a:off x="6004939" y="5163960"/>
                <a:ext cx="376920" cy="73080"/>
              </p14:xfrm>
            </p:contentPart>
          </mc:Choice>
          <mc:Fallback>
            <p:pic>
              <p:nvPicPr>
                <p:cNvPr id="325" name="Freihand 324">
                  <a:extLst>
                    <a:ext uri="{FF2B5EF4-FFF2-40B4-BE49-F238E27FC236}">
                      <a16:creationId xmlns:a16="http://schemas.microsoft.com/office/drawing/2014/main" id="{F7B57866-0C35-48D7-BDFB-5D86F46DD089}"/>
                    </a:ext>
                  </a:extLst>
                </p:cNvPr>
                <p:cNvPicPr/>
                <p:nvPr/>
              </p:nvPicPr>
              <p:blipFill>
                <a:blip r:embed="rId94"/>
                <a:stretch>
                  <a:fillRect/>
                </a:stretch>
              </p:blipFill>
              <p:spPr>
                <a:xfrm>
                  <a:off x="6000619" y="5159640"/>
                  <a:ext cx="385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29" name="Freihand 328">
                  <a:extLst>
                    <a:ext uri="{FF2B5EF4-FFF2-40B4-BE49-F238E27FC236}">
                      <a16:creationId xmlns:a16="http://schemas.microsoft.com/office/drawing/2014/main" id="{A16869B2-C8AB-4B71-BB00-C5E456AF2CFC}"/>
                    </a:ext>
                  </a:extLst>
                </p14:cNvPr>
                <p14:cNvContentPartPr/>
                <p14:nvPr/>
              </p14:nvContentPartPr>
              <p14:xfrm>
                <a:off x="6885499" y="5187720"/>
                <a:ext cx="20160" cy="16200"/>
              </p14:xfrm>
            </p:contentPart>
          </mc:Choice>
          <mc:Fallback>
            <p:pic>
              <p:nvPicPr>
                <p:cNvPr id="329" name="Freihand 328">
                  <a:extLst>
                    <a:ext uri="{FF2B5EF4-FFF2-40B4-BE49-F238E27FC236}">
                      <a16:creationId xmlns:a16="http://schemas.microsoft.com/office/drawing/2014/main" id="{A16869B2-C8AB-4B71-BB00-C5E456AF2CFC}"/>
                    </a:ext>
                  </a:extLst>
                </p:cNvPr>
                <p:cNvPicPr/>
                <p:nvPr/>
              </p:nvPicPr>
              <p:blipFill>
                <a:blip r:embed="rId96"/>
                <a:stretch>
                  <a:fillRect/>
                </a:stretch>
              </p:blipFill>
              <p:spPr>
                <a:xfrm>
                  <a:off x="6881179" y="5183400"/>
                  <a:ext cx="2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30" name="Freihand 329">
                  <a:extLst>
                    <a:ext uri="{FF2B5EF4-FFF2-40B4-BE49-F238E27FC236}">
                      <a16:creationId xmlns:a16="http://schemas.microsoft.com/office/drawing/2014/main" id="{18B03A77-CB6F-4B6E-BD7E-0150EA382440}"/>
                    </a:ext>
                  </a:extLst>
                </p14:cNvPr>
                <p14:cNvContentPartPr/>
                <p14:nvPr/>
              </p14:nvContentPartPr>
              <p14:xfrm>
                <a:off x="6817459" y="5094840"/>
                <a:ext cx="360" cy="360"/>
              </p14:xfrm>
            </p:contentPart>
          </mc:Choice>
          <mc:Fallback>
            <p:pic>
              <p:nvPicPr>
                <p:cNvPr id="330" name="Freihand 329">
                  <a:extLst>
                    <a:ext uri="{FF2B5EF4-FFF2-40B4-BE49-F238E27FC236}">
                      <a16:creationId xmlns:a16="http://schemas.microsoft.com/office/drawing/2014/main" id="{18B03A77-CB6F-4B6E-BD7E-0150EA382440}"/>
                    </a:ext>
                  </a:extLst>
                </p:cNvPr>
                <p:cNvPicPr/>
                <p:nvPr/>
              </p:nvPicPr>
              <p:blipFill>
                <a:blip r:embed="rId42"/>
                <a:stretch>
                  <a:fillRect/>
                </a:stretch>
              </p:blipFill>
              <p:spPr>
                <a:xfrm>
                  <a:off x="6813139" y="5090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31" name="Freihand 330">
                  <a:extLst>
                    <a:ext uri="{FF2B5EF4-FFF2-40B4-BE49-F238E27FC236}">
                      <a16:creationId xmlns:a16="http://schemas.microsoft.com/office/drawing/2014/main" id="{16AD3CFC-EFC8-4F42-A868-7CA0831AFD9F}"/>
                    </a:ext>
                  </a:extLst>
                </p14:cNvPr>
                <p14:cNvContentPartPr/>
                <p14:nvPr/>
              </p14:nvContentPartPr>
              <p14:xfrm>
                <a:off x="6773179" y="5085120"/>
                <a:ext cx="96840" cy="161280"/>
              </p14:xfrm>
            </p:contentPart>
          </mc:Choice>
          <mc:Fallback>
            <p:pic>
              <p:nvPicPr>
                <p:cNvPr id="331" name="Freihand 330">
                  <a:extLst>
                    <a:ext uri="{FF2B5EF4-FFF2-40B4-BE49-F238E27FC236}">
                      <a16:creationId xmlns:a16="http://schemas.microsoft.com/office/drawing/2014/main" id="{16AD3CFC-EFC8-4F42-A868-7CA0831AFD9F}"/>
                    </a:ext>
                  </a:extLst>
                </p:cNvPr>
                <p:cNvPicPr/>
                <p:nvPr/>
              </p:nvPicPr>
              <p:blipFill>
                <a:blip r:embed="rId99"/>
                <a:stretch>
                  <a:fillRect/>
                </a:stretch>
              </p:blipFill>
              <p:spPr>
                <a:xfrm>
                  <a:off x="6768859" y="5080800"/>
                  <a:ext cx="105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2" name="Freihand 331">
                  <a:extLst>
                    <a:ext uri="{FF2B5EF4-FFF2-40B4-BE49-F238E27FC236}">
                      <a16:creationId xmlns:a16="http://schemas.microsoft.com/office/drawing/2014/main" id="{982D7575-A520-424A-BE01-7F838202FC5E}"/>
                    </a:ext>
                  </a:extLst>
                </p14:cNvPr>
                <p14:cNvContentPartPr/>
                <p14:nvPr/>
              </p14:nvContentPartPr>
              <p14:xfrm>
                <a:off x="6951739" y="5162160"/>
                <a:ext cx="72360" cy="84960"/>
              </p14:xfrm>
            </p:contentPart>
          </mc:Choice>
          <mc:Fallback>
            <p:pic>
              <p:nvPicPr>
                <p:cNvPr id="332" name="Freihand 331">
                  <a:extLst>
                    <a:ext uri="{FF2B5EF4-FFF2-40B4-BE49-F238E27FC236}">
                      <a16:creationId xmlns:a16="http://schemas.microsoft.com/office/drawing/2014/main" id="{982D7575-A520-424A-BE01-7F838202FC5E}"/>
                    </a:ext>
                  </a:extLst>
                </p:cNvPr>
                <p:cNvPicPr/>
                <p:nvPr/>
              </p:nvPicPr>
              <p:blipFill>
                <a:blip r:embed="rId101"/>
                <a:stretch>
                  <a:fillRect/>
                </a:stretch>
              </p:blipFill>
              <p:spPr>
                <a:xfrm>
                  <a:off x="6947419" y="5157840"/>
                  <a:ext cx="8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3" name="Freihand 332">
                  <a:extLst>
                    <a:ext uri="{FF2B5EF4-FFF2-40B4-BE49-F238E27FC236}">
                      <a16:creationId xmlns:a16="http://schemas.microsoft.com/office/drawing/2014/main" id="{7876FF9D-8F16-411D-AD84-E048E0DA4228}"/>
                    </a:ext>
                  </a:extLst>
                </p14:cNvPr>
                <p14:cNvContentPartPr/>
                <p14:nvPr/>
              </p14:nvContentPartPr>
              <p14:xfrm>
                <a:off x="7049659" y="5075760"/>
                <a:ext cx="207000" cy="132120"/>
              </p14:xfrm>
            </p:contentPart>
          </mc:Choice>
          <mc:Fallback>
            <p:pic>
              <p:nvPicPr>
                <p:cNvPr id="333" name="Freihand 332">
                  <a:extLst>
                    <a:ext uri="{FF2B5EF4-FFF2-40B4-BE49-F238E27FC236}">
                      <a16:creationId xmlns:a16="http://schemas.microsoft.com/office/drawing/2014/main" id="{7876FF9D-8F16-411D-AD84-E048E0DA4228}"/>
                    </a:ext>
                  </a:extLst>
                </p:cNvPr>
                <p:cNvPicPr/>
                <p:nvPr/>
              </p:nvPicPr>
              <p:blipFill>
                <a:blip r:embed="rId103"/>
                <a:stretch>
                  <a:fillRect/>
                </a:stretch>
              </p:blipFill>
              <p:spPr>
                <a:xfrm>
                  <a:off x="7045339" y="5071440"/>
                  <a:ext cx="215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34" name="Freihand 333">
                  <a:extLst>
                    <a:ext uri="{FF2B5EF4-FFF2-40B4-BE49-F238E27FC236}">
                      <a16:creationId xmlns:a16="http://schemas.microsoft.com/office/drawing/2014/main" id="{933204BD-7CBD-4650-813C-A7CCDE376959}"/>
                    </a:ext>
                  </a:extLst>
                </p14:cNvPr>
                <p14:cNvContentPartPr/>
                <p14:nvPr/>
              </p14:nvContentPartPr>
              <p14:xfrm>
                <a:off x="7300579" y="5140200"/>
                <a:ext cx="244080" cy="148680"/>
              </p14:xfrm>
            </p:contentPart>
          </mc:Choice>
          <mc:Fallback>
            <p:pic>
              <p:nvPicPr>
                <p:cNvPr id="334" name="Freihand 333">
                  <a:extLst>
                    <a:ext uri="{FF2B5EF4-FFF2-40B4-BE49-F238E27FC236}">
                      <a16:creationId xmlns:a16="http://schemas.microsoft.com/office/drawing/2014/main" id="{933204BD-7CBD-4650-813C-A7CCDE376959}"/>
                    </a:ext>
                  </a:extLst>
                </p:cNvPr>
                <p:cNvPicPr/>
                <p:nvPr/>
              </p:nvPicPr>
              <p:blipFill>
                <a:blip r:embed="rId105"/>
                <a:stretch>
                  <a:fillRect/>
                </a:stretch>
              </p:blipFill>
              <p:spPr>
                <a:xfrm>
                  <a:off x="7296259" y="5135880"/>
                  <a:ext cx="252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35" name="Freihand 334">
                  <a:extLst>
                    <a:ext uri="{FF2B5EF4-FFF2-40B4-BE49-F238E27FC236}">
                      <a16:creationId xmlns:a16="http://schemas.microsoft.com/office/drawing/2014/main" id="{FDB23343-323E-4C9A-86DD-53B4471B1A64}"/>
                    </a:ext>
                  </a:extLst>
                </p14:cNvPr>
                <p14:cNvContentPartPr/>
                <p14:nvPr/>
              </p14:nvContentPartPr>
              <p14:xfrm>
                <a:off x="7579939" y="5102040"/>
                <a:ext cx="400320" cy="59400"/>
              </p14:xfrm>
            </p:contentPart>
          </mc:Choice>
          <mc:Fallback>
            <p:pic>
              <p:nvPicPr>
                <p:cNvPr id="335" name="Freihand 334">
                  <a:extLst>
                    <a:ext uri="{FF2B5EF4-FFF2-40B4-BE49-F238E27FC236}">
                      <a16:creationId xmlns:a16="http://schemas.microsoft.com/office/drawing/2014/main" id="{FDB23343-323E-4C9A-86DD-53B4471B1A64}"/>
                    </a:ext>
                  </a:extLst>
                </p:cNvPr>
                <p:cNvPicPr/>
                <p:nvPr/>
              </p:nvPicPr>
              <p:blipFill>
                <a:blip r:embed="rId107"/>
                <a:stretch>
                  <a:fillRect/>
                </a:stretch>
              </p:blipFill>
              <p:spPr>
                <a:xfrm>
                  <a:off x="7575619" y="5097720"/>
                  <a:ext cx="408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33" name="Freihand 232">
                  <a:extLst>
                    <a:ext uri="{FF2B5EF4-FFF2-40B4-BE49-F238E27FC236}">
                      <a16:creationId xmlns:a16="http://schemas.microsoft.com/office/drawing/2014/main" id="{EF7D404F-D00A-4439-A3A7-4AE5C05F563D}"/>
                    </a:ext>
                  </a:extLst>
                </p14:cNvPr>
                <p14:cNvContentPartPr/>
                <p14:nvPr/>
              </p14:nvContentPartPr>
              <p14:xfrm>
                <a:off x="810859" y="4905840"/>
                <a:ext cx="25920" cy="169920"/>
              </p14:xfrm>
            </p:contentPart>
          </mc:Choice>
          <mc:Fallback>
            <p:pic>
              <p:nvPicPr>
                <p:cNvPr id="233" name="Freihand 232">
                  <a:extLst>
                    <a:ext uri="{FF2B5EF4-FFF2-40B4-BE49-F238E27FC236}">
                      <a16:creationId xmlns:a16="http://schemas.microsoft.com/office/drawing/2014/main" id="{EF7D404F-D00A-4439-A3A7-4AE5C05F563D}"/>
                    </a:ext>
                  </a:extLst>
                </p:cNvPr>
                <p:cNvPicPr/>
                <p:nvPr/>
              </p:nvPicPr>
              <p:blipFill>
                <a:blip r:embed="rId109"/>
                <a:stretch>
                  <a:fillRect/>
                </a:stretch>
              </p:blipFill>
              <p:spPr>
                <a:xfrm>
                  <a:off x="806539" y="4901520"/>
                  <a:ext cx="34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34" name="Freihand 233">
                  <a:extLst>
                    <a:ext uri="{FF2B5EF4-FFF2-40B4-BE49-F238E27FC236}">
                      <a16:creationId xmlns:a16="http://schemas.microsoft.com/office/drawing/2014/main" id="{0E0E8A63-54BD-4FA1-A424-EE99085795C8}"/>
                    </a:ext>
                  </a:extLst>
                </p14:cNvPr>
                <p14:cNvContentPartPr/>
                <p14:nvPr/>
              </p14:nvContentPartPr>
              <p14:xfrm>
                <a:off x="736339" y="4769760"/>
                <a:ext cx="141120" cy="168840"/>
              </p14:xfrm>
            </p:contentPart>
          </mc:Choice>
          <mc:Fallback>
            <p:pic>
              <p:nvPicPr>
                <p:cNvPr id="234" name="Freihand 233">
                  <a:extLst>
                    <a:ext uri="{FF2B5EF4-FFF2-40B4-BE49-F238E27FC236}">
                      <a16:creationId xmlns:a16="http://schemas.microsoft.com/office/drawing/2014/main" id="{0E0E8A63-54BD-4FA1-A424-EE99085795C8}"/>
                    </a:ext>
                  </a:extLst>
                </p:cNvPr>
                <p:cNvPicPr/>
                <p:nvPr/>
              </p:nvPicPr>
              <p:blipFill>
                <a:blip r:embed="rId111"/>
                <a:stretch>
                  <a:fillRect/>
                </a:stretch>
              </p:blipFill>
              <p:spPr>
                <a:xfrm>
                  <a:off x="732019" y="4765440"/>
                  <a:ext cx="149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36" name="Freihand 235">
                  <a:extLst>
                    <a:ext uri="{FF2B5EF4-FFF2-40B4-BE49-F238E27FC236}">
                      <a16:creationId xmlns:a16="http://schemas.microsoft.com/office/drawing/2014/main" id="{2F4C41CF-4BB9-4EAE-912E-1E27F0F1981B}"/>
                    </a:ext>
                  </a:extLst>
                </p14:cNvPr>
                <p14:cNvContentPartPr/>
                <p14:nvPr/>
              </p14:nvContentPartPr>
              <p14:xfrm>
                <a:off x="1083739" y="4978560"/>
                <a:ext cx="256680" cy="32760"/>
              </p14:xfrm>
            </p:contentPart>
          </mc:Choice>
          <mc:Fallback>
            <p:pic>
              <p:nvPicPr>
                <p:cNvPr id="236" name="Freihand 235">
                  <a:extLst>
                    <a:ext uri="{FF2B5EF4-FFF2-40B4-BE49-F238E27FC236}">
                      <a16:creationId xmlns:a16="http://schemas.microsoft.com/office/drawing/2014/main" id="{2F4C41CF-4BB9-4EAE-912E-1E27F0F1981B}"/>
                    </a:ext>
                  </a:extLst>
                </p:cNvPr>
                <p:cNvPicPr/>
                <p:nvPr/>
              </p:nvPicPr>
              <p:blipFill>
                <a:blip r:embed="rId113"/>
                <a:stretch>
                  <a:fillRect/>
                </a:stretch>
              </p:blipFill>
              <p:spPr>
                <a:xfrm>
                  <a:off x="1079419" y="4974240"/>
                  <a:ext cx="26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7" name="Freihand 236">
                  <a:extLst>
                    <a:ext uri="{FF2B5EF4-FFF2-40B4-BE49-F238E27FC236}">
                      <a16:creationId xmlns:a16="http://schemas.microsoft.com/office/drawing/2014/main" id="{8D722297-46F4-4C45-8D46-6272F13BC647}"/>
                    </a:ext>
                  </a:extLst>
                </p14:cNvPr>
                <p14:cNvContentPartPr/>
                <p14:nvPr/>
              </p14:nvContentPartPr>
              <p14:xfrm>
                <a:off x="1299019" y="4914840"/>
                <a:ext cx="112320" cy="165240"/>
              </p14:xfrm>
            </p:contentPart>
          </mc:Choice>
          <mc:Fallback>
            <p:pic>
              <p:nvPicPr>
                <p:cNvPr id="237" name="Freihand 236">
                  <a:extLst>
                    <a:ext uri="{FF2B5EF4-FFF2-40B4-BE49-F238E27FC236}">
                      <a16:creationId xmlns:a16="http://schemas.microsoft.com/office/drawing/2014/main" id="{8D722297-46F4-4C45-8D46-6272F13BC647}"/>
                    </a:ext>
                  </a:extLst>
                </p:cNvPr>
                <p:cNvPicPr/>
                <p:nvPr/>
              </p:nvPicPr>
              <p:blipFill>
                <a:blip r:embed="rId115"/>
                <a:stretch>
                  <a:fillRect/>
                </a:stretch>
              </p:blipFill>
              <p:spPr>
                <a:xfrm>
                  <a:off x="1294699" y="4910520"/>
                  <a:ext cx="120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38" name="Freihand 237">
                  <a:extLst>
                    <a:ext uri="{FF2B5EF4-FFF2-40B4-BE49-F238E27FC236}">
                      <a16:creationId xmlns:a16="http://schemas.microsoft.com/office/drawing/2014/main" id="{57C34B9F-1840-45F3-8C11-ED669D117D94}"/>
                    </a:ext>
                  </a:extLst>
                </p14:cNvPr>
                <p14:cNvContentPartPr/>
                <p14:nvPr/>
              </p14:nvContentPartPr>
              <p14:xfrm>
                <a:off x="1578019" y="4860480"/>
                <a:ext cx="109440" cy="187560"/>
              </p14:xfrm>
            </p:contentPart>
          </mc:Choice>
          <mc:Fallback>
            <p:pic>
              <p:nvPicPr>
                <p:cNvPr id="238" name="Freihand 237">
                  <a:extLst>
                    <a:ext uri="{FF2B5EF4-FFF2-40B4-BE49-F238E27FC236}">
                      <a16:creationId xmlns:a16="http://schemas.microsoft.com/office/drawing/2014/main" id="{57C34B9F-1840-45F3-8C11-ED669D117D94}"/>
                    </a:ext>
                  </a:extLst>
                </p:cNvPr>
                <p:cNvPicPr/>
                <p:nvPr/>
              </p:nvPicPr>
              <p:blipFill>
                <a:blip r:embed="rId117"/>
                <a:stretch>
                  <a:fillRect/>
                </a:stretch>
              </p:blipFill>
              <p:spPr>
                <a:xfrm>
                  <a:off x="1573699" y="4856160"/>
                  <a:ext cx="118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39" name="Freihand 238">
                  <a:extLst>
                    <a:ext uri="{FF2B5EF4-FFF2-40B4-BE49-F238E27FC236}">
                      <a16:creationId xmlns:a16="http://schemas.microsoft.com/office/drawing/2014/main" id="{63C2C90C-3FD3-4FD6-A512-CA98ABA4FAEC}"/>
                    </a:ext>
                  </a:extLst>
                </p14:cNvPr>
                <p14:cNvContentPartPr/>
                <p14:nvPr/>
              </p14:nvContentPartPr>
              <p14:xfrm>
                <a:off x="1678099" y="4969920"/>
                <a:ext cx="114120" cy="64800"/>
              </p14:xfrm>
            </p:contentPart>
          </mc:Choice>
          <mc:Fallback>
            <p:pic>
              <p:nvPicPr>
                <p:cNvPr id="239" name="Freihand 238">
                  <a:extLst>
                    <a:ext uri="{FF2B5EF4-FFF2-40B4-BE49-F238E27FC236}">
                      <a16:creationId xmlns:a16="http://schemas.microsoft.com/office/drawing/2014/main" id="{63C2C90C-3FD3-4FD6-A512-CA98ABA4FAEC}"/>
                    </a:ext>
                  </a:extLst>
                </p:cNvPr>
                <p:cNvPicPr/>
                <p:nvPr/>
              </p:nvPicPr>
              <p:blipFill>
                <a:blip r:embed="rId119"/>
                <a:stretch>
                  <a:fillRect/>
                </a:stretch>
              </p:blipFill>
              <p:spPr>
                <a:xfrm>
                  <a:off x="1673779" y="4965600"/>
                  <a:ext cx="122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40" name="Freihand 239">
                  <a:extLst>
                    <a:ext uri="{FF2B5EF4-FFF2-40B4-BE49-F238E27FC236}">
                      <a16:creationId xmlns:a16="http://schemas.microsoft.com/office/drawing/2014/main" id="{DDB55BC9-1CE1-4540-A8EA-2130DFE5FCDD}"/>
                    </a:ext>
                  </a:extLst>
                </p14:cNvPr>
                <p14:cNvContentPartPr/>
                <p14:nvPr/>
              </p14:nvContentPartPr>
              <p14:xfrm>
                <a:off x="1762699" y="4945800"/>
                <a:ext cx="106920" cy="110880"/>
              </p14:xfrm>
            </p:contentPart>
          </mc:Choice>
          <mc:Fallback>
            <p:pic>
              <p:nvPicPr>
                <p:cNvPr id="240" name="Freihand 239">
                  <a:extLst>
                    <a:ext uri="{FF2B5EF4-FFF2-40B4-BE49-F238E27FC236}">
                      <a16:creationId xmlns:a16="http://schemas.microsoft.com/office/drawing/2014/main" id="{DDB55BC9-1CE1-4540-A8EA-2130DFE5FCDD}"/>
                    </a:ext>
                  </a:extLst>
                </p:cNvPr>
                <p:cNvPicPr/>
                <p:nvPr/>
              </p:nvPicPr>
              <p:blipFill>
                <a:blip r:embed="rId121"/>
                <a:stretch>
                  <a:fillRect/>
                </a:stretch>
              </p:blipFill>
              <p:spPr>
                <a:xfrm>
                  <a:off x="1758379" y="4941480"/>
                  <a:ext cx="115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41" name="Freihand 240">
                  <a:extLst>
                    <a:ext uri="{FF2B5EF4-FFF2-40B4-BE49-F238E27FC236}">
                      <a16:creationId xmlns:a16="http://schemas.microsoft.com/office/drawing/2014/main" id="{FABDD9D0-D9CA-4B92-998F-11D5E239C9F8}"/>
                    </a:ext>
                  </a:extLst>
                </p14:cNvPr>
                <p14:cNvContentPartPr/>
                <p14:nvPr/>
              </p14:nvContentPartPr>
              <p14:xfrm>
                <a:off x="1855939" y="4877040"/>
                <a:ext cx="74520" cy="141840"/>
              </p14:xfrm>
            </p:contentPart>
          </mc:Choice>
          <mc:Fallback>
            <p:pic>
              <p:nvPicPr>
                <p:cNvPr id="241" name="Freihand 240">
                  <a:extLst>
                    <a:ext uri="{FF2B5EF4-FFF2-40B4-BE49-F238E27FC236}">
                      <a16:creationId xmlns:a16="http://schemas.microsoft.com/office/drawing/2014/main" id="{FABDD9D0-D9CA-4B92-998F-11D5E239C9F8}"/>
                    </a:ext>
                  </a:extLst>
                </p:cNvPr>
                <p:cNvPicPr/>
                <p:nvPr/>
              </p:nvPicPr>
              <p:blipFill>
                <a:blip r:embed="rId123"/>
                <a:stretch>
                  <a:fillRect/>
                </a:stretch>
              </p:blipFill>
              <p:spPr>
                <a:xfrm>
                  <a:off x="1851619" y="4872720"/>
                  <a:ext cx="83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42" name="Freihand 241">
                  <a:extLst>
                    <a:ext uri="{FF2B5EF4-FFF2-40B4-BE49-F238E27FC236}">
                      <a16:creationId xmlns:a16="http://schemas.microsoft.com/office/drawing/2014/main" id="{3FACE06E-3B46-4FD2-9802-81EADD4B5CC2}"/>
                    </a:ext>
                  </a:extLst>
                </p14:cNvPr>
                <p14:cNvContentPartPr/>
                <p14:nvPr/>
              </p14:nvContentPartPr>
              <p14:xfrm>
                <a:off x="1716619" y="4858680"/>
                <a:ext cx="77400" cy="4680"/>
              </p14:xfrm>
            </p:contentPart>
          </mc:Choice>
          <mc:Fallback>
            <p:pic>
              <p:nvPicPr>
                <p:cNvPr id="242" name="Freihand 241">
                  <a:extLst>
                    <a:ext uri="{FF2B5EF4-FFF2-40B4-BE49-F238E27FC236}">
                      <a16:creationId xmlns:a16="http://schemas.microsoft.com/office/drawing/2014/main" id="{3FACE06E-3B46-4FD2-9802-81EADD4B5CC2}"/>
                    </a:ext>
                  </a:extLst>
                </p:cNvPr>
                <p:cNvPicPr/>
                <p:nvPr/>
              </p:nvPicPr>
              <p:blipFill>
                <a:blip r:embed="rId125"/>
                <a:stretch>
                  <a:fillRect/>
                </a:stretch>
              </p:blipFill>
              <p:spPr>
                <a:xfrm>
                  <a:off x="1712299" y="4854360"/>
                  <a:ext cx="86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43" name="Freihand 242">
                  <a:extLst>
                    <a:ext uri="{FF2B5EF4-FFF2-40B4-BE49-F238E27FC236}">
                      <a16:creationId xmlns:a16="http://schemas.microsoft.com/office/drawing/2014/main" id="{8F1F3470-9D17-4C00-9D9B-CD347AD89287}"/>
                    </a:ext>
                  </a:extLst>
                </p14:cNvPr>
                <p14:cNvContentPartPr/>
                <p14:nvPr/>
              </p14:nvContentPartPr>
              <p14:xfrm>
                <a:off x="2073379" y="4888920"/>
                <a:ext cx="341640" cy="135360"/>
              </p14:xfrm>
            </p:contentPart>
          </mc:Choice>
          <mc:Fallback>
            <p:pic>
              <p:nvPicPr>
                <p:cNvPr id="243" name="Freihand 242">
                  <a:extLst>
                    <a:ext uri="{FF2B5EF4-FFF2-40B4-BE49-F238E27FC236}">
                      <a16:creationId xmlns:a16="http://schemas.microsoft.com/office/drawing/2014/main" id="{8F1F3470-9D17-4C00-9D9B-CD347AD89287}"/>
                    </a:ext>
                  </a:extLst>
                </p:cNvPr>
                <p:cNvPicPr/>
                <p:nvPr/>
              </p:nvPicPr>
              <p:blipFill>
                <a:blip r:embed="rId127"/>
                <a:stretch>
                  <a:fillRect/>
                </a:stretch>
              </p:blipFill>
              <p:spPr>
                <a:xfrm>
                  <a:off x="2069059" y="4884600"/>
                  <a:ext cx="350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44" name="Freihand 243">
                  <a:extLst>
                    <a:ext uri="{FF2B5EF4-FFF2-40B4-BE49-F238E27FC236}">
                      <a16:creationId xmlns:a16="http://schemas.microsoft.com/office/drawing/2014/main" id="{8BD0CDB9-AB7F-4A7C-91B2-0666B5D15B3F}"/>
                    </a:ext>
                  </a:extLst>
                </p14:cNvPr>
                <p14:cNvContentPartPr/>
                <p14:nvPr/>
              </p14:nvContentPartPr>
              <p14:xfrm>
                <a:off x="2434099" y="4848240"/>
                <a:ext cx="134280" cy="155520"/>
              </p14:xfrm>
            </p:contentPart>
          </mc:Choice>
          <mc:Fallback>
            <p:pic>
              <p:nvPicPr>
                <p:cNvPr id="244" name="Freihand 243">
                  <a:extLst>
                    <a:ext uri="{FF2B5EF4-FFF2-40B4-BE49-F238E27FC236}">
                      <a16:creationId xmlns:a16="http://schemas.microsoft.com/office/drawing/2014/main" id="{8BD0CDB9-AB7F-4A7C-91B2-0666B5D15B3F}"/>
                    </a:ext>
                  </a:extLst>
                </p:cNvPr>
                <p:cNvPicPr/>
                <p:nvPr/>
              </p:nvPicPr>
              <p:blipFill>
                <a:blip r:embed="rId129"/>
                <a:stretch>
                  <a:fillRect/>
                </a:stretch>
              </p:blipFill>
              <p:spPr>
                <a:xfrm>
                  <a:off x="2429779" y="4843920"/>
                  <a:ext cx="142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46" name="Freihand 245">
                  <a:extLst>
                    <a:ext uri="{FF2B5EF4-FFF2-40B4-BE49-F238E27FC236}">
                      <a16:creationId xmlns:a16="http://schemas.microsoft.com/office/drawing/2014/main" id="{B93B50B4-0CF2-4392-A83B-C00D1868B784}"/>
                    </a:ext>
                  </a:extLst>
                </p14:cNvPr>
                <p14:cNvContentPartPr/>
                <p14:nvPr/>
              </p14:nvContentPartPr>
              <p14:xfrm>
                <a:off x="2686819" y="4926720"/>
                <a:ext cx="119520" cy="78840"/>
              </p14:xfrm>
            </p:contentPart>
          </mc:Choice>
          <mc:Fallback>
            <p:pic>
              <p:nvPicPr>
                <p:cNvPr id="246" name="Freihand 245">
                  <a:extLst>
                    <a:ext uri="{FF2B5EF4-FFF2-40B4-BE49-F238E27FC236}">
                      <a16:creationId xmlns:a16="http://schemas.microsoft.com/office/drawing/2014/main" id="{B93B50B4-0CF2-4392-A83B-C00D1868B784}"/>
                    </a:ext>
                  </a:extLst>
                </p:cNvPr>
                <p:cNvPicPr/>
                <p:nvPr/>
              </p:nvPicPr>
              <p:blipFill>
                <a:blip r:embed="rId131"/>
                <a:stretch>
                  <a:fillRect/>
                </a:stretch>
              </p:blipFill>
              <p:spPr>
                <a:xfrm>
                  <a:off x="2682499" y="4922400"/>
                  <a:ext cx="128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47" name="Freihand 246">
                  <a:extLst>
                    <a:ext uri="{FF2B5EF4-FFF2-40B4-BE49-F238E27FC236}">
                      <a16:creationId xmlns:a16="http://schemas.microsoft.com/office/drawing/2014/main" id="{DAC10456-EB49-4BB4-BDF9-49A4D4B416C8}"/>
                    </a:ext>
                  </a:extLst>
                </p14:cNvPr>
                <p14:cNvContentPartPr/>
                <p14:nvPr/>
              </p14:nvContentPartPr>
              <p14:xfrm>
                <a:off x="2830459" y="4865520"/>
                <a:ext cx="83520" cy="131760"/>
              </p14:xfrm>
            </p:contentPart>
          </mc:Choice>
          <mc:Fallback>
            <p:pic>
              <p:nvPicPr>
                <p:cNvPr id="247" name="Freihand 246">
                  <a:extLst>
                    <a:ext uri="{FF2B5EF4-FFF2-40B4-BE49-F238E27FC236}">
                      <a16:creationId xmlns:a16="http://schemas.microsoft.com/office/drawing/2014/main" id="{DAC10456-EB49-4BB4-BDF9-49A4D4B416C8}"/>
                    </a:ext>
                  </a:extLst>
                </p:cNvPr>
                <p:cNvPicPr/>
                <p:nvPr/>
              </p:nvPicPr>
              <p:blipFill>
                <a:blip r:embed="rId133"/>
                <a:stretch>
                  <a:fillRect/>
                </a:stretch>
              </p:blipFill>
              <p:spPr>
                <a:xfrm>
                  <a:off x="2826139" y="4861200"/>
                  <a:ext cx="92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48" name="Freihand 247">
                  <a:extLst>
                    <a:ext uri="{FF2B5EF4-FFF2-40B4-BE49-F238E27FC236}">
                      <a16:creationId xmlns:a16="http://schemas.microsoft.com/office/drawing/2014/main" id="{CC2B5399-9E0A-4B1B-848E-958653A5639B}"/>
                    </a:ext>
                  </a:extLst>
                </p14:cNvPr>
                <p14:cNvContentPartPr/>
                <p14:nvPr/>
              </p14:nvContentPartPr>
              <p14:xfrm>
                <a:off x="2929819" y="4891080"/>
                <a:ext cx="147960" cy="86400"/>
              </p14:xfrm>
            </p:contentPart>
          </mc:Choice>
          <mc:Fallback>
            <p:pic>
              <p:nvPicPr>
                <p:cNvPr id="248" name="Freihand 247">
                  <a:extLst>
                    <a:ext uri="{FF2B5EF4-FFF2-40B4-BE49-F238E27FC236}">
                      <a16:creationId xmlns:a16="http://schemas.microsoft.com/office/drawing/2014/main" id="{CC2B5399-9E0A-4B1B-848E-958653A5639B}"/>
                    </a:ext>
                  </a:extLst>
                </p:cNvPr>
                <p:cNvPicPr/>
                <p:nvPr/>
              </p:nvPicPr>
              <p:blipFill>
                <a:blip r:embed="rId135"/>
                <a:stretch>
                  <a:fillRect/>
                </a:stretch>
              </p:blipFill>
              <p:spPr>
                <a:xfrm>
                  <a:off x="2925499" y="4886760"/>
                  <a:ext cx="156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49" name="Freihand 248">
                  <a:extLst>
                    <a:ext uri="{FF2B5EF4-FFF2-40B4-BE49-F238E27FC236}">
                      <a16:creationId xmlns:a16="http://schemas.microsoft.com/office/drawing/2014/main" id="{FB19376B-1E64-4D43-96A7-77ABC373A836}"/>
                    </a:ext>
                  </a:extLst>
                </p14:cNvPr>
                <p14:cNvContentPartPr/>
                <p14:nvPr/>
              </p14:nvContentPartPr>
              <p14:xfrm>
                <a:off x="2701219" y="4819080"/>
                <a:ext cx="92160" cy="7560"/>
              </p14:xfrm>
            </p:contentPart>
          </mc:Choice>
          <mc:Fallback>
            <p:pic>
              <p:nvPicPr>
                <p:cNvPr id="249" name="Freihand 248">
                  <a:extLst>
                    <a:ext uri="{FF2B5EF4-FFF2-40B4-BE49-F238E27FC236}">
                      <a16:creationId xmlns:a16="http://schemas.microsoft.com/office/drawing/2014/main" id="{FB19376B-1E64-4D43-96A7-77ABC373A836}"/>
                    </a:ext>
                  </a:extLst>
                </p:cNvPr>
                <p:cNvPicPr/>
                <p:nvPr/>
              </p:nvPicPr>
              <p:blipFill>
                <a:blip r:embed="rId137"/>
                <a:stretch>
                  <a:fillRect/>
                </a:stretch>
              </p:blipFill>
              <p:spPr>
                <a:xfrm>
                  <a:off x="2696899" y="4814760"/>
                  <a:ext cx="100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50" name="Freihand 249">
                  <a:extLst>
                    <a:ext uri="{FF2B5EF4-FFF2-40B4-BE49-F238E27FC236}">
                      <a16:creationId xmlns:a16="http://schemas.microsoft.com/office/drawing/2014/main" id="{989ADFCF-772A-4D15-9EE2-7982DB25A92D}"/>
                    </a:ext>
                  </a:extLst>
                </p14:cNvPr>
                <p14:cNvContentPartPr/>
                <p14:nvPr/>
              </p14:nvContentPartPr>
              <p14:xfrm>
                <a:off x="3240139" y="4844280"/>
                <a:ext cx="149040" cy="147600"/>
              </p14:xfrm>
            </p:contentPart>
          </mc:Choice>
          <mc:Fallback>
            <p:pic>
              <p:nvPicPr>
                <p:cNvPr id="250" name="Freihand 249">
                  <a:extLst>
                    <a:ext uri="{FF2B5EF4-FFF2-40B4-BE49-F238E27FC236}">
                      <a16:creationId xmlns:a16="http://schemas.microsoft.com/office/drawing/2014/main" id="{989ADFCF-772A-4D15-9EE2-7982DB25A92D}"/>
                    </a:ext>
                  </a:extLst>
                </p:cNvPr>
                <p:cNvPicPr/>
                <p:nvPr/>
              </p:nvPicPr>
              <p:blipFill>
                <a:blip r:embed="rId139"/>
                <a:stretch>
                  <a:fillRect/>
                </a:stretch>
              </p:blipFill>
              <p:spPr>
                <a:xfrm>
                  <a:off x="3235819" y="4839960"/>
                  <a:ext cx="157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51" name="Freihand 250">
                  <a:extLst>
                    <a:ext uri="{FF2B5EF4-FFF2-40B4-BE49-F238E27FC236}">
                      <a16:creationId xmlns:a16="http://schemas.microsoft.com/office/drawing/2014/main" id="{252B03B9-16F5-41A7-AA9C-8727EC4C1738}"/>
                    </a:ext>
                  </a:extLst>
                </p14:cNvPr>
                <p14:cNvContentPartPr/>
                <p14:nvPr/>
              </p14:nvContentPartPr>
              <p14:xfrm>
                <a:off x="3413659" y="4897920"/>
                <a:ext cx="226080" cy="60120"/>
              </p14:xfrm>
            </p:contentPart>
          </mc:Choice>
          <mc:Fallback>
            <p:pic>
              <p:nvPicPr>
                <p:cNvPr id="251" name="Freihand 250">
                  <a:extLst>
                    <a:ext uri="{FF2B5EF4-FFF2-40B4-BE49-F238E27FC236}">
                      <a16:creationId xmlns:a16="http://schemas.microsoft.com/office/drawing/2014/main" id="{252B03B9-16F5-41A7-AA9C-8727EC4C1738}"/>
                    </a:ext>
                  </a:extLst>
                </p:cNvPr>
                <p:cNvPicPr/>
                <p:nvPr/>
              </p:nvPicPr>
              <p:blipFill>
                <a:blip r:embed="rId141"/>
                <a:stretch>
                  <a:fillRect/>
                </a:stretch>
              </p:blipFill>
              <p:spPr>
                <a:xfrm>
                  <a:off x="3409339" y="4893600"/>
                  <a:ext cx="234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52" name="Freihand 251">
                  <a:extLst>
                    <a:ext uri="{FF2B5EF4-FFF2-40B4-BE49-F238E27FC236}">
                      <a16:creationId xmlns:a16="http://schemas.microsoft.com/office/drawing/2014/main" id="{8AA407DB-E0C2-40A5-815E-E511C2E0BA16}"/>
                    </a:ext>
                  </a:extLst>
                </p14:cNvPr>
                <p14:cNvContentPartPr/>
                <p14:nvPr/>
              </p14:nvContentPartPr>
              <p14:xfrm>
                <a:off x="3829819" y="4817280"/>
                <a:ext cx="105840" cy="147240"/>
              </p14:xfrm>
            </p:contentPart>
          </mc:Choice>
          <mc:Fallback>
            <p:pic>
              <p:nvPicPr>
                <p:cNvPr id="252" name="Freihand 251">
                  <a:extLst>
                    <a:ext uri="{FF2B5EF4-FFF2-40B4-BE49-F238E27FC236}">
                      <a16:creationId xmlns:a16="http://schemas.microsoft.com/office/drawing/2014/main" id="{8AA407DB-E0C2-40A5-815E-E511C2E0BA16}"/>
                    </a:ext>
                  </a:extLst>
                </p:cNvPr>
                <p:cNvPicPr/>
                <p:nvPr/>
              </p:nvPicPr>
              <p:blipFill>
                <a:blip r:embed="rId143"/>
                <a:stretch>
                  <a:fillRect/>
                </a:stretch>
              </p:blipFill>
              <p:spPr>
                <a:xfrm>
                  <a:off x="3825499" y="4812960"/>
                  <a:ext cx="114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53" name="Freihand 252">
                  <a:extLst>
                    <a:ext uri="{FF2B5EF4-FFF2-40B4-BE49-F238E27FC236}">
                      <a16:creationId xmlns:a16="http://schemas.microsoft.com/office/drawing/2014/main" id="{3CAE1AE7-FB96-4227-A48C-A1215AA774D7}"/>
                    </a:ext>
                  </a:extLst>
                </p14:cNvPr>
                <p14:cNvContentPartPr/>
                <p14:nvPr/>
              </p14:nvContentPartPr>
              <p14:xfrm>
                <a:off x="3965899" y="4891440"/>
                <a:ext cx="92160" cy="57600"/>
              </p14:xfrm>
            </p:contentPart>
          </mc:Choice>
          <mc:Fallback>
            <p:pic>
              <p:nvPicPr>
                <p:cNvPr id="253" name="Freihand 252">
                  <a:extLst>
                    <a:ext uri="{FF2B5EF4-FFF2-40B4-BE49-F238E27FC236}">
                      <a16:creationId xmlns:a16="http://schemas.microsoft.com/office/drawing/2014/main" id="{3CAE1AE7-FB96-4227-A48C-A1215AA774D7}"/>
                    </a:ext>
                  </a:extLst>
                </p:cNvPr>
                <p:cNvPicPr/>
                <p:nvPr/>
              </p:nvPicPr>
              <p:blipFill>
                <a:blip r:embed="rId145"/>
                <a:stretch>
                  <a:fillRect/>
                </a:stretch>
              </p:blipFill>
              <p:spPr>
                <a:xfrm>
                  <a:off x="3961579" y="4887120"/>
                  <a:ext cx="100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54" name="Freihand 253">
                  <a:extLst>
                    <a:ext uri="{FF2B5EF4-FFF2-40B4-BE49-F238E27FC236}">
                      <a16:creationId xmlns:a16="http://schemas.microsoft.com/office/drawing/2014/main" id="{74BB17AA-3025-4950-89DD-D55C5ECF744B}"/>
                    </a:ext>
                  </a:extLst>
                </p14:cNvPr>
                <p14:cNvContentPartPr/>
                <p14:nvPr/>
              </p14:nvContentPartPr>
              <p14:xfrm>
                <a:off x="4083979" y="4774080"/>
                <a:ext cx="105480" cy="162000"/>
              </p14:xfrm>
            </p:contentPart>
          </mc:Choice>
          <mc:Fallback>
            <p:pic>
              <p:nvPicPr>
                <p:cNvPr id="254" name="Freihand 253">
                  <a:extLst>
                    <a:ext uri="{FF2B5EF4-FFF2-40B4-BE49-F238E27FC236}">
                      <a16:creationId xmlns:a16="http://schemas.microsoft.com/office/drawing/2014/main" id="{74BB17AA-3025-4950-89DD-D55C5ECF744B}"/>
                    </a:ext>
                  </a:extLst>
                </p:cNvPr>
                <p:cNvPicPr/>
                <p:nvPr/>
              </p:nvPicPr>
              <p:blipFill>
                <a:blip r:embed="rId147"/>
                <a:stretch>
                  <a:fillRect/>
                </a:stretch>
              </p:blipFill>
              <p:spPr>
                <a:xfrm>
                  <a:off x="4079659" y="4769760"/>
                  <a:ext cx="114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55" name="Freihand 254">
                  <a:extLst>
                    <a:ext uri="{FF2B5EF4-FFF2-40B4-BE49-F238E27FC236}">
                      <a16:creationId xmlns:a16="http://schemas.microsoft.com/office/drawing/2014/main" id="{0FC527F0-B106-46C0-896D-9DE0B574B17B}"/>
                    </a:ext>
                  </a:extLst>
                </p14:cNvPr>
                <p14:cNvContentPartPr/>
                <p14:nvPr/>
              </p14:nvContentPartPr>
              <p14:xfrm>
                <a:off x="4194139" y="4764720"/>
                <a:ext cx="198000" cy="238320"/>
              </p14:xfrm>
            </p:contentPart>
          </mc:Choice>
          <mc:Fallback>
            <p:pic>
              <p:nvPicPr>
                <p:cNvPr id="255" name="Freihand 254">
                  <a:extLst>
                    <a:ext uri="{FF2B5EF4-FFF2-40B4-BE49-F238E27FC236}">
                      <a16:creationId xmlns:a16="http://schemas.microsoft.com/office/drawing/2014/main" id="{0FC527F0-B106-46C0-896D-9DE0B574B17B}"/>
                    </a:ext>
                  </a:extLst>
                </p:cNvPr>
                <p:cNvPicPr/>
                <p:nvPr/>
              </p:nvPicPr>
              <p:blipFill>
                <a:blip r:embed="rId149"/>
                <a:stretch>
                  <a:fillRect/>
                </a:stretch>
              </p:blipFill>
              <p:spPr>
                <a:xfrm>
                  <a:off x="4189819" y="4760400"/>
                  <a:ext cx="206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56" name="Freihand 255">
                  <a:extLst>
                    <a:ext uri="{FF2B5EF4-FFF2-40B4-BE49-F238E27FC236}">
                      <a16:creationId xmlns:a16="http://schemas.microsoft.com/office/drawing/2014/main" id="{3B6CE04D-A3FD-4792-B46D-3BD486361616}"/>
                    </a:ext>
                  </a:extLst>
                </p14:cNvPr>
                <p14:cNvContentPartPr/>
                <p14:nvPr/>
              </p14:nvContentPartPr>
              <p14:xfrm>
                <a:off x="4390339" y="4859760"/>
                <a:ext cx="196560" cy="196200"/>
              </p14:xfrm>
            </p:contentPart>
          </mc:Choice>
          <mc:Fallback>
            <p:pic>
              <p:nvPicPr>
                <p:cNvPr id="256" name="Freihand 255">
                  <a:extLst>
                    <a:ext uri="{FF2B5EF4-FFF2-40B4-BE49-F238E27FC236}">
                      <a16:creationId xmlns:a16="http://schemas.microsoft.com/office/drawing/2014/main" id="{3B6CE04D-A3FD-4792-B46D-3BD486361616}"/>
                    </a:ext>
                  </a:extLst>
                </p:cNvPr>
                <p:cNvPicPr/>
                <p:nvPr/>
              </p:nvPicPr>
              <p:blipFill>
                <a:blip r:embed="rId151"/>
                <a:stretch>
                  <a:fillRect/>
                </a:stretch>
              </p:blipFill>
              <p:spPr>
                <a:xfrm>
                  <a:off x="4386019" y="4855440"/>
                  <a:ext cx="205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57" name="Freihand 256">
                  <a:extLst>
                    <a:ext uri="{FF2B5EF4-FFF2-40B4-BE49-F238E27FC236}">
                      <a16:creationId xmlns:a16="http://schemas.microsoft.com/office/drawing/2014/main" id="{0261EA94-D7A1-4F3C-A934-E9C13907E583}"/>
                    </a:ext>
                  </a:extLst>
                </p14:cNvPr>
                <p14:cNvContentPartPr/>
                <p14:nvPr/>
              </p14:nvContentPartPr>
              <p14:xfrm>
                <a:off x="4311859" y="4880640"/>
                <a:ext cx="78840" cy="54000"/>
              </p14:xfrm>
            </p:contentPart>
          </mc:Choice>
          <mc:Fallback>
            <p:pic>
              <p:nvPicPr>
                <p:cNvPr id="257" name="Freihand 256">
                  <a:extLst>
                    <a:ext uri="{FF2B5EF4-FFF2-40B4-BE49-F238E27FC236}">
                      <a16:creationId xmlns:a16="http://schemas.microsoft.com/office/drawing/2014/main" id="{0261EA94-D7A1-4F3C-A934-E9C13907E583}"/>
                    </a:ext>
                  </a:extLst>
                </p:cNvPr>
                <p:cNvPicPr/>
                <p:nvPr/>
              </p:nvPicPr>
              <p:blipFill>
                <a:blip r:embed="rId153"/>
                <a:stretch>
                  <a:fillRect/>
                </a:stretch>
              </p:blipFill>
              <p:spPr>
                <a:xfrm>
                  <a:off x="4307539" y="4876320"/>
                  <a:ext cx="87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58" name="Freihand 257">
                  <a:extLst>
                    <a:ext uri="{FF2B5EF4-FFF2-40B4-BE49-F238E27FC236}">
                      <a16:creationId xmlns:a16="http://schemas.microsoft.com/office/drawing/2014/main" id="{DE3E5939-0996-4CA4-A273-8B9EA44DED82}"/>
                    </a:ext>
                  </a:extLst>
                </p14:cNvPr>
                <p14:cNvContentPartPr/>
                <p14:nvPr/>
              </p14:nvContentPartPr>
              <p14:xfrm>
                <a:off x="4602019" y="4836360"/>
                <a:ext cx="91800" cy="108360"/>
              </p14:xfrm>
            </p:contentPart>
          </mc:Choice>
          <mc:Fallback>
            <p:pic>
              <p:nvPicPr>
                <p:cNvPr id="258" name="Freihand 257">
                  <a:extLst>
                    <a:ext uri="{FF2B5EF4-FFF2-40B4-BE49-F238E27FC236}">
                      <a16:creationId xmlns:a16="http://schemas.microsoft.com/office/drawing/2014/main" id="{DE3E5939-0996-4CA4-A273-8B9EA44DED82}"/>
                    </a:ext>
                  </a:extLst>
                </p:cNvPr>
                <p:cNvPicPr/>
                <p:nvPr/>
              </p:nvPicPr>
              <p:blipFill>
                <a:blip r:embed="rId155"/>
                <a:stretch>
                  <a:fillRect/>
                </a:stretch>
              </p:blipFill>
              <p:spPr>
                <a:xfrm>
                  <a:off x="4597699" y="4832040"/>
                  <a:ext cx="100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9" name="Freihand 258">
                  <a:extLst>
                    <a:ext uri="{FF2B5EF4-FFF2-40B4-BE49-F238E27FC236}">
                      <a16:creationId xmlns:a16="http://schemas.microsoft.com/office/drawing/2014/main" id="{D71B11F5-8BEB-48AB-9FF5-9221424FC488}"/>
                    </a:ext>
                  </a:extLst>
                </p14:cNvPr>
                <p14:cNvContentPartPr/>
                <p14:nvPr/>
              </p14:nvContentPartPr>
              <p14:xfrm>
                <a:off x="4736299" y="4766520"/>
                <a:ext cx="120960" cy="173520"/>
              </p14:xfrm>
            </p:contentPart>
          </mc:Choice>
          <mc:Fallback>
            <p:pic>
              <p:nvPicPr>
                <p:cNvPr id="259" name="Freihand 258">
                  <a:extLst>
                    <a:ext uri="{FF2B5EF4-FFF2-40B4-BE49-F238E27FC236}">
                      <a16:creationId xmlns:a16="http://schemas.microsoft.com/office/drawing/2014/main" id="{D71B11F5-8BEB-48AB-9FF5-9221424FC488}"/>
                    </a:ext>
                  </a:extLst>
                </p:cNvPr>
                <p:cNvPicPr/>
                <p:nvPr/>
              </p:nvPicPr>
              <p:blipFill>
                <a:blip r:embed="rId157"/>
                <a:stretch>
                  <a:fillRect/>
                </a:stretch>
              </p:blipFill>
              <p:spPr>
                <a:xfrm>
                  <a:off x="4731979" y="4762200"/>
                  <a:ext cx="129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60" name="Freihand 259">
                  <a:extLst>
                    <a:ext uri="{FF2B5EF4-FFF2-40B4-BE49-F238E27FC236}">
                      <a16:creationId xmlns:a16="http://schemas.microsoft.com/office/drawing/2014/main" id="{2B4A9350-74B9-4102-9CFC-6A3FF13560D4}"/>
                    </a:ext>
                  </a:extLst>
                </p14:cNvPr>
                <p14:cNvContentPartPr/>
                <p14:nvPr/>
              </p14:nvContentPartPr>
              <p14:xfrm>
                <a:off x="4876699" y="4844280"/>
                <a:ext cx="98280" cy="76680"/>
              </p14:xfrm>
            </p:contentPart>
          </mc:Choice>
          <mc:Fallback>
            <p:pic>
              <p:nvPicPr>
                <p:cNvPr id="260" name="Freihand 259">
                  <a:extLst>
                    <a:ext uri="{FF2B5EF4-FFF2-40B4-BE49-F238E27FC236}">
                      <a16:creationId xmlns:a16="http://schemas.microsoft.com/office/drawing/2014/main" id="{2B4A9350-74B9-4102-9CFC-6A3FF13560D4}"/>
                    </a:ext>
                  </a:extLst>
                </p:cNvPr>
                <p:cNvPicPr/>
                <p:nvPr/>
              </p:nvPicPr>
              <p:blipFill>
                <a:blip r:embed="rId159"/>
                <a:stretch>
                  <a:fillRect/>
                </a:stretch>
              </p:blipFill>
              <p:spPr>
                <a:xfrm>
                  <a:off x="4872379" y="4839960"/>
                  <a:ext cx="106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61" name="Freihand 260">
                  <a:extLst>
                    <a:ext uri="{FF2B5EF4-FFF2-40B4-BE49-F238E27FC236}">
                      <a16:creationId xmlns:a16="http://schemas.microsoft.com/office/drawing/2014/main" id="{B8A1066F-E638-492E-9FFA-44DF8304B2A1}"/>
                    </a:ext>
                  </a:extLst>
                </p14:cNvPr>
                <p14:cNvContentPartPr/>
                <p14:nvPr/>
              </p14:nvContentPartPr>
              <p14:xfrm>
                <a:off x="5029699" y="4758240"/>
                <a:ext cx="88560" cy="165600"/>
              </p14:xfrm>
            </p:contentPart>
          </mc:Choice>
          <mc:Fallback>
            <p:pic>
              <p:nvPicPr>
                <p:cNvPr id="261" name="Freihand 260">
                  <a:extLst>
                    <a:ext uri="{FF2B5EF4-FFF2-40B4-BE49-F238E27FC236}">
                      <a16:creationId xmlns:a16="http://schemas.microsoft.com/office/drawing/2014/main" id="{B8A1066F-E638-492E-9FFA-44DF8304B2A1}"/>
                    </a:ext>
                  </a:extLst>
                </p:cNvPr>
                <p:cNvPicPr/>
                <p:nvPr/>
              </p:nvPicPr>
              <p:blipFill>
                <a:blip r:embed="rId161"/>
                <a:stretch>
                  <a:fillRect/>
                </a:stretch>
              </p:blipFill>
              <p:spPr>
                <a:xfrm>
                  <a:off x="5025379" y="4753920"/>
                  <a:ext cx="97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96" name="Freihand 295">
                  <a:extLst>
                    <a:ext uri="{FF2B5EF4-FFF2-40B4-BE49-F238E27FC236}">
                      <a16:creationId xmlns:a16="http://schemas.microsoft.com/office/drawing/2014/main" id="{3E7DFF7F-97F9-47F8-90B4-9CDC47550386}"/>
                    </a:ext>
                  </a:extLst>
                </p14:cNvPr>
                <p14:cNvContentPartPr/>
                <p14:nvPr/>
              </p14:nvContentPartPr>
              <p14:xfrm>
                <a:off x="722659" y="5345400"/>
                <a:ext cx="104400" cy="92520"/>
              </p14:xfrm>
            </p:contentPart>
          </mc:Choice>
          <mc:Fallback>
            <p:pic>
              <p:nvPicPr>
                <p:cNvPr id="296" name="Freihand 295">
                  <a:extLst>
                    <a:ext uri="{FF2B5EF4-FFF2-40B4-BE49-F238E27FC236}">
                      <a16:creationId xmlns:a16="http://schemas.microsoft.com/office/drawing/2014/main" id="{3E7DFF7F-97F9-47F8-90B4-9CDC47550386}"/>
                    </a:ext>
                  </a:extLst>
                </p:cNvPr>
                <p:cNvPicPr/>
                <p:nvPr/>
              </p:nvPicPr>
              <p:blipFill>
                <a:blip r:embed="rId163"/>
                <a:stretch>
                  <a:fillRect/>
                </a:stretch>
              </p:blipFill>
              <p:spPr>
                <a:xfrm>
                  <a:off x="718339" y="5341080"/>
                  <a:ext cx="113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7" name="Freihand 296">
                  <a:extLst>
                    <a:ext uri="{FF2B5EF4-FFF2-40B4-BE49-F238E27FC236}">
                      <a16:creationId xmlns:a16="http://schemas.microsoft.com/office/drawing/2014/main" id="{E72524B5-360B-4F61-A138-8AF44CDDC383}"/>
                    </a:ext>
                  </a:extLst>
                </p14:cNvPr>
                <p14:cNvContentPartPr/>
                <p14:nvPr/>
              </p14:nvContentPartPr>
              <p14:xfrm>
                <a:off x="849739" y="5279520"/>
                <a:ext cx="80640" cy="139320"/>
              </p14:xfrm>
            </p:contentPart>
          </mc:Choice>
          <mc:Fallback>
            <p:pic>
              <p:nvPicPr>
                <p:cNvPr id="297" name="Freihand 296">
                  <a:extLst>
                    <a:ext uri="{FF2B5EF4-FFF2-40B4-BE49-F238E27FC236}">
                      <a16:creationId xmlns:a16="http://schemas.microsoft.com/office/drawing/2014/main" id="{E72524B5-360B-4F61-A138-8AF44CDDC383}"/>
                    </a:ext>
                  </a:extLst>
                </p:cNvPr>
                <p:cNvPicPr/>
                <p:nvPr/>
              </p:nvPicPr>
              <p:blipFill>
                <a:blip r:embed="rId165"/>
                <a:stretch>
                  <a:fillRect/>
                </a:stretch>
              </p:blipFill>
              <p:spPr>
                <a:xfrm>
                  <a:off x="845419" y="5275200"/>
                  <a:ext cx="89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98" name="Freihand 297">
                  <a:extLst>
                    <a:ext uri="{FF2B5EF4-FFF2-40B4-BE49-F238E27FC236}">
                      <a16:creationId xmlns:a16="http://schemas.microsoft.com/office/drawing/2014/main" id="{F9C67DA5-2038-42EC-AB78-63951B344C43}"/>
                    </a:ext>
                  </a:extLst>
                </p14:cNvPr>
                <p14:cNvContentPartPr/>
                <p14:nvPr/>
              </p14:nvContentPartPr>
              <p14:xfrm>
                <a:off x="903019" y="5350440"/>
                <a:ext cx="177840" cy="55440"/>
              </p14:xfrm>
            </p:contentPart>
          </mc:Choice>
          <mc:Fallback>
            <p:pic>
              <p:nvPicPr>
                <p:cNvPr id="298" name="Freihand 297">
                  <a:extLst>
                    <a:ext uri="{FF2B5EF4-FFF2-40B4-BE49-F238E27FC236}">
                      <a16:creationId xmlns:a16="http://schemas.microsoft.com/office/drawing/2014/main" id="{F9C67DA5-2038-42EC-AB78-63951B344C43}"/>
                    </a:ext>
                  </a:extLst>
                </p:cNvPr>
                <p:cNvPicPr/>
                <p:nvPr/>
              </p:nvPicPr>
              <p:blipFill>
                <a:blip r:embed="rId167"/>
                <a:stretch>
                  <a:fillRect/>
                </a:stretch>
              </p:blipFill>
              <p:spPr>
                <a:xfrm>
                  <a:off x="898699" y="5346120"/>
                  <a:ext cx="186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99" name="Freihand 298">
                  <a:extLst>
                    <a:ext uri="{FF2B5EF4-FFF2-40B4-BE49-F238E27FC236}">
                      <a16:creationId xmlns:a16="http://schemas.microsoft.com/office/drawing/2014/main" id="{03EAFE41-30F3-41C8-BBA0-503F3CAFE341}"/>
                    </a:ext>
                  </a:extLst>
                </p14:cNvPr>
                <p14:cNvContentPartPr/>
                <p14:nvPr/>
              </p14:nvContentPartPr>
              <p14:xfrm>
                <a:off x="734539" y="5253600"/>
                <a:ext cx="71640" cy="15480"/>
              </p14:xfrm>
            </p:contentPart>
          </mc:Choice>
          <mc:Fallback>
            <p:pic>
              <p:nvPicPr>
                <p:cNvPr id="299" name="Freihand 298">
                  <a:extLst>
                    <a:ext uri="{FF2B5EF4-FFF2-40B4-BE49-F238E27FC236}">
                      <a16:creationId xmlns:a16="http://schemas.microsoft.com/office/drawing/2014/main" id="{03EAFE41-30F3-41C8-BBA0-503F3CAFE341}"/>
                    </a:ext>
                  </a:extLst>
                </p:cNvPr>
                <p:cNvPicPr/>
                <p:nvPr/>
              </p:nvPicPr>
              <p:blipFill>
                <a:blip r:embed="rId169"/>
                <a:stretch>
                  <a:fillRect/>
                </a:stretch>
              </p:blipFill>
              <p:spPr>
                <a:xfrm>
                  <a:off x="730219" y="5249280"/>
                  <a:ext cx="80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00" name="Freihand 299">
                  <a:extLst>
                    <a:ext uri="{FF2B5EF4-FFF2-40B4-BE49-F238E27FC236}">
                      <a16:creationId xmlns:a16="http://schemas.microsoft.com/office/drawing/2014/main" id="{E117BED7-DB78-414B-82A9-F88FD7EF11B4}"/>
                    </a:ext>
                  </a:extLst>
                </p14:cNvPr>
                <p14:cNvContentPartPr/>
                <p14:nvPr/>
              </p14:nvContentPartPr>
              <p14:xfrm>
                <a:off x="1189219" y="5289600"/>
                <a:ext cx="133200" cy="106920"/>
              </p14:xfrm>
            </p:contentPart>
          </mc:Choice>
          <mc:Fallback>
            <p:pic>
              <p:nvPicPr>
                <p:cNvPr id="300" name="Freihand 299">
                  <a:extLst>
                    <a:ext uri="{FF2B5EF4-FFF2-40B4-BE49-F238E27FC236}">
                      <a16:creationId xmlns:a16="http://schemas.microsoft.com/office/drawing/2014/main" id="{E117BED7-DB78-414B-82A9-F88FD7EF11B4}"/>
                    </a:ext>
                  </a:extLst>
                </p:cNvPr>
                <p:cNvPicPr/>
                <p:nvPr/>
              </p:nvPicPr>
              <p:blipFill>
                <a:blip r:embed="rId171"/>
                <a:stretch>
                  <a:fillRect/>
                </a:stretch>
              </p:blipFill>
              <p:spPr>
                <a:xfrm>
                  <a:off x="1184899" y="5285280"/>
                  <a:ext cx="141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01" name="Freihand 300">
                  <a:extLst>
                    <a:ext uri="{FF2B5EF4-FFF2-40B4-BE49-F238E27FC236}">
                      <a16:creationId xmlns:a16="http://schemas.microsoft.com/office/drawing/2014/main" id="{7FA4AC82-2E1F-46B2-82BA-0A5D97AB472F}"/>
                    </a:ext>
                  </a:extLst>
                </p14:cNvPr>
                <p14:cNvContentPartPr/>
                <p14:nvPr/>
              </p14:nvContentPartPr>
              <p14:xfrm>
                <a:off x="1323499" y="5329200"/>
                <a:ext cx="152640" cy="70920"/>
              </p14:xfrm>
            </p:contentPart>
          </mc:Choice>
          <mc:Fallback>
            <p:pic>
              <p:nvPicPr>
                <p:cNvPr id="301" name="Freihand 300">
                  <a:extLst>
                    <a:ext uri="{FF2B5EF4-FFF2-40B4-BE49-F238E27FC236}">
                      <a16:creationId xmlns:a16="http://schemas.microsoft.com/office/drawing/2014/main" id="{7FA4AC82-2E1F-46B2-82BA-0A5D97AB472F}"/>
                    </a:ext>
                  </a:extLst>
                </p:cNvPr>
                <p:cNvPicPr/>
                <p:nvPr/>
              </p:nvPicPr>
              <p:blipFill>
                <a:blip r:embed="rId173"/>
                <a:stretch>
                  <a:fillRect/>
                </a:stretch>
              </p:blipFill>
              <p:spPr>
                <a:xfrm>
                  <a:off x="1319179" y="5324880"/>
                  <a:ext cx="161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02" name="Freihand 301">
                  <a:extLst>
                    <a:ext uri="{FF2B5EF4-FFF2-40B4-BE49-F238E27FC236}">
                      <a16:creationId xmlns:a16="http://schemas.microsoft.com/office/drawing/2014/main" id="{EAC96EC0-962F-43AD-8349-EAA3A4F53FAB}"/>
                    </a:ext>
                  </a:extLst>
                </p14:cNvPr>
                <p14:cNvContentPartPr/>
                <p14:nvPr/>
              </p14:nvContentPartPr>
              <p14:xfrm>
                <a:off x="1581619" y="5270160"/>
                <a:ext cx="142560" cy="154440"/>
              </p14:xfrm>
            </p:contentPart>
          </mc:Choice>
          <mc:Fallback>
            <p:pic>
              <p:nvPicPr>
                <p:cNvPr id="302" name="Freihand 301">
                  <a:extLst>
                    <a:ext uri="{FF2B5EF4-FFF2-40B4-BE49-F238E27FC236}">
                      <a16:creationId xmlns:a16="http://schemas.microsoft.com/office/drawing/2014/main" id="{EAC96EC0-962F-43AD-8349-EAA3A4F53FAB}"/>
                    </a:ext>
                  </a:extLst>
                </p:cNvPr>
                <p:cNvPicPr/>
                <p:nvPr/>
              </p:nvPicPr>
              <p:blipFill>
                <a:blip r:embed="rId175"/>
                <a:stretch>
                  <a:fillRect/>
                </a:stretch>
              </p:blipFill>
              <p:spPr>
                <a:xfrm>
                  <a:off x="1577299" y="5265840"/>
                  <a:ext cx="151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03" name="Freihand 302">
                  <a:extLst>
                    <a:ext uri="{FF2B5EF4-FFF2-40B4-BE49-F238E27FC236}">
                      <a16:creationId xmlns:a16="http://schemas.microsoft.com/office/drawing/2014/main" id="{03BC1496-2E33-4C39-8497-3067683AAF6E}"/>
                    </a:ext>
                  </a:extLst>
                </p14:cNvPr>
                <p14:cNvContentPartPr/>
                <p14:nvPr/>
              </p14:nvContentPartPr>
              <p14:xfrm>
                <a:off x="1755139" y="5250000"/>
                <a:ext cx="175320" cy="146880"/>
              </p14:xfrm>
            </p:contentPart>
          </mc:Choice>
          <mc:Fallback>
            <p:pic>
              <p:nvPicPr>
                <p:cNvPr id="303" name="Freihand 302">
                  <a:extLst>
                    <a:ext uri="{FF2B5EF4-FFF2-40B4-BE49-F238E27FC236}">
                      <a16:creationId xmlns:a16="http://schemas.microsoft.com/office/drawing/2014/main" id="{03BC1496-2E33-4C39-8497-3067683AAF6E}"/>
                    </a:ext>
                  </a:extLst>
                </p:cNvPr>
                <p:cNvPicPr/>
                <p:nvPr/>
              </p:nvPicPr>
              <p:blipFill>
                <a:blip r:embed="rId177"/>
                <a:stretch>
                  <a:fillRect/>
                </a:stretch>
              </p:blipFill>
              <p:spPr>
                <a:xfrm>
                  <a:off x="1750819" y="5245680"/>
                  <a:ext cx="183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04" name="Freihand 303">
                  <a:extLst>
                    <a:ext uri="{FF2B5EF4-FFF2-40B4-BE49-F238E27FC236}">
                      <a16:creationId xmlns:a16="http://schemas.microsoft.com/office/drawing/2014/main" id="{5E0F1502-223B-42A9-9042-28750CD69550}"/>
                    </a:ext>
                  </a:extLst>
                </p14:cNvPr>
                <p14:cNvContentPartPr/>
                <p14:nvPr/>
              </p14:nvContentPartPr>
              <p14:xfrm>
                <a:off x="1951339" y="5246040"/>
                <a:ext cx="92520" cy="126360"/>
              </p14:xfrm>
            </p:contentPart>
          </mc:Choice>
          <mc:Fallback>
            <p:pic>
              <p:nvPicPr>
                <p:cNvPr id="304" name="Freihand 303">
                  <a:extLst>
                    <a:ext uri="{FF2B5EF4-FFF2-40B4-BE49-F238E27FC236}">
                      <a16:creationId xmlns:a16="http://schemas.microsoft.com/office/drawing/2014/main" id="{5E0F1502-223B-42A9-9042-28750CD69550}"/>
                    </a:ext>
                  </a:extLst>
                </p:cNvPr>
                <p:cNvPicPr/>
                <p:nvPr/>
              </p:nvPicPr>
              <p:blipFill>
                <a:blip r:embed="rId179"/>
                <a:stretch>
                  <a:fillRect/>
                </a:stretch>
              </p:blipFill>
              <p:spPr>
                <a:xfrm>
                  <a:off x="1947019" y="5241720"/>
                  <a:ext cx="101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05" name="Freihand 304">
                  <a:extLst>
                    <a:ext uri="{FF2B5EF4-FFF2-40B4-BE49-F238E27FC236}">
                      <a16:creationId xmlns:a16="http://schemas.microsoft.com/office/drawing/2014/main" id="{4C0E76DB-C4E6-4A8C-83DA-355DE4E8E5C3}"/>
                    </a:ext>
                  </a:extLst>
                </p14:cNvPr>
                <p14:cNvContentPartPr/>
                <p14:nvPr/>
              </p14:nvContentPartPr>
              <p14:xfrm>
                <a:off x="2051419" y="5293560"/>
                <a:ext cx="214560" cy="94320"/>
              </p14:xfrm>
            </p:contentPart>
          </mc:Choice>
          <mc:Fallback>
            <p:pic>
              <p:nvPicPr>
                <p:cNvPr id="305" name="Freihand 304">
                  <a:extLst>
                    <a:ext uri="{FF2B5EF4-FFF2-40B4-BE49-F238E27FC236}">
                      <a16:creationId xmlns:a16="http://schemas.microsoft.com/office/drawing/2014/main" id="{4C0E76DB-C4E6-4A8C-83DA-355DE4E8E5C3}"/>
                    </a:ext>
                  </a:extLst>
                </p:cNvPr>
                <p:cNvPicPr/>
                <p:nvPr/>
              </p:nvPicPr>
              <p:blipFill>
                <a:blip r:embed="rId181"/>
                <a:stretch>
                  <a:fillRect/>
                </a:stretch>
              </p:blipFill>
              <p:spPr>
                <a:xfrm>
                  <a:off x="2047099" y="5289240"/>
                  <a:ext cx="223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6" name="Freihand 305">
                  <a:extLst>
                    <a:ext uri="{FF2B5EF4-FFF2-40B4-BE49-F238E27FC236}">
                      <a16:creationId xmlns:a16="http://schemas.microsoft.com/office/drawing/2014/main" id="{8CC3960C-2FD7-4B2C-AC41-C7221EB44CA2}"/>
                    </a:ext>
                  </a:extLst>
                </p14:cNvPr>
                <p14:cNvContentPartPr/>
                <p14:nvPr/>
              </p14:nvContentPartPr>
              <p14:xfrm>
                <a:off x="2285419" y="5221560"/>
                <a:ext cx="276840" cy="129240"/>
              </p14:xfrm>
            </p:contentPart>
          </mc:Choice>
          <mc:Fallback>
            <p:pic>
              <p:nvPicPr>
                <p:cNvPr id="306" name="Freihand 305">
                  <a:extLst>
                    <a:ext uri="{FF2B5EF4-FFF2-40B4-BE49-F238E27FC236}">
                      <a16:creationId xmlns:a16="http://schemas.microsoft.com/office/drawing/2014/main" id="{8CC3960C-2FD7-4B2C-AC41-C7221EB44CA2}"/>
                    </a:ext>
                  </a:extLst>
                </p:cNvPr>
                <p:cNvPicPr/>
                <p:nvPr/>
              </p:nvPicPr>
              <p:blipFill>
                <a:blip r:embed="rId183"/>
                <a:stretch>
                  <a:fillRect/>
                </a:stretch>
              </p:blipFill>
              <p:spPr>
                <a:xfrm>
                  <a:off x="2281099" y="5217240"/>
                  <a:ext cx="285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08" name="Freihand 307">
                  <a:extLst>
                    <a:ext uri="{FF2B5EF4-FFF2-40B4-BE49-F238E27FC236}">
                      <a16:creationId xmlns:a16="http://schemas.microsoft.com/office/drawing/2014/main" id="{F3E019AB-BE59-43EF-A0C6-B5758FE79FC5}"/>
                    </a:ext>
                  </a:extLst>
                </p14:cNvPr>
                <p14:cNvContentPartPr/>
                <p14:nvPr/>
              </p14:nvContentPartPr>
              <p14:xfrm>
                <a:off x="2659099" y="5261160"/>
                <a:ext cx="98280" cy="105120"/>
              </p14:xfrm>
            </p:contentPart>
          </mc:Choice>
          <mc:Fallback>
            <p:pic>
              <p:nvPicPr>
                <p:cNvPr id="308" name="Freihand 307">
                  <a:extLst>
                    <a:ext uri="{FF2B5EF4-FFF2-40B4-BE49-F238E27FC236}">
                      <a16:creationId xmlns:a16="http://schemas.microsoft.com/office/drawing/2014/main" id="{F3E019AB-BE59-43EF-A0C6-B5758FE79FC5}"/>
                    </a:ext>
                  </a:extLst>
                </p:cNvPr>
                <p:cNvPicPr/>
                <p:nvPr/>
              </p:nvPicPr>
              <p:blipFill>
                <a:blip r:embed="rId185"/>
                <a:stretch>
                  <a:fillRect/>
                </a:stretch>
              </p:blipFill>
              <p:spPr>
                <a:xfrm>
                  <a:off x="2654779" y="5256840"/>
                  <a:ext cx="106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09" name="Freihand 308">
                  <a:extLst>
                    <a:ext uri="{FF2B5EF4-FFF2-40B4-BE49-F238E27FC236}">
                      <a16:creationId xmlns:a16="http://schemas.microsoft.com/office/drawing/2014/main" id="{B8E09E01-BE04-4749-9029-F74039B9C019}"/>
                    </a:ext>
                  </a:extLst>
                </p14:cNvPr>
                <p14:cNvContentPartPr/>
                <p14:nvPr/>
              </p14:nvContentPartPr>
              <p14:xfrm>
                <a:off x="2774659" y="5188440"/>
                <a:ext cx="72000" cy="156960"/>
              </p14:xfrm>
            </p:contentPart>
          </mc:Choice>
          <mc:Fallback>
            <p:pic>
              <p:nvPicPr>
                <p:cNvPr id="309" name="Freihand 308">
                  <a:extLst>
                    <a:ext uri="{FF2B5EF4-FFF2-40B4-BE49-F238E27FC236}">
                      <a16:creationId xmlns:a16="http://schemas.microsoft.com/office/drawing/2014/main" id="{B8E09E01-BE04-4749-9029-F74039B9C019}"/>
                    </a:ext>
                  </a:extLst>
                </p:cNvPr>
                <p:cNvPicPr/>
                <p:nvPr/>
              </p:nvPicPr>
              <p:blipFill>
                <a:blip r:embed="rId187"/>
                <a:stretch>
                  <a:fillRect/>
                </a:stretch>
              </p:blipFill>
              <p:spPr>
                <a:xfrm>
                  <a:off x="2770339" y="5184120"/>
                  <a:ext cx="80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11" name="Freihand 310">
                  <a:extLst>
                    <a:ext uri="{FF2B5EF4-FFF2-40B4-BE49-F238E27FC236}">
                      <a16:creationId xmlns:a16="http://schemas.microsoft.com/office/drawing/2014/main" id="{4A8F4030-9F6E-4B39-BEDE-37F3B6D77606}"/>
                    </a:ext>
                  </a:extLst>
                </p14:cNvPr>
                <p14:cNvContentPartPr/>
                <p14:nvPr/>
              </p14:nvContentPartPr>
              <p14:xfrm>
                <a:off x="2856739" y="5190600"/>
                <a:ext cx="363600" cy="255600"/>
              </p14:xfrm>
            </p:contentPart>
          </mc:Choice>
          <mc:Fallback>
            <p:pic>
              <p:nvPicPr>
                <p:cNvPr id="311" name="Freihand 310">
                  <a:extLst>
                    <a:ext uri="{FF2B5EF4-FFF2-40B4-BE49-F238E27FC236}">
                      <a16:creationId xmlns:a16="http://schemas.microsoft.com/office/drawing/2014/main" id="{4A8F4030-9F6E-4B39-BEDE-37F3B6D77606}"/>
                    </a:ext>
                  </a:extLst>
                </p:cNvPr>
                <p:cNvPicPr/>
                <p:nvPr/>
              </p:nvPicPr>
              <p:blipFill>
                <a:blip r:embed="rId189"/>
                <a:stretch>
                  <a:fillRect/>
                </a:stretch>
              </p:blipFill>
              <p:spPr>
                <a:xfrm>
                  <a:off x="2852419" y="5186280"/>
                  <a:ext cx="372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12" name="Freihand 311">
                  <a:extLst>
                    <a:ext uri="{FF2B5EF4-FFF2-40B4-BE49-F238E27FC236}">
                      <a16:creationId xmlns:a16="http://schemas.microsoft.com/office/drawing/2014/main" id="{546E46C8-B028-4C3E-835E-FA7A5EDA13B1}"/>
                    </a:ext>
                  </a:extLst>
                </p14:cNvPr>
                <p14:cNvContentPartPr/>
                <p14:nvPr/>
              </p14:nvContentPartPr>
              <p14:xfrm>
                <a:off x="3346699" y="5194920"/>
                <a:ext cx="132840" cy="107640"/>
              </p14:xfrm>
            </p:contentPart>
          </mc:Choice>
          <mc:Fallback>
            <p:pic>
              <p:nvPicPr>
                <p:cNvPr id="312" name="Freihand 311">
                  <a:extLst>
                    <a:ext uri="{FF2B5EF4-FFF2-40B4-BE49-F238E27FC236}">
                      <a16:creationId xmlns:a16="http://schemas.microsoft.com/office/drawing/2014/main" id="{546E46C8-B028-4C3E-835E-FA7A5EDA13B1}"/>
                    </a:ext>
                  </a:extLst>
                </p:cNvPr>
                <p:cNvPicPr/>
                <p:nvPr/>
              </p:nvPicPr>
              <p:blipFill>
                <a:blip r:embed="rId191"/>
                <a:stretch>
                  <a:fillRect/>
                </a:stretch>
              </p:blipFill>
              <p:spPr>
                <a:xfrm>
                  <a:off x="3342379" y="5190600"/>
                  <a:ext cx="141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13" name="Freihand 312">
                  <a:extLst>
                    <a:ext uri="{FF2B5EF4-FFF2-40B4-BE49-F238E27FC236}">
                      <a16:creationId xmlns:a16="http://schemas.microsoft.com/office/drawing/2014/main" id="{9EF53D13-0179-4008-9C92-2D3C8416000A}"/>
                    </a:ext>
                  </a:extLst>
                </p14:cNvPr>
                <p14:cNvContentPartPr/>
                <p14:nvPr/>
              </p14:nvContentPartPr>
              <p14:xfrm>
                <a:off x="3465499" y="5147760"/>
                <a:ext cx="462240" cy="154440"/>
              </p14:xfrm>
            </p:contentPart>
          </mc:Choice>
          <mc:Fallback>
            <p:pic>
              <p:nvPicPr>
                <p:cNvPr id="313" name="Freihand 312">
                  <a:extLst>
                    <a:ext uri="{FF2B5EF4-FFF2-40B4-BE49-F238E27FC236}">
                      <a16:creationId xmlns:a16="http://schemas.microsoft.com/office/drawing/2014/main" id="{9EF53D13-0179-4008-9C92-2D3C8416000A}"/>
                    </a:ext>
                  </a:extLst>
                </p:cNvPr>
                <p:cNvPicPr/>
                <p:nvPr/>
              </p:nvPicPr>
              <p:blipFill>
                <a:blip r:embed="rId193"/>
                <a:stretch>
                  <a:fillRect/>
                </a:stretch>
              </p:blipFill>
              <p:spPr>
                <a:xfrm>
                  <a:off x="3461179" y="5143440"/>
                  <a:ext cx="470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14" name="Freihand 313">
                  <a:extLst>
                    <a:ext uri="{FF2B5EF4-FFF2-40B4-BE49-F238E27FC236}">
                      <a16:creationId xmlns:a16="http://schemas.microsoft.com/office/drawing/2014/main" id="{1FCB7196-1693-45C4-A61B-BD9D012DB250}"/>
                    </a:ext>
                  </a:extLst>
                </p14:cNvPr>
                <p14:cNvContentPartPr/>
                <p14:nvPr/>
              </p14:nvContentPartPr>
              <p14:xfrm>
                <a:off x="3828019" y="5124360"/>
                <a:ext cx="24840" cy="3960"/>
              </p14:xfrm>
            </p:contentPart>
          </mc:Choice>
          <mc:Fallback>
            <p:pic>
              <p:nvPicPr>
                <p:cNvPr id="314" name="Freihand 313">
                  <a:extLst>
                    <a:ext uri="{FF2B5EF4-FFF2-40B4-BE49-F238E27FC236}">
                      <a16:creationId xmlns:a16="http://schemas.microsoft.com/office/drawing/2014/main" id="{1FCB7196-1693-45C4-A61B-BD9D012DB250}"/>
                    </a:ext>
                  </a:extLst>
                </p:cNvPr>
                <p:cNvPicPr/>
                <p:nvPr/>
              </p:nvPicPr>
              <p:blipFill>
                <a:blip r:embed="rId195"/>
                <a:stretch>
                  <a:fillRect/>
                </a:stretch>
              </p:blipFill>
              <p:spPr>
                <a:xfrm>
                  <a:off x="3823699" y="5120040"/>
                  <a:ext cx="33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15" name="Freihand 314">
                  <a:extLst>
                    <a:ext uri="{FF2B5EF4-FFF2-40B4-BE49-F238E27FC236}">
                      <a16:creationId xmlns:a16="http://schemas.microsoft.com/office/drawing/2014/main" id="{F955F923-284B-42BE-85FA-A61BABC9BE9B}"/>
                    </a:ext>
                  </a:extLst>
                </p14:cNvPr>
                <p14:cNvContentPartPr/>
                <p14:nvPr/>
              </p14:nvContentPartPr>
              <p14:xfrm>
                <a:off x="4054459" y="5299680"/>
                <a:ext cx="360" cy="360"/>
              </p14:xfrm>
            </p:contentPart>
          </mc:Choice>
          <mc:Fallback>
            <p:pic>
              <p:nvPicPr>
                <p:cNvPr id="315" name="Freihand 314">
                  <a:extLst>
                    <a:ext uri="{FF2B5EF4-FFF2-40B4-BE49-F238E27FC236}">
                      <a16:creationId xmlns:a16="http://schemas.microsoft.com/office/drawing/2014/main" id="{F955F923-284B-42BE-85FA-A61BABC9BE9B}"/>
                    </a:ext>
                  </a:extLst>
                </p:cNvPr>
                <p:cNvPicPr/>
                <p:nvPr/>
              </p:nvPicPr>
              <p:blipFill>
                <a:blip r:embed="rId42"/>
                <a:stretch>
                  <a:fillRect/>
                </a:stretch>
              </p:blipFill>
              <p:spPr>
                <a:xfrm>
                  <a:off x="4050139" y="5295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16" name="Freihand 315">
                  <a:extLst>
                    <a:ext uri="{FF2B5EF4-FFF2-40B4-BE49-F238E27FC236}">
                      <a16:creationId xmlns:a16="http://schemas.microsoft.com/office/drawing/2014/main" id="{92ECEA58-7CC2-4D45-ADE0-A92F9F7F4BCD}"/>
                    </a:ext>
                  </a:extLst>
                </p14:cNvPr>
                <p14:cNvContentPartPr/>
                <p14:nvPr/>
              </p14:nvContentPartPr>
              <p14:xfrm>
                <a:off x="4061299" y="5212560"/>
                <a:ext cx="195840" cy="231480"/>
              </p14:xfrm>
            </p:contentPart>
          </mc:Choice>
          <mc:Fallback>
            <p:pic>
              <p:nvPicPr>
                <p:cNvPr id="316" name="Freihand 315">
                  <a:extLst>
                    <a:ext uri="{FF2B5EF4-FFF2-40B4-BE49-F238E27FC236}">
                      <a16:creationId xmlns:a16="http://schemas.microsoft.com/office/drawing/2014/main" id="{92ECEA58-7CC2-4D45-ADE0-A92F9F7F4BCD}"/>
                    </a:ext>
                  </a:extLst>
                </p:cNvPr>
                <p:cNvPicPr/>
                <p:nvPr/>
              </p:nvPicPr>
              <p:blipFill>
                <a:blip r:embed="rId198"/>
                <a:stretch>
                  <a:fillRect/>
                </a:stretch>
              </p:blipFill>
              <p:spPr>
                <a:xfrm>
                  <a:off x="4056979" y="5208240"/>
                  <a:ext cx="204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7" name="Freihand 316">
                  <a:extLst>
                    <a:ext uri="{FF2B5EF4-FFF2-40B4-BE49-F238E27FC236}">
                      <a16:creationId xmlns:a16="http://schemas.microsoft.com/office/drawing/2014/main" id="{EDD3633F-3258-4CF8-AD56-515882D2F8A8}"/>
                    </a:ext>
                  </a:extLst>
                </p14:cNvPr>
                <p14:cNvContentPartPr/>
                <p14:nvPr/>
              </p14:nvContentPartPr>
              <p14:xfrm>
                <a:off x="4266499" y="5190240"/>
                <a:ext cx="223920" cy="87840"/>
              </p14:xfrm>
            </p:contentPart>
          </mc:Choice>
          <mc:Fallback>
            <p:pic>
              <p:nvPicPr>
                <p:cNvPr id="317" name="Freihand 316">
                  <a:extLst>
                    <a:ext uri="{FF2B5EF4-FFF2-40B4-BE49-F238E27FC236}">
                      <a16:creationId xmlns:a16="http://schemas.microsoft.com/office/drawing/2014/main" id="{EDD3633F-3258-4CF8-AD56-515882D2F8A8}"/>
                    </a:ext>
                  </a:extLst>
                </p:cNvPr>
                <p:cNvPicPr/>
                <p:nvPr/>
              </p:nvPicPr>
              <p:blipFill>
                <a:blip r:embed="rId200"/>
                <a:stretch>
                  <a:fillRect/>
                </a:stretch>
              </p:blipFill>
              <p:spPr>
                <a:xfrm>
                  <a:off x="4262179" y="5185920"/>
                  <a:ext cx="232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18" name="Freihand 317">
                  <a:extLst>
                    <a:ext uri="{FF2B5EF4-FFF2-40B4-BE49-F238E27FC236}">
                      <a16:creationId xmlns:a16="http://schemas.microsoft.com/office/drawing/2014/main" id="{A6FC2690-C768-4D81-B360-55218DC55B05}"/>
                    </a:ext>
                  </a:extLst>
                </p14:cNvPr>
                <p14:cNvContentPartPr/>
                <p14:nvPr/>
              </p14:nvContentPartPr>
              <p14:xfrm>
                <a:off x="4549819" y="5172600"/>
                <a:ext cx="231480" cy="188280"/>
              </p14:xfrm>
            </p:contentPart>
          </mc:Choice>
          <mc:Fallback>
            <p:pic>
              <p:nvPicPr>
                <p:cNvPr id="318" name="Freihand 317">
                  <a:extLst>
                    <a:ext uri="{FF2B5EF4-FFF2-40B4-BE49-F238E27FC236}">
                      <a16:creationId xmlns:a16="http://schemas.microsoft.com/office/drawing/2014/main" id="{A6FC2690-C768-4D81-B360-55218DC55B05}"/>
                    </a:ext>
                  </a:extLst>
                </p:cNvPr>
                <p:cNvPicPr/>
                <p:nvPr/>
              </p:nvPicPr>
              <p:blipFill>
                <a:blip r:embed="rId202"/>
                <a:stretch>
                  <a:fillRect/>
                </a:stretch>
              </p:blipFill>
              <p:spPr>
                <a:xfrm>
                  <a:off x="4545499" y="5168280"/>
                  <a:ext cx="240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19" name="Freihand 318">
                  <a:extLst>
                    <a:ext uri="{FF2B5EF4-FFF2-40B4-BE49-F238E27FC236}">
                      <a16:creationId xmlns:a16="http://schemas.microsoft.com/office/drawing/2014/main" id="{AC3319D0-DAC7-423F-A63C-7A6FDE2DD7E7}"/>
                    </a:ext>
                  </a:extLst>
                </p14:cNvPr>
                <p14:cNvContentPartPr/>
                <p14:nvPr/>
              </p14:nvContentPartPr>
              <p14:xfrm>
                <a:off x="4598779" y="5112480"/>
                <a:ext cx="80640" cy="20160"/>
              </p14:xfrm>
            </p:contentPart>
          </mc:Choice>
          <mc:Fallback>
            <p:pic>
              <p:nvPicPr>
                <p:cNvPr id="319" name="Freihand 318">
                  <a:extLst>
                    <a:ext uri="{FF2B5EF4-FFF2-40B4-BE49-F238E27FC236}">
                      <a16:creationId xmlns:a16="http://schemas.microsoft.com/office/drawing/2014/main" id="{AC3319D0-DAC7-423F-A63C-7A6FDE2DD7E7}"/>
                    </a:ext>
                  </a:extLst>
                </p:cNvPr>
                <p:cNvPicPr/>
                <p:nvPr/>
              </p:nvPicPr>
              <p:blipFill>
                <a:blip r:embed="rId204"/>
                <a:stretch>
                  <a:fillRect/>
                </a:stretch>
              </p:blipFill>
              <p:spPr>
                <a:xfrm>
                  <a:off x="4594459" y="5108160"/>
                  <a:ext cx="8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20" name="Freihand 319">
                  <a:extLst>
                    <a:ext uri="{FF2B5EF4-FFF2-40B4-BE49-F238E27FC236}">
                      <a16:creationId xmlns:a16="http://schemas.microsoft.com/office/drawing/2014/main" id="{6C3C44C8-B527-482E-BDE9-144ED3F6CF7E}"/>
                    </a:ext>
                  </a:extLst>
                </p14:cNvPr>
                <p14:cNvContentPartPr/>
                <p14:nvPr/>
              </p14:nvContentPartPr>
              <p14:xfrm>
                <a:off x="4946539" y="5150640"/>
                <a:ext cx="262440" cy="116280"/>
              </p14:xfrm>
            </p:contentPart>
          </mc:Choice>
          <mc:Fallback>
            <p:pic>
              <p:nvPicPr>
                <p:cNvPr id="320" name="Freihand 319">
                  <a:extLst>
                    <a:ext uri="{FF2B5EF4-FFF2-40B4-BE49-F238E27FC236}">
                      <a16:creationId xmlns:a16="http://schemas.microsoft.com/office/drawing/2014/main" id="{6C3C44C8-B527-482E-BDE9-144ED3F6CF7E}"/>
                    </a:ext>
                  </a:extLst>
                </p:cNvPr>
                <p:cNvPicPr/>
                <p:nvPr/>
              </p:nvPicPr>
              <p:blipFill>
                <a:blip r:embed="rId206"/>
                <a:stretch>
                  <a:fillRect/>
                </a:stretch>
              </p:blipFill>
              <p:spPr>
                <a:xfrm>
                  <a:off x="4942219" y="5146320"/>
                  <a:ext cx="271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37" name="Freihand 336">
                  <a:extLst>
                    <a:ext uri="{FF2B5EF4-FFF2-40B4-BE49-F238E27FC236}">
                      <a16:creationId xmlns:a16="http://schemas.microsoft.com/office/drawing/2014/main" id="{3EE8B102-AB54-430F-BADB-DAF783043D8A}"/>
                    </a:ext>
                  </a:extLst>
                </p14:cNvPr>
                <p14:cNvContentPartPr/>
                <p14:nvPr/>
              </p14:nvContentPartPr>
              <p14:xfrm>
                <a:off x="738859" y="5567520"/>
                <a:ext cx="14040" cy="104400"/>
              </p14:xfrm>
            </p:contentPart>
          </mc:Choice>
          <mc:Fallback>
            <p:pic>
              <p:nvPicPr>
                <p:cNvPr id="337" name="Freihand 336">
                  <a:extLst>
                    <a:ext uri="{FF2B5EF4-FFF2-40B4-BE49-F238E27FC236}">
                      <a16:creationId xmlns:a16="http://schemas.microsoft.com/office/drawing/2014/main" id="{3EE8B102-AB54-430F-BADB-DAF783043D8A}"/>
                    </a:ext>
                  </a:extLst>
                </p:cNvPr>
                <p:cNvPicPr/>
                <p:nvPr/>
              </p:nvPicPr>
              <p:blipFill>
                <a:blip r:embed="rId208"/>
                <a:stretch>
                  <a:fillRect/>
                </a:stretch>
              </p:blipFill>
              <p:spPr>
                <a:xfrm>
                  <a:off x="734539" y="5563200"/>
                  <a:ext cx="22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38" name="Freihand 337">
                  <a:extLst>
                    <a:ext uri="{FF2B5EF4-FFF2-40B4-BE49-F238E27FC236}">
                      <a16:creationId xmlns:a16="http://schemas.microsoft.com/office/drawing/2014/main" id="{39D3B3B3-B518-4F1E-B6A4-FC53C0001D33}"/>
                    </a:ext>
                  </a:extLst>
                </p14:cNvPr>
                <p14:cNvContentPartPr/>
                <p14:nvPr/>
              </p14:nvContentPartPr>
              <p14:xfrm>
                <a:off x="717979" y="5564280"/>
                <a:ext cx="121320" cy="4680"/>
              </p14:xfrm>
            </p:contentPart>
          </mc:Choice>
          <mc:Fallback>
            <p:pic>
              <p:nvPicPr>
                <p:cNvPr id="338" name="Freihand 337">
                  <a:extLst>
                    <a:ext uri="{FF2B5EF4-FFF2-40B4-BE49-F238E27FC236}">
                      <a16:creationId xmlns:a16="http://schemas.microsoft.com/office/drawing/2014/main" id="{39D3B3B3-B518-4F1E-B6A4-FC53C0001D33}"/>
                    </a:ext>
                  </a:extLst>
                </p:cNvPr>
                <p:cNvPicPr/>
                <p:nvPr/>
              </p:nvPicPr>
              <p:blipFill>
                <a:blip r:embed="rId210"/>
                <a:stretch>
                  <a:fillRect/>
                </a:stretch>
              </p:blipFill>
              <p:spPr>
                <a:xfrm>
                  <a:off x="713659" y="5559960"/>
                  <a:ext cx="129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39" name="Freihand 338">
                  <a:extLst>
                    <a:ext uri="{FF2B5EF4-FFF2-40B4-BE49-F238E27FC236}">
                      <a16:creationId xmlns:a16="http://schemas.microsoft.com/office/drawing/2014/main" id="{B3B9ECE7-A661-4FD5-B2DA-90658D5C0FEC}"/>
                    </a:ext>
                  </a:extLst>
                </p14:cNvPr>
                <p14:cNvContentPartPr/>
                <p14:nvPr/>
              </p14:nvContentPartPr>
              <p14:xfrm>
                <a:off x="717979" y="5609640"/>
                <a:ext cx="110880" cy="87120"/>
              </p14:xfrm>
            </p:contentPart>
          </mc:Choice>
          <mc:Fallback>
            <p:pic>
              <p:nvPicPr>
                <p:cNvPr id="339" name="Freihand 338">
                  <a:extLst>
                    <a:ext uri="{FF2B5EF4-FFF2-40B4-BE49-F238E27FC236}">
                      <a16:creationId xmlns:a16="http://schemas.microsoft.com/office/drawing/2014/main" id="{B3B9ECE7-A661-4FD5-B2DA-90658D5C0FEC}"/>
                    </a:ext>
                  </a:extLst>
                </p:cNvPr>
                <p:cNvPicPr/>
                <p:nvPr/>
              </p:nvPicPr>
              <p:blipFill>
                <a:blip r:embed="rId212"/>
                <a:stretch>
                  <a:fillRect/>
                </a:stretch>
              </p:blipFill>
              <p:spPr>
                <a:xfrm>
                  <a:off x="713659" y="5605320"/>
                  <a:ext cx="119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40" name="Freihand 339">
                  <a:extLst>
                    <a:ext uri="{FF2B5EF4-FFF2-40B4-BE49-F238E27FC236}">
                      <a16:creationId xmlns:a16="http://schemas.microsoft.com/office/drawing/2014/main" id="{A0A80E46-B1D2-4657-A469-29BBA230EE0C}"/>
                    </a:ext>
                  </a:extLst>
                </p14:cNvPr>
                <p14:cNvContentPartPr/>
                <p14:nvPr/>
              </p14:nvContentPartPr>
              <p14:xfrm>
                <a:off x="830299" y="5619360"/>
                <a:ext cx="161640" cy="58680"/>
              </p14:xfrm>
            </p:contentPart>
          </mc:Choice>
          <mc:Fallback>
            <p:pic>
              <p:nvPicPr>
                <p:cNvPr id="340" name="Freihand 339">
                  <a:extLst>
                    <a:ext uri="{FF2B5EF4-FFF2-40B4-BE49-F238E27FC236}">
                      <a16:creationId xmlns:a16="http://schemas.microsoft.com/office/drawing/2014/main" id="{A0A80E46-B1D2-4657-A469-29BBA230EE0C}"/>
                    </a:ext>
                  </a:extLst>
                </p:cNvPr>
                <p:cNvPicPr/>
                <p:nvPr/>
              </p:nvPicPr>
              <p:blipFill>
                <a:blip r:embed="rId214"/>
                <a:stretch>
                  <a:fillRect/>
                </a:stretch>
              </p:blipFill>
              <p:spPr>
                <a:xfrm>
                  <a:off x="825979" y="5615040"/>
                  <a:ext cx="170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41" name="Freihand 340">
                  <a:extLst>
                    <a:ext uri="{FF2B5EF4-FFF2-40B4-BE49-F238E27FC236}">
                      <a16:creationId xmlns:a16="http://schemas.microsoft.com/office/drawing/2014/main" id="{34C1D1E5-6FD7-4D4B-A305-09EA745CAE4E}"/>
                    </a:ext>
                  </a:extLst>
                </p14:cNvPr>
                <p14:cNvContentPartPr/>
                <p14:nvPr/>
              </p14:nvContentPartPr>
              <p14:xfrm>
                <a:off x="978259" y="5567160"/>
                <a:ext cx="16920" cy="6840"/>
              </p14:xfrm>
            </p:contentPart>
          </mc:Choice>
          <mc:Fallback>
            <p:pic>
              <p:nvPicPr>
                <p:cNvPr id="341" name="Freihand 340">
                  <a:extLst>
                    <a:ext uri="{FF2B5EF4-FFF2-40B4-BE49-F238E27FC236}">
                      <a16:creationId xmlns:a16="http://schemas.microsoft.com/office/drawing/2014/main" id="{34C1D1E5-6FD7-4D4B-A305-09EA745CAE4E}"/>
                    </a:ext>
                  </a:extLst>
                </p:cNvPr>
                <p:cNvPicPr/>
                <p:nvPr/>
              </p:nvPicPr>
              <p:blipFill>
                <a:blip r:embed="rId216"/>
                <a:stretch>
                  <a:fillRect/>
                </a:stretch>
              </p:blipFill>
              <p:spPr>
                <a:xfrm>
                  <a:off x="973939" y="5562840"/>
                  <a:ext cx="25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42" name="Freihand 341">
                  <a:extLst>
                    <a:ext uri="{FF2B5EF4-FFF2-40B4-BE49-F238E27FC236}">
                      <a16:creationId xmlns:a16="http://schemas.microsoft.com/office/drawing/2014/main" id="{5F74E7BF-9E94-4C30-AB96-35DB39A846F8}"/>
                    </a:ext>
                  </a:extLst>
                </p14:cNvPr>
                <p14:cNvContentPartPr/>
                <p14:nvPr/>
              </p14:nvContentPartPr>
              <p14:xfrm>
                <a:off x="1009219" y="5553120"/>
                <a:ext cx="104760" cy="104760"/>
              </p14:xfrm>
            </p:contentPart>
          </mc:Choice>
          <mc:Fallback>
            <p:pic>
              <p:nvPicPr>
                <p:cNvPr id="342" name="Freihand 341">
                  <a:extLst>
                    <a:ext uri="{FF2B5EF4-FFF2-40B4-BE49-F238E27FC236}">
                      <a16:creationId xmlns:a16="http://schemas.microsoft.com/office/drawing/2014/main" id="{5F74E7BF-9E94-4C30-AB96-35DB39A846F8}"/>
                    </a:ext>
                  </a:extLst>
                </p:cNvPr>
                <p:cNvPicPr/>
                <p:nvPr/>
              </p:nvPicPr>
              <p:blipFill>
                <a:blip r:embed="rId218"/>
                <a:stretch>
                  <a:fillRect/>
                </a:stretch>
              </p:blipFill>
              <p:spPr>
                <a:xfrm>
                  <a:off x="1004899" y="5548800"/>
                  <a:ext cx="113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43" name="Freihand 342">
                  <a:extLst>
                    <a:ext uri="{FF2B5EF4-FFF2-40B4-BE49-F238E27FC236}">
                      <a16:creationId xmlns:a16="http://schemas.microsoft.com/office/drawing/2014/main" id="{A5EA7803-3273-451C-9735-26CFE6F5E70C}"/>
                    </a:ext>
                  </a:extLst>
                </p14:cNvPr>
                <p14:cNvContentPartPr/>
                <p14:nvPr/>
              </p14:nvContentPartPr>
              <p14:xfrm>
                <a:off x="1063579" y="5598120"/>
                <a:ext cx="297360" cy="52920"/>
              </p14:xfrm>
            </p:contentPart>
          </mc:Choice>
          <mc:Fallback>
            <p:pic>
              <p:nvPicPr>
                <p:cNvPr id="343" name="Freihand 342">
                  <a:extLst>
                    <a:ext uri="{FF2B5EF4-FFF2-40B4-BE49-F238E27FC236}">
                      <a16:creationId xmlns:a16="http://schemas.microsoft.com/office/drawing/2014/main" id="{A5EA7803-3273-451C-9735-26CFE6F5E70C}"/>
                    </a:ext>
                  </a:extLst>
                </p:cNvPr>
                <p:cNvPicPr/>
                <p:nvPr/>
              </p:nvPicPr>
              <p:blipFill>
                <a:blip r:embed="rId220"/>
                <a:stretch>
                  <a:fillRect/>
                </a:stretch>
              </p:blipFill>
              <p:spPr>
                <a:xfrm>
                  <a:off x="1059259" y="5593800"/>
                  <a:ext cx="306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44" name="Freihand 343">
                  <a:extLst>
                    <a:ext uri="{FF2B5EF4-FFF2-40B4-BE49-F238E27FC236}">
                      <a16:creationId xmlns:a16="http://schemas.microsoft.com/office/drawing/2014/main" id="{F1DD5FD0-723C-4487-A6C5-1713DF9C073B}"/>
                    </a:ext>
                  </a:extLst>
                </p14:cNvPr>
                <p14:cNvContentPartPr/>
                <p14:nvPr/>
              </p14:nvContentPartPr>
              <p14:xfrm>
                <a:off x="1363819" y="5620440"/>
                <a:ext cx="166320" cy="29880"/>
              </p14:xfrm>
            </p:contentPart>
          </mc:Choice>
          <mc:Fallback>
            <p:pic>
              <p:nvPicPr>
                <p:cNvPr id="344" name="Freihand 343">
                  <a:extLst>
                    <a:ext uri="{FF2B5EF4-FFF2-40B4-BE49-F238E27FC236}">
                      <a16:creationId xmlns:a16="http://schemas.microsoft.com/office/drawing/2014/main" id="{F1DD5FD0-723C-4487-A6C5-1713DF9C073B}"/>
                    </a:ext>
                  </a:extLst>
                </p:cNvPr>
                <p:cNvPicPr/>
                <p:nvPr/>
              </p:nvPicPr>
              <p:blipFill>
                <a:blip r:embed="rId222"/>
                <a:stretch>
                  <a:fillRect/>
                </a:stretch>
              </p:blipFill>
              <p:spPr>
                <a:xfrm>
                  <a:off x="1359499" y="5616120"/>
                  <a:ext cx="174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45" name="Freihand 344">
                  <a:extLst>
                    <a:ext uri="{FF2B5EF4-FFF2-40B4-BE49-F238E27FC236}">
                      <a16:creationId xmlns:a16="http://schemas.microsoft.com/office/drawing/2014/main" id="{D72798E7-A4B5-4ED3-BB7D-C196FC38FF85}"/>
                    </a:ext>
                  </a:extLst>
                </p14:cNvPr>
                <p14:cNvContentPartPr/>
                <p14:nvPr/>
              </p14:nvContentPartPr>
              <p14:xfrm>
                <a:off x="1561459" y="5600640"/>
                <a:ext cx="129240" cy="43920"/>
              </p14:xfrm>
            </p:contentPart>
          </mc:Choice>
          <mc:Fallback>
            <p:pic>
              <p:nvPicPr>
                <p:cNvPr id="345" name="Freihand 344">
                  <a:extLst>
                    <a:ext uri="{FF2B5EF4-FFF2-40B4-BE49-F238E27FC236}">
                      <a16:creationId xmlns:a16="http://schemas.microsoft.com/office/drawing/2014/main" id="{D72798E7-A4B5-4ED3-BB7D-C196FC38FF85}"/>
                    </a:ext>
                  </a:extLst>
                </p:cNvPr>
                <p:cNvPicPr/>
                <p:nvPr/>
              </p:nvPicPr>
              <p:blipFill>
                <a:blip r:embed="rId224"/>
                <a:stretch>
                  <a:fillRect/>
                </a:stretch>
              </p:blipFill>
              <p:spPr>
                <a:xfrm>
                  <a:off x="1557139" y="5596320"/>
                  <a:ext cx="137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47" name="Freihand 346">
                  <a:extLst>
                    <a:ext uri="{FF2B5EF4-FFF2-40B4-BE49-F238E27FC236}">
                      <a16:creationId xmlns:a16="http://schemas.microsoft.com/office/drawing/2014/main" id="{8CD37D03-4BE4-4BF5-9F93-6F299333CA9F}"/>
                    </a:ext>
                  </a:extLst>
                </p14:cNvPr>
                <p14:cNvContentPartPr/>
                <p14:nvPr/>
              </p14:nvContentPartPr>
              <p14:xfrm>
                <a:off x="1798339" y="5601000"/>
                <a:ext cx="212400" cy="60120"/>
              </p14:xfrm>
            </p:contentPart>
          </mc:Choice>
          <mc:Fallback>
            <p:pic>
              <p:nvPicPr>
                <p:cNvPr id="347" name="Freihand 346">
                  <a:extLst>
                    <a:ext uri="{FF2B5EF4-FFF2-40B4-BE49-F238E27FC236}">
                      <a16:creationId xmlns:a16="http://schemas.microsoft.com/office/drawing/2014/main" id="{8CD37D03-4BE4-4BF5-9F93-6F299333CA9F}"/>
                    </a:ext>
                  </a:extLst>
                </p:cNvPr>
                <p:cNvPicPr/>
                <p:nvPr/>
              </p:nvPicPr>
              <p:blipFill>
                <a:blip r:embed="rId226"/>
                <a:stretch>
                  <a:fillRect/>
                </a:stretch>
              </p:blipFill>
              <p:spPr>
                <a:xfrm>
                  <a:off x="1794019" y="5596680"/>
                  <a:ext cx="221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48" name="Freihand 347">
                  <a:extLst>
                    <a:ext uri="{FF2B5EF4-FFF2-40B4-BE49-F238E27FC236}">
                      <a16:creationId xmlns:a16="http://schemas.microsoft.com/office/drawing/2014/main" id="{EE3CE2CB-60A3-4716-A589-8C959744A0FE}"/>
                    </a:ext>
                  </a:extLst>
                </p14:cNvPr>
                <p14:cNvContentPartPr/>
                <p14:nvPr/>
              </p14:nvContentPartPr>
              <p14:xfrm>
                <a:off x="2060419" y="5528280"/>
                <a:ext cx="126360" cy="114120"/>
              </p14:xfrm>
            </p:contentPart>
          </mc:Choice>
          <mc:Fallback>
            <p:pic>
              <p:nvPicPr>
                <p:cNvPr id="348" name="Freihand 347">
                  <a:extLst>
                    <a:ext uri="{FF2B5EF4-FFF2-40B4-BE49-F238E27FC236}">
                      <a16:creationId xmlns:a16="http://schemas.microsoft.com/office/drawing/2014/main" id="{EE3CE2CB-60A3-4716-A589-8C959744A0FE}"/>
                    </a:ext>
                  </a:extLst>
                </p:cNvPr>
                <p:cNvPicPr/>
                <p:nvPr/>
              </p:nvPicPr>
              <p:blipFill>
                <a:blip r:embed="rId228"/>
                <a:stretch>
                  <a:fillRect/>
                </a:stretch>
              </p:blipFill>
              <p:spPr>
                <a:xfrm>
                  <a:off x="2056099" y="5523960"/>
                  <a:ext cx="135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50" name="Freihand 349">
                  <a:extLst>
                    <a:ext uri="{FF2B5EF4-FFF2-40B4-BE49-F238E27FC236}">
                      <a16:creationId xmlns:a16="http://schemas.microsoft.com/office/drawing/2014/main" id="{19998B49-4E63-40B4-A595-5208852CF265}"/>
                    </a:ext>
                  </a:extLst>
                </p14:cNvPr>
                <p14:cNvContentPartPr/>
                <p14:nvPr/>
              </p14:nvContentPartPr>
              <p14:xfrm>
                <a:off x="2340859" y="5539080"/>
                <a:ext cx="274680" cy="81720"/>
              </p14:xfrm>
            </p:contentPart>
          </mc:Choice>
          <mc:Fallback>
            <p:pic>
              <p:nvPicPr>
                <p:cNvPr id="350" name="Freihand 349">
                  <a:extLst>
                    <a:ext uri="{FF2B5EF4-FFF2-40B4-BE49-F238E27FC236}">
                      <a16:creationId xmlns:a16="http://schemas.microsoft.com/office/drawing/2014/main" id="{19998B49-4E63-40B4-A595-5208852CF265}"/>
                    </a:ext>
                  </a:extLst>
                </p:cNvPr>
                <p:cNvPicPr/>
                <p:nvPr/>
              </p:nvPicPr>
              <p:blipFill>
                <a:blip r:embed="rId230"/>
                <a:stretch>
                  <a:fillRect/>
                </a:stretch>
              </p:blipFill>
              <p:spPr>
                <a:xfrm>
                  <a:off x="2336539" y="5534760"/>
                  <a:ext cx="283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51" name="Freihand 350">
                  <a:extLst>
                    <a:ext uri="{FF2B5EF4-FFF2-40B4-BE49-F238E27FC236}">
                      <a16:creationId xmlns:a16="http://schemas.microsoft.com/office/drawing/2014/main" id="{6164F1E6-3266-4C2E-84B4-99AD39B52715}"/>
                    </a:ext>
                  </a:extLst>
                </p14:cNvPr>
                <p14:cNvContentPartPr/>
                <p14:nvPr/>
              </p14:nvContentPartPr>
              <p14:xfrm>
                <a:off x="2700499" y="5508840"/>
                <a:ext cx="98640" cy="105480"/>
              </p14:xfrm>
            </p:contentPart>
          </mc:Choice>
          <mc:Fallback>
            <p:pic>
              <p:nvPicPr>
                <p:cNvPr id="351" name="Freihand 350">
                  <a:extLst>
                    <a:ext uri="{FF2B5EF4-FFF2-40B4-BE49-F238E27FC236}">
                      <a16:creationId xmlns:a16="http://schemas.microsoft.com/office/drawing/2014/main" id="{6164F1E6-3266-4C2E-84B4-99AD39B52715}"/>
                    </a:ext>
                  </a:extLst>
                </p:cNvPr>
                <p:cNvPicPr/>
                <p:nvPr/>
              </p:nvPicPr>
              <p:blipFill>
                <a:blip r:embed="rId232"/>
                <a:stretch>
                  <a:fillRect/>
                </a:stretch>
              </p:blipFill>
              <p:spPr>
                <a:xfrm>
                  <a:off x="2696179" y="5504520"/>
                  <a:ext cx="10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52" name="Freihand 351">
                  <a:extLst>
                    <a:ext uri="{FF2B5EF4-FFF2-40B4-BE49-F238E27FC236}">
                      <a16:creationId xmlns:a16="http://schemas.microsoft.com/office/drawing/2014/main" id="{2AACD657-69BF-4132-8800-BBFC1CA5BBAB}"/>
                    </a:ext>
                  </a:extLst>
                </p14:cNvPr>
                <p14:cNvContentPartPr/>
                <p14:nvPr/>
              </p14:nvContentPartPr>
              <p14:xfrm>
                <a:off x="2710219" y="5567520"/>
                <a:ext cx="64800" cy="7560"/>
              </p14:xfrm>
            </p:contentPart>
          </mc:Choice>
          <mc:Fallback>
            <p:pic>
              <p:nvPicPr>
                <p:cNvPr id="352" name="Freihand 351">
                  <a:extLst>
                    <a:ext uri="{FF2B5EF4-FFF2-40B4-BE49-F238E27FC236}">
                      <a16:creationId xmlns:a16="http://schemas.microsoft.com/office/drawing/2014/main" id="{2AACD657-69BF-4132-8800-BBFC1CA5BBAB}"/>
                    </a:ext>
                  </a:extLst>
                </p:cNvPr>
                <p:cNvPicPr/>
                <p:nvPr/>
              </p:nvPicPr>
              <p:blipFill>
                <a:blip r:embed="rId234"/>
                <a:stretch>
                  <a:fillRect/>
                </a:stretch>
              </p:blipFill>
              <p:spPr>
                <a:xfrm>
                  <a:off x="2705899" y="5563200"/>
                  <a:ext cx="73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53" name="Freihand 352">
                  <a:extLst>
                    <a:ext uri="{FF2B5EF4-FFF2-40B4-BE49-F238E27FC236}">
                      <a16:creationId xmlns:a16="http://schemas.microsoft.com/office/drawing/2014/main" id="{57825A07-7479-45A9-AA98-9E25973C089B}"/>
                    </a:ext>
                  </a:extLst>
                </p14:cNvPr>
                <p14:cNvContentPartPr/>
                <p14:nvPr/>
              </p14:nvContentPartPr>
              <p14:xfrm>
                <a:off x="2821459" y="5574720"/>
                <a:ext cx="137160" cy="33120"/>
              </p14:xfrm>
            </p:contentPart>
          </mc:Choice>
          <mc:Fallback>
            <p:pic>
              <p:nvPicPr>
                <p:cNvPr id="353" name="Freihand 352">
                  <a:extLst>
                    <a:ext uri="{FF2B5EF4-FFF2-40B4-BE49-F238E27FC236}">
                      <a16:creationId xmlns:a16="http://schemas.microsoft.com/office/drawing/2014/main" id="{57825A07-7479-45A9-AA98-9E25973C089B}"/>
                    </a:ext>
                  </a:extLst>
                </p:cNvPr>
                <p:cNvPicPr/>
                <p:nvPr/>
              </p:nvPicPr>
              <p:blipFill>
                <a:blip r:embed="rId236"/>
                <a:stretch>
                  <a:fillRect/>
                </a:stretch>
              </p:blipFill>
              <p:spPr>
                <a:xfrm>
                  <a:off x="2817139" y="5570400"/>
                  <a:ext cx="145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54" name="Freihand 353">
                  <a:extLst>
                    <a:ext uri="{FF2B5EF4-FFF2-40B4-BE49-F238E27FC236}">
                      <a16:creationId xmlns:a16="http://schemas.microsoft.com/office/drawing/2014/main" id="{2EDCFC5B-B850-4031-9237-A7EAF673073C}"/>
                    </a:ext>
                  </a:extLst>
                </p14:cNvPr>
                <p14:cNvContentPartPr/>
                <p14:nvPr/>
              </p14:nvContentPartPr>
              <p14:xfrm>
                <a:off x="2955739" y="5527200"/>
                <a:ext cx="121680" cy="81000"/>
              </p14:xfrm>
            </p:contentPart>
          </mc:Choice>
          <mc:Fallback>
            <p:pic>
              <p:nvPicPr>
                <p:cNvPr id="354" name="Freihand 353">
                  <a:extLst>
                    <a:ext uri="{FF2B5EF4-FFF2-40B4-BE49-F238E27FC236}">
                      <a16:creationId xmlns:a16="http://schemas.microsoft.com/office/drawing/2014/main" id="{2EDCFC5B-B850-4031-9237-A7EAF673073C}"/>
                    </a:ext>
                  </a:extLst>
                </p:cNvPr>
                <p:cNvPicPr/>
                <p:nvPr/>
              </p:nvPicPr>
              <p:blipFill>
                <a:blip r:embed="rId238"/>
                <a:stretch>
                  <a:fillRect/>
                </a:stretch>
              </p:blipFill>
              <p:spPr>
                <a:xfrm>
                  <a:off x="2951419" y="5522880"/>
                  <a:ext cx="130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55" name="Freihand 354">
                  <a:extLst>
                    <a:ext uri="{FF2B5EF4-FFF2-40B4-BE49-F238E27FC236}">
                      <a16:creationId xmlns:a16="http://schemas.microsoft.com/office/drawing/2014/main" id="{6B69F813-DFFD-4CF1-B42A-E71B7D25D4C5}"/>
                    </a:ext>
                  </a:extLst>
                </p14:cNvPr>
                <p14:cNvContentPartPr/>
                <p14:nvPr/>
              </p14:nvContentPartPr>
              <p14:xfrm>
                <a:off x="3089659" y="5547000"/>
                <a:ext cx="87480" cy="34560"/>
              </p14:xfrm>
            </p:contentPart>
          </mc:Choice>
          <mc:Fallback>
            <p:pic>
              <p:nvPicPr>
                <p:cNvPr id="355" name="Freihand 354">
                  <a:extLst>
                    <a:ext uri="{FF2B5EF4-FFF2-40B4-BE49-F238E27FC236}">
                      <a16:creationId xmlns:a16="http://schemas.microsoft.com/office/drawing/2014/main" id="{6B69F813-DFFD-4CF1-B42A-E71B7D25D4C5}"/>
                    </a:ext>
                  </a:extLst>
                </p:cNvPr>
                <p:cNvPicPr/>
                <p:nvPr/>
              </p:nvPicPr>
              <p:blipFill>
                <a:blip r:embed="rId240"/>
                <a:stretch>
                  <a:fillRect/>
                </a:stretch>
              </p:blipFill>
              <p:spPr>
                <a:xfrm>
                  <a:off x="3085339" y="5542680"/>
                  <a:ext cx="96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56" name="Freihand 355">
                  <a:extLst>
                    <a:ext uri="{FF2B5EF4-FFF2-40B4-BE49-F238E27FC236}">
                      <a16:creationId xmlns:a16="http://schemas.microsoft.com/office/drawing/2014/main" id="{759DBF87-3757-4F45-B239-B0B3A6C5E325}"/>
                    </a:ext>
                  </a:extLst>
                </p14:cNvPr>
                <p14:cNvContentPartPr/>
                <p14:nvPr/>
              </p14:nvContentPartPr>
              <p14:xfrm>
                <a:off x="3232939" y="5482920"/>
                <a:ext cx="159120" cy="124200"/>
              </p14:xfrm>
            </p:contentPart>
          </mc:Choice>
          <mc:Fallback>
            <p:pic>
              <p:nvPicPr>
                <p:cNvPr id="356" name="Freihand 355">
                  <a:extLst>
                    <a:ext uri="{FF2B5EF4-FFF2-40B4-BE49-F238E27FC236}">
                      <a16:creationId xmlns:a16="http://schemas.microsoft.com/office/drawing/2014/main" id="{759DBF87-3757-4F45-B239-B0B3A6C5E325}"/>
                    </a:ext>
                  </a:extLst>
                </p:cNvPr>
                <p:cNvPicPr/>
                <p:nvPr/>
              </p:nvPicPr>
              <p:blipFill>
                <a:blip r:embed="rId242"/>
                <a:stretch>
                  <a:fillRect/>
                </a:stretch>
              </p:blipFill>
              <p:spPr>
                <a:xfrm>
                  <a:off x="3228619" y="5478600"/>
                  <a:ext cx="167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57" name="Freihand 356">
                  <a:extLst>
                    <a:ext uri="{FF2B5EF4-FFF2-40B4-BE49-F238E27FC236}">
                      <a16:creationId xmlns:a16="http://schemas.microsoft.com/office/drawing/2014/main" id="{D0116B98-DF42-4E5C-B92D-8BE427E2509D}"/>
                    </a:ext>
                  </a:extLst>
                </p14:cNvPr>
                <p14:cNvContentPartPr/>
                <p14:nvPr/>
              </p14:nvContentPartPr>
              <p14:xfrm>
                <a:off x="3199459" y="5517480"/>
                <a:ext cx="137160" cy="10440"/>
              </p14:xfrm>
            </p:contentPart>
          </mc:Choice>
          <mc:Fallback>
            <p:pic>
              <p:nvPicPr>
                <p:cNvPr id="357" name="Freihand 356">
                  <a:extLst>
                    <a:ext uri="{FF2B5EF4-FFF2-40B4-BE49-F238E27FC236}">
                      <a16:creationId xmlns:a16="http://schemas.microsoft.com/office/drawing/2014/main" id="{D0116B98-DF42-4E5C-B92D-8BE427E2509D}"/>
                    </a:ext>
                  </a:extLst>
                </p:cNvPr>
                <p:cNvPicPr/>
                <p:nvPr/>
              </p:nvPicPr>
              <p:blipFill>
                <a:blip r:embed="rId244"/>
                <a:stretch>
                  <a:fillRect/>
                </a:stretch>
              </p:blipFill>
              <p:spPr>
                <a:xfrm>
                  <a:off x="3195139" y="5513160"/>
                  <a:ext cx="145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8" name="Freihand 357">
                  <a:extLst>
                    <a:ext uri="{FF2B5EF4-FFF2-40B4-BE49-F238E27FC236}">
                      <a16:creationId xmlns:a16="http://schemas.microsoft.com/office/drawing/2014/main" id="{17DCDD97-4F33-498A-8A56-0F9BD08D6338}"/>
                    </a:ext>
                  </a:extLst>
                </p14:cNvPr>
                <p14:cNvContentPartPr/>
                <p14:nvPr/>
              </p14:nvContentPartPr>
              <p14:xfrm>
                <a:off x="3466579" y="5441160"/>
                <a:ext cx="63000" cy="140760"/>
              </p14:xfrm>
            </p:contentPart>
          </mc:Choice>
          <mc:Fallback>
            <p:pic>
              <p:nvPicPr>
                <p:cNvPr id="358" name="Freihand 357">
                  <a:extLst>
                    <a:ext uri="{FF2B5EF4-FFF2-40B4-BE49-F238E27FC236}">
                      <a16:creationId xmlns:a16="http://schemas.microsoft.com/office/drawing/2014/main" id="{17DCDD97-4F33-498A-8A56-0F9BD08D6338}"/>
                    </a:ext>
                  </a:extLst>
                </p:cNvPr>
                <p:cNvPicPr/>
                <p:nvPr/>
              </p:nvPicPr>
              <p:blipFill>
                <a:blip r:embed="rId246"/>
                <a:stretch>
                  <a:fillRect/>
                </a:stretch>
              </p:blipFill>
              <p:spPr>
                <a:xfrm>
                  <a:off x="3462259" y="5436840"/>
                  <a:ext cx="71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60" name="Freihand 359">
                  <a:extLst>
                    <a:ext uri="{FF2B5EF4-FFF2-40B4-BE49-F238E27FC236}">
                      <a16:creationId xmlns:a16="http://schemas.microsoft.com/office/drawing/2014/main" id="{7CE08E0F-2306-496F-A51D-74C8E32CB43D}"/>
                    </a:ext>
                  </a:extLst>
                </p14:cNvPr>
                <p14:cNvContentPartPr/>
                <p14:nvPr/>
              </p14:nvContentPartPr>
              <p14:xfrm>
                <a:off x="3657739" y="5504160"/>
                <a:ext cx="14400" cy="86400"/>
              </p14:xfrm>
            </p:contentPart>
          </mc:Choice>
          <mc:Fallback>
            <p:pic>
              <p:nvPicPr>
                <p:cNvPr id="360" name="Freihand 359">
                  <a:extLst>
                    <a:ext uri="{FF2B5EF4-FFF2-40B4-BE49-F238E27FC236}">
                      <a16:creationId xmlns:a16="http://schemas.microsoft.com/office/drawing/2014/main" id="{7CE08E0F-2306-496F-A51D-74C8E32CB43D}"/>
                    </a:ext>
                  </a:extLst>
                </p:cNvPr>
                <p:cNvPicPr/>
                <p:nvPr/>
              </p:nvPicPr>
              <p:blipFill>
                <a:blip r:embed="rId248"/>
                <a:stretch>
                  <a:fillRect/>
                </a:stretch>
              </p:blipFill>
              <p:spPr>
                <a:xfrm>
                  <a:off x="3653419" y="5499840"/>
                  <a:ext cx="2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61" name="Freihand 360">
                  <a:extLst>
                    <a:ext uri="{FF2B5EF4-FFF2-40B4-BE49-F238E27FC236}">
                      <a16:creationId xmlns:a16="http://schemas.microsoft.com/office/drawing/2014/main" id="{E264F93E-848A-4117-888A-64F69E03C14C}"/>
                    </a:ext>
                  </a:extLst>
                </p14:cNvPr>
                <p14:cNvContentPartPr/>
                <p14:nvPr/>
              </p14:nvContentPartPr>
              <p14:xfrm>
                <a:off x="3580699" y="5413800"/>
                <a:ext cx="159840" cy="109080"/>
              </p14:xfrm>
            </p:contentPart>
          </mc:Choice>
          <mc:Fallback>
            <p:pic>
              <p:nvPicPr>
                <p:cNvPr id="361" name="Freihand 360">
                  <a:extLst>
                    <a:ext uri="{FF2B5EF4-FFF2-40B4-BE49-F238E27FC236}">
                      <a16:creationId xmlns:a16="http://schemas.microsoft.com/office/drawing/2014/main" id="{E264F93E-848A-4117-888A-64F69E03C14C}"/>
                    </a:ext>
                  </a:extLst>
                </p:cNvPr>
                <p:cNvPicPr/>
                <p:nvPr/>
              </p:nvPicPr>
              <p:blipFill>
                <a:blip r:embed="rId250"/>
                <a:stretch>
                  <a:fillRect/>
                </a:stretch>
              </p:blipFill>
              <p:spPr>
                <a:xfrm>
                  <a:off x="3576379" y="5409480"/>
                  <a:ext cx="168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63" name="Freihand 362">
                  <a:extLst>
                    <a:ext uri="{FF2B5EF4-FFF2-40B4-BE49-F238E27FC236}">
                      <a16:creationId xmlns:a16="http://schemas.microsoft.com/office/drawing/2014/main" id="{98CDE5B0-30D7-46CA-8DBC-4EA31734DC9D}"/>
                    </a:ext>
                  </a:extLst>
                </p14:cNvPr>
                <p14:cNvContentPartPr/>
                <p14:nvPr/>
              </p14:nvContentPartPr>
              <p14:xfrm>
                <a:off x="3866539" y="5561040"/>
                <a:ext cx="137880" cy="12240"/>
              </p14:xfrm>
            </p:contentPart>
          </mc:Choice>
          <mc:Fallback>
            <p:pic>
              <p:nvPicPr>
                <p:cNvPr id="363" name="Freihand 362">
                  <a:extLst>
                    <a:ext uri="{FF2B5EF4-FFF2-40B4-BE49-F238E27FC236}">
                      <a16:creationId xmlns:a16="http://schemas.microsoft.com/office/drawing/2014/main" id="{98CDE5B0-30D7-46CA-8DBC-4EA31734DC9D}"/>
                    </a:ext>
                  </a:extLst>
                </p:cNvPr>
                <p:cNvPicPr/>
                <p:nvPr/>
              </p:nvPicPr>
              <p:blipFill>
                <a:blip r:embed="rId252"/>
                <a:stretch>
                  <a:fillRect/>
                </a:stretch>
              </p:blipFill>
              <p:spPr>
                <a:xfrm>
                  <a:off x="3862219" y="5556720"/>
                  <a:ext cx="146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64" name="Freihand 363">
                  <a:extLst>
                    <a:ext uri="{FF2B5EF4-FFF2-40B4-BE49-F238E27FC236}">
                      <a16:creationId xmlns:a16="http://schemas.microsoft.com/office/drawing/2014/main" id="{175108FA-8F4D-45FD-BCBB-1C95882B9AD6}"/>
                    </a:ext>
                  </a:extLst>
                </p14:cNvPr>
                <p14:cNvContentPartPr/>
                <p14:nvPr/>
              </p14:nvContentPartPr>
              <p14:xfrm>
                <a:off x="4012339" y="5517840"/>
                <a:ext cx="91800" cy="93960"/>
              </p14:xfrm>
            </p:contentPart>
          </mc:Choice>
          <mc:Fallback>
            <p:pic>
              <p:nvPicPr>
                <p:cNvPr id="364" name="Freihand 363">
                  <a:extLst>
                    <a:ext uri="{FF2B5EF4-FFF2-40B4-BE49-F238E27FC236}">
                      <a16:creationId xmlns:a16="http://schemas.microsoft.com/office/drawing/2014/main" id="{175108FA-8F4D-45FD-BCBB-1C95882B9AD6}"/>
                    </a:ext>
                  </a:extLst>
                </p:cNvPr>
                <p:cNvPicPr/>
                <p:nvPr/>
              </p:nvPicPr>
              <p:blipFill>
                <a:blip r:embed="rId254"/>
                <a:stretch>
                  <a:fillRect/>
                </a:stretch>
              </p:blipFill>
              <p:spPr>
                <a:xfrm>
                  <a:off x="4008019" y="5513520"/>
                  <a:ext cx="100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65" name="Freihand 364">
                  <a:extLst>
                    <a:ext uri="{FF2B5EF4-FFF2-40B4-BE49-F238E27FC236}">
                      <a16:creationId xmlns:a16="http://schemas.microsoft.com/office/drawing/2014/main" id="{E0FEBB5E-5A0F-45CE-8D74-C53FE69ACAF6}"/>
                    </a:ext>
                  </a:extLst>
                </p14:cNvPr>
                <p14:cNvContentPartPr/>
                <p14:nvPr/>
              </p14:nvContentPartPr>
              <p14:xfrm>
                <a:off x="4261819" y="5468520"/>
                <a:ext cx="288360" cy="127440"/>
              </p14:xfrm>
            </p:contentPart>
          </mc:Choice>
          <mc:Fallback>
            <p:pic>
              <p:nvPicPr>
                <p:cNvPr id="365" name="Freihand 364">
                  <a:extLst>
                    <a:ext uri="{FF2B5EF4-FFF2-40B4-BE49-F238E27FC236}">
                      <a16:creationId xmlns:a16="http://schemas.microsoft.com/office/drawing/2014/main" id="{E0FEBB5E-5A0F-45CE-8D74-C53FE69ACAF6}"/>
                    </a:ext>
                  </a:extLst>
                </p:cNvPr>
                <p:cNvPicPr/>
                <p:nvPr/>
              </p:nvPicPr>
              <p:blipFill>
                <a:blip r:embed="rId256"/>
                <a:stretch>
                  <a:fillRect/>
                </a:stretch>
              </p:blipFill>
              <p:spPr>
                <a:xfrm>
                  <a:off x="4257499" y="5464200"/>
                  <a:ext cx="297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66" name="Freihand 365">
                  <a:extLst>
                    <a:ext uri="{FF2B5EF4-FFF2-40B4-BE49-F238E27FC236}">
                      <a16:creationId xmlns:a16="http://schemas.microsoft.com/office/drawing/2014/main" id="{8F9AD011-D0AF-4DEF-A834-6146F4183C44}"/>
                    </a:ext>
                  </a:extLst>
                </p14:cNvPr>
                <p14:cNvContentPartPr/>
                <p14:nvPr/>
              </p14:nvContentPartPr>
              <p14:xfrm>
                <a:off x="4515259" y="5443680"/>
                <a:ext cx="360" cy="360"/>
              </p14:xfrm>
            </p:contentPart>
          </mc:Choice>
          <mc:Fallback>
            <p:pic>
              <p:nvPicPr>
                <p:cNvPr id="366" name="Freihand 365">
                  <a:extLst>
                    <a:ext uri="{FF2B5EF4-FFF2-40B4-BE49-F238E27FC236}">
                      <a16:creationId xmlns:a16="http://schemas.microsoft.com/office/drawing/2014/main" id="{8F9AD011-D0AF-4DEF-A834-6146F4183C44}"/>
                    </a:ext>
                  </a:extLst>
                </p:cNvPr>
                <p:cNvPicPr/>
                <p:nvPr/>
              </p:nvPicPr>
              <p:blipFill>
                <a:blip r:embed="rId42"/>
                <a:stretch>
                  <a:fillRect/>
                </a:stretch>
              </p:blipFill>
              <p:spPr>
                <a:xfrm>
                  <a:off x="4510939" y="5439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68" name="Freihand 367">
                  <a:extLst>
                    <a:ext uri="{FF2B5EF4-FFF2-40B4-BE49-F238E27FC236}">
                      <a16:creationId xmlns:a16="http://schemas.microsoft.com/office/drawing/2014/main" id="{77AE1FB1-2BD0-4485-B138-2652C4792CFF}"/>
                    </a:ext>
                  </a:extLst>
                </p14:cNvPr>
                <p14:cNvContentPartPr/>
                <p14:nvPr/>
              </p14:nvContentPartPr>
              <p14:xfrm>
                <a:off x="4657459" y="5490840"/>
                <a:ext cx="71280" cy="117720"/>
              </p14:xfrm>
            </p:contentPart>
          </mc:Choice>
          <mc:Fallback>
            <p:pic>
              <p:nvPicPr>
                <p:cNvPr id="368" name="Freihand 367">
                  <a:extLst>
                    <a:ext uri="{FF2B5EF4-FFF2-40B4-BE49-F238E27FC236}">
                      <a16:creationId xmlns:a16="http://schemas.microsoft.com/office/drawing/2014/main" id="{77AE1FB1-2BD0-4485-B138-2652C4792CFF}"/>
                    </a:ext>
                  </a:extLst>
                </p:cNvPr>
                <p:cNvPicPr/>
                <p:nvPr/>
              </p:nvPicPr>
              <p:blipFill>
                <a:blip r:embed="rId259"/>
                <a:stretch>
                  <a:fillRect/>
                </a:stretch>
              </p:blipFill>
              <p:spPr>
                <a:xfrm>
                  <a:off x="4653139" y="5486520"/>
                  <a:ext cx="79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69" name="Freihand 368">
                  <a:extLst>
                    <a:ext uri="{FF2B5EF4-FFF2-40B4-BE49-F238E27FC236}">
                      <a16:creationId xmlns:a16="http://schemas.microsoft.com/office/drawing/2014/main" id="{6B3709B2-C268-4FFF-902E-C8F25D18673D}"/>
                    </a:ext>
                  </a:extLst>
                </p14:cNvPr>
                <p14:cNvContentPartPr/>
                <p14:nvPr/>
              </p14:nvContentPartPr>
              <p14:xfrm>
                <a:off x="4767259" y="5426040"/>
                <a:ext cx="140040" cy="152640"/>
              </p14:xfrm>
            </p:contentPart>
          </mc:Choice>
          <mc:Fallback>
            <p:pic>
              <p:nvPicPr>
                <p:cNvPr id="369" name="Freihand 368">
                  <a:extLst>
                    <a:ext uri="{FF2B5EF4-FFF2-40B4-BE49-F238E27FC236}">
                      <a16:creationId xmlns:a16="http://schemas.microsoft.com/office/drawing/2014/main" id="{6B3709B2-C268-4FFF-902E-C8F25D18673D}"/>
                    </a:ext>
                  </a:extLst>
                </p:cNvPr>
                <p:cNvPicPr/>
                <p:nvPr/>
              </p:nvPicPr>
              <p:blipFill>
                <a:blip r:embed="rId261"/>
                <a:stretch>
                  <a:fillRect/>
                </a:stretch>
              </p:blipFill>
              <p:spPr>
                <a:xfrm>
                  <a:off x="4762939" y="5421720"/>
                  <a:ext cx="148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70" name="Freihand 369">
                  <a:extLst>
                    <a:ext uri="{FF2B5EF4-FFF2-40B4-BE49-F238E27FC236}">
                      <a16:creationId xmlns:a16="http://schemas.microsoft.com/office/drawing/2014/main" id="{9373509D-B482-4614-AD45-43331256D31F}"/>
                    </a:ext>
                  </a:extLst>
                </p14:cNvPr>
                <p14:cNvContentPartPr/>
                <p14:nvPr/>
              </p14:nvContentPartPr>
              <p14:xfrm>
                <a:off x="4671499" y="5468520"/>
                <a:ext cx="196200" cy="238320"/>
              </p14:xfrm>
            </p:contentPart>
          </mc:Choice>
          <mc:Fallback>
            <p:pic>
              <p:nvPicPr>
                <p:cNvPr id="370" name="Freihand 369">
                  <a:extLst>
                    <a:ext uri="{FF2B5EF4-FFF2-40B4-BE49-F238E27FC236}">
                      <a16:creationId xmlns:a16="http://schemas.microsoft.com/office/drawing/2014/main" id="{9373509D-B482-4614-AD45-43331256D31F}"/>
                    </a:ext>
                  </a:extLst>
                </p:cNvPr>
                <p:cNvPicPr/>
                <p:nvPr/>
              </p:nvPicPr>
              <p:blipFill>
                <a:blip r:embed="rId263"/>
                <a:stretch>
                  <a:fillRect/>
                </a:stretch>
              </p:blipFill>
              <p:spPr>
                <a:xfrm>
                  <a:off x="4667179" y="5464200"/>
                  <a:ext cx="2048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71" name="Freihand 370">
                  <a:extLst>
                    <a:ext uri="{FF2B5EF4-FFF2-40B4-BE49-F238E27FC236}">
                      <a16:creationId xmlns:a16="http://schemas.microsoft.com/office/drawing/2014/main" id="{37DBECA5-F07E-4126-A6D1-5E095CD5A957}"/>
                    </a:ext>
                  </a:extLst>
                </p14:cNvPr>
                <p14:cNvContentPartPr/>
                <p14:nvPr/>
              </p14:nvContentPartPr>
              <p14:xfrm>
                <a:off x="4856539" y="5488320"/>
                <a:ext cx="89280" cy="96480"/>
              </p14:xfrm>
            </p:contentPart>
          </mc:Choice>
          <mc:Fallback>
            <p:pic>
              <p:nvPicPr>
                <p:cNvPr id="371" name="Freihand 370">
                  <a:extLst>
                    <a:ext uri="{FF2B5EF4-FFF2-40B4-BE49-F238E27FC236}">
                      <a16:creationId xmlns:a16="http://schemas.microsoft.com/office/drawing/2014/main" id="{37DBECA5-F07E-4126-A6D1-5E095CD5A957}"/>
                    </a:ext>
                  </a:extLst>
                </p:cNvPr>
                <p:cNvPicPr/>
                <p:nvPr/>
              </p:nvPicPr>
              <p:blipFill>
                <a:blip r:embed="rId265"/>
                <a:stretch>
                  <a:fillRect/>
                </a:stretch>
              </p:blipFill>
              <p:spPr>
                <a:xfrm>
                  <a:off x="4852219" y="5484000"/>
                  <a:ext cx="97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72" name="Freihand 371">
                  <a:extLst>
                    <a:ext uri="{FF2B5EF4-FFF2-40B4-BE49-F238E27FC236}">
                      <a16:creationId xmlns:a16="http://schemas.microsoft.com/office/drawing/2014/main" id="{0DD96024-EF2A-4816-8660-B2869C1DC6D6}"/>
                    </a:ext>
                  </a:extLst>
                </p14:cNvPr>
                <p14:cNvContentPartPr/>
                <p14:nvPr/>
              </p14:nvContentPartPr>
              <p14:xfrm>
                <a:off x="4955899" y="5381040"/>
                <a:ext cx="210600" cy="173880"/>
              </p14:xfrm>
            </p:contentPart>
          </mc:Choice>
          <mc:Fallback>
            <p:pic>
              <p:nvPicPr>
                <p:cNvPr id="372" name="Freihand 371">
                  <a:extLst>
                    <a:ext uri="{FF2B5EF4-FFF2-40B4-BE49-F238E27FC236}">
                      <a16:creationId xmlns:a16="http://schemas.microsoft.com/office/drawing/2014/main" id="{0DD96024-EF2A-4816-8660-B2869C1DC6D6}"/>
                    </a:ext>
                  </a:extLst>
                </p:cNvPr>
                <p:cNvPicPr/>
                <p:nvPr/>
              </p:nvPicPr>
              <p:blipFill>
                <a:blip r:embed="rId267"/>
                <a:stretch>
                  <a:fillRect/>
                </a:stretch>
              </p:blipFill>
              <p:spPr>
                <a:xfrm>
                  <a:off x="4951579" y="5376720"/>
                  <a:ext cx="219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73" name="Freihand 372">
                  <a:extLst>
                    <a:ext uri="{FF2B5EF4-FFF2-40B4-BE49-F238E27FC236}">
                      <a16:creationId xmlns:a16="http://schemas.microsoft.com/office/drawing/2014/main" id="{EF473FF3-4E7F-4B85-8C68-B598C1E25D97}"/>
                    </a:ext>
                  </a:extLst>
                </p14:cNvPr>
                <p14:cNvContentPartPr/>
                <p14:nvPr/>
              </p14:nvContentPartPr>
              <p14:xfrm>
                <a:off x="5174059" y="5428200"/>
                <a:ext cx="5400" cy="20880"/>
              </p14:xfrm>
            </p:contentPart>
          </mc:Choice>
          <mc:Fallback>
            <p:pic>
              <p:nvPicPr>
                <p:cNvPr id="373" name="Freihand 372">
                  <a:extLst>
                    <a:ext uri="{FF2B5EF4-FFF2-40B4-BE49-F238E27FC236}">
                      <a16:creationId xmlns:a16="http://schemas.microsoft.com/office/drawing/2014/main" id="{EF473FF3-4E7F-4B85-8C68-B598C1E25D97}"/>
                    </a:ext>
                  </a:extLst>
                </p:cNvPr>
                <p:cNvPicPr/>
                <p:nvPr/>
              </p:nvPicPr>
              <p:blipFill>
                <a:blip r:embed="rId269"/>
                <a:stretch>
                  <a:fillRect/>
                </a:stretch>
              </p:blipFill>
              <p:spPr>
                <a:xfrm>
                  <a:off x="5169739" y="5423880"/>
                  <a:ext cx="14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74" name="Freihand 373">
                  <a:extLst>
                    <a:ext uri="{FF2B5EF4-FFF2-40B4-BE49-F238E27FC236}">
                      <a16:creationId xmlns:a16="http://schemas.microsoft.com/office/drawing/2014/main" id="{8F5BF694-4343-44D4-88E5-AF3A2520A04E}"/>
                    </a:ext>
                  </a:extLst>
                </p14:cNvPr>
                <p14:cNvContentPartPr/>
                <p14:nvPr/>
              </p14:nvContentPartPr>
              <p14:xfrm>
                <a:off x="5175139" y="5463480"/>
                <a:ext cx="455400" cy="182160"/>
              </p14:xfrm>
            </p:contentPart>
          </mc:Choice>
          <mc:Fallback>
            <p:pic>
              <p:nvPicPr>
                <p:cNvPr id="374" name="Freihand 373">
                  <a:extLst>
                    <a:ext uri="{FF2B5EF4-FFF2-40B4-BE49-F238E27FC236}">
                      <a16:creationId xmlns:a16="http://schemas.microsoft.com/office/drawing/2014/main" id="{8F5BF694-4343-44D4-88E5-AF3A2520A04E}"/>
                    </a:ext>
                  </a:extLst>
                </p:cNvPr>
                <p:cNvPicPr/>
                <p:nvPr/>
              </p:nvPicPr>
              <p:blipFill>
                <a:blip r:embed="rId271"/>
                <a:stretch>
                  <a:fillRect/>
                </a:stretch>
              </p:blipFill>
              <p:spPr>
                <a:xfrm>
                  <a:off x="5170819" y="5459160"/>
                  <a:ext cx="464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5" name="Freihand 374">
                  <a:extLst>
                    <a:ext uri="{FF2B5EF4-FFF2-40B4-BE49-F238E27FC236}">
                      <a16:creationId xmlns:a16="http://schemas.microsoft.com/office/drawing/2014/main" id="{97050D09-D405-4989-B0CF-196CF7C55A90}"/>
                    </a:ext>
                  </a:extLst>
                </p14:cNvPr>
                <p14:cNvContentPartPr/>
                <p14:nvPr/>
              </p14:nvContentPartPr>
              <p14:xfrm>
                <a:off x="5696419" y="5421000"/>
                <a:ext cx="137880" cy="105120"/>
              </p14:xfrm>
            </p:contentPart>
          </mc:Choice>
          <mc:Fallback>
            <p:pic>
              <p:nvPicPr>
                <p:cNvPr id="375" name="Freihand 374">
                  <a:extLst>
                    <a:ext uri="{FF2B5EF4-FFF2-40B4-BE49-F238E27FC236}">
                      <a16:creationId xmlns:a16="http://schemas.microsoft.com/office/drawing/2014/main" id="{97050D09-D405-4989-B0CF-196CF7C55A90}"/>
                    </a:ext>
                  </a:extLst>
                </p:cNvPr>
                <p:cNvPicPr/>
                <p:nvPr/>
              </p:nvPicPr>
              <p:blipFill>
                <a:blip r:embed="rId273"/>
                <a:stretch>
                  <a:fillRect/>
                </a:stretch>
              </p:blipFill>
              <p:spPr>
                <a:xfrm>
                  <a:off x="5692099" y="5416680"/>
                  <a:ext cx="146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6" name="Freihand 375">
                  <a:extLst>
                    <a:ext uri="{FF2B5EF4-FFF2-40B4-BE49-F238E27FC236}">
                      <a16:creationId xmlns:a16="http://schemas.microsoft.com/office/drawing/2014/main" id="{275D53CF-AD78-48D5-BDD0-6697AB65A010}"/>
                    </a:ext>
                  </a:extLst>
                </p14:cNvPr>
                <p14:cNvContentPartPr/>
                <p14:nvPr/>
              </p14:nvContentPartPr>
              <p14:xfrm>
                <a:off x="5696419" y="5452320"/>
                <a:ext cx="97920" cy="17280"/>
              </p14:xfrm>
            </p:contentPart>
          </mc:Choice>
          <mc:Fallback>
            <p:pic>
              <p:nvPicPr>
                <p:cNvPr id="376" name="Freihand 375">
                  <a:extLst>
                    <a:ext uri="{FF2B5EF4-FFF2-40B4-BE49-F238E27FC236}">
                      <a16:creationId xmlns:a16="http://schemas.microsoft.com/office/drawing/2014/main" id="{275D53CF-AD78-48D5-BDD0-6697AB65A010}"/>
                    </a:ext>
                  </a:extLst>
                </p:cNvPr>
                <p:cNvPicPr/>
                <p:nvPr/>
              </p:nvPicPr>
              <p:blipFill>
                <a:blip r:embed="rId275"/>
                <a:stretch>
                  <a:fillRect/>
                </a:stretch>
              </p:blipFill>
              <p:spPr>
                <a:xfrm>
                  <a:off x="5692099" y="5448000"/>
                  <a:ext cx="106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7" name="Freihand 376">
                  <a:extLst>
                    <a:ext uri="{FF2B5EF4-FFF2-40B4-BE49-F238E27FC236}">
                      <a16:creationId xmlns:a16="http://schemas.microsoft.com/office/drawing/2014/main" id="{27A70DE3-D444-4F86-B1B0-62B7FB6B5369}"/>
                    </a:ext>
                  </a:extLst>
                </p14:cNvPr>
                <p14:cNvContentPartPr/>
                <p14:nvPr/>
              </p14:nvContentPartPr>
              <p14:xfrm>
                <a:off x="5858419" y="5442960"/>
                <a:ext cx="195840" cy="60120"/>
              </p14:xfrm>
            </p:contentPart>
          </mc:Choice>
          <mc:Fallback>
            <p:pic>
              <p:nvPicPr>
                <p:cNvPr id="377" name="Freihand 376">
                  <a:extLst>
                    <a:ext uri="{FF2B5EF4-FFF2-40B4-BE49-F238E27FC236}">
                      <a16:creationId xmlns:a16="http://schemas.microsoft.com/office/drawing/2014/main" id="{27A70DE3-D444-4F86-B1B0-62B7FB6B5369}"/>
                    </a:ext>
                  </a:extLst>
                </p:cNvPr>
                <p:cNvPicPr/>
                <p:nvPr/>
              </p:nvPicPr>
              <p:blipFill>
                <a:blip r:embed="rId277"/>
                <a:stretch>
                  <a:fillRect/>
                </a:stretch>
              </p:blipFill>
              <p:spPr>
                <a:xfrm>
                  <a:off x="5854099" y="5438640"/>
                  <a:ext cx="204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8" name="Freihand 377">
                  <a:extLst>
                    <a:ext uri="{FF2B5EF4-FFF2-40B4-BE49-F238E27FC236}">
                      <a16:creationId xmlns:a16="http://schemas.microsoft.com/office/drawing/2014/main" id="{F680B64C-8C7F-4496-982C-6E26ABAEB420}"/>
                    </a:ext>
                  </a:extLst>
                </p14:cNvPr>
                <p14:cNvContentPartPr/>
                <p14:nvPr/>
              </p14:nvContentPartPr>
              <p14:xfrm>
                <a:off x="6026899" y="5386800"/>
                <a:ext cx="101160" cy="122400"/>
              </p14:xfrm>
            </p:contentPart>
          </mc:Choice>
          <mc:Fallback>
            <p:pic>
              <p:nvPicPr>
                <p:cNvPr id="378" name="Freihand 377">
                  <a:extLst>
                    <a:ext uri="{FF2B5EF4-FFF2-40B4-BE49-F238E27FC236}">
                      <a16:creationId xmlns:a16="http://schemas.microsoft.com/office/drawing/2014/main" id="{F680B64C-8C7F-4496-982C-6E26ABAEB420}"/>
                    </a:ext>
                  </a:extLst>
                </p:cNvPr>
                <p:cNvPicPr/>
                <p:nvPr/>
              </p:nvPicPr>
              <p:blipFill>
                <a:blip r:embed="rId279"/>
                <a:stretch>
                  <a:fillRect/>
                </a:stretch>
              </p:blipFill>
              <p:spPr>
                <a:xfrm>
                  <a:off x="6022579" y="5382480"/>
                  <a:ext cx="109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9" name="Freihand 378">
                  <a:extLst>
                    <a:ext uri="{FF2B5EF4-FFF2-40B4-BE49-F238E27FC236}">
                      <a16:creationId xmlns:a16="http://schemas.microsoft.com/office/drawing/2014/main" id="{D956B28D-4620-4BD9-BECF-726ADA1D1029}"/>
                    </a:ext>
                  </a:extLst>
                </p14:cNvPr>
                <p14:cNvContentPartPr/>
                <p14:nvPr/>
              </p14:nvContentPartPr>
              <p14:xfrm>
                <a:off x="6147859" y="5423880"/>
                <a:ext cx="238320" cy="76320"/>
              </p14:xfrm>
            </p:contentPart>
          </mc:Choice>
          <mc:Fallback>
            <p:pic>
              <p:nvPicPr>
                <p:cNvPr id="379" name="Freihand 378">
                  <a:extLst>
                    <a:ext uri="{FF2B5EF4-FFF2-40B4-BE49-F238E27FC236}">
                      <a16:creationId xmlns:a16="http://schemas.microsoft.com/office/drawing/2014/main" id="{D956B28D-4620-4BD9-BECF-726ADA1D1029}"/>
                    </a:ext>
                  </a:extLst>
                </p:cNvPr>
                <p:cNvPicPr/>
                <p:nvPr/>
              </p:nvPicPr>
              <p:blipFill>
                <a:blip r:embed="rId281"/>
                <a:stretch>
                  <a:fillRect/>
                </a:stretch>
              </p:blipFill>
              <p:spPr>
                <a:xfrm>
                  <a:off x="6143539" y="5419560"/>
                  <a:ext cx="246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81" name="Freihand 380">
                  <a:extLst>
                    <a:ext uri="{FF2B5EF4-FFF2-40B4-BE49-F238E27FC236}">
                      <a16:creationId xmlns:a16="http://schemas.microsoft.com/office/drawing/2014/main" id="{CCA9029E-2935-42CA-B007-D6DD8D114EE6}"/>
                    </a:ext>
                  </a:extLst>
                </p14:cNvPr>
                <p14:cNvContentPartPr/>
                <p14:nvPr/>
              </p14:nvContentPartPr>
              <p14:xfrm>
                <a:off x="6488419" y="5455920"/>
                <a:ext cx="120600" cy="67320"/>
              </p14:xfrm>
            </p:contentPart>
          </mc:Choice>
          <mc:Fallback>
            <p:pic>
              <p:nvPicPr>
                <p:cNvPr id="381" name="Freihand 380">
                  <a:extLst>
                    <a:ext uri="{FF2B5EF4-FFF2-40B4-BE49-F238E27FC236}">
                      <a16:creationId xmlns:a16="http://schemas.microsoft.com/office/drawing/2014/main" id="{CCA9029E-2935-42CA-B007-D6DD8D114EE6}"/>
                    </a:ext>
                  </a:extLst>
                </p:cNvPr>
                <p:cNvPicPr/>
                <p:nvPr/>
              </p:nvPicPr>
              <p:blipFill>
                <a:blip r:embed="rId283"/>
                <a:stretch>
                  <a:fillRect/>
                </a:stretch>
              </p:blipFill>
              <p:spPr>
                <a:xfrm>
                  <a:off x="6484099" y="5451600"/>
                  <a:ext cx="129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82" name="Freihand 381">
                  <a:extLst>
                    <a:ext uri="{FF2B5EF4-FFF2-40B4-BE49-F238E27FC236}">
                      <a16:creationId xmlns:a16="http://schemas.microsoft.com/office/drawing/2014/main" id="{393E62E9-4BE3-4B89-8BCD-312CE119ACA9}"/>
                    </a:ext>
                  </a:extLst>
                </p14:cNvPr>
                <p14:cNvContentPartPr/>
                <p14:nvPr/>
              </p14:nvContentPartPr>
              <p14:xfrm>
                <a:off x="6625219" y="5352240"/>
                <a:ext cx="83160" cy="159840"/>
              </p14:xfrm>
            </p:contentPart>
          </mc:Choice>
          <mc:Fallback>
            <p:pic>
              <p:nvPicPr>
                <p:cNvPr id="382" name="Freihand 381">
                  <a:extLst>
                    <a:ext uri="{FF2B5EF4-FFF2-40B4-BE49-F238E27FC236}">
                      <a16:creationId xmlns:a16="http://schemas.microsoft.com/office/drawing/2014/main" id="{393E62E9-4BE3-4B89-8BCD-312CE119ACA9}"/>
                    </a:ext>
                  </a:extLst>
                </p:cNvPr>
                <p:cNvPicPr/>
                <p:nvPr/>
              </p:nvPicPr>
              <p:blipFill>
                <a:blip r:embed="rId285"/>
                <a:stretch>
                  <a:fillRect/>
                </a:stretch>
              </p:blipFill>
              <p:spPr>
                <a:xfrm>
                  <a:off x="6620899" y="5347920"/>
                  <a:ext cx="91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83" name="Freihand 382">
                  <a:extLst>
                    <a:ext uri="{FF2B5EF4-FFF2-40B4-BE49-F238E27FC236}">
                      <a16:creationId xmlns:a16="http://schemas.microsoft.com/office/drawing/2014/main" id="{CB34A9B2-76F8-45E1-9C3E-2475E314D663}"/>
                    </a:ext>
                  </a:extLst>
                </p14:cNvPr>
                <p14:cNvContentPartPr/>
                <p14:nvPr/>
              </p14:nvContentPartPr>
              <p14:xfrm>
                <a:off x="6733219" y="5430720"/>
                <a:ext cx="71280" cy="74160"/>
              </p14:xfrm>
            </p:contentPart>
          </mc:Choice>
          <mc:Fallback>
            <p:pic>
              <p:nvPicPr>
                <p:cNvPr id="383" name="Freihand 382">
                  <a:extLst>
                    <a:ext uri="{FF2B5EF4-FFF2-40B4-BE49-F238E27FC236}">
                      <a16:creationId xmlns:a16="http://schemas.microsoft.com/office/drawing/2014/main" id="{CB34A9B2-76F8-45E1-9C3E-2475E314D663}"/>
                    </a:ext>
                  </a:extLst>
                </p:cNvPr>
                <p:cNvPicPr/>
                <p:nvPr/>
              </p:nvPicPr>
              <p:blipFill>
                <a:blip r:embed="rId287"/>
                <a:stretch>
                  <a:fillRect/>
                </a:stretch>
              </p:blipFill>
              <p:spPr>
                <a:xfrm>
                  <a:off x="6728899" y="5426400"/>
                  <a:ext cx="79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84" name="Freihand 383">
                  <a:extLst>
                    <a:ext uri="{FF2B5EF4-FFF2-40B4-BE49-F238E27FC236}">
                      <a16:creationId xmlns:a16="http://schemas.microsoft.com/office/drawing/2014/main" id="{7B93177B-A5D3-43C2-864A-1080381D6896}"/>
                    </a:ext>
                  </a:extLst>
                </p14:cNvPr>
                <p14:cNvContentPartPr/>
                <p14:nvPr/>
              </p14:nvContentPartPr>
              <p14:xfrm>
                <a:off x="6805579" y="5421000"/>
                <a:ext cx="139680" cy="63000"/>
              </p14:xfrm>
            </p:contentPart>
          </mc:Choice>
          <mc:Fallback>
            <p:pic>
              <p:nvPicPr>
                <p:cNvPr id="384" name="Freihand 383">
                  <a:extLst>
                    <a:ext uri="{FF2B5EF4-FFF2-40B4-BE49-F238E27FC236}">
                      <a16:creationId xmlns:a16="http://schemas.microsoft.com/office/drawing/2014/main" id="{7B93177B-A5D3-43C2-864A-1080381D6896}"/>
                    </a:ext>
                  </a:extLst>
                </p:cNvPr>
                <p:cNvPicPr/>
                <p:nvPr/>
              </p:nvPicPr>
              <p:blipFill>
                <a:blip r:embed="rId289"/>
                <a:stretch>
                  <a:fillRect/>
                </a:stretch>
              </p:blipFill>
              <p:spPr>
                <a:xfrm>
                  <a:off x="6801259" y="5416680"/>
                  <a:ext cx="148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85" name="Freihand 384">
                  <a:extLst>
                    <a:ext uri="{FF2B5EF4-FFF2-40B4-BE49-F238E27FC236}">
                      <a16:creationId xmlns:a16="http://schemas.microsoft.com/office/drawing/2014/main" id="{8EE82FFF-3A9D-43F8-9844-25F860D495BB}"/>
                    </a:ext>
                  </a:extLst>
                </p14:cNvPr>
                <p14:cNvContentPartPr/>
                <p14:nvPr/>
              </p14:nvContentPartPr>
              <p14:xfrm>
                <a:off x="6965419" y="5373840"/>
                <a:ext cx="78480" cy="113400"/>
              </p14:xfrm>
            </p:contentPart>
          </mc:Choice>
          <mc:Fallback>
            <p:pic>
              <p:nvPicPr>
                <p:cNvPr id="385" name="Freihand 384">
                  <a:extLst>
                    <a:ext uri="{FF2B5EF4-FFF2-40B4-BE49-F238E27FC236}">
                      <a16:creationId xmlns:a16="http://schemas.microsoft.com/office/drawing/2014/main" id="{8EE82FFF-3A9D-43F8-9844-25F860D495BB}"/>
                    </a:ext>
                  </a:extLst>
                </p:cNvPr>
                <p:cNvPicPr/>
                <p:nvPr/>
              </p:nvPicPr>
              <p:blipFill>
                <a:blip r:embed="rId291"/>
                <a:stretch>
                  <a:fillRect/>
                </a:stretch>
              </p:blipFill>
              <p:spPr>
                <a:xfrm>
                  <a:off x="6961099" y="5369520"/>
                  <a:ext cx="87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86" name="Freihand 385">
                  <a:extLst>
                    <a:ext uri="{FF2B5EF4-FFF2-40B4-BE49-F238E27FC236}">
                      <a16:creationId xmlns:a16="http://schemas.microsoft.com/office/drawing/2014/main" id="{716B32F8-4072-46D8-BB0D-6D8FE69923D6}"/>
                    </a:ext>
                  </a:extLst>
                </p14:cNvPr>
                <p14:cNvContentPartPr/>
                <p14:nvPr/>
              </p14:nvContentPartPr>
              <p14:xfrm>
                <a:off x="7053979" y="5413440"/>
                <a:ext cx="367200" cy="71640"/>
              </p14:xfrm>
            </p:contentPart>
          </mc:Choice>
          <mc:Fallback>
            <p:pic>
              <p:nvPicPr>
                <p:cNvPr id="386" name="Freihand 385">
                  <a:extLst>
                    <a:ext uri="{FF2B5EF4-FFF2-40B4-BE49-F238E27FC236}">
                      <a16:creationId xmlns:a16="http://schemas.microsoft.com/office/drawing/2014/main" id="{716B32F8-4072-46D8-BB0D-6D8FE69923D6}"/>
                    </a:ext>
                  </a:extLst>
                </p:cNvPr>
                <p:cNvPicPr/>
                <p:nvPr/>
              </p:nvPicPr>
              <p:blipFill>
                <a:blip r:embed="rId293"/>
                <a:stretch>
                  <a:fillRect/>
                </a:stretch>
              </p:blipFill>
              <p:spPr>
                <a:xfrm>
                  <a:off x="7049659" y="5409120"/>
                  <a:ext cx="375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87" name="Freihand 386">
                  <a:extLst>
                    <a:ext uri="{FF2B5EF4-FFF2-40B4-BE49-F238E27FC236}">
                      <a16:creationId xmlns:a16="http://schemas.microsoft.com/office/drawing/2014/main" id="{17B537D8-4A18-4898-95DC-7A6C8E8D00D0}"/>
                    </a:ext>
                  </a:extLst>
                </p14:cNvPr>
                <p14:cNvContentPartPr/>
                <p14:nvPr/>
              </p14:nvContentPartPr>
              <p14:xfrm>
                <a:off x="7265299" y="5354400"/>
                <a:ext cx="11880" cy="360"/>
              </p14:xfrm>
            </p:contentPart>
          </mc:Choice>
          <mc:Fallback>
            <p:pic>
              <p:nvPicPr>
                <p:cNvPr id="387" name="Freihand 386">
                  <a:extLst>
                    <a:ext uri="{FF2B5EF4-FFF2-40B4-BE49-F238E27FC236}">
                      <a16:creationId xmlns:a16="http://schemas.microsoft.com/office/drawing/2014/main" id="{17B537D8-4A18-4898-95DC-7A6C8E8D00D0}"/>
                    </a:ext>
                  </a:extLst>
                </p:cNvPr>
                <p:cNvPicPr/>
                <p:nvPr/>
              </p:nvPicPr>
              <p:blipFill>
                <a:blip r:embed="rId295"/>
                <a:stretch>
                  <a:fillRect/>
                </a:stretch>
              </p:blipFill>
              <p:spPr>
                <a:xfrm>
                  <a:off x="7260979" y="5350080"/>
                  <a:ext cx="20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88" name="Freihand 387">
                  <a:extLst>
                    <a:ext uri="{FF2B5EF4-FFF2-40B4-BE49-F238E27FC236}">
                      <a16:creationId xmlns:a16="http://schemas.microsoft.com/office/drawing/2014/main" id="{CC2DB2F0-C271-4EA7-BBB3-304678B68EC6}"/>
                    </a:ext>
                  </a:extLst>
                </p14:cNvPr>
                <p14:cNvContentPartPr/>
                <p14:nvPr/>
              </p14:nvContentPartPr>
              <p14:xfrm>
                <a:off x="7580659" y="5332800"/>
                <a:ext cx="154440" cy="119880"/>
              </p14:xfrm>
            </p:contentPart>
          </mc:Choice>
          <mc:Fallback>
            <p:pic>
              <p:nvPicPr>
                <p:cNvPr id="388" name="Freihand 387">
                  <a:extLst>
                    <a:ext uri="{FF2B5EF4-FFF2-40B4-BE49-F238E27FC236}">
                      <a16:creationId xmlns:a16="http://schemas.microsoft.com/office/drawing/2014/main" id="{CC2DB2F0-C271-4EA7-BBB3-304678B68EC6}"/>
                    </a:ext>
                  </a:extLst>
                </p:cNvPr>
                <p:cNvPicPr/>
                <p:nvPr/>
              </p:nvPicPr>
              <p:blipFill>
                <a:blip r:embed="rId297"/>
                <a:stretch>
                  <a:fillRect/>
                </a:stretch>
              </p:blipFill>
              <p:spPr>
                <a:xfrm>
                  <a:off x="7576339" y="5328480"/>
                  <a:ext cx="163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89" name="Freihand 388">
                  <a:extLst>
                    <a:ext uri="{FF2B5EF4-FFF2-40B4-BE49-F238E27FC236}">
                      <a16:creationId xmlns:a16="http://schemas.microsoft.com/office/drawing/2014/main" id="{515EBF07-7969-4CB8-BC5A-FDEBBFBF5F53}"/>
                    </a:ext>
                  </a:extLst>
                </p14:cNvPr>
                <p14:cNvContentPartPr/>
                <p14:nvPr/>
              </p14:nvContentPartPr>
              <p14:xfrm>
                <a:off x="7730779" y="5366280"/>
                <a:ext cx="212400" cy="63720"/>
              </p14:xfrm>
            </p:contentPart>
          </mc:Choice>
          <mc:Fallback>
            <p:pic>
              <p:nvPicPr>
                <p:cNvPr id="389" name="Freihand 388">
                  <a:extLst>
                    <a:ext uri="{FF2B5EF4-FFF2-40B4-BE49-F238E27FC236}">
                      <a16:creationId xmlns:a16="http://schemas.microsoft.com/office/drawing/2014/main" id="{515EBF07-7969-4CB8-BC5A-FDEBBFBF5F53}"/>
                    </a:ext>
                  </a:extLst>
                </p:cNvPr>
                <p:cNvPicPr/>
                <p:nvPr/>
              </p:nvPicPr>
              <p:blipFill>
                <a:blip r:embed="rId299"/>
                <a:stretch>
                  <a:fillRect/>
                </a:stretch>
              </p:blipFill>
              <p:spPr>
                <a:xfrm>
                  <a:off x="7726459" y="5361960"/>
                  <a:ext cx="221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0" name="Freihand 389">
                  <a:extLst>
                    <a:ext uri="{FF2B5EF4-FFF2-40B4-BE49-F238E27FC236}">
                      <a16:creationId xmlns:a16="http://schemas.microsoft.com/office/drawing/2014/main" id="{A9CD6DDA-6DCE-4792-825F-AF6E4326902A}"/>
                    </a:ext>
                  </a:extLst>
                </p14:cNvPr>
                <p14:cNvContentPartPr/>
                <p14:nvPr/>
              </p14:nvContentPartPr>
              <p14:xfrm>
                <a:off x="7752379" y="5381040"/>
                <a:ext cx="284040" cy="48600"/>
              </p14:xfrm>
            </p:contentPart>
          </mc:Choice>
          <mc:Fallback>
            <p:pic>
              <p:nvPicPr>
                <p:cNvPr id="390" name="Freihand 389">
                  <a:extLst>
                    <a:ext uri="{FF2B5EF4-FFF2-40B4-BE49-F238E27FC236}">
                      <a16:creationId xmlns:a16="http://schemas.microsoft.com/office/drawing/2014/main" id="{A9CD6DDA-6DCE-4792-825F-AF6E4326902A}"/>
                    </a:ext>
                  </a:extLst>
                </p:cNvPr>
                <p:cNvPicPr/>
                <p:nvPr/>
              </p:nvPicPr>
              <p:blipFill>
                <a:blip r:embed="rId301"/>
                <a:stretch>
                  <a:fillRect/>
                </a:stretch>
              </p:blipFill>
              <p:spPr>
                <a:xfrm>
                  <a:off x="7748059" y="5376720"/>
                  <a:ext cx="292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1" name="Freihand 390">
                  <a:extLst>
                    <a:ext uri="{FF2B5EF4-FFF2-40B4-BE49-F238E27FC236}">
                      <a16:creationId xmlns:a16="http://schemas.microsoft.com/office/drawing/2014/main" id="{29A81C2D-E0CD-4ABE-BB95-F4D701F82D2D}"/>
                    </a:ext>
                  </a:extLst>
                </p14:cNvPr>
                <p14:cNvContentPartPr/>
                <p14:nvPr/>
              </p14:nvContentPartPr>
              <p14:xfrm>
                <a:off x="8068099" y="5374920"/>
                <a:ext cx="110520" cy="60840"/>
              </p14:xfrm>
            </p:contentPart>
          </mc:Choice>
          <mc:Fallback>
            <p:pic>
              <p:nvPicPr>
                <p:cNvPr id="391" name="Freihand 390">
                  <a:extLst>
                    <a:ext uri="{FF2B5EF4-FFF2-40B4-BE49-F238E27FC236}">
                      <a16:creationId xmlns:a16="http://schemas.microsoft.com/office/drawing/2014/main" id="{29A81C2D-E0CD-4ABE-BB95-F4D701F82D2D}"/>
                    </a:ext>
                  </a:extLst>
                </p:cNvPr>
                <p:cNvPicPr/>
                <p:nvPr/>
              </p:nvPicPr>
              <p:blipFill>
                <a:blip r:embed="rId303"/>
                <a:stretch>
                  <a:fillRect/>
                </a:stretch>
              </p:blipFill>
              <p:spPr>
                <a:xfrm>
                  <a:off x="8063779" y="5370600"/>
                  <a:ext cx="119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3" name="Freihand 392">
                  <a:extLst>
                    <a:ext uri="{FF2B5EF4-FFF2-40B4-BE49-F238E27FC236}">
                      <a16:creationId xmlns:a16="http://schemas.microsoft.com/office/drawing/2014/main" id="{97B8B7FA-62A6-4463-8D6D-18AC65EEC4DA}"/>
                    </a:ext>
                  </a:extLst>
                </p14:cNvPr>
                <p14:cNvContentPartPr/>
                <p14:nvPr/>
              </p14:nvContentPartPr>
              <p14:xfrm>
                <a:off x="723379" y="5837160"/>
                <a:ext cx="189720" cy="100080"/>
              </p14:xfrm>
            </p:contentPart>
          </mc:Choice>
          <mc:Fallback>
            <p:pic>
              <p:nvPicPr>
                <p:cNvPr id="393" name="Freihand 392">
                  <a:extLst>
                    <a:ext uri="{FF2B5EF4-FFF2-40B4-BE49-F238E27FC236}">
                      <a16:creationId xmlns:a16="http://schemas.microsoft.com/office/drawing/2014/main" id="{97B8B7FA-62A6-4463-8D6D-18AC65EEC4DA}"/>
                    </a:ext>
                  </a:extLst>
                </p:cNvPr>
                <p:cNvPicPr/>
                <p:nvPr/>
              </p:nvPicPr>
              <p:blipFill>
                <a:blip r:embed="rId305"/>
                <a:stretch>
                  <a:fillRect/>
                </a:stretch>
              </p:blipFill>
              <p:spPr>
                <a:xfrm>
                  <a:off x="719059" y="5832840"/>
                  <a:ext cx="198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4" name="Freihand 393">
                  <a:extLst>
                    <a:ext uri="{FF2B5EF4-FFF2-40B4-BE49-F238E27FC236}">
                      <a16:creationId xmlns:a16="http://schemas.microsoft.com/office/drawing/2014/main" id="{7D1BBAB0-EA0C-4DE8-AD24-D49CDF412297}"/>
                    </a:ext>
                  </a:extLst>
                </p14:cNvPr>
                <p14:cNvContentPartPr/>
                <p14:nvPr/>
              </p14:nvContentPartPr>
              <p14:xfrm>
                <a:off x="940099" y="5840760"/>
                <a:ext cx="56880" cy="78480"/>
              </p14:xfrm>
            </p:contentPart>
          </mc:Choice>
          <mc:Fallback>
            <p:pic>
              <p:nvPicPr>
                <p:cNvPr id="394" name="Freihand 393">
                  <a:extLst>
                    <a:ext uri="{FF2B5EF4-FFF2-40B4-BE49-F238E27FC236}">
                      <a16:creationId xmlns:a16="http://schemas.microsoft.com/office/drawing/2014/main" id="{7D1BBAB0-EA0C-4DE8-AD24-D49CDF412297}"/>
                    </a:ext>
                  </a:extLst>
                </p:cNvPr>
                <p:cNvPicPr/>
                <p:nvPr/>
              </p:nvPicPr>
              <p:blipFill>
                <a:blip r:embed="rId307"/>
                <a:stretch>
                  <a:fillRect/>
                </a:stretch>
              </p:blipFill>
              <p:spPr>
                <a:xfrm>
                  <a:off x="935779" y="5836440"/>
                  <a:ext cx="65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5" name="Freihand 394">
                  <a:extLst>
                    <a:ext uri="{FF2B5EF4-FFF2-40B4-BE49-F238E27FC236}">
                      <a16:creationId xmlns:a16="http://schemas.microsoft.com/office/drawing/2014/main" id="{CCD3E6E4-5023-4700-9DA4-D50BDB8736BA}"/>
                    </a:ext>
                  </a:extLst>
                </p14:cNvPr>
                <p14:cNvContentPartPr/>
                <p14:nvPr/>
              </p14:nvContentPartPr>
              <p14:xfrm>
                <a:off x="837499" y="5878560"/>
                <a:ext cx="5040" cy="1080"/>
              </p14:xfrm>
            </p:contentPart>
          </mc:Choice>
          <mc:Fallback>
            <p:pic>
              <p:nvPicPr>
                <p:cNvPr id="395" name="Freihand 394">
                  <a:extLst>
                    <a:ext uri="{FF2B5EF4-FFF2-40B4-BE49-F238E27FC236}">
                      <a16:creationId xmlns:a16="http://schemas.microsoft.com/office/drawing/2014/main" id="{CCD3E6E4-5023-4700-9DA4-D50BDB8736BA}"/>
                    </a:ext>
                  </a:extLst>
                </p:cNvPr>
                <p:cNvPicPr/>
                <p:nvPr/>
              </p:nvPicPr>
              <p:blipFill>
                <a:blip r:embed="rId309"/>
                <a:stretch>
                  <a:fillRect/>
                </a:stretch>
              </p:blipFill>
              <p:spPr>
                <a:xfrm>
                  <a:off x="833179" y="5874240"/>
                  <a:ext cx="13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6" name="Freihand 395">
                  <a:extLst>
                    <a:ext uri="{FF2B5EF4-FFF2-40B4-BE49-F238E27FC236}">
                      <a16:creationId xmlns:a16="http://schemas.microsoft.com/office/drawing/2014/main" id="{C2C2272D-683C-4A58-88C0-2902DDE02CA5}"/>
                    </a:ext>
                  </a:extLst>
                </p14:cNvPr>
                <p14:cNvContentPartPr/>
                <p14:nvPr/>
              </p14:nvContentPartPr>
              <p14:xfrm>
                <a:off x="868099" y="5769840"/>
                <a:ext cx="92520" cy="171720"/>
              </p14:xfrm>
            </p:contentPart>
          </mc:Choice>
          <mc:Fallback>
            <p:pic>
              <p:nvPicPr>
                <p:cNvPr id="396" name="Freihand 395">
                  <a:extLst>
                    <a:ext uri="{FF2B5EF4-FFF2-40B4-BE49-F238E27FC236}">
                      <a16:creationId xmlns:a16="http://schemas.microsoft.com/office/drawing/2014/main" id="{C2C2272D-683C-4A58-88C0-2902DDE02CA5}"/>
                    </a:ext>
                  </a:extLst>
                </p:cNvPr>
                <p:cNvPicPr/>
                <p:nvPr/>
              </p:nvPicPr>
              <p:blipFill>
                <a:blip r:embed="rId311"/>
                <a:stretch>
                  <a:fillRect/>
                </a:stretch>
              </p:blipFill>
              <p:spPr>
                <a:xfrm>
                  <a:off x="863779" y="5765520"/>
                  <a:ext cx="101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7" name="Freihand 396">
                  <a:extLst>
                    <a:ext uri="{FF2B5EF4-FFF2-40B4-BE49-F238E27FC236}">
                      <a16:creationId xmlns:a16="http://schemas.microsoft.com/office/drawing/2014/main" id="{3C5D1756-2FC3-46F0-90F7-E058DABA07AD}"/>
                    </a:ext>
                  </a:extLst>
                </p14:cNvPr>
                <p14:cNvContentPartPr/>
                <p14:nvPr/>
              </p14:nvContentPartPr>
              <p14:xfrm>
                <a:off x="959539" y="5811600"/>
                <a:ext cx="135720" cy="104400"/>
              </p14:xfrm>
            </p:contentPart>
          </mc:Choice>
          <mc:Fallback>
            <p:pic>
              <p:nvPicPr>
                <p:cNvPr id="397" name="Freihand 396">
                  <a:extLst>
                    <a:ext uri="{FF2B5EF4-FFF2-40B4-BE49-F238E27FC236}">
                      <a16:creationId xmlns:a16="http://schemas.microsoft.com/office/drawing/2014/main" id="{3C5D1756-2FC3-46F0-90F7-E058DABA07AD}"/>
                    </a:ext>
                  </a:extLst>
                </p:cNvPr>
                <p:cNvPicPr/>
                <p:nvPr/>
              </p:nvPicPr>
              <p:blipFill>
                <a:blip r:embed="rId313"/>
                <a:stretch>
                  <a:fillRect/>
                </a:stretch>
              </p:blipFill>
              <p:spPr>
                <a:xfrm>
                  <a:off x="955219" y="5807280"/>
                  <a:ext cx="144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8" name="Freihand 397">
                  <a:extLst>
                    <a:ext uri="{FF2B5EF4-FFF2-40B4-BE49-F238E27FC236}">
                      <a16:creationId xmlns:a16="http://schemas.microsoft.com/office/drawing/2014/main" id="{EA8E92C1-2953-4D43-9EAB-2DAEE5938919}"/>
                    </a:ext>
                  </a:extLst>
                </p14:cNvPr>
                <p14:cNvContentPartPr/>
                <p14:nvPr/>
              </p14:nvContentPartPr>
              <p14:xfrm>
                <a:off x="756499" y="5772000"/>
                <a:ext cx="115920" cy="7920"/>
              </p14:xfrm>
            </p:contentPart>
          </mc:Choice>
          <mc:Fallback>
            <p:pic>
              <p:nvPicPr>
                <p:cNvPr id="398" name="Freihand 397">
                  <a:extLst>
                    <a:ext uri="{FF2B5EF4-FFF2-40B4-BE49-F238E27FC236}">
                      <a16:creationId xmlns:a16="http://schemas.microsoft.com/office/drawing/2014/main" id="{EA8E92C1-2953-4D43-9EAB-2DAEE5938919}"/>
                    </a:ext>
                  </a:extLst>
                </p:cNvPr>
                <p:cNvPicPr/>
                <p:nvPr/>
              </p:nvPicPr>
              <p:blipFill>
                <a:blip r:embed="rId315"/>
                <a:stretch>
                  <a:fillRect/>
                </a:stretch>
              </p:blipFill>
              <p:spPr>
                <a:xfrm>
                  <a:off x="752179" y="5767680"/>
                  <a:ext cx="12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9" name="Freihand 398">
                  <a:extLst>
                    <a:ext uri="{FF2B5EF4-FFF2-40B4-BE49-F238E27FC236}">
                      <a16:creationId xmlns:a16="http://schemas.microsoft.com/office/drawing/2014/main" id="{F5E03116-8FAD-4141-A6D7-11F20B58B13E}"/>
                    </a:ext>
                  </a:extLst>
                </p14:cNvPr>
                <p14:cNvContentPartPr/>
                <p14:nvPr/>
              </p14:nvContentPartPr>
              <p14:xfrm>
                <a:off x="1199299" y="5794680"/>
                <a:ext cx="220320" cy="174600"/>
              </p14:xfrm>
            </p:contentPart>
          </mc:Choice>
          <mc:Fallback>
            <p:pic>
              <p:nvPicPr>
                <p:cNvPr id="399" name="Freihand 398">
                  <a:extLst>
                    <a:ext uri="{FF2B5EF4-FFF2-40B4-BE49-F238E27FC236}">
                      <a16:creationId xmlns:a16="http://schemas.microsoft.com/office/drawing/2014/main" id="{F5E03116-8FAD-4141-A6D7-11F20B58B13E}"/>
                    </a:ext>
                  </a:extLst>
                </p:cNvPr>
                <p:cNvPicPr/>
                <p:nvPr/>
              </p:nvPicPr>
              <p:blipFill>
                <a:blip r:embed="rId317"/>
                <a:stretch>
                  <a:fillRect/>
                </a:stretch>
              </p:blipFill>
              <p:spPr>
                <a:xfrm>
                  <a:off x="1194979" y="5790360"/>
                  <a:ext cx="228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00" name="Freihand 399">
                  <a:extLst>
                    <a:ext uri="{FF2B5EF4-FFF2-40B4-BE49-F238E27FC236}">
                      <a16:creationId xmlns:a16="http://schemas.microsoft.com/office/drawing/2014/main" id="{72805E0A-D5DB-4E39-9206-672D993F5500}"/>
                    </a:ext>
                  </a:extLst>
                </p14:cNvPr>
                <p14:cNvContentPartPr/>
                <p14:nvPr/>
              </p14:nvContentPartPr>
              <p14:xfrm>
                <a:off x="1428259" y="5774880"/>
                <a:ext cx="95400" cy="146520"/>
              </p14:xfrm>
            </p:contentPart>
          </mc:Choice>
          <mc:Fallback>
            <p:pic>
              <p:nvPicPr>
                <p:cNvPr id="400" name="Freihand 399">
                  <a:extLst>
                    <a:ext uri="{FF2B5EF4-FFF2-40B4-BE49-F238E27FC236}">
                      <a16:creationId xmlns:a16="http://schemas.microsoft.com/office/drawing/2014/main" id="{72805E0A-D5DB-4E39-9206-672D993F5500}"/>
                    </a:ext>
                  </a:extLst>
                </p:cNvPr>
                <p:cNvPicPr/>
                <p:nvPr/>
              </p:nvPicPr>
              <p:blipFill>
                <a:blip r:embed="rId319"/>
                <a:stretch>
                  <a:fillRect/>
                </a:stretch>
              </p:blipFill>
              <p:spPr>
                <a:xfrm>
                  <a:off x="1423939" y="5770560"/>
                  <a:ext cx="104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01" name="Freihand 400">
                  <a:extLst>
                    <a:ext uri="{FF2B5EF4-FFF2-40B4-BE49-F238E27FC236}">
                      <a16:creationId xmlns:a16="http://schemas.microsoft.com/office/drawing/2014/main" id="{E929EC2F-AA63-43F5-8D15-A43398068F4C}"/>
                    </a:ext>
                  </a:extLst>
                </p14:cNvPr>
                <p14:cNvContentPartPr/>
                <p14:nvPr/>
              </p14:nvContentPartPr>
              <p14:xfrm>
                <a:off x="1522579" y="5860200"/>
                <a:ext cx="178920" cy="46800"/>
              </p14:xfrm>
            </p:contentPart>
          </mc:Choice>
          <mc:Fallback>
            <p:pic>
              <p:nvPicPr>
                <p:cNvPr id="401" name="Freihand 400">
                  <a:extLst>
                    <a:ext uri="{FF2B5EF4-FFF2-40B4-BE49-F238E27FC236}">
                      <a16:creationId xmlns:a16="http://schemas.microsoft.com/office/drawing/2014/main" id="{E929EC2F-AA63-43F5-8D15-A43398068F4C}"/>
                    </a:ext>
                  </a:extLst>
                </p:cNvPr>
                <p:cNvPicPr/>
                <p:nvPr/>
              </p:nvPicPr>
              <p:blipFill>
                <a:blip r:embed="rId321"/>
                <a:stretch>
                  <a:fillRect/>
                </a:stretch>
              </p:blipFill>
              <p:spPr>
                <a:xfrm>
                  <a:off x="1518259" y="5855880"/>
                  <a:ext cx="187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02" name="Freihand 401">
                  <a:extLst>
                    <a:ext uri="{FF2B5EF4-FFF2-40B4-BE49-F238E27FC236}">
                      <a16:creationId xmlns:a16="http://schemas.microsoft.com/office/drawing/2014/main" id="{88C51C0B-4608-4624-BDB7-E75F3F96D9E9}"/>
                    </a:ext>
                  </a:extLst>
                </p14:cNvPr>
                <p14:cNvContentPartPr/>
                <p14:nvPr/>
              </p14:nvContentPartPr>
              <p14:xfrm>
                <a:off x="1732819" y="5831040"/>
                <a:ext cx="232200" cy="75240"/>
              </p14:xfrm>
            </p:contentPart>
          </mc:Choice>
          <mc:Fallback>
            <p:pic>
              <p:nvPicPr>
                <p:cNvPr id="402" name="Freihand 401">
                  <a:extLst>
                    <a:ext uri="{FF2B5EF4-FFF2-40B4-BE49-F238E27FC236}">
                      <a16:creationId xmlns:a16="http://schemas.microsoft.com/office/drawing/2014/main" id="{88C51C0B-4608-4624-BDB7-E75F3F96D9E9}"/>
                    </a:ext>
                  </a:extLst>
                </p:cNvPr>
                <p:cNvPicPr/>
                <p:nvPr/>
              </p:nvPicPr>
              <p:blipFill>
                <a:blip r:embed="rId323"/>
                <a:stretch>
                  <a:fillRect/>
                </a:stretch>
              </p:blipFill>
              <p:spPr>
                <a:xfrm>
                  <a:off x="1728499" y="5826720"/>
                  <a:ext cx="240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03" name="Freihand 402">
                  <a:extLst>
                    <a:ext uri="{FF2B5EF4-FFF2-40B4-BE49-F238E27FC236}">
                      <a16:creationId xmlns:a16="http://schemas.microsoft.com/office/drawing/2014/main" id="{677CE5CD-8CEB-4495-8152-A989F6EF4E1C}"/>
                    </a:ext>
                  </a:extLst>
                </p14:cNvPr>
                <p14:cNvContentPartPr/>
                <p14:nvPr/>
              </p14:nvContentPartPr>
              <p14:xfrm>
                <a:off x="1323139" y="5794680"/>
                <a:ext cx="85680" cy="5400"/>
              </p14:xfrm>
            </p:contentPart>
          </mc:Choice>
          <mc:Fallback>
            <p:pic>
              <p:nvPicPr>
                <p:cNvPr id="403" name="Freihand 402">
                  <a:extLst>
                    <a:ext uri="{FF2B5EF4-FFF2-40B4-BE49-F238E27FC236}">
                      <a16:creationId xmlns:a16="http://schemas.microsoft.com/office/drawing/2014/main" id="{677CE5CD-8CEB-4495-8152-A989F6EF4E1C}"/>
                    </a:ext>
                  </a:extLst>
                </p:cNvPr>
                <p:cNvPicPr/>
                <p:nvPr/>
              </p:nvPicPr>
              <p:blipFill>
                <a:blip r:embed="rId325"/>
                <a:stretch>
                  <a:fillRect/>
                </a:stretch>
              </p:blipFill>
              <p:spPr>
                <a:xfrm>
                  <a:off x="1318819" y="5790360"/>
                  <a:ext cx="94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05" name="Freihand 404">
                  <a:extLst>
                    <a:ext uri="{FF2B5EF4-FFF2-40B4-BE49-F238E27FC236}">
                      <a16:creationId xmlns:a16="http://schemas.microsoft.com/office/drawing/2014/main" id="{A1A4EC77-956A-46D4-936D-F0FE174F3C55}"/>
                    </a:ext>
                  </a:extLst>
                </p14:cNvPr>
                <p14:cNvContentPartPr/>
                <p14:nvPr/>
              </p14:nvContentPartPr>
              <p14:xfrm>
                <a:off x="2150419" y="5790360"/>
                <a:ext cx="29880" cy="147600"/>
              </p14:xfrm>
            </p:contentPart>
          </mc:Choice>
          <mc:Fallback>
            <p:pic>
              <p:nvPicPr>
                <p:cNvPr id="405" name="Freihand 404">
                  <a:extLst>
                    <a:ext uri="{FF2B5EF4-FFF2-40B4-BE49-F238E27FC236}">
                      <a16:creationId xmlns:a16="http://schemas.microsoft.com/office/drawing/2014/main" id="{A1A4EC77-956A-46D4-936D-F0FE174F3C55}"/>
                    </a:ext>
                  </a:extLst>
                </p:cNvPr>
                <p:cNvPicPr/>
                <p:nvPr/>
              </p:nvPicPr>
              <p:blipFill>
                <a:blip r:embed="rId327"/>
                <a:stretch>
                  <a:fillRect/>
                </a:stretch>
              </p:blipFill>
              <p:spPr>
                <a:xfrm>
                  <a:off x="2146099" y="5786040"/>
                  <a:ext cx="38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06" name="Freihand 405">
                  <a:extLst>
                    <a:ext uri="{FF2B5EF4-FFF2-40B4-BE49-F238E27FC236}">
                      <a16:creationId xmlns:a16="http://schemas.microsoft.com/office/drawing/2014/main" id="{77890EFB-9DE8-43C9-A53E-A115475AAE60}"/>
                    </a:ext>
                  </a:extLst>
                </p14:cNvPr>
                <p14:cNvContentPartPr/>
                <p14:nvPr/>
              </p14:nvContentPartPr>
              <p14:xfrm>
                <a:off x="2078419" y="5886840"/>
                <a:ext cx="130320" cy="30240"/>
              </p14:xfrm>
            </p:contentPart>
          </mc:Choice>
          <mc:Fallback>
            <p:pic>
              <p:nvPicPr>
                <p:cNvPr id="406" name="Freihand 405">
                  <a:extLst>
                    <a:ext uri="{FF2B5EF4-FFF2-40B4-BE49-F238E27FC236}">
                      <a16:creationId xmlns:a16="http://schemas.microsoft.com/office/drawing/2014/main" id="{77890EFB-9DE8-43C9-A53E-A115475AAE60}"/>
                    </a:ext>
                  </a:extLst>
                </p:cNvPr>
                <p:cNvPicPr/>
                <p:nvPr/>
              </p:nvPicPr>
              <p:blipFill>
                <a:blip r:embed="rId329"/>
                <a:stretch>
                  <a:fillRect/>
                </a:stretch>
              </p:blipFill>
              <p:spPr>
                <a:xfrm>
                  <a:off x="2074099" y="5882520"/>
                  <a:ext cx="138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07" name="Freihand 406">
                  <a:extLst>
                    <a:ext uri="{FF2B5EF4-FFF2-40B4-BE49-F238E27FC236}">
                      <a16:creationId xmlns:a16="http://schemas.microsoft.com/office/drawing/2014/main" id="{416CB38A-8FF6-4178-BDFD-DB9A90D403A2}"/>
                    </a:ext>
                  </a:extLst>
                </p14:cNvPr>
                <p14:cNvContentPartPr/>
                <p14:nvPr/>
              </p14:nvContentPartPr>
              <p14:xfrm>
                <a:off x="2097859" y="5790000"/>
                <a:ext cx="261360" cy="124200"/>
              </p14:xfrm>
            </p:contentPart>
          </mc:Choice>
          <mc:Fallback>
            <p:pic>
              <p:nvPicPr>
                <p:cNvPr id="407" name="Freihand 406">
                  <a:extLst>
                    <a:ext uri="{FF2B5EF4-FFF2-40B4-BE49-F238E27FC236}">
                      <a16:creationId xmlns:a16="http://schemas.microsoft.com/office/drawing/2014/main" id="{416CB38A-8FF6-4178-BDFD-DB9A90D403A2}"/>
                    </a:ext>
                  </a:extLst>
                </p:cNvPr>
                <p:cNvPicPr/>
                <p:nvPr/>
              </p:nvPicPr>
              <p:blipFill>
                <a:blip r:embed="rId331"/>
                <a:stretch>
                  <a:fillRect/>
                </a:stretch>
              </p:blipFill>
              <p:spPr>
                <a:xfrm>
                  <a:off x="2093539" y="5785680"/>
                  <a:ext cx="270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08" name="Freihand 407">
                  <a:extLst>
                    <a:ext uri="{FF2B5EF4-FFF2-40B4-BE49-F238E27FC236}">
                      <a16:creationId xmlns:a16="http://schemas.microsoft.com/office/drawing/2014/main" id="{A6711740-FFF7-4B5F-859D-598BA4DD9512}"/>
                    </a:ext>
                  </a:extLst>
                </p14:cNvPr>
                <p14:cNvContentPartPr/>
                <p14:nvPr/>
              </p14:nvContentPartPr>
              <p14:xfrm>
                <a:off x="2371459" y="5825280"/>
                <a:ext cx="162360" cy="77760"/>
              </p14:xfrm>
            </p:contentPart>
          </mc:Choice>
          <mc:Fallback>
            <p:pic>
              <p:nvPicPr>
                <p:cNvPr id="408" name="Freihand 407">
                  <a:extLst>
                    <a:ext uri="{FF2B5EF4-FFF2-40B4-BE49-F238E27FC236}">
                      <a16:creationId xmlns:a16="http://schemas.microsoft.com/office/drawing/2014/main" id="{A6711740-FFF7-4B5F-859D-598BA4DD9512}"/>
                    </a:ext>
                  </a:extLst>
                </p:cNvPr>
                <p:cNvPicPr/>
                <p:nvPr/>
              </p:nvPicPr>
              <p:blipFill>
                <a:blip r:embed="rId333"/>
                <a:stretch>
                  <a:fillRect/>
                </a:stretch>
              </p:blipFill>
              <p:spPr>
                <a:xfrm>
                  <a:off x="2367139" y="5820960"/>
                  <a:ext cx="171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09" name="Freihand 408">
                  <a:extLst>
                    <a:ext uri="{FF2B5EF4-FFF2-40B4-BE49-F238E27FC236}">
                      <a16:creationId xmlns:a16="http://schemas.microsoft.com/office/drawing/2014/main" id="{4A43CD82-F2A5-4933-A838-A24FA44748A1}"/>
                    </a:ext>
                  </a:extLst>
                </p14:cNvPr>
                <p14:cNvContentPartPr/>
                <p14:nvPr/>
              </p14:nvContentPartPr>
              <p14:xfrm>
                <a:off x="2538139" y="5823120"/>
                <a:ext cx="70200" cy="84600"/>
              </p14:xfrm>
            </p:contentPart>
          </mc:Choice>
          <mc:Fallback>
            <p:pic>
              <p:nvPicPr>
                <p:cNvPr id="409" name="Freihand 408">
                  <a:extLst>
                    <a:ext uri="{FF2B5EF4-FFF2-40B4-BE49-F238E27FC236}">
                      <a16:creationId xmlns:a16="http://schemas.microsoft.com/office/drawing/2014/main" id="{4A43CD82-F2A5-4933-A838-A24FA44748A1}"/>
                    </a:ext>
                  </a:extLst>
                </p:cNvPr>
                <p:cNvPicPr/>
                <p:nvPr/>
              </p:nvPicPr>
              <p:blipFill>
                <a:blip r:embed="rId335"/>
                <a:stretch>
                  <a:fillRect/>
                </a:stretch>
              </p:blipFill>
              <p:spPr>
                <a:xfrm>
                  <a:off x="2533819" y="5818800"/>
                  <a:ext cx="7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10" name="Freihand 409">
                  <a:extLst>
                    <a:ext uri="{FF2B5EF4-FFF2-40B4-BE49-F238E27FC236}">
                      <a16:creationId xmlns:a16="http://schemas.microsoft.com/office/drawing/2014/main" id="{048AC869-1C3D-47C6-A2B9-A3AA296490DA}"/>
                    </a:ext>
                  </a:extLst>
                </p14:cNvPr>
                <p14:cNvContentPartPr/>
                <p14:nvPr/>
              </p14:nvContentPartPr>
              <p14:xfrm>
                <a:off x="2622379" y="5757240"/>
                <a:ext cx="161640" cy="113040"/>
              </p14:xfrm>
            </p:contentPart>
          </mc:Choice>
          <mc:Fallback>
            <p:pic>
              <p:nvPicPr>
                <p:cNvPr id="410" name="Freihand 409">
                  <a:extLst>
                    <a:ext uri="{FF2B5EF4-FFF2-40B4-BE49-F238E27FC236}">
                      <a16:creationId xmlns:a16="http://schemas.microsoft.com/office/drawing/2014/main" id="{048AC869-1C3D-47C6-A2B9-A3AA296490DA}"/>
                    </a:ext>
                  </a:extLst>
                </p:cNvPr>
                <p:cNvPicPr/>
                <p:nvPr/>
              </p:nvPicPr>
              <p:blipFill>
                <a:blip r:embed="rId337"/>
                <a:stretch>
                  <a:fillRect/>
                </a:stretch>
              </p:blipFill>
              <p:spPr>
                <a:xfrm>
                  <a:off x="2618059" y="5752920"/>
                  <a:ext cx="170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11" name="Freihand 410">
                  <a:extLst>
                    <a:ext uri="{FF2B5EF4-FFF2-40B4-BE49-F238E27FC236}">
                      <a16:creationId xmlns:a16="http://schemas.microsoft.com/office/drawing/2014/main" id="{091E8C1C-19B4-4580-B988-1413BDC2601E}"/>
                    </a:ext>
                  </a:extLst>
                </p14:cNvPr>
                <p14:cNvContentPartPr/>
                <p14:nvPr/>
              </p14:nvContentPartPr>
              <p14:xfrm>
                <a:off x="2785819" y="5741040"/>
                <a:ext cx="136440" cy="120960"/>
              </p14:xfrm>
            </p:contentPart>
          </mc:Choice>
          <mc:Fallback>
            <p:pic>
              <p:nvPicPr>
                <p:cNvPr id="411" name="Freihand 410">
                  <a:extLst>
                    <a:ext uri="{FF2B5EF4-FFF2-40B4-BE49-F238E27FC236}">
                      <a16:creationId xmlns:a16="http://schemas.microsoft.com/office/drawing/2014/main" id="{091E8C1C-19B4-4580-B988-1413BDC2601E}"/>
                    </a:ext>
                  </a:extLst>
                </p:cNvPr>
                <p:cNvPicPr/>
                <p:nvPr/>
              </p:nvPicPr>
              <p:blipFill>
                <a:blip r:embed="rId339"/>
                <a:stretch>
                  <a:fillRect/>
                </a:stretch>
              </p:blipFill>
              <p:spPr>
                <a:xfrm>
                  <a:off x="2781499" y="5736720"/>
                  <a:ext cx="145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12" name="Freihand 411">
                  <a:extLst>
                    <a:ext uri="{FF2B5EF4-FFF2-40B4-BE49-F238E27FC236}">
                      <a16:creationId xmlns:a16="http://schemas.microsoft.com/office/drawing/2014/main" id="{5BCB0FC2-3B0A-41BF-8546-1CDD707BAB81}"/>
                    </a:ext>
                  </a:extLst>
                </p14:cNvPr>
                <p14:cNvContentPartPr/>
                <p14:nvPr/>
              </p14:nvContentPartPr>
              <p14:xfrm>
                <a:off x="2926939" y="5726640"/>
                <a:ext cx="5040" cy="29880"/>
              </p14:xfrm>
            </p:contentPart>
          </mc:Choice>
          <mc:Fallback>
            <p:pic>
              <p:nvPicPr>
                <p:cNvPr id="412" name="Freihand 411">
                  <a:extLst>
                    <a:ext uri="{FF2B5EF4-FFF2-40B4-BE49-F238E27FC236}">
                      <a16:creationId xmlns:a16="http://schemas.microsoft.com/office/drawing/2014/main" id="{5BCB0FC2-3B0A-41BF-8546-1CDD707BAB81}"/>
                    </a:ext>
                  </a:extLst>
                </p:cNvPr>
                <p:cNvPicPr/>
                <p:nvPr/>
              </p:nvPicPr>
              <p:blipFill>
                <a:blip r:embed="rId341"/>
                <a:stretch>
                  <a:fillRect/>
                </a:stretch>
              </p:blipFill>
              <p:spPr>
                <a:xfrm>
                  <a:off x="2922619" y="5722320"/>
                  <a:ext cx="13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13" name="Freihand 412">
                  <a:extLst>
                    <a:ext uri="{FF2B5EF4-FFF2-40B4-BE49-F238E27FC236}">
                      <a16:creationId xmlns:a16="http://schemas.microsoft.com/office/drawing/2014/main" id="{6E8B79D3-741D-40EE-80EA-1CB62CAC529F}"/>
                    </a:ext>
                  </a:extLst>
                </p14:cNvPr>
                <p14:cNvContentPartPr/>
                <p14:nvPr/>
              </p14:nvContentPartPr>
              <p14:xfrm>
                <a:off x="2927659" y="5810880"/>
                <a:ext cx="210960" cy="71280"/>
              </p14:xfrm>
            </p:contentPart>
          </mc:Choice>
          <mc:Fallback>
            <p:pic>
              <p:nvPicPr>
                <p:cNvPr id="413" name="Freihand 412">
                  <a:extLst>
                    <a:ext uri="{FF2B5EF4-FFF2-40B4-BE49-F238E27FC236}">
                      <a16:creationId xmlns:a16="http://schemas.microsoft.com/office/drawing/2014/main" id="{6E8B79D3-741D-40EE-80EA-1CB62CAC529F}"/>
                    </a:ext>
                  </a:extLst>
                </p:cNvPr>
                <p:cNvPicPr/>
                <p:nvPr/>
              </p:nvPicPr>
              <p:blipFill>
                <a:blip r:embed="rId343"/>
                <a:stretch>
                  <a:fillRect/>
                </a:stretch>
              </p:blipFill>
              <p:spPr>
                <a:xfrm>
                  <a:off x="2923339" y="5806560"/>
                  <a:ext cx="219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14" name="Freihand 413">
                  <a:extLst>
                    <a:ext uri="{FF2B5EF4-FFF2-40B4-BE49-F238E27FC236}">
                      <a16:creationId xmlns:a16="http://schemas.microsoft.com/office/drawing/2014/main" id="{5FD09C19-E7B6-4FF8-A061-395ED789101C}"/>
                    </a:ext>
                  </a:extLst>
                </p14:cNvPr>
                <p14:cNvContentPartPr/>
                <p14:nvPr/>
              </p14:nvContentPartPr>
              <p14:xfrm>
                <a:off x="3183979" y="5814480"/>
                <a:ext cx="185400" cy="52920"/>
              </p14:xfrm>
            </p:contentPart>
          </mc:Choice>
          <mc:Fallback>
            <p:pic>
              <p:nvPicPr>
                <p:cNvPr id="414" name="Freihand 413">
                  <a:extLst>
                    <a:ext uri="{FF2B5EF4-FFF2-40B4-BE49-F238E27FC236}">
                      <a16:creationId xmlns:a16="http://schemas.microsoft.com/office/drawing/2014/main" id="{5FD09C19-E7B6-4FF8-A061-395ED789101C}"/>
                    </a:ext>
                  </a:extLst>
                </p:cNvPr>
                <p:cNvPicPr/>
                <p:nvPr/>
              </p:nvPicPr>
              <p:blipFill>
                <a:blip r:embed="rId345"/>
                <a:stretch>
                  <a:fillRect/>
                </a:stretch>
              </p:blipFill>
              <p:spPr>
                <a:xfrm>
                  <a:off x="3179659" y="5810160"/>
                  <a:ext cx="194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15" name="Freihand 414">
                  <a:extLst>
                    <a:ext uri="{FF2B5EF4-FFF2-40B4-BE49-F238E27FC236}">
                      <a16:creationId xmlns:a16="http://schemas.microsoft.com/office/drawing/2014/main" id="{B941EB1F-260D-4A6C-AB34-5A82F13ABF12}"/>
                    </a:ext>
                  </a:extLst>
                </p14:cNvPr>
                <p14:cNvContentPartPr/>
                <p14:nvPr/>
              </p14:nvContentPartPr>
              <p14:xfrm>
                <a:off x="2713459" y="5695680"/>
                <a:ext cx="24840" cy="4680"/>
              </p14:xfrm>
            </p:contentPart>
          </mc:Choice>
          <mc:Fallback>
            <p:pic>
              <p:nvPicPr>
                <p:cNvPr id="415" name="Freihand 414">
                  <a:extLst>
                    <a:ext uri="{FF2B5EF4-FFF2-40B4-BE49-F238E27FC236}">
                      <a16:creationId xmlns:a16="http://schemas.microsoft.com/office/drawing/2014/main" id="{B941EB1F-260D-4A6C-AB34-5A82F13ABF12}"/>
                    </a:ext>
                  </a:extLst>
                </p:cNvPr>
                <p:cNvPicPr/>
                <p:nvPr/>
              </p:nvPicPr>
              <p:blipFill>
                <a:blip r:embed="rId347"/>
                <a:stretch>
                  <a:fillRect/>
                </a:stretch>
              </p:blipFill>
              <p:spPr>
                <a:xfrm>
                  <a:off x="2709139" y="5691360"/>
                  <a:ext cx="33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17" name="Freihand 416">
                  <a:extLst>
                    <a:ext uri="{FF2B5EF4-FFF2-40B4-BE49-F238E27FC236}">
                      <a16:creationId xmlns:a16="http://schemas.microsoft.com/office/drawing/2014/main" id="{473098A9-9CC2-4FEA-96F3-6FC2EE2C499E}"/>
                    </a:ext>
                  </a:extLst>
                </p14:cNvPr>
                <p14:cNvContentPartPr/>
                <p14:nvPr/>
              </p14:nvContentPartPr>
              <p14:xfrm>
                <a:off x="3479179" y="5877840"/>
                <a:ext cx="360" cy="360"/>
              </p14:xfrm>
            </p:contentPart>
          </mc:Choice>
          <mc:Fallback>
            <p:pic>
              <p:nvPicPr>
                <p:cNvPr id="417" name="Freihand 416">
                  <a:extLst>
                    <a:ext uri="{FF2B5EF4-FFF2-40B4-BE49-F238E27FC236}">
                      <a16:creationId xmlns:a16="http://schemas.microsoft.com/office/drawing/2014/main" id="{473098A9-9CC2-4FEA-96F3-6FC2EE2C499E}"/>
                    </a:ext>
                  </a:extLst>
                </p:cNvPr>
                <p:cNvPicPr/>
                <p:nvPr/>
              </p:nvPicPr>
              <p:blipFill>
                <a:blip r:embed="rId42"/>
                <a:stretch>
                  <a:fillRect/>
                </a:stretch>
              </p:blipFill>
              <p:spPr>
                <a:xfrm>
                  <a:off x="3474859" y="5873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18" name="Freihand 417">
                  <a:extLst>
                    <a:ext uri="{FF2B5EF4-FFF2-40B4-BE49-F238E27FC236}">
                      <a16:creationId xmlns:a16="http://schemas.microsoft.com/office/drawing/2014/main" id="{13B4476F-AA93-4B7E-A55C-1CAA606811B4}"/>
                    </a:ext>
                  </a:extLst>
                </p14:cNvPr>
                <p14:cNvContentPartPr/>
                <p14:nvPr/>
              </p14:nvContentPartPr>
              <p14:xfrm>
                <a:off x="3495379" y="5727000"/>
                <a:ext cx="207000" cy="173160"/>
              </p14:xfrm>
            </p:contentPart>
          </mc:Choice>
          <mc:Fallback>
            <p:pic>
              <p:nvPicPr>
                <p:cNvPr id="418" name="Freihand 417">
                  <a:extLst>
                    <a:ext uri="{FF2B5EF4-FFF2-40B4-BE49-F238E27FC236}">
                      <a16:creationId xmlns:a16="http://schemas.microsoft.com/office/drawing/2014/main" id="{13B4476F-AA93-4B7E-A55C-1CAA606811B4}"/>
                    </a:ext>
                  </a:extLst>
                </p:cNvPr>
                <p:cNvPicPr/>
                <p:nvPr/>
              </p:nvPicPr>
              <p:blipFill>
                <a:blip r:embed="rId350"/>
                <a:stretch>
                  <a:fillRect/>
                </a:stretch>
              </p:blipFill>
              <p:spPr>
                <a:xfrm>
                  <a:off x="3491059" y="5722680"/>
                  <a:ext cx="215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19" name="Freihand 418">
                  <a:extLst>
                    <a:ext uri="{FF2B5EF4-FFF2-40B4-BE49-F238E27FC236}">
                      <a16:creationId xmlns:a16="http://schemas.microsoft.com/office/drawing/2014/main" id="{D84281EC-7303-4451-8A36-186CF9EB665A}"/>
                    </a:ext>
                  </a:extLst>
                </p14:cNvPr>
                <p14:cNvContentPartPr/>
                <p14:nvPr/>
              </p14:nvContentPartPr>
              <p14:xfrm>
                <a:off x="3650539" y="5694960"/>
                <a:ext cx="22680" cy="15840"/>
              </p14:xfrm>
            </p:contentPart>
          </mc:Choice>
          <mc:Fallback>
            <p:pic>
              <p:nvPicPr>
                <p:cNvPr id="419" name="Freihand 418">
                  <a:extLst>
                    <a:ext uri="{FF2B5EF4-FFF2-40B4-BE49-F238E27FC236}">
                      <a16:creationId xmlns:a16="http://schemas.microsoft.com/office/drawing/2014/main" id="{D84281EC-7303-4451-8A36-186CF9EB665A}"/>
                    </a:ext>
                  </a:extLst>
                </p:cNvPr>
                <p:cNvPicPr/>
                <p:nvPr/>
              </p:nvPicPr>
              <p:blipFill>
                <a:blip r:embed="rId352"/>
                <a:stretch>
                  <a:fillRect/>
                </a:stretch>
              </p:blipFill>
              <p:spPr>
                <a:xfrm>
                  <a:off x="3646219" y="5690640"/>
                  <a:ext cx="31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20" name="Freihand 419">
                  <a:extLst>
                    <a:ext uri="{FF2B5EF4-FFF2-40B4-BE49-F238E27FC236}">
                      <a16:creationId xmlns:a16="http://schemas.microsoft.com/office/drawing/2014/main" id="{7BAB3882-DA96-43CC-A88C-35D101DB04F3}"/>
                    </a:ext>
                  </a:extLst>
                </p14:cNvPr>
                <p14:cNvContentPartPr/>
                <p14:nvPr/>
              </p14:nvContentPartPr>
              <p14:xfrm>
                <a:off x="3713899" y="5684880"/>
                <a:ext cx="45000" cy="191160"/>
              </p14:xfrm>
            </p:contentPart>
          </mc:Choice>
          <mc:Fallback>
            <p:pic>
              <p:nvPicPr>
                <p:cNvPr id="420" name="Freihand 419">
                  <a:extLst>
                    <a:ext uri="{FF2B5EF4-FFF2-40B4-BE49-F238E27FC236}">
                      <a16:creationId xmlns:a16="http://schemas.microsoft.com/office/drawing/2014/main" id="{7BAB3882-DA96-43CC-A88C-35D101DB04F3}"/>
                    </a:ext>
                  </a:extLst>
                </p:cNvPr>
                <p:cNvPicPr/>
                <p:nvPr/>
              </p:nvPicPr>
              <p:blipFill>
                <a:blip r:embed="rId354"/>
                <a:stretch>
                  <a:fillRect/>
                </a:stretch>
              </p:blipFill>
              <p:spPr>
                <a:xfrm>
                  <a:off x="3709579" y="5680560"/>
                  <a:ext cx="53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22" name="Freihand 421">
                  <a:extLst>
                    <a:ext uri="{FF2B5EF4-FFF2-40B4-BE49-F238E27FC236}">
                      <a16:creationId xmlns:a16="http://schemas.microsoft.com/office/drawing/2014/main" id="{D4593926-F3B3-49CB-A818-21FBCDFCBD3D}"/>
                    </a:ext>
                  </a:extLst>
                </p14:cNvPr>
                <p14:cNvContentPartPr/>
                <p14:nvPr/>
              </p14:nvContentPartPr>
              <p14:xfrm>
                <a:off x="3767539" y="5759760"/>
                <a:ext cx="366120" cy="102240"/>
              </p14:xfrm>
            </p:contentPart>
          </mc:Choice>
          <mc:Fallback>
            <p:pic>
              <p:nvPicPr>
                <p:cNvPr id="422" name="Freihand 421">
                  <a:extLst>
                    <a:ext uri="{FF2B5EF4-FFF2-40B4-BE49-F238E27FC236}">
                      <a16:creationId xmlns:a16="http://schemas.microsoft.com/office/drawing/2014/main" id="{D4593926-F3B3-49CB-A818-21FBCDFCBD3D}"/>
                    </a:ext>
                  </a:extLst>
                </p:cNvPr>
                <p:cNvPicPr/>
                <p:nvPr/>
              </p:nvPicPr>
              <p:blipFill>
                <a:blip r:embed="rId356"/>
                <a:stretch>
                  <a:fillRect/>
                </a:stretch>
              </p:blipFill>
              <p:spPr>
                <a:xfrm>
                  <a:off x="3763219" y="5755440"/>
                  <a:ext cx="374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23" name="Freihand 422">
                  <a:extLst>
                    <a:ext uri="{FF2B5EF4-FFF2-40B4-BE49-F238E27FC236}">
                      <a16:creationId xmlns:a16="http://schemas.microsoft.com/office/drawing/2014/main" id="{571728D9-10E0-41EE-9359-2B30390A0C81}"/>
                    </a:ext>
                  </a:extLst>
                </p14:cNvPr>
                <p14:cNvContentPartPr/>
                <p14:nvPr/>
              </p14:nvContentPartPr>
              <p14:xfrm>
                <a:off x="4122499" y="5709720"/>
                <a:ext cx="24840" cy="26280"/>
              </p14:xfrm>
            </p:contentPart>
          </mc:Choice>
          <mc:Fallback>
            <p:pic>
              <p:nvPicPr>
                <p:cNvPr id="423" name="Freihand 422">
                  <a:extLst>
                    <a:ext uri="{FF2B5EF4-FFF2-40B4-BE49-F238E27FC236}">
                      <a16:creationId xmlns:a16="http://schemas.microsoft.com/office/drawing/2014/main" id="{571728D9-10E0-41EE-9359-2B30390A0C81}"/>
                    </a:ext>
                  </a:extLst>
                </p:cNvPr>
                <p:cNvPicPr/>
                <p:nvPr/>
              </p:nvPicPr>
              <p:blipFill>
                <a:blip r:embed="rId358"/>
                <a:stretch>
                  <a:fillRect/>
                </a:stretch>
              </p:blipFill>
              <p:spPr>
                <a:xfrm>
                  <a:off x="4118179" y="5705400"/>
                  <a:ext cx="33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24" name="Freihand 423">
                  <a:extLst>
                    <a:ext uri="{FF2B5EF4-FFF2-40B4-BE49-F238E27FC236}">
                      <a16:creationId xmlns:a16="http://schemas.microsoft.com/office/drawing/2014/main" id="{BD4E9960-7BA4-40BA-B083-B7EB03EEE916}"/>
                    </a:ext>
                  </a:extLst>
                </p14:cNvPr>
                <p14:cNvContentPartPr/>
                <p14:nvPr/>
              </p14:nvContentPartPr>
              <p14:xfrm>
                <a:off x="4163179" y="5735280"/>
                <a:ext cx="103320" cy="111960"/>
              </p14:xfrm>
            </p:contentPart>
          </mc:Choice>
          <mc:Fallback>
            <p:pic>
              <p:nvPicPr>
                <p:cNvPr id="424" name="Freihand 423">
                  <a:extLst>
                    <a:ext uri="{FF2B5EF4-FFF2-40B4-BE49-F238E27FC236}">
                      <a16:creationId xmlns:a16="http://schemas.microsoft.com/office/drawing/2014/main" id="{BD4E9960-7BA4-40BA-B083-B7EB03EEE916}"/>
                    </a:ext>
                  </a:extLst>
                </p:cNvPr>
                <p:cNvPicPr/>
                <p:nvPr/>
              </p:nvPicPr>
              <p:blipFill>
                <a:blip r:embed="rId360"/>
                <a:stretch>
                  <a:fillRect/>
                </a:stretch>
              </p:blipFill>
              <p:spPr>
                <a:xfrm>
                  <a:off x="4158859" y="5730960"/>
                  <a:ext cx="11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25" name="Freihand 424">
                  <a:extLst>
                    <a:ext uri="{FF2B5EF4-FFF2-40B4-BE49-F238E27FC236}">
                      <a16:creationId xmlns:a16="http://schemas.microsoft.com/office/drawing/2014/main" id="{03C15657-781E-4200-9AFA-C7271EC67BDA}"/>
                    </a:ext>
                  </a:extLst>
                </p14:cNvPr>
                <p14:cNvContentPartPr/>
                <p14:nvPr/>
              </p14:nvContentPartPr>
              <p14:xfrm>
                <a:off x="4244539" y="5756880"/>
                <a:ext cx="150840" cy="71280"/>
              </p14:xfrm>
            </p:contentPart>
          </mc:Choice>
          <mc:Fallback>
            <p:pic>
              <p:nvPicPr>
                <p:cNvPr id="425" name="Freihand 424">
                  <a:extLst>
                    <a:ext uri="{FF2B5EF4-FFF2-40B4-BE49-F238E27FC236}">
                      <a16:creationId xmlns:a16="http://schemas.microsoft.com/office/drawing/2014/main" id="{03C15657-781E-4200-9AFA-C7271EC67BDA}"/>
                    </a:ext>
                  </a:extLst>
                </p:cNvPr>
                <p:cNvPicPr/>
                <p:nvPr/>
              </p:nvPicPr>
              <p:blipFill>
                <a:blip r:embed="rId362"/>
                <a:stretch>
                  <a:fillRect/>
                </a:stretch>
              </p:blipFill>
              <p:spPr>
                <a:xfrm>
                  <a:off x="4240219" y="5752560"/>
                  <a:ext cx="159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27" name="Freihand 426">
                  <a:extLst>
                    <a:ext uri="{FF2B5EF4-FFF2-40B4-BE49-F238E27FC236}">
                      <a16:creationId xmlns:a16="http://schemas.microsoft.com/office/drawing/2014/main" id="{A9F0BC1A-92B6-4F91-B3B1-24B5662741A1}"/>
                    </a:ext>
                  </a:extLst>
                </p14:cNvPr>
                <p14:cNvContentPartPr/>
                <p14:nvPr/>
              </p14:nvContentPartPr>
              <p14:xfrm>
                <a:off x="4533259" y="5728080"/>
                <a:ext cx="264960" cy="95040"/>
              </p14:xfrm>
            </p:contentPart>
          </mc:Choice>
          <mc:Fallback>
            <p:pic>
              <p:nvPicPr>
                <p:cNvPr id="427" name="Freihand 426">
                  <a:extLst>
                    <a:ext uri="{FF2B5EF4-FFF2-40B4-BE49-F238E27FC236}">
                      <a16:creationId xmlns:a16="http://schemas.microsoft.com/office/drawing/2014/main" id="{A9F0BC1A-92B6-4F91-B3B1-24B5662741A1}"/>
                    </a:ext>
                  </a:extLst>
                </p:cNvPr>
                <p:cNvPicPr/>
                <p:nvPr/>
              </p:nvPicPr>
              <p:blipFill>
                <a:blip r:embed="rId364"/>
                <a:stretch>
                  <a:fillRect/>
                </a:stretch>
              </p:blipFill>
              <p:spPr>
                <a:xfrm>
                  <a:off x="4528939" y="5723760"/>
                  <a:ext cx="273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28" name="Freihand 427">
                  <a:extLst>
                    <a:ext uri="{FF2B5EF4-FFF2-40B4-BE49-F238E27FC236}">
                      <a16:creationId xmlns:a16="http://schemas.microsoft.com/office/drawing/2014/main" id="{0814D112-51DF-4941-92F4-D965A56C6B71}"/>
                    </a:ext>
                  </a:extLst>
                </p14:cNvPr>
                <p14:cNvContentPartPr/>
                <p14:nvPr/>
              </p14:nvContentPartPr>
              <p14:xfrm>
                <a:off x="4767619" y="5674800"/>
                <a:ext cx="11160" cy="18720"/>
              </p14:xfrm>
            </p:contentPart>
          </mc:Choice>
          <mc:Fallback>
            <p:pic>
              <p:nvPicPr>
                <p:cNvPr id="428" name="Freihand 427">
                  <a:extLst>
                    <a:ext uri="{FF2B5EF4-FFF2-40B4-BE49-F238E27FC236}">
                      <a16:creationId xmlns:a16="http://schemas.microsoft.com/office/drawing/2014/main" id="{0814D112-51DF-4941-92F4-D965A56C6B71}"/>
                    </a:ext>
                  </a:extLst>
                </p:cNvPr>
                <p:cNvPicPr/>
                <p:nvPr/>
              </p:nvPicPr>
              <p:blipFill>
                <a:blip r:embed="rId366"/>
                <a:stretch>
                  <a:fillRect/>
                </a:stretch>
              </p:blipFill>
              <p:spPr>
                <a:xfrm>
                  <a:off x="4763299" y="5670480"/>
                  <a:ext cx="19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29" name="Freihand 428">
                  <a:extLst>
                    <a:ext uri="{FF2B5EF4-FFF2-40B4-BE49-F238E27FC236}">
                      <a16:creationId xmlns:a16="http://schemas.microsoft.com/office/drawing/2014/main" id="{77F7F156-F393-48C5-A86E-4903EDB6BF5D}"/>
                    </a:ext>
                  </a:extLst>
                </p14:cNvPr>
                <p14:cNvContentPartPr/>
                <p14:nvPr/>
              </p14:nvContentPartPr>
              <p14:xfrm>
                <a:off x="4954819" y="5693160"/>
                <a:ext cx="18360" cy="116280"/>
              </p14:xfrm>
            </p:contentPart>
          </mc:Choice>
          <mc:Fallback>
            <p:pic>
              <p:nvPicPr>
                <p:cNvPr id="429" name="Freihand 428">
                  <a:extLst>
                    <a:ext uri="{FF2B5EF4-FFF2-40B4-BE49-F238E27FC236}">
                      <a16:creationId xmlns:a16="http://schemas.microsoft.com/office/drawing/2014/main" id="{77F7F156-F393-48C5-A86E-4903EDB6BF5D}"/>
                    </a:ext>
                  </a:extLst>
                </p:cNvPr>
                <p:cNvPicPr/>
                <p:nvPr/>
              </p:nvPicPr>
              <p:blipFill>
                <a:blip r:embed="rId368"/>
                <a:stretch>
                  <a:fillRect/>
                </a:stretch>
              </p:blipFill>
              <p:spPr>
                <a:xfrm>
                  <a:off x="4950499" y="5688840"/>
                  <a:ext cx="2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30" name="Freihand 429">
                  <a:extLst>
                    <a:ext uri="{FF2B5EF4-FFF2-40B4-BE49-F238E27FC236}">
                      <a16:creationId xmlns:a16="http://schemas.microsoft.com/office/drawing/2014/main" id="{DB2AA0ED-7C07-4C19-8762-EF553DF740DB}"/>
                    </a:ext>
                  </a:extLst>
                </p14:cNvPr>
                <p14:cNvContentPartPr/>
                <p14:nvPr/>
              </p14:nvContentPartPr>
              <p14:xfrm>
                <a:off x="4952299" y="5705400"/>
                <a:ext cx="95400" cy="6120"/>
              </p14:xfrm>
            </p:contentPart>
          </mc:Choice>
          <mc:Fallback>
            <p:pic>
              <p:nvPicPr>
                <p:cNvPr id="430" name="Freihand 429">
                  <a:extLst>
                    <a:ext uri="{FF2B5EF4-FFF2-40B4-BE49-F238E27FC236}">
                      <a16:creationId xmlns:a16="http://schemas.microsoft.com/office/drawing/2014/main" id="{DB2AA0ED-7C07-4C19-8762-EF553DF740DB}"/>
                    </a:ext>
                  </a:extLst>
                </p:cNvPr>
                <p:cNvPicPr/>
                <p:nvPr/>
              </p:nvPicPr>
              <p:blipFill>
                <a:blip r:embed="rId370"/>
                <a:stretch>
                  <a:fillRect/>
                </a:stretch>
              </p:blipFill>
              <p:spPr>
                <a:xfrm>
                  <a:off x="4947979" y="5701080"/>
                  <a:ext cx="104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31" name="Freihand 430">
                  <a:extLst>
                    <a:ext uri="{FF2B5EF4-FFF2-40B4-BE49-F238E27FC236}">
                      <a16:creationId xmlns:a16="http://schemas.microsoft.com/office/drawing/2014/main" id="{1056A812-852F-4F84-AB4B-A3F906847507}"/>
                    </a:ext>
                  </a:extLst>
                </p14:cNvPr>
                <p14:cNvContentPartPr/>
                <p14:nvPr/>
              </p14:nvContentPartPr>
              <p14:xfrm>
                <a:off x="4936099" y="5733480"/>
                <a:ext cx="105120" cy="87840"/>
              </p14:xfrm>
            </p:contentPart>
          </mc:Choice>
          <mc:Fallback>
            <p:pic>
              <p:nvPicPr>
                <p:cNvPr id="431" name="Freihand 430">
                  <a:extLst>
                    <a:ext uri="{FF2B5EF4-FFF2-40B4-BE49-F238E27FC236}">
                      <a16:creationId xmlns:a16="http://schemas.microsoft.com/office/drawing/2014/main" id="{1056A812-852F-4F84-AB4B-A3F906847507}"/>
                    </a:ext>
                  </a:extLst>
                </p:cNvPr>
                <p:cNvPicPr/>
                <p:nvPr/>
              </p:nvPicPr>
              <p:blipFill>
                <a:blip r:embed="rId372"/>
                <a:stretch>
                  <a:fillRect/>
                </a:stretch>
              </p:blipFill>
              <p:spPr>
                <a:xfrm>
                  <a:off x="4931779" y="5729160"/>
                  <a:ext cx="113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32" name="Freihand 431">
                  <a:extLst>
                    <a:ext uri="{FF2B5EF4-FFF2-40B4-BE49-F238E27FC236}">
                      <a16:creationId xmlns:a16="http://schemas.microsoft.com/office/drawing/2014/main" id="{2448AF36-0E00-4DF6-B3DD-2828AA4D2183}"/>
                    </a:ext>
                  </a:extLst>
                </p14:cNvPr>
                <p14:cNvContentPartPr/>
                <p14:nvPr/>
              </p14:nvContentPartPr>
              <p14:xfrm>
                <a:off x="4933939" y="5677320"/>
                <a:ext cx="266040" cy="131400"/>
              </p14:xfrm>
            </p:contentPart>
          </mc:Choice>
          <mc:Fallback>
            <p:pic>
              <p:nvPicPr>
                <p:cNvPr id="432" name="Freihand 431">
                  <a:extLst>
                    <a:ext uri="{FF2B5EF4-FFF2-40B4-BE49-F238E27FC236}">
                      <a16:creationId xmlns:a16="http://schemas.microsoft.com/office/drawing/2014/main" id="{2448AF36-0E00-4DF6-B3DD-2828AA4D2183}"/>
                    </a:ext>
                  </a:extLst>
                </p:cNvPr>
                <p:cNvPicPr/>
                <p:nvPr/>
              </p:nvPicPr>
              <p:blipFill>
                <a:blip r:embed="rId374"/>
                <a:stretch>
                  <a:fillRect/>
                </a:stretch>
              </p:blipFill>
              <p:spPr>
                <a:xfrm>
                  <a:off x="4929619" y="5673000"/>
                  <a:ext cx="274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33" name="Freihand 432">
                  <a:extLst>
                    <a:ext uri="{FF2B5EF4-FFF2-40B4-BE49-F238E27FC236}">
                      <a16:creationId xmlns:a16="http://schemas.microsoft.com/office/drawing/2014/main" id="{7760CC1D-B50E-4FCF-8EE6-95385329798B}"/>
                    </a:ext>
                  </a:extLst>
                </p14:cNvPr>
                <p14:cNvContentPartPr/>
                <p14:nvPr/>
              </p14:nvContentPartPr>
              <p14:xfrm>
                <a:off x="5170099" y="5642400"/>
                <a:ext cx="26640" cy="26640"/>
              </p14:xfrm>
            </p:contentPart>
          </mc:Choice>
          <mc:Fallback>
            <p:pic>
              <p:nvPicPr>
                <p:cNvPr id="433" name="Freihand 432">
                  <a:extLst>
                    <a:ext uri="{FF2B5EF4-FFF2-40B4-BE49-F238E27FC236}">
                      <a16:creationId xmlns:a16="http://schemas.microsoft.com/office/drawing/2014/main" id="{7760CC1D-B50E-4FCF-8EE6-95385329798B}"/>
                    </a:ext>
                  </a:extLst>
                </p:cNvPr>
                <p:cNvPicPr/>
                <p:nvPr/>
              </p:nvPicPr>
              <p:blipFill>
                <a:blip r:embed="rId376"/>
                <a:stretch>
                  <a:fillRect/>
                </a:stretch>
              </p:blipFill>
              <p:spPr>
                <a:xfrm>
                  <a:off x="5165779" y="5638080"/>
                  <a:ext cx="35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34" name="Freihand 433">
                  <a:extLst>
                    <a:ext uri="{FF2B5EF4-FFF2-40B4-BE49-F238E27FC236}">
                      <a16:creationId xmlns:a16="http://schemas.microsoft.com/office/drawing/2014/main" id="{552AF7B4-642C-49C4-A0A0-3E93B0553EED}"/>
                    </a:ext>
                  </a:extLst>
                </p14:cNvPr>
                <p14:cNvContentPartPr/>
                <p14:nvPr/>
              </p14:nvContentPartPr>
              <p14:xfrm>
                <a:off x="5244619" y="5715120"/>
                <a:ext cx="86400" cy="68040"/>
              </p14:xfrm>
            </p:contentPart>
          </mc:Choice>
          <mc:Fallback>
            <p:pic>
              <p:nvPicPr>
                <p:cNvPr id="434" name="Freihand 433">
                  <a:extLst>
                    <a:ext uri="{FF2B5EF4-FFF2-40B4-BE49-F238E27FC236}">
                      <a16:creationId xmlns:a16="http://schemas.microsoft.com/office/drawing/2014/main" id="{552AF7B4-642C-49C4-A0A0-3E93B0553EED}"/>
                    </a:ext>
                  </a:extLst>
                </p:cNvPr>
                <p:cNvPicPr/>
                <p:nvPr/>
              </p:nvPicPr>
              <p:blipFill>
                <a:blip r:embed="rId378"/>
                <a:stretch>
                  <a:fillRect/>
                </a:stretch>
              </p:blipFill>
              <p:spPr>
                <a:xfrm>
                  <a:off x="5240299" y="5710800"/>
                  <a:ext cx="95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35" name="Freihand 434">
                  <a:extLst>
                    <a:ext uri="{FF2B5EF4-FFF2-40B4-BE49-F238E27FC236}">
                      <a16:creationId xmlns:a16="http://schemas.microsoft.com/office/drawing/2014/main" id="{27C7A26D-C64D-4F55-A0D0-E078BC3ECB07}"/>
                    </a:ext>
                  </a:extLst>
                </p14:cNvPr>
                <p14:cNvContentPartPr/>
                <p14:nvPr/>
              </p14:nvContentPartPr>
              <p14:xfrm>
                <a:off x="5315899" y="5651760"/>
                <a:ext cx="191880" cy="109080"/>
              </p14:xfrm>
            </p:contentPart>
          </mc:Choice>
          <mc:Fallback>
            <p:pic>
              <p:nvPicPr>
                <p:cNvPr id="435" name="Freihand 434">
                  <a:extLst>
                    <a:ext uri="{FF2B5EF4-FFF2-40B4-BE49-F238E27FC236}">
                      <a16:creationId xmlns:a16="http://schemas.microsoft.com/office/drawing/2014/main" id="{27C7A26D-C64D-4F55-A0D0-E078BC3ECB07}"/>
                    </a:ext>
                  </a:extLst>
                </p:cNvPr>
                <p:cNvPicPr/>
                <p:nvPr/>
              </p:nvPicPr>
              <p:blipFill>
                <a:blip r:embed="rId380"/>
                <a:stretch>
                  <a:fillRect/>
                </a:stretch>
              </p:blipFill>
              <p:spPr>
                <a:xfrm>
                  <a:off x="5311579" y="5647440"/>
                  <a:ext cx="20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36" name="Freihand 435">
                  <a:extLst>
                    <a:ext uri="{FF2B5EF4-FFF2-40B4-BE49-F238E27FC236}">
                      <a16:creationId xmlns:a16="http://schemas.microsoft.com/office/drawing/2014/main" id="{99E1FE9E-1CAC-4E3B-8E22-74E556027FA8}"/>
                    </a:ext>
                  </a:extLst>
                </p14:cNvPr>
                <p14:cNvContentPartPr/>
                <p14:nvPr/>
              </p14:nvContentPartPr>
              <p14:xfrm>
                <a:off x="5617219" y="5677320"/>
                <a:ext cx="321120" cy="97560"/>
              </p14:xfrm>
            </p:contentPart>
          </mc:Choice>
          <mc:Fallback>
            <p:pic>
              <p:nvPicPr>
                <p:cNvPr id="436" name="Freihand 435">
                  <a:extLst>
                    <a:ext uri="{FF2B5EF4-FFF2-40B4-BE49-F238E27FC236}">
                      <a16:creationId xmlns:a16="http://schemas.microsoft.com/office/drawing/2014/main" id="{99E1FE9E-1CAC-4E3B-8E22-74E556027FA8}"/>
                    </a:ext>
                  </a:extLst>
                </p:cNvPr>
                <p:cNvPicPr/>
                <p:nvPr/>
              </p:nvPicPr>
              <p:blipFill>
                <a:blip r:embed="rId382"/>
                <a:stretch>
                  <a:fillRect/>
                </a:stretch>
              </p:blipFill>
              <p:spPr>
                <a:xfrm>
                  <a:off x="5612899" y="5673000"/>
                  <a:ext cx="329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37" name="Freihand 436">
                  <a:extLst>
                    <a:ext uri="{FF2B5EF4-FFF2-40B4-BE49-F238E27FC236}">
                      <a16:creationId xmlns:a16="http://schemas.microsoft.com/office/drawing/2014/main" id="{504BC575-C52E-4EEE-BA64-CBDF170D5887}"/>
                    </a:ext>
                  </a:extLst>
                </p14:cNvPr>
                <p14:cNvContentPartPr/>
                <p14:nvPr/>
              </p14:nvContentPartPr>
              <p14:xfrm>
                <a:off x="5915659" y="5622240"/>
                <a:ext cx="18360" cy="2160"/>
              </p14:xfrm>
            </p:contentPart>
          </mc:Choice>
          <mc:Fallback>
            <p:pic>
              <p:nvPicPr>
                <p:cNvPr id="437" name="Freihand 436">
                  <a:extLst>
                    <a:ext uri="{FF2B5EF4-FFF2-40B4-BE49-F238E27FC236}">
                      <a16:creationId xmlns:a16="http://schemas.microsoft.com/office/drawing/2014/main" id="{504BC575-C52E-4EEE-BA64-CBDF170D5887}"/>
                    </a:ext>
                  </a:extLst>
                </p:cNvPr>
                <p:cNvPicPr/>
                <p:nvPr/>
              </p:nvPicPr>
              <p:blipFill>
                <a:blip r:embed="rId384"/>
                <a:stretch>
                  <a:fillRect/>
                </a:stretch>
              </p:blipFill>
              <p:spPr>
                <a:xfrm>
                  <a:off x="5911339" y="5617920"/>
                  <a:ext cx="27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38" name="Freihand 437">
                  <a:extLst>
                    <a:ext uri="{FF2B5EF4-FFF2-40B4-BE49-F238E27FC236}">
                      <a16:creationId xmlns:a16="http://schemas.microsoft.com/office/drawing/2014/main" id="{20C1F705-885B-4350-B929-2CAC65F582AE}"/>
                    </a:ext>
                  </a:extLst>
                </p14:cNvPr>
                <p14:cNvContentPartPr/>
                <p14:nvPr/>
              </p14:nvContentPartPr>
              <p14:xfrm>
                <a:off x="5665099" y="5608200"/>
                <a:ext cx="129240" cy="144720"/>
              </p14:xfrm>
            </p:contentPart>
          </mc:Choice>
          <mc:Fallback>
            <p:pic>
              <p:nvPicPr>
                <p:cNvPr id="438" name="Freihand 437">
                  <a:extLst>
                    <a:ext uri="{FF2B5EF4-FFF2-40B4-BE49-F238E27FC236}">
                      <a16:creationId xmlns:a16="http://schemas.microsoft.com/office/drawing/2014/main" id="{20C1F705-885B-4350-B929-2CAC65F582AE}"/>
                    </a:ext>
                  </a:extLst>
                </p:cNvPr>
                <p:cNvPicPr/>
                <p:nvPr/>
              </p:nvPicPr>
              <p:blipFill>
                <a:blip r:embed="rId386"/>
                <a:stretch>
                  <a:fillRect/>
                </a:stretch>
              </p:blipFill>
              <p:spPr>
                <a:xfrm>
                  <a:off x="5660779" y="5603880"/>
                  <a:ext cx="137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39" name="Freihand 438">
                  <a:extLst>
                    <a:ext uri="{FF2B5EF4-FFF2-40B4-BE49-F238E27FC236}">
                      <a16:creationId xmlns:a16="http://schemas.microsoft.com/office/drawing/2014/main" id="{9DAD55E0-4223-4518-834B-A8F0960ED7F3}"/>
                    </a:ext>
                  </a:extLst>
                </p14:cNvPr>
                <p14:cNvContentPartPr/>
                <p14:nvPr/>
              </p14:nvContentPartPr>
              <p14:xfrm>
                <a:off x="5665459" y="5650320"/>
                <a:ext cx="115560" cy="103320"/>
              </p14:xfrm>
            </p:contentPart>
          </mc:Choice>
          <mc:Fallback>
            <p:pic>
              <p:nvPicPr>
                <p:cNvPr id="439" name="Freihand 438">
                  <a:extLst>
                    <a:ext uri="{FF2B5EF4-FFF2-40B4-BE49-F238E27FC236}">
                      <a16:creationId xmlns:a16="http://schemas.microsoft.com/office/drawing/2014/main" id="{9DAD55E0-4223-4518-834B-A8F0960ED7F3}"/>
                    </a:ext>
                  </a:extLst>
                </p:cNvPr>
                <p:cNvPicPr/>
                <p:nvPr/>
              </p:nvPicPr>
              <p:blipFill>
                <a:blip r:embed="rId388"/>
                <a:stretch>
                  <a:fillRect/>
                </a:stretch>
              </p:blipFill>
              <p:spPr>
                <a:xfrm>
                  <a:off x="5661139" y="5646000"/>
                  <a:ext cx="124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0" name="Freihand 439">
                  <a:extLst>
                    <a:ext uri="{FF2B5EF4-FFF2-40B4-BE49-F238E27FC236}">
                      <a16:creationId xmlns:a16="http://schemas.microsoft.com/office/drawing/2014/main" id="{DFE86F5C-3639-43B8-9612-408F67F84490}"/>
                    </a:ext>
                  </a:extLst>
                </p14:cNvPr>
                <p14:cNvContentPartPr/>
                <p14:nvPr/>
              </p14:nvContentPartPr>
              <p14:xfrm>
                <a:off x="5991979" y="5648160"/>
                <a:ext cx="131400" cy="126000"/>
              </p14:xfrm>
            </p:contentPart>
          </mc:Choice>
          <mc:Fallback>
            <p:pic>
              <p:nvPicPr>
                <p:cNvPr id="440" name="Freihand 439">
                  <a:extLst>
                    <a:ext uri="{FF2B5EF4-FFF2-40B4-BE49-F238E27FC236}">
                      <a16:creationId xmlns:a16="http://schemas.microsoft.com/office/drawing/2014/main" id="{DFE86F5C-3639-43B8-9612-408F67F84490}"/>
                    </a:ext>
                  </a:extLst>
                </p:cNvPr>
                <p:cNvPicPr/>
                <p:nvPr/>
              </p:nvPicPr>
              <p:blipFill>
                <a:blip r:embed="rId390"/>
                <a:stretch>
                  <a:fillRect/>
                </a:stretch>
              </p:blipFill>
              <p:spPr>
                <a:xfrm>
                  <a:off x="5987659" y="5643840"/>
                  <a:ext cx="140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41" name="Freihand 440">
                  <a:extLst>
                    <a:ext uri="{FF2B5EF4-FFF2-40B4-BE49-F238E27FC236}">
                      <a16:creationId xmlns:a16="http://schemas.microsoft.com/office/drawing/2014/main" id="{F983C668-7DCB-4F32-B3CF-6C70CB2D9460}"/>
                    </a:ext>
                  </a:extLst>
                </p14:cNvPr>
                <p14:cNvContentPartPr/>
                <p14:nvPr/>
              </p14:nvContentPartPr>
              <p14:xfrm>
                <a:off x="6051379" y="5716920"/>
                <a:ext cx="465840" cy="59400"/>
              </p14:xfrm>
            </p:contentPart>
          </mc:Choice>
          <mc:Fallback>
            <p:pic>
              <p:nvPicPr>
                <p:cNvPr id="441" name="Freihand 440">
                  <a:extLst>
                    <a:ext uri="{FF2B5EF4-FFF2-40B4-BE49-F238E27FC236}">
                      <a16:creationId xmlns:a16="http://schemas.microsoft.com/office/drawing/2014/main" id="{F983C668-7DCB-4F32-B3CF-6C70CB2D9460}"/>
                    </a:ext>
                  </a:extLst>
                </p:cNvPr>
                <p:cNvPicPr/>
                <p:nvPr/>
              </p:nvPicPr>
              <p:blipFill>
                <a:blip r:embed="rId392"/>
                <a:stretch>
                  <a:fillRect/>
                </a:stretch>
              </p:blipFill>
              <p:spPr>
                <a:xfrm>
                  <a:off x="6047059" y="5712600"/>
                  <a:ext cx="474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42" name="Freihand 441">
                  <a:extLst>
                    <a:ext uri="{FF2B5EF4-FFF2-40B4-BE49-F238E27FC236}">
                      <a16:creationId xmlns:a16="http://schemas.microsoft.com/office/drawing/2014/main" id="{4D233722-40D5-4C57-BABD-F2DCE0B10BF0}"/>
                    </a:ext>
                  </a:extLst>
                </p14:cNvPr>
                <p14:cNvContentPartPr/>
                <p14:nvPr/>
              </p14:nvContentPartPr>
              <p14:xfrm>
                <a:off x="6561139" y="5710080"/>
                <a:ext cx="156960" cy="24480"/>
              </p14:xfrm>
            </p:contentPart>
          </mc:Choice>
          <mc:Fallback>
            <p:pic>
              <p:nvPicPr>
                <p:cNvPr id="442" name="Freihand 441">
                  <a:extLst>
                    <a:ext uri="{FF2B5EF4-FFF2-40B4-BE49-F238E27FC236}">
                      <a16:creationId xmlns:a16="http://schemas.microsoft.com/office/drawing/2014/main" id="{4D233722-40D5-4C57-BABD-F2DCE0B10BF0}"/>
                    </a:ext>
                  </a:extLst>
                </p:cNvPr>
                <p:cNvPicPr/>
                <p:nvPr/>
              </p:nvPicPr>
              <p:blipFill>
                <a:blip r:embed="rId394"/>
                <a:stretch>
                  <a:fillRect/>
                </a:stretch>
              </p:blipFill>
              <p:spPr>
                <a:xfrm>
                  <a:off x="6556819" y="5705760"/>
                  <a:ext cx="165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43" name="Freihand 442">
                  <a:extLst>
                    <a:ext uri="{FF2B5EF4-FFF2-40B4-BE49-F238E27FC236}">
                      <a16:creationId xmlns:a16="http://schemas.microsoft.com/office/drawing/2014/main" id="{47E647E8-6433-4C44-A263-8035BDCD9841}"/>
                    </a:ext>
                  </a:extLst>
                </p14:cNvPr>
                <p14:cNvContentPartPr/>
                <p14:nvPr/>
              </p14:nvContentPartPr>
              <p14:xfrm>
                <a:off x="6789019" y="5684520"/>
                <a:ext cx="201600" cy="62640"/>
              </p14:xfrm>
            </p:contentPart>
          </mc:Choice>
          <mc:Fallback>
            <p:pic>
              <p:nvPicPr>
                <p:cNvPr id="443" name="Freihand 442">
                  <a:extLst>
                    <a:ext uri="{FF2B5EF4-FFF2-40B4-BE49-F238E27FC236}">
                      <a16:creationId xmlns:a16="http://schemas.microsoft.com/office/drawing/2014/main" id="{47E647E8-6433-4C44-A263-8035BDCD9841}"/>
                    </a:ext>
                  </a:extLst>
                </p:cNvPr>
                <p:cNvPicPr/>
                <p:nvPr/>
              </p:nvPicPr>
              <p:blipFill>
                <a:blip r:embed="rId396"/>
                <a:stretch>
                  <a:fillRect/>
                </a:stretch>
              </p:blipFill>
              <p:spPr>
                <a:xfrm>
                  <a:off x="6784699" y="5680200"/>
                  <a:ext cx="210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44" name="Freihand 443">
                  <a:extLst>
                    <a:ext uri="{FF2B5EF4-FFF2-40B4-BE49-F238E27FC236}">
                      <a16:creationId xmlns:a16="http://schemas.microsoft.com/office/drawing/2014/main" id="{BEE79233-049D-4CF3-BE1D-A60C6036BA81}"/>
                    </a:ext>
                  </a:extLst>
                </p14:cNvPr>
                <p14:cNvContentPartPr/>
                <p14:nvPr/>
              </p14:nvContentPartPr>
              <p14:xfrm>
                <a:off x="7032019" y="5689920"/>
                <a:ext cx="95400" cy="57600"/>
              </p14:xfrm>
            </p:contentPart>
          </mc:Choice>
          <mc:Fallback>
            <p:pic>
              <p:nvPicPr>
                <p:cNvPr id="444" name="Freihand 443">
                  <a:extLst>
                    <a:ext uri="{FF2B5EF4-FFF2-40B4-BE49-F238E27FC236}">
                      <a16:creationId xmlns:a16="http://schemas.microsoft.com/office/drawing/2014/main" id="{BEE79233-049D-4CF3-BE1D-A60C6036BA81}"/>
                    </a:ext>
                  </a:extLst>
                </p:cNvPr>
                <p:cNvPicPr/>
                <p:nvPr/>
              </p:nvPicPr>
              <p:blipFill>
                <a:blip r:embed="rId398"/>
                <a:stretch>
                  <a:fillRect/>
                </a:stretch>
              </p:blipFill>
              <p:spPr>
                <a:xfrm>
                  <a:off x="7027699" y="5685600"/>
                  <a:ext cx="104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45" name="Freihand 444">
                  <a:extLst>
                    <a:ext uri="{FF2B5EF4-FFF2-40B4-BE49-F238E27FC236}">
                      <a16:creationId xmlns:a16="http://schemas.microsoft.com/office/drawing/2014/main" id="{31297940-DD60-4164-8119-2B685CC445DF}"/>
                    </a:ext>
                  </a:extLst>
                </p14:cNvPr>
                <p14:cNvContentPartPr/>
                <p14:nvPr/>
              </p14:nvContentPartPr>
              <p14:xfrm>
                <a:off x="7209499" y="5662560"/>
                <a:ext cx="96480" cy="91080"/>
              </p14:xfrm>
            </p:contentPart>
          </mc:Choice>
          <mc:Fallback>
            <p:pic>
              <p:nvPicPr>
                <p:cNvPr id="445" name="Freihand 444">
                  <a:extLst>
                    <a:ext uri="{FF2B5EF4-FFF2-40B4-BE49-F238E27FC236}">
                      <a16:creationId xmlns:a16="http://schemas.microsoft.com/office/drawing/2014/main" id="{31297940-DD60-4164-8119-2B685CC445DF}"/>
                    </a:ext>
                  </a:extLst>
                </p:cNvPr>
                <p:cNvPicPr/>
                <p:nvPr/>
              </p:nvPicPr>
              <p:blipFill>
                <a:blip r:embed="rId400"/>
                <a:stretch>
                  <a:fillRect/>
                </a:stretch>
              </p:blipFill>
              <p:spPr>
                <a:xfrm>
                  <a:off x="7205179" y="5658240"/>
                  <a:ext cx="105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46" name="Freihand 445">
                  <a:extLst>
                    <a:ext uri="{FF2B5EF4-FFF2-40B4-BE49-F238E27FC236}">
                      <a16:creationId xmlns:a16="http://schemas.microsoft.com/office/drawing/2014/main" id="{B6391E0F-4846-48A1-BEA8-3F2846FFE831}"/>
                    </a:ext>
                  </a:extLst>
                </p14:cNvPr>
                <p14:cNvContentPartPr/>
                <p14:nvPr/>
              </p14:nvContentPartPr>
              <p14:xfrm>
                <a:off x="7332259" y="5573640"/>
                <a:ext cx="257040" cy="140040"/>
              </p14:xfrm>
            </p:contentPart>
          </mc:Choice>
          <mc:Fallback>
            <p:pic>
              <p:nvPicPr>
                <p:cNvPr id="446" name="Freihand 445">
                  <a:extLst>
                    <a:ext uri="{FF2B5EF4-FFF2-40B4-BE49-F238E27FC236}">
                      <a16:creationId xmlns:a16="http://schemas.microsoft.com/office/drawing/2014/main" id="{B6391E0F-4846-48A1-BEA8-3F2846FFE831}"/>
                    </a:ext>
                  </a:extLst>
                </p:cNvPr>
                <p:cNvPicPr/>
                <p:nvPr/>
              </p:nvPicPr>
              <p:blipFill>
                <a:blip r:embed="rId402"/>
                <a:stretch>
                  <a:fillRect/>
                </a:stretch>
              </p:blipFill>
              <p:spPr>
                <a:xfrm>
                  <a:off x="7327939" y="5569320"/>
                  <a:ext cx="265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47" name="Freihand 446">
                  <a:extLst>
                    <a:ext uri="{FF2B5EF4-FFF2-40B4-BE49-F238E27FC236}">
                      <a16:creationId xmlns:a16="http://schemas.microsoft.com/office/drawing/2014/main" id="{849B17A9-249A-4929-BAD2-A3340F768703}"/>
                    </a:ext>
                  </a:extLst>
                </p14:cNvPr>
                <p14:cNvContentPartPr/>
                <p14:nvPr/>
              </p14:nvContentPartPr>
              <p14:xfrm>
                <a:off x="7595059" y="5591640"/>
                <a:ext cx="48600" cy="36720"/>
              </p14:xfrm>
            </p:contentPart>
          </mc:Choice>
          <mc:Fallback>
            <p:pic>
              <p:nvPicPr>
                <p:cNvPr id="447" name="Freihand 446">
                  <a:extLst>
                    <a:ext uri="{FF2B5EF4-FFF2-40B4-BE49-F238E27FC236}">
                      <a16:creationId xmlns:a16="http://schemas.microsoft.com/office/drawing/2014/main" id="{849B17A9-249A-4929-BAD2-A3340F768703}"/>
                    </a:ext>
                  </a:extLst>
                </p:cNvPr>
                <p:cNvPicPr/>
                <p:nvPr/>
              </p:nvPicPr>
              <p:blipFill>
                <a:blip r:embed="rId404"/>
                <a:stretch>
                  <a:fillRect/>
                </a:stretch>
              </p:blipFill>
              <p:spPr>
                <a:xfrm>
                  <a:off x="7590739" y="5587320"/>
                  <a:ext cx="57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48" name="Freihand 447">
                  <a:extLst>
                    <a:ext uri="{FF2B5EF4-FFF2-40B4-BE49-F238E27FC236}">
                      <a16:creationId xmlns:a16="http://schemas.microsoft.com/office/drawing/2014/main" id="{039BC4BA-3F21-4E06-BD29-48585B155E7D}"/>
                    </a:ext>
                  </a:extLst>
                </p14:cNvPr>
                <p14:cNvContentPartPr/>
                <p14:nvPr/>
              </p14:nvContentPartPr>
              <p14:xfrm>
                <a:off x="7599379" y="5601360"/>
                <a:ext cx="401760" cy="217080"/>
              </p14:xfrm>
            </p:contentPart>
          </mc:Choice>
          <mc:Fallback>
            <p:pic>
              <p:nvPicPr>
                <p:cNvPr id="448" name="Freihand 447">
                  <a:extLst>
                    <a:ext uri="{FF2B5EF4-FFF2-40B4-BE49-F238E27FC236}">
                      <a16:creationId xmlns:a16="http://schemas.microsoft.com/office/drawing/2014/main" id="{039BC4BA-3F21-4E06-BD29-48585B155E7D}"/>
                    </a:ext>
                  </a:extLst>
                </p:cNvPr>
                <p:cNvPicPr/>
                <p:nvPr/>
              </p:nvPicPr>
              <p:blipFill>
                <a:blip r:embed="rId406"/>
                <a:stretch>
                  <a:fillRect/>
                </a:stretch>
              </p:blipFill>
              <p:spPr>
                <a:xfrm>
                  <a:off x="7595059" y="5597040"/>
                  <a:ext cx="410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49" name="Freihand 448">
                  <a:extLst>
                    <a:ext uri="{FF2B5EF4-FFF2-40B4-BE49-F238E27FC236}">
                      <a16:creationId xmlns:a16="http://schemas.microsoft.com/office/drawing/2014/main" id="{6FD6D015-E75F-478E-B0A5-59745DF81D16}"/>
                    </a:ext>
                  </a:extLst>
                </p14:cNvPr>
                <p14:cNvContentPartPr/>
                <p14:nvPr/>
              </p14:nvContentPartPr>
              <p14:xfrm>
                <a:off x="8057299" y="5583720"/>
                <a:ext cx="198000" cy="180000"/>
              </p14:xfrm>
            </p:contentPart>
          </mc:Choice>
          <mc:Fallback>
            <p:pic>
              <p:nvPicPr>
                <p:cNvPr id="449" name="Freihand 448">
                  <a:extLst>
                    <a:ext uri="{FF2B5EF4-FFF2-40B4-BE49-F238E27FC236}">
                      <a16:creationId xmlns:a16="http://schemas.microsoft.com/office/drawing/2014/main" id="{6FD6D015-E75F-478E-B0A5-59745DF81D16}"/>
                    </a:ext>
                  </a:extLst>
                </p:cNvPr>
                <p:cNvPicPr/>
                <p:nvPr/>
              </p:nvPicPr>
              <p:blipFill>
                <a:blip r:embed="rId408"/>
                <a:stretch>
                  <a:fillRect/>
                </a:stretch>
              </p:blipFill>
              <p:spPr>
                <a:xfrm>
                  <a:off x="8052979" y="5579400"/>
                  <a:ext cx="206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51" name="Freihand 450">
                  <a:extLst>
                    <a:ext uri="{FF2B5EF4-FFF2-40B4-BE49-F238E27FC236}">
                      <a16:creationId xmlns:a16="http://schemas.microsoft.com/office/drawing/2014/main" id="{60B32E41-CA9A-4464-A630-973F963D0F51}"/>
                    </a:ext>
                  </a:extLst>
                </p14:cNvPr>
                <p14:cNvContentPartPr/>
                <p14:nvPr/>
              </p14:nvContentPartPr>
              <p14:xfrm>
                <a:off x="8301379" y="5524320"/>
                <a:ext cx="50040" cy="162720"/>
              </p14:xfrm>
            </p:contentPart>
          </mc:Choice>
          <mc:Fallback>
            <p:pic>
              <p:nvPicPr>
                <p:cNvPr id="451" name="Freihand 450">
                  <a:extLst>
                    <a:ext uri="{FF2B5EF4-FFF2-40B4-BE49-F238E27FC236}">
                      <a16:creationId xmlns:a16="http://schemas.microsoft.com/office/drawing/2014/main" id="{60B32E41-CA9A-4464-A630-973F963D0F51}"/>
                    </a:ext>
                  </a:extLst>
                </p:cNvPr>
                <p:cNvPicPr/>
                <p:nvPr/>
              </p:nvPicPr>
              <p:blipFill>
                <a:blip r:embed="rId410"/>
                <a:stretch>
                  <a:fillRect/>
                </a:stretch>
              </p:blipFill>
              <p:spPr>
                <a:xfrm>
                  <a:off x="8297059" y="5520000"/>
                  <a:ext cx="58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52" name="Freihand 451">
                  <a:extLst>
                    <a:ext uri="{FF2B5EF4-FFF2-40B4-BE49-F238E27FC236}">
                      <a16:creationId xmlns:a16="http://schemas.microsoft.com/office/drawing/2014/main" id="{4B455BEC-B2E9-49C2-923A-438D73686918}"/>
                    </a:ext>
                  </a:extLst>
                </p14:cNvPr>
                <p14:cNvContentPartPr/>
                <p14:nvPr/>
              </p14:nvContentPartPr>
              <p14:xfrm>
                <a:off x="8232259" y="5643840"/>
                <a:ext cx="178200" cy="64080"/>
              </p14:xfrm>
            </p:contentPart>
          </mc:Choice>
          <mc:Fallback>
            <p:pic>
              <p:nvPicPr>
                <p:cNvPr id="452" name="Freihand 451">
                  <a:extLst>
                    <a:ext uri="{FF2B5EF4-FFF2-40B4-BE49-F238E27FC236}">
                      <a16:creationId xmlns:a16="http://schemas.microsoft.com/office/drawing/2014/main" id="{4B455BEC-B2E9-49C2-923A-438D73686918}"/>
                    </a:ext>
                  </a:extLst>
                </p:cNvPr>
                <p:cNvPicPr/>
                <p:nvPr/>
              </p:nvPicPr>
              <p:blipFill>
                <a:blip r:embed="rId412"/>
                <a:stretch>
                  <a:fillRect/>
                </a:stretch>
              </p:blipFill>
              <p:spPr>
                <a:xfrm>
                  <a:off x="8227939" y="5639520"/>
                  <a:ext cx="186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53" name="Freihand 452">
                  <a:extLst>
                    <a:ext uri="{FF2B5EF4-FFF2-40B4-BE49-F238E27FC236}">
                      <a16:creationId xmlns:a16="http://schemas.microsoft.com/office/drawing/2014/main" id="{E4C4FE44-D55E-4FA5-BFC6-D83333D71EA0}"/>
                    </a:ext>
                  </a:extLst>
                </p14:cNvPr>
                <p14:cNvContentPartPr/>
                <p14:nvPr/>
              </p14:nvContentPartPr>
              <p14:xfrm>
                <a:off x="8238379" y="5523600"/>
                <a:ext cx="223920" cy="20520"/>
              </p14:xfrm>
            </p:contentPart>
          </mc:Choice>
          <mc:Fallback>
            <p:pic>
              <p:nvPicPr>
                <p:cNvPr id="453" name="Freihand 452">
                  <a:extLst>
                    <a:ext uri="{FF2B5EF4-FFF2-40B4-BE49-F238E27FC236}">
                      <a16:creationId xmlns:a16="http://schemas.microsoft.com/office/drawing/2014/main" id="{E4C4FE44-D55E-4FA5-BFC6-D83333D71EA0}"/>
                    </a:ext>
                  </a:extLst>
                </p:cNvPr>
                <p:cNvPicPr/>
                <p:nvPr/>
              </p:nvPicPr>
              <p:blipFill>
                <a:blip r:embed="rId414"/>
                <a:stretch>
                  <a:fillRect/>
                </a:stretch>
              </p:blipFill>
              <p:spPr>
                <a:xfrm>
                  <a:off x="8234059" y="5519280"/>
                  <a:ext cx="232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54" name="Freihand 453">
                  <a:extLst>
                    <a:ext uri="{FF2B5EF4-FFF2-40B4-BE49-F238E27FC236}">
                      <a16:creationId xmlns:a16="http://schemas.microsoft.com/office/drawing/2014/main" id="{CD60571F-D6C3-4D75-B320-E0FF22796E4B}"/>
                    </a:ext>
                  </a:extLst>
                </p14:cNvPr>
                <p14:cNvContentPartPr/>
                <p14:nvPr/>
              </p14:nvContentPartPr>
              <p14:xfrm>
                <a:off x="8482099" y="5494440"/>
                <a:ext cx="25200" cy="173520"/>
              </p14:xfrm>
            </p:contentPart>
          </mc:Choice>
          <mc:Fallback>
            <p:pic>
              <p:nvPicPr>
                <p:cNvPr id="454" name="Freihand 453">
                  <a:extLst>
                    <a:ext uri="{FF2B5EF4-FFF2-40B4-BE49-F238E27FC236}">
                      <a16:creationId xmlns:a16="http://schemas.microsoft.com/office/drawing/2014/main" id="{CD60571F-D6C3-4D75-B320-E0FF22796E4B}"/>
                    </a:ext>
                  </a:extLst>
                </p:cNvPr>
                <p:cNvPicPr/>
                <p:nvPr/>
              </p:nvPicPr>
              <p:blipFill>
                <a:blip r:embed="rId416"/>
                <a:stretch>
                  <a:fillRect/>
                </a:stretch>
              </p:blipFill>
              <p:spPr>
                <a:xfrm>
                  <a:off x="8477779" y="5490120"/>
                  <a:ext cx="33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55" name="Freihand 454">
                  <a:extLst>
                    <a:ext uri="{FF2B5EF4-FFF2-40B4-BE49-F238E27FC236}">
                      <a16:creationId xmlns:a16="http://schemas.microsoft.com/office/drawing/2014/main" id="{02A67F31-2065-4547-9CA5-DC138542D81C}"/>
                    </a:ext>
                  </a:extLst>
                </p14:cNvPr>
                <p14:cNvContentPartPr/>
                <p14:nvPr/>
              </p14:nvContentPartPr>
              <p14:xfrm>
                <a:off x="8438899" y="5585520"/>
                <a:ext cx="136080" cy="140760"/>
              </p14:xfrm>
            </p:contentPart>
          </mc:Choice>
          <mc:Fallback>
            <p:pic>
              <p:nvPicPr>
                <p:cNvPr id="455" name="Freihand 454">
                  <a:extLst>
                    <a:ext uri="{FF2B5EF4-FFF2-40B4-BE49-F238E27FC236}">
                      <a16:creationId xmlns:a16="http://schemas.microsoft.com/office/drawing/2014/main" id="{02A67F31-2065-4547-9CA5-DC138542D81C}"/>
                    </a:ext>
                  </a:extLst>
                </p:cNvPr>
                <p:cNvPicPr/>
                <p:nvPr/>
              </p:nvPicPr>
              <p:blipFill>
                <a:blip r:embed="rId418"/>
                <a:stretch>
                  <a:fillRect/>
                </a:stretch>
              </p:blipFill>
              <p:spPr>
                <a:xfrm>
                  <a:off x="8434579" y="5581200"/>
                  <a:ext cx="144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82" name="Freihand 481">
                  <a:extLst>
                    <a:ext uri="{FF2B5EF4-FFF2-40B4-BE49-F238E27FC236}">
                      <a16:creationId xmlns:a16="http://schemas.microsoft.com/office/drawing/2014/main" id="{FF5D6662-185E-4F22-991B-4F52C7C0EEB5}"/>
                    </a:ext>
                  </a:extLst>
                </p14:cNvPr>
                <p14:cNvContentPartPr/>
                <p14:nvPr/>
              </p14:nvContentPartPr>
              <p14:xfrm>
                <a:off x="5276659" y="6030120"/>
                <a:ext cx="183600" cy="146520"/>
              </p14:xfrm>
            </p:contentPart>
          </mc:Choice>
          <mc:Fallback>
            <p:pic>
              <p:nvPicPr>
                <p:cNvPr id="482" name="Freihand 481">
                  <a:extLst>
                    <a:ext uri="{FF2B5EF4-FFF2-40B4-BE49-F238E27FC236}">
                      <a16:creationId xmlns:a16="http://schemas.microsoft.com/office/drawing/2014/main" id="{FF5D6662-185E-4F22-991B-4F52C7C0EEB5}"/>
                    </a:ext>
                  </a:extLst>
                </p:cNvPr>
                <p:cNvPicPr/>
                <p:nvPr/>
              </p:nvPicPr>
              <p:blipFill>
                <a:blip r:embed="rId420"/>
                <a:stretch>
                  <a:fillRect/>
                </a:stretch>
              </p:blipFill>
              <p:spPr>
                <a:xfrm>
                  <a:off x="5272339" y="6025800"/>
                  <a:ext cx="192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83" name="Freihand 482">
                  <a:extLst>
                    <a:ext uri="{FF2B5EF4-FFF2-40B4-BE49-F238E27FC236}">
                      <a16:creationId xmlns:a16="http://schemas.microsoft.com/office/drawing/2014/main" id="{90A650A7-626D-404F-924E-16F007A4B575}"/>
                    </a:ext>
                  </a:extLst>
                </p14:cNvPr>
                <p14:cNvContentPartPr/>
                <p14:nvPr/>
              </p14:nvContentPartPr>
              <p14:xfrm>
                <a:off x="5463859" y="6038040"/>
                <a:ext cx="360" cy="360"/>
              </p14:xfrm>
            </p:contentPart>
          </mc:Choice>
          <mc:Fallback>
            <p:pic>
              <p:nvPicPr>
                <p:cNvPr id="483" name="Freihand 482">
                  <a:extLst>
                    <a:ext uri="{FF2B5EF4-FFF2-40B4-BE49-F238E27FC236}">
                      <a16:creationId xmlns:a16="http://schemas.microsoft.com/office/drawing/2014/main" id="{90A650A7-626D-404F-924E-16F007A4B575}"/>
                    </a:ext>
                  </a:extLst>
                </p:cNvPr>
                <p:cNvPicPr/>
                <p:nvPr/>
              </p:nvPicPr>
              <p:blipFill>
                <a:blip r:embed="rId42"/>
                <a:stretch>
                  <a:fillRect/>
                </a:stretch>
              </p:blipFill>
              <p:spPr>
                <a:xfrm>
                  <a:off x="5459539" y="6033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84" name="Freihand 483">
                  <a:extLst>
                    <a:ext uri="{FF2B5EF4-FFF2-40B4-BE49-F238E27FC236}">
                      <a16:creationId xmlns:a16="http://schemas.microsoft.com/office/drawing/2014/main" id="{08B099B3-1DA0-453D-83AE-6A387B7990DD}"/>
                    </a:ext>
                  </a:extLst>
                </p14:cNvPr>
                <p14:cNvContentPartPr/>
                <p14:nvPr/>
              </p14:nvContentPartPr>
              <p14:xfrm>
                <a:off x="5505619" y="5993760"/>
                <a:ext cx="29160" cy="173880"/>
              </p14:xfrm>
            </p:contentPart>
          </mc:Choice>
          <mc:Fallback>
            <p:pic>
              <p:nvPicPr>
                <p:cNvPr id="484" name="Freihand 483">
                  <a:extLst>
                    <a:ext uri="{FF2B5EF4-FFF2-40B4-BE49-F238E27FC236}">
                      <a16:creationId xmlns:a16="http://schemas.microsoft.com/office/drawing/2014/main" id="{08B099B3-1DA0-453D-83AE-6A387B7990DD}"/>
                    </a:ext>
                  </a:extLst>
                </p:cNvPr>
                <p:cNvPicPr/>
                <p:nvPr/>
              </p:nvPicPr>
              <p:blipFill>
                <a:blip r:embed="rId423"/>
                <a:stretch>
                  <a:fillRect/>
                </a:stretch>
              </p:blipFill>
              <p:spPr>
                <a:xfrm>
                  <a:off x="5501299" y="5989440"/>
                  <a:ext cx="37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85" name="Freihand 484">
                  <a:extLst>
                    <a:ext uri="{FF2B5EF4-FFF2-40B4-BE49-F238E27FC236}">
                      <a16:creationId xmlns:a16="http://schemas.microsoft.com/office/drawing/2014/main" id="{70B337FB-7E87-4CBA-BD42-21BD625D1019}"/>
                    </a:ext>
                  </a:extLst>
                </p14:cNvPr>
                <p14:cNvContentPartPr/>
                <p14:nvPr/>
              </p14:nvContentPartPr>
              <p14:xfrm>
                <a:off x="5566099" y="6067920"/>
                <a:ext cx="394200" cy="96840"/>
              </p14:xfrm>
            </p:contentPart>
          </mc:Choice>
          <mc:Fallback>
            <p:pic>
              <p:nvPicPr>
                <p:cNvPr id="485" name="Freihand 484">
                  <a:extLst>
                    <a:ext uri="{FF2B5EF4-FFF2-40B4-BE49-F238E27FC236}">
                      <a16:creationId xmlns:a16="http://schemas.microsoft.com/office/drawing/2014/main" id="{70B337FB-7E87-4CBA-BD42-21BD625D1019}"/>
                    </a:ext>
                  </a:extLst>
                </p:cNvPr>
                <p:cNvPicPr/>
                <p:nvPr/>
              </p:nvPicPr>
              <p:blipFill>
                <a:blip r:embed="rId425"/>
                <a:stretch>
                  <a:fillRect/>
                </a:stretch>
              </p:blipFill>
              <p:spPr>
                <a:xfrm>
                  <a:off x="5561779" y="6063600"/>
                  <a:ext cx="402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86" name="Freihand 485">
                  <a:extLst>
                    <a:ext uri="{FF2B5EF4-FFF2-40B4-BE49-F238E27FC236}">
                      <a16:creationId xmlns:a16="http://schemas.microsoft.com/office/drawing/2014/main" id="{F938957D-22EF-43F6-B7A5-E30959F109F4}"/>
                    </a:ext>
                  </a:extLst>
                </p14:cNvPr>
                <p14:cNvContentPartPr/>
                <p14:nvPr/>
              </p14:nvContentPartPr>
              <p14:xfrm>
                <a:off x="5946979" y="6026880"/>
                <a:ext cx="107640" cy="104040"/>
              </p14:xfrm>
            </p:contentPart>
          </mc:Choice>
          <mc:Fallback>
            <p:pic>
              <p:nvPicPr>
                <p:cNvPr id="486" name="Freihand 485">
                  <a:extLst>
                    <a:ext uri="{FF2B5EF4-FFF2-40B4-BE49-F238E27FC236}">
                      <a16:creationId xmlns:a16="http://schemas.microsoft.com/office/drawing/2014/main" id="{F938957D-22EF-43F6-B7A5-E30959F109F4}"/>
                    </a:ext>
                  </a:extLst>
                </p:cNvPr>
                <p:cNvPicPr/>
                <p:nvPr/>
              </p:nvPicPr>
              <p:blipFill>
                <a:blip r:embed="rId427"/>
                <a:stretch>
                  <a:fillRect/>
                </a:stretch>
              </p:blipFill>
              <p:spPr>
                <a:xfrm>
                  <a:off x="5942659" y="6022560"/>
                  <a:ext cx="116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87" name="Freihand 486">
                  <a:extLst>
                    <a:ext uri="{FF2B5EF4-FFF2-40B4-BE49-F238E27FC236}">
                      <a16:creationId xmlns:a16="http://schemas.microsoft.com/office/drawing/2014/main" id="{E9ADCCAD-4530-483B-95D5-EE3325797D05}"/>
                    </a:ext>
                  </a:extLst>
                </p14:cNvPr>
                <p14:cNvContentPartPr/>
                <p14:nvPr/>
              </p14:nvContentPartPr>
              <p14:xfrm>
                <a:off x="6062179" y="6065400"/>
                <a:ext cx="94320" cy="55440"/>
              </p14:xfrm>
            </p:contentPart>
          </mc:Choice>
          <mc:Fallback>
            <p:pic>
              <p:nvPicPr>
                <p:cNvPr id="487" name="Freihand 486">
                  <a:extLst>
                    <a:ext uri="{FF2B5EF4-FFF2-40B4-BE49-F238E27FC236}">
                      <a16:creationId xmlns:a16="http://schemas.microsoft.com/office/drawing/2014/main" id="{E9ADCCAD-4530-483B-95D5-EE3325797D05}"/>
                    </a:ext>
                  </a:extLst>
                </p:cNvPr>
                <p:cNvPicPr/>
                <p:nvPr/>
              </p:nvPicPr>
              <p:blipFill>
                <a:blip r:embed="rId429"/>
                <a:stretch>
                  <a:fillRect/>
                </a:stretch>
              </p:blipFill>
              <p:spPr>
                <a:xfrm>
                  <a:off x="6057859" y="6061080"/>
                  <a:ext cx="102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91" name="Freihand 490">
                  <a:extLst>
                    <a:ext uri="{FF2B5EF4-FFF2-40B4-BE49-F238E27FC236}">
                      <a16:creationId xmlns:a16="http://schemas.microsoft.com/office/drawing/2014/main" id="{E6444C5A-16EC-4672-9D7D-D78A86705FC1}"/>
                    </a:ext>
                  </a:extLst>
                </p14:cNvPr>
                <p14:cNvContentPartPr/>
                <p14:nvPr/>
              </p14:nvContentPartPr>
              <p14:xfrm>
                <a:off x="6346939" y="5998800"/>
                <a:ext cx="264600" cy="129960"/>
              </p14:xfrm>
            </p:contentPart>
          </mc:Choice>
          <mc:Fallback>
            <p:pic>
              <p:nvPicPr>
                <p:cNvPr id="491" name="Freihand 490">
                  <a:extLst>
                    <a:ext uri="{FF2B5EF4-FFF2-40B4-BE49-F238E27FC236}">
                      <a16:creationId xmlns:a16="http://schemas.microsoft.com/office/drawing/2014/main" id="{E6444C5A-16EC-4672-9D7D-D78A86705FC1}"/>
                    </a:ext>
                  </a:extLst>
                </p:cNvPr>
                <p:cNvPicPr/>
                <p:nvPr/>
              </p:nvPicPr>
              <p:blipFill>
                <a:blip r:embed="rId431"/>
                <a:stretch>
                  <a:fillRect/>
                </a:stretch>
              </p:blipFill>
              <p:spPr>
                <a:xfrm>
                  <a:off x="6342619" y="5994480"/>
                  <a:ext cx="273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92" name="Freihand 491">
                  <a:extLst>
                    <a:ext uri="{FF2B5EF4-FFF2-40B4-BE49-F238E27FC236}">
                      <a16:creationId xmlns:a16="http://schemas.microsoft.com/office/drawing/2014/main" id="{133292E5-6AF6-44EA-B3F9-FA34AEDE164C}"/>
                    </a:ext>
                  </a:extLst>
                </p14:cNvPr>
                <p14:cNvContentPartPr/>
                <p14:nvPr/>
              </p14:nvContentPartPr>
              <p14:xfrm>
                <a:off x="6576259" y="5930040"/>
                <a:ext cx="22680" cy="5760"/>
              </p14:xfrm>
            </p:contentPart>
          </mc:Choice>
          <mc:Fallback>
            <p:pic>
              <p:nvPicPr>
                <p:cNvPr id="492" name="Freihand 491">
                  <a:extLst>
                    <a:ext uri="{FF2B5EF4-FFF2-40B4-BE49-F238E27FC236}">
                      <a16:creationId xmlns:a16="http://schemas.microsoft.com/office/drawing/2014/main" id="{133292E5-6AF6-44EA-B3F9-FA34AEDE164C}"/>
                    </a:ext>
                  </a:extLst>
                </p:cNvPr>
                <p:cNvPicPr/>
                <p:nvPr/>
              </p:nvPicPr>
              <p:blipFill>
                <a:blip r:embed="rId433"/>
                <a:stretch>
                  <a:fillRect/>
                </a:stretch>
              </p:blipFill>
              <p:spPr>
                <a:xfrm>
                  <a:off x="6571939" y="5925720"/>
                  <a:ext cx="31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94" name="Freihand 493">
                  <a:extLst>
                    <a:ext uri="{FF2B5EF4-FFF2-40B4-BE49-F238E27FC236}">
                      <a16:creationId xmlns:a16="http://schemas.microsoft.com/office/drawing/2014/main" id="{183054B4-5235-4F8D-A354-3AB67894B5EF}"/>
                    </a:ext>
                  </a:extLst>
                </p14:cNvPr>
                <p14:cNvContentPartPr/>
                <p14:nvPr/>
              </p14:nvContentPartPr>
              <p14:xfrm>
                <a:off x="6796219" y="5905560"/>
                <a:ext cx="256680" cy="270000"/>
              </p14:xfrm>
            </p:contentPart>
          </mc:Choice>
          <mc:Fallback>
            <p:pic>
              <p:nvPicPr>
                <p:cNvPr id="494" name="Freihand 493">
                  <a:extLst>
                    <a:ext uri="{FF2B5EF4-FFF2-40B4-BE49-F238E27FC236}">
                      <a16:creationId xmlns:a16="http://schemas.microsoft.com/office/drawing/2014/main" id="{183054B4-5235-4F8D-A354-3AB67894B5EF}"/>
                    </a:ext>
                  </a:extLst>
                </p:cNvPr>
                <p:cNvPicPr/>
                <p:nvPr/>
              </p:nvPicPr>
              <p:blipFill>
                <a:blip r:embed="rId435"/>
                <a:stretch>
                  <a:fillRect/>
                </a:stretch>
              </p:blipFill>
              <p:spPr>
                <a:xfrm>
                  <a:off x="6791899" y="5901240"/>
                  <a:ext cx="265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95" name="Freihand 494">
                  <a:extLst>
                    <a:ext uri="{FF2B5EF4-FFF2-40B4-BE49-F238E27FC236}">
                      <a16:creationId xmlns:a16="http://schemas.microsoft.com/office/drawing/2014/main" id="{C79EB7FC-8B07-473B-B9DE-64230437142A}"/>
                    </a:ext>
                  </a:extLst>
                </p14:cNvPr>
                <p14:cNvContentPartPr/>
                <p14:nvPr/>
              </p14:nvContentPartPr>
              <p14:xfrm>
                <a:off x="7015819" y="6002040"/>
                <a:ext cx="203400" cy="84600"/>
              </p14:xfrm>
            </p:contentPart>
          </mc:Choice>
          <mc:Fallback>
            <p:pic>
              <p:nvPicPr>
                <p:cNvPr id="495" name="Freihand 494">
                  <a:extLst>
                    <a:ext uri="{FF2B5EF4-FFF2-40B4-BE49-F238E27FC236}">
                      <a16:creationId xmlns:a16="http://schemas.microsoft.com/office/drawing/2014/main" id="{C79EB7FC-8B07-473B-B9DE-64230437142A}"/>
                    </a:ext>
                  </a:extLst>
                </p:cNvPr>
                <p:cNvPicPr/>
                <p:nvPr/>
              </p:nvPicPr>
              <p:blipFill>
                <a:blip r:embed="rId437"/>
                <a:stretch>
                  <a:fillRect/>
                </a:stretch>
              </p:blipFill>
              <p:spPr>
                <a:xfrm>
                  <a:off x="7011499" y="5997720"/>
                  <a:ext cx="212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96" name="Freihand 495">
                  <a:extLst>
                    <a:ext uri="{FF2B5EF4-FFF2-40B4-BE49-F238E27FC236}">
                      <a16:creationId xmlns:a16="http://schemas.microsoft.com/office/drawing/2014/main" id="{6F8B9A08-0864-46D5-9924-4587CDB18E7E}"/>
                    </a:ext>
                  </a:extLst>
                </p14:cNvPr>
                <p14:cNvContentPartPr/>
                <p14:nvPr/>
              </p14:nvContentPartPr>
              <p14:xfrm>
                <a:off x="7218139" y="5917800"/>
                <a:ext cx="217800" cy="151560"/>
              </p14:xfrm>
            </p:contentPart>
          </mc:Choice>
          <mc:Fallback>
            <p:pic>
              <p:nvPicPr>
                <p:cNvPr id="496" name="Freihand 495">
                  <a:extLst>
                    <a:ext uri="{FF2B5EF4-FFF2-40B4-BE49-F238E27FC236}">
                      <a16:creationId xmlns:a16="http://schemas.microsoft.com/office/drawing/2014/main" id="{6F8B9A08-0864-46D5-9924-4587CDB18E7E}"/>
                    </a:ext>
                  </a:extLst>
                </p:cNvPr>
                <p:cNvPicPr/>
                <p:nvPr/>
              </p:nvPicPr>
              <p:blipFill>
                <a:blip r:embed="rId439"/>
                <a:stretch>
                  <a:fillRect/>
                </a:stretch>
              </p:blipFill>
              <p:spPr>
                <a:xfrm>
                  <a:off x="7213819" y="5913480"/>
                  <a:ext cx="226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97" name="Freihand 496">
                  <a:extLst>
                    <a:ext uri="{FF2B5EF4-FFF2-40B4-BE49-F238E27FC236}">
                      <a16:creationId xmlns:a16="http://schemas.microsoft.com/office/drawing/2014/main" id="{64F86F75-3BFE-4D0E-9958-861429C7F975}"/>
                    </a:ext>
                  </a:extLst>
                </p14:cNvPr>
                <p14:cNvContentPartPr/>
                <p14:nvPr/>
              </p14:nvContentPartPr>
              <p14:xfrm>
                <a:off x="7447819" y="5930040"/>
                <a:ext cx="25560" cy="38880"/>
              </p14:xfrm>
            </p:contentPart>
          </mc:Choice>
          <mc:Fallback>
            <p:pic>
              <p:nvPicPr>
                <p:cNvPr id="497" name="Freihand 496">
                  <a:extLst>
                    <a:ext uri="{FF2B5EF4-FFF2-40B4-BE49-F238E27FC236}">
                      <a16:creationId xmlns:a16="http://schemas.microsoft.com/office/drawing/2014/main" id="{64F86F75-3BFE-4D0E-9958-861429C7F975}"/>
                    </a:ext>
                  </a:extLst>
                </p:cNvPr>
                <p:cNvPicPr/>
                <p:nvPr/>
              </p:nvPicPr>
              <p:blipFill>
                <a:blip r:embed="rId441"/>
                <a:stretch>
                  <a:fillRect/>
                </a:stretch>
              </p:blipFill>
              <p:spPr>
                <a:xfrm>
                  <a:off x="7443499" y="5925720"/>
                  <a:ext cx="34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98" name="Freihand 497">
                  <a:extLst>
                    <a:ext uri="{FF2B5EF4-FFF2-40B4-BE49-F238E27FC236}">
                      <a16:creationId xmlns:a16="http://schemas.microsoft.com/office/drawing/2014/main" id="{043E7A63-568A-46DA-A175-05A01518B877}"/>
                    </a:ext>
                  </a:extLst>
                </p14:cNvPr>
                <p14:cNvContentPartPr/>
                <p14:nvPr/>
              </p14:nvContentPartPr>
              <p14:xfrm>
                <a:off x="7511899" y="5937960"/>
                <a:ext cx="306720" cy="93240"/>
              </p14:xfrm>
            </p:contentPart>
          </mc:Choice>
          <mc:Fallback>
            <p:pic>
              <p:nvPicPr>
                <p:cNvPr id="498" name="Freihand 497">
                  <a:extLst>
                    <a:ext uri="{FF2B5EF4-FFF2-40B4-BE49-F238E27FC236}">
                      <a16:creationId xmlns:a16="http://schemas.microsoft.com/office/drawing/2014/main" id="{043E7A63-568A-46DA-A175-05A01518B877}"/>
                    </a:ext>
                  </a:extLst>
                </p:cNvPr>
                <p:cNvPicPr/>
                <p:nvPr/>
              </p:nvPicPr>
              <p:blipFill>
                <a:blip r:embed="rId443"/>
                <a:stretch>
                  <a:fillRect/>
                </a:stretch>
              </p:blipFill>
              <p:spPr>
                <a:xfrm>
                  <a:off x="7507579" y="5933640"/>
                  <a:ext cx="315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99" name="Freihand 498">
                  <a:extLst>
                    <a:ext uri="{FF2B5EF4-FFF2-40B4-BE49-F238E27FC236}">
                      <a16:creationId xmlns:a16="http://schemas.microsoft.com/office/drawing/2014/main" id="{D775E100-FDAF-4C82-90EE-336094707C10}"/>
                    </a:ext>
                  </a:extLst>
                </p14:cNvPr>
                <p14:cNvContentPartPr/>
                <p14:nvPr/>
              </p14:nvContentPartPr>
              <p14:xfrm>
                <a:off x="6801979" y="5931120"/>
                <a:ext cx="179640" cy="4680"/>
              </p14:xfrm>
            </p:contentPart>
          </mc:Choice>
          <mc:Fallback>
            <p:pic>
              <p:nvPicPr>
                <p:cNvPr id="499" name="Freihand 498">
                  <a:extLst>
                    <a:ext uri="{FF2B5EF4-FFF2-40B4-BE49-F238E27FC236}">
                      <a16:creationId xmlns:a16="http://schemas.microsoft.com/office/drawing/2014/main" id="{D775E100-FDAF-4C82-90EE-336094707C10}"/>
                    </a:ext>
                  </a:extLst>
                </p:cNvPr>
                <p:cNvPicPr/>
                <p:nvPr/>
              </p:nvPicPr>
              <p:blipFill>
                <a:blip r:embed="rId445"/>
                <a:stretch>
                  <a:fillRect/>
                </a:stretch>
              </p:blipFill>
              <p:spPr>
                <a:xfrm>
                  <a:off x="6797659" y="5926800"/>
                  <a:ext cx="188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57" name="Freihand 456">
                  <a:extLst>
                    <a:ext uri="{FF2B5EF4-FFF2-40B4-BE49-F238E27FC236}">
                      <a16:creationId xmlns:a16="http://schemas.microsoft.com/office/drawing/2014/main" id="{F0ED84C7-CE91-4E97-B521-0BA8AA0CECC2}"/>
                    </a:ext>
                  </a:extLst>
                </p14:cNvPr>
                <p14:cNvContentPartPr/>
                <p14:nvPr/>
              </p14:nvContentPartPr>
              <p14:xfrm>
                <a:off x="776299" y="6272400"/>
                <a:ext cx="194400" cy="11520"/>
              </p14:xfrm>
            </p:contentPart>
          </mc:Choice>
          <mc:Fallback>
            <p:pic>
              <p:nvPicPr>
                <p:cNvPr id="457" name="Freihand 456">
                  <a:extLst>
                    <a:ext uri="{FF2B5EF4-FFF2-40B4-BE49-F238E27FC236}">
                      <a16:creationId xmlns:a16="http://schemas.microsoft.com/office/drawing/2014/main" id="{F0ED84C7-CE91-4E97-B521-0BA8AA0CECC2}"/>
                    </a:ext>
                  </a:extLst>
                </p:cNvPr>
                <p:cNvPicPr/>
                <p:nvPr/>
              </p:nvPicPr>
              <p:blipFill>
                <a:blip r:embed="rId447"/>
                <a:stretch>
                  <a:fillRect/>
                </a:stretch>
              </p:blipFill>
              <p:spPr>
                <a:xfrm>
                  <a:off x="771979" y="6268080"/>
                  <a:ext cx="203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58" name="Freihand 457">
                  <a:extLst>
                    <a:ext uri="{FF2B5EF4-FFF2-40B4-BE49-F238E27FC236}">
                      <a16:creationId xmlns:a16="http://schemas.microsoft.com/office/drawing/2014/main" id="{151F7FAE-FA3A-4A90-8F8C-90161C5EC4E1}"/>
                    </a:ext>
                  </a:extLst>
                </p14:cNvPr>
                <p14:cNvContentPartPr/>
                <p14:nvPr/>
              </p14:nvContentPartPr>
              <p14:xfrm>
                <a:off x="779539" y="6288960"/>
                <a:ext cx="209880" cy="25560"/>
              </p14:xfrm>
            </p:contentPart>
          </mc:Choice>
          <mc:Fallback>
            <p:pic>
              <p:nvPicPr>
                <p:cNvPr id="458" name="Freihand 457">
                  <a:extLst>
                    <a:ext uri="{FF2B5EF4-FFF2-40B4-BE49-F238E27FC236}">
                      <a16:creationId xmlns:a16="http://schemas.microsoft.com/office/drawing/2014/main" id="{151F7FAE-FA3A-4A90-8F8C-90161C5EC4E1}"/>
                    </a:ext>
                  </a:extLst>
                </p:cNvPr>
                <p:cNvPicPr/>
                <p:nvPr/>
              </p:nvPicPr>
              <p:blipFill>
                <a:blip r:embed="rId449"/>
                <a:stretch>
                  <a:fillRect/>
                </a:stretch>
              </p:blipFill>
              <p:spPr>
                <a:xfrm>
                  <a:off x="775219" y="6284640"/>
                  <a:ext cx="218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59" name="Freihand 458">
                  <a:extLst>
                    <a:ext uri="{FF2B5EF4-FFF2-40B4-BE49-F238E27FC236}">
                      <a16:creationId xmlns:a16="http://schemas.microsoft.com/office/drawing/2014/main" id="{63545195-21D5-44C2-8EBE-AF9E9C8A0C01}"/>
                    </a:ext>
                  </a:extLst>
                </p14:cNvPr>
                <p14:cNvContentPartPr/>
                <p14:nvPr/>
              </p14:nvContentPartPr>
              <p14:xfrm>
                <a:off x="982579" y="6237120"/>
                <a:ext cx="91080" cy="117360"/>
              </p14:xfrm>
            </p:contentPart>
          </mc:Choice>
          <mc:Fallback>
            <p:pic>
              <p:nvPicPr>
                <p:cNvPr id="459" name="Freihand 458">
                  <a:extLst>
                    <a:ext uri="{FF2B5EF4-FFF2-40B4-BE49-F238E27FC236}">
                      <a16:creationId xmlns:a16="http://schemas.microsoft.com/office/drawing/2014/main" id="{63545195-21D5-44C2-8EBE-AF9E9C8A0C01}"/>
                    </a:ext>
                  </a:extLst>
                </p:cNvPr>
                <p:cNvPicPr/>
                <p:nvPr/>
              </p:nvPicPr>
              <p:blipFill>
                <a:blip r:embed="rId451"/>
                <a:stretch>
                  <a:fillRect/>
                </a:stretch>
              </p:blipFill>
              <p:spPr>
                <a:xfrm>
                  <a:off x="978259" y="6232800"/>
                  <a:ext cx="99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60" name="Freihand 459">
                  <a:extLst>
                    <a:ext uri="{FF2B5EF4-FFF2-40B4-BE49-F238E27FC236}">
                      <a16:creationId xmlns:a16="http://schemas.microsoft.com/office/drawing/2014/main" id="{C5805535-A655-4095-872D-7DCE68DCC00A}"/>
                    </a:ext>
                  </a:extLst>
                </p14:cNvPr>
                <p14:cNvContentPartPr/>
                <p14:nvPr/>
              </p14:nvContentPartPr>
              <p14:xfrm>
                <a:off x="1201459" y="6243240"/>
                <a:ext cx="93600" cy="83880"/>
              </p14:xfrm>
            </p:contentPart>
          </mc:Choice>
          <mc:Fallback>
            <p:pic>
              <p:nvPicPr>
                <p:cNvPr id="460" name="Freihand 459">
                  <a:extLst>
                    <a:ext uri="{FF2B5EF4-FFF2-40B4-BE49-F238E27FC236}">
                      <a16:creationId xmlns:a16="http://schemas.microsoft.com/office/drawing/2014/main" id="{C5805535-A655-4095-872D-7DCE68DCC00A}"/>
                    </a:ext>
                  </a:extLst>
                </p:cNvPr>
                <p:cNvPicPr/>
                <p:nvPr/>
              </p:nvPicPr>
              <p:blipFill>
                <a:blip r:embed="rId453"/>
                <a:stretch>
                  <a:fillRect/>
                </a:stretch>
              </p:blipFill>
              <p:spPr>
                <a:xfrm>
                  <a:off x="1197139" y="6238920"/>
                  <a:ext cx="102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61" name="Freihand 460">
                  <a:extLst>
                    <a:ext uri="{FF2B5EF4-FFF2-40B4-BE49-F238E27FC236}">
                      <a16:creationId xmlns:a16="http://schemas.microsoft.com/office/drawing/2014/main" id="{34AF59F2-0039-4B24-BA19-975F87BB2628}"/>
                    </a:ext>
                  </a:extLst>
                </p14:cNvPr>
                <p14:cNvContentPartPr/>
                <p14:nvPr/>
              </p14:nvContentPartPr>
              <p14:xfrm>
                <a:off x="1313059" y="6265200"/>
                <a:ext cx="316800" cy="54360"/>
              </p14:xfrm>
            </p:contentPart>
          </mc:Choice>
          <mc:Fallback>
            <p:pic>
              <p:nvPicPr>
                <p:cNvPr id="461" name="Freihand 460">
                  <a:extLst>
                    <a:ext uri="{FF2B5EF4-FFF2-40B4-BE49-F238E27FC236}">
                      <a16:creationId xmlns:a16="http://schemas.microsoft.com/office/drawing/2014/main" id="{34AF59F2-0039-4B24-BA19-975F87BB2628}"/>
                    </a:ext>
                  </a:extLst>
                </p:cNvPr>
                <p:cNvPicPr/>
                <p:nvPr/>
              </p:nvPicPr>
              <p:blipFill>
                <a:blip r:embed="rId455"/>
                <a:stretch>
                  <a:fillRect/>
                </a:stretch>
              </p:blipFill>
              <p:spPr>
                <a:xfrm>
                  <a:off x="1308739" y="6260880"/>
                  <a:ext cx="325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62" name="Freihand 461">
                  <a:extLst>
                    <a:ext uri="{FF2B5EF4-FFF2-40B4-BE49-F238E27FC236}">
                      <a16:creationId xmlns:a16="http://schemas.microsoft.com/office/drawing/2014/main" id="{7C90BDE0-8B3F-427F-8EF6-D7A53557D82C}"/>
                    </a:ext>
                  </a:extLst>
                </p14:cNvPr>
                <p14:cNvContentPartPr/>
                <p14:nvPr/>
              </p14:nvContentPartPr>
              <p14:xfrm>
                <a:off x="1668019" y="6174840"/>
                <a:ext cx="109080" cy="131040"/>
              </p14:xfrm>
            </p:contentPart>
          </mc:Choice>
          <mc:Fallback>
            <p:pic>
              <p:nvPicPr>
                <p:cNvPr id="462" name="Freihand 461">
                  <a:extLst>
                    <a:ext uri="{FF2B5EF4-FFF2-40B4-BE49-F238E27FC236}">
                      <a16:creationId xmlns:a16="http://schemas.microsoft.com/office/drawing/2014/main" id="{7C90BDE0-8B3F-427F-8EF6-D7A53557D82C}"/>
                    </a:ext>
                  </a:extLst>
                </p:cNvPr>
                <p:cNvPicPr/>
                <p:nvPr/>
              </p:nvPicPr>
              <p:blipFill>
                <a:blip r:embed="rId457"/>
                <a:stretch>
                  <a:fillRect/>
                </a:stretch>
              </p:blipFill>
              <p:spPr>
                <a:xfrm>
                  <a:off x="1663699" y="6170520"/>
                  <a:ext cx="117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63" name="Freihand 462">
                  <a:extLst>
                    <a:ext uri="{FF2B5EF4-FFF2-40B4-BE49-F238E27FC236}">
                      <a16:creationId xmlns:a16="http://schemas.microsoft.com/office/drawing/2014/main" id="{EA7EA345-3EAF-4898-9BE7-7B3D7692C6C9}"/>
                    </a:ext>
                  </a:extLst>
                </p14:cNvPr>
                <p14:cNvContentPartPr/>
                <p14:nvPr/>
              </p14:nvContentPartPr>
              <p14:xfrm>
                <a:off x="1639579" y="6159000"/>
                <a:ext cx="360" cy="360"/>
              </p14:xfrm>
            </p:contentPart>
          </mc:Choice>
          <mc:Fallback>
            <p:pic>
              <p:nvPicPr>
                <p:cNvPr id="463" name="Freihand 462">
                  <a:extLst>
                    <a:ext uri="{FF2B5EF4-FFF2-40B4-BE49-F238E27FC236}">
                      <a16:creationId xmlns:a16="http://schemas.microsoft.com/office/drawing/2014/main" id="{EA7EA345-3EAF-4898-9BE7-7B3D7692C6C9}"/>
                    </a:ext>
                  </a:extLst>
                </p:cNvPr>
                <p:cNvPicPr/>
                <p:nvPr/>
              </p:nvPicPr>
              <p:blipFill>
                <a:blip r:embed="rId42"/>
                <a:stretch>
                  <a:fillRect/>
                </a:stretch>
              </p:blipFill>
              <p:spPr>
                <a:xfrm>
                  <a:off x="1635259" y="6154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65" name="Freihand 464">
                  <a:extLst>
                    <a:ext uri="{FF2B5EF4-FFF2-40B4-BE49-F238E27FC236}">
                      <a16:creationId xmlns:a16="http://schemas.microsoft.com/office/drawing/2014/main" id="{46A0A527-29C7-4B9E-A351-9E63843AB6B3}"/>
                    </a:ext>
                  </a:extLst>
                </p14:cNvPr>
                <p14:cNvContentPartPr/>
                <p14:nvPr/>
              </p14:nvContentPartPr>
              <p14:xfrm>
                <a:off x="1882939" y="6223080"/>
                <a:ext cx="246600" cy="97920"/>
              </p14:xfrm>
            </p:contentPart>
          </mc:Choice>
          <mc:Fallback>
            <p:pic>
              <p:nvPicPr>
                <p:cNvPr id="465" name="Freihand 464">
                  <a:extLst>
                    <a:ext uri="{FF2B5EF4-FFF2-40B4-BE49-F238E27FC236}">
                      <a16:creationId xmlns:a16="http://schemas.microsoft.com/office/drawing/2014/main" id="{46A0A527-29C7-4B9E-A351-9E63843AB6B3}"/>
                    </a:ext>
                  </a:extLst>
                </p:cNvPr>
                <p:cNvPicPr/>
                <p:nvPr/>
              </p:nvPicPr>
              <p:blipFill>
                <a:blip r:embed="rId460"/>
                <a:stretch>
                  <a:fillRect/>
                </a:stretch>
              </p:blipFill>
              <p:spPr>
                <a:xfrm>
                  <a:off x="1878619" y="6218760"/>
                  <a:ext cx="255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66" name="Freihand 465">
                  <a:extLst>
                    <a:ext uri="{FF2B5EF4-FFF2-40B4-BE49-F238E27FC236}">
                      <a16:creationId xmlns:a16="http://schemas.microsoft.com/office/drawing/2014/main" id="{EEB080A6-D863-4152-AB0E-CFD0CD9DEFB0}"/>
                    </a:ext>
                  </a:extLst>
                </p14:cNvPr>
                <p14:cNvContentPartPr/>
                <p14:nvPr/>
              </p14:nvContentPartPr>
              <p14:xfrm>
                <a:off x="2183179" y="6149280"/>
                <a:ext cx="250920" cy="122400"/>
              </p14:xfrm>
            </p:contentPart>
          </mc:Choice>
          <mc:Fallback>
            <p:pic>
              <p:nvPicPr>
                <p:cNvPr id="466" name="Freihand 465">
                  <a:extLst>
                    <a:ext uri="{FF2B5EF4-FFF2-40B4-BE49-F238E27FC236}">
                      <a16:creationId xmlns:a16="http://schemas.microsoft.com/office/drawing/2014/main" id="{EEB080A6-D863-4152-AB0E-CFD0CD9DEFB0}"/>
                    </a:ext>
                  </a:extLst>
                </p:cNvPr>
                <p:cNvPicPr/>
                <p:nvPr/>
              </p:nvPicPr>
              <p:blipFill>
                <a:blip r:embed="rId462"/>
                <a:stretch>
                  <a:fillRect/>
                </a:stretch>
              </p:blipFill>
              <p:spPr>
                <a:xfrm>
                  <a:off x="2178859" y="6144960"/>
                  <a:ext cx="259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67" name="Freihand 466">
                  <a:extLst>
                    <a:ext uri="{FF2B5EF4-FFF2-40B4-BE49-F238E27FC236}">
                      <a16:creationId xmlns:a16="http://schemas.microsoft.com/office/drawing/2014/main" id="{FA7BD1E9-5331-485B-BA81-FBDEAA943BF6}"/>
                    </a:ext>
                  </a:extLst>
                </p14:cNvPr>
                <p14:cNvContentPartPr/>
                <p14:nvPr/>
              </p14:nvContentPartPr>
              <p14:xfrm>
                <a:off x="2420059" y="6195360"/>
                <a:ext cx="470880" cy="152280"/>
              </p14:xfrm>
            </p:contentPart>
          </mc:Choice>
          <mc:Fallback>
            <p:pic>
              <p:nvPicPr>
                <p:cNvPr id="467" name="Freihand 466">
                  <a:extLst>
                    <a:ext uri="{FF2B5EF4-FFF2-40B4-BE49-F238E27FC236}">
                      <a16:creationId xmlns:a16="http://schemas.microsoft.com/office/drawing/2014/main" id="{FA7BD1E9-5331-485B-BA81-FBDEAA943BF6}"/>
                    </a:ext>
                  </a:extLst>
                </p:cNvPr>
                <p:cNvPicPr/>
                <p:nvPr/>
              </p:nvPicPr>
              <p:blipFill>
                <a:blip r:embed="rId464"/>
                <a:stretch>
                  <a:fillRect/>
                </a:stretch>
              </p:blipFill>
              <p:spPr>
                <a:xfrm>
                  <a:off x="2415739" y="6190680"/>
                  <a:ext cx="479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68" name="Freihand 467">
                  <a:extLst>
                    <a:ext uri="{FF2B5EF4-FFF2-40B4-BE49-F238E27FC236}">
                      <a16:creationId xmlns:a16="http://schemas.microsoft.com/office/drawing/2014/main" id="{E2DFEB3E-9161-4741-B4F3-BEC909731CCF}"/>
                    </a:ext>
                  </a:extLst>
                </p14:cNvPr>
                <p14:cNvContentPartPr/>
                <p14:nvPr/>
              </p14:nvContentPartPr>
              <p14:xfrm>
                <a:off x="2511139" y="6107880"/>
                <a:ext cx="101160" cy="16200"/>
              </p14:xfrm>
            </p:contentPart>
          </mc:Choice>
          <mc:Fallback>
            <p:pic>
              <p:nvPicPr>
                <p:cNvPr id="468" name="Freihand 467">
                  <a:extLst>
                    <a:ext uri="{FF2B5EF4-FFF2-40B4-BE49-F238E27FC236}">
                      <a16:creationId xmlns:a16="http://schemas.microsoft.com/office/drawing/2014/main" id="{E2DFEB3E-9161-4741-B4F3-BEC909731CCF}"/>
                    </a:ext>
                  </a:extLst>
                </p:cNvPr>
                <p:cNvPicPr/>
                <p:nvPr/>
              </p:nvPicPr>
              <p:blipFill>
                <a:blip r:embed="rId466"/>
                <a:stretch>
                  <a:fillRect/>
                </a:stretch>
              </p:blipFill>
              <p:spPr>
                <a:xfrm>
                  <a:off x="2506819" y="6103560"/>
                  <a:ext cx="109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70" name="Freihand 469">
                  <a:extLst>
                    <a:ext uri="{FF2B5EF4-FFF2-40B4-BE49-F238E27FC236}">
                      <a16:creationId xmlns:a16="http://schemas.microsoft.com/office/drawing/2014/main" id="{AC3123C3-CA6F-4279-AC36-965456A451EF}"/>
                    </a:ext>
                  </a:extLst>
                </p14:cNvPr>
                <p14:cNvContentPartPr/>
                <p14:nvPr/>
              </p14:nvContentPartPr>
              <p14:xfrm>
                <a:off x="2998939" y="6207960"/>
                <a:ext cx="276120" cy="54720"/>
              </p14:xfrm>
            </p:contentPart>
          </mc:Choice>
          <mc:Fallback>
            <p:pic>
              <p:nvPicPr>
                <p:cNvPr id="470" name="Freihand 469">
                  <a:extLst>
                    <a:ext uri="{FF2B5EF4-FFF2-40B4-BE49-F238E27FC236}">
                      <a16:creationId xmlns:a16="http://schemas.microsoft.com/office/drawing/2014/main" id="{AC3123C3-CA6F-4279-AC36-965456A451EF}"/>
                    </a:ext>
                  </a:extLst>
                </p:cNvPr>
                <p:cNvPicPr/>
                <p:nvPr/>
              </p:nvPicPr>
              <p:blipFill>
                <a:blip r:embed="rId468"/>
                <a:stretch>
                  <a:fillRect/>
                </a:stretch>
              </p:blipFill>
              <p:spPr>
                <a:xfrm>
                  <a:off x="2994619" y="6203640"/>
                  <a:ext cx="284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71" name="Freihand 470">
                  <a:extLst>
                    <a:ext uri="{FF2B5EF4-FFF2-40B4-BE49-F238E27FC236}">
                      <a16:creationId xmlns:a16="http://schemas.microsoft.com/office/drawing/2014/main" id="{F4333DCF-293A-4F0D-A089-B3916FCCD310}"/>
                    </a:ext>
                  </a:extLst>
                </p14:cNvPr>
                <p14:cNvContentPartPr/>
                <p14:nvPr/>
              </p14:nvContentPartPr>
              <p14:xfrm>
                <a:off x="3300979" y="6126960"/>
                <a:ext cx="360" cy="360"/>
              </p14:xfrm>
            </p:contentPart>
          </mc:Choice>
          <mc:Fallback>
            <p:pic>
              <p:nvPicPr>
                <p:cNvPr id="471" name="Freihand 470">
                  <a:extLst>
                    <a:ext uri="{FF2B5EF4-FFF2-40B4-BE49-F238E27FC236}">
                      <a16:creationId xmlns:a16="http://schemas.microsoft.com/office/drawing/2014/main" id="{F4333DCF-293A-4F0D-A089-B3916FCCD310}"/>
                    </a:ext>
                  </a:extLst>
                </p:cNvPr>
                <p:cNvPicPr/>
                <p:nvPr/>
              </p:nvPicPr>
              <p:blipFill>
                <a:blip r:embed="rId42"/>
                <a:stretch>
                  <a:fillRect/>
                </a:stretch>
              </p:blipFill>
              <p:spPr>
                <a:xfrm>
                  <a:off x="3296659" y="6122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72" name="Freihand 471">
                  <a:extLst>
                    <a:ext uri="{FF2B5EF4-FFF2-40B4-BE49-F238E27FC236}">
                      <a16:creationId xmlns:a16="http://schemas.microsoft.com/office/drawing/2014/main" id="{34A88842-5662-4DA6-8B4D-D9C96003FB6D}"/>
                    </a:ext>
                  </a:extLst>
                </p14:cNvPr>
                <p14:cNvContentPartPr/>
                <p14:nvPr/>
              </p14:nvContentPartPr>
              <p14:xfrm>
                <a:off x="3610219" y="6141720"/>
                <a:ext cx="18360" cy="115920"/>
              </p14:xfrm>
            </p:contentPart>
          </mc:Choice>
          <mc:Fallback>
            <p:pic>
              <p:nvPicPr>
                <p:cNvPr id="472" name="Freihand 471">
                  <a:extLst>
                    <a:ext uri="{FF2B5EF4-FFF2-40B4-BE49-F238E27FC236}">
                      <a16:creationId xmlns:a16="http://schemas.microsoft.com/office/drawing/2014/main" id="{34A88842-5662-4DA6-8B4D-D9C96003FB6D}"/>
                    </a:ext>
                  </a:extLst>
                </p:cNvPr>
                <p:cNvPicPr/>
                <p:nvPr/>
              </p:nvPicPr>
              <p:blipFill>
                <a:blip r:embed="rId471"/>
                <a:stretch>
                  <a:fillRect/>
                </a:stretch>
              </p:blipFill>
              <p:spPr>
                <a:xfrm>
                  <a:off x="3605899" y="6137400"/>
                  <a:ext cx="27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73" name="Freihand 472">
                  <a:extLst>
                    <a:ext uri="{FF2B5EF4-FFF2-40B4-BE49-F238E27FC236}">
                      <a16:creationId xmlns:a16="http://schemas.microsoft.com/office/drawing/2014/main" id="{D8E4A65D-281B-47D5-8524-50551DED0042}"/>
                    </a:ext>
                  </a:extLst>
                </p14:cNvPr>
                <p14:cNvContentPartPr/>
                <p14:nvPr/>
              </p14:nvContentPartPr>
              <p14:xfrm>
                <a:off x="3529219" y="6126600"/>
                <a:ext cx="157320" cy="124560"/>
              </p14:xfrm>
            </p:contentPart>
          </mc:Choice>
          <mc:Fallback>
            <p:pic>
              <p:nvPicPr>
                <p:cNvPr id="473" name="Freihand 472">
                  <a:extLst>
                    <a:ext uri="{FF2B5EF4-FFF2-40B4-BE49-F238E27FC236}">
                      <a16:creationId xmlns:a16="http://schemas.microsoft.com/office/drawing/2014/main" id="{D8E4A65D-281B-47D5-8524-50551DED0042}"/>
                    </a:ext>
                  </a:extLst>
                </p:cNvPr>
                <p:cNvPicPr/>
                <p:nvPr/>
              </p:nvPicPr>
              <p:blipFill>
                <a:blip r:embed="rId473"/>
                <a:stretch>
                  <a:fillRect/>
                </a:stretch>
              </p:blipFill>
              <p:spPr>
                <a:xfrm>
                  <a:off x="3524899" y="6122280"/>
                  <a:ext cx="16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74" name="Freihand 473">
                  <a:extLst>
                    <a:ext uri="{FF2B5EF4-FFF2-40B4-BE49-F238E27FC236}">
                      <a16:creationId xmlns:a16="http://schemas.microsoft.com/office/drawing/2014/main" id="{5779BF2F-9BD8-44FF-AA73-CFBCFBEAA0F5}"/>
                    </a:ext>
                  </a:extLst>
                </p14:cNvPr>
                <p14:cNvContentPartPr/>
                <p14:nvPr/>
              </p14:nvContentPartPr>
              <p14:xfrm>
                <a:off x="3690139" y="6098880"/>
                <a:ext cx="111240" cy="151920"/>
              </p14:xfrm>
            </p:contentPart>
          </mc:Choice>
          <mc:Fallback>
            <p:pic>
              <p:nvPicPr>
                <p:cNvPr id="474" name="Freihand 473">
                  <a:extLst>
                    <a:ext uri="{FF2B5EF4-FFF2-40B4-BE49-F238E27FC236}">
                      <a16:creationId xmlns:a16="http://schemas.microsoft.com/office/drawing/2014/main" id="{5779BF2F-9BD8-44FF-AA73-CFBCFBEAA0F5}"/>
                    </a:ext>
                  </a:extLst>
                </p:cNvPr>
                <p:cNvPicPr/>
                <p:nvPr/>
              </p:nvPicPr>
              <p:blipFill>
                <a:blip r:embed="rId475"/>
                <a:stretch>
                  <a:fillRect/>
                </a:stretch>
              </p:blipFill>
              <p:spPr>
                <a:xfrm>
                  <a:off x="3685819" y="6094560"/>
                  <a:ext cx="119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75" name="Freihand 474">
                  <a:extLst>
                    <a:ext uri="{FF2B5EF4-FFF2-40B4-BE49-F238E27FC236}">
                      <a16:creationId xmlns:a16="http://schemas.microsoft.com/office/drawing/2014/main" id="{EF345ED2-52AB-4BF5-819A-85F0CF42FB68}"/>
                    </a:ext>
                  </a:extLst>
                </p14:cNvPr>
                <p14:cNvContentPartPr/>
                <p14:nvPr/>
              </p14:nvContentPartPr>
              <p14:xfrm>
                <a:off x="3820459" y="6160080"/>
                <a:ext cx="110160" cy="17280"/>
              </p14:xfrm>
            </p:contentPart>
          </mc:Choice>
          <mc:Fallback>
            <p:pic>
              <p:nvPicPr>
                <p:cNvPr id="475" name="Freihand 474">
                  <a:extLst>
                    <a:ext uri="{FF2B5EF4-FFF2-40B4-BE49-F238E27FC236}">
                      <a16:creationId xmlns:a16="http://schemas.microsoft.com/office/drawing/2014/main" id="{EF345ED2-52AB-4BF5-819A-85F0CF42FB68}"/>
                    </a:ext>
                  </a:extLst>
                </p:cNvPr>
                <p:cNvPicPr/>
                <p:nvPr/>
              </p:nvPicPr>
              <p:blipFill>
                <a:blip r:embed="rId477"/>
                <a:stretch>
                  <a:fillRect/>
                </a:stretch>
              </p:blipFill>
              <p:spPr>
                <a:xfrm>
                  <a:off x="3816139" y="6155760"/>
                  <a:ext cx="118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76" name="Freihand 475">
                  <a:extLst>
                    <a:ext uri="{FF2B5EF4-FFF2-40B4-BE49-F238E27FC236}">
                      <a16:creationId xmlns:a16="http://schemas.microsoft.com/office/drawing/2014/main" id="{179599D7-28FA-499E-A24B-EB5D208A5264}"/>
                    </a:ext>
                  </a:extLst>
                </p14:cNvPr>
                <p14:cNvContentPartPr/>
                <p14:nvPr/>
              </p14:nvContentPartPr>
              <p14:xfrm>
                <a:off x="3952219" y="6087360"/>
                <a:ext cx="138600" cy="140400"/>
              </p14:xfrm>
            </p:contentPart>
          </mc:Choice>
          <mc:Fallback>
            <p:pic>
              <p:nvPicPr>
                <p:cNvPr id="476" name="Freihand 475">
                  <a:extLst>
                    <a:ext uri="{FF2B5EF4-FFF2-40B4-BE49-F238E27FC236}">
                      <a16:creationId xmlns:a16="http://schemas.microsoft.com/office/drawing/2014/main" id="{179599D7-28FA-499E-A24B-EB5D208A5264}"/>
                    </a:ext>
                  </a:extLst>
                </p:cNvPr>
                <p:cNvPicPr/>
                <p:nvPr/>
              </p:nvPicPr>
              <p:blipFill>
                <a:blip r:embed="rId479"/>
                <a:stretch>
                  <a:fillRect/>
                </a:stretch>
              </p:blipFill>
              <p:spPr>
                <a:xfrm>
                  <a:off x="3947899" y="6083040"/>
                  <a:ext cx="147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77" name="Freihand 476">
                  <a:extLst>
                    <a:ext uri="{FF2B5EF4-FFF2-40B4-BE49-F238E27FC236}">
                      <a16:creationId xmlns:a16="http://schemas.microsoft.com/office/drawing/2014/main" id="{C8ADCD4E-BB83-4CE9-B74D-49080BC7969B}"/>
                    </a:ext>
                  </a:extLst>
                </p14:cNvPr>
                <p14:cNvContentPartPr/>
                <p14:nvPr/>
              </p14:nvContentPartPr>
              <p14:xfrm>
                <a:off x="4089739" y="6082320"/>
                <a:ext cx="111600" cy="109440"/>
              </p14:xfrm>
            </p:contentPart>
          </mc:Choice>
          <mc:Fallback>
            <p:pic>
              <p:nvPicPr>
                <p:cNvPr id="477" name="Freihand 476">
                  <a:extLst>
                    <a:ext uri="{FF2B5EF4-FFF2-40B4-BE49-F238E27FC236}">
                      <a16:creationId xmlns:a16="http://schemas.microsoft.com/office/drawing/2014/main" id="{C8ADCD4E-BB83-4CE9-B74D-49080BC7969B}"/>
                    </a:ext>
                  </a:extLst>
                </p:cNvPr>
                <p:cNvPicPr/>
                <p:nvPr/>
              </p:nvPicPr>
              <p:blipFill>
                <a:blip r:embed="rId481"/>
                <a:stretch>
                  <a:fillRect/>
                </a:stretch>
              </p:blipFill>
              <p:spPr>
                <a:xfrm>
                  <a:off x="4085419" y="6078000"/>
                  <a:ext cx="120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78" name="Freihand 477">
                  <a:extLst>
                    <a:ext uri="{FF2B5EF4-FFF2-40B4-BE49-F238E27FC236}">
                      <a16:creationId xmlns:a16="http://schemas.microsoft.com/office/drawing/2014/main" id="{C362750C-4E78-4D3C-8DA9-9520B0116694}"/>
                    </a:ext>
                  </a:extLst>
                </p14:cNvPr>
                <p14:cNvContentPartPr/>
                <p14:nvPr/>
              </p14:nvContentPartPr>
              <p14:xfrm>
                <a:off x="4255339" y="6154320"/>
                <a:ext cx="123840" cy="1800"/>
              </p14:xfrm>
            </p:contentPart>
          </mc:Choice>
          <mc:Fallback>
            <p:pic>
              <p:nvPicPr>
                <p:cNvPr id="478" name="Freihand 477">
                  <a:extLst>
                    <a:ext uri="{FF2B5EF4-FFF2-40B4-BE49-F238E27FC236}">
                      <a16:creationId xmlns:a16="http://schemas.microsoft.com/office/drawing/2014/main" id="{C362750C-4E78-4D3C-8DA9-9520B0116694}"/>
                    </a:ext>
                  </a:extLst>
                </p:cNvPr>
                <p:cNvPicPr/>
                <p:nvPr/>
              </p:nvPicPr>
              <p:blipFill>
                <a:blip r:embed="rId483"/>
                <a:stretch>
                  <a:fillRect/>
                </a:stretch>
              </p:blipFill>
              <p:spPr>
                <a:xfrm>
                  <a:off x="4251019" y="6150000"/>
                  <a:ext cx="132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79" name="Freihand 478">
                  <a:extLst>
                    <a:ext uri="{FF2B5EF4-FFF2-40B4-BE49-F238E27FC236}">
                      <a16:creationId xmlns:a16="http://schemas.microsoft.com/office/drawing/2014/main" id="{D4A258B7-7FC7-4281-BC8F-F959D23C691B}"/>
                    </a:ext>
                  </a:extLst>
                </p14:cNvPr>
                <p14:cNvContentPartPr/>
                <p14:nvPr/>
              </p14:nvContentPartPr>
              <p14:xfrm>
                <a:off x="4414819" y="6072240"/>
                <a:ext cx="185760" cy="135000"/>
              </p14:xfrm>
            </p:contentPart>
          </mc:Choice>
          <mc:Fallback>
            <p:pic>
              <p:nvPicPr>
                <p:cNvPr id="479" name="Freihand 478">
                  <a:extLst>
                    <a:ext uri="{FF2B5EF4-FFF2-40B4-BE49-F238E27FC236}">
                      <a16:creationId xmlns:a16="http://schemas.microsoft.com/office/drawing/2014/main" id="{D4A258B7-7FC7-4281-BC8F-F959D23C691B}"/>
                    </a:ext>
                  </a:extLst>
                </p:cNvPr>
                <p:cNvPicPr/>
                <p:nvPr/>
              </p:nvPicPr>
              <p:blipFill>
                <a:blip r:embed="rId485"/>
                <a:stretch>
                  <a:fillRect/>
                </a:stretch>
              </p:blipFill>
              <p:spPr>
                <a:xfrm>
                  <a:off x="4410499" y="6067920"/>
                  <a:ext cx="194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80" name="Freihand 479">
                  <a:extLst>
                    <a:ext uri="{FF2B5EF4-FFF2-40B4-BE49-F238E27FC236}">
                      <a16:creationId xmlns:a16="http://schemas.microsoft.com/office/drawing/2014/main" id="{CCAD9350-230D-43B0-A876-43C5F0711729}"/>
                    </a:ext>
                  </a:extLst>
                </p14:cNvPr>
                <p14:cNvContentPartPr/>
                <p14:nvPr/>
              </p14:nvContentPartPr>
              <p14:xfrm>
                <a:off x="4644859" y="6081600"/>
                <a:ext cx="113040" cy="117000"/>
              </p14:xfrm>
            </p:contentPart>
          </mc:Choice>
          <mc:Fallback>
            <p:pic>
              <p:nvPicPr>
                <p:cNvPr id="480" name="Freihand 479">
                  <a:extLst>
                    <a:ext uri="{FF2B5EF4-FFF2-40B4-BE49-F238E27FC236}">
                      <a16:creationId xmlns:a16="http://schemas.microsoft.com/office/drawing/2014/main" id="{CCAD9350-230D-43B0-A876-43C5F0711729}"/>
                    </a:ext>
                  </a:extLst>
                </p:cNvPr>
                <p:cNvPicPr/>
                <p:nvPr/>
              </p:nvPicPr>
              <p:blipFill>
                <a:blip r:embed="rId487"/>
                <a:stretch>
                  <a:fillRect/>
                </a:stretch>
              </p:blipFill>
              <p:spPr>
                <a:xfrm>
                  <a:off x="4640539" y="6077280"/>
                  <a:ext cx="121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81" name="Freihand 480">
                  <a:extLst>
                    <a:ext uri="{FF2B5EF4-FFF2-40B4-BE49-F238E27FC236}">
                      <a16:creationId xmlns:a16="http://schemas.microsoft.com/office/drawing/2014/main" id="{120FF7E6-415F-411B-954D-9DDA964A35CB}"/>
                    </a:ext>
                  </a:extLst>
                </p14:cNvPr>
                <p14:cNvContentPartPr/>
                <p14:nvPr/>
              </p14:nvContentPartPr>
              <p14:xfrm>
                <a:off x="4785979" y="6041280"/>
                <a:ext cx="298800" cy="156600"/>
              </p14:xfrm>
            </p:contentPart>
          </mc:Choice>
          <mc:Fallback>
            <p:pic>
              <p:nvPicPr>
                <p:cNvPr id="481" name="Freihand 480">
                  <a:extLst>
                    <a:ext uri="{FF2B5EF4-FFF2-40B4-BE49-F238E27FC236}">
                      <a16:creationId xmlns:a16="http://schemas.microsoft.com/office/drawing/2014/main" id="{120FF7E6-415F-411B-954D-9DDA964A35CB}"/>
                    </a:ext>
                  </a:extLst>
                </p:cNvPr>
                <p:cNvPicPr/>
                <p:nvPr/>
              </p:nvPicPr>
              <p:blipFill>
                <a:blip r:embed="rId489"/>
                <a:stretch>
                  <a:fillRect/>
                </a:stretch>
              </p:blipFill>
              <p:spPr>
                <a:xfrm>
                  <a:off x="4781659" y="6036960"/>
                  <a:ext cx="307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501" name="Freihand 500">
                  <a:extLst>
                    <a:ext uri="{FF2B5EF4-FFF2-40B4-BE49-F238E27FC236}">
                      <a16:creationId xmlns:a16="http://schemas.microsoft.com/office/drawing/2014/main" id="{760A1144-16C3-4FD5-94AD-D6AE7191BC87}"/>
                    </a:ext>
                  </a:extLst>
                </p14:cNvPr>
                <p14:cNvContentPartPr/>
                <p14:nvPr/>
              </p14:nvContentPartPr>
              <p14:xfrm>
                <a:off x="1192099" y="6452040"/>
                <a:ext cx="17640" cy="144000"/>
              </p14:xfrm>
            </p:contentPart>
          </mc:Choice>
          <mc:Fallback>
            <p:pic>
              <p:nvPicPr>
                <p:cNvPr id="501" name="Freihand 500">
                  <a:extLst>
                    <a:ext uri="{FF2B5EF4-FFF2-40B4-BE49-F238E27FC236}">
                      <a16:creationId xmlns:a16="http://schemas.microsoft.com/office/drawing/2014/main" id="{760A1144-16C3-4FD5-94AD-D6AE7191BC87}"/>
                    </a:ext>
                  </a:extLst>
                </p:cNvPr>
                <p:cNvPicPr/>
                <p:nvPr/>
              </p:nvPicPr>
              <p:blipFill>
                <a:blip r:embed="rId491"/>
                <a:stretch>
                  <a:fillRect/>
                </a:stretch>
              </p:blipFill>
              <p:spPr>
                <a:xfrm>
                  <a:off x="1187779" y="6447720"/>
                  <a:ext cx="26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502" name="Freihand 501">
                  <a:extLst>
                    <a:ext uri="{FF2B5EF4-FFF2-40B4-BE49-F238E27FC236}">
                      <a16:creationId xmlns:a16="http://schemas.microsoft.com/office/drawing/2014/main" id="{FE688461-13DA-4CC1-B5EE-54A0AD685978}"/>
                    </a:ext>
                  </a:extLst>
                </p14:cNvPr>
                <p14:cNvContentPartPr/>
                <p14:nvPr/>
              </p14:nvContentPartPr>
              <p14:xfrm>
                <a:off x="1119019" y="6555360"/>
                <a:ext cx="155880" cy="23400"/>
              </p14:xfrm>
            </p:contentPart>
          </mc:Choice>
          <mc:Fallback>
            <p:pic>
              <p:nvPicPr>
                <p:cNvPr id="502" name="Freihand 501">
                  <a:extLst>
                    <a:ext uri="{FF2B5EF4-FFF2-40B4-BE49-F238E27FC236}">
                      <a16:creationId xmlns:a16="http://schemas.microsoft.com/office/drawing/2014/main" id="{FE688461-13DA-4CC1-B5EE-54A0AD685978}"/>
                    </a:ext>
                  </a:extLst>
                </p:cNvPr>
                <p:cNvPicPr/>
                <p:nvPr/>
              </p:nvPicPr>
              <p:blipFill>
                <a:blip r:embed="rId493"/>
                <a:stretch>
                  <a:fillRect/>
                </a:stretch>
              </p:blipFill>
              <p:spPr>
                <a:xfrm>
                  <a:off x="1114699" y="6551040"/>
                  <a:ext cx="164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03" name="Freihand 502">
                  <a:extLst>
                    <a:ext uri="{FF2B5EF4-FFF2-40B4-BE49-F238E27FC236}">
                      <a16:creationId xmlns:a16="http://schemas.microsoft.com/office/drawing/2014/main" id="{AE8396CC-54D2-494E-B7A3-324230875DAF}"/>
                    </a:ext>
                  </a:extLst>
                </p14:cNvPr>
                <p14:cNvContentPartPr/>
                <p14:nvPr/>
              </p14:nvContentPartPr>
              <p14:xfrm>
                <a:off x="1085539" y="6446280"/>
                <a:ext cx="182160" cy="24480"/>
              </p14:xfrm>
            </p:contentPart>
          </mc:Choice>
          <mc:Fallback>
            <p:pic>
              <p:nvPicPr>
                <p:cNvPr id="503" name="Freihand 502">
                  <a:extLst>
                    <a:ext uri="{FF2B5EF4-FFF2-40B4-BE49-F238E27FC236}">
                      <a16:creationId xmlns:a16="http://schemas.microsoft.com/office/drawing/2014/main" id="{AE8396CC-54D2-494E-B7A3-324230875DAF}"/>
                    </a:ext>
                  </a:extLst>
                </p:cNvPr>
                <p:cNvPicPr/>
                <p:nvPr/>
              </p:nvPicPr>
              <p:blipFill>
                <a:blip r:embed="rId495"/>
                <a:stretch>
                  <a:fillRect/>
                </a:stretch>
              </p:blipFill>
              <p:spPr>
                <a:xfrm>
                  <a:off x="1081219" y="6441960"/>
                  <a:ext cx="190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04" name="Freihand 503">
                  <a:extLst>
                    <a:ext uri="{FF2B5EF4-FFF2-40B4-BE49-F238E27FC236}">
                      <a16:creationId xmlns:a16="http://schemas.microsoft.com/office/drawing/2014/main" id="{14047F66-BD14-4060-A4EB-A770FAD77C66}"/>
                    </a:ext>
                  </a:extLst>
                </p14:cNvPr>
                <p14:cNvContentPartPr/>
                <p14:nvPr/>
              </p14:nvContentPartPr>
              <p14:xfrm>
                <a:off x="1297579" y="6528000"/>
                <a:ext cx="108360" cy="76320"/>
              </p14:xfrm>
            </p:contentPart>
          </mc:Choice>
          <mc:Fallback>
            <p:pic>
              <p:nvPicPr>
                <p:cNvPr id="504" name="Freihand 503">
                  <a:extLst>
                    <a:ext uri="{FF2B5EF4-FFF2-40B4-BE49-F238E27FC236}">
                      <a16:creationId xmlns:a16="http://schemas.microsoft.com/office/drawing/2014/main" id="{14047F66-BD14-4060-A4EB-A770FAD77C66}"/>
                    </a:ext>
                  </a:extLst>
                </p:cNvPr>
                <p:cNvPicPr/>
                <p:nvPr/>
              </p:nvPicPr>
              <p:blipFill>
                <a:blip r:embed="rId497"/>
                <a:stretch>
                  <a:fillRect/>
                </a:stretch>
              </p:blipFill>
              <p:spPr>
                <a:xfrm>
                  <a:off x="1293259" y="6523680"/>
                  <a:ext cx="117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06" name="Freihand 505">
                  <a:extLst>
                    <a:ext uri="{FF2B5EF4-FFF2-40B4-BE49-F238E27FC236}">
                      <a16:creationId xmlns:a16="http://schemas.microsoft.com/office/drawing/2014/main" id="{3E239743-D91D-420E-A9F0-75A2F5779631}"/>
                    </a:ext>
                  </a:extLst>
                </p14:cNvPr>
                <p14:cNvContentPartPr/>
                <p14:nvPr/>
              </p14:nvContentPartPr>
              <p14:xfrm>
                <a:off x="1424299" y="6490920"/>
                <a:ext cx="175680" cy="104760"/>
              </p14:xfrm>
            </p:contentPart>
          </mc:Choice>
          <mc:Fallback>
            <p:pic>
              <p:nvPicPr>
                <p:cNvPr id="506" name="Freihand 505">
                  <a:extLst>
                    <a:ext uri="{FF2B5EF4-FFF2-40B4-BE49-F238E27FC236}">
                      <a16:creationId xmlns:a16="http://schemas.microsoft.com/office/drawing/2014/main" id="{3E239743-D91D-420E-A9F0-75A2F5779631}"/>
                    </a:ext>
                  </a:extLst>
                </p:cNvPr>
                <p:cNvPicPr/>
                <p:nvPr/>
              </p:nvPicPr>
              <p:blipFill>
                <a:blip r:embed="rId499"/>
                <a:stretch>
                  <a:fillRect/>
                </a:stretch>
              </p:blipFill>
              <p:spPr>
                <a:xfrm>
                  <a:off x="1419979" y="6486600"/>
                  <a:ext cx="184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507" name="Freihand 506">
                  <a:extLst>
                    <a:ext uri="{FF2B5EF4-FFF2-40B4-BE49-F238E27FC236}">
                      <a16:creationId xmlns:a16="http://schemas.microsoft.com/office/drawing/2014/main" id="{D6BF6EC4-94B5-41E6-A22C-C7C909D9810A}"/>
                    </a:ext>
                  </a:extLst>
                </p14:cNvPr>
                <p14:cNvContentPartPr/>
                <p14:nvPr/>
              </p14:nvContentPartPr>
              <p14:xfrm>
                <a:off x="1610779" y="6504240"/>
                <a:ext cx="84960" cy="94320"/>
              </p14:xfrm>
            </p:contentPart>
          </mc:Choice>
          <mc:Fallback>
            <p:pic>
              <p:nvPicPr>
                <p:cNvPr id="507" name="Freihand 506">
                  <a:extLst>
                    <a:ext uri="{FF2B5EF4-FFF2-40B4-BE49-F238E27FC236}">
                      <a16:creationId xmlns:a16="http://schemas.microsoft.com/office/drawing/2014/main" id="{D6BF6EC4-94B5-41E6-A22C-C7C909D9810A}"/>
                    </a:ext>
                  </a:extLst>
                </p:cNvPr>
                <p:cNvPicPr/>
                <p:nvPr/>
              </p:nvPicPr>
              <p:blipFill>
                <a:blip r:embed="rId501"/>
                <a:stretch>
                  <a:fillRect/>
                </a:stretch>
              </p:blipFill>
              <p:spPr>
                <a:xfrm>
                  <a:off x="1606459" y="6499560"/>
                  <a:ext cx="93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508" name="Freihand 507">
                  <a:extLst>
                    <a:ext uri="{FF2B5EF4-FFF2-40B4-BE49-F238E27FC236}">
                      <a16:creationId xmlns:a16="http://schemas.microsoft.com/office/drawing/2014/main" id="{D2EE0099-6C58-4AAA-873E-C5D26E6BD2E8}"/>
                    </a:ext>
                  </a:extLst>
                </p14:cNvPr>
                <p14:cNvContentPartPr/>
                <p14:nvPr/>
              </p14:nvContentPartPr>
              <p14:xfrm>
                <a:off x="1707619" y="6436560"/>
                <a:ext cx="110880" cy="137880"/>
              </p14:xfrm>
            </p:contentPart>
          </mc:Choice>
          <mc:Fallback>
            <p:pic>
              <p:nvPicPr>
                <p:cNvPr id="508" name="Freihand 507">
                  <a:extLst>
                    <a:ext uri="{FF2B5EF4-FFF2-40B4-BE49-F238E27FC236}">
                      <a16:creationId xmlns:a16="http://schemas.microsoft.com/office/drawing/2014/main" id="{D2EE0099-6C58-4AAA-873E-C5D26E6BD2E8}"/>
                    </a:ext>
                  </a:extLst>
                </p:cNvPr>
                <p:cNvPicPr/>
                <p:nvPr/>
              </p:nvPicPr>
              <p:blipFill>
                <a:blip r:embed="rId503"/>
                <a:stretch>
                  <a:fillRect/>
                </a:stretch>
              </p:blipFill>
              <p:spPr>
                <a:xfrm>
                  <a:off x="1703299" y="6432240"/>
                  <a:ext cx="119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509" name="Freihand 508">
                  <a:extLst>
                    <a:ext uri="{FF2B5EF4-FFF2-40B4-BE49-F238E27FC236}">
                      <a16:creationId xmlns:a16="http://schemas.microsoft.com/office/drawing/2014/main" id="{9A5FEB84-07F1-490D-99FB-7DA9E30DFF74}"/>
                    </a:ext>
                  </a:extLst>
                </p14:cNvPr>
                <p14:cNvContentPartPr/>
                <p14:nvPr/>
              </p14:nvContentPartPr>
              <p14:xfrm>
                <a:off x="1839019" y="6417120"/>
                <a:ext cx="125280" cy="143280"/>
              </p14:xfrm>
            </p:contentPart>
          </mc:Choice>
          <mc:Fallback>
            <p:pic>
              <p:nvPicPr>
                <p:cNvPr id="509" name="Freihand 508">
                  <a:extLst>
                    <a:ext uri="{FF2B5EF4-FFF2-40B4-BE49-F238E27FC236}">
                      <a16:creationId xmlns:a16="http://schemas.microsoft.com/office/drawing/2014/main" id="{9A5FEB84-07F1-490D-99FB-7DA9E30DFF74}"/>
                    </a:ext>
                  </a:extLst>
                </p:cNvPr>
                <p:cNvPicPr/>
                <p:nvPr/>
              </p:nvPicPr>
              <p:blipFill>
                <a:blip r:embed="rId505"/>
                <a:stretch>
                  <a:fillRect/>
                </a:stretch>
              </p:blipFill>
              <p:spPr>
                <a:xfrm>
                  <a:off x="1834699" y="6412800"/>
                  <a:ext cx="133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10" name="Freihand 509">
                  <a:extLst>
                    <a:ext uri="{FF2B5EF4-FFF2-40B4-BE49-F238E27FC236}">
                      <a16:creationId xmlns:a16="http://schemas.microsoft.com/office/drawing/2014/main" id="{EB5D07B6-7E0D-413E-AC8F-50CF6B5DDC69}"/>
                    </a:ext>
                  </a:extLst>
                </p14:cNvPr>
                <p14:cNvContentPartPr/>
                <p14:nvPr/>
              </p14:nvContentPartPr>
              <p14:xfrm>
                <a:off x="1927579" y="6416040"/>
                <a:ext cx="46800" cy="42840"/>
              </p14:xfrm>
            </p:contentPart>
          </mc:Choice>
          <mc:Fallback>
            <p:pic>
              <p:nvPicPr>
                <p:cNvPr id="510" name="Freihand 509">
                  <a:extLst>
                    <a:ext uri="{FF2B5EF4-FFF2-40B4-BE49-F238E27FC236}">
                      <a16:creationId xmlns:a16="http://schemas.microsoft.com/office/drawing/2014/main" id="{EB5D07B6-7E0D-413E-AC8F-50CF6B5DDC69}"/>
                    </a:ext>
                  </a:extLst>
                </p:cNvPr>
                <p:cNvPicPr/>
                <p:nvPr/>
              </p:nvPicPr>
              <p:blipFill>
                <a:blip r:embed="rId507"/>
                <a:stretch>
                  <a:fillRect/>
                </a:stretch>
              </p:blipFill>
              <p:spPr>
                <a:xfrm>
                  <a:off x="1923259" y="6411720"/>
                  <a:ext cx="55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11" name="Freihand 510">
                  <a:extLst>
                    <a:ext uri="{FF2B5EF4-FFF2-40B4-BE49-F238E27FC236}">
                      <a16:creationId xmlns:a16="http://schemas.microsoft.com/office/drawing/2014/main" id="{D61E3771-1F6B-4465-85E9-A4E6517DC363}"/>
                    </a:ext>
                  </a:extLst>
                </p14:cNvPr>
                <p14:cNvContentPartPr/>
                <p14:nvPr/>
              </p14:nvContentPartPr>
              <p14:xfrm>
                <a:off x="1748659" y="6409200"/>
                <a:ext cx="413280" cy="129240"/>
              </p14:xfrm>
            </p:contentPart>
          </mc:Choice>
          <mc:Fallback>
            <p:pic>
              <p:nvPicPr>
                <p:cNvPr id="511" name="Freihand 510">
                  <a:extLst>
                    <a:ext uri="{FF2B5EF4-FFF2-40B4-BE49-F238E27FC236}">
                      <a16:creationId xmlns:a16="http://schemas.microsoft.com/office/drawing/2014/main" id="{D61E3771-1F6B-4465-85E9-A4E6517DC363}"/>
                    </a:ext>
                  </a:extLst>
                </p:cNvPr>
                <p:cNvPicPr/>
                <p:nvPr/>
              </p:nvPicPr>
              <p:blipFill>
                <a:blip r:embed="rId509"/>
                <a:stretch>
                  <a:fillRect/>
                </a:stretch>
              </p:blipFill>
              <p:spPr>
                <a:xfrm>
                  <a:off x="1744339" y="6404880"/>
                  <a:ext cx="421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13" name="Freihand 512">
                  <a:extLst>
                    <a:ext uri="{FF2B5EF4-FFF2-40B4-BE49-F238E27FC236}">
                      <a16:creationId xmlns:a16="http://schemas.microsoft.com/office/drawing/2014/main" id="{94BD198B-B5F7-4250-A25E-7CFC15298DB6}"/>
                    </a:ext>
                  </a:extLst>
                </p14:cNvPr>
                <p14:cNvContentPartPr/>
                <p14:nvPr/>
              </p14:nvContentPartPr>
              <p14:xfrm>
                <a:off x="2258419" y="6438000"/>
                <a:ext cx="213840" cy="192960"/>
              </p14:xfrm>
            </p:contentPart>
          </mc:Choice>
          <mc:Fallback>
            <p:pic>
              <p:nvPicPr>
                <p:cNvPr id="513" name="Freihand 512">
                  <a:extLst>
                    <a:ext uri="{FF2B5EF4-FFF2-40B4-BE49-F238E27FC236}">
                      <a16:creationId xmlns:a16="http://schemas.microsoft.com/office/drawing/2014/main" id="{94BD198B-B5F7-4250-A25E-7CFC15298DB6}"/>
                    </a:ext>
                  </a:extLst>
                </p:cNvPr>
                <p:cNvPicPr/>
                <p:nvPr/>
              </p:nvPicPr>
              <p:blipFill>
                <a:blip r:embed="rId511"/>
                <a:stretch>
                  <a:fillRect/>
                </a:stretch>
              </p:blipFill>
              <p:spPr>
                <a:xfrm>
                  <a:off x="2254099" y="6433680"/>
                  <a:ext cx="222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15" name="Freihand 514">
                  <a:extLst>
                    <a:ext uri="{FF2B5EF4-FFF2-40B4-BE49-F238E27FC236}">
                      <a16:creationId xmlns:a16="http://schemas.microsoft.com/office/drawing/2014/main" id="{3C763601-5ED6-4365-85D7-C61A95FD9E38}"/>
                    </a:ext>
                  </a:extLst>
                </p14:cNvPr>
                <p14:cNvContentPartPr/>
                <p14:nvPr/>
              </p14:nvContentPartPr>
              <p14:xfrm>
                <a:off x="2470459" y="6429360"/>
                <a:ext cx="235080" cy="118800"/>
              </p14:xfrm>
            </p:contentPart>
          </mc:Choice>
          <mc:Fallback>
            <p:pic>
              <p:nvPicPr>
                <p:cNvPr id="515" name="Freihand 514">
                  <a:extLst>
                    <a:ext uri="{FF2B5EF4-FFF2-40B4-BE49-F238E27FC236}">
                      <a16:creationId xmlns:a16="http://schemas.microsoft.com/office/drawing/2014/main" id="{3C763601-5ED6-4365-85D7-C61A95FD9E38}"/>
                    </a:ext>
                  </a:extLst>
                </p:cNvPr>
                <p:cNvPicPr/>
                <p:nvPr/>
              </p:nvPicPr>
              <p:blipFill>
                <a:blip r:embed="rId513"/>
                <a:stretch>
                  <a:fillRect/>
                </a:stretch>
              </p:blipFill>
              <p:spPr>
                <a:xfrm>
                  <a:off x="2466139" y="6425040"/>
                  <a:ext cx="243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17" name="Freihand 516">
                  <a:extLst>
                    <a:ext uri="{FF2B5EF4-FFF2-40B4-BE49-F238E27FC236}">
                      <a16:creationId xmlns:a16="http://schemas.microsoft.com/office/drawing/2014/main" id="{0C265F1C-A69D-4B55-84BD-78ADB72A335D}"/>
                    </a:ext>
                  </a:extLst>
                </p14:cNvPr>
                <p14:cNvContentPartPr/>
                <p14:nvPr/>
              </p14:nvContentPartPr>
              <p14:xfrm>
                <a:off x="2701219" y="6393360"/>
                <a:ext cx="484560" cy="118800"/>
              </p14:xfrm>
            </p:contentPart>
          </mc:Choice>
          <mc:Fallback>
            <p:pic>
              <p:nvPicPr>
                <p:cNvPr id="517" name="Freihand 516">
                  <a:extLst>
                    <a:ext uri="{FF2B5EF4-FFF2-40B4-BE49-F238E27FC236}">
                      <a16:creationId xmlns:a16="http://schemas.microsoft.com/office/drawing/2014/main" id="{0C265F1C-A69D-4B55-84BD-78ADB72A335D}"/>
                    </a:ext>
                  </a:extLst>
                </p:cNvPr>
                <p:cNvPicPr/>
                <p:nvPr/>
              </p:nvPicPr>
              <p:blipFill>
                <a:blip r:embed="rId515"/>
                <a:stretch>
                  <a:fillRect/>
                </a:stretch>
              </p:blipFill>
              <p:spPr>
                <a:xfrm>
                  <a:off x="2696899" y="6389040"/>
                  <a:ext cx="493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18" name="Freihand 517">
                  <a:extLst>
                    <a:ext uri="{FF2B5EF4-FFF2-40B4-BE49-F238E27FC236}">
                      <a16:creationId xmlns:a16="http://schemas.microsoft.com/office/drawing/2014/main" id="{A8E69A37-930F-44EB-BF67-5321CB1D5859}"/>
                    </a:ext>
                  </a:extLst>
                </p14:cNvPr>
                <p14:cNvContentPartPr/>
                <p14:nvPr/>
              </p14:nvContentPartPr>
              <p14:xfrm>
                <a:off x="3027739" y="6365640"/>
                <a:ext cx="64800" cy="3960"/>
              </p14:xfrm>
            </p:contentPart>
          </mc:Choice>
          <mc:Fallback>
            <p:pic>
              <p:nvPicPr>
                <p:cNvPr id="518" name="Freihand 517">
                  <a:extLst>
                    <a:ext uri="{FF2B5EF4-FFF2-40B4-BE49-F238E27FC236}">
                      <a16:creationId xmlns:a16="http://schemas.microsoft.com/office/drawing/2014/main" id="{A8E69A37-930F-44EB-BF67-5321CB1D5859}"/>
                    </a:ext>
                  </a:extLst>
                </p:cNvPr>
                <p:cNvPicPr/>
                <p:nvPr/>
              </p:nvPicPr>
              <p:blipFill>
                <a:blip r:embed="rId517"/>
                <a:stretch>
                  <a:fillRect/>
                </a:stretch>
              </p:blipFill>
              <p:spPr>
                <a:xfrm>
                  <a:off x="3023419" y="6361320"/>
                  <a:ext cx="73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19" name="Freihand 518">
                  <a:extLst>
                    <a:ext uri="{FF2B5EF4-FFF2-40B4-BE49-F238E27FC236}">
                      <a16:creationId xmlns:a16="http://schemas.microsoft.com/office/drawing/2014/main" id="{4929F509-48A6-49E7-8E23-E08CCAEF92B0}"/>
                    </a:ext>
                  </a:extLst>
                </p14:cNvPr>
                <p14:cNvContentPartPr/>
                <p14:nvPr/>
              </p14:nvContentPartPr>
              <p14:xfrm>
                <a:off x="3313219" y="6379680"/>
                <a:ext cx="248400" cy="114120"/>
              </p14:xfrm>
            </p:contentPart>
          </mc:Choice>
          <mc:Fallback>
            <p:pic>
              <p:nvPicPr>
                <p:cNvPr id="519" name="Freihand 518">
                  <a:extLst>
                    <a:ext uri="{FF2B5EF4-FFF2-40B4-BE49-F238E27FC236}">
                      <a16:creationId xmlns:a16="http://schemas.microsoft.com/office/drawing/2014/main" id="{4929F509-48A6-49E7-8E23-E08CCAEF92B0}"/>
                    </a:ext>
                  </a:extLst>
                </p:cNvPr>
                <p:cNvPicPr/>
                <p:nvPr/>
              </p:nvPicPr>
              <p:blipFill>
                <a:blip r:embed="rId519"/>
                <a:stretch>
                  <a:fillRect/>
                </a:stretch>
              </p:blipFill>
              <p:spPr>
                <a:xfrm>
                  <a:off x="3308899" y="6375360"/>
                  <a:ext cx="257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20" name="Freihand 519">
                  <a:extLst>
                    <a:ext uri="{FF2B5EF4-FFF2-40B4-BE49-F238E27FC236}">
                      <a16:creationId xmlns:a16="http://schemas.microsoft.com/office/drawing/2014/main" id="{88CAB074-14A4-4A63-9A64-DA6A9900A075}"/>
                    </a:ext>
                  </a:extLst>
                </p14:cNvPr>
                <p14:cNvContentPartPr/>
                <p14:nvPr/>
              </p14:nvContentPartPr>
              <p14:xfrm>
                <a:off x="3619939" y="6337560"/>
                <a:ext cx="139680" cy="112680"/>
              </p14:xfrm>
            </p:contentPart>
          </mc:Choice>
          <mc:Fallback>
            <p:pic>
              <p:nvPicPr>
                <p:cNvPr id="520" name="Freihand 519">
                  <a:extLst>
                    <a:ext uri="{FF2B5EF4-FFF2-40B4-BE49-F238E27FC236}">
                      <a16:creationId xmlns:a16="http://schemas.microsoft.com/office/drawing/2014/main" id="{88CAB074-14A4-4A63-9A64-DA6A9900A075}"/>
                    </a:ext>
                  </a:extLst>
                </p:cNvPr>
                <p:cNvPicPr/>
                <p:nvPr/>
              </p:nvPicPr>
              <p:blipFill>
                <a:blip r:embed="rId521"/>
                <a:stretch>
                  <a:fillRect/>
                </a:stretch>
              </p:blipFill>
              <p:spPr>
                <a:xfrm>
                  <a:off x="3615619" y="6333240"/>
                  <a:ext cx="148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21" name="Freihand 520">
                  <a:extLst>
                    <a:ext uri="{FF2B5EF4-FFF2-40B4-BE49-F238E27FC236}">
                      <a16:creationId xmlns:a16="http://schemas.microsoft.com/office/drawing/2014/main" id="{D60ED8E1-2EFD-42FC-9A42-777BDC171E0C}"/>
                    </a:ext>
                  </a:extLst>
                </p14:cNvPr>
                <p14:cNvContentPartPr/>
                <p14:nvPr/>
              </p14:nvContentPartPr>
              <p14:xfrm>
                <a:off x="3830899" y="6350520"/>
                <a:ext cx="89280" cy="108000"/>
              </p14:xfrm>
            </p:contentPart>
          </mc:Choice>
          <mc:Fallback>
            <p:pic>
              <p:nvPicPr>
                <p:cNvPr id="521" name="Freihand 520">
                  <a:extLst>
                    <a:ext uri="{FF2B5EF4-FFF2-40B4-BE49-F238E27FC236}">
                      <a16:creationId xmlns:a16="http://schemas.microsoft.com/office/drawing/2014/main" id="{D60ED8E1-2EFD-42FC-9A42-777BDC171E0C}"/>
                    </a:ext>
                  </a:extLst>
                </p:cNvPr>
                <p:cNvPicPr/>
                <p:nvPr/>
              </p:nvPicPr>
              <p:blipFill>
                <a:blip r:embed="rId523"/>
                <a:stretch>
                  <a:fillRect/>
                </a:stretch>
              </p:blipFill>
              <p:spPr>
                <a:xfrm>
                  <a:off x="3826579" y="6346200"/>
                  <a:ext cx="97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522" name="Freihand 521">
                  <a:extLst>
                    <a:ext uri="{FF2B5EF4-FFF2-40B4-BE49-F238E27FC236}">
                      <a16:creationId xmlns:a16="http://schemas.microsoft.com/office/drawing/2014/main" id="{741DB33C-08B8-4CEE-A580-F9B9307E895A}"/>
                    </a:ext>
                  </a:extLst>
                </p14:cNvPr>
                <p14:cNvContentPartPr/>
                <p14:nvPr/>
              </p14:nvContentPartPr>
              <p14:xfrm>
                <a:off x="3828019" y="6418560"/>
                <a:ext cx="111600" cy="18000"/>
              </p14:xfrm>
            </p:contentPart>
          </mc:Choice>
          <mc:Fallback>
            <p:pic>
              <p:nvPicPr>
                <p:cNvPr id="522" name="Freihand 521">
                  <a:extLst>
                    <a:ext uri="{FF2B5EF4-FFF2-40B4-BE49-F238E27FC236}">
                      <a16:creationId xmlns:a16="http://schemas.microsoft.com/office/drawing/2014/main" id="{741DB33C-08B8-4CEE-A580-F9B9307E895A}"/>
                    </a:ext>
                  </a:extLst>
                </p:cNvPr>
                <p:cNvPicPr/>
                <p:nvPr/>
              </p:nvPicPr>
              <p:blipFill>
                <a:blip r:embed="rId525"/>
                <a:stretch>
                  <a:fillRect/>
                </a:stretch>
              </p:blipFill>
              <p:spPr>
                <a:xfrm>
                  <a:off x="3823699" y="6414240"/>
                  <a:ext cx="120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23" name="Freihand 522">
                  <a:extLst>
                    <a:ext uri="{FF2B5EF4-FFF2-40B4-BE49-F238E27FC236}">
                      <a16:creationId xmlns:a16="http://schemas.microsoft.com/office/drawing/2014/main" id="{1B771930-1E51-4CF0-A54E-21DE8476A6F0}"/>
                    </a:ext>
                  </a:extLst>
                </p14:cNvPr>
                <p14:cNvContentPartPr/>
                <p14:nvPr/>
              </p14:nvContentPartPr>
              <p14:xfrm>
                <a:off x="3972739" y="6338640"/>
                <a:ext cx="129960" cy="169560"/>
              </p14:xfrm>
            </p:contentPart>
          </mc:Choice>
          <mc:Fallback>
            <p:pic>
              <p:nvPicPr>
                <p:cNvPr id="523" name="Freihand 522">
                  <a:extLst>
                    <a:ext uri="{FF2B5EF4-FFF2-40B4-BE49-F238E27FC236}">
                      <a16:creationId xmlns:a16="http://schemas.microsoft.com/office/drawing/2014/main" id="{1B771930-1E51-4CF0-A54E-21DE8476A6F0}"/>
                    </a:ext>
                  </a:extLst>
                </p:cNvPr>
                <p:cNvPicPr/>
                <p:nvPr/>
              </p:nvPicPr>
              <p:blipFill>
                <a:blip r:embed="rId527"/>
                <a:stretch>
                  <a:fillRect/>
                </a:stretch>
              </p:blipFill>
              <p:spPr>
                <a:xfrm>
                  <a:off x="3968419" y="6334320"/>
                  <a:ext cx="138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25" name="Freihand 524">
                  <a:extLst>
                    <a:ext uri="{FF2B5EF4-FFF2-40B4-BE49-F238E27FC236}">
                      <a16:creationId xmlns:a16="http://schemas.microsoft.com/office/drawing/2014/main" id="{AA4E1AC3-3DAB-410E-8CFE-3DE073999D3F}"/>
                    </a:ext>
                  </a:extLst>
                </p14:cNvPr>
                <p14:cNvContentPartPr/>
                <p14:nvPr/>
              </p14:nvContentPartPr>
              <p14:xfrm>
                <a:off x="4254259" y="6359160"/>
                <a:ext cx="141840" cy="97560"/>
              </p14:xfrm>
            </p:contentPart>
          </mc:Choice>
          <mc:Fallback>
            <p:pic>
              <p:nvPicPr>
                <p:cNvPr id="525" name="Freihand 524">
                  <a:extLst>
                    <a:ext uri="{FF2B5EF4-FFF2-40B4-BE49-F238E27FC236}">
                      <a16:creationId xmlns:a16="http://schemas.microsoft.com/office/drawing/2014/main" id="{AA4E1AC3-3DAB-410E-8CFE-3DE073999D3F}"/>
                    </a:ext>
                  </a:extLst>
                </p:cNvPr>
                <p:cNvPicPr/>
                <p:nvPr/>
              </p:nvPicPr>
              <p:blipFill>
                <a:blip r:embed="rId529"/>
                <a:stretch>
                  <a:fillRect/>
                </a:stretch>
              </p:blipFill>
              <p:spPr>
                <a:xfrm>
                  <a:off x="4249939" y="6354840"/>
                  <a:ext cx="150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526" name="Freihand 525">
                  <a:extLst>
                    <a:ext uri="{FF2B5EF4-FFF2-40B4-BE49-F238E27FC236}">
                      <a16:creationId xmlns:a16="http://schemas.microsoft.com/office/drawing/2014/main" id="{1A803154-40BD-4234-A0EC-3325D14A572A}"/>
                    </a:ext>
                  </a:extLst>
                </p14:cNvPr>
                <p14:cNvContentPartPr/>
                <p14:nvPr/>
              </p14:nvContentPartPr>
              <p14:xfrm>
                <a:off x="4360099" y="6305520"/>
                <a:ext cx="106920" cy="119520"/>
              </p14:xfrm>
            </p:contentPart>
          </mc:Choice>
          <mc:Fallback>
            <p:pic>
              <p:nvPicPr>
                <p:cNvPr id="526" name="Freihand 525">
                  <a:extLst>
                    <a:ext uri="{FF2B5EF4-FFF2-40B4-BE49-F238E27FC236}">
                      <a16:creationId xmlns:a16="http://schemas.microsoft.com/office/drawing/2014/main" id="{1A803154-40BD-4234-A0EC-3325D14A572A}"/>
                    </a:ext>
                  </a:extLst>
                </p:cNvPr>
                <p:cNvPicPr/>
                <p:nvPr/>
              </p:nvPicPr>
              <p:blipFill>
                <a:blip r:embed="rId531"/>
                <a:stretch>
                  <a:fillRect/>
                </a:stretch>
              </p:blipFill>
              <p:spPr>
                <a:xfrm>
                  <a:off x="4355779" y="6301200"/>
                  <a:ext cx="115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527" name="Freihand 526">
                  <a:extLst>
                    <a:ext uri="{FF2B5EF4-FFF2-40B4-BE49-F238E27FC236}">
                      <a16:creationId xmlns:a16="http://schemas.microsoft.com/office/drawing/2014/main" id="{70303249-B558-406D-8832-91CFA6768A94}"/>
                    </a:ext>
                  </a:extLst>
                </p14:cNvPr>
                <p14:cNvContentPartPr/>
                <p14:nvPr/>
              </p14:nvContentPartPr>
              <p14:xfrm>
                <a:off x="4456579" y="6350880"/>
                <a:ext cx="168840" cy="82080"/>
              </p14:xfrm>
            </p:contentPart>
          </mc:Choice>
          <mc:Fallback>
            <p:pic>
              <p:nvPicPr>
                <p:cNvPr id="527" name="Freihand 526">
                  <a:extLst>
                    <a:ext uri="{FF2B5EF4-FFF2-40B4-BE49-F238E27FC236}">
                      <a16:creationId xmlns:a16="http://schemas.microsoft.com/office/drawing/2014/main" id="{70303249-B558-406D-8832-91CFA6768A94}"/>
                    </a:ext>
                  </a:extLst>
                </p:cNvPr>
                <p:cNvPicPr/>
                <p:nvPr/>
              </p:nvPicPr>
              <p:blipFill>
                <a:blip r:embed="rId533"/>
                <a:stretch>
                  <a:fillRect/>
                </a:stretch>
              </p:blipFill>
              <p:spPr>
                <a:xfrm>
                  <a:off x="4452259" y="6346560"/>
                  <a:ext cx="17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28" name="Freihand 527">
                  <a:extLst>
                    <a:ext uri="{FF2B5EF4-FFF2-40B4-BE49-F238E27FC236}">
                      <a16:creationId xmlns:a16="http://schemas.microsoft.com/office/drawing/2014/main" id="{EB06DF2C-DAD9-4540-BEA1-1228FAB3C71C}"/>
                    </a:ext>
                  </a:extLst>
                </p14:cNvPr>
                <p14:cNvContentPartPr/>
                <p14:nvPr/>
              </p14:nvContentPartPr>
              <p14:xfrm>
                <a:off x="4216819" y="6304080"/>
                <a:ext cx="136080" cy="19800"/>
              </p14:xfrm>
            </p:contentPart>
          </mc:Choice>
          <mc:Fallback>
            <p:pic>
              <p:nvPicPr>
                <p:cNvPr id="528" name="Freihand 527">
                  <a:extLst>
                    <a:ext uri="{FF2B5EF4-FFF2-40B4-BE49-F238E27FC236}">
                      <a16:creationId xmlns:a16="http://schemas.microsoft.com/office/drawing/2014/main" id="{EB06DF2C-DAD9-4540-BEA1-1228FAB3C71C}"/>
                    </a:ext>
                  </a:extLst>
                </p:cNvPr>
                <p:cNvPicPr/>
                <p:nvPr/>
              </p:nvPicPr>
              <p:blipFill>
                <a:blip r:embed="rId535"/>
                <a:stretch>
                  <a:fillRect/>
                </a:stretch>
              </p:blipFill>
              <p:spPr>
                <a:xfrm>
                  <a:off x="4212499" y="6299760"/>
                  <a:ext cx="144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30" name="Freihand 529">
                  <a:extLst>
                    <a:ext uri="{FF2B5EF4-FFF2-40B4-BE49-F238E27FC236}">
                      <a16:creationId xmlns:a16="http://schemas.microsoft.com/office/drawing/2014/main" id="{E1B22312-6D33-4249-83D6-631099092074}"/>
                    </a:ext>
                  </a:extLst>
                </p14:cNvPr>
                <p14:cNvContentPartPr/>
                <p14:nvPr/>
              </p14:nvContentPartPr>
              <p14:xfrm>
                <a:off x="4716499" y="6351600"/>
                <a:ext cx="210600" cy="74520"/>
              </p14:xfrm>
            </p:contentPart>
          </mc:Choice>
          <mc:Fallback>
            <p:pic>
              <p:nvPicPr>
                <p:cNvPr id="530" name="Freihand 529">
                  <a:extLst>
                    <a:ext uri="{FF2B5EF4-FFF2-40B4-BE49-F238E27FC236}">
                      <a16:creationId xmlns:a16="http://schemas.microsoft.com/office/drawing/2014/main" id="{E1B22312-6D33-4249-83D6-631099092074}"/>
                    </a:ext>
                  </a:extLst>
                </p:cNvPr>
                <p:cNvPicPr/>
                <p:nvPr/>
              </p:nvPicPr>
              <p:blipFill>
                <a:blip r:embed="rId537"/>
                <a:stretch>
                  <a:fillRect/>
                </a:stretch>
              </p:blipFill>
              <p:spPr>
                <a:xfrm>
                  <a:off x="4712179" y="6347280"/>
                  <a:ext cx="219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531" name="Freihand 530">
                  <a:extLst>
                    <a:ext uri="{FF2B5EF4-FFF2-40B4-BE49-F238E27FC236}">
                      <a16:creationId xmlns:a16="http://schemas.microsoft.com/office/drawing/2014/main" id="{DB9253A9-5875-4D9B-8E8D-F6618E5B236D}"/>
                    </a:ext>
                  </a:extLst>
                </p14:cNvPr>
                <p14:cNvContentPartPr/>
                <p14:nvPr/>
              </p14:nvContentPartPr>
              <p14:xfrm>
                <a:off x="4892899" y="6278880"/>
                <a:ext cx="16920" cy="24480"/>
              </p14:xfrm>
            </p:contentPart>
          </mc:Choice>
          <mc:Fallback>
            <p:pic>
              <p:nvPicPr>
                <p:cNvPr id="531" name="Freihand 530">
                  <a:extLst>
                    <a:ext uri="{FF2B5EF4-FFF2-40B4-BE49-F238E27FC236}">
                      <a16:creationId xmlns:a16="http://schemas.microsoft.com/office/drawing/2014/main" id="{DB9253A9-5875-4D9B-8E8D-F6618E5B236D}"/>
                    </a:ext>
                  </a:extLst>
                </p:cNvPr>
                <p:cNvPicPr/>
                <p:nvPr/>
              </p:nvPicPr>
              <p:blipFill>
                <a:blip r:embed="rId539"/>
                <a:stretch>
                  <a:fillRect/>
                </a:stretch>
              </p:blipFill>
              <p:spPr>
                <a:xfrm>
                  <a:off x="4888579" y="6274560"/>
                  <a:ext cx="25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532" name="Freihand 531">
                  <a:extLst>
                    <a:ext uri="{FF2B5EF4-FFF2-40B4-BE49-F238E27FC236}">
                      <a16:creationId xmlns:a16="http://schemas.microsoft.com/office/drawing/2014/main" id="{9F4F0BD7-CA4A-42E8-B218-878FC42CA051}"/>
                    </a:ext>
                  </a:extLst>
                </p14:cNvPr>
                <p14:cNvContentPartPr/>
                <p14:nvPr/>
              </p14:nvContentPartPr>
              <p14:xfrm>
                <a:off x="5083699" y="6339360"/>
                <a:ext cx="149400" cy="228600"/>
              </p14:xfrm>
            </p:contentPart>
          </mc:Choice>
          <mc:Fallback>
            <p:pic>
              <p:nvPicPr>
                <p:cNvPr id="532" name="Freihand 531">
                  <a:extLst>
                    <a:ext uri="{FF2B5EF4-FFF2-40B4-BE49-F238E27FC236}">
                      <a16:creationId xmlns:a16="http://schemas.microsoft.com/office/drawing/2014/main" id="{9F4F0BD7-CA4A-42E8-B218-878FC42CA051}"/>
                    </a:ext>
                  </a:extLst>
                </p:cNvPr>
                <p:cNvPicPr/>
                <p:nvPr/>
              </p:nvPicPr>
              <p:blipFill>
                <a:blip r:embed="rId541"/>
                <a:stretch>
                  <a:fillRect/>
                </a:stretch>
              </p:blipFill>
              <p:spPr>
                <a:xfrm>
                  <a:off x="5079379" y="6335040"/>
                  <a:ext cx="1580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33" name="Freihand 532">
                  <a:extLst>
                    <a:ext uri="{FF2B5EF4-FFF2-40B4-BE49-F238E27FC236}">
                      <a16:creationId xmlns:a16="http://schemas.microsoft.com/office/drawing/2014/main" id="{E2F30C7B-F613-4E89-B236-EB5DDDF21486}"/>
                    </a:ext>
                  </a:extLst>
                </p14:cNvPr>
                <p14:cNvContentPartPr/>
                <p14:nvPr/>
              </p14:nvContentPartPr>
              <p14:xfrm>
                <a:off x="5251099" y="6323160"/>
                <a:ext cx="94680" cy="95040"/>
              </p14:xfrm>
            </p:contentPart>
          </mc:Choice>
          <mc:Fallback>
            <p:pic>
              <p:nvPicPr>
                <p:cNvPr id="533" name="Freihand 532">
                  <a:extLst>
                    <a:ext uri="{FF2B5EF4-FFF2-40B4-BE49-F238E27FC236}">
                      <a16:creationId xmlns:a16="http://schemas.microsoft.com/office/drawing/2014/main" id="{E2F30C7B-F613-4E89-B236-EB5DDDF21486}"/>
                    </a:ext>
                  </a:extLst>
                </p:cNvPr>
                <p:cNvPicPr/>
                <p:nvPr/>
              </p:nvPicPr>
              <p:blipFill>
                <a:blip r:embed="rId543"/>
                <a:stretch>
                  <a:fillRect/>
                </a:stretch>
              </p:blipFill>
              <p:spPr>
                <a:xfrm>
                  <a:off x="5246779" y="6318840"/>
                  <a:ext cx="103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34" name="Freihand 533">
                  <a:extLst>
                    <a:ext uri="{FF2B5EF4-FFF2-40B4-BE49-F238E27FC236}">
                      <a16:creationId xmlns:a16="http://schemas.microsoft.com/office/drawing/2014/main" id="{F6E67C43-83C3-4984-AE8B-7FD9F9839806}"/>
                    </a:ext>
                  </a:extLst>
                </p14:cNvPr>
                <p14:cNvContentPartPr/>
                <p14:nvPr/>
              </p14:nvContentPartPr>
              <p14:xfrm>
                <a:off x="5344339" y="6276360"/>
                <a:ext cx="191160" cy="120600"/>
              </p14:xfrm>
            </p:contentPart>
          </mc:Choice>
          <mc:Fallback>
            <p:pic>
              <p:nvPicPr>
                <p:cNvPr id="534" name="Freihand 533">
                  <a:extLst>
                    <a:ext uri="{FF2B5EF4-FFF2-40B4-BE49-F238E27FC236}">
                      <a16:creationId xmlns:a16="http://schemas.microsoft.com/office/drawing/2014/main" id="{F6E67C43-83C3-4984-AE8B-7FD9F9839806}"/>
                    </a:ext>
                  </a:extLst>
                </p:cNvPr>
                <p:cNvPicPr/>
                <p:nvPr/>
              </p:nvPicPr>
              <p:blipFill>
                <a:blip r:embed="rId545"/>
                <a:stretch>
                  <a:fillRect/>
                </a:stretch>
              </p:blipFill>
              <p:spPr>
                <a:xfrm>
                  <a:off x="5340019" y="6272040"/>
                  <a:ext cx="199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535" name="Freihand 534">
                  <a:extLst>
                    <a:ext uri="{FF2B5EF4-FFF2-40B4-BE49-F238E27FC236}">
                      <a16:creationId xmlns:a16="http://schemas.microsoft.com/office/drawing/2014/main" id="{934EF3D9-8882-496C-A74E-843563E40EFB}"/>
                    </a:ext>
                  </a:extLst>
                </p14:cNvPr>
                <p14:cNvContentPartPr/>
                <p14:nvPr/>
              </p14:nvContentPartPr>
              <p14:xfrm>
                <a:off x="5528659" y="6272760"/>
                <a:ext cx="9360" cy="23040"/>
              </p14:xfrm>
            </p:contentPart>
          </mc:Choice>
          <mc:Fallback>
            <p:pic>
              <p:nvPicPr>
                <p:cNvPr id="535" name="Freihand 534">
                  <a:extLst>
                    <a:ext uri="{FF2B5EF4-FFF2-40B4-BE49-F238E27FC236}">
                      <a16:creationId xmlns:a16="http://schemas.microsoft.com/office/drawing/2014/main" id="{934EF3D9-8882-496C-A74E-843563E40EFB}"/>
                    </a:ext>
                  </a:extLst>
                </p:cNvPr>
                <p:cNvPicPr/>
                <p:nvPr/>
              </p:nvPicPr>
              <p:blipFill>
                <a:blip r:embed="rId547"/>
                <a:stretch>
                  <a:fillRect/>
                </a:stretch>
              </p:blipFill>
              <p:spPr>
                <a:xfrm>
                  <a:off x="5524339" y="6268440"/>
                  <a:ext cx="1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36" name="Freihand 535">
                  <a:extLst>
                    <a:ext uri="{FF2B5EF4-FFF2-40B4-BE49-F238E27FC236}">
                      <a16:creationId xmlns:a16="http://schemas.microsoft.com/office/drawing/2014/main" id="{0001A0FE-A35D-49B6-8337-08D8E61C188C}"/>
                    </a:ext>
                  </a:extLst>
                </p14:cNvPr>
                <p14:cNvContentPartPr/>
                <p14:nvPr/>
              </p14:nvContentPartPr>
              <p14:xfrm>
                <a:off x="5556019" y="6309480"/>
                <a:ext cx="441000" cy="158400"/>
              </p14:xfrm>
            </p:contentPart>
          </mc:Choice>
          <mc:Fallback>
            <p:pic>
              <p:nvPicPr>
                <p:cNvPr id="536" name="Freihand 535">
                  <a:extLst>
                    <a:ext uri="{FF2B5EF4-FFF2-40B4-BE49-F238E27FC236}">
                      <a16:creationId xmlns:a16="http://schemas.microsoft.com/office/drawing/2014/main" id="{0001A0FE-A35D-49B6-8337-08D8E61C188C}"/>
                    </a:ext>
                  </a:extLst>
                </p:cNvPr>
                <p:cNvPicPr/>
                <p:nvPr/>
              </p:nvPicPr>
              <p:blipFill>
                <a:blip r:embed="rId549"/>
                <a:stretch>
                  <a:fillRect/>
                </a:stretch>
              </p:blipFill>
              <p:spPr>
                <a:xfrm>
                  <a:off x="5551699" y="6305160"/>
                  <a:ext cx="449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37" name="Freihand 536">
                  <a:extLst>
                    <a:ext uri="{FF2B5EF4-FFF2-40B4-BE49-F238E27FC236}">
                      <a16:creationId xmlns:a16="http://schemas.microsoft.com/office/drawing/2014/main" id="{8DE7EC91-F090-4D38-95B3-C4CFC5AD3185}"/>
                    </a:ext>
                  </a:extLst>
                </p14:cNvPr>
                <p14:cNvContentPartPr/>
                <p14:nvPr/>
              </p14:nvContentPartPr>
              <p14:xfrm>
                <a:off x="6147859" y="6263040"/>
                <a:ext cx="125280" cy="105480"/>
              </p14:xfrm>
            </p:contentPart>
          </mc:Choice>
          <mc:Fallback>
            <p:pic>
              <p:nvPicPr>
                <p:cNvPr id="537" name="Freihand 536">
                  <a:extLst>
                    <a:ext uri="{FF2B5EF4-FFF2-40B4-BE49-F238E27FC236}">
                      <a16:creationId xmlns:a16="http://schemas.microsoft.com/office/drawing/2014/main" id="{8DE7EC91-F090-4D38-95B3-C4CFC5AD3185}"/>
                    </a:ext>
                  </a:extLst>
                </p:cNvPr>
                <p:cNvPicPr/>
                <p:nvPr/>
              </p:nvPicPr>
              <p:blipFill>
                <a:blip r:embed="rId551"/>
                <a:stretch>
                  <a:fillRect/>
                </a:stretch>
              </p:blipFill>
              <p:spPr>
                <a:xfrm>
                  <a:off x="6143539" y="6258720"/>
                  <a:ext cx="133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38" name="Freihand 537">
                  <a:extLst>
                    <a:ext uri="{FF2B5EF4-FFF2-40B4-BE49-F238E27FC236}">
                      <a16:creationId xmlns:a16="http://schemas.microsoft.com/office/drawing/2014/main" id="{27CFA6FE-A26D-4A88-80D0-9B6EE6C9EA49}"/>
                    </a:ext>
                  </a:extLst>
                </p14:cNvPr>
                <p14:cNvContentPartPr/>
                <p14:nvPr/>
              </p14:nvContentPartPr>
              <p14:xfrm>
                <a:off x="6156139" y="6315240"/>
                <a:ext cx="119880" cy="7560"/>
              </p14:xfrm>
            </p:contentPart>
          </mc:Choice>
          <mc:Fallback>
            <p:pic>
              <p:nvPicPr>
                <p:cNvPr id="538" name="Freihand 537">
                  <a:extLst>
                    <a:ext uri="{FF2B5EF4-FFF2-40B4-BE49-F238E27FC236}">
                      <a16:creationId xmlns:a16="http://schemas.microsoft.com/office/drawing/2014/main" id="{27CFA6FE-A26D-4A88-80D0-9B6EE6C9EA49}"/>
                    </a:ext>
                  </a:extLst>
                </p:cNvPr>
                <p:cNvPicPr/>
                <p:nvPr/>
              </p:nvPicPr>
              <p:blipFill>
                <a:blip r:embed="rId553"/>
                <a:stretch>
                  <a:fillRect/>
                </a:stretch>
              </p:blipFill>
              <p:spPr>
                <a:xfrm>
                  <a:off x="6151819" y="6310920"/>
                  <a:ext cx="128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39" name="Freihand 538">
                  <a:extLst>
                    <a:ext uri="{FF2B5EF4-FFF2-40B4-BE49-F238E27FC236}">
                      <a16:creationId xmlns:a16="http://schemas.microsoft.com/office/drawing/2014/main" id="{5C8993B1-EEB6-40CC-A75D-03C7F01B34C7}"/>
                    </a:ext>
                  </a:extLst>
                </p14:cNvPr>
                <p14:cNvContentPartPr/>
                <p14:nvPr/>
              </p14:nvContentPartPr>
              <p14:xfrm>
                <a:off x="6306619" y="6277080"/>
                <a:ext cx="182160" cy="74520"/>
              </p14:xfrm>
            </p:contentPart>
          </mc:Choice>
          <mc:Fallback>
            <p:pic>
              <p:nvPicPr>
                <p:cNvPr id="539" name="Freihand 538">
                  <a:extLst>
                    <a:ext uri="{FF2B5EF4-FFF2-40B4-BE49-F238E27FC236}">
                      <a16:creationId xmlns:a16="http://schemas.microsoft.com/office/drawing/2014/main" id="{5C8993B1-EEB6-40CC-A75D-03C7F01B34C7}"/>
                    </a:ext>
                  </a:extLst>
                </p:cNvPr>
                <p:cNvPicPr/>
                <p:nvPr/>
              </p:nvPicPr>
              <p:blipFill>
                <a:blip r:embed="rId555"/>
                <a:stretch>
                  <a:fillRect/>
                </a:stretch>
              </p:blipFill>
              <p:spPr>
                <a:xfrm>
                  <a:off x="6302299" y="6272760"/>
                  <a:ext cx="190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40" name="Freihand 539">
                  <a:extLst>
                    <a:ext uri="{FF2B5EF4-FFF2-40B4-BE49-F238E27FC236}">
                      <a16:creationId xmlns:a16="http://schemas.microsoft.com/office/drawing/2014/main" id="{5AE27256-A516-4790-8EFD-8D86F125E510}"/>
                    </a:ext>
                  </a:extLst>
                </p14:cNvPr>
                <p14:cNvContentPartPr/>
                <p14:nvPr/>
              </p14:nvContentPartPr>
              <p14:xfrm>
                <a:off x="6504259" y="6288240"/>
                <a:ext cx="93960" cy="76680"/>
              </p14:xfrm>
            </p:contentPart>
          </mc:Choice>
          <mc:Fallback>
            <p:pic>
              <p:nvPicPr>
                <p:cNvPr id="540" name="Freihand 539">
                  <a:extLst>
                    <a:ext uri="{FF2B5EF4-FFF2-40B4-BE49-F238E27FC236}">
                      <a16:creationId xmlns:a16="http://schemas.microsoft.com/office/drawing/2014/main" id="{5AE27256-A516-4790-8EFD-8D86F125E510}"/>
                    </a:ext>
                  </a:extLst>
                </p:cNvPr>
                <p:cNvPicPr/>
                <p:nvPr/>
              </p:nvPicPr>
              <p:blipFill>
                <a:blip r:embed="rId557"/>
                <a:stretch>
                  <a:fillRect/>
                </a:stretch>
              </p:blipFill>
              <p:spPr>
                <a:xfrm>
                  <a:off x="6499939" y="6283920"/>
                  <a:ext cx="102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41" name="Freihand 540">
                  <a:extLst>
                    <a:ext uri="{FF2B5EF4-FFF2-40B4-BE49-F238E27FC236}">
                      <a16:creationId xmlns:a16="http://schemas.microsoft.com/office/drawing/2014/main" id="{A89367CA-8625-4253-94BA-D9885BCA29F4}"/>
                    </a:ext>
                  </a:extLst>
                </p14:cNvPr>
                <p14:cNvContentPartPr/>
                <p14:nvPr/>
              </p14:nvContentPartPr>
              <p14:xfrm>
                <a:off x="6611179" y="6299400"/>
                <a:ext cx="266400" cy="54360"/>
              </p14:xfrm>
            </p:contentPart>
          </mc:Choice>
          <mc:Fallback>
            <p:pic>
              <p:nvPicPr>
                <p:cNvPr id="541" name="Freihand 540">
                  <a:extLst>
                    <a:ext uri="{FF2B5EF4-FFF2-40B4-BE49-F238E27FC236}">
                      <a16:creationId xmlns:a16="http://schemas.microsoft.com/office/drawing/2014/main" id="{A89367CA-8625-4253-94BA-D9885BCA29F4}"/>
                    </a:ext>
                  </a:extLst>
                </p:cNvPr>
                <p:cNvPicPr/>
                <p:nvPr/>
              </p:nvPicPr>
              <p:blipFill>
                <a:blip r:embed="rId559"/>
                <a:stretch>
                  <a:fillRect/>
                </a:stretch>
              </p:blipFill>
              <p:spPr>
                <a:xfrm>
                  <a:off x="6606859" y="6295080"/>
                  <a:ext cx="275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42" name="Freihand 541">
                  <a:extLst>
                    <a:ext uri="{FF2B5EF4-FFF2-40B4-BE49-F238E27FC236}">
                      <a16:creationId xmlns:a16="http://schemas.microsoft.com/office/drawing/2014/main" id="{2F7FEB21-D7D0-4D08-BAD6-66AE2AAC7D00}"/>
                    </a:ext>
                  </a:extLst>
                </p14:cNvPr>
                <p14:cNvContentPartPr/>
                <p14:nvPr/>
              </p14:nvContentPartPr>
              <p14:xfrm>
                <a:off x="7090699" y="6214800"/>
                <a:ext cx="345960" cy="133560"/>
              </p14:xfrm>
            </p:contentPart>
          </mc:Choice>
          <mc:Fallback>
            <p:pic>
              <p:nvPicPr>
                <p:cNvPr id="542" name="Freihand 541">
                  <a:extLst>
                    <a:ext uri="{FF2B5EF4-FFF2-40B4-BE49-F238E27FC236}">
                      <a16:creationId xmlns:a16="http://schemas.microsoft.com/office/drawing/2014/main" id="{2F7FEB21-D7D0-4D08-BAD6-66AE2AAC7D00}"/>
                    </a:ext>
                  </a:extLst>
                </p:cNvPr>
                <p:cNvPicPr/>
                <p:nvPr/>
              </p:nvPicPr>
              <p:blipFill>
                <a:blip r:embed="rId561"/>
                <a:stretch>
                  <a:fillRect/>
                </a:stretch>
              </p:blipFill>
              <p:spPr>
                <a:xfrm>
                  <a:off x="7086379" y="6210480"/>
                  <a:ext cx="354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43" name="Freihand 542">
                  <a:extLst>
                    <a:ext uri="{FF2B5EF4-FFF2-40B4-BE49-F238E27FC236}">
                      <a16:creationId xmlns:a16="http://schemas.microsoft.com/office/drawing/2014/main" id="{55B72242-8DD3-4ED4-86B4-8BC4602A51AC}"/>
                    </a:ext>
                  </a:extLst>
                </p14:cNvPr>
                <p14:cNvContentPartPr/>
                <p14:nvPr/>
              </p14:nvContentPartPr>
              <p14:xfrm>
                <a:off x="7375459" y="6174480"/>
                <a:ext cx="15840" cy="15840"/>
              </p14:xfrm>
            </p:contentPart>
          </mc:Choice>
          <mc:Fallback>
            <p:pic>
              <p:nvPicPr>
                <p:cNvPr id="543" name="Freihand 542">
                  <a:extLst>
                    <a:ext uri="{FF2B5EF4-FFF2-40B4-BE49-F238E27FC236}">
                      <a16:creationId xmlns:a16="http://schemas.microsoft.com/office/drawing/2014/main" id="{55B72242-8DD3-4ED4-86B4-8BC4602A51AC}"/>
                    </a:ext>
                  </a:extLst>
                </p:cNvPr>
                <p:cNvPicPr/>
                <p:nvPr/>
              </p:nvPicPr>
              <p:blipFill>
                <a:blip r:embed="rId563"/>
                <a:stretch>
                  <a:fillRect/>
                </a:stretch>
              </p:blipFill>
              <p:spPr>
                <a:xfrm>
                  <a:off x="7371139" y="6170160"/>
                  <a:ext cx="24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44" name="Freihand 543">
                  <a:extLst>
                    <a:ext uri="{FF2B5EF4-FFF2-40B4-BE49-F238E27FC236}">
                      <a16:creationId xmlns:a16="http://schemas.microsoft.com/office/drawing/2014/main" id="{7DBD95D6-1B1D-4C7D-8CBB-3EAE2BD21471}"/>
                    </a:ext>
                  </a:extLst>
                </p14:cNvPr>
                <p14:cNvContentPartPr/>
                <p14:nvPr/>
              </p14:nvContentPartPr>
              <p14:xfrm>
                <a:off x="7556539" y="6234240"/>
                <a:ext cx="153360" cy="169920"/>
              </p14:xfrm>
            </p:contentPart>
          </mc:Choice>
          <mc:Fallback>
            <p:pic>
              <p:nvPicPr>
                <p:cNvPr id="544" name="Freihand 543">
                  <a:extLst>
                    <a:ext uri="{FF2B5EF4-FFF2-40B4-BE49-F238E27FC236}">
                      <a16:creationId xmlns:a16="http://schemas.microsoft.com/office/drawing/2014/main" id="{7DBD95D6-1B1D-4C7D-8CBB-3EAE2BD21471}"/>
                    </a:ext>
                  </a:extLst>
                </p:cNvPr>
                <p:cNvPicPr/>
                <p:nvPr/>
              </p:nvPicPr>
              <p:blipFill>
                <a:blip r:embed="rId565"/>
                <a:stretch>
                  <a:fillRect/>
                </a:stretch>
              </p:blipFill>
              <p:spPr>
                <a:xfrm>
                  <a:off x="7552219" y="6229920"/>
                  <a:ext cx="162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45" name="Freihand 544">
                  <a:extLst>
                    <a:ext uri="{FF2B5EF4-FFF2-40B4-BE49-F238E27FC236}">
                      <a16:creationId xmlns:a16="http://schemas.microsoft.com/office/drawing/2014/main" id="{1DD4CCF1-40F1-4940-A269-AC756E8C80B1}"/>
                    </a:ext>
                  </a:extLst>
                </p14:cNvPr>
                <p14:cNvContentPartPr/>
                <p14:nvPr/>
              </p14:nvContentPartPr>
              <p14:xfrm>
                <a:off x="7721059" y="6207240"/>
                <a:ext cx="207720" cy="90360"/>
              </p14:xfrm>
            </p:contentPart>
          </mc:Choice>
          <mc:Fallback>
            <p:pic>
              <p:nvPicPr>
                <p:cNvPr id="545" name="Freihand 544">
                  <a:extLst>
                    <a:ext uri="{FF2B5EF4-FFF2-40B4-BE49-F238E27FC236}">
                      <a16:creationId xmlns:a16="http://schemas.microsoft.com/office/drawing/2014/main" id="{1DD4CCF1-40F1-4940-A269-AC756E8C80B1}"/>
                    </a:ext>
                  </a:extLst>
                </p:cNvPr>
                <p:cNvPicPr/>
                <p:nvPr/>
              </p:nvPicPr>
              <p:blipFill>
                <a:blip r:embed="rId567"/>
                <a:stretch>
                  <a:fillRect/>
                </a:stretch>
              </p:blipFill>
              <p:spPr>
                <a:xfrm>
                  <a:off x="7716739" y="6202920"/>
                  <a:ext cx="216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46" name="Freihand 545">
                  <a:extLst>
                    <a:ext uri="{FF2B5EF4-FFF2-40B4-BE49-F238E27FC236}">
                      <a16:creationId xmlns:a16="http://schemas.microsoft.com/office/drawing/2014/main" id="{0E01D690-6D04-4B3A-BCE5-18E45FA96FD5}"/>
                    </a:ext>
                  </a:extLst>
                </p14:cNvPr>
                <p14:cNvContentPartPr/>
                <p14:nvPr/>
              </p14:nvContentPartPr>
              <p14:xfrm>
                <a:off x="7938499" y="6180240"/>
                <a:ext cx="164880" cy="113040"/>
              </p14:xfrm>
            </p:contentPart>
          </mc:Choice>
          <mc:Fallback>
            <p:pic>
              <p:nvPicPr>
                <p:cNvPr id="546" name="Freihand 545">
                  <a:extLst>
                    <a:ext uri="{FF2B5EF4-FFF2-40B4-BE49-F238E27FC236}">
                      <a16:creationId xmlns:a16="http://schemas.microsoft.com/office/drawing/2014/main" id="{0E01D690-6D04-4B3A-BCE5-18E45FA96FD5}"/>
                    </a:ext>
                  </a:extLst>
                </p:cNvPr>
                <p:cNvPicPr/>
                <p:nvPr/>
              </p:nvPicPr>
              <p:blipFill>
                <a:blip r:embed="rId569"/>
                <a:stretch>
                  <a:fillRect/>
                </a:stretch>
              </p:blipFill>
              <p:spPr>
                <a:xfrm>
                  <a:off x="7934179" y="6175920"/>
                  <a:ext cx="173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547" name="Freihand 546">
                  <a:extLst>
                    <a:ext uri="{FF2B5EF4-FFF2-40B4-BE49-F238E27FC236}">
                      <a16:creationId xmlns:a16="http://schemas.microsoft.com/office/drawing/2014/main" id="{9FB76451-8FFA-4B35-8B9D-2042C75EDE75}"/>
                    </a:ext>
                  </a:extLst>
                </p14:cNvPr>
                <p14:cNvContentPartPr/>
                <p14:nvPr/>
              </p14:nvContentPartPr>
              <p14:xfrm>
                <a:off x="8067739" y="6090600"/>
                <a:ext cx="241560" cy="198000"/>
              </p14:xfrm>
            </p:contentPart>
          </mc:Choice>
          <mc:Fallback>
            <p:pic>
              <p:nvPicPr>
                <p:cNvPr id="547" name="Freihand 546">
                  <a:extLst>
                    <a:ext uri="{FF2B5EF4-FFF2-40B4-BE49-F238E27FC236}">
                      <a16:creationId xmlns:a16="http://schemas.microsoft.com/office/drawing/2014/main" id="{9FB76451-8FFA-4B35-8B9D-2042C75EDE75}"/>
                    </a:ext>
                  </a:extLst>
                </p:cNvPr>
                <p:cNvPicPr/>
                <p:nvPr/>
              </p:nvPicPr>
              <p:blipFill>
                <a:blip r:embed="rId571"/>
                <a:stretch>
                  <a:fillRect/>
                </a:stretch>
              </p:blipFill>
              <p:spPr>
                <a:xfrm>
                  <a:off x="8063419" y="6086280"/>
                  <a:ext cx="250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549" name="Freihand 548">
                  <a:extLst>
                    <a:ext uri="{FF2B5EF4-FFF2-40B4-BE49-F238E27FC236}">
                      <a16:creationId xmlns:a16="http://schemas.microsoft.com/office/drawing/2014/main" id="{BB3F520E-E84A-4C3A-8AA2-DF15A84E3841}"/>
                    </a:ext>
                  </a:extLst>
                </p14:cNvPr>
                <p14:cNvContentPartPr/>
                <p14:nvPr/>
              </p14:nvContentPartPr>
              <p14:xfrm>
                <a:off x="1737859" y="6663720"/>
                <a:ext cx="20880" cy="137520"/>
              </p14:xfrm>
            </p:contentPart>
          </mc:Choice>
          <mc:Fallback>
            <p:pic>
              <p:nvPicPr>
                <p:cNvPr id="549" name="Freihand 548">
                  <a:extLst>
                    <a:ext uri="{FF2B5EF4-FFF2-40B4-BE49-F238E27FC236}">
                      <a16:creationId xmlns:a16="http://schemas.microsoft.com/office/drawing/2014/main" id="{BB3F520E-E84A-4C3A-8AA2-DF15A84E3841}"/>
                    </a:ext>
                  </a:extLst>
                </p:cNvPr>
                <p:cNvPicPr/>
                <p:nvPr/>
              </p:nvPicPr>
              <p:blipFill>
                <a:blip r:embed="rId573"/>
                <a:stretch>
                  <a:fillRect/>
                </a:stretch>
              </p:blipFill>
              <p:spPr>
                <a:xfrm>
                  <a:off x="1733539" y="6659400"/>
                  <a:ext cx="29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550" name="Freihand 549">
                  <a:extLst>
                    <a:ext uri="{FF2B5EF4-FFF2-40B4-BE49-F238E27FC236}">
                      <a16:creationId xmlns:a16="http://schemas.microsoft.com/office/drawing/2014/main" id="{ACFF1780-0CF7-446C-8834-D2B670FFC270}"/>
                    </a:ext>
                  </a:extLst>
                </p14:cNvPr>
                <p14:cNvContentPartPr/>
                <p14:nvPr/>
              </p14:nvContentPartPr>
              <p14:xfrm>
                <a:off x="1681339" y="6747600"/>
                <a:ext cx="153360" cy="49320"/>
              </p14:xfrm>
            </p:contentPart>
          </mc:Choice>
          <mc:Fallback>
            <p:pic>
              <p:nvPicPr>
                <p:cNvPr id="550" name="Freihand 549">
                  <a:extLst>
                    <a:ext uri="{FF2B5EF4-FFF2-40B4-BE49-F238E27FC236}">
                      <a16:creationId xmlns:a16="http://schemas.microsoft.com/office/drawing/2014/main" id="{ACFF1780-0CF7-446C-8834-D2B670FFC270}"/>
                    </a:ext>
                  </a:extLst>
                </p:cNvPr>
                <p:cNvPicPr/>
                <p:nvPr/>
              </p:nvPicPr>
              <p:blipFill>
                <a:blip r:embed="rId575"/>
                <a:stretch>
                  <a:fillRect/>
                </a:stretch>
              </p:blipFill>
              <p:spPr>
                <a:xfrm>
                  <a:off x="1677019" y="6743280"/>
                  <a:ext cx="162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551" name="Freihand 550">
                  <a:extLst>
                    <a:ext uri="{FF2B5EF4-FFF2-40B4-BE49-F238E27FC236}">
                      <a16:creationId xmlns:a16="http://schemas.microsoft.com/office/drawing/2014/main" id="{F00B152E-059E-430D-B99F-5BF0382EE3A4}"/>
                    </a:ext>
                  </a:extLst>
                </p14:cNvPr>
                <p14:cNvContentPartPr/>
                <p14:nvPr/>
              </p14:nvContentPartPr>
              <p14:xfrm>
                <a:off x="1669819" y="6659040"/>
                <a:ext cx="140400" cy="18000"/>
              </p14:xfrm>
            </p:contentPart>
          </mc:Choice>
          <mc:Fallback>
            <p:pic>
              <p:nvPicPr>
                <p:cNvPr id="551" name="Freihand 550">
                  <a:extLst>
                    <a:ext uri="{FF2B5EF4-FFF2-40B4-BE49-F238E27FC236}">
                      <a16:creationId xmlns:a16="http://schemas.microsoft.com/office/drawing/2014/main" id="{F00B152E-059E-430D-B99F-5BF0382EE3A4}"/>
                    </a:ext>
                  </a:extLst>
                </p:cNvPr>
                <p:cNvPicPr/>
                <p:nvPr/>
              </p:nvPicPr>
              <p:blipFill>
                <a:blip r:embed="rId577"/>
                <a:stretch>
                  <a:fillRect/>
                </a:stretch>
              </p:blipFill>
              <p:spPr>
                <a:xfrm>
                  <a:off x="1665499" y="6654720"/>
                  <a:ext cx="149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552" name="Freihand 551">
                  <a:extLst>
                    <a:ext uri="{FF2B5EF4-FFF2-40B4-BE49-F238E27FC236}">
                      <a16:creationId xmlns:a16="http://schemas.microsoft.com/office/drawing/2014/main" id="{2BF2B768-1F2A-4259-BA28-25B4C2F5A84E}"/>
                    </a:ext>
                  </a:extLst>
                </p14:cNvPr>
                <p14:cNvContentPartPr/>
                <p14:nvPr/>
              </p14:nvContentPartPr>
              <p14:xfrm>
                <a:off x="1852339" y="6702240"/>
                <a:ext cx="85320" cy="70200"/>
              </p14:xfrm>
            </p:contentPart>
          </mc:Choice>
          <mc:Fallback>
            <p:pic>
              <p:nvPicPr>
                <p:cNvPr id="552" name="Freihand 551">
                  <a:extLst>
                    <a:ext uri="{FF2B5EF4-FFF2-40B4-BE49-F238E27FC236}">
                      <a16:creationId xmlns:a16="http://schemas.microsoft.com/office/drawing/2014/main" id="{2BF2B768-1F2A-4259-BA28-25B4C2F5A84E}"/>
                    </a:ext>
                  </a:extLst>
                </p:cNvPr>
                <p:cNvPicPr/>
                <p:nvPr/>
              </p:nvPicPr>
              <p:blipFill>
                <a:blip r:embed="rId579"/>
                <a:stretch>
                  <a:fillRect/>
                </a:stretch>
              </p:blipFill>
              <p:spPr>
                <a:xfrm>
                  <a:off x="1848019" y="6697920"/>
                  <a:ext cx="93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553" name="Freihand 552">
                  <a:extLst>
                    <a:ext uri="{FF2B5EF4-FFF2-40B4-BE49-F238E27FC236}">
                      <a16:creationId xmlns:a16="http://schemas.microsoft.com/office/drawing/2014/main" id="{9C5F969C-7ED8-480E-BD45-9974FFA40E18}"/>
                    </a:ext>
                  </a:extLst>
                </p14:cNvPr>
                <p14:cNvContentPartPr/>
                <p14:nvPr/>
              </p14:nvContentPartPr>
              <p14:xfrm>
                <a:off x="1958179" y="6700440"/>
                <a:ext cx="169560" cy="78120"/>
              </p14:xfrm>
            </p:contentPart>
          </mc:Choice>
          <mc:Fallback>
            <p:pic>
              <p:nvPicPr>
                <p:cNvPr id="553" name="Freihand 552">
                  <a:extLst>
                    <a:ext uri="{FF2B5EF4-FFF2-40B4-BE49-F238E27FC236}">
                      <a16:creationId xmlns:a16="http://schemas.microsoft.com/office/drawing/2014/main" id="{9C5F969C-7ED8-480E-BD45-9974FFA40E18}"/>
                    </a:ext>
                  </a:extLst>
                </p:cNvPr>
                <p:cNvPicPr/>
                <p:nvPr/>
              </p:nvPicPr>
              <p:blipFill>
                <a:blip r:embed="rId581"/>
                <a:stretch>
                  <a:fillRect/>
                </a:stretch>
              </p:blipFill>
              <p:spPr>
                <a:xfrm>
                  <a:off x="1953859" y="6696120"/>
                  <a:ext cx="178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554" name="Freihand 553">
                  <a:extLst>
                    <a:ext uri="{FF2B5EF4-FFF2-40B4-BE49-F238E27FC236}">
                      <a16:creationId xmlns:a16="http://schemas.microsoft.com/office/drawing/2014/main" id="{770436D9-9522-4549-BA3A-C4DD41C449F8}"/>
                    </a:ext>
                  </a:extLst>
                </p14:cNvPr>
                <p14:cNvContentPartPr/>
                <p14:nvPr/>
              </p14:nvContentPartPr>
              <p14:xfrm>
                <a:off x="2124139" y="6679560"/>
                <a:ext cx="91440" cy="104400"/>
              </p14:xfrm>
            </p:contentPart>
          </mc:Choice>
          <mc:Fallback>
            <p:pic>
              <p:nvPicPr>
                <p:cNvPr id="554" name="Freihand 553">
                  <a:extLst>
                    <a:ext uri="{FF2B5EF4-FFF2-40B4-BE49-F238E27FC236}">
                      <a16:creationId xmlns:a16="http://schemas.microsoft.com/office/drawing/2014/main" id="{770436D9-9522-4549-BA3A-C4DD41C449F8}"/>
                    </a:ext>
                  </a:extLst>
                </p:cNvPr>
                <p:cNvPicPr/>
                <p:nvPr/>
              </p:nvPicPr>
              <p:blipFill>
                <a:blip r:embed="rId583"/>
                <a:stretch>
                  <a:fillRect/>
                </a:stretch>
              </p:blipFill>
              <p:spPr>
                <a:xfrm>
                  <a:off x="2119819" y="6675240"/>
                  <a:ext cx="100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555" name="Freihand 554">
                  <a:extLst>
                    <a:ext uri="{FF2B5EF4-FFF2-40B4-BE49-F238E27FC236}">
                      <a16:creationId xmlns:a16="http://schemas.microsoft.com/office/drawing/2014/main" id="{167A8032-EFB0-487E-A804-B9D27522B09B}"/>
                    </a:ext>
                  </a:extLst>
                </p14:cNvPr>
                <p14:cNvContentPartPr/>
                <p14:nvPr/>
              </p14:nvContentPartPr>
              <p14:xfrm>
                <a:off x="2205499" y="6628440"/>
                <a:ext cx="316080" cy="132840"/>
              </p14:xfrm>
            </p:contentPart>
          </mc:Choice>
          <mc:Fallback>
            <p:pic>
              <p:nvPicPr>
                <p:cNvPr id="555" name="Freihand 554">
                  <a:extLst>
                    <a:ext uri="{FF2B5EF4-FFF2-40B4-BE49-F238E27FC236}">
                      <a16:creationId xmlns:a16="http://schemas.microsoft.com/office/drawing/2014/main" id="{167A8032-EFB0-487E-A804-B9D27522B09B}"/>
                    </a:ext>
                  </a:extLst>
                </p:cNvPr>
                <p:cNvPicPr/>
                <p:nvPr/>
              </p:nvPicPr>
              <p:blipFill>
                <a:blip r:embed="rId585"/>
                <a:stretch>
                  <a:fillRect/>
                </a:stretch>
              </p:blipFill>
              <p:spPr>
                <a:xfrm>
                  <a:off x="2201179" y="6624120"/>
                  <a:ext cx="324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556" name="Freihand 555">
                  <a:extLst>
                    <a:ext uri="{FF2B5EF4-FFF2-40B4-BE49-F238E27FC236}">
                      <a16:creationId xmlns:a16="http://schemas.microsoft.com/office/drawing/2014/main" id="{E6FC87A0-3D8C-47B3-AFDE-03CF41DDA127}"/>
                    </a:ext>
                  </a:extLst>
                </p14:cNvPr>
                <p14:cNvContentPartPr/>
                <p14:nvPr/>
              </p14:nvContentPartPr>
              <p14:xfrm>
                <a:off x="2480899" y="6641040"/>
                <a:ext cx="17640" cy="24120"/>
              </p14:xfrm>
            </p:contentPart>
          </mc:Choice>
          <mc:Fallback>
            <p:pic>
              <p:nvPicPr>
                <p:cNvPr id="556" name="Freihand 555">
                  <a:extLst>
                    <a:ext uri="{FF2B5EF4-FFF2-40B4-BE49-F238E27FC236}">
                      <a16:creationId xmlns:a16="http://schemas.microsoft.com/office/drawing/2014/main" id="{E6FC87A0-3D8C-47B3-AFDE-03CF41DDA127}"/>
                    </a:ext>
                  </a:extLst>
                </p:cNvPr>
                <p:cNvPicPr/>
                <p:nvPr/>
              </p:nvPicPr>
              <p:blipFill>
                <a:blip r:embed="rId587"/>
                <a:stretch>
                  <a:fillRect/>
                </a:stretch>
              </p:blipFill>
              <p:spPr>
                <a:xfrm>
                  <a:off x="2476579" y="6636720"/>
                  <a:ext cx="26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557" name="Freihand 556">
                  <a:extLst>
                    <a:ext uri="{FF2B5EF4-FFF2-40B4-BE49-F238E27FC236}">
                      <a16:creationId xmlns:a16="http://schemas.microsoft.com/office/drawing/2014/main" id="{63058540-3211-450C-976D-B2A28BE53567}"/>
                    </a:ext>
                  </a:extLst>
                </p14:cNvPr>
                <p14:cNvContentPartPr/>
                <p14:nvPr/>
              </p14:nvContentPartPr>
              <p14:xfrm>
                <a:off x="2525539" y="6692880"/>
                <a:ext cx="192960" cy="38160"/>
              </p14:xfrm>
            </p:contentPart>
          </mc:Choice>
          <mc:Fallback>
            <p:pic>
              <p:nvPicPr>
                <p:cNvPr id="557" name="Freihand 556">
                  <a:extLst>
                    <a:ext uri="{FF2B5EF4-FFF2-40B4-BE49-F238E27FC236}">
                      <a16:creationId xmlns:a16="http://schemas.microsoft.com/office/drawing/2014/main" id="{63058540-3211-450C-976D-B2A28BE53567}"/>
                    </a:ext>
                  </a:extLst>
                </p:cNvPr>
                <p:cNvPicPr/>
                <p:nvPr/>
              </p:nvPicPr>
              <p:blipFill>
                <a:blip r:embed="rId589"/>
                <a:stretch>
                  <a:fillRect/>
                </a:stretch>
              </p:blipFill>
              <p:spPr>
                <a:xfrm>
                  <a:off x="2521219" y="6688560"/>
                  <a:ext cx="201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558" name="Freihand 557">
                  <a:extLst>
                    <a:ext uri="{FF2B5EF4-FFF2-40B4-BE49-F238E27FC236}">
                      <a16:creationId xmlns:a16="http://schemas.microsoft.com/office/drawing/2014/main" id="{1DE5A5EA-7CE9-4F96-BFF7-875A57F4998B}"/>
                    </a:ext>
                  </a:extLst>
                </p14:cNvPr>
                <p14:cNvContentPartPr/>
                <p14:nvPr/>
              </p14:nvContentPartPr>
              <p14:xfrm>
                <a:off x="2746219" y="6694680"/>
                <a:ext cx="264600" cy="60840"/>
              </p14:xfrm>
            </p:contentPart>
          </mc:Choice>
          <mc:Fallback>
            <p:pic>
              <p:nvPicPr>
                <p:cNvPr id="558" name="Freihand 557">
                  <a:extLst>
                    <a:ext uri="{FF2B5EF4-FFF2-40B4-BE49-F238E27FC236}">
                      <a16:creationId xmlns:a16="http://schemas.microsoft.com/office/drawing/2014/main" id="{1DE5A5EA-7CE9-4F96-BFF7-875A57F4998B}"/>
                    </a:ext>
                  </a:extLst>
                </p:cNvPr>
                <p:cNvPicPr/>
                <p:nvPr/>
              </p:nvPicPr>
              <p:blipFill>
                <a:blip r:embed="rId591"/>
                <a:stretch>
                  <a:fillRect/>
                </a:stretch>
              </p:blipFill>
              <p:spPr>
                <a:xfrm>
                  <a:off x="2741899" y="6690360"/>
                  <a:ext cx="273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560" name="Freihand 559">
                  <a:extLst>
                    <a:ext uri="{FF2B5EF4-FFF2-40B4-BE49-F238E27FC236}">
                      <a16:creationId xmlns:a16="http://schemas.microsoft.com/office/drawing/2014/main" id="{32119298-63F7-4752-ADCA-04B1B916E616}"/>
                    </a:ext>
                  </a:extLst>
                </p14:cNvPr>
                <p14:cNvContentPartPr/>
                <p14:nvPr/>
              </p14:nvContentPartPr>
              <p14:xfrm>
                <a:off x="3216739" y="6631320"/>
                <a:ext cx="47520" cy="155160"/>
              </p14:xfrm>
            </p:contentPart>
          </mc:Choice>
          <mc:Fallback>
            <p:pic>
              <p:nvPicPr>
                <p:cNvPr id="560" name="Freihand 559">
                  <a:extLst>
                    <a:ext uri="{FF2B5EF4-FFF2-40B4-BE49-F238E27FC236}">
                      <a16:creationId xmlns:a16="http://schemas.microsoft.com/office/drawing/2014/main" id="{32119298-63F7-4752-ADCA-04B1B916E616}"/>
                    </a:ext>
                  </a:extLst>
                </p:cNvPr>
                <p:cNvPicPr/>
                <p:nvPr/>
              </p:nvPicPr>
              <p:blipFill>
                <a:blip r:embed="rId593"/>
                <a:stretch>
                  <a:fillRect/>
                </a:stretch>
              </p:blipFill>
              <p:spPr>
                <a:xfrm>
                  <a:off x="3212419" y="6627000"/>
                  <a:ext cx="56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561" name="Freihand 560">
                  <a:extLst>
                    <a:ext uri="{FF2B5EF4-FFF2-40B4-BE49-F238E27FC236}">
                      <a16:creationId xmlns:a16="http://schemas.microsoft.com/office/drawing/2014/main" id="{C628A56A-47EA-425F-8B50-AB55B165523E}"/>
                    </a:ext>
                  </a:extLst>
                </p14:cNvPr>
                <p14:cNvContentPartPr/>
                <p14:nvPr/>
              </p14:nvContentPartPr>
              <p14:xfrm>
                <a:off x="3092899" y="6748680"/>
                <a:ext cx="302040" cy="49320"/>
              </p14:xfrm>
            </p:contentPart>
          </mc:Choice>
          <mc:Fallback>
            <p:pic>
              <p:nvPicPr>
                <p:cNvPr id="561" name="Freihand 560">
                  <a:extLst>
                    <a:ext uri="{FF2B5EF4-FFF2-40B4-BE49-F238E27FC236}">
                      <a16:creationId xmlns:a16="http://schemas.microsoft.com/office/drawing/2014/main" id="{C628A56A-47EA-425F-8B50-AB55B165523E}"/>
                    </a:ext>
                  </a:extLst>
                </p:cNvPr>
                <p:cNvPicPr/>
                <p:nvPr/>
              </p:nvPicPr>
              <p:blipFill>
                <a:blip r:embed="rId595"/>
                <a:stretch>
                  <a:fillRect/>
                </a:stretch>
              </p:blipFill>
              <p:spPr>
                <a:xfrm>
                  <a:off x="3088579" y="6744360"/>
                  <a:ext cx="310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562" name="Freihand 561">
                  <a:extLst>
                    <a:ext uri="{FF2B5EF4-FFF2-40B4-BE49-F238E27FC236}">
                      <a16:creationId xmlns:a16="http://schemas.microsoft.com/office/drawing/2014/main" id="{989D6191-7518-4238-ACEA-CFBB4CD6BA8B}"/>
                    </a:ext>
                  </a:extLst>
                </p14:cNvPr>
                <p14:cNvContentPartPr/>
                <p14:nvPr/>
              </p14:nvContentPartPr>
              <p14:xfrm>
                <a:off x="3077419" y="6618000"/>
                <a:ext cx="323640" cy="51120"/>
              </p14:xfrm>
            </p:contentPart>
          </mc:Choice>
          <mc:Fallback>
            <p:pic>
              <p:nvPicPr>
                <p:cNvPr id="562" name="Freihand 561">
                  <a:extLst>
                    <a:ext uri="{FF2B5EF4-FFF2-40B4-BE49-F238E27FC236}">
                      <a16:creationId xmlns:a16="http://schemas.microsoft.com/office/drawing/2014/main" id="{989D6191-7518-4238-ACEA-CFBB4CD6BA8B}"/>
                    </a:ext>
                  </a:extLst>
                </p:cNvPr>
                <p:cNvPicPr/>
                <p:nvPr/>
              </p:nvPicPr>
              <p:blipFill>
                <a:blip r:embed="rId597"/>
                <a:stretch>
                  <a:fillRect/>
                </a:stretch>
              </p:blipFill>
              <p:spPr>
                <a:xfrm>
                  <a:off x="3073099" y="6613680"/>
                  <a:ext cx="332280" cy="59760"/>
                </a:xfrm>
                <a:prstGeom prst="rect">
                  <a:avLst/>
                </a:prstGeom>
              </p:spPr>
            </p:pic>
          </mc:Fallback>
        </mc:AlternateContent>
      </p:grpSp>
      <p:grpSp>
        <p:nvGrpSpPr>
          <p:cNvPr id="583" name="Gruppieren 582">
            <a:extLst>
              <a:ext uri="{FF2B5EF4-FFF2-40B4-BE49-F238E27FC236}">
                <a16:creationId xmlns:a16="http://schemas.microsoft.com/office/drawing/2014/main" id="{D2EDC929-A104-4309-837D-ECEDE5419D4D}"/>
              </a:ext>
            </a:extLst>
          </p:cNvPr>
          <p:cNvGrpSpPr/>
          <p:nvPr/>
        </p:nvGrpSpPr>
        <p:grpSpPr>
          <a:xfrm>
            <a:off x="3617059" y="6611520"/>
            <a:ext cx="1672560" cy="221760"/>
            <a:chOff x="3617059" y="6611520"/>
            <a:chExt cx="1672560" cy="221760"/>
          </a:xfrm>
        </p:grpSpPr>
        <mc:AlternateContent xmlns:mc="http://schemas.openxmlformats.org/markup-compatibility/2006">
          <mc:Choice xmlns:p14="http://schemas.microsoft.com/office/powerpoint/2010/main" Requires="p14">
            <p:contentPart p14:bwMode="auto" r:id="rId598">
              <p14:nvContentPartPr>
                <p14:cNvPr id="564" name="Freihand 563">
                  <a:extLst>
                    <a:ext uri="{FF2B5EF4-FFF2-40B4-BE49-F238E27FC236}">
                      <a16:creationId xmlns:a16="http://schemas.microsoft.com/office/drawing/2014/main" id="{2BB9E786-3EC0-4CEE-B0D0-3007004FC62E}"/>
                    </a:ext>
                  </a:extLst>
                </p14:cNvPr>
                <p14:cNvContentPartPr/>
                <p14:nvPr/>
              </p14:nvContentPartPr>
              <p14:xfrm>
                <a:off x="3617059" y="6726360"/>
                <a:ext cx="146160" cy="13680"/>
              </p14:xfrm>
            </p:contentPart>
          </mc:Choice>
          <mc:Fallback>
            <p:pic>
              <p:nvPicPr>
                <p:cNvPr id="564" name="Freihand 563">
                  <a:extLst>
                    <a:ext uri="{FF2B5EF4-FFF2-40B4-BE49-F238E27FC236}">
                      <a16:creationId xmlns:a16="http://schemas.microsoft.com/office/drawing/2014/main" id="{2BB9E786-3EC0-4CEE-B0D0-3007004FC62E}"/>
                    </a:ext>
                  </a:extLst>
                </p:cNvPr>
                <p:cNvPicPr/>
                <p:nvPr/>
              </p:nvPicPr>
              <p:blipFill>
                <a:blip r:embed="rId599"/>
                <a:stretch>
                  <a:fillRect/>
                </a:stretch>
              </p:blipFill>
              <p:spPr>
                <a:xfrm>
                  <a:off x="3612739" y="6722040"/>
                  <a:ext cx="154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565" name="Freihand 564">
                  <a:extLst>
                    <a:ext uri="{FF2B5EF4-FFF2-40B4-BE49-F238E27FC236}">
                      <a16:creationId xmlns:a16="http://schemas.microsoft.com/office/drawing/2014/main" id="{1244ED46-7D86-4A32-90CC-EEFD8C99F00F}"/>
                    </a:ext>
                  </a:extLst>
                </p14:cNvPr>
                <p14:cNvContentPartPr/>
                <p14:nvPr/>
              </p14:nvContentPartPr>
              <p14:xfrm>
                <a:off x="3744499" y="6670560"/>
                <a:ext cx="83520" cy="117000"/>
              </p14:xfrm>
            </p:contentPart>
          </mc:Choice>
          <mc:Fallback>
            <p:pic>
              <p:nvPicPr>
                <p:cNvPr id="565" name="Freihand 564">
                  <a:extLst>
                    <a:ext uri="{FF2B5EF4-FFF2-40B4-BE49-F238E27FC236}">
                      <a16:creationId xmlns:a16="http://schemas.microsoft.com/office/drawing/2014/main" id="{1244ED46-7D86-4A32-90CC-EEFD8C99F00F}"/>
                    </a:ext>
                  </a:extLst>
                </p:cNvPr>
                <p:cNvPicPr/>
                <p:nvPr/>
              </p:nvPicPr>
              <p:blipFill>
                <a:blip r:embed="rId601"/>
                <a:stretch>
                  <a:fillRect/>
                </a:stretch>
              </p:blipFill>
              <p:spPr>
                <a:xfrm>
                  <a:off x="3740179" y="6666240"/>
                  <a:ext cx="92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566" name="Freihand 565">
                  <a:extLst>
                    <a:ext uri="{FF2B5EF4-FFF2-40B4-BE49-F238E27FC236}">
                      <a16:creationId xmlns:a16="http://schemas.microsoft.com/office/drawing/2014/main" id="{24BE2C32-0705-426D-980C-0F351B3863E3}"/>
                    </a:ext>
                  </a:extLst>
                </p14:cNvPr>
                <p14:cNvContentPartPr/>
                <p14:nvPr/>
              </p14:nvContentPartPr>
              <p14:xfrm>
                <a:off x="4007659" y="6650760"/>
                <a:ext cx="129960" cy="135360"/>
              </p14:xfrm>
            </p:contentPart>
          </mc:Choice>
          <mc:Fallback>
            <p:pic>
              <p:nvPicPr>
                <p:cNvPr id="566" name="Freihand 565">
                  <a:extLst>
                    <a:ext uri="{FF2B5EF4-FFF2-40B4-BE49-F238E27FC236}">
                      <a16:creationId xmlns:a16="http://schemas.microsoft.com/office/drawing/2014/main" id="{24BE2C32-0705-426D-980C-0F351B3863E3}"/>
                    </a:ext>
                  </a:extLst>
                </p:cNvPr>
                <p:cNvPicPr/>
                <p:nvPr/>
              </p:nvPicPr>
              <p:blipFill>
                <a:blip r:embed="rId603"/>
                <a:stretch>
                  <a:fillRect/>
                </a:stretch>
              </p:blipFill>
              <p:spPr>
                <a:xfrm>
                  <a:off x="4003339" y="6646440"/>
                  <a:ext cx="138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567" name="Freihand 566">
                  <a:extLst>
                    <a:ext uri="{FF2B5EF4-FFF2-40B4-BE49-F238E27FC236}">
                      <a16:creationId xmlns:a16="http://schemas.microsoft.com/office/drawing/2014/main" id="{807C931E-B005-424F-BA0B-FBDCE1ECEF57}"/>
                    </a:ext>
                  </a:extLst>
                </p14:cNvPr>
                <p14:cNvContentPartPr/>
                <p14:nvPr/>
              </p14:nvContentPartPr>
              <p14:xfrm>
                <a:off x="4204219" y="6670200"/>
                <a:ext cx="254880" cy="106560"/>
              </p14:xfrm>
            </p:contentPart>
          </mc:Choice>
          <mc:Fallback>
            <p:pic>
              <p:nvPicPr>
                <p:cNvPr id="567" name="Freihand 566">
                  <a:extLst>
                    <a:ext uri="{FF2B5EF4-FFF2-40B4-BE49-F238E27FC236}">
                      <a16:creationId xmlns:a16="http://schemas.microsoft.com/office/drawing/2014/main" id="{807C931E-B005-424F-BA0B-FBDCE1ECEF57}"/>
                    </a:ext>
                  </a:extLst>
                </p:cNvPr>
                <p:cNvPicPr/>
                <p:nvPr/>
              </p:nvPicPr>
              <p:blipFill>
                <a:blip r:embed="rId605"/>
                <a:stretch>
                  <a:fillRect/>
                </a:stretch>
              </p:blipFill>
              <p:spPr>
                <a:xfrm>
                  <a:off x="4199899" y="6665880"/>
                  <a:ext cx="26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568" name="Freihand 567">
                  <a:extLst>
                    <a:ext uri="{FF2B5EF4-FFF2-40B4-BE49-F238E27FC236}">
                      <a16:creationId xmlns:a16="http://schemas.microsoft.com/office/drawing/2014/main" id="{237BB72F-65D3-4DA2-A1A3-4C13546ED576}"/>
                    </a:ext>
                  </a:extLst>
                </p14:cNvPr>
                <p14:cNvContentPartPr/>
                <p14:nvPr/>
              </p14:nvContentPartPr>
              <p14:xfrm>
                <a:off x="4290979" y="6684960"/>
                <a:ext cx="124200" cy="93960"/>
              </p14:xfrm>
            </p:contentPart>
          </mc:Choice>
          <mc:Fallback>
            <p:pic>
              <p:nvPicPr>
                <p:cNvPr id="568" name="Freihand 567">
                  <a:extLst>
                    <a:ext uri="{FF2B5EF4-FFF2-40B4-BE49-F238E27FC236}">
                      <a16:creationId xmlns:a16="http://schemas.microsoft.com/office/drawing/2014/main" id="{237BB72F-65D3-4DA2-A1A3-4C13546ED576}"/>
                    </a:ext>
                  </a:extLst>
                </p:cNvPr>
                <p:cNvPicPr/>
                <p:nvPr/>
              </p:nvPicPr>
              <p:blipFill>
                <a:blip r:embed="rId607"/>
                <a:stretch>
                  <a:fillRect/>
                </a:stretch>
              </p:blipFill>
              <p:spPr>
                <a:xfrm>
                  <a:off x="4286659" y="6680640"/>
                  <a:ext cx="132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569" name="Freihand 568">
                  <a:extLst>
                    <a:ext uri="{FF2B5EF4-FFF2-40B4-BE49-F238E27FC236}">
                      <a16:creationId xmlns:a16="http://schemas.microsoft.com/office/drawing/2014/main" id="{2FE1B331-2C48-4311-8D27-77CA91E39957}"/>
                    </a:ext>
                  </a:extLst>
                </p14:cNvPr>
                <p14:cNvContentPartPr/>
                <p14:nvPr/>
              </p14:nvContentPartPr>
              <p14:xfrm>
                <a:off x="4425979" y="6682800"/>
                <a:ext cx="213840" cy="96120"/>
              </p14:xfrm>
            </p:contentPart>
          </mc:Choice>
          <mc:Fallback>
            <p:pic>
              <p:nvPicPr>
                <p:cNvPr id="569" name="Freihand 568">
                  <a:extLst>
                    <a:ext uri="{FF2B5EF4-FFF2-40B4-BE49-F238E27FC236}">
                      <a16:creationId xmlns:a16="http://schemas.microsoft.com/office/drawing/2014/main" id="{2FE1B331-2C48-4311-8D27-77CA91E39957}"/>
                    </a:ext>
                  </a:extLst>
                </p:cNvPr>
                <p:cNvPicPr/>
                <p:nvPr/>
              </p:nvPicPr>
              <p:blipFill>
                <a:blip r:embed="rId609"/>
                <a:stretch>
                  <a:fillRect/>
                </a:stretch>
              </p:blipFill>
              <p:spPr>
                <a:xfrm>
                  <a:off x="4421659" y="6678480"/>
                  <a:ext cx="222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570" name="Freihand 569">
                  <a:extLst>
                    <a:ext uri="{FF2B5EF4-FFF2-40B4-BE49-F238E27FC236}">
                      <a16:creationId xmlns:a16="http://schemas.microsoft.com/office/drawing/2014/main" id="{A36D652D-66E6-4B60-B01E-676C8621F022}"/>
                    </a:ext>
                  </a:extLst>
                </p14:cNvPr>
                <p14:cNvContentPartPr/>
                <p14:nvPr/>
              </p14:nvContentPartPr>
              <p14:xfrm>
                <a:off x="4716859" y="6627000"/>
                <a:ext cx="406080" cy="117000"/>
              </p14:xfrm>
            </p:contentPart>
          </mc:Choice>
          <mc:Fallback>
            <p:pic>
              <p:nvPicPr>
                <p:cNvPr id="570" name="Freihand 569">
                  <a:extLst>
                    <a:ext uri="{FF2B5EF4-FFF2-40B4-BE49-F238E27FC236}">
                      <a16:creationId xmlns:a16="http://schemas.microsoft.com/office/drawing/2014/main" id="{A36D652D-66E6-4B60-B01E-676C8621F022}"/>
                    </a:ext>
                  </a:extLst>
                </p:cNvPr>
                <p:cNvPicPr/>
                <p:nvPr/>
              </p:nvPicPr>
              <p:blipFill>
                <a:blip r:embed="rId611"/>
                <a:stretch>
                  <a:fillRect/>
                </a:stretch>
              </p:blipFill>
              <p:spPr>
                <a:xfrm>
                  <a:off x="4712539" y="6622680"/>
                  <a:ext cx="414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571" name="Freihand 570">
                  <a:extLst>
                    <a:ext uri="{FF2B5EF4-FFF2-40B4-BE49-F238E27FC236}">
                      <a16:creationId xmlns:a16="http://schemas.microsoft.com/office/drawing/2014/main" id="{C509836C-0979-457F-8570-6F8CC0302B0B}"/>
                    </a:ext>
                  </a:extLst>
                </p14:cNvPr>
                <p14:cNvContentPartPr/>
                <p14:nvPr/>
              </p14:nvContentPartPr>
              <p14:xfrm>
                <a:off x="5099899" y="6611520"/>
                <a:ext cx="25560" cy="27360"/>
              </p14:xfrm>
            </p:contentPart>
          </mc:Choice>
          <mc:Fallback>
            <p:pic>
              <p:nvPicPr>
                <p:cNvPr id="571" name="Freihand 570">
                  <a:extLst>
                    <a:ext uri="{FF2B5EF4-FFF2-40B4-BE49-F238E27FC236}">
                      <a16:creationId xmlns:a16="http://schemas.microsoft.com/office/drawing/2014/main" id="{C509836C-0979-457F-8570-6F8CC0302B0B}"/>
                    </a:ext>
                  </a:extLst>
                </p:cNvPr>
                <p:cNvPicPr/>
                <p:nvPr/>
              </p:nvPicPr>
              <p:blipFill>
                <a:blip r:embed="rId613"/>
                <a:stretch>
                  <a:fillRect/>
                </a:stretch>
              </p:blipFill>
              <p:spPr>
                <a:xfrm>
                  <a:off x="5095579" y="6607200"/>
                  <a:ext cx="34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572" name="Freihand 571">
                  <a:extLst>
                    <a:ext uri="{FF2B5EF4-FFF2-40B4-BE49-F238E27FC236}">
                      <a16:creationId xmlns:a16="http://schemas.microsoft.com/office/drawing/2014/main" id="{580D4654-9824-4910-9954-EBC754247932}"/>
                    </a:ext>
                  </a:extLst>
                </p14:cNvPr>
                <p14:cNvContentPartPr/>
                <p14:nvPr/>
              </p14:nvContentPartPr>
              <p14:xfrm>
                <a:off x="5180539" y="6655080"/>
                <a:ext cx="109080" cy="178200"/>
              </p14:xfrm>
            </p:contentPart>
          </mc:Choice>
          <mc:Fallback>
            <p:pic>
              <p:nvPicPr>
                <p:cNvPr id="572" name="Freihand 571">
                  <a:extLst>
                    <a:ext uri="{FF2B5EF4-FFF2-40B4-BE49-F238E27FC236}">
                      <a16:creationId xmlns:a16="http://schemas.microsoft.com/office/drawing/2014/main" id="{580D4654-9824-4910-9954-EBC754247932}"/>
                    </a:ext>
                  </a:extLst>
                </p:cNvPr>
                <p:cNvPicPr/>
                <p:nvPr/>
              </p:nvPicPr>
              <p:blipFill>
                <a:blip r:embed="rId615"/>
                <a:stretch>
                  <a:fillRect/>
                </a:stretch>
              </p:blipFill>
              <p:spPr>
                <a:xfrm>
                  <a:off x="5176219" y="6650760"/>
                  <a:ext cx="117720" cy="186840"/>
                </a:xfrm>
                <a:prstGeom prst="rect">
                  <a:avLst/>
                </a:prstGeom>
              </p:spPr>
            </p:pic>
          </mc:Fallback>
        </mc:AlternateContent>
      </p:grpSp>
      <p:grpSp>
        <p:nvGrpSpPr>
          <p:cNvPr id="582" name="Gruppieren 581">
            <a:extLst>
              <a:ext uri="{FF2B5EF4-FFF2-40B4-BE49-F238E27FC236}">
                <a16:creationId xmlns:a16="http://schemas.microsoft.com/office/drawing/2014/main" id="{FED27B50-E01E-4851-A182-C246A092C738}"/>
              </a:ext>
            </a:extLst>
          </p:cNvPr>
          <p:cNvGrpSpPr/>
          <p:nvPr/>
        </p:nvGrpSpPr>
        <p:grpSpPr>
          <a:xfrm>
            <a:off x="5507779" y="6494160"/>
            <a:ext cx="1798200" cy="233640"/>
            <a:chOff x="5507779" y="6494160"/>
            <a:chExt cx="1798200" cy="233640"/>
          </a:xfrm>
        </p:grpSpPr>
        <mc:AlternateContent xmlns:mc="http://schemas.openxmlformats.org/markup-compatibility/2006">
          <mc:Choice xmlns:p14="http://schemas.microsoft.com/office/powerpoint/2010/main" Requires="p14">
            <p:contentPart p14:bwMode="auto" r:id="rId616">
              <p14:nvContentPartPr>
                <p14:cNvPr id="573" name="Freihand 572">
                  <a:extLst>
                    <a:ext uri="{FF2B5EF4-FFF2-40B4-BE49-F238E27FC236}">
                      <a16:creationId xmlns:a16="http://schemas.microsoft.com/office/drawing/2014/main" id="{09CFE1B1-AE48-4138-93CE-579CA0030FA6}"/>
                    </a:ext>
                  </a:extLst>
                </p14:cNvPr>
                <p14:cNvContentPartPr/>
                <p14:nvPr/>
              </p14:nvContentPartPr>
              <p14:xfrm>
                <a:off x="5507779" y="6553920"/>
                <a:ext cx="425160" cy="173880"/>
              </p14:xfrm>
            </p:contentPart>
          </mc:Choice>
          <mc:Fallback>
            <p:pic>
              <p:nvPicPr>
                <p:cNvPr id="573" name="Freihand 572">
                  <a:extLst>
                    <a:ext uri="{FF2B5EF4-FFF2-40B4-BE49-F238E27FC236}">
                      <a16:creationId xmlns:a16="http://schemas.microsoft.com/office/drawing/2014/main" id="{09CFE1B1-AE48-4138-93CE-579CA0030FA6}"/>
                    </a:ext>
                  </a:extLst>
                </p:cNvPr>
                <p:cNvPicPr/>
                <p:nvPr/>
              </p:nvPicPr>
              <p:blipFill>
                <a:blip r:embed="rId617"/>
                <a:stretch>
                  <a:fillRect/>
                </a:stretch>
              </p:blipFill>
              <p:spPr>
                <a:xfrm>
                  <a:off x="5503459" y="6549600"/>
                  <a:ext cx="433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574" name="Freihand 573">
                  <a:extLst>
                    <a:ext uri="{FF2B5EF4-FFF2-40B4-BE49-F238E27FC236}">
                      <a16:creationId xmlns:a16="http://schemas.microsoft.com/office/drawing/2014/main" id="{25F6C598-5B50-4E0A-A9D5-E093601AA93A}"/>
                    </a:ext>
                  </a:extLst>
                </p14:cNvPr>
                <p14:cNvContentPartPr/>
                <p14:nvPr/>
              </p14:nvContentPartPr>
              <p14:xfrm>
                <a:off x="5995219" y="6625560"/>
                <a:ext cx="144360" cy="10080"/>
              </p14:xfrm>
            </p:contentPart>
          </mc:Choice>
          <mc:Fallback>
            <p:pic>
              <p:nvPicPr>
                <p:cNvPr id="574" name="Freihand 573">
                  <a:extLst>
                    <a:ext uri="{FF2B5EF4-FFF2-40B4-BE49-F238E27FC236}">
                      <a16:creationId xmlns:a16="http://schemas.microsoft.com/office/drawing/2014/main" id="{25F6C598-5B50-4E0A-A9D5-E093601AA93A}"/>
                    </a:ext>
                  </a:extLst>
                </p:cNvPr>
                <p:cNvPicPr/>
                <p:nvPr/>
              </p:nvPicPr>
              <p:blipFill>
                <a:blip r:embed="rId619"/>
                <a:stretch>
                  <a:fillRect/>
                </a:stretch>
              </p:blipFill>
              <p:spPr>
                <a:xfrm>
                  <a:off x="5990899" y="6621240"/>
                  <a:ext cx="153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575" name="Freihand 574">
                  <a:extLst>
                    <a:ext uri="{FF2B5EF4-FFF2-40B4-BE49-F238E27FC236}">
                      <a16:creationId xmlns:a16="http://schemas.microsoft.com/office/drawing/2014/main" id="{210822E0-CEC0-4DA0-8442-B76F14C4D66F}"/>
                    </a:ext>
                  </a:extLst>
                </p14:cNvPr>
                <p14:cNvContentPartPr/>
                <p14:nvPr/>
              </p14:nvContentPartPr>
              <p14:xfrm>
                <a:off x="6291499" y="6580560"/>
                <a:ext cx="13680" cy="122400"/>
              </p14:xfrm>
            </p:contentPart>
          </mc:Choice>
          <mc:Fallback>
            <p:pic>
              <p:nvPicPr>
                <p:cNvPr id="575" name="Freihand 574">
                  <a:extLst>
                    <a:ext uri="{FF2B5EF4-FFF2-40B4-BE49-F238E27FC236}">
                      <a16:creationId xmlns:a16="http://schemas.microsoft.com/office/drawing/2014/main" id="{210822E0-CEC0-4DA0-8442-B76F14C4D66F}"/>
                    </a:ext>
                  </a:extLst>
                </p:cNvPr>
                <p:cNvPicPr/>
                <p:nvPr/>
              </p:nvPicPr>
              <p:blipFill>
                <a:blip r:embed="rId621"/>
                <a:stretch>
                  <a:fillRect/>
                </a:stretch>
              </p:blipFill>
              <p:spPr>
                <a:xfrm>
                  <a:off x="6287179" y="6576240"/>
                  <a:ext cx="22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576" name="Freihand 575">
                  <a:extLst>
                    <a:ext uri="{FF2B5EF4-FFF2-40B4-BE49-F238E27FC236}">
                      <a16:creationId xmlns:a16="http://schemas.microsoft.com/office/drawing/2014/main" id="{7858DA31-E02D-4459-80FF-C79A9169C78F}"/>
                    </a:ext>
                  </a:extLst>
                </p14:cNvPr>
                <p14:cNvContentPartPr/>
                <p14:nvPr/>
              </p14:nvContentPartPr>
              <p14:xfrm>
                <a:off x="6274939" y="6556440"/>
                <a:ext cx="187920" cy="65160"/>
              </p14:xfrm>
            </p:contentPart>
          </mc:Choice>
          <mc:Fallback>
            <p:pic>
              <p:nvPicPr>
                <p:cNvPr id="576" name="Freihand 575">
                  <a:extLst>
                    <a:ext uri="{FF2B5EF4-FFF2-40B4-BE49-F238E27FC236}">
                      <a16:creationId xmlns:a16="http://schemas.microsoft.com/office/drawing/2014/main" id="{7858DA31-E02D-4459-80FF-C79A9169C78F}"/>
                    </a:ext>
                  </a:extLst>
                </p:cNvPr>
                <p:cNvPicPr/>
                <p:nvPr/>
              </p:nvPicPr>
              <p:blipFill>
                <a:blip r:embed="rId623"/>
                <a:stretch>
                  <a:fillRect/>
                </a:stretch>
              </p:blipFill>
              <p:spPr>
                <a:xfrm>
                  <a:off x="6270619" y="6552120"/>
                  <a:ext cx="196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577" name="Freihand 576">
                  <a:extLst>
                    <a:ext uri="{FF2B5EF4-FFF2-40B4-BE49-F238E27FC236}">
                      <a16:creationId xmlns:a16="http://schemas.microsoft.com/office/drawing/2014/main" id="{3E065FAB-5EEE-4F12-9F61-74CCC75D0537}"/>
                    </a:ext>
                  </a:extLst>
                </p14:cNvPr>
                <p14:cNvContentPartPr/>
                <p14:nvPr/>
              </p14:nvContentPartPr>
              <p14:xfrm>
                <a:off x="6308419" y="6650040"/>
                <a:ext cx="146160" cy="21960"/>
              </p14:xfrm>
            </p:contentPart>
          </mc:Choice>
          <mc:Fallback>
            <p:pic>
              <p:nvPicPr>
                <p:cNvPr id="577" name="Freihand 576">
                  <a:extLst>
                    <a:ext uri="{FF2B5EF4-FFF2-40B4-BE49-F238E27FC236}">
                      <a16:creationId xmlns:a16="http://schemas.microsoft.com/office/drawing/2014/main" id="{3E065FAB-5EEE-4F12-9F61-74CCC75D0537}"/>
                    </a:ext>
                  </a:extLst>
                </p:cNvPr>
                <p:cNvPicPr/>
                <p:nvPr/>
              </p:nvPicPr>
              <p:blipFill>
                <a:blip r:embed="rId625"/>
                <a:stretch>
                  <a:fillRect/>
                </a:stretch>
              </p:blipFill>
              <p:spPr>
                <a:xfrm>
                  <a:off x="6304099" y="6645720"/>
                  <a:ext cx="154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578" name="Freihand 577">
                  <a:extLst>
                    <a:ext uri="{FF2B5EF4-FFF2-40B4-BE49-F238E27FC236}">
                      <a16:creationId xmlns:a16="http://schemas.microsoft.com/office/drawing/2014/main" id="{C68955FF-8003-492C-94E9-EE4EEF516D52}"/>
                    </a:ext>
                  </a:extLst>
                </p14:cNvPr>
                <p14:cNvContentPartPr/>
                <p14:nvPr/>
              </p14:nvContentPartPr>
              <p14:xfrm>
                <a:off x="6546379" y="6511440"/>
                <a:ext cx="357480" cy="212760"/>
              </p14:xfrm>
            </p:contentPart>
          </mc:Choice>
          <mc:Fallback>
            <p:pic>
              <p:nvPicPr>
                <p:cNvPr id="578" name="Freihand 577">
                  <a:extLst>
                    <a:ext uri="{FF2B5EF4-FFF2-40B4-BE49-F238E27FC236}">
                      <a16:creationId xmlns:a16="http://schemas.microsoft.com/office/drawing/2014/main" id="{C68955FF-8003-492C-94E9-EE4EEF516D52}"/>
                    </a:ext>
                  </a:extLst>
                </p:cNvPr>
                <p:cNvPicPr/>
                <p:nvPr/>
              </p:nvPicPr>
              <p:blipFill>
                <a:blip r:embed="rId627"/>
                <a:stretch>
                  <a:fillRect/>
                </a:stretch>
              </p:blipFill>
              <p:spPr>
                <a:xfrm>
                  <a:off x="6542059" y="6507120"/>
                  <a:ext cx="366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579" name="Freihand 578">
                  <a:extLst>
                    <a:ext uri="{FF2B5EF4-FFF2-40B4-BE49-F238E27FC236}">
                      <a16:creationId xmlns:a16="http://schemas.microsoft.com/office/drawing/2014/main" id="{70B1D4B0-286E-464C-B3DC-15160559B36F}"/>
                    </a:ext>
                  </a:extLst>
                </p14:cNvPr>
                <p14:cNvContentPartPr/>
                <p14:nvPr/>
              </p14:nvContentPartPr>
              <p14:xfrm>
                <a:off x="6911419" y="6495240"/>
                <a:ext cx="101880" cy="129600"/>
              </p14:xfrm>
            </p:contentPart>
          </mc:Choice>
          <mc:Fallback>
            <p:pic>
              <p:nvPicPr>
                <p:cNvPr id="579" name="Freihand 578">
                  <a:extLst>
                    <a:ext uri="{FF2B5EF4-FFF2-40B4-BE49-F238E27FC236}">
                      <a16:creationId xmlns:a16="http://schemas.microsoft.com/office/drawing/2014/main" id="{70B1D4B0-286E-464C-B3DC-15160559B36F}"/>
                    </a:ext>
                  </a:extLst>
                </p:cNvPr>
                <p:cNvPicPr/>
                <p:nvPr/>
              </p:nvPicPr>
              <p:blipFill>
                <a:blip r:embed="rId629"/>
                <a:stretch>
                  <a:fillRect/>
                </a:stretch>
              </p:blipFill>
              <p:spPr>
                <a:xfrm>
                  <a:off x="6907099" y="6490920"/>
                  <a:ext cx="110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580" name="Freihand 579">
                  <a:extLst>
                    <a:ext uri="{FF2B5EF4-FFF2-40B4-BE49-F238E27FC236}">
                      <a16:creationId xmlns:a16="http://schemas.microsoft.com/office/drawing/2014/main" id="{CBCB23CD-86CA-4662-B51C-3BEAF18137F5}"/>
                    </a:ext>
                  </a:extLst>
                </p14:cNvPr>
                <p14:cNvContentPartPr/>
                <p14:nvPr/>
              </p14:nvContentPartPr>
              <p14:xfrm>
                <a:off x="6981259" y="6570480"/>
                <a:ext cx="107640" cy="66600"/>
              </p14:xfrm>
            </p:contentPart>
          </mc:Choice>
          <mc:Fallback>
            <p:pic>
              <p:nvPicPr>
                <p:cNvPr id="580" name="Freihand 579">
                  <a:extLst>
                    <a:ext uri="{FF2B5EF4-FFF2-40B4-BE49-F238E27FC236}">
                      <a16:creationId xmlns:a16="http://schemas.microsoft.com/office/drawing/2014/main" id="{CBCB23CD-86CA-4662-B51C-3BEAF18137F5}"/>
                    </a:ext>
                  </a:extLst>
                </p:cNvPr>
                <p:cNvPicPr/>
                <p:nvPr/>
              </p:nvPicPr>
              <p:blipFill>
                <a:blip r:embed="rId631"/>
                <a:stretch>
                  <a:fillRect/>
                </a:stretch>
              </p:blipFill>
              <p:spPr>
                <a:xfrm>
                  <a:off x="6976939" y="6566160"/>
                  <a:ext cx="11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581" name="Freihand 580">
                  <a:extLst>
                    <a:ext uri="{FF2B5EF4-FFF2-40B4-BE49-F238E27FC236}">
                      <a16:creationId xmlns:a16="http://schemas.microsoft.com/office/drawing/2014/main" id="{F15AD3ED-92D6-4383-86B4-D31F5F59CB81}"/>
                    </a:ext>
                  </a:extLst>
                </p14:cNvPr>
                <p14:cNvContentPartPr/>
                <p14:nvPr/>
              </p14:nvContentPartPr>
              <p14:xfrm>
                <a:off x="7022299" y="6494160"/>
                <a:ext cx="283680" cy="162720"/>
              </p14:xfrm>
            </p:contentPart>
          </mc:Choice>
          <mc:Fallback>
            <p:pic>
              <p:nvPicPr>
                <p:cNvPr id="581" name="Freihand 580">
                  <a:extLst>
                    <a:ext uri="{FF2B5EF4-FFF2-40B4-BE49-F238E27FC236}">
                      <a16:creationId xmlns:a16="http://schemas.microsoft.com/office/drawing/2014/main" id="{F15AD3ED-92D6-4383-86B4-D31F5F59CB81}"/>
                    </a:ext>
                  </a:extLst>
                </p:cNvPr>
                <p:cNvPicPr/>
                <p:nvPr/>
              </p:nvPicPr>
              <p:blipFill>
                <a:blip r:embed="rId633"/>
                <a:stretch>
                  <a:fillRect/>
                </a:stretch>
              </p:blipFill>
              <p:spPr>
                <a:xfrm>
                  <a:off x="7017979" y="6489840"/>
                  <a:ext cx="29232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4">
            <p14:nvContentPartPr>
              <p14:cNvPr id="584" name="Freihand 583">
                <a:extLst>
                  <a:ext uri="{FF2B5EF4-FFF2-40B4-BE49-F238E27FC236}">
                    <a16:creationId xmlns:a16="http://schemas.microsoft.com/office/drawing/2014/main" id="{C99D5FE9-98EC-47CD-87E7-3CB31A252A34}"/>
                  </a:ext>
                </a:extLst>
              </p14:cNvPr>
              <p14:cNvContentPartPr/>
              <p14:nvPr/>
            </p14:nvContentPartPr>
            <p14:xfrm>
              <a:off x="7860739" y="2786520"/>
              <a:ext cx="61920" cy="360"/>
            </p14:xfrm>
          </p:contentPart>
        </mc:Choice>
        <mc:Fallback>
          <p:pic>
            <p:nvPicPr>
              <p:cNvPr id="584" name="Freihand 583">
                <a:extLst>
                  <a:ext uri="{FF2B5EF4-FFF2-40B4-BE49-F238E27FC236}">
                    <a16:creationId xmlns:a16="http://schemas.microsoft.com/office/drawing/2014/main" id="{C99D5FE9-98EC-47CD-87E7-3CB31A252A34}"/>
                  </a:ext>
                </a:extLst>
              </p:cNvPr>
              <p:cNvPicPr/>
              <p:nvPr/>
            </p:nvPicPr>
            <p:blipFill>
              <a:blip r:embed="rId635"/>
              <a:stretch>
                <a:fillRect/>
              </a:stretch>
            </p:blipFill>
            <p:spPr>
              <a:xfrm>
                <a:off x="7856419" y="2782200"/>
                <a:ext cx="70560" cy="9000"/>
              </a:xfrm>
              <a:prstGeom prst="rect">
                <a:avLst/>
              </a:prstGeom>
            </p:spPr>
          </p:pic>
        </mc:Fallback>
      </mc:AlternateContent>
      <p:grpSp>
        <p:nvGrpSpPr>
          <p:cNvPr id="636" name="Gruppieren 635">
            <a:extLst>
              <a:ext uri="{FF2B5EF4-FFF2-40B4-BE49-F238E27FC236}">
                <a16:creationId xmlns:a16="http://schemas.microsoft.com/office/drawing/2014/main" id="{4A1AE262-6DD5-4818-B779-2CC3A1FCE9E2}"/>
              </a:ext>
            </a:extLst>
          </p:cNvPr>
          <p:cNvGrpSpPr/>
          <p:nvPr/>
        </p:nvGrpSpPr>
        <p:grpSpPr>
          <a:xfrm>
            <a:off x="2750899" y="39992"/>
            <a:ext cx="9467280" cy="4547248"/>
            <a:chOff x="2750899" y="39992"/>
            <a:chExt cx="9467280" cy="4547248"/>
          </a:xfrm>
        </p:grpSpPr>
        <mc:AlternateContent xmlns:mc="http://schemas.openxmlformats.org/markup-compatibility/2006">
          <mc:Choice xmlns:p14="http://schemas.microsoft.com/office/powerpoint/2010/main" Requires="p14">
            <p:contentPart p14:bwMode="auto" r:id="rId636">
              <p14:nvContentPartPr>
                <p14:cNvPr id="33" name="Freihand 32">
                  <a:extLst>
                    <a:ext uri="{FF2B5EF4-FFF2-40B4-BE49-F238E27FC236}">
                      <a16:creationId xmlns:a16="http://schemas.microsoft.com/office/drawing/2014/main" id="{F5359EDA-CB15-4FFA-829A-78F1EFEA81D0}"/>
                    </a:ext>
                  </a:extLst>
                </p14:cNvPr>
                <p14:cNvContentPartPr/>
                <p14:nvPr/>
              </p14:nvContentPartPr>
              <p14:xfrm>
                <a:off x="2750899" y="957992"/>
                <a:ext cx="2490480" cy="1883160"/>
              </p14:xfrm>
            </p:contentPart>
          </mc:Choice>
          <mc:Fallback>
            <p:pic>
              <p:nvPicPr>
                <p:cNvPr id="33" name="Freihand 32">
                  <a:extLst>
                    <a:ext uri="{FF2B5EF4-FFF2-40B4-BE49-F238E27FC236}">
                      <a16:creationId xmlns:a16="http://schemas.microsoft.com/office/drawing/2014/main" id="{F5359EDA-CB15-4FFA-829A-78F1EFEA81D0}"/>
                    </a:ext>
                  </a:extLst>
                </p:cNvPr>
                <p:cNvPicPr/>
                <p:nvPr/>
              </p:nvPicPr>
              <p:blipFill>
                <a:blip r:embed="rId637"/>
                <a:stretch>
                  <a:fillRect/>
                </a:stretch>
              </p:blipFill>
              <p:spPr>
                <a:xfrm>
                  <a:off x="2746579" y="953672"/>
                  <a:ext cx="2499120" cy="18918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 name="Freihand 33">
                  <a:extLst>
                    <a:ext uri="{FF2B5EF4-FFF2-40B4-BE49-F238E27FC236}">
                      <a16:creationId xmlns:a16="http://schemas.microsoft.com/office/drawing/2014/main" id="{1E729D87-4B26-4E41-987A-889E20D6404E}"/>
                    </a:ext>
                  </a:extLst>
                </p14:cNvPr>
                <p14:cNvContentPartPr/>
                <p14:nvPr/>
              </p14:nvContentPartPr>
              <p14:xfrm>
                <a:off x="2907139" y="740912"/>
                <a:ext cx="26640" cy="111600"/>
              </p14:xfrm>
            </p:contentPart>
          </mc:Choice>
          <mc:Fallback>
            <p:pic>
              <p:nvPicPr>
                <p:cNvPr id="34" name="Freihand 33">
                  <a:extLst>
                    <a:ext uri="{FF2B5EF4-FFF2-40B4-BE49-F238E27FC236}">
                      <a16:creationId xmlns:a16="http://schemas.microsoft.com/office/drawing/2014/main" id="{1E729D87-4B26-4E41-987A-889E20D6404E}"/>
                    </a:ext>
                  </a:extLst>
                </p:cNvPr>
                <p:cNvPicPr/>
                <p:nvPr/>
              </p:nvPicPr>
              <p:blipFill>
                <a:blip r:embed="rId639"/>
                <a:stretch>
                  <a:fillRect/>
                </a:stretch>
              </p:blipFill>
              <p:spPr>
                <a:xfrm>
                  <a:off x="2902819" y="736592"/>
                  <a:ext cx="35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 name="Freihand 34">
                  <a:extLst>
                    <a:ext uri="{FF2B5EF4-FFF2-40B4-BE49-F238E27FC236}">
                      <a16:creationId xmlns:a16="http://schemas.microsoft.com/office/drawing/2014/main" id="{C4E36A9A-8948-4A16-8864-FD72E567DE5A}"/>
                    </a:ext>
                  </a:extLst>
                </p14:cNvPr>
                <p14:cNvContentPartPr/>
                <p14:nvPr/>
              </p14:nvContentPartPr>
              <p14:xfrm>
                <a:off x="2968699" y="713552"/>
                <a:ext cx="99000" cy="106200"/>
              </p14:xfrm>
            </p:contentPart>
          </mc:Choice>
          <mc:Fallback>
            <p:pic>
              <p:nvPicPr>
                <p:cNvPr id="35" name="Freihand 34">
                  <a:extLst>
                    <a:ext uri="{FF2B5EF4-FFF2-40B4-BE49-F238E27FC236}">
                      <a16:creationId xmlns:a16="http://schemas.microsoft.com/office/drawing/2014/main" id="{C4E36A9A-8948-4A16-8864-FD72E567DE5A}"/>
                    </a:ext>
                  </a:extLst>
                </p:cNvPr>
                <p:cNvPicPr/>
                <p:nvPr/>
              </p:nvPicPr>
              <p:blipFill>
                <a:blip r:embed="rId641"/>
                <a:stretch>
                  <a:fillRect/>
                </a:stretch>
              </p:blipFill>
              <p:spPr>
                <a:xfrm>
                  <a:off x="2964379" y="709232"/>
                  <a:ext cx="107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 name="Freihand 35">
                  <a:extLst>
                    <a:ext uri="{FF2B5EF4-FFF2-40B4-BE49-F238E27FC236}">
                      <a16:creationId xmlns:a16="http://schemas.microsoft.com/office/drawing/2014/main" id="{3897090A-304B-4119-8627-19CD23141E8B}"/>
                    </a:ext>
                  </a:extLst>
                </p14:cNvPr>
                <p14:cNvContentPartPr/>
                <p14:nvPr/>
              </p14:nvContentPartPr>
              <p14:xfrm>
                <a:off x="3110179" y="629672"/>
                <a:ext cx="96120" cy="186480"/>
              </p14:xfrm>
            </p:contentPart>
          </mc:Choice>
          <mc:Fallback>
            <p:pic>
              <p:nvPicPr>
                <p:cNvPr id="36" name="Freihand 35">
                  <a:extLst>
                    <a:ext uri="{FF2B5EF4-FFF2-40B4-BE49-F238E27FC236}">
                      <a16:creationId xmlns:a16="http://schemas.microsoft.com/office/drawing/2014/main" id="{3897090A-304B-4119-8627-19CD23141E8B}"/>
                    </a:ext>
                  </a:extLst>
                </p:cNvPr>
                <p:cNvPicPr/>
                <p:nvPr/>
              </p:nvPicPr>
              <p:blipFill>
                <a:blip r:embed="rId643"/>
                <a:stretch>
                  <a:fillRect/>
                </a:stretch>
              </p:blipFill>
              <p:spPr>
                <a:xfrm>
                  <a:off x="3105859" y="625352"/>
                  <a:ext cx="104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 name="Freihand 36">
                  <a:extLst>
                    <a:ext uri="{FF2B5EF4-FFF2-40B4-BE49-F238E27FC236}">
                      <a16:creationId xmlns:a16="http://schemas.microsoft.com/office/drawing/2014/main" id="{44FC6533-1067-40B8-8D87-4BBA4E16244E}"/>
                    </a:ext>
                  </a:extLst>
                </p14:cNvPr>
                <p14:cNvContentPartPr/>
                <p14:nvPr/>
              </p14:nvContentPartPr>
              <p14:xfrm>
                <a:off x="3226099" y="659192"/>
                <a:ext cx="112680" cy="161640"/>
              </p14:xfrm>
            </p:contentPart>
          </mc:Choice>
          <mc:Fallback>
            <p:pic>
              <p:nvPicPr>
                <p:cNvPr id="37" name="Freihand 36">
                  <a:extLst>
                    <a:ext uri="{FF2B5EF4-FFF2-40B4-BE49-F238E27FC236}">
                      <a16:creationId xmlns:a16="http://schemas.microsoft.com/office/drawing/2014/main" id="{44FC6533-1067-40B8-8D87-4BBA4E16244E}"/>
                    </a:ext>
                  </a:extLst>
                </p:cNvPr>
                <p:cNvPicPr/>
                <p:nvPr/>
              </p:nvPicPr>
              <p:blipFill>
                <a:blip r:embed="rId645"/>
                <a:stretch>
                  <a:fillRect/>
                </a:stretch>
              </p:blipFill>
              <p:spPr>
                <a:xfrm>
                  <a:off x="3221779" y="654872"/>
                  <a:ext cx="121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 name="Freihand 37">
                  <a:extLst>
                    <a:ext uri="{FF2B5EF4-FFF2-40B4-BE49-F238E27FC236}">
                      <a16:creationId xmlns:a16="http://schemas.microsoft.com/office/drawing/2014/main" id="{60FD4D17-21BC-4F4D-8697-2B4631DC9893}"/>
                    </a:ext>
                  </a:extLst>
                </p14:cNvPr>
                <p14:cNvContentPartPr/>
                <p14:nvPr/>
              </p14:nvContentPartPr>
              <p14:xfrm>
                <a:off x="3352459" y="738032"/>
                <a:ext cx="125640" cy="90360"/>
              </p14:xfrm>
            </p:contentPart>
          </mc:Choice>
          <mc:Fallback>
            <p:pic>
              <p:nvPicPr>
                <p:cNvPr id="38" name="Freihand 37">
                  <a:extLst>
                    <a:ext uri="{FF2B5EF4-FFF2-40B4-BE49-F238E27FC236}">
                      <a16:creationId xmlns:a16="http://schemas.microsoft.com/office/drawing/2014/main" id="{60FD4D17-21BC-4F4D-8697-2B4631DC9893}"/>
                    </a:ext>
                  </a:extLst>
                </p:cNvPr>
                <p:cNvPicPr/>
                <p:nvPr/>
              </p:nvPicPr>
              <p:blipFill>
                <a:blip r:embed="rId647"/>
                <a:stretch>
                  <a:fillRect/>
                </a:stretch>
              </p:blipFill>
              <p:spPr>
                <a:xfrm>
                  <a:off x="3348139" y="733712"/>
                  <a:ext cx="134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 name="Freihand 38">
                  <a:extLst>
                    <a:ext uri="{FF2B5EF4-FFF2-40B4-BE49-F238E27FC236}">
                      <a16:creationId xmlns:a16="http://schemas.microsoft.com/office/drawing/2014/main" id="{232069F5-E0B2-4283-AA0B-55F03DC1EA04}"/>
                    </a:ext>
                  </a:extLst>
                </p14:cNvPr>
                <p14:cNvContentPartPr/>
                <p14:nvPr/>
              </p14:nvContentPartPr>
              <p14:xfrm>
                <a:off x="3455779" y="587192"/>
                <a:ext cx="112320" cy="374040"/>
              </p14:xfrm>
            </p:contentPart>
          </mc:Choice>
          <mc:Fallback>
            <p:pic>
              <p:nvPicPr>
                <p:cNvPr id="39" name="Freihand 38">
                  <a:extLst>
                    <a:ext uri="{FF2B5EF4-FFF2-40B4-BE49-F238E27FC236}">
                      <a16:creationId xmlns:a16="http://schemas.microsoft.com/office/drawing/2014/main" id="{232069F5-E0B2-4283-AA0B-55F03DC1EA04}"/>
                    </a:ext>
                  </a:extLst>
                </p:cNvPr>
                <p:cNvPicPr/>
                <p:nvPr/>
              </p:nvPicPr>
              <p:blipFill>
                <a:blip r:embed="rId649"/>
                <a:stretch>
                  <a:fillRect/>
                </a:stretch>
              </p:blipFill>
              <p:spPr>
                <a:xfrm>
                  <a:off x="3451459" y="582872"/>
                  <a:ext cx="1209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20" name="Freihand 219">
                  <a:extLst>
                    <a:ext uri="{FF2B5EF4-FFF2-40B4-BE49-F238E27FC236}">
                      <a16:creationId xmlns:a16="http://schemas.microsoft.com/office/drawing/2014/main" id="{CBFCBB5C-2B16-4558-88A4-A1777DC9D6D3}"/>
                    </a:ext>
                  </a:extLst>
                </p14:cNvPr>
                <p14:cNvContentPartPr/>
                <p14:nvPr/>
              </p14:nvContentPartPr>
              <p14:xfrm>
                <a:off x="3869059" y="4259280"/>
                <a:ext cx="126360" cy="219240"/>
              </p14:xfrm>
            </p:contentPart>
          </mc:Choice>
          <mc:Fallback>
            <p:pic>
              <p:nvPicPr>
                <p:cNvPr id="220" name="Freihand 219">
                  <a:extLst>
                    <a:ext uri="{FF2B5EF4-FFF2-40B4-BE49-F238E27FC236}">
                      <a16:creationId xmlns:a16="http://schemas.microsoft.com/office/drawing/2014/main" id="{CBFCBB5C-2B16-4558-88A4-A1777DC9D6D3}"/>
                    </a:ext>
                  </a:extLst>
                </p:cNvPr>
                <p:cNvPicPr/>
                <p:nvPr/>
              </p:nvPicPr>
              <p:blipFill>
                <a:blip r:embed="rId651"/>
                <a:stretch>
                  <a:fillRect/>
                </a:stretch>
              </p:blipFill>
              <p:spPr>
                <a:xfrm>
                  <a:off x="3864739" y="4254960"/>
                  <a:ext cx="135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21" name="Freihand 220">
                  <a:extLst>
                    <a:ext uri="{FF2B5EF4-FFF2-40B4-BE49-F238E27FC236}">
                      <a16:creationId xmlns:a16="http://schemas.microsoft.com/office/drawing/2014/main" id="{B6C5E654-15F5-49D2-A718-D84198715C09}"/>
                    </a:ext>
                  </a:extLst>
                </p14:cNvPr>
                <p14:cNvContentPartPr/>
                <p14:nvPr/>
              </p14:nvContentPartPr>
              <p14:xfrm>
                <a:off x="4094419" y="4204200"/>
                <a:ext cx="116280" cy="119880"/>
              </p14:xfrm>
            </p:contentPart>
          </mc:Choice>
          <mc:Fallback>
            <p:pic>
              <p:nvPicPr>
                <p:cNvPr id="221" name="Freihand 220">
                  <a:extLst>
                    <a:ext uri="{FF2B5EF4-FFF2-40B4-BE49-F238E27FC236}">
                      <a16:creationId xmlns:a16="http://schemas.microsoft.com/office/drawing/2014/main" id="{B6C5E654-15F5-49D2-A718-D84198715C09}"/>
                    </a:ext>
                  </a:extLst>
                </p:cNvPr>
                <p:cNvPicPr/>
                <p:nvPr/>
              </p:nvPicPr>
              <p:blipFill>
                <a:blip r:embed="rId653"/>
                <a:stretch>
                  <a:fillRect/>
                </a:stretch>
              </p:blipFill>
              <p:spPr>
                <a:xfrm>
                  <a:off x="4090099" y="4199880"/>
                  <a:ext cx="124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22" name="Freihand 221">
                  <a:extLst>
                    <a:ext uri="{FF2B5EF4-FFF2-40B4-BE49-F238E27FC236}">
                      <a16:creationId xmlns:a16="http://schemas.microsoft.com/office/drawing/2014/main" id="{F58473AB-EE47-454E-804F-403538AACE6F}"/>
                    </a:ext>
                  </a:extLst>
                </p14:cNvPr>
                <p14:cNvContentPartPr/>
                <p14:nvPr/>
              </p14:nvContentPartPr>
              <p14:xfrm>
                <a:off x="4271539" y="4189800"/>
                <a:ext cx="79560" cy="221760"/>
              </p14:xfrm>
            </p:contentPart>
          </mc:Choice>
          <mc:Fallback>
            <p:pic>
              <p:nvPicPr>
                <p:cNvPr id="222" name="Freihand 221">
                  <a:extLst>
                    <a:ext uri="{FF2B5EF4-FFF2-40B4-BE49-F238E27FC236}">
                      <a16:creationId xmlns:a16="http://schemas.microsoft.com/office/drawing/2014/main" id="{F58473AB-EE47-454E-804F-403538AACE6F}"/>
                    </a:ext>
                  </a:extLst>
                </p:cNvPr>
                <p:cNvPicPr/>
                <p:nvPr/>
              </p:nvPicPr>
              <p:blipFill>
                <a:blip r:embed="rId655"/>
                <a:stretch>
                  <a:fillRect/>
                </a:stretch>
              </p:blipFill>
              <p:spPr>
                <a:xfrm>
                  <a:off x="4267219" y="4185480"/>
                  <a:ext cx="88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23" name="Freihand 222">
                  <a:extLst>
                    <a:ext uri="{FF2B5EF4-FFF2-40B4-BE49-F238E27FC236}">
                      <a16:creationId xmlns:a16="http://schemas.microsoft.com/office/drawing/2014/main" id="{A343075D-C378-4164-8010-6B0359CB0AB1}"/>
                    </a:ext>
                  </a:extLst>
                </p14:cNvPr>
                <p14:cNvContentPartPr/>
                <p14:nvPr/>
              </p14:nvContentPartPr>
              <p14:xfrm>
                <a:off x="4392859" y="4222560"/>
                <a:ext cx="137880" cy="181080"/>
              </p14:xfrm>
            </p:contentPart>
          </mc:Choice>
          <mc:Fallback>
            <p:pic>
              <p:nvPicPr>
                <p:cNvPr id="223" name="Freihand 222">
                  <a:extLst>
                    <a:ext uri="{FF2B5EF4-FFF2-40B4-BE49-F238E27FC236}">
                      <a16:creationId xmlns:a16="http://schemas.microsoft.com/office/drawing/2014/main" id="{A343075D-C378-4164-8010-6B0359CB0AB1}"/>
                    </a:ext>
                  </a:extLst>
                </p:cNvPr>
                <p:cNvPicPr/>
                <p:nvPr/>
              </p:nvPicPr>
              <p:blipFill>
                <a:blip r:embed="rId657"/>
                <a:stretch>
                  <a:fillRect/>
                </a:stretch>
              </p:blipFill>
              <p:spPr>
                <a:xfrm>
                  <a:off x="4388539" y="4218240"/>
                  <a:ext cx="146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25" name="Freihand 224">
                  <a:extLst>
                    <a:ext uri="{FF2B5EF4-FFF2-40B4-BE49-F238E27FC236}">
                      <a16:creationId xmlns:a16="http://schemas.microsoft.com/office/drawing/2014/main" id="{01A90DED-7BAB-499B-A8C5-0C00B323298D}"/>
                    </a:ext>
                  </a:extLst>
                </p14:cNvPr>
                <p14:cNvContentPartPr/>
                <p14:nvPr/>
              </p14:nvContentPartPr>
              <p14:xfrm>
                <a:off x="4543339" y="4376280"/>
                <a:ext cx="120600" cy="63360"/>
              </p14:xfrm>
            </p:contentPart>
          </mc:Choice>
          <mc:Fallback>
            <p:pic>
              <p:nvPicPr>
                <p:cNvPr id="225" name="Freihand 224">
                  <a:extLst>
                    <a:ext uri="{FF2B5EF4-FFF2-40B4-BE49-F238E27FC236}">
                      <a16:creationId xmlns:a16="http://schemas.microsoft.com/office/drawing/2014/main" id="{01A90DED-7BAB-499B-A8C5-0C00B323298D}"/>
                    </a:ext>
                  </a:extLst>
                </p:cNvPr>
                <p:cNvPicPr/>
                <p:nvPr/>
              </p:nvPicPr>
              <p:blipFill>
                <a:blip r:embed="rId659"/>
                <a:stretch>
                  <a:fillRect/>
                </a:stretch>
              </p:blipFill>
              <p:spPr>
                <a:xfrm>
                  <a:off x="4539019" y="4371960"/>
                  <a:ext cx="12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26" name="Freihand 225">
                  <a:extLst>
                    <a:ext uri="{FF2B5EF4-FFF2-40B4-BE49-F238E27FC236}">
                      <a16:creationId xmlns:a16="http://schemas.microsoft.com/office/drawing/2014/main" id="{259C26A4-AD22-4B09-9222-5EAC9A04DD4E}"/>
                    </a:ext>
                  </a:extLst>
                </p14:cNvPr>
                <p14:cNvContentPartPr/>
                <p14:nvPr/>
              </p14:nvContentPartPr>
              <p14:xfrm>
                <a:off x="4542259" y="4212840"/>
                <a:ext cx="168120" cy="374400"/>
              </p14:xfrm>
            </p:contentPart>
          </mc:Choice>
          <mc:Fallback>
            <p:pic>
              <p:nvPicPr>
                <p:cNvPr id="226" name="Freihand 225">
                  <a:extLst>
                    <a:ext uri="{FF2B5EF4-FFF2-40B4-BE49-F238E27FC236}">
                      <a16:creationId xmlns:a16="http://schemas.microsoft.com/office/drawing/2014/main" id="{259C26A4-AD22-4B09-9222-5EAC9A04DD4E}"/>
                    </a:ext>
                  </a:extLst>
                </p:cNvPr>
                <p:cNvPicPr/>
                <p:nvPr/>
              </p:nvPicPr>
              <p:blipFill>
                <a:blip r:embed="rId661"/>
                <a:stretch>
                  <a:fillRect/>
                </a:stretch>
              </p:blipFill>
              <p:spPr>
                <a:xfrm>
                  <a:off x="4537939" y="4208520"/>
                  <a:ext cx="17676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5" name="Freihand 4">
                  <a:extLst>
                    <a:ext uri="{FF2B5EF4-FFF2-40B4-BE49-F238E27FC236}">
                      <a16:creationId xmlns:a16="http://schemas.microsoft.com/office/drawing/2014/main" id="{1FBA1511-8A45-4B91-9199-C09B930F9C56}"/>
                    </a:ext>
                  </a:extLst>
                </p14:cNvPr>
                <p14:cNvContentPartPr/>
                <p14:nvPr/>
              </p14:nvContentPartPr>
              <p14:xfrm>
                <a:off x="6586699" y="70952"/>
                <a:ext cx="176760" cy="204120"/>
              </p14:xfrm>
            </p:contentPart>
          </mc:Choice>
          <mc:Fallback>
            <p:pic>
              <p:nvPicPr>
                <p:cNvPr id="5" name="Freihand 4">
                  <a:extLst>
                    <a:ext uri="{FF2B5EF4-FFF2-40B4-BE49-F238E27FC236}">
                      <a16:creationId xmlns:a16="http://schemas.microsoft.com/office/drawing/2014/main" id="{1FBA1511-8A45-4B91-9199-C09B930F9C56}"/>
                    </a:ext>
                  </a:extLst>
                </p:cNvPr>
                <p:cNvPicPr/>
                <p:nvPr/>
              </p:nvPicPr>
              <p:blipFill>
                <a:blip r:embed="rId663"/>
                <a:stretch>
                  <a:fillRect/>
                </a:stretch>
              </p:blipFill>
              <p:spPr>
                <a:xfrm>
                  <a:off x="6582379" y="66632"/>
                  <a:ext cx="185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7" name="Freihand 6">
                  <a:extLst>
                    <a:ext uri="{FF2B5EF4-FFF2-40B4-BE49-F238E27FC236}">
                      <a16:creationId xmlns:a16="http://schemas.microsoft.com/office/drawing/2014/main" id="{FB78F4C5-A1CB-49C1-820B-B7EA860ED221}"/>
                    </a:ext>
                  </a:extLst>
                </p14:cNvPr>
                <p14:cNvContentPartPr/>
                <p14:nvPr/>
              </p14:nvContentPartPr>
              <p14:xfrm>
                <a:off x="6705859" y="201992"/>
                <a:ext cx="124920" cy="115920"/>
              </p14:xfrm>
            </p:contentPart>
          </mc:Choice>
          <mc:Fallback>
            <p:pic>
              <p:nvPicPr>
                <p:cNvPr id="7" name="Freihand 6">
                  <a:extLst>
                    <a:ext uri="{FF2B5EF4-FFF2-40B4-BE49-F238E27FC236}">
                      <a16:creationId xmlns:a16="http://schemas.microsoft.com/office/drawing/2014/main" id="{FB78F4C5-A1CB-49C1-820B-B7EA860ED221}"/>
                    </a:ext>
                  </a:extLst>
                </p:cNvPr>
                <p:cNvPicPr/>
                <p:nvPr/>
              </p:nvPicPr>
              <p:blipFill>
                <a:blip r:embed="rId665"/>
                <a:stretch>
                  <a:fillRect/>
                </a:stretch>
              </p:blipFill>
              <p:spPr>
                <a:xfrm>
                  <a:off x="6701539" y="197672"/>
                  <a:ext cx="133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5" name="Freihand 14">
                  <a:extLst>
                    <a:ext uri="{FF2B5EF4-FFF2-40B4-BE49-F238E27FC236}">
                      <a16:creationId xmlns:a16="http://schemas.microsoft.com/office/drawing/2014/main" id="{384F2B44-96FA-4ACB-8E62-5F42E0521652}"/>
                    </a:ext>
                  </a:extLst>
                </p14:cNvPr>
                <p14:cNvContentPartPr/>
                <p14:nvPr/>
              </p14:nvContentPartPr>
              <p14:xfrm>
                <a:off x="6950299" y="102992"/>
                <a:ext cx="172440" cy="18360"/>
              </p14:xfrm>
            </p:contentPart>
          </mc:Choice>
          <mc:Fallback>
            <p:pic>
              <p:nvPicPr>
                <p:cNvPr id="15" name="Freihand 14">
                  <a:extLst>
                    <a:ext uri="{FF2B5EF4-FFF2-40B4-BE49-F238E27FC236}">
                      <a16:creationId xmlns:a16="http://schemas.microsoft.com/office/drawing/2014/main" id="{384F2B44-96FA-4ACB-8E62-5F42E0521652}"/>
                    </a:ext>
                  </a:extLst>
                </p:cNvPr>
                <p:cNvPicPr/>
                <p:nvPr/>
              </p:nvPicPr>
              <p:blipFill>
                <a:blip r:embed="rId667"/>
                <a:stretch>
                  <a:fillRect/>
                </a:stretch>
              </p:blipFill>
              <p:spPr>
                <a:xfrm>
                  <a:off x="6945979" y="98672"/>
                  <a:ext cx="181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7" name="Freihand 16">
                  <a:extLst>
                    <a:ext uri="{FF2B5EF4-FFF2-40B4-BE49-F238E27FC236}">
                      <a16:creationId xmlns:a16="http://schemas.microsoft.com/office/drawing/2014/main" id="{C4C2F36C-B65F-410B-B4C5-5AFB67504234}"/>
                    </a:ext>
                  </a:extLst>
                </p14:cNvPr>
                <p14:cNvContentPartPr/>
                <p14:nvPr/>
              </p14:nvContentPartPr>
              <p14:xfrm>
                <a:off x="6994219" y="142952"/>
                <a:ext cx="134640" cy="18000"/>
              </p14:xfrm>
            </p:contentPart>
          </mc:Choice>
          <mc:Fallback>
            <p:pic>
              <p:nvPicPr>
                <p:cNvPr id="17" name="Freihand 16">
                  <a:extLst>
                    <a:ext uri="{FF2B5EF4-FFF2-40B4-BE49-F238E27FC236}">
                      <a16:creationId xmlns:a16="http://schemas.microsoft.com/office/drawing/2014/main" id="{C4C2F36C-B65F-410B-B4C5-5AFB67504234}"/>
                    </a:ext>
                  </a:extLst>
                </p:cNvPr>
                <p:cNvPicPr/>
                <p:nvPr/>
              </p:nvPicPr>
              <p:blipFill>
                <a:blip r:embed="rId669"/>
                <a:stretch>
                  <a:fillRect/>
                </a:stretch>
              </p:blipFill>
              <p:spPr>
                <a:xfrm>
                  <a:off x="6989899" y="138632"/>
                  <a:ext cx="143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8" name="Freihand 17">
                  <a:extLst>
                    <a:ext uri="{FF2B5EF4-FFF2-40B4-BE49-F238E27FC236}">
                      <a16:creationId xmlns:a16="http://schemas.microsoft.com/office/drawing/2014/main" id="{31DB45A3-993C-446D-9054-DCCBBFE90896}"/>
                    </a:ext>
                  </a:extLst>
                </p14:cNvPr>
                <p14:cNvContentPartPr/>
                <p14:nvPr/>
              </p14:nvContentPartPr>
              <p14:xfrm>
                <a:off x="6764899" y="173552"/>
                <a:ext cx="123120" cy="117720"/>
              </p14:xfrm>
            </p:contentPart>
          </mc:Choice>
          <mc:Fallback>
            <p:pic>
              <p:nvPicPr>
                <p:cNvPr id="18" name="Freihand 17">
                  <a:extLst>
                    <a:ext uri="{FF2B5EF4-FFF2-40B4-BE49-F238E27FC236}">
                      <a16:creationId xmlns:a16="http://schemas.microsoft.com/office/drawing/2014/main" id="{31DB45A3-993C-446D-9054-DCCBBFE90896}"/>
                    </a:ext>
                  </a:extLst>
                </p:cNvPr>
                <p:cNvPicPr/>
                <p:nvPr/>
              </p:nvPicPr>
              <p:blipFill>
                <a:blip r:embed="rId671"/>
                <a:stretch>
                  <a:fillRect/>
                </a:stretch>
              </p:blipFill>
              <p:spPr>
                <a:xfrm>
                  <a:off x="6760579" y="169232"/>
                  <a:ext cx="131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3" name="Freihand 22">
                  <a:extLst>
                    <a:ext uri="{FF2B5EF4-FFF2-40B4-BE49-F238E27FC236}">
                      <a16:creationId xmlns:a16="http://schemas.microsoft.com/office/drawing/2014/main" id="{6C51BD28-F44C-4E26-8119-368FC4A543DE}"/>
                    </a:ext>
                  </a:extLst>
                </p14:cNvPr>
                <p14:cNvContentPartPr/>
                <p14:nvPr/>
              </p14:nvContentPartPr>
              <p14:xfrm>
                <a:off x="7278259" y="51872"/>
                <a:ext cx="147960" cy="194760"/>
              </p14:xfrm>
            </p:contentPart>
          </mc:Choice>
          <mc:Fallback>
            <p:pic>
              <p:nvPicPr>
                <p:cNvPr id="23" name="Freihand 22">
                  <a:extLst>
                    <a:ext uri="{FF2B5EF4-FFF2-40B4-BE49-F238E27FC236}">
                      <a16:creationId xmlns:a16="http://schemas.microsoft.com/office/drawing/2014/main" id="{6C51BD28-F44C-4E26-8119-368FC4A543DE}"/>
                    </a:ext>
                  </a:extLst>
                </p:cNvPr>
                <p:cNvPicPr/>
                <p:nvPr/>
              </p:nvPicPr>
              <p:blipFill>
                <a:blip r:embed="rId673"/>
                <a:stretch>
                  <a:fillRect/>
                </a:stretch>
              </p:blipFill>
              <p:spPr>
                <a:xfrm>
                  <a:off x="7273939" y="47552"/>
                  <a:ext cx="156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4" name="Freihand 23">
                  <a:extLst>
                    <a:ext uri="{FF2B5EF4-FFF2-40B4-BE49-F238E27FC236}">
                      <a16:creationId xmlns:a16="http://schemas.microsoft.com/office/drawing/2014/main" id="{08A258C5-891E-409C-B307-12DE29C4D38E}"/>
                    </a:ext>
                  </a:extLst>
                </p14:cNvPr>
                <p14:cNvContentPartPr/>
                <p14:nvPr/>
              </p14:nvContentPartPr>
              <p14:xfrm>
                <a:off x="7473019" y="186512"/>
                <a:ext cx="76680" cy="60480"/>
              </p14:xfrm>
            </p:contentPart>
          </mc:Choice>
          <mc:Fallback>
            <p:pic>
              <p:nvPicPr>
                <p:cNvPr id="24" name="Freihand 23">
                  <a:extLst>
                    <a:ext uri="{FF2B5EF4-FFF2-40B4-BE49-F238E27FC236}">
                      <a16:creationId xmlns:a16="http://schemas.microsoft.com/office/drawing/2014/main" id="{08A258C5-891E-409C-B307-12DE29C4D38E}"/>
                    </a:ext>
                  </a:extLst>
                </p:cNvPr>
                <p:cNvPicPr/>
                <p:nvPr/>
              </p:nvPicPr>
              <p:blipFill>
                <a:blip r:embed="rId675"/>
                <a:stretch>
                  <a:fillRect/>
                </a:stretch>
              </p:blipFill>
              <p:spPr>
                <a:xfrm>
                  <a:off x="7468699" y="182192"/>
                  <a:ext cx="85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5" name="Freihand 24">
                  <a:extLst>
                    <a:ext uri="{FF2B5EF4-FFF2-40B4-BE49-F238E27FC236}">
                      <a16:creationId xmlns:a16="http://schemas.microsoft.com/office/drawing/2014/main" id="{999542A3-A4DE-447A-AC56-2EB740A44B7C}"/>
                    </a:ext>
                  </a:extLst>
                </p14:cNvPr>
                <p14:cNvContentPartPr/>
                <p14:nvPr/>
              </p14:nvContentPartPr>
              <p14:xfrm>
                <a:off x="7651579" y="121352"/>
                <a:ext cx="15840" cy="92520"/>
              </p14:xfrm>
            </p:contentPart>
          </mc:Choice>
          <mc:Fallback>
            <p:pic>
              <p:nvPicPr>
                <p:cNvPr id="25" name="Freihand 24">
                  <a:extLst>
                    <a:ext uri="{FF2B5EF4-FFF2-40B4-BE49-F238E27FC236}">
                      <a16:creationId xmlns:a16="http://schemas.microsoft.com/office/drawing/2014/main" id="{999542A3-A4DE-447A-AC56-2EB740A44B7C}"/>
                    </a:ext>
                  </a:extLst>
                </p:cNvPr>
                <p:cNvPicPr/>
                <p:nvPr/>
              </p:nvPicPr>
              <p:blipFill>
                <a:blip r:embed="rId677"/>
                <a:stretch>
                  <a:fillRect/>
                </a:stretch>
              </p:blipFill>
              <p:spPr>
                <a:xfrm>
                  <a:off x="7647259" y="117032"/>
                  <a:ext cx="24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6" name="Freihand 25">
                  <a:extLst>
                    <a:ext uri="{FF2B5EF4-FFF2-40B4-BE49-F238E27FC236}">
                      <a16:creationId xmlns:a16="http://schemas.microsoft.com/office/drawing/2014/main" id="{B76744E8-03E4-4C05-90D7-DDFE74B5B432}"/>
                    </a:ext>
                  </a:extLst>
                </p14:cNvPr>
                <p14:cNvContentPartPr/>
                <p14:nvPr/>
              </p14:nvContentPartPr>
              <p14:xfrm>
                <a:off x="7613059" y="86072"/>
                <a:ext cx="244080" cy="92520"/>
              </p14:xfrm>
            </p:contentPart>
          </mc:Choice>
          <mc:Fallback>
            <p:pic>
              <p:nvPicPr>
                <p:cNvPr id="26" name="Freihand 25">
                  <a:extLst>
                    <a:ext uri="{FF2B5EF4-FFF2-40B4-BE49-F238E27FC236}">
                      <a16:creationId xmlns:a16="http://schemas.microsoft.com/office/drawing/2014/main" id="{B76744E8-03E4-4C05-90D7-DDFE74B5B432}"/>
                    </a:ext>
                  </a:extLst>
                </p:cNvPr>
                <p:cNvPicPr/>
                <p:nvPr/>
              </p:nvPicPr>
              <p:blipFill>
                <a:blip r:embed="rId679"/>
                <a:stretch>
                  <a:fillRect/>
                </a:stretch>
              </p:blipFill>
              <p:spPr>
                <a:xfrm>
                  <a:off x="7608739" y="81752"/>
                  <a:ext cx="252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7" name="Freihand 26">
                  <a:extLst>
                    <a:ext uri="{FF2B5EF4-FFF2-40B4-BE49-F238E27FC236}">
                      <a16:creationId xmlns:a16="http://schemas.microsoft.com/office/drawing/2014/main" id="{E67331C8-6A36-40EC-A2D8-6BD9DF704092}"/>
                    </a:ext>
                  </a:extLst>
                </p14:cNvPr>
                <p14:cNvContentPartPr/>
                <p14:nvPr/>
              </p14:nvContentPartPr>
              <p14:xfrm>
                <a:off x="7784059" y="79952"/>
                <a:ext cx="101160" cy="119160"/>
              </p14:xfrm>
            </p:contentPart>
          </mc:Choice>
          <mc:Fallback>
            <p:pic>
              <p:nvPicPr>
                <p:cNvPr id="27" name="Freihand 26">
                  <a:extLst>
                    <a:ext uri="{FF2B5EF4-FFF2-40B4-BE49-F238E27FC236}">
                      <a16:creationId xmlns:a16="http://schemas.microsoft.com/office/drawing/2014/main" id="{E67331C8-6A36-40EC-A2D8-6BD9DF704092}"/>
                    </a:ext>
                  </a:extLst>
                </p:cNvPr>
                <p:cNvPicPr/>
                <p:nvPr/>
              </p:nvPicPr>
              <p:blipFill>
                <a:blip r:embed="rId681"/>
                <a:stretch>
                  <a:fillRect/>
                </a:stretch>
              </p:blipFill>
              <p:spPr>
                <a:xfrm>
                  <a:off x="7779739" y="75632"/>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8" name="Freihand 27">
                  <a:extLst>
                    <a:ext uri="{FF2B5EF4-FFF2-40B4-BE49-F238E27FC236}">
                      <a16:creationId xmlns:a16="http://schemas.microsoft.com/office/drawing/2014/main" id="{3D42C207-180A-4515-AA13-32C8792247F3}"/>
                    </a:ext>
                  </a:extLst>
                </p14:cNvPr>
                <p14:cNvContentPartPr/>
                <p14:nvPr/>
              </p14:nvContentPartPr>
              <p14:xfrm>
                <a:off x="7984219" y="39992"/>
                <a:ext cx="162360" cy="162000"/>
              </p14:xfrm>
            </p:contentPart>
          </mc:Choice>
          <mc:Fallback>
            <p:pic>
              <p:nvPicPr>
                <p:cNvPr id="28" name="Freihand 27">
                  <a:extLst>
                    <a:ext uri="{FF2B5EF4-FFF2-40B4-BE49-F238E27FC236}">
                      <a16:creationId xmlns:a16="http://schemas.microsoft.com/office/drawing/2014/main" id="{3D42C207-180A-4515-AA13-32C8792247F3}"/>
                    </a:ext>
                  </a:extLst>
                </p:cNvPr>
                <p:cNvPicPr/>
                <p:nvPr/>
              </p:nvPicPr>
              <p:blipFill>
                <a:blip r:embed="rId683"/>
                <a:stretch>
                  <a:fillRect/>
                </a:stretch>
              </p:blipFill>
              <p:spPr>
                <a:xfrm>
                  <a:off x="7979899" y="35672"/>
                  <a:ext cx="171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9" name="Freihand 28">
                  <a:extLst>
                    <a:ext uri="{FF2B5EF4-FFF2-40B4-BE49-F238E27FC236}">
                      <a16:creationId xmlns:a16="http://schemas.microsoft.com/office/drawing/2014/main" id="{0C88E0A3-22CC-48B8-B799-C921D4534F69}"/>
                    </a:ext>
                  </a:extLst>
                </p14:cNvPr>
                <p14:cNvContentPartPr/>
                <p14:nvPr/>
              </p14:nvContentPartPr>
              <p14:xfrm>
                <a:off x="8262859" y="90752"/>
                <a:ext cx="183600" cy="101160"/>
              </p14:xfrm>
            </p:contentPart>
          </mc:Choice>
          <mc:Fallback>
            <p:pic>
              <p:nvPicPr>
                <p:cNvPr id="29" name="Freihand 28">
                  <a:extLst>
                    <a:ext uri="{FF2B5EF4-FFF2-40B4-BE49-F238E27FC236}">
                      <a16:creationId xmlns:a16="http://schemas.microsoft.com/office/drawing/2014/main" id="{0C88E0A3-22CC-48B8-B799-C921D4534F69}"/>
                    </a:ext>
                  </a:extLst>
                </p:cNvPr>
                <p:cNvPicPr/>
                <p:nvPr/>
              </p:nvPicPr>
              <p:blipFill>
                <a:blip r:embed="rId685"/>
                <a:stretch>
                  <a:fillRect/>
                </a:stretch>
              </p:blipFill>
              <p:spPr>
                <a:xfrm>
                  <a:off x="8258539" y="86432"/>
                  <a:ext cx="192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0" name="Freihand 29">
                  <a:extLst>
                    <a:ext uri="{FF2B5EF4-FFF2-40B4-BE49-F238E27FC236}">
                      <a16:creationId xmlns:a16="http://schemas.microsoft.com/office/drawing/2014/main" id="{817511F4-F0C3-4369-A0B3-24CA0D952E95}"/>
                    </a:ext>
                  </a:extLst>
                </p14:cNvPr>
                <p14:cNvContentPartPr/>
                <p14:nvPr/>
              </p14:nvContentPartPr>
              <p14:xfrm>
                <a:off x="8545459" y="52592"/>
                <a:ext cx="168840" cy="191520"/>
              </p14:xfrm>
            </p:contentPart>
          </mc:Choice>
          <mc:Fallback>
            <p:pic>
              <p:nvPicPr>
                <p:cNvPr id="30" name="Freihand 29">
                  <a:extLst>
                    <a:ext uri="{FF2B5EF4-FFF2-40B4-BE49-F238E27FC236}">
                      <a16:creationId xmlns:a16="http://schemas.microsoft.com/office/drawing/2014/main" id="{817511F4-F0C3-4369-A0B3-24CA0D952E95}"/>
                    </a:ext>
                  </a:extLst>
                </p:cNvPr>
                <p:cNvPicPr/>
                <p:nvPr/>
              </p:nvPicPr>
              <p:blipFill>
                <a:blip r:embed="rId687"/>
                <a:stretch>
                  <a:fillRect/>
                </a:stretch>
              </p:blipFill>
              <p:spPr>
                <a:xfrm>
                  <a:off x="8541139" y="48272"/>
                  <a:ext cx="177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1" name="Freihand 30">
                  <a:extLst>
                    <a:ext uri="{FF2B5EF4-FFF2-40B4-BE49-F238E27FC236}">
                      <a16:creationId xmlns:a16="http://schemas.microsoft.com/office/drawing/2014/main" id="{A398E619-3DC8-45B1-A52E-509F7A4DFEA3}"/>
                    </a:ext>
                  </a:extLst>
                </p14:cNvPr>
                <p14:cNvContentPartPr/>
                <p14:nvPr/>
              </p14:nvContentPartPr>
              <p14:xfrm>
                <a:off x="8714299" y="176792"/>
                <a:ext cx="123840" cy="126360"/>
              </p14:xfrm>
            </p:contentPart>
          </mc:Choice>
          <mc:Fallback>
            <p:pic>
              <p:nvPicPr>
                <p:cNvPr id="31" name="Freihand 30">
                  <a:extLst>
                    <a:ext uri="{FF2B5EF4-FFF2-40B4-BE49-F238E27FC236}">
                      <a16:creationId xmlns:a16="http://schemas.microsoft.com/office/drawing/2014/main" id="{A398E619-3DC8-45B1-A52E-509F7A4DFEA3}"/>
                    </a:ext>
                  </a:extLst>
                </p:cNvPr>
                <p:cNvPicPr/>
                <p:nvPr/>
              </p:nvPicPr>
              <p:blipFill>
                <a:blip r:embed="rId689"/>
                <a:stretch>
                  <a:fillRect/>
                </a:stretch>
              </p:blipFill>
              <p:spPr>
                <a:xfrm>
                  <a:off x="8709979" y="172472"/>
                  <a:ext cx="132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 name="Freihand 40">
                  <a:extLst>
                    <a:ext uri="{FF2B5EF4-FFF2-40B4-BE49-F238E27FC236}">
                      <a16:creationId xmlns:a16="http://schemas.microsoft.com/office/drawing/2014/main" id="{D57D3EF7-F891-4F26-8944-BA83A409BC55}"/>
                    </a:ext>
                  </a:extLst>
                </p14:cNvPr>
                <p14:cNvContentPartPr/>
                <p14:nvPr/>
              </p14:nvContentPartPr>
              <p14:xfrm>
                <a:off x="7072699" y="420512"/>
                <a:ext cx="7560" cy="114480"/>
              </p14:xfrm>
            </p:contentPart>
          </mc:Choice>
          <mc:Fallback>
            <p:pic>
              <p:nvPicPr>
                <p:cNvPr id="41" name="Freihand 40">
                  <a:extLst>
                    <a:ext uri="{FF2B5EF4-FFF2-40B4-BE49-F238E27FC236}">
                      <a16:creationId xmlns:a16="http://schemas.microsoft.com/office/drawing/2014/main" id="{D57D3EF7-F891-4F26-8944-BA83A409BC55}"/>
                    </a:ext>
                  </a:extLst>
                </p:cNvPr>
                <p:cNvPicPr/>
                <p:nvPr/>
              </p:nvPicPr>
              <p:blipFill>
                <a:blip r:embed="rId691"/>
                <a:stretch>
                  <a:fillRect/>
                </a:stretch>
              </p:blipFill>
              <p:spPr>
                <a:xfrm>
                  <a:off x="7068379" y="416192"/>
                  <a:ext cx="16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 name="Freihand 42">
                  <a:extLst>
                    <a:ext uri="{FF2B5EF4-FFF2-40B4-BE49-F238E27FC236}">
                      <a16:creationId xmlns:a16="http://schemas.microsoft.com/office/drawing/2014/main" id="{63D5CBF4-C5CD-481F-AEA8-D738DB23EA1B}"/>
                    </a:ext>
                  </a:extLst>
                </p14:cNvPr>
                <p14:cNvContentPartPr/>
                <p14:nvPr/>
              </p14:nvContentPartPr>
              <p14:xfrm>
                <a:off x="7021219" y="457232"/>
                <a:ext cx="126360" cy="27000"/>
              </p14:xfrm>
            </p:contentPart>
          </mc:Choice>
          <mc:Fallback>
            <p:pic>
              <p:nvPicPr>
                <p:cNvPr id="43" name="Freihand 42">
                  <a:extLst>
                    <a:ext uri="{FF2B5EF4-FFF2-40B4-BE49-F238E27FC236}">
                      <a16:creationId xmlns:a16="http://schemas.microsoft.com/office/drawing/2014/main" id="{63D5CBF4-C5CD-481F-AEA8-D738DB23EA1B}"/>
                    </a:ext>
                  </a:extLst>
                </p:cNvPr>
                <p:cNvPicPr/>
                <p:nvPr/>
              </p:nvPicPr>
              <p:blipFill>
                <a:blip r:embed="rId693"/>
                <a:stretch>
                  <a:fillRect/>
                </a:stretch>
              </p:blipFill>
              <p:spPr>
                <a:xfrm>
                  <a:off x="7016899" y="452912"/>
                  <a:ext cx="135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4" name="Freihand 43">
                  <a:extLst>
                    <a:ext uri="{FF2B5EF4-FFF2-40B4-BE49-F238E27FC236}">
                      <a16:creationId xmlns:a16="http://schemas.microsoft.com/office/drawing/2014/main" id="{1D93E4B9-F274-4969-B513-D41CAF9CFD5A}"/>
                    </a:ext>
                  </a:extLst>
                </p14:cNvPr>
                <p14:cNvContentPartPr/>
                <p14:nvPr/>
              </p14:nvContentPartPr>
              <p14:xfrm>
                <a:off x="7214539" y="383792"/>
                <a:ext cx="71640" cy="108000"/>
              </p14:xfrm>
            </p:contentPart>
          </mc:Choice>
          <mc:Fallback>
            <p:pic>
              <p:nvPicPr>
                <p:cNvPr id="44" name="Freihand 43">
                  <a:extLst>
                    <a:ext uri="{FF2B5EF4-FFF2-40B4-BE49-F238E27FC236}">
                      <a16:creationId xmlns:a16="http://schemas.microsoft.com/office/drawing/2014/main" id="{1D93E4B9-F274-4969-B513-D41CAF9CFD5A}"/>
                    </a:ext>
                  </a:extLst>
                </p:cNvPr>
                <p:cNvPicPr/>
                <p:nvPr/>
              </p:nvPicPr>
              <p:blipFill>
                <a:blip r:embed="rId695"/>
                <a:stretch>
                  <a:fillRect/>
                </a:stretch>
              </p:blipFill>
              <p:spPr>
                <a:xfrm>
                  <a:off x="7210219" y="379472"/>
                  <a:ext cx="80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 name="Freihand 44">
                  <a:extLst>
                    <a:ext uri="{FF2B5EF4-FFF2-40B4-BE49-F238E27FC236}">
                      <a16:creationId xmlns:a16="http://schemas.microsoft.com/office/drawing/2014/main" id="{63064B1A-3F00-4EBF-AD81-F657D9CACE3F}"/>
                    </a:ext>
                  </a:extLst>
                </p14:cNvPr>
                <p14:cNvContentPartPr/>
                <p14:nvPr/>
              </p14:nvContentPartPr>
              <p14:xfrm>
                <a:off x="7218499" y="455432"/>
                <a:ext cx="114120" cy="24120"/>
              </p14:xfrm>
            </p:contentPart>
          </mc:Choice>
          <mc:Fallback>
            <p:pic>
              <p:nvPicPr>
                <p:cNvPr id="45" name="Freihand 44">
                  <a:extLst>
                    <a:ext uri="{FF2B5EF4-FFF2-40B4-BE49-F238E27FC236}">
                      <a16:creationId xmlns:a16="http://schemas.microsoft.com/office/drawing/2014/main" id="{63064B1A-3F00-4EBF-AD81-F657D9CACE3F}"/>
                    </a:ext>
                  </a:extLst>
                </p:cNvPr>
                <p:cNvPicPr/>
                <p:nvPr/>
              </p:nvPicPr>
              <p:blipFill>
                <a:blip r:embed="rId697"/>
                <a:stretch>
                  <a:fillRect/>
                </a:stretch>
              </p:blipFill>
              <p:spPr>
                <a:xfrm>
                  <a:off x="7214179" y="451112"/>
                  <a:ext cx="122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6" name="Freihand 45">
                  <a:extLst>
                    <a:ext uri="{FF2B5EF4-FFF2-40B4-BE49-F238E27FC236}">
                      <a16:creationId xmlns:a16="http://schemas.microsoft.com/office/drawing/2014/main" id="{7C2F3768-EB39-4F97-BBCD-870693684F83}"/>
                    </a:ext>
                  </a:extLst>
                </p14:cNvPr>
                <p14:cNvContentPartPr/>
                <p14:nvPr/>
              </p14:nvContentPartPr>
              <p14:xfrm>
                <a:off x="7340899" y="395312"/>
                <a:ext cx="131040" cy="127080"/>
              </p14:xfrm>
            </p:contentPart>
          </mc:Choice>
          <mc:Fallback>
            <p:pic>
              <p:nvPicPr>
                <p:cNvPr id="46" name="Freihand 45">
                  <a:extLst>
                    <a:ext uri="{FF2B5EF4-FFF2-40B4-BE49-F238E27FC236}">
                      <a16:creationId xmlns:a16="http://schemas.microsoft.com/office/drawing/2014/main" id="{7C2F3768-EB39-4F97-BBCD-870693684F83}"/>
                    </a:ext>
                  </a:extLst>
                </p:cNvPr>
                <p:cNvPicPr/>
                <p:nvPr/>
              </p:nvPicPr>
              <p:blipFill>
                <a:blip r:embed="rId699"/>
                <a:stretch>
                  <a:fillRect/>
                </a:stretch>
              </p:blipFill>
              <p:spPr>
                <a:xfrm>
                  <a:off x="7336579" y="390992"/>
                  <a:ext cx="139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7" name="Freihand 46">
                  <a:extLst>
                    <a:ext uri="{FF2B5EF4-FFF2-40B4-BE49-F238E27FC236}">
                      <a16:creationId xmlns:a16="http://schemas.microsoft.com/office/drawing/2014/main" id="{E4921DE5-522B-4CBD-9952-276BAC30A8EB}"/>
                    </a:ext>
                  </a:extLst>
                </p14:cNvPr>
                <p14:cNvContentPartPr/>
                <p14:nvPr/>
              </p14:nvContentPartPr>
              <p14:xfrm>
                <a:off x="7667419" y="389912"/>
                <a:ext cx="309960" cy="97200"/>
              </p14:xfrm>
            </p:contentPart>
          </mc:Choice>
          <mc:Fallback>
            <p:pic>
              <p:nvPicPr>
                <p:cNvPr id="47" name="Freihand 46">
                  <a:extLst>
                    <a:ext uri="{FF2B5EF4-FFF2-40B4-BE49-F238E27FC236}">
                      <a16:creationId xmlns:a16="http://schemas.microsoft.com/office/drawing/2014/main" id="{E4921DE5-522B-4CBD-9952-276BAC30A8EB}"/>
                    </a:ext>
                  </a:extLst>
                </p:cNvPr>
                <p:cNvPicPr/>
                <p:nvPr/>
              </p:nvPicPr>
              <p:blipFill>
                <a:blip r:embed="rId701"/>
                <a:stretch>
                  <a:fillRect/>
                </a:stretch>
              </p:blipFill>
              <p:spPr>
                <a:xfrm>
                  <a:off x="7663099" y="385592"/>
                  <a:ext cx="318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8" name="Freihand 47">
                  <a:extLst>
                    <a:ext uri="{FF2B5EF4-FFF2-40B4-BE49-F238E27FC236}">
                      <a16:creationId xmlns:a16="http://schemas.microsoft.com/office/drawing/2014/main" id="{7BD524AE-6645-4760-BBED-97BE8BC355B0}"/>
                    </a:ext>
                  </a:extLst>
                </p14:cNvPr>
                <p14:cNvContentPartPr/>
                <p14:nvPr/>
              </p14:nvContentPartPr>
              <p14:xfrm>
                <a:off x="7970539" y="377312"/>
                <a:ext cx="86400" cy="87480"/>
              </p14:xfrm>
            </p:contentPart>
          </mc:Choice>
          <mc:Fallback>
            <p:pic>
              <p:nvPicPr>
                <p:cNvPr id="48" name="Freihand 47">
                  <a:extLst>
                    <a:ext uri="{FF2B5EF4-FFF2-40B4-BE49-F238E27FC236}">
                      <a16:creationId xmlns:a16="http://schemas.microsoft.com/office/drawing/2014/main" id="{7BD524AE-6645-4760-BBED-97BE8BC355B0}"/>
                    </a:ext>
                  </a:extLst>
                </p:cNvPr>
                <p:cNvPicPr/>
                <p:nvPr/>
              </p:nvPicPr>
              <p:blipFill>
                <a:blip r:embed="rId703"/>
                <a:stretch>
                  <a:fillRect/>
                </a:stretch>
              </p:blipFill>
              <p:spPr>
                <a:xfrm>
                  <a:off x="7966219" y="372992"/>
                  <a:ext cx="95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9" name="Freihand 48">
                  <a:extLst>
                    <a:ext uri="{FF2B5EF4-FFF2-40B4-BE49-F238E27FC236}">
                      <a16:creationId xmlns:a16="http://schemas.microsoft.com/office/drawing/2014/main" id="{ADB183C5-4C0B-4D38-997B-0D99FAEA18F4}"/>
                    </a:ext>
                  </a:extLst>
                </p14:cNvPr>
                <p14:cNvContentPartPr/>
                <p14:nvPr/>
              </p14:nvContentPartPr>
              <p14:xfrm>
                <a:off x="8086459" y="315392"/>
                <a:ext cx="133560" cy="135000"/>
              </p14:xfrm>
            </p:contentPart>
          </mc:Choice>
          <mc:Fallback>
            <p:pic>
              <p:nvPicPr>
                <p:cNvPr id="49" name="Freihand 48">
                  <a:extLst>
                    <a:ext uri="{FF2B5EF4-FFF2-40B4-BE49-F238E27FC236}">
                      <a16:creationId xmlns:a16="http://schemas.microsoft.com/office/drawing/2014/main" id="{ADB183C5-4C0B-4D38-997B-0D99FAEA18F4}"/>
                    </a:ext>
                  </a:extLst>
                </p:cNvPr>
                <p:cNvPicPr/>
                <p:nvPr/>
              </p:nvPicPr>
              <p:blipFill>
                <a:blip r:embed="rId705"/>
                <a:stretch>
                  <a:fillRect/>
                </a:stretch>
              </p:blipFill>
              <p:spPr>
                <a:xfrm>
                  <a:off x="8082139" y="311072"/>
                  <a:ext cx="14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0" name="Freihand 49">
                  <a:extLst>
                    <a:ext uri="{FF2B5EF4-FFF2-40B4-BE49-F238E27FC236}">
                      <a16:creationId xmlns:a16="http://schemas.microsoft.com/office/drawing/2014/main" id="{1D47CEC1-CA50-4262-9CC7-66B2956E7FE9}"/>
                    </a:ext>
                  </a:extLst>
                </p14:cNvPr>
                <p14:cNvContentPartPr/>
                <p14:nvPr/>
              </p14:nvContentPartPr>
              <p14:xfrm>
                <a:off x="8257819" y="384152"/>
                <a:ext cx="20160" cy="61920"/>
              </p14:xfrm>
            </p:contentPart>
          </mc:Choice>
          <mc:Fallback>
            <p:pic>
              <p:nvPicPr>
                <p:cNvPr id="50" name="Freihand 49">
                  <a:extLst>
                    <a:ext uri="{FF2B5EF4-FFF2-40B4-BE49-F238E27FC236}">
                      <a16:creationId xmlns:a16="http://schemas.microsoft.com/office/drawing/2014/main" id="{1D47CEC1-CA50-4262-9CC7-66B2956E7FE9}"/>
                    </a:ext>
                  </a:extLst>
                </p:cNvPr>
                <p:cNvPicPr/>
                <p:nvPr/>
              </p:nvPicPr>
              <p:blipFill>
                <a:blip r:embed="rId707"/>
                <a:stretch>
                  <a:fillRect/>
                </a:stretch>
              </p:blipFill>
              <p:spPr>
                <a:xfrm>
                  <a:off x="8253499" y="379832"/>
                  <a:ext cx="28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1" name="Freihand 50">
                  <a:extLst>
                    <a:ext uri="{FF2B5EF4-FFF2-40B4-BE49-F238E27FC236}">
                      <a16:creationId xmlns:a16="http://schemas.microsoft.com/office/drawing/2014/main" id="{9E88FD79-0776-4C52-93B8-F192C3F5F5DE}"/>
                    </a:ext>
                  </a:extLst>
                </p14:cNvPr>
                <p14:cNvContentPartPr/>
                <p14:nvPr/>
              </p14:nvContentPartPr>
              <p14:xfrm>
                <a:off x="8303539" y="374792"/>
                <a:ext cx="125280" cy="66600"/>
              </p14:xfrm>
            </p:contentPart>
          </mc:Choice>
          <mc:Fallback>
            <p:pic>
              <p:nvPicPr>
                <p:cNvPr id="51" name="Freihand 50">
                  <a:extLst>
                    <a:ext uri="{FF2B5EF4-FFF2-40B4-BE49-F238E27FC236}">
                      <a16:creationId xmlns:a16="http://schemas.microsoft.com/office/drawing/2014/main" id="{9E88FD79-0776-4C52-93B8-F192C3F5F5DE}"/>
                    </a:ext>
                  </a:extLst>
                </p:cNvPr>
                <p:cNvPicPr/>
                <p:nvPr/>
              </p:nvPicPr>
              <p:blipFill>
                <a:blip r:embed="rId709"/>
                <a:stretch>
                  <a:fillRect/>
                </a:stretch>
              </p:blipFill>
              <p:spPr>
                <a:xfrm>
                  <a:off x="8299219" y="370472"/>
                  <a:ext cx="133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2" name="Freihand 51">
                  <a:extLst>
                    <a:ext uri="{FF2B5EF4-FFF2-40B4-BE49-F238E27FC236}">
                      <a16:creationId xmlns:a16="http://schemas.microsoft.com/office/drawing/2014/main" id="{6CEF64A8-56B2-40A5-B654-111D22B3B568}"/>
                    </a:ext>
                  </a:extLst>
                </p14:cNvPr>
                <p14:cNvContentPartPr/>
                <p14:nvPr/>
              </p14:nvContentPartPr>
              <p14:xfrm>
                <a:off x="8347099" y="263912"/>
                <a:ext cx="38880" cy="27720"/>
              </p14:xfrm>
            </p:contentPart>
          </mc:Choice>
          <mc:Fallback>
            <p:pic>
              <p:nvPicPr>
                <p:cNvPr id="52" name="Freihand 51">
                  <a:extLst>
                    <a:ext uri="{FF2B5EF4-FFF2-40B4-BE49-F238E27FC236}">
                      <a16:creationId xmlns:a16="http://schemas.microsoft.com/office/drawing/2014/main" id="{6CEF64A8-56B2-40A5-B654-111D22B3B568}"/>
                    </a:ext>
                  </a:extLst>
                </p:cNvPr>
                <p:cNvPicPr/>
                <p:nvPr/>
              </p:nvPicPr>
              <p:blipFill>
                <a:blip r:embed="rId711"/>
                <a:stretch>
                  <a:fillRect/>
                </a:stretch>
              </p:blipFill>
              <p:spPr>
                <a:xfrm>
                  <a:off x="8342779" y="259592"/>
                  <a:ext cx="47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3" name="Freihand 52">
                  <a:extLst>
                    <a:ext uri="{FF2B5EF4-FFF2-40B4-BE49-F238E27FC236}">
                      <a16:creationId xmlns:a16="http://schemas.microsoft.com/office/drawing/2014/main" id="{4E234D10-7BAE-4DAC-8C84-3059913059C8}"/>
                    </a:ext>
                  </a:extLst>
                </p14:cNvPr>
                <p14:cNvContentPartPr/>
                <p14:nvPr/>
              </p14:nvContentPartPr>
              <p14:xfrm>
                <a:off x="8436379" y="279752"/>
                <a:ext cx="158040" cy="149400"/>
              </p14:xfrm>
            </p:contentPart>
          </mc:Choice>
          <mc:Fallback>
            <p:pic>
              <p:nvPicPr>
                <p:cNvPr id="53" name="Freihand 52">
                  <a:extLst>
                    <a:ext uri="{FF2B5EF4-FFF2-40B4-BE49-F238E27FC236}">
                      <a16:creationId xmlns:a16="http://schemas.microsoft.com/office/drawing/2014/main" id="{4E234D10-7BAE-4DAC-8C84-3059913059C8}"/>
                    </a:ext>
                  </a:extLst>
                </p:cNvPr>
                <p:cNvPicPr/>
                <p:nvPr/>
              </p:nvPicPr>
              <p:blipFill>
                <a:blip r:embed="rId713"/>
                <a:stretch>
                  <a:fillRect/>
                </a:stretch>
              </p:blipFill>
              <p:spPr>
                <a:xfrm>
                  <a:off x="8432059" y="275432"/>
                  <a:ext cx="166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4" name="Freihand 53">
                  <a:extLst>
                    <a:ext uri="{FF2B5EF4-FFF2-40B4-BE49-F238E27FC236}">
                      <a16:creationId xmlns:a16="http://schemas.microsoft.com/office/drawing/2014/main" id="{3A5E0331-865A-4A23-A2C8-22AA2A718DBA}"/>
                    </a:ext>
                  </a:extLst>
                </p14:cNvPr>
                <p14:cNvContentPartPr/>
                <p14:nvPr/>
              </p14:nvContentPartPr>
              <p14:xfrm>
                <a:off x="8523859" y="344192"/>
                <a:ext cx="93600" cy="20880"/>
              </p14:xfrm>
            </p:contentPart>
          </mc:Choice>
          <mc:Fallback>
            <p:pic>
              <p:nvPicPr>
                <p:cNvPr id="54" name="Freihand 53">
                  <a:extLst>
                    <a:ext uri="{FF2B5EF4-FFF2-40B4-BE49-F238E27FC236}">
                      <a16:creationId xmlns:a16="http://schemas.microsoft.com/office/drawing/2014/main" id="{3A5E0331-865A-4A23-A2C8-22AA2A718DBA}"/>
                    </a:ext>
                  </a:extLst>
                </p:cNvPr>
                <p:cNvPicPr/>
                <p:nvPr/>
              </p:nvPicPr>
              <p:blipFill>
                <a:blip r:embed="rId715"/>
                <a:stretch>
                  <a:fillRect/>
                </a:stretch>
              </p:blipFill>
              <p:spPr>
                <a:xfrm>
                  <a:off x="8519539" y="339872"/>
                  <a:ext cx="102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5" name="Freihand 54">
                  <a:extLst>
                    <a:ext uri="{FF2B5EF4-FFF2-40B4-BE49-F238E27FC236}">
                      <a16:creationId xmlns:a16="http://schemas.microsoft.com/office/drawing/2014/main" id="{98ED9443-A9F5-4C3F-9683-B9FDFC24945A}"/>
                    </a:ext>
                  </a:extLst>
                </p14:cNvPr>
                <p14:cNvContentPartPr/>
                <p14:nvPr/>
              </p14:nvContentPartPr>
              <p14:xfrm>
                <a:off x="8946139" y="290552"/>
                <a:ext cx="8640" cy="141840"/>
              </p14:xfrm>
            </p:contentPart>
          </mc:Choice>
          <mc:Fallback>
            <p:pic>
              <p:nvPicPr>
                <p:cNvPr id="55" name="Freihand 54">
                  <a:extLst>
                    <a:ext uri="{FF2B5EF4-FFF2-40B4-BE49-F238E27FC236}">
                      <a16:creationId xmlns:a16="http://schemas.microsoft.com/office/drawing/2014/main" id="{98ED9443-A9F5-4C3F-9683-B9FDFC24945A}"/>
                    </a:ext>
                  </a:extLst>
                </p:cNvPr>
                <p:cNvPicPr/>
                <p:nvPr/>
              </p:nvPicPr>
              <p:blipFill>
                <a:blip r:embed="rId717"/>
                <a:stretch>
                  <a:fillRect/>
                </a:stretch>
              </p:blipFill>
              <p:spPr>
                <a:xfrm>
                  <a:off x="8941819" y="286232"/>
                  <a:ext cx="1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6" name="Freihand 55">
                  <a:extLst>
                    <a:ext uri="{FF2B5EF4-FFF2-40B4-BE49-F238E27FC236}">
                      <a16:creationId xmlns:a16="http://schemas.microsoft.com/office/drawing/2014/main" id="{C55470FA-7D69-4330-8ABB-67957BF8FC8F}"/>
                    </a:ext>
                  </a:extLst>
                </p14:cNvPr>
                <p14:cNvContentPartPr/>
                <p14:nvPr/>
              </p14:nvContentPartPr>
              <p14:xfrm>
                <a:off x="8833099" y="246992"/>
                <a:ext cx="208440" cy="185400"/>
              </p14:xfrm>
            </p:contentPart>
          </mc:Choice>
          <mc:Fallback>
            <p:pic>
              <p:nvPicPr>
                <p:cNvPr id="56" name="Freihand 55">
                  <a:extLst>
                    <a:ext uri="{FF2B5EF4-FFF2-40B4-BE49-F238E27FC236}">
                      <a16:creationId xmlns:a16="http://schemas.microsoft.com/office/drawing/2014/main" id="{C55470FA-7D69-4330-8ABB-67957BF8FC8F}"/>
                    </a:ext>
                  </a:extLst>
                </p:cNvPr>
                <p:cNvPicPr/>
                <p:nvPr/>
              </p:nvPicPr>
              <p:blipFill>
                <a:blip r:embed="rId719"/>
                <a:stretch>
                  <a:fillRect/>
                </a:stretch>
              </p:blipFill>
              <p:spPr>
                <a:xfrm>
                  <a:off x="8828779" y="242672"/>
                  <a:ext cx="217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7" name="Freihand 56">
                  <a:extLst>
                    <a:ext uri="{FF2B5EF4-FFF2-40B4-BE49-F238E27FC236}">
                      <a16:creationId xmlns:a16="http://schemas.microsoft.com/office/drawing/2014/main" id="{9F4745DC-64DB-40D8-9864-C458AE9ECAE0}"/>
                    </a:ext>
                  </a:extLst>
                </p14:cNvPr>
                <p14:cNvContentPartPr/>
                <p14:nvPr/>
              </p14:nvContentPartPr>
              <p14:xfrm>
                <a:off x="9071059" y="231512"/>
                <a:ext cx="121680" cy="168480"/>
              </p14:xfrm>
            </p:contentPart>
          </mc:Choice>
          <mc:Fallback>
            <p:pic>
              <p:nvPicPr>
                <p:cNvPr id="57" name="Freihand 56">
                  <a:extLst>
                    <a:ext uri="{FF2B5EF4-FFF2-40B4-BE49-F238E27FC236}">
                      <a16:creationId xmlns:a16="http://schemas.microsoft.com/office/drawing/2014/main" id="{9F4745DC-64DB-40D8-9864-C458AE9ECAE0}"/>
                    </a:ext>
                  </a:extLst>
                </p:cNvPr>
                <p:cNvPicPr/>
                <p:nvPr/>
              </p:nvPicPr>
              <p:blipFill>
                <a:blip r:embed="rId721"/>
                <a:stretch>
                  <a:fillRect/>
                </a:stretch>
              </p:blipFill>
              <p:spPr>
                <a:xfrm>
                  <a:off x="9066739" y="227192"/>
                  <a:ext cx="130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8" name="Freihand 57">
                  <a:extLst>
                    <a:ext uri="{FF2B5EF4-FFF2-40B4-BE49-F238E27FC236}">
                      <a16:creationId xmlns:a16="http://schemas.microsoft.com/office/drawing/2014/main" id="{482E6800-BFC8-48D5-B835-E2E3441735D0}"/>
                    </a:ext>
                  </a:extLst>
                </p14:cNvPr>
                <p14:cNvContentPartPr/>
                <p14:nvPr/>
              </p14:nvContentPartPr>
              <p14:xfrm>
                <a:off x="9369139" y="339512"/>
                <a:ext cx="157320" cy="58320"/>
              </p14:xfrm>
            </p:contentPart>
          </mc:Choice>
          <mc:Fallback>
            <p:pic>
              <p:nvPicPr>
                <p:cNvPr id="58" name="Freihand 57">
                  <a:extLst>
                    <a:ext uri="{FF2B5EF4-FFF2-40B4-BE49-F238E27FC236}">
                      <a16:creationId xmlns:a16="http://schemas.microsoft.com/office/drawing/2014/main" id="{482E6800-BFC8-48D5-B835-E2E3441735D0}"/>
                    </a:ext>
                  </a:extLst>
                </p:cNvPr>
                <p:cNvPicPr/>
                <p:nvPr/>
              </p:nvPicPr>
              <p:blipFill>
                <a:blip r:embed="rId723"/>
                <a:stretch>
                  <a:fillRect/>
                </a:stretch>
              </p:blipFill>
              <p:spPr>
                <a:xfrm>
                  <a:off x="9364819" y="335192"/>
                  <a:ext cx="165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9" name="Freihand 58">
                  <a:extLst>
                    <a:ext uri="{FF2B5EF4-FFF2-40B4-BE49-F238E27FC236}">
                      <a16:creationId xmlns:a16="http://schemas.microsoft.com/office/drawing/2014/main" id="{36627000-B103-4B40-9416-6C7A272BE942}"/>
                    </a:ext>
                  </a:extLst>
                </p14:cNvPr>
                <p14:cNvContentPartPr/>
                <p14:nvPr/>
              </p14:nvContentPartPr>
              <p14:xfrm>
                <a:off x="9522499" y="325832"/>
                <a:ext cx="119520" cy="72000"/>
              </p14:xfrm>
            </p:contentPart>
          </mc:Choice>
          <mc:Fallback>
            <p:pic>
              <p:nvPicPr>
                <p:cNvPr id="59" name="Freihand 58">
                  <a:extLst>
                    <a:ext uri="{FF2B5EF4-FFF2-40B4-BE49-F238E27FC236}">
                      <a16:creationId xmlns:a16="http://schemas.microsoft.com/office/drawing/2014/main" id="{36627000-B103-4B40-9416-6C7A272BE942}"/>
                    </a:ext>
                  </a:extLst>
                </p:cNvPr>
                <p:cNvPicPr/>
                <p:nvPr/>
              </p:nvPicPr>
              <p:blipFill>
                <a:blip r:embed="rId725"/>
                <a:stretch>
                  <a:fillRect/>
                </a:stretch>
              </p:blipFill>
              <p:spPr>
                <a:xfrm>
                  <a:off x="9518179" y="321512"/>
                  <a:ext cx="128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60" name="Freihand 59">
                  <a:extLst>
                    <a:ext uri="{FF2B5EF4-FFF2-40B4-BE49-F238E27FC236}">
                      <a16:creationId xmlns:a16="http://schemas.microsoft.com/office/drawing/2014/main" id="{E368C18B-3233-4EBB-A5ED-03E02745FCD7}"/>
                    </a:ext>
                  </a:extLst>
                </p14:cNvPr>
                <p14:cNvContentPartPr/>
                <p14:nvPr/>
              </p14:nvContentPartPr>
              <p14:xfrm>
                <a:off x="9662899" y="250952"/>
                <a:ext cx="139680" cy="141120"/>
              </p14:xfrm>
            </p:contentPart>
          </mc:Choice>
          <mc:Fallback>
            <p:pic>
              <p:nvPicPr>
                <p:cNvPr id="60" name="Freihand 59">
                  <a:extLst>
                    <a:ext uri="{FF2B5EF4-FFF2-40B4-BE49-F238E27FC236}">
                      <a16:creationId xmlns:a16="http://schemas.microsoft.com/office/drawing/2014/main" id="{E368C18B-3233-4EBB-A5ED-03E02745FCD7}"/>
                    </a:ext>
                  </a:extLst>
                </p:cNvPr>
                <p:cNvPicPr/>
                <p:nvPr/>
              </p:nvPicPr>
              <p:blipFill>
                <a:blip r:embed="rId727"/>
                <a:stretch>
                  <a:fillRect/>
                </a:stretch>
              </p:blipFill>
              <p:spPr>
                <a:xfrm>
                  <a:off x="9658579" y="246632"/>
                  <a:ext cx="148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61" name="Freihand 60">
                  <a:extLst>
                    <a:ext uri="{FF2B5EF4-FFF2-40B4-BE49-F238E27FC236}">
                      <a16:creationId xmlns:a16="http://schemas.microsoft.com/office/drawing/2014/main" id="{DF93733C-20CA-4DF7-8810-DEFF7820090A}"/>
                    </a:ext>
                  </a:extLst>
                </p14:cNvPr>
                <p14:cNvContentPartPr/>
                <p14:nvPr/>
              </p14:nvContentPartPr>
              <p14:xfrm>
                <a:off x="10006699" y="317912"/>
                <a:ext cx="154080" cy="96120"/>
              </p14:xfrm>
            </p:contentPart>
          </mc:Choice>
          <mc:Fallback>
            <p:pic>
              <p:nvPicPr>
                <p:cNvPr id="61" name="Freihand 60">
                  <a:extLst>
                    <a:ext uri="{FF2B5EF4-FFF2-40B4-BE49-F238E27FC236}">
                      <a16:creationId xmlns:a16="http://schemas.microsoft.com/office/drawing/2014/main" id="{DF93733C-20CA-4DF7-8810-DEFF7820090A}"/>
                    </a:ext>
                  </a:extLst>
                </p:cNvPr>
                <p:cNvPicPr/>
                <p:nvPr/>
              </p:nvPicPr>
              <p:blipFill>
                <a:blip r:embed="rId729"/>
                <a:stretch>
                  <a:fillRect/>
                </a:stretch>
              </p:blipFill>
              <p:spPr>
                <a:xfrm>
                  <a:off x="10002379" y="313592"/>
                  <a:ext cx="162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62" name="Freihand 61">
                  <a:extLst>
                    <a:ext uri="{FF2B5EF4-FFF2-40B4-BE49-F238E27FC236}">
                      <a16:creationId xmlns:a16="http://schemas.microsoft.com/office/drawing/2014/main" id="{3768ADAC-24B6-442E-9C13-246D93AE8C61}"/>
                    </a:ext>
                  </a:extLst>
                </p14:cNvPr>
                <p14:cNvContentPartPr/>
                <p14:nvPr/>
              </p14:nvContentPartPr>
              <p14:xfrm>
                <a:off x="10212979" y="236552"/>
                <a:ext cx="127800" cy="164880"/>
              </p14:xfrm>
            </p:contentPart>
          </mc:Choice>
          <mc:Fallback>
            <p:pic>
              <p:nvPicPr>
                <p:cNvPr id="62" name="Freihand 61">
                  <a:extLst>
                    <a:ext uri="{FF2B5EF4-FFF2-40B4-BE49-F238E27FC236}">
                      <a16:creationId xmlns:a16="http://schemas.microsoft.com/office/drawing/2014/main" id="{3768ADAC-24B6-442E-9C13-246D93AE8C61}"/>
                    </a:ext>
                  </a:extLst>
                </p:cNvPr>
                <p:cNvPicPr/>
                <p:nvPr/>
              </p:nvPicPr>
              <p:blipFill>
                <a:blip r:embed="rId731"/>
                <a:stretch>
                  <a:fillRect/>
                </a:stretch>
              </p:blipFill>
              <p:spPr>
                <a:xfrm>
                  <a:off x="10208659" y="232232"/>
                  <a:ext cx="136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63" name="Freihand 62">
                  <a:extLst>
                    <a:ext uri="{FF2B5EF4-FFF2-40B4-BE49-F238E27FC236}">
                      <a16:creationId xmlns:a16="http://schemas.microsoft.com/office/drawing/2014/main" id="{278606BD-1475-4CCC-88D9-9E53A50D246A}"/>
                    </a:ext>
                  </a:extLst>
                </p14:cNvPr>
                <p14:cNvContentPartPr/>
                <p14:nvPr/>
              </p14:nvContentPartPr>
              <p14:xfrm>
                <a:off x="10403419" y="189032"/>
                <a:ext cx="93600" cy="195120"/>
              </p14:xfrm>
            </p:contentPart>
          </mc:Choice>
          <mc:Fallback>
            <p:pic>
              <p:nvPicPr>
                <p:cNvPr id="63" name="Freihand 62">
                  <a:extLst>
                    <a:ext uri="{FF2B5EF4-FFF2-40B4-BE49-F238E27FC236}">
                      <a16:creationId xmlns:a16="http://schemas.microsoft.com/office/drawing/2014/main" id="{278606BD-1475-4CCC-88D9-9E53A50D246A}"/>
                    </a:ext>
                  </a:extLst>
                </p:cNvPr>
                <p:cNvPicPr/>
                <p:nvPr/>
              </p:nvPicPr>
              <p:blipFill>
                <a:blip r:embed="rId733"/>
                <a:stretch>
                  <a:fillRect/>
                </a:stretch>
              </p:blipFill>
              <p:spPr>
                <a:xfrm>
                  <a:off x="10399099" y="184712"/>
                  <a:ext cx="102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64" name="Freihand 63">
                  <a:extLst>
                    <a:ext uri="{FF2B5EF4-FFF2-40B4-BE49-F238E27FC236}">
                      <a16:creationId xmlns:a16="http://schemas.microsoft.com/office/drawing/2014/main" id="{71CF181A-0D25-4658-804C-DF530ED31F33}"/>
                    </a:ext>
                  </a:extLst>
                </p14:cNvPr>
                <p14:cNvContentPartPr/>
                <p14:nvPr/>
              </p14:nvContentPartPr>
              <p14:xfrm>
                <a:off x="10536259" y="273272"/>
                <a:ext cx="360" cy="360"/>
              </p14:xfrm>
            </p:contentPart>
          </mc:Choice>
          <mc:Fallback>
            <p:pic>
              <p:nvPicPr>
                <p:cNvPr id="64" name="Freihand 63">
                  <a:extLst>
                    <a:ext uri="{FF2B5EF4-FFF2-40B4-BE49-F238E27FC236}">
                      <a16:creationId xmlns:a16="http://schemas.microsoft.com/office/drawing/2014/main" id="{71CF181A-0D25-4658-804C-DF530ED31F33}"/>
                    </a:ext>
                  </a:extLst>
                </p:cNvPr>
                <p:cNvPicPr/>
                <p:nvPr/>
              </p:nvPicPr>
              <p:blipFill>
                <a:blip r:embed="rId42"/>
                <a:stretch>
                  <a:fillRect/>
                </a:stretch>
              </p:blipFill>
              <p:spPr>
                <a:xfrm>
                  <a:off x="10531939" y="268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65" name="Freihand 64">
                  <a:extLst>
                    <a:ext uri="{FF2B5EF4-FFF2-40B4-BE49-F238E27FC236}">
                      <a16:creationId xmlns:a16="http://schemas.microsoft.com/office/drawing/2014/main" id="{E1670BE2-70A9-4613-8D9A-BF82D55BA005}"/>
                    </a:ext>
                  </a:extLst>
                </p14:cNvPr>
                <p14:cNvContentPartPr/>
                <p14:nvPr/>
              </p14:nvContentPartPr>
              <p14:xfrm>
                <a:off x="10479379" y="260672"/>
                <a:ext cx="127800" cy="95760"/>
              </p14:xfrm>
            </p:contentPart>
          </mc:Choice>
          <mc:Fallback>
            <p:pic>
              <p:nvPicPr>
                <p:cNvPr id="65" name="Freihand 64">
                  <a:extLst>
                    <a:ext uri="{FF2B5EF4-FFF2-40B4-BE49-F238E27FC236}">
                      <a16:creationId xmlns:a16="http://schemas.microsoft.com/office/drawing/2014/main" id="{E1670BE2-70A9-4613-8D9A-BF82D55BA005}"/>
                    </a:ext>
                  </a:extLst>
                </p:cNvPr>
                <p:cNvPicPr/>
                <p:nvPr/>
              </p:nvPicPr>
              <p:blipFill>
                <a:blip r:embed="rId736"/>
                <a:stretch>
                  <a:fillRect/>
                </a:stretch>
              </p:blipFill>
              <p:spPr>
                <a:xfrm>
                  <a:off x="10475059" y="256352"/>
                  <a:ext cx="136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69" name="Freihand 68">
                  <a:extLst>
                    <a:ext uri="{FF2B5EF4-FFF2-40B4-BE49-F238E27FC236}">
                      <a16:creationId xmlns:a16="http://schemas.microsoft.com/office/drawing/2014/main" id="{0AD92ECF-CFC6-4D8C-8386-314A279514C7}"/>
                    </a:ext>
                  </a:extLst>
                </p14:cNvPr>
                <p14:cNvContentPartPr/>
                <p14:nvPr/>
              </p14:nvContentPartPr>
              <p14:xfrm>
                <a:off x="7271059" y="744872"/>
                <a:ext cx="37800" cy="27000"/>
              </p14:xfrm>
            </p:contentPart>
          </mc:Choice>
          <mc:Fallback>
            <p:pic>
              <p:nvPicPr>
                <p:cNvPr id="69" name="Freihand 68">
                  <a:extLst>
                    <a:ext uri="{FF2B5EF4-FFF2-40B4-BE49-F238E27FC236}">
                      <a16:creationId xmlns:a16="http://schemas.microsoft.com/office/drawing/2014/main" id="{0AD92ECF-CFC6-4D8C-8386-314A279514C7}"/>
                    </a:ext>
                  </a:extLst>
                </p:cNvPr>
                <p:cNvPicPr/>
                <p:nvPr/>
              </p:nvPicPr>
              <p:blipFill>
                <a:blip r:embed="rId738"/>
                <a:stretch>
                  <a:fillRect/>
                </a:stretch>
              </p:blipFill>
              <p:spPr>
                <a:xfrm>
                  <a:off x="7266739" y="740552"/>
                  <a:ext cx="46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70" name="Freihand 69">
                  <a:extLst>
                    <a:ext uri="{FF2B5EF4-FFF2-40B4-BE49-F238E27FC236}">
                      <a16:creationId xmlns:a16="http://schemas.microsoft.com/office/drawing/2014/main" id="{002A8BB3-BA1D-43F4-950C-41C91BF545DA}"/>
                    </a:ext>
                  </a:extLst>
                </p14:cNvPr>
                <p14:cNvContentPartPr/>
                <p14:nvPr/>
              </p14:nvContentPartPr>
              <p14:xfrm>
                <a:off x="7079539" y="746672"/>
                <a:ext cx="241560" cy="16920"/>
              </p14:xfrm>
            </p:contentPart>
          </mc:Choice>
          <mc:Fallback>
            <p:pic>
              <p:nvPicPr>
                <p:cNvPr id="70" name="Freihand 69">
                  <a:extLst>
                    <a:ext uri="{FF2B5EF4-FFF2-40B4-BE49-F238E27FC236}">
                      <a16:creationId xmlns:a16="http://schemas.microsoft.com/office/drawing/2014/main" id="{002A8BB3-BA1D-43F4-950C-41C91BF545DA}"/>
                    </a:ext>
                  </a:extLst>
                </p:cNvPr>
                <p:cNvPicPr/>
                <p:nvPr/>
              </p:nvPicPr>
              <p:blipFill>
                <a:blip r:embed="rId740"/>
                <a:stretch>
                  <a:fillRect/>
                </a:stretch>
              </p:blipFill>
              <p:spPr>
                <a:xfrm>
                  <a:off x="7075219" y="742352"/>
                  <a:ext cx="250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71" name="Freihand 70">
                  <a:extLst>
                    <a:ext uri="{FF2B5EF4-FFF2-40B4-BE49-F238E27FC236}">
                      <a16:creationId xmlns:a16="http://schemas.microsoft.com/office/drawing/2014/main" id="{7E5E8896-A328-4A0D-AA97-4FC6068677D1}"/>
                    </a:ext>
                  </a:extLst>
                </p14:cNvPr>
                <p14:cNvContentPartPr/>
                <p14:nvPr/>
              </p14:nvContentPartPr>
              <p14:xfrm>
                <a:off x="7303819" y="672512"/>
                <a:ext cx="107640" cy="170280"/>
              </p14:xfrm>
            </p:contentPart>
          </mc:Choice>
          <mc:Fallback>
            <p:pic>
              <p:nvPicPr>
                <p:cNvPr id="71" name="Freihand 70">
                  <a:extLst>
                    <a:ext uri="{FF2B5EF4-FFF2-40B4-BE49-F238E27FC236}">
                      <a16:creationId xmlns:a16="http://schemas.microsoft.com/office/drawing/2014/main" id="{7E5E8896-A328-4A0D-AA97-4FC6068677D1}"/>
                    </a:ext>
                  </a:extLst>
                </p:cNvPr>
                <p:cNvPicPr/>
                <p:nvPr/>
              </p:nvPicPr>
              <p:blipFill>
                <a:blip r:embed="rId742"/>
                <a:stretch>
                  <a:fillRect/>
                </a:stretch>
              </p:blipFill>
              <p:spPr>
                <a:xfrm>
                  <a:off x="7299499" y="668192"/>
                  <a:ext cx="116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72" name="Freihand 71">
                  <a:extLst>
                    <a:ext uri="{FF2B5EF4-FFF2-40B4-BE49-F238E27FC236}">
                      <a16:creationId xmlns:a16="http://schemas.microsoft.com/office/drawing/2014/main" id="{66537E50-7A89-49FD-8CD3-4BE04B9CAE1A}"/>
                    </a:ext>
                  </a:extLst>
                </p14:cNvPr>
                <p14:cNvContentPartPr/>
                <p14:nvPr/>
              </p14:nvContentPartPr>
              <p14:xfrm>
                <a:off x="7628539" y="662792"/>
                <a:ext cx="151920" cy="144360"/>
              </p14:xfrm>
            </p:contentPart>
          </mc:Choice>
          <mc:Fallback>
            <p:pic>
              <p:nvPicPr>
                <p:cNvPr id="72" name="Freihand 71">
                  <a:extLst>
                    <a:ext uri="{FF2B5EF4-FFF2-40B4-BE49-F238E27FC236}">
                      <a16:creationId xmlns:a16="http://schemas.microsoft.com/office/drawing/2014/main" id="{66537E50-7A89-49FD-8CD3-4BE04B9CAE1A}"/>
                    </a:ext>
                  </a:extLst>
                </p:cNvPr>
                <p:cNvPicPr/>
                <p:nvPr/>
              </p:nvPicPr>
              <p:blipFill>
                <a:blip r:embed="rId744"/>
                <a:stretch>
                  <a:fillRect/>
                </a:stretch>
              </p:blipFill>
              <p:spPr>
                <a:xfrm>
                  <a:off x="7624219" y="658472"/>
                  <a:ext cx="160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73" name="Freihand 72">
                  <a:extLst>
                    <a:ext uri="{FF2B5EF4-FFF2-40B4-BE49-F238E27FC236}">
                      <a16:creationId xmlns:a16="http://schemas.microsoft.com/office/drawing/2014/main" id="{1B8F5CF3-642A-4340-9E35-51313A7F5073}"/>
                    </a:ext>
                  </a:extLst>
                </p14:cNvPr>
                <p14:cNvContentPartPr/>
                <p14:nvPr/>
              </p14:nvContentPartPr>
              <p14:xfrm>
                <a:off x="7799539" y="700952"/>
                <a:ext cx="490320" cy="77040"/>
              </p14:xfrm>
            </p:contentPart>
          </mc:Choice>
          <mc:Fallback>
            <p:pic>
              <p:nvPicPr>
                <p:cNvPr id="73" name="Freihand 72">
                  <a:extLst>
                    <a:ext uri="{FF2B5EF4-FFF2-40B4-BE49-F238E27FC236}">
                      <a16:creationId xmlns:a16="http://schemas.microsoft.com/office/drawing/2014/main" id="{1B8F5CF3-642A-4340-9E35-51313A7F5073}"/>
                    </a:ext>
                  </a:extLst>
                </p:cNvPr>
                <p:cNvPicPr/>
                <p:nvPr/>
              </p:nvPicPr>
              <p:blipFill>
                <a:blip r:embed="rId746"/>
                <a:stretch>
                  <a:fillRect/>
                </a:stretch>
              </p:blipFill>
              <p:spPr>
                <a:xfrm>
                  <a:off x="7795219" y="696632"/>
                  <a:ext cx="498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74" name="Freihand 73">
                  <a:extLst>
                    <a:ext uri="{FF2B5EF4-FFF2-40B4-BE49-F238E27FC236}">
                      <a16:creationId xmlns:a16="http://schemas.microsoft.com/office/drawing/2014/main" id="{24E33E2E-8555-4236-BA71-A466AE89C36D}"/>
                    </a:ext>
                  </a:extLst>
                </p14:cNvPr>
                <p14:cNvContentPartPr/>
                <p14:nvPr/>
              </p14:nvContentPartPr>
              <p14:xfrm>
                <a:off x="8329819" y="688352"/>
                <a:ext cx="87840" cy="83160"/>
              </p14:xfrm>
            </p:contentPart>
          </mc:Choice>
          <mc:Fallback>
            <p:pic>
              <p:nvPicPr>
                <p:cNvPr id="74" name="Freihand 73">
                  <a:extLst>
                    <a:ext uri="{FF2B5EF4-FFF2-40B4-BE49-F238E27FC236}">
                      <a16:creationId xmlns:a16="http://schemas.microsoft.com/office/drawing/2014/main" id="{24E33E2E-8555-4236-BA71-A466AE89C36D}"/>
                    </a:ext>
                  </a:extLst>
                </p:cNvPr>
                <p:cNvPicPr/>
                <p:nvPr/>
              </p:nvPicPr>
              <p:blipFill>
                <a:blip r:embed="rId748"/>
                <a:stretch>
                  <a:fillRect/>
                </a:stretch>
              </p:blipFill>
              <p:spPr>
                <a:xfrm>
                  <a:off x="8325499" y="684032"/>
                  <a:ext cx="96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77" name="Freihand 76">
                  <a:extLst>
                    <a:ext uri="{FF2B5EF4-FFF2-40B4-BE49-F238E27FC236}">
                      <a16:creationId xmlns:a16="http://schemas.microsoft.com/office/drawing/2014/main" id="{10F5C82C-C89F-4BDC-BAA1-CFBB23706014}"/>
                    </a:ext>
                  </a:extLst>
                </p14:cNvPr>
                <p14:cNvContentPartPr/>
                <p14:nvPr/>
              </p14:nvContentPartPr>
              <p14:xfrm>
                <a:off x="8592259" y="675032"/>
                <a:ext cx="152280" cy="110520"/>
              </p14:xfrm>
            </p:contentPart>
          </mc:Choice>
          <mc:Fallback>
            <p:pic>
              <p:nvPicPr>
                <p:cNvPr id="77" name="Freihand 76">
                  <a:extLst>
                    <a:ext uri="{FF2B5EF4-FFF2-40B4-BE49-F238E27FC236}">
                      <a16:creationId xmlns:a16="http://schemas.microsoft.com/office/drawing/2014/main" id="{10F5C82C-C89F-4BDC-BAA1-CFBB23706014}"/>
                    </a:ext>
                  </a:extLst>
                </p:cNvPr>
                <p:cNvPicPr/>
                <p:nvPr/>
              </p:nvPicPr>
              <p:blipFill>
                <a:blip r:embed="rId750"/>
                <a:stretch>
                  <a:fillRect/>
                </a:stretch>
              </p:blipFill>
              <p:spPr>
                <a:xfrm>
                  <a:off x="8587939" y="670712"/>
                  <a:ext cx="160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78" name="Freihand 77">
                  <a:extLst>
                    <a:ext uri="{FF2B5EF4-FFF2-40B4-BE49-F238E27FC236}">
                      <a16:creationId xmlns:a16="http://schemas.microsoft.com/office/drawing/2014/main" id="{5F9459F7-F03C-42D2-A498-9CD4CC11F324}"/>
                    </a:ext>
                  </a:extLst>
                </p14:cNvPr>
                <p14:cNvContentPartPr/>
                <p14:nvPr/>
              </p14:nvContentPartPr>
              <p14:xfrm>
                <a:off x="8763619" y="657752"/>
                <a:ext cx="74160" cy="108000"/>
              </p14:xfrm>
            </p:contentPart>
          </mc:Choice>
          <mc:Fallback>
            <p:pic>
              <p:nvPicPr>
                <p:cNvPr id="78" name="Freihand 77">
                  <a:extLst>
                    <a:ext uri="{FF2B5EF4-FFF2-40B4-BE49-F238E27FC236}">
                      <a16:creationId xmlns:a16="http://schemas.microsoft.com/office/drawing/2014/main" id="{5F9459F7-F03C-42D2-A498-9CD4CC11F324}"/>
                    </a:ext>
                  </a:extLst>
                </p:cNvPr>
                <p:cNvPicPr/>
                <p:nvPr/>
              </p:nvPicPr>
              <p:blipFill>
                <a:blip r:embed="rId752"/>
                <a:stretch>
                  <a:fillRect/>
                </a:stretch>
              </p:blipFill>
              <p:spPr>
                <a:xfrm>
                  <a:off x="8759299" y="653432"/>
                  <a:ext cx="82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79" name="Freihand 78">
                  <a:extLst>
                    <a:ext uri="{FF2B5EF4-FFF2-40B4-BE49-F238E27FC236}">
                      <a16:creationId xmlns:a16="http://schemas.microsoft.com/office/drawing/2014/main" id="{B1EB8D9E-29A8-49FD-B753-2C295BA6501E}"/>
                    </a:ext>
                  </a:extLst>
                </p14:cNvPr>
                <p14:cNvContentPartPr/>
                <p14:nvPr/>
              </p14:nvContentPartPr>
              <p14:xfrm>
                <a:off x="8852899" y="570272"/>
                <a:ext cx="606240" cy="185040"/>
              </p14:xfrm>
            </p:contentPart>
          </mc:Choice>
          <mc:Fallback>
            <p:pic>
              <p:nvPicPr>
                <p:cNvPr id="79" name="Freihand 78">
                  <a:extLst>
                    <a:ext uri="{FF2B5EF4-FFF2-40B4-BE49-F238E27FC236}">
                      <a16:creationId xmlns:a16="http://schemas.microsoft.com/office/drawing/2014/main" id="{B1EB8D9E-29A8-49FD-B753-2C295BA6501E}"/>
                    </a:ext>
                  </a:extLst>
                </p:cNvPr>
                <p:cNvPicPr/>
                <p:nvPr/>
              </p:nvPicPr>
              <p:blipFill>
                <a:blip r:embed="rId754"/>
                <a:stretch>
                  <a:fillRect/>
                </a:stretch>
              </p:blipFill>
              <p:spPr>
                <a:xfrm>
                  <a:off x="8848579" y="565952"/>
                  <a:ext cx="614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80" name="Freihand 79">
                  <a:extLst>
                    <a:ext uri="{FF2B5EF4-FFF2-40B4-BE49-F238E27FC236}">
                      <a16:creationId xmlns:a16="http://schemas.microsoft.com/office/drawing/2014/main" id="{EAC9D358-1986-430F-9204-DAB7BAAE9B58}"/>
                    </a:ext>
                  </a:extLst>
                </p14:cNvPr>
                <p14:cNvContentPartPr/>
                <p14:nvPr/>
              </p14:nvContentPartPr>
              <p14:xfrm>
                <a:off x="9346459" y="524912"/>
                <a:ext cx="34920" cy="11520"/>
              </p14:xfrm>
            </p:contentPart>
          </mc:Choice>
          <mc:Fallback>
            <p:pic>
              <p:nvPicPr>
                <p:cNvPr id="80" name="Freihand 79">
                  <a:extLst>
                    <a:ext uri="{FF2B5EF4-FFF2-40B4-BE49-F238E27FC236}">
                      <a16:creationId xmlns:a16="http://schemas.microsoft.com/office/drawing/2014/main" id="{EAC9D358-1986-430F-9204-DAB7BAAE9B58}"/>
                    </a:ext>
                  </a:extLst>
                </p:cNvPr>
                <p:cNvPicPr/>
                <p:nvPr/>
              </p:nvPicPr>
              <p:blipFill>
                <a:blip r:embed="rId756"/>
                <a:stretch>
                  <a:fillRect/>
                </a:stretch>
              </p:blipFill>
              <p:spPr>
                <a:xfrm>
                  <a:off x="9342139" y="520592"/>
                  <a:ext cx="43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81" name="Freihand 80">
                  <a:extLst>
                    <a:ext uri="{FF2B5EF4-FFF2-40B4-BE49-F238E27FC236}">
                      <a16:creationId xmlns:a16="http://schemas.microsoft.com/office/drawing/2014/main" id="{45A5ED6E-7129-4EA3-AFED-400A7F14C4C4}"/>
                    </a:ext>
                  </a:extLst>
                </p14:cNvPr>
                <p14:cNvContentPartPr/>
                <p14:nvPr/>
              </p14:nvContentPartPr>
              <p14:xfrm>
                <a:off x="9600619" y="600152"/>
                <a:ext cx="437040" cy="123120"/>
              </p14:xfrm>
            </p:contentPart>
          </mc:Choice>
          <mc:Fallback>
            <p:pic>
              <p:nvPicPr>
                <p:cNvPr id="81" name="Freihand 80">
                  <a:extLst>
                    <a:ext uri="{FF2B5EF4-FFF2-40B4-BE49-F238E27FC236}">
                      <a16:creationId xmlns:a16="http://schemas.microsoft.com/office/drawing/2014/main" id="{45A5ED6E-7129-4EA3-AFED-400A7F14C4C4}"/>
                    </a:ext>
                  </a:extLst>
                </p:cNvPr>
                <p:cNvPicPr/>
                <p:nvPr/>
              </p:nvPicPr>
              <p:blipFill>
                <a:blip r:embed="rId758"/>
                <a:stretch>
                  <a:fillRect/>
                </a:stretch>
              </p:blipFill>
              <p:spPr>
                <a:xfrm>
                  <a:off x="9596299" y="595832"/>
                  <a:ext cx="445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82" name="Freihand 81">
                  <a:extLst>
                    <a:ext uri="{FF2B5EF4-FFF2-40B4-BE49-F238E27FC236}">
                      <a16:creationId xmlns:a16="http://schemas.microsoft.com/office/drawing/2014/main" id="{57E86B3B-A680-4DFF-A176-8430601FC49D}"/>
                    </a:ext>
                  </a:extLst>
                </p14:cNvPr>
                <p14:cNvContentPartPr/>
                <p14:nvPr/>
              </p14:nvContentPartPr>
              <p14:xfrm>
                <a:off x="10026139" y="560912"/>
                <a:ext cx="360" cy="360"/>
              </p14:xfrm>
            </p:contentPart>
          </mc:Choice>
          <mc:Fallback>
            <p:pic>
              <p:nvPicPr>
                <p:cNvPr id="82" name="Freihand 81">
                  <a:extLst>
                    <a:ext uri="{FF2B5EF4-FFF2-40B4-BE49-F238E27FC236}">
                      <a16:creationId xmlns:a16="http://schemas.microsoft.com/office/drawing/2014/main" id="{57E86B3B-A680-4DFF-A176-8430601FC49D}"/>
                    </a:ext>
                  </a:extLst>
                </p:cNvPr>
                <p:cNvPicPr/>
                <p:nvPr/>
              </p:nvPicPr>
              <p:blipFill>
                <a:blip r:embed="rId42"/>
                <a:stretch>
                  <a:fillRect/>
                </a:stretch>
              </p:blipFill>
              <p:spPr>
                <a:xfrm>
                  <a:off x="10021819" y="556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84" name="Freihand 83">
                  <a:extLst>
                    <a:ext uri="{FF2B5EF4-FFF2-40B4-BE49-F238E27FC236}">
                      <a16:creationId xmlns:a16="http://schemas.microsoft.com/office/drawing/2014/main" id="{9E0DE807-E8A1-4544-85EE-6A9E51DA3334}"/>
                    </a:ext>
                  </a:extLst>
                </p14:cNvPr>
                <p14:cNvContentPartPr/>
                <p14:nvPr/>
              </p14:nvContentPartPr>
              <p14:xfrm>
                <a:off x="10196419" y="598712"/>
                <a:ext cx="88920" cy="124200"/>
              </p14:xfrm>
            </p:contentPart>
          </mc:Choice>
          <mc:Fallback>
            <p:pic>
              <p:nvPicPr>
                <p:cNvPr id="84" name="Freihand 83">
                  <a:extLst>
                    <a:ext uri="{FF2B5EF4-FFF2-40B4-BE49-F238E27FC236}">
                      <a16:creationId xmlns:a16="http://schemas.microsoft.com/office/drawing/2014/main" id="{9E0DE807-E8A1-4544-85EE-6A9E51DA3334}"/>
                    </a:ext>
                  </a:extLst>
                </p:cNvPr>
                <p:cNvPicPr/>
                <p:nvPr/>
              </p:nvPicPr>
              <p:blipFill>
                <a:blip r:embed="rId761"/>
                <a:stretch>
                  <a:fillRect/>
                </a:stretch>
              </p:blipFill>
              <p:spPr>
                <a:xfrm>
                  <a:off x="10192099" y="594392"/>
                  <a:ext cx="97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85" name="Freihand 84">
                  <a:extLst>
                    <a:ext uri="{FF2B5EF4-FFF2-40B4-BE49-F238E27FC236}">
                      <a16:creationId xmlns:a16="http://schemas.microsoft.com/office/drawing/2014/main" id="{06B83F22-53BE-4A6D-94FA-1CAA9810456D}"/>
                    </a:ext>
                  </a:extLst>
                </p14:cNvPr>
                <p14:cNvContentPartPr/>
                <p14:nvPr/>
              </p14:nvContentPartPr>
              <p14:xfrm>
                <a:off x="10370659" y="513392"/>
                <a:ext cx="245160" cy="187560"/>
              </p14:xfrm>
            </p:contentPart>
          </mc:Choice>
          <mc:Fallback>
            <p:pic>
              <p:nvPicPr>
                <p:cNvPr id="85" name="Freihand 84">
                  <a:extLst>
                    <a:ext uri="{FF2B5EF4-FFF2-40B4-BE49-F238E27FC236}">
                      <a16:creationId xmlns:a16="http://schemas.microsoft.com/office/drawing/2014/main" id="{06B83F22-53BE-4A6D-94FA-1CAA9810456D}"/>
                    </a:ext>
                  </a:extLst>
                </p:cNvPr>
                <p:cNvPicPr/>
                <p:nvPr/>
              </p:nvPicPr>
              <p:blipFill>
                <a:blip r:embed="rId763"/>
                <a:stretch>
                  <a:fillRect/>
                </a:stretch>
              </p:blipFill>
              <p:spPr>
                <a:xfrm>
                  <a:off x="10366339" y="509072"/>
                  <a:ext cx="253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86" name="Freihand 85">
                  <a:extLst>
                    <a:ext uri="{FF2B5EF4-FFF2-40B4-BE49-F238E27FC236}">
                      <a16:creationId xmlns:a16="http://schemas.microsoft.com/office/drawing/2014/main" id="{A64C015B-3E27-4391-86AC-6FEC67FF89F8}"/>
                    </a:ext>
                  </a:extLst>
                </p14:cNvPr>
                <p14:cNvContentPartPr/>
                <p14:nvPr/>
              </p14:nvContentPartPr>
              <p14:xfrm>
                <a:off x="10598539" y="538952"/>
                <a:ext cx="310680" cy="244080"/>
              </p14:xfrm>
            </p:contentPart>
          </mc:Choice>
          <mc:Fallback>
            <p:pic>
              <p:nvPicPr>
                <p:cNvPr id="86" name="Freihand 85">
                  <a:extLst>
                    <a:ext uri="{FF2B5EF4-FFF2-40B4-BE49-F238E27FC236}">
                      <a16:creationId xmlns:a16="http://schemas.microsoft.com/office/drawing/2014/main" id="{A64C015B-3E27-4391-86AC-6FEC67FF89F8}"/>
                    </a:ext>
                  </a:extLst>
                </p:cNvPr>
                <p:cNvPicPr/>
                <p:nvPr/>
              </p:nvPicPr>
              <p:blipFill>
                <a:blip r:embed="rId765"/>
                <a:stretch>
                  <a:fillRect/>
                </a:stretch>
              </p:blipFill>
              <p:spPr>
                <a:xfrm>
                  <a:off x="10594219" y="534632"/>
                  <a:ext cx="319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87" name="Freihand 86">
                  <a:extLst>
                    <a:ext uri="{FF2B5EF4-FFF2-40B4-BE49-F238E27FC236}">
                      <a16:creationId xmlns:a16="http://schemas.microsoft.com/office/drawing/2014/main" id="{BEE61E77-CD31-4D97-B7E1-B845E429E3A9}"/>
                    </a:ext>
                  </a:extLst>
                </p14:cNvPr>
                <p14:cNvContentPartPr/>
                <p14:nvPr/>
              </p14:nvContentPartPr>
              <p14:xfrm>
                <a:off x="10961419" y="558032"/>
                <a:ext cx="237960" cy="99360"/>
              </p14:xfrm>
            </p:contentPart>
          </mc:Choice>
          <mc:Fallback>
            <p:pic>
              <p:nvPicPr>
                <p:cNvPr id="87" name="Freihand 86">
                  <a:extLst>
                    <a:ext uri="{FF2B5EF4-FFF2-40B4-BE49-F238E27FC236}">
                      <a16:creationId xmlns:a16="http://schemas.microsoft.com/office/drawing/2014/main" id="{BEE61E77-CD31-4D97-B7E1-B845E429E3A9}"/>
                    </a:ext>
                  </a:extLst>
                </p:cNvPr>
                <p:cNvPicPr/>
                <p:nvPr/>
              </p:nvPicPr>
              <p:blipFill>
                <a:blip r:embed="rId767"/>
                <a:stretch>
                  <a:fillRect/>
                </a:stretch>
              </p:blipFill>
              <p:spPr>
                <a:xfrm>
                  <a:off x="10957099" y="553712"/>
                  <a:ext cx="246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88" name="Freihand 87">
                  <a:extLst>
                    <a:ext uri="{FF2B5EF4-FFF2-40B4-BE49-F238E27FC236}">
                      <a16:creationId xmlns:a16="http://schemas.microsoft.com/office/drawing/2014/main" id="{44A0BA2E-17B3-43A7-B55B-096338BBBF7F}"/>
                    </a:ext>
                  </a:extLst>
                </p14:cNvPr>
                <p14:cNvContentPartPr/>
                <p14:nvPr/>
              </p14:nvContentPartPr>
              <p14:xfrm>
                <a:off x="11241499" y="563072"/>
                <a:ext cx="71640" cy="106920"/>
              </p14:xfrm>
            </p:contentPart>
          </mc:Choice>
          <mc:Fallback>
            <p:pic>
              <p:nvPicPr>
                <p:cNvPr id="88" name="Freihand 87">
                  <a:extLst>
                    <a:ext uri="{FF2B5EF4-FFF2-40B4-BE49-F238E27FC236}">
                      <a16:creationId xmlns:a16="http://schemas.microsoft.com/office/drawing/2014/main" id="{44A0BA2E-17B3-43A7-B55B-096338BBBF7F}"/>
                    </a:ext>
                  </a:extLst>
                </p:cNvPr>
                <p:cNvPicPr/>
                <p:nvPr/>
              </p:nvPicPr>
              <p:blipFill>
                <a:blip r:embed="rId769"/>
                <a:stretch>
                  <a:fillRect/>
                </a:stretch>
              </p:blipFill>
              <p:spPr>
                <a:xfrm>
                  <a:off x="11237179" y="558752"/>
                  <a:ext cx="80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89" name="Freihand 88">
                  <a:extLst>
                    <a:ext uri="{FF2B5EF4-FFF2-40B4-BE49-F238E27FC236}">
                      <a16:creationId xmlns:a16="http://schemas.microsoft.com/office/drawing/2014/main" id="{22E39100-AD4F-4C2F-B23A-C406381D4E42}"/>
                    </a:ext>
                  </a:extLst>
                </p14:cNvPr>
                <p14:cNvContentPartPr/>
                <p14:nvPr/>
              </p14:nvContentPartPr>
              <p14:xfrm>
                <a:off x="7721059" y="942872"/>
                <a:ext cx="35640" cy="137520"/>
              </p14:xfrm>
            </p:contentPart>
          </mc:Choice>
          <mc:Fallback>
            <p:pic>
              <p:nvPicPr>
                <p:cNvPr id="89" name="Freihand 88">
                  <a:extLst>
                    <a:ext uri="{FF2B5EF4-FFF2-40B4-BE49-F238E27FC236}">
                      <a16:creationId xmlns:a16="http://schemas.microsoft.com/office/drawing/2014/main" id="{22E39100-AD4F-4C2F-B23A-C406381D4E42}"/>
                    </a:ext>
                  </a:extLst>
                </p:cNvPr>
                <p:cNvPicPr/>
                <p:nvPr/>
              </p:nvPicPr>
              <p:blipFill>
                <a:blip r:embed="rId771"/>
                <a:stretch>
                  <a:fillRect/>
                </a:stretch>
              </p:blipFill>
              <p:spPr>
                <a:xfrm>
                  <a:off x="7716739" y="938552"/>
                  <a:ext cx="44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90" name="Freihand 89">
                  <a:extLst>
                    <a:ext uri="{FF2B5EF4-FFF2-40B4-BE49-F238E27FC236}">
                      <a16:creationId xmlns:a16="http://schemas.microsoft.com/office/drawing/2014/main" id="{1D15E96D-7785-48FF-BB95-414E044AAED3}"/>
                    </a:ext>
                  </a:extLst>
                </p14:cNvPr>
                <p14:cNvContentPartPr/>
                <p14:nvPr/>
              </p14:nvContentPartPr>
              <p14:xfrm>
                <a:off x="7716739" y="926672"/>
                <a:ext cx="173160" cy="23760"/>
              </p14:xfrm>
            </p:contentPart>
          </mc:Choice>
          <mc:Fallback>
            <p:pic>
              <p:nvPicPr>
                <p:cNvPr id="90" name="Freihand 89">
                  <a:extLst>
                    <a:ext uri="{FF2B5EF4-FFF2-40B4-BE49-F238E27FC236}">
                      <a16:creationId xmlns:a16="http://schemas.microsoft.com/office/drawing/2014/main" id="{1D15E96D-7785-48FF-BB95-414E044AAED3}"/>
                    </a:ext>
                  </a:extLst>
                </p:cNvPr>
                <p:cNvPicPr/>
                <p:nvPr/>
              </p:nvPicPr>
              <p:blipFill>
                <a:blip r:embed="rId773"/>
                <a:stretch>
                  <a:fillRect/>
                </a:stretch>
              </p:blipFill>
              <p:spPr>
                <a:xfrm>
                  <a:off x="7712419" y="922352"/>
                  <a:ext cx="181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91" name="Freihand 90">
                  <a:extLst>
                    <a:ext uri="{FF2B5EF4-FFF2-40B4-BE49-F238E27FC236}">
                      <a16:creationId xmlns:a16="http://schemas.microsoft.com/office/drawing/2014/main" id="{BFE36C2B-CA75-4470-9595-4339F223343B}"/>
                    </a:ext>
                  </a:extLst>
                </p14:cNvPr>
                <p14:cNvContentPartPr/>
                <p14:nvPr/>
              </p14:nvContentPartPr>
              <p14:xfrm>
                <a:off x="7696219" y="980312"/>
                <a:ext cx="177120" cy="106560"/>
              </p14:xfrm>
            </p:contentPart>
          </mc:Choice>
          <mc:Fallback>
            <p:pic>
              <p:nvPicPr>
                <p:cNvPr id="91" name="Freihand 90">
                  <a:extLst>
                    <a:ext uri="{FF2B5EF4-FFF2-40B4-BE49-F238E27FC236}">
                      <a16:creationId xmlns:a16="http://schemas.microsoft.com/office/drawing/2014/main" id="{BFE36C2B-CA75-4470-9595-4339F223343B}"/>
                    </a:ext>
                  </a:extLst>
                </p:cNvPr>
                <p:cNvPicPr/>
                <p:nvPr/>
              </p:nvPicPr>
              <p:blipFill>
                <a:blip r:embed="rId775"/>
                <a:stretch>
                  <a:fillRect/>
                </a:stretch>
              </p:blipFill>
              <p:spPr>
                <a:xfrm>
                  <a:off x="7691899" y="975992"/>
                  <a:ext cx="185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92" name="Freihand 91">
                  <a:extLst>
                    <a:ext uri="{FF2B5EF4-FFF2-40B4-BE49-F238E27FC236}">
                      <a16:creationId xmlns:a16="http://schemas.microsoft.com/office/drawing/2014/main" id="{BF7C373B-5E2A-446A-86B8-AFECF68024D2}"/>
                    </a:ext>
                  </a:extLst>
                </p14:cNvPr>
                <p14:cNvContentPartPr/>
                <p14:nvPr/>
              </p14:nvContentPartPr>
              <p14:xfrm>
                <a:off x="7862899" y="954392"/>
                <a:ext cx="257400" cy="119520"/>
              </p14:xfrm>
            </p:contentPart>
          </mc:Choice>
          <mc:Fallback>
            <p:pic>
              <p:nvPicPr>
                <p:cNvPr id="92" name="Freihand 91">
                  <a:extLst>
                    <a:ext uri="{FF2B5EF4-FFF2-40B4-BE49-F238E27FC236}">
                      <a16:creationId xmlns:a16="http://schemas.microsoft.com/office/drawing/2014/main" id="{BF7C373B-5E2A-446A-86B8-AFECF68024D2}"/>
                    </a:ext>
                  </a:extLst>
                </p:cNvPr>
                <p:cNvPicPr/>
                <p:nvPr/>
              </p:nvPicPr>
              <p:blipFill>
                <a:blip r:embed="rId777"/>
                <a:stretch>
                  <a:fillRect/>
                </a:stretch>
              </p:blipFill>
              <p:spPr>
                <a:xfrm>
                  <a:off x="7858579" y="950072"/>
                  <a:ext cx="266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93" name="Freihand 92">
                  <a:extLst>
                    <a:ext uri="{FF2B5EF4-FFF2-40B4-BE49-F238E27FC236}">
                      <a16:creationId xmlns:a16="http://schemas.microsoft.com/office/drawing/2014/main" id="{54D47A72-2E36-4DB2-B804-BAD8643A2FA4}"/>
                    </a:ext>
                  </a:extLst>
                </p14:cNvPr>
                <p14:cNvContentPartPr/>
                <p14:nvPr/>
              </p14:nvContentPartPr>
              <p14:xfrm>
                <a:off x="8221099" y="918752"/>
                <a:ext cx="138600" cy="151200"/>
              </p14:xfrm>
            </p:contentPart>
          </mc:Choice>
          <mc:Fallback>
            <p:pic>
              <p:nvPicPr>
                <p:cNvPr id="93" name="Freihand 92">
                  <a:extLst>
                    <a:ext uri="{FF2B5EF4-FFF2-40B4-BE49-F238E27FC236}">
                      <a16:creationId xmlns:a16="http://schemas.microsoft.com/office/drawing/2014/main" id="{54D47A72-2E36-4DB2-B804-BAD8643A2FA4}"/>
                    </a:ext>
                  </a:extLst>
                </p:cNvPr>
                <p:cNvPicPr/>
                <p:nvPr/>
              </p:nvPicPr>
              <p:blipFill>
                <a:blip r:embed="rId779"/>
                <a:stretch>
                  <a:fillRect/>
                </a:stretch>
              </p:blipFill>
              <p:spPr>
                <a:xfrm>
                  <a:off x="8216779" y="914432"/>
                  <a:ext cx="147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94" name="Freihand 93">
                  <a:extLst>
                    <a:ext uri="{FF2B5EF4-FFF2-40B4-BE49-F238E27FC236}">
                      <a16:creationId xmlns:a16="http://schemas.microsoft.com/office/drawing/2014/main" id="{B5180D94-1A53-42B6-A126-B6093C71986B}"/>
                    </a:ext>
                  </a:extLst>
                </p14:cNvPr>
                <p14:cNvContentPartPr/>
                <p14:nvPr/>
              </p14:nvContentPartPr>
              <p14:xfrm>
                <a:off x="8289859" y="1035752"/>
                <a:ext cx="118800" cy="48960"/>
              </p14:xfrm>
            </p:contentPart>
          </mc:Choice>
          <mc:Fallback>
            <p:pic>
              <p:nvPicPr>
                <p:cNvPr id="94" name="Freihand 93">
                  <a:extLst>
                    <a:ext uri="{FF2B5EF4-FFF2-40B4-BE49-F238E27FC236}">
                      <a16:creationId xmlns:a16="http://schemas.microsoft.com/office/drawing/2014/main" id="{B5180D94-1A53-42B6-A126-B6093C71986B}"/>
                    </a:ext>
                  </a:extLst>
                </p:cNvPr>
                <p:cNvPicPr/>
                <p:nvPr/>
              </p:nvPicPr>
              <p:blipFill>
                <a:blip r:embed="rId781"/>
                <a:stretch>
                  <a:fillRect/>
                </a:stretch>
              </p:blipFill>
              <p:spPr>
                <a:xfrm>
                  <a:off x="8285539" y="1031432"/>
                  <a:ext cx="127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95" name="Freihand 94">
                  <a:extLst>
                    <a:ext uri="{FF2B5EF4-FFF2-40B4-BE49-F238E27FC236}">
                      <a16:creationId xmlns:a16="http://schemas.microsoft.com/office/drawing/2014/main" id="{98F72DA7-7F9C-431E-9F44-A1BA921F117E}"/>
                    </a:ext>
                  </a:extLst>
                </p14:cNvPr>
                <p14:cNvContentPartPr/>
                <p14:nvPr/>
              </p14:nvContentPartPr>
              <p14:xfrm>
                <a:off x="8414059" y="979952"/>
                <a:ext cx="590760" cy="77760"/>
              </p14:xfrm>
            </p:contentPart>
          </mc:Choice>
          <mc:Fallback>
            <p:pic>
              <p:nvPicPr>
                <p:cNvPr id="95" name="Freihand 94">
                  <a:extLst>
                    <a:ext uri="{FF2B5EF4-FFF2-40B4-BE49-F238E27FC236}">
                      <a16:creationId xmlns:a16="http://schemas.microsoft.com/office/drawing/2014/main" id="{98F72DA7-7F9C-431E-9F44-A1BA921F117E}"/>
                    </a:ext>
                  </a:extLst>
                </p:cNvPr>
                <p:cNvPicPr/>
                <p:nvPr/>
              </p:nvPicPr>
              <p:blipFill>
                <a:blip r:embed="rId783"/>
                <a:stretch>
                  <a:fillRect/>
                </a:stretch>
              </p:blipFill>
              <p:spPr>
                <a:xfrm>
                  <a:off x="8409739" y="975632"/>
                  <a:ext cx="599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96" name="Freihand 95">
                  <a:extLst>
                    <a:ext uri="{FF2B5EF4-FFF2-40B4-BE49-F238E27FC236}">
                      <a16:creationId xmlns:a16="http://schemas.microsoft.com/office/drawing/2014/main" id="{0A254E3A-8A2C-4C4E-975F-C084856DFB54}"/>
                    </a:ext>
                  </a:extLst>
                </p14:cNvPr>
                <p14:cNvContentPartPr/>
                <p14:nvPr/>
              </p14:nvContentPartPr>
              <p14:xfrm>
                <a:off x="9044059" y="995792"/>
                <a:ext cx="300960" cy="70920"/>
              </p14:xfrm>
            </p:contentPart>
          </mc:Choice>
          <mc:Fallback>
            <p:pic>
              <p:nvPicPr>
                <p:cNvPr id="96" name="Freihand 95">
                  <a:extLst>
                    <a:ext uri="{FF2B5EF4-FFF2-40B4-BE49-F238E27FC236}">
                      <a16:creationId xmlns:a16="http://schemas.microsoft.com/office/drawing/2014/main" id="{0A254E3A-8A2C-4C4E-975F-C084856DFB54}"/>
                    </a:ext>
                  </a:extLst>
                </p:cNvPr>
                <p:cNvPicPr/>
                <p:nvPr/>
              </p:nvPicPr>
              <p:blipFill>
                <a:blip r:embed="rId785"/>
                <a:stretch>
                  <a:fillRect/>
                </a:stretch>
              </p:blipFill>
              <p:spPr>
                <a:xfrm>
                  <a:off x="9039739" y="991472"/>
                  <a:ext cx="309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97" name="Freihand 96">
                  <a:extLst>
                    <a:ext uri="{FF2B5EF4-FFF2-40B4-BE49-F238E27FC236}">
                      <a16:creationId xmlns:a16="http://schemas.microsoft.com/office/drawing/2014/main" id="{623B8060-2EFC-4E57-AA4A-ACF023D30345}"/>
                    </a:ext>
                  </a:extLst>
                </p14:cNvPr>
                <p14:cNvContentPartPr/>
                <p14:nvPr/>
              </p14:nvContentPartPr>
              <p14:xfrm>
                <a:off x="9529699" y="968072"/>
                <a:ext cx="372600" cy="95040"/>
              </p14:xfrm>
            </p:contentPart>
          </mc:Choice>
          <mc:Fallback>
            <p:pic>
              <p:nvPicPr>
                <p:cNvPr id="97" name="Freihand 96">
                  <a:extLst>
                    <a:ext uri="{FF2B5EF4-FFF2-40B4-BE49-F238E27FC236}">
                      <a16:creationId xmlns:a16="http://schemas.microsoft.com/office/drawing/2014/main" id="{623B8060-2EFC-4E57-AA4A-ACF023D30345}"/>
                    </a:ext>
                  </a:extLst>
                </p:cNvPr>
                <p:cNvPicPr/>
                <p:nvPr/>
              </p:nvPicPr>
              <p:blipFill>
                <a:blip r:embed="rId787"/>
                <a:stretch>
                  <a:fillRect/>
                </a:stretch>
              </p:blipFill>
              <p:spPr>
                <a:xfrm>
                  <a:off x="9525379" y="963752"/>
                  <a:ext cx="381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98" name="Freihand 97">
                  <a:extLst>
                    <a:ext uri="{FF2B5EF4-FFF2-40B4-BE49-F238E27FC236}">
                      <a16:creationId xmlns:a16="http://schemas.microsoft.com/office/drawing/2014/main" id="{05A0C6E0-0FF1-405C-BF89-7FBC19410552}"/>
                    </a:ext>
                  </a:extLst>
                </p14:cNvPr>
                <p14:cNvContentPartPr/>
                <p14:nvPr/>
              </p14:nvContentPartPr>
              <p14:xfrm>
                <a:off x="9952339" y="951512"/>
                <a:ext cx="158760" cy="90000"/>
              </p14:xfrm>
            </p:contentPart>
          </mc:Choice>
          <mc:Fallback>
            <p:pic>
              <p:nvPicPr>
                <p:cNvPr id="98" name="Freihand 97">
                  <a:extLst>
                    <a:ext uri="{FF2B5EF4-FFF2-40B4-BE49-F238E27FC236}">
                      <a16:creationId xmlns:a16="http://schemas.microsoft.com/office/drawing/2014/main" id="{05A0C6E0-0FF1-405C-BF89-7FBC19410552}"/>
                    </a:ext>
                  </a:extLst>
                </p:cNvPr>
                <p:cNvPicPr/>
                <p:nvPr/>
              </p:nvPicPr>
              <p:blipFill>
                <a:blip r:embed="rId789"/>
                <a:stretch>
                  <a:fillRect/>
                </a:stretch>
              </p:blipFill>
              <p:spPr>
                <a:xfrm>
                  <a:off x="9948019" y="947192"/>
                  <a:ext cx="167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99" name="Freihand 98">
                  <a:extLst>
                    <a:ext uri="{FF2B5EF4-FFF2-40B4-BE49-F238E27FC236}">
                      <a16:creationId xmlns:a16="http://schemas.microsoft.com/office/drawing/2014/main" id="{EE3B8CB7-9072-470E-90E8-985C6F6AF153}"/>
                    </a:ext>
                  </a:extLst>
                </p14:cNvPr>
                <p14:cNvContentPartPr/>
                <p14:nvPr/>
              </p14:nvContentPartPr>
              <p14:xfrm>
                <a:off x="10279219" y="943952"/>
                <a:ext cx="405720" cy="101880"/>
              </p14:xfrm>
            </p:contentPart>
          </mc:Choice>
          <mc:Fallback>
            <p:pic>
              <p:nvPicPr>
                <p:cNvPr id="99" name="Freihand 98">
                  <a:extLst>
                    <a:ext uri="{FF2B5EF4-FFF2-40B4-BE49-F238E27FC236}">
                      <a16:creationId xmlns:a16="http://schemas.microsoft.com/office/drawing/2014/main" id="{EE3B8CB7-9072-470E-90E8-985C6F6AF153}"/>
                    </a:ext>
                  </a:extLst>
                </p:cNvPr>
                <p:cNvPicPr/>
                <p:nvPr/>
              </p:nvPicPr>
              <p:blipFill>
                <a:blip r:embed="rId791"/>
                <a:stretch>
                  <a:fillRect/>
                </a:stretch>
              </p:blipFill>
              <p:spPr>
                <a:xfrm>
                  <a:off x="10274899" y="939632"/>
                  <a:ext cx="414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100" name="Freihand 99">
                  <a:extLst>
                    <a:ext uri="{FF2B5EF4-FFF2-40B4-BE49-F238E27FC236}">
                      <a16:creationId xmlns:a16="http://schemas.microsoft.com/office/drawing/2014/main" id="{324E1B5B-CB32-43E8-8709-5B118784E1F6}"/>
                    </a:ext>
                  </a:extLst>
                </p14:cNvPr>
                <p14:cNvContentPartPr/>
                <p14:nvPr/>
              </p14:nvContentPartPr>
              <p14:xfrm>
                <a:off x="10674499" y="901832"/>
                <a:ext cx="6120" cy="18720"/>
              </p14:xfrm>
            </p:contentPart>
          </mc:Choice>
          <mc:Fallback>
            <p:pic>
              <p:nvPicPr>
                <p:cNvPr id="100" name="Freihand 99">
                  <a:extLst>
                    <a:ext uri="{FF2B5EF4-FFF2-40B4-BE49-F238E27FC236}">
                      <a16:creationId xmlns:a16="http://schemas.microsoft.com/office/drawing/2014/main" id="{324E1B5B-CB32-43E8-8709-5B118784E1F6}"/>
                    </a:ext>
                  </a:extLst>
                </p:cNvPr>
                <p:cNvPicPr/>
                <p:nvPr/>
              </p:nvPicPr>
              <p:blipFill>
                <a:blip r:embed="rId793"/>
                <a:stretch>
                  <a:fillRect/>
                </a:stretch>
              </p:blipFill>
              <p:spPr>
                <a:xfrm>
                  <a:off x="10670179" y="897512"/>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101" name="Freihand 100">
                  <a:extLst>
                    <a:ext uri="{FF2B5EF4-FFF2-40B4-BE49-F238E27FC236}">
                      <a16:creationId xmlns:a16="http://schemas.microsoft.com/office/drawing/2014/main" id="{757E3CAF-DEF4-4940-ADAF-D217F9E8D6A3}"/>
                    </a:ext>
                  </a:extLst>
                </p14:cNvPr>
                <p14:cNvContentPartPr/>
                <p14:nvPr/>
              </p14:nvContentPartPr>
              <p14:xfrm>
                <a:off x="10896619" y="924872"/>
                <a:ext cx="245880" cy="280440"/>
              </p14:xfrm>
            </p:contentPart>
          </mc:Choice>
          <mc:Fallback>
            <p:pic>
              <p:nvPicPr>
                <p:cNvPr id="101" name="Freihand 100">
                  <a:extLst>
                    <a:ext uri="{FF2B5EF4-FFF2-40B4-BE49-F238E27FC236}">
                      <a16:creationId xmlns:a16="http://schemas.microsoft.com/office/drawing/2014/main" id="{757E3CAF-DEF4-4940-ADAF-D217F9E8D6A3}"/>
                    </a:ext>
                  </a:extLst>
                </p:cNvPr>
                <p:cNvPicPr/>
                <p:nvPr/>
              </p:nvPicPr>
              <p:blipFill>
                <a:blip r:embed="rId795"/>
                <a:stretch>
                  <a:fillRect/>
                </a:stretch>
              </p:blipFill>
              <p:spPr>
                <a:xfrm>
                  <a:off x="10892299" y="920552"/>
                  <a:ext cx="254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02" name="Freihand 101">
                  <a:extLst>
                    <a:ext uri="{FF2B5EF4-FFF2-40B4-BE49-F238E27FC236}">
                      <a16:creationId xmlns:a16="http://schemas.microsoft.com/office/drawing/2014/main" id="{B13DF71F-9AC4-43B3-AEA0-683810D5B2D1}"/>
                    </a:ext>
                  </a:extLst>
                </p14:cNvPr>
                <p14:cNvContentPartPr/>
                <p14:nvPr/>
              </p14:nvContentPartPr>
              <p14:xfrm>
                <a:off x="11165539" y="906152"/>
                <a:ext cx="81000" cy="104400"/>
              </p14:xfrm>
            </p:contentPart>
          </mc:Choice>
          <mc:Fallback>
            <p:pic>
              <p:nvPicPr>
                <p:cNvPr id="102" name="Freihand 101">
                  <a:extLst>
                    <a:ext uri="{FF2B5EF4-FFF2-40B4-BE49-F238E27FC236}">
                      <a16:creationId xmlns:a16="http://schemas.microsoft.com/office/drawing/2014/main" id="{B13DF71F-9AC4-43B3-AEA0-683810D5B2D1}"/>
                    </a:ext>
                  </a:extLst>
                </p:cNvPr>
                <p:cNvPicPr/>
                <p:nvPr/>
              </p:nvPicPr>
              <p:blipFill>
                <a:blip r:embed="rId797"/>
                <a:stretch>
                  <a:fillRect/>
                </a:stretch>
              </p:blipFill>
              <p:spPr>
                <a:xfrm>
                  <a:off x="11161219" y="901832"/>
                  <a:ext cx="89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03" name="Freihand 102">
                  <a:extLst>
                    <a:ext uri="{FF2B5EF4-FFF2-40B4-BE49-F238E27FC236}">
                      <a16:creationId xmlns:a16="http://schemas.microsoft.com/office/drawing/2014/main" id="{B0F0CE1D-151C-40EC-8C1C-F2090E496666}"/>
                    </a:ext>
                  </a:extLst>
                </p14:cNvPr>
                <p14:cNvContentPartPr/>
                <p14:nvPr/>
              </p14:nvContentPartPr>
              <p14:xfrm>
                <a:off x="11266699" y="818312"/>
                <a:ext cx="242280" cy="144360"/>
              </p14:xfrm>
            </p:contentPart>
          </mc:Choice>
          <mc:Fallback>
            <p:pic>
              <p:nvPicPr>
                <p:cNvPr id="103" name="Freihand 102">
                  <a:extLst>
                    <a:ext uri="{FF2B5EF4-FFF2-40B4-BE49-F238E27FC236}">
                      <a16:creationId xmlns:a16="http://schemas.microsoft.com/office/drawing/2014/main" id="{B0F0CE1D-151C-40EC-8C1C-F2090E496666}"/>
                    </a:ext>
                  </a:extLst>
                </p:cNvPr>
                <p:cNvPicPr/>
                <p:nvPr/>
              </p:nvPicPr>
              <p:blipFill>
                <a:blip r:embed="rId799"/>
                <a:stretch>
                  <a:fillRect/>
                </a:stretch>
              </p:blipFill>
              <p:spPr>
                <a:xfrm>
                  <a:off x="11262379" y="813992"/>
                  <a:ext cx="250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04" name="Freihand 103">
                  <a:extLst>
                    <a:ext uri="{FF2B5EF4-FFF2-40B4-BE49-F238E27FC236}">
                      <a16:creationId xmlns:a16="http://schemas.microsoft.com/office/drawing/2014/main" id="{448D542A-D9F5-4A88-8418-AD660C881D20}"/>
                    </a:ext>
                  </a:extLst>
                </p14:cNvPr>
                <p14:cNvContentPartPr/>
                <p14:nvPr/>
              </p14:nvContentPartPr>
              <p14:xfrm>
                <a:off x="11508979" y="845312"/>
                <a:ext cx="19080" cy="50760"/>
              </p14:xfrm>
            </p:contentPart>
          </mc:Choice>
          <mc:Fallback>
            <p:pic>
              <p:nvPicPr>
                <p:cNvPr id="104" name="Freihand 103">
                  <a:extLst>
                    <a:ext uri="{FF2B5EF4-FFF2-40B4-BE49-F238E27FC236}">
                      <a16:creationId xmlns:a16="http://schemas.microsoft.com/office/drawing/2014/main" id="{448D542A-D9F5-4A88-8418-AD660C881D20}"/>
                    </a:ext>
                  </a:extLst>
                </p:cNvPr>
                <p:cNvPicPr/>
                <p:nvPr/>
              </p:nvPicPr>
              <p:blipFill>
                <a:blip r:embed="rId801"/>
                <a:stretch>
                  <a:fillRect/>
                </a:stretch>
              </p:blipFill>
              <p:spPr>
                <a:xfrm>
                  <a:off x="11504659" y="840992"/>
                  <a:ext cx="27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05" name="Freihand 104">
                  <a:extLst>
                    <a:ext uri="{FF2B5EF4-FFF2-40B4-BE49-F238E27FC236}">
                      <a16:creationId xmlns:a16="http://schemas.microsoft.com/office/drawing/2014/main" id="{50B96296-6B28-4E04-B8B9-F903C7A93DF8}"/>
                    </a:ext>
                  </a:extLst>
                </p14:cNvPr>
                <p14:cNvContentPartPr/>
                <p14:nvPr/>
              </p14:nvContentPartPr>
              <p14:xfrm>
                <a:off x="11513659" y="876272"/>
                <a:ext cx="392760" cy="189360"/>
              </p14:xfrm>
            </p:contentPart>
          </mc:Choice>
          <mc:Fallback>
            <p:pic>
              <p:nvPicPr>
                <p:cNvPr id="105" name="Freihand 104">
                  <a:extLst>
                    <a:ext uri="{FF2B5EF4-FFF2-40B4-BE49-F238E27FC236}">
                      <a16:creationId xmlns:a16="http://schemas.microsoft.com/office/drawing/2014/main" id="{50B96296-6B28-4E04-B8B9-F903C7A93DF8}"/>
                    </a:ext>
                  </a:extLst>
                </p:cNvPr>
                <p:cNvPicPr/>
                <p:nvPr/>
              </p:nvPicPr>
              <p:blipFill>
                <a:blip r:embed="rId803"/>
                <a:stretch>
                  <a:fillRect/>
                </a:stretch>
              </p:blipFill>
              <p:spPr>
                <a:xfrm>
                  <a:off x="11509339" y="871952"/>
                  <a:ext cx="401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09" name="Freihand 108">
                  <a:extLst>
                    <a:ext uri="{FF2B5EF4-FFF2-40B4-BE49-F238E27FC236}">
                      <a16:creationId xmlns:a16="http://schemas.microsoft.com/office/drawing/2014/main" id="{0BA9F24A-5077-427B-8E9A-65CE05FFE3AE}"/>
                    </a:ext>
                  </a:extLst>
                </p14:cNvPr>
                <p14:cNvContentPartPr/>
                <p14:nvPr/>
              </p14:nvContentPartPr>
              <p14:xfrm>
                <a:off x="7747699" y="1226552"/>
                <a:ext cx="120960" cy="173520"/>
              </p14:xfrm>
            </p:contentPart>
          </mc:Choice>
          <mc:Fallback>
            <p:pic>
              <p:nvPicPr>
                <p:cNvPr id="109" name="Freihand 108">
                  <a:extLst>
                    <a:ext uri="{FF2B5EF4-FFF2-40B4-BE49-F238E27FC236}">
                      <a16:creationId xmlns:a16="http://schemas.microsoft.com/office/drawing/2014/main" id="{0BA9F24A-5077-427B-8E9A-65CE05FFE3AE}"/>
                    </a:ext>
                  </a:extLst>
                </p:cNvPr>
                <p:cNvPicPr/>
                <p:nvPr/>
              </p:nvPicPr>
              <p:blipFill>
                <a:blip r:embed="rId805"/>
                <a:stretch>
                  <a:fillRect/>
                </a:stretch>
              </p:blipFill>
              <p:spPr>
                <a:xfrm>
                  <a:off x="7743379" y="1222232"/>
                  <a:ext cx="129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10" name="Freihand 109">
                  <a:extLst>
                    <a:ext uri="{FF2B5EF4-FFF2-40B4-BE49-F238E27FC236}">
                      <a16:creationId xmlns:a16="http://schemas.microsoft.com/office/drawing/2014/main" id="{EB0C192E-015B-45E1-943C-C9E8F09A1C63}"/>
                    </a:ext>
                  </a:extLst>
                </p14:cNvPr>
                <p14:cNvContentPartPr/>
                <p14:nvPr/>
              </p14:nvContentPartPr>
              <p14:xfrm>
                <a:off x="7763539" y="1303232"/>
                <a:ext cx="129600" cy="19800"/>
              </p14:xfrm>
            </p:contentPart>
          </mc:Choice>
          <mc:Fallback>
            <p:pic>
              <p:nvPicPr>
                <p:cNvPr id="110" name="Freihand 109">
                  <a:extLst>
                    <a:ext uri="{FF2B5EF4-FFF2-40B4-BE49-F238E27FC236}">
                      <a16:creationId xmlns:a16="http://schemas.microsoft.com/office/drawing/2014/main" id="{EB0C192E-015B-45E1-943C-C9E8F09A1C63}"/>
                    </a:ext>
                  </a:extLst>
                </p:cNvPr>
                <p:cNvPicPr/>
                <p:nvPr/>
              </p:nvPicPr>
              <p:blipFill>
                <a:blip r:embed="rId807"/>
                <a:stretch>
                  <a:fillRect/>
                </a:stretch>
              </p:blipFill>
              <p:spPr>
                <a:xfrm>
                  <a:off x="7759219" y="1298912"/>
                  <a:ext cx="138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11" name="Freihand 110">
                  <a:extLst>
                    <a:ext uri="{FF2B5EF4-FFF2-40B4-BE49-F238E27FC236}">
                      <a16:creationId xmlns:a16="http://schemas.microsoft.com/office/drawing/2014/main" id="{F4D5E9AC-DB18-43E5-A823-CAFECC286551}"/>
                    </a:ext>
                  </a:extLst>
                </p14:cNvPr>
                <p14:cNvContentPartPr/>
                <p14:nvPr/>
              </p14:nvContentPartPr>
              <p14:xfrm>
                <a:off x="7892779" y="1317272"/>
                <a:ext cx="223920" cy="79560"/>
              </p14:xfrm>
            </p:contentPart>
          </mc:Choice>
          <mc:Fallback>
            <p:pic>
              <p:nvPicPr>
                <p:cNvPr id="111" name="Freihand 110">
                  <a:extLst>
                    <a:ext uri="{FF2B5EF4-FFF2-40B4-BE49-F238E27FC236}">
                      <a16:creationId xmlns:a16="http://schemas.microsoft.com/office/drawing/2014/main" id="{F4D5E9AC-DB18-43E5-A823-CAFECC286551}"/>
                    </a:ext>
                  </a:extLst>
                </p:cNvPr>
                <p:cNvPicPr/>
                <p:nvPr/>
              </p:nvPicPr>
              <p:blipFill>
                <a:blip r:embed="rId809"/>
                <a:stretch>
                  <a:fillRect/>
                </a:stretch>
              </p:blipFill>
              <p:spPr>
                <a:xfrm>
                  <a:off x="7888459" y="1312952"/>
                  <a:ext cx="232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12" name="Freihand 111">
                  <a:extLst>
                    <a:ext uri="{FF2B5EF4-FFF2-40B4-BE49-F238E27FC236}">
                      <a16:creationId xmlns:a16="http://schemas.microsoft.com/office/drawing/2014/main" id="{9AE3061A-5C52-4EC0-A67A-8880473AEA7F}"/>
                    </a:ext>
                  </a:extLst>
                </p14:cNvPr>
                <p14:cNvContentPartPr/>
                <p14:nvPr/>
              </p14:nvContentPartPr>
              <p14:xfrm>
                <a:off x="8147299" y="1290992"/>
                <a:ext cx="134640" cy="104040"/>
              </p14:xfrm>
            </p:contentPart>
          </mc:Choice>
          <mc:Fallback>
            <p:pic>
              <p:nvPicPr>
                <p:cNvPr id="112" name="Freihand 111">
                  <a:extLst>
                    <a:ext uri="{FF2B5EF4-FFF2-40B4-BE49-F238E27FC236}">
                      <a16:creationId xmlns:a16="http://schemas.microsoft.com/office/drawing/2014/main" id="{9AE3061A-5C52-4EC0-A67A-8880473AEA7F}"/>
                    </a:ext>
                  </a:extLst>
                </p:cNvPr>
                <p:cNvPicPr/>
                <p:nvPr/>
              </p:nvPicPr>
              <p:blipFill>
                <a:blip r:embed="rId811"/>
                <a:stretch>
                  <a:fillRect/>
                </a:stretch>
              </p:blipFill>
              <p:spPr>
                <a:xfrm>
                  <a:off x="8142979" y="1286672"/>
                  <a:ext cx="143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13" name="Freihand 112">
                  <a:extLst>
                    <a:ext uri="{FF2B5EF4-FFF2-40B4-BE49-F238E27FC236}">
                      <a16:creationId xmlns:a16="http://schemas.microsoft.com/office/drawing/2014/main" id="{CE4D2D6B-D5C5-4281-9E7E-B64ABD698E37}"/>
                    </a:ext>
                  </a:extLst>
                </p14:cNvPr>
                <p14:cNvContentPartPr/>
                <p14:nvPr/>
              </p14:nvContentPartPr>
              <p14:xfrm>
                <a:off x="8277619" y="1311872"/>
                <a:ext cx="99000" cy="63720"/>
              </p14:xfrm>
            </p:contentPart>
          </mc:Choice>
          <mc:Fallback>
            <p:pic>
              <p:nvPicPr>
                <p:cNvPr id="113" name="Freihand 112">
                  <a:extLst>
                    <a:ext uri="{FF2B5EF4-FFF2-40B4-BE49-F238E27FC236}">
                      <a16:creationId xmlns:a16="http://schemas.microsoft.com/office/drawing/2014/main" id="{CE4D2D6B-D5C5-4281-9E7E-B64ABD698E37}"/>
                    </a:ext>
                  </a:extLst>
                </p:cNvPr>
                <p:cNvPicPr/>
                <p:nvPr/>
              </p:nvPicPr>
              <p:blipFill>
                <a:blip r:embed="rId813"/>
                <a:stretch>
                  <a:fillRect/>
                </a:stretch>
              </p:blipFill>
              <p:spPr>
                <a:xfrm>
                  <a:off x="8273299" y="1307552"/>
                  <a:ext cx="107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14" name="Freihand 113">
                  <a:extLst>
                    <a:ext uri="{FF2B5EF4-FFF2-40B4-BE49-F238E27FC236}">
                      <a16:creationId xmlns:a16="http://schemas.microsoft.com/office/drawing/2014/main" id="{90E1AED8-3705-498A-8DD9-42AE8520F519}"/>
                    </a:ext>
                  </a:extLst>
                </p14:cNvPr>
                <p14:cNvContentPartPr/>
                <p14:nvPr/>
              </p14:nvContentPartPr>
              <p14:xfrm>
                <a:off x="8324059" y="1293512"/>
                <a:ext cx="88920" cy="98640"/>
              </p14:xfrm>
            </p:contentPart>
          </mc:Choice>
          <mc:Fallback>
            <p:pic>
              <p:nvPicPr>
                <p:cNvPr id="114" name="Freihand 113">
                  <a:extLst>
                    <a:ext uri="{FF2B5EF4-FFF2-40B4-BE49-F238E27FC236}">
                      <a16:creationId xmlns:a16="http://schemas.microsoft.com/office/drawing/2014/main" id="{90E1AED8-3705-498A-8DD9-42AE8520F519}"/>
                    </a:ext>
                  </a:extLst>
                </p:cNvPr>
                <p:cNvPicPr/>
                <p:nvPr/>
              </p:nvPicPr>
              <p:blipFill>
                <a:blip r:embed="rId815"/>
                <a:stretch>
                  <a:fillRect/>
                </a:stretch>
              </p:blipFill>
              <p:spPr>
                <a:xfrm>
                  <a:off x="8319739" y="1289192"/>
                  <a:ext cx="97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15" name="Freihand 114">
                  <a:extLst>
                    <a:ext uri="{FF2B5EF4-FFF2-40B4-BE49-F238E27FC236}">
                      <a16:creationId xmlns:a16="http://schemas.microsoft.com/office/drawing/2014/main" id="{FF308E3B-E2F7-44E7-80F4-DD66751FD83C}"/>
                    </a:ext>
                  </a:extLst>
                </p14:cNvPr>
                <p14:cNvContentPartPr/>
                <p14:nvPr/>
              </p14:nvContentPartPr>
              <p14:xfrm>
                <a:off x="8420539" y="1310432"/>
                <a:ext cx="106920" cy="70200"/>
              </p14:xfrm>
            </p:contentPart>
          </mc:Choice>
          <mc:Fallback>
            <p:pic>
              <p:nvPicPr>
                <p:cNvPr id="115" name="Freihand 114">
                  <a:extLst>
                    <a:ext uri="{FF2B5EF4-FFF2-40B4-BE49-F238E27FC236}">
                      <a16:creationId xmlns:a16="http://schemas.microsoft.com/office/drawing/2014/main" id="{FF308E3B-E2F7-44E7-80F4-DD66751FD83C}"/>
                    </a:ext>
                  </a:extLst>
                </p:cNvPr>
                <p:cNvPicPr/>
                <p:nvPr/>
              </p:nvPicPr>
              <p:blipFill>
                <a:blip r:embed="rId817"/>
                <a:stretch>
                  <a:fillRect/>
                </a:stretch>
              </p:blipFill>
              <p:spPr>
                <a:xfrm>
                  <a:off x="8416219" y="1306112"/>
                  <a:ext cx="115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16" name="Freihand 115">
                  <a:extLst>
                    <a:ext uri="{FF2B5EF4-FFF2-40B4-BE49-F238E27FC236}">
                      <a16:creationId xmlns:a16="http://schemas.microsoft.com/office/drawing/2014/main" id="{544C4C42-2D57-459C-A1F2-9383F2464514}"/>
                    </a:ext>
                  </a:extLst>
                </p14:cNvPr>
                <p14:cNvContentPartPr/>
                <p14:nvPr/>
              </p14:nvContentPartPr>
              <p14:xfrm>
                <a:off x="8580739" y="1246352"/>
                <a:ext cx="205920" cy="141840"/>
              </p14:xfrm>
            </p:contentPart>
          </mc:Choice>
          <mc:Fallback>
            <p:pic>
              <p:nvPicPr>
                <p:cNvPr id="116" name="Freihand 115">
                  <a:extLst>
                    <a:ext uri="{FF2B5EF4-FFF2-40B4-BE49-F238E27FC236}">
                      <a16:creationId xmlns:a16="http://schemas.microsoft.com/office/drawing/2014/main" id="{544C4C42-2D57-459C-A1F2-9383F2464514}"/>
                    </a:ext>
                  </a:extLst>
                </p:cNvPr>
                <p:cNvPicPr/>
                <p:nvPr/>
              </p:nvPicPr>
              <p:blipFill>
                <a:blip r:embed="rId819"/>
                <a:stretch>
                  <a:fillRect/>
                </a:stretch>
              </p:blipFill>
              <p:spPr>
                <a:xfrm>
                  <a:off x="8576419" y="1242032"/>
                  <a:ext cx="214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17" name="Freihand 116">
                  <a:extLst>
                    <a:ext uri="{FF2B5EF4-FFF2-40B4-BE49-F238E27FC236}">
                      <a16:creationId xmlns:a16="http://schemas.microsoft.com/office/drawing/2014/main" id="{B73966A9-048F-42E4-9226-B5687978F1B8}"/>
                    </a:ext>
                  </a:extLst>
                </p14:cNvPr>
                <p14:cNvContentPartPr/>
                <p14:nvPr/>
              </p14:nvContentPartPr>
              <p14:xfrm>
                <a:off x="8536099" y="1270112"/>
                <a:ext cx="172440" cy="15120"/>
              </p14:xfrm>
            </p:contentPart>
          </mc:Choice>
          <mc:Fallback>
            <p:pic>
              <p:nvPicPr>
                <p:cNvPr id="117" name="Freihand 116">
                  <a:extLst>
                    <a:ext uri="{FF2B5EF4-FFF2-40B4-BE49-F238E27FC236}">
                      <a16:creationId xmlns:a16="http://schemas.microsoft.com/office/drawing/2014/main" id="{B73966A9-048F-42E4-9226-B5687978F1B8}"/>
                    </a:ext>
                  </a:extLst>
                </p:cNvPr>
                <p:cNvPicPr/>
                <p:nvPr/>
              </p:nvPicPr>
              <p:blipFill>
                <a:blip r:embed="rId821"/>
                <a:stretch>
                  <a:fillRect/>
                </a:stretch>
              </p:blipFill>
              <p:spPr>
                <a:xfrm>
                  <a:off x="8531779" y="1265792"/>
                  <a:ext cx="181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19" name="Freihand 118">
                  <a:extLst>
                    <a:ext uri="{FF2B5EF4-FFF2-40B4-BE49-F238E27FC236}">
                      <a16:creationId xmlns:a16="http://schemas.microsoft.com/office/drawing/2014/main" id="{85ABA568-0D9B-4058-92FB-CDEC8F4BED7B}"/>
                    </a:ext>
                  </a:extLst>
                </p14:cNvPr>
                <p14:cNvContentPartPr/>
                <p14:nvPr/>
              </p14:nvContentPartPr>
              <p14:xfrm>
                <a:off x="9020299" y="1266152"/>
                <a:ext cx="391680" cy="94680"/>
              </p14:xfrm>
            </p:contentPart>
          </mc:Choice>
          <mc:Fallback>
            <p:pic>
              <p:nvPicPr>
                <p:cNvPr id="119" name="Freihand 118">
                  <a:extLst>
                    <a:ext uri="{FF2B5EF4-FFF2-40B4-BE49-F238E27FC236}">
                      <a16:creationId xmlns:a16="http://schemas.microsoft.com/office/drawing/2014/main" id="{85ABA568-0D9B-4058-92FB-CDEC8F4BED7B}"/>
                    </a:ext>
                  </a:extLst>
                </p:cNvPr>
                <p:cNvPicPr/>
                <p:nvPr/>
              </p:nvPicPr>
              <p:blipFill>
                <a:blip r:embed="rId823"/>
                <a:stretch>
                  <a:fillRect/>
                </a:stretch>
              </p:blipFill>
              <p:spPr>
                <a:xfrm>
                  <a:off x="9015979" y="1261832"/>
                  <a:ext cx="400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20" name="Freihand 119">
                  <a:extLst>
                    <a:ext uri="{FF2B5EF4-FFF2-40B4-BE49-F238E27FC236}">
                      <a16:creationId xmlns:a16="http://schemas.microsoft.com/office/drawing/2014/main" id="{3B16DA24-1773-498E-A43F-F1336F2C5407}"/>
                    </a:ext>
                  </a:extLst>
                </p14:cNvPr>
                <p14:cNvContentPartPr/>
                <p14:nvPr/>
              </p14:nvContentPartPr>
              <p14:xfrm>
                <a:off x="9401179" y="1186952"/>
                <a:ext cx="474120" cy="151560"/>
              </p14:xfrm>
            </p:contentPart>
          </mc:Choice>
          <mc:Fallback>
            <p:pic>
              <p:nvPicPr>
                <p:cNvPr id="120" name="Freihand 119">
                  <a:extLst>
                    <a:ext uri="{FF2B5EF4-FFF2-40B4-BE49-F238E27FC236}">
                      <a16:creationId xmlns:a16="http://schemas.microsoft.com/office/drawing/2014/main" id="{3B16DA24-1773-498E-A43F-F1336F2C5407}"/>
                    </a:ext>
                  </a:extLst>
                </p:cNvPr>
                <p:cNvPicPr/>
                <p:nvPr/>
              </p:nvPicPr>
              <p:blipFill>
                <a:blip r:embed="rId825"/>
                <a:stretch>
                  <a:fillRect/>
                </a:stretch>
              </p:blipFill>
              <p:spPr>
                <a:xfrm>
                  <a:off x="9396859" y="1182632"/>
                  <a:ext cx="482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21" name="Freihand 120">
                  <a:extLst>
                    <a:ext uri="{FF2B5EF4-FFF2-40B4-BE49-F238E27FC236}">
                      <a16:creationId xmlns:a16="http://schemas.microsoft.com/office/drawing/2014/main" id="{4AC176D8-62BA-4931-A5FC-036F33E9A31E}"/>
                    </a:ext>
                  </a:extLst>
                </p14:cNvPr>
                <p14:cNvContentPartPr/>
                <p14:nvPr/>
              </p14:nvContentPartPr>
              <p14:xfrm>
                <a:off x="9819499" y="1238072"/>
                <a:ext cx="124920" cy="100440"/>
              </p14:xfrm>
            </p:contentPart>
          </mc:Choice>
          <mc:Fallback>
            <p:pic>
              <p:nvPicPr>
                <p:cNvPr id="121" name="Freihand 120">
                  <a:extLst>
                    <a:ext uri="{FF2B5EF4-FFF2-40B4-BE49-F238E27FC236}">
                      <a16:creationId xmlns:a16="http://schemas.microsoft.com/office/drawing/2014/main" id="{4AC176D8-62BA-4931-A5FC-036F33E9A31E}"/>
                    </a:ext>
                  </a:extLst>
                </p:cNvPr>
                <p:cNvPicPr/>
                <p:nvPr/>
              </p:nvPicPr>
              <p:blipFill>
                <a:blip r:embed="rId827"/>
                <a:stretch>
                  <a:fillRect/>
                </a:stretch>
              </p:blipFill>
              <p:spPr>
                <a:xfrm>
                  <a:off x="9815179" y="1233752"/>
                  <a:ext cx="133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22" name="Freihand 121">
                  <a:extLst>
                    <a:ext uri="{FF2B5EF4-FFF2-40B4-BE49-F238E27FC236}">
                      <a16:creationId xmlns:a16="http://schemas.microsoft.com/office/drawing/2014/main" id="{266E1E9F-6AA7-4D18-9CBD-28691F26E629}"/>
                    </a:ext>
                  </a:extLst>
                </p14:cNvPr>
                <p14:cNvContentPartPr/>
                <p14:nvPr/>
              </p14:nvContentPartPr>
              <p14:xfrm>
                <a:off x="9959179" y="1236992"/>
                <a:ext cx="383400" cy="86760"/>
              </p14:xfrm>
            </p:contentPart>
          </mc:Choice>
          <mc:Fallback>
            <p:pic>
              <p:nvPicPr>
                <p:cNvPr id="122" name="Freihand 121">
                  <a:extLst>
                    <a:ext uri="{FF2B5EF4-FFF2-40B4-BE49-F238E27FC236}">
                      <a16:creationId xmlns:a16="http://schemas.microsoft.com/office/drawing/2014/main" id="{266E1E9F-6AA7-4D18-9CBD-28691F26E629}"/>
                    </a:ext>
                  </a:extLst>
                </p:cNvPr>
                <p:cNvPicPr/>
                <p:nvPr/>
              </p:nvPicPr>
              <p:blipFill>
                <a:blip r:embed="rId829"/>
                <a:stretch>
                  <a:fillRect/>
                </a:stretch>
              </p:blipFill>
              <p:spPr>
                <a:xfrm>
                  <a:off x="9954859" y="1232672"/>
                  <a:ext cx="392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23" name="Freihand 122">
                  <a:extLst>
                    <a:ext uri="{FF2B5EF4-FFF2-40B4-BE49-F238E27FC236}">
                      <a16:creationId xmlns:a16="http://schemas.microsoft.com/office/drawing/2014/main" id="{DB4ED632-A819-40E6-AF33-6332EF2E3086}"/>
                    </a:ext>
                  </a:extLst>
                </p14:cNvPr>
                <p14:cNvContentPartPr/>
                <p14:nvPr/>
              </p14:nvContentPartPr>
              <p14:xfrm>
                <a:off x="10598899" y="1226912"/>
                <a:ext cx="231840" cy="281880"/>
              </p14:xfrm>
            </p:contentPart>
          </mc:Choice>
          <mc:Fallback>
            <p:pic>
              <p:nvPicPr>
                <p:cNvPr id="123" name="Freihand 122">
                  <a:extLst>
                    <a:ext uri="{FF2B5EF4-FFF2-40B4-BE49-F238E27FC236}">
                      <a16:creationId xmlns:a16="http://schemas.microsoft.com/office/drawing/2014/main" id="{DB4ED632-A819-40E6-AF33-6332EF2E3086}"/>
                    </a:ext>
                  </a:extLst>
                </p:cNvPr>
                <p:cNvPicPr/>
                <p:nvPr/>
              </p:nvPicPr>
              <p:blipFill>
                <a:blip r:embed="rId831"/>
                <a:stretch>
                  <a:fillRect/>
                </a:stretch>
              </p:blipFill>
              <p:spPr>
                <a:xfrm>
                  <a:off x="10594579" y="1222592"/>
                  <a:ext cx="240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24" name="Freihand 123">
                  <a:extLst>
                    <a:ext uri="{FF2B5EF4-FFF2-40B4-BE49-F238E27FC236}">
                      <a16:creationId xmlns:a16="http://schemas.microsoft.com/office/drawing/2014/main" id="{DBDDB6CF-A322-4665-8FB5-A5EE6F17B81E}"/>
                    </a:ext>
                  </a:extLst>
                </p14:cNvPr>
                <p14:cNvContentPartPr/>
                <p14:nvPr/>
              </p14:nvContentPartPr>
              <p14:xfrm>
                <a:off x="10852699" y="1220072"/>
                <a:ext cx="87120" cy="97560"/>
              </p14:xfrm>
            </p:contentPart>
          </mc:Choice>
          <mc:Fallback>
            <p:pic>
              <p:nvPicPr>
                <p:cNvPr id="124" name="Freihand 123">
                  <a:extLst>
                    <a:ext uri="{FF2B5EF4-FFF2-40B4-BE49-F238E27FC236}">
                      <a16:creationId xmlns:a16="http://schemas.microsoft.com/office/drawing/2014/main" id="{DBDDB6CF-A322-4665-8FB5-A5EE6F17B81E}"/>
                    </a:ext>
                  </a:extLst>
                </p:cNvPr>
                <p:cNvPicPr/>
                <p:nvPr/>
              </p:nvPicPr>
              <p:blipFill>
                <a:blip r:embed="rId833"/>
                <a:stretch>
                  <a:fillRect/>
                </a:stretch>
              </p:blipFill>
              <p:spPr>
                <a:xfrm>
                  <a:off x="10848379" y="1215752"/>
                  <a:ext cx="95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25" name="Freihand 124">
                  <a:extLst>
                    <a:ext uri="{FF2B5EF4-FFF2-40B4-BE49-F238E27FC236}">
                      <a16:creationId xmlns:a16="http://schemas.microsoft.com/office/drawing/2014/main" id="{20E8E79B-9CB6-40D9-869E-4F64E86DDBFB}"/>
                    </a:ext>
                  </a:extLst>
                </p14:cNvPr>
                <p14:cNvContentPartPr/>
                <p14:nvPr/>
              </p14:nvContentPartPr>
              <p14:xfrm>
                <a:off x="10962499" y="1154912"/>
                <a:ext cx="394560" cy="152640"/>
              </p14:xfrm>
            </p:contentPart>
          </mc:Choice>
          <mc:Fallback>
            <p:pic>
              <p:nvPicPr>
                <p:cNvPr id="125" name="Freihand 124">
                  <a:extLst>
                    <a:ext uri="{FF2B5EF4-FFF2-40B4-BE49-F238E27FC236}">
                      <a16:creationId xmlns:a16="http://schemas.microsoft.com/office/drawing/2014/main" id="{20E8E79B-9CB6-40D9-869E-4F64E86DDBFB}"/>
                    </a:ext>
                  </a:extLst>
                </p:cNvPr>
                <p:cNvPicPr/>
                <p:nvPr/>
              </p:nvPicPr>
              <p:blipFill>
                <a:blip r:embed="rId835"/>
                <a:stretch>
                  <a:fillRect/>
                </a:stretch>
              </p:blipFill>
              <p:spPr>
                <a:xfrm>
                  <a:off x="10958179" y="1150592"/>
                  <a:ext cx="403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26" name="Freihand 125">
                  <a:extLst>
                    <a:ext uri="{FF2B5EF4-FFF2-40B4-BE49-F238E27FC236}">
                      <a16:creationId xmlns:a16="http://schemas.microsoft.com/office/drawing/2014/main" id="{3C38D870-118B-4B06-A3E7-518D56D5A0C8}"/>
                    </a:ext>
                  </a:extLst>
                </p14:cNvPr>
                <p14:cNvContentPartPr/>
                <p14:nvPr/>
              </p14:nvContentPartPr>
              <p14:xfrm>
                <a:off x="11408539" y="1140152"/>
                <a:ext cx="414360" cy="141480"/>
              </p14:xfrm>
            </p:contentPart>
          </mc:Choice>
          <mc:Fallback>
            <p:pic>
              <p:nvPicPr>
                <p:cNvPr id="126" name="Freihand 125">
                  <a:extLst>
                    <a:ext uri="{FF2B5EF4-FFF2-40B4-BE49-F238E27FC236}">
                      <a16:creationId xmlns:a16="http://schemas.microsoft.com/office/drawing/2014/main" id="{3C38D870-118B-4B06-A3E7-518D56D5A0C8}"/>
                    </a:ext>
                  </a:extLst>
                </p:cNvPr>
                <p:cNvPicPr/>
                <p:nvPr/>
              </p:nvPicPr>
              <p:blipFill>
                <a:blip r:embed="rId837"/>
                <a:stretch>
                  <a:fillRect/>
                </a:stretch>
              </p:blipFill>
              <p:spPr>
                <a:xfrm>
                  <a:off x="11404219" y="1135832"/>
                  <a:ext cx="423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27" name="Freihand 126">
                  <a:extLst>
                    <a:ext uri="{FF2B5EF4-FFF2-40B4-BE49-F238E27FC236}">
                      <a16:creationId xmlns:a16="http://schemas.microsoft.com/office/drawing/2014/main" id="{D2065238-779D-45CA-8D58-7B20D9C17D2B}"/>
                    </a:ext>
                  </a:extLst>
                </p14:cNvPr>
                <p14:cNvContentPartPr/>
                <p14:nvPr/>
              </p14:nvContentPartPr>
              <p14:xfrm>
                <a:off x="11775739" y="1088672"/>
                <a:ext cx="83160" cy="187200"/>
              </p14:xfrm>
            </p:contentPart>
          </mc:Choice>
          <mc:Fallback>
            <p:pic>
              <p:nvPicPr>
                <p:cNvPr id="127" name="Freihand 126">
                  <a:extLst>
                    <a:ext uri="{FF2B5EF4-FFF2-40B4-BE49-F238E27FC236}">
                      <a16:creationId xmlns:a16="http://schemas.microsoft.com/office/drawing/2014/main" id="{D2065238-779D-45CA-8D58-7B20D9C17D2B}"/>
                    </a:ext>
                  </a:extLst>
                </p:cNvPr>
                <p:cNvPicPr/>
                <p:nvPr/>
              </p:nvPicPr>
              <p:blipFill>
                <a:blip r:embed="rId839"/>
                <a:stretch>
                  <a:fillRect/>
                </a:stretch>
              </p:blipFill>
              <p:spPr>
                <a:xfrm>
                  <a:off x="11771419" y="1084352"/>
                  <a:ext cx="91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28" name="Freihand 127">
                  <a:extLst>
                    <a:ext uri="{FF2B5EF4-FFF2-40B4-BE49-F238E27FC236}">
                      <a16:creationId xmlns:a16="http://schemas.microsoft.com/office/drawing/2014/main" id="{964399F0-FBE2-4CBB-ACA9-3839DC32D5F9}"/>
                    </a:ext>
                  </a:extLst>
                </p14:cNvPr>
                <p14:cNvContentPartPr/>
                <p14:nvPr/>
              </p14:nvContentPartPr>
              <p14:xfrm>
                <a:off x="11787619" y="1092632"/>
                <a:ext cx="105840" cy="49320"/>
              </p14:xfrm>
            </p:contentPart>
          </mc:Choice>
          <mc:Fallback>
            <p:pic>
              <p:nvPicPr>
                <p:cNvPr id="128" name="Freihand 127">
                  <a:extLst>
                    <a:ext uri="{FF2B5EF4-FFF2-40B4-BE49-F238E27FC236}">
                      <a16:creationId xmlns:a16="http://schemas.microsoft.com/office/drawing/2014/main" id="{964399F0-FBE2-4CBB-ACA9-3839DC32D5F9}"/>
                    </a:ext>
                  </a:extLst>
                </p:cNvPr>
                <p:cNvPicPr/>
                <p:nvPr/>
              </p:nvPicPr>
              <p:blipFill>
                <a:blip r:embed="rId841"/>
                <a:stretch>
                  <a:fillRect/>
                </a:stretch>
              </p:blipFill>
              <p:spPr>
                <a:xfrm>
                  <a:off x="11783299" y="1088312"/>
                  <a:ext cx="114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29" name="Freihand 128">
                  <a:extLst>
                    <a:ext uri="{FF2B5EF4-FFF2-40B4-BE49-F238E27FC236}">
                      <a16:creationId xmlns:a16="http://schemas.microsoft.com/office/drawing/2014/main" id="{40122D38-7F9D-45EB-A966-3687A5DA830E}"/>
                    </a:ext>
                  </a:extLst>
                </p14:cNvPr>
                <p14:cNvContentPartPr/>
                <p14:nvPr/>
              </p14:nvContentPartPr>
              <p14:xfrm>
                <a:off x="11949259" y="1217552"/>
                <a:ext cx="126360" cy="4680"/>
              </p14:xfrm>
            </p:contentPart>
          </mc:Choice>
          <mc:Fallback>
            <p:pic>
              <p:nvPicPr>
                <p:cNvPr id="129" name="Freihand 128">
                  <a:extLst>
                    <a:ext uri="{FF2B5EF4-FFF2-40B4-BE49-F238E27FC236}">
                      <a16:creationId xmlns:a16="http://schemas.microsoft.com/office/drawing/2014/main" id="{40122D38-7F9D-45EB-A966-3687A5DA830E}"/>
                    </a:ext>
                  </a:extLst>
                </p:cNvPr>
                <p:cNvPicPr/>
                <p:nvPr/>
              </p:nvPicPr>
              <p:blipFill>
                <a:blip r:embed="rId843"/>
                <a:stretch>
                  <a:fillRect/>
                </a:stretch>
              </p:blipFill>
              <p:spPr>
                <a:xfrm>
                  <a:off x="11944939" y="1213232"/>
                  <a:ext cx="135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30" name="Freihand 129">
                  <a:extLst>
                    <a:ext uri="{FF2B5EF4-FFF2-40B4-BE49-F238E27FC236}">
                      <a16:creationId xmlns:a16="http://schemas.microsoft.com/office/drawing/2014/main" id="{AC1E3A4B-9174-4CBA-8705-C712648FDC12}"/>
                    </a:ext>
                  </a:extLst>
                </p14:cNvPr>
                <p14:cNvContentPartPr/>
                <p14:nvPr/>
              </p14:nvContentPartPr>
              <p14:xfrm>
                <a:off x="7771099" y="1553792"/>
                <a:ext cx="102240" cy="158400"/>
              </p14:xfrm>
            </p:contentPart>
          </mc:Choice>
          <mc:Fallback>
            <p:pic>
              <p:nvPicPr>
                <p:cNvPr id="130" name="Freihand 129">
                  <a:extLst>
                    <a:ext uri="{FF2B5EF4-FFF2-40B4-BE49-F238E27FC236}">
                      <a16:creationId xmlns:a16="http://schemas.microsoft.com/office/drawing/2014/main" id="{AC1E3A4B-9174-4CBA-8705-C712648FDC12}"/>
                    </a:ext>
                  </a:extLst>
                </p:cNvPr>
                <p:cNvPicPr/>
                <p:nvPr/>
              </p:nvPicPr>
              <p:blipFill>
                <a:blip r:embed="rId845"/>
                <a:stretch>
                  <a:fillRect/>
                </a:stretch>
              </p:blipFill>
              <p:spPr>
                <a:xfrm>
                  <a:off x="7766779" y="1549472"/>
                  <a:ext cx="110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31" name="Freihand 130">
                  <a:extLst>
                    <a:ext uri="{FF2B5EF4-FFF2-40B4-BE49-F238E27FC236}">
                      <a16:creationId xmlns:a16="http://schemas.microsoft.com/office/drawing/2014/main" id="{E6943F13-3D4B-4D61-AE72-BAC64E63BE4D}"/>
                    </a:ext>
                  </a:extLst>
                </p14:cNvPr>
                <p14:cNvContentPartPr/>
                <p14:nvPr/>
              </p14:nvContentPartPr>
              <p14:xfrm>
                <a:off x="7908259" y="1470992"/>
                <a:ext cx="189000" cy="208080"/>
              </p14:xfrm>
            </p:contentPart>
          </mc:Choice>
          <mc:Fallback>
            <p:pic>
              <p:nvPicPr>
                <p:cNvPr id="131" name="Freihand 130">
                  <a:extLst>
                    <a:ext uri="{FF2B5EF4-FFF2-40B4-BE49-F238E27FC236}">
                      <a16:creationId xmlns:a16="http://schemas.microsoft.com/office/drawing/2014/main" id="{E6943F13-3D4B-4D61-AE72-BAC64E63BE4D}"/>
                    </a:ext>
                  </a:extLst>
                </p:cNvPr>
                <p:cNvPicPr/>
                <p:nvPr/>
              </p:nvPicPr>
              <p:blipFill>
                <a:blip r:embed="rId847"/>
                <a:stretch>
                  <a:fillRect/>
                </a:stretch>
              </p:blipFill>
              <p:spPr>
                <a:xfrm>
                  <a:off x="7903939" y="1466672"/>
                  <a:ext cx="197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32" name="Freihand 131">
                  <a:extLst>
                    <a:ext uri="{FF2B5EF4-FFF2-40B4-BE49-F238E27FC236}">
                      <a16:creationId xmlns:a16="http://schemas.microsoft.com/office/drawing/2014/main" id="{3C7B3BC1-43DB-4978-89AD-4336FD8C2D0D}"/>
                    </a:ext>
                  </a:extLst>
                </p14:cNvPr>
                <p14:cNvContentPartPr/>
                <p14:nvPr/>
              </p14:nvContentPartPr>
              <p14:xfrm>
                <a:off x="8125699" y="1511312"/>
                <a:ext cx="514440" cy="226080"/>
              </p14:xfrm>
            </p:contentPart>
          </mc:Choice>
          <mc:Fallback>
            <p:pic>
              <p:nvPicPr>
                <p:cNvPr id="132" name="Freihand 131">
                  <a:extLst>
                    <a:ext uri="{FF2B5EF4-FFF2-40B4-BE49-F238E27FC236}">
                      <a16:creationId xmlns:a16="http://schemas.microsoft.com/office/drawing/2014/main" id="{3C7B3BC1-43DB-4978-89AD-4336FD8C2D0D}"/>
                    </a:ext>
                  </a:extLst>
                </p:cNvPr>
                <p:cNvPicPr/>
                <p:nvPr/>
              </p:nvPicPr>
              <p:blipFill>
                <a:blip r:embed="rId849"/>
                <a:stretch>
                  <a:fillRect/>
                </a:stretch>
              </p:blipFill>
              <p:spPr>
                <a:xfrm>
                  <a:off x="8121379" y="1506992"/>
                  <a:ext cx="523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33" name="Freihand 132">
                  <a:extLst>
                    <a:ext uri="{FF2B5EF4-FFF2-40B4-BE49-F238E27FC236}">
                      <a16:creationId xmlns:a16="http://schemas.microsoft.com/office/drawing/2014/main" id="{203C755B-E132-4678-844F-CD2B6AC485C9}"/>
                    </a:ext>
                  </a:extLst>
                </p14:cNvPr>
                <p14:cNvContentPartPr/>
                <p14:nvPr/>
              </p14:nvContentPartPr>
              <p14:xfrm>
                <a:off x="8637619" y="1535432"/>
                <a:ext cx="54360" cy="43200"/>
              </p14:xfrm>
            </p:contentPart>
          </mc:Choice>
          <mc:Fallback>
            <p:pic>
              <p:nvPicPr>
                <p:cNvPr id="133" name="Freihand 132">
                  <a:extLst>
                    <a:ext uri="{FF2B5EF4-FFF2-40B4-BE49-F238E27FC236}">
                      <a16:creationId xmlns:a16="http://schemas.microsoft.com/office/drawing/2014/main" id="{203C755B-E132-4678-844F-CD2B6AC485C9}"/>
                    </a:ext>
                  </a:extLst>
                </p:cNvPr>
                <p:cNvPicPr/>
                <p:nvPr/>
              </p:nvPicPr>
              <p:blipFill>
                <a:blip r:embed="rId851"/>
                <a:stretch>
                  <a:fillRect/>
                </a:stretch>
              </p:blipFill>
              <p:spPr>
                <a:xfrm>
                  <a:off x="8633299" y="1531112"/>
                  <a:ext cx="63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34" name="Freihand 133">
                  <a:extLst>
                    <a:ext uri="{FF2B5EF4-FFF2-40B4-BE49-F238E27FC236}">
                      <a16:creationId xmlns:a16="http://schemas.microsoft.com/office/drawing/2014/main" id="{B17C653E-9BAC-4FA2-9308-D078E32B59F9}"/>
                    </a:ext>
                  </a:extLst>
                </p14:cNvPr>
                <p14:cNvContentPartPr/>
                <p14:nvPr/>
              </p14:nvContentPartPr>
              <p14:xfrm>
                <a:off x="8700619" y="1497272"/>
                <a:ext cx="160560" cy="173160"/>
              </p14:xfrm>
            </p:contentPart>
          </mc:Choice>
          <mc:Fallback>
            <p:pic>
              <p:nvPicPr>
                <p:cNvPr id="134" name="Freihand 133">
                  <a:extLst>
                    <a:ext uri="{FF2B5EF4-FFF2-40B4-BE49-F238E27FC236}">
                      <a16:creationId xmlns:a16="http://schemas.microsoft.com/office/drawing/2014/main" id="{B17C653E-9BAC-4FA2-9308-D078E32B59F9}"/>
                    </a:ext>
                  </a:extLst>
                </p:cNvPr>
                <p:cNvPicPr/>
                <p:nvPr/>
              </p:nvPicPr>
              <p:blipFill>
                <a:blip r:embed="rId853"/>
                <a:stretch>
                  <a:fillRect/>
                </a:stretch>
              </p:blipFill>
              <p:spPr>
                <a:xfrm>
                  <a:off x="8696299" y="1492952"/>
                  <a:ext cx="169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35" name="Freihand 134">
                  <a:extLst>
                    <a:ext uri="{FF2B5EF4-FFF2-40B4-BE49-F238E27FC236}">
                      <a16:creationId xmlns:a16="http://schemas.microsoft.com/office/drawing/2014/main" id="{5A2251F4-5CD6-42BE-A886-4CAC3CA93B7F}"/>
                    </a:ext>
                  </a:extLst>
                </p14:cNvPr>
                <p14:cNvContentPartPr/>
                <p14:nvPr/>
              </p14:nvContentPartPr>
              <p14:xfrm>
                <a:off x="8905819" y="1585112"/>
                <a:ext cx="217440" cy="70920"/>
              </p14:xfrm>
            </p:contentPart>
          </mc:Choice>
          <mc:Fallback>
            <p:pic>
              <p:nvPicPr>
                <p:cNvPr id="135" name="Freihand 134">
                  <a:extLst>
                    <a:ext uri="{FF2B5EF4-FFF2-40B4-BE49-F238E27FC236}">
                      <a16:creationId xmlns:a16="http://schemas.microsoft.com/office/drawing/2014/main" id="{5A2251F4-5CD6-42BE-A886-4CAC3CA93B7F}"/>
                    </a:ext>
                  </a:extLst>
                </p:cNvPr>
                <p:cNvPicPr/>
                <p:nvPr/>
              </p:nvPicPr>
              <p:blipFill>
                <a:blip r:embed="rId855"/>
                <a:stretch>
                  <a:fillRect/>
                </a:stretch>
              </p:blipFill>
              <p:spPr>
                <a:xfrm>
                  <a:off x="8901499" y="1580792"/>
                  <a:ext cx="226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36" name="Freihand 135">
                  <a:extLst>
                    <a:ext uri="{FF2B5EF4-FFF2-40B4-BE49-F238E27FC236}">
                      <a16:creationId xmlns:a16="http://schemas.microsoft.com/office/drawing/2014/main" id="{35C3377C-3291-4DD3-A127-65540C778FE1}"/>
                    </a:ext>
                  </a:extLst>
                </p14:cNvPr>
                <p14:cNvContentPartPr/>
                <p14:nvPr/>
              </p14:nvContentPartPr>
              <p14:xfrm>
                <a:off x="9388939" y="1496912"/>
                <a:ext cx="177840" cy="205560"/>
              </p14:xfrm>
            </p:contentPart>
          </mc:Choice>
          <mc:Fallback>
            <p:pic>
              <p:nvPicPr>
                <p:cNvPr id="136" name="Freihand 135">
                  <a:extLst>
                    <a:ext uri="{FF2B5EF4-FFF2-40B4-BE49-F238E27FC236}">
                      <a16:creationId xmlns:a16="http://schemas.microsoft.com/office/drawing/2014/main" id="{35C3377C-3291-4DD3-A127-65540C778FE1}"/>
                    </a:ext>
                  </a:extLst>
                </p:cNvPr>
                <p:cNvPicPr/>
                <p:nvPr/>
              </p:nvPicPr>
              <p:blipFill>
                <a:blip r:embed="rId857"/>
                <a:stretch>
                  <a:fillRect/>
                </a:stretch>
              </p:blipFill>
              <p:spPr>
                <a:xfrm>
                  <a:off x="9384619" y="1492592"/>
                  <a:ext cx="186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37" name="Freihand 136">
                  <a:extLst>
                    <a:ext uri="{FF2B5EF4-FFF2-40B4-BE49-F238E27FC236}">
                      <a16:creationId xmlns:a16="http://schemas.microsoft.com/office/drawing/2014/main" id="{1D441846-7CB6-46FC-84C0-58F8B67B5C47}"/>
                    </a:ext>
                  </a:extLst>
                </p14:cNvPr>
                <p14:cNvContentPartPr/>
                <p14:nvPr/>
              </p14:nvContentPartPr>
              <p14:xfrm>
                <a:off x="9614659" y="1438232"/>
                <a:ext cx="102600" cy="211320"/>
              </p14:xfrm>
            </p:contentPart>
          </mc:Choice>
          <mc:Fallback>
            <p:pic>
              <p:nvPicPr>
                <p:cNvPr id="137" name="Freihand 136">
                  <a:extLst>
                    <a:ext uri="{FF2B5EF4-FFF2-40B4-BE49-F238E27FC236}">
                      <a16:creationId xmlns:a16="http://schemas.microsoft.com/office/drawing/2014/main" id="{1D441846-7CB6-46FC-84C0-58F8B67B5C47}"/>
                    </a:ext>
                  </a:extLst>
                </p:cNvPr>
                <p:cNvPicPr/>
                <p:nvPr/>
              </p:nvPicPr>
              <p:blipFill>
                <a:blip r:embed="rId859"/>
                <a:stretch>
                  <a:fillRect/>
                </a:stretch>
              </p:blipFill>
              <p:spPr>
                <a:xfrm>
                  <a:off x="9610339" y="1433912"/>
                  <a:ext cx="111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38" name="Freihand 137">
                  <a:extLst>
                    <a:ext uri="{FF2B5EF4-FFF2-40B4-BE49-F238E27FC236}">
                      <a16:creationId xmlns:a16="http://schemas.microsoft.com/office/drawing/2014/main" id="{CAAC1FA2-B554-4FE0-A0AB-66F4D92D30BF}"/>
                    </a:ext>
                  </a:extLst>
                </p14:cNvPr>
                <p14:cNvContentPartPr/>
                <p14:nvPr/>
              </p14:nvContentPartPr>
              <p14:xfrm>
                <a:off x="9707899" y="1476392"/>
                <a:ext cx="261000" cy="157680"/>
              </p14:xfrm>
            </p:contentPart>
          </mc:Choice>
          <mc:Fallback>
            <p:pic>
              <p:nvPicPr>
                <p:cNvPr id="138" name="Freihand 137">
                  <a:extLst>
                    <a:ext uri="{FF2B5EF4-FFF2-40B4-BE49-F238E27FC236}">
                      <a16:creationId xmlns:a16="http://schemas.microsoft.com/office/drawing/2014/main" id="{CAAC1FA2-B554-4FE0-A0AB-66F4D92D30BF}"/>
                    </a:ext>
                  </a:extLst>
                </p:cNvPr>
                <p:cNvPicPr/>
                <p:nvPr/>
              </p:nvPicPr>
              <p:blipFill>
                <a:blip r:embed="rId861"/>
                <a:stretch>
                  <a:fillRect/>
                </a:stretch>
              </p:blipFill>
              <p:spPr>
                <a:xfrm>
                  <a:off x="9703579" y="1472072"/>
                  <a:ext cx="269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39" name="Freihand 138">
                  <a:extLst>
                    <a:ext uri="{FF2B5EF4-FFF2-40B4-BE49-F238E27FC236}">
                      <a16:creationId xmlns:a16="http://schemas.microsoft.com/office/drawing/2014/main" id="{02BE5B7B-26E4-4548-BABF-581FA0FF2C09}"/>
                    </a:ext>
                  </a:extLst>
                </p14:cNvPr>
                <p14:cNvContentPartPr/>
                <p14:nvPr/>
              </p14:nvContentPartPr>
              <p14:xfrm>
                <a:off x="9961339" y="1444712"/>
                <a:ext cx="154440" cy="164160"/>
              </p14:xfrm>
            </p:contentPart>
          </mc:Choice>
          <mc:Fallback>
            <p:pic>
              <p:nvPicPr>
                <p:cNvPr id="139" name="Freihand 138">
                  <a:extLst>
                    <a:ext uri="{FF2B5EF4-FFF2-40B4-BE49-F238E27FC236}">
                      <a16:creationId xmlns:a16="http://schemas.microsoft.com/office/drawing/2014/main" id="{02BE5B7B-26E4-4548-BABF-581FA0FF2C09}"/>
                    </a:ext>
                  </a:extLst>
                </p:cNvPr>
                <p:cNvPicPr/>
                <p:nvPr/>
              </p:nvPicPr>
              <p:blipFill>
                <a:blip r:embed="rId863"/>
                <a:stretch>
                  <a:fillRect/>
                </a:stretch>
              </p:blipFill>
              <p:spPr>
                <a:xfrm>
                  <a:off x="9957019" y="1440392"/>
                  <a:ext cx="163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40" name="Freihand 139">
                  <a:extLst>
                    <a:ext uri="{FF2B5EF4-FFF2-40B4-BE49-F238E27FC236}">
                      <a16:creationId xmlns:a16="http://schemas.microsoft.com/office/drawing/2014/main" id="{152A6363-6C6D-4B86-940E-E92F95B707A5}"/>
                    </a:ext>
                  </a:extLst>
                </p14:cNvPr>
                <p14:cNvContentPartPr/>
                <p14:nvPr/>
              </p14:nvContentPartPr>
              <p14:xfrm>
                <a:off x="10155379" y="1507352"/>
                <a:ext cx="533880" cy="356760"/>
              </p14:xfrm>
            </p:contentPart>
          </mc:Choice>
          <mc:Fallback>
            <p:pic>
              <p:nvPicPr>
                <p:cNvPr id="140" name="Freihand 139">
                  <a:extLst>
                    <a:ext uri="{FF2B5EF4-FFF2-40B4-BE49-F238E27FC236}">
                      <a16:creationId xmlns:a16="http://schemas.microsoft.com/office/drawing/2014/main" id="{152A6363-6C6D-4B86-940E-E92F95B707A5}"/>
                    </a:ext>
                  </a:extLst>
                </p:cNvPr>
                <p:cNvPicPr/>
                <p:nvPr/>
              </p:nvPicPr>
              <p:blipFill>
                <a:blip r:embed="rId865"/>
                <a:stretch>
                  <a:fillRect/>
                </a:stretch>
              </p:blipFill>
              <p:spPr>
                <a:xfrm>
                  <a:off x="10151059" y="1503032"/>
                  <a:ext cx="5425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41" name="Freihand 140">
                  <a:extLst>
                    <a:ext uri="{FF2B5EF4-FFF2-40B4-BE49-F238E27FC236}">
                      <a16:creationId xmlns:a16="http://schemas.microsoft.com/office/drawing/2014/main" id="{252D0933-7C41-486C-BE80-91FF64466AE2}"/>
                    </a:ext>
                  </a:extLst>
                </p14:cNvPr>
                <p14:cNvContentPartPr/>
                <p14:nvPr/>
              </p14:nvContentPartPr>
              <p14:xfrm>
                <a:off x="10711219" y="1452272"/>
                <a:ext cx="1800" cy="12960"/>
              </p14:xfrm>
            </p:contentPart>
          </mc:Choice>
          <mc:Fallback>
            <p:pic>
              <p:nvPicPr>
                <p:cNvPr id="141" name="Freihand 140">
                  <a:extLst>
                    <a:ext uri="{FF2B5EF4-FFF2-40B4-BE49-F238E27FC236}">
                      <a16:creationId xmlns:a16="http://schemas.microsoft.com/office/drawing/2014/main" id="{252D0933-7C41-486C-BE80-91FF64466AE2}"/>
                    </a:ext>
                  </a:extLst>
                </p:cNvPr>
                <p:cNvPicPr/>
                <p:nvPr/>
              </p:nvPicPr>
              <p:blipFill>
                <a:blip r:embed="rId867"/>
                <a:stretch>
                  <a:fillRect/>
                </a:stretch>
              </p:blipFill>
              <p:spPr>
                <a:xfrm>
                  <a:off x="10706899" y="1447952"/>
                  <a:ext cx="10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42" name="Freihand 141">
                  <a:extLst>
                    <a:ext uri="{FF2B5EF4-FFF2-40B4-BE49-F238E27FC236}">
                      <a16:creationId xmlns:a16="http://schemas.microsoft.com/office/drawing/2014/main" id="{10CB5F06-27EA-48FC-9DFA-924C6D61CF34}"/>
                    </a:ext>
                  </a:extLst>
                </p14:cNvPr>
                <p14:cNvContentPartPr/>
                <p14:nvPr/>
              </p14:nvContentPartPr>
              <p14:xfrm>
                <a:off x="10800499" y="1406552"/>
                <a:ext cx="255960" cy="180000"/>
              </p14:xfrm>
            </p:contentPart>
          </mc:Choice>
          <mc:Fallback>
            <p:pic>
              <p:nvPicPr>
                <p:cNvPr id="142" name="Freihand 141">
                  <a:extLst>
                    <a:ext uri="{FF2B5EF4-FFF2-40B4-BE49-F238E27FC236}">
                      <a16:creationId xmlns:a16="http://schemas.microsoft.com/office/drawing/2014/main" id="{10CB5F06-27EA-48FC-9DFA-924C6D61CF34}"/>
                    </a:ext>
                  </a:extLst>
                </p:cNvPr>
                <p:cNvPicPr/>
                <p:nvPr/>
              </p:nvPicPr>
              <p:blipFill>
                <a:blip r:embed="rId869"/>
                <a:stretch>
                  <a:fillRect/>
                </a:stretch>
              </p:blipFill>
              <p:spPr>
                <a:xfrm>
                  <a:off x="10796179" y="1402232"/>
                  <a:ext cx="264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43" name="Freihand 142">
                  <a:extLst>
                    <a:ext uri="{FF2B5EF4-FFF2-40B4-BE49-F238E27FC236}">
                      <a16:creationId xmlns:a16="http://schemas.microsoft.com/office/drawing/2014/main" id="{79DA0797-133E-42EF-A771-1E05272BEF45}"/>
                    </a:ext>
                  </a:extLst>
                </p14:cNvPr>
                <p14:cNvContentPartPr/>
                <p14:nvPr/>
              </p14:nvContentPartPr>
              <p14:xfrm>
                <a:off x="11054299" y="1398272"/>
                <a:ext cx="122400" cy="178920"/>
              </p14:xfrm>
            </p:contentPart>
          </mc:Choice>
          <mc:Fallback>
            <p:pic>
              <p:nvPicPr>
                <p:cNvPr id="143" name="Freihand 142">
                  <a:extLst>
                    <a:ext uri="{FF2B5EF4-FFF2-40B4-BE49-F238E27FC236}">
                      <a16:creationId xmlns:a16="http://schemas.microsoft.com/office/drawing/2014/main" id="{79DA0797-133E-42EF-A771-1E05272BEF45}"/>
                    </a:ext>
                  </a:extLst>
                </p:cNvPr>
                <p:cNvPicPr/>
                <p:nvPr/>
              </p:nvPicPr>
              <p:blipFill>
                <a:blip r:embed="rId871"/>
                <a:stretch>
                  <a:fillRect/>
                </a:stretch>
              </p:blipFill>
              <p:spPr>
                <a:xfrm>
                  <a:off x="11049979" y="1393952"/>
                  <a:ext cx="131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45" name="Freihand 144">
                  <a:extLst>
                    <a:ext uri="{FF2B5EF4-FFF2-40B4-BE49-F238E27FC236}">
                      <a16:creationId xmlns:a16="http://schemas.microsoft.com/office/drawing/2014/main" id="{946F6BC5-46B9-4AA6-B7C4-D9C63E8432A5}"/>
                    </a:ext>
                  </a:extLst>
                </p14:cNvPr>
                <p14:cNvContentPartPr/>
                <p14:nvPr/>
              </p14:nvContentPartPr>
              <p14:xfrm>
                <a:off x="9342139" y="806432"/>
                <a:ext cx="82800" cy="51840"/>
              </p14:xfrm>
            </p:contentPart>
          </mc:Choice>
          <mc:Fallback>
            <p:pic>
              <p:nvPicPr>
                <p:cNvPr id="145" name="Freihand 144">
                  <a:extLst>
                    <a:ext uri="{FF2B5EF4-FFF2-40B4-BE49-F238E27FC236}">
                      <a16:creationId xmlns:a16="http://schemas.microsoft.com/office/drawing/2014/main" id="{946F6BC5-46B9-4AA6-B7C4-D9C63E8432A5}"/>
                    </a:ext>
                  </a:extLst>
                </p:cNvPr>
                <p:cNvPicPr/>
                <p:nvPr/>
              </p:nvPicPr>
              <p:blipFill>
                <a:blip r:embed="rId873"/>
                <a:stretch>
                  <a:fillRect/>
                </a:stretch>
              </p:blipFill>
              <p:spPr>
                <a:xfrm>
                  <a:off x="9337819" y="802112"/>
                  <a:ext cx="91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46" name="Freihand 145">
                  <a:extLst>
                    <a:ext uri="{FF2B5EF4-FFF2-40B4-BE49-F238E27FC236}">
                      <a16:creationId xmlns:a16="http://schemas.microsoft.com/office/drawing/2014/main" id="{7885BAF4-6480-4E03-813F-F1416A98DA8C}"/>
                    </a:ext>
                  </a:extLst>
                </p14:cNvPr>
                <p14:cNvContentPartPr/>
                <p14:nvPr/>
              </p14:nvContentPartPr>
              <p14:xfrm>
                <a:off x="9387859" y="786272"/>
                <a:ext cx="43920" cy="131760"/>
              </p14:xfrm>
            </p:contentPart>
          </mc:Choice>
          <mc:Fallback>
            <p:pic>
              <p:nvPicPr>
                <p:cNvPr id="146" name="Freihand 145">
                  <a:extLst>
                    <a:ext uri="{FF2B5EF4-FFF2-40B4-BE49-F238E27FC236}">
                      <a16:creationId xmlns:a16="http://schemas.microsoft.com/office/drawing/2014/main" id="{7885BAF4-6480-4E03-813F-F1416A98DA8C}"/>
                    </a:ext>
                  </a:extLst>
                </p:cNvPr>
                <p:cNvPicPr/>
                <p:nvPr/>
              </p:nvPicPr>
              <p:blipFill>
                <a:blip r:embed="rId875"/>
                <a:stretch>
                  <a:fillRect/>
                </a:stretch>
              </p:blipFill>
              <p:spPr>
                <a:xfrm>
                  <a:off x="9383539" y="781952"/>
                  <a:ext cx="5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148" name="Freihand 147">
                  <a:extLst>
                    <a:ext uri="{FF2B5EF4-FFF2-40B4-BE49-F238E27FC236}">
                      <a16:creationId xmlns:a16="http://schemas.microsoft.com/office/drawing/2014/main" id="{48E12BEC-27C4-48CE-A16F-5D0D82F62EF7}"/>
                    </a:ext>
                  </a:extLst>
                </p14:cNvPr>
                <p14:cNvContentPartPr/>
                <p14:nvPr/>
              </p14:nvContentPartPr>
              <p14:xfrm>
                <a:off x="9494419" y="716072"/>
                <a:ext cx="90360" cy="108000"/>
              </p14:xfrm>
            </p:contentPart>
          </mc:Choice>
          <mc:Fallback>
            <p:pic>
              <p:nvPicPr>
                <p:cNvPr id="148" name="Freihand 147">
                  <a:extLst>
                    <a:ext uri="{FF2B5EF4-FFF2-40B4-BE49-F238E27FC236}">
                      <a16:creationId xmlns:a16="http://schemas.microsoft.com/office/drawing/2014/main" id="{48E12BEC-27C4-48CE-A16F-5D0D82F62EF7}"/>
                    </a:ext>
                  </a:extLst>
                </p:cNvPr>
                <p:cNvPicPr/>
                <p:nvPr/>
              </p:nvPicPr>
              <p:blipFill>
                <a:blip r:embed="rId877"/>
                <a:stretch>
                  <a:fillRect/>
                </a:stretch>
              </p:blipFill>
              <p:spPr>
                <a:xfrm>
                  <a:off x="9490099" y="711752"/>
                  <a:ext cx="99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49" name="Freihand 148">
                  <a:extLst>
                    <a:ext uri="{FF2B5EF4-FFF2-40B4-BE49-F238E27FC236}">
                      <a16:creationId xmlns:a16="http://schemas.microsoft.com/office/drawing/2014/main" id="{C64CDCE8-07E7-4C15-A8B8-65A5C7C70CE1}"/>
                    </a:ext>
                  </a:extLst>
                </p14:cNvPr>
                <p14:cNvContentPartPr/>
                <p14:nvPr/>
              </p14:nvContentPartPr>
              <p14:xfrm>
                <a:off x="9560659" y="721472"/>
                <a:ext cx="74880" cy="157320"/>
              </p14:xfrm>
            </p:contentPart>
          </mc:Choice>
          <mc:Fallback>
            <p:pic>
              <p:nvPicPr>
                <p:cNvPr id="149" name="Freihand 148">
                  <a:extLst>
                    <a:ext uri="{FF2B5EF4-FFF2-40B4-BE49-F238E27FC236}">
                      <a16:creationId xmlns:a16="http://schemas.microsoft.com/office/drawing/2014/main" id="{C64CDCE8-07E7-4C15-A8B8-65A5C7C70CE1}"/>
                    </a:ext>
                  </a:extLst>
                </p:cNvPr>
                <p:cNvPicPr/>
                <p:nvPr/>
              </p:nvPicPr>
              <p:blipFill>
                <a:blip r:embed="rId879"/>
                <a:stretch>
                  <a:fillRect/>
                </a:stretch>
              </p:blipFill>
              <p:spPr>
                <a:xfrm>
                  <a:off x="9556339" y="717152"/>
                  <a:ext cx="83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150" name="Freihand 149">
                  <a:extLst>
                    <a:ext uri="{FF2B5EF4-FFF2-40B4-BE49-F238E27FC236}">
                      <a16:creationId xmlns:a16="http://schemas.microsoft.com/office/drawing/2014/main" id="{B134D4CF-4D2B-4D0B-B7CD-2322C6788A56}"/>
                    </a:ext>
                  </a:extLst>
                </p14:cNvPr>
                <p14:cNvContentPartPr/>
                <p14:nvPr/>
              </p14:nvContentPartPr>
              <p14:xfrm>
                <a:off x="9606019" y="760712"/>
                <a:ext cx="117000" cy="159120"/>
              </p14:xfrm>
            </p:contentPart>
          </mc:Choice>
          <mc:Fallback>
            <p:pic>
              <p:nvPicPr>
                <p:cNvPr id="150" name="Freihand 149">
                  <a:extLst>
                    <a:ext uri="{FF2B5EF4-FFF2-40B4-BE49-F238E27FC236}">
                      <a16:creationId xmlns:a16="http://schemas.microsoft.com/office/drawing/2014/main" id="{B134D4CF-4D2B-4D0B-B7CD-2322C6788A56}"/>
                    </a:ext>
                  </a:extLst>
                </p:cNvPr>
                <p:cNvPicPr/>
                <p:nvPr/>
              </p:nvPicPr>
              <p:blipFill>
                <a:blip r:embed="rId881"/>
                <a:stretch>
                  <a:fillRect/>
                </a:stretch>
              </p:blipFill>
              <p:spPr>
                <a:xfrm>
                  <a:off x="9601699" y="756392"/>
                  <a:ext cx="125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151" name="Freihand 150">
                  <a:extLst>
                    <a:ext uri="{FF2B5EF4-FFF2-40B4-BE49-F238E27FC236}">
                      <a16:creationId xmlns:a16="http://schemas.microsoft.com/office/drawing/2014/main" id="{F7EDB655-91C2-42D8-B9C9-C2F66C87B998}"/>
                    </a:ext>
                  </a:extLst>
                </p14:cNvPr>
                <p14:cNvContentPartPr/>
                <p14:nvPr/>
              </p14:nvContentPartPr>
              <p14:xfrm>
                <a:off x="9737419" y="837392"/>
                <a:ext cx="89640" cy="70920"/>
              </p14:xfrm>
            </p:contentPart>
          </mc:Choice>
          <mc:Fallback>
            <p:pic>
              <p:nvPicPr>
                <p:cNvPr id="151" name="Freihand 150">
                  <a:extLst>
                    <a:ext uri="{FF2B5EF4-FFF2-40B4-BE49-F238E27FC236}">
                      <a16:creationId xmlns:a16="http://schemas.microsoft.com/office/drawing/2014/main" id="{F7EDB655-91C2-42D8-B9C9-C2F66C87B998}"/>
                    </a:ext>
                  </a:extLst>
                </p:cNvPr>
                <p:cNvPicPr/>
                <p:nvPr/>
              </p:nvPicPr>
              <p:blipFill>
                <a:blip r:embed="rId883"/>
                <a:stretch>
                  <a:fillRect/>
                </a:stretch>
              </p:blipFill>
              <p:spPr>
                <a:xfrm>
                  <a:off x="9733099" y="833072"/>
                  <a:ext cx="98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152" name="Freihand 151">
                  <a:extLst>
                    <a:ext uri="{FF2B5EF4-FFF2-40B4-BE49-F238E27FC236}">
                      <a16:creationId xmlns:a16="http://schemas.microsoft.com/office/drawing/2014/main" id="{DCD71FF9-2B2F-4A17-951B-ABA765B9E29F}"/>
                    </a:ext>
                  </a:extLst>
                </p14:cNvPr>
                <p14:cNvContentPartPr/>
                <p14:nvPr/>
              </p14:nvContentPartPr>
              <p14:xfrm>
                <a:off x="9802219" y="718592"/>
                <a:ext cx="81360" cy="249120"/>
              </p14:xfrm>
            </p:contentPart>
          </mc:Choice>
          <mc:Fallback>
            <p:pic>
              <p:nvPicPr>
                <p:cNvPr id="152" name="Freihand 151">
                  <a:extLst>
                    <a:ext uri="{FF2B5EF4-FFF2-40B4-BE49-F238E27FC236}">
                      <a16:creationId xmlns:a16="http://schemas.microsoft.com/office/drawing/2014/main" id="{DCD71FF9-2B2F-4A17-951B-ABA765B9E29F}"/>
                    </a:ext>
                  </a:extLst>
                </p:cNvPr>
                <p:cNvPicPr/>
                <p:nvPr/>
              </p:nvPicPr>
              <p:blipFill>
                <a:blip r:embed="rId885"/>
                <a:stretch>
                  <a:fillRect/>
                </a:stretch>
              </p:blipFill>
              <p:spPr>
                <a:xfrm>
                  <a:off x="9797899" y="714272"/>
                  <a:ext cx="90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154" name="Freihand 153">
                  <a:extLst>
                    <a:ext uri="{FF2B5EF4-FFF2-40B4-BE49-F238E27FC236}">
                      <a16:creationId xmlns:a16="http://schemas.microsoft.com/office/drawing/2014/main" id="{4F8AE358-3638-4C85-845D-7E43A8B7F86E}"/>
                    </a:ext>
                  </a:extLst>
                </p14:cNvPr>
                <p14:cNvContentPartPr/>
                <p14:nvPr/>
              </p14:nvContentPartPr>
              <p14:xfrm>
                <a:off x="8834179" y="1143752"/>
                <a:ext cx="60840" cy="97920"/>
              </p14:xfrm>
            </p:contentPart>
          </mc:Choice>
          <mc:Fallback>
            <p:pic>
              <p:nvPicPr>
                <p:cNvPr id="154" name="Freihand 153">
                  <a:extLst>
                    <a:ext uri="{FF2B5EF4-FFF2-40B4-BE49-F238E27FC236}">
                      <a16:creationId xmlns:a16="http://schemas.microsoft.com/office/drawing/2014/main" id="{4F8AE358-3638-4C85-845D-7E43A8B7F86E}"/>
                    </a:ext>
                  </a:extLst>
                </p:cNvPr>
                <p:cNvPicPr/>
                <p:nvPr/>
              </p:nvPicPr>
              <p:blipFill>
                <a:blip r:embed="rId887"/>
                <a:stretch>
                  <a:fillRect/>
                </a:stretch>
              </p:blipFill>
              <p:spPr>
                <a:xfrm>
                  <a:off x="8829859" y="1139432"/>
                  <a:ext cx="69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55" name="Freihand 154">
                  <a:extLst>
                    <a:ext uri="{FF2B5EF4-FFF2-40B4-BE49-F238E27FC236}">
                      <a16:creationId xmlns:a16="http://schemas.microsoft.com/office/drawing/2014/main" id="{03903082-D616-4133-AFD8-7BF2F57D45E9}"/>
                    </a:ext>
                  </a:extLst>
                </p14:cNvPr>
                <p14:cNvContentPartPr/>
                <p14:nvPr/>
              </p14:nvContentPartPr>
              <p14:xfrm>
                <a:off x="8873419" y="1064552"/>
                <a:ext cx="16560" cy="21960"/>
              </p14:xfrm>
            </p:contentPart>
          </mc:Choice>
          <mc:Fallback>
            <p:pic>
              <p:nvPicPr>
                <p:cNvPr id="155" name="Freihand 154">
                  <a:extLst>
                    <a:ext uri="{FF2B5EF4-FFF2-40B4-BE49-F238E27FC236}">
                      <a16:creationId xmlns:a16="http://schemas.microsoft.com/office/drawing/2014/main" id="{03903082-D616-4133-AFD8-7BF2F57D45E9}"/>
                    </a:ext>
                  </a:extLst>
                </p:cNvPr>
                <p:cNvPicPr/>
                <p:nvPr/>
              </p:nvPicPr>
              <p:blipFill>
                <a:blip r:embed="rId889"/>
                <a:stretch>
                  <a:fillRect/>
                </a:stretch>
              </p:blipFill>
              <p:spPr>
                <a:xfrm>
                  <a:off x="8869099" y="1060232"/>
                  <a:ext cx="25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156" name="Freihand 155">
                  <a:extLst>
                    <a:ext uri="{FF2B5EF4-FFF2-40B4-BE49-F238E27FC236}">
                      <a16:creationId xmlns:a16="http://schemas.microsoft.com/office/drawing/2014/main" id="{E8DB2A08-8B3F-4A76-A7E0-4C9976B2D2B3}"/>
                    </a:ext>
                  </a:extLst>
                </p14:cNvPr>
                <p14:cNvContentPartPr/>
                <p14:nvPr/>
              </p14:nvContentPartPr>
              <p14:xfrm>
                <a:off x="8906899" y="1095152"/>
                <a:ext cx="98640" cy="81720"/>
              </p14:xfrm>
            </p:contentPart>
          </mc:Choice>
          <mc:Fallback>
            <p:pic>
              <p:nvPicPr>
                <p:cNvPr id="156" name="Freihand 155">
                  <a:extLst>
                    <a:ext uri="{FF2B5EF4-FFF2-40B4-BE49-F238E27FC236}">
                      <a16:creationId xmlns:a16="http://schemas.microsoft.com/office/drawing/2014/main" id="{E8DB2A08-8B3F-4A76-A7E0-4C9976B2D2B3}"/>
                    </a:ext>
                  </a:extLst>
                </p:cNvPr>
                <p:cNvPicPr/>
                <p:nvPr/>
              </p:nvPicPr>
              <p:blipFill>
                <a:blip r:embed="rId891"/>
                <a:stretch>
                  <a:fillRect/>
                </a:stretch>
              </p:blipFill>
              <p:spPr>
                <a:xfrm>
                  <a:off x="8902579" y="1090832"/>
                  <a:ext cx="107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157" name="Freihand 156">
                  <a:extLst>
                    <a:ext uri="{FF2B5EF4-FFF2-40B4-BE49-F238E27FC236}">
                      <a16:creationId xmlns:a16="http://schemas.microsoft.com/office/drawing/2014/main" id="{C8BD5C05-D6FB-439A-9045-AE70E78666E5}"/>
                    </a:ext>
                  </a:extLst>
                </p14:cNvPr>
                <p14:cNvContentPartPr/>
                <p14:nvPr/>
              </p14:nvContentPartPr>
              <p14:xfrm>
                <a:off x="8971339" y="1089752"/>
                <a:ext cx="98640" cy="129960"/>
              </p14:xfrm>
            </p:contentPart>
          </mc:Choice>
          <mc:Fallback>
            <p:pic>
              <p:nvPicPr>
                <p:cNvPr id="157" name="Freihand 156">
                  <a:extLst>
                    <a:ext uri="{FF2B5EF4-FFF2-40B4-BE49-F238E27FC236}">
                      <a16:creationId xmlns:a16="http://schemas.microsoft.com/office/drawing/2014/main" id="{C8BD5C05-D6FB-439A-9045-AE70E78666E5}"/>
                    </a:ext>
                  </a:extLst>
                </p:cNvPr>
                <p:cNvPicPr/>
                <p:nvPr/>
              </p:nvPicPr>
              <p:blipFill>
                <a:blip r:embed="rId893"/>
                <a:stretch>
                  <a:fillRect/>
                </a:stretch>
              </p:blipFill>
              <p:spPr>
                <a:xfrm>
                  <a:off x="8967019" y="1085432"/>
                  <a:ext cx="107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158" name="Freihand 157">
                  <a:extLst>
                    <a:ext uri="{FF2B5EF4-FFF2-40B4-BE49-F238E27FC236}">
                      <a16:creationId xmlns:a16="http://schemas.microsoft.com/office/drawing/2014/main" id="{CB837F72-9596-4462-ACC5-83577746EAB7}"/>
                    </a:ext>
                  </a:extLst>
                </p14:cNvPr>
                <p14:cNvContentPartPr/>
                <p14:nvPr/>
              </p14:nvContentPartPr>
              <p14:xfrm>
                <a:off x="9064579" y="1112072"/>
                <a:ext cx="110160" cy="132480"/>
              </p14:xfrm>
            </p:contentPart>
          </mc:Choice>
          <mc:Fallback>
            <p:pic>
              <p:nvPicPr>
                <p:cNvPr id="158" name="Freihand 157">
                  <a:extLst>
                    <a:ext uri="{FF2B5EF4-FFF2-40B4-BE49-F238E27FC236}">
                      <a16:creationId xmlns:a16="http://schemas.microsoft.com/office/drawing/2014/main" id="{CB837F72-9596-4462-ACC5-83577746EAB7}"/>
                    </a:ext>
                  </a:extLst>
                </p:cNvPr>
                <p:cNvPicPr/>
                <p:nvPr/>
              </p:nvPicPr>
              <p:blipFill>
                <a:blip r:embed="rId895"/>
                <a:stretch>
                  <a:fillRect/>
                </a:stretch>
              </p:blipFill>
              <p:spPr>
                <a:xfrm>
                  <a:off x="9060259" y="1107752"/>
                  <a:ext cx="118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159" name="Freihand 158">
                  <a:extLst>
                    <a:ext uri="{FF2B5EF4-FFF2-40B4-BE49-F238E27FC236}">
                      <a16:creationId xmlns:a16="http://schemas.microsoft.com/office/drawing/2014/main" id="{67122581-7CF3-49BB-8211-1F82BC0DECD9}"/>
                    </a:ext>
                  </a:extLst>
                </p14:cNvPr>
                <p14:cNvContentPartPr/>
                <p14:nvPr/>
              </p14:nvContentPartPr>
              <p14:xfrm>
                <a:off x="9212899" y="1190912"/>
                <a:ext cx="360" cy="360"/>
              </p14:xfrm>
            </p:contentPart>
          </mc:Choice>
          <mc:Fallback>
            <p:pic>
              <p:nvPicPr>
                <p:cNvPr id="159" name="Freihand 158">
                  <a:extLst>
                    <a:ext uri="{FF2B5EF4-FFF2-40B4-BE49-F238E27FC236}">
                      <a16:creationId xmlns:a16="http://schemas.microsoft.com/office/drawing/2014/main" id="{67122581-7CF3-49BB-8211-1F82BC0DECD9}"/>
                    </a:ext>
                  </a:extLst>
                </p:cNvPr>
                <p:cNvPicPr/>
                <p:nvPr/>
              </p:nvPicPr>
              <p:blipFill>
                <a:blip r:embed="rId42"/>
                <a:stretch>
                  <a:fillRect/>
                </a:stretch>
              </p:blipFill>
              <p:spPr>
                <a:xfrm>
                  <a:off x="9208579" y="1186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61" name="Freihand 160">
                  <a:extLst>
                    <a:ext uri="{FF2B5EF4-FFF2-40B4-BE49-F238E27FC236}">
                      <a16:creationId xmlns:a16="http://schemas.microsoft.com/office/drawing/2014/main" id="{78AA0399-805B-4E9A-9380-4EFE6EA7249B}"/>
                    </a:ext>
                  </a:extLst>
                </p14:cNvPr>
                <p14:cNvContentPartPr/>
                <p14:nvPr/>
              </p14:nvContentPartPr>
              <p14:xfrm>
                <a:off x="9175819" y="1185872"/>
                <a:ext cx="99720" cy="62280"/>
              </p14:xfrm>
            </p:contentPart>
          </mc:Choice>
          <mc:Fallback>
            <p:pic>
              <p:nvPicPr>
                <p:cNvPr id="161" name="Freihand 160">
                  <a:extLst>
                    <a:ext uri="{FF2B5EF4-FFF2-40B4-BE49-F238E27FC236}">
                      <a16:creationId xmlns:a16="http://schemas.microsoft.com/office/drawing/2014/main" id="{78AA0399-805B-4E9A-9380-4EFE6EA7249B}"/>
                    </a:ext>
                  </a:extLst>
                </p:cNvPr>
                <p:cNvPicPr/>
                <p:nvPr/>
              </p:nvPicPr>
              <p:blipFill>
                <a:blip r:embed="rId898"/>
                <a:stretch>
                  <a:fillRect/>
                </a:stretch>
              </p:blipFill>
              <p:spPr>
                <a:xfrm>
                  <a:off x="9171499" y="1181552"/>
                  <a:ext cx="108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62" name="Freihand 161">
                  <a:extLst>
                    <a:ext uri="{FF2B5EF4-FFF2-40B4-BE49-F238E27FC236}">
                      <a16:creationId xmlns:a16="http://schemas.microsoft.com/office/drawing/2014/main" id="{DF691486-15AE-4188-A7E6-F1C900337357}"/>
                    </a:ext>
                  </a:extLst>
                </p14:cNvPr>
                <p14:cNvContentPartPr/>
                <p14:nvPr/>
              </p14:nvContentPartPr>
              <p14:xfrm>
                <a:off x="9257179" y="1045472"/>
                <a:ext cx="73080" cy="236520"/>
              </p14:xfrm>
            </p:contentPart>
          </mc:Choice>
          <mc:Fallback>
            <p:pic>
              <p:nvPicPr>
                <p:cNvPr id="162" name="Freihand 161">
                  <a:extLst>
                    <a:ext uri="{FF2B5EF4-FFF2-40B4-BE49-F238E27FC236}">
                      <a16:creationId xmlns:a16="http://schemas.microsoft.com/office/drawing/2014/main" id="{DF691486-15AE-4188-A7E6-F1C900337357}"/>
                    </a:ext>
                  </a:extLst>
                </p:cNvPr>
                <p:cNvPicPr/>
                <p:nvPr/>
              </p:nvPicPr>
              <p:blipFill>
                <a:blip r:embed="rId900"/>
                <a:stretch>
                  <a:fillRect/>
                </a:stretch>
              </p:blipFill>
              <p:spPr>
                <a:xfrm>
                  <a:off x="9252859" y="1041152"/>
                  <a:ext cx="817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64" name="Freihand 163">
                  <a:extLst>
                    <a:ext uri="{FF2B5EF4-FFF2-40B4-BE49-F238E27FC236}">
                      <a16:creationId xmlns:a16="http://schemas.microsoft.com/office/drawing/2014/main" id="{759A3D8B-73D6-4E4A-9DC2-37CE329601A1}"/>
                    </a:ext>
                  </a:extLst>
                </p14:cNvPr>
                <p14:cNvContentPartPr/>
                <p14:nvPr/>
              </p14:nvContentPartPr>
              <p14:xfrm>
                <a:off x="11267419" y="1344272"/>
                <a:ext cx="110880" cy="259560"/>
              </p14:xfrm>
            </p:contentPart>
          </mc:Choice>
          <mc:Fallback>
            <p:pic>
              <p:nvPicPr>
                <p:cNvPr id="164" name="Freihand 163">
                  <a:extLst>
                    <a:ext uri="{FF2B5EF4-FFF2-40B4-BE49-F238E27FC236}">
                      <a16:creationId xmlns:a16="http://schemas.microsoft.com/office/drawing/2014/main" id="{759A3D8B-73D6-4E4A-9DC2-37CE329601A1}"/>
                    </a:ext>
                  </a:extLst>
                </p:cNvPr>
                <p:cNvPicPr/>
                <p:nvPr/>
              </p:nvPicPr>
              <p:blipFill>
                <a:blip r:embed="rId902"/>
                <a:stretch>
                  <a:fillRect/>
                </a:stretch>
              </p:blipFill>
              <p:spPr>
                <a:xfrm>
                  <a:off x="11263099" y="1339952"/>
                  <a:ext cx="1195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66" name="Freihand 165">
                  <a:extLst>
                    <a:ext uri="{FF2B5EF4-FFF2-40B4-BE49-F238E27FC236}">
                      <a16:creationId xmlns:a16="http://schemas.microsoft.com/office/drawing/2014/main" id="{96400A5C-49BB-4281-80E4-FFFD550CDDC6}"/>
                    </a:ext>
                  </a:extLst>
                </p14:cNvPr>
                <p14:cNvContentPartPr/>
                <p14:nvPr/>
              </p14:nvContentPartPr>
              <p14:xfrm>
                <a:off x="11391259" y="1440032"/>
                <a:ext cx="38880" cy="73440"/>
              </p14:xfrm>
            </p:contentPart>
          </mc:Choice>
          <mc:Fallback>
            <p:pic>
              <p:nvPicPr>
                <p:cNvPr id="166" name="Freihand 165">
                  <a:extLst>
                    <a:ext uri="{FF2B5EF4-FFF2-40B4-BE49-F238E27FC236}">
                      <a16:creationId xmlns:a16="http://schemas.microsoft.com/office/drawing/2014/main" id="{96400A5C-49BB-4281-80E4-FFFD550CDDC6}"/>
                    </a:ext>
                  </a:extLst>
                </p:cNvPr>
                <p:cNvPicPr/>
                <p:nvPr/>
              </p:nvPicPr>
              <p:blipFill>
                <a:blip r:embed="rId904"/>
                <a:stretch>
                  <a:fillRect/>
                </a:stretch>
              </p:blipFill>
              <p:spPr>
                <a:xfrm>
                  <a:off x="11386939" y="1435712"/>
                  <a:ext cx="47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67" name="Freihand 166">
                  <a:extLst>
                    <a:ext uri="{FF2B5EF4-FFF2-40B4-BE49-F238E27FC236}">
                      <a16:creationId xmlns:a16="http://schemas.microsoft.com/office/drawing/2014/main" id="{13A8666D-7AC4-43BB-81D2-F225032BFC33}"/>
                    </a:ext>
                  </a:extLst>
                </p14:cNvPr>
                <p14:cNvContentPartPr/>
                <p14:nvPr/>
              </p14:nvContentPartPr>
              <p14:xfrm>
                <a:off x="11414299" y="1362992"/>
                <a:ext cx="12600" cy="21600"/>
              </p14:xfrm>
            </p:contentPart>
          </mc:Choice>
          <mc:Fallback>
            <p:pic>
              <p:nvPicPr>
                <p:cNvPr id="167" name="Freihand 166">
                  <a:extLst>
                    <a:ext uri="{FF2B5EF4-FFF2-40B4-BE49-F238E27FC236}">
                      <a16:creationId xmlns:a16="http://schemas.microsoft.com/office/drawing/2014/main" id="{13A8666D-7AC4-43BB-81D2-F225032BFC33}"/>
                    </a:ext>
                  </a:extLst>
                </p:cNvPr>
                <p:cNvPicPr/>
                <p:nvPr/>
              </p:nvPicPr>
              <p:blipFill>
                <a:blip r:embed="rId906"/>
                <a:stretch>
                  <a:fillRect/>
                </a:stretch>
              </p:blipFill>
              <p:spPr>
                <a:xfrm>
                  <a:off x="11409979" y="1358672"/>
                  <a:ext cx="21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68" name="Freihand 167">
                  <a:extLst>
                    <a:ext uri="{FF2B5EF4-FFF2-40B4-BE49-F238E27FC236}">
                      <a16:creationId xmlns:a16="http://schemas.microsoft.com/office/drawing/2014/main" id="{0B6EE022-6CCB-4C49-80BD-B537137ED117}"/>
                    </a:ext>
                  </a:extLst>
                </p14:cNvPr>
                <p14:cNvContentPartPr/>
                <p14:nvPr/>
              </p14:nvContentPartPr>
              <p14:xfrm>
                <a:off x="11447779" y="1360832"/>
                <a:ext cx="92160" cy="65880"/>
              </p14:xfrm>
            </p:contentPart>
          </mc:Choice>
          <mc:Fallback>
            <p:pic>
              <p:nvPicPr>
                <p:cNvPr id="168" name="Freihand 167">
                  <a:extLst>
                    <a:ext uri="{FF2B5EF4-FFF2-40B4-BE49-F238E27FC236}">
                      <a16:creationId xmlns:a16="http://schemas.microsoft.com/office/drawing/2014/main" id="{0B6EE022-6CCB-4C49-80BD-B537137ED117}"/>
                    </a:ext>
                  </a:extLst>
                </p:cNvPr>
                <p:cNvPicPr/>
                <p:nvPr/>
              </p:nvPicPr>
              <p:blipFill>
                <a:blip r:embed="rId908"/>
                <a:stretch>
                  <a:fillRect/>
                </a:stretch>
              </p:blipFill>
              <p:spPr>
                <a:xfrm>
                  <a:off x="11443459" y="1356512"/>
                  <a:ext cx="100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69" name="Freihand 168">
                  <a:extLst>
                    <a:ext uri="{FF2B5EF4-FFF2-40B4-BE49-F238E27FC236}">
                      <a16:creationId xmlns:a16="http://schemas.microsoft.com/office/drawing/2014/main" id="{22E0BB9E-AB20-45C5-B3F8-F850CCF7572B}"/>
                    </a:ext>
                  </a:extLst>
                </p14:cNvPr>
                <p14:cNvContentPartPr/>
                <p14:nvPr/>
              </p14:nvContentPartPr>
              <p14:xfrm>
                <a:off x="11532019" y="1362632"/>
                <a:ext cx="65160" cy="149040"/>
              </p14:xfrm>
            </p:contentPart>
          </mc:Choice>
          <mc:Fallback>
            <p:pic>
              <p:nvPicPr>
                <p:cNvPr id="169" name="Freihand 168">
                  <a:extLst>
                    <a:ext uri="{FF2B5EF4-FFF2-40B4-BE49-F238E27FC236}">
                      <a16:creationId xmlns:a16="http://schemas.microsoft.com/office/drawing/2014/main" id="{22E0BB9E-AB20-45C5-B3F8-F850CCF7572B}"/>
                    </a:ext>
                  </a:extLst>
                </p:cNvPr>
                <p:cNvPicPr/>
                <p:nvPr/>
              </p:nvPicPr>
              <p:blipFill>
                <a:blip r:embed="rId910"/>
                <a:stretch>
                  <a:fillRect/>
                </a:stretch>
              </p:blipFill>
              <p:spPr>
                <a:xfrm>
                  <a:off x="11527699" y="1358312"/>
                  <a:ext cx="73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170" name="Freihand 169">
                  <a:extLst>
                    <a:ext uri="{FF2B5EF4-FFF2-40B4-BE49-F238E27FC236}">
                      <a16:creationId xmlns:a16="http://schemas.microsoft.com/office/drawing/2014/main" id="{D62D5F5C-8501-40C5-AEAF-BD64A95FC9D1}"/>
                    </a:ext>
                  </a:extLst>
                </p14:cNvPr>
                <p14:cNvContentPartPr/>
                <p14:nvPr/>
              </p14:nvContentPartPr>
              <p14:xfrm>
                <a:off x="11588539" y="1375232"/>
                <a:ext cx="77760" cy="152280"/>
              </p14:xfrm>
            </p:contentPart>
          </mc:Choice>
          <mc:Fallback>
            <p:pic>
              <p:nvPicPr>
                <p:cNvPr id="170" name="Freihand 169">
                  <a:extLst>
                    <a:ext uri="{FF2B5EF4-FFF2-40B4-BE49-F238E27FC236}">
                      <a16:creationId xmlns:a16="http://schemas.microsoft.com/office/drawing/2014/main" id="{D62D5F5C-8501-40C5-AEAF-BD64A95FC9D1}"/>
                    </a:ext>
                  </a:extLst>
                </p:cNvPr>
                <p:cNvPicPr/>
                <p:nvPr/>
              </p:nvPicPr>
              <p:blipFill>
                <a:blip r:embed="rId912"/>
                <a:stretch>
                  <a:fillRect/>
                </a:stretch>
              </p:blipFill>
              <p:spPr>
                <a:xfrm>
                  <a:off x="11584219" y="1370912"/>
                  <a:ext cx="86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171" name="Freihand 170">
                  <a:extLst>
                    <a:ext uri="{FF2B5EF4-FFF2-40B4-BE49-F238E27FC236}">
                      <a16:creationId xmlns:a16="http://schemas.microsoft.com/office/drawing/2014/main" id="{E5AE7029-21EF-470A-BB85-34ADB0F9859E}"/>
                    </a:ext>
                  </a:extLst>
                </p14:cNvPr>
                <p14:cNvContentPartPr/>
                <p14:nvPr/>
              </p14:nvContentPartPr>
              <p14:xfrm>
                <a:off x="11674579" y="1462352"/>
                <a:ext cx="70920" cy="93600"/>
              </p14:xfrm>
            </p:contentPart>
          </mc:Choice>
          <mc:Fallback>
            <p:pic>
              <p:nvPicPr>
                <p:cNvPr id="171" name="Freihand 170">
                  <a:extLst>
                    <a:ext uri="{FF2B5EF4-FFF2-40B4-BE49-F238E27FC236}">
                      <a16:creationId xmlns:a16="http://schemas.microsoft.com/office/drawing/2014/main" id="{E5AE7029-21EF-470A-BB85-34ADB0F9859E}"/>
                    </a:ext>
                  </a:extLst>
                </p:cNvPr>
                <p:cNvPicPr/>
                <p:nvPr/>
              </p:nvPicPr>
              <p:blipFill>
                <a:blip r:embed="rId914"/>
                <a:stretch>
                  <a:fillRect/>
                </a:stretch>
              </p:blipFill>
              <p:spPr>
                <a:xfrm>
                  <a:off x="11670259" y="1458032"/>
                  <a:ext cx="79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172" name="Freihand 171">
                  <a:extLst>
                    <a:ext uri="{FF2B5EF4-FFF2-40B4-BE49-F238E27FC236}">
                      <a16:creationId xmlns:a16="http://schemas.microsoft.com/office/drawing/2014/main" id="{F0D84AB4-6079-48CA-A6BA-27FB36D30AD0}"/>
                    </a:ext>
                  </a:extLst>
                </p14:cNvPr>
                <p14:cNvContentPartPr/>
                <p14:nvPr/>
              </p14:nvContentPartPr>
              <p14:xfrm>
                <a:off x="11730379" y="1367672"/>
                <a:ext cx="56160" cy="225000"/>
              </p14:xfrm>
            </p:contentPart>
          </mc:Choice>
          <mc:Fallback>
            <p:pic>
              <p:nvPicPr>
                <p:cNvPr id="172" name="Freihand 171">
                  <a:extLst>
                    <a:ext uri="{FF2B5EF4-FFF2-40B4-BE49-F238E27FC236}">
                      <a16:creationId xmlns:a16="http://schemas.microsoft.com/office/drawing/2014/main" id="{F0D84AB4-6079-48CA-A6BA-27FB36D30AD0}"/>
                    </a:ext>
                  </a:extLst>
                </p:cNvPr>
                <p:cNvPicPr/>
                <p:nvPr/>
              </p:nvPicPr>
              <p:blipFill>
                <a:blip r:embed="rId916"/>
                <a:stretch>
                  <a:fillRect/>
                </a:stretch>
              </p:blipFill>
              <p:spPr>
                <a:xfrm>
                  <a:off x="11726059" y="1363352"/>
                  <a:ext cx="64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173" name="Freihand 172">
                  <a:extLst>
                    <a:ext uri="{FF2B5EF4-FFF2-40B4-BE49-F238E27FC236}">
                      <a16:creationId xmlns:a16="http://schemas.microsoft.com/office/drawing/2014/main" id="{06E5BC52-449C-4D3A-A1BD-C9BDBD75EBBF}"/>
                    </a:ext>
                  </a:extLst>
                </p14:cNvPr>
                <p14:cNvContentPartPr/>
                <p14:nvPr/>
              </p14:nvContentPartPr>
              <p14:xfrm>
                <a:off x="11829019" y="1501592"/>
                <a:ext cx="20880" cy="103320"/>
              </p14:xfrm>
            </p:contentPart>
          </mc:Choice>
          <mc:Fallback>
            <p:pic>
              <p:nvPicPr>
                <p:cNvPr id="173" name="Freihand 172">
                  <a:extLst>
                    <a:ext uri="{FF2B5EF4-FFF2-40B4-BE49-F238E27FC236}">
                      <a16:creationId xmlns:a16="http://schemas.microsoft.com/office/drawing/2014/main" id="{06E5BC52-449C-4D3A-A1BD-C9BDBD75EBBF}"/>
                    </a:ext>
                  </a:extLst>
                </p:cNvPr>
                <p:cNvPicPr/>
                <p:nvPr/>
              </p:nvPicPr>
              <p:blipFill>
                <a:blip r:embed="rId918"/>
                <a:stretch>
                  <a:fillRect/>
                </a:stretch>
              </p:blipFill>
              <p:spPr>
                <a:xfrm>
                  <a:off x="11824699" y="1497272"/>
                  <a:ext cx="29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174" name="Freihand 173">
                  <a:extLst>
                    <a:ext uri="{FF2B5EF4-FFF2-40B4-BE49-F238E27FC236}">
                      <a16:creationId xmlns:a16="http://schemas.microsoft.com/office/drawing/2014/main" id="{69F8D564-AA29-477B-A1C3-FD8DF23C4AAF}"/>
                    </a:ext>
                  </a:extLst>
                </p14:cNvPr>
                <p14:cNvContentPartPr/>
                <p14:nvPr/>
              </p14:nvContentPartPr>
              <p14:xfrm>
                <a:off x="11901739" y="1429952"/>
                <a:ext cx="77040" cy="154800"/>
              </p14:xfrm>
            </p:contentPart>
          </mc:Choice>
          <mc:Fallback>
            <p:pic>
              <p:nvPicPr>
                <p:cNvPr id="174" name="Freihand 173">
                  <a:extLst>
                    <a:ext uri="{FF2B5EF4-FFF2-40B4-BE49-F238E27FC236}">
                      <a16:creationId xmlns:a16="http://schemas.microsoft.com/office/drawing/2014/main" id="{69F8D564-AA29-477B-A1C3-FD8DF23C4AAF}"/>
                    </a:ext>
                  </a:extLst>
                </p:cNvPr>
                <p:cNvPicPr/>
                <p:nvPr/>
              </p:nvPicPr>
              <p:blipFill>
                <a:blip r:embed="rId920"/>
                <a:stretch>
                  <a:fillRect/>
                </a:stretch>
              </p:blipFill>
              <p:spPr>
                <a:xfrm>
                  <a:off x="11897419" y="1425632"/>
                  <a:ext cx="85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76" name="Freihand 175">
                  <a:extLst>
                    <a:ext uri="{FF2B5EF4-FFF2-40B4-BE49-F238E27FC236}">
                      <a16:creationId xmlns:a16="http://schemas.microsoft.com/office/drawing/2014/main" id="{DB6D39BB-A55D-4D94-B7C5-2E2980D3E104}"/>
                    </a:ext>
                  </a:extLst>
                </p14:cNvPr>
                <p14:cNvContentPartPr/>
                <p14:nvPr/>
              </p14:nvContentPartPr>
              <p14:xfrm>
                <a:off x="12035299" y="1319432"/>
                <a:ext cx="88560" cy="93240"/>
              </p14:xfrm>
            </p:contentPart>
          </mc:Choice>
          <mc:Fallback>
            <p:pic>
              <p:nvPicPr>
                <p:cNvPr id="176" name="Freihand 175">
                  <a:extLst>
                    <a:ext uri="{FF2B5EF4-FFF2-40B4-BE49-F238E27FC236}">
                      <a16:creationId xmlns:a16="http://schemas.microsoft.com/office/drawing/2014/main" id="{DB6D39BB-A55D-4D94-B7C5-2E2980D3E104}"/>
                    </a:ext>
                  </a:extLst>
                </p:cNvPr>
                <p:cNvPicPr/>
                <p:nvPr/>
              </p:nvPicPr>
              <p:blipFill>
                <a:blip r:embed="rId922"/>
                <a:stretch>
                  <a:fillRect/>
                </a:stretch>
              </p:blipFill>
              <p:spPr>
                <a:xfrm>
                  <a:off x="12030979" y="1315112"/>
                  <a:ext cx="97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77" name="Freihand 176">
                  <a:extLst>
                    <a:ext uri="{FF2B5EF4-FFF2-40B4-BE49-F238E27FC236}">
                      <a16:creationId xmlns:a16="http://schemas.microsoft.com/office/drawing/2014/main" id="{EACA25A6-4EEF-44D1-A60E-CA3746719893}"/>
                    </a:ext>
                  </a:extLst>
                </p14:cNvPr>
                <p14:cNvContentPartPr/>
                <p14:nvPr/>
              </p14:nvContentPartPr>
              <p14:xfrm>
                <a:off x="11977699" y="1422752"/>
                <a:ext cx="81000" cy="138600"/>
              </p14:xfrm>
            </p:contentPart>
          </mc:Choice>
          <mc:Fallback>
            <p:pic>
              <p:nvPicPr>
                <p:cNvPr id="177" name="Freihand 176">
                  <a:extLst>
                    <a:ext uri="{FF2B5EF4-FFF2-40B4-BE49-F238E27FC236}">
                      <a16:creationId xmlns:a16="http://schemas.microsoft.com/office/drawing/2014/main" id="{EACA25A6-4EEF-44D1-A60E-CA3746719893}"/>
                    </a:ext>
                  </a:extLst>
                </p:cNvPr>
                <p:cNvPicPr/>
                <p:nvPr/>
              </p:nvPicPr>
              <p:blipFill>
                <a:blip r:embed="rId924"/>
                <a:stretch>
                  <a:fillRect/>
                </a:stretch>
              </p:blipFill>
              <p:spPr>
                <a:xfrm>
                  <a:off x="11973379" y="1418432"/>
                  <a:ext cx="89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178" name="Freihand 177">
                  <a:extLst>
                    <a:ext uri="{FF2B5EF4-FFF2-40B4-BE49-F238E27FC236}">
                      <a16:creationId xmlns:a16="http://schemas.microsoft.com/office/drawing/2014/main" id="{21752032-FD6C-4F1B-8B69-D43D8D5CAF6A}"/>
                    </a:ext>
                  </a:extLst>
                </p14:cNvPr>
                <p14:cNvContentPartPr/>
                <p14:nvPr/>
              </p14:nvContentPartPr>
              <p14:xfrm>
                <a:off x="12050779" y="1469912"/>
                <a:ext cx="81360" cy="133200"/>
              </p14:xfrm>
            </p:contentPart>
          </mc:Choice>
          <mc:Fallback>
            <p:pic>
              <p:nvPicPr>
                <p:cNvPr id="178" name="Freihand 177">
                  <a:extLst>
                    <a:ext uri="{FF2B5EF4-FFF2-40B4-BE49-F238E27FC236}">
                      <a16:creationId xmlns:a16="http://schemas.microsoft.com/office/drawing/2014/main" id="{21752032-FD6C-4F1B-8B69-D43D8D5CAF6A}"/>
                    </a:ext>
                  </a:extLst>
                </p:cNvPr>
                <p:cNvPicPr/>
                <p:nvPr/>
              </p:nvPicPr>
              <p:blipFill>
                <a:blip r:embed="rId926"/>
                <a:stretch>
                  <a:fillRect/>
                </a:stretch>
              </p:blipFill>
              <p:spPr>
                <a:xfrm>
                  <a:off x="12046459" y="1465592"/>
                  <a:ext cx="90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179" name="Freihand 178">
                  <a:extLst>
                    <a:ext uri="{FF2B5EF4-FFF2-40B4-BE49-F238E27FC236}">
                      <a16:creationId xmlns:a16="http://schemas.microsoft.com/office/drawing/2014/main" id="{81E18578-412D-472A-A0D9-611EE9DA1F56}"/>
                    </a:ext>
                  </a:extLst>
                </p14:cNvPr>
                <p14:cNvContentPartPr/>
                <p14:nvPr/>
              </p14:nvContentPartPr>
              <p14:xfrm>
                <a:off x="12095419" y="1556312"/>
                <a:ext cx="69120" cy="68760"/>
              </p14:xfrm>
            </p:contentPart>
          </mc:Choice>
          <mc:Fallback>
            <p:pic>
              <p:nvPicPr>
                <p:cNvPr id="179" name="Freihand 178">
                  <a:extLst>
                    <a:ext uri="{FF2B5EF4-FFF2-40B4-BE49-F238E27FC236}">
                      <a16:creationId xmlns:a16="http://schemas.microsoft.com/office/drawing/2014/main" id="{81E18578-412D-472A-A0D9-611EE9DA1F56}"/>
                    </a:ext>
                  </a:extLst>
                </p:cNvPr>
                <p:cNvPicPr/>
                <p:nvPr/>
              </p:nvPicPr>
              <p:blipFill>
                <a:blip r:embed="rId928"/>
                <a:stretch>
                  <a:fillRect/>
                </a:stretch>
              </p:blipFill>
              <p:spPr>
                <a:xfrm>
                  <a:off x="12091099" y="1551992"/>
                  <a:ext cx="77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180" name="Freihand 179">
                  <a:extLst>
                    <a:ext uri="{FF2B5EF4-FFF2-40B4-BE49-F238E27FC236}">
                      <a16:creationId xmlns:a16="http://schemas.microsoft.com/office/drawing/2014/main" id="{91C0F860-2993-4BC8-95F6-47DA80FBBE83}"/>
                    </a:ext>
                  </a:extLst>
                </p14:cNvPr>
                <p14:cNvContentPartPr/>
                <p14:nvPr/>
              </p14:nvContentPartPr>
              <p14:xfrm>
                <a:off x="12081019" y="1432832"/>
                <a:ext cx="120600" cy="252720"/>
              </p14:xfrm>
            </p:contentPart>
          </mc:Choice>
          <mc:Fallback>
            <p:pic>
              <p:nvPicPr>
                <p:cNvPr id="180" name="Freihand 179">
                  <a:extLst>
                    <a:ext uri="{FF2B5EF4-FFF2-40B4-BE49-F238E27FC236}">
                      <a16:creationId xmlns:a16="http://schemas.microsoft.com/office/drawing/2014/main" id="{91C0F860-2993-4BC8-95F6-47DA80FBBE83}"/>
                    </a:ext>
                  </a:extLst>
                </p:cNvPr>
                <p:cNvPicPr/>
                <p:nvPr/>
              </p:nvPicPr>
              <p:blipFill>
                <a:blip r:embed="rId930"/>
                <a:stretch>
                  <a:fillRect/>
                </a:stretch>
              </p:blipFill>
              <p:spPr>
                <a:xfrm>
                  <a:off x="12076699" y="1428512"/>
                  <a:ext cx="1292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181" name="Freihand 180">
                  <a:extLst>
                    <a:ext uri="{FF2B5EF4-FFF2-40B4-BE49-F238E27FC236}">
                      <a16:creationId xmlns:a16="http://schemas.microsoft.com/office/drawing/2014/main" id="{9C13695A-CEAC-4D60-90C2-3FEF0B9B29D2}"/>
                    </a:ext>
                  </a:extLst>
                </p14:cNvPr>
                <p14:cNvContentPartPr/>
                <p14:nvPr/>
              </p14:nvContentPartPr>
              <p14:xfrm>
                <a:off x="12133579" y="1366952"/>
                <a:ext cx="84600" cy="316080"/>
              </p14:xfrm>
            </p:contentPart>
          </mc:Choice>
          <mc:Fallback>
            <p:pic>
              <p:nvPicPr>
                <p:cNvPr id="181" name="Freihand 180">
                  <a:extLst>
                    <a:ext uri="{FF2B5EF4-FFF2-40B4-BE49-F238E27FC236}">
                      <a16:creationId xmlns:a16="http://schemas.microsoft.com/office/drawing/2014/main" id="{9C13695A-CEAC-4D60-90C2-3FEF0B9B29D2}"/>
                    </a:ext>
                  </a:extLst>
                </p:cNvPr>
                <p:cNvPicPr/>
                <p:nvPr/>
              </p:nvPicPr>
              <p:blipFill>
                <a:blip r:embed="rId932"/>
                <a:stretch>
                  <a:fillRect/>
                </a:stretch>
              </p:blipFill>
              <p:spPr>
                <a:xfrm>
                  <a:off x="12129259" y="1362632"/>
                  <a:ext cx="932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183" name="Freihand 182">
                  <a:extLst>
                    <a:ext uri="{FF2B5EF4-FFF2-40B4-BE49-F238E27FC236}">
                      <a16:creationId xmlns:a16="http://schemas.microsoft.com/office/drawing/2014/main" id="{9E5DC4C3-C50A-46D3-ABB3-657803B24E79}"/>
                    </a:ext>
                  </a:extLst>
                </p14:cNvPr>
                <p14:cNvContentPartPr/>
                <p14:nvPr/>
              </p14:nvContentPartPr>
              <p14:xfrm>
                <a:off x="10001659" y="778800"/>
                <a:ext cx="176760" cy="88200"/>
              </p14:xfrm>
            </p:contentPart>
          </mc:Choice>
          <mc:Fallback>
            <p:pic>
              <p:nvPicPr>
                <p:cNvPr id="183" name="Freihand 182">
                  <a:extLst>
                    <a:ext uri="{FF2B5EF4-FFF2-40B4-BE49-F238E27FC236}">
                      <a16:creationId xmlns:a16="http://schemas.microsoft.com/office/drawing/2014/main" id="{9E5DC4C3-C50A-46D3-ABB3-657803B24E79}"/>
                    </a:ext>
                  </a:extLst>
                </p:cNvPr>
                <p:cNvPicPr/>
                <p:nvPr/>
              </p:nvPicPr>
              <p:blipFill>
                <a:blip r:embed="rId934"/>
                <a:stretch>
                  <a:fillRect/>
                </a:stretch>
              </p:blipFill>
              <p:spPr>
                <a:xfrm>
                  <a:off x="9997339" y="774480"/>
                  <a:ext cx="185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85" name="Freihand 184">
                  <a:extLst>
                    <a:ext uri="{FF2B5EF4-FFF2-40B4-BE49-F238E27FC236}">
                      <a16:creationId xmlns:a16="http://schemas.microsoft.com/office/drawing/2014/main" id="{D1F37F21-88EE-44EA-B13D-38A0FA38E16E}"/>
                    </a:ext>
                  </a:extLst>
                </p14:cNvPr>
                <p14:cNvContentPartPr/>
                <p14:nvPr/>
              </p14:nvContentPartPr>
              <p14:xfrm>
                <a:off x="10290739" y="762600"/>
                <a:ext cx="129600" cy="63360"/>
              </p14:xfrm>
            </p:contentPart>
          </mc:Choice>
          <mc:Fallback>
            <p:pic>
              <p:nvPicPr>
                <p:cNvPr id="185" name="Freihand 184">
                  <a:extLst>
                    <a:ext uri="{FF2B5EF4-FFF2-40B4-BE49-F238E27FC236}">
                      <a16:creationId xmlns:a16="http://schemas.microsoft.com/office/drawing/2014/main" id="{D1F37F21-88EE-44EA-B13D-38A0FA38E16E}"/>
                    </a:ext>
                  </a:extLst>
                </p:cNvPr>
                <p:cNvPicPr/>
                <p:nvPr/>
              </p:nvPicPr>
              <p:blipFill>
                <a:blip r:embed="rId936"/>
                <a:stretch>
                  <a:fillRect/>
                </a:stretch>
              </p:blipFill>
              <p:spPr>
                <a:xfrm>
                  <a:off x="10286419" y="758280"/>
                  <a:ext cx="138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186" name="Freihand 185">
                  <a:extLst>
                    <a:ext uri="{FF2B5EF4-FFF2-40B4-BE49-F238E27FC236}">
                      <a16:creationId xmlns:a16="http://schemas.microsoft.com/office/drawing/2014/main" id="{DF6CEBC1-6957-4574-AA3A-68FBB756E55E}"/>
                    </a:ext>
                  </a:extLst>
                </p14:cNvPr>
                <p14:cNvContentPartPr/>
                <p14:nvPr/>
              </p14:nvContentPartPr>
              <p14:xfrm>
                <a:off x="10340779" y="750720"/>
                <a:ext cx="83160" cy="147600"/>
              </p14:xfrm>
            </p:contentPart>
          </mc:Choice>
          <mc:Fallback>
            <p:pic>
              <p:nvPicPr>
                <p:cNvPr id="186" name="Freihand 185">
                  <a:extLst>
                    <a:ext uri="{FF2B5EF4-FFF2-40B4-BE49-F238E27FC236}">
                      <a16:creationId xmlns:a16="http://schemas.microsoft.com/office/drawing/2014/main" id="{DF6CEBC1-6957-4574-AA3A-68FBB756E55E}"/>
                    </a:ext>
                  </a:extLst>
                </p:cNvPr>
                <p:cNvPicPr/>
                <p:nvPr/>
              </p:nvPicPr>
              <p:blipFill>
                <a:blip r:embed="rId938"/>
                <a:stretch>
                  <a:fillRect/>
                </a:stretch>
              </p:blipFill>
              <p:spPr>
                <a:xfrm>
                  <a:off x="10336459" y="746400"/>
                  <a:ext cx="91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188" name="Freihand 187">
                  <a:extLst>
                    <a:ext uri="{FF2B5EF4-FFF2-40B4-BE49-F238E27FC236}">
                      <a16:creationId xmlns:a16="http://schemas.microsoft.com/office/drawing/2014/main" id="{AD6830E1-BC27-4ED6-B11D-5562C56CA5CE}"/>
                    </a:ext>
                  </a:extLst>
                </p14:cNvPr>
                <p14:cNvContentPartPr/>
                <p14:nvPr/>
              </p14:nvContentPartPr>
              <p14:xfrm>
                <a:off x="10468219" y="703560"/>
                <a:ext cx="84600" cy="90720"/>
              </p14:xfrm>
            </p:contentPart>
          </mc:Choice>
          <mc:Fallback>
            <p:pic>
              <p:nvPicPr>
                <p:cNvPr id="188" name="Freihand 187">
                  <a:extLst>
                    <a:ext uri="{FF2B5EF4-FFF2-40B4-BE49-F238E27FC236}">
                      <a16:creationId xmlns:a16="http://schemas.microsoft.com/office/drawing/2014/main" id="{AD6830E1-BC27-4ED6-B11D-5562C56CA5CE}"/>
                    </a:ext>
                  </a:extLst>
                </p:cNvPr>
                <p:cNvPicPr/>
                <p:nvPr/>
              </p:nvPicPr>
              <p:blipFill>
                <a:blip r:embed="rId940"/>
                <a:stretch>
                  <a:fillRect/>
                </a:stretch>
              </p:blipFill>
              <p:spPr>
                <a:xfrm>
                  <a:off x="10463899" y="699240"/>
                  <a:ext cx="93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189" name="Freihand 188">
                  <a:extLst>
                    <a:ext uri="{FF2B5EF4-FFF2-40B4-BE49-F238E27FC236}">
                      <a16:creationId xmlns:a16="http://schemas.microsoft.com/office/drawing/2014/main" id="{0923EB41-1328-4613-9EDC-5DB6924D02E9}"/>
                    </a:ext>
                  </a:extLst>
                </p14:cNvPr>
                <p14:cNvContentPartPr/>
                <p14:nvPr/>
              </p14:nvContentPartPr>
              <p14:xfrm>
                <a:off x="10583779" y="686640"/>
                <a:ext cx="91080" cy="158040"/>
              </p14:xfrm>
            </p:contentPart>
          </mc:Choice>
          <mc:Fallback>
            <p:pic>
              <p:nvPicPr>
                <p:cNvPr id="189" name="Freihand 188">
                  <a:extLst>
                    <a:ext uri="{FF2B5EF4-FFF2-40B4-BE49-F238E27FC236}">
                      <a16:creationId xmlns:a16="http://schemas.microsoft.com/office/drawing/2014/main" id="{0923EB41-1328-4613-9EDC-5DB6924D02E9}"/>
                    </a:ext>
                  </a:extLst>
                </p:cNvPr>
                <p:cNvPicPr/>
                <p:nvPr/>
              </p:nvPicPr>
              <p:blipFill>
                <a:blip r:embed="rId942"/>
                <a:stretch>
                  <a:fillRect/>
                </a:stretch>
              </p:blipFill>
              <p:spPr>
                <a:xfrm>
                  <a:off x="10579459" y="682320"/>
                  <a:ext cx="99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191" name="Freihand 190">
                  <a:extLst>
                    <a:ext uri="{FF2B5EF4-FFF2-40B4-BE49-F238E27FC236}">
                      <a16:creationId xmlns:a16="http://schemas.microsoft.com/office/drawing/2014/main" id="{4B6F5FC3-5A85-4A96-83A2-FFFB8A26A416}"/>
                    </a:ext>
                  </a:extLst>
                </p14:cNvPr>
                <p14:cNvContentPartPr/>
                <p14:nvPr/>
              </p14:nvContentPartPr>
              <p14:xfrm>
                <a:off x="10745419" y="712920"/>
                <a:ext cx="112680" cy="113040"/>
              </p14:xfrm>
            </p:contentPart>
          </mc:Choice>
          <mc:Fallback>
            <p:pic>
              <p:nvPicPr>
                <p:cNvPr id="191" name="Freihand 190">
                  <a:extLst>
                    <a:ext uri="{FF2B5EF4-FFF2-40B4-BE49-F238E27FC236}">
                      <a16:creationId xmlns:a16="http://schemas.microsoft.com/office/drawing/2014/main" id="{4B6F5FC3-5A85-4A96-83A2-FFFB8A26A416}"/>
                    </a:ext>
                  </a:extLst>
                </p:cNvPr>
                <p:cNvPicPr/>
                <p:nvPr/>
              </p:nvPicPr>
              <p:blipFill>
                <a:blip r:embed="rId944"/>
                <a:stretch>
                  <a:fillRect/>
                </a:stretch>
              </p:blipFill>
              <p:spPr>
                <a:xfrm>
                  <a:off x="10741099" y="708600"/>
                  <a:ext cx="121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192" name="Freihand 191">
                  <a:extLst>
                    <a:ext uri="{FF2B5EF4-FFF2-40B4-BE49-F238E27FC236}">
                      <a16:creationId xmlns:a16="http://schemas.microsoft.com/office/drawing/2014/main" id="{1A4D0414-890F-44A6-806B-392520CFA9E5}"/>
                    </a:ext>
                  </a:extLst>
                </p14:cNvPr>
                <p14:cNvContentPartPr/>
                <p14:nvPr/>
              </p14:nvContentPartPr>
              <p14:xfrm>
                <a:off x="10868539" y="759000"/>
                <a:ext cx="72360" cy="61920"/>
              </p14:xfrm>
            </p:contentPart>
          </mc:Choice>
          <mc:Fallback>
            <p:pic>
              <p:nvPicPr>
                <p:cNvPr id="192" name="Freihand 191">
                  <a:extLst>
                    <a:ext uri="{FF2B5EF4-FFF2-40B4-BE49-F238E27FC236}">
                      <a16:creationId xmlns:a16="http://schemas.microsoft.com/office/drawing/2014/main" id="{1A4D0414-890F-44A6-806B-392520CFA9E5}"/>
                    </a:ext>
                  </a:extLst>
                </p:cNvPr>
                <p:cNvPicPr/>
                <p:nvPr/>
              </p:nvPicPr>
              <p:blipFill>
                <a:blip r:embed="rId946"/>
                <a:stretch>
                  <a:fillRect/>
                </a:stretch>
              </p:blipFill>
              <p:spPr>
                <a:xfrm>
                  <a:off x="10864219" y="754680"/>
                  <a:ext cx="81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193" name="Freihand 192">
                  <a:extLst>
                    <a:ext uri="{FF2B5EF4-FFF2-40B4-BE49-F238E27FC236}">
                      <a16:creationId xmlns:a16="http://schemas.microsoft.com/office/drawing/2014/main" id="{DC84A6FA-DB6A-4316-995A-BB09FB2EC9AF}"/>
                    </a:ext>
                  </a:extLst>
                </p14:cNvPr>
                <p14:cNvContentPartPr/>
                <p14:nvPr/>
              </p14:nvContentPartPr>
              <p14:xfrm>
                <a:off x="10923979" y="669360"/>
                <a:ext cx="112320" cy="208080"/>
              </p14:xfrm>
            </p:contentPart>
          </mc:Choice>
          <mc:Fallback>
            <p:pic>
              <p:nvPicPr>
                <p:cNvPr id="193" name="Freihand 192">
                  <a:extLst>
                    <a:ext uri="{FF2B5EF4-FFF2-40B4-BE49-F238E27FC236}">
                      <a16:creationId xmlns:a16="http://schemas.microsoft.com/office/drawing/2014/main" id="{DC84A6FA-DB6A-4316-995A-BB09FB2EC9AF}"/>
                    </a:ext>
                  </a:extLst>
                </p:cNvPr>
                <p:cNvPicPr/>
                <p:nvPr/>
              </p:nvPicPr>
              <p:blipFill>
                <a:blip r:embed="rId948"/>
                <a:stretch>
                  <a:fillRect/>
                </a:stretch>
              </p:blipFill>
              <p:spPr>
                <a:xfrm>
                  <a:off x="10919659" y="665040"/>
                  <a:ext cx="120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194" name="Freihand 193">
                  <a:extLst>
                    <a:ext uri="{FF2B5EF4-FFF2-40B4-BE49-F238E27FC236}">
                      <a16:creationId xmlns:a16="http://schemas.microsoft.com/office/drawing/2014/main" id="{8C66AB6D-0AE7-4DD7-BB8A-4A6EE535D1D2}"/>
                    </a:ext>
                  </a:extLst>
                </p14:cNvPr>
                <p14:cNvContentPartPr/>
                <p14:nvPr/>
              </p14:nvContentPartPr>
              <p14:xfrm>
                <a:off x="9415579" y="1126920"/>
                <a:ext cx="101520" cy="92160"/>
              </p14:xfrm>
            </p:contentPart>
          </mc:Choice>
          <mc:Fallback>
            <p:pic>
              <p:nvPicPr>
                <p:cNvPr id="194" name="Freihand 193">
                  <a:extLst>
                    <a:ext uri="{FF2B5EF4-FFF2-40B4-BE49-F238E27FC236}">
                      <a16:creationId xmlns:a16="http://schemas.microsoft.com/office/drawing/2014/main" id="{8C66AB6D-0AE7-4DD7-BB8A-4A6EE535D1D2}"/>
                    </a:ext>
                  </a:extLst>
                </p:cNvPr>
                <p:cNvPicPr/>
                <p:nvPr/>
              </p:nvPicPr>
              <p:blipFill>
                <a:blip r:embed="rId950"/>
                <a:stretch>
                  <a:fillRect/>
                </a:stretch>
              </p:blipFill>
              <p:spPr>
                <a:xfrm>
                  <a:off x="9411259" y="1122600"/>
                  <a:ext cx="110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195" name="Freihand 194">
                  <a:extLst>
                    <a:ext uri="{FF2B5EF4-FFF2-40B4-BE49-F238E27FC236}">
                      <a16:creationId xmlns:a16="http://schemas.microsoft.com/office/drawing/2014/main" id="{8C723E04-9497-4F29-99BB-99042FA6D6FE}"/>
                    </a:ext>
                  </a:extLst>
                </p14:cNvPr>
                <p14:cNvContentPartPr/>
                <p14:nvPr/>
              </p14:nvContentPartPr>
              <p14:xfrm>
                <a:off x="9608899" y="1138080"/>
                <a:ext cx="83160" cy="67320"/>
              </p14:xfrm>
            </p:contentPart>
          </mc:Choice>
          <mc:Fallback>
            <p:pic>
              <p:nvPicPr>
                <p:cNvPr id="195" name="Freihand 194">
                  <a:extLst>
                    <a:ext uri="{FF2B5EF4-FFF2-40B4-BE49-F238E27FC236}">
                      <a16:creationId xmlns:a16="http://schemas.microsoft.com/office/drawing/2014/main" id="{8C723E04-9497-4F29-99BB-99042FA6D6FE}"/>
                    </a:ext>
                  </a:extLst>
                </p:cNvPr>
                <p:cNvPicPr/>
                <p:nvPr/>
              </p:nvPicPr>
              <p:blipFill>
                <a:blip r:embed="rId952"/>
                <a:stretch>
                  <a:fillRect/>
                </a:stretch>
              </p:blipFill>
              <p:spPr>
                <a:xfrm>
                  <a:off x="9604579" y="1133760"/>
                  <a:ext cx="91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196" name="Freihand 195">
                  <a:extLst>
                    <a:ext uri="{FF2B5EF4-FFF2-40B4-BE49-F238E27FC236}">
                      <a16:creationId xmlns:a16="http://schemas.microsoft.com/office/drawing/2014/main" id="{DF2FA259-652F-4D8E-9C3D-B6E9034D2B64}"/>
                    </a:ext>
                  </a:extLst>
                </p14:cNvPr>
                <p14:cNvContentPartPr/>
                <p14:nvPr/>
              </p14:nvContentPartPr>
              <p14:xfrm>
                <a:off x="9657139" y="1070400"/>
                <a:ext cx="15840" cy="12240"/>
              </p14:xfrm>
            </p:contentPart>
          </mc:Choice>
          <mc:Fallback>
            <p:pic>
              <p:nvPicPr>
                <p:cNvPr id="196" name="Freihand 195">
                  <a:extLst>
                    <a:ext uri="{FF2B5EF4-FFF2-40B4-BE49-F238E27FC236}">
                      <a16:creationId xmlns:a16="http://schemas.microsoft.com/office/drawing/2014/main" id="{DF2FA259-652F-4D8E-9C3D-B6E9034D2B64}"/>
                    </a:ext>
                  </a:extLst>
                </p:cNvPr>
                <p:cNvPicPr/>
                <p:nvPr/>
              </p:nvPicPr>
              <p:blipFill>
                <a:blip r:embed="rId954"/>
                <a:stretch>
                  <a:fillRect/>
                </a:stretch>
              </p:blipFill>
              <p:spPr>
                <a:xfrm>
                  <a:off x="9652819" y="1066080"/>
                  <a:ext cx="24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197" name="Freihand 196">
                  <a:extLst>
                    <a:ext uri="{FF2B5EF4-FFF2-40B4-BE49-F238E27FC236}">
                      <a16:creationId xmlns:a16="http://schemas.microsoft.com/office/drawing/2014/main" id="{7356D3BA-CB57-40C6-B97E-8B1832176374}"/>
                    </a:ext>
                  </a:extLst>
                </p14:cNvPr>
                <p14:cNvContentPartPr/>
                <p14:nvPr/>
              </p14:nvContentPartPr>
              <p14:xfrm>
                <a:off x="9692419" y="1061400"/>
                <a:ext cx="115920" cy="79200"/>
              </p14:xfrm>
            </p:contentPart>
          </mc:Choice>
          <mc:Fallback>
            <p:pic>
              <p:nvPicPr>
                <p:cNvPr id="197" name="Freihand 196">
                  <a:extLst>
                    <a:ext uri="{FF2B5EF4-FFF2-40B4-BE49-F238E27FC236}">
                      <a16:creationId xmlns:a16="http://schemas.microsoft.com/office/drawing/2014/main" id="{7356D3BA-CB57-40C6-B97E-8B1832176374}"/>
                    </a:ext>
                  </a:extLst>
                </p:cNvPr>
                <p:cNvPicPr/>
                <p:nvPr/>
              </p:nvPicPr>
              <p:blipFill>
                <a:blip r:embed="rId956"/>
                <a:stretch>
                  <a:fillRect/>
                </a:stretch>
              </p:blipFill>
              <p:spPr>
                <a:xfrm>
                  <a:off x="9688099" y="1057080"/>
                  <a:ext cx="124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198" name="Freihand 197">
                  <a:extLst>
                    <a:ext uri="{FF2B5EF4-FFF2-40B4-BE49-F238E27FC236}">
                      <a16:creationId xmlns:a16="http://schemas.microsoft.com/office/drawing/2014/main" id="{72C9D601-326C-4BF3-BF74-A6CBF66CC776}"/>
                    </a:ext>
                  </a:extLst>
                </p14:cNvPr>
                <p14:cNvContentPartPr/>
                <p14:nvPr/>
              </p14:nvContentPartPr>
              <p14:xfrm>
                <a:off x="9809419" y="1059600"/>
                <a:ext cx="71640" cy="133920"/>
              </p14:xfrm>
            </p:contentPart>
          </mc:Choice>
          <mc:Fallback>
            <p:pic>
              <p:nvPicPr>
                <p:cNvPr id="198" name="Freihand 197">
                  <a:extLst>
                    <a:ext uri="{FF2B5EF4-FFF2-40B4-BE49-F238E27FC236}">
                      <a16:creationId xmlns:a16="http://schemas.microsoft.com/office/drawing/2014/main" id="{72C9D601-326C-4BF3-BF74-A6CBF66CC776}"/>
                    </a:ext>
                  </a:extLst>
                </p:cNvPr>
                <p:cNvPicPr/>
                <p:nvPr/>
              </p:nvPicPr>
              <p:blipFill>
                <a:blip r:embed="rId958"/>
                <a:stretch>
                  <a:fillRect/>
                </a:stretch>
              </p:blipFill>
              <p:spPr>
                <a:xfrm>
                  <a:off x="9805099" y="1055280"/>
                  <a:ext cx="80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200" name="Freihand 199">
                  <a:extLst>
                    <a:ext uri="{FF2B5EF4-FFF2-40B4-BE49-F238E27FC236}">
                      <a16:creationId xmlns:a16="http://schemas.microsoft.com/office/drawing/2014/main" id="{98FB197D-6012-47FA-A8ED-8A82579DFCD3}"/>
                    </a:ext>
                  </a:extLst>
                </p14:cNvPr>
                <p14:cNvContentPartPr/>
                <p14:nvPr/>
              </p14:nvContentPartPr>
              <p14:xfrm>
                <a:off x="9909859" y="1078680"/>
                <a:ext cx="128880" cy="102960"/>
              </p14:xfrm>
            </p:contentPart>
          </mc:Choice>
          <mc:Fallback>
            <p:pic>
              <p:nvPicPr>
                <p:cNvPr id="200" name="Freihand 199">
                  <a:extLst>
                    <a:ext uri="{FF2B5EF4-FFF2-40B4-BE49-F238E27FC236}">
                      <a16:creationId xmlns:a16="http://schemas.microsoft.com/office/drawing/2014/main" id="{98FB197D-6012-47FA-A8ED-8A82579DFCD3}"/>
                    </a:ext>
                  </a:extLst>
                </p:cNvPr>
                <p:cNvPicPr/>
                <p:nvPr/>
              </p:nvPicPr>
              <p:blipFill>
                <a:blip r:embed="rId960"/>
                <a:stretch>
                  <a:fillRect/>
                </a:stretch>
              </p:blipFill>
              <p:spPr>
                <a:xfrm>
                  <a:off x="9905539" y="1074360"/>
                  <a:ext cx="137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201" name="Freihand 200">
                  <a:extLst>
                    <a:ext uri="{FF2B5EF4-FFF2-40B4-BE49-F238E27FC236}">
                      <a16:creationId xmlns:a16="http://schemas.microsoft.com/office/drawing/2014/main" id="{DA04F29F-BFC8-4573-8DB8-95A1C79F5689}"/>
                    </a:ext>
                  </a:extLst>
                </p14:cNvPr>
                <p14:cNvContentPartPr/>
                <p14:nvPr/>
              </p14:nvContentPartPr>
              <p14:xfrm>
                <a:off x="10071499" y="1131600"/>
                <a:ext cx="82080" cy="34560"/>
              </p14:xfrm>
            </p:contentPart>
          </mc:Choice>
          <mc:Fallback>
            <p:pic>
              <p:nvPicPr>
                <p:cNvPr id="201" name="Freihand 200">
                  <a:extLst>
                    <a:ext uri="{FF2B5EF4-FFF2-40B4-BE49-F238E27FC236}">
                      <a16:creationId xmlns:a16="http://schemas.microsoft.com/office/drawing/2014/main" id="{DA04F29F-BFC8-4573-8DB8-95A1C79F5689}"/>
                    </a:ext>
                  </a:extLst>
                </p:cNvPr>
                <p:cNvPicPr/>
                <p:nvPr/>
              </p:nvPicPr>
              <p:blipFill>
                <a:blip r:embed="rId962"/>
                <a:stretch>
                  <a:fillRect/>
                </a:stretch>
              </p:blipFill>
              <p:spPr>
                <a:xfrm>
                  <a:off x="10067179" y="1127280"/>
                  <a:ext cx="90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202" name="Freihand 201">
                  <a:extLst>
                    <a:ext uri="{FF2B5EF4-FFF2-40B4-BE49-F238E27FC236}">
                      <a16:creationId xmlns:a16="http://schemas.microsoft.com/office/drawing/2014/main" id="{7CCE41DA-1B7F-4D38-8336-7916B8351D28}"/>
                    </a:ext>
                  </a:extLst>
                </p14:cNvPr>
                <p14:cNvContentPartPr/>
                <p14:nvPr/>
              </p14:nvContentPartPr>
              <p14:xfrm>
                <a:off x="10126939" y="1047720"/>
                <a:ext cx="103680" cy="195120"/>
              </p14:xfrm>
            </p:contentPart>
          </mc:Choice>
          <mc:Fallback>
            <p:pic>
              <p:nvPicPr>
                <p:cNvPr id="202" name="Freihand 201">
                  <a:extLst>
                    <a:ext uri="{FF2B5EF4-FFF2-40B4-BE49-F238E27FC236}">
                      <a16:creationId xmlns:a16="http://schemas.microsoft.com/office/drawing/2014/main" id="{7CCE41DA-1B7F-4D38-8336-7916B8351D28}"/>
                    </a:ext>
                  </a:extLst>
                </p:cNvPr>
                <p:cNvPicPr/>
                <p:nvPr/>
              </p:nvPicPr>
              <p:blipFill>
                <a:blip r:embed="rId964"/>
                <a:stretch>
                  <a:fillRect/>
                </a:stretch>
              </p:blipFill>
              <p:spPr>
                <a:xfrm>
                  <a:off x="10122619" y="1043400"/>
                  <a:ext cx="112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2" name="Freihand 591">
                  <a:extLst>
                    <a:ext uri="{FF2B5EF4-FFF2-40B4-BE49-F238E27FC236}">
                      <a16:creationId xmlns:a16="http://schemas.microsoft.com/office/drawing/2014/main" id="{A898E892-DD47-4191-9BAD-7687498AB7CF}"/>
                    </a:ext>
                  </a:extLst>
                </p14:cNvPr>
                <p14:cNvContentPartPr/>
                <p14:nvPr/>
              </p14:nvContentPartPr>
              <p14:xfrm>
                <a:off x="5038800" y="1410240"/>
                <a:ext cx="90720" cy="138600"/>
              </p14:xfrm>
            </p:contentPart>
          </mc:Choice>
          <mc:Fallback>
            <p:pic>
              <p:nvPicPr>
                <p:cNvPr id="592" name="Freihand 591">
                  <a:extLst>
                    <a:ext uri="{FF2B5EF4-FFF2-40B4-BE49-F238E27FC236}">
                      <a16:creationId xmlns:a16="http://schemas.microsoft.com/office/drawing/2014/main" id="{A898E892-DD47-4191-9BAD-7687498AB7CF}"/>
                    </a:ext>
                  </a:extLst>
                </p:cNvPr>
                <p:cNvPicPr/>
                <p:nvPr/>
              </p:nvPicPr>
              <p:blipFill>
                <a:blip r:embed="rId966"/>
                <a:stretch>
                  <a:fillRect/>
                </a:stretch>
              </p:blipFill>
              <p:spPr>
                <a:xfrm>
                  <a:off x="5034480" y="1405920"/>
                  <a:ext cx="99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3" name="Freihand 592">
                  <a:extLst>
                    <a:ext uri="{FF2B5EF4-FFF2-40B4-BE49-F238E27FC236}">
                      <a16:creationId xmlns:a16="http://schemas.microsoft.com/office/drawing/2014/main" id="{B8F9DE3A-6E46-4E18-9B6B-9CAEF6D79480}"/>
                    </a:ext>
                  </a:extLst>
                </p14:cNvPr>
                <p14:cNvContentPartPr/>
                <p14:nvPr/>
              </p14:nvContentPartPr>
              <p14:xfrm>
                <a:off x="5104680" y="1413480"/>
                <a:ext cx="75240" cy="120960"/>
              </p14:xfrm>
            </p:contentPart>
          </mc:Choice>
          <mc:Fallback>
            <p:pic>
              <p:nvPicPr>
                <p:cNvPr id="593" name="Freihand 592">
                  <a:extLst>
                    <a:ext uri="{FF2B5EF4-FFF2-40B4-BE49-F238E27FC236}">
                      <a16:creationId xmlns:a16="http://schemas.microsoft.com/office/drawing/2014/main" id="{B8F9DE3A-6E46-4E18-9B6B-9CAEF6D79480}"/>
                    </a:ext>
                  </a:extLst>
                </p:cNvPr>
                <p:cNvPicPr/>
                <p:nvPr/>
              </p:nvPicPr>
              <p:blipFill>
                <a:blip r:embed="rId968"/>
                <a:stretch>
                  <a:fillRect/>
                </a:stretch>
              </p:blipFill>
              <p:spPr>
                <a:xfrm>
                  <a:off x="5100360" y="1409160"/>
                  <a:ext cx="83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4" name="Freihand 593">
                  <a:extLst>
                    <a:ext uri="{FF2B5EF4-FFF2-40B4-BE49-F238E27FC236}">
                      <a16:creationId xmlns:a16="http://schemas.microsoft.com/office/drawing/2014/main" id="{4477378C-1F61-4A83-A5BD-152E52AEFF6B}"/>
                    </a:ext>
                  </a:extLst>
                </p14:cNvPr>
                <p14:cNvContentPartPr/>
                <p14:nvPr/>
              </p14:nvContentPartPr>
              <p14:xfrm>
                <a:off x="5043840" y="1493760"/>
                <a:ext cx="166680" cy="43200"/>
              </p14:xfrm>
            </p:contentPart>
          </mc:Choice>
          <mc:Fallback>
            <p:pic>
              <p:nvPicPr>
                <p:cNvPr id="594" name="Freihand 593">
                  <a:extLst>
                    <a:ext uri="{FF2B5EF4-FFF2-40B4-BE49-F238E27FC236}">
                      <a16:creationId xmlns:a16="http://schemas.microsoft.com/office/drawing/2014/main" id="{4477378C-1F61-4A83-A5BD-152E52AEFF6B}"/>
                    </a:ext>
                  </a:extLst>
                </p:cNvPr>
                <p:cNvPicPr/>
                <p:nvPr/>
              </p:nvPicPr>
              <p:blipFill>
                <a:blip r:embed="rId970"/>
                <a:stretch>
                  <a:fillRect/>
                </a:stretch>
              </p:blipFill>
              <p:spPr>
                <a:xfrm>
                  <a:off x="5039520" y="1489440"/>
                  <a:ext cx="175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5" name="Freihand 594">
                  <a:extLst>
                    <a:ext uri="{FF2B5EF4-FFF2-40B4-BE49-F238E27FC236}">
                      <a16:creationId xmlns:a16="http://schemas.microsoft.com/office/drawing/2014/main" id="{012D7A02-26F9-4718-8289-F24C7596D7DF}"/>
                    </a:ext>
                  </a:extLst>
                </p14:cNvPr>
                <p14:cNvContentPartPr/>
                <p14:nvPr/>
              </p14:nvContentPartPr>
              <p14:xfrm>
                <a:off x="5265600" y="1393320"/>
                <a:ext cx="157680" cy="153000"/>
              </p14:xfrm>
            </p:contentPart>
          </mc:Choice>
          <mc:Fallback>
            <p:pic>
              <p:nvPicPr>
                <p:cNvPr id="595" name="Freihand 594">
                  <a:extLst>
                    <a:ext uri="{FF2B5EF4-FFF2-40B4-BE49-F238E27FC236}">
                      <a16:creationId xmlns:a16="http://schemas.microsoft.com/office/drawing/2014/main" id="{012D7A02-26F9-4718-8289-F24C7596D7DF}"/>
                    </a:ext>
                  </a:extLst>
                </p:cNvPr>
                <p:cNvPicPr/>
                <p:nvPr/>
              </p:nvPicPr>
              <p:blipFill>
                <a:blip r:embed="rId972"/>
                <a:stretch>
                  <a:fillRect/>
                </a:stretch>
              </p:blipFill>
              <p:spPr>
                <a:xfrm>
                  <a:off x="5261280" y="1389000"/>
                  <a:ext cx="166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6" name="Freihand 595">
                  <a:extLst>
                    <a:ext uri="{FF2B5EF4-FFF2-40B4-BE49-F238E27FC236}">
                      <a16:creationId xmlns:a16="http://schemas.microsoft.com/office/drawing/2014/main" id="{C0CA6CDC-7641-4406-A668-E549FED61A49}"/>
                    </a:ext>
                  </a:extLst>
                </p14:cNvPr>
                <p14:cNvContentPartPr/>
                <p14:nvPr/>
              </p14:nvContentPartPr>
              <p14:xfrm>
                <a:off x="5625600" y="1328160"/>
                <a:ext cx="298440" cy="110520"/>
              </p14:xfrm>
            </p:contentPart>
          </mc:Choice>
          <mc:Fallback>
            <p:pic>
              <p:nvPicPr>
                <p:cNvPr id="596" name="Freihand 595">
                  <a:extLst>
                    <a:ext uri="{FF2B5EF4-FFF2-40B4-BE49-F238E27FC236}">
                      <a16:creationId xmlns:a16="http://schemas.microsoft.com/office/drawing/2014/main" id="{C0CA6CDC-7641-4406-A668-E549FED61A49}"/>
                    </a:ext>
                  </a:extLst>
                </p:cNvPr>
                <p:cNvPicPr/>
                <p:nvPr/>
              </p:nvPicPr>
              <p:blipFill>
                <a:blip r:embed="rId974"/>
                <a:stretch>
                  <a:fillRect/>
                </a:stretch>
              </p:blipFill>
              <p:spPr>
                <a:xfrm>
                  <a:off x="5621280" y="1323840"/>
                  <a:ext cx="307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97" name="Freihand 596">
                  <a:extLst>
                    <a:ext uri="{FF2B5EF4-FFF2-40B4-BE49-F238E27FC236}">
                      <a16:creationId xmlns:a16="http://schemas.microsoft.com/office/drawing/2014/main" id="{79146CC0-623B-4C5C-9944-ED404117FAF2}"/>
                    </a:ext>
                  </a:extLst>
                </p14:cNvPr>
                <p14:cNvContentPartPr/>
                <p14:nvPr/>
              </p14:nvContentPartPr>
              <p14:xfrm>
                <a:off x="5931960" y="1318800"/>
                <a:ext cx="72000" cy="87480"/>
              </p14:xfrm>
            </p:contentPart>
          </mc:Choice>
          <mc:Fallback>
            <p:pic>
              <p:nvPicPr>
                <p:cNvPr id="597" name="Freihand 596">
                  <a:extLst>
                    <a:ext uri="{FF2B5EF4-FFF2-40B4-BE49-F238E27FC236}">
                      <a16:creationId xmlns:a16="http://schemas.microsoft.com/office/drawing/2014/main" id="{79146CC0-623B-4C5C-9944-ED404117FAF2}"/>
                    </a:ext>
                  </a:extLst>
                </p:cNvPr>
                <p:cNvPicPr/>
                <p:nvPr/>
              </p:nvPicPr>
              <p:blipFill>
                <a:blip r:embed="rId976"/>
                <a:stretch>
                  <a:fillRect/>
                </a:stretch>
              </p:blipFill>
              <p:spPr>
                <a:xfrm>
                  <a:off x="5927640" y="1314480"/>
                  <a:ext cx="80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8" name="Freihand 597">
                  <a:extLst>
                    <a:ext uri="{FF2B5EF4-FFF2-40B4-BE49-F238E27FC236}">
                      <a16:creationId xmlns:a16="http://schemas.microsoft.com/office/drawing/2014/main" id="{8D2B37E0-69E8-4B9E-A63F-756FACCF8FEF}"/>
                    </a:ext>
                  </a:extLst>
                </p14:cNvPr>
                <p14:cNvContentPartPr/>
                <p14:nvPr/>
              </p14:nvContentPartPr>
              <p14:xfrm>
                <a:off x="6193680" y="1203960"/>
                <a:ext cx="157680" cy="127440"/>
              </p14:xfrm>
            </p:contentPart>
          </mc:Choice>
          <mc:Fallback>
            <p:pic>
              <p:nvPicPr>
                <p:cNvPr id="598" name="Freihand 597">
                  <a:extLst>
                    <a:ext uri="{FF2B5EF4-FFF2-40B4-BE49-F238E27FC236}">
                      <a16:creationId xmlns:a16="http://schemas.microsoft.com/office/drawing/2014/main" id="{8D2B37E0-69E8-4B9E-A63F-756FACCF8FEF}"/>
                    </a:ext>
                  </a:extLst>
                </p:cNvPr>
                <p:cNvPicPr/>
                <p:nvPr/>
              </p:nvPicPr>
              <p:blipFill>
                <a:blip r:embed="rId978"/>
                <a:stretch>
                  <a:fillRect/>
                </a:stretch>
              </p:blipFill>
              <p:spPr>
                <a:xfrm>
                  <a:off x="6189360" y="1199640"/>
                  <a:ext cx="166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9" name="Freihand 598">
                  <a:extLst>
                    <a:ext uri="{FF2B5EF4-FFF2-40B4-BE49-F238E27FC236}">
                      <a16:creationId xmlns:a16="http://schemas.microsoft.com/office/drawing/2014/main" id="{6787CC4F-94E6-446C-812E-E1C209D5EF9B}"/>
                    </a:ext>
                  </a:extLst>
                </p14:cNvPr>
                <p14:cNvContentPartPr/>
                <p14:nvPr/>
              </p14:nvContentPartPr>
              <p14:xfrm>
                <a:off x="6377640" y="1246800"/>
                <a:ext cx="331200" cy="54360"/>
              </p14:xfrm>
            </p:contentPart>
          </mc:Choice>
          <mc:Fallback>
            <p:pic>
              <p:nvPicPr>
                <p:cNvPr id="599" name="Freihand 598">
                  <a:extLst>
                    <a:ext uri="{FF2B5EF4-FFF2-40B4-BE49-F238E27FC236}">
                      <a16:creationId xmlns:a16="http://schemas.microsoft.com/office/drawing/2014/main" id="{6787CC4F-94E6-446C-812E-E1C209D5EF9B}"/>
                    </a:ext>
                  </a:extLst>
                </p:cNvPr>
                <p:cNvPicPr/>
                <p:nvPr/>
              </p:nvPicPr>
              <p:blipFill>
                <a:blip r:embed="rId980"/>
                <a:stretch>
                  <a:fillRect/>
                </a:stretch>
              </p:blipFill>
              <p:spPr>
                <a:xfrm>
                  <a:off x="6372960" y="1242480"/>
                  <a:ext cx="339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00" name="Freihand 599">
                  <a:extLst>
                    <a:ext uri="{FF2B5EF4-FFF2-40B4-BE49-F238E27FC236}">
                      <a16:creationId xmlns:a16="http://schemas.microsoft.com/office/drawing/2014/main" id="{621D60DD-6D5D-41CC-B7C4-8771FC5BDEC5}"/>
                    </a:ext>
                  </a:extLst>
                </p14:cNvPr>
                <p14:cNvContentPartPr/>
                <p14:nvPr/>
              </p14:nvContentPartPr>
              <p14:xfrm>
                <a:off x="5579880" y="1538040"/>
                <a:ext cx="155160" cy="177840"/>
              </p14:xfrm>
            </p:contentPart>
          </mc:Choice>
          <mc:Fallback>
            <p:pic>
              <p:nvPicPr>
                <p:cNvPr id="600" name="Freihand 599">
                  <a:extLst>
                    <a:ext uri="{FF2B5EF4-FFF2-40B4-BE49-F238E27FC236}">
                      <a16:creationId xmlns:a16="http://schemas.microsoft.com/office/drawing/2014/main" id="{621D60DD-6D5D-41CC-B7C4-8771FC5BDEC5}"/>
                    </a:ext>
                  </a:extLst>
                </p:cNvPr>
                <p:cNvPicPr/>
                <p:nvPr/>
              </p:nvPicPr>
              <p:blipFill>
                <a:blip r:embed="rId982"/>
                <a:stretch>
                  <a:fillRect/>
                </a:stretch>
              </p:blipFill>
              <p:spPr>
                <a:xfrm>
                  <a:off x="5575560" y="1533720"/>
                  <a:ext cx="163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1" name="Freihand 600">
                  <a:extLst>
                    <a:ext uri="{FF2B5EF4-FFF2-40B4-BE49-F238E27FC236}">
                      <a16:creationId xmlns:a16="http://schemas.microsoft.com/office/drawing/2014/main" id="{A51A9970-56CA-4E42-9B4D-5B3BAE815D8F}"/>
                    </a:ext>
                  </a:extLst>
                </p14:cNvPr>
                <p14:cNvContentPartPr/>
                <p14:nvPr/>
              </p14:nvContentPartPr>
              <p14:xfrm>
                <a:off x="5664120" y="1643520"/>
                <a:ext cx="52920" cy="33480"/>
              </p14:xfrm>
            </p:contentPart>
          </mc:Choice>
          <mc:Fallback>
            <p:pic>
              <p:nvPicPr>
                <p:cNvPr id="601" name="Freihand 600">
                  <a:extLst>
                    <a:ext uri="{FF2B5EF4-FFF2-40B4-BE49-F238E27FC236}">
                      <a16:creationId xmlns:a16="http://schemas.microsoft.com/office/drawing/2014/main" id="{A51A9970-56CA-4E42-9B4D-5B3BAE815D8F}"/>
                    </a:ext>
                  </a:extLst>
                </p:cNvPr>
                <p:cNvPicPr/>
                <p:nvPr/>
              </p:nvPicPr>
              <p:blipFill>
                <a:blip r:embed="rId984"/>
                <a:stretch>
                  <a:fillRect/>
                </a:stretch>
              </p:blipFill>
              <p:spPr>
                <a:xfrm>
                  <a:off x="5659800" y="1639200"/>
                  <a:ext cx="61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02" name="Freihand 601">
                  <a:extLst>
                    <a:ext uri="{FF2B5EF4-FFF2-40B4-BE49-F238E27FC236}">
                      <a16:creationId xmlns:a16="http://schemas.microsoft.com/office/drawing/2014/main" id="{E7F7DF36-AE8F-4325-A8C3-F5E47AEC58DA}"/>
                    </a:ext>
                  </a:extLst>
                </p14:cNvPr>
                <p14:cNvContentPartPr/>
                <p14:nvPr/>
              </p14:nvContentPartPr>
              <p14:xfrm>
                <a:off x="5755920" y="1568640"/>
                <a:ext cx="381240" cy="194040"/>
              </p14:xfrm>
            </p:contentPart>
          </mc:Choice>
          <mc:Fallback>
            <p:pic>
              <p:nvPicPr>
                <p:cNvPr id="602" name="Freihand 601">
                  <a:extLst>
                    <a:ext uri="{FF2B5EF4-FFF2-40B4-BE49-F238E27FC236}">
                      <a16:creationId xmlns:a16="http://schemas.microsoft.com/office/drawing/2014/main" id="{E7F7DF36-AE8F-4325-A8C3-F5E47AEC58DA}"/>
                    </a:ext>
                  </a:extLst>
                </p:cNvPr>
                <p:cNvPicPr/>
                <p:nvPr/>
              </p:nvPicPr>
              <p:blipFill>
                <a:blip r:embed="rId986"/>
                <a:stretch>
                  <a:fillRect/>
                </a:stretch>
              </p:blipFill>
              <p:spPr>
                <a:xfrm>
                  <a:off x="5751600" y="1564320"/>
                  <a:ext cx="389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3" name="Freihand 602">
                  <a:extLst>
                    <a:ext uri="{FF2B5EF4-FFF2-40B4-BE49-F238E27FC236}">
                      <a16:creationId xmlns:a16="http://schemas.microsoft.com/office/drawing/2014/main" id="{CFF60F35-B0A6-4E3F-A198-8DA423D9A91E}"/>
                    </a:ext>
                  </a:extLst>
                </p14:cNvPr>
                <p14:cNvContentPartPr/>
                <p14:nvPr/>
              </p14:nvContentPartPr>
              <p14:xfrm>
                <a:off x="6185760" y="1529040"/>
                <a:ext cx="80280" cy="106920"/>
              </p14:xfrm>
            </p:contentPart>
          </mc:Choice>
          <mc:Fallback>
            <p:pic>
              <p:nvPicPr>
                <p:cNvPr id="603" name="Freihand 602">
                  <a:extLst>
                    <a:ext uri="{FF2B5EF4-FFF2-40B4-BE49-F238E27FC236}">
                      <a16:creationId xmlns:a16="http://schemas.microsoft.com/office/drawing/2014/main" id="{CFF60F35-B0A6-4E3F-A198-8DA423D9A91E}"/>
                    </a:ext>
                  </a:extLst>
                </p:cNvPr>
                <p:cNvPicPr/>
                <p:nvPr/>
              </p:nvPicPr>
              <p:blipFill>
                <a:blip r:embed="rId988"/>
                <a:stretch>
                  <a:fillRect/>
                </a:stretch>
              </p:blipFill>
              <p:spPr>
                <a:xfrm>
                  <a:off x="6181440" y="1524720"/>
                  <a:ext cx="88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04" name="Freihand 603">
                  <a:extLst>
                    <a:ext uri="{FF2B5EF4-FFF2-40B4-BE49-F238E27FC236}">
                      <a16:creationId xmlns:a16="http://schemas.microsoft.com/office/drawing/2014/main" id="{E477B83C-39C8-425C-A3B3-DFAEAF594E27}"/>
                    </a:ext>
                  </a:extLst>
                </p14:cNvPr>
                <p14:cNvContentPartPr/>
                <p14:nvPr/>
              </p14:nvContentPartPr>
              <p14:xfrm>
                <a:off x="6309240" y="1480080"/>
                <a:ext cx="49680" cy="110880"/>
              </p14:xfrm>
            </p:contentPart>
          </mc:Choice>
          <mc:Fallback>
            <p:pic>
              <p:nvPicPr>
                <p:cNvPr id="604" name="Freihand 603">
                  <a:extLst>
                    <a:ext uri="{FF2B5EF4-FFF2-40B4-BE49-F238E27FC236}">
                      <a16:creationId xmlns:a16="http://schemas.microsoft.com/office/drawing/2014/main" id="{E477B83C-39C8-425C-A3B3-DFAEAF594E27}"/>
                    </a:ext>
                  </a:extLst>
                </p:cNvPr>
                <p:cNvPicPr/>
                <p:nvPr/>
              </p:nvPicPr>
              <p:blipFill>
                <a:blip r:embed="rId990"/>
                <a:stretch>
                  <a:fillRect/>
                </a:stretch>
              </p:blipFill>
              <p:spPr>
                <a:xfrm>
                  <a:off x="6304920" y="1475760"/>
                  <a:ext cx="58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5" name="Freihand 604">
                  <a:extLst>
                    <a:ext uri="{FF2B5EF4-FFF2-40B4-BE49-F238E27FC236}">
                      <a16:creationId xmlns:a16="http://schemas.microsoft.com/office/drawing/2014/main" id="{A2073B2E-2D38-4CD2-8109-9825FBD321E4}"/>
                    </a:ext>
                  </a:extLst>
                </p14:cNvPr>
                <p14:cNvContentPartPr/>
                <p14:nvPr/>
              </p14:nvContentPartPr>
              <p14:xfrm>
                <a:off x="6388800" y="1522560"/>
                <a:ext cx="262440" cy="61200"/>
              </p14:xfrm>
            </p:contentPart>
          </mc:Choice>
          <mc:Fallback>
            <p:pic>
              <p:nvPicPr>
                <p:cNvPr id="605" name="Freihand 604">
                  <a:extLst>
                    <a:ext uri="{FF2B5EF4-FFF2-40B4-BE49-F238E27FC236}">
                      <a16:creationId xmlns:a16="http://schemas.microsoft.com/office/drawing/2014/main" id="{A2073B2E-2D38-4CD2-8109-9825FBD321E4}"/>
                    </a:ext>
                  </a:extLst>
                </p:cNvPr>
                <p:cNvPicPr/>
                <p:nvPr/>
              </p:nvPicPr>
              <p:blipFill>
                <a:blip r:embed="rId992"/>
                <a:stretch>
                  <a:fillRect/>
                </a:stretch>
              </p:blipFill>
              <p:spPr>
                <a:xfrm>
                  <a:off x="6384480" y="1518240"/>
                  <a:ext cx="271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6" name="Freihand 605">
                  <a:extLst>
                    <a:ext uri="{FF2B5EF4-FFF2-40B4-BE49-F238E27FC236}">
                      <a16:creationId xmlns:a16="http://schemas.microsoft.com/office/drawing/2014/main" id="{245314CF-EC10-41BF-8D36-3E8218F9CBE1}"/>
                    </a:ext>
                  </a:extLst>
                </p14:cNvPr>
                <p14:cNvContentPartPr/>
                <p14:nvPr/>
              </p14:nvContentPartPr>
              <p14:xfrm>
                <a:off x="6638280" y="1491240"/>
                <a:ext cx="19800" cy="2160"/>
              </p14:xfrm>
            </p:contentPart>
          </mc:Choice>
          <mc:Fallback>
            <p:pic>
              <p:nvPicPr>
                <p:cNvPr id="606" name="Freihand 605">
                  <a:extLst>
                    <a:ext uri="{FF2B5EF4-FFF2-40B4-BE49-F238E27FC236}">
                      <a16:creationId xmlns:a16="http://schemas.microsoft.com/office/drawing/2014/main" id="{245314CF-EC10-41BF-8D36-3E8218F9CBE1}"/>
                    </a:ext>
                  </a:extLst>
                </p:cNvPr>
                <p:cNvPicPr/>
                <p:nvPr/>
              </p:nvPicPr>
              <p:blipFill>
                <a:blip r:embed="rId994"/>
                <a:stretch>
                  <a:fillRect/>
                </a:stretch>
              </p:blipFill>
              <p:spPr>
                <a:xfrm>
                  <a:off x="6633960" y="1486920"/>
                  <a:ext cx="28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7" name="Freihand 606">
                  <a:extLst>
                    <a:ext uri="{FF2B5EF4-FFF2-40B4-BE49-F238E27FC236}">
                      <a16:creationId xmlns:a16="http://schemas.microsoft.com/office/drawing/2014/main" id="{E1778C5F-EDCF-49E2-A648-7AC89C02326E}"/>
                    </a:ext>
                  </a:extLst>
                </p14:cNvPr>
                <p14:cNvContentPartPr/>
                <p14:nvPr/>
              </p14:nvContentPartPr>
              <p14:xfrm>
                <a:off x="6692280" y="1523280"/>
                <a:ext cx="73800" cy="55800"/>
              </p14:xfrm>
            </p:contentPart>
          </mc:Choice>
          <mc:Fallback>
            <p:pic>
              <p:nvPicPr>
                <p:cNvPr id="607" name="Freihand 606">
                  <a:extLst>
                    <a:ext uri="{FF2B5EF4-FFF2-40B4-BE49-F238E27FC236}">
                      <a16:creationId xmlns:a16="http://schemas.microsoft.com/office/drawing/2014/main" id="{E1778C5F-EDCF-49E2-A648-7AC89C02326E}"/>
                    </a:ext>
                  </a:extLst>
                </p:cNvPr>
                <p:cNvPicPr/>
                <p:nvPr/>
              </p:nvPicPr>
              <p:blipFill>
                <a:blip r:embed="rId996"/>
                <a:stretch>
                  <a:fillRect/>
                </a:stretch>
              </p:blipFill>
              <p:spPr>
                <a:xfrm>
                  <a:off x="6687960" y="1518960"/>
                  <a:ext cx="8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8" name="Freihand 607">
                  <a:extLst>
                    <a:ext uri="{FF2B5EF4-FFF2-40B4-BE49-F238E27FC236}">
                      <a16:creationId xmlns:a16="http://schemas.microsoft.com/office/drawing/2014/main" id="{7B738993-90DB-48E1-BD49-D386691E33B2}"/>
                    </a:ext>
                  </a:extLst>
                </p14:cNvPr>
                <p14:cNvContentPartPr/>
                <p14:nvPr/>
              </p14:nvContentPartPr>
              <p14:xfrm>
                <a:off x="6808200" y="1447320"/>
                <a:ext cx="150840" cy="103320"/>
              </p14:xfrm>
            </p:contentPart>
          </mc:Choice>
          <mc:Fallback>
            <p:pic>
              <p:nvPicPr>
                <p:cNvPr id="608" name="Freihand 607">
                  <a:extLst>
                    <a:ext uri="{FF2B5EF4-FFF2-40B4-BE49-F238E27FC236}">
                      <a16:creationId xmlns:a16="http://schemas.microsoft.com/office/drawing/2014/main" id="{7B738993-90DB-48E1-BD49-D386691E33B2}"/>
                    </a:ext>
                  </a:extLst>
                </p:cNvPr>
                <p:cNvPicPr/>
                <p:nvPr/>
              </p:nvPicPr>
              <p:blipFill>
                <a:blip r:embed="rId998"/>
                <a:stretch>
                  <a:fillRect/>
                </a:stretch>
              </p:blipFill>
              <p:spPr>
                <a:xfrm>
                  <a:off x="6803880" y="1443000"/>
                  <a:ext cx="159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1" name="Freihand 610">
                  <a:extLst>
                    <a:ext uri="{FF2B5EF4-FFF2-40B4-BE49-F238E27FC236}">
                      <a16:creationId xmlns:a16="http://schemas.microsoft.com/office/drawing/2014/main" id="{68F13DF6-0A62-4174-8590-9EEDE0B8CA21}"/>
                    </a:ext>
                  </a:extLst>
                </p14:cNvPr>
                <p14:cNvContentPartPr/>
                <p14:nvPr/>
              </p14:nvContentPartPr>
              <p14:xfrm>
                <a:off x="7092240" y="1397280"/>
                <a:ext cx="187920" cy="182520"/>
              </p14:xfrm>
            </p:contentPart>
          </mc:Choice>
          <mc:Fallback>
            <p:pic>
              <p:nvPicPr>
                <p:cNvPr id="611" name="Freihand 610">
                  <a:extLst>
                    <a:ext uri="{FF2B5EF4-FFF2-40B4-BE49-F238E27FC236}">
                      <a16:creationId xmlns:a16="http://schemas.microsoft.com/office/drawing/2014/main" id="{68F13DF6-0A62-4174-8590-9EEDE0B8CA21}"/>
                    </a:ext>
                  </a:extLst>
                </p:cNvPr>
                <p:cNvPicPr/>
                <p:nvPr/>
              </p:nvPicPr>
              <p:blipFill>
                <a:blip r:embed="rId1000"/>
                <a:stretch>
                  <a:fillRect/>
                </a:stretch>
              </p:blipFill>
              <p:spPr>
                <a:xfrm>
                  <a:off x="7087920" y="1392960"/>
                  <a:ext cx="196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2" name="Freihand 611">
                  <a:extLst>
                    <a:ext uri="{FF2B5EF4-FFF2-40B4-BE49-F238E27FC236}">
                      <a16:creationId xmlns:a16="http://schemas.microsoft.com/office/drawing/2014/main" id="{EB2133F0-263B-41CC-A287-CBE9245DCCE0}"/>
                    </a:ext>
                  </a:extLst>
                </p14:cNvPr>
                <p14:cNvContentPartPr/>
                <p14:nvPr/>
              </p14:nvContentPartPr>
              <p14:xfrm>
                <a:off x="7298160" y="1380000"/>
                <a:ext cx="286560" cy="149400"/>
              </p14:xfrm>
            </p:contentPart>
          </mc:Choice>
          <mc:Fallback>
            <p:pic>
              <p:nvPicPr>
                <p:cNvPr id="612" name="Freihand 611">
                  <a:extLst>
                    <a:ext uri="{FF2B5EF4-FFF2-40B4-BE49-F238E27FC236}">
                      <a16:creationId xmlns:a16="http://schemas.microsoft.com/office/drawing/2014/main" id="{EB2133F0-263B-41CC-A287-CBE9245DCCE0}"/>
                    </a:ext>
                  </a:extLst>
                </p:cNvPr>
                <p:cNvPicPr/>
                <p:nvPr/>
              </p:nvPicPr>
              <p:blipFill>
                <a:blip r:embed="rId1002"/>
                <a:stretch>
                  <a:fillRect/>
                </a:stretch>
              </p:blipFill>
              <p:spPr>
                <a:xfrm>
                  <a:off x="7293840" y="1375680"/>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3" name="Freihand 612">
                  <a:extLst>
                    <a:ext uri="{FF2B5EF4-FFF2-40B4-BE49-F238E27FC236}">
                      <a16:creationId xmlns:a16="http://schemas.microsoft.com/office/drawing/2014/main" id="{1BEA3B77-99DD-4C2D-AEA6-B339745D6AEB}"/>
                    </a:ext>
                  </a:extLst>
                </p14:cNvPr>
                <p14:cNvContentPartPr/>
                <p14:nvPr/>
              </p14:nvContentPartPr>
              <p14:xfrm>
                <a:off x="7388520" y="1379280"/>
                <a:ext cx="29880" cy="17640"/>
              </p14:xfrm>
            </p:contentPart>
          </mc:Choice>
          <mc:Fallback>
            <p:pic>
              <p:nvPicPr>
                <p:cNvPr id="613" name="Freihand 612">
                  <a:extLst>
                    <a:ext uri="{FF2B5EF4-FFF2-40B4-BE49-F238E27FC236}">
                      <a16:creationId xmlns:a16="http://schemas.microsoft.com/office/drawing/2014/main" id="{1BEA3B77-99DD-4C2D-AEA6-B339745D6AEB}"/>
                    </a:ext>
                  </a:extLst>
                </p:cNvPr>
                <p:cNvPicPr/>
                <p:nvPr/>
              </p:nvPicPr>
              <p:blipFill>
                <a:blip r:embed="rId1004"/>
                <a:stretch>
                  <a:fillRect/>
                </a:stretch>
              </p:blipFill>
              <p:spPr>
                <a:xfrm>
                  <a:off x="7384200" y="1374960"/>
                  <a:ext cx="38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14" name="Freihand 613">
                  <a:extLst>
                    <a:ext uri="{FF2B5EF4-FFF2-40B4-BE49-F238E27FC236}">
                      <a16:creationId xmlns:a16="http://schemas.microsoft.com/office/drawing/2014/main" id="{2E9FC3BB-BA8C-418A-A61A-E841710B8600}"/>
                    </a:ext>
                  </a:extLst>
                </p14:cNvPr>
                <p14:cNvContentPartPr/>
                <p14:nvPr/>
              </p14:nvContentPartPr>
              <p14:xfrm>
                <a:off x="7570320" y="1460640"/>
                <a:ext cx="360" cy="360"/>
              </p14:xfrm>
            </p:contentPart>
          </mc:Choice>
          <mc:Fallback>
            <p:pic>
              <p:nvPicPr>
                <p:cNvPr id="614" name="Freihand 613">
                  <a:extLst>
                    <a:ext uri="{FF2B5EF4-FFF2-40B4-BE49-F238E27FC236}">
                      <a16:creationId xmlns:a16="http://schemas.microsoft.com/office/drawing/2014/main" id="{2E9FC3BB-BA8C-418A-A61A-E841710B8600}"/>
                    </a:ext>
                  </a:extLst>
                </p:cNvPr>
                <p:cNvPicPr/>
                <p:nvPr/>
              </p:nvPicPr>
              <p:blipFill>
                <a:blip r:embed="rId42"/>
                <a:stretch>
                  <a:fillRect/>
                </a:stretch>
              </p:blipFill>
              <p:spPr>
                <a:xfrm>
                  <a:off x="7566000" y="1456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5" name="Freihand 614">
                  <a:extLst>
                    <a:ext uri="{FF2B5EF4-FFF2-40B4-BE49-F238E27FC236}">
                      <a16:creationId xmlns:a16="http://schemas.microsoft.com/office/drawing/2014/main" id="{7739D147-8E7A-4B5B-90C2-66074DAA6AC5}"/>
                    </a:ext>
                  </a:extLst>
                </p14:cNvPr>
                <p14:cNvContentPartPr/>
                <p14:nvPr/>
              </p14:nvContentPartPr>
              <p14:xfrm>
                <a:off x="7581840" y="1506360"/>
                <a:ext cx="85680" cy="5400"/>
              </p14:xfrm>
            </p:contentPart>
          </mc:Choice>
          <mc:Fallback>
            <p:pic>
              <p:nvPicPr>
                <p:cNvPr id="615" name="Freihand 614">
                  <a:extLst>
                    <a:ext uri="{FF2B5EF4-FFF2-40B4-BE49-F238E27FC236}">
                      <a16:creationId xmlns:a16="http://schemas.microsoft.com/office/drawing/2014/main" id="{7739D147-8E7A-4B5B-90C2-66074DAA6AC5}"/>
                    </a:ext>
                  </a:extLst>
                </p:cNvPr>
                <p:cNvPicPr/>
                <p:nvPr/>
              </p:nvPicPr>
              <p:blipFill>
                <a:blip r:embed="rId325"/>
                <a:stretch>
                  <a:fillRect/>
                </a:stretch>
              </p:blipFill>
              <p:spPr>
                <a:xfrm>
                  <a:off x="7577520" y="1502040"/>
                  <a:ext cx="94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6" name="Freihand 615">
                  <a:extLst>
                    <a:ext uri="{FF2B5EF4-FFF2-40B4-BE49-F238E27FC236}">
                      <a16:creationId xmlns:a16="http://schemas.microsoft.com/office/drawing/2014/main" id="{16642F19-435B-47B0-A69F-9F0BD1C911CA}"/>
                    </a:ext>
                  </a:extLst>
                </p14:cNvPr>
                <p14:cNvContentPartPr/>
                <p14:nvPr/>
              </p14:nvContentPartPr>
              <p14:xfrm>
                <a:off x="5614440" y="1811640"/>
                <a:ext cx="193320" cy="86760"/>
              </p14:xfrm>
            </p:contentPart>
          </mc:Choice>
          <mc:Fallback>
            <p:pic>
              <p:nvPicPr>
                <p:cNvPr id="616" name="Freihand 615">
                  <a:extLst>
                    <a:ext uri="{FF2B5EF4-FFF2-40B4-BE49-F238E27FC236}">
                      <a16:creationId xmlns:a16="http://schemas.microsoft.com/office/drawing/2014/main" id="{16642F19-435B-47B0-A69F-9F0BD1C911CA}"/>
                    </a:ext>
                  </a:extLst>
                </p:cNvPr>
                <p:cNvPicPr/>
                <p:nvPr/>
              </p:nvPicPr>
              <p:blipFill>
                <a:blip r:embed="rId1008"/>
                <a:stretch>
                  <a:fillRect/>
                </a:stretch>
              </p:blipFill>
              <p:spPr>
                <a:xfrm>
                  <a:off x="5610120" y="1807320"/>
                  <a:ext cx="201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7" name="Freihand 616">
                  <a:extLst>
                    <a:ext uri="{FF2B5EF4-FFF2-40B4-BE49-F238E27FC236}">
                      <a16:creationId xmlns:a16="http://schemas.microsoft.com/office/drawing/2014/main" id="{1CE2F157-EF2B-4F0F-87E8-1A06CF1128A6}"/>
                    </a:ext>
                  </a:extLst>
                </p14:cNvPr>
                <p14:cNvContentPartPr/>
                <p14:nvPr/>
              </p14:nvContentPartPr>
              <p14:xfrm>
                <a:off x="5807400" y="1727040"/>
                <a:ext cx="340920" cy="137160"/>
              </p14:xfrm>
            </p:contentPart>
          </mc:Choice>
          <mc:Fallback>
            <p:pic>
              <p:nvPicPr>
                <p:cNvPr id="617" name="Freihand 616">
                  <a:extLst>
                    <a:ext uri="{FF2B5EF4-FFF2-40B4-BE49-F238E27FC236}">
                      <a16:creationId xmlns:a16="http://schemas.microsoft.com/office/drawing/2014/main" id="{1CE2F157-EF2B-4F0F-87E8-1A06CF1128A6}"/>
                    </a:ext>
                  </a:extLst>
                </p:cNvPr>
                <p:cNvPicPr/>
                <p:nvPr/>
              </p:nvPicPr>
              <p:blipFill>
                <a:blip r:embed="rId1010"/>
                <a:stretch>
                  <a:fillRect/>
                </a:stretch>
              </p:blipFill>
              <p:spPr>
                <a:xfrm>
                  <a:off x="5803080" y="1722720"/>
                  <a:ext cx="349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8" name="Freihand 617">
                  <a:extLst>
                    <a:ext uri="{FF2B5EF4-FFF2-40B4-BE49-F238E27FC236}">
                      <a16:creationId xmlns:a16="http://schemas.microsoft.com/office/drawing/2014/main" id="{86EA8A96-2454-486E-BA64-75B4A905576F}"/>
                    </a:ext>
                  </a:extLst>
                </p14:cNvPr>
                <p14:cNvContentPartPr/>
                <p14:nvPr/>
              </p14:nvContentPartPr>
              <p14:xfrm>
                <a:off x="5907480" y="1668720"/>
                <a:ext cx="42120" cy="14400"/>
              </p14:xfrm>
            </p:contentPart>
          </mc:Choice>
          <mc:Fallback>
            <p:pic>
              <p:nvPicPr>
                <p:cNvPr id="618" name="Freihand 617">
                  <a:extLst>
                    <a:ext uri="{FF2B5EF4-FFF2-40B4-BE49-F238E27FC236}">
                      <a16:creationId xmlns:a16="http://schemas.microsoft.com/office/drawing/2014/main" id="{86EA8A96-2454-486E-BA64-75B4A905576F}"/>
                    </a:ext>
                  </a:extLst>
                </p:cNvPr>
                <p:cNvPicPr/>
                <p:nvPr/>
              </p:nvPicPr>
              <p:blipFill>
                <a:blip r:embed="rId1012"/>
                <a:stretch>
                  <a:fillRect/>
                </a:stretch>
              </p:blipFill>
              <p:spPr>
                <a:xfrm>
                  <a:off x="5903160" y="1664400"/>
                  <a:ext cx="50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205" name="Freihand 204">
                  <a:extLst>
                    <a:ext uri="{FF2B5EF4-FFF2-40B4-BE49-F238E27FC236}">
                      <a16:creationId xmlns:a16="http://schemas.microsoft.com/office/drawing/2014/main" id="{953E9F75-D769-40DC-B304-6028196F276D}"/>
                    </a:ext>
                  </a:extLst>
                </p14:cNvPr>
                <p14:cNvContentPartPr/>
                <p14:nvPr/>
              </p14:nvContentPartPr>
              <p14:xfrm>
                <a:off x="3927739" y="2543880"/>
                <a:ext cx="22680" cy="315000"/>
              </p14:xfrm>
            </p:contentPart>
          </mc:Choice>
          <mc:Fallback>
            <p:pic>
              <p:nvPicPr>
                <p:cNvPr id="205" name="Freihand 204">
                  <a:extLst>
                    <a:ext uri="{FF2B5EF4-FFF2-40B4-BE49-F238E27FC236}">
                      <a16:creationId xmlns:a16="http://schemas.microsoft.com/office/drawing/2014/main" id="{953E9F75-D769-40DC-B304-6028196F276D}"/>
                    </a:ext>
                  </a:extLst>
                </p:cNvPr>
                <p:cNvPicPr/>
                <p:nvPr/>
              </p:nvPicPr>
              <p:blipFill>
                <a:blip r:embed="rId1014"/>
                <a:stretch>
                  <a:fillRect/>
                </a:stretch>
              </p:blipFill>
              <p:spPr>
                <a:xfrm>
                  <a:off x="3923419" y="2539560"/>
                  <a:ext cx="313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206" name="Freihand 205">
                  <a:extLst>
                    <a:ext uri="{FF2B5EF4-FFF2-40B4-BE49-F238E27FC236}">
                      <a16:creationId xmlns:a16="http://schemas.microsoft.com/office/drawing/2014/main" id="{BC5BD1ED-4071-49B9-ABB0-BF9A21B7706E}"/>
                    </a:ext>
                  </a:extLst>
                </p14:cNvPr>
                <p14:cNvContentPartPr/>
                <p14:nvPr/>
              </p14:nvContentPartPr>
              <p14:xfrm>
                <a:off x="3970579" y="3562680"/>
                <a:ext cx="47160" cy="462960"/>
              </p14:xfrm>
            </p:contentPart>
          </mc:Choice>
          <mc:Fallback>
            <p:pic>
              <p:nvPicPr>
                <p:cNvPr id="206" name="Freihand 205">
                  <a:extLst>
                    <a:ext uri="{FF2B5EF4-FFF2-40B4-BE49-F238E27FC236}">
                      <a16:creationId xmlns:a16="http://schemas.microsoft.com/office/drawing/2014/main" id="{BC5BD1ED-4071-49B9-ABB0-BF9A21B7706E}"/>
                    </a:ext>
                  </a:extLst>
                </p:cNvPr>
                <p:cNvPicPr/>
                <p:nvPr/>
              </p:nvPicPr>
              <p:blipFill>
                <a:blip r:embed="rId1016"/>
                <a:stretch>
                  <a:fillRect/>
                </a:stretch>
              </p:blipFill>
              <p:spPr>
                <a:xfrm>
                  <a:off x="3966259" y="3558360"/>
                  <a:ext cx="5580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204" name="Freihand 203">
                  <a:extLst>
                    <a:ext uri="{FF2B5EF4-FFF2-40B4-BE49-F238E27FC236}">
                      <a16:creationId xmlns:a16="http://schemas.microsoft.com/office/drawing/2014/main" id="{3A0D2F7D-D376-4E41-A914-AE46BA4B04AC}"/>
                    </a:ext>
                  </a:extLst>
                </p14:cNvPr>
                <p14:cNvContentPartPr/>
                <p14:nvPr/>
              </p14:nvContentPartPr>
              <p14:xfrm>
                <a:off x="3881299" y="1813080"/>
                <a:ext cx="31680" cy="318240"/>
              </p14:xfrm>
            </p:contentPart>
          </mc:Choice>
          <mc:Fallback>
            <p:pic>
              <p:nvPicPr>
                <p:cNvPr id="204" name="Freihand 203">
                  <a:extLst>
                    <a:ext uri="{FF2B5EF4-FFF2-40B4-BE49-F238E27FC236}">
                      <a16:creationId xmlns:a16="http://schemas.microsoft.com/office/drawing/2014/main" id="{3A0D2F7D-D376-4E41-A914-AE46BA4B04AC}"/>
                    </a:ext>
                  </a:extLst>
                </p:cNvPr>
                <p:cNvPicPr/>
                <p:nvPr/>
              </p:nvPicPr>
              <p:blipFill>
                <a:blip r:embed="rId1018"/>
                <a:stretch>
                  <a:fillRect/>
                </a:stretch>
              </p:blipFill>
              <p:spPr>
                <a:xfrm>
                  <a:off x="3876979" y="1808760"/>
                  <a:ext cx="40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209" name="Freihand 208">
                  <a:extLst>
                    <a:ext uri="{FF2B5EF4-FFF2-40B4-BE49-F238E27FC236}">
                      <a16:creationId xmlns:a16="http://schemas.microsoft.com/office/drawing/2014/main" id="{CABB97B5-909C-4BD2-9BD6-7F3AC90CC9AD}"/>
                    </a:ext>
                  </a:extLst>
                </p14:cNvPr>
                <p14:cNvContentPartPr/>
                <p14:nvPr/>
              </p14:nvContentPartPr>
              <p14:xfrm>
                <a:off x="2774659" y="1891200"/>
                <a:ext cx="1029960" cy="23760"/>
              </p14:xfrm>
            </p:contentPart>
          </mc:Choice>
          <mc:Fallback>
            <p:pic>
              <p:nvPicPr>
                <p:cNvPr id="209" name="Freihand 208">
                  <a:extLst>
                    <a:ext uri="{FF2B5EF4-FFF2-40B4-BE49-F238E27FC236}">
                      <a16:creationId xmlns:a16="http://schemas.microsoft.com/office/drawing/2014/main" id="{CABB97B5-909C-4BD2-9BD6-7F3AC90CC9AD}"/>
                    </a:ext>
                  </a:extLst>
                </p:cNvPr>
                <p:cNvPicPr/>
                <p:nvPr/>
              </p:nvPicPr>
              <p:blipFill>
                <a:blip r:embed="rId1020"/>
                <a:stretch>
                  <a:fillRect/>
                </a:stretch>
              </p:blipFill>
              <p:spPr>
                <a:xfrm>
                  <a:off x="2770339" y="1886880"/>
                  <a:ext cx="1038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85" name="Freihand 584">
                  <a:extLst>
                    <a:ext uri="{FF2B5EF4-FFF2-40B4-BE49-F238E27FC236}">
                      <a16:creationId xmlns:a16="http://schemas.microsoft.com/office/drawing/2014/main" id="{522AFEA8-87E1-473C-B005-AA11F2CB68B5}"/>
                    </a:ext>
                  </a:extLst>
                </p14:cNvPr>
                <p14:cNvContentPartPr/>
                <p14:nvPr/>
              </p14:nvContentPartPr>
              <p14:xfrm>
                <a:off x="3368040" y="1992360"/>
                <a:ext cx="31320" cy="360000"/>
              </p14:xfrm>
            </p:contentPart>
          </mc:Choice>
          <mc:Fallback>
            <p:pic>
              <p:nvPicPr>
                <p:cNvPr id="585" name="Freihand 584">
                  <a:extLst>
                    <a:ext uri="{FF2B5EF4-FFF2-40B4-BE49-F238E27FC236}">
                      <a16:creationId xmlns:a16="http://schemas.microsoft.com/office/drawing/2014/main" id="{522AFEA8-87E1-473C-B005-AA11F2CB68B5}"/>
                    </a:ext>
                  </a:extLst>
                </p:cNvPr>
                <p:cNvPicPr/>
                <p:nvPr/>
              </p:nvPicPr>
              <p:blipFill>
                <a:blip r:embed="rId1022"/>
                <a:stretch>
                  <a:fillRect/>
                </a:stretch>
              </p:blipFill>
              <p:spPr>
                <a:xfrm>
                  <a:off x="3363720" y="1988040"/>
                  <a:ext cx="399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86" name="Freihand 585">
                  <a:extLst>
                    <a:ext uri="{FF2B5EF4-FFF2-40B4-BE49-F238E27FC236}">
                      <a16:creationId xmlns:a16="http://schemas.microsoft.com/office/drawing/2014/main" id="{AB9CE4B3-4F73-4CEC-9CC2-E72D0FDD4F9C}"/>
                    </a:ext>
                  </a:extLst>
                </p14:cNvPr>
                <p14:cNvContentPartPr/>
                <p14:nvPr/>
              </p14:nvContentPartPr>
              <p14:xfrm>
                <a:off x="4256520" y="2058960"/>
                <a:ext cx="360" cy="360"/>
              </p14:xfrm>
            </p:contentPart>
          </mc:Choice>
          <mc:Fallback>
            <p:pic>
              <p:nvPicPr>
                <p:cNvPr id="586" name="Freihand 585">
                  <a:extLst>
                    <a:ext uri="{FF2B5EF4-FFF2-40B4-BE49-F238E27FC236}">
                      <a16:creationId xmlns:a16="http://schemas.microsoft.com/office/drawing/2014/main" id="{AB9CE4B3-4F73-4CEC-9CC2-E72D0FDD4F9C}"/>
                    </a:ext>
                  </a:extLst>
                </p:cNvPr>
                <p:cNvPicPr/>
                <p:nvPr/>
              </p:nvPicPr>
              <p:blipFill>
                <a:blip r:embed="rId42"/>
                <a:stretch>
                  <a:fillRect/>
                </a:stretch>
              </p:blipFill>
              <p:spPr>
                <a:xfrm>
                  <a:off x="4252200" y="2054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587" name="Freihand 586">
                  <a:extLst>
                    <a:ext uri="{FF2B5EF4-FFF2-40B4-BE49-F238E27FC236}">
                      <a16:creationId xmlns:a16="http://schemas.microsoft.com/office/drawing/2014/main" id="{7C81A0BE-8FC4-4114-A128-0F06B5FB0906}"/>
                    </a:ext>
                  </a:extLst>
                </p14:cNvPr>
                <p14:cNvContentPartPr/>
                <p14:nvPr/>
              </p14:nvContentPartPr>
              <p14:xfrm>
                <a:off x="4228440" y="1944120"/>
                <a:ext cx="41400" cy="333720"/>
              </p14:xfrm>
            </p:contentPart>
          </mc:Choice>
          <mc:Fallback>
            <p:pic>
              <p:nvPicPr>
                <p:cNvPr id="587" name="Freihand 586">
                  <a:extLst>
                    <a:ext uri="{FF2B5EF4-FFF2-40B4-BE49-F238E27FC236}">
                      <a16:creationId xmlns:a16="http://schemas.microsoft.com/office/drawing/2014/main" id="{7C81A0BE-8FC4-4114-A128-0F06B5FB0906}"/>
                    </a:ext>
                  </a:extLst>
                </p:cNvPr>
                <p:cNvPicPr/>
                <p:nvPr/>
              </p:nvPicPr>
              <p:blipFill>
                <a:blip r:embed="rId1025"/>
                <a:stretch>
                  <a:fillRect/>
                </a:stretch>
              </p:blipFill>
              <p:spPr>
                <a:xfrm>
                  <a:off x="4224120" y="1939800"/>
                  <a:ext cx="500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589" name="Freihand 588">
                  <a:extLst>
                    <a:ext uri="{FF2B5EF4-FFF2-40B4-BE49-F238E27FC236}">
                      <a16:creationId xmlns:a16="http://schemas.microsoft.com/office/drawing/2014/main" id="{3976C7C7-E9E4-4291-8AFF-7926161D1533}"/>
                    </a:ext>
                  </a:extLst>
                </p14:cNvPr>
                <p14:cNvContentPartPr/>
                <p14:nvPr/>
              </p14:nvContentPartPr>
              <p14:xfrm>
                <a:off x="3380640" y="2118000"/>
                <a:ext cx="882360" cy="108000"/>
              </p14:xfrm>
            </p:contentPart>
          </mc:Choice>
          <mc:Fallback>
            <p:pic>
              <p:nvPicPr>
                <p:cNvPr id="589" name="Freihand 588">
                  <a:extLst>
                    <a:ext uri="{FF2B5EF4-FFF2-40B4-BE49-F238E27FC236}">
                      <a16:creationId xmlns:a16="http://schemas.microsoft.com/office/drawing/2014/main" id="{3976C7C7-E9E4-4291-8AFF-7926161D1533}"/>
                    </a:ext>
                  </a:extLst>
                </p:cNvPr>
                <p:cNvPicPr/>
                <p:nvPr/>
              </p:nvPicPr>
              <p:blipFill>
                <a:blip r:embed="rId1027"/>
                <a:stretch>
                  <a:fillRect/>
                </a:stretch>
              </p:blipFill>
              <p:spPr>
                <a:xfrm>
                  <a:off x="3376320" y="2113680"/>
                  <a:ext cx="891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91" name="Freihand 590">
                  <a:extLst>
                    <a:ext uri="{FF2B5EF4-FFF2-40B4-BE49-F238E27FC236}">
                      <a16:creationId xmlns:a16="http://schemas.microsoft.com/office/drawing/2014/main" id="{28FE57EF-EC86-46E8-952B-3F414D2AADC3}"/>
                    </a:ext>
                  </a:extLst>
                </p14:cNvPr>
                <p14:cNvContentPartPr/>
                <p14:nvPr/>
              </p14:nvContentPartPr>
              <p14:xfrm>
                <a:off x="3959160" y="1571880"/>
                <a:ext cx="732960" cy="524520"/>
              </p14:xfrm>
            </p:contentPart>
          </mc:Choice>
          <mc:Fallback>
            <p:pic>
              <p:nvPicPr>
                <p:cNvPr id="591" name="Freihand 590">
                  <a:extLst>
                    <a:ext uri="{FF2B5EF4-FFF2-40B4-BE49-F238E27FC236}">
                      <a16:creationId xmlns:a16="http://schemas.microsoft.com/office/drawing/2014/main" id="{28FE57EF-EC86-46E8-952B-3F414D2AADC3}"/>
                    </a:ext>
                  </a:extLst>
                </p:cNvPr>
                <p:cNvPicPr/>
                <p:nvPr/>
              </p:nvPicPr>
              <p:blipFill>
                <a:blip r:embed="rId1029"/>
                <a:stretch>
                  <a:fillRect/>
                </a:stretch>
              </p:blipFill>
              <p:spPr>
                <a:xfrm>
                  <a:off x="3954840" y="1567560"/>
                  <a:ext cx="74160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20" name="Freihand 619">
                  <a:extLst>
                    <a:ext uri="{FF2B5EF4-FFF2-40B4-BE49-F238E27FC236}">
                      <a16:creationId xmlns:a16="http://schemas.microsoft.com/office/drawing/2014/main" id="{71170F99-5246-478F-9D4B-46F73164876A}"/>
                    </a:ext>
                  </a:extLst>
                </p14:cNvPr>
                <p14:cNvContentPartPr/>
                <p14:nvPr/>
              </p14:nvContentPartPr>
              <p14:xfrm>
                <a:off x="3893280" y="2180280"/>
                <a:ext cx="104760" cy="1873440"/>
              </p14:xfrm>
            </p:contentPart>
          </mc:Choice>
          <mc:Fallback>
            <p:pic>
              <p:nvPicPr>
                <p:cNvPr id="620" name="Freihand 619">
                  <a:extLst>
                    <a:ext uri="{FF2B5EF4-FFF2-40B4-BE49-F238E27FC236}">
                      <a16:creationId xmlns:a16="http://schemas.microsoft.com/office/drawing/2014/main" id="{71170F99-5246-478F-9D4B-46F73164876A}"/>
                    </a:ext>
                  </a:extLst>
                </p:cNvPr>
                <p:cNvPicPr/>
                <p:nvPr/>
              </p:nvPicPr>
              <p:blipFill>
                <a:blip r:embed="rId1031"/>
                <a:stretch>
                  <a:fillRect/>
                </a:stretch>
              </p:blipFill>
              <p:spPr>
                <a:xfrm>
                  <a:off x="3888960" y="2175960"/>
                  <a:ext cx="113400" cy="188208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22" name="Freihand 621">
                  <a:extLst>
                    <a:ext uri="{FF2B5EF4-FFF2-40B4-BE49-F238E27FC236}">
                      <a16:creationId xmlns:a16="http://schemas.microsoft.com/office/drawing/2014/main" id="{B0D998FC-3DF7-441B-A537-FF4B05FDF43E}"/>
                    </a:ext>
                  </a:extLst>
                </p14:cNvPr>
                <p14:cNvContentPartPr/>
                <p14:nvPr/>
              </p14:nvContentPartPr>
              <p14:xfrm>
                <a:off x="3646320" y="4064520"/>
                <a:ext cx="360" cy="360"/>
              </p14:xfrm>
            </p:contentPart>
          </mc:Choice>
          <mc:Fallback>
            <p:pic>
              <p:nvPicPr>
                <p:cNvPr id="622" name="Freihand 621">
                  <a:extLst>
                    <a:ext uri="{FF2B5EF4-FFF2-40B4-BE49-F238E27FC236}">
                      <a16:creationId xmlns:a16="http://schemas.microsoft.com/office/drawing/2014/main" id="{B0D998FC-3DF7-441B-A537-FF4B05FDF43E}"/>
                    </a:ext>
                  </a:extLst>
                </p:cNvPr>
                <p:cNvPicPr/>
                <p:nvPr/>
              </p:nvPicPr>
              <p:blipFill>
                <a:blip r:embed="rId42"/>
                <a:stretch>
                  <a:fillRect/>
                </a:stretch>
              </p:blipFill>
              <p:spPr>
                <a:xfrm>
                  <a:off x="3642000" y="4060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3" name="Freihand 622">
                  <a:extLst>
                    <a:ext uri="{FF2B5EF4-FFF2-40B4-BE49-F238E27FC236}">
                      <a16:creationId xmlns:a16="http://schemas.microsoft.com/office/drawing/2014/main" id="{20BBE198-C389-49F7-A342-918833F03456}"/>
                    </a:ext>
                  </a:extLst>
                </p14:cNvPr>
                <p14:cNvContentPartPr/>
                <p14:nvPr/>
              </p14:nvContentPartPr>
              <p14:xfrm>
                <a:off x="3354720" y="3990720"/>
                <a:ext cx="102960" cy="269280"/>
              </p14:xfrm>
            </p:contentPart>
          </mc:Choice>
          <mc:Fallback>
            <p:pic>
              <p:nvPicPr>
                <p:cNvPr id="623" name="Freihand 622">
                  <a:extLst>
                    <a:ext uri="{FF2B5EF4-FFF2-40B4-BE49-F238E27FC236}">
                      <a16:creationId xmlns:a16="http://schemas.microsoft.com/office/drawing/2014/main" id="{20BBE198-C389-49F7-A342-918833F03456}"/>
                    </a:ext>
                  </a:extLst>
                </p:cNvPr>
                <p:cNvPicPr/>
                <p:nvPr/>
              </p:nvPicPr>
              <p:blipFill>
                <a:blip r:embed="rId1034"/>
                <a:stretch>
                  <a:fillRect/>
                </a:stretch>
              </p:blipFill>
              <p:spPr>
                <a:xfrm>
                  <a:off x="3350400" y="3986400"/>
                  <a:ext cx="1116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24" name="Freihand 623">
                  <a:extLst>
                    <a:ext uri="{FF2B5EF4-FFF2-40B4-BE49-F238E27FC236}">
                      <a16:creationId xmlns:a16="http://schemas.microsoft.com/office/drawing/2014/main" id="{05EE9250-A2A7-498D-980D-2D1DF2FE1ED0}"/>
                    </a:ext>
                  </a:extLst>
                </p14:cNvPr>
                <p14:cNvContentPartPr/>
                <p14:nvPr/>
              </p14:nvContentPartPr>
              <p14:xfrm>
                <a:off x="3947280" y="3935640"/>
                <a:ext cx="40320" cy="283320"/>
              </p14:xfrm>
            </p:contentPart>
          </mc:Choice>
          <mc:Fallback>
            <p:pic>
              <p:nvPicPr>
                <p:cNvPr id="624" name="Freihand 623">
                  <a:extLst>
                    <a:ext uri="{FF2B5EF4-FFF2-40B4-BE49-F238E27FC236}">
                      <a16:creationId xmlns:a16="http://schemas.microsoft.com/office/drawing/2014/main" id="{05EE9250-A2A7-498D-980D-2D1DF2FE1ED0}"/>
                    </a:ext>
                  </a:extLst>
                </p:cNvPr>
                <p:cNvPicPr/>
                <p:nvPr/>
              </p:nvPicPr>
              <p:blipFill>
                <a:blip r:embed="rId1036"/>
                <a:stretch>
                  <a:fillRect/>
                </a:stretch>
              </p:blipFill>
              <p:spPr>
                <a:xfrm>
                  <a:off x="3942960" y="3931320"/>
                  <a:ext cx="489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25" name="Freihand 624">
                  <a:extLst>
                    <a:ext uri="{FF2B5EF4-FFF2-40B4-BE49-F238E27FC236}">
                      <a16:creationId xmlns:a16="http://schemas.microsoft.com/office/drawing/2014/main" id="{26CCF192-F940-4A7F-970B-3927CC232217}"/>
                    </a:ext>
                  </a:extLst>
                </p14:cNvPr>
                <p14:cNvContentPartPr/>
                <p14:nvPr/>
              </p14:nvContentPartPr>
              <p14:xfrm>
                <a:off x="3669000" y="3608760"/>
                <a:ext cx="1211400" cy="470160"/>
              </p14:xfrm>
            </p:contentPart>
          </mc:Choice>
          <mc:Fallback>
            <p:pic>
              <p:nvPicPr>
                <p:cNvPr id="625" name="Freihand 624">
                  <a:extLst>
                    <a:ext uri="{FF2B5EF4-FFF2-40B4-BE49-F238E27FC236}">
                      <a16:creationId xmlns:a16="http://schemas.microsoft.com/office/drawing/2014/main" id="{26CCF192-F940-4A7F-970B-3927CC232217}"/>
                    </a:ext>
                  </a:extLst>
                </p:cNvPr>
                <p:cNvPicPr/>
                <p:nvPr/>
              </p:nvPicPr>
              <p:blipFill>
                <a:blip r:embed="rId1038"/>
                <a:stretch>
                  <a:fillRect/>
                </a:stretch>
              </p:blipFill>
              <p:spPr>
                <a:xfrm>
                  <a:off x="3664680" y="3604440"/>
                  <a:ext cx="122004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26" name="Freihand 625">
                  <a:extLst>
                    <a:ext uri="{FF2B5EF4-FFF2-40B4-BE49-F238E27FC236}">
                      <a16:creationId xmlns:a16="http://schemas.microsoft.com/office/drawing/2014/main" id="{6B75FD1B-39CE-444E-A0DC-F8E3A0B962D2}"/>
                    </a:ext>
                  </a:extLst>
                </p14:cNvPr>
                <p14:cNvContentPartPr/>
                <p14:nvPr/>
              </p14:nvContentPartPr>
              <p14:xfrm>
                <a:off x="5021880" y="3455760"/>
                <a:ext cx="160920" cy="200160"/>
              </p14:xfrm>
            </p:contentPart>
          </mc:Choice>
          <mc:Fallback>
            <p:pic>
              <p:nvPicPr>
                <p:cNvPr id="626" name="Freihand 625">
                  <a:extLst>
                    <a:ext uri="{FF2B5EF4-FFF2-40B4-BE49-F238E27FC236}">
                      <a16:creationId xmlns:a16="http://schemas.microsoft.com/office/drawing/2014/main" id="{6B75FD1B-39CE-444E-A0DC-F8E3A0B962D2}"/>
                    </a:ext>
                  </a:extLst>
                </p:cNvPr>
                <p:cNvPicPr/>
                <p:nvPr/>
              </p:nvPicPr>
              <p:blipFill>
                <a:blip r:embed="rId1040"/>
                <a:stretch>
                  <a:fillRect/>
                </a:stretch>
              </p:blipFill>
              <p:spPr>
                <a:xfrm>
                  <a:off x="5017560" y="3451440"/>
                  <a:ext cx="169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27" name="Freihand 626">
                  <a:extLst>
                    <a:ext uri="{FF2B5EF4-FFF2-40B4-BE49-F238E27FC236}">
                      <a16:creationId xmlns:a16="http://schemas.microsoft.com/office/drawing/2014/main" id="{649A9ACA-2AE8-4E0F-B9F9-49ACBBF123D5}"/>
                    </a:ext>
                  </a:extLst>
                </p14:cNvPr>
                <p14:cNvContentPartPr/>
                <p14:nvPr/>
              </p14:nvContentPartPr>
              <p14:xfrm>
                <a:off x="5153640" y="3478440"/>
                <a:ext cx="36720" cy="186120"/>
              </p14:xfrm>
            </p:contentPart>
          </mc:Choice>
          <mc:Fallback>
            <p:pic>
              <p:nvPicPr>
                <p:cNvPr id="627" name="Freihand 626">
                  <a:extLst>
                    <a:ext uri="{FF2B5EF4-FFF2-40B4-BE49-F238E27FC236}">
                      <a16:creationId xmlns:a16="http://schemas.microsoft.com/office/drawing/2014/main" id="{649A9ACA-2AE8-4E0F-B9F9-49ACBBF123D5}"/>
                    </a:ext>
                  </a:extLst>
                </p:cNvPr>
                <p:cNvPicPr/>
                <p:nvPr/>
              </p:nvPicPr>
              <p:blipFill>
                <a:blip r:embed="rId1042"/>
                <a:stretch>
                  <a:fillRect/>
                </a:stretch>
              </p:blipFill>
              <p:spPr>
                <a:xfrm>
                  <a:off x="5149320" y="3474120"/>
                  <a:ext cx="45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28" name="Freihand 627">
                  <a:extLst>
                    <a:ext uri="{FF2B5EF4-FFF2-40B4-BE49-F238E27FC236}">
                      <a16:creationId xmlns:a16="http://schemas.microsoft.com/office/drawing/2014/main" id="{F21CD8F5-3B17-4485-AC15-A0980B07FEEE}"/>
                    </a:ext>
                  </a:extLst>
                </p14:cNvPr>
                <p14:cNvContentPartPr/>
                <p14:nvPr/>
              </p14:nvContentPartPr>
              <p14:xfrm>
                <a:off x="5022600" y="3613800"/>
                <a:ext cx="220320" cy="44640"/>
              </p14:xfrm>
            </p:contentPart>
          </mc:Choice>
          <mc:Fallback>
            <p:pic>
              <p:nvPicPr>
                <p:cNvPr id="628" name="Freihand 627">
                  <a:extLst>
                    <a:ext uri="{FF2B5EF4-FFF2-40B4-BE49-F238E27FC236}">
                      <a16:creationId xmlns:a16="http://schemas.microsoft.com/office/drawing/2014/main" id="{F21CD8F5-3B17-4485-AC15-A0980B07FEEE}"/>
                    </a:ext>
                  </a:extLst>
                </p:cNvPr>
                <p:cNvPicPr/>
                <p:nvPr/>
              </p:nvPicPr>
              <p:blipFill>
                <a:blip r:embed="rId1044"/>
                <a:stretch>
                  <a:fillRect/>
                </a:stretch>
              </p:blipFill>
              <p:spPr>
                <a:xfrm>
                  <a:off x="5018280" y="3609480"/>
                  <a:ext cx="228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29" name="Freihand 628">
                  <a:extLst>
                    <a:ext uri="{FF2B5EF4-FFF2-40B4-BE49-F238E27FC236}">
                      <a16:creationId xmlns:a16="http://schemas.microsoft.com/office/drawing/2014/main" id="{67EFD11B-F8E7-401D-AAA7-58F89532BD63}"/>
                    </a:ext>
                  </a:extLst>
                </p14:cNvPr>
                <p14:cNvContentPartPr/>
                <p14:nvPr/>
              </p14:nvContentPartPr>
              <p14:xfrm>
                <a:off x="5289720" y="3436680"/>
                <a:ext cx="158760" cy="201600"/>
              </p14:xfrm>
            </p:contentPart>
          </mc:Choice>
          <mc:Fallback>
            <p:pic>
              <p:nvPicPr>
                <p:cNvPr id="629" name="Freihand 628">
                  <a:extLst>
                    <a:ext uri="{FF2B5EF4-FFF2-40B4-BE49-F238E27FC236}">
                      <a16:creationId xmlns:a16="http://schemas.microsoft.com/office/drawing/2014/main" id="{67EFD11B-F8E7-401D-AAA7-58F89532BD63}"/>
                    </a:ext>
                  </a:extLst>
                </p:cNvPr>
                <p:cNvPicPr/>
                <p:nvPr/>
              </p:nvPicPr>
              <p:blipFill>
                <a:blip r:embed="rId1046"/>
                <a:stretch>
                  <a:fillRect/>
                </a:stretch>
              </p:blipFill>
              <p:spPr>
                <a:xfrm>
                  <a:off x="5285400" y="3432360"/>
                  <a:ext cx="167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0" name="Freihand 629">
                  <a:extLst>
                    <a:ext uri="{FF2B5EF4-FFF2-40B4-BE49-F238E27FC236}">
                      <a16:creationId xmlns:a16="http://schemas.microsoft.com/office/drawing/2014/main" id="{058206B5-F35D-4168-BBFB-6C192A1B0337}"/>
                    </a:ext>
                  </a:extLst>
                </p14:cNvPr>
                <p14:cNvContentPartPr/>
                <p14:nvPr/>
              </p14:nvContentPartPr>
              <p14:xfrm>
                <a:off x="5265240" y="3381240"/>
                <a:ext cx="239040" cy="393480"/>
              </p14:xfrm>
            </p:contentPart>
          </mc:Choice>
          <mc:Fallback>
            <p:pic>
              <p:nvPicPr>
                <p:cNvPr id="630" name="Freihand 629">
                  <a:extLst>
                    <a:ext uri="{FF2B5EF4-FFF2-40B4-BE49-F238E27FC236}">
                      <a16:creationId xmlns:a16="http://schemas.microsoft.com/office/drawing/2014/main" id="{058206B5-F35D-4168-BBFB-6C192A1B0337}"/>
                    </a:ext>
                  </a:extLst>
                </p:cNvPr>
                <p:cNvPicPr/>
                <p:nvPr/>
              </p:nvPicPr>
              <p:blipFill>
                <a:blip r:embed="rId1048"/>
                <a:stretch>
                  <a:fillRect/>
                </a:stretch>
              </p:blipFill>
              <p:spPr>
                <a:xfrm>
                  <a:off x="5260920" y="3376920"/>
                  <a:ext cx="24768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1" name="Freihand 630">
                  <a:extLst>
                    <a:ext uri="{FF2B5EF4-FFF2-40B4-BE49-F238E27FC236}">
                      <a16:creationId xmlns:a16="http://schemas.microsoft.com/office/drawing/2014/main" id="{DB810051-85C6-4C50-95CA-6CA92A2CDC10}"/>
                    </a:ext>
                  </a:extLst>
                </p14:cNvPr>
                <p14:cNvContentPartPr/>
                <p14:nvPr/>
              </p14:nvContentPartPr>
              <p14:xfrm>
                <a:off x="5290080" y="3380520"/>
                <a:ext cx="119880" cy="207720"/>
              </p14:xfrm>
            </p:contentPart>
          </mc:Choice>
          <mc:Fallback>
            <p:pic>
              <p:nvPicPr>
                <p:cNvPr id="631" name="Freihand 630">
                  <a:extLst>
                    <a:ext uri="{FF2B5EF4-FFF2-40B4-BE49-F238E27FC236}">
                      <a16:creationId xmlns:a16="http://schemas.microsoft.com/office/drawing/2014/main" id="{DB810051-85C6-4C50-95CA-6CA92A2CDC10}"/>
                    </a:ext>
                  </a:extLst>
                </p:cNvPr>
                <p:cNvPicPr/>
                <p:nvPr/>
              </p:nvPicPr>
              <p:blipFill>
                <a:blip r:embed="rId1050"/>
                <a:stretch>
                  <a:fillRect/>
                </a:stretch>
              </p:blipFill>
              <p:spPr>
                <a:xfrm>
                  <a:off x="5285760" y="3376200"/>
                  <a:ext cx="128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33" name="Freihand 632">
                  <a:extLst>
                    <a:ext uri="{FF2B5EF4-FFF2-40B4-BE49-F238E27FC236}">
                      <a16:creationId xmlns:a16="http://schemas.microsoft.com/office/drawing/2014/main" id="{4A3B7D5E-67AB-4FCA-A156-CBD907B296B4}"/>
                    </a:ext>
                  </a:extLst>
                </p14:cNvPr>
                <p14:cNvContentPartPr/>
                <p14:nvPr/>
              </p14:nvContentPartPr>
              <p14:xfrm>
                <a:off x="5284680" y="3358200"/>
                <a:ext cx="130680" cy="201960"/>
              </p14:xfrm>
            </p:contentPart>
          </mc:Choice>
          <mc:Fallback>
            <p:pic>
              <p:nvPicPr>
                <p:cNvPr id="633" name="Freihand 632">
                  <a:extLst>
                    <a:ext uri="{FF2B5EF4-FFF2-40B4-BE49-F238E27FC236}">
                      <a16:creationId xmlns:a16="http://schemas.microsoft.com/office/drawing/2014/main" id="{4A3B7D5E-67AB-4FCA-A156-CBD907B296B4}"/>
                    </a:ext>
                  </a:extLst>
                </p:cNvPr>
                <p:cNvPicPr/>
                <p:nvPr/>
              </p:nvPicPr>
              <p:blipFill>
                <a:blip r:embed="rId1052"/>
                <a:stretch>
                  <a:fillRect/>
                </a:stretch>
              </p:blipFill>
              <p:spPr>
                <a:xfrm>
                  <a:off x="5280360" y="3353880"/>
                  <a:ext cx="139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34" name="Freihand 633">
                  <a:extLst>
                    <a:ext uri="{FF2B5EF4-FFF2-40B4-BE49-F238E27FC236}">
                      <a16:creationId xmlns:a16="http://schemas.microsoft.com/office/drawing/2014/main" id="{D1D12446-31B0-46C2-A83F-840D4208172A}"/>
                    </a:ext>
                  </a:extLst>
                </p14:cNvPr>
                <p14:cNvContentPartPr/>
                <p14:nvPr/>
              </p14:nvContentPartPr>
              <p14:xfrm>
                <a:off x="5737560" y="3439920"/>
                <a:ext cx="380160" cy="104400"/>
              </p14:xfrm>
            </p:contentPart>
          </mc:Choice>
          <mc:Fallback>
            <p:pic>
              <p:nvPicPr>
                <p:cNvPr id="634" name="Freihand 633">
                  <a:extLst>
                    <a:ext uri="{FF2B5EF4-FFF2-40B4-BE49-F238E27FC236}">
                      <a16:creationId xmlns:a16="http://schemas.microsoft.com/office/drawing/2014/main" id="{D1D12446-31B0-46C2-A83F-840D4208172A}"/>
                    </a:ext>
                  </a:extLst>
                </p:cNvPr>
                <p:cNvPicPr/>
                <p:nvPr/>
              </p:nvPicPr>
              <p:blipFill>
                <a:blip r:embed="rId1054"/>
                <a:stretch>
                  <a:fillRect/>
                </a:stretch>
              </p:blipFill>
              <p:spPr>
                <a:xfrm>
                  <a:off x="5733240" y="3435600"/>
                  <a:ext cx="38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5" name="Freihand 634">
                  <a:extLst>
                    <a:ext uri="{FF2B5EF4-FFF2-40B4-BE49-F238E27FC236}">
                      <a16:creationId xmlns:a16="http://schemas.microsoft.com/office/drawing/2014/main" id="{DB030C55-8DA5-463D-91D7-B95C547FF873}"/>
                    </a:ext>
                  </a:extLst>
                </p14:cNvPr>
                <p14:cNvContentPartPr/>
                <p14:nvPr/>
              </p14:nvContentPartPr>
              <p14:xfrm>
                <a:off x="6043920" y="3279720"/>
                <a:ext cx="19800" cy="1800"/>
              </p14:xfrm>
            </p:contentPart>
          </mc:Choice>
          <mc:Fallback>
            <p:pic>
              <p:nvPicPr>
                <p:cNvPr id="635" name="Freihand 634">
                  <a:extLst>
                    <a:ext uri="{FF2B5EF4-FFF2-40B4-BE49-F238E27FC236}">
                      <a16:creationId xmlns:a16="http://schemas.microsoft.com/office/drawing/2014/main" id="{DB030C55-8DA5-463D-91D7-B95C547FF873}"/>
                    </a:ext>
                  </a:extLst>
                </p:cNvPr>
                <p:cNvPicPr/>
                <p:nvPr/>
              </p:nvPicPr>
              <p:blipFill>
                <a:blip r:embed="rId384"/>
                <a:stretch>
                  <a:fillRect/>
                </a:stretch>
              </p:blipFill>
              <p:spPr>
                <a:xfrm>
                  <a:off x="6039600" y="3275400"/>
                  <a:ext cx="28440" cy="10440"/>
                </a:xfrm>
                <a:prstGeom prst="rect">
                  <a:avLst/>
                </a:prstGeom>
              </p:spPr>
            </p:pic>
          </mc:Fallback>
        </mc:AlternateContent>
      </p:grpSp>
      <p:grpSp>
        <p:nvGrpSpPr>
          <p:cNvPr id="651" name="Gruppieren 650">
            <a:extLst>
              <a:ext uri="{FF2B5EF4-FFF2-40B4-BE49-F238E27FC236}">
                <a16:creationId xmlns:a16="http://schemas.microsoft.com/office/drawing/2014/main" id="{86BDC88D-48D6-4641-ADD6-DA37D033B776}"/>
              </a:ext>
            </a:extLst>
          </p:cNvPr>
          <p:cNvGrpSpPr/>
          <p:nvPr/>
        </p:nvGrpSpPr>
        <p:grpSpPr>
          <a:xfrm>
            <a:off x="6349920" y="3148680"/>
            <a:ext cx="2076480" cy="362160"/>
            <a:chOff x="6349920" y="3148680"/>
            <a:chExt cx="2076480" cy="362160"/>
          </a:xfrm>
        </p:grpSpPr>
        <mc:AlternateContent xmlns:mc="http://schemas.openxmlformats.org/markup-compatibility/2006">
          <mc:Choice xmlns:p14="http://schemas.microsoft.com/office/powerpoint/2010/main" Requires="p14">
            <p:contentPart p14:bwMode="auto" r:id="rId1056">
              <p14:nvContentPartPr>
                <p14:cNvPr id="637" name="Freihand 636">
                  <a:extLst>
                    <a:ext uri="{FF2B5EF4-FFF2-40B4-BE49-F238E27FC236}">
                      <a16:creationId xmlns:a16="http://schemas.microsoft.com/office/drawing/2014/main" id="{0921A692-0CB4-45E3-B34B-4C23C8733398}"/>
                    </a:ext>
                  </a:extLst>
                </p14:cNvPr>
                <p14:cNvContentPartPr/>
                <p14:nvPr/>
              </p14:nvContentPartPr>
              <p14:xfrm>
                <a:off x="6439200" y="3330840"/>
                <a:ext cx="13320" cy="177120"/>
              </p14:xfrm>
            </p:contentPart>
          </mc:Choice>
          <mc:Fallback>
            <p:pic>
              <p:nvPicPr>
                <p:cNvPr id="637" name="Freihand 636">
                  <a:extLst>
                    <a:ext uri="{FF2B5EF4-FFF2-40B4-BE49-F238E27FC236}">
                      <a16:creationId xmlns:a16="http://schemas.microsoft.com/office/drawing/2014/main" id="{0921A692-0CB4-45E3-B34B-4C23C8733398}"/>
                    </a:ext>
                  </a:extLst>
                </p:cNvPr>
                <p:cNvPicPr/>
                <p:nvPr/>
              </p:nvPicPr>
              <p:blipFill>
                <a:blip r:embed="rId1057"/>
                <a:stretch>
                  <a:fillRect/>
                </a:stretch>
              </p:blipFill>
              <p:spPr>
                <a:xfrm>
                  <a:off x="6434880" y="3326520"/>
                  <a:ext cx="21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38" name="Freihand 637">
                  <a:extLst>
                    <a:ext uri="{FF2B5EF4-FFF2-40B4-BE49-F238E27FC236}">
                      <a16:creationId xmlns:a16="http://schemas.microsoft.com/office/drawing/2014/main" id="{D56F26B3-D201-4F00-ADE6-44BF7E7286E0}"/>
                    </a:ext>
                  </a:extLst>
                </p14:cNvPr>
                <p14:cNvContentPartPr/>
                <p14:nvPr/>
              </p14:nvContentPartPr>
              <p14:xfrm>
                <a:off x="6349920" y="3434520"/>
                <a:ext cx="169560" cy="76320"/>
              </p14:xfrm>
            </p:contentPart>
          </mc:Choice>
          <mc:Fallback>
            <p:pic>
              <p:nvPicPr>
                <p:cNvPr id="638" name="Freihand 637">
                  <a:extLst>
                    <a:ext uri="{FF2B5EF4-FFF2-40B4-BE49-F238E27FC236}">
                      <a16:creationId xmlns:a16="http://schemas.microsoft.com/office/drawing/2014/main" id="{D56F26B3-D201-4F00-ADE6-44BF7E7286E0}"/>
                    </a:ext>
                  </a:extLst>
                </p:cNvPr>
                <p:cNvPicPr/>
                <p:nvPr/>
              </p:nvPicPr>
              <p:blipFill>
                <a:blip r:embed="rId1059"/>
                <a:stretch>
                  <a:fillRect/>
                </a:stretch>
              </p:blipFill>
              <p:spPr>
                <a:xfrm>
                  <a:off x="6345600" y="3430200"/>
                  <a:ext cx="178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39" name="Freihand 638">
                  <a:extLst>
                    <a:ext uri="{FF2B5EF4-FFF2-40B4-BE49-F238E27FC236}">
                      <a16:creationId xmlns:a16="http://schemas.microsoft.com/office/drawing/2014/main" id="{EB08FAF9-6B41-47FD-8C74-FA2D45EDF64C}"/>
                    </a:ext>
                  </a:extLst>
                </p14:cNvPr>
                <p14:cNvContentPartPr/>
                <p14:nvPr/>
              </p14:nvContentPartPr>
              <p14:xfrm>
                <a:off x="6351000" y="3312480"/>
                <a:ext cx="188640" cy="14040"/>
              </p14:xfrm>
            </p:contentPart>
          </mc:Choice>
          <mc:Fallback>
            <p:pic>
              <p:nvPicPr>
                <p:cNvPr id="639" name="Freihand 638">
                  <a:extLst>
                    <a:ext uri="{FF2B5EF4-FFF2-40B4-BE49-F238E27FC236}">
                      <a16:creationId xmlns:a16="http://schemas.microsoft.com/office/drawing/2014/main" id="{EB08FAF9-6B41-47FD-8C74-FA2D45EDF64C}"/>
                    </a:ext>
                  </a:extLst>
                </p:cNvPr>
                <p:cNvPicPr/>
                <p:nvPr/>
              </p:nvPicPr>
              <p:blipFill>
                <a:blip r:embed="rId1061"/>
                <a:stretch>
                  <a:fillRect/>
                </a:stretch>
              </p:blipFill>
              <p:spPr>
                <a:xfrm>
                  <a:off x="6346680" y="3308160"/>
                  <a:ext cx="197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40" name="Freihand 639">
                  <a:extLst>
                    <a:ext uri="{FF2B5EF4-FFF2-40B4-BE49-F238E27FC236}">
                      <a16:creationId xmlns:a16="http://schemas.microsoft.com/office/drawing/2014/main" id="{7B777341-0915-45F3-A759-95839466487C}"/>
                    </a:ext>
                  </a:extLst>
                </p14:cNvPr>
                <p14:cNvContentPartPr/>
                <p14:nvPr/>
              </p14:nvContentPartPr>
              <p14:xfrm>
                <a:off x="6634680" y="3253440"/>
                <a:ext cx="146520" cy="206640"/>
              </p14:xfrm>
            </p:contentPart>
          </mc:Choice>
          <mc:Fallback>
            <p:pic>
              <p:nvPicPr>
                <p:cNvPr id="640" name="Freihand 639">
                  <a:extLst>
                    <a:ext uri="{FF2B5EF4-FFF2-40B4-BE49-F238E27FC236}">
                      <a16:creationId xmlns:a16="http://schemas.microsoft.com/office/drawing/2014/main" id="{7B777341-0915-45F3-A759-95839466487C}"/>
                    </a:ext>
                  </a:extLst>
                </p:cNvPr>
                <p:cNvPicPr/>
                <p:nvPr/>
              </p:nvPicPr>
              <p:blipFill>
                <a:blip r:embed="rId1063"/>
                <a:stretch>
                  <a:fillRect/>
                </a:stretch>
              </p:blipFill>
              <p:spPr>
                <a:xfrm>
                  <a:off x="6630360" y="3249120"/>
                  <a:ext cx="155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41" name="Freihand 640">
                  <a:extLst>
                    <a:ext uri="{FF2B5EF4-FFF2-40B4-BE49-F238E27FC236}">
                      <a16:creationId xmlns:a16="http://schemas.microsoft.com/office/drawing/2014/main" id="{DE778914-3EC1-4662-A208-4D0C9476CB83}"/>
                    </a:ext>
                  </a:extLst>
                </p14:cNvPr>
                <p14:cNvContentPartPr/>
                <p14:nvPr/>
              </p14:nvContentPartPr>
              <p14:xfrm>
                <a:off x="6848520" y="3354600"/>
                <a:ext cx="171360" cy="41760"/>
              </p14:xfrm>
            </p:contentPart>
          </mc:Choice>
          <mc:Fallback>
            <p:pic>
              <p:nvPicPr>
                <p:cNvPr id="641" name="Freihand 640">
                  <a:extLst>
                    <a:ext uri="{FF2B5EF4-FFF2-40B4-BE49-F238E27FC236}">
                      <a16:creationId xmlns:a16="http://schemas.microsoft.com/office/drawing/2014/main" id="{DE778914-3EC1-4662-A208-4D0C9476CB83}"/>
                    </a:ext>
                  </a:extLst>
                </p:cNvPr>
                <p:cNvPicPr/>
                <p:nvPr/>
              </p:nvPicPr>
              <p:blipFill>
                <a:blip r:embed="rId1065"/>
                <a:stretch>
                  <a:fillRect/>
                </a:stretch>
              </p:blipFill>
              <p:spPr>
                <a:xfrm>
                  <a:off x="6844200" y="3350280"/>
                  <a:ext cx="180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42" name="Freihand 641">
                  <a:extLst>
                    <a:ext uri="{FF2B5EF4-FFF2-40B4-BE49-F238E27FC236}">
                      <a16:creationId xmlns:a16="http://schemas.microsoft.com/office/drawing/2014/main" id="{06AC49B0-3B4C-46F6-8A12-9BC11A1444EB}"/>
                    </a:ext>
                  </a:extLst>
                </p14:cNvPr>
                <p14:cNvContentPartPr/>
                <p14:nvPr/>
              </p14:nvContentPartPr>
              <p14:xfrm>
                <a:off x="7075320" y="3243720"/>
                <a:ext cx="133560" cy="211320"/>
              </p14:xfrm>
            </p:contentPart>
          </mc:Choice>
          <mc:Fallback>
            <p:pic>
              <p:nvPicPr>
                <p:cNvPr id="642" name="Freihand 641">
                  <a:extLst>
                    <a:ext uri="{FF2B5EF4-FFF2-40B4-BE49-F238E27FC236}">
                      <a16:creationId xmlns:a16="http://schemas.microsoft.com/office/drawing/2014/main" id="{06AC49B0-3B4C-46F6-8A12-9BC11A1444EB}"/>
                    </a:ext>
                  </a:extLst>
                </p:cNvPr>
                <p:cNvPicPr/>
                <p:nvPr/>
              </p:nvPicPr>
              <p:blipFill>
                <a:blip r:embed="rId1067"/>
                <a:stretch>
                  <a:fillRect/>
                </a:stretch>
              </p:blipFill>
              <p:spPr>
                <a:xfrm>
                  <a:off x="7071000" y="3239400"/>
                  <a:ext cx="142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43" name="Freihand 642">
                  <a:extLst>
                    <a:ext uri="{FF2B5EF4-FFF2-40B4-BE49-F238E27FC236}">
                      <a16:creationId xmlns:a16="http://schemas.microsoft.com/office/drawing/2014/main" id="{A3002782-826F-4DEE-BB84-A1D414341177}"/>
                    </a:ext>
                  </a:extLst>
                </p14:cNvPr>
                <p14:cNvContentPartPr/>
                <p14:nvPr/>
              </p14:nvContentPartPr>
              <p14:xfrm>
                <a:off x="7322280" y="3276120"/>
                <a:ext cx="7920" cy="15120"/>
              </p14:xfrm>
            </p:contentPart>
          </mc:Choice>
          <mc:Fallback>
            <p:pic>
              <p:nvPicPr>
                <p:cNvPr id="643" name="Freihand 642">
                  <a:extLst>
                    <a:ext uri="{FF2B5EF4-FFF2-40B4-BE49-F238E27FC236}">
                      <a16:creationId xmlns:a16="http://schemas.microsoft.com/office/drawing/2014/main" id="{A3002782-826F-4DEE-BB84-A1D414341177}"/>
                    </a:ext>
                  </a:extLst>
                </p:cNvPr>
                <p:cNvPicPr/>
                <p:nvPr/>
              </p:nvPicPr>
              <p:blipFill>
                <a:blip r:embed="rId1069"/>
                <a:stretch>
                  <a:fillRect/>
                </a:stretch>
              </p:blipFill>
              <p:spPr>
                <a:xfrm>
                  <a:off x="7317960" y="3271800"/>
                  <a:ext cx="16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44" name="Freihand 643">
                  <a:extLst>
                    <a:ext uri="{FF2B5EF4-FFF2-40B4-BE49-F238E27FC236}">
                      <a16:creationId xmlns:a16="http://schemas.microsoft.com/office/drawing/2014/main" id="{82128922-1E55-40DA-99E1-F6526A52EA56}"/>
                    </a:ext>
                  </a:extLst>
                </p14:cNvPr>
                <p14:cNvContentPartPr/>
                <p14:nvPr/>
              </p14:nvContentPartPr>
              <p14:xfrm>
                <a:off x="7261440" y="3241920"/>
                <a:ext cx="160200" cy="151200"/>
              </p14:xfrm>
            </p:contentPart>
          </mc:Choice>
          <mc:Fallback>
            <p:pic>
              <p:nvPicPr>
                <p:cNvPr id="644" name="Freihand 643">
                  <a:extLst>
                    <a:ext uri="{FF2B5EF4-FFF2-40B4-BE49-F238E27FC236}">
                      <a16:creationId xmlns:a16="http://schemas.microsoft.com/office/drawing/2014/main" id="{82128922-1E55-40DA-99E1-F6526A52EA56}"/>
                    </a:ext>
                  </a:extLst>
                </p:cNvPr>
                <p:cNvPicPr/>
                <p:nvPr/>
              </p:nvPicPr>
              <p:blipFill>
                <a:blip r:embed="rId1071"/>
                <a:stretch>
                  <a:fillRect/>
                </a:stretch>
              </p:blipFill>
              <p:spPr>
                <a:xfrm>
                  <a:off x="7257120" y="3237600"/>
                  <a:ext cx="168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45" name="Freihand 644">
                  <a:extLst>
                    <a:ext uri="{FF2B5EF4-FFF2-40B4-BE49-F238E27FC236}">
                      <a16:creationId xmlns:a16="http://schemas.microsoft.com/office/drawing/2014/main" id="{4468BE1B-6DEE-4BE3-A96A-C4EF61EF05DF}"/>
                    </a:ext>
                  </a:extLst>
                </p14:cNvPr>
                <p14:cNvContentPartPr/>
                <p14:nvPr/>
              </p14:nvContentPartPr>
              <p14:xfrm>
                <a:off x="7505520" y="3332280"/>
                <a:ext cx="78840" cy="9720"/>
              </p14:xfrm>
            </p:contentPart>
          </mc:Choice>
          <mc:Fallback>
            <p:pic>
              <p:nvPicPr>
                <p:cNvPr id="645" name="Freihand 644">
                  <a:extLst>
                    <a:ext uri="{FF2B5EF4-FFF2-40B4-BE49-F238E27FC236}">
                      <a16:creationId xmlns:a16="http://schemas.microsoft.com/office/drawing/2014/main" id="{4468BE1B-6DEE-4BE3-A96A-C4EF61EF05DF}"/>
                    </a:ext>
                  </a:extLst>
                </p:cNvPr>
                <p:cNvPicPr/>
                <p:nvPr/>
              </p:nvPicPr>
              <p:blipFill>
                <a:blip r:embed="rId1073"/>
                <a:stretch>
                  <a:fillRect/>
                </a:stretch>
              </p:blipFill>
              <p:spPr>
                <a:xfrm>
                  <a:off x="7501200" y="3327960"/>
                  <a:ext cx="87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46" name="Freihand 645">
                  <a:extLst>
                    <a:ext uri="{FF2B5EF4-FFF2-40B4-BE49-F238E27FC236}">
                      <a16:creationId xmlns:a16="http://schemas.microsoft.com/office/drawing/2014/main" id="{F74A64D6-EDCA-4D41-B8C0-4C59C910CEB9}"/>
                    </a:ext>
                  </a:extLst>
                </p14:cNvPr>
                <p14:cNvContentPartPr/>
                <p14:nvPr/>
              </p14:nvContentPartPr>
              <p14:xfrm>
                <a:off x="7683360" y="3196920"/>
                <a:ext cx="152640" cy="203760"/>
              </p14:xfrm>
            </p:contentPart>
          </mc:Choice>
          <mc:Fallback>
            <p:pic>
              <p:nvPicPr>
                <p:cNvPr id="646" name="Freihand 645">
                  <a:extLst>
                    <a:ext uri="{FF2B5EF4-FFF2-40B4-BE49-F238E27FC236}">
                      <a16:creationId xmlns:a16="http://schemas.microsoft.com/office/drawing/2014/main" id="{F74A64D6-EDCA-4D41-B8C0-4C59C910CEB9}"/>
                    </a:ext>
                  </a:extLst>
                </p:cNvPr>
                <p:cNvPicPr/>
                <p:nvPr/>
              </p:nvPicPr>
              <p:blipFill>
                <a:blip r:embed="rId1075"/>
                <a:stretch>
                  <a:fillRect/>
                </a:stretch>
              </p:blipFill>
              <p:spPr>
                <a:xfrm>
                  <a:off x="7679040" y="3192600"/>
                  <a:ext cx="161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47" name="Freihand 646">
                  <a:extLst>
                    <a:ext uri="{FF2B5EF4-FFF2-40B4-BE49-F238E27FC236}">
                      <a16:creationId xmlns:a16="http://schemas.microsoft.com/office/drawing/2014/main" id="{2F0D594C-E8CE-4695-BF20-5B68A67FCF87}"/>
                    </a:ext>
                  </a:extLst>
                </p14:cNvPr>
                <p14:cNvContentPartPr/>
                <p14:nvPr/>
              </p14:nvContentPartPr>
              <p14:xfrm>
                <a:off x="7861200" y="3299160"/>
                <a:ext cx="79200" cy="81720"/>
              </p14:xfrm>
            </p:contentPart>
          </mc:Choice>
          <mc:Fallback>
            <p:pic>
              <p:nvPicPr>
                <p:cNvPr id="647" name="Freihand 646">
                  <a:extLst>
                    <a:ext uri="{FF2B5EF4-FFF2-40B4-BE49-F238E27FC236}">
                      <a16:creationId xmlns:a16="http://schemas.microsoft.com/office/drawing/2014/main" id="{2F0D594C-E8CE-4695-BF20-5B68A67FCF87}"/>
                    </a:ext>
                  </a:extLst>
                </p:cNvPr>
                <p:cNvPicPr/>
                <p:nvPr/>
              </p:nvPicPr>
              <p:blipFill>
                <a:blip r:embed="rId1077"/>
                <a:stretch>
                  <a:fillRect/>
                </a:stretch>
              </p:blipFill>
              <p:spPr>
                <a:xfrm>
                  <a:off x="7856880" y="3294840"/>
                  <a:ext cx="87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48" name="Freihand 647">
                  <a:extLst>
                    <a:ext uri="{FF2B5EF4-FFF2-40B4-BE49-F238E27FC236}">
                      <a16:creationId xmlns:a16="http://schemas.microsoft.com/office/drawing/2014/main" id="{4EC0C504-C673-43E9-9491-91ED1924680A}"/>
                    </a:ext>
                  </a:extLst>
                </p14:cNvPr>
                <p14:cNvContentPartPr/>
                <p14:nvPr/>
              </p14:nvContentPartPr>
              <p14:xfrm>
                <a:off x="7976040" y="3190800"/>
                <a:ext cx="137160" cy="159840"/>
              </p14:xfrm>
            </p:contentPart>
          </mc:Choice>
          <mc:Fallback>
            <p:pic>
              <p:nvPicPr>
                <p:cNvPr id="648" name="Freihand 647">
                  <a:extLst>
                    <a:ext uri="{FF2B5EF4-FFF2-40B4-BE49-F238E27FC236}">
                      <a16:creationId xmlns:a16="http://schemas.microsoft.com/office/drawing/2014/main" id="{4EC0C504-C673-43E9-9491-91ED1924680A}"/>
                    </a:ext>
                  </a:extLst>
                </p:cNvPr>
                <p:cNvPicPr/>
                <p:nvPr/>
              </p:nvPicPr>
              <p:blipFill>
                <a:blip r:embed="rId1079"/>
                <a:stretch>
                  <a:fillRect/>
                </a:stretch>
              </p:blipFill>
              <p:spPr>
                <a:xfrm>
                  <a:off x="7971720" y="3186480"/>
                  <a:ext cx="145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49" name="Freihand 648">
                  <a:extLst>
                    <a:ext uri="{FF2B5EF4-FFF2-40B4-BE49-F238E27FC236}">
                      <a16:creationId xmlns:a16="http://schemas.microsoft.com/office/drawing/2014/main" id="{8AA3D759-E5C4-4399-8D8D-465C1BF85E66}"/>
                    </a:ext>
                  </a:extLst>
                </p14:cNvPr>
                <p14:cNvContentPartPr/>
                <p14:nvPr/>
              </p14:nvContentPartPr>
              <p14:xfrm>
                <a:off x="8134440" y="3253080"/>
                <a:ext cx="96840" cy="105840"/>
              </p14:xfrm>
            </p:contentPart>
          </mc:Choice>
          <mc:Fallback>
            <p:pic>
              <p:nvPicPr>
                <p:cNvPr id="649" name="Freihand 648">
                  <a:extLst>
                    <a:ext uri="{FF2B5EF4-FFF2-40B4-BE49-F238E27FC236}">
                      <a16:creationId xmlns:a16="http://schemas.microsoft.com/office/drawing/2014/main" id="{8AA3D759-E5C4-4399-8D8D-465C1BF85E66}"/>
                    </a:ext>
                  </a:extLst>
                </p:cNvPr>
                <p:cNvPicPr/>
                <p:nvPr/>
              </p:nvPicPr>
              <p:blipFill>
                <a:blip r:embed="rId1081"/>
                <a:stretch>
                  <a:fillRect/>
                </a:stretch>
              </p:blipFill>
              <p:spPr>
                <a:xfrm>
                  <a:off x="8130120" y="3248760"/>
                  <a:ext cx="105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50" name="Freihand 649">
                  <a:extLst>
                    <a:ext uri="{FF2B5EF4-FFF2-40B4-BE49-F238E27FC236}">
                      <a16:creationId xmlns:a16="http://schemas.microsoft.com/office/drawing/2014/main" id="{6992E692-44F6-41C3-BEBD-BB724987121C}"/>
                    </a:ext>
                  </a:extLst>
                </p14:cNvPr>
                <p14:cNvContentPartPr/>
                <p14:nvPr/>
              </p14:nvContentPartPr>
              <p14:xfrm>
                <a:off x="8300760" y="3148680"/>
                <a:ext cx="125640" cy="196560"/>
              </p14:xfrm>
            </p:contentPart>
          </mc:Choice>
          <mc:Fallback>
            <p:pic>
              <p:nvPicPr>
                <p:cNvPr id="650" name="Freihand 649">
                  <a:extLst>
                    <a:ext uri="{FF2B5EF4-FFF2-40B4-BE49-F238E27FC236}">
                      <a16:creationId xmlns:a16="http://schemas.microsoft.com/office/drawing/2014/main" id="{6992E692-44F6-41C3-BEBD-BB724987121C}"/>
                    </a:ext>
                  </a:extLst>
                </p:cNvPr>
                <p:cNvPicPr/>
                <p:nvPr/>
              </p:nvPicPr>
              <p:blipFill>
                <a:blip r:embed="rId1083"/>
                <a:stretch>
                  <a:fillRect/>
                </a:stretch>
              </p:blipFill>
              <p:spPr>
                <a:xfrm>
                  <a:off x="8296440" y="3144360"/>
                  <a:ext cx="134280" cy="205200"/>
                </a:xfrm>
                <a:prstGeom prst="rect">
                  <a:avLst/>
                </a:prstGeom>
              </p:spPr>
            </p:pic>
          </mc:Fallback>
        </mc:AlternateContent>
      </p:grpSp>
      <p:grpSp>
        <p:nvGrpSpPr>
          <p:cNvPr id="657" name="Gruppieren 656">
            <a:extLst>
              <a:ext uri="{FF2B5EF4-FFF2-40B4-BE49-F238E27FC236}">
                <a16:creationId xmlns:a16="http://schemas.microsoft.com/office/drawing/2014/main" id="{E4A753B6-EA28-485E-8D58-676E7A51C9FA}"/>
              </a:ext>
            </a:extLst>
          </p:cNvPr>
          <p:cNvGrpSpPr/>
          <p:nvPr/>
        </p:nvGrpSpPr>
        <p:grpSpPr>
          <a:xfrm>
            <a:off x="3876360" y="1973280"/>
            <a:ext cx="1715760" cy="570600"/>
            <a:chOff x="3876360" y="1973280"/>
            <a:chExt cx="1715760" cy="570600"/>
          </a:xfrm>
        </p:grpSpPr>
        <mc:AlternateContent xmlns:mc="http://schemas.openxmlformats.org/markup-compatibility/2006">
          <mc:Choice xmlns:p14="http://schemas.microsoft.com/office/powerpoint/2010/main" Requires="p14">
            <p:contentPart p14:bwMode="auto" r:id="rId1084">
              <p14:nvContentPartPr>
                <p14:cNvPr id="652" name="Freihand 651">
                  <a:extLst>
                    <a:ext uri="{FF2B5EF4-FFF2-40B4-BE49-F238E27FC236}">
                      <a16:creationId xmlns:a16="http://schemas.microsoft.com/office/drawing/2014/main" id="{2B993A23-6EBE-49BB-AC46-55C94A053E43}"/>
                    </a:ext>
                  </a:extLst>
                </p14:cNvPr>
                <p14:cNvContentPartPr/>
                <p14:nvPr/>
              </p14:nvContentPartPr>
              <p14:xfrm>
                <a:off x="3876360" y="2037360"/>
                <a:ext cx="59040" cy="260640"/>
              </p14:xfrm>
            </p:contentPart>
          </mc:Choice>
          <mc:Fallback>
            <p:pic>
              <p:nvPicPr>
                <p:cNvPr id="652" name="Freihand 651">
                  <a:extLst>
                    <a:ext uri="{FF2B5EF4-FFF2-40B4-BE49-F238E27FC236}">
                      <a16:creationId xmlns:a16="http://schemas.microsoft.com/office/drawing/2014/main" id="{2B993A23-6EBE-49BB-AC46-55C94A053E43}"/>
                    </a:ext>
                  </a:extLst>
                </p:cNvPr>
                <p:cNvPicPr/>
                <p:nvPr/>
              </p:nvPicPr>
              <p:blipFill>
                <a:blip r:embed="rId1085"/>
                <a:stretch>
                  <a:fillRect/>
                </a:stretch>
              </p:blipFill>
              <p:spPr>
                <a:xfrm>
                  <a:off x="3872040" y="2033040"/>
                  <a:ext cx="676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53" name="Freihand 652">
                  <a:extLst>
                    <a:ext uri="{FF2B5EF4-FFF2-40B4-BE49-F238E27FC236}">
                      <a16:creationId xmlns:a16="http://schemas.microsoft.com/office/drawing/2014/main" id="{B6EF079A-566F-4CD0-9FE7-45663D52BB98}"/>
                    </a:ext>
                  </a:extLst>
                </p14:cNvPr>
                <p14:cNvContentPartPr/>
                <p14:nvPr/>
              </p14:nvContentPartPr>
              <p14:xfrm>
                <a:off x="4195320" y="1973280"/>
                <a:ext cx="44280" cy="270360"/>
              </p14:xfrm>
            </p:contentPart>
          </mc:Choice>
          <mc:Fallback>
            <p:pic>
              <p:nvPicPr>
                <p:cNvPr id="653" name="Freihand 652">
                  <a:extLst>
                    <a:ext uri="{FF2B5EF4-FFF2-40B4-BE49-F238E27FC236}">
                      <a16:creationId xmlns:a16="http://schemas.microsoft.com/office/drawing/2014/main" id="{B6EF079A-566F-4CD0-9FE7-45663D52BB98}"/>
                    </a:ext>
                  </a:extLst>
                </p:cNvPr>
                <p:cNvPicPr/>
                <p:nvPr/>
              </p:nvPicPr>
              <p:blipFill>
                <a:blip r:embed="rId1087"/>
                <a:stretch>
                  <a:fillRect/>
                </a:stretch>
              </p:blipFill>
              <p:spPr>
                <a:xfrm>
                  <a:off x="4191000" y="1968960"/>
                  <a:ext cx="52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54" name="Freihand 653">
                  <a:extLst>
                    <a:ext uri="{FF2B5EF4-FFF2-40B4-BE49-F238E27FC236}">
                      <a16:creationId xmlns:a16="http://schemas.microsoft.com/office/drawing/2014/main" id="{CFA4661E-0739-44B9-AAAE-C59D70988E52}"/>
                    </a:ext>
                  </a:extLst>
                </p14:cNvPr>
                <p14:cNvContentPartPr/>
                <p14:nvPr/>
              </p14:nvContentPartPr>
              <p14:xfrm>
                <a:off x="3942960" y="2182440"/>
                <a:ext cx="133200" cy="122760"/>
              </p14:xfrm>
            </p:contentPart>
          </mc:Choice>
          <mc:Fallback>
            <p:pic>
              <p:nvPicPr>
                <p:cNvPr id="654" name="Freihand 653">
                  <a:extLst>
                    <a:ext uri="{FF2B5EF4-FFF2-40B4-BE49-F238E27FC236}">
                      <a16:creationId xmlns:a16="http://schemas.microsoft.com/office/drawing/2014/main" id="{CFA4661E-0739-44B9-AAAE-C59D70988E52}"/>
                    </a:ext>
                  </a:extLst>
                </p:cNvPr>
                <p:cNvPicPr/>
                <p:nvPr/>
              </p:nvPicPr>
              <p:blipFill>
                <a:blip r:embed="rId1089"/>
                <a:stretch>
                  <a:fillRect/>
                </a:stretch>
              </p:blipFill>
              <p:spPr>
                <a:xfrm>
                  <a:off x="3938640" y="2178120"/>
                  <a:ext cx="141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55" name="Freihand 654">
                  <a:extLst>
                    <a:ext uri="{FF2B5EF4-FFF2-40B4-BE49-F238E27FC236}">
                      <a16:creationId xmlns:a16="http://schemas.microsoft.com/office/drawing/2014/main" id="{D679988E-28CB-46B8-A38D-0AC5B87EC542}"/>
                    </a:ext>
                  </a:extLst>
                </p14:cNvPr>
                <p14:cNvContentPartPr/>
                <p14:nvPr/>
              </p14:nvContentPartPr>
              <p14:xfrm>
                <a:off x="4059240" y="2177400"/>
                <a:ext cx="113760" cy="85680"/>
              </p14:xfrm>
            </p:contentPart>
          </mc:Choice>
          <mc:Fallback>
            <p:pic>
              <p:nvPicPr>
                <p:cNvPr id="655" name="Freihand 654">
                  <a:extLst>
                    <a:ext uri="{FF2B5EF4-FFF2-40B4-BE49-F238E27FC236}">
                      <a16:creationId xmlns:a16="http://schemas.microsoft.com/office/drawing/2014/main" id="{D679988E-28CB-46B8-A38D-0AC5B87EC542}"/>
                    </a:ext>
                  </a:extLst>
                </p:cNvPr>
                <p:cNvPicPr/>
                <p:nvPr/>
              </p:nvPicPr>
              <p:blipFill>
                <a:blip r:embed="rId1091"/>
                <a:stretch>
                  <a:fillRect/>
                </a:stretch>
              </p:blipFill>
              <p:spPr>
                <a:xfrm>
                  <a:off x="4054920" y="2173080"/>
                  <a:ext cx="122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56" name="Freihand 655">
                  <a:extLst>
                    <a:ext uri="{FF2B5EF4-FFF2-40B4-BE49-F238E27FC236}">
                      <a16:creationId xmlns:a16="http://schemas.microsoft.com/office/drawing/2014/main" id="{52E8CDA5-4153-4FDC-A0DD-D3180B5A996F}"/>
                    </a:ext>
                  </a:extLst>
                </p14:cNvPr>
                <p14:cNvContentPartPr/>
                <p14:nvPr/>
              </p14:nvContentPartPr>
              <p14:xfrm>
                <a:off x="4116840" y="2286480"/>
                <a:ext cx="1475280" cy="257400"/>
              </p14:xfrm>
            </p:contentPart>
          </mc:Choice>
          <mc:Fallback>
            <p:pic>
              <p:nvPicPr>
                <p:cNvPr id="656" name="Freihand 655">
                  <a:extLst>
                    <a:ext uri="{FF2B5EF4-FFF2-40B4-BE49-F238E27FC236}">
                      <a16:creationId xmlns:a16="http://schemas.microsoft.com/office/drawing/2014/main" id="{52E8CDA5-4153-4FDC-A0DD-D3180B5A996F}"/>
                    </a:ext>
                  </a:extLst>
                </p:cNvPr>
                <p:cNvPicPr/>
                <p:nvPr/>
              </p:nvPicPr>
              <p:blipFill>
                <a:blip r:embed="rId1093"/>
                <a:stretch>
                  <a:fillRect/>
                </a:stretch>
              </p:blipFill>
              <p:spPr>
                <a:xfrm>
                  <a:off x="4112520" y="2282160"/>
                  <a:ext cx="1483920" cy="266040"/>
                </a:xfrm>
                <a:prstGeom prst="rect">
                  <a:avLst/>
                </a:prstGeom>
              </p:spPr>
            </p:pic>
          </mc:Fallback>
        </mc:AlternateContent>
      </p:grpSp>
      <p:grpSp>
        <p:nvGrpSpPr>
          <p:cNvPr id="704" name="Gruppieren 703">
            <a:extLst>
              <a:ext uri="{FF2B5EF4-FFF2-40B4-BE49-F238E27FC236}">
                <a16:creationId xmlns:a16="http://schemas.microsoft.com/office/drawing/2014/main" id="{8D62C49E-9EB1-488D-BCBA-CF478EE2767C}"/>
              </a:ext>
            </a:extLst>
          </p:cNvPr>
          <p:cNvGrpSpPr/>
          <p:nvPr/>
        </p:nvGrpSpPr>
        <p:grpSpPr>
          <a:xfrm>
            <a:off x="5803800" y="1975440"/>
            <a:ext cx="5400360" cy="758520"/>
            <a:chOff x="5803800" y="1975440"/>
            <a:chExt cx="5400360" cy="758520"/>
          </a:xfrm>
        </p:grpSpPr>
        <mc:AlternateContent xmlns:mc="http://schemas.openxmlformats.org/markup-compatibility/2006">
          <mc:Choice xmlns:p14="http://schemas.microsoft.com/office/powerpoint/2010/main" Requires="p14">
            <p:contentPart p14:bwMode="auto" r:id="rId1094">
              <p14:nvContentPartPr>
                <p14:cNvPr id="658" name="Freihand 657">
                  <a:extLst>
                    <a:ext uri="{FF2B5EF4-FFF2-40B4-BE49-F238E27FC236}">
                      <a16:creationId xmlns:a16="http://schemas.microsoft.com/office/drawing/2014/main" id="{878D7C46-04DA-4773-9256-361A0C315B07}"/>
                    </a:ext>
                  </a:extLst>
                </p14:cNvPr>
                <p14:cNvContentPartPr/>
                <p14:nvPr/>
              </p14:nvContentPartPr>
              <p14:xfrm>
                <a:off x="5803800" y="2349480"/>
                <a:ext cx="111960" cy="150480"/>
              </p14:xfrm>
            </p:contentPart>
          </mc:Choice>
          <mc:Fallback>
            <p:pic>
              <p:nvPicPr>
                <p:cNvPr id="658" name="Freihand 657">
                  <a:extLst>
                    <a:ext uri="{FF2B5EF4-FFF2-40B4-BE49-F238E27FC236}">
                      <a16:creationId xmlns:a16="http://schemas.microsoft.com/office/drawing/2014/main" id="{878D7C46-04DA-4773-9256-361A0C315B07}"/>
                    </a:ext>
                  </a:extLst>
                </p:cNvPr>
                <p:cNvPicPr/>
                <p:nvPr/>
              </p:nvPicPr>
              <p:blipFill>
                <a:blip r:embed="rId1095"/>
                <a:stretch>
                  <a:fillRect/>
                </a:stretch>
              </p:blipFill>
              <p:spPr>
                <a:xfrm>
                  <a:off x="5799480" y="2345160"/>
                  <a:ext cx="120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59" name="Freihand 658">
                  <a:extLst>
                    <a:ext uri="{FF2B5EF4-FFF2-40B4-BE49-F238E27FC236}">
                      <a16:creationId xmlns:a16="http://schemas.microsoft.com/office/drawing/2014/main" id="{7A99313D-5C3C-4FE5-9550-9580854118C2}"/>
                    </a:ext>
                  </a:extLst>
                </p14:cNvPr>
                <p14:cNvContentPartPr/>
                <p14:nvPr/>
              </p14:nvContentPartPr>
              <p14:xfrm>
                <a:off x="5904240" y="2382960"/>
                <a:ext cx="129960" cy="98280"/>
              </p14:xfrm>
            </p:contentPart>
          </mc:Choice>
          <mc:Fallback>
            <p:pic>
              <p:nvPicPr>
                <p:cNvPr id="659" name="Freihand 658">
                  <a:extLst>
                    <a:ext uri="{FF2B5EF4-FFF2-40B4-BE49-F238E27FC236}">
                      <a16:creationId xmlns:a16="http://schemas.microsoft.com/office/drawing/2014/main" id="{7A99313D-5C3C-4FE5-9550-9580854118C2}"/>
                    </a:ext>
                  </a:extLst>
                </p:cNvPr>
                <p:cNvPicPr/>
                <p:nvPr/>
              </p:nvPicPr>
              <p:blipFill>
                <a:blip r:embed="rId1097"/>
                <a:stretch>
                  <a:fillRect/>
                </a:stretch>
              </p:blipFill>
              <p:spPr>
                <a:xfrm>
                  <a:off x="5899920" y="2378640"/>
                  <a:ext cx="13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60" name="Freihand 659">
                  <a:extLst>
                    <a:ext uri="{FF2B5EF4-FFF2-40B4-BE49-F238E27FC236}">
                      <a16:creationId xmlns:a16="http://schemas.microsoft.com/office/drawing/2014/main" id="{8B7BC8A5-ADB9-4D2F-AF86-A51EAE40B445}"/>
                    </a:ext>
                  </a:extLst>
                </p14:cNvPr>
                <p14:cNvContentPartPr/>
                <p14:nvPr/>
              </p14:nvContentPartPr>
              <p14:xfrm>
                <a:off x="6029160" y="2365680"/>
                <a:ext cx="93600" cy="108360"/>
              </p14:xfrm>
            </p:contentPart>
          </mc:Choice>
          <mc:Fallback>
            <p:pic>
              <p:nvPicPr>
                <p:cNvPr id="660" name="Freihand 659">
                  <a:extLst>
                    <a:ext uri="{FF2B5EF4-FFF2-40B4-BE49-F238E27FC236}">
                      <a16:creationId xmlns:a16="http://schemas.microsoft.com/office/drawing/2014/main" id="{8B7BC8A5-ADB9-4D2F-AF86-A51EAE40B445}"/>
                    </a:ext>
                  </a:extLst>
                </p:cNvPr>
                <p:cNvPicPr/>
                <p:nvPr/>
              </p:nvPicPr>
              <p:blipFill>
                <a:blip r:embed="rId1099"/>
                <a:stretch>
                  <a:fillRect/>
                </a:stretch>
              </p:blipFill>
              <p:spPr>
                <a:xfrm>
                  <a:off x="6024840" y="2361360"/>
                  <a:ext cx="102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61" name="Freihand 660">
                  <a:extLst>
                    <a:ext uri="{FF2B5EF4-FFF2-40B4-BE49-F238E27FC236}">
                      <a16:creationId xmlns:a16="http://schemas.microsoft.com/office/drawing/2014/main" id="{A996637E-98B1-4451-B554-A987947894C9}"/>
                    </a:ext>
                  </a:extLst>
                </p14:cNvPr>
                <p14:cNvContentPartPr/>
                <p14:nvPr/>
              </p14:nvContentPartPr>
              <p14:xfrm>
                <a:off x="6237600" y="2337600"/>
                <a:ext cx="446040" cy="111600"/>
              </p14:xfrm>
            </p:contentPart>
          </mc:Choice>
          <mc:Fallback>
            <p:pic>
              <p:nvPicPr>
                <p:cNvPr id="661" name="Freihand 660">
                  <a:extLst>
                    <a:ext uri="{FF2B5EF4-FFF2-40B4-BE49-F238E27FC236}">
                      <a16:creationId xmlns:a16="http://schemas.microsoft.com/office/drawing/2014/main" id="{A996637E-98B1-4451-B554-A987947894C9}"/>
                    </a:ext>
                  </a:extLst>
                </p:cNvPr>
                <p:cNvPicPr/>
                <p:nvPr/>
              </p:nvPicPr>
              <p:blipFill>
                <a:blip r:embed="rId1101"/>
                <a:stretch>
                  <a:fillRect/>
                </a:stretch>
              </p:blipFill>
              <p:spPr>
                <a:xfrm>
                  <a:off x="6233280" y="2333280"/>
                  <a:ext cx="454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62" name="Freihand 661">
                  <a:extLst>
                    <a:ext uri="{FF2B5EF4-FFF2-40B4-BE49-F238E27FC236}">
                      <a16:creationId xmlns:a16="http://schemas.microsoft.com/office/drawing/2014/main" id="{709AF5A3-A884-4D47-B7E4-E066C5929CF6}"/>
                    </a:ext>
                  </a:extLst>
                </p14:cNvPr>
                <p14:cNvContentPartPr/>
                <p14:nvPr/>
              </p14:nvContentPartPr>
              <p14:xfrm>
                <a:off x="6726480" y="2243640"/>
                <a:ext cx="131040" cy="136800"/>
              </p14:xfrm>
            </p:contentPart>
          </mc:Choice>
          <mc:Fallback>
            <p:pic>
              <p:nvPicPr>
                <p:cNvPr id="662" name="Freihand 661">
                  <a:extLst>
                    <a:ext uri="{FF2B5EF4-FFF2-40B4-BE49-F238E27FC236}">
                      <a16:creationId xmlns:a16="http://schemas.microsoft.com/office/drawing/2014/main" id="{709AF5A3-A884-4D47-B7E4-E066C5929CF6}"/>
                    </a:ext>
                  </a:extLst>
                </p:cNvPr>
                <p:cNvPicPr/>
                <p:nvPr/>
              </p:nvPicPr>
              <p:blipFill>
                <a:blip r:embed="rId1103"/>
                <a:stretch>
                  <a:fillRect/>
                </a:stretch>
              </p:blipFill>
              <p:spPr>
                <a:xfrm>
                  <a:off x="6722160" y="2239320"/>
                  <a:ext cx="139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63" name="Freihand 662">
                  <a:extLst>
                    <a:ext uri="{FF2B5EF4-FFF2-40B4-BE49-F238E27FC236}">
                      <a16:creationId xmlns:a16="http://schemas.microsoft.com/office/drawing/2014/main" id="{B8D2DAD7-745B-48ED-8ED1-B8A48FBFAC69}"/>
                    </a:ext>
                  </a:extLst>
                </p14:cNvPr>
                <p14:cNvContentPartPr/>
                <p14:nvPr/>
              </p14:nvContentPartPr>
              <p14:xfrm>
                <a:off x="6617040" y="2231040"/>
                <a:ext cx="72360" cy="1800"/>
              </p14:xfrm>
            </p:contentPart>
          </mc:Choice>
          <mc:Fallback>
            <p:pic>
              <p:nvPicPr>
                <p:cNvPr id="663" name="Freihand 662">
                  <a:extLst>
                    <a:ext uri="{FF2B5EF4-FFF2-40B4-BE49-F238E27FC236}">
                      <a16:creationId xmlns:a16="http://schemas.microsoft.com/office/drawing/2014/main" id="{B8D2DAD7-745B-48ED-8ED1-B8A48FBFAC69}"/>
                    </a:ext>
                  </a:extLst>
                </p:cNvPr>
                <p:cNvPicPr/>
                <p:nvPr/>
              </p:nvPicPr>
              <p:blipFill>
                <a:blip r:embed="rId1105"/>
                <a:stretch>
                  <a:fillRect/>
                </a:stretch>
              </p:blipFill>
              <p:spPr>
                <a:xfrm>
                  <a:off x="6612720" y="2226720"/>
                  <a:ext cx="81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64" name="Freihand 663">
                  <a:extLst>
                    <a:ext uri="{FF2B5EF4-FFF2-40B4-BE49-F238E27FC236}">
                      <a16:creationId xmlns:a16="http://schemas.microsoft.com/office/drawing/2014/main" id="{1B34E60C-812B-4F3B-B267-77F1DF286870}"/>
                    </a:ext>
                  </a:extLst>
                </p14:cNvPr>
                <p14:cNvContentPartPr/>
                <p14:nvPr/>
              </p14:nvContentPartPr>
              <p14:xfrm>
                <a:off x="6948960" y="2243640"/>
                <a:ext cx="224640" cy="114120"/>
              </p14:xfrm>
            </p:contentPart>
          </mc:Choice>
          <mc:Fallback>
            <p:pic>
              <p:nvPicPr>
                <p:cNvPr id="664" name="Freihand 663">
                  <a:extLst>
                    <a:ext uri="{FF2B5EF4-FFF2-40B4-BE49-F238E27FC236}">
                      <a16:creationId xmlns:a16="http://schemas.microsoft.com/office/drawing/2014/main" id="{1B34E60C-812B-4F3B-B267-77F1DF286870}"/>
                    </a:ext>
                  </a:extLst>
                </p:cNvPr>
                <p:cNvPicPr/>
                <p:nvPr/>
              </p:nvPicPr>
              <p:blipFill>
                <a:blip r:embed="rId1107"/>
                <a:stretch>
                  <a:fillRect/>
                </a:stretch>
              </p:blipFill>
              <p:spPr>
                <a:xfrm>
                  <a:off x="6944640" y="2239320"/>
                  <a:ext cx="233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65" name="Freihand 664">
                  <a:extLst>
                    <a:ext uri="{FF2B5EF4-FFF2-40B4-BE49-F238E27FC236}">
                      <a16:creationId xmlns:a16="http://schemas.microsoft.com/office/drawing/2014/main" id="{F69FC2B8-F5A8-4AB1-891B-5A932DEAA88F}"/>
                    </a:ext>
                  </a:extLst>
                </p14:cNvPr>
                <p14:cNvContentPartPr/>
                <p14:nvPr/>
              </p14:nvContentPartPr>
              <p14:xfrm>
                <a:off x="6289440" y="2251920"/>
                <a:ext cx="128880" cy="177840"/>
              </p14:xfrm>
            </p:contentPart>
          </mc:Choice>
          <mc:Fallback>
            <p:pic>
              <p:nvPicPr>
                <p:cNvPr id="665" name="Freihand 664">
                  <a:extLst>
                    <a:ext uri="{FF2B5EF4-FFF2-40B4-BE49-F238E27FC236}">
                      <a16:creationId xmlns:a16="http://schemas.microsoft.com/office/drawing/2014/main" id="{F69FC2B8-F5A8-4AB1-891B-5A932DEAA88F}"/>
                    </a:ext>
                  </a:extLst>
                </p:cNvPr>
                <p:cNvPicPr/>
                <p:nvPr/>
              </p:nvPicPr>
              <p:blipFill>
                <a:blip r:embed="rId1109"/>
                <a:stretch>
                  <a:fillRect/>
                </a:stretch>
              </p:blipFill>
              <p:spPr>
                <a:xfrm>
                  <a:off x="6285120" y="2247600"/>
                  <a:ext cx="137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66" name="Freihand 665">
                  <a:extLst>
                    <a:ext uri="{FF2B5EF4-FFF2-40B4-BE49-F238E27FC236}">
                      <a16:creationId xmlns:a16="http://schemas.microsoft.com/office/drawing/2014/main" id="{CE9163E9-052D-4BE8-ACF6-370FDC888007}"/>
                    </a:ext>
                  </a:extLst>
                </p14:cNvPr>
                <p14:cNvContentPartPr/>
                <p14:nvPr/>
              </p14:nvContentPartPr>
              <p14:xfrm>
                <a:off x="7215000" y="2242200"/>
                <a:ext cx="530640" cy="189720"/>
              </p14:xfrm>
            </p:contentPart>
          </mc:Choice>
          <mc:Fallback>
            <p:pic>
              <p:nvPicPr>
                <p:cNvPr id="666" name="Freihand 665">
                  <a:extLst>
                    <a:ext uri="{FF2B5EF4-FFF2-40B4-BE49-F238E27FC236}">
                      <a16:creationId xmlns:a16="http://schemas.microsoft.com/office/drawing/2014/main" id="{CE9163E9-052D-4BE8-ACF6-370FDC888007}"/>
                    </a:ext>
                  </a:extLst>
                </p:cNvPr>
                <p:cNvPicPr/>
                <p:nvPr/>
              </p:nvPicPr>
              <p:blipFill>
                <a:blip r:embed="rId1111"/>
                <a:stretch>
                  <a:fillRect/>
                </a:stretch>
              </p:blipFill>
              <p:spPr>
                <a:xfrm>
                  <a:off x="7210680" y="2237880"/>
                  <a:ext cx="539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67" name="Freihand 666">
                  <a:extLst>
                    <a:ext uri="{FF2B5EF4-FFF2-40B4-BE49-F238E27FC236}">
                      <a16:creationId xmlns:a16="http://schemas.microsoft.com/office/drawing/2014/main" id="{E04B216C-82C4-4529-82D7-3A6C7ADBBB33}"/>
                    </a:ext>
                  </a:extLst>
                </p14:cNvPr>
                <p14:cNvContentPartPr/>
                <p14:nvPr/>
              </p14:nvContentPartPr>
              <p14:xfrm>
                <a:off x="7382760" y="2132400"/>
                <a:ext cx="104400" cy="3960"/>
              </p14:xfrm>
            </p:contentPart>
          </mc:Choice>
          <mc:Fallback>
            <p:pic>
              <p:nvPicPr>
                <p:cNvPr id="667" name="Freihand 666">
                  <a:extLst>
                    <a:ext uri="{FF2B5EF4-FFF2-40B4-BE49-F238E27FC236}">
                      <a16:creationId xmlns:a16="http://schemas.microsoft.com/office/drawing/2014/main" id="{E04B216C-82C4-4529-82D7-3A6C7ADBBB33}"/>
                    </a:ext>
                  </a:extLst>
                </p:cNvPr>
                <p:cNvPicPr/>
                <p:nvPr/>
              </p:nvPicPr>
              <p:blipFill>
                <a:blip r:embed="rId1113"/>
                <a:stretch>
                  <a:fillRect/>
                </a:stretch>
              </p:blipFill>
              <p:spPr>
                <a:xfrm>
                  <a:off x="7378440" y="2128080"/>
                  <a:ext cx="11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68" name="Freihand 667">
                  <a:extLst>
                    <a:ext uri="{FF2B5EF4-FFF2-40B4-BE49-F238E27FC236}">
                      <a16:creationId xmlns:a16="http://schemas.microsoft.com/office/drawing/2014/main" id="{16B9B13C-01B6-48EA-8D12-9717C10E78E5}"/>
                    </a:ext>
                  </a:extLst>
                </p14:cNvPr>
                <p14:cNvContentPartPr/>
                <p14:nvPr/>
              </p14:nvContentPartPr>
              <p14:xfrm>
                <a:off x="7962360" y="2184960"/>
                <a:ext cx="293400" cy="122400"/>
              </p14:xfrm>
            </p:contentPart>
          </mc:Choice>
          <mc:Fallback>
            <p:pic>
              <p:nvPicPr>
                <p:cNvPr id="668" name="Freihand 667">
                  <a:extLst>
                    <a:ext uri="{FF2B5EF4-FFF2-40B4-BE49-F238E27FC236}">
                      <a16:creationId xmlns:a16="http://schemas.microsoft.com/office/drawing/2014/main" id="{16B9B13C-01B6-48EA-8D12-9717C10E78E5}"/>
                    </a:ext>
                  </a:extLst>
                </p:cNvPr>
                <p:cNvPicPr/>
                <p:nvPr/>
              </p:nvPicPr>
              <p:blipFill>
                <a:blip r:embed="rId1115"/>
                <a:stretch>
                  <a:fillRect/>
                </a:stretch>
              </p:blipFill>
              <p:spPr>
                <a:xfrm>
                  <a:off x="7958040" y="2180640"/>
                  <a:ext cx="302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69" name="Freihand 668">
                  <a:extLst>
                    <a:ext uri="{FF2B5EF4-FFF2-40B4-BE49-F238E27FC236}">
                      <a16:creationId xmlns:a16="http://schemas.microsoft.com/office/drawing/2014/main" id="{554427EE-02D3-4CAF-9032-3531CF6E24E7}"/>
                    </a:ext>
                  </a:extLst>
                </p14:cNvPr>
                <p14:cNvContentPartPr/>
                <p14:nvPr/>
              </p14:nvContentPartPr>
              <p14:xfrm>
                <a:off x="8497320" y="2209440"/>
                <a:ext cx="125640" cy="193680"/>
              </p14:xfrm>
            </p:contentPart>
          </mc:Choice>
          <mc:Fallback>
            <p:pic>
              <p:nvPicPr>
                <p:cNvPr id="669" name="Freihand 668">
                  <a:extLst>
                    <a:ext uri="{FF2B5EF4-FFF2-40B4-BE49-F238E27FC236}">
                      <a16:creationId xmlns:a16="http://schemas.microsoft.com/office/drawing/2014/main" id="{554427EE-02D3-4CAF-9032-3531CF6E24E7}"/>
                    </a:ext>
                  </a:extLst>
                </p:cNvPr>
                <p:cNvPicPr/>
                <p:nvPr/>
              </p:nvPicPr>
              <p:blipFill>
                <a:blip r:embed="rId1117"/>
                <a:stretch>
                  <a:fillRect/>
                </a:stretch>
              </p:blipFill>
              <p:spPr>
                <a:xfrm>
                  <a:off x="8493000" y="2205120"/>
                  <a:ext cx="134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70" name="Freihand 669">
                  <a:extLst>
                    <a:ext uri="{FF2B5EF4-FFF2-40B4-BE49-F238E27FC236}">
                      <a16:creationId xmlns:a16="http://schemas.microsoft.com/office/drawing/2014/main" id="{025B7BC9-E1B5-46DE-B469-8CEB33A54A13}"/>
                    </a:ext>
                  </a:extLst>
                </p14:cNvPr>
                <p14:cNvContentPartPr/>
                <p14:nvPr/>
              </p14:nvContentPartPr>
              <p14:xfrm>
                <a:off x="8649960" y="2183160"/>
                <a:ext cx="215640" cy="108000"/>
              </p14:xfrm>
            </p:contentPart>
          </mc:Choice>
          <mc:Fallback>
            <p:pic>
              <p:nvPicPr>
                <p:cNvPr id="670" name="Freihand 669">
                  <a:extLst>
                    <a:ext uri="{FF2B5EF4-FFF2-40B4-BE49-F238E27FC236}">
                      <a16:creationId xmlns:a16="http://schemas.microsoft.com/office/drawing/2014/main" id="{025B7BC9-E1B5-46DE-B469-8CEB33A54A13}"/>
                    </a:ext>
                  </a:extLst>
                </p:cNvPr>
                <p:cNvPicPr/>
                <p:nvPr/>
              </p:nvPicPr>
              <p:blipFill>
                <a:blip r:embed="rId1119"/>
                <a:stretch>
                  <a:fillRect/>
                </a:stretch>
              </p:blipFill>
              <p:spPr>
                <a:xfrm>
                  <a:off x="8645640" y="2178840"/>
                  <a:ext cx="224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71" name="Freihand 670">
                  <a:extLst>
                    <a:ext uri="{FF2B5EF4-FFF2-40B4-BE49-F238E27FC236}">
                      <a16:creationId xmlns:a16="http://schemas.microsoft.com/office/drawing/2014/main" id="{A47244EE-21B5-4F8D-853B-EF20A6EE682D}"/>
                    </a:ext>
                  </a:extLst>
                </p14:cNvPr>
                <p14:cNvContentPartPr/>
                <p14:nvPr/>
              </p14:nvContentPartPr>
              <p14:xfrm>
                <a:off x="8851920" y="2148240"/>
                <a:ext cx="24840" cy="29880"/>
              </p14:xfrm>
            </p:contentPart>
          </mc:Choice>
          <mc:Fallback>
            <p:pic>
              <p:nvPicPr>
                <p:cNvPr id="671" name="Freihand 670">
                  <a:extLst>
                    <a:ext uri="{FF2B5EF4-FFF2-40B4-BE49-F238E27FC236}">
                      <a16:creationId xmlns:a16="http://schemas.microsoft.com/office/drawing/2014/main" id="{A47244EE-21B5-4F8D-853B-EF20A6EE682D}"/>
                    </a:ext>
                  </a:extLst>
                </p:cNvPr>
                <p:cNvPicPr/>
                <p:nvPr/>
              </p:nvPicPr>
              <p:blipFill>
                <a:blip r:embed="rId1121"/>
                <a:stretch>
                  <a:fillRect/>
                </a:stretch>
              </p:blipFill>
              <p:spPr>
                <a:xfrm>
                  <a:off x="8847600" y="2143920"/>
                  <a:ext cx="33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72" name="Freihand 671">
                  <a:extLst>
                    <a:ext uri="{FF2B5EF4-FFF2-40B4-BE49-F238E27FC236}">
                      <a16:creationId xmlns:a16="http://schemas.microsoft.com/office/drawing/2014/main" id="{4E3602CA-583D-49E6-8868-1670B5AC2A22}"/>
                    </a:ext>
                  </a:extLst>
                </p14:cNvPr>
                <p14:cNvContentPartPr/>
                <p14:nvPr/>
              </p14:nvContentPartPr>
              <p14:xfrm>
                <a:off x="8910600" y="2103600"/>
                <a:ext cx="379440" cy="135360"/>
              </p14:xfrm>
            </p:contentPart>
          </mc:Choice>
          <mc:Fallback>
            <p:pic>
              <p:nvPicPr>
                <p:cNvPr id="672" name="Freihand 671">
                  <a:extLst>
                    <a:ext uri="{FF2B5EF4-FFF2-40B4-BE49-F238E27FC236}">
                      <a16:creationId xmlns:a16="http://schemas.microsoft.com/office/drawing/2014/main" id="{4E3602CA-583D-49E6-8868-1670B5AC2A22}"/>
                    </a:ext>
                  </a:extLst>
                </p:cNvPr>
                <p:cNvPicPr/>
                <p:nvPr/>
              </p:nvPicPr>
              <p:blipFill>
                <a:blip r:embed="rId1123"/>
                <a:stretch>
                  <a:fillRect/>
                </a:stretch>
              </p:blipFill>
              <p:spPr>
                <a:xfrm>
                  <a:off x="8906280" y="2099280"/>
                  <a:ext cx="388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73" name="Freihand 672">
                  <a:extLst>
                    <a:ext uri="{FF2B5EF4-FFF2-40B4-BE49-F238E27FC236}">
                      <a16:creationId xmlns:a16="http://schemas.microsoft.com/office/drawing/2014/main" id="{AD9CBF66-873F-4218-B7D7-11FF306B953C}"/>
                    </a:ext>
                  </a:extLst>
                </p14:cNvPr>
                <p14:cNvContentPartPr/>
                <p14:nvPr/>
              </p14:nvContentPartPr>
              <p14:xfrm>
                <a:off x="9617640" y="2087040"/>
                <a:ext cx="30600" cy="150120"/>
              </p14:xfrm>
            </p:contentPart>
          </mc:Choice>
          <mc:Fallback>
            <p:pic>
              <p:nvPicPr>
                <p:cNvPr id="673" name="Freihand 672">
                  <a:extLst>
                    <a:ext uri="{FF2B5EF4-FFF2-40B4-BE49-F238E27FC236}">
                      <a16:creationId xmlns:a16="http://schemas.microsoft.com/office/drawing/2014/main" id="{AD9CBF66-873F-4218-B7D7-11FF306B953C}"/>
                    </a:ext>
                  </a:extLst>
                </p:cNvPr>
                <p:cNvPicPr/>
                <p:nvPr/>
              </p:nvPicPr>
              <p:blipFill>
                <a:blip r:embed="rId1125"/>
                <a:stretch>
                  <a:fillRect/>
                </a:stretch>
              </p:blipFill>
              <p:spPr>
                <a:xfrm>
                  <a:off x="9613320" y="2082720"/>
                  <a:ext cx="39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74" name="Freihand 673">
                  <a:extLst>
                    <a:ext uri="{FF2B5EF4-FFF2-40B4-BE49-F238E27FC236}">
                      <a16:creationId xmlns:a16="http://schemas.microsoft.com/office/drawing/2014/main" id="{87528569-71F9-44A4-ADFC-45396340BF9E}"/>
                    </a:ext>
                  </a:extLst>
                </p14:cNvPr>
                <p14:cNvContentPartPr/>
                <p14:nvPr/>
              </p14:nvContentPartPr>
              <p14:xfrm>
                <a:off x="9534120" y="2174880"/>
                <a:ext cx="199440" cy="34920"/>
              </p14:xfrm>
            </p:contentPart>
          </mc:Choice>
          <mc:Fallback>
            <p:pic>
              <p:nvPicPr>
                <p:cNvPr id="674" name="Freihand 673">
                  <a:extLst>
                    <a:ext uri="{FF2B5EF4-FFF2-40B4-BE49-F238E27FC236}">
                      <a16:creationId xmlns:a16="http://schemas.microsoft.com/office/drawing/2014/main" id="{87528569-71F9-44A4-ADFC-45396340BF9E}"/>
                    </a:ext>
                  </a:extLst>
                </p:cNvPr>
                <p:cNvPicPr/>
                <p:nvPr/>
              </p:nvPicPr>
              <p:blipFill>
                <a:blip r:embed="rId1127"/>
                <a:stretch>
                  <a:fillRect/>
                </a:stretch>
              </p:blipFill>
              <p:spPr>
                <a:xfrm>
                  <a:off x="9529800" y="2170560"/>
                  <a:ext cx="208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75" name="Freihand 674">
                  <a:extLst>
                    <a:ext uri="{FF2B5EF4-FFF2-40B4-BE49-F238E27FC236}">
                      <a16:creationId xmlns:a16="http://schemas.microsoft.com/office/drawing/2014/main" id="{EDE8FB41-C204-4AD0-AE69-1315D5ADE859}"/>
                    </a:ext>
                  </a:extLst>
                </p14:cNvPr>
                <p14:cNvContentPartPr/>
                <p14:nvPr/>
              </p14:nvContentPartPr>
              <p14:xfrm>
                <a:off x="9534120" y="2055720"/>
                <a:ext cx="160560" cy="26640"/>
              </p14:xfrm>
            </p:contentPart>
          </mc:Choice>
          <mc:Fallback>
            <p:pic>
              <p:nvPicPr>
                <p:cNvPr id="675" name="Freihand 674">
                  <a:extLst>
                    <a:ext uri="{FF2B5EF4-FFF2-40B4-BE49-F238E27FC236}">
                      <a16:creationId xmlns:a16="http://schemas.microsoft.com/office/drawing/2014/main" id="{EDE8FB41-C204-4AD0-AE69-1315D5ADE859}"/>
                    </a:ext>
                  </a:extLst>
                </p:cNvPr>
                <p:cNvPicPr/>
                <p:nvPr/>
              </p:nvPicPr>
              <p:blipFill>
                <a:blip r:embed="rId1129"/>
                <a:stretch>
                  <a:fillRect/>
                </a:stretch>
              </p:blipFill>
              <p:spPr>
                <a:xfrm>
                  <a:off x="9529800" y="2051400"/>
                  <a:ext cx="169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76" name="Freihand 675">
                  <a:extLst>
                    <a:ext uri="{FF2B5EF4-FFF2-40B4-BE49-F238E27FC236}">
                      <a16:creationId xmlns:a16="http://schemas.microsoft.com/office/drawing/2014/main" id="{2E125870-C85D-402B-B150-80237F14351C}"/>
                    </a:ext>
                  </a:extLst>
                </p14:cNvPr>
                <p14:cNvContentPartPr/>
                <p14:nvPr/>
              </p14:nvContentPartPr>
              <p14:xfrm>
                <a:off x="9769920" y="2102520"/>
                <a:ext cx="376560" cy="109080"/>
              </p14:xfrm>
            </p:contentPart>
          </mc:Choice>
          <mc:Fallback>
            <p:pic>
              <p:nvPicPr>
                <p:cNvPr id="676" name="Freihand 675">
                  <a:extLst>
                    <a:ext uri="{FF2B5EF4-FFF2-40B4-BE49-F238E27FC236}">
                      <a16:creationId xmlns:a16="http://schemas.microsoft.com/office/drawing/2014/main" id="{2E125870-C85D-402B-B150-80237F14351C}"/>
                    </a:ext>
                  </a:extLst>
                </p:cNvPr>
                <p:cNvPicPr/>
                <p:nvPr/>
              </p:nvPicPr>
              <p:blipFill>
                <a:blip r:embed="rId1131"/>
                <a:stretch>
                  <a:fillRect/>
                </a:stretch>
              </p:blipFill>
              <p:spPr>
                <a:xfrm>
                  <a:off x="9765600" y="2098200"/>
                  <a:ext cx="385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77" name="Freihand 676">
                  <a:extLst>
                    <a:ext uri="{FF2B5EF4-FFF2-40B4-BE49-F238E27FC236}">
                      <a16:creationId xmlns:a16="http://schemas.microsoft.com/office/drawing/2014/main" id="{4D46A616-9530-4E91-A92F-64EC18A38B96}"/>
                    </a:ext>
                  </a:extLst>
                </p14:cNvPr>
                <p14:cNvContentPartPr/>
                <p14:nvPr/>
              </p14:nvContentPartPr>
              <p14:xfrm>
                <a:off x="10163040" y="2089200"/>
                <a:ext cx="92160" cy="94320"/>
              </p14:xfrm>
            </p:contentPart>
          </mc:Choice>
          <mc:Fallback>
            <p:pic>
              <p:nvPicPr>
                <p:cNvPr id="677" name="Freihand 676">
                  <a:extLst>
                    <a:ext uri="{FF2B5EF4-FFF2-40B4-BE49-F238E27FC236}">
                      <a16:creationId xmlns:a16="http://schemas.microsoft.com/office/drawing/2014/main" id="{4D46A616-9530-4E91-A92F-64EC18A38B96}"/>
                    </a:ext>
                  </a:extLst>
                </p:cNvPr>
                <p:cNvPicPr/>
                <p:nvPr/>
              </p:nvPicPr>
              <p:blipFill>
                <a:blip r:embed="rId1133"/>
                <a:stretch>
                  <a:fillRect/>
                </a:stretch>
              </p:blipFill>
              <p:spPr>
                <a:xfrm>
                  <a:off x="10158720" y="2084880"/>
                  <a:ext cx="100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78" name="Freihand 677">
                  <a:extLst>
                    <a:ext uri="{FF2B5EF4-FFF2-40B4-BE49-F238E27FC236}">
                      <a16:creationId xmlns:a16="http://schemas.microsoft.com/office/drawing/2014/main" id="{CA64A4AA-BD49-428A-AEC8-C146C3669697}"/>
                    </a:ext>
                  </a:extLst>
                </p14:cNvPr>
                <p14:cNvContentPartPr/>
                <p14:nvPr/>
              </p14:nvContentPartPr>
              <p14:xfrm>
                <a:off x="10272480" y="1997400"/>
                <a:ext cx="224640" cy="135000"/>
              </p14:xfrm>
            </p:contentPart>
          </mc:Choice>
          <mc:Fallback>
            <p:pic>
              <p:nvPicPr>
                <p:cNvPr id="678" name="Freihand 677">
                  <a:extLst>
                    <a:ext uri="{FF2B5EF4-FFF2-40B4-BE49-F238E27FC236}">
                      <a16:creationId xmlns:a16="http://schemas.microsoft.com/office/drawing/2014/main" id="{CA64A4AA-BD49-428A-AEC8-C146C3669697}"/>
                    </a:ext>
                  </a:extLst>
                </p:cNvPr>
                <p:cNvPicPr/>
                <p:nvPr/>
              </p:nvPicPr>
              <p:blipFill>
                <a:blip r:embed="rId1135"/>
                <a:stretch>
                  <a:fillRect/>
                </a:stretch>
              </p:blipFill>
              <p:spPr>
                <a:xfrm>
                  <a:off x="10268160" y="1993080"/>
                  <a:ext cx="233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79" name="Freihand 678">
                  <a:extLst>
                    <a:ext uri="{FF2B5EF4-FFF2-40B4-BE49-F238E27FC236}">
                      <a16:creationId xmlns:a16="http://schemas.microsoft.com/office/drawing/2014/main" id="{29C0B9DD-5F47-438D-BFF9-29E21F3E2E94}"/>
                    </a:ext>
                  </a:extLst>
                </p14:cNvPr>
                <p14:cNvContentPartPr/>
                <p14:nvPr/>
              </p14:nvContentPartPr>
              <p14:xfrm>
                <a:off x="10463280" y="1989840"/>
                <a:ext cx="66600" cy="142560"/>
              </p14:xfrm>
            </p:contentPart>
          </mc:Choice>
          <mc:Fallback>
            <p:pic>
              <p:nvPicPr>
                <p:cNvPr id="679" name="Freihand 678">
                  <a:extLst>
                    <a:ext uri="{FF2B5EF4-FFF2-40B4-BE49-F238E27FC236}">
                      <a16:creationId xmlns:a16="http://schemas.microsoft.com/office/drawing/2014/main" id="{29C0B9DD-5F47-438D-BFF9-29E21F3E2E94}"/>
                    </a:ext>
                  </a:extLst>
                </p:cNvPr>
                <p:cNvPicPr/>
                <p:nvPr/>
              </p:nvPicPr>
              <p:blipFill>
                <a:blip r:embed="rId1137"/>
                <a:stretch>
                  <a:fillRect/>
                </a:stretch>
              </p:blipFill>
              <p:spPr>
                <a:xfrm>
                  <a:off x="10458960" y="1985520"/>
                  <a:ext cx="75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80" name="Freihand 679">
                  <a:extLst>
                    <a:ext uri="{FF2B5EF4-FFF2-40B4-BE49-F238E27FC236}">
                      <a16:creationId xmlns:a16="http://schemas.microsoft.com/office/drawing/2014/main" id="{33BA3672-E56A-484B-8BB4-9F18A653BE1D}"/>
                    </a:ext>
                  </a:extLst>
                </p14:cNvPr>
                <p14:cNvContentPartPr/>
                <p14:nvPr/>
              </p14:nvContentPartPr>
              <p14:xfrm>
                <a:off x="10608000" y="2058600"/>
                <a:ext cx="35280" cy="65520"/>
              </p14:xfrm>
            </p:contentPart>
          </mc:Choice>
          <mc:Fallback>
            <p:pic>
              <p:nvPicPr>
                <p:cNvPr id="680" name="Freihand 679">
                  <a:extLst>
                    <a:ext uri="{FF2B5EF4-FFF2-40B4-BE49-F238E27FC236}">
                      <a16:creationId xmlns:a16="http://schemas.microsoft.com/office/drawing/2014/main" id="{33BA3672-E56A-484B-8BB4-9F18A653BE1D}"/>
                    </a:ext>
                  </a:extLst>
                </p:cNvPr>
                <p:cNvPicPr/>
                <p:nvPr/>
              </p:nvPicPr>
              <p:blipFill>
                <a:blip r:embed="rId1139"/>
                <a:stretch>
                  <a:fillRect/>
                </a:stretch>
              </p:blipFill>
              <p:spPr>
                <a:xfrm>
                  <a:off x="10603680" y="2054280"/>
                  <a:ext cx="43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81" name="Freihand 680">
                  <a:extLst>
                    <a:ext uri="{FF2B5EF4-FFF2-40B4-BE49-F238E27FC236}">
                      <a16:creationId xmlns:a16="http://schemas.microsoft.com/office/drawing/2014/main" id="{6B3F60FB-3227-4810-B963-A05B89AE7B83}"/>
                    </a:ext>
                  </a:extLst>
                </p14:cNvPr>
                <p14:cNvContentPartPr/>
                <p14:nvPr/>
              </p14:nvContentPartPr>
              <p14:xfrm>
                <a:off x="10651560" y="1975440"/>
                <a:ext cx="33120" cy="81000"/>
              </p14:xfrm>
            </p:contentPart>
          </mc:Choice>
          <mc:Fallback>
            <p:pic>
              <p:nvPicPr>
                <p:cNvPr id="681" name="Freihand 680">
                  <a:extLst>
                    <a:ext uri="{FF2B5EF4-FFF2-40B4-BE49-F238E27FC236}">
                      <a16:creationId xmlns:a16="http://schemas.microsoft.com/office/drawing/2014/main" id="{6B3F60FB-3227-4810-B963-A05B89AE7B83}"/>
                    </a:ext>
                  </a:extLst>
                </p:cNvPr>
                <p:cNvPicPr/>
                <p:nvPr/>
              </p:nvPicPr>
              <p:blipFill>
                <a:blip r:embed="rId1141"/>
                <a:stretch>
                  <a:fillRect/>
                </a:stretch>
              </p:blipFill>
              <p:spPr>
                <a:xfrm>
                  <a:off x="10647240" y="1971120"/>
                  <a:ext cx="41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682" name="Freihand 681">
                  <a:extLst>
                    <a:ext uri="{FF2B5EF4-FFF2-40B4-BE49-F238E27FC236}">
                      <a16:creationId xmlns:a16="http://schemas.microsoft.com/office/drawing/2014/main" id="{05014660-B1F5-4BD6-B4BB-31E72DA736CF}"/>
                    </a:ext>
                  </a:extLst>
                </p14:cNvPr>
                <p14:cNvContentPartPr/>
                <p14:nvPr/>
              </p14:nvContentPartPr>
              <p14:xfrm>
                <a:off x="10742640" y="2062920"/>
                <a:ext cx="243000" cy="45720"/>
              </p14:xfrm>
            </p:contentPart>
          </mc:Choice>
          <mc:Fallback>
            <p:pic>
              <p:nvPicPr>
                <p:cNvPr id="682" name="Freihand 681">
                  <a:extLst>
                    <a:ext uri="{FF2B5EF4-FFF2-40B4-BE49-F238E27FC236}">
                      <a16:creationId xmlns:a16="http://schemas.microsoft.com/office/drawing/2014/main" id="{05014660-B1F5-4BD6-B4BB-31E72DA736CF}"/>
                    </a:ext>
                  </a:extLst>
                </p:cNvPr>
                <p:cNvPicPr/>
                <p:nvPr/>
              </p:nvPicPr>
              <p:blipFill>
                <a:blip r:embed="rId1143"/>
                <a:stretch>
                  <a:fillRect/>
                </a:stretch>
              </p:blipFill>
              <p:spPr>
                <a:xfrm>
                  <a:off x="10738320" y="2058600"/>
                  <a:ext cx="251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83" name="Freihand 682">
                  <a:extLst>
                    <a:ext uri="{FF2B5EF4-FFF2-40B4-BE49-F238E27FC236}">
                      <a16:creationId xmlns:a16="http://schemas.microsoft.com/office/drawing/2014/main" id="{F6277A07-6058-448F-9F05-3B463D0FC59F}"/>
                    </a:ext>
                  </a:extLst>
                </p14:cNvPr>
                <p14:cNvContentPartPr/>
                <p14:nvPr/>
              </p14:nvContentPartPr>
              <p14:xfrm>
                <a:off x="10936320" y="2021880"/>
                <a:ext cx="267840" cy="94320"/>
              </p14:xfrm>
            </p:contentPart>
          </mc:Choice>
          <mc:Fallback>
            <p:pic>
              <p:nvPicPr>
                <p:cNvPr id="683" name="Freihand 682">
                  <a:extLst>
                    <a:ext uri="{FF2B5EF4-FFF2-40B4-BE49-F238E27FC236}">
                      <a16:creationId xmlns:a16="http://schemas.microsoft.com/office/drawing/2014/main" id="{F6277A07-6058-448F-9F05-3B463D0FC59F}"/>
                    </a:ext>
                  </a:extLst>
                </p:cNvPr>
                <p:cNvPicPr/>
                <p:nvPr/>
              </p:nvPicPr>
              <p:blipFill>
                <a:blip r:embed="rId1145"/>
                <a:stretch>
                  <a:fillRect/>
                </a:stretch>
              </p:blipFill>
              <p:spPr>
                <a:xfrm>
                  <a:off x="10932000" y="2017560"/>
                  <a:ext cx="276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87" name="Freihand 686">
                  <a:extLst>
                    <a:ext uri="{FF2B5EF4-FFF2-40B4-BE49-F238E27FC236}">
                      <a16:creationId xmlns:a16="http://schemas.microsoft.com/office/drawing/2014/main" id="{23F86655-BDC8-4006-95B3-20FCC19BCE5B}"/>
                    </a:ext>
                  </a:extLst>
                </p14:cNvPr>
                <p14:cNvContentPartPr/>
                <p14:nvPr/>
              </p14:nvContentPartPr>
              <p14:xfrm>
                <a:off x="6000000" y="2649720"/>
                <a:ext cx="140040" cy="84240"/>
              </p14:xfrm>
            </p:contentPart>
          </mc:Choice>
          <mc:Fallback>
            <p:pic>
              <p:nvPicPr>
                <p:cNvPr id="687" name="Freihand 686">
                  <a:extLst>
                    <a:ext uri="{FF2B5EF4-FFF2-40B4-BE49-F238E27FC236}">
                      <a16:creationId xmlns:a16="http://schemas.microsoft.com/office/drawing/2014/main" id="{23F86655-BDC8-4006-95B3-20FCC19BCE5B}"/>
                    </a:ext>
                  </a:extLst>
                </p:cNvPr>
                <p:cNvPicPr/>
                <p:nvPr/>
              </p:nvPicPr>
              <p:blipFill>
                <a:blip r:embed="rId1147"/>
                <a:stretch>
                  <a:fillRect/>
                </a:stretch>
              </p:blipFill>
              <p:spPr>
                <a:xfrm>
                  <a:off x="5995680" y="2645400"/>
                  <a:ext cx="148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88" name="Freihand 687">
                  <a:extLst>
                    <a:ext uri="{FF2B5EF4-FFF2-40B4-BE49-F238E27FC236}">
                      <a16:creationId xmlns:a16="http://schemas.microsoft.com/office/drawing/2014/main" id="{F6F66CEF-624E-4F6C-888E-126FEC57E727}"/>
                    </a:ext>
                  </a:extLst>
                </p14:cNvPr>
                <p14:cNvContentPartPr/>
                <p14:nvPr/>
              </p14:nvContentPartPr>
              <p14:xfrm>
                <a:off x="6145440" y="2578080"/>
                <a:ext cx="243360" cy="141480"/>
              </p14:xfrm>
            </p:contentPart>
          </mc:Choice>
          <mc:Fallback>
            <p:pic>
              <p:nvPicPr>
                <p:cNvPr id="688" name="Freihand 687">
                  <a:extLst>
                    <a:ext uri="{FF2B5EF4-FFF2-40B4-BE49-F238E27FC236}">
                      <a16:creationId xmlns:a16="http://schemas.microsoft.com/office/drawing/2014/main" id="{F6F66CEF-624E-4F6C-888E-126FEC57E727}"/>
                    </a:ext>
                  </a:extLst>
                </p:cNvPr>
                <p:cNvPicPr/>
                <p:nvPr/>
              </p:nvPicPr>
              <p:blipFill>
                <a:blip r:embed="rId1149"/>
                <a:stretch>
                  <a:fillRect/>
                </a:stretch>
              </p:blipFill>
              <p:spPr>
                <a:xfrm>
                  <a:off x="6141120" y="2573760"/>
                  <a:ext cx="252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89" name="Freihand 688">
                  <a:extLst>
                    <a:ext uri="{FF2B5EF4-FFF2-40B4-BE49-F238E27FC236}">
                      <a16:creationId xmlns:a16="http://schemas.microsoft.com/office/drawing/2014/main" id="{3B5DA9EF-4245-4E1E-BD10-F94BE5E259C8}"/>
                    </a:ext>
                  </a:extLst>
                </p14:cNvPr>
                <p14:cNvContentPartPr/>
                <p14:nvPr/>
              </p14:nvContentPartPr>
              <p14:xfrm>
                <a:off x="6033480" y="2597160"/>
                <a:ext cx="85320" cy="7560"/>
              </p14:xfrm>
            </p:contentPart>
          </mc:Choice>
          <mc:Fallback>
            <p:pic>
              <p:nvPicPr>
                <p:cNvPr id="689" name="Freihand 688">
                  <a:extLst>
                    <a:ext uri="{FF2B5EF4-FFF2-40B4-BE49-F238E27FC236}">
                      <a16:creationId xmlns:a16="http://schemas.microsoft.com/office/drawing/2014/main" id="{3B5DA9EF-4245-4E1E-BD10-F94BE5E259C8}"/>
                    </a:ext>
                  </a:extLst>
                </p:cNvPr>
                <p:cNvPicPr/>
                <p:nvPr/>
              </p:nvPicPr>
              <p:blipFill>
                <a:blip r:embed="rId1151"/>
                <a:stretch>
                  <a:fillRect/>
                </a:stretch>
              </p:blipFill>
              <p:spPr>
                <a:xfrm>
                  <a:off x="6029160" y="2592840"/>
                  <a:ext cx="93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90" name="Freihand 689">
                  <a:extLst>
                    <a:ext uri="{FF2B5EF4-FFF2-40B4-BE49-F238E27FC236}">
                      <a16:creationId xmlns:a16="http://schemas.microsoft.com/office/drawing/2014/main" id="{087974E2-2870-45C4-A633-88B2BA4E6D30}"/>
                    </a:ext>
                  </a:extLst>
                </p14:cNvPr>
                <p14:cNvContentPartPr/>
                <p14:nvPr/>
              </p14:nvContentPartPr>
              <p14:xfrm>
                <a:off x="6583920" y="2555400"/>
                <a:ext cx="309960" cy="106920"/>
              </p14:xfrm>
            </p:contentPart>
          </mc:Choice>
          <mc:Fallback>
            <p:pic>
              <p:nvPicPr>
                <p:cNvPr id="690" name="Freihand 689">
                  <a:extLst>
                    <a:ext uri="{FF2B5EF4-FFF2-40B4-BE49-F238E27FC236}">
                      <a16:creationId xmlns:a16="http://schemas.microsoft.com/office/drawing/2014/main" id="{087974E2-2870-45C4-A633-88B2BA4E6D30}"/>
                    </a:ext>
                  </a:extLst>
                </p:cNvPr>
                <p:cNvPicPr/>
                <p:nvPr/>
              </p:nvPicPr>
              <p:blipFill>
                <a:blip r:embed="rId1153"/>
                <a:stretch>
                  <a:fillRect/>
                </a:stretch>
              </p:blipFill>
              <p:spPr>
                <a:xfrm>
                  <a:off x="6579600" y="2551080"/>
                  <a:ext cx="318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91" name="Freihand 690">
                  <a:extLst>
                    <a:ext uri="{FF2B5EF4-FFF2-40B4-BE49-F238E27FC236}">
                      <a16:creationId xmlns:a16="http://schemas.microsoft.com/office/drawing/2014/main" id="{23CCBD01-8994-4AF2-9AAD-AD914D8B63C6}"/>
                    </a:ext>
                  </a:extLst>
                </p14:cNvPr>
                <p14:cNvContentPartPr/>
                <p14:nvPr/>
              </p14:nvContentPartPr>
              <p14:xfrm>
                <a:off x="7181520" y="2560440"/>
                <a:ext cx="135360" cy="86760"/>
              </p14:xfrm>
            </p:contentPart>
          </mc:Choice>
          <mc:Fallback>
            <p:pic>
              <p:nvPicPr>
                <p:cNvPr id="691" name="Freihand 690">
                  <a:extLst>
                    <a:ext uri="{FF2B5EF4-FFF2-40B4-BE49-F238E27FC236}">
                      <a16:creationId xmlns:a16="http://schemas.microsoft.com/office/drawing/2014/main" id="{23CCBD01-8994-4AF2-9AAD-AD914D8B63C6}"/>
                    </a:ext>
                  </a:extLst>
                </p:cNvPr>
                <p:cNvPicPr/>
                <p:nvPr/>
              </p:nvPicPr>
              <p:blipFill>
                <a:blip r:embed="rId1155"/>
                <a:stretch>
                  <a:fillRect/>
                </a:stretch>
              </p:blipFill>
              <p:spPr>
                <a:xfrm>
                  <a:off x="7177200" y="2556120"/>
                  <a:ext cx="144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92" name="Freihand 691">
                  <a:extLst>
                    <a:ext uri="{FF2B5EF4-FFF2-40B4-BE49-F238E27FC236}">
                      <a16:creationId xmlns:a16="http://schemas.microsoft.com/office/drawing/2014/main" id="{C39F8CCB-6333-442A-8014-21C720830B66}"/>
                    </a:ext>
                  </a:extLst>
                </p14:cNvPr>
                <p14:cNvContentPartPr/>
                <p14:nvPr/>
              </p14:nvContentPartPr>
              <p14:xfrm>
                <a:off x="7312920" y="2531280"/>
                <a:ext cx="355680" cy="98640"/>
              </p14:xfrm>
            </p:contentPart>
          </mc:Choice>
          <mc:Fallback>
            <p:pic>
              <p:nvPicPr>
                <p:cNvPr id="692" name="Freihand 691">
                  <a:extLst>
                    <a:ext uri="{FF2B5EF4-FFF2-40B4-BE49-F238E27FC236}">
                      <a16:creationId xmlns:a16="http://schemas.microsoft.com/office/drawing/2014/main" id="{C39F8CCB-6333-442A-8014-21C720830B66}"/>
                    </a:ext>
                  </a:extLst>
                </p:cNvPr>
                <p:cNvPicPr/>
                <p:nvPr/>
              </p:nvPicPr>
              <p:blipFill>
                <a:blip r:embed="rId1157"/>
                <a:stretch>
                  <a:fillRect/>
                </a:stretch>
              </p:blipFill>
              <p:spPr>
                <a:xfrm>
                  <a:off x="7308600" y="2526960"/>
                  <a:ext cx="364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93" name="Freihand 692">
                  <a:extLst>
                    <a:ext uri="{FF2B5EF4-FFF2-40B4-BE49-F238E27FC236}">
                      <a16:creationId xmlns:a16="http://schemas.microsoft.com/office/drawing/2014/main" id="{38374188-1F79-4809-84BB-DAAD8F607C51}"/>
                    </a:ext>
                  </a:extLst>
                </p14:cNvPr>
                <p14:cNvContentPartPr/>
                <p14:nvPr/>
              </p14:nvContentPartPr>
              <p14:xfrm>
                <a:off x="7704240" y="2500680"/>
                <a:ext cx="334800" cy="231840"/>
              </p14:xfrm>
            </p:contentPart>
          </mc:Choice>
          <mc:Fallback>
            <p:pic>
              <p:nvPicPr>
                <p:cNvPr id="693" name="Freihand 692">
                  <a:extLst>
                    <a:ext uri="{FF2B5EF4-FFF2-40B4-BE49-F238E27FC236}">
                      <a16:creationId xmlns:a16="http://schemas.microsoft.com/office/drawing/2014/main" id="{38374188-1F79-4809-84BB-DAAD8F607C51}"/>
                    </a:ext>
                  </a:extLst>
                </p:cNvPr>
                <p:cNvPicPr/>
                <p:nvPr/>
              </p:nvPicPr>
              <p:blipFill>
                <a:blip r:embed="rId1159"/>
                <a:stretch>
                  <a:fillRect/>
                </a:stretch>
              </p:blipFill>
              <p:spPr>
                <a:xfrm>
                  <a:off x="7699920" y="2496360"/>
                  <a:ext cx="3434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94" name="Freihand 693">
                  <a:extLst>
                    <a:ext uri="{FF2B5EF4-FFF2-40B4-BE49-F238E27FC236}">
                      <a16:creationId xmlns:a16="http://schemas.microsoft.com/office/drawing/2014/main" id="{D298EFCA-4F58-4242-B66D-B02267C151E3}"/>
                    </a:ext>
                  </a:extLst>
                </p14:cNvPr>
                <p14:cNvContentPartPr/>
                <p14:nvPr/>
              </p14:nvContentPartPr>
              <p14:xfrm>
                <a:off x="8012760" y="2435520"/>
                <a:ext cx="360" cy="360"/>
              </p14:xfrm>
            </p:contentPart>
          </mc:Choice>
          <mc:Fallback>
            <p:pic>
              <p:nvPicPr>
                <p:cNvPr id="694" name="Freihand 693">
                  <a:extLst>
                    <a:ext uri="{FF2B5EF4-FFF2-40B4-BE49-F238E27FC236}">
                      <a16:creationId xmlns:a16="http://schemas.microsoft.com/office/drawing/2014/main" id="{D298EFCA-4F58-4242-B66D-B02267C151E3}"/>
                    </a:ext>
                  </a:extLst>
                </p:cNvPr>
                <p:cNvPicPr/>
                <p:nvPr/>
              </p:nvPicPr>
              <p:blipFill>
                <a:blip r:embed="rId1161"/>
                <a:stretch>
                  <a:fillRect/>
                </a:stretch>
              </p:blipFill>
              <p:spPr>
                <a:xfrm>
                  <a:off x="8008440" y="2431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95" name="Freihand 694">
                  <a:extLst>
                    <a:ext uri="{FF2B5EF4-FFF2-40B4-BE49-F238E27FC236}">
                      <a16:creationId xmlns:a16="http://schemas.microsoft.com/office/drawing/2014/main" id="{33B5E137-5133-4224-9210-81F42C588D3B}"/>
                    </a:ext>
                  </a:extLst>
                </p14:cNvPr>
                <p14:cNvContentPartPr/>
                <p14:nvPr/>
              </p14:nvContentPartPr>
              <p14:xfrm>
                <a:off x="8175120" y="2521560"/>
                <a:ext cx="130680" cy="4680"/>
              </p14:xfrm>
            </p:contentPart>
          </mc:Choice>
          <mc:Fallback>
            <p:pic>
              <p:nvPicPr>
                <p:cNvPr id="695" name="Freihand 694">
                  <a:extLst>
                    <a:ext uri="{FF2B5EF4-FFF2-40B4-BE49-F238E27FC236}">
                      <a16:creationId xmlns:a16="http://schemas.microsoft.com/office/drawing/2014/main" id="{33B5E137-5133-4224-9210-81F42C588D3B}"/>
                    </a:ext>
                  </a:extLst>
                </p:cNvPr>
                <p:cNvPicPr/>
                <p:nvPr/>
              </p:nvPicPr>
              <p:blipFill>
                <a:blip r:embed="rId1163"/>
                <a:stretch>
                  <a:fillRect/>
                </a:stretch>
              </p:blipFill>
              <p:spPr>
                <a:xfrm>
                  <a:off x="8170800" y="2517240"/>
                  <a:ext cx="139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696" name="Freihand 695">
                  <a:extLst>
                    <a:ext uri="{FF2B5EF4-FFF2-40B4-BE49-F238E27FC236}">
                      <a16:creationId xmlns:a16="http://schemas.microsoft.com/office/drawing/2014/main" id="{7DC50396-88A9-490B-933F-BD0B0DECDDE6}"/>
                    </a:ext>
                  </a:extLst>
                </p14:cNvPr>
                <p14:cNvContentPartPr/>
                <p14:nvPr/>
              </p14:nvContentPartPr>
              <p14:xfrm>
                <a:off x="8388600" y="2391600"/>
                <a:ext cx="428400" cy="183960"/>
              </p14:xfrm>
            </p:contentPart>
          </mc:Choice>
          <mc:Fallback>
            <p:pic>
              <p:nvPicPr>
                <p:cNvPr id="696" name="Freihand 695">
                  <a:extLst>
                    <a:ext uri="{FF2B5EF4-FFF2-40B4-BE49-F238E27FC236}">
                      <a16:creationId xmlns:a16="http://schemas.microsoft.com/office/drawing/2014/main" id="{7DC50396-88A9-490B-933F-BD0B0DECDDE6}"/>
                    </a:ext>
                  </a:extLst>
                </p:cNvPr>
                <p:cNvPicPr/>
                <p:nvPr/>
              </p:nvPicPr>
              <p:blipFill>
                <a:blip r:embed="rId1165"/>
                <a:stretch>
                  <a:fillRect/>
                </a:stretch>
              </p:blipFill>
              <p:spPr>
                <a:xfrm>
                  <a:off x="8384280" y="2387280"/>
                  <a:ext cx="437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697" name="Freihand 696">
                  <a:extLst>
                    <a:ext uri="{FF2B5EF4-FFF2-40B4-BE49-F238E27FC236}">
                      <a16:creationId xmlns:a16="http://schemas.microsoft.com/office/drawing/2014/main" id="{B4BAA758-165C-4CB5-9103-2C3B8F9105A3}"/>
                    </a:ext>
                  </a:extLst>
                </p14:cNvPr>
                <p14:cNvContentPartPr/>
                <p14:nvPr/>
              </p14:nvContentPartPr>
              <p14:xfrm>
                <a:off x="8891880" y="2487720"/>
                <a:ext cx="181080" cy="6480"/>
              </p14:xfrm>
            </p:contentPart>
          </mc:Choice>
          <mc:Fallback>
            <p:pic>
              <p:nvPicPr>
                <p:cNvPr id="697" name="Freihand 696">
                  <a:extLst>
                    <a:ext uri="{FF2B5EF4-FFF2-40B4-BE49-F238E27FC236}">
                      <a16:creationId xmlns:a16="http://schemas.microsoft.com/office/drawing/2014/main" id="{B4BAA758-165C-4CB5-9103-2C3B8F9105A3}"/>
                    </a:ext>
                  </a:extLst>
                </p:cNvPr>
                <p:cNvPicPr/>
                <p:nvPr/>
              </p:nvPicPr>
              <p:blipFill>
                <a:blip r:embed="rId1167"/>
                <a:stretch>
                  <a:fillRect/>
                </a:stretch>
              </p:blipFill>
              <p:spPr>
                <a:xfrm>
                  <a:off x="8887560" y="2483400"/>
                  <a:ext cx="189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698" name="Freihand 697">
                  <a:extLst>
                    <a:ext uri="{FF2B5EF4-FFF2-40B4-BE49-F238E27FC236}">
                      <a16:creationId xmlns:a16="http://schemas.microsoft.com/office/drawing/2014/main" id="{95961837-2CB5-4D26-8EF1-1E741317DE5E}"/>
                    </a:ext>
                  </a:extLst>
                </p14:cNvPr>
                <p14:cNvContentPartPr/>
                <p14:nvPr/>
              </p14:nvContentPartPr>
              <p14:xfrm>
                <a:off x="9180600" y="2417160"/>
                <a:ext cx="23400" cy="114120"/>
              </p14:xfrm>
            </p:contentPart>
          </mc:Choice>
          <mc:Fallback>
            <p:pic>
              <p:nvPicPr>
                <p:cNvPr id="698" name="Freihand 697">
                  <a:extLst>
                    <a:ext uri="{FF2B5EF4-FFF2-40B4-BE49-F238E27FC236}">
                      <a16:creationId xmlns:a16="http://schemas.microsoft.com/office/drawing/2014/main" id="{95961837-2CB5-4D26-8EF1-1E741317DE5E}"/>
                    </a:ext>
                  </a:extLst>
                </p:cNvPr>
                <p:cNvPicPr/>
                <p:nvPr/>
              </p:nvPicPr>
              <p:blipFill>
                <a:blip r:embed="rId1169"/>
                <a:stretch>
                  <a:fillRect/>
                </a:stretch>
              </p:blipFill>
              <p:spPr>
                <a:xfrm>
                  <a:off x="9176280" y="2412840"/>
                  <a:ext cx="32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699" name="Freihand 698">
                  <a:extLst>
                    <a:ext uri="{FF2B5EF4-FFF2-40B4-BE49-F238E27FC236}">
                      <a16:creationId xmlns:a16="http://schemas.microsoft.com/office/drawing/2014/main" id="{D85106F7-1930-43EA-81B2-FA5391B0B1A6}"/>
                    </a:ext>
                  </a:extLst>
                </p14:cNvPr>
                <p14:cNvContentPartPr/>
                <p14:nvPr/>
              </p14:nvContentPartPr>
              <p14:xfrm>
                <a:off x="9177360" y="2401680"/>
                <a:ext cx="119160" cy="64080"/>
              </p14:xfrm>
            </p:contentPart>
          </mc:Choice>
          <mc:Fallback>
            <p:pic>
              <p:nvPicPr>
                <p:cNvPr id="699" name="Freihand 698">
                  <a:extLst>
                    <a:ext uri="{FF2B5EF4-FFF2-40B4-BE49-F238E27FC236}">
                      <a16:creationId xmlns:a16="http://schemas.microsoft.com/office/drawing/2014/main" id="{D85106F7-1930-43EA-81B2-FA5391B0B1A6}"/>
                    </a:ext>
                  </a:extLst>
                </p:cNvPr>
                <p:cNvPicPr/>
                <p:nvPr/>
              </p:nvPicPr>
              <p:blipFill>
                <a:blip r:embed="rId1171"/>
                <a:stretch>
                  <a:fillRect/>
                </a:stretch>
              </p:blipFill>
              <p:spPr>
                <a:xfrm>
                  <a:off x="9173040" y="2397360"/>
                  <a:ext cx="127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00" name="Freihand 699">
                  <a:extLst>
                    <a:ext uri="{FF2B5EF4-FFF2-40B4-BE49-F238E27FC236}">
                      <a16:creationId xmlns:a16="http://schemas.microsoft.com/office/drawing/2014/main" id="{9DA14EFF-5C5D-432B-8920-FD4BA1284784}"/>
                    </a:ext>
                  </a:extLst>
                </p14:cNvPr>
                <p14:cNvContentPartPr/>
                <p14:nvPr/>
              </p14:nvContentPartPr>
              <p14:xfrm>
                <a:off x="9161880" y="2516160"/>
                <a:ext cx="150840" cy="22680"/>
              </p14:xfrm>
            </p:contentPart>
          </mc:Choice>
          <mc:Fallback>
            <p:pic>
              <p:nvPicPr>
                <p:cNvPr id="700" name="Freihand 699">
                  <a:extLst>
                    <a:ext uri="{FF2B5EF4-FFF2-40B4-BE49-F238E27FC236}">
                      <a16:creationId xmlns:a16="http://schemas.microsoft.com/office/drawing/2014/main" id="{9DA14EFF-5C5D-432B-8920-FD4BA1284784}"/>
                    </a:ext>
                  </a:extLst>
                </p:cNvPr>
                <p:cNvPicPr/>
                <p:nvPr/>
              </p:nvPicPr>
              <p:blipFill>
                <a:blip r:embed="rId1173"/>
                <a:stretch>
                  <a:fillRect/>
                </a:stretch>
              </p:blipFill>
              <p:spPr>
                <a:xfrm>
                  <a:off x="9157560" y="2511840"/>
                  <a:ext cx="159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01" name="Freihand 700">
                  <a:extLst>
                    <a:ext uri="{FF2B5EF4-FFF2-40B4-BE49-F238E27FC236}">
                      <a16:creationId xmlns:a16="http://schemas.microsoft.com/office/drawing/2014/main" id="{95FD6054-7A2E-4F08-B8B7-0A8F45E2EDA8}"/>
                    </a:ext>
                  </a:extLst>
                </p14:cNvPr>
                <p14:cNvContentPartPr/>
                <p14:nvPr/>
              </p14:nvContentPartPr>
              <p14:xfrm>
                <a:off x="9399120" y="2359560"/>
                <a:ext cx="172800" cy="225720"/>
              </p14:xfrm>
            </p:contentPart>
          </mc:Choice>
          <mc:Fallback>
            <p:pic>
              <p:nvPicPr>
                <p:cNvPr id="701" name="Freihand 700">
                  <a:extLst>
                    <a:ext uri="{FF2B5EF4-FFF2-40B4-BE49-F238E27FC236}">
                      <a16:creationId xmlns:a16="http://schemas.microsoft.com/office/drawing/2014/main" id="{95FD6054-7A2E-4F08-B8B7-0A8F45E2EDA8}"/>
                    </a:ext>
                  </a:extLst>
                </p:cNvPr>
                <p:cNvPicPr/>
                <p:nvPr/>
              </p:nvPicPr>
              <p:blipFill>
                <a:blip r:embed="rId1175"/>
                <a:stretch>
                  <a:fillRect/>
                </a:stretch>
              </p:blipFill>
              <p:spPr>
                <a:xfrm>
                  <a:off x="9394800" y="2355240"/>
                  <a:ext cx="181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02" name="Freihand 701">
                  <a:extLst>
                    <a:ext uri="{FF2B5EF4-FFF2-40B4-BE49-F238E27FC236}">
                      <a16:creationId xmlns:a16="http://schemas.microsoft.com/office/drawing/2014/main" id="{D97CDB41-C07C-4986-A80C-EE8AFF5073DE}"/>
                    </a:ext>
                  </a:extLst>
                </p14:cNvPr>
                <p14:cNvContentPartPr/>
                <p14:nvPr/>
              </p14:nvContentPartPr>
              <p14:xfrm>
                <a:off x="9516480" y="2392320"/>
                <a:ext cx="188640" cy="111600"/>
              </p14:xfrm>
            </p:contentPart>
          </mc:Choice>
          <mc:Fallback>
            <p:pic>
              <p:nvPicPr>
                <p:cNvPr id="702" name="Freihand 701">
                  <a:extLst>
                    <a:ext uri="{FF2B5EF4-FFF2-40B4-BE49-F238E27FC236}">
                      <a16:creationId xmlns:a16="http://schemas.microsoft.com/office/drawing/2014/main" id="{D97CDB41-C07C-4986-A80C-EE8AFF5073DE}"/>
                    </a:ext>
                  </a:extLst>
                </p:cNvPr>
                <p:cNvPicPr/>
                <p:nvPr/>
              </p:nvPicPr>
              <p:blipFill>
                <a:blip r:embed="rId1177"/>
                <a:stretch>
                  <a:fillRect/>
                </a:stretch>
              </p:blipFill>
              <p:spPr>
                <a:xfrm>
                  <a:off x="9512160" y="2388000"/>
                  <a:ext cx="197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03" name="Freihand 702">
                  <a:extLst>
                    <a:ext uri="{FF2B5EF4-FFF2-40B4-BE49-F238E27FC236}">
                      <a16:creationId xmlns:a16="http://schemas.microsoft.com/office/drawing/2014/main" id="{D89CE63A-266D-431B-B550-C53DD8998B77}"/>
                    </a:ext>
                  </a:extLst>
                </p14:cNvPr>
                <p14:cNvContentPartPr/>
                <p14:nvPr/>
              </p14:nvContentPartPr>
              <p14:xfrm>
                <a:off x="9718440" y="2283240"/>
                <a:ext cx="244800" cy="204840"/>
              </p14:xfrm>
            </p:contentPart>
          </mc:Choice>
          <mc:Fallback>
            <p:pic>
              <p:nvPicPr>
                <p:cNvPr id="703" name="Freihand 702">
                  <a:extLst>
                    <a:ext uri="{FF2B5EF4-FFF2-40B4-BE49-F238E27FC236}">
                      <a16:creationId xmlns:a16="http://schemas.microsoft.com/office/drawing/2014/main" id="{D89CE63A-266D-431B-B550-C53DD8998B77}"/>
                    </a:ext>
                  </a:extLst>
                </p:cNvPr>
                <p:cNvPicPr/>
                <p:nvPr/>
              </p:nvPicPr>
              <p:blipFill>
                <a:blip r:embed="rId1179"/>
                <a:stretch>
                  <a:fillRect/>
                </a:stretch>
              </p:blipFill>
              <p:spPr>
                <a:xfrm>
                  <a:off x="9714120" y="2278920"/>
                  <a:ext cx="253440" cy="21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0">
            <p14:nvContentPartPr>
              <p14:cNvPr id="705" name="Freihand 704">
                <a:extLst>
                  <a:ext uri="{FF2B5EF4-FFF2-40B4-BE49-F238E27FC236}">
                    <a16:creationId xmlns:a16="http://schemas.microsoft.com/office/drawing/2014/main" id="{135FAB98-846A-4351-87CE-A6E22018EB2D}"/>
                  </a:ext>
                </a:extLst>
              </p14:cNvPr>
              <p14:cNvContentPartPr/>
              <p14:nvPr/>
            </p14:nvContentPartPr>
            <p14:xfrm>
              <a:off x="8800181" y="2764560"/>
              <a:ext cx="96840" cy="1308240"/>
            </p14:xfrm>
          </p:contentPart>
        </mc:Choice>
        <mc:Fallback>
          <p:pic>
            <p:nvPicPr>
              <p:cNvPr id="705" name="Freihand 704">
                <a:extLst>
                  <a:ext uri="{FF2B5EF4-FFF2-40B4-BE49-F238E27FC236}">
                    <a16:creationId xmlns:a16="http://schemas.microsoft.com/office/drawing/2014/main" id="{135FAB98-846A-4351-87CE-A6E22018EB2D}"/>
                  </a:ext>
                </a:extLst>
              </p:cNvPr>
              <p:cNvPicPr/>
              <p:nvPr/>
            </p:nvPicPr>
            <p:blipFill>
              <a:blip r:embed="rId1181"/>
              <a:stretch>
                <a:fillRect/>
              </a:stretch>
            </p:blipFill>
            <p:spPr>
              <a:xfrm>
                <a:off x="8795861" y="2760240"/>
                <a:ext cx="105480" cy="131688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06" name="Freihand 705">
                <a:extLst>
                  <a:ext uri="{FF2B5EF4-FFF2-40B4-BE49-F238E27FC236}">
                    <a16:creationId xmlns:a16="http://schemas.microsoft.com/office/drawing/2014/main" id="{E0492D1C-2999-40B9-84E8-4C7C5FC45EAA}"/>
                  </a:ext>
                </a:extLst>
              </p14:cNvPr>
              <p14:cNvContentPartPr/>
              <p14:nvPr/>
            </p14:nvContentPartPr>
            <p14:xfrm>
              <a:off x="8954621" y="2647560"/>
              <a:ext cx="2638800" cy="122040"/>
            </p14:xfrm>
          </p:contentPart>
        </mc:Choice>
        <mc:Fallback>
          <p:pic>
            <p:nvPicPr>
              <p:cNvPr id="706" name="Freihand 705">
                <a:extLst>
                  <a:ext uri="{FF2B5EF4-FFF2-40B4-BE49-F238E27FC236}">
                    <a16:creationId xmlns:a16="http://schemas.microsoft.com/office/drawing/2014/main" id="{E0492D1C-2999-40B9-84E8-4C7C5FC45EAA}"/>
                  </a:ext>
                </a:extLst>
              </p:cNvPr>
              <p:cNvPicPr/>
              <p:nvPr/>
            </p:nvPicPr>
            <p:blipFill>
              <a:blip r:embed="rId1183"/>
              <a:stretch>
                <a:fillRect/>
              </a:stretch>
            </p:blipFill>
            <p:spPr>
              <a:xfrm>
                <a:off x="8950301" y="2643240"/>
                <a:ext cx="2647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07" name="Freihand 706">
                <a:extLst>
                  <a:ext uri="{FF2B5EF4-FFF2-40B4-BE49-F238E27FC236}">
                    <a16:creationId xmlns:a16="http://schemas.microsoft.com/office/drawing/2014/main" id="{D5B5950D-ACB0-4917-917C-923939E98FE1}"/>
                  </a:ext>
                </a:extLst>
              </p14:cNvPr>
              <p14:cNvContentPartPr/>
              <p14:nvPr/>
            </p14:nvContentPartPr>
            <p14:xfrm>
              <a:off x="9066221" y="2782920"/>
              <a:ext cx="61200" cy="216360"/>
            </p14:xfrm>
          </p:contentPart>
        </mc:Choice>
        <mc:Fallback>
          <p:pic>
            <p:nvPicPr>
              <p:cNvPr id="707" name="Freihand 706">
                <a:extLst>
                  <a:ext uri="{FF2B5EF4-FFF2-40B4-BE49-F238E27FC236}">
                    <a16:creationId xmlns:a16="http://schemas.microsoft.com/office/drawing/2014/main" id="{D5B5950D-ACB0-4917-917C-923939E98FE1}"/>
                  </a:ext>
                </a:extLst>
              </p:cNvPr>
              <p:cNvPicPr/>
              <p:nvPr/>
            </p:nvPicPr>
            <p:blipFill>
              <a:blip r:embed="rId1185"/>
              <a:stretch>
                <a:fillRect/>
              </a:stretch>
            </p:blipFill>
            <p:spPr>
              <a:xfrm>
                <a:off x="9061901" y="2778600"/>
                <a:ext cx="69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08" name="Freihand 707">
                <a:extLst>
                  <a:ext uri="{FF2B5EF4-FFF2-40B4-BE49-F238E27FC236}">
                    <a16:creationId xmlns:a16="http://schemas.microsoft.com/office/drawing/2014/main" id="{D9BE9615-C0B8-4D1F-8E3B-8DC02098B89A}"/>
                  </a:ext>
                </a:extLst>
              </p14:cNvPr>
              <p14:cNvContentPartPr/>
              <p14:nvPr/>
            </p14:nvContentPartPr>
            <p14:xfrm>
              <a:off x="9173141" y="2860680"/>
              <a:ext cx="114120" cy="97200"/>
            </p14:xfrm>
          </p:contentPart>
        </mc:Choice>
        <mc:Fallback>
          <p:pic>
            <p:nvPicPr>
              <p:cNvPr id="708" name="Freihand 707">
                <a:extLst>
                  <a:ext uri="{FF2B5EF4-FFF2-40B4-BE49-F238E27FC236}">
                    <a16:creationId xmlns:a16="http://schemas.microsoft.com/office/drawing/2014/main" id="{D9BE9615-C0B8-4D1F-8E3B-8DC02098B89A}"/>
                  </a:ext>
                </a:extLst>
              </p:cNvPr>
              <p:cNvPicPr/>
              <p:nvPr/>
            </p:nvPicPr>
            <p:blipFill>
              <a:blip r:embed="rId1187"/>
              <a:stretch>
                <a:fillRect/>
              </a:stretch>
            </p:blipFill>
            <p:spPr>
              <a:xfrm>
                <a:off x="9168821" y="2856360"/>
                <a:ext cx="12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09" name="Freihand 708">
                <a:extLst>
                  <a:ext uri="{FF2B5EF4-FFF2-40B4-BE49-F238E27FC236}">
                    <a16:creationId xmlns:a16="http://schemas.microsoft.com/office/drawing/2014/main" id="{9FC4EC51-83F3-44C4-8525-24C6886887A6}"/>
                  </a:ext>
                </a:extLst>
              </p14:cNvPr>
              <p14:cNvContentPartPr/>
              <p14:nvPr/>
            </p14:nvContentPartPr>
            <p14:xfrm>
              <a:off x="9307421" y="2827200"/>
              <a:ext cx="121320" cy="106200"/>
            </p14:xfrm>
          </p:contentPart>
        </mc:Choice>
        <mc:Fallback>
          <p:pic>
            <p:nvPicPr>
              <p:cNvPr id="709" name="Freihand 708">
                <a:extLst>
                  <a:ext uri="{FF2B5EF4-FFF2-40B4-BE49-F238E27FC236}">
                    <a16:creationId xmlns:a16="http://schemas.microsoft.com/office/drawing/2014/main" id="{9FC4EC51-83F3-44C4-8525-24C6886887A6}"/>
                  </a:ext>
                </a:extLst>
              </p:cNvPr>
              <p:cNvPicPr/>
              <p:nvPr/>
            </p:nvPicPr>
            <p:blipFill>
              <a:blip r:embed="rId1189"/>
              <a:stretch>
                <a:fillRect/>
              </a:stretch>
            </p:blipFill>
            <p:spPr>
              <a:xfrm>
                <a:off x="9303101" y="2822880"/>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10" name="Freihand 709">
                <a:extLst>
                  <a:ext uri="{FF2B5EF4-FFF2-40B4-BE49-F238E27FC236}">
                    <a16:creationId xmlns:a16="http://schemas.microsoft.com/office/drawing/2014/main" id="{9CDAD89A-38AB-4325-AEEF-862AFE74A341}"/>
                  </a:ext>
                </a:extLst>
              </p14:cNvPr>
              <p14:cNvContentPartPr/>
              <p14:nvPr/>
            </p14:nvContentPartPr>
            <p14:xfrm>
              <a:off x="9458261" y="2840160"/>
              <a:ext cx="88560" cy="95040"/>
            </p14:xfrm>
          </p:contentPart>
        </mc:Choice>
        <mc:Fallback>
          <p:pic>
            <p:nvPicPr>
              <p:cNvPr id="710" name="Freihand 709">
                <a:extLst>
                  <a:ext uri="{FF2B5EF4-FFF2-40B4-BE49-F238E27FC236}">
                    <a16:creationId xmlns:a16="http://schemas.microsoft.com/office/drawing/2014/main" id="{9CDAD89A-38AB-4325-AEEF-862AFE74A341}"/>
                  </a:ext>
                </a:extLst>
              </p:cNvPr>
              <p:cNvPicPr/>
              <p:nvPr/>
            </p:nvPicPr>
            <p:blipFill>
              <a:blip r:embed="rId1191"/>
              <a:stretch>
                <a:fillRect/>
              </a:stretch>
            </p:blipFill>
            <p:spPr>
              <a:xfrm>
                <a:off x="9453941" y="2835840"/>
                <a:ext cx="97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11" name="Freihand 710">
                <a:extLst>
                  <a:ext uri="{FF2B5EF4-FFF2-40B4-BE49-F238E27FC236}">
                    <a16:creationId xmlns:a16="http://schemas.microsoft.com/office/drawing/2014/main" id="{B5B188D0-0FEA-4AD2-AF08-8B370A5EC069}"/>
                  </a:ext>
                </a:extLst>
              </p14:cNvPr>
              <p14:cNvContentPartPr/>
              <p14:nvPr/>
            </p14:nvContentPartPr>
            <p14:xfrm>
              <a:off x="9537461" y="2752320"/>
              <a:ext cx="99360" cy="166680"/>
            </p14:xfrm>
          </p:contentPart>
        </mc:Choice>
        <mc:Fallback>
          <p:pic>
            <p:nvPicPr>
              <p:cNvPr id="711" name="Freihand 710">
                <a:extLst>
                  <a:ext uri="{FF2B5EF4-FFF2-40B4-BE49-F238E27FC236}">
                    <a16:creationId xmlns:a16="http://schemas.microsoft.com/office/drawing/2014/main" id="{B5B188D0-0FEA-4AD2-AF08-8B370A5EC069}"/>
                  </a:ext>
                </a:extLst>
              </p:cNvPr>
              <p:cNvPicPr/>
              <p:nvPr/>
            </p:nvPicPr>
            <p:blipFill>
              <a:blip r:embed="rId1193"/>
              <a:stretch>
                <a:fillRect/>
              </a:stretch>
            </p:blipFill>
            <p:spPr>
              <a:xfrm>
                <a:off x="9533141" y="2748000"/>
                <a:ext cx="108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12" name="Freihand 711">
                <a:extLst>
                  <a:ext uri="{FF2B5EF4-FFF2-40B4-BE49-F238E27FC236}">
                    <a16:creationId xmlns:a16="http://schemas.microsoft.com/office/drawing/2014/main" id="{4DBAA74B-8E13-4B03-9719-A399AD406D5D}"/>
                  </a:ext>
                </a:extLst>
              </p14:cNvPr>
              <p14:cNvContentPartPr/>
              <p14:nvPr/>
            </p14:nvContentPartPr>
            <p14:xfrm>
              <a:off x="9174221" y="2783640"/>
              <a:ext cx="105840" cy="30960"/>
            </p14:xfrm>
          </p:contentPart>
        </mc:Choice>
        <mc:Fallback>
          <p:pic>
            <p:nvPicPr>
              <p:cNvPr id="712" name="Freihand 711">
                <a:extLst>
                  <a:ext uri="{FF2B5EF4-FFF2-40B4-BE49-F238E27FC236}">
                    <a16:creationId xmlns:a16="http://schemas.microsoft.com/office/drawing/2014/main" id="{4DBAA74B-8E13-4B03-9719-A399AD406D5D}"/>
                  </a:ext>
                </a:extLst>
              </p:cNvPr>
              <p:cNvPicPr/>
              <p:nvPr/>
            </p:nvPicPr>
            <p:blipFill>
              <a:blip r:embed="rId1195"/>
              <a:stretch>
                <a:fillRect/>
              </a:stretch>
            </p:blipFill>
            <p:spPr>
              <a:xfrm>
                <a:off x="9169901" y="2779320"/>
                <a:ext cx="114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14" name="Freihand 713">
                <a:extLst>
                  <a:ext uri="{FF2B5EF4-FFF2-40B4-BE49-F238E27FC236}">
                    <a16:creationId xmlns:a16="http://schemas.microsoft.com/office/drawing/2014/main" id="{85739066-3835-4FB8-BF29-67CCD9E104E6}"/>
                  </a:ext>
                </a:extLst>
              </p14:cNvPr>
              <p14:cNvContentPartPr/>
              <p14:nvPr/>
            </p14:nvContentPartPr>
            <p14:xfrm>
              <a:off x="9829061" y="2773920"/>
              <a:ext cx="139320" cy="116280"/>
            </p14:xfrm>
          </p:contentPart>
        </mc:Choice>
        <mc:Fallback>
          <p:pic>
            <p:nvPicPr>
              <p:cNvPr id="714" name="Freihand 713">
                <a:extLst>
                  <a:ext uri="{FF2B5EF4-FFF2-40B4-BE49-F238E27FC236}">
                    <a16:creationId xmlns:a16="http://schemas.microsoft.com/office/drawing/2014/main" id="{85739066-3835-4FB8-BF29-67CCD9E104E6}"/>
                  </a:ext>
                </a:extLst>
              </p:cNvPr>
              <p:cNvPicPr/>
              <p:nvPr/>
            </p:nvPicPr>
            <p:blipFill>
              <a:blip r:embed="rId1197"/>
              <a:stretch>
                <a:fillRect/>
              </a:stretch>
            </p:blipFill>
            <p:spPr>
              <a:xfrm>
                <a:off x="9824741" y="2769600"/>
                <a:ext cx="147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15" name="Freihand 714">
                <a:extLst>
                  <a:ext uri="{FF2B5EF4-FFF2-40B4-BE49-F238E27FC236}">
                    <a16:creationId xmlns:a16="http://schemas.microsoft.com/office/drawing/2014/main" id="{19384BA4-752B-4330-BBBF-E8737E772E43}"/>
                  </a:ext>
                </a:extLst>
              </p14:cNvPr>
              <p14:cNvContentPartPr/>
              <p14:nvPr/>
            </p14:nvContentPartPr>
            <p14:xfrm>
              <a:off x="9975581" y="2784360"/>
              <a:ext cx="279000" cy="73080"/>
            </p14:xfrm>
          </p:contentPart>
        </mc:Choice>
        <mc:Fallback>
          <p:pic>
            <p:nvPicPr>
              <p:cNvPr id="715" name="Freihand 714">
                <a:extLst>
                  <a:ext uri="{FF2B5EF4-FFF2-40B4-BE49-F238E27FC236}">
                    <a16:creationId xmlns:a16="http://schemas.microsoft.com/office/drawing/2014/main" id="{19384BA4-752B-4330-BBBF-E8737E772E43}"/>
                  </a:ext>
                </a:extLst>
              </p:cNvPr>
              <p:cNvPicPr/>
              <p:nvPr/>
            </p:nvPicPr>
            <p:blipFill>
              <a:blip r:embed="rId1199"/>
              <a:stretch>
                <a:fillRect/>
              </a:stretch>
            </p:blipFill>
            <p:spPr>
              <a:xfrm>
                <a:off x="9971261" y="2780040"/>
                <a:ext cx="287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16" name="Freihand 715">
                <a:extLst>
                  <a:ext uri="{FF2B5EF4-FFF2-40B4-BE49-F238E27FC236}">
                    <a16:creationId xmlns:a16="http://schemas.microsoft.com/office/drawing/2014/main" id="{F103DDA5-E816-44C7-8DA8-73779A6767D9}"/>
                  </a:ext>
                </a:extLst>
              </p14:cNvPr>
              <p14:cNvContentPartPr/>
              <p14:nvPr/>
            </p14:nvContentPartPr>
            <p14:xfrm>
              <a:off x="10293821" y="2785800"/>
              <a:ext cx="94680" cy="54360"/>
            </p14:xfrm>
          </p:contentPart>
        </mc:Choice>
        <mc:Fallback>
          <p:pic>
            <p:nvPicPr>
              <p:cNvPr id="716" name="Freihand 715">
                <a:extLst>
                  <a:ext uri="{FF2B5EF4-FFF2-40B4-BE49-F238E27FC236}">
                    <a16:creationId xmlns:a16="http://schemas.microsoft.com/office/drawing/2014/main" id="{F103DDA5-E816-44C7-8DA8-73779A6767D9}"/>
                  </a:ext>
                </a:extLst>
              </p:cNvPr>
              <p:cNvPicPr/>
              <p:nvPr/>
            </p:nvPicPr>
            <p:blipFill>
              <a:blip r:embed="rId1201"/>
              <a:stretch>
                <a:fillRect/>
              </a:stretch>
            </p:blipFill>
            <p:spPr>
              <a:xfrm>
                <a:off x="10289501" y="2781480"/>
                <a:ext cx="103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17" name="Freihand 716">
                <a:extLst>
                  <a:ext uri="{FF2B5EF4-FFF2-40B4-BE49-F238E27FC236}">
                    <a16:creationId xmlns:a16="http://schemas.microsoft.com/office/drawing/2014/main" id="{EDC84D49-BBF3-4015-89DD-AC0070DE90BC}"/>
                  </a:ext>
                </a:extLst>
              </p14:cNvPr>
              <p14:cNvContentPartPr/>
              <p14:nvPr/>
            </p14:nvContentPartPr>
            <p14:xfrm>
              <a:off x="10645541" y="2704800"/>
              <a:ext cx="352080" cy="119880"/>
            </p14:xfrm>
          </p:contentPart>
        </mc:Choice>
        <mc:Fallback>
          <p:pic>
            <p:nvPicPr>
              <p:cNvPr id="717" name="Freihand 716">
                <a:extLst>
                  <a:ext uri="{FF2B5EF4-FFF2-40B4-BE49-F238E27FC236}">
                    <a16:creationId xmlns:a16="http://schemas.microsoft.com/office/drawing/2014/main" id="{EDC84D49-BBF3-4015-89DD-AC0070DE90BC}"/>
                  </a:ext>
                </a:extLst>
              </p:cNvPr>
              <p:cNvPicPr/>
              <p:nvPr/>
            </p:nvPicPr>
            <p:blipFill>
              <a:blip r:embed="rId1203"/>
              <a:stretch>
                <a:fillRect/>
              </a:stretch>
            </p:blipFill>
            <p:spPr>
              <a:xfrm>
                <a:off x="10641221" y="2700480"/>
                <a:ext cx="36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18" name="Freihand 717">
                <a:extLst>
                  <a:ext uri="{FF2B5EF4-FFF2-40B4-BE49-F238E27FC236}">
                    <a16:creationId xmlns:a16="http://schemas.microsoft.com/office/drawing/2014/main" id="{61B0902F-EFB3-4590-9A11-C0800A72F1FB}"/>
                  </a:ext>
                </a:extLst>
              </p14:cNvPr>
              <p14:cNvContentPartPr/>
              <p14:nvPr/>
            </p14:nvContentPartPr>
            <p14:xfrm>
              <a:off x="9093581" y="3083880"/>
              <a:ext cx="97560" cy="149760"/>
            </p14:xfrm>
          </p:contentPart>
        </mc:Choice>
        <mc:Fallback>
          <p:pic>
            <p:nvPicPr>
              <p:cNvPr id="718" name="Freihand 717">
                <a:extLst>
                  <a:ext uri="{FF2B5EF4-FFF2-40B4-BE49-F238E27FC236}">
                    <a16:creationId xmlns:a16="http://schemas.microsoft.com/office/drawing/2014/main" id="{61B0902F-EFB3-4590-9A11-C0800A72F1FB}"/>
                  </a:ext>
                </a:extLst>
              </p:cNvPr>
              <p:cNvPicPr/>
              <p:nvPr/>
            </p:nvPicPr>
            <p:blipFill>
              <a:blip r:embed="rId1205"/>
              <a:stretch>
                <a:fillRect/>
              </a:stretch>
            </p:blipFill>
            <p:spPr>
              <a:xfrm>
                <a:off x="9089261" y="3079560"/>
                <a:ext cx="106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19" name="Freihand 718">
                <a:extLst>
                  <a:ext uri="{FF2B5EF4-FFF2-40B4-BE49-F238E27FC236}">
                    <a16:creationId xmlns:a16="http://schemas.microsoft.com/office/drawing/2014/main" id="{43AE1CFA-766D-42FC-BD89-CC226D800DA2}"/>
                  </a:ext>
                </a:extLst>
              </p14:cNvPr>
              <p14:cNvContentPartPr/>
              <p14:nvPr/>
            </p14:nvContentPartPr>
            <p14:xfrm>
              <a:off x="9212741" y="3083880"/>
              <a:ext cx="88920" cy="120240"/>
            </p14:xfrm>
          </p:contentPart>
        </mc:Choice>
        <mc:Fallback>
          <p:pic>
            <p:nvPicPr>
              <p:cNvPr id="719" name="Freihand 718">
                <a:extLst>
                  <a:ext uri="{FF2B5EF4-FFF2-40B4-BE49-F238E27FC236}">
                    <a16:creationId xmlns:a16="http://schemas.microsoft.com/office/drawing/2014/main" id="{43AE1CFA-766D-42FC-BD89-CC226D800DA2}"/>
                  </a:ext>
                </a:extLst>
              </p:cNvPr>
              <p:cNvPicPr/>
              <p:nvPr/>
            </p:nvPicPr>
            <p:blipFill>
              <a:blip r:embed="rId1207"/>
              <a:stretch>
                <a:fillRect/>
              </a:stretch>
            </p:blipFill>
            <p:spPr>
              <a:xfrm>
                <a:off x="9208421" y="3079560"/>
                <a:ext cx="97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20" name="Freihand 719">
                <a:extLst>
                  <a:ext uri="{FF2B5EF4-FFF2-40B4-BE49-F238E27FC236}">
                    <a16:creationId xmlns:a16="http://schemas.microsoft.com/office/drawing/2014/main" id="{5BC51750-CD1F-4AC1-B845-B0528B9588B9}"/>
                  </a:ext>
                </a:extLst>
              </p14:cNvPr>
              <p14:cNvContentPartPr/>
              <p14:nvPr/>
            </p14:nvContentPartPr>
            <p14:xfrm>
              <a:off x="9297341" y="3102240"/>
              <a:ext cx="118440" cy="70560"/>
            </p14:xfrm>
          </p:contentPart>
        </mc:Choice>
        <mc:Fallback>
          <p:pic>
            <p:nvPicPr>
              <p:cNvPr id="720" name="Freihand 719">
                <a:extLst>
                  <a:ext uri="{FF2B5EF4-FFF2-40B4-BE49-F238E27FC236}">
                    <a16:creationId xmlns:a16="http://schemas.microsoft.com/office/drawing/2014/main" id="{5BC51750-CD1F-4AC1-B845-B0528B9588B9}"/>
                  </a:ext>
                </a:extLst>
              </p:cNvPr>
              <p:cNvPicPr/>
              <p:nvPr/>
            </p:nvPicPr>
            <p:blipFill>
              <a:blip r:embed="rId1209"/>
              <a:stretch>
                <a:fillRect/>
              </a:stretch>
            </p:blipFill>
            <p:spPr>
              <a:xfrm>
                <a:off x="9293021" y="3097920"/>
                <a:ext cx="127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21" name="Freihand 720">
                <a:extLst>
                  <a:ext uri="{FF2B5EF4-FFF2-40B4-BE49-F238E27FC236}">
                    <a16:creationId xmlns:a16="http://schemas.microsoft.com/office/drawing/2014/main" id="{37B7D7DB-DBAF-4592-95BE-F150AB1034F8}"/>
                  </a:ext>
                </a:extLst>
              </p14:cNvPr>
              <p14:cNvContentPartPr/>
              <p14:nvPr/>
            </p14:nvContentPartPr>
            <p14:xfrm>
              <a:off x="9426581" y="3076680"/>
              <a:ext cx="101520" cy="83520"/>
            </p14:xfrm>
          </p:contentPart>
        </mc:Choice>
        <mc:Fallback>
          <p:pic>
            <p:nvPicPr>
              <p:cNvPr id="721" name="Freihand 720">
                <a:extLst>
                  <a:ext uri="{FF2B5EF4-FFF2-40B4-BE49-F238E27FC236}">
                    <a16:creationId xmlns:a16="http://schemas.microsoft.com/office/drawing/2014/main" id="{37B7D7DB-DBAF-4592-95BE-F150AB1034F8}"/>
                  </a:ext>
                </a:extLst>
              </p:cNvPr>
              <p:cNvPicPr/>
              <p:nvPr/>
            </p:nvPicPr>
            <p:blipFill>
              <a:blip r:embed="rId1211"/>
              <a:stretch>
                <a:fillRect/>
              </a:stretch>
            </p:blipFill>
            <p:spPr>
              <a:xfrm>
                <a:off x="9422261" y="3072360"/>
                <a:ext cx="110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22" name="Freihand 721">
                <a:extLst>
                  <a:ext uri="{FF2B5EF4-FFF2-40B4-BE49-F238E27FC236}">
                    <a16:creationId xmlns:a16="http://schemas.microsoft.com/office/drawing/2014/main" id="{5DFB9068-39A5-472C-9C65-E6504526AF62}"/>
                  </a:ext>
                </a:extLst>
              </p14:cNvPr>
              <p14:cNvContentPartPr/>
              <p14:nvPr/>
            </p14:nvContentPartPr>
            <p14:xfrm>
              <a:off x="9538181" y="3018720"/>
              <a:ext cx="166680" cy="134640"/>
            </p14:xfrm>
          </p:contentPart>
        </mc:Choice>
        <mc:Fallback>
          <p:pic>
            <p:nvPicPr>
              <p:cNvPr id="722" name="Freihand 721">
                <a:extLst>
                  <a:ext uri="{FF2B5EF4-FFF2-40B4-BE49-F238E27FC236}">
                    <a16:creationId xmlns:a16="http://schemas.microsoft.com/office/drawing/2014/main" id="{5DFB9068-39A5-472C-9C65-E6504526AF62}"/>
                  </a:ext>
                </a:extLst>
              </p:cNvPr>
              <p:cNvPicPr/>
              <p:nvPr/>
            </p:nvPicPr>
            <p:blipFill>
              <a:blip r:embed="rId1213"/>
              <a:stretch>
                <a:fillRect/>
              </a:stretch>
            </p:blipFill>
            <p:spPr>
              <a:xfrm>
                <a:off x="9533861" y="3014400"/>
                <a:ext cx="175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24" name="Freihand 723">
                <a:extLst>
                  <a:ext uri="{FF2B5EF4-FFF2-40B4-BE49-F238E27FC236}">
                    <a16:creationId xmlns:a16="http://schemas.microsoft.com/office/drawing/2014/main" id="{085AF968-E622-43FF-B1F7-BFA8F920E7D9}"/>
                  </a:ext>
                </a:extLst>
              </p14:cNvPr>
              <p14:cNvContentPartPr/>
              <p14:nvPr/>
            </p14:nvContentPartPr>
            <p14:xfrm>
              <a:off x="9771101" y="3060840"/>
              <a:ext cx="250560" cy="72360"/>
            </p14:xfrm>
          </p:contentPart>
        </mc:Choice>
        <mc:Fallback>
          <p:pic>
            <p:nvPicPr>
              <p:cNvPr id="724" name="Freihand 723">
                <a:extLst>
                  <a:ext uri="{FF2B5EF4-FFF2-40B4-BE49-F238E27FC236}">
                    <a16:creationId xmlns:a16="http://schemas.microsoft.com/office/drawing/2014/main" id="{085AF968-E622-43FF-B1F7-BFA8F920E7D9}"/>
                  </a:ext>
                </a:extLst>
              </p:cNvPr>
              <p:cNvPicPr/>
              <p:nvPr/>
            </p:nvPicPr>
            <p:blipFill>
              <a:blip r:embed="rId1215"/>
              <a:stretch>
                <a:fillRect/>
              </a:stretch>
            </p:blipFill>
            <p:spPr>
              <a:xfrm>
                <a:off x="9766781" y="3056520"/>
                <a:ext cx="259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25" name="Freihand 724">
                <a:extLst>
                  <a:ext uri="{FF2B5EF4-FFF2-40B4-BE49-F238E27FC236}">
                    <a16:creationId xmlns:a16="http://schemas.microsoft.com/office/drawing/2014/main" id="{13AC787D-6C9C-4C74-ABF9-95F3C1915087}"/>
                  </a:ext>
                </a:extLst>
              </p14:cNvPr>
              <p14:cNvContentPartPr/>
              <p14:nvPr/>
            </p14:nvContentPartPr>
            <p14:xfrm>
              <a:off x="10063781" y="3034920"/>
              <a:ext cx="70200" cy="77760"/>
            </p14:xfrm>
          </p:contentPart>
        </mc:Choice>
        <mc:Fallback>
          <p:pic>
            <p:nvPicPr>
              <p:cNvPr id="725" name="Freihand 724">
                <a:extLst>
                  <a:ext uri="{FF2B5EF4-FFF2-40B4-BE49-F238E27FC236}">
                    <a16:creationId xmlns:a16="http://schemas.microsoft.com/office/drawing/2014/main" id="{13AC787D-6C9C-4C74-ABF9-95F3C1915087}"/>
                  </a:ext>
                </a:extLst>
              </p:cNvPr>
              <p:cNvPicPr/>
              <p:nvPr/>
            </p:nvPicPr>
            <p:blipFill>
              <a:blip r:embed="rId1217"/>
              <a:stretch>
                <a:fillRect/>
              </a:stretch>
            </p:blipFill>
            <p:spPr>
              <a:xfrm>
                <a:off x="10059461" y="3030600"/>
                <a:ext cx="78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26" name="Freihand 725">
                <a:extLst>
                  <a:ext uri="{FF2B5EF4-FFF2-40B4-BE49-F238E27FC236}">
                    <a16:creationId xmlns:a16="http://schemas.microsoft.com/office/drawing/2014/main" id="{9653C8AC-E08B-4CC8-B840-EE9460B42AE1}"/>
                  </a:ext>
                </a:extLst>
              </p14:cNvPr>
              <p14:cNvContentPartPr/>
              <p14:nvPr/>
            </p14:nvContentPartPr>
            <p14:xfrm>
              <a:off x="10167461" y="3048960"/>
              <a:ext cx="90000" cy="212760"/>
            </p14:xfrm>
          </p:contentPart>
        </mc:Choice>
        <mc:Fallback>
          <p:pic>
            <p:nvPicPr>
              <p:cNvPr id="726" name="Freihand 725">
                <a:extLst>
                  <a:ext uri="{FF2B5EF4-FFF2-40B4-BE49-F238E27FC236}">
                    <a16:creationId xmlns:a16="http://schemas.microsoft.com/office/drawing/2014/main" id="{9653C8AC-E08B-4CC8-B840-EE9460B42AE1}"/>
                  </a:ext>
                </a:extLst>
              </p:cNvPr>
              <p:cNvPicPr/>
              <p:nvPr/>
            </p:nvPicPr>
            <p:blipFill>
              <a:blip r:embed="rId1219"/>
              <a:stretch>
                <a:fillRect/>
              </a:stretch>
            </p:blipFill>
            <p:spPr>
              <a:xfrm>
                <a:off x="10163141" y="3044640"/>
                <a:ext cx="98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27" name="Freihand 726">
                <a:extLst>
                  <a:ext uri="{FF2B5EF4-FFF2-40B4-BE49-F238E27FC236}">
                    <a16:creationId xmlns:a16="http://schemas.microsoft.com/office/drawing/2014/main" id="{6A5DDC65-9D59-41FE-8489-603F4776489B}"/>
                  </a:ext>
                </a:extLst>
              </p14:cNvPr>
              <p14:cNvContentPartPr/>
              <p14:nvPr/>
            </p14:nvContentPartPr>
            <p14:xfrm>
              <a:off x="10304261" y="2984520"/>
              <a:ext cx="192600" cy="124560"/>
            </p14:xfrm>
          </p:contentPart>
        </mc:Choice>
        <mc:Fallback>
          <p:pic>
            <p:nvPicPr>
              <p:cNvPr id="727" name="Freihand 726">
                <a:extLst>
                  <a:ext uri="{FF2B5EF4-FFF2-40B4-BE49-F238E27FC236}">
                    <a16:creationId xmlns:a16="http://schemas.microsoft.com/office/drawing/2014/main" id="{6A5DDC65-9D59-41FE-8489-603F4776489B}"/>
                  </a:ext>
                </a:extLst>
              </p:cNvPr>
              <p:cNvPicPr/>
              <p:nvPr/>
            </p:nvPicPr>
            <p:blipFill>
              <a:blip r:embed="rId1221"/>
              <a:stretch>
                <a:fillRect/>
              </a:stretch>
            </p:blipFill>
            <p:spPr>
              <a:xfrm>
                <a:off x="10299941" y="2980200"/>
                <a:ext cx="201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28" name="Freihand 727">
                <a:extLst>
                  <a:ext uri="{FF2B5EF4-FFF2-40B4-BE49-F238E27FC236}">
                    <a16:creationId xmlns:a16="http://schemas.microsoft.com/office/drawing/2014/main" id="{363DE87A-A4AD-4911-9D2E-9A65BF3499EA}"/>
                  </a:ext>
                </a:extLst>
              </p14:cNvPr>
              <p14:cNvContentPartPr/>
              <p14:nvPr/>
            </p14:nvContentPartPr>
            <p14:xfrm>
              <a:off x="10507301" y="3039600"/>
              <a:ext cx="174240" cy="39960"/>
            </p14:xfrm>
          </p:contentPart>
        </mc:Choice>
        <mc:Fallback>
          <p:pic>
            <p:nvPicPr>
              <p:cNvPr id="728" name="Freihand 727">
                <a:extLst>
                  <a:ext uri="{FF2B5EF4-FFF2-40B4-BE49-F238E27FC236}">
                    <a16:creationId xmlns:a16="http://schemas.microsoft.com/office/drawing/2014/main" id="{363DE87A-A4AD-4911-9D2E-9A65BF3499EA}"/>
                  </a:ext>
                </a:extLst>
              </p:cNvPr>
              <p:cNvPicPr/>
              <p:nvPr/>
            </p:nvPicPr>
            <p:blipFill>
              <a:blip r:embed="rId1223"/>
              <a:stretch>
                <a:fillRect/>
              </a:stretch>
            </p:blipFill>
            <p:spPr>
              <a:xfrm>
                <a:off x="10502981" y="3035280"/>
                <a:ext cx="182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29" name="Freihand 728">
                <a:extLst>
                  <a:ext uri="{FF2B5EF4-FFF2-40B4-BE49-F238E27FC236}">
                    <a16:creationId xmlns:a16="http://schemas.microsoft.com/office/drawing/2014/main" id="{D0FC6261-34C0-45AC-91DB-269BBE440A25}"/>
                  </a:ext>
                </a:extLst>
              </p14:cNvPr>
              <p14:cNvContentPartPr/>
              <p14:nvPr/>
            </p14:nvContentPartPr>
            <p14:xfrm>
              <a:off x="10716821" y="2994960"/>
              <a:ext cx="276840" cy="73440"/>
            </p14:xfrm>
          </p:contentPart>
        </mc:Choice>
        <mc:Fallback>
          <p:pic>
            <p:nvPicPr>
              <p:cNvPr id="729" name="Freihand 728">
                <a:extLst>
                  <a:ext uri="{FF2B5EF4-FFF2-40B4-BE49-F238E27FC236}">
                    <a16:creationId xmlns:a16="http://schemas.microsoft.com/office/drawing/2014/main" id="{D0FC6261-34C0-45AC-91DB-269BBE440A25}"/>
                  </a:ext>
                </a:extLst>
              </p:cNvPr>
              <p:cNvPicPr/>
              <p:nvPr/>
            </p:nvPicPr>
            <p:blipFill>
              <a:blip r:embed="rId1225"/>
              <a:stretch>
                <a:fillRect/>
              </a:stretch>
            </p:blipFill>
            <p:spPr>
              <a:xfrm>
                <a:off x="10712501" y="2990640"/>
                <a:ext cx="285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30" name="Freihand 729">
                <a:extLst>
                  <a:ext uri="{FF2B5EF4-FFF2-40B4-BE49-F238E27FC236}">
                    <a16:creationId xmlns:a16="http://schemas.microsoft.com/office/drawing/2014/main" id="{9BC666AB-1584-4744-93FD-F1DD4086008C}"/>
                  </a:ext>
                </a:extLst>
              </p14:cNvPr>
              <p14:cNvContentPartPr/>
              <p14:nvPr/>
            </p14:nvContentPartPr>
            <p14:xfrm>
              <a:off x="11031821" y="2892000"/>
              <a:ext cx="64800" cy="117720"/>
            </p14:xfrm>
          </p:contentPart>
        </mc:Choice>
        <mc:Fallback>
          <p:pic>
            <p:nvPicPr>
              <p:cNvPr id="730" name="Freihand 729">
                <a:extLst>
                  <a:ext uri="{FF2B5EF4-FFF2-40B4-BE49-F238E27FC236}">
                    <a16:creationId xmlns:a16="http://schemas.microsoft.com/office/drawing/2014/main" id="{9BC666AB-1584-4744-93FD-F1DD4086008C}"/>
                  </a:ext>
                </a:extLst>
              </p:cNvPr>
              <p:cNvPicPr/>
              <p:nvPr/>
            </p:nvPicPr>
            <p:blipFill>
              <a:blip r:embed="rId1227"/>
              <a:stretch>
                <a:fillRect/>
              </a:stretch>
            </p:blipFill>
            <p:spPr>
              <a:xfrm>
                <a:off x="11027501" y="2887680"/>
                <a:ext cx="73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31" name="Freihand 730">
                <a:extLst>
                  <a:ext uri="{FF2B5EF4-FFF2-40B4-BE49-F238E27FC236}">
                    <a16:creationId xmlns:a16="http://schemas.microsoft.com/office/drawing/2014/main" id="{40F1F99E-3684-402B-98C4-82B25B08DB39}"/>
                  </a:ext>
                </a:extLst>
              </p14:cNvPr>
              <p14:cNvContentPartPr/>
              <p14:nvPr/>
            </p14:nvContentPartPr>
            <p14:xfrm>
              <a:off x="10976741" y="2965080"/>
              <a:ext cx="20160" cy="83520"/>
            </p14:xfrm>
          </p:contentPart>
        </mc:Choice>
        <mc:Fallback>
          <p:pic>
            <p:nvPicPr>
              <p:cNvPr id="731" name="Freihand 730">
                <a:extLst>
                  <a:ext uri="{FF2B5EF4-FFF2-40B4-BE49-F238E27FC236}">
                    <a16:creationId xmlns:a16="http://schemas.microsoft.com/office/drawing/2014/main" id="{40F1F99E-3684-402B-98C4-82B25B08DB39}"/>
                  </a:ext>
                </a:extLst>
              </p:cNvPr>
              <p:cNvPicPr/>
              <p:nvPr/>
            </p:nvPicPr>
            <p:blipFill>
              <a:blip r:embed="rId1229"/>
              <a:stretch>
                <a:fillRect/>
              </a:stretch>
            </p:blipFill>
            <p:spPr>
              <a:xfrm>
                <a:off x="10972421" y="2960760"/>
                <a:ext cx="28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32" name="Freihand 731">
                <a:extLst>
                  <a:ext uri="{FF2B5EF4-FFF2-40B4-BE49-F238E27FC236}">
                    <a16:creationId xmlns:a16="http://schemas.microsoft.com/office/drawing/2014/main" id="{FB82147A-42DD-4084-A53B-9C0DB30620E2}"/>
                  </a:ext>
                </a:extLst>
              </p14:cNvPr>
              <p14:cNvContentPartPr/>
              <p14:nvPr/>
            </p14:nvContentPartPr>
            <p14:xfrm>
              <a:off x="11144141" y="2870040"/>
              <a:ext cx="102960" cy="144360"/>
            </p14:xfrm>
          </p:contentPart>
        </mc:Choice>
        <mc:Fallback>
          <p:pic>
            <p:nvPicPr>
              <p:cNvPr id="732" name="Freihand 731">
                <a:extLst>
                  <a:ext uri="{FF2B5EF4-FFF2-40B4-BE49-F238E27FC236}">
                    <a16:creationId xmlns:a16="http://schemas.microsoft.com/office/drawing/2014/main" id="{FB82147A-42DD-4084-A53B-9C0DB30620E2}"/>
                  </a:ext>
                </a:extLst>
              </p:cNvPr>
              <p:cNvPicPr/>
              <p:nvPr/>
            </p:nvPicPr>
            <p:blipFill>
              <a:blip r:embed="rId1231"/>
              <a:stretch>
                <a:fillRect/>
              </a:stretch>
            </p:blipFill>
            <p:spPr>
              <a:xfrm>
                <a:off x="11139821" y="2865720"/>
                <a:ext cx="111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33" name="Freihand 732">
                <a:extLst>
                  <a:ext uri="{FF2B5EF4-FFF2-40B4-BE49-F238E27FC236}">
                    <a16:creationId xmlns:a16="http://schemas.microsoft.com/office/drawing/2014/main" id="{C41BF037-D0E3-4E7D-85D9-0575E4B556FA}"/>
                  </a:ext>
                </a:extLst>
              </p14:cNvPr>
              <p14:cNvContentPartPr/>
              <p14:nvPr/>
            </p14:nvContentPartPr>
            <p14:xfrm>
              <a:off x="11273381" y="2876520"/>
              <a:ext cx="11880" cy="42840"/>
            </p14:xfrm>
          </p:contentPart>
        </mc:Choice>
        <mc:Fallback>
          <p:pic>
            <p:nvPicPr>
              <p:cNvPr id="733" name="Freihand 732">
                <a:extLst>
                  <a:ext uri="{FF2B5EF4-FFF2-40B4-BE49-F238E27FC236}">
                    <a16:creationId xmlns:a16="http://schemas.microsoft.com/office/drawing/2014/main" id="{C41BF037-D0E3-4E7D-85D9-0575E4B556FA}"/>
                  </a:ext>
                </a:extLst>
              </p:cNvPr>
              <p:cNvPicPr/>
              <p:nvPr/>
            </p:nvPicPr>
            <p:blipFill>
              <a:blip r:embed="rId1233"/>
              <a:stretch>
                <a:fillRect/>
              </a:stretch>
            </p:blipFill>
            <p:spPr>
              <a:xfrm>
                <a:off x="11269061" y="2872200"/>
                <a:ext cx="20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34" name="Freihand 733">
                <a:extLst>
                  <a:ext uri="{FF2B5EF4-FFF2-40B4-BE49-F238E27FC236}">
                    <a16:creationId xmlns:a16="http://schemas.microsoft.com/office/drawing/2014/main" id="{EE4CC665-130B-4256-8DD4-82BD0CF4A2A2}"/>
                  </a:ext>
                </a:extLst>
              </p14:cNvPr>
              <p14:cNvContentPartPr/>
              <p14:nvPr/>
            </p14:nvContentPartPr>
            <p14:xfrm>
              <a:off x="11282021" y="2946360"/>
              <a:ext cx="90720" cy="123120"/>
            </p14:xfrm>
          </p:contentPart>
        </mc:Choice>
        <mc:Fallback>
          <p:pic>
            <p:nvPicPr>
              <p:cNvPr id="734" name="Freihand 733">
                <a:extLst>
                  <a:ext uri="{FF2B5EF4-FFF2-40B4-BE49-F238E27FC236}">
                    <a16:creationId xmlns:a16="http://schemas.microsoft.com/office/drawing/2014/main" id="{EE4CC665-130B-4256-8DD4-82BD0CF4A2A2}"/>
                  </a:ext>
                </a:extLst>
              </p:cNvPr>
              <p:cNvPicPr/>
              <p:nvPr/>
            </p:nvPicPr>
            <p:blipFill>
              <a:blip r:embed="rId1235"/>
              <a:stretch>
                <a:fillRect/>
              </a:stretch>
            </p:blipFill>
            <p:spPr>
              <a:xfrm>
                <a:off x="11277701" y="2942040"/>
                <a:ext cx="99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35" name="Freihand 734">
                <a:extLst>
                  <a:ext uri="{FF2B5EF4-FFF2-40B4-BE49-F238E27FC236}">
                    <a16:creationId xmlns:a16="http://schemas.microsoft.com/office/drawing/2014/main" id="{A203FE62-EBDD-42B1-930A-975E44796690}"/>
                  </a:ext>
                </a:extLst>
              </p14:cNvPr>
              <p14:cNvContentPartPr/>
              <p14:nvPr/>
            </p14:nvContentPartPr>
            <p14:xfrm>
              <a:off x="11443661" y="2835120"/>
              <a:ext cx="124920" cy="154800"/>
            </p14:xfrm>
          </p:contentPart>
        </mc:Choice>
        <mc:Fallback>
          <p:pic>
            <p:nvPicPr>
              <p:cNvPr id="735" name="Freihand 734">
                <a:extLst>
                  <a:ext uri="{FF2B5EF4-FFF2-40B4-BE49-F238E27FC236}">
                    <a16:creationId xmlns:a16="http://schemas.microsoft.com/office/drawing/2014/main" id="{A203FE62-EBDD-42B1-930A-975E44796690}"/>
                  </a:ext>
                </a:extLst>
              </p:cNvPr>
              <p:cNvPicPr/>
              <p:nvPr/>
            </p:nvPicPr>
            <p:blipFill>
              <a:blip r:embed="rId1237"/>
              <a:stretch>
                <a:fillRect/>
              </a:stretch>
            </p:blipFill>
            <p:spPr>
              <a:xfrm>
                <a:off x="11439341" y="2830800"/>
                <a:ext cx="133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36" name="Freihand 735">
                <a:extLst>
                  <a:ext uri="{FF2B5EF4-FFF2-40B4-BE49-F238E27FC236}">
                    <a16:creationId xmlns:a16="http://schemas.microsoft.com/office/drawing/2014/main" id="{7A4D750B-6883-48A5-BD36-928917B66AF4}"/>
                  </a:ext>
                </a:extLst>
              </p14:cNvPr>
              <p14:cNvContentPartPr/>
              <p14:nvPr/>
            </p14:nvContentPartPr>
            <p14:xfrm>
              <a:off x="11617181" y="2776080"/>
              <a:ext cx="96840" cy="196920"/>
            </p14:xfrm>
          </p:contentPart>
        </mc:Choice>
        <mc:Fallback>
          <p:pic>
            <p:nvPicPr>
              <p:cNvPr id="736" name="Freihand 735">
                <a:extLst>
                  <a:ext uri="{FF2B5EF4-FFF2-40B4-BE49-F238E27FC236}">
                    <a16:creationId xmlns:a16="http://schemas.microsoft.com/office/drawing/2014/main" id="{7A4D750B-6883-48A5-BD36-928917B66AF4}"/>
                  </a:ext>
                </a:extLst>
              </p:cNvPr>
              <p:cNvPicPr/>
              <p:nvPr/>
            </p:nvPicPr>
            <p:blipFill>
              <a:blip r:embed="rId1239"/>
              <a:stretch>
                <a:fillRect/>
              </a:stretch>
            </p:blipFill>
            <p:spPr>
              <a:xfrm>
                <a:off x="11612861" y="2771760"/>
                <a:ext cx="105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37" name="Freihand 736">
                <a:extLst>
                  <a:ext uri="{FF2B5EF4-FFF2-40B4-BE49-F238E27FC236}">
                    <a16:creationId xmlns:a16="http://schemas.microsoft.com/office/drawing/2014/main" id="{0D6AAF8F-9905-47EC-9E20-EC4B1123BF1E}"/>
                  </a:ext>
                </a:extLst>
              </p14:cNvPr>
              <p14:cNvContentPartPr/>
              <p14:nvPr/>
            </p14:nvContentPartPr>
            <p14:xfrm>
              <a:off x="11681621" y="2799840"/>
              <a:ext cx="373320" cy="172080"/>
            </p14:xfrm>
          </p:contentPart>
        </mc:Choice>
        <mc:Fallback>
          <p:pic>
            <p:nvPicPr>
              <p:cNvPr id="737" name="Freihand 736">
                <a:extLst>
                  <a:ext uri="{FF2B5EF4-FFF2-40B4-BE49-F238E27FC236}">
                    <a16:creationId xmlns:a16="http://schemas.microsoft.com/office/drawing/2014/main" id="{0D6AAF8F-9905-47EC-9E20-EC4B1123BF1E}"/>
                  </a:ext>
                </a:extLst>
              </p:cNvPr>
              <p:cNvPicPr/>
              <p:nvPr/>
            </p:nvPicPr>
            <p:blipFill>
              <a:blip r:embed="rId1241"/>
              <a:stretch>
                <a:fillRect/>
              </a:stretch>
            </p:blipFill>
            <p:spPr>
              <a:xfrm>
                <a:off x="11677301" y="2795520"/>
                <a:ext cx="381960" cy="180720"/>
              </a:xfrm>
              <a:prstGeom prst="rect">
                <a:avLst/>
              </a:prstGeom>
            </p:spPr>
          </p:pic>
        </mc:Fallback>
      </mc:AlternateContent>
      <p:grpSp>
        <p:nvGrpSpPr>
          <p:cNvPr id="750" name="Gruppieren 749">
            <a:extLst>
              <a:ext uri="{FF2B5EF4-FFF2-40B4-BE49-F238E27FC236}">
                <a16:creationId xmlns:a16="http://schemas.microsoft.com/office/drawing/2014/main" id="{F5E15309-2D5A-4233-AD67-545045FE6722}"/>
              </a:ext>
            </a:extLst>
          </p:cNvPr>
          <p:cNvGrpSpPr/>
          <p:nvPr/>
        </p:nvGrpSpPr>
        <p:grpSpPr>
          <a:xfrm>
            <a:off x="9024821" y="3318960"/>
            <a:ext cx="641520" cy="545040"/>
            <a:chOff x="9024821" y="3318960"/>
            <a:chExt cx="641520" cy="545040"/>
          </a:xfrm>
        </p:grpSpPr>
        <mc:AlternateContent xmlns:mc="http://schemas.openxmlformats.org/markup-compatibility/2006">
          <mc:Choice xmlns:p14="http://schemas.microsoft.com/office/powerpoint/2010/main" Requires="p14">
            <p:contentPart p14:bwMode="auto" r:id="rId1242">
              <p14:nvContentPartPr>
                <p14:cNvPr id="738" name="Freihand 737">
                  <a:extLst>
                    <a:ext uri="{FF2B5EF4-FFF2-40B4-BE49-F238E27FC236}">
                      <a16:creationId xmlns:a16="http://schemas.microsoft.com/office/drawing/2014/main" id="{887872A0-CFD2-4BDB-876E-320A4EDD07A9}"/>
                    </a:ext>
                  </a:extLst>
                </p14:cNvPr>
                <p14:cNvContentPartPr/>
                <p14:nvPr/>
              </p14:nvContentPartPr>
              <p14:xfrm>
                <a:off x="9210941" y="3318960"/>
                <a:ext cx="97200" cy="157680"/>
              </p14:xfrm>
            </p:contentPart>
          </mc:Choice>
          <mc:Fallback>
            <p:pic>
              <p:nvPicPr>
                <p:cNvPr id="738" name="Freihand 737">
                  <a:extLst>
                    <a:ext uri="{FF2B5EF4-FFF2-40B4-BE49-F238E27FC236}">
                      <a16:creationId xmlns:a16="http://schemas.microsoft.com/office/drawing/2014/main" id="{887872A0-CFD2-4BDB-876E-320A4EDD07A9}"/>
                    </a:ext>
                  </a:extLst>
                </p:cNvPr>
                <p:cNvPicPr/>
                <p:nvPr/>
              </p:nvPicPr>
              <p:blipFill>
                <a:blip r:embed="rId1243"/>
                <a:stretch>
                  <a:fillRect/>
                </a:stretch>
              </p:blipFill>
              <p:spPr>
                <a:xfrm>
                  <a:off x="9206621" y="3314640"/>
                  <a:ext cx="105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39" name="Freihand 738">
                  <a:extLst>
                    <a:ext uri="{FF2B5EF4-FFF2-40B4-BE49-F238E27FC236}">
                      <a16:creationId xmlns:a16="http://schemas.microsoft.com/office/drawing/2014/main" id="{8C4260B3-9305-45C7-93E7-E0D5FDF22EB2}"/>
                    </a:ext>
                  </a:extLst>
                </p14:cNvPr>
                <p14:cNvContentPartPr/>
                <p14:nvPr/>
              </p14:nvContentPartPr>
              <p14:xfrm>
                <a:off x="9286541" y="3352080"/>
                <a:ext cx="37800" cy="145440"/>
              </p14:xfrm>
            </p:contentPart>
          </mc:Choice>
          <mc:Fallback>
            <p:pic>
              <p:nvPicPr>
                <p:cNvPr id="739" name="Freihand 738">
                  <a:extLst>
                    <a:ext uri="{FF2B5EF4-FFF2-40B4-BE49-F238E27FC236}">
                      <a16:creationId xmlns:a16="http://schemas.microsoft.com/office/drawing/2014/main" id="{8C4260B3-9305-45C7-93E7-E0D5FDF22EB2}"/>
                    </a:ext>
                  </a:extLst>
                </p:cNvPr>
                <p:cNvPicPr/>
                <p:nvPr/>
              </p:nvPicPr>
              <p:blipFill>
                <a:blip r:embed="rId1245"/>
                <a:stretch>
                  <a:fillRect/>
                </a:stretch>
              </p:blipFill>
              <p:spPr>
                <a:xfrm>
                  <a:off x="9282221" y="3347760"/>
                  <a:ext cx="46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40" name="Freihand 739">
                  <a:extLst>
                    <a:ext uri="{FF2B5EF4-FFF2-40B4-BE49-F238E27FC236}">
                      <a16:creationId xmlns:a16="http://schemas.microsoft.com/office/drawing/2014/main" id="{E860C0EB-A881-4B1D-A90B-C930BEE32BFD}"/>
                    </a:ext>
                  </a:extLst>
                </p14:cNvPr>
                <p14:cNvContentPartPr/>
                <p14:nvPr/>
              </p14:nvContentPartPr>
              <p14:xfrm>
                <a:off x="9228941" y="3382680"/>
                <a:ext cx="302400" cy="144000"/>
              </p14:xfrm>
            </p:contentPart>
          </mc:Choice>
          <mc:Fallback>
            <p:pic>
              <p:nvPicPr>
                <p:cNvPr id="740" name="Freihand 739">
                  <a:extLst>
                    <a:ext uri="{FF2B5EF4-FFF2-40B4-BE49-F238E27FC236}">
                      <a16:creationId xmlns:a16="http://schemas.microsoft.com/office/drawing/2014/main" id="{E860C0EB-A881-4B1D-A90B-C930BEE32BFD}"/>
                    </a:ext>
                  </a:extLst>
                </p:cNvPr>
                <p:cNvPicPr/>
                <p:nvPr/>
              </p:nvPicPr>
              <p:blipFill>
                <a:blip r:embed="rId1247"/>
                <a:stretch>
                  <a:fillRect/>
                </a:stretch>
              </p:blipFill>
              <p:spPr>
                <a:xfrm>
                  <a:off x="9224621" y="3378360"/>
                  <a:ext cx="311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41" name="Freihand 740">
                  <a:extLst>
                    <a:ext uri="{FF2B5EF4-FFF2-40B4-BE49-F238E27FC236}">
                      <a16:creationId xmlns:a16="http://schemas.microsoft.com/office/drawing/2014/main" id="{AA1A7672-1F9F-46A5-9D7A-C1DC89F559C9}"/>
                    </a:ext>
                  </a:extLst>
                </p14:cNvPr>
                <p14:cNvContentPartPr/>
                <p14:nvPr/>
              </p14:nvContentPartPr>
              <p14:xfrm>
                <a:off x="9024821" y="3561600"/>
                <a:ext cx="641520" cy="64080"/>
              </p14:xfrm>
            </p:contentPart>
          </mc:Choice>
          <mc:Fallback>
            <p:pic>
              <p:nvPicPr>
                <p:cNvPr id="741" name="Freihand 740">
                  <a:extLst>
                    <a:ext uri="{FF2B5EF4-FFF2-40B4-BE49-F238E27FC236}">
                      <a16:creationId xmlns:a16="http://schemas.microsoft.com/office/drawing/2014/main" id="{AA1A7672-1F9F-46A5-9D7A-C1DC89F559C9}"/>
                    </a:ext>
                  </a:extLst>
                </p:cNvPr>
                <p:cNvPicPr/>
                <p:nvPr/>
              </p:nvPicPr>
              <p:blipFill>
                <a:blip r:embed="rId1249"/>
                <a:stretch>
                  <a:fillRect/>
                </a:stretch>
              </p:blipFill>
              <p:spPr>
                <a:xfrm>
                  <a:off x="9020501" y="3557280"/>
                  <a:ext cx="650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42" name="Freihand 741">
                  <a:extLst>
                    <a:ext uri="{FF2B5EF4-FFF2-40B4-BE49-F238E27FC236}">
                      <a16:creationId xmlns:a16="http://schemas.microsoft.com/office/drawing/2014/main" id="{8095CB8F-109F-4D5F-9142-56326E3383E9}"/>
                    </a:ext>
                  </a:extLst>
                </p14:cNvPr>
                <p14:cNvContentPartPr/>
                <p14:nvPr/>
              </p14:nvContentPartPr>
              <p14:xfrm>
                <a:off x="9158021" y="3675720"/>
                <a:ext cx="150120" cy="174240"/>
              </p14:xfrm>
            </p:contentPart>
          </mc:Choice>
          <mc:Fallback>
            <p:pic>
              <p:nvPicPr>
                <p:cNvPr id="742" name="Freihand 741">
                  <a:extLst>
                    <a:ext uri="{FF2B5EF4-FFF2-40B4-BE49-F238E27FC236}">
                      <a16:creationId xmlns:a16="http://schemas.microsoft.com/office/drawing/2014/main" id="{8095CB8F-109F-4D5F-9142-56326E3383E9}"/>
                    </a:ext>
                  </a:extLst>
                </p:cNvPr>
                <p:cNvPicPr/>
                <p:nvPr/>
              </p:nvPicPr>
              <p:blipFill>
                <a:blip r:embed="rId1251"/>
                <a:stretch>
                  <a:fillRect/>
                </a:stretch>
              </p:blipFill>
              <p:spPr>
                <a:xfrm>
                  <a:off x="9153701" y="3671400"/>
                  <a:ext cx="158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43" name="Freihand 742">
                  <a:extLst>
                    <a:ext uri="{FF2B5EF4-FFF2-40B4-BE49-F238E27FC236}">
                      <a16:creationId xmlns:a16="http://schemas.microsoft.com/office/drawing/2014/main" id="{817A4DBA-0598-4CDB-B203-305EF5784008}"/>
                    </a:ext>
                  </a:extLst>
                </p14:cNvPr>
                <p14:cNvContentPartPr/>
                <p14:nvPr/>
              </p14:nvContentPartPr>
              <p14:xfrm>
                <a:off x="9236141" y="3673920"/>
                <a:ext cx="96840" cy="183600"/>
              </p14:xfrm>
            </p:contentPart>
          </mc:Choice>
          <mc:Fallback>
            <p:pic>
              <p:nvPicPr>
                <p:cNvPr id="743" name="Freihand 742">
                  <a:extLst>
                    <a:ext uri="{FF2B5EF4-FFF2-40B4-BE49-F238E27FC236}">
                      <a16:creationId xmlns:a16="http://schemas.microsoft.com/office/drawing/2014/main" id="{817A4DBA-0598-4CDB-B203-305EF5784008}"/>
                    </a:ext>
                  </a:extLst>
                </p:cNvPr>
                <p:cNvPicPr/>
                <p:nvPr/>
              </p:nvPicPr>
              <p:blipFill>
                <a:blip r:embed="rId1253"/>
                <a:stretch>
                  <a:fillRect/>
                </a:stretch>
              </p:blipFill>
              <p:spPr>
                <a:xfrm>
                  <a:off x="9231821" y="3669600"/>
                  <a:ext cx="105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44" name="Freihand 743">
                  <a:extLst>
                    <a:ext uri="{FF2B5EF4-FFF2-40B4-BE49-F238E27FC236}">
                      <a16:creationId xmlns:a16="http://schemas.microsoft.com/office/drawing/2014/main" id="{0029C054-716B-4C49-A5B2-935C5E96FABD}"/>
                    </a:ext>
                  </a:extLst>
                </p14:cNvPr>
                <p14:cNvContentPartPr/>
                <p14:nvPr/>
              </p14:nvContentPartPr>
              <p14:xfrm>
                <a:off x="9171701" y="3833040"/>
                <a:ext cx="204120" cy="20520"/>
              </p14:xfrm>
            </p:contentPart>
          </mc:Choice>
          <mc:Fallback>
            <p:pic>
              <p:nvPicPr>
                <p:cNvPr id="744" name="Freihand 743">
                  <a:extLst>
                    <a:ext uri="{FF2B5EF4-FFF2-40B4-BE49-F238E27FC236}">
                      <a16:creationId xmlns:a16="http://schemas.microsoft.com/office/drawing/2014/main" id="{0029C054-716B-4C49-A5B2-935C5E96FABD}"/>
                    </a:ext>
                  </a:extLst>
                </p:cNvPr>
                <p:cNvPicPr/>
                <p:nvPr/>
              </p:nvPicPr>
              <p:blipFill>
                <a:blip r:embed="rId1255"/>
                <a:stretch>
                  <a:fillRect/>
                </a:stretch>
              </p:blipFill>
              <p:spPr>
                <a:xfrm>
                  <a:off x="9167381" y="3828720"/>
                  <a:ext cx="212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45" name="Freihand 744">
                  <a:extLst>
                    <a:ext uri="{FF2B5EF4-FFF2-40B4-BE49-F238E27FC236}">
                      <a16:creationId xmlns:a16="http://schemas.microsoft.com/office/drawing/2014/main" id="{7F2405F8-60DD-45D9-9C28-C1544A18E642}"/>
                    </a:ext>
                  </a:extLst>
                </p14:cNvPr>
                <p14:cNvContentPartPr/>
                <p14:nvPr/>
              </p14:nvContentPartPr>
              <p14:xfrm>
                <a:off x="9434141" y="3716400"/>
                <a:ext cx="157320" cy="147600"/>
              </p14:xfrm>
            </p:contentPart>
          </mc:Choice>
          <mc:Fallback>
            <p:pic>
              <p:nvPicPr>
                <p:cNvPr id="745" name="Freihand 744">
                  <a:extLst>
                    <a:ext uri="{FF2B5EF4-FFF2-40B4-BE49-F238E27FC236}">
                      <a16:creationId xmlns:a16="http://schemas.microsoft.com/office/drawing/2014/main" id="{7F2405F8-60DD-45D9-9C28-C1544A18E642}"/>
                    </a:ext>
                  </a:extLst>
                </p:cNvPr>
                <p:cNvPicPr/>
                <p:nvPr/>
              </p:nvPicPr>
              <p:blipFill>
                <a:blip r:embed="rId1257"/>
                <a:stretch>
                  <a:fillRect/>
                </a:stretch>
              </p:blipFill>
              <p:spPr>
                <a:xfrm>
                  <a:off x="9429821" y="3712080"/>
                  <a:ext cx="165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48" name="Freihand 747">
                  <a:extLst>
                    <a:ext uri="{FF2B5EF4-FFF2-40B4-BE49-F238E27FC236}">
                      <a16:creationId xmlns:a16="http://schemas.microsoft.com/office/drawing/2014/main" id="{CC92D9C4-B945-46AC-96EF-2182CF22B18F}"/>
                    </a:ext>
                  </a:extLst>
                </p14:cNvPr>
                <p14:cNvContentPartPr/>
                <p14:nvPr/>
              </p14:nvContentPartPr>
              <p14:xfrm>
                <a:off x="9399221" y="3341280"/>
                <a:ext cx="105840" cy="96480"/>
              </p14:xfrm>
            </p:contentPart>
          </mc:Choice>
          <mc:Fallback>
            <p:pic>
              <p:nvPicPr>
                <p:cNvPr id="748" name="Freihand 747">
                  <a:extLst>
                    <a:ext uri="{FF2B5EF4-FFF2-40B4-BE49-F238E27FC236}">
                      <a16:creationId xmlns:a16="http://schemas.microsoft.com/office/drawing/2014/main" id="{CC92D9C4-B945-46AC-96EF-2182CF22B18F}"/>
                    </a:ext>
                  </a:extLst>
                </p:cNvPr>
                <p:cNvPicPr/>
                <p:nvPr/>
              </p:nvPicPr>
              <p:blipFill>
                <a:blip r:embed="rId1259"/>
                <a:stretch>
                  <a:fillRect/>
                </a:stretch>
              </p:blipFill>
              <p:spPr>
                <a:xfrm>
                  <a:off x="9394901" y="3336960"/>
                  <a:ext cx="114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49" name="Freihand 748">
                  <a:extLst>
                    <a:ext uri="{FF2B5EF4-FFF2-40B4-BE49-F238E27FC236}">
                      <a16:creationId xmlns:a16="http://schemas.microsoft.com/office/drawing/2014/main" id="{3A33BB42-02FD-4594-8C2D-EE49359D09F2}"/>
                    </a:ext>
                  </a:extLst>
                </p14:cNvPr>
                <p14:cNvContentPartPr/>
                <p14:nvPr/>
              </p14:nvContentPartPr>
              <p14:xfrm>
                <a:off x="9479141" y="3341640"/>
                <a:ext cx="58320" cy="200160"/>
              </p14:xfrm>
            </p:contentPart>
          </mc:Choice>
          <mc:Fallback>
            <p:pic>
              <p:nvPicPr>
                <p:cNvPr id="749" name="Freihand 748">
                  <a:extLst>
                    <a:ext uri="{FF2B5EF4-FFF2-40B4-BE49-F238E27FC236}">
                      <a16:creationId xmlns:a16="http://schemas.microsoft.com/office/drawing/2014/main" id="{3A33BB42-02FD-4594-8C2D-EE49359D09F2}"/>
                    </a:ext>
                  </a:extLst>
                </p:cNvPr>
                <p:cNvPicPr/>
                <p:nvPr/>
              </p:nvPicPr>
              <p:blipFill>
                <a:blip r:embed="rId1261"/>
                <a:stretch>
                  <a:fillRect/>
                </a:stretch>
              </p:blipFill>
              <p:spPr>
                <a:xfrm>
                  <a:off x="9474821" y="3337320"/>
                  <a:ext cx="66960" cy="208800"/>
                </a:xfrm>
                <a:prstGeom prst="rect">
                  <a:avLst/>
                </a:prstGeom>
              </p:spPr>
            </p:pic>
          </mc:Fallback>
        </mc:AlternateContent>
      </p:grpSp>
      <p:grpSp>
        <p:nvGrpSpPr>
          <p:cNvPr id="757" name="Gruppieren 756">
            <a:extLst>
              <a:ext uri="{FF2B5EF4-FFF2-40B4-BE49-F238E27FC236}">
                <a16:creationId xmlns:a16="http://schemas.microsoft.com/office/drawing/2014/main" id="{D181A982-8681-41B6-9CC7-7FB283A512BB}"/>
              </a:ext>
            </a:extLst>
          </p:cNvPr>
          <p:cNvGrpSpPr/>
          <p:nvPr/>
        </p:nvGrpSpPr>
        <p:grpSpPr>
          <a:xfrm>
            <a:off x="10108061" y="3289800"/>
            <a:ext cx="1064160" cy="318600"/>
            <a:chOff x="10108061" y="3289800"/>
            <a:chExt cx="1064160" cy="318600"/>
          </a:xfrm>
        </p:grpSpPr>
        <mc:AlternateContent xmlns:mc="http://schemas.openxmlformats.org/markup-compatibility/2006">
          <mc:Choice xmlns:p14="http://schemas.microsoft.com/office/powerpoint/2010/main" Requires="p14">
            <p:contentPart p14:bwMode="auto" r:id="rId1262">
              <p14:nvContentPartPr>
                <p14:cNvPr id="751" name="Freihand 750">
                  <a:extLst>
                    <a:ext uri="{FF2B5EF4-FFF2-40B4-BE49-F238E27FC236}">
                      <a16:creationId xmlns:a16="http://schemas.microsoft.com/office/drawing/2014/main" id="{9BE1873E-73EE-47BB-82E0-414EBEE1DC20}"/>
                    </a:ext>
                  </a:extLst>
                </p14:cNvPr>
                <p14:cNvContentPartPr/>
                <p14:nvPr/>
              </p14:nvContentPartPr>
              <p14:xfrm>
                <a:off x="10108061" y="3514080"/>
                <a:ext cx="135360" cy="94320"/>
              </p14:xfrm>
            </p:contentPart>
          </mc:Choice>
          <mc:Fallback>
            <p:pic>
              <p:nvPicPr>
                <p:cNvPr id="751" name="Freihand 750">
                  <a:extLst>
                    <a:ext uri="{FF2B5EF4-FFF2-40B4-BE49-F238E27FC236}">
                      <a16:creationId xmlns:a16="http://schemas.microsoft.com/office/drawing/2014/main" id="{9BE1873E-73EE-47BB-82E0-414EBEE1DC20}"/>
                    </a:ext>
                  </a:extLst>
                </p:cNvPr>
                <p:cNvPicPr/>
                <p:nvPr/>
              </p:nvPicPr>
              <p:blipFill>
                <a:blip r:embed="rId1263"/>
                <a:stretch>
                  <a:fillRect/>
                </a:stretch>
              </p:blipFill>
              <p:spPr>
                <a:xfrm>
                  <a:off x="10103741" y="3509760"/>
                  <a:ext cx="144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52" name="Freihand 751">
                  <a:extLst>
                    <a:ext uri="{FF2B5EF4-FFF2-40B4-BE49-F238E27FC236}">
                      <a16:creationId xmlns:a16="http://schemas.microsoft.com/office/drawing/2014/main" id="{6562248B-B405-4854-8F5D-FE2866DDAAA6}"/>
                    </a:ext>
                  </a:extLst>
                </p14:cNvPr>
                <p14:cNvContentPartPr/>
                <p14:nvPr/>
              </p14:nvContentPartPr>
              <p14:xfrm>
                <a:off x="10282661" y="3431280"/>
                <a:ext cx="101880" cy="132480"/>
              </p14:xfrm>
            </p:contentPart>
          </mc:Choice>
          <mc:Fallback>
            <p:pic>
              <p:nvPicPr>
                <p:cNvPr id="752" name="Freihand 751">
                  <a:extLst>
                    <a:ext uri="{FF2B5EF4-FFF2-40B4-BE49-F238E27FC236}">
                      <a16:creationId xmlns:a16="http://schemas.microsoft.com/office/drawing/2014/main" id="{6562248B-B405-4854-8F5D-FE2866DDAAA6}"/>
                    </a:ext>
                  </a:extLst>
                </p:cNvPr>
                <p:cNvPicPr/>
                <p:nvPr/>
              </p:nvPicPr>
              <p:blipFill>
                <a:blip r:embed="rId1265"/>
                <a:stretch>
                  <a:fillRect/>
                </a:stretch>
              </p:blipFill>
              <p:spPr>
                <a:xfrm>
                  <a:off x="10278341" y="3426960"/>
                  <a:ext cx="11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53" name="Freihand 752">
                  <a:extLst>
                    <a:ext uri="{FF2B5EF4-FFF2-40B4-BE49-F238E27FC236}">
                      <a16:creationId xmlns:a16="http://schemas.microsoft.com/office/drawing/2014/main" id="{23CC50FE-D1EC-4CCA-8A38-75797C941F9A}"/>
                    </a:ext>
                  </a:extLst>
                </p14:cNvPr>
                <p14:cNvContentPartPr/>
                <p14:nvPr/>
              </p14:nvContentPartPr>
              <p14:xfrm>
                <a:off x="10464461" y="3391680"/>
                <a:ext cx="36360" cy="161640"/>
              </p14:xfrm>
            </p:contentPart>
          </mc:Choice>
          <mc:Fallback>
            <p:pic>
              <p:nvPicPr>
                <p:cNvPr id="753" name="Freihand 752">
                  <a:extLst>
                    <a:ext uri="{FF2B5EF4-FFF2-40B4-BE49-F238E27FC236}">
                      <a16:creationId xmlns:a16="http://schemas.microsoft.com/office/drawing/2014/main" id="{23CC50FE-D1EC-4CCA-8A38-75797C941F9A}"/>
                    </a:ext>
                  </a:extLst>
                </p:cNvPr>
                <p:cNvPicPr/>
                <p:nvPr/>
              </p:nvPicPr>
              <p:blipFill>
                <a:blip r:embed="rId1267"/>
                <a:stretch>
                  <a:fillRect/>
                </a:stretch>
              </p:blipFill>
              <p:spPr>
                <a:xfrm>
                  <a:off x="10460141" y="3387360"/>
                  <a:ext cx="4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54" name="Freihand 753">
                  <a:extLst>
                    <a:ext uri="{FF2B5EF4-FFF2-40B4-BE49-F238E27FC236}">
                      <a16:creationId xmlns:a16="http://schemas.microsoft.com/office/drawing/2014/main" id="{60EB555E-6B0C-45F1-9EEF-450433184A36}"/>
                    </a:ext>
                  </a:extLst>
                </p14:cNvPr>
                <p14:cNvContentPartPr/>
                <p14:nvPr/>
              </p14:nvContentPartPr>
              <p14:xfrm>
                <a:off x="10527821" y="3445320"/>
                <a:ext cx="173160" cy="93600"/>
              </p14:xfrm>
            </p:contentPart>
          </mc:Choice>
          <mc:Fallback>
            <p:pic>
              <p:nvPicPr>
                <p:cNvPr id="754" name="Freihand 753">
                  <a:extLst>
                    <a:ext uri="{FF2B5EF4-FFF2-40B4-BE49-F238E27FC236}">
                      <a16:creationId xmlns:a16="http://schemas.microsoft.com/office/drawing/2014/main" id="{60EB555E-6B0C-45F1-9EEF-450433184A36}"/>
                    </a:ext>
                  </a:extLst>
                </p:cNvPr>
                <p:cNvPicPr/>
                <p:nvPr/>
              </p:nvPicPr>
              <p:blipFill>
                <a:blip r:embed="rId1269"/>
                <a:stretch>
                  <a:fillRect/>
                </a:stretch>
              </p:blipFill>
              <p:spPr>
                <a:xfrm>
                  <a:off x="10523501" y="3441000"/>
                  <a:ext cx="18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55" name="Freihand 754">
                  <a:extLst>
                    <a:ext uri="{FF2B5EF4-FFF2-40B4-BE49-F238E27FC236}">
                      <a16:creationId xmlns:a16="http://schemas.microsoft.com/office/drawing/2014/main" id="{327740FB-32D9-4BFD-909C-BA8E3B5D81BD}"/>
                    </a:ext>
                  </a:extLst>
                </p14:cNvPr>
                <p14:cNvContentPartPr/>
                <p14:nvPr/>
              </p14:nvContentPartPr>
              <p14:xfrm>
                <a:off x="10734821" y="3334440"/>
                <a:ext cx="6120" cy="10800"/>
              </p14:xfrm>
            </p:contentPart>
          </mc:Choice>
          <mc:Fallback>
            <p:pic>
              <p:nvPicPr>
                <p:cNvPr id="755" name="Freihand 754">
                  <a:extLst>
                    <a:ext uri="{FF2B5EF4-FFF2-40B4-BE49-F238E27FC236}">
                      <a16:creationId xmlns:a16="http://schemas.microsoft.com/office/drawing/2014/main" id="{327740FB-32D9-4BFD-909C-BA8E3B5D81BD}"/>
                    </a:ext>
                  </a:extLst>
                </p:cNvPr>
                <p:cNvPicPr/>
                <p:nvPr/>
              </p:nvPicPr>
              <p:blipFill>
                <a:blip r:embed="rId1271"/>
                <a:stretch>
                  <a:fillRect/>
                </a:stretch>
              </p:blipFill>
              <p:spPr>
                <a:xfrm>
                  <a:off x="10730501" y="3330120"/>
                  <a:ext cx="14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56" name="Freihand 755">
                  <a:extLst>
                    <a:ext uri="{FF2B5EF4-FFF2-40B4-BE49-F238E27FC236}">
                      <a16:creationId xmlns:a16="http://schemas.microsoft.com/office/drawing/2014/main" id="{DE67F5FB-F8AB-48EF-B1B0-9F174F4681FF}"/>
                    </a:ext>
                  </a:extLst>
                </p14:cNvPr>
                <p14:cNvContentPartPr/>
                <p14:nvPr/>
              </p14:nvContentPartPr>
              <p14:xfrm>
                <a:off x="10744181" y="3289800"/>
                <a:ext cx="428040" cy="253080"/>
              </p14:xfrm>
            </p:contentPart>
          </mc:Choice>
          <mc:Fallback>
            <p:pic>
              <p:nvPicPr>
                <p:cNvPr id="756" name="Freihand 755">
                  <a:extLst>
                    <a:ext uri="{FF2B5EF4-FFF2-40B4-BE49-F238E27FC236}">
                      <a16:creationId xmlns:a16="http://schemas.microsoft.com/office/drawing/2014/main" id="{DE67F5FB-F8AB-48EF-B1B0-9F174F4681FF}"/>
                    </a:ext>
                  </a:extLst>
                </p:cNvPr>
                <p:cNvPicPr/>
                <p:nvPr/>
              </p:nvPicPr>
              <p:blipFill>
                <a:blip r:embed="rId1273"/>
                <a:stretch>
                  <a:fillRect/>
                </a:stretch>
              </p:blipFill>
              <p:spPr>
                <a:xfrm>
                  <a:off x="10739861" y="3285480"/>
                  <a:ext cx="436680" cy="2617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5" name="Freihand 54">
                <a:extLst>
                  <a:ext uri="{FF2B5EF4-FFF2-40B4-BE49-F238E27FC236}">
                    <a16:creationId xmlns:a16="http://schemas.microsoft.com/office/drawing/2014/main" id="{ACBD1795-6750-4EB5-B101-3308D6388F0B}"/>
                  </a:ext>
                </a:extLst>
              </p14:cNvPr>
              <p14:cNvContentPartPr/>
              <p14:nvPr/>
            </p14:nvContentPartPr>
            <p14:xfrm>
              <a:off x="9694421" y="445712"/>
              <a:ext cx="173160" cy="11160"/>
            </p14:xfrm>
          </p:contentPart>
        </mc:Choice>
        <mc:Fallback>
          <p:pic>
            <p:nvPicPr>
              <p:cNvPr id="55" name="Freihand 54">
                <a:extLst>
                  <a:ext uri="{FF2B5EF4-FFF2-40B4-BE49-F238E27FC236}">
                    <a16:creationId xmlns:a16="http://schemas.microsoft.com/office/drawing/2014/main" id="{ACBD1795-6750-4EB5-B101-3308D6388F0B}"/>
                  </a:ext>
                </a:extLst>
              </p:cNvPr>
              <p:cNvPicPr/>
              <p:nvPr/>
            </p:nvPicPr>
            <p:blipFill>
              <a:blip r:embed="rId10"/>
              <a:stretch>
                <a:fillRect/>
              </a:stretch>
            </p:blipFill>
            <p:spPr>
              <a:xfrm>
                <a:off x="9690101" y="441392"/>
                <a:ext cx="181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7" name="Freihand 66">
                <a:extLst>
                  <a:ext uri="{FF2B5EF4-FFF2-40B4-BE49-F238E27FC236}">
                    <a16:creationId xmlns:a16="http://schemas.microsoft.com/office/drawing/2014/main" id="{431A224F-F4D0-4FA6-8C93-F3D42327BAB8}"/>
                  </a:ext>
                </a:extLst>
              </p14:cNvPr>
              <p14:cNvContentPartPr/>
              <p14:nvPr/>
            </p14:nvContentPartPr>
            <p14:xfrm>
              <a:off x="9745181" y="991112"/>
              <a:ext cx="166320" cy="12240"/>
            </p14:xfrm>
          </p:contentPart>
        </mc:Choice>
        <mc:Fallback>
          <p:pic>
            <p:nvPicPr>
              <p:cNvPr id="67" name="Freihand 66">
                <a:extLst>
                  <a:ext uri="{FF2B5EF4-FFF2-40B4-BE49-F238E27FC236}">
                    <a16:creationId xmlns:a16="http://schemas.microsoft.com/office/drawing/2014/main" id="{431A224F-F4D0-4FA6-8C93-F3D42327BAB8}"/>
                  </a:ext>
                </a:extLst>
              </p:cNvPr>
              <p:cNvPicPr/>
              <p:nvPr/>
            </p:nvPicPr>
            <p:blipFill>
              <a:blip r:embed="rId12"/>
              <a:stretch>
                <a:fillRect/>
              </a:stretch>
            </p:blipFill>
            <p:spPr>
              <a:xfrm>
                <a:off x="9740861" y="986792"/>
                <a:ext cx="174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1" name="Freihand 90">
                <a:extLst>
                  <a:ext uri="{FF2B5EF4-FFF2-40B4-BE49-F238E27FC236}">
                    <a16:creationId xmlns:a16="http://schemas.microsoft.com/office/drawing/2014/main" id="{F8EB36BB-A9CF-456B-91AC-902D4E8FFA8A}"/>
                  </a:ext>
                </a:extLst>
              </p14:cNvPr>
              <p14:cNvContentPartPr/>
              <p14:nvPr/>
            </p14:nvContentPartPr>
            <p14:xfrm>
              <a:off x="4135661" y="443912"/>
              <a:ext cx="320040" cy="213120"/>
            </p14:xfrm>
          </p:contentPart>
        </mc:Choice>
        <mc:Fallback>
          <p:pic>
            <p:nvPicPr>
              <p:cNvPr id="91" name="Freihand 90">
                <a:extLst>
                  <a:ext uri="{FF2B5EF4-FFF2-40B4-BE49-F238E27FC236}">
                    <a16:creationId xmlns:a16="http://schemas.microsoft.com/office/drawing/2014/main" id="{F8EB36BB-A9CF-456B-91AC-902D4E8FFA8A}"/>
                  </a:ext>
                </a:extLst>
              </p:cNvPr>
              <p:cNvPicPr/>
              <p:nvPr/>
            </p:nvPicPr>
            <p:blipFill>
              <a:blip r:embed="rId14"/>
              <a:stretch>
                <a:fillRect/>
              </a:stretch>
            </p:blipFill>
            <p:spPr>
              <a:xfrm>
                <a:off x="4131341" y="439592"/>
                <a:ext cx="328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1" name="Freihand 150">
                <a:extLst>
                  <a:ext uri="{FF2B5EF4-FFF2-40B4-BE49-F238E27FC236}">
                    <a16:creationId xmlns:a16="http://schemas.microsoft.com/office/drawing/2014/main" id="{E499AA86-DCC8-4CD6-BF14-39153FC04EA0}"/>
                  </a:ext>
                </a:extLst>
              </p14:cNvPr>
              <p14:cNvContentPartPr/>
              <p14:nvPr/>
            </p14:nvContentPartPr>
            <p14:xfrm>
              <a:off x="2486861" y="574592"/>
              <a:ext cx="655920" cy="354600"/>
            </p14:xfrm>
          </p:contentPart>
        </mc:Choice>
        <mc:Fallback>
          <p:pic>
            <p:nvPicPr>
              <p:cNvPr id="151" name="Freihand 150">
                <a:extLst>
                  <a:ext uri="{FF2B5EF4-FFF2-40B4-BE49-F238E27FC236}">
                    <a16:creationId xmlns:a16="http://schemas.microsoft.com/office/drawing/2014/main" id="{E499AA86-DCC8-4CD6-BF14-39153FC04EA0}"/>
                  </a:ext>
                </a:extLst>
              </p:cNvPr>
              <p:cNvPicPr/>
              <p:nvPr/>
            </p:nvPicPr>
            <p:blipFill>
              <a:blip r:embed="rId16"/>
              <a:stretch>
                <a:fillRect/>
              </a:stretch>
            </p:blipFill>
            <p:spPr>
              <a:xfrm>
                <a:off x="2482541" y="570272"/>
                <a:ext cx="6645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3" name="Freihand 152">
                <a:extLst>
                  <a:ext uri="{FF2B5EF4-FFF2-40B4-BE49-F238E27FC236}">
                    <a16:creationId xmlns:a16="http://schemas.microsoft.com/office/drawing/2014/main" id="{0EDF5FDA-B0F7-4733-BA5B-9DE9D63B4611}"/>
                  </a:ext>
                </a:extLst>
              </p14:cNvPr>
              <p14:cNvContentPartPr/>
              <p14:nvPr/>
            </p14:nvContentPartPr>
            <p14:xfrm>
              <a:off x="2794301" y="2430752"/>
              <a:ext cx="54720" cy="64080"/>
            </p14:xfrm>
          </p:contentPart>
        </mc:Choice>
        <mc:Fallback>
          <p:pic>
            <p:nvPicPr>
              <p:cNvPr id="153" name="Freihand 152">
                <a:extLst>
                  <a:ext uri="{FF2B5EF4-FFF2-40B4-BE49-F238E27FC236}">
                    <a16:creationId xmlns:a16="http://schemas.microsoft.com/office/drawing/2014/main" id="{0EDF5FDA-B0F7-4733-BA5B-9DE9D63B4611}"/>
                  </a:ext>
                </a:extLst>
              </p:cNvPr>
              <p:cNvPicPr/>
              <p:nvPr/>
            </p:nvPicPr>
            <p:blipFill>
              <a:blip r:embed="rId18"/>
              <a:stretch>
                <a:fillRect/>
              </a:stretch>
            </p:blipFill>
            <p:spPr>
              <a:xfrm>
                <a:off x="2789981" y="2426432"/>
                <a:ext cx="63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4" name="Freihand 153">
                <a:extLst>
                  <a:ext uri="{FF2B5EF4-FFF2-40B4-BE49-F238E27FC236}">
                    <a16:creationId xmlns:a16="http://schemas.microsoft.com/office/drawing/2014/main" id="{8D47044F-150B-428A-8B69-00448920CF97}"/>
                  </a:ext>
                </a:extLst>
              </p14:cNvPr>
              <p14:cNvContentPartPr/>
              <p14:nvPr/>
            </p14:nvContentPartPr>
            <p14:xfrm>
              <a:off x="4554701" y="3520112"/>
              <a:ext cx="3960" cy="2520"/>
            </p14:xfrm>
          </p:contentPart>
        </mc:Choice>
        <mc:Fallback>
          <p:pic>
            <p:nvPicPr>
              <p:cNvPr id="154" name="Freihand 153">
                <a:extLst>
                  <a:ext uri="{FF2B5EF4-FFF2-40B4-BE49-F238E27FC236}">
                    <a16:creationId xmlns:a16="http://schemas.microsoft.com/office/drawing/2014/main" id="{8D47044F-150B-428A-8B69-00448920CF97}"/>
                  </a:ext>
                </a:extLst>
              </p:cNvPr>
              <p:cNvPicPr/>
              <p:nvPr/>
            </p:nvPicPr>
            <p:blipFill>
              <a:blip r:embed="rId20"/>
              <a:stretch>
                <a:fillRect/>
              </a:stretch>
            </p:blipFill>
            <p:spPr>
              <a:xfrm>
                <a:off x="4550381" y="3515792"/>
                <a:ext cx="12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5" name="Freihand 154">
                <a:extLst>
                  <a:ext uri="{FF2B5EF4-FFF2-40B4-BE49-F238E27FC236}">
                    <a16:creationId xmlns:a16="http://schemas.microsoft.com/office/drawing/2014/main" id="{37422309-AE20-46B5-AB86-FD8E199B4BD9}"/>
                  </a:ext>
                </a:extLst>
              </p14:cNvPr>
              <p14:cNvContentPartPr/>
              <p14:nvPr/>
            </p14:nvContentPartPr>
            <p14:xfrm>
              <a:off x="4539581" y="3442352"/>
              <a:ext cx="253440" cy="427320"/>
            </p14:xfrm>
          </p:contentPart>
        </mc:Choice>
        <mc:Fallback>
          <p:pic>
            <p:nvPicPr>
              <p:cNvPr id="155" name="Freihand 154">
                <a:extLst>
                  <a:ext uri="{FF2B5EF4-FFF2-40B4-BE49-F238E27FC236}">
                    <a16:creationId xmlns:a16="http://schemas.microsoft.com/office/drawing/2014/main" id="{37422309-AE20-46B5-AB86-FD8E199B4BD9}"/>
                  </a:ext>
                </a:extLst>
              </p:cNvPr>
              <p:cNvPicPr/>
              <p:nvPr/>
            </p:nvPicPr>
            <p:blipFill>
              <a:blip r:embed="rId22"/>
              <a:stretch>
                <a:fillRect/>
              </a:stretch>
            </p:blipFill>
            <p:spPr>
              <a:xfrm>
                <a:off x="4535261" y="3438032"/>
                <a:ext cx="262080" cy="435960"/>
              </a:xfrm>
              <a:prstGeom prst="rect">
                <a:avLst/>
              </a:prstGeom>
            </p:spPr>
          </p:pic>
        </mc:Fallback>
      </mc:AlternateContent>
      <p:grpSp>
        <p:nvGrpSpPr>
          <p:cNvPr id="171" name="Gruppieren 170">
            <a:extLst>
              <a:ext uri="{FF2B5EF4-FFF2-40B4-BE49-F238E27FC236}">
                <a16:creationId xmlns:a16="http://schemas.microsoft.com/office/drawing/2014/main" id="{B1A64563-D0CB-45CF-A19D-A516B369DC29}"/>
              </a:ext>
            </a:extLst>
          </p:cNvPr>
          <p:cNvGrpSpPr/>
          <p:nvPr/>
        </p:nvGrpSpPr>
        <p:grpSpPr>
          <a:xfrm>
            <a:off x="384101" y="2371352"/>
            <a:ext cx="672120" cy="324720"/>
            <a:chOff x="384101" y="2371352"/>
            <a:chExt cx="672120" cy="324720"/>
          </a:xfrm>
        </p:grpSpPr>
        <mc:AlternateContent xmlns:mc="http://schemas.openxmlformats.org/markup-compatibility/2006">
          <mc:Choice xmlns:p14="http://schemas.microsoft.com/office/powerpoint/2010/main" Requires="p14">
            <p:contentPart p14:bwMode="auto" r:id="rId23">
              <p14:nvContentPartPr>
                <p14:cNvPr id="161" name="Freihand 160">
                  <a:extLst>
                    <a:ext uri="{FF2B5EF4-FFF2-40B4-BE49-F238E27FC236}">
                      <a16:creationId xmlns:a16="http://schemas.microsoft.com/office/drawing/2014/main" id="{A2A87BB2-D468-44A0-A54C-BDD96256796C}"/>
                    </a:ext>
                  </a:extLst>
                </p14:cNvPr>
                <p14:cNvContentPartPr/>
                <p14:nvPr/>
              </p14:nvContentPartPr>
              <p14:xfrm>
                <a:off x="384101" y="2464952"/>
                <a:ext cx="100800" cy="153000"/>
              </p14:xfrm>
            </p:contentPart>
          </mc:Choice>
          <mc:Fallback>
            <p:pic>
              <p:nvPicPr>
                <p:cNvPr id="161" name="Freihand 160">
                  <a:extLst>
                    <a:ext uri="{FF2B5EF4-FFF2-40B4-BE49-F238E27FC236}">
                      <a16:creationId xmlns:a16="http://schemas.microsoft.com/office/drawing/2014/main" id="{A2A87BB2-D468-44A0-A54C-BDD96256796C}"/>
                    </a:ext>
                  </a:extLst>
                </p:cNvPr>
                <p:cNvPicPr/>
                <p:nvPr/>
              </p:nvPicPr>
              <p:blipFill>
                <a:blip r:embed="rId24"/>
                <a:stretch>
                  <a:fillRect/>
                </a:stretch>
              </p:blipFill>
              <p:spPr>
                <a:xfrm>
                  <a:off x="379781" y="2460632"/>
                  <a:ext cx="10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2" name="Freihand 161">
                  <a:extLst>
                    <a:ext uri="{FF2B5EF4-FFF2-40B4-BE49-F238E27FC236}">
                      <a16:creationId xmlns:a16="http://schemas.microsoft.com/office/drawing/2014/main" id="{4B0438FC-A1A7-4DBD-9598-AC876FDC6B00}"/>
                    </a:ext>
                  </a:extLst>
                </p14:cNvPr>
                <p14:cNvContentPartPr/>
                <p14:nvPr/>
              </p14:nvContentPartPr>
              <p14:xfrm>
                <a:off x="402101" y="2400872"/>
                <a:ext cx="25560" cy="7560"/>
              </p14:xfrm>
            </p:contentPart>
          </mc:Choice>
          <mc:Fallback>
            <p:pic>
              <p:nvPicPr>
                <p:cNvPr id="162" name="Freihand 161">
                  <a:extLst>
                    <a:ext uri="{FF2B5EF4-FFF2-40B4-BE49-F238E27FC236}">
                      <a16:creationId xmlns:a16="http://schemas.microsoft.com/office/drawing/2014/main" id="{4B0438FC-A1A7-4DBD-9598-AC876FDC6B00}"/>
                    </a:ext>
                  </a:extLst>
                </p:cNvPr>
                <p:cNvPicPr/>
                <p:nvPr/>
              </p:nvPicPr>
              <p:blipFill>
                <a:blip r:embed="rId26"/>
                <a:stretch>
                  <a:fillRect/>
                </a:stretch>
              </p:blipFill>
              <p:spPr>
                <a:xfrm>
                  <a:off x="397781" y="2396552"/>
                  <a:ext cx="34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3" name="Freihand 162">
                  <a:extLst>
                    <a:ext uri="{FF2B5EF4-FFF2-40B4-BE49-F238E27FC236}">
                      <a16:creationId xmlns:a16="http://schemas.microsoft.com/office/drawing/2014/main" id="{2C5F055F-4150-4272-B257-6D6C661E8C88}"/>
                    </a:ext>
                  </a:extLst>
                </p14:cNvPr>
                <p14:cNvContentPartPr/>
                <p14:nvPr/>
              </p14:nvContentPartPr>
              <p14:xfrm>
                <a:off x="455381" y="2565032"/>
                <a:ext cx="67320" cy="87480"/>
              </p14:xfrm>
            </p:contentPart>
          </mc:Choice>
          <mc:Fallback>
            <p:pic>
              <p:nvPicPr>
                <p:cNvPr id="163" name="Freihand 162">
                  <a:extLst>
                    <a:ext uri="{FF2B5EF4-FFF2-40B4-BE49-F238E27FC236}">
                      <a16:creationId xmlns:a16="http://schemas.microsoft.com/office/drawing/2014/main" id="{2C5F055F-4150-4272-B257-6D6C661E8C88}"/>
                    </a:ext>
                  </a:extLst>
                </p:cNvPr>
                <p:cNvPicPr/>
                <p:nvPr/>
              </p:nvPicPr>
              <p:blipFill>
                <a:blip r:embed="rId28"/>
                <a:stretch>
                  <a:fillRect/>
                </a:stretch>
              </p:blipFill>
              <p:spPr>
                <a:xfrm>
                  <a:off x="451061" y="2560712"/>
                  <a:ext cx="75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4" name="Freihand 163">
                  <a:extLst>
                    <a:ext uri="{FF2B5EF4-FFF2-40B4-BE49-F238E27FC236}">
                      <a16:creationId xmlns:a16="http://schemas.microsoft.com/office/drawing/2014/main" id="{D2318648-2F1A-407C-AE62-4CE79739132A}"/>
                    </a:ext>
                  </a:extLst>
                </p14:cNvPr>
                <p14:cNvContentPartPr/>
                <p14:nvPr/>
              </p14:nvContentPartPr>
              <p14:xfrm>
                <a:off x="528101" y="2398712"/>
                <a:ext cx="84600" cy="228600"/>
              </p14:xfrm>
            </p:contentPart>
          </mc:Choice>
          <mc:Fallback>
            <p:pic>
              <p:nvPicPr>
                <p:cNvPr id="164" name="Freihand 163">
                  <a:extLst>
                    <a:ext uri="{FF2B5EF4-FFF2-40B4-BE49-F238E27FC236}">
                      <a16:creationId xmlns:a16="http://schemas.microsoft.com/office/drawing/2014/main" id="{D2318648-2F1A-407C-AE62-4CE79739132A}"/>
                    </a:ext>
                  </a:extLst>
                </p:cNvPr>
                <p:cNvPicPr/>
                <p:nvPr/>
              </p:nvPicPr>
              <p:blipFill>
                <a:blip r:embed="rId30"/>
                <a:stretch>
                  <a:fillRect/>
                </a:stretch>
              </p:blipFill>
              <p:spPr>
                <a:xfrm>
                  <a:off x="523781" y="2394392"/>
                  <a:ext cx="93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5" name="Freihand 164">
                  <a:extLst>
                    <a:ext uri="{FF2B5EF4-FFF2-40B4-BE49-F238E27FC236}">
                      <a16:creationId xmlns:a16="http://schemas.microsoft.com/office/drawing/2014/main" id="{1A78FAB3-6DB5-480B-8521-07689693FA30}"/>
                    </a:ext>
                  </a:extLst>
                </p14:cNvPr>
                <p14:cNvContentPartPr/>
                <p14:nvPr/>
              </p14:nvContentPartPr>
              <p14:xfrm>
                <a:off x="619181" y="2429672"/>
                <a:ext cx="101520" cy="141840"/>
              </p14:xfrm>
            </p:contentPart>
          </mc:Choice>
          <mc:Fallback>
            <p:pic>
              <p:nvPicPr>
                <p:cNvPr id="165" name="Freihand 164">
                  <a:extLst>
                    <a:ext uri="{FF2B5EF4-FFF2-40B4-BE49-F238E27FC236}">
                      <a16:creationId xmlns:a16="http://schemas.microsoft.com/office/drawing/2014/main" id="{1A78FAB3-6DB5-480B-8521-07689693FA30}"/>
                    </a:ext>
                  </a:extLst>
                </p:cNvPr>
                <p:cNvPicPr/>
                <p:nvPr/>
              </p:nvPicPr>
              <p:blipFill>
                <a:blip r:embed="rId32"/>
                <a:stretch>
                  <a:fillRect/>
                </a:stretch>
              </p:blipFill>
              <p:spPr>
                <a:xfrm>
                  <a:off x="614861" y="2425352"/>
                  <a:ext cx="110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6" name="Freihand 165">
                  <a:extLst>
                    <a:ext uri="{FF2B5EF4-FFF2-40B4-BE49-F238E27FC236}">
                      <a16:creationId xmlns:a16="http://schemas.microsoft.com/office/drawing/2014/main" id="{BC9025D5-145F-41DC-A8BA-8A315405BACE}"/>
                    </a:ext>
                  </a:extLst>
                </p14:cNvPr>
                <p14:cNvContentPartPr/>
                <p14:nvPr/>
              </p14:nvContentPartPr>
              <p14:xfrm>
                <a:off x="691901" y="2468912"/>
                <a:ext cx="105840" cy="109800"/>
              </p14:xfrm>
            </p:contentPart>
          </mc:Choice>
          <mc:Fallback>
            <p:pic>
              <p:nvPicPr>
                <p:cNvPr id="166" name="Freihand 165">
                  <a:extLst>
                    <a:ext uri="{FF2B5EF4-FFF2-40B4-BE49-F238E27FC236}">
                      <a16:creationId xmlns:a16="http://schemas.microsoft.com/office/drawing/2014/main" id="{BC9025D5-145F-41DC-A8BA-8A315405BACE}"/>
                    </a:ext>
                  </a:extLst>
                </p:cNvPr>
                <p:cNvPicPr/>
                <p:nvPr/>
              </p:nvPicPr>
              <p:blipFill>
                <a:blip r:embed="rId34"/>
                <a:stretch>
                  <a:fillRect/>
                </a:stretch>
              </p:blipFill>
              <p:spPr>
                <a:xfrm>
                  <a:off x="687581" y="2464592"/>
                  <a:ext cx="114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7" name="Freihand 166">
                  <a:extLst>
                    <a:ext uri="{FF2B5EF4-FFF2-40B4-BE49-F238E27FC236}">
                      <a16:creationId xmlns:a16="http://schemas.microsoft.com/office/drawing/2014/main" id="{D92100D1-5D1F-4E52-947E-8FD0B3A3E9DE}"/>
                    </a:ext>
                  </a:extLst>
                </p14:cNvPr>
                <p14:cNvContentPartPr/>
                <p14:nvPr/>
              </p14:nvContentPartPr>
              <p14:xfrm>
                <a:off x="811781" y="2430392"/>
                <a:ext cx="62280" cy="129600"/>
              </p14:xfrm>
            </p:contentPart>
          </mc:Choice>
          <mc:Fallback>
            <p:pic>
              <p:nvPicPr>
                <p:cNvPr id="167" name="Freihand 166">
                  <a:extLst>
                    <a:ext uri="{FF2B5EF4-FFF2-40B4-BE49-F238E27FC236}">
                      <a16:creationId xmlns:a16="http://schemas.microsoft.com/office/drawing/2014/main" id="{D92100D1-5D1F-4E52-947E-8FD0B3A3E9DE}"/>
                    </a:ext>
                  </a:extLst>
                </p:cNvPr>
                <p:cNvPicPr/>
                <p:nvPr/>
              </p:nvPicPr>
              <p:blipFill>
                <a:blip r:embed="rId36"/>
                <a:stretch>
                  <a:fillRect/>
                </a:stretch>
              </p:blipFill>
              <p:spPr>
                <a:xfrm>
                  <a:off x="807461" y="2426072"/>
                  <a:ext cx="70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8" name="Freihand 167">
                  <a:extLst>
                    <a:ext uri="{FF2B5EF4-FFF2-40B4-BE49-F238E27FC236}">
                      <a16:creationId xmlns:a16="http://schemas.microsoft.com/office/drawing/2014/main" id="{D98C709F-FBB7-4AFC-B64D-D73198F3D0E1}"/>
                    </a:ext>
                  </a:extLst>
                </p14:cNvPr>
                <p14:cNvContentPartPr/>
                <p14:nvPr/>
              </p14:nvContentPartPr>
              <p14:xfrm>
                <a:off x="802781" y="2432192"/>
                <a:ext cx="97920" cy="160560"/>
              </p14:xfrm>
            </p:contentPart>
          </mc:Choice>
          <mc:Fallback>
            <p:pic>
              <p:nvPicPr>
                <p:cNvPr id="168" name="Freihand 167">
                  <a:extLst>
                    <a:ext uri="{FF2B5EF4-FFF2-40B4-BE49-F238E27FC236}">
                      <a16:creationId xmlns:a16="http://schemas.microsoft.com/office/drawing/2014/main" id="{D98C709F-FBB7-4AFC-B64D-D73198F3D0E1}"/>
                    </a:ext>
                  </a:extLst>
                </p:cNvPr>
                <p:cNvPicPr/>
                <p:nvPr/>
              </p:nvPicPr>
              <p:blipFill>
                <a:blip r:embed="rId38"/>
                <a:stretch>
                  <a:fillRect/>
                </a:stretch>
              </p:blipFill>
              <p:spPr>
                <a:xfrm>
                  <a:off x="798461" y="2427872"/>
                  <a:ext cx="106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9" name="Freihand 168">
                  <a:extLst>
                    <a:ext uri="{FF2B5EF4-FFF2-40B4-BE49-F238E27FC236}">
                      <a16:creationId xmlns:a16="http://schemas.microsoft.com/office/drawing/2014/main" id="{9B2AD8EA-F598-48E4-BA9C-29D88D8C91C5}"/>
                    </a:ext>
                  </a:extLst>
                </p14:cNvPr>
                <p14:cNvContentPartPr/>
                <p14:nvPr/>
              </p14:nvContentPartPr>
              <p14:xfrm>
                <a:off x="909341" y="2426072"/>
                <a:ext cx="96120" cy="140040"/>
              </p14:xfrm>
            </p:contentPart>
          </mc:Choice>
          <mc:Fallback>
            <p:pic>
              <p:nvPicPr>
                <p:cNvPr id="169" name="Freihand 168">
                  <a:extLst>
                    <a:ext uri="{FF2B5EF4-FFF2-40B4-BE49-F238E27FC236}">
                      <a16:creationId xmlns:a16="http://schemas.microsoft.com/office/drawing/2014/main" id="{9B2AD8EA-F598-48E4-BA9C-29D88D8C91C5}"/>
                    </a:ext>
                  </a:extLst>
                </p:cNvPr>
                <p:cNvPicPr/>
                <p:nvPr/>
              </p:nvPicPr>
              <p:blipFill>
                <a:blip r:embed="rId40"/>
                <a:stretch>
                  <a:fillRect/>
                </a:stretch>
              </p:blipFill>
              <p:spPr>
                <a:xfrm>
                  <a:off x="905021" y="2421752"/>
                  <a:ext cx="104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0" name="Freihand 169">
                  <a:extLst>
                    <a:ext uri="{FF2B5EF4-FFF2-40B4-BE49-F238E27FC236}">
                      <a16:creationId xmlns:a16="http://schemas.microsoft.com/office/drawing/2014/main" id="{9C3E9EFF-F92F-4344-ACE8-6A8396CB92C4}"/>
                    </a:ext>
                  </a:extLst>
                </p14:cNvPr>
                <p14:cNvContentPartPr/>
                <p14:nvPr/>
              </p14:nvContentPartPr>
              <p14:xfrm>
                <a:off x="982421" y="2371352"/>
                <a:ext cx="73800" cy="324720"/>
              </p14:xfrm>
            </p:contentPart>
          </mc:Choice>
          <mc:Fallback>
            <p:pic>
              <p:nvPicPr>
                <p:cNvPr id="170" name="Freihand 169">
                  <a:extLst>
                    <a:ext uri="{FF2B5EF4-FFF2-40B4-BE49-F238E27FC236}">
                      <a16:creationId xmlns:a16="http://schemas.microsoft.com/office/drawing/2014/main" id="{9C3E9EFF-F92F-4344-ACE8-6A8396CB92C4}"/>
                    </a:ext>
                  </a:extLst>
                </p:cNvPr>
                <p:cNvPicPr/>
                <p:nvPr/>
              </p:nvPicPr>
              <p:blipFill>
                <a:blip r:embed="rId42"/>
                <a:stretch>
                  <a:fillRect/>
                </a:stretch>
              </p:blipFill>
              <p:spPr>
                <a:xfrm>
                  <a:off x="978101" y="2367032"/>
                  <a:ext cx="82440" cy="33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36" name="Freihand 335">
                <a:extLst>
                  <a:ext uri="{FF2B5EF4-FFF2-40B4-BE49-F238E27FC236}">
                    <a16:creationId xmlns:a16="http://schemas.microsoft.com/office/drawing/2014/main" id="{667C61AA-F261-4A4F-A2ED-BFB4C9570664}"/>
                  </a:ext>
                </a:extLst>
              </p14:cNvPr>
              <p14:cNvContentPartPr/>
              <p14:nvPr/>
            </p14:nvContentPartPr>
            <p14:xfrm>
              <a:off x="7350461" y="3720632"/>
              <a:ext cx="20880" cy="110160"/>
            </p14:xfrm>
          </p:contentPart>
        </mc:Choice>
        <mc:Fallback>
          <p:pic>
            <p:nvPicPr>
              <p:cNvPr id="336" name="Freihand 335">
                <a:extLst>
                  <a:ext uri="{FF2B5EF4-FFF2-40B4-BE49-F238E27FC236}">
                    <a16:creationId xmlns:a16="http://schemas.microsoft.com/office/drawing/2014/main" id="{667C61AA-F261-4A4F-A2ED-BFB4C9570664}"/>
                  </a:ext>
                </a:extLst>
              </p:cNvPr>
              <p:cNvPicPr/>
              <p:nvPr/>
            </p:nvPicPr>
            <p:blipFill>
              <a:blip r:embed="rId44"/>
              <a:stretch>
                <a:fillRect/>
              </a:stretch>
            </p:blipFill>
            <p:spPr>
              <a:xfrm>
                <a:off x="7346141" y="3716312"/>
                <a:ext cx="29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7" name="Freihand 336">
                <a:extLst>
                  <a:ext uri="{FF2B5EF4-FFF2-40B4-BE49-F238E27FC236}">
                    <a16:creationId xmlns:a16="http://schemas.microsoft.com/office/drawing/2014/main" id="{8F6E1037-5326-4FE4-9268-BE4EA1CC9BC7}"/>
                  </a:ext>
                </a:extLst>
              </p14:cNvPr>
              <p14:cNvContentPartPr/>
              <p14:nvPr/>
            </p14:nvContentPartPr>
            <p14:xfrm>
              <a:off x="7368821" y="3709112"/>
              <a:ext cx="15840" cy="104040"/>
            </p14:xfrm>
          </p:contentPart>
        </mc:Choice>
        <mc:Fallback>
          <p:pic>
            <p:nvPicPr>
              <p:cNvPr id="337" name="Freihand 336">
                <a:extLst>
                  <a:ext uri="{FF2B5EF4-FFF2-40B4-BE49-F238E27FC236}">
                    <a16:creationId xmlns:a16="http://schemas.microsoft.com/office/drawing/2014/main" id="{8F6E1037-5326-4FE4-9268-BE4EA1CC9BC7}"/>
                  </a:ext>
                </a:extLst>
              </p:cNvPr>
              <p:cNvPicPr/>
              <p:nvPr/>
            </p:nvPicPr>
            <p:blipFill>
              <a:blip r:embed="rId46"/>
              <a:stretch>
                <a:fillRect/>
              </a:stretch>
            </p:blipFill>
            <p:spPr>
              <a:xfrm>
                <a:off x="7364501" y="3704792"/>
                <a:ext cx="24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9" name="Freihand 348">
                <a:extLst>
                  <a:ext uri="{FF2B5EF4-FFF2-40B4-BE49-F238E27FC236}">
                    <a16:creationId xmlns:a16="http://schemas.microsoft.com/office/drawing/2014/main" id="{84879605-AEA8-457E-8206-CB543C9E9E1E}"/>
                  </a:ext>
                </a:extLst>
              </p14:cNvPr>
              <p14:cNvContentPartPr/>
              <p14:nvPr/>
            </p14:nvContentPartPr>
            <p14:xfrm>
              <a:off x="5796701" y="2505992"/>
              <a:ext cx="109080" cy="25560"/>
            </p14:xfrm>
          </p:contentPart>
        </mc:Choice>
        <mc:Fallback>
          <p:pic>
            <p:nvPicPr>
              <p:cNvPr id="349" name="Freihand 348">
                <a:extLst>
                  <a:ext uri="{FF2B5EF4-FFF2-40B4-BE49-F238E27FC236}">
                    <a16:creationId xmlns:a16="http://schemas.microsoft.com/office/drawing/2014/main" id="{84879605-AEA8-457E-8206-CB543C9E9E1E}"/>
                  </a:ext>
                </a:extLst>
              </p:cNvPr>
              <p:cNvPicPr/>
              <p:nvPr/>
            </p:nvPicPr>
            <p:blipFill>
              <a:blip r:embed="rId48"/>
              <a:stretch>
                <a:fillRect/>
              </a:stretch>
            </p:blipFill>
            <p:spPr>
              <a:xfrm>
                <a:off x="5792381" y="2501672"/>
                <a:ext cx="117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4" name="Freihand 353">
                <a:extLst>
                  <a:ext uri="{FF2B5EF4-FFF2-40B4-BE49-F238E27FC236}">
                    <a16:creationId xmlns:a16="http://schemas.microsoft.com/office/drawing/2014/main" id="{C21D1589-11E6-4A4C-8C6B-20A54D7FCAFF}"/>
                  </a:ext>
                </a:extLst>
              </p14:cNvPr>
              <p14:cNvContentPartPr/>
              <p14:nvPr/>
            </p14:nvContentPartPr>
            <p14:xfrm>
              <a:off x="7377461" y="2389712"/>
              <a:ext cx="51480" cy="49680"/>
            </p14:xfrm>
          </p:contentPart>
        </mc:Choice>
        <mc:Fallback>
          <p:pic>
            <p:nvPicPr>
              <p:cNvPr id="354" name="Freihand 353">
                <a:extLst>
                  <a:ext uri="{FF2B5EF4-FFF2-40B4-BE49-F238E27FC236}">
                    <a16:creationId xmlns:a16="http://schemas.microsoft.com/office/drawing/2014/main" id="{C21D1589-11E6-4A4C-8C6B-20A54D7FCAFF}"/>
                  </a:ext>
                </a:extLst>
              </p:cNvPr>
              <p:cNvPicPr/>
              <p:nvPr/>
            </p:nvPicPr>
            <p:blipFill>
              <a:blip r:embed="rId50"/>
              <a:stretch>
                <a:fillRect/>
              </a:stretch>
            </p:blipFill>
            <p:spPr>
              <a:xfrm>
                <a:off x="7373141" y="2385392"/>
                <a:ext cx="60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8" name="Freihand 67">
                <a:extLst>
                  <a:ext uri="{FF2B5EF4-FFF2-40B4-BE49-F238E27FC236}">
                    <a16:creationId xmlns:a16="http://schemas.microsoft.com/office/drawing/2014/main" id="{221B832F-3766-4230-A89C-502DAC73A264}"/>
                  </a:ext>
                </a:extLst>
              </p14:cNvPr>
              <p14:cNvContentPartPr/>
              <p14:nvPr/>
            </p14:nvContentPartPr>
            <p14:xfrm>
              <a:off x="4136741" y="3408152"/>
              <a:ext cx="771120" cy="461520"/>
            </p14:xfrm>
          </p:contentPart>
        </mc:Choice>
        <mc:Fallback>
          <p:pic>
            <p:nvPicPr>
              <p:cNvPr id="68" name="Freihand 67">
                <a:extLst>
                  <a:ext uri="{FF2B5EF4-FFF2-40B4-BE49-F238E27FC236}">
                    <a16:creationId xmlns:a16="http://schemas.microsoft.com/office/drawing/2014/main" id="{221B832F-3766-4230-A89C-502DAC73A264}"/>
                  </a:ext>
                </a:extLst>
              </p:cNvPr>
              <p:cNvPicPr/>
              <p:nvPr/>
            </p:nvPicPr>
            <p:blipFill>
              <a:blip r:embed="rId52"/>
              <a:stretch>
                <a:fillRect/>
              </a:stretch>
            </p:blipFill>
            <p:spPr>
              <a:xfrm>
                <a:off x="4132421" y="3403832"/>
                <a:ext cx="7797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2" name="Freihand 71">
                <a:extLst>
                  <a:ext uri="{FF2B5EF4-FFF2-40B4-BE49-F238E27FC236}">
                    <a16:creationId xmlns:a16="http://schemas.microsoft.com/office/drawing/2014/main" id="{28FBEE92-6C32-4F8D-A1C9-29613FDDF725}"/>
                  </a:ext>
                </a:extLst>
              </p14:cNvPr>
              <p14:cNvContentPartPr/>
              <p14:nvPr/>
            </p14:nvContentPartPr>
            <p14:xfrm>
              <a:off x="3838301" y="388112"/>
              <a:ext cx="118080" cy="118800"/>
            </p14:xfrm>
          </p:contentPart>
        </mc:Choice>
        <mc:Fallback>
          <p:pic>
            <p:nvPicPr>
              <p:cNvPr id="72" name="Freihand 71">
                <a:extLst>
                  <a:ext uri="{FF2B5EF4-FFF2-40B4-BE49-F238E27FC236}">
                    <a16:creationId xmlns:a16="http://schemas.microsoft.com/office/drawing/2014/main" id="{28FBEE92-6C32-4F8D-A1C9-29613FDDF725}"/>
                  </a:ext>
                </a:extLst>
              </p:cNvPr>
              <p:cNvPicPr/>
              <p:nvPr/>
            </p:nvPicPr>
            <p:blipFill>
              <a:blip r:embed="rId54"/>
              <a:stretch>
                <a:fillRect/>
              </a:stretch>
            </p:blipFill>
            <p:spPr>
              <a:xfrm>
                <a:off x="3833981" y="383792"/>
                <a:ext cx="126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3" name="Freihand 72">
                <a:extLst>
                  <a:ext uri="{FF2B5EF4-FFF2-40B4-BE49-F238E27FC236}">
                    <a16:creationId xmlns:a16="http://schemas.microsoft.com/office/drawing/2014/main" id="{08BEFF0B-CB54-41C9-A8BD-E3C61DFC1BC1}"/>
                  </a:ext>
                </a:extLst>
              </p14:cNvPr>
              <p14:cNvContentPartPr/>
              <p14:nvPr/>
            </p14:nvContentPartPr>
            <p14:xfrm>
              <a:off x="3981941" y="365432"/>
              <a:ext cx="87480" cy="150480"/>
            </p14:xfrm>
          </p:contentPart>
        </mc:Choice>
        <mc:Fallback>
          <p:pic>
            <p:nvPicPr>
              <p:cNvPr id="73" name="Freihand 72">
                <a:extLst>
                  <a:ext uri="{FF2B5EF4-FFF2-40B4-BE49-F238E27FC236}">
                    <a16:creationId xmlns:a16="http://schemas.microsoft.com/office/drawing/2014/main" id="{08BEFF0B-CB54-41C9-A8BD-E3C61DFC1BC1}"/>
                  </a:ext>
                </a:extLst>
              </p:cNvPr>
              <p:cNvPicPr/>
              <p:nvPr/>
            </p:nvPicPr>
            <p:blipFill>
              <a:blip r:embed="rId56"/>
              <a:stretch>
                <a:fillRect/>
              </a:stretch>
            </p:blipFill>
            <p:spPr>
              <a:xfrm>
                <a:off x="3977621" y="361112"/>
                <a:ext cx="96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4" name="Freihand 73">
                <a:extLst>
                  <a:ext uri="{FF2B5EF4-FFF2-40B4-BE49-F238E27FC236}">
                    <a16:creationId xmlns:a16="http://schemas.microsoft.com/office/drawing/2014/main" id="{EDFFB59F-B0C0-4C1C-9C64-FABF2653B964}"/>
                  </a:ext>
                </a:extLst>
              </p14:cNvPr>
              <p14:cNvContentPartPr/>
              <p14:nvPr/>
            </p14:nvContentPartPr>
            <p14:xfrm>
              <a:off x="4091381" y="425552"/>
              <a:ext cx="52920" cy="9720"/>
            </p14:xfrm>
          </p:contentPart>
        </mc:Choice>
        <mc:Fallback>
          <p:pic>
            <p:nvPicPr>
              <p:cNvPr id="74" name="Freihand 73">
                <a:extLst>
                  <a:ext uri="{FF2B5EF4-FFF2-40B4-BE49-F238E27FC236}">
                    <a16:creationId xmlns:a16="http://schemas.microsoft.com/office/drawing/2014/main" id="{EDFFB59F-B0C0-4C1C-9C64-FABF2653B964}"/>
                  </a:ext>
                </a:extLst>
              </p:cNvPr>
              <p:cNvPicPr/>
              <p:nvPr/>
            </p:nvPicPr>
            <p:blipFill>
              <a:blip r:embed="rId58"/>
              <a:stretch>
                <a:fillRect/>
              </a:stretch>
            </p:blipFill>
            <p:spPr>
              <a:xfrm>
                <a:off x="4087061" y="421232"/>
                <a:ext cx="61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5" name="Freihand 74">
                <a:extLst>
                  <a:ext uri="{FF2B5EF4-FFF2-40B4-BE49-F238E27FC236}">
                    <a16:creationId xmlns:a16="http://schemas.microsoft.com/office/drawing/2014/main" id="{B4C13520-D86A-4BB6-9457-F8F31A5F7D67}"/>
                  </a:ext>
                </a:extLst>
              </p14:cNvPr>
              <p14:cNvContentPartPr/>
              <p14:nvPr/>
            </p14:nvContentPartPr>
            <p14:xfrm>
              <a:off x="4195781" y="376592"/>
              <a:ext cx="11880" cy="86400"/>
            </p14:xfrm>
          </p:contentPart>
        </mc:Choice>
        <mc:Fallback>
          <p:pic>
            <p:nvPicPr>
              <p:cNvPr id="75" name="Freihand 74">
                <a:extLst>
                  <a:ext uri="{FF2B5EF4-FFF2-40B4-BE49-F238E27FC236}">
                    <a16:creationId xmlns:a16="http://schemas.microsoft.com/office/drawing/2014/main" id="{B4C13520-D86A-4BB6-9457-F8F31A5F7D67}"/>
                  </a:ext>
                </a:extLst>
              </p:cNvPr>
              <p:cNvPicPr/>
              <p:nvPr/>
            </p:nvPicPr>
            <p:blipFill>
              <a:blip r:embed="rId60"/>
              <a:stretch>
                <a:fillRect/>
              </a:stretch>
            </p:blipFill>
            <p:spPr>
              <a:xfrm>
                <a:off x="4191461" y="372272"/>
                <a:ext cx="20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6" name="Freihand 75">
                <a:extLst>
                  <a:ext uri="{FF2B5EF4-FFF2-40B4-BE49-F238E27FC236}">
                    <a16:creationId xmlns:a16="http://schemas.microsoft.com/office/drawing/2014/main" id="{94CFFF17-C1D5-428D-A985-F14A67BEF94C}"/>
                  </a:ext>
                </a:extLst>
              </p14:cNvPr>
              <p14:cNvContentPartPr/>
              <p14:nvPr/>
            </p14:nvContentPartPr>
            <p14:xfrm>
              <a:off x="4135661" y="347792"/>
              <a:ext cx="104040" cy="130680"/>
            </p14:xfrm>
          </p:contentPart>
        </mc:Choice>
        <mc:Fallback>
          <p:pic>
            <p:nvPicPr>
              <p:cNvPr id="76" name="Freihand 75">
                <a:extLst>
                  <a:ext uri="{FF2B5EF4-FFF2-40B4-BE49-F238E27FC236}">
                    <a16:creationId xmlns:a16="http://schemas.microsoft.com/office/drawing/2014/main" id="{94CFFF17-C1D5-428D-A985-F14A67BEF94C}"/>
                  </a:ext>
                </a:extLst>
              </p:cNvPr>
              <p:cNvPicPr/>
              <p:nvPr/>
            </p:nvPicPr>
            <p:blipFill>
              <a:blip r:embed="rId62"/>
              <a:stretch>
                <a:fillRect/>
              </a:stretch>
            </p:blipFill>
            <p:spPr>
              <a:xfrm>
                <a:off x="4131341" y="343472"/>
                <a:ext cx="112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7" name="Freihand 76">
                <a:extLst>
                  <a:ext uri="{FF2B5EF4-FFF2-40B4-BE49-F238E27FC236}">
                    <a16:creationId xmlns:a16="http://schemas.microsoft.com/office/drawing/2014/main" id="{9521A91E-3509-4EC3-82B2-A68C9FB72934}"/>
                  </a:ext>
                </a:extLst>
              </p14:cNvPr>
              <p14:cNvContentPartPr/>
              <p14:nvPr/>
            </p14:nvContentPartPr>
            <p14:xfrm>
              <a:off x="4235021" y="412232"/>
              <a:ext cx="79560" cy="39960"/>
            </p14:xfrm>
          </p:contentPart>
        </mc:Choice>
        <mc:Fallback>
          <p:pic>
            <p:nvPicPr>
              <p:cNvPr id="77" name="Freihand 76">
                <a:extLst>
                  <a:ext uri="{FF2B5EF4-FFF2-40B4-BE49-F238E27FC236}">
                    <a16:creationId xmlns:a16="http://schemas.microsoft.com/office/drawing/2014/main" id="{9521A91E-3509-4EC3-82B2-A68C9FB72934}"/>
                  </a:ext>
                </a:extLst>
              </p:cNvPr>
              <p:cNvPicPr/>
              <p:nvPr/>
            </p:nvPicPr>
            <p:blipFill>
              <a:blip r:embed="rId64"/>
              <a:stretch>
                <a:fillRect/>
              </a:stretch>
            </p:blipFill>
            <p:spPr>
              <a:xfrm>
                <a:off x="4230701" y="407912"/>
                <a:ext cx="88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8" name="Freihand 77">
                <a:extLst>
                  <a:ext uri="{FF2B5EF4-FFF2-40B4-BE49-F238E27FC236}">
                    <a16:creationId xmlns:a16="http://schemas.microsoft.com/office/drawing/2014/main" id="{087724C3-E75A-41C8-9683-E628AC0D3E23}"/>
                  </a:ext>
                </a:extLst>
              </p14:cNvPr>
              <p14:cNvContentPartPr/>
              <p14:nvPr/>
            </p14:nvContentPartPr>
            <p14:xfrm>
              <a:off x="4341221" y="370472"/>
              <a:ext cx="100800" cy="67320"/>
            </p14:xfrm>
          </p:contentPart>
        </mc:Choice>
        <mc:Fallback>
          <p:pic>
            <p:nvPicPr>
              <p:cNvPr id="78" name="Freihand 77">
                <a:extLst>
                  <a:ext uri="{FF2B5EF4-FFF2-40B4-BE49-F238E27FC236}">
                    <a16:creationId xmlns:a16="http://schemas.microsoft.com/office/drawing/2014/main" id="{087724C3-E75A-41C8-9683-E628AC0D3E23}"/>
                  </a:ext>
                </a:extLst>
              </p:cNvPr>
              <p:cNvPicPr/>
              <p:nvPr/>
            </p:nvPicPr>
            <p:blipFill>
              <a:blip r:embed="rId66"/>
              <a:stretch>
                <a:fillRect/>
              </a:stretch>
            </p:blipFill>
            <p:spPr>
              <a:xfrm>
                <a:off x="4336901" y="366152"/>
                <a:ext cx="109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9" name="Freihand 78">
                <a:extLst>
                  <a:ext uri="{FF2B5EF4-FFF2-40B4-BE49-F238E27FC236}">
                    <a16:creationId xmlns:a16="http://schemas.microsoft.com/office/drawing/2014/main" id="{49C19C0C-9764-4571-99D3-FD001621814A}"/>
                  </a:ext>
                </a:extLst>
              </p14:cNvPr>
              <p14:cNvContentPartPr/>
              <p14:nvPr/>
            </p14:nvContentPartPr>
            <p14:xfrm>
              <a:off x="4250861" y="509792"/>
              <a:ext cx="124560" cy="138960"/>
            </p14:xfrm>
          </p:contentPart>
        </mc:Choice>
        <mc:Fallback>
          <p:pic>
            <p:nvPicPr>
              <p:cNvPr id="79" name="Freihand 78">
                <a:extLst>
                  <a:ext uri="{FF2B5EF4-FFF2-40B4-BE49-F238E27FC236}">
                    <a16:creationId xmlns:a16="http://schemas.microsoft.com/office/drawing/2014/main" id="{49C19C0C-9764-4571-99D3-FD001621814A}"/>
                  </a:ext>
                </a:extLst>
              </p:cNvPr>
              <p:cNvPicPr/>
              <p:nvPr/>
            </p:nvPicPr>
            <p:blipFill>
              <a:blip r:embed="rId68"/>
              <a:stretch>
                <a:fillRect/>
              </a:stretch>
            </p:blipFill>
            <p:spPr>
              <a:xfrm>
                <a:off x="4246541" y="505472"/>
                <a:ext cx="133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0" name="Freihand 79">
                <a:extLst>
                  <a:ext uri="{FF2B5EF4-FFF2-40B4-BE49-F238E27FC236}">
                    <a16:creationId xmlns:a16="http://schemas.microsoft.com/office/drawing/2014/main" id="{5C54A850-181C-417F-BE9E-B83C17F074E9}"/>
                  </a:ext>
                </a:extLst>
              </p14:cNvPr>
              <p14:cNvContentPartPr/>
              <p14:nvPr/>
            </p14:nvContentPartPr>
            <p14:xfrm>
              <a:off x="4160861" y="651272"/>
              <a:ext cx="250560" cy="33480"/>
            </p14:xfrm>
          </p:contentPart>
        </mc:Choice>
        <mc:Fallback>
          <p:pic>
            <p:nvPicPr>
              <p:cNvPr id="80" name="Freihand 79">
                <a:extLst>
                  <a:ext uri="{FF2B5EF4-FFF2-40B4-BE49-F238E27FC236}">
                    <a16:creationId xmlns:a16="http://schemas.microsoft.com/office/drawing/2014/main" id="{5C54A850-181C-417F-BE9E-B83C17F074E9}"/>
                  </a:ext>
                </a:extLst>
              </p:cNvPr>
              <p:cNvPicPr/>
              <p:nvPr/>
            </p:nvPicPr>
            <p:blipFill>
              <a:blip r:embed="rId70"/>
              <a:stretch>
                <a:fillRect/>
              </a:stretch>
            </p:blipFill>
            <p:spPr>
              <a:xfrm>
                <a:off x="4156541" y="646952"/>
                <a:ext cx="259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1" name="Freihand 80">
                <a:extLst>
                  <a:ext uri="{FF2B5EF4-FFF2-40B4-BE49-F238E27FC236}">
                    <a16:creationId xmlns:a16="http://schemas.microsoft.com/office/drawing/2014/main" id="{0CAE8631-C901-464F-9C76-F1EA7BCF3F36}"/>
                  </a:ext>
                </a:extLst>
              </p14:cNvPr>
              <p14:cNvContentPartPr/>
              <p14:nvPr/>
            </p14:nvContentPartPr>
            <p14:xfrm>
              <a:off x="4260581" y="716072"/>
              <a:ext cx="13320" cy="138600"/>
            </p14:xfrm>
          </p:contentPart>
        </mc:Choice>
        <mc:Fallback>
          <p:pic>
            <p:nvPicPr>
              <p:cNvPr id="81" name="Freihand 80">
                <a:extLst>
                  <a:ext uri="{FF2B5EF4-FFF2-40B4-BE49-F238E27FC236}">
                    <a16:creationId xmlns:a16="http://schemas.microsoft.com/office/drawing/2014/main" id="{0CAE8631-C901-464F-9C76-F1EA7BCF3F36}"/>
                  </a:ext>
                </a:extLst>
              </p:cNvPr>
              <p:cNvPicPr/>
              <p:nvPr/>
            </p:nvPicPr>
            <p:blipFill>
              <a:blip r:embed="rId72"/>
              <a:stretch>
                <a:fillRect/>
              </a:stretch>
            </p:blipFill>
            <p:spPr>
              <a:xfrm>
                <a:off x="4256261" y="711752"/>
                <a:ext cx="21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 name="Freihand 81">
                <a:extLst>
                  <a:ext uri="{FF2B5EF4-FFF2-40B4-BE49-F238E27FC236}">
                    <a16:creationId xmlns:a16="http://schemas.microsoft.com/office/drawing/2014/main" id="{D8BFB391-879D-4A5F-8790-A7FE3E6E958D}"/>
                  </a:ext>
                </a:extLst>
              </p14:cNvPr>
              <p14:cNvContentPartPr/>
              <p14:nvPr/>
            </p14:nvContentPartPr>
            <p14:xfrm>
              <a:off x="4191821" y="699512"/>
              <a:ext cx="167040" cy="62280"/>
            </p14:xfrm>
          </p:contentPart>
        </mc:Choice>
        <mc:Fallback>
          <p:pic>
            <p:nvPicPr>
              <p:cNvPr id="82" name="Freihand 81">
                <a:extLst>
                  <a:ext uri="{FF2B5EF4-FFF2-40B4-BE49-F238E27FC236}">
                    <a16:creationId xmlns:a16="http://schemas.microsoft.com/office/drawing/2014/main" id="{D8BFB391-879D-4A5F-8790-A7FE3E6E958D}"/>
                  </a:ext>
                </a:extLst>
              </p:cNvPr>
              <p:cNvPicPr/>
              <p:nvPr/>
            </p:nvPicPr>
            <p:blipFill>
              <a:blip r:embed="rId74"/>
              <a:stretch>
                <a:fillRect/>
              </a:stretch>
            </p:blipFill>
            <p:spPr>
              <a:xfrm>
                <a:off x="4187501" y="695192"/>
                <a:ext cx="175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3" name="Freihand 82">
                <a:extLst>
                  <a:ext uri="{FF2B5EF4-FFF2-40B4-BE49-F238E27FC236}">
                    <a16:creationId xmlns:a16="http://schemas.microsoft.com/office/drawing/2014/main" id="{1096E2CA-3B9A-44B2-898D-5F39823245A4}"/>
                  </a:ext>
                </a:extLst>
              </p14:cNvPr>
              <p14:cNvContentPartPr/>
              <p14:nvPr/>
            </p14:nvContentPartPr>
            <p14:xfrm>
              <a:off x="4449581" y="636152"/>
              <a:ext cx="124920" cy="51480"/>
            </p14:xfrm>
          </p:contentPart>
        </mc:Choice>
        <mc:Fallback>
          <p:pic>
            <p:nvPicPr>
              <p:cNvPr id="83" name="Freihand 82">
                <a:extLst>
                  <a:ext uri="{FF2B5EF4-FFF2-40B4-BE49-F238E27FC236}">
                    <a16:creationId xmlns:a16="http://schemas.microsoft.com/office/drawing/2014/main" id="{1096E2CA-3B9A-44B2-898D-5F39823245A4}"/>
                  </a:ext>
                </a:extLst>
              </p:cNvPr>
              <p:cNvPicPr/>
              <p:nvPr/>
            </p:nvPicPr>
            <p:blipFill>
              <a:blip r:embed="rId76"/>
              <a:stretch>
                <a:fillRect/>
              </a:stretch>
            </p:blipFill>
            <p:spPr>
              <a:xfrm>
                <a:off x="4445261" y="631832"/>
                <a:ext cx="133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4" name="Freihand 83">
                <a:extLst>
                  <a:ext uri="{FF2B5EF4-FFF2-40B4-BE49-F238E27FC236}">
                    <a16:creationId xmlns:a16="http://schemas.microsoft.com/office/drawing/2014/main" id="{7D697783-D6B5-4FC6-A28D-73B92B7DB7F6}"/>
                  </a:ext>
                </a:extLst>
              </p14:cNvPr>
              <p14:cNvContentPartPr/>
              <p14:nvPr/>
            </p14:nvContentPartPr>
            <p14:xfrm>
              <a:off x="4630301" y="553352"/>
              <a:ext cx="121320" cy="141480"/>
            </p14:xfrm>
          </p:contentPart>
        </mc:Choice>
        <mc:Fallback>
          <p:pic>
            <p:nvPicPr>
              <p:cNvPr id="84" name="Freihand 83">
                <a:extLst>
                  <a:ext uri="{FF2B5EF4-FFF2-40B4-BE49-F238E27FC236}">
                    <a16:creationId xmlns:a16="http://schemas.microsoft.com/office/drawing/2014/main" id="{7D697783-D6B5-4FC6-A28D-73B92B7DB7F6}"/>
                  </a:ext>
                </a:extLst>
              </p:cNvPr>
              <p:cNvPicPr/>
              <p:nvPr/>
            </p:nvPicPr>
            <p:blipFill>
              <a:blip r:embed="rId78"/>
              <a:stretch>
                <a:fillRect/>
              </a:stretch>
            </p:blipFill>
            <p:spPr>
              <a:xfrm>
                <a:off x="4625981" y="549032"/>
                <a:ext cx="129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5" name="Freihand 84">
                <a:extLst>
                  <a:ext uri="{FF2B5EF4-FFF2-40B4-BE49-F238E27FC236}">
                    <a16:creationId xmlns:a16="http://schemas.microsoft.com/office/drawing/2014/main" id="{21952BAB-4C14-4893-831A-B1DBA9CE41A2}"/>
                  </a:ext>
                </a:extLst>
              </p14:cNvPr>
              <p14:cNvContentPartPr/>
              <p14:nvPr/>
            </p14:nvContentPartPr>
            <p14:xfrm>
              <a:off x="4762061" y="544352"/>
              <a:ext cx="46080" cy="138240"/>
            </p14:xfrm>
          </p:contentPart>
        </mc:Choice>
        <mc:Fallback>
          <p:pic>
            <p:nvPicPr>
              <p:cNvPr id="85" name="Freihand 84">
                <a:extLst>
                  <a:ext uri="{FF2B5EF4-FFF2-40B4-BE49-F238E27FC236}">
                    <a16:creationId xmlns:a16="http://schemas.microsoft.com/office/drawing/2014/main" id="{21952BAB-4C14-4893-831A-B1DBA9CE41A2}"/>
                  </a:ext>
                </a:extLst>
              </p:cNvPr>
              <p:cNvPicPr/>
              <p:nvPr/>
            </p:nvPicPr>
            <p:blipFill>
              <a:blip r:embed="rId80"/>
              <a:stretch>
                <a:fillRect/>
              </a:stretch>
            </p:blipFill>
            <p:spPr>
              <a:xfrm>
                <a:off x="4757741" y="540032"/>
                <a:ext cx="54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6" name="Freihand 85">
                <a:extLst>
                  <a:ext uri="{FF2B5EF4-FFF2-40B4-BE49-F238E27FC236}">
                    <a16:creationId xmlns:a16="http://schemas.microsoft.com/office/drawing/2014/main" id="{5E3DABC8-70AB-4199-87B0-4780EE835BD7}"/>
                  </a:ext>
                </a:extLst>
              </p14:cNvPr>
              <p14:cNvContentPartPr/>
              <p14:nvPr/>
            </p14:nvContentPartPr>
            <p14:xfrm>
              <a:off x="4830101" y="579272"/>
              <a:ext cx="73080" cy="124920"/>
            </p14:xfrm>
          </p:contentPart>
        </mc:Choice>
        <mc:Fallback>
          <p:pic>
            <p:nvPicPr>
              <p:cNvPr id="86" name="Freihand 85">
                <a:extLst>
                  <a:ext uri="{FF2B5EF4-FFF2-40B4-BE49-F238E27FC236}">
                    <a16:creationId xmlns:a16="http://schemas.microsoft.com/office/drawing/2014/main" id="{5E3DABC8-70AB-4199-87B0-4780EE835BD7}"/>
                  </a:ext>
                </a:extLst>
              </p:cNvPr>
              <p:cNvPicPr/>
              <p:nvPr/>
            </p:nvPicPr>
            <p:blipFill>
              <a:blip r:embed="rId82"/>
              <a:stretch>
                <a:fillRect/>
              </a:stretch>
            </p:blipFill>
            <p:spPr>
              <a:xfrm>
                <a:off x="4825781" y="574952"/>
                <a:ext cx="81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7" name="Freihand 86">
                <a:extLst>
                  <a:ext uri="{FF2B5EF4-FFF2-40B4-BE49-F238E27FC236}">
                    <a16:creationId xmlns:a16="http://schemas.microsoft.com/office/drawing/2014/main" id="{0371E969-1BAC-41D0-8120-A191011BF02E}"/>
                  </a:ext>
                </a:extLst>
              </p14:cNvPr>
              <p14:cNvContentPartPr/>
              <p14:nvPr/>
            </p14:nvContentPartPr>
            <p14:xfrm>
              <a:off x="4934141" y="649472"/>
              <a:ext cx="16560" cy="59760"/>
            </p14:xfrm>
          </p:contentPart>
        </mc:Choice>
        <mc:Fallback>
          <p:pic>
            <p:nvPicPr>
              <p:cNvPr id="87" name="Freihand 86">
                <a:extLst>
                  <a:ext uri="{FF2B5EF4-FFF2-40B4-BE49-F238E27FC236}">
                    <a16:creationId xmlns:a16="http://schemas.microsoft.com/office/drawing/2014/main" id="{0371E969-1BAC-41D0-8120-A191011BF02E}"/>
                  </a:ext>
                </a:extLst>
              </p:cNvPr>
              <p:cNvPicPr/>
              <p:nvPr/>
            </p:nvPicPr>
            <p:blipFill>
              <a:blip r:embed="rId84"/>
              <a:stretch>
                <a:fillRect/>
              </a:stretch>
            </p:blipFill>
            <p:spPr>
              <a:xfrm>
                <a:off x="4929821" y="645152"/>
                <a:ext cx="25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8" name="Freihand 87">
                <a:extLst>
                  <a:ext uri="{FF2B5EF4-FFF2-40B4-BE49-F238E27FC236}">
                    <a16:creationId xmlns:a16="http://schemas.microsoft.com/office/drawing/2014/main" id="{4FDFD7B1-F1AD-4DC0-ADB6-2D703E8CED26}"/>
                  </a:ext>
                </a:extLst>
              </p14:cNvPr>
              <p14:cNvContentPartPr/>
              <p14:nvPr/>
            </p14:nvContentPartPr>
            <p14:xfrm>
              <a:off x="4992821" y="513392"/>
              <a:ext cx="20880" cy="138600"/>
            </p14:xfrm>
          </p:contentPart>
        </mc:Choice>
        <mc:Fallback>
          <p:pic>
            <p:nvPicPr>
              <p:cNvPr id="88" name="Freihand 87">
                <a:extLst>
                  <a:ext uri="{FF2B5EF4-FFF2-40B4-BE49-F238E27FC236}">
                    <a16:creationId xmlns:a16="http://schemas.microsoft.com/office/drawing/2014/main" id="{4FDFD7B1-F1AD-4DC0-ADB6-2D703E8CED26}"/>
                  </a:ext>
                </a:extLst>
              </p:cNvPr>
              <p:cNvPicPr/>
              <p:nvPr/>
            </p:nvPicPr>
            <p:blipFill>
              <a:blip r:embed="rId86"/>
              <a:stretch>
                <a:fillRect/>
              </a:stretch>
            </p:blipFill>
            <p:spPr>
              <a:xfrm>
                <a:off x="4988501" y="509072"/>
                <a:ext cx="2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9" name="Freihand 88">
                <a:extLst>
                  <a:ext uri="{FF2B5EF4-FFF2-40B4-BE49-F238E27FC236}">
                    <a16:creationId xmlns:a16="http://schemas.microsoft.com/office/drawing/2014/main" id="{C8BE8DF1-5974-49ED-924A-17C3BED10487}"/>
                  </a:ext>
                </a:extLst>
              </p14:cNvPr>
              <p14:cNvContentPartPr/>
              <p14:nvPr/>
            </p14:nvContentPartPr>
            <p14:xfrm>
              <a:off x="4986701" y="496472"/>
              <a:ext cx="109080" cy="259200"/>
            </p14:xfrm>
          </p:contentPart>
        </mc:Choice>
        <mc:Fallback>
          <p:pic>
            <p:nvPicPr>
              <p:cNvPr id="89" name="Freihand 88">
                <a:extLst>
                  <a:ext uri="{FF2B5EF4-FFF2-40B4-BE49-F238E27FC236}">
                    <a16:creationId xmlns:a16="http://schemas.microsoft.com/office/drawing/2014/main" id="{C8BE8DF1-5974-49ED-924A-17C3BED10487}"/>
                  </a:ext>
                </a:extLst>
              </p:cNvPr>
              <p:cNvPicPr/>
              <p:nvPr/>
            </p:nvPicPr>
            <p:blipFill>
              <a:blip r:embed="rId88"/>
              <a:stretch>
                <a:fillRect/>
              </a:stretch>
            </p:blipFill>
            <p:spPr>
              <a:xfrm>
                <a:off x="4982381" y="492152"/>
                <a:ext cx="1177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3" name="Freihand 92">
                <a:extLst>
                  <a:ext uri="{FF2B5EF4-FFF2-40B4-BE49-F238E27FC236}">
                    <a16:creationId xmlns:a16="http://schemas.microsoft.com/office/drawing/2014/main" id="{0F354D65-BE01-448E-9EBA-09963BD38EEE}"/>
                  </a:ext>
                </a:extLst>
              </p14:cNvPr>
              <p14:cNvContentPartPr/>
              <p14:nvPr/>
            </p14:nvContentPartPr>
            <p14:xfrm>
              <a:off x="4016501" y="834512"/>
              <a:ext cx="130680" cy="157320"/>
            </p14:xfrm>
          </p:contentPart>
        </mc:Choice>
        <mc:Fallback>
          <p:pic>
            <p:nvPicPr>
              <p:cNvPr id="93" name="Freihand 92">
                <a:extLst>
                  <a:ext uri="{FF2B5EF4-FFF2-40B4-BE49-F238E27FC236}">
                    <a16:creationId xmlns:a16="http://schemas.microsoft.com/office/drawing/2014/main" id="{0F354D65-BE01-448E-9EBA-09963BD38EEE}"/>
                  </a:ext>
                </a:extLst>
              </p:cNvPr>
              <p:cNvPicPr/>
              <p:nvPr/>
            </p:nvPicPr>
            <p:blipFill>
              <a:blip r:embed="rId90"/>
              <a:stretch>
                <a:fillRect/>
              </a:stretch>
            </p:blipFill>
            <p:spPr>
              <a:xfrm>
                <a:off x="4012181" y="830192"/>
                <a:ext cx="139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4" name="Freihand 93">
                <a:extLst>
                  <a:ext uri="{FF2B5EF4-FFF2-40B4-BE49-F238E27FC236}">
                    <a16:creationId xmlns:a16="http://schemas.microsoft.com/office/drawing/2014/main" id="{3D34DF41-6410-42F7-8D44-462ABBD6B7BE}"/>
                  </a:ext>
                </a:extLst>
              </p14:cNvPr>
              <p14:cNvContentPartPr/>
              <p14:nvPr/>
            </p14:nvContentPartPr>
            <p14:xfrm>
              <a:off x="4158701" y="824432"/>
              <a:ext cx="150120" cy="131040"/>
            </p14:xfrm>
          </p:contentPart>
        </mc:Choice>
        <mc:Fallback>
          <p:pic>
            <p:nvPicPr>
              <p:cNvPr id="94" name="Freihand 93">
                <a:extLst>
                  <a:ext uri="{FF2B5EF4-FFF2-40B4-BE49-F238E27FC236}">
                    <a16:creationId xmlns:a16="http://schemas.microsoft.com/office/drawing/2014/main" id="{3D34DF41-6410-42F7-8D44-462ABBD6B7BE}"/>
                  </a:ext>
                </a:extLst>
              </p:cNvPr>
              <p:cNvPicPr/>
              <p:nvPr/>
            </p:nvPicPr>
            <p:blipFill>
              <a:blip r:embed="rId92"/>
              <a:stretch>
                <a:fillRect/>
              </a:stretch>
            </p:blipFill>
            <p:spPr>
              <a:xfrm>
                <a:off x="4154381" y="820112"/>
                <a:ext cx="158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5" name="Freihand 94">
                <a:extLst>
                  <a:ext uri="{FF2B5EF4-FFF2-40B4-BE49-F238E27FC236}">
                    <a16:creationId xmlns:a16="http://schemas.microsoft.com/office/drawing/2014/main" id="{12CBE87F-82C1-4337-96FA-BD66A9484883}"/>
                  </a:ext>
                </a:extLst>
              </p14:cNvPr>
              <p14:cNvContentPartPr/>
              <p14:nvPr/>
            </p14:nvContentPartPr>
            <p14:xfrm>
              <a:off x="4312421" y="828752"/>
              <a:ext cx="87120" cy="95040"/>
            </p14:xfrm>
          </p:contentPart>
        </mc:Choice>
        <mc:Fallback>
          <p:pic>
            <p:nvPicPr>
              <p:cNvPr id="95" name="Freihand 94">
                <a:extLst>
                  <a:ext uri="{FF2B5EF4-FFF2-40B4-BE49-F238E27FC236}">
                    <a16:creationId xmlns:a16="http://schemas.microsoft.com/office/drawing/2014/main" id="{12CBE87F-82C1-4337-96FA-BD66A9484883}"/>
                  </a:ext>
                </a:extLst>
              </p:cNvPr>
              <p:cNvPicPr/>
              <p:nvPr/>
            </p:nvPicPr>
            <p:blipFill>
              <a:blip r:embed="rId94"/>
              <a:stretch>
                <a:fillRect/>
              </a:stretch>
            </p:blipFill>
            <p:spPr>
              <a:xfrm>
                <a:off x="4308101" y="824432"/>
                <a:ext cx="95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6" name="Freihand 95">
                <a:extLst>
                  <a:ext uri="{FF2B5EF4-FFF2-40B4-BE49-F238E27FC236}">
                    <a16:creationId xmlns:a16="http://schemas.microsoft.com/office/drawing/2014/main" id="{997B7B92-AADB-4C03-9CED-678DEE6742C3}"/>
                  </a:ext>
                </a:extLst>
              </p14:cNvPr>
              <p14:cNvContentPartPr/>
              <p14:nvPr/>
            </p14:nvContentPartPr>
            <p14:xfrm>
              <a:off x="4402061" y="860432"/>
              <a:ext cx="112680" cy="45360"/>
            </p14:xfrm>
          </p:contentPart>
        </mc:Choice>
        <mc:Fallback>
          <p:pic>
            <p:nvPicPr>
              <p:cNvPr id="96" name="Freihand 95">
                <a:extLst>
                  <a:ext uri="{FF2B5EF4-FFF2-40B4-BE49-F238E27FC236}">
                    <a16:creationId xmlns:a16="http://schemas.microsoft.com/office/drawing/2014/main" id="{997B7B92-AADB-4C03-9CED-678DEE6742C3}"/>
                  </a:ext>
                </a:extLst>
              </p:cNvPr>
              <p:cNvPicPr/>
              <p:nvPr/>
            </p:nvPicPr>
            <p:blipFill>
              <a:blip r:embed="rId96"/>
              <a:stretch>
                <a:fillRect/>
              </a:stretch>
            </p:blipFill>
            <p:spPr>
              <a:xfrm>
                <a:off x="4397741" y="856112"/>
                <a:ext cx="121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7" name="Freihand 96">
                <a:extLst>
                  <a:ext uri="{FF2B5EF4-FFF2-40B4-BE49-F238E27FC236}">
                    <a16:creationId xmlns:a16="http://schemas.microsoft.com/office/drawing/2014/main" id="{59CC7D68-A0BC-44A1-9BC6-9BFFD631DD9A}"/>
                  </a:ext>
                </a:extLst>
              </p14:cNvPr>
              <p14:cNvContentPartPr/>
              <p14:nvPr/>
            </p14:nvContentPartPr>
            <p14:xfrm>
              <a:off x="4523381" y="846752"/>
              <a:ext cx="85320" cy="110520"/>
            </p14:xfrm>
          </p:contentPart>
        </mc:Choice>
        <mc:Fallback>
          <p:pic>
            <p:nvPicPr>
              <p:cNvPr id="97" name="Freihand 96">
                <a:extLst>
                  <a:ext uri="{FF2B5EF4-FFF2-40B4-BE49-F238E27FC236}">
                    <a16:creationId xmlns:a16="http://schemas.microsoft.com/office/drawing/2014/main" id="{59CC7D68-A0BC-44A1-9BC6-9BFFD631DD9A}"/>
                  </a:ext>
                </a:extLst>
              </p:cNvPr>
              <p:cNvPicPr/>
              <p:nvPr/>
            </p:nvPicPr>
            <p:blipFill>
              <a:blip r:embed="rId98"/>
              <a:stretch>
                <a:fillRect/>
              </a:stretch>
            </p:blipFill>
            <p:spPr>
              <a:xfrm>
                <a:off x="4519061" y="842432"/>
                <a:ext cx="9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8" name="Freihand 97">
                <a:extLst>
                  <a:ext uri="{FF2B5EF4-FFF2-40B4-BE49-F238E27FC236}">
                    <a16:creationId xmlns:a16="http://schemas.microsoft.com/office/drawing/2014/main" id="{4F3E0AC5-877D-4FCA-9AA6-8048ED82929C}"/>
                  </a:ext>
                </a:extLst>
              </p14:cNvPr>
              <p14:cNvContentPartPr/>
              <p14:nvPr/>
            </p14:nvContentPartPr>
            <p14:xfrm>
              <a:off x="4633541" y="782312"/>
              <a:ext cx="43920" cy="104400"/>
            </p14:xfrm>
          </p:contentPart>
        </mc:Choice>
        <mc:Fallback>
          <p:pic>
            <p:nvPicPr>
              <p:cNvPr id="98" name="Freihand 97">
                <a:extLst>
                  <a:ext uri="{FF2B5EF4-FFF2-40B4-BE49-F238E27FC236}">
                    <a16:creationId xmlns:a16="http://schemas.microsoft.com/office/drawing/2014/main" id="{4F3E0AC5-877D-4FCA-9AA6-8048ED82929C}"/>
                  </a:ext>
                </a:extLst>
              </p:cNvPr>
              <p:cNvPicPr/>
              <p:nvPr/>
            </p:nvPicPr>
            <p:blipFill>
              <a:blip r:embed="rId100"/>
              <a:stretch>
                <a:fillRect/>
              </a:stretch>
            </p:blipFill>
            <p:spPr>
              <a:xfrm>
                <a:off x="4629221" y="777992"/>
                <a:ext cx="52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0" name="Freihand 99">
                <a:extLst>
                  <a:ext uri="{FF2B5EF4-FFF2-40B4-BE49-F238E27FC236}">
                    <a16:creationId xmlns:a16="http://schemas.microsoft.com/office/drawing/2014/main" id="{7CFA9769-D6BA-47C1-9C62-F35301CB4DD1}"/>
                  </a:ext>
                </a:extLst>
              </p14:cNvPr>
              <p14:cNvContentPartPr/>
              <p14:nvPr/>
            </p14:nvContentPartPr>
            <p14:xfrm>
              <a:off x="4690061" y="763232"/>
              <a:ext cx="159120" cy="102960"/>
            </p14:xfrm>
          </p:contentPart>
        </mc:Choice>
        <mc:Fallback>
          <p:pic>
            <p:nvPicPr>
              <p:cNvPr id="100" name="Freihand 99">
                <a:extLst>
                  <a:ext uri="{FF2B5EF4-FFF2-40B4-BE49-F238E27FC236}">
                    <a16:creationId xmlns:a16="http://schemas.microsoft.com/office/drawing/2014/main" id="{7CFA9769-D6BA-47C1-9C62-F35301CB4DD1}"/>
                  </a:ext>
                </a:extLst>
              </p:cNvPr>
              <p:cNvPicPr/>
              <p:nvPr/>
            </p:nvPicPr>
            <p:blipFill>
              <a:blip r:embed="rId102"/>
              <a:stretch>
                <a:fillRect/>
              </a:stretch>
            </p:blipFill>
            <p:spPr>
              <a:xfrm>
                <a:off x="4685741" y="758912"/>
                <a:ext cx="167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3402A6F2-5C08-4A8F-989B-ECB6B3980D65}"/>
                  </a:ext>
                </a:extLst>
              </p14:cNvPr>
              <p14:cNvContentPartPr/>
              <p14:nvPr/>
            </p14:nvContentPartPr>
            <p14:xfrm>
              <a:off x="1644461" y="522032"/>
              <a:ext cx="292680" cy="549000"/>
            </p14:xfrm>
          </p:contentPart>
        </mc:Choice>
        <mc:Fallback>
          <p:pic>
            <p:nvPicPr>
              <p:cNvPr id="69" name="Freihand 68">
                <a:extLst>
                  <a:ext uri="{FF2B5EF4-FFF2-40B4-BE49-F238E27FC236}">
                    <a16:creationId xmlns:a16="http://schemas.microsoft.com/office/drawing/2014/main" id="{3402A6F2-5C08-4A8F-989B-ECB6B3980D65}"/>
                  </a:ext>
                </a:extLst>
              </p:cNvPr>
              <p:cNvPicPr/>
              <p:nvPr/>
            </p:nvPicPr>
            <p:blipFill>
              <a:blip r:embed="rId104"/>
              <a:stretch>
                <a:fillRect/>
              </a:stretch>
            </p:blipFill>
            <p:spPr>
              <a:xfrm>
                <a:off x="1640141" y="517712"/>
                <a:ext cx="30132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0" name="Freihand 69">
                <a:extLst>
                  <a:ext uri="{FF2B5EF4-FFF2-40B4-BE49-F238E27FC236}">
                    <a16:creationId xmlns:a16="http://schemas.microsoft.com/office/drawing/2014/main" id="{C9076BDF-C38A-481E-92AA-343EEEBB19BF}"/>
                  </a:ext>
                </a:extLst>
              </p14:cNvPr>
              <p14:cNvContentPartPr/>
              <p14:nvPr/>
            </p14:nvContentPartPr>
            <p14:xfrm>
              <a:off x="1878101" y="576032"/>
              <a:ext cx="322560" cy="493920"/>
            </p14:xfrm>
          </p:contentPart>
        </mc:Choice>
        <mc:Fallback>
          <p:pic>
            <p:nvPicPr>
              <p:cNvPr id="70" name="Freihand 69">
                <a:extLst>
                  <a:ext uri="{FF2B5EF4-FFF2-40B4-BE49-F238E27FC236}">
                    <a16:creationId xmlns:a16="http://schemas.microsoft.com/office/drawing/2014/main" id="{C9076BDF-C38A-481E-92AA-343EEEBB19BF}"/>
                  </a:ext>
                </a:extLst>
              </p:cNvPr>
              <p:cNvPicPr/>
              <p:nvPr/>
            </p:nvPicPr>
            <p:blipFill>
              <a:blip r:embed="rId106"/>
              <a:stretch>
                <a:fillRect/>
              </a:stretch>
            </p:blipFill>
            <p:spPr>
              <a:xfrm>
                <a:off x="1873781" y="571712"/>
                <a:ext cx="33120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1" name="Freihand 100">
                <a:extLst>
                  <a:ext uri="{FF2B5EF4-FFF2-40B4-BE49-F238E27FC236}">
                    <a16:creationId xmlns:a16="http://schemas.microsoft.com/office/drawing/2014/main" id="{82F77316-D7DE-4FE7-B40A-F1EF2E5E0CD0}"/>
                  </a:ext>
                </a:extLst>
              </p14:cNvPr>
              <p14:cNvContentPartPr/>
              <p14:nvPr/>
            </p14:nvContentPartPr>
            <p14:xfrm>
              <a:off x="1535021" y="518432"/>
              <a:ext cx="671400" cy="496080"/>
            </p14:xfrm>
          </p:contentPart>
        </mc:Choice>
        <mc:Fallback>
          <p:pic>
            <p:nvPicPr>
              <p:cNvPr id="101" name="Freihand 100">
                <a:extLst>
                  <a:ext uri="{FF2B5EF4-FFF2-40B4-BE49-F238E27FC236}">
                    <a16:creationId xmlns:a16="http://schemas.microsoft.com/office/drawing/2014/main" id="{82F77316-D7DE-4FE7-B40A-F1EF2E5E0CD0}"/>
                  </a:ext>
                </a:extLst>
              </p:cNvPr>
              <p:cNvPicPr/>
              <p:nvPr/>
            </p:nvPicPr>
            <p:blipFill>
              <a:blip r:embed="rId108"/>
              <a:stretch>
                <a:fillRect/>
              </a:stretch>
            </p:blipFill>
            <p:spPr>
              <a:xfrm>
                <a:off x="1530701" y="514112"/>
                <a:ext cx="68004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4" name="Freihand 103">
                <a:extLst>
                  <a:ext uri="{FF2B5EF4-FFF2-40B4-BE49-F238E27FC236}">
                    <a16:creationId xmlns:a16="http://schemas.microsoft.com/office/drawing/2014/main" id="{45168875-2C54-46C0-B52A-DAAE692D0E6C}"/>
                  </a:ext>
                </a:extLst>
              </p14:cNvPr>
              <p14:cNvContentPartPr/>
              <p14:nvPr/>
            </p14:nvContentPartPr>
            <p14:xfrm>
              <a:off x="1699901" y="521312"/>
              <a:ext cx="290520" cy="399240"/>
            </p14:xfrm>
          </p:contentPart>
        </mc:Choice>
        <mc:Fallback>
          <p:pic>
            <p:nvPicPr>
              <p:cNvPr id="104" name="Freihand 103">
                <a:extLst>
                  <a:ext uri="{FF2B5EF4-FFF2-40B4-BE49-F238E27FC236}">
                    <a16:creationId xmlns:a16="http://schemas.microsoft.com/office/drawing/2014/main" id="{45168875-2C54-46C0-B52A-DAAE692D0E6C}"/>
                  </a:ext>
                </a:extLst>
              </p:cNvPr>
              <p:cNvPicPr/>
              <p:nvPr/>
            </p:nvPicPr>
            <p:blipFill>
              <a:blip r:embed="rId110"/>
              <a:stretch>
                <a:fillRect/>
              </a:stretch>
            </p:blipFill>
            <p:spPr>
              <a:xfrm>
                <a:off x="1695581" y="516992"/>
                <a:ext cx="2991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5" name="Freihand 104">
                <a:extLst>
                  <a:ext uri="{FF2B5EF4-FFF2-40B4-BE49-F238E27FC236}">
                    <a16:creationId xmlns:a16="http://schemas.microsoft.com/office/drawing/2014/main" id="{2210044C-CB14-4A17-AEC6-B5DF88D8A368}"/>
                  </a:ext>
                </a:extLst>
              </p14:cNvPr>
              <p14:cNvContentPartPr/>
              <p14:nvPr/>
            </p14:nvContentPartPr>
            <p14:xfrm>
              <a:off x="1669661" y="527792"/>
              <a:ext cx="285480" cy="445320"/>
            </p14:xfrm>
          </p:contentPart>
        </mc:Choice>
        <mc:Fallback>
          <p:pic>
            <p:nvPicPr>
              <p:cNvPr id="105" name="Freihand 104">
                <a:extLst>
                  <a:ext uri="{FF2B5EF4-FFF2-40B4-BE49-F238E27FC236}">
                    <a16:creationId xmlns:a16="http://schemas.microsoft.com/office/drawing/2014/main" id="{2210044C-CB14-4A17-AEC6-B5DF88D8A368}"/>
                  </a:ext>
                </a:extLst>
              </p:cNvPr>
              <p:cNvPicPr/>
              <p:nvPr/>
            </p:nvPicPr>
            <p:blipFill>
              <a:blip r:embed="rId112"/>
              <a:stretch>
                <a:fillRect/>
              </a:stretch>
            </p:blipFill>
            <p:spPr>
              <a:xfrm>
                <a:off x="1665341" y="523472"/>
                <a:ext cx="2941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6" name="Freihand 135">
                <a:extLst>
                  <a:ext uri="{FF2B5EF4-FFF2-40B4-BE49-F238E27FC236}">
                    <a16:creationId xmlns:a16="http://schemas.microsoft.com/office/drawing/2014/main" id="{B0CC5A92-A1D2-4E04-8305-A1E79BF78EBF}"/>
                  </a:ext>
                </a:extLst>
              </p14:cNvPr>
              <p14:cNvContentPartPr/>
              <p14:nvPr/>
            </p14:nvContentPartPr>
            <p14:xfrm>
              <a:off x="1932101" y="3752672"/>
              <a:ext cx="44640" cy="216720"/>
            </p14:xfrm>
          </p:contentPart>
        </mc:Choice>
        <mc:Fallback>
          <p:pic>
            <p:nvPicPr>
              <p:cNvPr id="136" name="Freihand 135">
                <a:extLst>
                  <a:ext uri="{FF2B5EF4-FFF2-40B4-BE49-F238E27FC236}">
                    <a16:creationId xmlns:a16="http://schemas.microsoft.com/office/drawing/2014/main" id="{B0CC5A92-A1D2-4E04-8305-A1E79BF78EBF}"/>
                  </a:ext>
                </a:extLst>
              </p:cNvPr>
              <p:cNvPicPr/>
              <p:nvPr/>
            </p:nvPicPr>
            <p:blipFill>
              <a:blip r:embed="rId114"/>
              <a:stretch>
                <a:fillRect/>
              </a:stretch>
            </p:blipFill>
            <p:spPr>
              <a:xfrm>
                <a:off x="1927781" y="3748352"/>
                <a:ext cx="53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6" name="Freihand 55">
                <a:extLst>
                  <a:ext uri="{FF2B5EF4-FFF2-40B4-BE49-F238E27FC236}">
                    <a16:creationId xmlns:a16="http://schemas.microsoft.com/office/drawing/2014/main" id="{11FF1EC4-78E4-4DEA-96D6-A662802A3A8C}"/>
                  </a:ext>
                </a:extLst>
              </p14:cNvPr>
              <p14:cNvContentPartPr/>
              <p14:nvPr/>
            </p14:nvContentPartPr>
            <p14:xfrm>
              <a:off x="2666861" y="392792"/>
              <a:ext cx="136800" cy="225360"/>
            </p14:xfrm>
          </p:contentPart>
        </mc:Choice>
        <mc:Fallback>
          <p:pic>
            <p:nvPicPr>
              <p:cNvPr id="56" name="Freihand 55">
                <a:extLst>
                  <a:ext uri="{FF2B5EF4-FFF2-40B4-BE49-F238E27FC236}">
                    <a16:creationId xmlns:a16="http://schemas.microsoft.com/office/drawing/2014/main" id="{11FF1EC4-78E4-4DEA-96D6-A662802A3A8C}"/>
                  </a:ext>
                </a:extLst>
              </p:cNvPr>
              <p:cNvPicPr/>
              <p:nvPr/>
            </p:nvPicPr>
            <p:blipFill>
              <a:blip r:embed="rId116"/>
              <a:stretch>
                <a:fillRect/>
              </a:stretch>
            </p:blipFill>
            <p:spPr>
              <a:xfrm>
                <a:off x="2662541" y="388472"/>
                <a:ext cx="145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7" name="Freihand 56">
                <a:extLst>
                  <a:ext uri="{FF2B5EF4-FFF2-40B4-BE49-F238E27FC236}">
                    <a16:creationId xmlns:a16="http://schemas.microsoft.com/office/drawing/2014/main" id="{77F730B1-4861-4BF6-8DF9-BD746D03F344}"/>
                  </a:ext>
                </a:extLst>
              </p14:cNvPr>
              <p14:cNvContentPartPr/>
              <p14:nvPr/>
            </p14:nvContentPartPr>
            <p14:xfrm>
              <a:off x="2872781" y="368672"/>
              <a:ext cx="164880" cy="199800"/>
            </p14:xfrm>
          </p:contentPart>
        </mc:Choice>
        <mc:Fallback>
          <p:pic>
            <p:nvPicPr>
              <p:cNvPr id="57" name="Freihand 56">
                <a:extLst>
                  <a:ext uri="{FF2B5EF4-FFF2-40B4-BE49-F238E27FC236}">
                    <a16:creationId xmlns:a16="http://schemas.microsoft.com/office/drawing/2014/main" id="{77F730B1-4861-4BF6-8DF9-BD746D03F344}"/>
                  </a:ext>
                </a:extLst>
              </p:cNvPr>
              <p:cNvPicPr/>
              <p:nvPr/>
            </p:nvPicPr>
            <p:blipFill>
              <a:blip r:embed="rId118"/>
              <a:stretch>
                <a:fillRect/>
              </a:stretch>
            </p:blipFill>
            <p:spPr>
              <a:xfrm>
                <a:off x="2868461" y="364352"/>
                <a:ext cx="173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1327CB23-0F1E-4A5C-9E43-61C63E02F122}"/>
                  </a:ext>
                </a:extLst>
              </p14:cNvPr>
              <p14:cNvContentPartPr/>
              <p14:nvPr/>
            </p14:nvContentPartPr>
            <p14:xfrm>
              <a:off x="3066821" y="328712"/>
              <a:ext cx="145800" cy="217800"/>
            </p14:xfrm>
          </p:contentPart>
        </mc:Choice>
        <mc:Fallback>
          <p:pic>
            <p:nvPicPr>
              <p:cNvPr id="58" name="Freihand 57">
                <a:extLst>
                  <a:ext uri="{FF2B5EF4-FFF2-40B4-BE49-F238E27FC236}">
                    <a16:creationId xmlns:a16="http://schemas.microsoft.com/office/drawing/2014/main" id="{1327CB23-0F1E-4A5C-9E43-61C63E02F122}"/>
                  </a:ext>
                </a:extLst>
              </p:cNvPr>
              <p:cNvPicPr/>
              <p:nvPr/>
            </p:nvPicPr>
            <p:blipFill>
              <a:blip r:embed="rId120"/>
              <a:stretch>
                <a:fillRect/>
              </a:stretch>
            </p:blipFill>
            <p:spPr>
              <a:xfrm>
                <a:off x="3062501" y="324392"/>
                <a:ext cx="154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9" name="Freihand 58">
                <a:extLst>
                  <a:ext uri="{FF2B5EF4-FFF2-40B4-BE49-F238E27FC236}">
                    <a16:creationId xmlns:a16="http://schemas.microsoft.com/office/drawing/2014/main" id="{95362DD0-4A62-4FCE-9C85-419F23BC24C9}"/>
                  </a:ext>
                </a:extLst>
              </p14:cNvPr>
              <p14:cNvContentPartPr/>
              <p14:nvPr/>
            </p14:nvContentPartPr>
            <p14:xfrm>
              <a:off x="3246821" y="445712"/>
              <a:ext cx="143640" cy="88560"/>
            </p14:xfrm>
          </p:contentPart>
        </mc:Choice>
        <mc:Fallback>
          <p:pic>
            <p:nvPicPr>
              <p:cNvPr id="59" name="Freihand 58">
                <a:extLst>
                  <a:ext uri="{FF2B5EF4-FFF2-40B4-BE49-F238E27FC236}">
                    <a16:creationId xmlns:a16="http://schemas.microsoft.com/office/drawing/2014/main" id="{95362DD0-4A62-4FCE-9C85-419F23BC24C9}"/>
                  </a:ext>
                </a:extLst>
              </p:cNvPr>
              <p:cNvPicPr/>
              <p:nvPr/>
            </p:nvPicPr>
            <p:blipFill>
              <a:blip r:embed="rId122"/>
              <a:stretch>
                <a:fillRect/>
              </a:stretch>
            </p:blipFill>
            <p:spPr>
              <a:xfrm>
                <a:off x="3242501" y="441392"/>
                <a:ext cx="152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210B3749-AC3A-4C55-BB0D-FCC8DD6B65A6}"/>
                  </a:ext>
                </a:extLst>
              </p14:cNvPr>
              <p14:cNvContentPartPr/>
              <p14:nvPr/>
            </p14:nvContentPartPr>
            <p14:xfrm>
              <a:off x="3418901" y="441032"/>
              <a:ext cx="112320" cy="67320"/>
            </p14:xfrm>
          </p:contentPart>
        </mc:Choice>
        <mc:Fallback>
          <p:pic>
            <p:nvPicPr>
              <p:cNvPr id="60" name="Freihand 59">
                <a:extLst>
                  <a:ext uri="{FF2B5EF4-FFF2-40B4-BE49-F238E27FC236}">
                    <a16:creationId xmlns:a16="http://schemas.microsoft.com/office/drawing/2014/main" id="{210B3749-AC3A-4C55-BB0D-FCC8DD6B65A6}"/>
                  </a:ext>
                </a:extLst>
              </p:cNvPr>
              <p:cNvPicPr/>
              <p:nvPr/>
            </p:nvPicPr>
            <p:blipFill>
              <a:blip r:embed="rId124"/>
              <a:stretch>
                <a:fillRect/>
              </a:stretch>
            </p:blipFill>
            <p:spPr>
              <a:xfrm>
                <a:off x="3414581" y="436712"/>
                <a:ext cx="120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698AD72F-5832-46D5-A296-FC30D0342DD7}"/>
                  </a:ext>
                </a:extLst>
              </p14:cNvPr>
              <p14:cNvContentPartPr/>
              <p14:nvPr/>
            </p14:nvContentPartPr>
            <p14:xfrm>
              <a:off x="3533741" y="419072"/>
              <a:ext cx="4320" cy="32760"/>
            </p14:xfrm>
          </p:contentPart>
        </mc:Choice>
        <mc:Fallback>
          <p:pic>
            <p:nvPicPr>
              <p:cNvPr id="61" name="Freihand 60">
                <a:extLst>
                  <a:ext uri="{FF2B5EF4-FFF2-40B4-BE49-F238E27FC236}">
                    <a16:creationId xmlns:a16="http://schemas.microsoft.com/office/drawing/2014/main" id="{698AD72F-5832-46D5-A296-FC30D0342DD7}"/>
                  </a:ext>
                </a:extLst>
              </p:cNvPr>
              <p:cNvPicPr/>
              <p:nvPr/>
            </p:nvPicPr>
            <p:blipFill>
              <a:blip r:embed="rId126"/>
              <a:stretch>
                <a:fillRect/>
              </a:stretch>
            </p:blipFill>
            <p:spPr>
              <a:xfrm>
                <a:off x="3529421" y="414752"/>
                <a:ext cx="12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FE20AD70-97B6-4BC3-9813-F3C51CF5297D}"/>
                  </a:ext>
                </a:extLst>
              </p14:cNvPr>
              <p14:cNvContentPartPr/>
              <p14:nvPr/>
            </p14:nvContentPartPr>
            <p14:xfrm>
              <a:off x="3547781" y="361832"/>
              <a:ext cx="43920" cy="112680"/>
            </p14:xfrm>
          </p:contentPart>
        </mc:Choice>
        <mc:Fallback>
          <p:pic>
            <p:nvPicPr>
              <p:cNvPr id="62" name="Freihand 61">
                <a:extLst>
                  <a:ext uri="{FF2B5EF4-FFF2-40B4-BE49-F238E27FC236}">
                    <a16:creationId xmlns:a16="http://schemas.microsoft.com/office/drawing/2014/main" id="{FE20AD70-97B6-4BC3-9813-F3C51CF5297D}"/>
                  </a:ext>
                </a:extLst>
              </p:cNvPr>
              <p:cNvPicPr/>
              <p:nvPr/>
            </p:nvPicPr>
            <p:blipFill>
              <a:blip r:embed="rId128"/>
              <a:stretch>
                <a:fillRect/>
              </a:stretch>
            </p:blipFill>
            <p:spPr>
              <a:xfrm>
                <a:off x="3543461" y="357512"/>
                <a:ext cx="52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F19139F5-B160-478D-90E0-9307A4ABD211}"/>
                  </a:ext>
                </a:extLst>
              </p14:cNvPr>
              <p14:cNvContentPartPr/>
              <p14:nvPr/>
            </p14:nvContentPartPr>
            <p14:xfrm>
              <a:off x="3574061" y="411872"/>
              <a:ext cx="37080" cy="45720"/>
            </p14:xfrm>
          </p:contentPart>
        </mc:Choice>
        <mc:Fallback>
          <p:pic>
            <p:nvPicPr>
              <p:cNvPr id="63" name="Freihand 62">
                <a:extLst>
                  <a:ext uri="{FF2B5EF4-FFF2-40B4-BE49-F238E27FC236}">
                    <a16:creationId xmlns:a16="http://schemas.microsoft.com/office/drawing/2014/main" id="{F19139F5-B160-478D-90E0-9307A4ABD211}"/>
                  </a:ext>
                </a:extLst>
              </p:cNvPr>
              <p:cNvPicPr/>
              <p:nvPr/>
            </p:nvPicPr>
            <p:blipFill>
              <a:blip r:embed="rId130"/>
              <a:stretch>
                <a:fillRect/>
              </a:stretch>
            </p:blipFill>
            <p:spPr>
              <a:xfrm>
                <a:off x="3569741" y="407552"/>
                <a:ext cx="45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4" name="Freihand 63">
                <a:extLst>
                  <a:ext uri="{FF2B5EF4-FFF2-40B4-BE49-F238E27FC236}">
                    <a16:creationId xmlns:a16="http://schemas.microsoft.com/office/drawing/2014/main" id="{FE88B7EC-D5B5-4197-BF08-E1AAFF9C701D}"/>
                  </a:ext>
                </a:extLst>
              </p14:cNvPr>
              <p14:cNvContentPartPr/>
              <p14:nvPr/>
            </p14:nvContentPartPr>
            <p14:xfrm>
              <a:off x="3457781" y="429152"/>
              <a:ext cx="69120" cy="70560"/>
            </p14:xfrm>
          </p:contentPart>
        </mc:Choice>
        <mc:Fallback>
          <p:pic>
            <p:nvPicPr>
              <p:cNvPr id="64" name="Freihand 63">
                <a:extLst>
                  <a:ext uri="{FF2B5EF4-FFF2-40B4-BE49-F238E27FC236}">
                    <a16:creationId xmlns:a16="http://schemas.microsoft.com/office/drawing/2014/main" id="{FE88B7EC-D5B5-4197-BF08-E1AAFF9C701D}"/>
                  </a:ext>
                </a:extLst>
              </p:cNvPr>
              <p:cNvPicPr/>
              <p:nvPr/>
            </p:nvPicPr>
            <p:blipFill>
              <a:blip r:embed="rId132"/>
              <a:stretch>
                <a:fillRect/>
              </a:stretch>
            </p:blipFill>
            <p:spPr>
              <a:xfrm>
                <a:off x="3453461" y="424832"/>
                <a:ext cx="77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CBB5717E-C1F2-4707-97B0-F801F374C348}"/>
                  </a:ext>
                </a:extLst>
              </p14:cNvPr>
              <p14:cNvContentPartPr/>
              <p14:nvPr/>
            </p14:nvContentPartPr>
            <p14:xfrm>
              <a:off x="3616541" y="325832"/>
              <a:ext cx="108360" cy="136800"/>
            </p14:xfrm>
          </p:contentPart>
        </mc:Choice>
        <mc:Fallback>
          <p:pic>
            <p:nvPicPr>
              <p:cNvPr id="65" name="Freihand 64">
                <a:extLst>
                  <a:ext uri="{FF2B5EF4-FFF2-40B4-BE49-F238E27FC236}">
                    <a16:creationId xmlns:a16="http://schemas.microsoft.com/office/drawing/2014/main" id="{CBB5717E-C1F2-4707-97B0-F801F374C348}"/>
                  </a:ext>
                </a:extLst>
              </p:cNvPr>
              <p:cNvPicPr/>
              <p:nvPr/>
            </p:nvPicPr>
            <p:blipFill>
              <a:blip r:embed="rId134"/>
              <a:stretch>
                <a:fillRect/>
              </a:stretch>
            </p:blipFill>
            <p:spPr>
              <a:xfrm>
                <a:off x="3612221" y="321512"/>
                <a:ext cx="117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 name="Freihand 136">
                <a:extLst>
                  <a:ext uri="{FF2B5EF4-FFF2-40B4-BE49-F238E27FC236}">
                    <a16:creationId xmlns:a16="http://schemas.microsoft.com/office/drawing/2014/main" id="{675EAE55-4B91-401B-B365-AEA3698509D7}"/>
                  </a:ext>
                </a:extLst>
              </p14:cNvPr>
              <p14:cNvContentPartPr/>
              <p14:nvPr/>
            </p14:nvContentPartPr>
            <p14:xfrm>
              <a:off x="2554901" y="3651512"/>
              <a:ext cx="11160" cy="21600"/>
            </p14:xfrm>
          </p:contentPart>
        </mc:Choice>
        <mc:Fallback>
          <p:pic>
            <p:nvPicPr>
              <p:cNvPr id="137" name="Freihand 136">
                <a:extLst>
                  <a:ext uri="{FF2B5EF4-FFF2-40B4-BE49-F238E27FC236}">
                    <a16:creationId xmlns:a16="http://schemas.microsoft.com/office/drawing/2014/main" id="{675EAE55-4B91-401B-B365-AEA3698509D7}"/>
                  </a:ext>
                </a:extLst>
              </p:cNvPr>
              <p:cNvPicPr/>
              <p:nvPr/>
            </p:nvPicPr>
            <p:blipFill>
              <a:blip r:embed="rId136"/>
              <a:stretch>
                <a:fillRect/>
              </a:stretch>
            </p:blipFill>
            <p:spPr>
              <a:xfrm>
                <a:off x="2550581" y="3647192"/>
                <a:ext cx="19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 name="Freihand 137">
                <a:extLst>
                  <a:ext uri="{FF2B5EF4-FFF2-40B4-BE49-F238E27FC236}">
                    <a16:creationId xmlns:a16="http://schemas.microsoft.com/office/drawing/2014/main" id="{7FFF0808-6E88-4A2E-9F06-405CB0493B30}"/>
                  </a:ext>
                </a:extLst>
              </p14:cNvPr>
              <p14:cNvContentPartPr/>
              <p14:nvPr/>
            </p14:nvContentPartPr>
            <p14:xfrm>
              <a:off x="2779901" y="3643232"/>
              <a:ext cx="27000" cy="360360"/>
            </p14:xfrm>
          </p:contentPart>
        </mc:Choice>
        <mc:Fallback>
          <p:pic>
            <p:nvPicPr>
              <p:cNvPr id="138" name="Freihand 137">
                <a:extLst>
                  <a:ext uri="{FF2B5EF4-FFF2-40B4-BE49-F238E27FC236}">
                    <a16:creationId xmlns:a16="http://schemas.microsoft.com/office/drawing/2014/main" id="{7FFF0808-6E88-4A2E-9F06-405CB0493B30}"/>
                  </a:ext>
                </a:extLst>
              </p:cNvPr>
              <p:cNvPicPr/>
              <p:nvPr/>
            </p:nvPicPr>
            <p:blipFill>
              <a:blip r:embed="rId138"/>
              <a:stretch>
                <a:fillRect/>
              </a:stretch>
            </p:blipFill>
            <p:spPr>
              <a:xfrm>
                <a:off x="2775581" y="3638912"/>
                <a:ext cx="356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9" name="Freihand 138">
                <a:extLst>
                  <a:ext uri="{FF2B5EF4-FFF2-40B4-BE49-F238E27FC236}">
                    <a16:creationId xmlns:a16="http://schemas.microsoft.com/office/drawing/2014/main" id="{83F6F768-4BD4-4340-B78B-CD03B2F9BD90}"/>
                  </a:ext>
                </a:extLst>
              </p14:cNvPr>
              <p14:cNvContentPartPr/>
              <p14:nvPr/>
            </p14:nvContentPartPr>
            <p14:xfrm>
              <a:off x="2780981" y="1020632"/>
              <a:ext cx="124200" cy="2881080"/>
            </p14:xfrm>
          </p:contentPart>
        </mc:Choice>
        <mc:Fallback>
          <p:pic>
            <p:nvPicPr>
              <p:cNvPr id="139" name="Freihand 138">
                <a:extLst>
                  <a:ext uri="{FF2B5EF4-FFF2-40B4-BE49-F238E27FC236}">
                    <a16:creationId xmlns:a16="http://schemas.microsoft.com/office/drawing/2014/main" id="{83F6F768-4BD4-4340-B78B-CD03B2F9BD90}"/>
                  </a:ext>
                </a:extLst>
              </p:cNvPr>
              <p:cNvPicPr/>
              <p:nvPr/>
            </p:nvPicPr>
            <p:blipFill>
              <a:blip r:embed="rId140"/>
              <a:stretch>
                <a:fillRect/>
              </a:stretch>
            </p:blipFill>
            <p:spPr>
              <a:xfrm>
                <a:off x="2776661" y="1016312"/>
                <a:ext cx="132840" cy="2889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1" name="Freihand 140">
                <a:extLst>
                  <a:ext uri="{FF2B5EF4-FFF2-40B4-BE49-F238E27FC236}">
                    <a16:creationId xmlns:a16="http://schemas.microsoft.com/office/drawing/2014/main" id="{60A13248-0D59-46D5-AC8B-D861E5A551E2}"/>
                  </a:ext>
                </a:extLst>
              </p14:cNvPr>
              <p14:cNvContentPartPr/>
              <p14:nvPr/>
            </p14:nvContentPartPr>
            <p14:xfrm>
              <a:off x="2611781" y="744152"/>
              <a:ext cx="110880" cy="158040"/>
            </p14:xfrm>
          </p:contentPart>
        </mc:Choice>
        <mc:Fallback>
          <p:pic>
            <p:nvPicPr>
              <p:cNvPr id="141" name="Freihand 140">
                <a:extLst>
                  <a:ext uri="{FF2B5EF4-FFF2-40B4-BE49-F238E27FC236}">
                    <a16:creationId xmlns:a16="http://schemas.microsoft.com/office/drawing/2014/main" id="{60A13248-0D59-46D5-AC8B-D861E5A551E2}"/>
                  </a:ext>
                </a:extLst>
              </p:cNvPr>
              <p:cNvPicPr/>
              <p:nvPr/>
            </p:nvPicPr>
            <p:blipFill>
              <a:blip r:embed="rId142"/>
              <a:stretch>
                <a:fillRect/>
              </a:stretch>
            </p:blipFill>
            <p:spPr>
              <a:xfrm>
                <a:off x="2607461" y="739832"/>
                <a:ext cx="119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2" name="Freihand 141">
                <a:extLst>
                  <a:ext uri="{FF2B5EF4-FFF2-40B4-BE49-F238E27FC236}">
                    <a16:creationId xmlns:a16="http://schemas.microsoft.com/office/drawing/2014/main" id="{2BE0560E-6C1E-41B7-BFED-A16A0881DE77}"/>
                  </a:ext>
                </a:extLst>
              </p14:cNvPr>
              <p14:cNvContentPartPr/>
              <p14:nvPr/>
            </p14:nvContentPartPr>
            <p14:xfrm>
              <a:off x="2769461" y="762512"/>
              <a:ext cx="9000" cy="102960"/>
            </p14:xfrm>
          </p:contentPart>
        </mc:Choice>
        <mc:Fallback>
          <p:pic>
            <p:nvPicPr>
              <p:cNvPr id="142" name="Freihand 141">
                <a:extLst>
                  <a:ext uri="{FF2B5EF4-FFF2-40B4-BE49-F238E27FC236}">
                    <a16:creationId xmlns:a16="http://schemas.microsoft.com/office/drawing/2014/main" id="{2BE0560E-6C1E-41B7-BFED-A16A0881DE77}"/>
                  </a:ext>
                </a:extLst>
              </p:cNvPr>
              <p:cNvPicPr/>
              <p:nvPr/>
            </p:nvPicPr>
            <p:blipFill>
              <a:blip r:embed="rId144"/>
              <a:stretch>
                <a:fillRect/>
              </a:stretch>
            </p:blipFill>
            <p:spPr>
              <a:xfrm>
                <a:off x="2765141" y="758192"/>
                <a:ext cx="1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 name="Freihand 142">
                <a:extLst>
                  <a:ext uri="{FF2B5EF4-FFF2-40B4-BE49-F238E27FC236}">
                    <a16:creationId xmlns:a16="http://schemas.microsoft.com/office/drawing/2014/main" id="{EF0A3C5D-5E67-4E93-81C1-CFA36F95BEBA}"/>
                  </a:ext>
                </a:extLst>
              </p14:cNvPr>
              <p14:cNvContentPartPr/>
              <p14:nvPr/>
            </p14:nvContentPartPr>
            <p14:xfrm>
              <a:off x="2734541" y="759992"/>
              <a:ext cx="126360" cy="61200"/>
            </p14:xfrm>
          </p:contentPart>
        </mc:Choice>
        <mc:Fallback>
          <p:pic>
            <p:nvPicPr>
              <p:cNvPr id="143" name="Freihand 142">
                <a:extLst>
                  <a:ext uri="{FF2B5EF4-FFF2-40B4-BE49-F238E27FC236}">
                    <a16:creationId xmlns:a16="http://schemas.microsoft.com/office/drawing/2014/main" id="{EF0A3C5D-5E67-4E93-81C1-CFA36F95BEBA}"/>
                  </a:ext>
                </a:extLst>
              </p:cNvPr>
              <p:cNvPicPr/>
              <p:nvPr/>
            </p:nvPicPr>
            <p:blipFill>
              <a:blip r:embed="rId146"/>
              <a:stretch>
                <a:fillRect/>
              </a:stretch>
            </p:blipFill>
            <p:spPr>
              <a:xfrm>
                <a:off x="2730221" y="755672"/>
                <a:ext cx="135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4" name="Freihand 143">
                <a:extLst>
                  <a:ext uri="{FF2B5EF4-FFF2-40B4-BE49-F238E27FC236}">
                    <a16:creationId xmlns:a16="http://schemas.microsoft.com/office/drawing/2014/main" id="{3E76512A-3EDD-40FC-8A4F-0BFCC253E8B9}"/>
                  </a:ext>
                </a:extLst>
              </p14:cNvPr>
              <p14:cNvContentPartPr/>
              <p14:nvPr/>
            </p14:nvContentPartPr>
            <p14:xfrm>
              <a:off x="2855141" y="690152"/>
              <a:ext cx="61920" cy="140760"/>
            </p14:xfrm>
          </p:contentPart>
        </mc:Choice>
        <mc:Fallback>
          <p:pic>
            <p:nvPicPr>
              <p:cNvPr id="144" name="Freihand 143">
                <a:extLst>
                  <a:ext uri="{FF2B5EF4-FFF2-40B4-BE49-F238E27FC236}">
                    <a16:creationId xmlns:a16="http://schemas.microsoft.com/office/drawing/2014/main" id="{3E76512A-3EDD-40FC-8A4F-0BFCC253E8B9}"/>
                  </a:ext>
                </a:extLst>
              </p:cNvPr>
              <p:cNvPicPr/>
              <p:nvPr/>
            </p:nvPicPr>
            <p:blipFill>
              <a:blip r:embed="rId148"/>
              <a:stretch>
                <a:fillRect/>
              </a:stretch>
            </p:blipFill>
            <p:spPr>
              <a:xfrm>
                <a:off x="2850821" y="685832"/>
                <a:ext cx="70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5" name="Freihand 144">
                <a:extLst>
                  <a:ext uri="{FF2B5EF4-FFF2-40B4-BE49-F238E27FC236}">
                    <a16:creationId xmlns:a16="http://schemas.microsoft.com/office/drawing/2014/main" id="{FBF4FAC1-9F32-462E-892D-7D9A2819D8FA}"/>
                  </a:ext>
                </a:extLst>
              </p14:cNvPr>
              <p14:cNvContentPartPr/>
              <p14:nvPr/>
            </p14:nvContentPartPr>
            <p14:xfrm>
              <a:off x="2860181" y="800312"/>
              <a:ext cx="84600" cy="21960"/>
            </p14:xfrm>
          </p:contentPart>
        </mc:Choice>
        <mc:Fallback>
          <p:pic>
            <p:nvPicPr>
              <p:cNvPr id="145" name="Freihand 144">
                <a:extLst>
                  <a:ext uri="{FF2B5EF4-FFF2-40B4-BE49-F238E27FC236}">
                    <a16:creationId xmlns:a16="http://schemas.microsoft.com/office/drawing/2014/main" id="{FBF4FAC1-9F32-462E-892D-7D9A2819D8FA}"/>
                  </a:ext>
                </a:extLst>
              </p:cNvPr>
              <p:cNvPicPr/>
              <p:nvPr/>
            </p:nvPicPr>
            <p:blipFill>
              <a:blip r:embed="rId150"/>
              <a:stretch>
                <a:fillRect/>
              </a:stretch>
            </p:blipFill>
            <p:spPr>
              <a:xfrm>
                <a:off x="2855861" y="795992"/>
                <a:ext cx="93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6" name="Freihand 145">
                <a:extLst>
                  <a:ext uri="{FF2B5EF4-FFF2-40B4-BE49-F238E27FC236}">
                    <a16:creationId xmlns:a16="http://schemas.microsoft.com/office/drawing/2014/main" id="{0ACEEBD7-F58B-4894-915F-AB7A130C88F9}"/>
                  </a:ext>
                </a:extLst>
              </p14:cNvPr>
              <p14:cNvContentPartPr/>
              <p14:nvPr/>
            </p14:nvContentPartPr>
            <p14:xfrm>
              <a:off x="2960261" y="663512"/>
              <a:ext cx="85680" cy="123480"/>
            </p14:xfrm>
          </p:contentPart>
        </mc:Choice>
        <mc:Fallback>
          <p:pic>
            <p:nvPicPr>
              <p:cNvPr id="146" name="Freihand 145">
                <a:extLst>
                  <a:ext uri="{FF2B5EF4-FFF2-40B4-BE49-F238E27FC236}">
                    <a16:creationId xmlns:a16="http://schemas.microsoft.com/office/drawing/2014/main" id="{0ACEEBD7-F58B-4894-915F-AB7A130C88F9}"/>
                  </a:ext>
                </a:extLst>
              </p:cNvPr>
              <p:cNvPicPr/>
              <p:nvPr/>
            </p:nvPicPr>
            <p:blipFill>
              <a:blip r:embed="rId152"/>
              <a:stretch>
                <a:fillRect/>
              </a:stretch>
            </p:blipFill>
            <p:spPr>
              <a:xfrm>
                <a:off x="2955941" y="659192"/>
                <a:ext cx="94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7" name="Freihand 146">
                <a:extLst>
                  <a:ext uri="{FF2B5EF4-FFF2-40B4-BE49-F238E27FC236}">
                    <a16:creationId xmlns:a16="http://schemas.microsoft.com/office/drawing/2014/main" id="{607E3977-10F8-4D2D-B07D-A4912F62FC09}"/>
                  </a:ext>
                </a:extLst>
              </p14:cNvPr>
              <p14:cNvContentPartPr/>
              <p14:nvPr/>
            </p14:nvContentPartPr>
            <p14:xfrm>
              <a:off x="2636261" y="734072"/>
              <a:ext cx="539280" cy="222120"/>
            </p14:xfrm>
          </p:contentPart>
        </mc:Choice>
        <mc:Fallback>
          <p:pic>
            <p:nvPicPr>
              <p:cNvPr id="147" name="Freihand 146">
                <a:extLst>
                  <a:ext uri="{FF2B5EF4-FFF2-40B4-BE49-F238E27FC236}">
                    <a16:creationId xmlns:a16="http://schemas.microsoft.com/office/drawing/2014/main" id="{607E3977-10F8-4D2D-B07D-A4912F62FC09}"/>
                  </a:ext>
                </a:extLst>
              </p:cNvPr>
              <p:cNvPicPr/>
              <p:nvPr/>
            </p:nvPicPr>
            <p:blipFill>
              <a:blip r:embed="rId154"/>
              <a:stretch>
                <a:fillRect/>
              </a:stretch>
            </p:blipFill>
            <p:spPr>
              <a:xfrm>
                <a:off x="2631941" y="729752"/>
                <a:ext cx="547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8" name="Freihand 147">
                <a:extLst>
                  <a:ext uri="{FF2B5EF4-FFF2-40B4-BE49-F238E27FC236}">
                    <a16:creationId xmlns:a16="http://schemas.microsoft.com/office/drawing/2014/main" id="{61B10DFC-31F5-4779-876A-4CE55A48C881}"/>
                  </a:ext>
                </a:extLst>
              </p14:cNvPr>
              <p14:cNvContentPartPr/>
              <p14:nvPr/>
            </p14:nvContentPartPr>
            <p14:xfrm>
              <a:off x="2885021" y="905072"/>
              <a:ext cx="31680" cy="112680"/>
            </p14:xfrm>
          </p:contentPart>
        </mc:Choice>
        <mc:Fallback>
          <p:pic>
            <p:nvPicPr>
              <p:cNvPr id="148" name="Freihand 147">
                <a:extLst>
                  <a:ext uri="{FF2B5EF4-FFF2-40B4-BE49-F238E27FC236}">
                    <a16:creationId xmlns:a16="http://schemas.microsoft.com/office/drawing/2014/main" id="{61B10DFC-31F5-4779-876A-4CE55A48C881}"/>
                  </a:ext>
                </a:extLst>
              </p:cNvPr>
              <p:cNvPicPr/>
              <p:nvPr/>
            </p:nvPicPr>
            <p:blipFill>
              <a:blip r:embed="rId156"/>
              <a:stretch>
                <a:fillRect/>
              </a:stretch>
            </p:blipFill>
            <p:spPr>
              <a:xfrm>
                <a:off x="2880701" y="900752"/>
                <a:ext cx="40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 name="Freihand 148">
                <a:extLst>
                  <a:ext uri="{FF2B5EF4-FFF2-40B4-BE49-F238E27FC236}">
                    <a16:creationId xmlns:a16="http://schemas.microsoft.com/office/drawing/2014/main" id="{36A6322A-4DA4-4BF7-B682-A6F9EECFD041}"/>
                  </a:ext>
                </a:extLst>
              </p14:cNvPr>
              <p14:cNvContentPartPr/>
              <p14:nvPr/>
            </p14:nvContentPartPr>
            <p14:xfrm>
              <a:off x="2802221" y="876992"/>
              <a:ext cx="175680" cy="105480"/>
            </p14:xfrm>
          </p:contentPart>
        </mc:Choice>
        <mc:Fallback>
          <p:pic>
            <p:nvPicPr>
              <p:cNvPr id="149" name="Freihand 148">
                <a:extLst>
                  <a:ext uri="{FF2B5EF4-FFF2-40B4-BE49-F238E27FC236}">
                    <a16:creationId xmlns:a16="http://schemas.microsoft.com/office/drawing/2014/main" id="{36A6322A-4DA4-4BF7-B682-A6F9EECFD041}"/>
                  </a:ext>
                </a:extLst>
              </p:cNvPr>
              <p:cNvPicPr/>
              <p:nvPr/>
            </p:nvPicPr>
            <p:blipFill>
              <a:blip r:embed="rId158"/>
              <a:stretch>
                <a:fillRect/>
              </a:stretch>
            </p:blipFill>
            <p:spPr>
              <a:xfrm>
                <a:off x="2797901" y="872672"/>
                <a:ext cx="184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8" name="Freihand 157">
                <a:extLst>
                  <a:ext uri="{FF2B5EF4-FFF2-40B4-BE49-F238E27FC236}">
                    <a16:creationId xmlns:a16="http://schemas.microsoft.com/office/drawing/2014/main" id="{EE0DAB5D-617C-4893-A36C-DB34FFC66537}"/>
                  </a:ext>
                </a:extLst>
              </p14:cNvPr>
              <p14:cNvContentPartPr/>
              <p14:nvPr/>
            </p14:nvContentPartPr>
            <p14:xfrm>
              <a:off x="1979981" y="2524712"/>
              <a:ext cx="91800" cy="8280"/>
            </p14:xfrm>
          </p:contentPart>
        </mc:Choice>
        <mc:Fallback>
          <p:pic>
            <p:nvPicPr>
              <p:cNvPr id="158" name="Freihand 157">
                <a:extLst>
                  <a:ext uri="{FF2B5EF4-FFF2-40B4-BE49-F238E27FC236}">
                    <a16:creationId xmlns:a16="http://schemas.microsoft.com/office/drawing/2014/main" id="{EE0DAB5D-617C-4893-A36C-DB34FFC66537}"/>
                  </a:ext>
                </a:extLst>
              </p:cNvPr>
              <p:cNvPicPr/>
              <p:nvPr/>
            </p:nvPicPr>
            <p:blipFill>
              <a:blip r:embed="rId160"/>
              <a:stretch>
                <a:fillRect/>
              </a:stretch>
            </p:blipFill>
            <p:spPr>
              <a:xfrm>
                <a:off x="1975661" y="2520392"/>
                <a:ext cx="100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9" name="Freihand 158">
                <a:extLst>
                  <a:ext uri="{FF2B5EF4-FFF2-40B4-BE49-F238E27FC236}">
                    <a16:creationId xmlns:a16="http://schemas.microsoft.com/office/drawing/2014/main" id="{AC8CEC19-7E4B-4F26-BFAB-3024BFD3D148}"/>
                  </a:ext>
                </a:extLst>
              </p14:cNvPr>
              <p14:cNvContentPartPr/>
              <p14:nvPr/>
            </p14:nvContentPartPr>
            <p14:xfrm>
              <a:off x="1258901" y="2525072"/>
              <a:ext cx="321840" cy="18720"/>
            </p14:xfrm>
          </p:contentPart>
        </mc:Choice>
        <mc:Fallback>
          <p:pic>
            <p:nvPicPr>
              <p:cNvPr id="159" name="Freihand 158">
                <a:extLst>
                  <a:ext uri="{FF2B5EF4-FFF2-40B4-BE49-F238E27FC236}">
                    <a16:creationId xmlns:a16="http://schemas.microsoft.com/office/drawing/2014/main" id="{AC8CEC19-7E4B-4F26-BFAB-3024BFD3D148}"/>
                  </a:ext>
                </a:extLst>
              </p:cNvPr>
              <p:cNvPicPr/>
              <p:nvPr/>
            </p:nvPicPr>
            <p:blipFill>
              <a:blip r:embed="rId162"/>
              <a:stretch>
                <a:fillRect/>
              </a:stretch>
            </p:blipFill>
            <p:spPr>
              <a:xfrm>
                <a:off x="1254581" y="2520752"/>
                <a:ext cx="330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29" name="Freihand 328">
                <a:extLst>
                  <a:ext uri="{FF2B5EF4-FFF2-40B4-BE49-F238E27FC236}">
                    <a16:creationId xmlns:a16="http://schemas.microsoft.com/office/drawing/2014/main" id="{61DABB23-E999-4B67-B988-22489AC42A47}"/>
                  </a:ext>
                </a:extLst>
              </p14:cNvPr>
              <p14:cNvContentPartPr/>
              <p14:nvPr/>
            </p14:nvContentPartPr>
            <p14:xfrm>
              <a:off x="5396381" y="1750352"/>
              <a:ext cx="76680" cy="134280"/>
            </p14:xfrm>
          </p:contentPart>
        </mc:Choice>
        <mc:Fallback>
          <p:pic>
            <p:nvPicPr>
              <p:cNvPr id="329" name="Freihand 328">
                <a:extLst>
                  <a:ext uri="{FF2B5EF4-FFF2-40B4-BE49-F238E27FC236}">
                    <a16:creationId xmlns:a16="http://schemas.microsoft.com/office/drawing/2014/main" id="{61DABB23-E999-4B67-B988-22489AC42A47}"/>
                  </a:ext>
                </a:extLst>
              </p:cNvPr>
              <p:cNvPicPr/>
              <p:nvPr/>
            </p:nvPicPr>
            <p:blipFill>
              <a:blip r:embed="rId164"/>
              <a:stretch>
                <a:fillRect/>
              </a:stretch>
            </p:blipFill>
            <p:spPr>
              <a:xfrm>
                <a:off x="5392061" y="1746032"/>
                <a:ext cx="85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30" name="Freihand 329">
                <a:extLst>
                  <a:ext uri="{FF2B5EF4-FFF2-40B4-BE49-F238E27FC236}">
                    <a16:creationId xmlns:a16="http://schemas.microsoft.com/office/drawing/2014/main" id="{3092EF91-62C4-42E7-A1EA-3B08A0384420}"/>
                  </a:ext>
                </a:extLst>
              </p14:cNvPr>
              <p14:cNvContentPartPr/>
              <p14:nvPr/>
            </p14:nvContentPartPr>
            <p14:xfrm>
              <a:off x="5408621" y="1666832"/>
              <a:ext cx="13320" cy="9720"/>
            </p14:xfrm>
          </p:contentPart>
        </mc:Choice>
        <mc:Fallback>
          <p:pic>
            <p:nvPicPr>
              <p:cNvPr id="330" name="Freihand 329">
                <a:extLst>
                  <a:ext uri="{FF2B5EF4-FFF2-40B4-BE49-F238E27FC236}">
                    <a16:creationId xmlns:a16="http://schemas.microsoft.com/office/drawing/2014/main" id="{3092EF91-62C4-42E7-A1EA-3B08A0384420}"/>
                  </a:ext>
                </a:extLst>
              </p:cNvPr>
              <p:cNvPicPr/>
              <p:nvPr/>
            </p:nvPicPr>
            <p:blipFill>
              <a:blip r:embed="rId166"/>
              <a:stretch>
                <a:fillRect/>
              </a:stretch>
            </p:blipFill>
            <p:spPr>
              <a:xfrm>
                <a:off x="5404301" y="1662512"/>
                <a:ext cx="21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31" name="Freihand 330">
                <a:extLst>
                  <a:ext uri="{FF2B5EF4-FFF2-40B4-BE49-F238E27FC236}">
                    <a16:creationId xmlns:a16="http://schemas.microsoft.com/office/drawing/2014/main" id="{E80224E8-F4FC-41E5-9DD9-8B163C47A8B6}"/>
                  </a:ext>
                </a:extLst>
              </p14:cNvPr>
              <p14:cNvContentPartPr/>
              <p14:nvPr/>
            </p14:nvContentPartPr>
            <p14:xfrm>
              <a:off x="5462261" y="1822352"/>
              <a:ext cx="65880" cy="121320"/>
            </p14:xfrm>
          </p:contentPart>
        </mc:Choice>
        <mc:Fallback>
          <p:pic>
            <p:nvPicPr>
              <p:cNvPr id="331" name="Freihand 330">
                <a:extLst>
                  <a:ext uri="{FF2B5EF4-FFF2-40B4-BE49-F238E27FC236}">
                    <a16:creationId xmlns:a16="http://schemas.microsoft.com/office/drawing/2014/main" id="{E80224E8-F4FC-41E5-9DD9-8B163C47A8B6}"/>
                  </a:ext>
                </a:extLst>
              </p:cNvPr>
              <p:cNvPicPr/>
              <p:nvPr/>
            </p:nvPicPr>
            <p:blipFill>
              <a:blip r:embed="rId168"/>
              <a:stretch>
                <a:fillRect/>
              </a:stretch>
            </p:blipFill>
            <p:spPr>
              <a:xfrm>
                <a:off x="5457941" y="1818032"/>
                <a:ext cx="74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32" name="Freihand 331">
                <a:extLst>
                  <a:ext uri="{FF2B5EF4-FFF2-40B4-BE49-F238E27FC236}">
                    <a16:creationId xmlns:a16="http://schemas.microsoft.com/office/drawing/2014/main" id="{0CFC3F61-CC78-4A17-A98E-73FA7F91CA08}"/>
                  </a:ext>
                </a:extLst>
              </p14:cNvPr>
              <p14:cNvContentPartPr/>
              <p14:nvPr/>
            </p14:nvContentPartPr>
            <p14:xfrm>
              <a:off x="5517701" y="1621472"/>
              <a:ext cx="65880" cy="251280"/>
            </p14:xfrm>
          </p:contentPart>
        </mc:Choice>
        <mc:Fallback>
          <p:pic>
            <p:nvPicPr>
              <p:cNvPr id="332" name="Freihand 331">
                <a:extLst>
                  <a:ext uri="{FF2B5EF4-FFF2-40B4-BE49-F238E27FC236}">
                    <a16:creationId xmlns:a16="http://schemas.microsoft.com/office/drawing/2014/main" id="{0CFC3F61-CC78-4A17-A98E-73FA7F91CA08}"/>
                  </a:ext>
                </a:extLst>
              </p:cNvPr>
              <p:cNvPicPr/>
              <p:nvPr/>
            </p:nvPicPr>
            <p:blipFill>
              <a:blip r:embed="rId170"/>
              <a:stretch>
                <a:fillRect/>
              </a:stretch>
            </p:blipFill>
            <p:spPr>
              <a:xfrm>
                <a:off x="5513381" y="1617152"/>
                <a:ext cx="74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33" name="Freihand 332">
                <a:extLst>
                  <a:ext uri="{FF2B5EF4-FFF2-40B4-BE49-F238E27FC236}">
                    <a16:creationId xmlns:a16="http://schemas.microsoft.com/office/drawing/2014/main" id="{B17775CA-07D1-4ABF-9C65-6D1862A11581}"/>
                  </a:ext>
                </a:extLst>
              </p14:cNvPr>
              <p14:cNvContentPartPr/>
              <p14:nvPr/>
            </p14:nvContentPartPr>
            <p14:xfrm>
              <a:off x="5584661" y="1689152"/>
              <a:ext cx="74880" cy="153360"/>
            </p14:xfrm>
          </p:contentPart>
        </mc:Choice>
        <mc:Fallback>
          <p:pic>
            <p:nvPicPr>
              <p:cNvPr id="333" name="Freihand 332">
                <a:extLst>
                  <a:ext uri="{FF2B5EF4-FFF2-40B4-BE49-F238E27FC236}">
                    <a16:creationId xmlns:a16="http://schemas.microsoft.com/office/drawing/2014/main" id="{B17775CA-07D1-4ABF-9C65-6D1862A11581}"/>
                  </a:ext>
                </a:extLst>
              </p:cNvPr>
              <p:cNvPicPr/>
              <p:nvPr/>
            </p:nvPicPr>
            <p:blipFill>
              <a:blip r:embed="rId172"/>
              <a:stretch>
                <a:fillRect/>
              </a:stretch>
            </p:blipFill>
            <p:spPr>
              <a:xfrm>
                <a:off x="5580341" y="1684832"/>
                <a:ext cx="83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34" name="Freihand 333">
                <a:extLst>
                  <a:ext uri="{FF2B5EF4-FFF2-40B4-BE49-F238E27FC236}">
                    <a16:creationId xmlns:a16="http://schemas.microsoft.com/office/drawing/2014/main" id="{D098C514-70A2-4FD3-BA46-F35716AABF4A}"/>
                  </a:ext>
                </a:extLst>
              </p14:cNvPr>
              <p14:cNvContentPartPr/>
              <p14:nvPr/>
            </p14:nvContentPartPr>
            <p14:xfrm>
              <a:off x="5641181" y="1598432"/>
              <a:ext cx="51480" cy="341280"/>
            </p14:xfrm>
          </p:contentPart>
        </mc:Choice>
        <mc:Fallback>
          <p:pic>
            <p:nvPicPr>
              <p:cNvPr id="334" name="Freihand 333">
                <a:extLst>
                  <a:ext uri="{FF2B5EF4-FFF2-40B4-BE49-F238E27FC236}">
                    <a16:creationId xmlns:a16="http://schemas.microsoft.com/office/drawing/2014/main" id="{D098C514-70A2-4FD3-BA46-F35716AABF4A}"/>
                  </a:ext>
                </a:extLst>
              </p:cNvPr>
              <p:cNvPicPr/>
              <p:nvPr/>
            </p:nvPicPr>
            <p:blipFill>
              <a:blip r:embed="rId174"/>
              <a:stretch>
                <a:fillRect/>
              </a:stretch>
            </p:blipFill>
            <p:spPr>
              <a:xfrm>
                <a:off x="5636861" y="1594112"/>
                <a:ext cx="601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38" name="Freihand 337">
                <a:extLst>
                  <a:ext uri="{FF2B5EF4-FFF2-40B4-BE49-F238E27FC236}">
                    <a16:creationId xmlns:a16="http://schemas.microsoft.com/office/drawing/2014/main" id="{F9464172-2940-432F-BC81-1B76416DE64D}"/>
                  </a:ext>
                </a:extLst>
              </p14:cNvPr>
              <p14:cNvContentPartPr/>
              <p14:nvPr/>
            </p14:nvContentPartPr>
            <p14:xfrm>
              <a:off x="1191581" y="2525072"/>
              <a:ext cx="5040" cy="14040"/>
            </p14:xfrm>
          </p:contentPart>
        </mc:Choice>
        <mc:Fallback>
          <p:pic>
            <p:nvPicPr>
              <p:cNvPr id="338" name="Freihand 337">
                <a:extLst>
                  <a:ext uri="{FF2B5EF4-FFF2-40B4-BE49-F238E27FC236}">
                    <a16:creationId xmlns:a16="http://schemas.microsoft.com/office/drawing/2014/main" id="{F9464172-2940-432F-BC81-1B76416DE64D}"/>
                  </a:ext>
                </a:extLst>
              </p:cNvPr>
              <p:cNvPicPr/>
              <p:nvPr/>
            </p:nvPicPr>
            <p:blipFill>
              <a:blip r:embed="rId176"/>
              <a:stretch>
                <a:fillRect/>
              </a:stretch>
            </p:blipFill>
            <p:spPr>
              <a:xfrm>
                <a:off x="1187261" y="2520752"/>
                <a:ext cx="13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39" name="Freihand 338">
                <a:extLst>
                  <a:ext uri="{FF2B5EF4-FFF2-40B4-BE49-F238E27FC236}">
                    <a16:creationId xmlns:a16="http://schemas.microsoft.com/office/drawing/2014/main" id="{E94FF023-0B37-4A30-98FF-42C198F8BBBD}"/>
                  </a:ext>
                </a:extLst>
              </p14:cNvPr>
              <p14:cNvContentPartPr/>
              <p14:nvPr/>
            </p14:nvContentPartPr>
            <p14:xfrm>
              <a:off x="2848301" y="2460632"/>
              <a:ext cx="70560" cy="6480"/>
            </p14:xfrm>
          </p:contentPart>
        </mc:Choice>
        <mc:Fallback>
          <p:pic>
            <p:nvPicPr>
              <p:cNvPr id="339" name="Freihand 338">
                <a:extLst>
                  <a:ext uri="{FF2B5EF4-FFF2-40B4-BE49-F238E27FC236}">
                    <a16:creationId xmlns:a16="http://schemas.microsoft.com/office/drawing/2014/main" id="{E94FF023-0B37-4A30-98FF-42C198F8BBBD}"/>
                  </a:ext>
                </a:extLst>
              </p:cNvPr>
              <p:cNvPicPr/>
              <p:nvPr/>
            </p:nvPicPr>
            <p:blipFill>
              <a:blip r:embed="rId178"/>
              <a:stretch>
                <a:fillRect/>
              </a:stretch>
            </p:blipFill>
            <p:spPr>
              <a:xfrm>
                <a:off x="2843981" y="2456312"/>
                <a:ext cx="79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40" name="Freihand 339">
                <a:extLst>
                  <a:ext uri="{FF2B5EF4-FFF2-40B4-BE49-F238E27FC236}">
                    <a16:creationId xmlns:a16="http://schemas.microsoft.com/office/drawing/2014/main" id="{32103735-C7B3-4BD6-B068-C0D98DC437A3}"/>
                  </a:ext>
                </a:extLst>
              </p14:cNvPr>
              <p14:cNvContentPartPr/>
              <p14:nvPr/>
            </p14:nvContentPartPr>
            <p14:xfrm>
              <a:off x="3134501" y="2463152"/>
              <a:ext cx="128880" cy="46800"/>
            </p14:xfrm>
          </p:contentPart>
        </mc:Choice>
        <mc:Fallback>
          <p:pic>
            <p:nvPicPr>
              <p:cNvPr id="340" name="Freihand 339">
                <a:extLst>
                  <a:ext uri="{FF2B5EF4-FFF2-40B4-BE49-F238E27FC236}">
                    <a16:creationId xmlns:a16="http://schemas.microsoft.com/office/drawing/2014/main" id="{32103735-C7B3-4BD6-B068-C0D98DC437A3}"/>
                  </a:ext>
                </a:extLst>
              </p:cNvPr>
              <p:cNvPicPr/>
              <p:nvPr/>
            </p:nvPicPr>
            <p:blipFill>
              <a:blip r:embed="rId180"/>
              <a:stretch>
                <a:fillRect/>
              </a:stretch>
            </p:blipFill>
            <p:spPr>
              <a:xfrm>
                <a:off x="3130181" y="2458832"/>
                <a:ext cx="137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41" name="Freihand 340">
                <a:extLst>
                  <a:ext uri="{FF2B5EF4-FFF2-40B4-BE49-F238E27FC236}">
                    <a16:creationId xmlns:a16="http://schemas.microsoft.com/office/drawing/2014/main" id="{23F24877-237E-486A-B79F-26B95FE5CB13}"/>
                  </a:ext>
                </a:extLst>
              </p14:cNvPr>
              <p14:cNvContentPartPr/>
              <p14:nvPr/>
            </p14:nvContentPartPr>
            <p14:xfrm>
              <a:off x="3411341" y="2443712"/>
              <a:ext cx="867960" cy="69480"/>
            </p14:xfrm>
          </p:contentPart>
        </mc:Choice>
        <mc:Fallback>
          <p:pic>
            <p:nvPicPr>
              <p:cNvPr id="341" name="Freihand 340">
                <a:extLst>
                  <a:ext uri="{FF2B5EF4-FFF2-40B4-BE49-F238E27FC236}">
                    <a16:creationId xmlns:a16="http://schemas.microsoft.com/office/drawing/2014/main" id="{23F24877-237E-486A-B79F-26B95FE5CB13}"/>
                  </a:ext>
                </a:extLst>
              </p:cNvPr>
              <p:cNvPicPr/>
              <p:nvPr/>
            </p:nvPicPr>
            <p:blipFill>
              <a:blip r:embed="rId182"/>
              <a:stretch>
                <a:fillRect/>
              </a:stretch>
            </p:blipFill>
            <p:spPr>
              <a:xfrm>
                <a:off x="3407021" y="2439392"/>
                <a:ext cx="876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42" name="Freihand 341">
                <a:extLst>
                  <a:ext uri="{FF2B5EF4-FFF2-40B4-BE49-F238E27FC236}">
                    <a16:creationId xmlns:a16="http://schemas.microsoft.com/office/drawing/2014/main" id="{F28CE990-F917-4C79-B34D-D31EE4F31389}"/>
                  </a:ext>
                </a:extLst>
              </p14:cNvPr>
              <p14:cNvContentPartPr/>
              <p14:nvPr/>
            </p14:nvContentPartPr>
            <p14:xfrm>
              <a:off x="4411781" y="2517152"/>
              <a:ext cx="352080" cy="72360"/>
            </p14:xfrm>
          </p:contentPart>
        </mc:Choice>
        <mc:Fallback>
          <p:pic>
            <p:nvPicPr>
              <p:cNvPr id="342" name="Freihand 341">
                <a:extLst>
                  <a:ext uri="{FF2B5EF4-FFF2-40B4-BE49-F238E27FC236}">
                    <a16:creationId xmlns:a16="http://schemas.microsoft.com/office/drawing/2014/main" id="{F28CE990-F917-4C79-B34D-D31EE4F31389}"/>
                  </a:ext>
                </a:extLst>
              </p:cNvPr>
              <p:cNvPicPr/>
              <p:nvPr/>
            </p:nvPicPr>
            <p:blipFill>
              <a:blip r:embed="rId184"/>
              <a:stretch>
                <a:fillRect/>
              </a:stretch>
            </p:blipFill>
            <p:spPr>
              <a:xfrm>
                <a:off x="4407461" y="2512832"/>
                <a:ext cx="360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43" name="Freihand 342">
                <a:extLst>
                  <a:ext uri="{FF2B5EF4-FFF2-40B4-BE49-F238E27FC236}">
                    <a16:creationId xmlns:a16="http://schemas.microsoft.com/office/drawing/2014/main" id="{D7E75E10-F919-4FC9-B977-AC46DFE6C919}"/>
                  </a:ext>
                </a:extLst>
              </p14:cNvPr>
              <p14:cNvContentPartPr/>
              <p14:nvPr/>
            </p14:nvContentPartPr>
            <p14:xfrm>
              <a:off x="4854581" y="2514272"/>
              <a:ext cx="666720" cy="92160"/>
            </p14:xfrm>
          </p:contentPart>
        </mc:Choice>
        <mc:Fallback>
          <p:pic>
            <p:nvPicPr>
              <p:cNvPr id="343" name="Freihand 342">
                <a:extLst>
                  <a:ext uri="{FF2B5EF4-FFF2-40B4-BE49-F238E27FC236}">
                    <a16:creationId xmlns:a16="http://schemas.microsoft.com/office/drawing/2014/main" id="{D7E75E10-F919-4FC9-B977-AC46DFE6C919}"/>
                  </a:ext>
                </a:extLst>
              </p:cNvPr>
              <p:cNvPicPr/>
              <p:nvPr/>
            </p:nvPicPr>
            <p:blipFill>
              <a:blip r:embed="rId186"/>
              <a:stretch>
                <a:fillRect/>
              </a:stretch>
            </p:blipFill>
            <p:spPr>
              <a:xfrm>
                <a:off x="4850261" y="2509952"/>
                <a:ext cx="675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44" name="Freihand 343">
                <a:extLst>
                  <a:ext uri="{FF2B5EF4-FFF2-40B4-BE49-F238E27FC236}">
                    <a16:creationId xmlns:a16="http://schemas.microsoft.com/office/drawing/2014/main" id="{B1F4806D-32CC-4428-9A94-0015E4716F9C}"/>
                  </a:ext>
                </a:extLst>
              </p14:cNvPr>
              <p14:cNvContentPartPr/>
              <p14:nvPr/>
            </p14:nvContentPartPr>
            <p14:xfrm>
              <a:off x="5577461" y="2476832"/>
              <a:ext cx="124560" cy="29880"/>
            </p14:xfrm>
          </p:contentPart>
        </mc:Choice>
        <mc:Fallback>
          <p:pic>
            <p:nvPicPr>
              <p:cNvPr id="344" name="Freihand 343">
                <a:extLst>
                  <a:ext uri="{FF2B5EF4-FFF2-40B4-BE49-F238E27FC236}">
                    <a16:creationId xmlns:a16="http://schemas.microsoft.com/office/drawing/2014/main" id="{B1F4806D-32CC-4428-9A94-0015E4716F9C}"/>
                  </a:ext>
                </a:extLst>
              </p:cNvPr>
              <p:cNvPicPr/>
              <p:nvPr/>
            </p:nvPicPr>
            <p:blipFill>
              <a:blip r:embed="rId188"/>
              <a:stretch>
                <a:fillRect/>
              </a:stretch>
            </p:blipFill>
            <p:spPr>
              <a:xfrm>
                <a:off x="5573141" y="2472512"/>
                <a:ext cx="13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56" name="Freihand 355">
                <a:extLst>
                  <a:ext uri="{FF2B5EF4-FFF2-40B4-BE49-F238E27FC236}">
                    <a16:creationId xmlns:a16="http://schemas.microsoft.com/office/drawing/2014/main" id="{908237AA-21A8-4DB0-B06B-04AA26D202E1}"/>
                  </a:ext>
                </a:extLst>
              </p14:cNvPr>
              <p14:cNvContentPartPr/>
              <p14:nvPr/>
            </p14:nvContentPartPr>
            <p14:xfrm>
              <a:off x="2804741" y="1018832"/>
              <a:ext cx="88920" cy="2886480"/>
            </p14:xfrm>
          </p:contentPart>
        </mc:Choice>
        <mc:Fallback>
          <p:pic>
            <p:nvPicPr>
              <p:cNvPr id="356" name="Freihand 355">
                <a:extLst>
                  <a:ext uri="{FF2B5EF4-FFF2-40B4-BE49-F238E27FC236}">
                    <a16:creationId xmlns:a16="http://schemas.microsoft.com/office/drawing/2014/main" id="{908237AA-21A8-4DB0-B06B-04AA26D202E1}"/>
                  </a:ext>
                </a:extLst>
              </p:cNvPr>
              <p:cNvPicPr/>
              <p:nvPr/>
            </p:nvPicPr>
            <p:blipFill>
              <a:blip r:embed="rId190"/>
              <a:stretch>
                <a:fillRect/>
              </a:stretch>
            </p:blipFill>
            <p:spPr>
              <a:xfrm>
                <a:off x="2800421" y="1014512"/>
                <a:ext cx="97560" cy="2895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58" name="Freihand 357">
                <a:extLst>
                  <a:ext uri="{FF2B5EF4-FFF2-40B4-BE49-F238E27FC236}">
                    <a16:creationId xmlns:a16="http://schemas.microsoft.com/office/drawing/2014/main" id="{BE18E6D0-9D5C-44EA-8834-FC9EFD06F85B}"/>
                  </a:ext>
                </a:extLst>
              </p14:cNvPr>
              <p14:cNvContentPartPr/>
              <p14:nvPr/>
            </p14:nvContentPartPr>
            <p14:xfrm>
              <a:off x="4537061" y="3488432"/>
              <a:ext cx="246600" cy="404640"/>
            </p14:xfrm>
          </p:contentPart>
        </mc:Choice>
        <mc:Fallback>
          <p:pic>
            <p:nvPicPr>
              <p:cNvPr id="358" name="Freihand 357">
                <a:extLst>
                  <a:ext uri="{FF2B5EF4-FFF2-40B4-BE49-F238E27FC236}">
                    <a16:creationId xmlns:a16="http://schemas.microsoft.com/office/drawing/2014/main" id="{BE18E6D0-9D5C-44EA-8834-FC9EFD06F85B}"/>
                  </a:ext>
                </a:extLst>
              </p:cNvPr>
              <p:cNvPicPr/>
              <p:nvPr/>
            </p:nvPicPr>
            <p:blipFill>
              <a:blip r:embed="rId192"/>
              <a:stretch>
                <a:fillRect/>
              </a:stretch>
            </p:blipFill>
            <p:spPr>
              <a:xfrm>
                <a:off x="4532741" y="3484112"/>
                <a:ext cx="2552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59" name="Freihand 358">
                <a:extLst>
                  <a:ext uri="{FF2B5EF4-FFF2-40B4-BE49-F238E27FC236}">
                    <a16:creationId xmlns:a16="http://schemas.microsoft.com/office/drawing/2014/main" id="{BA2A89DE-E9E6-4DFF-97BC-9F79B57E3F79}"/>
                  </a:ext>
                </a:extLst>
              </p14:cNvPr>
              <p14:cNvContentPartPr/>
              <p14:nvPr/>
            </p14:nvContentPartPr>
            <p14:xfrm>
              <a:off x="4704101" y="3788312"/>
              <a:ext cx="16920" cy="8640"/>
            </p14:xfrm>
          </p:contentPart>
        </mc:Choice>
        <mc:Fallback>
          <p:pic>
            <p:nvPicPr>
              <p:cNvPr id="359" name="Freihand 358">
                <a:extLst>
                  <a:ext uri="{FF2B5EF4-FFF2-40B4-BE49-F238E27FC236}">
                    <a16:creationId xmlns:a16="http://schemas.microsoft.com/office/drawing/2014/main" id="{BA2A89DE-E9E6-4DFF-97BC-9F79B57E3F79}"/>
                  </a:ext>
                </a:extLst>
              </p:cNvPr>
              <p:cNvPicPr/>
              <p:nvPr/>
            </p:nvPicPr>
            <p:blipFill>
              <a:blip r:embed="rId194"/>
              <a:stretch>
                <a:fillRect/>
              </a:stretch>
            </p:blipFill>
            <p:spPr>
              <a:xfrm>
                <a:off x="4699781" y="3783992"/>
                <a:ext cx="25560" cy="17280"/>
              </a:xfrm>
              <a:prstGeom prst="rect">
                <a:avLst/>
              </a:prstGeom>
            </p:spPr>
          </p:pic>
        </mc:Fallback>
      </mc:AlternateContent>
      <p:grpSp>
        <p:nvGrpSpPr>
          <p:cNvPr id="363" name="Gruppieren 362">
            <a:extLst>
              <a:ext uri="{FF2B5EF4-FFF2-40B4-BE49-F238E27FC236}">
                <a16:creationId xmlns:a16="http://schemas.microsoft.com/office/drawing/2014/main" id="{AB063E35-13F4-4578-A8B1-52FD5CBE331B}"/>
              </a:ext>
            </a:extLst>
          </p:cNvPr>
          <p:cNvGrpSpPr/>
          <p:nvPr/>
        </p:nvGrpSpPr>
        <p:grpSpPr>
          <a:xfrm>
            <a:off x="4390541" y="3354512"/>
            <a:ext cx="33480" cy="25920"/>
            <a:chOff x="4390541" y="3354512"/>
            <a:chExt cx="33480" cy="25920"/>
          </a:xfrm>
        </p:grpSpPr>
        <mc:AlternateContent xmlns:mc="http://schemas.openxmlformats.org/markup-compatibility/2006">
          <mc:Choice xmlns:p14="http://schemas.microsoft.com/office/powerpoint/2010/main" Requires="p14">
            <p:contentPart p14:bwMode="auto" r:id="rId195">
              <p14:nvContentPartPr>
                <p14:cNvPr id="360" name="Freihand 359">
                  <a:extLst>
                    <a:ext uri="{FF2B5EF4-FFF2-40B4-BE49-F238E27FC236}">
                      <a16:creationId xmlns:a16="http://schemas.microsoft.com/office/drawing/2014/main" id="{3E786036-B8BD-48CD-BF06-C95F3B756282}"/>
                    </a:ext>
                  </a:extLst>
                </p14:cNvPr>
                <p14:cNvContentPartPr/>
                <p14:nvPr/>
              </p14:nvContentPartPr>
              <p14:xfrm>
                <a:off x="4390541" y="3369632"/>
                <a:ext cx="23400" cy="10440"/>
              </p14:xfrm>
            </p:contentPart>
          </mc:Choice>
          <mc:Fallback>
            <p:pic>
              <p:nvPicPr>
                <p:cNvPr id="360" name="Freihand 359">
                  <a:extLst>
                    <a:ext uri="{FF2B5EF4-FFF2-40B4-BE49-F238E27FC236}">
                      <a16:creationId xmlns:a16="http://schemas.microsoft.com/office/drawing/2014/main" id="{3E786036-B8BD-48CD-BF06-C95F3B756282}"/>
                    </a:ext>
                  </a:extLst>
                </p:cNvPr>
                <p:cNvPicPr/>
                <p:nvPr/>
              </p:nvPicPr>
              <p:blipFill>
                <a:blip r:embed="rId196"/>
                <a:stretch>
                  <a:fillRect/>
                </a:stretch>
              </p:blipFill>
              <p:spPr>
                <a:xfrm>
                  <a:off x="4386221" y="3365312"/>
                  <a:ext cx="32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61" name="Freihand 360">
                  <a:extLst>
                    <a:ext uri="{FF2B5EF4-FFF2-40B4-BE49-F238E27FC236}">
                      <a16:creationId xmlns:a16="http://schemas.microsoft.com/office/drawing/2014/main" id="{51822C46-E461-4E58-92F1-E1B9264AA904}"/>
                    </a:ext>
                  </a:extLst>
                </p14:cNvPr>
                <p14:cNvContentPartPr/>
                <p14:nvPr/>
              </p14:nvContentPartPr>
              <p14:xfrm>
                <a:off x="4407101" y="3354512"/>
                <a:ext cx="16920" cy="25920"/>
              </p14:xfrm>
            </p:contentPart>
          </mc:Choice>
          <mc:Fallback>
            <p:pic>
              <p:nvPicPr>
                <p:cNvPr id="361" name="Freihand 360">
                  <a:extLst>
                    <a:ext uri="{FF2B5EF4-FFF2-40B4-BE49-F238E27FC236}">
                      <a16:creationId xmlns:a16="http://schemas.microsoft.com/office/drawing/2014/main" id="{51822C46-E461-4E58-92F1-E1B9264AA904}"/>
                    </a:ext>
                  </a:extLst>
                </p:cNvPr>
                <p:cNvPicPr/>
                <p:nvPr/>
              </p:nvPicPr>
              <p:blipFill>
                <a:blip r:embed="rId198"/>
                <a:stretch>
                  <a:fillRect/>
                </a:stretch>
              </p:blipFill>
              <p:spPr>
                <a:xfrm>
                  <a:off x="4402781" y="3350192"/>
                  <a:ext cx="2556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362" name="Freihand 361">
                <a:extLst>
                  <a:ext uri="{FF2B5EF4-FFF2-40B4-BE49-F238E27FC236}">
                    <a16:creationId xmlns:a16="http://schemas.microsoft.com/office/drawing/2014/main" id="{6681B526-70B2-4C59-8884-08B513A858A0}"/>
                  </a:ext>
                </a:extLst>
              </p14:cNvPr>
              <p14:cNvContentPartPr/>
              <p14:nvPr/>
            </p14:nvContentPartPr>
            <p14:xfrm>
              <a:off x="4529141" y="3089912"/>
              <a:ext cx="24840" cy="16560"/>
            </p14:xfrm>
          </p:contentPart>
        </mc:Choice>
        <mc:Fallback>
          <p:pic>
            <p:nvPicPr>
              <p:cNvPr id="362" name="Freihand 361">
                <a:extLst>
                  <a:ext uri="{FF2B5EF4-FFF2-40B4-BE49-F238E27FC236}">
                    <a16:creationId xmlns:a16="http://schemas.microsoft.com/office/drawing/2014/main" id="{6681B526-70B2-4C59-8884-08B513A858A0}"/>
                  </a:ext>
                </a:extLst>
              </p:cNvPr>
              <p:cNvPicPr/>
              <p:nvPr/>
            </p:nvPicPr>
            <p:blipFill>
              <a:blip r:embed="rId200"/>
              <a:stretch>
                <a:fillRect/>
              </a:stretch>
            </p:blipFill>
            <p:spPr>
              <a:xfrm>
                <a:off x="4524821" y="3085592"/>
                <a:ext cx="33480" cy="25200"/>
              </a:xfrm>
              <a:prstGeom prst="rect">
                <a:avLst/>
              </a:prstGeom>
            </p:spPr>
          </p:pic>
        </mc:Fallback>
      </mc:AlternateContent>
      <p:grpSp>
        <p:nvGrpSpPr>
          <p:cNvPr id="368" name="Gruppieren 367">
            <a:extLst>
              <a:ext uri="{FF2B5EF4-FFF2-40B4-BE49-F238E27FC236}">
                <a16:creationId xmlns:a16="http://schemas.microsoft.com/office/drawing/2014/main" id="{4517AEBF-6AC5-48AF-9721-D159C3A08DF2}"/>
              </a:ext>
            </a:extLst>
          </p:cNvPr>
          <p:cNvGrpSpPr/>
          <p:nvPr/>
        </p:nvGrpSpPr>
        <p:grpSpPr>
          <a:xfrm>
            <a:off x="2276981" y="2468192"/>
            <a:ext cx="590040" cy="70560"/>
            <a:chOff x="2276981" y="2468192"/>
            <a:chExt cx="590040" cy="70560"/>
          </a:xfrm>
        </p:grpSpPr>
        <mc:AlternateContent xmlns:mc="http://schemas.openxmlformats.org/markup-compatibility/2006">
          <mc:Choice xmlns:p14="http://schemas.microsoft.com/office/powerpoint/2010/main" Requires="p14">
            <p:contentPart p14:bwMode="auto" r:id="rId201">
              <p14:nvContentPartPr>
                <p14:cNvPr id="156" name="Freihand 155">
                  <a:extLst>
                    <a:ext uri="{FF2B5EF4-FFF2-40B4-BE49-F238E27FC236}">
                      <a16:creationId xmlns:a16="http://schemas.microsoft.com/office/drawing/2014/main" id="{8DECD272-AEEF-4686-92F0-2DBE0C5A66B8}"/>
                    </a:ext>
                  </a:extLst>
                </p14:cNvPr>
                <p14:cNvContentPartPr/>
                <p14:nvPr/>
              </p14:nvContentPartPr>
              <p14:xfrm>
                <a:off x="2732021" y="2474312"/>
                <a:ext cx="39600" cy="6480"/>
              </p14:xfrm>
            </p:contentPart>
          </mc:Choice>
          <mc:Fallback>
            <p:pic>
              <p:nvPicPr>
                <p:cNvPr id="156" name="Freihand 155">
                  <a:extLst>
                    <a:ext uri="{FF2B5EF4-FFF2-40B4-BE49-F238E27FC236}">
                      <a16:creationId xmlns:a16="http://schemas.microsoft.com/office/drawing/2014/main" id="{8DECD272-AEEF-4686-92F0-2DBE0C5A66B8}"/>
                    </a:ext>
                  </a:extLst>
                </p:cNvPr>
                <p:cNvPicPr/>
                <p:nvPr/>
              </p:nvPicPr>
              <p:blipFill>
                <a:blip r:embed="rId202"/>
                <a:stretch>
                  <a:fillRect/>
                </a:stretch>
              </p:blipFill>
              <p:spPr>
                <a:xfrm>
                  <a:off x="2727701" y="2469992"/>
                  <a:ext cx="48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7" name="Freihand 156">
                  <a:extLst>
                    <a:ext uri="{FF2B5EF4-FFF2-40B4-BE49-F238E27FC236}">
                      <a16:creationId xmlns:a16="http://schemas.microsoft.com/office/drawing/2014/main" id="{A81445C5-5C5C-4054-841D-0A538C08EAB6}"/>
                    </a:ext>
                  </a:extLst>
                </p14:cNvPr>
                <p14:cNvContentPartPr/>
                <p14:nvPr/>
              </p14:nvContentPartPr>
              <p14:xfrm>
                <a:off x="2276981" y="2468192"/>
                <a:ext cx="434880" cy="70560"/>
              </p14:xfrm>
            </p:contentPart>
          </mc:Choice>
          <mc:Fallback>
            <p:pic>
              <p:nvPicPr>
                <p:cNvPr id="157" name="Freihand 156">
                  <a:extLst>
                    <a:ext uri="{FF2B5EF4-FFF2-40B4-BE49-F238E27FC236}">
                      <a16:creationId xmlns:a16="http://schemas.microsoft.com/office/drawing/2014/main" id="{A81445C5-5C5C-4054-841D-0A538C08EAB6}"/>
                    </a:ext>
                  </a:extLst>
                </p:cNvPr>
                <p:cNvPicPr/>
                <p:nvPr/>
              </p:nvPicPr>
              <p:blipFill>
                <a:blip r:embed="rId204"/>
                <a:stretch>
                  <a:fillRect/>
                </a:stretch>
              </p:blipFill>
              <p:spPr>
                <a:xfrm>
                  <a:off x="2272661" y="2463872"/>
                  <a:ext cx="443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67" name="Freihand 366">
                  <a:extLst>
                    <a:ext uri="{FF2B5EF4-FFF2-40B4-BE49-F238E27FC236}">
                      <a16:creationId xmlns:a16="http://schemas.microsoft.com/office/drawing/2014/main" id="{2427D413-C756-4457-9C5A-30415FD2FCB4}"/>
                    </a:ext>
                  </a:extLst>
                </p14:cNvPr>
                <p14:cNvContentPartPr/>
                <p14:nvPr/>
              </p14:nvContentPartPr>
              <p14:xfrm>
                <a:off x="2864501" y="2518232"/>
                <a:ext cx="2520" cy="1800"/>
              </p14:xfrm>
            </p:contentPart>
          </mc:Choice>
          <mc:Fallback>
            <p:pic>
              <p:nvPicPr>
                <p:cNvPr id="367" name="Freihand 366">
                  <a:extLst>
                    <a:ext uri="{FF2B5EF4-FFF2-40B4-BE49-F238E27FC236}">
                      <a16:creationId xmlns:a16="http://schemas.microsoft.com/office/drawing/2014/main" id="{2427D413-C756-4457-9C5A-30415FD2FCB4}"/>
                    </a:ext>
                  </a:extLst>
                </p:cNvPr>
                <p:cNvPicPr/>
                <p:nvPr/>
              </p:nvPicPr>
              <p:blipFill>
                <a:blip r:embed="rId206"/>
                <a:stretch>
                  <a:fillRect/>
                </a:stretch>
              </p:blipFill>
              <p:spPr>
                <a:xfrm>
                  <a:off x="2860181" y="2513912"/>
                  <a:ext cx="11160" cy="10440"/>
                </a:xfrm>
                <a:prstGeom prst="rect">
                  <a:avLst/>
                </a:prstGeom>
              </p:spPr>
            </p:pic>
          </mc:Fallback>
        </mc:AlternateContent>
      </p:grpSp>
      <p:grpSp>
        <p:nvGrpSpPr>
          <p:cNvPr id="460" name="Gruppieren 459">
            <a:extLst>
              <a:ext uri="{FF2B5EF4-FFF2-40B4-BE49-F238E27FC236}">
                <a16:creationId xmlns:a16="http://schemas.microsoft.com/office/drawing/2014/main" id="{35821087-667A-42EB-99EF-320FC6108451}"/>
              </a:ext>
            </a:extLst>
          </p:cNvPr>
          <p:cNvGrpSpPr/>
          <p:nvPr/>
        </p:nvGrpSpPr>
        <p:grpSpPr>
          <a:xfrm>
            <a:off x="6212501" y="11912"/>
            <a:ext cx="5883840" cy="4214880"/>
            <a:chOff x="6212501" y="11912"/>
            <a:chExt cx="5883840" cy="4214880"/>
          </a:xfrm>
        </p:grpSpPr>
        <mc:AlternateContent xmlns:mc="http://schemas.openxmlformats.org/markup-compatibility/2006">
          <mc:Choice xmlns:p14="http://schemas.microsoft.com/office/powerpoint/2010/main" Requires="p14">
            <p:contentPart p14:bwMode="auto" r:id="rId207">
              <p14:nvContentPartPr>
                <p14:cNvPr id="2" name="Freihand 1">
                  <a:extLst>
                    <a:ext uri="{FF2B5EF4-FFF2-40B4-BE49-F238E27FC236}">
                      <a16:creationId xmlns:a16="http://schemas.microsoft.com/office/drawing/2014/main" id="{BF067DAD-4C7C-4B3A-9492-D399E2B98A15}"/>
                    </a:ext>
                  </a:extLst>
                </p14:cNvPr>
                <p14:cNvContentPartPr/>
                <p14:nvPr/>
              </p14:nvContentPartPr>
              <p14:xfrm>
                <a:off x="9962981" y="663512"/>
                <a:ext cx="22320" cy="18000"/>
              </p14:xfrm>
            </p:contentPart>
          </mc:Choice>
          <mc:Fallback>
            <p:pic>
              <p:nvPicPr>
                <p:cNvPr id="2" name="Freihand 1">
                  <a:extLst>
                    <a:ext uri="{FF2B5EF4-FFF2-40B4-BE49-F238E27FC236}">
                      <a16:creationId xmlns:a16="http://schemas.microsoft.com/office/drawing/2014/main" id="{BF067DAD-4C7C-4B3A-9492-D399E2B98A15}"/>
                    </a:ext>
                  </a:extLst>
                </p:cNvPr>
                <p:cNvPicPr/>
                <p:nvPr/>
              </p:nvPicPr>
              <p:blipFill>
                <a:blip r:embed="rId208"/>
                <a:stretch>
                  <a:fillRect/>
                </a:stretch>
              </p:blipFill>
              <p:spPr>
                <a:xfrm>
                  <a:off x="9958661" y="659192"/>
                  <a:ext cx="3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 name="Freihand 2">
                  <a:extLst>
                    <a:ext uri="{FF2B5EF4-FFF2-40B4-BE49-F238E27FC236}">
                      <a16:creationId xmlns:a16="http://schemas.microsoft.com/office/drawing/2014/main" id="{5E1F296A-DF8B-48E1-9A0B-BEFBB8984E7C}"/>
                    </a:ext>
                  </a:extLst>
                </p14:cNvPr>
                <p14:cNvContentPartPr/>
                <p14:nvPr/>
              </p14:nvContentPartPr>
              <p14:xfrm>
                <a:off x="9878021" y="87512"/>
                <a:ext cx="185760" cy="130680"/>
              </p14:xfrm>
            </p:contentPart>
          </mc:Choice>
          <mc:Fallback>
            <p:pic>
              <p:nvPicPr>
                <p:cNvPr id="3" name="Freihand 2">
                  <a:extLst>
                    <a:ext uri="{FF2B5EF4-FFF2-40B4-BE49-F238E27FC236}">
                      <a16:creationId xmlns:a16="http://schemas.microsoft.com/office/drawing/2014/main" id="{5E1F296A-DF8B-48E1-9A0B-BEFBB8984E7C}"/>
                    </a:ext>
                  </a:extLst>
                </p:cNvPr>
                <p:cNvPicPr/>
                <p:nvPr/>
              </p:nvPicPr>
              <p:blipFill>
                <a:blip r:embed="rId210"/>
                <a:stretch>
                  <a:fillRect/>
                </a:stretch>
              </p:blipFill>
              <p:spPr>
                <a:xfrm>
                  <a:off x="9873701" y="83192"/>
                  <a:ext cx="194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 name="Freihand 3">
                  <a:extLst>
                    <a:ext uri="{FF2B5EF4-FFF2-40B4-BE49-F238E27FC236}">
                      <a16:creationId xmlns:a16="http://schemas.microsoft.com/office/drawing/2014/main" id="{5B2A91C7-E376-4B2D-836C-956392354BFA}"/>
                    </a:ext>
                  </a:extLst>
                </p14:cNvPr>
                <p14:cNvContentPartPr/>
                <p14:nvPr/>
              </p14:nvContentPartPr>
              <p14:xfrm>
                <a:off x="10100141" y="126752"/>
                <a:ext cx="64440" cy="69480"/>
              </p14:xfrm>
            </p:contentPart>
          </mc:Choice>
          <mc:Fallback>
            <p:pic>
              <p:nvPicPr>
                <p:cNvPr id="4" name="Freihand 3">
                  <a:extLst>
                    <a:ext uri="{FF2B5EF4-FFF2-40B4-BE49-F238E27FC236}">
                      <a16:creationId xmlns:a16="http://schemas.microsoft.com/office/drawing/2014/main" id="{5B2A91C7-E376-4B2D-836C-956392354BFA}"/>
                    </a:ext>
                  </a:extLst>
                </p:cNvPr>
                <p:cNvPicPr/>
                <p:nvPr/>
              </p:nvPicPr>
              <p:blipFill>
                <a:blip r:embed="rId212"/>
                <a:stretch>
                  <a:fillRect/>
                </a:stretch>
              </p:blipFill>
              <p:spPr>
                <a:xfrm>
                  <a:off x="10095821" y="122432"/>
                  <a:ext cx="73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 name="Freihand 4">
                  <a:extLst>
                    <a:ext uri="{FF2B5EF4-FFF2-40B4-BE49-F238E27FC236}">
                      <a16:creationId xmlns:a16="http://schemas.microsoft.com/office/drawing/2014/main" id="{87BA2203-8316-4AC2-9105-869A89CF6C19}"/>
                    </a:ext>
                  </a:extLst>
                </p14:cNvPr>
                <p14:cNvContentPartPr/>
                <p14:nvPr/>
              </p14:nvContentPartPr>
              <p14:xfrm>
                <a:off x="10319741" y="18032"/>
                <a:ext cx="106200" cy="152280"/>
              </p14:xfrm>
            </p:contentPart>
          </mc:Choice>
          <mc:Fallback>
            <p:pic>
              <p:nvPicPr>
                <p:cNvPr id="5" name="Freihand 4">
                  <a:extLst>
                    <a:ext uri="{FF2B5EF4-FFF2-40B4-BE49-F238E27FC236}">
                      <a16:creationId xmlns:a16="http://schemas.microsoft.com/office/drawing/2014/main" id="{87BA2203-8316-4AC2-9105-869A89CF6C19}"/>
                    </a:ext>
                  </a:extLst>
                </p:cNvPr>
                <p:cNvPicPr/>
                <p:nvPr/>
              </p:nvPicPr>
              <p:blipFill>
                <a:blip r:embed="rId214"/>
                <a:stretch>
                  <a:fillRect/>
                </a:stretch>
              </p:blipFill>
              <p:spPr>
                <a:xfrm>
                  <a:off x="10315421" y="13712"/>
                  <a:ext cx="11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 name="Freihand 9">
                  <a:extLst>
                    <a:ext uri="{FF2B5EF4-FFF2-40B4-BE49-F238E27FC236}">
                      <a16:creationId xmlns:a16="http://schemas.microsoft.com/office/drawing/2014/main" id="{C5F37D6D-0F7D-4D1E-BA9C-45F731655BFB}"/>
                    </a:ext>
                  </a:extLst>
                </p14:cNvPr>
                <p14:cNvContentPartPr/>
                <p14:nvPr/>
              </p14:nvContentPartPr>
              <p14:xfrm>
                <a:off x="10439981" y="82832"/>
                <a:ext cx="185400" cy="63720"/>
              </p14:xfrm>
            </p:contentPart>
          </mc:Choice>
          <mc:Fallback>
            <p:pic>
              <p:nvPicPr>
                <p:cNvPr id="10" name="Freihand 9">
                  <a:extLst>
                    <a:ext uri="{FF2B5EF4-FFF2-40B4-BE49-F238E27FC236}">
                      <a16:creationId xmlns:a16="http://schemas.microsoft.com/office/drawing/2014/main" id="{C5F37D6D-0F7D-4D1E-BA9C-45F731655BFB}"/>
                    </a:ext>
                  </a:extLst>
                </p:cNvPr>
                <p:cNvPicPr/>
                <p:nvPr/>
              </p:nvPicPr>
              <p:blipFill>
                <a:blip r:embed="rId216"/>
                <a:stretch>
                  <a:fillRect/>
                </a:stretch>
              </p:blipFill>
              <p:spPr>
                <a:xfrm>
                  <a:off x="10435661" y="78512"/>
                  <a:ext cx="194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 name="Freihand 11">
                  <a:extLst>
                    <a:ext uri="{FF2B5EF4-FFF2-40B4-BE49-F238E27FC236}">
                      <a16:creationId xmlns:a16="http://schemas.microsoft.com/office/drawing/2014/main" id="{81563DDA-C750-4CB8-9B2E-BA6E691E9F9A}"/>
                    </a:ext>
                  </a:extLst>
                </p14:cNvPr>
                <p14:cNvContentPartPr/>
                <p14:nvPr/>
              </p14:nvContentPartPr>
              <p14:xfrm>
                <a:off x="10668221" y="19472"/>
                <a:ext cx="106920" cy="96120"/>
              </p14:xfrm>
            </p:contentPart>
          </mc:Choice>
          <mc:Fallback>
            <p:pic>
              <p:nvPicPr>
                <p:cNvPr id="12" name="Freihand 11">
                  <a:extLst>
                    <a:ext uri="{FF2B5EF4-FFF2-40B4-BE49-F238E27FC236}">
                      <a16:creationId xmlns:a16="http://schemas.microsoft.com/office/drawing/2014/main" id="{81563DDA-C750-4CB8-9B2E-BA6E691E9F9A}"/>
                    </a:ext>
                  </a:extLst>
                </p:cNvPr>
                <p:cNvPicPr/>
                <p:nvPr/>
              </p:nvPicPr>
              <p:blipFill>
                <a:blip r:embed="rId218"/>
                <a:stretch>
                  <a:fillRect/>
                </a:stretch>
              </p:blipFill>
              <p:spPr>
                <a:xfrm>
                  <a:off x="10663901" y="15152"/>
                  <a:ext cx="115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 name="Freihand 13">
                  <a:extLst>
                    <a:ext uri="{FF2B5EF4-FFF2-40B4-BE49-F238E27FC236}">
                      <a16:creationId xmlns:a16="http://schemas.microsoft.com/office/drawing/2014/main" id="{4DB0F2E6-DAF1-400D-9537-AC7D1FFFBEE4}"/>
                    </a:ext>
                  </a:extLst>
                </p14:cNvPr>
                <p14:cNvContentPartPr/>
                <p14:nvPr/>
              </p14:nvContentPartPr>
              <p14:xfrm>
                <a:off x="10829141" y="11912"/>
                <a:ext cx="78480" cy="119520"/>
              </p14:xfrm>
            </p:contentPart>
          </mc:Choice>
          <mc:Fallback>
            <p:pic>
              <p:nvPicPr>
                <p:cNvPr id="14" name="Freihand 13">
                  <a:extLst>
                    <a:ext uri="{FF2B5EF4-FFF2-40B4-BE49-F238E27FC236}">
                      <a16:creationId xmlns:a16="http://schemas.microsoft.com/office/drawing/2014/main" id="{4DB0F2E6-DAF1-400D-9537-AC7D1FFFBEE4}"/>
                    </a:ext>
                  </a:extLst>
                </p:cNvPr>
                <p:cNvPicPr/>
                <p:nvPr/>
              </p:nvPicPr>
              <p:blipFill>
                <a:blip r:embed="rId220"/>
                <a:stretch>
                  <a:fillRect/>
                </a:stretch>
              </p:blipFill>
              <p:spPr>
                <a:xfrm>
                  <a:off x="10824821" y="7592"/>
                  <a:ext cx="87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 name="Freihand 14">
                  <a:extLst>
                    <a:ext uri="{FF2B5EF4-FFF2-40B4-BE49-F238E27FC236}">
                      <a16:creationId xmlns:a16="http://schemas.microsoft.com/office/drawing/2014/main" id="{08F432A8-6A90-48E2-9F45-75EAA4764E7A}"/>
                    </a:ext>
                  </a:extLst>
                </p14:cNvPr>
                <p14:cNvContentPartPr/>
                <p14:nvPr/>
              </p14:nvContentPartPr>
              <p14:xfrm>
                <a:off x="11056301" y="91112"/>
                <a:ext cx="248400" cy="44640"/>
              </p14:xfrm>
            </p:contentPart>
          </mc:Choice>
          <mc:Fallback>
            <p:pic>
              <p:nvPicPr>
                <p:cNvPr id="15" name="Freihand 14">
                  <a:extLst>
                    <a:ext uri="{FF2B5EF4-FFF2-40B4-BE49-F238E27FC236}">
                      <a16:creationId xmlns:a16="http://schemas.microsoft.com/office/drawing/2014/main" id="{08F432A8-6A90-48E2-9F45-75EAA4764E7A}"/>
                    </a:ext>
                  </a:extLst>
                </p:cNvPr>
                <p:cNvPicPr/>
                <p:nvPr/>
              </p:nvPicPr>
              <p:blipFill>
                <a:blip r:embed="rId222"/>
                <a:stretch>
                  <a:fillRect/>
                </a:stretch>
              </p:blipFill>
              <p:spPr>
                <a:xfrm>
                  <a:off x="11051981" y="86792"/>
                  <a:ext cx="257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 name="Freihand 17">
                  <a:extLst>
                    <a:ext uri="{FF2B5EF4-FFF2-40B4-BE49-F238E27FC236}">
                      <a16:creationId xmlns:a16="http://schemas.microsoft.com/office/drawing/2014/main" id="{FFC01544-2E93-4B8C-8890-DFF5BC7443C4}"/>
                    </a:ext>
                  </a:extLst>
                </p14:cNvPr>
                <p14:cNvContentPartPr/>
                <p14:nvPr/>
              </p14:nvContentPartPr>
              <p14:xfrm>
                <a:off x="11291381" y="18032"/>
                <a:ext cx="16560" cy="17640"/>
              </p14:xfrm>
            </p:contentPart>
          </mc:Choice>
          <mc:Fallback>
            <p:pic>
              <p:nvPicPr>
                <p:cNvPr id="18" name="Freihand 17">
                  <a:extLst>
                    <a:ext uri="{FF2B5EF4-FFF2-40B4-BE49-F238E27FC236}">
                      <a16:creationId xmlns:a16="http://schemas.microsoft.com/office/drawing/2014/main" id="{FFC01544-2E93-4B8C-8890-DFF5BC7443C4}"/>
                    </a:ext>
                  </a:extLst>
                </p:cNvPr>
                <p:cNvPicPr/>
                <p:nvPr/>
              </p:nvPicPr>
              <p:blipFill>
                <a:blip r:embed="rId224"/>
                <a:stretch>
                  <a:fillRect/>
                </a:stretch>
              </p:blipFill>
              <p:spPr>
                <a:xfrm>
                  <a:off x="11287061" y="13712"/>
                  <a:ext cx="2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 name="Freihand 18">
                  <a:extLst>
                    <a:ext uri="{FF2B5EF4-FFF2-40B4-BE49-F238E27FC236}">
                      <a16:creationId xmlns:a16="http://schemas.microsoft.com/office/drawing/2014/main" id="{A87369BD-3DEC-402A-A4D9-15969F203AD0}"/>
                    </a:ext>
                  </a:extLst>
                </p14:cNvPr>
                <p14:cNvContentPartPr/>
                <p14:nvPr/>
              </p14:nvContentPartPr>
              <p14:xfrm>
                <a:off x="10046141" y="334112"/>
                <a:ext cx="113760" cy="150840"/>
              </p14:xfrm>
            </p:contentPart>
          </mc:Choice>
          <mc:Fallback>
            <p:pic>
              <p:nvPicPr>
                <p:cNvPr id="19" name="Freihand 18">
                  <a:extLst>
                    <a:ext uri="{FF2B5EF4-FFF2-40B4-BE49-F238E27FC236}">
                      <a16:creationId xmlns:a16="http://schemas.microsoft.com/office/drawing/2014/main" id="{A87369BD-3DEC-402A-A4D9-15969F203AD0}"/>
                    </a:ext>
                  </a:extLst>
                </p:cNvPr>
                <p:cNvPicPr/>
                <p:nvPr/>
              </p:nvPicPr>
              <p:blipFill>
                <a:blip r:embed="rId226"/>
                <a:stretch>
                  <a:fillRect/>
                </a:stretch>
              </p:blipFill>
              <p:spPr>
                <a:xfrm>
                  <a:off x="10041821" y="329792"/>
                  <a:ext cx="122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 name="Freihand 19">
                  <a:extLst>
                    <a:ext uri="{FF2B5EF4-FFF2-40B4-BE49-F238E27FC236}">
                      <a16:creationId xmlns:a16="http://schemas.microsoft.com/office/drawing/2014/main" id="{36E5B629-99FA-462B-82BB-FCA8978BFB2F}"/>
                    </a:ext>
                  </a:extLst>
                </p14:cNvPr>
                <p14:cNvContentPartPr/>
                <p14:nvPr/>
              </p14:nvContentPartPr>
              <p14:xfrm>
                <a:off x="10169261" y="381992"/>
                <a:ext cx="81720" cy="69840"/>
              </p14:xfrm>
            </p:contentPart>
          </mc:Choice>
          <mc:Fallback>
            <p:pic>
              <p:nvPicPr>
                <p:cNvPr id="20" name="Freihand 19">
                  <a:extLst>
                    <a:ext uri="{FF2B5EF4-FFF2-40B4-BE49-F238E27FC236}">
                      <a16:creationId xmlns:a16="http://schemas.microsoft.com/office/drawing/2014/main" id="{36E5B629-99FA-462B-82BB-FCA8978BFB2F}"/>
                    </a:ext>
                  </a:extLst>
                </p:cNvPr>
                <p:cNvPicPr/>
                <p:nvPr/>
              </p:nvPicPr>
              <p:blipFill>
                <a:blip r:embed="rId228"/>
                <a:stretch>
                  <a:fillRect/>
                </a:stretch>
              </p:blipFill>
              <p:spPr>
                <a:xfrm>
                  <a:off x="10164941" y="377672"/>
                  <a:ext cx="90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 name="Freihand 20">
                  <a:extLst>
                    <a:ext uri="{FF2B5EF4-FFF2-40B4-BE49-F238E27FC236}">
                      <a16:creationId xmlns:a16="http://schemas.microsoft.com/office/drawing/2014/main" id="{0706CE11-31B5-4FA8-AC3F-334D0407EF04}"/>
                    </a:ext>
                  </a:extLst>
                </p14:cNvPr>
                <p14:cNvContentPartPr/>
                <p14:nvPr/>
              </p14:nvContentPartPr>
              <p14:xfrm>
                <a:off x="10335941" y="295592"/>
                <a:ext cx="98280" cy="136800"/>
              </p14:xfrm>
            </p:contentPart>
          </mc:Choice>
          <mc:Fallback>
            <p:pic>
              <p:nvPicPr>
                <p:cNvPr id="21" name="Freihand 20">
                  <a:extLst>
                    <a:ext uri="{FF2B5EF4-FFF2-40B4-BE49-F238E27FC236}">
                      <a16:creationId xmlns:a16="http://schemas.microsoft.com/office/drawing/2014/main" id="{0706CE11-31B5-4FA8-AC3F-334D0407EF04}"/>
                    </a:ext>
                  </a:extLst>
                </p:cNvPr>
                <p:cNvPicPr/>
                <p:nvPr/>
              </p:nvPicPr>
              <p:blipFill>
                <a:blip r:embed="rId230"/>
                <a:stretch>
                  <a:fillRect/>
                </a:stretch>
              </p:blipFill>
              <p:spPr>
                <a:xfrm>
                  <a:off x="10331621" y="291272"/>
                  <a:ext cx="106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2" name="Freihand 21">
                  <a:extLst>
                    <a:ext uri="{FF2B5EF4-FFF2-40B4-BE49-F238E27FC236}">
                      <a16:creationId xmlns:a16="http://schemas.microsoft.com/office/drawing/2014/main" id="{A40607B3-BCBC-4E21-891A-A9BD49BB2180}"/>
                    </a:ext>
                  </a:extLst>
                </p14:cNvPr>
                <p14:cNvContentPartPr/>
                <p14:nvPr/>
              </p14:nvContentPartPr>
              <p14:xfrm>
                <a:off x="10454741" y="330872"/>
                <a:ext cx="110160" cy="85680"/>
              </p14:xfrm>
            </p:contentPart>
          </mc:Choice>
          <mc:Fallback>
            <p:pic>
              <p:nvPicPr>
                <p:cNvPr id="22" name="Freihand 21">
                  <a:extLst>
                    <a:ext uri="{FF2B5EF4-FFF2-40B4-BE49-F238E27FC236}">
                      <a16:creationId xmlns:a16="http://schemas.microsoft.com/office/drawing/2014/main" id="{A40607B3-BCBC-4E21-891A-A9BD49BB2180}"/>
                    </a:ext>
                  </a:extLst>
                </p:cNvPr>
                <p:cNvPicPr/>
                <p:nvPr/>
              </p:nvPicPr>
              <p:blipFill>
                <a:blip r:embed="rId232"/>
                <a:stretch>
                  <a:fillRect/>
                </a:stretch>
              </p:blipFill>
              <p:spPr>
                <a:xfrm>
                  <a:off x="10450421" y="326552"/>
                  <a:ext cx="118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3" name="Freihand 22">
                  <a:extLst>
                    <a:ext uri="{FF2B5EF4-FFF2-40B4-BE49-F238E27FC236}">
                      <a16:creationId xmlns:a16="http://schemas.microsoft.com/office/drawing/2014/main" id="{51FBD3BF-B8CE-4845-8876-86F76480E0FD}"/>
                    </a:ext>
                  </a:extLst>
                </p14:cNvPr>
                <p14:cNvContentPartPr/>
                <p14:nvPr/>
              </p14:nvContentPartPr>
              <p14:xfrm>
                <a:off x="10614221" y="278672"/>
                <a:ext cx="97560" cy="111600"/>
              </p14:xfrm>
            </p:contentPart>
          </mc:Choice>
          <mc:Fallback>
            <p:pic>
              <p:nvPicPr>
                <p:cNvPr id="23" name="Freihand 22">
                  <a:extLst>
                    <a:ext uri="{FF2B5EF4-FFF2-40B4-BE49-F238E27FC236}">
                      <a16:creationId xmlns:a16="http://schemas.microsoft.com/office/drawing/2014/main" id="{51FBD3BF-B8CE-4845-8876-86F76480E0FD}"/>
                    </a:ext>
                  </a:extLst>
                </p:cNvPr>
                <p:cNvPicPr/>
                <p:nvPr/>
              </p:nvPicPr>
              <p:blipFill>
                <a:blip r:embed="rId234"/>
                <a:stretch>
                  <a:fillRect/>
                </a:stretch>
              </p:blipFill>
              <p:spPr>
                <a:xfrm>
                  <a:off x="10609901" y="274352"/>
                  <a:ext cx="106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7" name="Freihand 26">
                  <a:extLst>
                    <a:ext uri="{FF2B5EF4-FFF2-40B4-BE49-F238E27FC236}">
                      <a16:creationId xmlns:a16="http://schemas.microsoft.com/office/drawing/2014/main" id="{88B29BD6-A9A5-419B-8A8C-71C4A09EF52D}"/>
                    </a:ext>
                  </a:extLst>
                </p14:cNvPr>
                <p14:cNvContentPartPr/>
                <p14:nvPr/>
              </p14:nvContentPartPr>
              <p14:xfrm>
                <a:off x="10916981" y="270392"/>
                <a:ext cx="237240" cy="112320"/>
              </p14:xfrm>
            </p:contentPart>
          </mc:Choice>
          <mc:Fallback>
            <p:pic>
              <p:nvPicPr>
                <p:cNvPr id="27" name="Freihand 26">
                  <a:extLst>
                    <a:ext uri="{FF2B5EF4-FFF2-40B4-BE49-F238E27FC236}">
                      <a16:creationId xmlns:a16="http://schemas.microsoft.com/office/drawing/2014/main" id="{88B29BD6-A9A5-419B-8A8C-71C4A09EF52D}"/>
                    </a:ext>
                  </a:extLst>
                </p:cNvPr>
                <p:cNvPicPr/>
                <p:nvPr/>
              </p:nvPicPr>
              <p:blipFill>
                <a:blip r:embed="rId236"/>
                <a:stretch>
                  <a:fillRect/>
                </a:stretch>
              </p:blipFill>
              <p:spPr>
                <a:xfrm>
                  <a:off x="10912661" y="266072"/>
                  <a:ext cx="245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9" name="Freihand 28">
                  <a:extLst>
                    <a:ext uri="{FF2B5EF4-FFF2-40B4-BE49-F238E27FC236}">
                      <a16:creationId xmlns:a16="http://schemas.microsoft.com/office/drawing/2014/main" id="{60F64C01-307A-4337-BAF5-9C715E764B91}"/>
                    </a:ext>
                  </a:extLst>
                </p14:cNvPr>
                <p14:cNvContentPartPr/>
                <p14:nvPr/>
              </p14:nvContentPartPr>
              <p14:xfrm>
                <a:off x="11118581" y="219992"/>
                <a:ext cx="10800" cy="18720"/>
              </p14:xfrm>
            </p:contentPart>
          </mc:Choice>
          <mc:Fallback>
            <p:pic>
              <p:nvPicPr>
                <p:cNvPr id="29" name="Freihand 28">
                  <a:extLst>
                    <a:ext uri="{FF2B5EF4-FFF2-40B4-BE49-F238E27FC236}">
                      <a16:creationId xmlns:a16="http://schemas.microsoft.com/office/drawing/2014/main" id="{60F64C01-307A-4337-BAF5-9C715E764B91}"/>
                    </a:ext>
                  </a:extLst>
                </p:cNvPr>
                <p:cNvPicPr/>
                <p:nvPr/>
              </p:nvPicPr>
              <p:blipFill>
                <a:blip r:embed="rId238"/>
                <a:stretch>
                  <a:fillRect/>
                </a:stretch>
              </p:blipFill>
              <p:spPr>
                <a:xfrm>
                  <a:off x="11114261" y="215672"/>
                  <a:ext cx="1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0" name="Freihand 29">
                  <a:extLst>
                    <a:ext uri="{FF2B5EF4-FFF2-40B4-BE49-F238E27FC236}">
                      <a16:creationId xmlns:a16="http://schemas.microsoft.com/office/drawing/2014/main" id="{1FA53580-66C6-4190-BCB9-6A2C4BF919F8}"/>
                    </a:ext>
                  </a:extLst>
                </p14:cNvPr>
                <p14:cNvContentPartPr/>
                <p14:nvPr/>
              </p14:nvContentPartPr>
              <p14:xfrm>
                <a:off x="10056221" y="559472"/>
                <a:ext cx="107640" cy="157320"/>
              </p14:xfrm>
            </p:contentPart>
          </mc:Choice>
          <mc:Fallback>
            <p:pic>
              <p:nvPicPr>
                <p:cNvPr id="30" name="Freihand 29">
                  <a:extLst>
                    <a:ext uri="{FF2B5EF4-FFF2-40B4-BE49-F238E27FC236}">
                      <a16:creationId xmlns:a16="http://schemas.microsoft.com/office/drawing/2014/main" id="{1FA53580-66C6-4190-BCB9-6A2C4BF919F8}"/>
                    </a:ext>
                  </a:extLst>
                </p:cNvPr>
                <p:cNvPicPr/>
                <p:nvPr/>
              </p:nvPicPr>
              <p:blipFill>
                <a:blip r:embed="rId240"/>
                <a:stretch>
                  <a:fillRect/>
                </a:stretch>
              </p:blipFill>
              <p:spPr>
                <a:xfrm>
                  <a:off x="10051901" y="555152"/>
                  <a:ext cx="116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1" name="Freihand 30">
                  <a:extLst>
                    <a:ext uri="{FF2B5EF4-FFF2-40B4-BE49-F238E27FC236}">
                      <a16:creationId xmlns:a16="http://schemas.microsoft.com/office/drawing/2014/main" id="{13C0573C-2AE9-4538-A486-CA4B83FBE4F9}"/>
                    </a:ext>
                  </a:extLst>
                </p14:cNvPr>
                <p14:cNvContentPartPr/>
                <p14:nvPr/>
              </p14:nvContentPartPr>
              <p14:xfrm>
                <a:off x="10208501" y="540392"/>
                <a:ext cx="150840" cy="146880"/>
              </p14:xfrm>
            </p:contentPart>
          </mc:Choice>
          <mc:Fallback>
            <p:pic>
              <p:nvPicPr>
                <p:cNvPr id="31" name="Freihand 30">
                  <a:extLst>
                    <a:ext uri="{FF2B5EF4-FFF2-40B4-BE49-F238E27FC236}">
                      <a16:creationId xmlns:a16="http://schemas.microsoft.com/office/drawing/2014/main" id="{13C0573C-2AE9-4538-A486-CA4B83FBE4F9}"/>
                    </a:ext>
                  </a:extLst>
                </p:cNvPr>
                <p:cNvPicPr/>
                <p:nvPr/>
              </p:nvPicPr>
              <p:blipFill>
                <a:blip r:embed="rId242"/>
                <a:stretch>
                  <a:fillRect/>
                </a:stretch>
              </p:blipFill>
              <p:spPr>
                <a:xfrm>
                  <a:off x="10204181" y="536072"/>
                  <a:ext cx="159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2" name="Freihand 31">
                  <a:extLst>
                    <a:ext uri="{FF2B5EF4-FFF2-40B4-BE49-F238E27FC236}">
                      <a16:creationId xmlns:a16="http://schemas.microsoft.com/office/drawing/2014/main" id="{23E5801D-1584-4579-A24C-9CD5366547D0}"/>
                    </a:ext>
                  </a:extLst>
                </p14:cNvPr>
                <p14:cNvContentPartPr/>
                <p14:nvPr/>
              </p14:nvContentPartPr>
              <p14:xfrm>
                <a:off x="10379861" y="545072"/>
                <a:ext cx="331200" cy="123840"/>
              </p14:xfrm>
            </p:contentPart>
          </mc:Choice>
          <mc:Fallback>
            <p:pic>
              <p:nvPicPr>
                <p:cNvPr id="32" name="Freihand 31">
                  <a:extLst>
                    <a:ext uri="{FF2B5EF4-FFF2-40B4-BE49-F238E27FC236}">
                      <a16:creationId xmlns:a16="http://schemas.microsoft.com/office/drawing/2014/main" id="{23E5801D-1584-4579-A24C-9CD5366547D0}"/>
                    </a:ext>
                  </a:extLst>
                </p:cNvPr>
                <p:cNvPicPr/>
                <p:nvPr/>
              </p:nvPicPr>
              <p:blipFill>
                <a:blip r:embed="rId244"/>
                <a:stretch>
                  <a:fillRect/>
                </a:stretch>
              </p:blipFill>
              <p:spPr>
                <a:xfrm>
                  <a:off x="10375541" y="540752"/>
                  <a:ext cx="339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 name="Freihand 38">
                  <a:extLst>
                    <a:ext uri="{FF2B5EF4-FFF2-40B4-BE49-F238E27FC236}">
                      <a16:creationId xmlns:a16="http://schemas.microsoft.com/office/drawing/2014/main" id="{BE009FE0-54FE-4C7B-9038-ADA6CAE2F527}"/>
                    </a:ext>
                  </a:extLst>
                </p14:cNvPr>
                <p14:cNvContentPartPr/>
                <p14:nvPr/>
              </p14:nvContentPartPr>
              <p14:xfrm>
                <a:off x="10778021" y="550112"/>
                <a:ext cx="362160" cy="190800"/>
              </p14:xfrm>
            </p:contentPart>
          </mc:Choice>
          <mc:Fallback>
            <p:pic>
              <p:nvPicPr>
                <p:cNvPr id="39" name="Freihand 38">
                  <a:extLst>
                    <a:ext uri="{FF2B5EF4-FFF2-40B4-BE49-F238E27FC236}">
                      <a16:creationId xmlns:a16="http://schemas.microsoft.com/office/drawing/2014/main" id="{BE009FE0-54FE-4C7B-9038-ADA6CAE2F527}"/>
                    </a:ext>
                  </a:extLst>
                </p:cNvPr>
                <p:cNvPicPr/>
                <p:nvPr/>
              </p:nvPicPr>
              <p:blipFill>
                <a:blip r:embed="rId246"/>
                <a:stretch>
                  <a:fillRect/>
                </a:stretch>
              </p:blipFill>
              <p:spPr>
                <a:xfrm>
                  <a:off x="10773701" y="545792"/>
                  <a:ext cx="370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2" name="Freihand 41">
                  <a:extLst>
                    <a:ext uri="{FF2B5EF4-FFF2-40B4-BE49-F238E27FC236}">
                      <a16:creationId xmlns:a16="http://schemas.microsoft.com/office/drawing/2014/main" id="{0E660834-5EA2-48D8-8476-D5D95BE75C6E}"/>
                    </a:ext>
                  </a:extLst>
                </p14:cNvPr>
                <p14:cNvContentPartPr/>
                <p14:nvPr/>
              </p14:nvContentPartPr>
              <p14:xfrm>
                <a:off x="11261501" y="476312"/>
                <a:ext cx="311040" cy="252000"/>
              </p14:xfrm>
            </p:contentPart>
          </mc:Choice>
          <mc:Fallback>
            <p:pic>
              <p:nvPicPr>
                <p:cNvPr id="42" name="Freihand 41">
                  <a:extLst>
                    <a:ext uri="{FF2B5EF4-FFF2-40B4-BE49-F238E27FC236}">
                      <a16:creationId xmlns:a16="http://schemas.microsoft.com/office/drawing/2014/main" id="{0E660834-5EA2-48D8-8476-D5D95BE75C6E}"/>
                    </a:ext>
                  </a:extLst>
                </p:cNvPr>
                <p:cNvPicPr/>
                <p:nvPr/>
              </p:nvPicPr>
              <p:blipFill>
                <a:blip r:embed="rId248"/>
                <a:stretch>
                  <a:fillRect/>
                </a:stretch>
              </p:blipFill>
              <p:spPr>
                <a:xfrm>
                  <a:off x="11257181" y="471992"/>
                  <a:ext cx="319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4" name="Freihand 43">
                  <a:extLst>
                    <a:ext uri="{FF2B5EF4-FFF2-40B4-BE49-F238E27FC236}">
                      <a16:creationId xmlns:a16="http://schemas.microsoft.com/office/drawing/2014/main" id="{624BC942-CEEC-42CC-88A1-48378F14FDB8}"/>
                    </a:ext>
                  </a:extLst>
                </p14:cNvPr>
                <p14:cNvContentPartPr/>
                <p14:nvPr/>
              </p14:nvContentPartPr>
              <p14:xfrm>
                <a:off x="11652101" y="368312"/>
                <a:ext cx="107640" cy="163800"/>
              </p14:xfrm>
            </p:contentPart>
          </mc:Choice>
          <mc:Fallback>
            <p:pic>
              <p:nvPicPr>
                <p:cNvPr id="44" name="Freihand 43">
                  <a:extLst>
                    <a:ext uri="{FF2B5EF4-FFF2-40B4-BE49-F238E27FC236}">
                      <a16:creationId xmlns:a16="http://schemas.microsoft.com/office/drawing/2014/main" id="{624BC942-CEEC-42CC-88A1-48378F14FDB8}"/>
                    </a:ext>
                  </a:extLst>
                </p:cNvPr>
                <p:cNvPicPr/>
                <p:nvPr/>
              </p:nvPicPr>
              <p:blipFill>
                <a:blip r:embed="rId250"/>
                <a:stretch>
                  <a:fillRect/>
                </a:stretch>
              </p:blipFill>
              <p:spPr>
                <a:xfrm>
                  <a:off x="11647781" y="363992"/>
                  <a:ext cx="116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5" name="Freihand 44">
                  <a:extLst>
                    <a:ext uri="{FF2B5EF4-FFF2-40B4-BE49-F238E27FC236}">
                      <a16:creationId xmlns:a16="http://schemas.microsoft.com/office/drawing/2014/main" id="{ACC77FC8-B24F-42FF-96A6-45086074F58B}"/>
                    </a:ext>
                  </a:extLst>
                </p14:cNvPr>
                <p14:cNvContentPartPr/>
                <p14:nvPr/>
              </p14:nvContentPartPr>
              <p14:xfrm>
                <a:off x="11702861" y="600872"/>
                <a:ext cx="360" cy="360"/>
              </p14:xfrm>
            </p:contentPart>
          </mc:Choice>
          <mc:Fallback>
            <p:pic>
              <p:nvPicPr>
                <p:cNvPr id="45" name="Freihand 44">
                  <a:extLst>
                    <a:ext uri="{FF2B5EF4-FFF2-40B4-BE49-F238E27FC236}">
                      <a16:creationId xmlns:a16="http://schemas.microsoft.com/office/drawing/2014/main" id="{ACC77FC8-B24F-42FF-96A6-45086074F58B}"/>
                    </a:ext>
                  </a:extLst>
                </p:cNvPr>
                <p:cNvPicPr/>
                <p:nvPr/>
              </p:nvPicPr>
              <p:blipFill>
                <a:blip r:embed="rId252"/>
                <a:stretch>
                  <a:fillRect/>
                </a:stretch>
              </p:blipFill>
              <p:spPr>
                <a:xfrm>
                  <a:off x="11698541" y="596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7" name="Freihand 46">
                  <a:extLst>
                    <a:ext uri="{FF2B5EF4-FFF2-40B4-BE49-F238E27FC236}">
                      <a16:creationId xmlns:a16="http://schemas.microsoft.com/office/drawing/2014/main" id="{D7DB8841-041D-4B28-98E2-5C6A5F60E78E}"/>
                    </a:ext>
                  </a:extLst>
                </p14:cNvPr>
                <p14:cNvContentPartPr/>
                <p14:nvPr/>
              </p14:nvContentPartPr>
              <p14:xfrm>
                <a:off x="11121101" y="267872"/>
                <a:ext cx="173520" cy="72000"/>
              </p14:xfrm>
            </p:contentPart>
          </mc:Choice>
          <mc:Fallback>
            <p:pic>
              <p:nvPicPr>
                <p:cNvPr id="47" name="Freihand 46">
                  <a:extLst>
                    <a:ext uri="{FF2B5EF4-FFF2-40B4-BE49-F238E27FC236}">
                      <a16:creationId xmlns:a16="http://schemas.microsoft.com/office/drawing/2014/main" id="{D7DB8841-041D-4B28-98E2-5C6A5F60E78E}"/>
                    </a:ext>
                  </a:extLst>
                </p:cNvPr>
                <p:cNvPicPr/>
                <p:nvPr/>
              </p:nvPicPr>
              <p:blipFill>
                <a:blip r:embed="rId254"/>
                <a:stretch>
                  <a:fillRect/>
                </a:stretch>
              </p:blipFill>
              <p:spPr>
                <a:xfrm>
                  <a:off x="11116781" y="263552"/>
                  <a:ext cx="182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 name="Freihand 47">
                  <a:extLst>
                    <a:ext uri="{FF2B5EF4-FFF2-40B4-BE49-F238E27FC236}">
                      <a16:creationId xmlns:a16="http://schemas.microsoft.com/office/drawing/2014/main" id="{1947A7EA-0CC9-4F6E-BEF2-74E030CCC603}"/>
                    </a:ext>
                  </a:extLst>
                </p14:cNvPr>
                <p14:cNvContentPartPr/>
                <p14:nvPr/>
              </p14:nvContentPartPr>
              <p14:xfrm>
                <a:off x="11318381" y="201632"/>
                <a:ext cx="360" cy="360"/>
              </p14:xfrm>
            </p:contentPart>
          </mc:Choice>
          <mc:Fallback>
            <p:pic>
              <p:nvPicPr>
                <p:cNvPr id="48" name="Freihand 47">
                  <a:extLst>
                    <a:ext uri="{FF2B5EF4-FFF2-40B4-BE49-F238E27FC236}">
                      <a16:creationId xmlns:a16="http://schemas.microsoft.com/office/drawing/2014/main" id="{1947A7EA-0CC9-4F6E-BEF2-74E030CCC603}"/>
                    </a:ext>
                  </a:extLst>
                </p:cNvPr>
                <p:cNvPicPr/>
                <p:nvPr/>
              </p:nvPicPr>
              <p:blipFill>
                <a:blip r:embed="rId252"/>
                <a:stretch>
                  <a:fillRect/>
                </a:stretch>
              </p:blipFill>
              <p:spPr>
                <a:xfrm>
                  <a:off x="11314061" y="197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9" name="Freihand 48">
                  <a:extLst>
                    <a:ext uri="{FF2B5EF4-FFF2-40B4-BE49-F238E27FC236}">
                      <a16:creationId xmlns:a16="http://schemas.microsoft.com/office/drawing/2014/main" id="{D996A88D-6849-4C42-B391-6E5D54631CBC}"/>
                    </a:ext>
                  </a:extLst>
                </p14:cNvPr>
                <p14:cNvContentPartPr/>
                <p14:nvPr/>
              </p14:nvContentPartPr>
              <p14:xfrm>
                <a:off x="11304341" y="157352"/>
                <a:ext cx="72000" cy="149400"/>
              </p14:xfrm>
            </p:contentPart>
          </mc:Choice>
          <mc:Fallback>
            <p:pic>
              <p:nvPicPr>
                <p:cNvPr id="49" name="Freihand 48">
                  <a:extLst>
                    <a:ext uri="{FF2B5EF4-FFF2-40B4-BE49-F238E27FC236}">
                      <a16:creationId xmlns:a16="http://schemas.microsoft.com/office/drawing/2014/main" id="{D996A88D-6849-4C42-B391-6E5D54631CBC}"/>
                    </a:ext>
                  </a:extLst>
                </p:cNvPr>
                <p:cNvPicPr/>
                <p:nvPr/>
              </p:nvPicPr>
              <p:blipFill>
                <a:blip r:embed="rId257"/>
                <a:stretch>
                  <a:fillRect/>
                </a:stretch>
              </p:blipFill>
              <p:spPr>
                <a:xfrm>
                  <a:off x="11300021" y="153032"/>
                  <a:ext cx="80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0" name="Freihand 49">
                  <a:extLst>
                    <a:ext uri="{FF2B5EF4-FFF2-40B4-BE49-F238E27FC236}">
                      <a16:creationId xmlns:a16="http://schemas.microsoft.com/office/drawing/2014/main" id="{E06484CB-A8C2-4832-87A7-9040024F75FA}"/>
                    </a:ext>
                  </a:extLst>
                </p14:cNvPr>
                <p14:cNvContentPartPr/>
                <p14:nvPr/>
              </p14:nvContentPartPr>
              <p14:xfrm>
                <a:off x="11347541" y="169952"/>
                <a:ext cx="149400" cy="150840"/>
              </p14:xfrm>
            </p:contentPart>
          </mc:Choice>
          <mc:Fallback>
            <p:pic>
              <p:nvPicPr>
                <p:cNvPr id="50" name="Freihand 49">
                  <a:extLst>
                    <a:ext uri="{FF2B5EF4-FFF2-40B4-BE49-F238E27FC236}">
                      <a16:creationId xmlns:a16="http://schemas.microsoft.com/office/drawing/2014/main" id="{E06484CB-A8C2-4832-87A7-9040024F75FA}"/>
                    </a:ext>
                  </a:extLst>
                </p:cNvPr>
                <p:cNvPicPr/>
                <p:nvPr/>
              </p:nvPicPr>
              <p:blipFill>
                <a:blip r:embed="rId259"/>
                <a:stretch>
                  <a:fillRect/>
                </a:stretch>
              </p:blipFill>
              <p:spPr>
                <a:xfrm>
                  <a:off x="11343221" y="165632"/>
                  <a:ext cx="158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1" name="Freihand 50">
                  <a:extLst>
                    <a:ext uri="{FF2B5EF4-FFF2-40B4-BE49-F238E27FC236}">
                      <a16:creationId xmlns:a16="http://schemas.microsoft.com/office/drawing/2014/main" id="{95E8D1D1-D7C6-4920-94C7-6C88EF2867C1}"/>
                    </a:ext>
                  </a:extLst>
                </p14:cNvPr>
                <p14:cNvContentPartPr/>
                <p14:nvPr/>
              </p14:nvContentPartPr>
              <p14:xfrm>
                <a:off x="11562101" y="167432"/>
                <a:ext cx="236160" cy="93600"/>
              </p14:xfrm>
            </p:contentPart>
          </mc:Choice>
          <mc:Fallback>
            <p:pic>
              <p:nvPicPr>
                <p:cNvPr id="51" name="Freihand 50">
                  <a:extLst>
                    <a:ext uri="{FF2B5EF4-FFF2-40B4-BE49-F238E27FC236}">
                      <a16:creationId xmlns:a16="http://schemas.microsoft.com/office/drawing/2014/main" id="{95E8D1D1-D7C6-4920-94C7-6C88EF2867C1}"/>
                    </a:ext>
                  </a:extLst>
                </p:cNvPr>
                <p:cNvPicPr/>
                <p:nvPr/>
              </p:nvPicPr>
              <p:blipFill>
                <a:blip r:embed="rId261"/>
                <a:stretch>
                  <a:fillRect/>
                </a:stretch>
              </p:blipFill>
              <p:spPr>
                <a:xfrm>
                  <a:off x="11557781" y="163112"/>
                  <a:ext cx="244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2" name="Freihand 51">
                  <a:extLst>
                    <a:ext uri="{FF2B5EF4-FFF2-40B4-BE49-F238E27FC236}">
                      <a16:creationId xmlns:a16="http://schemas.microsoft.com/office/drawing/2014/main" id="{0968F473-DEC9-49E2-A10A-F86DF6A16BF4}"/>
                    </a:ext>
                  </a:extLst>
                </p14:cNvPr>
                <p14:cNvContentPartPr/>
                <p14:nvPr/>
              </p14:nvContentPartPr>
              <p14:xfrm>
                <a:off x="11736341" y="91112"/>
                <a:ext cx="14400" cy="28800"/>
              </p14:xfrm>
            </p:contentPart>
          </mc:Choice>
          <mc:Fallback>
            <p:pic>
              <p:nvPicPr>
                <p:cNvPr id="52" name="Freihand 51">
                  <a:extLst>
                    <a:ext uri="{FF2B5EF4-FFF2-40B4-BE49-F238E27FC236}">
                      <a16:creationId xmlns:a16="http://schemas.microsoft.com/office/drawing/2014/main" id="{0968F473-DEC9-49E2-A10A-F86DF6A16BF4}"/>
                    </a:ext>
                  </a:extLst>
                </p:cNvPr>
                <p:cNvPicPr/>
                <p:nvPr/>
              </p:nvPicPr>
              <p:blipFill>
                <a:blip r:embed="rId263"/>
                <a:stretch>
                  <a:fillRect/>
                </a:stretch>
              </p:blipFill>
              <p:spPr>
                <a:xfrm>
                  <a:off x="11732021" y="86792"/>
                  <a:ext cx="2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7" name="Freihand 106">
                  <a:extLst>
                    <a:ext uri="{FF2B5EF4-FFF2-40B4-BE49-F238E27FC236}">
                      <a16:creationId xmlns:a16="http://schemas.microsoft.com/office/drawing/2014/main" id="{A2806F4D-5CA8-469D-966B-A643BB608690}"/>
                    </a:ext>
                  </a:extLst>
                </p14:cNvPr>
                <p14:cNvContentPartPr/>
                <p14:nvPr/>
              </p14:nvContentPartPr>
              <p14:xfrm>
                <a:off x="10079981" y="892832"/>
                <a:ext cx="75960" cy="129960"/>
              </p14:xfrm>
            </p:contentPart>
          </mc:Choice>
          <mc:Fallback>
            <p:pic>
              <p:nvPicPr>
                <p:cNvPr id="107" name="Freihand 106">
                  <a:extLst>
                    <a:ext uri="{FF2B5EF4-FFF2-40B4-BE49-F238E27FC236}">
                      <a16:creationId xmlns:a16="http://schemas.microsoft.com/office/drawing/2014/main" id="{A2806F4D-5CA8-469D-966B-A643BB608690}"/>
                    </a:ext>
                  </a:extLst>
                </p:cNvPr>
                <p:cNvPicPr/>
                <p:nvPr/>
              </p:nvPicPr>
              <p:blipFill>
                <a:blip r:embed="rId265"/>
                <a:stretch>
                  <a:fillRect/>
                </a:stretch>
              </p:blipFill>
              <p:spPr>
                <a:xfrm>
                  <a:off x="10075661" y="888512"/>
                  <a:ext cx="84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8" name="Freihand 107">
                  <a:extLst>
                    <a:ext uri="{FF2B5EF4-FFF2-40B4-BE49-F238E27FC236}">
                      <a16:creationId xmlns:a16="http://schemas.microsoft.com/office/drawing/2014/main" id="{593F6CD1-64BC-4C1C-B875-7EF25C14FFFA}"/>
                    </a:ext>
                  </a:extLst>
                </p14:cNvPr>
                <p14:cNvContentPartPr/>
                <p14:nvPr/>
              </p14:nvContentPartPr>
              <p14:xfrm>
                <a:off x="10105181" y="884192"/>
                <a:ext cx="99720" cy="115920"/>
              </p14:xfrm>
            </p:contentPart>
          </mc:Choice>
          <mc:Fallback>
            <p:pic>
              <p:nvPicPr>
                <p:cNvPr id="108" name="Freihand 107">
                  <a:extLst>
                    <a:ext uri="{FF2B5EF4-FFF2-40B4-BE49-F238E27FC236}">
                      <a16:creationId xmlns:a16="http://schemas.microsoft.com/office/drawing/2014/main" id="{593F6CD1-64BC-4C1C-B875-7EF25C14FFFA}"/>
                    </a:ext>
                  </a:extLst>
                </p:cNvPr>
                <p:cNvPicPr/>
                <p:nvPr/>
              </p:nvPicPr>
              <p:blipFill>
                <a:blip r:embed="rId267"/>
                <a:stretch>
                  <a:fillRect/>
                </a:stretch>
              </p:blipFill>
              <p:spPr>
                <a:xfrm>
                  <a:off x="10100861" y="879872"/>
                  <a:ext cx="108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9" name="Freihand 108">
                  <a:extLst>
                    <a:ext uri="{FF2B5EF4-FFF2-40B4-BE49-F238E27FC236}">
                      <a16:creationId xmlns:a16="http://schemas.microsoft.com/office/drawing/2014/main" id="{00B05DFC-F99B-4178-A59A-B4309869A4A8}"/>
                    </a:ext>
                  </a:extLst>
                </p14:cNvPr>
                <p14:cNvContentPartPr/>
                <p14:nvPr/>
              </p14:nvContentPartPr>
              <p14:xfrm>
                <a:off x="10194461" y="937112"/>
                <a:ext cx="32400" cy="23040"/>
              </p14:xfrm>
            </p:contentPart>
          </mc:Choice>
          <mc:Fallback>
            <p:pic>
              <p:nvPicPr>
                <p:cNvPr id="109" name="Freihand 108">
                  <a:extLst>
                    <a:ext uri="{FF2B5EF4-FFF2-40B4-BE49-F238E27FC236}">
                      <a16:creationId xmlns:a16="http://schemas.microsoft.com/office/drawing/2014/main" id="{00B05DFC-F99B-4178-A59A-B4309869A4A8}"/>
                    </a:ext>
                  </a:extLst>
                </p:cNvPr>
                <p:cNvPicPr/>
                <p:nvPr/>
              </p:nvPicPr>
              <p:blipFill>
                <a:blip r:embed="rId269"/>
                <a:stretch>
                  <a:fillRect/>
                </a:stretch>
              </p:blipFill>
              <p:spPr>
                <a:xfrm>
                  <a:off x="10190141" y="932792"/>
                  <a:ext cx="41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0" name="Freihand 109">
                  <a:extLst>
                    <a:ext uri="{FF2B5EF4-FFF2-40B4-BE49-F238E27FC236}">
                      <a16:creationId xmlns:a16="http://schemas.microsoft.com/office/drawing/2014/main" id="{A5170F47-4485-4B70-9FDF-A9C9EC3EC1A2}"/>
                    </a:ext>
                  </a:extLst>
                </p14:cNvPr>
                <p14:cNvContentPartPr/>
                <p14:nvPr/>
              </p14:nvContentPartPr>
              <p14:xfrm>
                <a:off x="10212461" y="923792"/>
                <a:ext cx="163800" cy="55800"/>
              </p14:xfrm>
            </p:contentPart>
          </mc:Choice>
          <mc:Fallback>
            <p:pic>
              <p:nvPicPr>
                <p:cNvPr id="110" name="Freihand 109">
                  <a:extLst>
                    <a:ext uri="{FF2B5EF4-FFF2-40B4-BE49-F238E27FC236}">
                      <a16:creationId xmlns:a16="http://schemas.microsoft.com/office/drawing/2014/main" id="{A5170F47-4485-4B70-9FDF-A9C9EC3EC1A2}"/>
                    </a:ext>
                  </a:extLst>
                </p:cNvPr>
                <p:cNvPicPr/>
                <p:nvPr/>
              </p:nvPicPr>
              <p:blipFill>
                <a:blip r:embed="rId271"/>
                <a:stretch>
                  <a:fillRect/>
                </a:stretch>
              </p:blipFill>
              <p:spPr>
                <a:xfrm>
                  <a:off x="10208141" y="919472"/>
                  <a:ext cx="17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1" name="Freihand 110">
                  <a:extLst>
                    <a:ext uri="{FF2B5EF4-FFF2-40B4-BE49-F238E27FC236}">
                      <a16:creationId xmlns:a16="http://schemas.microsoft.com/office/drawing/2014/main" id="{3DD80484-FB01-4494-B881-FD578808FAEF}"/>
                    </a:ext>
                  </a:extLst>
                </p14:cNvPr>
                <p14:cNvContentPartPr/>
                <p14:nvPr/>
              </p14:nvContentPartPr>
              <p14:xfrm>
                <a:off x="10478501" y="843872"/>
                <a:ext cx="118800" cy="123480"/>
              </p14:xfrm>
            </p:contentPart>
          </mc:Choice>
          <mc:Fallback>
            <p:pic>
              <p:nvPicPr>
                <p:cNvPr id="111" name="Freihand 110">
                  <a:extLst>
                    <a:ext uri="{FF2B5EF4-FFF2-40B4-BE49-F238E27FC236}">
                      <a16:creationId xmlns:a16="http://schemas.microsoft.com/office/drawing/2014/main" id="{3DD80484-FB01-4494-B881-FD578808FAEF}"/>
                    </a:ext>
                  </a:extLst>
                </p:cNvPr>
                <p:cNvPicPr/>
                <p:nvPr/>
              </p:nvPicPr>
              <p:blipFill>
                <a:blip r:embed="rId273"/>
                <a:stretch>
                  <a:fillRect/>
                </a:stretch>
              </p:blipFill>
              <p:spPr>
                <a:xfrm>
                  <a:off x="10474181" y="839552"/>
                  <a:ext cx="12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2" name="Freihand 111">
                  <a:extLst>
                    <a:ext uri="{FF2B5EF4-FFF2-40B4-BE49-F238E27FC236}">
                      <a16:creationId xmlns:a16="http://schemas.microsoft.com/office/drawing/2014/main" id="{67BB0DBB-5B5C-4DFE-A79B-1A835124BDE6}"/>
                    </a:ext>
                  </a:extLst>
                </p14:cNvPr>
                <p14:cNvContentPartPr/>
                <p14:nvPr/>
              </p14:nvContentPartPr>
              <p14:xfrm>
                <a:off x="10612781" y="808592"/>
                <a:ext cx="182520" cy="134640"/>
              </p14:xfrm>
            </p:contentPart>
          </mc:Choice>
          <mc:Fallback>
            <p:pic>
              <p:nvPicPr>
                <p:cNvPr id="112" name="Freihand 111">
                  <a:extLst>
                    <a:ext uri="{FF2B5EF4-FFF2-40B4-BE49-F238E27FC236}">
                      <a16:creationId xmlns:a16="http://schemas.microsoft.com/office/drawing/2014/main" id="{67BB0DBB-5B5C-4DFE-A79B-1A835124BDE6}"/>
                    </a:ext>
                  </a:extLst>
                </p:cNvPr>
                <p:cNvPicPr/>
                <p:nvPr/>
              </p:nvPicPr>
              <p:blipFill>
                <a:blip r:embed="rId275"/>
                <a:stretch>
                  <a:fillRect/>
                </a:stretch>
              </p:blipFill>
              <p:spPr>
                <a:xfrm>
                  <a:off x="10608461" y="804272"/>
                  <a:ext cx="191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3" name="Freihand 112">
                  <a:extLst>
                    <a:ext uri="{FF2B5EF4-FFF2-40B4-BE49-F238E27FC236}">
                      <a16:creationId xmlns:a16="http://schemas.microsoft.com/office/drawing/2014/main" id="{74990AC0-3503-4B29-A6E1-D71F3D2D219E}"/>
                    </a:ext>
                  </a:extLst>
                </p14:cNvPr>
                <p14:cNvContentPartPr/>
                <p14:nvPr/>
              </p14:nvContentPartPr>
              <p14:xfrm>
                <a:off x="10796021" y="821192"/>
                <a:ext cx="132480" cy="98640"/>
              </p14:xfrm>
            </p:contentPart>
          </mc:Choice>
          <mc:Fallback>
            <p:pic>
              <p:nvPicPr>
                <p:cNvPr id="113" name="Freihand 112">
                  <a:extLst>
                    <a:ext uri="{FF2B5EF4-FFF2-40B4-BE49-F238E27FC236}">
                      <a16:creationId xmlns:a16="http://schemas.microsoft.com/office/drawing/2014/main" id="{74990AC0-3503-4B29-A6E1-D71F3D2D219E}"/>
                    </a:ext>
                  </a:extLst>
                </p:cNvPr>
                <p:cNvPicPr/>
                <p:nvPr/>
              </p:nvPicPr>
              <p:blipFill>
                <a:blip r:embed="rId277"/>
                <a:stretch>
                  <a:fillRect/>
                </a:stretch>
              </p:blipFill>
              <p:spPr>
                <a:xfrm>
                  <a:off x="10791701" y="816872"/>
                  <a:ext cx="141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4" name="Freihand 113">
                  <a:extLst>
                    <a:ext uri="{FF2B5EF4-FFF2-40B4-BE49-F238E27FC236}">
                      <a16:creationId xmlns:a16="http://schemas.microsoft.com/office/drawing/2014/main" id="{FE4C4DEA-3A4F-4C97-BFA7-5C842051887C}"/>
                    </a:ext>
                  </a:extLst>
                </p14:cNvPr>
                <p14:cNvContentPartPr/>
                <p14:nvPr/>
              </p14:nvContentPartPr>
              <p14:xfrm>
                <a:off x="10964501" y="847832"/>
                <a:ext cx="356400" cy="82080"/>
              </p14:xfrm>
            </p:contentPart>
          </mc:Choice>
          <mc:Fallback>
            <p:pic>
              <p:nvPicPr>
                <p:cNvPr id="114" name="Freihand 113">
                  <a:extLst>
                    <a:ext uri="{FF2B5EF4-FFF2-40B4-BE49-F238E27FC236}">
                      <a16:creationId xmlns:a16="http://schemas.microsoft.com/office/drawing/2014/main" id="{FE4C4DEA-3A4F-4C97-BFA7-5C842051887C}"/>
                    </a:ext>
                  </a:extLst>
                </p:cNvPr>
                <p:cNvPicPr/>
                <p:nvPr/>
              </p:nvPicPr>
              <p:blipFill>
                <a:blip r:embed="rId279"/>
                <a:stretch>
                  <a:fillRect/>
                </a:stretch>
              </p:blipFill>
              <p:spPr>
                <a:xfrm>
                  <a:off x="10960181" y="843512"/>
                  <a:ext cx="365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5" name="Freihand 114">
                  <a:extLst>
                    <a:ext uri="{FF2B5EF4-FFF2-40B4-BE49-F238E27FC236}">
                      <a16:creationId xmlns:a16="http://schemas.microsoft.com/office/drawing/2014/main" id="{D67B9FDA-8FA5-4522-A315-37E1276FAE6D}"/>
                    </a:ext>
                  </a:extLst>
                </p14:cNvPr>
                <p14:cNvContentPartPr/>
                <p14:nvPr/>
              </p14:nvContentPartPr>
              <p14:xfrm>
                <a:off x="11334941" y="732272"/>
                <a:ext cx="151920" cy="136440"/>
              </p14:xfrm>
            </p:contentPart>
          </mc:Choice>
          <mc:Fallback>
            <p:pic>
              <p:nvPicPr>
                <p:cNvPr id="115" name="Freihand 114">
                  <a:extLst>
                    <a:ext uri="{FF2B5EF4-FFF2-40B4-BE49-F238E27FC236}">
                      <a16:creationId xmlns:a16="http://schemas.microsoft.com/office/drawing/2014/main" id="{D67B9FDA-8FA5-4522-A315-37E1276FAE6D}"/>
                    </a:ext>
                  </a:extLst>
                </p:cNvPr>
                <p:cNvPicPr/>
                <p:nvPr/>
              </p:nvPicPr>
              <p:blipFill>
                <a:blip r:embed="rId281"/>
                <a:stretch>
                  <a:fillRect/>
                </a:stretch>
              </p:blipFill>
              <p:spPr>
                <a:xfrm>
                  <a:off x="11330621" y="727952"/>
                  <a:ext cx="160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6" name="Freihand 115">
                  <a:extLst>
                    <a:ext uri="{FF2B5EF4-FFF2-40B4-BE49-F238E27FC236}">
                      <a16:creationId xmlns:a16="http://schemas.microsoft.com/office/drawing/2014/main" id="{A77ACA41-5908-43EC-BD01-6B5F934C05FA}"/>
                    </a:ext>
                  </a:extLst>
                </p14:cNvPr>
                <p14:cNvContentPartPr/>
                <p14:nvPr/>
              </p14:nvContentPartPr>
              <p14:xfrm>
                <a:off x="11551301" y="763952"/>
                <a:ext cx="190800" cy="83160"/>
              </p14:xfrm>
            </p:contentPart>
          </mc:Choice>
          <mc:Fallback>
            <p:pic>
              <p:nvPicPr>
                <p:cNvPr id="116" name="Freihand 115">
                  <a:extLst>
                    <a:ext uri="{FF2B5EF4-FFF2-40B4-BE49-F238E27FC236}">
                      <a16:creationId xmlns:a16="http://schemas.microsoft.com/office/drawing/2014/main" id="{A77ACA41-5908-43EC-BD01-6B5F934C05FA}"/>
                    </a:ext>
                  </a:extLst>
                </p:cNvPr>
                <p:cNvPicPr/>
                <p:nvPr/>
              </p:nvPicPr>
              <p:blipFill>
                <a:blip r:embed="rId283"/>
                <a:stretch>
                  <a:fillRect/>
                </a:stretch>
              </p:blipFill>
              <p:spPr>
                <a:xfrm>
                  <a:off x="11546981" y="759632"/>
                  <a:ext cx="19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7" name="Freihand 116">
                  <a:extLst>
                    <a:ext uri="{FF2B5EF4-FFF2-40B4-BE49-F238E27FC236}">
                      <a16:creationId xmlns:a16="http://schemas.microsoft.com/office/drawing/2014/main" id="{2D555D3B-37FF-476E-A175-4F20B284FBAA}"/>
                    </a:ext>
                  </a:extLst>
                </p14:cNvPr>
                <p14:cNvContentPartPr/>
                <p14:nvPr/>
              </p14:nvContentPartPr>
              <p14:xfrm>
                <a:off x="11722661" y="718592"/>
                <a:ext cx="360" cy="4320"/>
              </p14:xfrm>
            </p:contentPart>
          </mc:Choice>
          <mc:Fallback>
            <p:pic>
              <p:nvPicPr>
                <p:cNvPr id="117" name="Freihand 116">
                  <a:extLst>
                    <a:ext uri="{FF2B5EF4-FFF2-40B4-BE49-F238E27FC236}">
                      <a16:creationId xmlns:a16="http://schemas.microsoft.com/office/drawing/2014/main" id="{2D555D3B-37FF-476E-A175-4F20B284FBAA}"/>
                    </a:ext>
                  </a:extLst>
                </p:cNvPr>
                <p:cNvPicPr/>
                <p:nvPr/>
              </p:nvPicPr>
              <p:blipFill>
                <a:blip r:embed="rId285"/>
                <a:stretch>
                  <a:fillRect/>
                </a:stretch>
              </p:blipFill>
              <p:spPr>
                <a:xfrm>
                  <a:off x="11718341" y="714272"/>
                  <a:ext cx="9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18" name="Freihand 117">
                  <a:extLst>
                    <a:ext uri="{FF2B5EF4-FFF2-40B4-BE49-F238E27FC236}">
                      <a16:creationId xmlns:a16="http://schemas.microsoft.com/office/drawing/2014/main" id="{C77FE7C0-0A92-474F-9D55-651FB89BA4A7}"/>
                    </a:ext>
                  </a:extLst>
                </p14:cNvPr>
                <p14:cNvContentPartPr/>
                <p14:nvPr/>
              </p14:nvContentPartPr>
              <p14:xfrm>
                <a:off x="10002941" y="1086872"/>
                <a:ext cx="272160" cy="123480"/>
              </p14:xfrm>
            </p:contentPart>
          </mc:Choice>
          <mc:Fallback>
            <p:pic>
              <p:nvPicPr>
                <p:cNvPr id="118" name="Freihand 117">
                  <a:extLst>
                    <a:ext uri="{FF2B5EF4-FFF2-40B4-BE49-F238E27FC236}">
                      <a16:creationId xmlns:a16="http://schemas.microsoft.com/office/drawing/2014/main" id="{C77FE7C0-0A92-474F-9D55-651FB89BA4A7}"/>
                    </a:ext>
                  </a:extLst>
                </p:cNvPr>
                <p:cNvPicPr/>
                <p:nvPr/>
              </p:nvPicPr>
              <p:blipFill>
                <a:blip r:embed="rId287"/>
                <a:stretch>
                  <a:fillRect/>
                </a:stretch>
              </p:blipFill>
              <p:spPr>
                <a:xfrm>
                  <a:off x="9998621" y="1082552"/>
                  <a:ext cx="280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19" name="Freihand 118">
                  <a:extLst>
                    <a:ext uri="{FF2B5EF4-FFF2-40B4-BE49-F238E27FC236}">
                      <a16:creationId xmlns:a16="http://schemas.microsoft.com/office/drawing/2014/main" id="{F6CFD026-29AA-4FDE-BD9A-15C2AE99F002}"/>
                    </a:ext>
                  </a:extLst>
                </p14:cNvPr>
                <p14:cNvContentPartPr/>
                <p14:nvPr/>
              </p14:nvContentPartPr>
              <p14:xfrm>
                <a:off x="10374101" y="1041152"/>
                <a:ext cx="143640" cy="135000"/>
              </p14:xfrm>
            </p:contentPart>
          </mc:Choice>
          <mc:Fallback>
            <p:pic>
              <p:nvPicPr>
                <p:cNvPr id="119" name="Freihand 118">
                  <a:extLst>
                    <a:ext uri="{FF2B5EF4-FFF2-40B4-BE49-F238E27FC236}">
                      <a16:creationId xmlns:a16="http://schemas.microsoft.com/office/drawing/2014/main" id="{F6CFD026-29AA-4FDE-BD9A-15C2AE99F002}"/>
                    </a:ext>
                  </a:extLst>
                </p:cNvPr>
                <p:cNvPicPr/>
                <p:nvPr/>
              </p:nvPicPr>
              <p:blipFill>
                <a:blip r:embed="rId289"/>
                <a:stretch>
                  <a:fillRect/>
                </a:stretch>
              </p:blipFill>
              <p:spPr>
                <a:xfrm>
                  <a:off x="10369781" y="1036832"/>
                  <a:ext cx="152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0" name="Freihand 119">
                  <a:extLst>
                    <a:ext uri="{FF2B5EF4-FFF2-40B4-BE49-F238E27FC236}">
                      <a16:creationId xmlns:a16="http://schemas.microsoft.com/office/drawing/2014/main" id="{E3704592-1514-42DB-B9EF-32C95D343285}"/>
                    </a:ext>
                  </a:extLst>
                </p14:cNvPr>
                <p14:cNvContentPartPr/>
                <p14:nvPr/>
              </p14:nvContentPartPr>
              <p14:xfrm>
                <a:off x="10550501" y="1031792"/>
                <a:ext cx="150840" cy="131040"/>
              </p14:xfrm>
            </p:contentPart>
          </mc:Choice>
          <mc:Fallback>
            <p:pic>
              <p:nvPicPr>
                <p:cNvPr id="120" name="Freihand 119">
                  <a:extLst>
                    <a:ext uri="{FF2B5EF4-FFF2-40B4-BE49-F238E27FC236}">
                      <a16:creationId xmlns:a16="http://schemas.microsoft.com/office/drawing/2014/main" id="{E3704592-1514-42DB-B9EF-32C95D343285}"/>
                    </a:ext>
                  </a:extLst>
                </p:cNvPr>
                <p:cNvPicPr/>
                <p:nvPr/>
              </p:nvPicPr>
              <p:blipFill>
                <a:blip r:embed="rId291"/>
                <a:stretch>
                  <a:fillRect/>
                </a:stretch>
              </p:blipFill>
              <p:spPr>
                <a:xfrm>
                  <a:off x="10546181" y="1027472"/>
                  <a:ext cx="159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1" name="Freihand 120">
                  <a:extLst>
                    <a:ext uri="{FF2B5EF4-FFF2-40B4-BE49-F238E27FC236}">
                      <a16:creationId xmlns:a16="http://schemas.microsoft.com/office/drawing/2014/main" id="{71C86705-E5BE-4484-8E2C-F1EF6702FE4C}"/>
                    </a:ext>
                  </a:extLst>
                </p14:cNvPr>
                <p14:cNvContentPartPr/>
                <p14:nvPr/>
              </p14:nvContentPartPr>
              <p14:xfrm>
                <a:off x="10731221" y="1147352"/>
                <a:ext cx="360" cy="360"/>
              </p14:xfrm>
            </p:contentPart>
          </mc:Choice>
          <mc:Fallback>
            <p:pic>
              <p:nvPicPr>
                <p:cNvPr id="121" name="Freihand 120">
                  <a:extLst>
                    <a:ext uri="{FF2B5EF4-FFF2-40B4-BE49-F238E27FC236}">
                      <a16:creationId xmlns:a16="http://schemas.microsoft.com/office/drawing/2014/main" id="{71C86705-E5BE-4484-8E2C-F1EF6702FE4C}"/>
                    </a:ext>
                  </a:extLst>
                </p:cNvPr>
                <p:cNvPicPr/>
                <p:nvPr/>
              </p:nvPicPr>
              <p:blipFill>
                <a:blip r:embed="rId252"/>
                <a:stretch>
                  <a:fillRect/>
                </a:stretch>
              </p:blipFill>
              <p:spPr>
                <a:xfrm>
                  <a:off x="10726901" y="1143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22" name="Freihand 121">
                  <a:extLst>
                    <a:ext uri="{FF2B5EF4-FFF2-40B4-BE49-F238E27FC236}">
                      <a16:creationId xmlns:a16="http://schemas.microsoft.com/office/drawing/2014/main" id="{2F615EBF-34AD-4241-8238-AA2B506BEF4A}"/>
                    </a:ext>
                  </a:extLst>
                </p14:cNvPr>
                <p14:cNvContentPartPr/>
                <p14:nvPr/>
              </p14:nvContentPartPr>
              <p14:xfrm>
                <a:off x="10733021" y="1024952"/>
                <a:ext cx="137880" cy="112320"/>
              </p14:xfrm>
            </p:contentPart>
          </mc:Choice>
          <mc:Fallback>
            <p:pic>
              <p:nvPicPr>
                <p:cNvPr id="122" name="Freihand 121">
                  <a:extLst>
                    <a:ext uri="{FF2B5EF4-FFF2-40B4-BE49-F238E27FC236}">
                      <a16:creationId xmlns:a16="http://schemas.microsoft.com/office/drawing/2014/main" id="{2F615EBF-34AD-4241-8238-AA2B506BEF4A}"/>
                    </a:ext>
                  </a:extLst>
                </p:cNvPr>
                <p:cNvPicPr/>
                <p:nvPr/>
              </p:nvPicPr>
              <p:blipFill>
                <a:blip r:embed="rId294"/>
                <a:stretch>
                  <a:fillRect/>
                </a:stretch>
              </p:blipFill>
              <p:spPr>
                <a:xfrm>
                  <a:off x="10728701" y="1020632"/>
                  <a:ext cx="146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3" name="Freihand 122">
                  <a:extLst>
                    <a:ext uri="{FF2B5EF4-FFF2-40B4-BE49-F238E27FC236}">
                      <a16:creationId xmlns:a16="http://schemas.microsoft.com/office/drawing/2014/main" id="{43E8AC22-4878-4644-B51F-934A46898D8D}"/>
                    </a:ext>
                  </a:extLst>
                </p14:cNvPr>
                <p14:cNvContentPartPr/>
                <p14:nvPr/>
              </p14:nvContentPartPr>
              <p14:xfrm>
                <a:off x="10879541" y="1040432"/>
                <a:ext cx="180360" cy="73080"/>
              </p14:xfrm>
            </p:contentPart>
          </mc:Choice>
          <mc:Fallback>
            <p:pic>
              <p:nvPicPr>
                <p:cNvPr id="123" name="Freihand 122">
                  <a:extLst>
                    <a:ext uri="{FF2B5EF4-FFF2-40B4-BE49-F238E27FC236}">
                      <a16:creationId xmlns:a16="http://schemas.microsoft.com/office/drawing/2014/main" id="{43E8AC22-4878-4644-B51F-934A46898D8D}"/>
                    </a:ext>
                  </a:extLst>
                </p:cNvPr>
                <p:cNvPicPr/>
                <p:nvPr/>
              </p:nvPicPr>
              <p:blipFill>
                <a:blip r:embed="rId296"/>
                <a:stretch>
                  <a:fillRect/>
                </a:stretch>
              </p:blipFill>
              <p:spPr>
                <a:xfrm>
                  <a:off x="10875221" y="1036112"/>
                  <a:ext cx="189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4" name="Freihand 123">
                  <a:extLst>
                    <a:ext uri="{FF2B5EF4-FFF2-40B4-BE49-F238E27FC236}">
                      <a16:creationId xmlns:a16="http://schemas.microsoft.com/office/drawing/2014/main" id="{E688DB32-008F-4BDA-8503-7258EA1A9183}"/>
                    </a:ext>
                  </a:extLst>
                </p14:cNvPr>
                <p14:cNvContentPartPr/>
                <p14:nvPr/>
              </p14:nvContentPartPr>
              <p14:xfrm>
                <a:off x="11031101" y="1054472"/>
                <a:ext cx="116640" cy="164520"/>
              </p14:xfrm>
            </p:contentPart>
          </mc:Choice>
          <mc:Fallback>
            <p:pic>
              <p:nvPicPr>
                <p:cNvPr id="124" name="Freihand 123">
                  <a:extLst>
                    <a:ext uri="{FF2B5EF4-FFF2-40B4-BE49-F238E27FC236}">
                      <a16:creationId xmlns:a16="http://schemas.microsoft.com/office/drawing/2014/main" id="{E688DB32-008F-4BDA-8503-7258EA1A9183}"/>
                    </a:ext>
                  </a:extLst>
                </p:cNvPr>
                <p:cNvPicPr/>
                <p:nvPr/>
              </p:nvPicPr>
              <p:blipFill>
                <a:blip r:embed="rId298"/>
                <a:stretch>
                  <a:fillRect/>
                </a:stretch>
              </p:blipFill>
              <p:spPr>
                <a:xfrm>
                  <a:off x="11026781" y="1050152"/>
                  <a:ext cx="125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25" name="Freihand 124">
                  <a:extLst>
                    <a:ext uri="{FF2B5EF4-FFF2-40B4-BE49-F238E27FC236}">
                      <a16:creationId xmlns:a16="http://schemas.microsoft.com/office/drawing/2014/main" id="{D3823080-635C-4B86-A43B-5D1D566AE81F}"/>
                    </a:ext>
                  </a:extLst>
                </p14:cNvPr>
                <p14:cNvContentPartPr/>
                <p14:nvPr/>
              </p14:nvContentPartPr>
              <p14:xfrm>
                <a:off x="11191661" y="969152"/>
                <a:ext cx="70920" cy="127440"/>
              </p14:xfrm>
            </p:contentPart>
          </mc:Choice>
          <mc:Fallback>
            <p:pic>
              <p:nvPicPr>
                <p:cNvPr id="125" name="Freihand 124">
                  <a:extLst>
                    <a:ext uri="{FF2B5EF4-FFF2-40B4-BE49-F238E27FC236}">
                      <a16:creationId xmlns:a16="http://schemas.microsoft.com/office/drawing/2014/main" id="{D3823080-635C-4B86-A43B-5D1D566AE81F}"/>
                    </a:ext>
                  </a:extLst>
                </p:cNvPr>
                <p:cNvPicPr/>
                <p:nvPr/>
              </p:nvPicPr>
              <p:blipFill>
                <a:blip r:embed="rId300"/>
                <a:stretch>
                  <a:fillRect/>
                </a:stretch>
              </p:blipFill>
              <p:spPr>
                <a:xfrm>
                  <a:off x="11187341" y="964832"/>
                  <a:ext cx="79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6" name="Freihand 125">
                  <a:extLst>
                    <a:ext uri="{FF2B5EF4-FFF2-40B4-BE49-F238E27FC236}">
                      <a16:creationId xmlns:a16="http://schemas.microsoft.com/office/drawing/2014/main" id="{58AD45D3-23FA-4361-8750-C73BB2786628}"/>
                    </a:ext>
                  </a:extLst>
                </p14:cNvPr>
                <p14:cNvContentPartPr/>
                <p14:nvPr/>
              </p14:nvContentPartPr>
              <p14:xfrm>
                <a:off x="11308301" y="934232"/>
                <a:ext cx="264960" cy="134280"/>
              </p14:xfrm>
            </p:contentPart>
          </mc:Choice>
          <mc:Fallback>
            <p:pic>
              <p:nvPicPr>
                <p:cNvPr id="126" name="Freihand 125">
                  <a:extLst>
                    <a:ext uri="{FF2B5EF4-FFF2-40B4-BE49-F238E27FC236}">
                      <a16:creationId xmlns:a16="http://schemas.microsoft.com/office/drawing/2014/main" id="{58AD45D3-23FA-4361-8750-C73BB2786628}"/>
                    </a:ext>
                  </a:extLst>
                </p:cNvPr>
                <p:cNvPicPr/>
                <p:nvPr/>
              </p:nvPicPr>
              <p:blipFill>
                <a:blip r:embed="rId302"/>
                <a:stretch>
                  <a:fillRect/>
                </a:stretch>
              </p:blipFill>
              <p:spPr>
                <a:xfrm>
                  <a:off x="11303981" y="929912"/>
                  <a:ext cx="273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7" name="Freihand 126">
                  <a:extLst>
                    <a:ext uri="{FF2B5EF4-FFF2-40B4-BE49-F238E27FC236}">
                      <a16:creationId xmlns:a16="http://schemas.microsoft.com/office/drawing/2014/main" id="{24B99832-BA7D-42CA-9552-92176770FD30}"/>
                    </a:ext>
                  </a:extLst>
                </p14:cNvPr>
                <p14:cNvContentPartPr/>
                <p14:nvPr/>
              </p14:nvContentPartPr>
              <p14:xfrm>
                <a:off x="11604221" y="926312"/>
                <a:ext cx="149040" cy="155880"/>
              </p14:xfrm>
            </p:contentPart>
          </mc:Choice>
          <mc:Fallback>
            <p:pic>
              <p:nvPicPr>
                <p:cNvPr id="127" name="Freihand 126">
                  <a:extLst>
                    <a:ext uri="{FF2B5EF4-FFF2-40B4-BE49-F238E27FC236}">
                      <a16:creationId xmlns:a16="http://schemas.microsoft.com/office/drawing/2014/main" id="{24B99832-BA7D-42CA-9552-92176770FD30}"/>
                    </a:ext>
                  </a:extLst>
                </p:cNvPr>
                <p:cNvPicPr/>
                <p:nvPr/>
              </p:nvPicPr>
              <p:blipFill>
                <a:blip r:embed="rId304"/>
                <a:stretch>
                  <a:fillRect/>
                </a:stretch>
              </p:blipFill>
              <p:spPr>
                <a:xfrm>
                  <a:off x="11599901" y="921992"/>
                  <a:ext cx="157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8" name="Freihand 127">
                  <a:extLst>
                    <a:ext uri="{FF2B5EF4-FFF2-40B4-BE49-F238E27FC236}">
                      <a16:creationId xmlns:a16="http://schemas.microsoft.com/office/drawing/2014/main" id="{2718D724-D61C-4F7D-8A56-255A4E2EA875}"/>
                    </a:ext>
                  </a:extLst>
                </p14:cNvPr>
                <p14:cNvContentPartPr/>
                <p14:nvPr/>
              </p14:nvContentPartPr>
              <p14:xfrm>
                <a:off x="11755421" y="921632"/>
                <a:ext cx="56880" cy="112320"/>
              </p14:xfrm>
            </p:contentPart>
          </mc:Choice>
          <mc:Fallback>
            <p:pic>
              <p:nvPicPr>
                <p:cNvPr id="128" name="Freihand 127">
                  <a:extLst>
                    <a:ext uri="{FF2B5EF4-FFF2-40B4-BE49-F238E27FC236}">
                      <a16:creationId xmlns:a16="http://schemas.microsoft.com/office/drawing/2014/main" id="{2718D724-D61C-4F7D-8A56-255A4E2EA875}"/>
                    </a:ext>
                  </a:extLst>
                </p:cNvPr>
                <p:cNvPicPr/>
                <p:nvPr/>
              </p:nvPicPr>
              <p:blipFill>
                <a:blip r:embed="rId306"/>
                <a:stretch>
                  <a:fillRect/>
                </a:stretch>
              </p:blipFill>
              <p:spPr>
                <a:xfrm>
                  <a:off x="11751101" y="917312"/>
                  <a:ext cx="65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9" name="Freihand 128">
                  <a:extLst>
                    <a:ext uri="{FF2B5EF4-FFF2-40B4-BE49-F238E27FC236}">
                      <a16:creationId xmlns:a16="http://schemas.microsoft.com/office/drawing/2014/main" id="{75A66978-F3B2-4C5F-B154-6C6E4E9E0738}"/>
                    </a:ext>
                  </a:extLst>
                </p14:cNvPr>
                <p14:cNvContentPartPr/>
                <p14:nvPr/>
              </p14:nvContentPartPr>
              <p14:xfrm>
                <a:off x="11890061" y="1029272"/>
                <a:ext cx="22320" cy="2160"/>
              </p14:xfrm>
            </p:contentPart>
          </mc:Choice>
          <mc:Fallback>
            <p:pic>
              <p:nvPicPr>
                <p:cNvPr id="129" name="Freihand 128">
                  <a:extLst>
                    <a:ext uri="{FF2B5EF4-FFF2-40B4-BE49-F238E27FC236}">
                      <a16:creationId xmlns:a16="http://schemas.microsoft.com/office/drawing/2014/main" id="{75A66978-F3B2-4C5F-B154-6C6E4E9E0738}"/>
                    </a:ext>
                  </a:extLst>
                </p:cNvPr>
                <p:cNvPicPr/>
                <p:nvPr/>
              </p:nvPicPr>
              <p:blipFill>
                <a:blip r:embed="rId308"/>
                <a:stretch>
                  <a:fillRect/>
                </a:stretch>
              </p:blipFill>
              <p:spPr>
                <a:xfrm>
                  <a:off x="11885741" y="1024952"/>
                  <a:ext cx="30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1" name="Freihand 130">
                  <a:extLst>
                    <a:ext uri="{FF2B5EF4-FFF2-40B4-BE49-F238E27FC236}">
                      <a16:creationId xmlns:a16="http://schemas.microsoft.com/office/drawing/2014/main" id="{51D74815-4E8F-4CF4-A62B-60FF500FD2C7}"/>
                    </a:ext>
                  </a:extLst>
                </p14:cNvPr>
                <p14:cNvContentPartPr/>
                <p14:nvPr/>
              </p14:nvContentPartPr>
              <p14:xfrm>
                <a:off x="10183301" y="1255712"/>
                <a:ext cx="106920" cy="145800"/>
              </p14:xfrm>
            </p:contentPart>
          </mc:Choice>
          <mc:Fallback>
            <p:pic>
              <p:nvPicPr>
                <p:cNvPr id="131" name="Freihand 130">
                  <a:extLst>
                    <a:ext uri="{FF2B5EF4-FFF2-40B4-BE49-F238E27FC236}">
                      <a16:creationId xmlns:a16="http://schemas.microsoft.com/office/drawing/2014/main" id="{51D74815-4E8F-4CF4-A62B-60FF500FD2C7}"/>
                    </a:ext>
                  </a:extLst>
                </p:cNvPr>
                <p:cNvPicPr/>
                <p:nvPr/>
              </p:nvPicPr>
              <p:blipFill>
                <a:blip r:embed="rId310"/>
                <a:stretch>
                  <a:fillRect/>
                </a:stretch>
              </p:blipFill>
              <p:spPr>
                <a:xfrm>
                  <a:off x="10178981" y="1251392"/>
                  <a:ext cx="115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2" name="Freihand 131">
                  <a:extLst>
                    <a:ext uri="{FF2B5EF4-FFF2-40B4-BE49-F238E27FC236}">
                      <a16:creationId xmlns:a16="http://schemas.microsoft.com/office/drawing/2014/main" id="{908F125B-F9E2-4A13-B22B-A4A42C1EAAF9}"/>
                    </a:ext>
                  </a:extLst>
                </p14:cNvPr>
                <p14:cNvContentPartPr/>
                <p14:nvPr/>
              </p14:nvContentPartPr>
              <p14:xfrm>
                <a:off x="10106981" y="1392512"/>
                <a:ext cx="307440" cy="46440"/>
              </p14:xfrm>
            </p:contentPart>
          </mc:Choice>
          <mc:Fallback>
            <p:pic>
              <p:nvPicPr>
                <p:cNvPr id="132" name="Freihand 131">
                  <a:extLst>
                    <a:ext uri="{FF2B5EF4-FFF2-40B4-BE49-F238E27FC236}">
                      <a16:creationId xmlns:a16="http://schemas.microsoft.com/office/drawing/2014/main" id="{908F125B-F9E2-4A13-B22B-A4A42C1EAAF9}"/>
                    </a:ext>
                  </a:extLst>
                </p:cNvPr>
                <p:cNvPicPr/>
                <p:nvPr/>
              </p:nvPicPr>
              <p:blipFill>
                <a:blip r:embed="rId312"/>
                <a:stretch>
                  <a:fillRect/>
                </a:stretch>
              </p:blipFill>
              <p:spPr>
                <a:xfrm>
                  <a:off x="10102661" y="1388192"/>
                  <a:ext cx="316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3" name="Freihand 132">
                  <a:extLst>
                    <a:ext uri="{FF2B5EF4-FFF2-40B4-BE49-F238E27FC236}">
                      <a16:creationId xmlns:a16="http://schemas.microsoft.com/office/drawing/2014/main" id="{6B14C287-10AF-438F-85A5-BEF1DF5D7D91}"/>
                    </a:ext>
                  </a:extLst>
                </p14:cNvPr>
                <p14:cNvContentPartPr/>
                <p14:nvPr/>
              </p14:nvContentPartPr>
              <p14:xfrm>
                <a:off x="10216781" y="1483232"/>
                <a:ext cx="10800" cy="140040"/>
              </p14:xfrm>
            </p:contentPart>
          </mc:Choice>
          <mc:Fallback>
            <p:pic>
              <p:nvPicPr>
                <p:cNvPr id="133" name="Freihand 132">
                  <a:extLst>
                    <a:ext uri="{FF2B5EF4-FFF2-40B4-BE49-F238E27FC236}">
                      <a16:creationId xmlns:a16="http://schemas.microsoft.com/office/drawing/2014/main" id="{6B14C287-10AF-438F-85A5-BEF1DF5D7D91}"/>
                    </a:ext>
                  </a:extLst>
                </p:cNvPr>
                <p:cNvPicPr/>
                <p:nvPr/>
              </p:nvPicPr>
              <p:blipFill>
                <a:blip r:embed="rId314"/>
                <a:stretch>
                  <a:fillRect/>
                </a:stretch>
              </p:blipFill>
              <p:spPr>
                <a:xfrm>
                  <a:off x="10212461" y="1478912"/>
                  <a:ext cx="19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4" name="Freihand 133">
                  <a:extLst>
                    <a:ext uri="{FF2B5EF4-FFF2-40B4-BE49-F238E27FC236}">
                      <a16:creationId xmlns:a16="http://schemas.microsoft.com/office/drawing/2014/main" id="{98713505-462E-4C75-9DE9-4CA54C56F88B}"/>
                    </a:ext>
                  </a:extLst>
                </p14:cNvPr>
                <p14:cNvContentPartPr/>
                <p14:nvPr/>
              </p14:nvContentPartPr>
              <p14:xfrm>
                <a:off x="10139741" y="1458752"/>
                <a:ext cx="173520" cy="79560"/>
              </p14:xfrm>
            </p:contentPart>
          </mc:Choice>
          <mc:Fallback>
            <p:pic>
              <p:nvPicPr>
                <p:cNvPr id="134" name="Freihand 133">
                  <a:extLst>
                    <a:ext uri="{FF2B5EF4-FFF2-40B4-BE49-F238E27FC236}">
                      <a16:creationId xmlns:a16="http://schemas.microsoft.com/office/drawing/2014/main" id="{98713505-462E-4C75-9DE9-4CA54C56F88B}"/>
                    </a:ext>
                  </a:extLst>
                </p:cNvPr>
                <p:cNvPicPr/>
                <p:nvPr/>
              </p:nvPicPr>
              <p:blipFill>
                <a:blip r:embed="rId316"/>
                <a:stretch>
                  <a:fillRect/>
                </a:stretch>
              </p:blipFill>
              <p:spPr>
                <a:xfrm>
                  <a:off x="10135421" y="1454432"/>
                  <a:ext cx="182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2" name="Freihand 171">
                  <a:extLst>
                    <a:ext uri="{FF2B5EF4-FFF2-40B4-BE49-F238E27FC236}">
                      <a16:creationId xmlns:a16="http://schemas.microsoft.com/office/drawing/2014/main" id="{05BD4465-9240-4330-9685-ECAC6F70E1D5}"/>
                    </a:ext>
                  </a:extLst>
                </p14:cNvPr>
                <p14:cNvContentPartPr/>
                <p14:nvPr/>
              </p14:nvContentPartPr>
              <p14:xfrm>
                <a:off x="9428381" y="1729472"/>
                <a:ext cx="163080" cy="7560"/>
              </p14:xfrm>
            </p:contentPart>
          </mc:Choice>
          <mc:Fallback>
            <p:pic>
              <p:nvPicPr>
                <p:cNvPr id="172" name="Freihand 171">
                  <a:extLst>
                    <a:ext uri="{FF2B5EF4-FFF2-40B4-BE49-F238E27FC236}">
                      <a16:creationId xmlns:a16="http://schemas.microsoft.com/office/drawing/2014/main" id="{05BD4465-9240-4330-9685-ECAC6F70E1D5}"/>
                    </a:ext>
                  </a:extLst>
                </p:cNvPr>
                <p:cNvPicPr/>
                <p:nvPr/>
              </p:nvPicPr>
              <p:blipFill>
                <a:blip r:embed="rId318"/>
                <a:stretch>
                  <a:fillRect/>
                </a:stretch>
              </p:blipFill>
              <p:spPr>
                <a:xfrm>
                  <a:off x="9424061" y="1725152"/>
                  <a:ext cx="171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3" name="Freihand 172">
                  <a:extLst>
                    <a:ext uri="{FF2B5EF4-FFF2-40B4-BE49-F238E27FC236}">
                      <a16:creationId xmlns:a16="http://schemas.microsoft.com/office/drawing/2014/main" id="{73CCCE3D-D1CB-47C7-90C4-9146E1925D3D}"/>
                    </a:ext>
                  </a:extLst>
                </p14:cNvPr>
                <p14:cNvContentPartPr/>
                <p14:nvPr/>
              </p14:nvContentPartPr>
              <p14:xfrm>
                <a:off x="9579941" y="1653512"/>
                <a:ext cx="95040" cy="158040"/>
              </p14:xfrm>
            </p:contentPart>
          </mc:Choice>
          <mc:Fallback>
            <p:pic>
              <p:nvPicPr>
                <p:cNvPr id="173" name="Freihand 172">
                  <a:extLst>
                    <a:ext uri="{FF2B5EF4-FFF2-40B4-BE49-F238E27FC236}">
                      <a16:creationId xmlns:a16="http://schemas.microsoft.com/office/drawing/2014/main" id="{73CCCE3D-D1CB-47C7-90C4-9146E1925D3D}"/>
                    </a:ext>
                  </a:extLst>
                </p:cNvPr>
                <p:cNvPicPr/>
                <p:nvPr/>
              </p:nvPicPr>
              <p:blipFill>
                <a:blip r:embed="rId320"/>
                <a:stretch>
                  <a:fillRect/>
                </a:stretch>
              </p:blipFill>
              <p:spPr>
                <a:xfrm>
                  <a:off x="9575621" y="1649192"/>
                  <a:ext cx="103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5" name="Freihand 174">
                  <a:extLst>
                    <a:ext uri="{FF2B5EF4-FFF2-40B4-BE49-F238E27FC236}">
                      <a16:creationId xmlns:a16="http://schemas.microsoft.com/office/drawing/2014/main" id="{36D2DE09-E02D-4AFD-9D6D-1882B9BBDF2A}"/>
                    </a:ext>
                  </a:extLst>
                </p14:cNvPr>
                <p14:cNvContentPartPr/>
                <p14:nvPr/>
              </p14:nvContentPartPr>
              <p14:xfrm>
                <a:off x="9838781" y="1615352"/>
                <a:ext cx="20160" cy="163080"/>
              </p14:xfrm>
            </p:contentPart>
          </mc:Choice>
          <mc:Fallback>
            <p:pic>
              <p:nvPicPr>
                <p:cNvPr id="175" name="Freihand 174">
                  <a:extLst>
                    <a:ext uri="{FF2B5EF4-FFF2-40B4-BE49-F238E27FC236}">
                      <a16:creationId xmlns:a16="http://schemas.microsoft.com/office/drawing/2014/main" id="{36D2DE09-E02D-4AFD-9D6D-1882B9BBDF2A}"/>
                    </a:ext>
                  </a:extLst>
                </p:cNvPr>
                <p:cNvPicPr/>
                <p:nvPr/>
              </p:nvPicPr>
              <p:blipFill>
                <a:blip r:embed="rId322"/>
                <a:stretch>
                  <a:fillRect/>
                </a:stretch>
              </p:blipFill>
              <p:spPr>
                <a:xfrm>
                  <a:off x="9834461" y="1611032"/>
                  <a:ext cx="28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6" name="Freihand 175">
                  <a:extLst>
                    <a:ext uri="{FF2B5EF4-FFF2-40B4-BE49-F238E27FC236}">
                      <a16:creationId xmlns:a16="http://schemas.microsoft.com/office/drawing/2014/main" id="{377056A1-50DF-4ACD-8D4E-F34C51E52591}"/>
                    </a:ext>
                  </a:extLst>
                </p14:cNvPr>
                <p14:cNvContentPartPr/>
                <p14:nvPr/>
              </p14:nvContentPartPr>
              <p14:xfrm>
                <a:off x="9741221" y="1597352"/>
                <a:ext cx="159480" cy="147240"/>
              </p14:xfrm>
            </p:contentPart>
          </mc:Choice>
          <mc:Fallback>
            <p:pic>
              <p:nvPicPr>
                <p:cNvPr id="176" name="Freihand 175">
                  <a:extLst>
                    <a:ext uri="{FF2B5EF4-FFF2-40B4-BE49-F238E27FC236}">
                      <a16:creationId xmlns:a16="http://schemas.microsoft.com/office/drawing/2014/main" id="{377056A1-50DF-4ACD-8D4E-F34C51E52591}"/>
                    </a:ext>
                  </a:extLst>
                </p:cNvPr>
                <p:cNvPicPr/>
                <p:nvPr/>
              </p:nvPicPr>
              <p:blipFill>
                <a:blip r:embed="rId324"/>
                <a:stretch>
                  <a:fillRect/>
                </a:stretch>
              </p:blipFill>
              <p:spPr>
                <a:xfrm>
                  <a:off x="9736901" y="1593032"/>
                  <a:ext cx="168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7" name="Freihand 176">
                  <a:extLst>
                    <a:ext uri="{FF2B5EF4-FFF2-40B4-BE49-F238E27FC236}">
                      <a16:creationId xmlns:a16="http://schemas.microsoft.com/office/drawing/2014/main" id="{9EE631DB-5C2B-434F-9B97-BC740B36D3A3}"/>
                    </a:ext>
                  </a:extLst>
                </p14:cNvPr>
                <p14:cNvContentPartPr/>
                <p14:nvPr/>
              </p14:nvContentPartPr>
              <p14:xfrm>
                <a:off x="9920861" y="1602752"/>
                <a:ext cx="473040" cy="169200"/>
              </p14:xfrm>
            </p:contentPart>
          </mc:Choice>
          <mc:Fallback>
            <p:pic>
              <p:nvPicPr>
                <p:cNvPr id="177" name="Freihand 176">
                  <a:extLst>
                    <a:ext uri="{FF2B5EF4-FFF2-40B4-BE49-F238E27FC236}">
                      <a16:creationId xmlns:a16="http://schemas.microsoft.com/office/drawing/2014/main" id="{9EE631DB-5C2B-434F-9B97-BC740B36D3A3}"/>
                    </a:ext>
                  </a:extLst>
                </p:cNvPr>
                <p:cNvPicPr/>
                <p:nvPr/>
              </p:nvPicPr>
              <p:blipFill>
                <a:blip r:embed="rId326"/>
                <a:stretch>
                  <a:fillRect/>
                </a:stretch>
              </p:blipFill>
              <p:spPr>
                <a:xfrm>
                  <a:off x="9916541" y="1598432"/>
                  <a:ext cx="481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8" name="Freihand 177">
                  <a:extLst>
                    <a:ext uri="{FF2B5EF4-FFF2-40B4-BE49-F238E27FC236}">
                      <a16:creationId xmlns:a16="http://schemas.microsoft.com/office/drawing/2014/main" id="{A2152D20-0B11-43D1-9A3D-F28058AD1D3C}"/>
                    </a:ext>
                  </a:extLst>
                </p14:cNvPr>
                <p14:cNvContentPartPr/>
                <p14:nvPr/>
              </p14:nvContentPartPr>
              <p14:xfrm>
                <a:off x="10288061" y="1586192"/>
                <a:ext cx="20160" cy="7200"/>
              </p14:xfrm>
            </p:contentPart>
          </mc:Choice>
          <mc:Fallback>
            <p:pic>
              <p:nvPicPr>
                <p:cNvPr id="178" name="Freihand 177">
                  <a:extLst>
                    <a:ext uri="{FF2B5EF4-FFF2-40B4-BE49-F238E27FC236}">
                      <a16:creationId xmlns:a16="http://schemas.microsoft.com/office/drawing/2014/main" id="{A2152D20-0B11-43D1-9A3D-F28058AD1D3C}"/>
                    </a:ext>
                  </a:extLst>
                </p:cNvPr>
                <p:cNvPicPr/>
                <p:nvPr/>
              </p:nvPicPr>
              <p:blipFill>
                <a:blip r:embed="rId328"/>
                <a:stretch>
                  <a:fillRect/>
                </a:stretch>
              </p:blipFill>
              <p:spPr>
                <a:xfrm>
                  <a:off x="10283741" y="1581872"/>
                  <a:ext cx="28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0" name="Freihand 179">
                  <a:extLst>
                    <a:ext uri="{FF2B5EF4-FFF2-40B4-BE49-F238E27FC236}">
                      <a16:creationId xmlns:a16="http://schemas.microsoft.com/office/drawing/2014/main" id="{A38A3F68-26CB-42FD-9860-26EC528935AB}"/>
                    </a:ext>
                  </a:extLst>
                </p14:cNvPr>
                <p14:cNvContentPartPr/>
                <p14:nvPr/>
              </p14:nvContentPartPr>
              <p14:xfrm>
                <a:off x="10555541" y="1645952"/>
                <a:ext cx="243720" cy="77760"/>
              </p14:xfrm>
            </p:contentPart>
          </mc:Choice>
          <mc:Fallback>
            <p:pic>
              <p:nvPicPr>
                <p:cNvPr id="180" name="Freihand 179">
                  <a:extLst>
                    <a:ext uri="{FF2B5EF4-FFF2-40B4-BE49-F238E27FC236}">
                      <a16:creationId xmlns:a16="http://schemas.microsoft.com/office/drawing/2014/main" id="{A38A3F68-26CB-42FD-9860-26EC528935AB}"/>
                    </a:ext>
                  </a:extLst>
                </p:cNvPr>
                <p:cNvPicPr/>
                <p:nvPr/>
              </p:nvPicPr>
              <p:blipFill>
                <a:blip r:embed="rId330"/>
                <a:stretch>
                  <a:fillRect/>
                </a:stretch>
              </p:blipFill>
              <p:spPr>
                <a:xfrm>
                  <a:off x="10551221" y="1641632"/>
                  <a:ext cx="252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1" name="Freihand 180">
                  <a:extLst>
                    <a:ext uri="{FF2B5EF4-FFF2-40B4-BE49-F238E27FC236}">
                      <a16:creationId xmlns:a16="http://schemas.microsoft.com/office/drawing/2014/main" id="{223D91F6-7716-4C19-BB94-3723171BA6DB}"/>
                    </a:ext>
                  </a:extLst>
                </p14:cNvPr>
                <p14:cNvContentPartPr/>
                <p14:nvPr/>
              </p14:nvContentPartPr>
              <p14:xfrm>
                <a:off x="10824461" y="1626872"/>
                <a:ext cx="96480" cy="90360"/>
              </p14:xfrm>
            </p:contentPart>
          </mc:Choice>
          <mc:Fallback>
            <p:pic>
              <p:nvPicPr>
                <p:cNvPr id="181" name="Freihand 180">
                  <a:extLst>
                    <a:ext uri="{FF2B5EF4-FFF2-40B4-BE49-F238E27FC236}">
                      <a16:creationId xmlns:a16="http://schemas.microsoft.com/office/drawing/2014/main" id="{223D91F6-7716-4C19-BB94-3723171BA6DB}"/>
                    </a:ext>
                  </a:extLst>
                </p:cNvPr>
                <p:cNvPicPr/>
                <p:nvPr/>
              </p:nvPicPr>
              <p:blipFill>
                <a:blip r:embed="rId332"/>
                <a:stretch>
                  <a:fillRect/>
                </a:stretch>
              </p:blipFill>
              <p:spPr>
                <a:xfrm>
                  <a:off x="10820141" y="1622552"/>
                  <a:ext cx="105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2" name="Freihand 181">
                  <a:extLst>
                    <a:ext uri="{FF2B5EF4-FFF2-40B4-BE49-F238E27FC236}">
                      <a16:creationId xmlns:a16="http://schemas.microsoft.com/office/drawing/2014/main" id="{A8A2462B-D03E-4677-BDCA-538CC865EAD8}"/>
                    </a:ext>
                  </a:extLst>
                </p14:cNvPr>
                <p14:cNvContentPartPr/>
                <p14:nvPr/>
              </p14:nvContentPartPr>
              <p14:xfrm>
                <a:off x="10949741" y="1528952"/>
                <a:ext cx="140040" cy="159120"/>
              </p14:xfrm>
            </p:contentPart>
          </mc:Choice>
          <mc:Fallback>
            <p:pic>
              <p:nvPicPr>
                <p:cNvPr id="182" name="Freihand 181">
                  <a:extLst>
                    <a:ext uri="{FF2B5EF4-FFF2-40B4-BE49-F238E27FC236}">
                      <a16:creationId xmlns:a16="http://schemas.microsoft.com/office/drawing/2014/main" id="{A8A2462B-D03E-4677-BDCA-538CC865EAD8}"/>
                    </a:ext>
                  </a:extLst>
                </p:cNvPr>
                <p:cNvPicPr/>
                <p:nvPr/>
              </p:nvPicPr>
              <p:blipFill>
                <a:blip r:embed="rId334"/>
                <a:stretch>
                  <a:fillRect/>
                </a:stretch>
              </p:blipFill>
              <p:spPr>
                <a:xfrm>
                  <a:off x="10945421" y="1524632"/>
                  <a:ext cx="148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3" name="Freihand 182">
                  <a:extLst>
                    <a:ext uri="{FF2B5EF4-FFF2-40B4-BE49-F238E27FC236}">
                      <a16:creationId xmlns:a16="http://schemas.microsoft.com/office/drawing/2014/main" id="{D79E9204-03C9-4BCC-8545-C20E58E505F0}"/>
                    </a:ext>
                  </a:extLst>
                </p14:cNvPr>
                <p14:cNvContentPartPr/>
                <p14:nvPr/>
              </p14:nvContentPartPr>
              <p14:xfrm>
                <a:off x="11118581" y="1598072"/>
                <a:ext cx="28800" cy="77760"/>
              </p14:xfrm>
            </p:contentPart>
          </mc:Choice>
          <mc:Fallback>
            <p:pic>
              <p:nvPicPr>
                <p:cNvPr id="183" name="Freihand 182">
                  <a:extLst>
                    <a:ext uri="{FF2B5EF4-FFF2-40B4-BE49-F238E27FC236}">
                      <a16:creationId xmlns:a16="http://schemas.microsoft.com/office/drawing/2014/main" id="{D79E9204-03C9-4BCC-8545-C20E58E505F0}"/>
                    </a:ext>
                  </a:extLst>
                </p:cNvPr>
                <p:cNvPicPr/>
                <p:nvPr/>
              </p:nvPicPr>
              <p:blipFill>
                <a:blip r:embed="rId336"/>
                <a:stretch>
                  <a:fillRect/>
                </a:stretch>
              </p:blipFill>
              <p:spPr>
                <a:xfrm>
                  <a:off x="11114261" y="1593752"/>
                  <a:ext cx="37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4" name="Freihand 183">
                  <a:extLst>
                    <a:ext uri="{FF2B5EF4-FFF2-40B4-BE49-F238E27FC236}">
                      <a16:creationId xmlns:a16="http://schemas.microsoft.com/office/drawing/2014/main" id="{AE751E42-0CC2-4255-869C-F6A8451460BF}"/>
                    </a:ext>
                  </a:extLst>
                </p14:cNvPr>
                <p14:cNvContentPartPr/>
                <p14:nvPr/>
              </p14:nvContentPartPr>
              <p14:xfrm>
                <a:off x="11194541" y="1572872"/>
                <a:ext cx="115920" cy="90360"/>
              </p14:xfrm>
            </p:contentPart>
          </mc:Choice>
          <mc:Fallback>
            <p:pic>
              <p:nvPicPr>
                <p:cNvPr id="184" name="Freihand 183">
                  <a:extLst>
                    <a:ext uri="{FF2B5EF4-FFF2-40B4-BE49-F238E27FC236}">
                      <a16:creationId xmlns:a16="http://schemas.microsoft.com/office/drawing/2014/main" id="{AE751E42-0CC2-4255-869C-F6A8451460BF}"/>
                    </a:ext>
                  </a:extLst>
                </p:cNvPr>
                <p:cNvPicPr/>
                <p:nvPr/>
              </p:nvPicPr>
              <p:blipFill>
                <a:blip r:embed="rId338"/>
                <a:stretch>
                  <a:fillRect/>
                </a:stretch>
              </p:blipFill>
              <p:spPr>
                <a:xfrm>
                  <a:off x="11190221" y="1568552"/>
                  <a:ext cx="124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5" name="Freihand 184">
                  <a:extLst>
                    <a:ext uri="{FF2B5EF4-FFF2-40B4-BE49-F238E27FC236}">
                      <a16:creationId xmlns:a16="http://schemas.microsoft.com/office/drawing/2014/main" id="{A3A53BB8-3411-43C3-BD7F-DECE5548F8F6}"/>
                    </a:ext>
                  </a:extLst>
                </p14:cNvPr>
                <p14:cNvContentPartPr/>
                <p14:nvPr/>
              </p14:nvContentPartPr>
              <p14:xfrm>
                <a:off x="11276261" y="1530752"/>
                <a:ext cx="92520" cy="137160"/>
              </p14:xfrm>
            </p:contentPart>
          </mc:Choice>
          <mc:Fallback>
            <p:pic>
              <p:nvPicPr>
                <p:cNvPr id="185" name="Freihand 184">
                  <a:extLst>
                    <a:ext uri="{FF2B5EF4-FFF2-40B4-BE49-F238E27FC236}">
                      <a16:creationId xmlns:a16="http://schemas.microsoft.com/office/drawing/2014/main" id="{A3A53BB8-3411-43C3-BD7F-DECE5548F8F6}"/>
                    </a:ext>
                  </a:extLst>
                </p:cNvPr>
                <p:cNvPicPr/>
                <p:nvPr/>
              </p:nvPicPr>
              <p:blipFill>
                <a:blip r:embed="rId340"/>
                <a:stretch>
                  <a:fillRect/>
                </a:stretch>
              </p:blipFill>
              <p:spPr>
                <a:xfrm>
                  <a:off x="11271941" y="1526432"/>
                  <a:ext cx="101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7" name="Freihand 186">
                  <a:extLst>
                    <a:ext uri="{FF2B5EF4-FFF2-40B4-BE49-F238E27FC236}">
                      <a16:creationId xmlns:a16="http://schemas.microsoft.com/office/drawing/2014/main" id="{EF35EA27-1557-4DC1-AAB1-17B94A20F79E}"/>
                    </a:ext>
                  </a:extLst>
                </p14:cNvPr>
                <p14:cNvContentPartPr/>
                <p14:nvPr/>
              </p14:nvContentPartPr>
              <p14:xfrm>
                <a:off x="11392181" y="1504472"/>
                <a:ext cx="76680" cy="133200"/>
              </p14:xfrm>
            </p:contentPart>
          </mc:Choice>
          <mc:Fallback>
            <p:pic>
              <p:nvPicPr>
                <p:cNvPr id="187" name="Freihand 186">
                  <a:extLst>
                    <a:ext uri="{FF2B5EF4-FFF2-40B4-BE49-F238E27FC236}">
                      <a16:creationId xmlns:a16="http://schemas.microsoft.com/office/drawing/2014/main" id="{EF35EA27-1557-4DC1-AAB1-17B94A20F79E}"/>
                    </a:ext>
                  </a:extLst>
                </p:cNvPr>
                <p:cNvPicPr/>
                <p:nvPr/>
              </p:nvPicPr>
              <p:blipFill>
                <a:blip r:embed="rId342"/>
                <a:stretch>
                  <a:fillRect/>
                </a:stretch>
              </p:blipFill>
              <p:spPr>
                <a:xfrm>
                  <a:off x="11387861" y="1500152"/>
                  <a:ext cx="85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8" name="Freihand 187">
                  <a:extLst>
                    <a:ext uri="{FF2B5EF4-FFF2-40B4-BE49-F238E27FC236}">
                      <a16:creationId xmlns:a16="http://schemas.microsoft.com/office/drawing/2014/main" id="{215991E6-A8BB-419A-BA74-2CBCB5131FAE}"/>
                    </a:ext>
                  </a:extLst>
                </p14:cNvPr>
                <p14:cNvContentPartPr/>
                <p14:nvPr/>
              </p14:nvContentPartPr>
              <p14:xfrm>
                <a:off x="11314781" y="1445432"/>
                <a:ext cx="60840" cy="19800"/>
              </p14:xfrm>
            </p:contentPart>
          </mc:Choice>
          <mc:Fallback>
            <p:pic>
              <p:nvPicPr>
                <p:cNvPr id="188" name="Freihand 187">
                  <a:extLst>
                    <a:ext uri="{FF2B5EF4-FFF2-40B4-BE49-F238E27FC236}">
                      <a16:creationId xmlns:a16="http://schemas.microsoft.com/office/drawing/2014/main" id="{215991E6-A8BB-419A-BA74-2CBCB5131FAE}"/>
                    </a:ext>
                  </a:extLst>
                </p:cNvPr>
                <p:cNvPicPr/>
                <p:nvPr/>
              </p:nvPicPr>
              <p:blipFill>
                <a:blip r:embed="rId344"/>
                <a:stretch>
                  <a:fillRect/>
                </a:stretch>
              </p:blipFill>
              <p:spPr>
                <a:xfrm>
                  <a:off x="11310461" y="1441112"/>
                  <a:ext cx="69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9" name="Freihand 188">
                  <a:extLst>
                    <a:ext uri="{FF2B5EF4-FFF2-40B4-BE49-F238E27FC236}">
                      <a16:creationId xmlns:a16="http://schemas.microsoft.com/office/drawing/2014/main" id="{E4BCCCCC-159D-4E08-84D2-7AB61CC7ABDB}"/>
                    </a:ext>
                  </a:extLst>
                </p14:cNvPr>
                <p14:cNvContentPartPr/>
                <p14:nvPr/>
              </p14:nvContentPartPr>
              <p14:xfrm>
                <a:off x="11530421" y="1535792"/>
                <a:ext cx="85680" cy="88200"/>
              </p14:xfrm>
            </p:contentPart>
          </mc:Choice>
          <mc:Fallback>
            <p:pic>
              <p:nvPicPr>
                <p:cNvPr id="189" name="Freihand 188">
                  <a:extLst>
                    <a:ext uri="{FF2B5EF4-FFF2-40B4-BE49-F238E27FC236}">
                      <a16:creationId xmlns:a16="http://schemas.microsoft.com/office/drawing/2014/main" id="{E4BCCCCC-159D-4E08-84D2-7AB61CC7ABDB}"/>
                    </a:ext>
                  </a:extLst>
                </p:cNvPr>
                <p:cNvPicPr/>
                <p:nvPr/>
              </p:nvPicPr>
              <p:blipFill>
                <a:blip r:embed="rId346"/>
                <a:stretch>
                  <a:fillRect/>
                </a:stretch>
              </p:blipFill>
              <p:spPr>
                <a:xfrm>
                  <a:off x="11526101" y="1531472"/>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0" name="Freihand 189">
                  <a:extLst>
                    <a:ext uri="{FF2B5EF4-FFF2-40B4-BE49-F238E27FC236}">
                      <a16:creationId xmlns:a16="http://schemas.microsoft.com/office/drawing/2014/main" id="{F223B713-E9D4-4281-842D-42D1462B6CF0}"/>
                    </a:ext>
                  </a:extLst>
                </p14:cNvPr>
                <p14:cNvContentPartPr/>
                <p14:nvPr/>
              </p14:nvContentPartPr>
              <p14:xfrm>
                <a:off x="11659301" y="1499792"/>
                <a:ext cx="19080" cy="114120"/>
              </p14:xfrm>
            </p:contentPart>
          </mc:Choice>
          <mc:Fallback>
            <p:pic>
              <p:nvPicPr>
                <p:cNvPr id="190" name="Freihand 189">
                  <a:extLst>
                    <a:ext uri="{FF2B5EF4-FFF2-40B4-BE49-F238E27FC236}">
                      <a16:creationId xmlns:a16="http://schemas.microsoft.com/office/drawing/2014/main" id="{F223B713-E9D4-4281-842D-42D1462B6CF0}"/>
                    </a:ext>
                  </a:extLst>
                </p:cNvPr>
                <p:cNvPicPr/>
                <p:nvPr/>
              </p:nvPicPr>
              <p:blipFill>
                <a:blip r:embed="rId348"/>
                <a:stretch>
                  <a:fillRect/>
                </a:stretch>
              </p:blipFill>
              <p:spPr>
                <a:xfrm>
                  <a:off x="11654981" y="1495472"/>
                  <a:ext cx="27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1" name="Freihand 190">
                  <a:extLst>
                    <a:ext uri="{FF2B5EF4-FFF2-40B4-BE49-F238E27FC236}">
                      <a16:creationId xmlns:a16="http://schemas.microsoft.com/office/drawing/2014/main" id="{0FC1E679-57FC-4F83-9C50-85AC6C6CDB53}"/>
                    </a:ext>
                  </a:extLst>
                </p14:cNvPr>
                <p14:cNvContentPartPr/>
                <p14:nvPr/>
              </p14:nvContentPartPr>
              <p14:xfrm>
                <a:off x="11751101" y="1452272"/>
                <a:ext cx="135360" cy="164160"/>
              </p14:xfrm>
            </p:contentPart>
          </mc:Choice>
          <mc:Fallback>
            <p:pic>
              <p:nvPicPr>
                <p:cNvPr id="191" name="Freihand 190">
                  <a:extLst>
                    <a:ext uri="{FF2B5EF4-FFF2-40B4-BE49-F238E27FC236}">
                      <a16:creationId xmlns:a16="http://schemas.microsoft.com/office/drawing/2014/main" id="{0FC1E679-57FC-4F83-9C50-85AC6C6CDB53}"/>
                    </a:ext>
                  </a:extLst>
                </p:cNvPr>
                <p:cNvPicPr/>
                <p:nvPr/>
              </p:nvPicPr>
              <p:blipFill>
                <a:blip r:embed="rId350"/>
                <a:stretch>
                  <a:fillRect/>
                </a:stretch>
              </p:blipFill>
              <p:spPr>
                <a:xfrm>
                  <a:off x="11746781" y="1447952"/>
                  <a:ext cx="144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3" name="Freihand 192">
                  <a:extLst>
                    <a:ext uri="{FF2B5EF4-FFF2-40B4-BE49-F238E27FC236}">
                      <a16:creationId xmlns:a16="http://schemas.microsoft.com/office/drawing/2014/main" id="{08275C2C-F2FE-4038-9220-34B1B674C99A}"/>
                    </a:ext>
                  </a:extLst>
                </p14:cNvPr>
                <p14:cNvContentPartPr/>
                <p14:nvPr/>
              </p14:nvContentPartPr>
              <p14:xfrm>
                <a:off x="8580581" y="1882112"/>
                <a:ext cx="122400" cy="144000"/>
              </p14:xfrm>
            </p:contentPart>
          </mc:Choice>
          <mc:Fallback>
            <p:pic>
              <p:nvPicPr>
                <p:cNvPr id="193" name="Freihand 192">
                  <a:extLst>
                    <a:ext uri="{FF2B5EF4-FFF2-40B4-BE49-F238E27FC236}">
                      <a16:creationId xmlns:a16="http://schemas.microsoft.com/office/drawing/2014/main" id="{08275C2C-F2FE-4038-9220-34B1B674C99A}"/>
                    </a:ext>
                  </a:extLst>
                </p:cNvPr>
                <p:cNvPicPr/>
                <p:nvPr/>
              </p:nvPicPr>
              <p:blipFill>
                <a:blip r:embed="rId352"/>
                <a:stretch>
                  <a:fillRect/>
                </a:stretch>
              </p:blipFill>
              <p:spPr>
                <a:xfrm>
                  <a:off x="8576261" y="1877792"/>
                  <a:ext cx="131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4" name="Freihand 193">
                  <a:extLst>
                    <a:ext uri="{FF2B5EF4-FFF2-40B4-BE49-F238E27FC236}">
                      <a16:creationId xmlns:a16="http://schemas.microsoft.com/office/drawing/2014/main" id="{7FF41D5C-4A80-42CB-9E06-2ABA44A3F431}"/>
                    </a:ext>
                  </a:extLst>
                </p14:cNvPr>
                <p14:cNvContentPartPr/>
                <p14:nvPr/>
              </p14:nvContentPartPr>
              <p14:xfrm>
                <a:off x="8728181" y="1913432"/>
                <a:ext cx="80280" cy="101520"/>
              </p14:xfrm>
            </p:contentPart>
          </mc:Choice>
          <mc:Fallback>
            <p:pic>
              <p:nvPicPr>
                <p:cNvPr id="194" name="Freihand 193">
                  <a:extLst>
                    <a:ext uri="{FF2B5EF4-FFF2-40B4-BE49-F238E27FC236}">
                      <a16:creationId xmlns:a16="http://schemas.microsoft.com/office/drawing/2014/main" id="{7FF41D5C-4A80-42CB-9E06-2ABA44A3F431}"/>
                    </a:ext>
                  </a:extLst>
                </p:cNvPr>
                <p:cNvPicPr/>
                <p:nvPr/>
              </p:nvPicPr>
              <p:blipFill>
                <a:blip r:embed="rId354"/>
                <a:stretch>
                  <a:fillRect/>
                </a:stretch>
              </p:blipFill>
              <p:spPr>
                <a:xfrm>
                  <a:off x="8723861" y="1909112"/>
                  <a:ext cx="88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5" name="Freihand 194">
                  <a:extLst>
                    <a:ext uri="{FF2B5EF4-FFF2-40B4-BE49-F238E27FC236}">
                      <a16:creationId xmlns:a16="http://schemas.microsoft.com/office/drawing/2014/main" id="{79B03A1C-43F1-4518-B213-24A1AB32B9CA}"/>
                    </a:ext>
                  </a:extLst>
                </p14:cNvPr>
                <p14:cNvContentPartPr/>
                <p14:nvPr/>
              </p14:nvContentPartPr>
              <p14:xfrm>
                <a:off x="8855261" y="1897952"/>
                <a:ext cx="56880" cy="104400"/>
              </p14:xfrm>
            </p:contentPart>
          </mc:Choice>
          <mc:Fallback>
            <p:pic>
              <p:nvPicPr>
                <p:cNvPr id="195" name="Freihand 194">
                  <a:extLst>
                    <a:ext uri="{FF2B5EF4-FFF2-40B4-BE49-F238E27FC236}">
                      <a16:creationId xmlns:a16="http://schemas.microsoft.com/office/drawing/2014/main" id="{79B03A1C-43F1-4518-B213-24A1AB32B9CA}"/>
                    </a:ext>
                  </a:extLst>
                </p:cNvPr>
                <p:cNvPicPr/>
                <p:nvPr/>
              </p:nvPicPr>
              <p:blipFill>
                <a:blip r:embed="rId356"/>
                <a:stretch>
                  <a:fillRect/>
                </a:stretch>
              </p:blipFill>
              <p:spPr>
                <a:xfrm>
                  <a:off x="8850941" y="1893632"/>
                  <a:ext cx="65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6" name="Freihand 195">
                  <a:extLst>
                    <a:ext uri="{FF2B5EF4-FFF2-40B4-BE49-F238E27FC236}">
                      <a16:creationId xmlns:a16="http://schemas.microsoft.com/office/drawing/2014/main" id="{9E79518B-A4FE-421D-A24A-5905C1434139}"/>
                    </a:ext>
                  </a:extLst>
                </p14:cNvPr>
                <p14:cNvContentPartPr/>
                <p14:nvPr/>
              </p14:nvContentPartPr>
              <p14:xfrm>
                <a:off x="9011501" y="1842872"/>
                <a:ext cx="109440" cy="165960"/>
              </p14:xfrm>
            </p:contentPart>
          </mc:Choice>
          <mc:Fallback>
            <p:pic>
              <p:nvPicPr>
                <p:cNvPr id="196" name="Freihand 195">
                  <a:extLst>
                    <a:ext uri="{FF2B5EF4-FFF2-40B4-BE49-F238E27FC236}">
                      <a16:creationId xmlns:a16="http://schemas.microsoft.com/office/drawing/2014/main" id="{9E79518B-A4FE-421D-A24A-5905C1434139}"/>
                    </a:ext>
                  </a:extLst>
                </p:cNvPr>
                <p:cNvPicPr/>
                <p:nvPr/>
              </p:nvPicPr>
              <p:blipFill>
                <a:blip r:embed="rId358"/>
                <a:stretch>
                  <a:fillRect/>
                </a:stretch>
              </p:blipFill>
              <p:spPr>
                <a:xfrm>
                  <a:off x="9007181" y="1838552"/>
                  <a:ext cx="118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7" name="Freihand 196">
                  <a:extLst>
                    <a:ext uri="{FF2B5EF4-FFF2-40B4-BE49-F238E27FC236}">
                      <a16:creationId xmlns:a16="http://schemas.microsoft.com/office/drawing/2014/main" id="{363F0C99-26C6-4946-B6E2-DEA764183109}"/>
                    </a:ext>
                  </a:extLst>
                </p14:cNvPr>
                <p14:cNvContentPartPr/>
                <p14:nvPr/>
              </p14:nvContentPartPr>
              <p14:xfrm>
                <a:off x="9149381" y="1841792"/>
                <a:ext cx="202320" cy="126720"/>
              </p14:xfrm>
            </p:contentPart>
          </mc:Choice>
          <mc:Fallback>
            <p:pic>
              <p:nvPicPr>
                <p:cNvPr id="197" name="Freihand 196">
                  <a:extLst>
                    <a:ext uri="{FF2B5EF4-FFF2-40B4-BE49-F238E27FC236}">
                      <a16:creationId xmlns:a16="http://schemas.microsoft.com/office/drawing/2014/main" id="{363F0C99-26C6-4946-B6E2-DEA764183109}"/>
                    </a:ext>
                  </a:extLst>
                </p:cNvPr>
                <p:cNvPicPr/>
                <p:nvPr/>
              </p:nvPicPr>
              <p:blipFill>
                <a:blip r:embed="rId360"/>
                <a:stretch>
                  <a:fillRect/>
                </a:stretch>
              </p:blipFill>
              <p:spPr>
                <a:xfrm>
                  <a:off x="9145061" y="1837472"/>
                  <a:ext cx="210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8" name="Freihand 197">
                  <a:extLst>
                    <a:ext uri="{FF2B5EF4-FFF2-40B4-BE49-F238E27FC236}">
                      <a16:creationId xmlns:a16="http://schemas.microsoft.com/office/drawing/2014/main" id="{A72FC5BD-DE87-4C34-9B6A-5A061380B958}"/>
                    </a:ext>
                  </a:extLst>
                </p14:cNvPr>
                <p14:cNvContentPartPr/>
                <p14:nvPr/>
              </p14:nvContentPartPr>
              <p14:xfrm>
                <a:off x="9337301" y="1870232"/>
                <a:ext cx="117000" cy="96840"/>
              </p14:xfrm>
            </p:contentPart>
          </mc:Choice>
          <mc:Fallback>
            <p:pic>
              <p:nvPicPr>
                <p:cNvPr id="198" name="Freihand 197">
                  <a:extLst>
                    <a:ext uri="{FF2B5EF4-FFF2-40B4-BE49-F238E27FC236}">
                      <a16:creationId xmlns:a16="http://schemas.microsoft.com/office/drawing/2014/main" id="{A72FC5BD-DE87-4C34-9B6A-5A061380B958}"/>
                    </a:ext>
                  </a:extLst>
                </p:cNvPr>
                <p:cNvPicPr/>
                <p:nvPr/>
              </p:nvPicPr>
              <p:blipFill>
                <a:blip r:embed="rId362"/>
                <a:stretch>
                  <a:fillRect/>
                </a:stretch>
              </p:blipFill>
              <p:spPr>
                <a:xfrm>
                  <a:off x="9332981" y="1865912"/>
                  <a:ext cx="125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9" name="Freihand 198">
                  <a:extLst>
                    <a:ext uri="{FF2B5EF4-FFF2-40B4-BE49-F238E27FC236}">
                      <a16:creationId xmlns:a16="http://schemas.microsoft.com/office/drawing/2014/main" id="{727936B0-2AAA-4F6C-8316-58919B167DE0}"/>
                    </a:ext>
                  </a:extLst>
                </p14:cNvPr>
                <p14:cNvContentPartPr/>
                <p14:nvPr/>
              </p14:nvContentPartPr>
              <p14:xfrm>
                <a:off x="9502541" y="1879592"/>
                <a:ext cx="268560" cy="198360"/>
              </p14:xfrm>
            </p:contentPart>
          </mc:Choice>
          <mc:Fallback>
            <p:pic>
              <p:nvPicPr>
                <p:cNvPr id="199" name="Freihand 198">
                  <a:extLst>
                    <a:ext uri="{FF2B5EF4-FFF2-40B4-BE49-F238E27FC236}">
                      <a16:creationId xmlns:a16="http://schemas.microsoft.com/office/drawing/2014/main" id="{727936B0-2AAA-4F6C-8316-58919B167DE0}"/>
                    </a:ext>
                  </a:extLst>
                </p:cNvPr>
                <p:cNvPicPr/>
                <p:nvPr/>
              </p:nvPicPr>
              <p:blipFill>
                <a:blip r:embed="rId364"/>
                <a:stretch>
                  <a:fillRect/>
                </a:stretch>
              </p:blipFill>
              <p:spPr>
                <a:xfrm>
                  <a:off x="9498221" y="1875272"/>
                  <a:ext cx="277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0" name="Freihand 199">
                  <a:extLst>
                    <a:ext uri="{FF2B5EF4-FFF2-40B4-BE49-F238E27FC236}">
                      <a16:creationId xmlns:a16="http://schemas.microsoft.com/office/drawing/2014/main" id="{480D7C7C-E0E5-4C43-A298-249846DE9D83}"/>
                    </a:ext>
                  </a:extLst>
                </p14:cNvPr>
                <p14:cNvContentPartPr/>
                <p14:nvPr/>
              </p14:nvContentPartPr>
              <p14:xfrm>
                <a:off x="9787661" y="1819472"/>
                <a:ext cx="92160" cy="132120"/>
              </p14:xfrm>
            </p:contentPart>
          </mc:Choice>
          <mc:Fallback>
            <p:pic>
              <p:nvPicPr>
                <p:cNvPr id="200" name="Freihand 199">
                  <a:extLst>
                    <a:ext uri="{FF2B5EF4-FFF2-40B4-BE49-F238E27FC236}">
                      <a16:creationId xmlns:a16="http://schemas.microsoft.com/office/drawing/2014/main" id="{480D7C7C-E0E5-4C43-A298-249846DE9D83}"/>
                    </a:ext>
                  </a:extLst>
                </p:cNvPr>
                <p:cNvPicPr/>
                <p:nvPr/>
              </p:nvPicPr>
              <p:blipFill>
                <a:blip r:embed="rId366"/>
                <a:stretch>
                  <a:fillRect/>
                </a:stretch>
              </p:blipFill>
              <p:spPr>
                <a:xfrm>
                  <a:off x="9783341" y="1815152"/>
                  <a:ext cx="100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1" name="Freihand 200">
                  <a:extLst>
                    <a:ext uri="{FF2B5EF4-FFF2-40B4-BE49-F238E27FC236}">
                      <a16:creationId xmlns:a16="http://schemas.microsoft.com/office/drawing/2014/main" id="{B1C3C429-2B81-4D73-8D10-A735590883FE}"/>
                    </a:ext>
                  </a:extLst>
                </p14:cNvPr>
                <p14:cNvContentPartPr/>
                <p14:nvPr/>
              </p14:nvContentPartPr>
              <p14:xfrm>
                <a:off x="9912221" y="1808312"/>
                <a:ext cx="232920" cy="126720"/>
              </p14:xfrm>
            </p:contentPart>
          </mc:Choice>
          <mc:Fallback>
            <p:pic>
              <p:nvPicPr>
                <p:cNvPr id="201" name="Freihand 200">
                  <a:extLst>
                    <a:ext uri="{FF2B5EF4-FFF2-40B4-BE49-F238E27FC236}">
                      <a16:creationId xmlns:a16="http://schemas.microsoft.com/office/drawing/2014/main" id="{B1C3C429-2B81-4D73-8D10-A735590883FE}"/>
                    </a:ext>
                  </a:extLst>
                </p:cNvPr>
                <p:cNvPicPr/>
                <p:nvPr/>
              </p:nvPicPr>
              <p:blipFill>
                <a:blip r:embed="rId368"/>
                <a:stretch>
                  <a:fillRect/>
                </a:stretch>
              </p:blipFill>
              <p:spPr>
                <a:xfrm>
                  <a:off x="9907901" y="1803992"/>
                  <a:ext cx="241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3" name="Freihand 202">
                  <a:extLst>
                    <a:ext uri="{FF2B5EF4-FFF2-40B4-BE49-F238E27FC236}">
                      <a16:creationId xmlns:a16="http://schemas.microsoft.com/office/drawing/2014/main" id="{D90B3CC7-4BBC-4DEF-BCAA-B482E47D4BDC}"/>
                    </a:ext>
                  </a:extLst>
                </p14:cNvPr>
                <p14:cNvContentPartPr/>
                <p14:nvPr/>
              </p14:nvContentPartPr>
              <p14:xfrm>
                <a:off x="10234781" y="1853312"/>
                <a:ext cx="344160" cy="94320"/>
              </p14:xfrm>
            </p:contentPart>
          </mc:Choice>
          <mc:Fallback>
            <p:pic>
              <p:nvPicPr>
                <p:cNvPr id="203" name="Freihand 202">
                  <a:extLst>
                    <a:ext uri="{FF2B5EF4-FFF2-40B4-BE49-F238E27FC236}">
                      <a16:creationId xmlns:a16="http://schemas.microsoft.com/office/drawing/2014/main" id="{D90B3CC7-4BBC-4DEF-BCAA-B482E47D4BDC}"/>
                    </a:ext>
                  </a:extLst>
                </p:cNvPr>
                <p:cNvPicPr/>
                <p:nvPr/>
              </p:nvPicPr>
              <p:blipFill>
                <a:blip r:embed="rId370"/>
                <a:stretch>
                  <a:fillRect/>
                </a:stretch>
              </p:blipFill>
              <p:spPr>
                <a:xfrm>
                  <a:off x="10230461" y="1848992"/>
                  <a:ext cx="352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4" name="Freihand 203">
                  <a:extLst>
                    <a:ext uri="{FF2B5EF4-FFF2-40B4-BE49-F238E27FC236}">
                      <a16:creationId xmlns:a16="http://schemas.microsoft.com/office/drawing/2014/main" id="{B958B69F-B802-4684-8381-017A76D5DB20}"/>
                    </a:ext>
                  </a:extLst>
                </p14:cNvPr>
                <p14:cNvContentPartPr/>
                <p14:nvPr/>
              </p14:nvContentPartPr>
              <p14:xfrm>
                <a:off x="10755341" y="1776272"/>
                <a:ext cx="360" cy="360"/>
              </p14:xfrm>
            </p:contentPart>
          </mc:Choice>
          <mc:Fallback>
            <p:pic>
              <p:nvPicPr>
                <p:cNvPr id="204" name="Freihand 203">
                  <a:extLst>
                    <a:ext uri="{FF2B5EF4-FFF2-40B4-BE49-F238E27FC236}">
                      <a16:creationId xmlns:a16="http://schemas.microsoft.com/office/drawing/2014/main" id="{B958B69F-B802-4684-8381-017A76D5DB20}"/>
                    </a:ext>
                  </a:extLst>
                </p:cNvPr>
                <p:cNvPicPr/>
                <p:nvPr/>
              </p:nvPicPr>
              <p:blipFill>
                <a:blip r:embed="rId252"/>
                <a:stretch>
                  <a:fillRect/>
                </a:stretch>
              </p:blipFill>
              <p:spPr>
                <a:xfrm>
                  <a:off x="10751021" y="1771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5" name="Freihand 204">
                  <a:extLst>
                    <a:ext uri="{FF2B5EF4-FFF2-40B4-BE49-F238E27FC236}">
                      <a16:creationId xmlns:a16="http://schemas.microsoft.com/office/drawing/2014/main" id="{FDEDF1D7-8C14-40D8-8494-8609331A2DE0}"/>
                    </a:ext>
                  </a:extLst>
                </p14:cNvPr>
                <p14:cNvContentPartPr/>
                <p14:nvPr/>
              </p14:nvContentPartPr>
              <p14:xfrm>
                <a:off x="10728341" y="1772312"/>
                <a:ext cx="86760" cy="118440"/>
              </p14:xfrm>
            </p:contentPart>
          </mc:Choice>
          <mc:Fallback>
            <p:pic>
              <p:nvPicPr>
                <p:cNvPr id="205" name="Freihand 204">
                  <a:extLst>
                    <a:ext uri="{FF2B5EF4-FFF2-40B4-BE49-F238E27FC236}">
                      <a16:creationId xmlns:a16="http://schemas.microsoft.com/office/drawing/2014/main" id="{FDEDF1D7-8C14-40D8-8494-8609331A2DE0}"/>
                    </a:ext>
                  </a:extLst>
                </p:cNvPr>
                <p:cNvPicPr/>
                <p:nvPr/>
              </p:nvPicPr>
              <p:blipFill>
                <a:blip r:embed="rId373"/>
                <a:stretch>
                  <a:fillRect/>
                </a:stretch>
              </p:blipFill>
              <p:spPr>
                <a:xfrm>
                  <a:off x="10724021" y="1767992"/>
                  <a:ext cx="9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6" name="Freihand 205">
                  <a:extLst>
                    <a:ext uri="{FF2B5EF4-FFF2-40B4-BE49-F238E27FC236}">
                      <a16:creationId xmlns:a16="http://schemas.microsoft.com/office/drawing/2014/main" id="{DD7D95B6-369E-4B80-8212-472C7F4C46F9}"/>
                    </a:ext>
                  </a:extLst>
                </p14:cNvPr>
                <p14:cNvContentPartPr/>
                <p14:nvPr/>
              </p14:nvContentPartPr>
              <p14:xfrm>
                <a:off x="10709981" y="1887512"/>
                <a:ext cx="128160" cy="15120"/>
              </p14:xfrm>
            </p:contentPart>
          </mc:Choice>
          <mc:Fallback>
            <p:pic>
              <p:nvPicPr>
                <p:cNvPr id="206" name="Freihand 205">
                  <a:extLst>
                    <a:ext uri="{FF2B5EF4-FFF2-40B4-BE49-F238E27FC236}">
                      <a16:creationId xmlns:a16="http://schemas.microsoft.com/office/drawing/2014/main" id="{DD7D95B6-369E-4B80-8212-472C7F4C46F9}"/>
                    </a:ext>
                  </a:extLst>
                </p:cNvPr>
                <p:cNvPicPr/>
                <p:nvPr/>
              </p:nvPicPr>
              <p:blipFill>
                <a:blip r:embed="rId375"/>
                <a:stretch>
                  <a:fillRect/>
                </a:stretch>
              </p:blipFill>
              <p:spPr>
                <a:xfrm>
                  <a:off x="10705661" y="1883192"/>
                  <a:ext cx="136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7" name="Freihand 206">
                  <a:extLst>
                    <a:ext uri="{FF2B5EF4-FFF2-40B4-BE49-F238E27FC236}">
                      <a16:creationId xmlns:a16="http://schemas.microsoft.com/office/drawing/2014/main" id="{FFF92C2A-D87A-49D8-820D-48EA02D36729}"/>
                    </a:ext>
                  </a:extLst>
                </p14:cNvPr>
                <p14:cNvContentPartPr/>
                <p14:nvPr/>
              </p14:nvContentPartPr>
              <p14:xfrm>
                <a:off x="10720061" y="1929992"/>
                <a:ext cx="90720" cy="144360"/>
              </p14:xfrm>
            </p:contentPart>
          </mc:Choice>
          <mc:Fallback>
            <p:pic>
              <p:nvPicPr>
                <p:cNvPr id="207" name="Freihand 206">
                  <a:extLst>
                    <a:ext uri="{FF2B5EF4-FFF2-40B4-BE49-F238E27FC236}">
                      <a16:creationId xmlns:a16="http://schemas.microsoft.com/office/drawing/2014/main" id="{FFF92C2A-D87A-49D8-820D-48EA02D36729}"/>
                    </a:ext>
                  </a:extLst>
                </p:cNvPr>
                <p:cNvPicPr/>
                <p:nvPr/>
              </p:nvPicPr>
              <p:blipFill>
                <a:blip r:embed="rId377"/>
                <a:stretch>
                  <a:fillRect/>
                </a:stretch>
              </p:blipFill>
              <p:spPr>
                <a:xfrm>
                  <a:off x="10715741" y="1925672"/>
                  <a:ext cx="99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8" name="Freihand 207">
                  <a:extLst>
                    <a:ext uri="{FF2B5EF4-FFF2-40B4-BE49-F238E27FC236}">
                      <a16:creationId xmlns:a16="http://schemas.microsoft.com/office/drawing/2014/main" id="{A7CE3273-28F2-450E-B495-868312C98E0E}"/>
                    </a:ext>
                  </a:extLst>
                </p14:cNvPr>
                <p14:cNvContentPartPr/>
                <p14:nvPr/>
              </p14:nvContentPartPr>
              <p14:xfrm>
                <a:off x="10925981" y="1857272"/>
                <a:ext cx="141120" cy="65520"/>
              </p14:xfrm>
            </p:contentPart>
          </mc:Choice>
          <mc:Fallback>
            <p:pic>
              <p:nvPicPr>
                <p:cNvPr id="208" name="Freihand 207">
                  <a:extLst>
                    <a:ext uri="{FF2B5EF4-FFF2-40B4-BE49-F238E27FC236}">
                      <a16:creationId xmlns:a16="http://schemas.microsoft.com/office/drawing/2014/main" id="{A7CE3273-28F2-450E-B495-868312C98E0E}"/>
                    </a:ext>
                  </a:extLst>
                </p:cNvPr>
                <p:cNvPicPr/>
                <p:nvPr/>
              </p:nvPicPr>
              <p:blipFill>
                <a:blip r:embed="rId379"/>
                <a:stretch>
                  <a:fillRect/>
                </a:stretch>
              </p:blipFill>
              <p:spPr>
                <a:xfrm>
                  <a:off x="10921661" y="1852952"/>
                  <a:ext cx="149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9" name="Freihand 208">
                  <a:extLst>
                    <a:ext uri="{FF2B5EF4-FFF2-40B4-BE49-F238E27FC236}">
                      <a16:creationId xmlns:a16="http://schemas.microsoft.com/office/drawing/2014/main" id="{5C06F836-9322-4F0F-A010-8B6D550DC334}"/>
                    </a:ext>
                  </a:extLst>
                </p14:cNvPr>
                <p14:cNvContentPartPr/>
                <p14:nvPr/>
              </p14:nvContentPartPr>
              <p14:xfrm>
                <a:off x="11123261" y="1766192"/>
                <a:ext cx="109800" cy="160560"/>
              </p14:xfrm>
            </p:contentPart>
          </mc:Choice>
          <mc:Fallback>
            <p:pic>
              <p:nvPicPr>
                <p:cNvPr id="209" name="Freihand 208">
                  <a:extLst>
                    <a:ext uri="{FF2B5EF4-FFF2-40B4-BE49-F238E27FC236}">
                      <a16:creationId xmlns:a16="http://schemas.microsoft.com/office/drawing/2014/main" id="{5C06F836-9322-4F0F-A010-8B6D550DC334}"/>
                    </a:ext>
                  </a:extLst>
                </p:cNvPr>
                <p:cNvPicPr/>
                <p:nvPr/>
              </p:nvPicPr>
              <p:blipFill>
                <a:blip r:embed="rId381"/>
                <a:stretch>
                  <a:fillRect/>
                </a:stretch>
              </p:blipFill>
              <p:spPr>
                <a:xfrm>
                  <a:off x="11118941" y="1761872"/>
                  <a:ext cx="118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0" name="Freihand 209">
                  <a:extLst>
                    <a:ext uri="{FF2B5EF4-FFF2-40B4-BE49-F238E27FC236}">
                      <a16:creationId xmlns:a16="http://schemas.microsoft.com/office/drawing/2014/main" id="{5A51A1FC-FEAE-462B-A13D-C02523444FA3}"/>
                    </a:ext>
                  </a:extLst>
                </p14:cNvPr>
                <p14:cNvContentPartPr/>
                <p14:nvPr/>
              </p14:nvContentPartPr>
              <p14:xfrm>
                <a:off x="11318741" y="1727672"/>
                <a:ext cx="101520" cy="94320"/>
              </p14:xfrm>
            </p:contentPart>
          </mc:Choice>
          <mc:Fallback>
            <p:pic>
              <p:nvPicPr>
                <p:cNvPr id="210" name="Freihand 209">
                  <a:extLst>
                    <a:ext uri="{FF2B5EF4-FFF2-40B4-BE49-F238E27FC236}">
                      <a16:creationId xmlns:a16="http://schemas.microsoft.com/office/drawing/2014/main" id="{5A51A1FC-FEAE-462B-A13D-C02523444FA3}"/>
                    </a:ext>
                  </a:extLst>
                </p:cNvPr>
                <p:cNvPicPr/>
                <p:nvPr/>
              </p:nvPicPr>
              <p:blipFill>
                <a:blip r:embed="rId383"/>
                <a:stretch>
                  <a:fillRect/>
                </a:stretch>
              </p:blipFill>
              <p:spPr>
                <a:xfrm>
                  <a:off x="11314421" y="1723352"/>
                  <a:ext cx="110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1" name="Freihand 210">
                  <a:extLst>
                    <a:ext uri="{FF2B5EF4-FFF2-40B4-BE49-F238E27FC236}">
                      <a16:creationId xmlns:a16="http://schemas.microsoft.com/office/drawing/2014/main" id="{E196E24F-4F98-4C73-8039-441E315C1D0A}"/>
                    </a:ext>
                  </a:extLst>
                </p14:cNvPr>
                <p14:cNvContentPartPr/>
                <p14:nvPr/>
              </p14:nvContentPartPr>
              <p14:xfrm>
                <a:off x="11449781" y="1726232"/>
                <a:ext cx="82800" cy="88920"/>
              </p14:xfrm>
            </p:contentPart>
          </mc:Choice>
          <mc:Fallback>
            <p:pic>
              <p:nvPicPr>
                <p:cNvPr id="211" name="Freihand 210">
                  <a:extLst>
                    <a:ext uri="{FF2B5EF4-FFF2-40B4-BE49-F238E27FC236}">
                      <a16:creationId xmlns:a16="http://schemas.microsoft.com/office/drawing/2014/main" id="{E196E24F-4F98-4C73-8039-441E315C1D0A}"/>
                    </a:ext>
                  </a:extLst>
                </p:cNvPr>
                <p:cNvPicPr/>
                <p:nvPr/>
              </p:nvPicPr>
              <p:blipFill>
                <a:blip r:embed="rId385"/>
                <a:stretch>
                  <a:fillRect/>
                </a:stretch>
              </p:blipFill>
              <p:spPr>
                <a:xfrm>
                  <a:off x="11445461" y="1721912"/>
                  <a:ext cx="91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2" name="Freihand 211">
                  <a:extLst>
                    <a:ext uri="{FF2B5EF4-FFF2-40B4-BE49-F238E27FC236}">
                      <a16:creationId xmlns:a16="http://schemas.microsoft.com/office/drawing/2014/main" id="{3F9A0CD7-90A9-4D38-AA22-77EAF7466C50}"/>
                    </a:ext>
                  </a:extLst>
                </p14:cNvPr>
                <p14:cNvContentPartPr/>
                <p14:nvPr/>
              </p14:nvContentPartPr>
              <p14:xfrm>
                <a:off x="11548061" y="1703192"/>
                <a:ext cx="85320" cy="114480"/>
              </p14:xfrm>
            </p:contentPart>
          </mc:Choice>
          <mc:Fallback>
            <p:pic>
              <p:nvPicPr>
                <p:cNvPr id="212" name="Freihand 211">
                  <a:extLst>
                    <a:ext uri="{FF2B5EF4-FFF2-40B4-BE49-F238E27FC236}">
                      <a16:creationId xmlns:a16="http://schemas.microsoft.com/office/drawing/2014/main" id="{3F9A0CD7-90A9-4D38-AA22-77EAF7466C50}"/>
                    </a:ext>
                  </a:extLst>
                </p:cNvPr>
                <p:cNvPicPr/>
                <p:nvPr/>
              </p:nvPicPr>
              <p:blipFill>
                <a:blip r:embed="rId387"/>
                <a:stretch>
                  <a:fillRect/>
                </a:stretch>
              </p:blipFill>
              <p:spPr>
                <a:xfrm>
                  <a:off x="11543741" y="1698872"/>
                  <a:ext cx="93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3" name="Freihand 212">
                  <a:extLst>
                    <a:ext uri="{FF2B5EF4-FFF2-40B4-BE49-F238E27FC236}">
                      <a16:creationId xmlns:a16="http://schemas.microsoft.com/office/drawing/2014/main" id="{FFFD6D80-8EA4-4840-BD10-099060102B05}"/>
                    </a:ext>
                  </a:extLst>
                </p14:cNvPr>
                <p14:cNvContentPartPr/>
                <p14:nvPr/>
              </p14:nvContentPartPr>
              <p14:xfrm>
                <a:off x="11653181" y="1682672"/>
                <a:ext cx="100800" cy="108000"/>
              </p14:xfrm>
            </p:contentPart>
          </mc:Choice>
          <mc:Fallback>
            <p:pic>
              <p:nvPicPr>
                <p:cNvPr id="213" name="Freihand 212">
                  <a:extLst>
                    <a:ext uri="{FF2B5EF4-FFF2-40B4-BE49-F238E27FC236}">
                      <a16:creationId xmlns:a16="http://schemas.microsoft.com/office/drawing/2014/main" id="{FFFD6D80-8EA4-4840-BD10-099060102B05}"/>
                    </a:ext>
                  </a:extLst>
                </p:cNvPr>
                <p:cNvPicPr/>
                <p:nvPr/>
              </p:nvPicPr>
              <p:blipFill>
                <a:blip r:embed="rId389"/>
                <a:stretch>
                  <a:fillRect/>
                </a:stretch>
              </p:blipFill>
              <p:spPr>
                <a:xfrm>
                  <a:off x="11648861" y="1678352"/>
                  <a:ext cx="109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4" name="Freihand 213">
                  <a:extLst>
                    <a:ext uri="{FF2B5EF4-FFF2-40B4-BE49-F238E27FC236}">
                      <a16:creationId xmlns:a16="http://schemas.microsoft.com/office/drawing/2014/main" id="{BB71F89F-C9D1-451E-BA81-719321651536}"/>
                    </a:ext>
                  </a:extLst>
                </p14:cNvPr>
                <p14:cNvContentPartPr/>
                <p14:nvPr/>
              </p14:nvContentPartPr>
              <p14:xfrm>
                <a:off x="11293541" y="1805792"/>
                <a:ext cx="505440" cy="60120"/>
              </p14:xfrm>
            </p:contentPart>
          </mc:Choice>
          <mc:Fallback>
            <p:pic>
              <p:nvPicPr>
                <p:cNvPr id="214" name="Freihand 213">
                  <a:extLst>
                    <a:ext uri="{FF2B5EF4-FFF2-40B4-BE49-F238E27FC236}">
                      <a16:creationId xmlns:a16="http://schemas.microsoft.com/office/drawing/2014/main" id="{BB71F89F-C9D1-451E-BA81-719321651536}"/>
                    </a:ext>
                  </a:extLst>
                </p:cNvPr>
                <p:cNvPicPr/>
                <p:nvPr/>
              </p:nvPicPr>
              <p:blipFill>
                <a:blip r:embed="rId391"/>
                <a:stretch>
                  <a:fillRect/>
                </a:stretch>
              </p:blipFill>
              <p:spPr>
                <a:xfrm>
                  <a:off x="11289221" y="1801472"/>
                  <a:ext cx="514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5" name="Freihand 214">
                  <a:extLst>
                    <a:ext uri="{FF2B5EF4-FFF2-40B4-BE49-F238E27FC236}">
                      <a16:creationId xmlns:a16="http://schemas.microsoft.com/office/drawing/2014/main" id="{B9523253-E099-4E51-894D-A7751E10B331}"/>
                    </a:ext>
                  </a:extLst>
                </p14:cNvPr>
                <p14:cNvContentPartPr/>
                <p14:nvPr/>
              </p14:nvContentPartPr>
              <p14:xfrm>
                <a:off x="11517821" y="1896512"/>
                <a:ext cx="25200" cy="150120"/>
              </p14:xfrm>
            </p:contentPart>
          </mc:Choice>
          <mc:Fallback>
            <p:pic>
              <p:nvPicPr>
                <p:cNvPr id="215" name="Freihand 214">
                  <a:extLst>
                    <a:ext uri="{FF2B5EF4-FFF2-40B4-BE49-F238E27FC236}">
                      <a16:creationId xmlns:a16="http://schemas.microsoft.com/office/drawing/2014/main" id="{B9523253-E099-4E51-894D-A7751E10B331}"/>
                    </a:ext>
                  </a:extLst>
                </p:cNvPr>
                <p:cNvPicPr/>
                <p:nvPr/>
              </p:nvPicPr>
              <p:blipFill>
                <a:blip r:embed="rId393"/>
                <a:stretch>
                  <a:fillRect/>
                </a:stretch>
              </p:blipFill>
              <p:spPr>
                <a:xfrm>
                  <a:off x="11513501" y="1892192"/>
                  <a:ext cx="33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6" name="Freihand 215">
                  <a:extLst>
                    <a:ext uri="{FF2B5EF4-FFF2-40B4-BE49-F238E27FC236}">
                      <a16:creationId xmlns:a16="http://schemas.microsoft.com/office/drawing/2014/main" id="{D665A63C-3BFA-4E76-BA5C-EDD370D475B4}"/>
                    </a:ext>
                  </a:extLst>
                </p14:cNvPr>
                <p14:cNvContentPartPr/>
                <p14:nvPr/>
              </p14:nvContentPartPr>
              <p14:xfrm>
                <a:off x="11476061" y="1879232"/>
                <a:ext cx="145080" cy="66960"/>
              </p14:xfrm>
            </p:contentPart>
          </mc:Choice>
          <mc:Fallback>
            <p:pic>
              <p:nvPicPr>
                <p:cNvPr id="216" name="Freihand 215">
                  <a:extLst>
                    <a:ext uri="{FF2B5EF4-FFF2-40B4-BE49-F238E27FC236}">
                      <a16:creationId xmlns:a16="http://schemas.microsoft.com/office/drawing/2014/main" id="{D665A63C-3BFA-4E76-BA5C-EDD370D475B4}"/>
                    </a:ext>
                  </a:extLst>
                </p:cNvPr>
                <p:cNvPicPr/>
                <p:nvPr/>
              </p:nvPicPr>
              <p:blipFill>
                <a:blip r:embed="rId395"/>
                <a:stretch>
                  <a:fillRect/>
                </a:stretch>
              </p:blipFill>
              <p:spPr>
                <a:xfrm>
                  <a:off x="11471741" y="1874912"/>
                  <a:ext cx="153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7" name="Freihand 216">
                  <a:extLst>
                    <a:ext uri="{FF2B5EF4-FFF2-40B4-BE49-F238E27FC236}">
                      <a16:creationId xmlns:a16="http://schemas.microsoft.com/office/drawing/2014/main" id="{E5C852D3-CE10-454F-9938-602AD7A9A8B9}"/>
                    </a:ext>
                  </a:extLst>
                </p14:cNvPr>
                <p14:cNvContentPartPr/>
                <p14:nvPr/>
              </p14:nvContentPartPr>
              <p14:xfrm>
                <a:off x="8552141" y="2205032"/>
                <a:ext cx="133560" cy="84960"/>
              </p14:xfrm>
            </p:contentPart>
          </mc:Choice>
          <mc:Fallback>
            <p:pic>
              <p:nvPicPr>
                <p:cNvPr id="217" name="Freihand 216">
                  <a:extLst>
                    <a:ext uri="{FF2B5EF4-FFF2-40B4-BE49-F238E27FC236}">
                      <a16:creationId xmlns:a16="http://schemas.microsoft.com/office/drawing/2014/main" id="{E5C852D3-CE10-454F-9938-602AD7A9A8B9}"/>
                    </a:ext>
                  </a:extLst>
                </p:cNvPr>
                <p:cNvPicPr/>
                <p:nvPr/>
              </p:nvPicPr>
              <p:blipFill>
                <a:blip r:embed="rId397"/>
                <a:stretch>
                  <a:fillRect/>
                </a:stretch>
              </p:blipFill>
              <p:spPr>
                <a:xfrm>
                  <a:off x="8547821" y="2200712"/>
                  <a:ext cx="142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8" name="Freihand 217">
                  <a:extLst>
                    <a:ext uri="{FF2B5EF4-FFF2-40B4-BE49-F238E27FC236}">
                      <a16:creationId xmlns:a16="http://schemas.microsoft.com/office/drawing/2014/main" id="{2096E1D8-A282-45F9-B7E5-19F07CF61C74}"/>
                    </a:ext>
                  </a:extLst>
                </p14:cNvPr>
                <p14:cNvContentPartPr/>
                <p14:nvPr/>
              </p14:nvContentPartPr>
              <p14:xfrm>
                <a:off x="8685701" y="2219792"/>
                <a:ext cx="139320" cy="80280"/>
              </p14:xfrm>
            </p:contentPart>
          </mc:Choice>
          <mc:Fallback>
            <p:pic>
              <p:nvPicPr>
                <p:cNvPr id="218" name="Freihand 217">
                  <a:extLst>
                    <a:ext uri="{FF2B5EF4-FFF2-40B4-BE49-F238E27FC236}">
                      <a16:creationId xmlns:a16="http://schemas.microsoft.com/office/drawing/2014/main" id="{2096E1D8-A282-45F9-B7E5-19F07CF61C74}"/>
                    </a:ext>
                  </a:extLst>
                </p:cNvPr>
                <p:cNvPicPr/>
                <p:nvPr/>
              </p:nvPicPr>
              <p:blipFill>
                <a:blip r:embed="rId399"/>
                <a:stretch>
                  <a:fillRect/>
                </a:stretch>
              </p:blipFill>
              <p:spPr>
                <a:xfrm>
                  <a:off x="8681381" y="2215472"/>
                  <a:ext cx="147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9" name="Freihand 218">
                  <a:extLst>
                    <a:ext uri="{FF2B5EF4-FFF2-40B4-BE49-F238E27FC236}">
                      <a16:creationId xmlns:a16="http://schemas.microsoft.com/office/drawing/2014/main" id="{F054B120-2986-49BC-982D-FCEB77D86DCD}"/>
                    </a:ext>
                  </a:extLst>
                </p14:cNvPr>
                <p14:cNvContentPartPr/>
                <p14:nvPr/>
              </p14:nvContentPartPr>
              <p14:xfrm>
                <a:off x="8834381" y="2163272"/>
                <a:ext cx="79920" cy="120600"/>
              </p14:xfrm>
            </p:contentPart>
          </mc:Choice>
          <mc:Fallback>
            <p:pic>
              <p:nvPicPr>
                <p:cNvPr id="219" name="Freihand 218">
                  <a:extLst>
                    <a:ext uri="{FF2B5EF4-FFF2-40B4-BE49-F238E27FC236}">
                      <a16:creationId xmlns:a16="http://schemas.microsoft.com/office/drawing/2014/main" id="{F054B120-2986-49BC-982D-FCEB77D86DCD}"/>
                    </a:ext>
                  </a:extLst>
                </p:cNvPr>
                <p:cNvPicPr/>
                <p:nvPr/>
              </p:nvPicPr>
              <p:blipFill>
                <a:blip r:embed="rId401"/>
                <a:stretch>
                  <a:fillRect/>
                </a:stretch>
              </p:blipFill>
              <p:spPr>
                <a:xfrm>
                  <a:off x="8830061" y="2158952"/>
                  <a:ext cx="88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0" name="Freihand 219">
                  <a:extLst>
                    <a:ext uri="{FF2B5EF4-FFF2-40B4-BE49-F238E27FC236}">
                      <a16:creationId xmlns:a16="http://schemas.microsoft.com/office/drawing/2014/main" id="{22230E67-E54E-4AA0-86E2-A9FE9540D9FE}"/>
                    </a:ext>
                  </a:extLst>
                </p14:cNvPr>
                <p14:cNvContentPartPr/>
                <p14:nvPr/>
              </p14:nvContentPartPr>
              <p14:xfrm>
                <a:off x="9094661" y="2181632"/>
                <a:ext cx="146160" cy="108000"/>
              </p14:xfrm>
            </p:contentPart>
          </mc:Choice>
          <mc:Fallback>
            <p:pic>
              <p:nvPicPr>
                <p:cNvPr id="220" name="Freihand 219">
                  <a:extLst>
                    <a:ext uri="{FF2B5EF4-FFF2-40B4-BE49-F238E27FC236}">
                      <a16:creationId xmlns:a16="http://schemas.microsoft.com/office/drawing/2014/main" id="{22230E67-E54E-4AA0-86E2-A9FE9540D9FE}"/>
                    </a:ext>
                  </a:extLst>
                </p:cNvPr>
                <p:cNvPicPr/>
                <p:nvPr/>
              </p:nvPicPr>
              <p:blipFill>
                <a:blip r:embed="rId403"/>
                <a:stretch>
                  <a:fillRect/>
                </a:stretch>
              </p:blipFill>
              <p:spPr>
                <a:xfrm>
                  <a:off x="9090341" y="2177312"/>
                  <a:ext cx="154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1" name="Freihand 220">
                  <a:extLst>
                    <a:ext uri="{FF2B5EF4-FFF2-40B4-BE49-F238E27FC236}">
                      <a16:creationId xmlns:a16="http://schemas.microsoft.com/office/drawing/2014/main" id="{B222D380-0A12-4E60-B04D-C0E73BA1045B}"/>
                    </a:ext>
                  </a:extLst>
                </p14:cNvPr>
                <p14:cNvContentPartPr/>
                <p14:nvPr/>
              </p14:nvContentPartPr>
              <p14:xfrm>
                <a:off x="9296981" y="2172632"/>
                <a:ext cx="9360" cy="18720"/>
              </p14:xfrm>
            </p:contentPart>
          </mc:Choice>
          <mc:Fallback>
            <p:pic>
              <p:nvPicPr>
                <p:cNvPr id="221" name="Freihand 220">
                  <a:extLst>
                    <a:ext uri="{FF2B5EF4-FFF2-40B4-BE49-F238E27FC236}">
                      <a16:creationId xmlns:a16="http://schemas.microsoft.com/office/drawing/2014/main" id="{B222D380-0A12-4E60-B04D-C0E73BA1045B}"/>
                    </a:ext>
                  </a:extLst>
                </p:cNvPr>
                <p:cNvPicPr/>
                <p:nvPr/>
              </p:nvPicPr>
              <p:blipFill>
                <a:blip r:embed="rId405"/>
                <a:stretch>
                  <a:fillRect/>
                </a:stretch>
              </p:blipFill>
              <p:spPr>
                <a:xfrm>
                  <a:off x="9292661" y="2168312"/>
                  <a:ext cx="18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2" name="Freihand 221">
                  <a:extLst>
                    <a:ext uri="{FF2B5EF4-FFF2-40B4-BE49-F238E27FC236}">
                      <a16:creationId xmlns:a16="http://schemas.microsoft.com/office/drawing/2014/main" id="{93558A0C-09D0-4398-8D71-F5A72ACA69D8}"/>
                    </a:ext>
                  </a:extLst>
                </p14:cNvPr>
                <p14:cNvContentPartPr/>
                <p14:nvPr/>
              </p14:nvContentPartPr>
              <p14:xfrm>
                <a:off x="9258461" y="2074352"/>
                <a:ext cx="312120" cy="176760"/>
              </p14:xfrm>
            </p:contentPart>
          </mc:Choice>
          <mc:Fallback>
            <p:pic>
              <p:nvPicPr>
                <p:cNvPr id="222" name="Freihand 221">
                  <a:extLst>
                    <a:ext uri="{FF2B5EF4-FFF2-40B4-BE49-F238E27FC236}">
                      <a16:creationId xmlns:a16="http://schemas.microsoft.com/office/drawing/2014/main" id="{93558A0C-09D0-4398-8D71-F5A72ACA69D8}"/>
                    </a:ext>
                  </a:extLst>
                </p:cNvPr>
                <p:cNvPicPr/>
                <p:nvPr/>
              </p:nvPicPr>
              <p:blipFill>
                <a:blip r:embed="rId407"/>
                <a:stretch>
                  <a:fillRect/>
                </a:stretch>
              </p:blipFill>
              <p:spPr>
                <a:xfrm>
                  <a:off x="9254141" y="2070032"/>
                  <a:ext cx="320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3" name="Freihand 222">
                  <a:extLst>
                    <a:ext uri="{FF2B5EF4-FFF2-40B4-BE49-F238E27FC236}">
                      <a16:creationId xmlns:a16="http://schemas.microsoft.com/office/drawing/2014/main" id="{856AF2A2-FF54-45A6-B08D-C610A4A81684}"/>
                    </a:ext>
                  </a:extLst>
                </p14:cNvPr>
                <p14:cNvContentPartPr/>
                <p14:nvPr/>
              </p14:nvContentPartPr>
              <p14:xfrm>
                <a:off x="9515141" y="2125832"/>
                <a:ext cx="122760" cy="117000"/>
              </p14:xfrm>
            </p:contentPart>
          </mc:Choice>
          <mc:Fallback>
            <p:pic>
              <p:nvPicPr>
                <p:cNvPr id="223" name="Freihand 222">
                  <a:extLst>
                    <a:ext uri="{FF2B5EF4-FFF2-40B4-BE49-F238E27FC236}">
                      <a16:creationId xmlns:a16="http://schemas.microsoft.com/office/drawing/2014/main" id="{856AF2A2-FF54-45A6-B08D-C610A4A81684}"/>
                    </a:ext>
                  </a:extLst>
                </p:cNvPr>
                <p:cNvPicPr/>
                <p:nvPr/>
              </p:nvPicPr>
              <p:blipFill>
                <a:blip r:embed="rId409"/>
                <a:stretch>
                  <a:fillRect/>
                </a:stretch>
              </p:blipFill>
              <p:spPr>
                <a:xfrm>
                  <a:off x="9510821" y="2121512"/>
                  <a:ext cx="131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4" name="Freihand 223">
                  <a:extLst>
                    <a:ext uri="{FF2B5EF4-FFF2-40B4-BE49-F238E27FC236}">
                      <a16:creationId xmlns:a16="http://schemas.microsoft.com/office/drawing/2014/main" id="{6AEFBD67-559C-4787-A26B-4A869150BD3F}"/>
                    </a:ext>
                  </a:extLst>
                </p14:cNvPr>
                <p14:cNvContentPartPr/>
                <p14:nvPr/>
              </p14:nvContentPartPr>
              <p14:xfrm>
                <a:off x="8616941" y="2485832"/>
                <a:ext cx="243360" cy="16200"/>
              </p14:xfrm>
            </p:contentPart>
          </mc:Choice>
          <mc:Fallback>
            <p:pic>
              <p:nvPicPr>
                <p:cNvPr id="224" name="Freihand 223">
                  <a:extLst>
                    <a:ext uri="{FF2B5EF4-FFF2-40B4-BE49-F238E27FC236}">
                      <a16:creationId xmlns:a16="http://schemas.microsoft.com/office/drawing/2014/main" id="{6AEFBD67-559C-4787-A26B-4A869150BD3F}"/>
                    </a:ext>
                  </a:extLst>
                </p:cNvPr>
                <p:cNvPicPr/>
                <p:nvPr/>
              </p:nvPicPr>
              <p:blipFill>
                <a:blip r:embed="rId411"/>
                <a:stretch>
                  <a:fillRect/>
                </a:stretch>
              </p:blipFill>
              <p:spPr>
                <a:xfrm>
                  <a:off x="8612621" y="2481512"/>
                  <a:ext cx="252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5" name="Freihand 224">
                  <a:extLst>
                    <a:ext uri="{FF2B5EF4-FFF2-40B4-BE49-F238E27FC236}">
                      <a16:creationId xmlns:a16="http://schemas.microsoft.com/office/drawing/2014/main" id="{CEE7CB0E-42F4-43FA-84E6-94CD6FEC60E1}"/>
                    </a:ext>
                  </a:extLst>
                </p14:cNvPr>
                <p14:cNvContentPartPr/>
                <p14:nvPr/>
              </p14:nvContentPartPr>
              <p14:xfrm>
                <a:off x="8807381" y="2438672"/>
                <a:ext cx="54000" cy="140040"/>
              </p14:xfrm>
            </p:contentPart>
          </mc:Choice>
          <mc:Fallback>
            <p:pic>
              <p:nvPicPr>
                <p:cNvPr id="225" name="Freihand 224">
                  <a:extLst>
                    <a:ext uri="{FF2B5EF4-FFF2-40B4-BE49-F238E27FC236}">
                      <a16:creationId xmlns:a16="http://schemas.microsoft.com/office/drawing/2014/main" id="{CEE7CB0E-42F4-43FA-84E6-94CD6FEC60E1}"/>
                    </a:ext>
                  </a:extLst>
                </p:cNvPr>
                <p:cNvPicPr/>
                <p:nvPr/>
              </p:nvPicPr>
              <p:blipFill>
                <a:blip r:embed="rId413"/>
                <a:stretch>
                  <a:fillRect/>
                </a:stretch>
              </p:blipFill>
              <p:spPr>
                <a:xfrm>
                  <a:off x="8803061" y="2434352"/>
                  <a:ext cx="62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8" name="Freihand 227">
                  <a:extLst>
                    <a:ext uri="{FF2B5EF4-FFF2-40B4-BE49-F238E27FC236}">
                      <a16:creationId xmlns:a16="http://schemas.microsoft.com/office/drawing/2014/main" id="{2A63211A-E990-4346-A4C9-2CA8E39D5A16}"/>
                    </a:ext>
                  </a:extLst>
                </p14:cNvPr>
                <p14:cNvContentPartPr/>
                <p14:nvPr/>
              </p14:nvContentPartPr>
              <p14:xfrm>
                <a:off x="9030221" y="2443352"/>
                <a:ext cx="288360" cy="93960"/>
              </p14:xfrm>
            </p:contentPart>
          </mc:Choice>
          <mc:Fallback>
            <p:pic>
              <p:nvPicPr>
                <p:cNvPr id="228" name="Freihand 227">
                  <a:extLst>
                    <a:ext uri="{FF2B5EF4-FFF2-40B4-BE49-F238E27FC236}">
                      <a16:creationId xmlns:a16="http://schemas.microsoft.com/office/drawing/2014/main" id="{2A63211A-E990-4346-A4C9-2CA8E39D5A16}"/>
                    </a:ext>
                  </a:extLst>
                </p:cNvPr>
                <p:cNvPicPr/>
                <p:nvPr/>
              </p:nvPicPr>
              <p:blipFill>
                <a:blip r:embed="rId415"/>
                <a:stretch>
                  <a:fillRect/>
                </a:stretch>
              </p:blipFill>
              <p:spPr>
                <a:xfrm>
                  <a:off x="9025901" y="2439032"/>
                  <a:ext cx="297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9" name="Freihand 228">
                  <a:extLst>
                    <a:ext uri="{FF2B5EF4-FFF2-40B4-BE49-F238E27FC236}">
                      <a16:creationId xmlns:a16="http://schemas.microsoft.com/office/drawing/2014/main" id="{572F25A2-B1DE-4370-9E0E-8AA4D6C3AB00}"/>
                    </a:ext>
                  </a:extLst>
                </p14:cNvPr>
                <p14:cNvContentPartPr/>
                <p14:nvPr/>
              </p14:nvContentPartPr>
              <p14:xfrm>
                <a:off x="9330461" y="2401952"/>
                <a:ext cx="34920" cy="13320"/>
              </p14:xfrm>
            </p:contentPart>
          </mc:Choice>
          <mc:Fallback>
            <p:pic>
              <p:nvPicPr>
                <p:cNvPr id="229" name="Freihand 228">
                  <a:extLst>
                    <a:ext uri="{FF2B5EF4-FFF2-40B4-BE49-F238E27FC236}">
                      <a16:creationId xmlns:a16="http://schemas.microsoft.com/office/drawing/2014/main" id="{572F25A2-B1DE-4370-9E0E-8AA4D6C3AB00}"/>
                    </a:ext>
                  </a:extLst>
                </p:cNvPr>
                <p:cNvPicPr/>
                <p:nvPr/>
              </p:nvPicPr>
              <p:blipFill>
                <a:blip r:embed="rId417"/>
                <a:stretch>
                  <a:fillRect/>
                </a:stretch>
              </p:blipFill>
              <p:spPr>
                <a:xfrm>
                  <a:off x="9326141" y="2397632"/>
                  <a:ext cx="43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0" name="Freihand 229">
                  <a:extLst>
                    <a:ext uri="{FF2B5EF4-FFF2-40B4-BE49-F238E27FC236}">
                      <a16:creationId xmlns:a16="http://schemas.microsoft.com/office/drawing/2014/main" id="{6F4214E6-14F6-4252-AB81-8C87F8FE5167}"/>
                    </a:ext>
                  </a:extLst>
                </p14:cNvPr>
                <p14:cNvContentPartPr/>
                <p14:nvPr/>
              </p14:nvContentPartPr>
              <p14:xfrm>
                <a:off x="9356381" y="2410592"/>
                <a:ext cx="81360" cy="201600"/>
              </p14:xfrm>
            </p:contentPart>
          </mc:Choice>
          <mc:Fallback>
            <p:pic>
              <p:nvPicPr>
                <p:cNvPr id="230" name="Freihand 229">
                  <a:extLst>
                    <a:ext uri="{FF2B5EF4-FFF2-40B4-BE49-F238E27FC236}">
                      <a16:creationId xmlns:a16="http://schemas.microsoft.com/office/drawing/2014/main" id="{6F4214E6-14F6-4252-AB81-8C87F8FE5167}"/>
                    </a:ext>
                  </a:extLst>
                </p:cNvPr>
                <p:cNvPicPr/>
                <p:nvPr/>
              </p:nvPicPr>
              <p:blipFill>
                <a:blip r:embed="rId419"/>
                <a:stretch>
                  <a:fillRect/>
                </a:stretch>
              </p:blipFill>
              <p:spPr>
                <a:xfrm>
                  <a:off x="9352061" y="2406272"/>
                  <a:ext cx="900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1" name="Freihand 230">
                  <a:extLst>
                    <a:ext uri="{FF2B5EF4-FFF2-40B4-BE49-F238E27FC236}">
                      <a16:creationId xmlns:a16="http://schemas.microsoft.com/office/drawing/2014/main" id="{F7A8824E-AD7C-4D6E-A116-967CE73639BC}"/>
                    </a:ext>
                  </a:extLst>
                </p14:cNvPr>
                <p14:cNvContentPartPr/>
                <p14:nvPr/>
              </p14:nvContentPartPr>
              <p14:xfrm>
                <a:off x="9503621" y="2363072"/>
                <a:ext cx="138240" cy="102240"/>
              </p14:xfrm>
            </p:contentPart>
          </mc:Choice>
          <mc:Fallback>
            <p:pic>
              <p:nvPicPr>
                <p:cNvPr id="231" name="Freihand 230">
                  <a:extLst>
                    <a:ext uri="{FF2B5EF4-FFF2-40B4-BE49-F238E27FC236}">
                      <a16:creationId xmlns:a16="http://schemas.microsoft.com/office/drawing/2014/main" id="{F7A8824E-AD7C-4D6E-A116-967CE73639BC}"/>
                    </a:ext>
                  </a:extLst>
                </p:cNvPr>
                <p:cNvPicPr/>
                <p:nvPr/>
              </p:nvPicPr>
              <p:blipFill>
                <a:blip r:embed="rId421"/>
                <a:stretch>
                  <a:fillRect/>
                </a:stretch>
              </p:blipFill>
              <p:spPr>
                <a:xfrm>
                  <a:off x="9499301" y="2358752"/>
                  <a:ext cx="146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2" name="Freihand 231">
                  <a:extLst>
                    <a:ext uri="{FF2B5EF4-FFF2-40B4-BE49-F238E27FC236}">
                      <a16:creationId xmlns:a16="http://schemas.microsoft.com/office/drawing/2014/main" id="{678AC4DA-FBDF-4C4C-9BB8-31894BA9FA7F}"/>
                    </a:ext>
                  </a:extLst>
                </p14:cNvPr>
                <p14:cNvContentPartPr/>
                <p14:nvPr/>
              </p14:nvContentPartPr>
              <p14:xfrm>
                <a:off x="9620981" y="2345072"/>
                <a:ext cx="22680" cy="28800"/>
              </p14:xfrm>
            </p:contentPart>
          </mc:Choice>
          <mc:Fallback>
            <p:pic>
              <p:nvPicPr>
                <p:cNvPr id="232" name="Freihand 231">
                  <a:extLst>
                    <a:ext uri="{FF2B5EF4-FFF2-40B4-BE49-F238E27FC236}">
                      <a16:creationId xmlns:a16="http://schemas.microsoft.com/office/drawing/2014/main" id="{678AC4DA-FBDF-4C4C-9BB8-31894BA9FA7F}"/>
                    </a:ext>
                  </a:extLst>
                </p:cNvPr>
                <p:cNvPicPr/>
                <p:nvPr/>
              </p:nvPicPr>
              <p:blipFill>
                <a:blip r:embed="rId423"/>
                <a:stretch>
                  <a:fillRect/>
                </a:stretch>
              </p:blipFill>
              <p:spPr>
                <a:xfrm>
                  <a:off x="9616661" y="2340752"/>
                  <a:ext cx="31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3" name="Freihand 232">
                  <a:extLst>
                    <a:ext uri="{FF2B5EF4-FFF2-40B4-BE49-F238E27FC236}">
                      <a16:creationId xmlns:a16="http://schemas.microsoft.com/office/drawing/2014/main" id="{FC147472-6C1E-4BB2-8087-204C9718F85D}"/>
                    </a:ext>
                  </a:extLst>
                </p14:cNvPr>
                <p14:cNvContentPartPr/>
                <p14:nvPr/>
              </p14:nvContentPartPr>
              <p14:xfrm>
                <a:off x="9669941" y="2374592"/>
                <a:ext cx="146880" cy="98640"/>
              </p14:xfrm>
            </p:contentPart>
          </mc:Choice>
          <mc:Fallback>
            <p:pic>
              <p:nvPicPr>
                <p:cNvPr id="233" name="Freihand 232">
                  <a:extLst>
                    <a:ext uri="{FF2B5EF4-FFF2-40B4-BE49-F238E27FC236}">
                      <a16:creationId xmlns:a16="http://schemas.microsoft.com/office/drawing/2014/main" id="{FC147472-6C1E-4BB2-8087-204C9718F85D}"/>
                    </a:ext>
                  </a:extLst>
                </p:cNvPr>
                <p:cNvPicPr/>
                <p:nvPr/>
              </p:nvPicPr>
              <p:blipFill>
                <a:blip r:embed="rId425"/>
                <a:stretch>
                  <a:fillRect/>
                </a:stretch>
              </p:blipFill>
              <p:spPr>
                <a:xfrm>
                  <a:off x="9665621" y="2370272"/>
                  <a:ext cx="155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4" name="Freihand 233">
                  <a:extLst>
                    <a:ext uri="{FF2B5EF4-FFF2-40B4-BE49-F238E27FC236}">
                      <a16:creationId xmlns:a16="http://schemas.microsoft.com/office/drawing/2014/main" id="{0E1FBDDF-BC20-4CA4-9DA5-0B368C721972}"/>
                    </a:ext>
                  </a:extLst>
                </p14:cNvPr>
                <p14:cNvContentPartPr/>
                <p14:nvPr/>
              </p14:nvContentPartPr>
              <p14:xfrm>
                <a:off x="9871181" y="2303672"/>
                <a:ext cx="294840" cy="142920"/>
              </p14:xfrm>
            </p:contentPart>
          </mc:Choice>
          <mc:Fallback>
            <p:pic>
              <p:nvPicPr>
                <p:cNvPr id="234" name="Freihand 233">
                  <a:extLst>
                    <a:ext uri="{FF2B5EF4-FFF2-40B4-BE49-F238E27FC236}">
                      <a16:creationId xmlns:a16="http://schemas.microsoft.com/office/drawing/2014/main" id="{0E1FBDDF-BC20-4CA4-9DA5-0B368C721972}"/>
                    </a:ext>
                  </a:extLst>
                </p:cNvPr>
                <p:cNvPicPr/>
                <p:nvPr/>
              </p:nvPicPr>
              <p:blipFill>
                <a:blip r:embed="rId427"/>
                <a:stretch>
                  <a:fillRect/>
                </a:stretch>
              </p:blipFill>
              <p:spPr>
                <a:xfrm>
                  <a:off x="9866861" y="2299352"/>
                  <a:ext cx="303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5" name="Freihand 234">
                  <a:extLst>
                    <a:ext uri="{FF2B5EF4-FFF2-40B4-BE49-F238E27FC236}">
                      <a16:creationId xmlns:a16="http://schemas.microsoft.com/office/drawing/2014/main" id="{5C1CA2AE-67BC-4A8F-8D63-E7552448B3B3}"/>
                    </a:ext>
                  </a:extLst>
                </p14:cNvPr>
                <p14:cNvContentPartPr/>
                <p14:nvPr/>
              </p14:nvContentPartPr>
              <p14:xfrm>
                <a:off x="9970541" y="2264792"/>
                <a:ext cx="31320" cy="1800"/>
              </p14:xfrm>
            </p:contentPart>
          </mc:Choice>
          <mc:Fallback>
            <p:pic>
              <p:nvPicPr>
                <p:cNvPr id="235" name="Freihand 234">
                  <a:extLst>
                    <a:ext uri="{FF2B5EF4-FFF2-40B4-BE49-F238E27FC236}">
                      <a16:creationId xmlns:a16="http://schemas.microsoft.com/office/drawing/2014/main" id="{5C1CA2AE-67BC-4A8F-8D63-E7552448B3B3}"/>
                    </a:ext>
                  </a:extLst>
                </p:cNvPr>
                <p:cNvPicPr/>
                <p:nvPr/>
              </p:nvPicPr>
              <p:blipFill>
                <a:blip r:embed="rId429"/>
                <a:stretch>
                  <a:fillRect/>
                </a:stretch>
              </p:blipFill>
              <p:spPr>
                <a:xfrm>
                  <a:off x="9966221" y="2260472"/>
                  <a:ext cx="39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7" name="Freihand 236">
                  <a:extLst>
                    <a:ext uri="{FF2B5EF4-FFF2-40B4-BE49-F238E27FC236}">
                      <a16:creationId xmlns:a16="http://schemas.microsoft.com/office/drawing/2014/main" id="{EDC46D6B-4BB1-40FD-B0E3-1D7843E221CC}"/>
                    </a:ext>
                  </a:extLst>
                </p14:cNvPr>
                <p14:cNvContentPartPr/>
                <p14:nvPr/>
              </p14:nvContentPartPr>
              <p14:xfrm>
                <a:off x="10300301" y="2310872"/>
                <a:ext cx="310680" cy="99000"/>
              </p14:xfrm>
            </p:contentPart>
          </mc:Choice>
          <mc:Fallback>
            <p:pic>
              <p:nvPicPr>
                <p:cNvPr id="237" name="Freihand 236">
                  <a:extLst>
                    <a:ext uri="{FF2B5EF4-FFF2-40B4-BE49-F238E27FC236}">
                      <a16:creationId xmlns:a16="http://schemas.microsoft.com/office/drawing/2014/main" id="{EDC46D6B-4BB1-40FD-B0E3-1D7843E221CC}"/>
                    </a:ext>
                  </a:extLst>
                </p:cNvPr>
                <p:cNvPicPr/>
                <p:nvPr/>
              </p:nvPicPr>
              <p:blipFill>
                <a:blip r:embed="rId431"/>
                <a:stretch>
                  <a:fillRect/>
                </a:stretch>
              </p:blipFill>
              <p:spPr>
                <a:xfrm>
                  <a:off x="10295981" y="2306552"/>
                  <a:ext cx="319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8" name="Freihand 237">
                  <a:extLst>
                    <a:ext uri="{FF2B5EF4-FFF2-40B4-BE49-F238E27FC236}">
                      <a16:creationId xmlns:a16="http://schemas.microsoft.com/office/drawing/2014/main" id="{659CF4A0-C677-447A-9678-B6E5778E881F}"/>
                    </a:ext>
                  </a:extLst>
                </p14:cNvPr>
                <p14:cNvContentPartPr/>
                <p14:nvPr/>
              </p14:nvContentPartPr>
              <p14:xfrm>
                <a:off x="10582541" y="2226272"/>
                <a:ext cx="7920" cy="17280"/>
              </p14:xfrm>
            </p:contentPart>
          </mc:Choice>
          <mc:Fallback>
            <p:pic>
              <p:nvPicPr>
                <p:cNvPr id="238" name="Freihand 237">
                  <a:extLst>
                    <a:ext uri="{FF2B5EF4-FFF2-40B4-BE49-F238E27FC236}">
                      <a16:creationId xmlns:a16="http://schemas.microsoft.com/office/drawing/2014/main" id="{659CF4A0-C677-447A-9678-B6E5778E881F}"/>
                    </a:ext>
                  </a:extLst>
                </p:cNvPr>
                <p:cNvPicPr/>
                <p:nvPr/>
              </p:nvPicPr>
              <p:blipFill>
                <a:blip r:embed="rId433"/>
                <a:stretch>
                  <a:fillRect/>
                </a:stretch>
              </p:blipFill>
              <p:spPr>
                <a:xfrm>
                  <a:off x="10578221" y="2221952"/>
                  <a:ext cx="16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9" name="Freihand 238">
                  <a:extLst>
                    <a:ext uri="{FF2B5EF4-FFF2-40B4-BE49-F238E27FC236}">
                      <a16:creationId xmlns:a16="http://schemas.microsoft.com/office/drawing/2014/main" id="{1B7A31E4-ABDC-4BD2-B432-4B3C8196E17E}"/>
                    </a:ext>
                  </a:extLst>
                </p14:cNvPr>
                <p14:cNvContentPartPr/>
                <p14:nvPr/>
              </p14:nvContentPartPr>
              <p14:xfrm>
                <a:off x="10788461" y="2291432"/>
                <a:ext cx="165960" cy="259920"/>
              </p14:xfrm>
            </p:contentPart>
          </mc:Choice>
          <mc:Fallback>
            <p:pic>
              <p:nvPicPr>
                <p:cNvPr id="239" name="Freihand 238">
                  <a:extLst>
                    <a:ext uri="{FF2B5EF4-FFF2-40B4-BE49-F238E27FC236}">
                      <a16:creationId xmlns:a16="http://schemas.microsoft.com/office/drawing/2014/main" id="{1B7A31E4-ABDC-4BD2-B432-4B3C8196E17E}"/>
                    </a:ext>
                  </a:extLst>
                </p:cNvPr>
                <p:cNvPicPr/>
                <p:nvPr/>
              </p:nvPicPr>
              <p:blipFill>
                <a:blip r:embed="rId435"/>
                <a:stretch>
                  <a:fillRect/>
                </a:stretch>
              </p:blipFill>
              <p:spPr>
                <a:xfrm>
                  <a:off x="10784141" y="2287112"/>
                  <a:ext cx="174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0" name="Freihand 239">
                  <a:extLst>
                    <a:ext uri="{FF2B5EF4-FFF2-40B4-BE49-F238E27FC236}">
                      <a16:creationId xmlns:a16="http://schemas.microsoft.com/office/drawing/2014/main" id="{EBFA8781-44FE-408D-A35F-EAF058085B21}"/>
                    </a:ext>
                  </a:extLst>
                </p14:cNvPr>
                <p14:cNvContentPartPr/>
                <p14:nvPr/>
              </p14:nvContentPartPr>
              <p14:xfrm>
                <a:off x="10973141" y="2270912"/>
                <a:ext cx="88560" cy="121680"/>
              </p14:xfrm>
            </p:contentPart>
          </mc:Choice>
          <mc:Fallback>
            <p:pic>
              <p:nvPicPr>
                <p:cNvPr id="240" name="Freihand 239">
                  <a:extLst>
                    <a:ext uri="{FF2B5EF4-FFF2-40B4-BE49-F238E27FC236}">
                      <a16:creationId xmlns:a16="http://schemas.microsoft.com/office/drawing/2014/main" id="{EBFA8781-44FE-408D-A35F-EAF058085B21}"/>
                    </a:ext>
                  </a:extLst>
                </p:cNvPr>
                <p:cNvPicPr/>
                <p:nvPr/>
              </p:nvPicPr>
              <p:blipFill>
                <a:blip r:embed="rId437"/>
                <a:stretch>
                  <a:fillRect/>
                </a:stretch>
              </p:blipFill>
              <p:spPr>
                <a:xfrm>
                  <a:off x="10968821" y="2266592"/>
                  <a:ext cx="97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1" name="Freihand 240">
                  <a:extLst>
                    <a:ext uri="{FF2B5EF4-FFF2-40B4-BE49-F238E27FC236}">
                      <a16:creationId xmlns:a16="http://schemas.microsoft.com/office/drawing/2014/main" id="{14092876-6148-4E8E-A897-2019D53A5BD0}"/>
                    </a:ext>
                  </a:extLst>
                </p14:cNvPr>
                <p14:cNvContentPartPr/>
                <p14:nvPr/>
              </p14:nvContentPartPr>
              <p14:xfrm>
                <a:off x="11080781" y="2295032"/>
                <a:ext cx="188640" cy="63000"/>
              </p14:xfrm>
            </p:contentPart>
          </mc:Choice>
          <mc:Fallback>
            <p:pic>
              <p:nvPicPr>
                <p:cNvPr id="241" name="Freihand 240">
                  <a:extLst>
                    <a:ext uri="{FF2B5EF4-FFF2-40B4-BE49-F238E27FC236}">
                      <a16:creationId xmlns:a16="http://schemas.microsoft.com/office/drawing/2014/main" id="{14092876-6148-4E8E-A897-2019D53A5BD0}"/>
                    </a:ext>
                  </a:extLst>
                </p:cNvPr>
                <p:cNvPicPr/>
                <p:nvPr/>
              </p:nvPicPr>
              <p:blipFill>
                <a:blip r:embed="rId439"/>
                <a:stretch>
                  <a:fillRect/>
                </a:stretch>
              </p:blipFill>
              <p:spPr>
                <a:xfrm>
                  <a:off x="11076461" y="2290712"/>
                  <a:ext cx="197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2" name="Freihand 241">
                  <a:extLst>
                    <a:ext uri="{FF2B5EF4-FFF2-40B4-BE49-F238E27FC236}">
                      <a16:creationId xmlns:a16="http://schemas.microsoft.com/office/drawing/2014/main" id="{DB0588FB-589D-4AFB-B5BD-B6A09CDE22AF}"/>
                    </a:ext>
                  </a:extLst>
                </p14:cNvPr>
                <p14:cNvContentPartPr/>
                <p14:nvPr/>
              </p14:nvContentPartPr>
              <p14:xfrm>
                <a:off x="11332061" y="2189912"/>
                <a:ext cx="136080" cy="146160"/>
              </p14:xfrm>
            </p:contentPart>
          </mc:Choice>
          <mc:Fallback>
            <p:pic>
              <p:nvPicPr>
                <p:cNvPr id="242" name="Freihand 241">
                  <a:extLst>
                    <a:ext uri="{FF2B5EF4-FFF2-40B4-BE49-F238E27FC236}">
                      <a16:creationId xmlns:a16="http://schemas.microsoft.com/office/drawing/2014/main" id="{DB0588FB-589D-4AFB-B5BD-B6A09CDE22AF}"/>
                    </a:ext>
                  </a:extLst>
                </p:cNvPr>
                <p:cNvPicPr/>
                <p:nvPr/>
              </p:nvPicPr>
              <p:blipFill>
                <a:blip r:embed="rId441"/>
                <a:stretch>
                  <a:fillRect/>
                </a:stretch>
              </p:blipFill>
              <p:spPr>
                <a:xfrm>
                  <a:off x="11327741" y="2185592"/>
                  <a:ext cx="144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3" name="Freihand 242">
                  <a:extLst>
                    <a:ext uri="{FF2B5EF4-FFF2-40B4-BE49-F238E27FC236}">
                      <a16:creationId xmlns:a16="http://schemas.microsoft.com/office/drawing/2014/main" id="{AB3483CF-8AC9-43CE-B739-DB951E6C1F1F}"/>
                    </a:ext>
                  </a:extLst>
                </p14:cNvPr>
                <p14:cNvContentPartPr/>
                <p14:nvPr/>
              </p14:nvContentPartPr>
              <p14:xfrm>
                <a:off x="11405141" y="2276312"/>
                <a:ext cx="30600" cy="70920"/>
              </p14:xfrm>
            </p:contentPart>
          </mc:Choice>
          <mc:Fallback>
            <p:pic>
              <p:nvPicPr>
                <p:cNvPr id="243" name="Freihand 242">
                  <a:extLst>
                    <a:ext uri="{FF2B5EF4-FFF2-40B4-BE49-F238E27FC236}">
                      <a16:creationId xmlns:a16="http://schemas.microsoft.com/office/drawing/2014/main" id="{AB3483CF-8AC9-43CE-B739-DB951E6C1F1F}"/>
                    </a:ext>
                  </a:extLst>
                </p:cNvPr>
                <p:cNvPicPr/>
                <p:nvPr/>
              </p:nvPicPr>
              <p:blipFill>
                <a:blip r:embed="rId443"/>
                <a:stretch>
                  <a:fillRect/>
                </a:stretch>
              </p:blipFill>
              <p:spPr>
                <a:xfrm>
                  <a:off x="11400821" y="2271992"/>
                  <a:ext cx="39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4" name="Freihand 243">
                  <a:extLst>
                    <a:ext uri="{FF2B5EF4-FFF2-40B4-BE49-F238E27FC236}">
                      <a16:creationId xmlns:a16="http://schemas.microsoft.com/office/drawing/2014/main" id="{7D0A3529-56A7-4FA6-9D4E-8B98024832D3}"/>
                    </a:ext>
                  </a:extLst>
                </p14:cNvPr>
                <p14:cNvContentPartPr/>
                <p14:nvPr/>
              </p14:nvContentPartPr>
              <p14:xfrm>
                <a:off x="11429621" y="2259752"/>
                <a:ext cx="259560" cy="62280"/>
              </p14:xfrm>
            </p:contentPart>
          </mc:Choice>
          <mc:Fallback>
            <p:pic>
              <p:nvPicPr>
                <p:cNvPr id="244" name="Freihand 243">
                  <a:extLst>
                    <a:ext uri="{FF2B5EF4-FFF2-40B4-BE49-F238E27FC236}">
                      <a16:creationId xmlns:a16="http://schemas.microsoft.com/office/drawing/2014/main" id="{7D0A3529-56A7-4FA6-9D4E-8B98024832D3}"/>
                    </a:ext>
                  </a:extLst>
                </p:cNvPr>
                <p:cNvPicPr/>
                <p:nvPr/>
              </p:nvPicPr>
              <p:blipFill>
                <a:blip r:embed="rId445"/>
                <a:stretch>
                  <a:fillRect/>
                </a:stretch>
              </p:blipFill>
              <p:spPr>
                <a:xfrm>
                  <a:off x="11425301" y="2255432"/>
                  <a:ext cx="268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5" name="Freihand 244">
                  <a:extLst>
                    <a:ext uri="{FF2B5EF4-FFF2-40B4-BE49-F238E27FC236}">
                      <a16:creationId xmlns:a16="http://schemas.microsoft.com/office/drawing/2014/main" id="{BC841D26-E1DF-430B-AB0C-6E261E476B8E}"/>
                    </a:ext>
                  </a:extLst>
                </p14:cNvPr>
                <p14:cNvContentPartPr/>
                <p14:nvPr/>
              </p14:nvContentPartPr>
              <p14:xfrm>
                <a:off x="11696381" y="2245352"/>
                <a:ext cx="193680" cy="60480"/>
              </p14:xfrm>
            </p:contentPart>
          </mc:Choice>
          <mc:Fallback>
            <p:pic>
              <p:nvPicPr>
                <p:cNvPr id="245" name="Freihand 244">
                  <a:extLst>
                    <a:ext uri="{FF2B5EF4-FFF2-40B4-BE49-F238E27FC236}">
                      <a16:creationId xmlns:a16="http://schemas.microsoft.com/office/drawing/2014/main" id="{BC841D26-E1DF-430B-AB0C-6E261E476B8E}"/>
                    </a:ext>
                  </a:extLst>
                </p:cNvPr>
                <p:cNvPicPr/>
                <p:nvPr/>
              </p:nvPicPr>
              <p:blipFill>
                <a:blip r:embed="rId447"/>
                <a:stretch>
                  <a:fillRect/>
                </a:stretch>
              </p:blipFill>
              <p:spPr>
                <a:xfrm>
                  <a:off x="11692061" y="2241032"/>
                  <a:ext cx="202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47" name="Freihand 246">
                  <a:extLst>
                    <a:ext uri="{FF2B5EF4-FFF2-40B4-BE49-F238E27FC236}">
                      <a16:creationId xmlns:a16="http://schemas.microsoft.com/office/drawing/2014/main" id="{77834C94-67AB-4C58-B091-B68AC007821E}"/>
                    </a:ext>
                  </a:extLst>
                </p14:cNvPr>
                <p14:cNvContentPartPr/>
                <p14:nvPr/>
              </p14:nvContentPartPr>
              <p14:xfrm>
                <a:off x="8624141" y="2671592"/>
                <a:ext cx="118440" cy="151560"/>
              </p14:xfrm>
            </p:contentPart>
          </mc:Choice>
          <mc:Fallback>
            <p:pic>
              <p:nvPicPr>
                <p:cNvPr id="247" name="Freihand 246">
                  <a:extLst>
                    <a:ext uri="{FF2B5EF4-FFF2-40B4-BE49-F238E27FC236}">
                      <a16:creationId xmlns:a16="http://schemas.microsoft.com/office/drawing/2014/main" id="{77834C94-67AB-4C58-B091-B68AC007821E}"/>
                    </a:ext>
                  </a:extLst>
                </p:cNvPr>
                <p:cNvPicPr/>
                <p:nvPr/>
              </p:nvPicPr>
              <p:blipFill>
                <a:blip r:embed="rId449"/>
                <a:stretch>
                  <a:fillRect/>
                </a:stretch>
              </p:blipFill>
              <p:spPr>
                <a:xfrm>
                  <a:off x="8619821" y="2667272"/>
                  <a:ext cx="127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8" name="Freihand 247">
                  <a:extLst>
                    <a:ext uri="{FF2B5EF4-FFF2-40B4-BE49-F238E27FC236}">
                      <a16:creationId xmlns:a16="http://schemas.microsoft.com/office/drawing/2014/main" id="{4817A3E4-9E58-49E4-96CB-C915DE598B70}"/>
                    </a:ext>
                  </a:extLst>
                </p14:cNvPr>
                <p14:cNvContentPartPr/>
                <p14:nvPr/>
              </p14:nvContentPartPr>
              <p14:xfrm>
                <a:off x="8630621" y="2736752"/>
                <a:ext cx="279360" cy="64800"/>
              </p14:xfrm>
            </p:contentPart>
          </mc:Choice>
          <mc:Fallback>
            <p:pic>
              <p:nvPicPr>
                <p:cNvPr id="248" name="Freihand 247">
                  <a:extLst>
                    <a:ext uri="{FF2B5EF4-FFF2-40B4-BE49-F238E27FC236}">
                      <a16:creationId xmlns:a16="http://schemas.microsoft.com/office/drawing/2014/main" id="{4817A3E4-9E58-49E4-96CB-C915DE598B70}"/>
                    </a:ext>
                  </a:extLst>
                </p:cNvPr>
                <p:cNvPicPr/>
                <p:nvPr/>
              </p:nvPicPr>
              <p:blipFill>
                <a:blip r:embed="rId451"/>
                <a:stretch>
                  <a:fillRect/>
                </a:stretch>
              </p:blipFill>
              <p:spPr>
                <a:xfrm>
                  <a:off x="8626301" y="2732432"/>
                  <a:ext cx="288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9" name="Freihand 248">
                  <a:extLst>
                    <a:ext uri="{FF2B5EF4-FFF2-40B4-BE49-F238E27FC236}">
                      <a16:creationId xmlns:a16="http://schemas.microsoft.com/office/drawing/2014/main" id="{9AC9006B-C7CC-4F42-AA10-1793DFC33F2F}"/>
                    </a:ext>
                  </a:extLst>
                </p14:cNvPr>
                <p14:cNvContentPartPr/>
                <p14:nvPr/>
              </p14:nvContentPartPr>
              <p14:xfrm>
                <a:off x="8919701" y="2676632"/>
                <a:ext cx="57600" cy="29520"/>
              </p14:xfrm>
            </p:contentPart>
          </mc:Choice>
          <mc:Fallback>
            <p:pic>
              <p:nvPicPr>
                <p:cNvPr id="249" name="Freihand 248">
                  <a:extLst>
                    <a:ext uri="{FF2B5EF4-FFF2-40B4-BE49-F238E27FC236}">
                      <a16:creationId xmlns:a16="http://schemas.microsoft.com/office/drawing/2014/main" id="{9AC9006B-C7CC-4F42-AA10-1793DFC33F2F}"/>
                    </a:ext>
                  </a:extLst>
                </p:cNvPr>
                <p:cNvPicPr/>
                <p:nvPr/>
              </p:nvPicPr>
              <p:blipFill>
                <a:blip r:embed="rId453"/>
                <a:stretch>
                  <a:fillRect/>
                </a:stretch>
              </p:blipFill>
              <p:spPr>
                <a:xfrm>
                  <a:off x="8915381" y="2672312"/>
                  <a:ext cx="66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0" name="Freihand 249">
                  <a:extLst>
                    <a:ext uri="{FF2B5EF4-FFF2-40B4-BE49-F238E27FC236}">
                      <a16:creationId xmlns:a16="http://schemas.microsoft.com/office/drawing/2014/main" id="{C41EB1D7-94B0-4211-AAD4-74C1F8E67946}"/>
                    </a:ext>
                  </a:extLst>
                </p14:cNvPr>
                <p14:cNvContentPartPr/>
                <p14:nvPr/>
              </p14:nvContentPartPr>
              <p14:xfrm>
                <a:off x="8970461" y="2692112"/>
                <a:ext cx="57600" cy="95760"/>
              </p14:xfrm>
            </p:contentPart>
          </mc:Choice>
          <mc:Fallback>
            <p:pic>
              <p:nvPicPr>
                <p:cNvPr id="250" name="Freihand 249">
                  <a:extLst>
                    <a:ext uri="{FF2B5EF4-FFF2-40B4-BE49-F238E27FC236}">
                      <a16:creationId xmlns:a16="http://schemas.microsoft.com/office/drawing/2014/main" id="{C41EB1D7-94B0-4211-AAD4-74C1F8E67946}"/>
                    </a:ext>
                  </a:extLst>
                </p:cNvPr>
                <p:cNvPicPr/>
                <p:nvPr/>
              </p:nvPicPr>
              <p:blipFill>
                <a:blip r:embed="rId455"/>
                <a:stretch>
                  <a:fillRect/>
                </a:stretch>
              </p:blipFill>
              <p:spPr>
                <a:xfrm>
                  <a:off x="8966141" y="2687792"/>
                  <a:ext cx="66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1" name="Freihand 250">
                  <a:extLst>
                    <a:ext uri="{FF2B5EF4-FFF2-40B4-BE49-F238E27FC236}">
                      <a16:creationId xmlns:a16="http://schemas.microsoft.com/office/drawing/2014/main" id="{C21E4D7D-31DD-449C-8AD8-EEC01922611F}"/>
                    </a:ext>
                  </a:extLst>
                </p14:cNvPr>
                <p14:cNvContentPartPr/>
                <p14:nvPr/>
              </p14:nvContentPartPr>
              <p14:xfrm>
                <a:off x="9054341" y="2712992"/>
                <a:ext cx="53280" cy="65880"/>
              </p14:xfrm>
            </p:contentPart>
          </mc:Choice>
          <mc:Fallback>
            <p:pic>
              <p:nvPicPr>
                <p:cNvPr id="251" name="Freihand 250">
                  <a:extLst>
                    <a:ext uri="{FF2B5EF4-FFF2-40B4-BE49-F238E27FC236}">
                      <a16:creationId xmlns:a16="http://schemas.microsoft.com/office/drawing/2014/main" id="{C21E4D7D-31DD-449C-8AD8-EEC01922611F}"/>
                    </a:ext>
                  </a:extLst>
                </p:cNvPr>
                <p:cNvPicPr/>
                <p:nvPr/>
              </p:nvPicPr>
              <p:blipFill>
                <a:blip r:embed="rId457"/>
                <a:stretch>
                  <a:fillRect/>
                </a:stretch>
              </p:blipFill>
              <p:spPr>
                <a:xfrm>
                  <a:off x="9050021" y="2708672"/>
                  <a:ext cx="61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2" name="Freihand 251">
                  <a:extLst>
                    <a:ext uri="{FF2B5EF4-FFF2-40B4-BE49-F238E27FC236}">
                      <a16:creationId xmlns:a16="http://schemas.microsoft.com/office/drawing/2014/main" id="{DAF57720-CD4D-4764-B75A-1A27DCBE3040}"/>
                    </a:ext>
                  </a:extLst>
                </p14:cNvPr>
                <p14:cNvContentPartPr/>
                <p14:nvPr/>
              </p14:nvContentPartPr>
              <p14:xfrm>
                <a:off x="9142901" y="2623352"/>
                <a:ext cx="299880" cy="146880"/>
              </p14:xfrm>
            </p:contentPart>
          </mc:Choice>
          <mc:Fallback>
            <p:pic>
              <p:nvPicPr>
                <p:cNvPr id="252" name="Freihand 251">
                  <a:extLst>
                    <a:ext uri="{FF2B5EF4-FFF2-40B4-BE49-F238E27FC236}">
                      <a16:creationId xmlns:a16="http://schemas.microsoft.com/office/drawing/2014/main" id="{DAF57720-CD4D-4764-B75A-1A27DCBE3040}"/>
                    </a:ext>
                  </a:extLst>
                </p:cNvPr>
                <p:cNvPicPr/>
                <p:nvPr/>
              </p:nvPicPr>
              <p:blipFill>
                <a:blip r:embed="rId459"/>
                <a:stretch>
                  <a:fillRect/>
                </a:stretch>
              </p:blipFill>
              <p:spPr>
                <a:xfrm>
                  <a:off x="9138581" y="2619032"/>
                  <a:ext cx="308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3" name="Freihand 252">
                  <a:extLst>
                    <a:ext uri="{FF2B5EF4-FFF2-40B4-BE49-F238E27FC236}">
                      <a16:creationId xmlns:a16="http://schemas.microsoft.com/office/drawing/2014/main" id="{41349907-4669-4456-B76A-550A56EAFF58}"/>
                    </a:ext>
                  </a:extLst>
                </p14:cNvPr>
                <p14:cNvContentPartPr/>
                <p14:nvPr/>
              </p14:nvContentPartPr>
              <p14:xfrm>
                <a:off x="9260981" y="2649272"/>
                <a:ext cx="106560" cy="21600"/>
              </p14:xfrm>
            </p:contentPart>
          </mc:Choice>
          <mc:Fallback>
            <p:pic>
              <p:nvPicPr>
                <p:cNvPr id="253" name="Freihand 252">
                  <a:extLst>
                    <a:ext uri="{FF2B5EF4-FFF2-40B4-BE49-F238E27FC236}">
                      <a16:creationId xmlns:a16="http://schemas.microsoft.com/office/drawing/2014/main" id="{41349907-4669-4456-B76A-550A56EAFF58}"/>
                    </a:ext>
                  </a:extLst>
                </p:cNvPr>
                <p:cNvPicPr/>
                <p:nvPr/>
              </p:nvPicPr>
              <p:blipFill>
                <a:blip r:embed="rId461"/>
                <a:stretch>
                  <a:fillRect/>
                </a:stretch>
              </p:blipFill>
              <p:spPr>
                <a:xfrm>
                  <a:off x="9256661" y="2644952"/>
                  <a:ext cx="11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4" name="Freihand 253">
                  <a:extLst>
                    <a:ext uri="{FF2B5EF4-FFF2-40B4-BE49-F238E27FC236}">
                      <a16:creationId xmlns:a16="http://schemas.microsoft.com/office/drawing/2014/main" id="{76DCF273-59EC-45EE-9281-EB25C2BD8202}"/>
                    </a:ext>
                  </a:extLst>
                </p14:cNvPr>
                <p14:cNvContentPartPr/>
                <p14:nvPr/>
              </p14:nvContentPartPr>
              <p14:xfrm>
                <a:off x="9576341" y="2647112"/>
                <a:ext cx="78120" cy="75960"/>
              </p14:xfrm>
            </p:contentPart>
          </mc:Choice>
          <mc:Fallback>
            <p:pic>
              <p:nvPicPr>
                <p:cNvPr id="254" name="Freihand 253">
                  <a:extLst>
                    <a:ext uri="{FF2B5EF4-FFF2-40B4-BE49-F238E27FC236}">
                      <a16:creationId xmlns:a16="http://schemas.microsoft.com/office/drawing/2014/main" id="{76DCF273-59EC-45EE-9281-EB25C2BD8202}"/>
                    </a:ext>
                  </a:extLst>
                </p:cNvPr>
                <p:cNvPicPr/>
                <p:nvPr/>
              </p:nvPicPr>
              <p:blipFill>
                <a:blip r:embed="rId463"/>
                <a:stretch>
                  <a:fillRect/>
                </a:stretch>
              </p:blipFill>
              <p:spPr>
                <a:xfrm>
                  <a:off x="9572021" y="2642792"/>
                  <a:ext cx="86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55" name="Freihand 254">
                  <a:extLst>
                    <a:ext uri="{FF2B5EF4-FFF2-40B4-BE49-F238E27FC236}">
                      <a16:creationId xmlns:a16="http://schemas.microsoft.com/office/drawing/2014/main" id="{A47917B5-0F1A-4B20-BA96-49A1A02FC953}"/>
                    </a:ext>
                  </a:extLst>
                </p14:cNvPr>
                <p14:cNvContentPartPr/>
                <p14:nvPr/>
              </p14:nvContentPartPr>
              <p14:xfrm>
                <a:off x="9608741" y="2565032"/>
                <a:ext cx="16920" cy="6120"/>
              </p14:xfrm>
            </p:contentPart>
          </mc:Choice>
          <mc:Fallback>
            <p:pic>
              <p:nvPicPr>
                <p:cNvPr id="255" name="Freihand 254">
                  <a:extLst>
                    <a:ext uri="{FF2B5EF4-FFF2-40B4-BE49-F238E27FC236}">
                      <a16:creationId xmlns:a16="http://schemas.microsoft.com/office/drawing/2014/main" id="{A47917B5-0F1A-4B20-BA96-49A1A02FC953}"/>
                    </a:ext>
                  </a:extLst>
                </p:cNvPr>
                <p:cNvPicPr/>
                <p:nvPr/>
              </p:nvPicPr>
              <p:blipFill>
                <a:blip r:embed="rId194"/>
                <a:stretch>
                  <a:fillRect/>
                </a:stretch>
              </p:blipFill>
              <p:spPr>
                <a:xfrm>
                  <a:off x="9604421" y="2560712"/>
                  <a:ext cx="25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6" name="Freihand 255">
                  <a:extLst>
                    <a:ext uri="{FF2B5EF4-FFF2-40B4-BE49-F238E27FC236}">
                      <a16:creationId xmlns:a16="http://schemas.microsoft.com/office/drawing/2014/main" id="{786DDC9C-F480-4999-9B55-0B29AF62315E}"/>
                    </a:ext>
                  </a:extLst>
                </p14:cNvPr>
                <p14:cNvContentPartPr/>
                <p14:nvPr/>
              </p14:nvContentPartPr>
              <p14:xfrm>
                <a:off x="9665981" y="2747552"/>
                <a:ext cx="360" cy="360"/>
              </p14:xfrm>
            </p:contentPart>
          </mc:Choice>
          <mc:Fallback>
            <p:pic>
              <p:nvPicPr>
                <p:cNvPr id="256" name="Freihand 255">
                  <a:extLst>
                    <a:ext uri="{FF2B5EF4-FFF2-40B4-BE49-F238E27FC236}">
                      <a16:creationId xmlns:a16="http://schemas.microsoft.com/office/drawing/2014/main" id="{786DDC9C-F480-4999-9B55-0B29AF62315E}"/>
                    </a:ext>
                  </a:extLst>
                </p:cNvPr>
                <p:cNvPicPr/>
                <p:nvPr/>
              </p:nvPicPr>
              <p:blipFill>
                <a:blip r:embed="rId252"/>
                <a:stretch>
                  <a:fillRect/>
                </a:stretch>
              </p:blipFill>
              <p:spPr>
                <a:xfrm>
                  <a:off x="9661661" y="2743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57" name="Freihand 256">
                  <a:extLst>
                    <a:ext uri="{FF2B5EF4-FFF2-40B4-BE49-F238E27FC236}">
                      <a16:creationId xmlns:a16="http://schemas.microsoft.com/office/drawing/2014/main" id="{C667EC66-7E23-4CF3-8EC0-B29873AD9025}"/>
                    </a:ext>
                  </a:extLst>
                </p14:cNvPr>
                <p14:cNvContentPartPr/>
                <p14:nvPr/>
              </p14:nvContentPartPr>
              <p14:xfrm>
                <a:off x="9711701" y="2657192"/>
                <a:ext cx="61560" cy="84960"/>
              </p14:xfrm>
            </p:contentPart>
          </mc:Choice>
          <mc:Fallback>
            <p:pic>
              <p:nvPicPr>
                <p:cNvPr id="257" name="Freihand 256">
                  <a:extLst>
                    <a:ext uri="{FF2B5EF4-FFF2-40B4-BE49-F238E27FC236}">
                      <a16:creationId xmlns:a16="http://schemas.microsoft.com/office/drawing/2014/main" id="{C667EC66-7E23-4CF3-8EC0-B29873AD9025}"/>
                    </a:ext>
                  </a:extLst>
                </p:cNvPr>
                <p:cNvPicPr/>
                <p:nvPr/>
              </p:nvPicPr>
              <p:blipFill>
                <a:blip r:embed="rId467"/>
                <a:stretch>
                  <a:fillRect/>
                </a:stretch>
              </p:blipFill>
              <p:spPr>
                <a:xfrm>
                  <a:off x="9707381" y="2652872"/>
                  <a:ext cx="70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58" name="Freihand 257">
                  <a:extLst>
                    <a:ext uri="{FF2B5EF4-FFF2-40B4-BE49-F238E27FC236}">
                      <a16:creationId xmlns:a16="http://schemas.microsoft.com/office/drawing/2014/main" id="{CA3B9609-11F8-430F-AAEF-F9E63BD857ED}"/>
                    </a:ext>
                  </a:extLst>
                </p14:cNvPr>
                <p14:cNvContentPartPr/>
                <p14:nvPr/>
              </p14:nvContentPartPr>
              <p14:xfrm>
                <a:off x="9861101" y="2565032"/>
                <a:ext cx="95400" cy="150120"/>
              </p14:xfrm>
            </p:contentPart>
          </mc:Choice>
          <mc:Fallback>
            <p:pic>
              <p:nvPicPr>
                <p:cNvPr id="258" name="Freihand 257">
                  <a:extLst>
                    <a:ext uri="{FF2B5EF4-FFF2-40B4-BE49-F238E27FC236}">
                      <a16:creationId xmlns:a16="http://schemas.microsoft.com/office/drawing/2014/main" id="{CA3B9609-11F8-430F-AAEF-F9E63BD857ED}"/>
                    </a:ext>
                  </a:extLst>
                </p:cNvPr>
                <p:cNvPicPr/>
                <p:nvPr/>
              </p:nvPicPr>
              <p:blipFill>
                <a:blip r:embed="rId469"/>
                <a:stretch>
                  <a:fillRect/>
                </a:stretch>
              </p:blipFill>
              <p:spPr>
                <a:xfrm>
                  <a:off x="9856781" y="2560712"/>
                  <a:ext cx="104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9" name="Freihand 258">
                  <a:extLst>
                    <a:ext uri="{FF2B5EF4-FFF2-40B4-BE49-F238E27FC236}">
                      <a16:creationId xmlns:a16="http://schemas.microsoft.com/office/drawing/2014/main" id="{7E38C185-1D00-44FF-B19B-BDE941E3F24A}"/>
                    </a:ext>
                  </a:extLst>
                </p14:cNvPr>
                <p14:cNvContentPartPr/>
                <p14:nvPr/>
              </p14:nvContentPartPr>
              <p14:xfrm>
                <a:off x="10040021" y="2558552"/>
                <a:ext cx="135000" cy="136080"/>
              </p14:xfrm>
            </p:contentPart>
          </mc:Choice>
          <mc:Fallback>
            <p:pic>
              <p:nvPicPr>
                <p:cNvPr id="259" name="Freihand 258">
                  <a:extLst>
                    <a:ext uri="{FF2B5EF4-FFF2-40B4-BE49-F238E27FC236}">
                      <a16:creationId xmlns:a16="http://schemas.microsoft.com/office/drawing/2014/main" id="{7E38C185-1D00-44FF-B19B-BDE941E3F24A}"/>
                    </a:ext>
                  </a:extLst>
                </p:cNvPr>
                <p:cNvPicPr/>
                <p:nvPr/>
              </p:nvPicPr>
              <p:blipFill>
                <a:blip r:embed="rId471"/>
                <a:stretch>
                  <a:fillRect/>
                </a:stretch>
              </p:blipFill>
              <p:spPr>
                <a:xfrm>
                  <a:off x="10035701" y="2554232"/>
                  <a:ext cx="143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1" name="Freihand 260">
                  <a:extLst>
                    <a:ext uri="{FF2B5EF4-FFF2-40B4-BE49-F238E27FC236}">
                      <a16:creationId xmlns:a16="http://schemas.microsoft.com/office/drawing/2014/main" id="{E9A08897-20D0-4523-BDBF-26E019800184}"/>
                    </a:ext>
                  </a:extLst>
                </p14:cNvPr>
                <p14:cNvContentPartPr/>
                <p14:nvPr/>
              </p14:nvContentPartPr>
              <p14:xfrm>
                <a:off x="10303541" y="2581952"/>
                <a:ext cx="14040" cy="107280"/>
              </p14:xfrm>
            </p:contentPart>
          </mc:Choice>
          <mc:Fallback>
            <p:pic>
              <p:nvPicPr>
                <p:cNvPr id="261" name="Freihand 260">
                  <a:extLst>
                    <a:ext uri="{FF2B5EF4-FFF2-40B4-BE49-F238E27FC236}">
                      <a16:creationId xmlns:a16="http://schemas.microsoft.com/office/drawing/2014/main" id="{E9A08897-20D0-4523-BDBF-26E019800184}"/>
                    </a:ext>
                  </a:extLst>
                </p:cNvPr>
                <p:cNvPicPr/>
                <p:nvPr/>
              </p:nvPicPr>
              <p:blipFill>
                <a:blip r:embed="rId473"/>
                <a:stretch>
                  <a:fillRect/>
                </a:stretch>
              </p:blipFill>
              <p:spPr>
                <a:xfrm>
                  <a:off x="10299221" y="2577632"/>
                  <a:ext cx="22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2" name="Freihand 261">
                  <a:extLst>
                    <a:ext uri="{FF2B5EF4-FFF2-40B4-BE49-F238E27FC236}">
                      <a16:creationId xmlns:a16="http://schemas.microsoft.com/office/drawing/2014/main" id="{A0309061-1FEF-4B19-8A4A-F8355A378360}"/>
                    </a:ext>
                  </a:extLst>
                </p14:cNvPr>
                <p14:cNvContentPartPr/>
                <p14:nvPr/>
              </p14:nvContentPartPr>
              <p14:xfrm>
                <a:off x="10265741" y="2550992"/>
                <a:ext cx="259920" cy="113040"/>
              </p14:xfrm>
            </p:contentPart>
          </mc:Choice>
          <mc:Fallback>
            <p:pic>
              <p:nvPicPr>
                <p:cNvPr id="262" name="Freihand 261">
                  <a:extLst>
                    <a:ext uri="{FF2B5EF4-FFF2-40B4-BE49-F238E27FC236}">
                      <a16:creationId xmlns:a16="http://schemas.microsoft.com/office/drawing/2014/main" id="{A0309061-1FEF-4B19-8A4A-F8355A378360}"/>
                    </a:ext>
                  </a:extLst>
                </p:cNvPr>
                <p:cNvPicPr/>
                <p:nvPr/>
              </p:nvPicPr>
              <p:blipFill>
                <a:blip r:embed="rId475"/>
                <a:stretch>
                  <a:fillRect/>
                </a:stretch>
              </p:blipFill>
              <p:spPr>
                <a:xfrm>
                  <a:off x="10261421" y="2546672"/>
                  <a:ext cx="268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3" name="Freihand 262">
                  <a:extLst>
                    <a:ext uri="{FF2B5EF4-FFF2-40B4-BE49-F238E27FC236}">
                      <a16:creationId xmlns:a16="http://schemas.microsoft.com/office/drawing/2014/main" id="{DEB31D65-F686-4D2C-8AC7-48E56E0BDFB9}"/>
                    </a:ext>
                  </a:extLst>
                </p14:cNvPr>
                <p14:cNvContentPartPr/>
                <p14:nvPr/>
              </p14:nvContentPartPr>
              <p14:xfrm>
                <a:off x="10463381" y="2553872"/>
                <a:ext cx="98640" cy="134280"/>
              </p14:xfrm>
            </p:contentPart>
          </mc:Choice>
          <mc:Fallback>
            <p:pic>
              <p:nvPicPr>
                <p:cNvPr id="263" name="Freihand 262">
                  <a:extLst>
                    <a:ext uri="{FF2B5EF4-FFF2-40B4-BE49-F238E27FC236}">
                      <a16:creationId xmlns:a16="http://schemas.microsoft.com/office/drawing/2014/main" id="{DEB31D65-F686-4D2C-8AC7-48E56E0BDFB9}"/>
                    </a:ext>
                  </a:extLst>
                </p:cNvPr>
                <p:cNvPicPr/>
                <p:nvPr/>
              </p:nvPicPr>
              <p:blipFill>
                <a:blip r:embed="rId477"/>
                <a:stretch>
                  <a:fillRect/>
                </a:stretch>
              </p:blipFill>
              <p:spPr>
                <a:xfrm>
                  <a:off x="10459061" y="2549552"/>
                  <a:ext cx="107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4" name="Freihand 263">
                  <a:extLst>
                    <a:ext uri="{FF2B5EF4-FFF2-40B4-BE49-F238E27FC236}">
                      <a16:creationId xmlns:a16="http://schemas.microsoft.com/office/drawing/2014/main" id="{D985E5F7-36B2-4323-8E74-6FF547070FC0}"/>
                    </a:ext>
                  </a:extLst>
                </p14:cNvPr>
                <p14:cNvContentPartPr/>
                <p14:nvPr/>
              </p14:nvContentPartPr>
              <p14:xfrm>
                <a:off x="10588661" y="2529392"/>
                <a:ext cx="118440" cy="121680"/>
              </p14:xfrm>
            </p:contentPart>
          </mc:Choice>
          <mc:Fallback>
            <p:pic>
              <p:nvPicPr>
                <p:cNvPr id="264" name="Freihand 263">
                  <a:extLst>
                    <a:ext uri="{FF2B5EF4-FFF2-40B4-BE49-F238E27FC236}">
                      <a16:creationId xmlns:a16="http://schemas.microsoft.com/office/drawing/2014/main" id="{D985E5F7-36B2-4323-8E74-6FF547070FC0}"/>
                    </a:ext>
                  </a:extLst>
                </p:cNvPr>
                <p:cNvPicPr/>
                <p:nvPr/>
              </p:nvPicPr>
              <p:blipFill>
                <a:blip r:embed="rId479"/>
                <a:stretch>
                  <a:fillRect/>
                </a:stretch>
              </p:blipFill>
              <p:spPr>
                <a:xfrm>
                  <a:off x="10584341" y="2525072"/>
                  <a:ext cx="127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5" name="Freihand 264">
                  <a:extLst>
                    <a:ext uri="{FF2B5EF4-FFF2-40B4-BE49-F238E27FC236}">
                      <a16:creationId xmlns:a16="http://schemas.microsoft.com/office/drawing/2014/main" id="{16FC544E-7F06-4404-AED3-0FDB67250454}"/>
                    </a:ext>
                  </a:extLst>
                </p14:cNvPr>
                <p14:cNvContentPartPr/>
                <p14:nvPr/>
              </p14:nvContentPartPr>
              <p14:xfrm>
                <a:off x="10696301" y="2475752"/>
                <a:ext cx="75600" cy="219960"/>
              </p14:xfrm>
            </p:contentPart>
          </mc:Choice>
          <mc:Fallback>
            <p:pic>
              <p:nvPicPr>
                <p:cNvPr id="265" name="Freihand 264">
                  <a:extLst>
                    <a:ext uri="{FF2B5EF4-FFF2-40B4-BE49-F238E27FC236}">
                      <a16:creationId xmlns:a16="http://schemas.microsoft.com/office/drawing/2014/main" id="{16FC544E-7F06-4404-AED3-0FDB67250454}"/>
                    </a:ext>
                  </a:extLst>
                </p:cNvPr>
                <p:cNvPicPr/>
                <p:nvPr/>
              </p:nvPicPr>
              <p:blipFill>
                <a:blip r:embed="rId481"/>
                <a:stretch>
                  <a:fillRect/>
                </a:stretch>
              </p:blipFill>
              <p:spPr>
                <a:xfrm>
                  <a:off x="10691981" y="2471432"/>
                  <a:ext cx="84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7" name="Freihand 266">
                  <a:extLst>
                    <a:ext uri="{FF2B5EF4-FFF2-40B4-BE49-F238E27FC236}">
                      <a16:creationId xmlns:a16="http://schemas.microsoft.com/office/drawing/2014/main" id="{DC5DAB82-8EB8-4316-BDE3-434C6B281B49}"/>
                    </a:ext>
                  </a:extLst>
                </p14:cNvPr>
                <p14:cNvContentPartPr/>
                <p14:nvPr/>
              </p14:nvContentPartPr>
              <p14:xfrm>
                <a:off x="10928501" y="2540552"/>
                <a:ext cx="235800" cy="98640"/>
              </p14:xfrm>
            </p:contentPart>
          </mc:Choice>
          <mc:Fallback>
            <p:pic>
              <p:nvPicPr>
                <p:cNvPr id="267" name="Freihand 266">
                  <a:extLst>
                    <a:ext uri="{FF2B5EF4-FFF2-40B4-BE49-F238E27FC236}">
                      <a16:creationId xmlns:a16="http://schemas.microsoft.com/office/drawing/2014/main" id="{DC5DAB82-8EB8-4316-BDE3-434C6B281B49}"/>
                    </a:ext>
                  </a:extLst>
                </p:cNvPr>
                <p:cNvPicPr/>
                <p:nvPr/>
              </p:nvPicPr>
              <p:blipFill>
                <a:blip r:embed="rId483"/>
                <a:stretch>
                  <a:fillRect/>
                </a:stretch>
              </p:blipFill>
              <p:spPr>
                <a:xfrm>
                  <a:off x="10924181" y="2536232"/>
                  <a:ext cx="244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8" name="Freihand 267">
                  <a:extLst>
                    <a:ext uri="{FF2B5EF4-FFF2-40B4-BE49-F238E27FC236}">
                      <a16:creationId xmlns:a16="http://schemas.microsoft.com/office/drawing/2014/main" id="{FF1BA8C4-F5DB-4F81-99A5-6604071C3736}"/>
                    </a:ext>
                  </a:extLst>
                </p14:cNvPr>
                <p14:cNvContentPartPr/>
                <p14:nvPr/>
              </p14:nvContentPartPr>
              <p14:xfrm>
                <a:off x="11188061" y="2535512"/>
                <a:ext cx="114840" cy="223920"/>
              </p14:xfrm>
            </p:contentPart>
          </mc:Choice>
          <mc:Fallback>
            <p:pic>
              <p:nvPicPr>
                <p:cNvPr id="268" name="Freihand 267">
                  <a:extLst>
                    <a:ext uri="{FF2B5EF4-FFF2-40B4-BE49-F238E27FC236}">
                      <a16:creationId xmlns:a16="http://schemas.microsoft.com/office/drawing/2014/main" id="{FF1BA8C4-F5DB-4F81-99A5-6604071C3736}"/>
                    </a:ext>
                  </a:extLst>
                </p:cNvPr>
                <p:cNvPicPr/>
                <p:nvPr/>
              </p:nvPicPr>
              <p:blipFill>
                <a:blip r:embed="rId485"/>
                <a:stretch>
                  <a:fillRect/>
                </a:stretch>
              </p:blipFill>
              <p:spPr>
                <a:xfrm>
                  <a:off x="11183741" y="2531192"/>
                  <a:ext cx="123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9" name="Freihand 268">
                  <a:extLst>
                    <a:ext uri="{FF2B5EF4-FFF2-40B4-BE49-F238E27FC236}">
                      <a16:creationId xmlns:a16="http://schemas.microsoft.com/office/drawing/2014/main" id="{C54D477F-0CA5-407D-9EF3-467DC7EF2AFB}"/>
                    </a:ext>
                  </a:extLst>
                </p14:cNvPr>
                <p14:cNvContentPartPr/>
                <p14:nvPr/>
              </p14:nvContentPartPr>
              <p14:xfrm>
                <a:off x="11348621" y="2509232"/>
                <a:ext cx="92160" cy="101520"/>
              </p14:xfrm>
            </p:contentPart>
          </mc:Choice>
          <mc:Fallback>
            <p:pic>
              <p:nvPicPr>
                <p:cNvPr id="269" name="Freihand 268">
                  <a:extLst>
                    <a:ext uri="{FF2B5EF4-FFF2-40B4-BE49-F238E27FC236}">
                      <a16:creationId xmlns:a16="http://schemas.microsoft.com/office/drawing/2014/main" id="{C54D477F-0CA5-407D-9EF3-467DC7EF2AFB}"/>
                    </a:ext>
                  </a:extLst>
                </p:cNvPr>
                <p:cNvPicPr/>
                <p:nvPr/>
              </p:nvPicPr>
              <p:blipFill>
                <a:blip r:embed="rId487"/>
                <a:stretch>
                  <a:fillRect/>
                </a:stretch>
              </p:blipFill>
              <p:spPr>
                <a:xfrm>
                  <a:off x="11344301" y="2504912"/>
                  <a:ext cx="100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0" name="Freihand 269">
                  <a:extLst>
                    <a:ext uri="{FF2B5EF4-FFF2-40B4-BE49-F238E27FC236}">
                      <a16:creationId xmlns:a16="http://schemas.microsoft.com/office/drawing/2014/main" id="{88FE4D9B-5C6A-4937-84C2-E18A4C58A360}"/>
                    </a:ext>
                  </a:extLst>
                </p14:cNvPr>
                <p14:cNvContentPartPr/>
                <p14:nvPr/>
              </p14:nvContentPartPr>
              <p14:xfrm>
                <a:off x="11489381" y="2441552"/>
                <a:ext cx="91800" cy="149760"/>
              </p14:xfrm>
            </p:contentPart>
          </mc:Choice>
          <mc:Fallback>
            <p:pic>
              <p:nvPicPr>
                <p:cNvPr id="270" name="Freihand 269">
                  <a:extLst>
                    <a:ext uri="{FF2B5EF4-FFF2-40B4-BE49-F238E27FC236}">
                      <a16:creationId xmlns:a16="http://schemas.microsoft.com/office/drawing/2014/main" id="{88FE4D9B-5C6A-4937-84C2-E18A4C58A360}"/>
                    </a:ext>
                  </a:extLst>
                </p:cNvPr>
                <p:cNvPicPr/>
                <p:nvPr/>
              </p:nvPicPr>
              <p:blipFill>
                <a:blip r:embed="rId489"/>
                <a:stretch>
                  <a:fillRect/>
                </a:stretch>
              </p:blipFill>
              <p:spPr>
                <a:xfrm>
                  <a:off x="11485061" y="2437232"/>
                  <a:ext cx="100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1" name="Freihand 270">
                  <a:extLst>
                    <a:ext uri="{FF2B5EF4-FFF2-40B4-BE49-F238E27FC236}">
                      <a16:creationId xmlns:a16="http://schemas.microsoft.com/office/drawing/2014/main" id="{0222CB49-5E5D-40B3-A36D-92717B92E283}"/>
                    </a:ext>
                  </a:extLst>
                </p14:cNvPr>
                <p14:cNvContentPartPr/>
                <p14:nvPr/>
              </p14:nvContentPartPr>
              <p14:xfrm>
                <a:off x="11564261" y="2491952"/>
                <a:ext cx="176040" cy="69840"/>
              </p14:xfrm>
            </p:contentPart>
          </mc:Choice>
          <mc:Fallback>
            <p:pic>
              <p:nvPicPr>
                <p:cNvPr id="271" name="Freihand 270">
                  <a:extLst>
                    <a:ext uri="{FF2B5EF4-FFF2-40B4-BE49-F238E27FC236}">
                      <a16:creationId xmlns:a16="http://schemas.microsoft.com/office/drawing/2014/main" id="{0222CB49-5E5D-40B3-A36D-92717B92E283}"/>
                    </a:ext>
                  </a:extLst>
                </p:cNvPr>
                <p:cNvPicPr/>
                <p:nvPr/>
              </p:nvPicPr>
              <p:blipFill>
                <a:blip r:embed="rId491"/>
                <a:stretch>
                  <a:fillRect/>
                </a:stretch>
              </p:blipFill>
              <p:spPr>
                <a:xfrm>
                  <a:off x="11559941" y="2487632"/>
                  <a:ext cx="184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72" name="Freihand 271">
                  <a:extLst>
                    <a:ext uri="{FF2B5EF4-FFF2-40B4-BE49-F238E27FC236}">
                      <a16:creationId xmlns:a16="http://schemas.microsoft.com/office/drawing/2014/main" id="{A6CD51EA-6E56-42BC-80DF-96DE6BCFB068}"/>
                    </a:ext>
                  </a:extLst>
                </p14:cNvPr>
                <p14:cNvContentPartPr/>
                <p14:nvPr/>
              </p14:nvContentPartPr>
              <p14:xfrm>
                <a:off x="11773421" y="2435432"/>
                <a:ext cx="10800" cy="20520"/>
              </p14:xfrm>
            </p:contentPart>
          </mc:Choice>
          <mc:Fallback>
            <p:pic>
              <p:nvPicPr>
                <p:cNvPr id="272" name="Freihand 271">
                  <a:extLst>
                    <a:ext uri="{FF2B5EF4-FFF2-40B4-BE49-F238E27FC236}">
                      <a16:creationId xmlns:a16="http://schemas.microsoft.com/office/drawing/2014/main" id="{A6CD51EA-6E56-42BC-80DF-96DE6BCFB068}"/>
                    </a:ext>
                  </a:extLst>
                </p:cNvPr>
                <p:cNvPicPr/>
                <p:nvPr/>
              </p:nvPicPr>
              <p:blipFill>
                <a:blip r:embed="rId493"/>
                <a:stretch>
                  <a:fillRect/>
                </a:stretch>
              </p:blipFill>
              <p:spPr>
                <a:xfrm>
                  <a:off x="11769101" y="2431112"/>
                  <a:ext cx="19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3" name="Freihand 272">
                  <a:extLst>
                    <a:ext uri="{FF2B5EF4-FFF2-40B4-BE49-F238E27FC236}">
                      <a16:creationId xmlns:a16="http://schemas.microsoft.com/office/drawing/2014/main" id="{E1AE52CF-7F04-4940-9B94-4890CD9B8821}"/>
                    </a:ext>
                  </a:extLst>
                </p14:cNvPr>
                <p14:cNvContentPartPr/>
                <p14:nvPr/>
              </p14:nvContentPartPr>
              <p14:xfrm>
                <a:off x="11793221" y="2498792"/>
                <a:ext cx="83160" cy="189720"/>
              </p14:xfrm>
            </p:contentPart>
          </mc:Choice>
          <mc:Fallback>
            <p:pic>
              <p:nvPicPr>
                <p:cNvPr id="273" name="Freihand 272">
                  <a:extLst>
                    <a:ext uri="{FF2B5EF4-FFF2-40B4-BE49-F238E27FC236}">
                      <a16:creationId xmlns:a16="http://schemas.microsoft.com/office/drawing/2014/main" id="{E1AE52CF-7F04-4940-9B94-4890CD9B8821}"/>
                    </a:ext>
                  </a:extLst>
                </p:cNvPr>
                <p:cNvPicPr/>
                <p:nvPr/>
              </p:nvPicPr>
              <p:blipFill>
                <a:blip r:embed="rId495"/>
                <a:stretch>
                  <a:fillRect/>
                </a:stretch>
              </p:blipFill>
              <p:spPr>
                <a:xfrm>
                  <a:off x="11788901" y="2494472"/>
                  <a:ext cx="91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74" name="Freihand 273">
                  <a:extLst>
                    <a:ext uri="{FF2B5EF4-FFF2-40B4-BE49-F238E27FC236}">
                      <a16:creationId xmlns:a16="http://schemas.microsoft.com/office/drawing/2014/main" id="{D4083348-9EB2-4D19-BB10-5C42D16D8F09}"/>
                    </a:ext>
                  </a:extLst>
                </p14:cNvPr>
                <p14:cNvContentPartPr/>
                <p14:nvPr/>
              </p14:nvContentPartPr>
              <p14:xfrm>
                <a:off x="11633381" y="2426792"/>
                <a:ext cx="78840" cy="4320"/>
              </p14:xfrm>
            </p:contentPart>
          </mc:Choice>
          <mc:Fallback>
            <p:pic>
              <p:nvPicPr>
                <p:cNvPr id="274" name="Freihand 273">
                  <a:extLst>
                    <a:ext uri="{FF2B5EF4-FFF2-40B4-BE49-F238E27FC236}">
                      <a16:creationId xmlns:a16="http://schemas.microsoft.com/office/drawing/2014/main" id="{D4083348-9EB2-4D19-BB10-5C42D16D8F09}"/>
                    </a:ext>
                  </a:extLst>
                </p:cNvPr>
                <p:cNvPicPr/>
                <p:nvPr/>
              </p:nvPicPr>
              <p:blipFill>
                <a:blip r:embed="rId497"/>
                <a:stretch>
                  <a:fillRect/>
                </a:stretch>
              </p:blipFill>
              <p:spPr>
                <a:xfrm>
                  <a:off x="11629061" y="2422472"/>
                  <a:ext cx="87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6" name="Freihand 275">
                  <a:extLst>
                    <a:ext uri="{FF2B5EF4-FFF2-40B4-BE49-F238E27FC236}">
                      <a16:creationId xmlns:a16="http://schemas.microsoft.com/office/drawing/2014/main" id="{7AEBDF69-7A62-44DF-A240-A17D30D84B18}"/>
                    </a:ext>
                  </a:extLst>
                </p14:cNvPr>
                <p14:cNvContentPartPr/>
                <p14:nvPr/>
              </p14:nvContentPartPr>
              <p14:xfrm>
                <a:off x="8594621" y="2936912"/>
                <a:ext cx="380880" cy="154440"/>
              </p14:xfrm>
            </p:contentPart>
          </mc:Choice>
          <mc:Fallback>
            <p:pic>
              <p:nvPicPr>
                <p:cNvPr id="276" name="Freihand 275">
                  <a:extLst>
                    <a:ext uri="{FF2B5EF4-FFF2-40B4-BE49-F238E27FC236}">
                      <a16:creationId xmlns:a16="http://schemas.microsoft.com/office/drawing/2014/main" id="{7AEBDF69-7A62-44DF-A240-A17D30D84B18}"/>
                    </a:ext>
                  </a:extLst>
                </p:cNvPr>
                <p:cNvPicPr/>
                <p:nvPr/>
              </p:nvPicPr>
              <p:blipFill>
                <a:blip r:embed="rId499"/>
                <a:stretch>
                  <a:fillRect/>
                </a:stretch>
              </p:blipFill>
              <p:spPr>
                <a:xfrm>
                  <a:off x="8590301" y="2932592"/>
                  <a:ext cx="389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7" name="Freihand 276">
                  <a:extLst>
                    <a:ext uri="{FF2B5EF4-FFF2-40B4-BE49-F238E27FC236}">
                      <a16:creationId xmlns:a16="http://schemas.microsoft.com/office/drawing/2014/main" id="{66C04169-7F77-4A93-82FF-5A38894EE37E}"/>
                    </a:ext>
                  </a:extLst>
                </p14:cNvPr>
                <p14:cNvContentPartPr/>
                <p14:nvPr/>
              </p14:nvContentPartPr>
              <p14:xfrm>
                <a:off x="9140741" y="2916032"/>
                <a:ext cx="102600" cy="125640"/>
              </p14:xfrm>
            </p:contentPart>
          </mc:Choice>
          <mc:Fallback>
            <p:pic>
              <p:nvPicPr>
                <p:cNvPr id="277" name="Freihand 276">
                  <a:extLst>
                    <a:ext uri="{FF2B5EF4-FFF2-40B4-BE49-F238E27FC236}">
                      <a16:creationId xmlns:a16="http://schemas.microsoft.com/office/drawing/2014/main" id="{66C04169-7F77-4A93-82FF-5A38894EE37E}"/>
                    </a:ext>
                  </a:extLst>
                </p:cNvPr>
                <p:cNvPicPr/>
                <p:nvPr/>
              </p:nvPicPr>
              <p:blipFill>
                <a:blip r:embed="rId501"/>
                <a:stretch>
                  <a:fillRect/>
                </a:stretch>
              </p:blipFill>
              <p:spPr>
                <a:xfrm>
                  <a:off x="9136421" y="2911712"/>
                  <a:ext cx="111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8" name="Freihand 277">
                  <a:extLst>
                    <a:ext uri="{FF2B5EF4-FFF2-40B4-BE49-F238E27FC236}">
                      <a16:creationId xmlns:a16="http://schemas.microsoft.com/office/drawing/2014/main" id="{E636C1BB-6B8B-4A61-91B1-66B2AB39CD5B}"/>
                    </a:ext>
                  </a:extLst>
                </p14:cNvPr>
                <p14:cNvContentPartPr/>
                <p14:nvPr/>
              </p14:nvContentPartPr>
              <p14:xfrm>
                <a:off x="9149741" y="2936912"/>
                <a:ext cx="110880" cy="40680"/>
              </p14:xfrm>
            </p:contentPart>
          </mc:Choice>
          <mc:Fallback>
            <p:pic>
              <p:nvPicPr>
                <p:cNvPr id="278" name="Freihand 277">
                  <a:extLst>
                    <a:ext uri="{FF2B5EF4-FFF2-40B4-BE49-F238E27FC236}">
                      <a16:creationId xmlns:a16="http://schemas.microsoft.com/office/drawing/2014/main" id="{E636C1BB-6B8B-4A61-91B1-66B2AB39CD5B}"/>
                    </a:ext>
                  </a:extLst>
                </p:cNvPr>
                <p:cNvPicPr/>
                <p:nvPr/>
              </p:nvPicPr>
              <p:blipFill>
                <a:blip r:embed="rId503"/>
                <a:stretch>
                  <a:fillRect/>
                </a:stretch>
              </p:blipFill>
              <p:spPr>
                <a:xfrm>
                  <a:off x="9145421" y="2932592"/>
                  <a:ext cx="119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9" name="Freihand 278">
                  <a:extLst>
                    <a:ext uri="{FF2B5EF4-FFF2-40B4-BE49-F238E27FC236}">
                      <a16:creationId xmlns:a16="http://schemas.microsoft.com/office/drawing/2014/main" id="{F062DBCA-4C06-4AC4-BB6A-20FCC5566255}"/>
                    </a:ext>
                  </a:extLst>
                </p14:cNvPr>
                <p14:cNvContentPartPr/>
                <p14:nvPr/>
              </p14:nvContentPartPr>
              <p14:xfrm>
                <a:off x="9152981" y="3012152"/>
                <a:ext cx="112680" cy="24480"/>
              </p14:xfrm>
            </p:contentPart>
          </mc:Choice>
          <mc:Fallback>
            <p:pic>
              <p:nvPicPr>
                <p:cNvPr id="279" name="Freihand 278">
                  <a:extLst>
                    <a:ext uri="{FF2B5EF4-FFF2-40B4-BE49-F238E27FC236}">
                      <a16:creationId xmlns:a16="http://schemas.microsoft.com/office/drawing/2014/main" id="{F062DBCA-4C06-4AC4-BB6A-20FCC5566255}"/>
                    </a:ext>
                  </a:extLst>
                </p:cNvPr>
                <p:cNvPicPr/>
                <p:nvPr/>
              </p:nvPicPr>
              <p:blipFill>
                <a:blip r:embed="rId505"/>
                <a:stretch>
                  <a:fillRect/>
                </a:stretch>
              </p:blipFill>
              <p:spPr>
                <a:xfrm>
                  <a:off x="9148661" y="3007832"/>
                  <a:ext cx="121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0" name="Freihand 279">
                  <a:extLst>
                    <a:ext uri="{FF2B5EF4-FFF2-40B4-BE49-F238E27FC236}">
                      <a16:creationId xmlns:a16="http://schemas.microsoft.com/office/drawing/2014/main" id="{02710469-0641-4433-8FF3-327EB5F6DEFD}"/>
                    </a:ext>
                  </a:extLst>
                </p14:cNvPr>
                <p14:cNvContentPartPr/>
                <p14:nvPr/>
              </p14:nvContentPartPr>
              <p14:xfrm>
                <a:off x="9294461" y="2972912"/>
                <a:ext cx="172800" cy="57960"/>
              </p14:xfrm>
            </p:contentPart>
          </mc:Choice>
          <mc:Fallback>
            <p:pic>
              <p:nvPicPr>
                <p:cNvPr id="280" name="Freihand 279">
                  <a:extLst>
                    <a:ext uri="{FF2B5EF4-FFF2-40B4-BE49-F238E27FC236}">
                      <a16:creationId xmlns:a16="http://schemas.microsoft.com/office/drawing/2014/main" id="{02710469-0641-4433-8FF3-327EB5F6DEFD}"/>
                    </a:ext>
                  </a:extLst>
                </p:cNvPr>
                <p:cNvPicPr/>
                <p:nvPr/>
              </p:nvPicPr>
              <p:blipFill>
                <a:blip r:embed="rId507"/>
                <a:stretch>
                  <a:fillRect/>
                </a:stretch>
              </p:blipFill>
              <p:spPr>
                <a:xfrm>
                  <a:off x="9290141" y="2968592"/>
                  <a:ext cx="181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1" name="Freihand 280">
                  <a:extLst>
                    <a:ext uri="{FF2B5EF4-FFF2-40B4-BE49-F238E27FC236}">
                      <a16:creationId xmlns:a16="http://schemas.microsoft.com/office/drawing/2014/main" id="{B6AF138B-B3FA-459B-88C5-D0DE8A600ECD}"/>
                    </a:ext>
                  </a:extLst>
                </p14:cNvPr>
                <p14:cNvContentPartPr/>
                <p14:nvPr/>
              </p14:nvContentPartPr>
              <p14:xfrm>
                <a:off x="9446381" y="2946632"/>
                <a:ext cx="6840" cy="720"/>
              </p14:xfrm>
            </p:contentPart>
          </mc:Choice>
          <mc:Fallback>
            <p:pic>
              <p:nvPicPr>
                <p:cNvPr id="281" name="Freihand 280">
                  <a:extLst>
                    <a:ext uri="{FF2B5EF4-FFF2-40B4-BE49-F238E27FC236}">
                      <a16:creationId xmlns:a16="http://schemas.microsoft.com/office/drawing/2014/main" id="{B6AF138B-B3FA-459B-88C5-D0DE8A600ECD}"/>
                    </a:ext>
                  </a:extLst>
                </p:cNvPr>
                <p:cNvPicPr/>
                <p:nvPr/>
              </p:nvPicPr>
              <p:blipFill>
                <a:blip r:embed="rId509"/>
                <a:stretch>
                  <a:fillRect/>
                </a:stretch>
              </p:blipFill>
              <p:spPr>
                <a:xfrm>
                  <a:off x="9442061" y="2942312"/>
                  <a:ext cx="154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2" name="Freihand 281">
                  <a:extLst>
                    <a:ext uri="{FF2B5EF4-FFF2-40B4-BE49-F238E27FC236}">
                      <a16:creationId xmlns:a16="http://schemas.microsoft.com/office/drawing/2014/main" id="{102BFE4B-311D-483F-B15F-635AE6C8A417}"/>
                    </a:ext>
                  </a:extLst>
                </p14:cNvPr>
                <p14:cNvContentPartPr/>
                <p14:nvPr/>
              </p14:nvContentPartPr>
              <p14:xfrm>
                <a:off x="9525581" y="2874992"/>
                <a:ext cx="115920" cy="123120"/>
              </p14:xfrm>
            </p:contentPart>
          </mc:Choice>
          <mc:Fallback>
            <p:pic>
              <p:nvPicPr>
                <p:cNvPr id="282" name="Freihand 281">
                  <a:extLst>
                    <a:ext uri="{FF2B5EF4-FFF2-40B4-BE49-F238E27FC236}">
                      <a16:creationId xmlns:a16="http://schemas.microsoft.com/office/drawing/2014/main" id="{102BFE4B-311D-483F-B15F-635AE6C8A417}"/>
                    </a:ext>
                  </a:extLst>
                </p:cNvPr>
                <p:cNvPicPr/>
                <p:nvPr/>
              </p:nvPicPr>
              <p:blipFill>
                <a:blip r:embed="rId511"/>
                <a:stretch>
                  <a:fillRect/>
                </a:stretch>
              </p:blipFill>
              <p:spPr>
                <a:xfrm>
                  <a:off x="9521261" y="2870672"/>
                  <a:ext cx="124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83" name="Freihand 282">
                  <a:extLst>
                    <a:ext uri="{FF2B5EF4-FFF2-40B4-BE49-F238E27FC236}">
                      <a16:creationId xmlns:a16="http://schemas.microsoft.com/office/drawing/2014/main" id="{1E1A1465-257D-400F-945A-5AB5C8B53A8F}"/>
                    </a:ext>
                  </a:extLst>
                </p14:cNvPr>
                <p14:cNvContentPartPr/>
                <p14:nvPr/>
              </p14:nvContentPartPr>
              <p14:xfrm>
                <a:off x="9568421" y="2940512"/>
                <a:ext cx="58680" cy="48600"/>
              </p14:xfrm>
            </p:contentPart>
          </mc:Choice>
          <mc:Fallback>
            <p:pic>
              <p:nvPicPr>
                <p:cNvPr id="283" name="Freihand 282">
                  <a:extLst>
                    <a:ext uri="{FF2B5EF4-FFF2-40B4-BE49-F238E27FC236}">
                      <a16:creationId xmlns:a16="http://schemas.microsoft.com/office/drawing/2014/main" id="{1E1A1465-257D-400F-945A-5AB5C8B53A8F}"/>
                    </a:ext>
                  </a:extLst>
                </p:cNvPr>
                <p:cNvPicPr/>
                <p:nvPr/>
              </p:nvPicPr>
              <p:blipFill>
                <a:blip r:embed="rId513"/>
                <a:stretch>
                  <a:fillRect/>
                </a:stretch>
              </p:blipFill>
              <p:spPr>
                <a:xfrm>
                  <a:off x="9564101" y="2936192"/>
                  <a:ext cx="67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84" name="Freihand 283">
                  <a:extLst>
                    <a:ext uri="{FF2B5EF4-FFF2-40B4-BE49-F238E27FC236}">
                      <a16:creationId xmlns:a16="http://schemas.microsoft.com/office/drawing/2014/main" id="{4EC2C61E-C054-4287-8926-BA02CD6A8B6F}"/>
                    </a:ext>
                  </a:extLst>
                </p14:cNvPr>
                <p14:cNvContentPartPr/>
                <p14:nvPr/>
              </p14:nvContentPartPr>
              <p14:xfrm>
                <a:off x="9660941" y="2925752"/>
                <a:ext cx="389520" cy="60840"/>
              </p14:xfrm>
            </p:contentPart>
          </mc:Choice>
          <mc:Fallback>
            <p:pic>
              <p:nvPicPr>
                <p:cNvPr id="284" name="Freihand 283">
                  <a:extLst>
                    <a:ext uri="{FF2B5EF4-FFF2-40B4-BE49-F238E27FC236}">
                      <a16:creationId xmlns:a16="http://schemas.microsoft.com/office/drawing/2014/main" id="{4EC2C61E-C054-4287-8926-BA02CD6A8B6F}"/>
                    </a:ext>
                  </a:extLst>
                </p:cNvPr>
                <p:cNvPicPr/>
                <p:nvPr/>
              </p:nvPicPr>
              <p:blipFill>
                <a:blip r:embed="rId515"/>
                <a:stretch>
                  <a:fillRect/>
                </a:stretch>
              </p:blipFill>
              <p:spPr>
                <a:xfrm>
                  <a:off x="9656621" y="2921432"/>
                  <a:ext cx="398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85" name="Freihand 284">
                  <a:extLst>
                    <a:ext uri="{FF2B5EF4-FFF2-40B4-BE49-F238E27FC236}">
                      <a16:creationId xmlns:a16="http://schemas.microsoft.com/office/drawing/2014/main" id="{2D58A55B-914A-4BA2-B768-99C1B92EF980}"/>
                    </a:ext>
                  </a:extLst>
                </p14:cNvPr>
                <p14:cNvContentPartPr/>
                <p14:nvPr/>
              </p14:nvContentPartPr>
              <p14:xfrm>
                <a:off x="10106981" y="2905952"/>
                <a:ext cx="199440" cy="66240"/>
              </p14:xfrm>
            </p:contentPart>
          </mc:Choice>
          <mc:Fallback>
            <p:pic>
              <p:nvPicPr>
                <p:cNvPr id="285" name="Freihand 284">
                  <a:extLst>
                    <a:ext uri="{FF2B5EF4-FFF2-40B4-BE49-F238E27FC236}">
                      <a16:creationId xmlns:a16="http://schemas.microsoft.com/office/drawing/2014/main" id="{2D58A55B-914A-4BA2-B768-99C1B92EF980}"/>
                    </a:ext>
                  </a:extLst>
                </p:cNvPr>
                <p:cNvPicPr/>
                <p:nvPr/>
              </p:nvPicPr>
              <p:blipFill>
                <a:blip r:embed="rId517"/>
                <a:stretch>
                  <a:fillRect/>
                </a:stretch>
              </p:blipFill>
              <p:spPr>
                <a:xfrm>
                  <a:off x="10102661" y="2901632"/>
                  <a:ext cx="20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86" name="Freihand 285">
                  <a:extLst>
                    <a:ext uri="{FF2B5EF4-FFF2-40B4-BE49-F238E27FC236}">
                      <a16:creationId xmlns:a16="http://schemas.microsoft.com/office/drawing/2014/main" id="{C9FA371C-3DF1-4192-8307-ACBFA18552E9}"/>
                    </a:ext>
                  </a:extLst>
                </p14:cNvPr>
                <p14:cNvContentPartPr/>
                <p14:nvPr/>
              </p14:nvContentPartPr>
              <p14:xfrm>
                <a:off x="10380941" y="2884352"/>
                <a:ext cx="195120" cy="68400"/>
              </p14:xfrm>
            </p:contentPart>
          </mc:Choice>
          <mc:Fallback>
            <p:pic>
              <p:nvPicPr>
                <p:cNvPr id="286" name="Freihand 285">
                  <a:extLst>
                    <a:ext uri="{FF2B5EF4-FFF2-40B4-BE49-F238E27FC236}">
                      <a16:creationId xmlns:a16="http://schemas.microsoft.com/office/drawing/2014/main" id="{C9FA371C-3DF1-4192-8307-ACBFA18552E9}"/>
                    </a:ext>
                  </a:extLst>
                </p:cNvPr>
                <p:cNvPicPr/>
                <p:nvPr/>
              </p:nvPicPr>
              <p:blipFill>
                <a:blip r:embed="rId519"/>
                <a:stretch>
                  <a:fillRect/>
                </a:stretch>
              </p:blipFill>
              <p:spPr>
                <a:xfrm>
                  <a:off x="10376621" y="2880032"/>
                  <a:ext cx="203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87" name="Freihand 286">
                  <a:extLst>
                    <a:ext uri="{FF2B5EF4-FFF2-40B4-BE49-F238E27FC236}">
                      <a16:creationId xmlns:a16="http://schemas.microsoft.com/office/drawing/2014/main" id="{FB4E46FE-D3D2-42BD-B594-05E0D2E4050B}"/>
                    </a:ext>
                  </a:extLst>
                </p14:cNvPr>
                <p14:cNvContentPartPr/>
                <p14:nvPr/>
              </p14:nvContentPartPr>
              <p14:xfrm>
                <a:off x="10769381" y="2836832"/>
                <a:ext cx="127800" cy="147600"/>
              </p14:xfrm>
            </p:contentPart>
          </mc:Choice>
          <mc:Fallback>
            <p:pic>
              <p:nvPicPr>
                <p:cNvPr id="287" name="Freihand 286">
                  <a:extLst>
                    <a:ext uri="{FF2B5EF4-FFF2-40B4-BE49-F238E27FC236}">
                      <a16:creationId xmlns:a16="http://schemas.microsoft.com/office/drawing/2014/main" id="{FB4E46FE-D3D2-42BD-B594-05E0D2E4050B}"/>
                    </a:ext>
                  </a:extLst>
                </p:cNvPr>
                <p:cNvPicPr/>
                <p:nvPr/>
              </p:nvPicPr>
              <p:blipFill>
                <a:blip r:embed="rId521"/>
                <a:stretch>
                  <a:fillRect/>
                </a:stretch>
              </p:blipFill>
              <p:spPr>
                <a:xfrm>
                  <a:off x="10765061" y="2832512"/>
                  <a:ext cx="136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88" name="Freihand 287">
                  <a:extLst>
                    <a:ext uri="{FF2B5EF4-FFF2-40B4-BE49-F238E27FC236}">
                      <a16:creationId xmlns:a16="http://schemas.microsoft.com/office/drawing/2014/main" id="{B929514A-2774-4A13-BFE1-CAC99D8E36F0}"/>
                    </a:ext>
                  </a:extLst>
                </p14:cNvPr>
                <p14:cNvContentPartPr/>
                <p14:nvPr/>
              </p14:nvContentPartPr>
              <p14:xfrm>
                <a:off x="10918421" y="2895152"/>
                <a:ext cx="88920" cy="61200"/>
              </p14:xfrm>
            </p:contentPart>
          </mc:Choice>
          <mc:Fallback>
            <p:pic>
              <p:nvPicPr>
                <p:cNvPr id="288" name="Freihand 287">
                  <a:extLst>
                    <a:ext uri="{FF2B5EF4-FFF2-40B4-BE49-F238E27FC236}">
                      <a16:creationId xmlns:a16="http://schemas.microsoft.com/office/drawing/2014/main" id="{B929514A-2774-4A13-BFE1-CAC99D8E36F0}"/>
                    </a:ext>
                  </a:extLst>
                </p:cNvPr>
                <p:cNvPicPr/>
                <p:nvPr/>
              </p:nvPicPr>
              <p:blipFill>
                <a:blip r:embed="rId523"/>
                <a:stretch>
                  <a:fillRect/>
                </a:stretch>
              </p:blipFill>
              <p:spPr>
                <a:xfrm>
                  <a:off x="10914101" y="2890832"/>
                  <a:ext cx="9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91" name="Freihand 290">
                  <a:extLst>
                    <a:ext uri="{FF2B5EF4-FFF2-40B4-BE49-F238E27FC236}">
                      <a16:creationId xmlns:a16="http://schemas.microsoft.com/office/drawing/2014/main" id="{823A1448-C725-4640-A179-06DEE1A34BD2}"/>
                    </a:ext>
                  </a:extLst>
                </p14:cNvPr>
                <p14:cNvContentPartPr/>
                <p14:nvPr/>
              </p14:nvContentPartPr>
              <p14:xfrm>
                <a:off x="11132621" y="2909912"/>
                <a:ext cx="7560" cy="103680"/>
              </p14:xfrm>
            </p:contentPart>
          </mc:Choice>
          <mc:Fallback>
            <p:pic>
              <p:nvPicPr>
                <p:cNvPr id="291" name="Freihand 290">
                  <a:extLst>
                    <a:ext uri="{FF2B5EF4-FFF2-40B4-BE49-F238E27FC236}">
                      <a16:creationId xmlns:a16="http://schemas.microsoft.com/office/drawing/2014/main" id="{823A1448-C725-4640-A179-06DEE1A34BD2}"/>
                    </a:ext>
                  </a:extLst>
                </p:cNvPr>
                <p:cNvPicPr/>
                <p:nvPr/>
              </p:nvPicPr>
              <p:blipFill>
                <a:blip r:embed="rId525"/>
                <a:stretch>
                  <a:fillRect/>
                </a:stretch>
              </p:blipFill>
              <p:spPr>
                <a:xfrm>
                  <a:off x="11128301" y="2905592"/>
                  <a:ext cx="1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92" name="Freihand 291">
                  <a:extLst>
                    <a:ext uri="{FF2B5EF4-FFF2-40B4-BE49-F238E27FC236}">
                      <a16:creationId xmlns:a16="http://schemas.microsoft.com/office/drawing/2014/main" id="{9462CBB2-C6FA-4AD3-B6DD-0AF821854C96}"/>
                    </a:ext>
                  </a:extLst>
                </p14:cNvPr>
                <p14:cNvContentPartPr/>
                <p14:nvPr/>
              </p14:nvContentPartPr>
              <p14:xfrm>
                <a:off x="11245301" y="2688872"/>
                <a:ext cx="529200" cy="233280"/>
              </p14:xfrm>
            </p:contentPart>
          </mc:Choice>
          <mc:Fallback>
            <p:pic>
              <p:nvPicPr>
                <p:cNvPr id="292" name="Freihand 291">
                  <a:extLst>
                    <a:ext uri="{FF2B5EF4-FFF2-40B4-BE49-F238E27FC236}">
                      <a16:creationId xmlns:a16="http://schemas.microsoft.com/office/drawing/2014/main" id="{9462CBB2-C6FA-4AD3-B6DD-0AF821854C96}"/>
                    </a:ext>
                  </a:extLst>
                </p:cNvPr>
                <p:cNvPicPr/>
                <p:nvPr/>
              </p:nvPicPr>
              <p:blipFill>
                <a:blip r:embed="rId527"/>
                <a:stretch>
                  <a:fillRect/>
                </a:stretch>
              </p:blipFill>
              <p:spPr>
                <a:xfrm>
                  <a:off x="11240981" y="2684552"/>
                  <a:ext cx="537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3" name="Freihand 292">
                  <a:extLst>
                    <a:ext uri="{FF2B5EF4-FFF2-40B4-BE49-F238E27FC236}">
                      <a16:creationId xmlns:a16="http://schemas.microsoft.com/office/drawing/2014/main" id="{148B2BF9-8B6D-4BC3-85F2-EC5F0EE25FF3}"/>
                    </a:ext>
                  </a:extLst>
                </p14:cNvPr>
                <p14:cNvContentPartPr/>
                <p14:nvPr/>
              </p14:nvContentPartPr>
              <p14:xfrm>
                <a:off x="11715461" y="2697872"/>
                <a:ext cx="212040" cy="151200"/>
              </p14:xfrm>
            </p:contentPart>
          </mc:Choice>
          <mc:Fallback>
            <p:pic>
              <p:nvPicPr>
                <p:cNvPr id="293" name="Freihand 292">
                  <a:extLst>
                    <a:ext uri="{FF2B5EF4-FFF2-40B4-BE49-F238E27FC236}">
                      <a16:creationId xmlns:a16="http://schemas.microsoft.com/office/drawing/2014/main" id="{148B2BF9-8B6D-4BC3-85F2-EC5F0EE25FF3}"/>
                    </a:ext>
                  </a:extLst>
                </p:cNvPr>
                <p:cNvPicPr/>
                <p:nvPr/>
              </p:nvPicPr>
              <p:blipFill>
                <a:blip r:embed="rId529"/>
                <a:stretch>
                  <a:fillRect/>
                </a:stretch>
              </p:blipFill>
              <p:spPr>
                <a:xfrm>
                  <a:off x="11711141" y="2693552"/>
                  <a:ext cx="220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4" name="Freihand 293">
                  <a:extLst>
                    <a:ext uri="{FF2B5EF4-FFF2-40B4-BE49-F238E27FC236}">
                      <a16:creationId xmlns:a16="http://schemas.microsoft.com/office/drawing/2014/main" id="{7EF26E05-8729-41A3-8DE2-B8ED070A1B10}"/>
                    </a:ext>
                  </a:extLst>
                </p14:cNvPr>
                <p14:cNvContentPartPr/>
                <p14:nvPr/>
              </p14:nvContentPartPr>
              <p14:xfrm>
                <a:off x="11926781" y="2757992"/>
                <a:ext cx="100440" cy="72360"/>
              </p14:xfrm>
            </p:contentPart>
          </mc:Choice>
          <mc:Fallback>
            <p:pic>
              <p:nvPicPr>
                <p:cNvPr id="294" name="Freihand 293">
                  <a:extLst>
                    <a:ext uri="{FF2B5EF4-FFF2-40B4-BE49-F238E27FC236}">
                      <a16:creationId xmlns:a16="http://schemas.microsoft.com/office/drawing/2014/main" id="{7EF26E05-8729-41A3-8DE2-B8ED070A1B10}"/>
                    </a:ext>
                  </a:extLst>
                </p:cNvPr>
                <p:cNvPicPr/>
                <p:nvPr/>
              </p:nvPicPr>
              <p:blipFill>
                <a:blip r:embed="rId531"/>
                <a:stretch>
                  <a:fillRect/>
                </a:stretch>
              </p:blipFill>
              <p:spPr>
                <a:xfrm>
                  <a:off x="11922461" y="2753672"/>
                  <a:ext cx="109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5" name="Freihand 294">
                  <a:extLst>
                    <a:ext uri="{FF2B5EF4-FFF2-40B4-BE49-F238E27FC236}">
                      <a16:creationId xmlns:a16="http://schemas.microsoft.com/office/drawing/2014/main" id="{03FBB098-EE81-4228-9573-282A2CAA09FA}"/>
                    </a:ext>
                  </a:extLst>
                </p14:cNvPr>
                <p14:cNvContentPartPr/>
                <p14:nvPr/>
              </p14:nvContentPartPr>
              <p14:xfrm>
                <a:off x="12007421" y="2748632"/>
                <a:ext cx="88920" cy="101520"/>
              </p14:xfrm>
            </p:contentPart>
          </mc:Choice>
          <mc:Fallback>
            <p:pic>
              <p:nvPicPr>
                <p:cNvPr id="295" name="Freihand 294">
                  <a:extLst>
                    <a:ext uri="{FF2B5EF4-FFF2-40B4-BE49-F238E27FC236}">
                      <a16:creationId xmlns:a16="http://schemas.microsoft.com/office/drawing/2014/main" id="{03FBB098-EE81-4228-9573-282A2CAA09FA}"/>
                    </a:ext>
                  </a:extLst>
                </p:cNvPr>
                <p:cNvPicPr/>
                <p:nvPr/>
              </p:nvPicPr>
              <p:blipFill>
                <a:blip r:embed="rId533"/>
                <a:stretch>
                  <a:fillRect/>
                </a:stretch>
              </p:blipFill>
              <p:spPr>
                <a:xfrm>
                  <a:off x="12003101" y="2744312"/>
                  <a:ext cx="97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6" name="Freihand 295">
                  <a:extLst>
                    <a:ext uri="{FF2B5EF4-FFF2-40B4-BE49-F238E27FC236}">
                      <a16:creationId xmlns:a16="http://schemas.microsoft.com/office/drawing/2014/main" id="{124DFDCF-4FCC-4696-8238-760AE5ADCD57}"/>
                    </a:ext>
                  </a:extLst>
                </p14:cNvPr>
                <p14:cNvContentPartPr/>
                <p14:nvPr/>
              </p14:nvContentPartPr>
              <p14:xfrm>
                <a:off x="8628821" y="3179552"/>
                <a:ext cx="299160" cy="141840"/>
              </p14:xfrm>
            </p:contentPart>
          </mc:Choice>
          <mc:Fallback>
            <p:pic>
              <p:nvPicPr>
                <p:cNvPr id="296" name="Freihand 295">
                  <a:extLst>
                    <a:ext uri="{FF2B5EF4-FFF2-40B4-BE49-F238E27FC236}">
                      <a16:creationId xmlns:a16="http://schemas.microsoft.com/office/drawing/2014/main" id="{124DFDCF-4FCC-4696-8238-760AE5ADCD57}"/>
                    </a:ext>
                  </a:extLst>
                </p:cNvPr>
                <p:cNvPicPr/>
                <p:nvPr/>
              </p:nvPicPr>
              <p:blipFill>
                <a:blip r:embed="rId535"/>
                <a:stretch>
                  <a:fillRect/>
                </a:stretch>
              </p:blipFill>
              <p:spPr>
                <a:xfrm>
                  <a:off x="8624501" y="3175232"/>
                  <a:ext cx="307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97" name="Freihand 296">
                  <a:extLst>
                    <a:ext uri="{FF2B5EF4-FFF2-40B4-BE49-F238E27FC236}">
                      <a16:creationId xmlns:a16="http://schemas.microsoft.com/office/drawing/2014/main" id="{6FEC82A9-1E44-4624-897D-EC961E524925}"/>
                    </a:ext>
                  </a:extLst>
                </p14:cNvPr>
                <p14:cNvContentPartPr/>
                <p14:nvPr/>
              </p14:nvContentPartPr>
              <p14:xfrm>
                <a:off x="8879381" y="3139592"/>
                <a:ext cx="10080" cy="24480"/>
              </p14:xfrm>
            </p:contentPart>
          </mc:Choice>
          <mc:Fallback>
            <p:pic>
              <p:nvPicPr>
                <p:cNvPr id="297" name="Freihand 296">
                  <a:extLst>
                    <a:ext uri="{FF2B5EF4-FFF2-40B4-BE49-F238E27FC236}">
                      <a16:creationId xmlns:a16="http://schemas.microsoft.com/office/drawing/2014/main" id="{6FEC82A9-1E44-4624-897D-EC961E524925}"/>
                    </a:ext>
                  </a:extLst>
                </p:cNvPr>
                <p:cNvPicPr/>
                <p:nvPr/>
              </p:nvPicPr>
              <p:blipFill>
                <a:blip r:embed="rId537"/>
                <a:stretch>
                  <a:fillRect/>
                </a:stretch>
              </p:blipFill>
              <p:spPr>
                <a:xfrm>
                  <a:off x="8875061" y="3135272"/>
                  <a:ext cx="18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98" name="Freihand 297">
                  <a:extLst>
                    <a:ext uri="{FF2B5EF4-FFF2-40B4-BE49-F238E27FC236}">
                      <a16:creationId xmlns:a16="http://schemas.microsoft.com/office/drawing/2014/main" id="{FAEA1B3D-47D3-4179-8337-306AA9710E1F}"/>
                    </a:ext>
                  </a:extLst>
                </p14:cNvPr>
                <p14:cNvContentPartPr/>
                <p14:nvPr/>
              </p14:nvContentPartPr>
              <p14:xfrm>
                <a:off x="9043901" y="3148952"/>
                <a:ext cx="69120" cy="149040"/>
              </p14:xfrm>
            </p:contentPart>
          </mc:Choice>
          <mc:Fallback>
            <p:pic>
              <p:nvPicPr>
                <p:cNvPr id="298" name="Freihand 297">
                  <a:extLst>
                    <a:ext uri="{FF2B5EF4-FFF2-40B4-BE49-F238E27FC236}">
                      <a16:creationId xmlns:a16="http://schemas.microsoft.com/office/drawing/2014/main" id="{FAEA1B3D-47D3-4179-8337-306AA9710E1F}"/>
                    </a:ext>
                  </a:extLst>
                </p:cNvPr>
                <p:cNvPicPr/>
                <p:nvPr/>
              </p:nvPicPr>
              <p:blipFill>
                <a:blip r:embed="rId539"/>
                <a:stretch>
                  <a:fillRect/>
                </a:stretch>
              </p:blipFill>
              <p:spPr>
                <a:xfrm>
                  <a:off x="9039581" y="3144632"/>
                  <a:ext cx="77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99" name="Freihand 298">
                  <a:extLst>
                    <a:ext uri="{FF2B5EF4-FFF2-40B4-BE49-F238E27FC236}">
                      <a16:creationId xmlns:a16="http://schemas.microsoft.com/office/drawing/2014/main" id="{9AE2A38B-AB2D-4F90-A0A2-8100712A7B3D}"/>
                    </a:ext>
                  </a:extLst>
                </p14:cNvPr>
                <p14:cNvContentPartPr/>
                <p14:nvPr/>
              </p14:nvContentPartPr>
              <p14:xfrm>
                <a:off x="9164141" y="3195032"/>
                <a:ext cx="232920" cy="237600"/>
              </p14:xfrm>
            </p:contentPart>
          </mc:Choice>
          <mc:Fallback>
            <p:pic>
              <p:nvPicPr>
                <p:cNvPr id="299" name="Freihand 298">
                  <a:extLst>
                    <a:ext uri="{FF2B5EF4-FFF2-40B4-BE49-F238E27FC236}">
                      <a16:creationId xmlns:a16="http://schemas.microsoft.com/office/drawing/2014/main" id="{9AE2A38B-AB2D-4F90-A0A2-8100712A7B3D}"/>
                    </a:ext>
                  </a:extLst>
                </p:cNvPr>
                <p:cNvPicPr/>
                <p:nvPr/>
              </p:nvPicPr>
              <p:blipFill>
                <a:blip r:embed="rId541"/>
                <a:stretch>
                  <a:fillRect/>
                </a:stretch>
              </p:blipFill>
              <p:spPr>
                <a:xfrm>
                  <a:off x="9159821" y="3190712"/>
                  <a:ext cx="241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00" name="Freihand 299">
                  <a:extLst>
                    <a:ext uri="{FF2B5EF4-FFF2-40B4-BE49-F238E27FC236}">
                      <a16:creationId xmlns:a16="http://schemas.microsoft.com/office/drawing/2014/main" id="{1942C77D-B67A-4C4F-912B-8F3485F27EF1}"/>
                    </a:ext>
                  </a:extLst>
                </p14:cNvPr>
                <p14:cNvContentPartPr/>
                <p14:nvPr/>
              </p14:nvContentPartPr>
              <p14:xfrm>
                <a:off x="9557981" y="3251552"/>
                <a:ext cx="360" cy="360"/>
              </p14:xfrm>
            </p:contentPart>
          </mc:Choice>
          <mc:Fallback>
            <p:pic>
              <p:nvPicPr>
                <p:cNvPr id="300" name="Freihand 299">
                  <a:extLst>
                    <a:ext uri="{FF2B5EF4-FFF2-40B4-BE49-F238E27FC236}">
                      <a16:creationId xmlns:a16="http://schemas.microsoft.com/office/drawing/2014/main" id="{1942C77D-B67A-4C4F-912B-8F3485F27EF1}"/>
                    </a:ext>
                  </a:extLst>
                </p:cNvPr>
                <p:cNvPicPr/>
                <p:nvPr/>
              </p:nvPicPr>
              <p:blipFill>
                <a:blip r:embed="rId252"/>
                <a:stretch>
                  <a:fillRect/>
                </a:stretch>
              </p:blipFill>
              <p:spPr>
                <a:xfrm>
                  <a:off x="9553661" y="3247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01" name="Freihand 300">
                  <a:extLst>
                    <a:ext uri="{FF2B5EF4-FFF2-40B4-BE49-F238E27FC236}">
                      <a16:creationId xmlns:a16="http://schemas.microsoft.com/office/drawing/2014/main" id="{33206262-A0A1-47D4-9ACF-BAF9A2026E6C}"/>
                    </a:ext>
                  </a:extLst>
                </p14:cNvPr>
                <p14:cNvContentPartPr/>
                <p14:nvPr/>
              </p14:nvContentPartPr>
              <p14:xfrm>
                <a:off x="9527381" y="3143192"/>
                <a:ext cx="266400" cy="121320"/>
              </p14:xfrm>
            </p:contentPart>
          </mc:Choice>
          <mc:Fallback>
            <p:pic>
              <p:nvPicPr>
                <p:cNvPr id="301" name="Freihand 300">
                  <a:extLst>
                    <a:ext uri="{FF2B5EF4-FFF2-40B4-BE49-F238E27FC236}">
                      <a16:creationId xmlns:a16="http://schemas.microsoft.com/office/drawing/2014/main" id="{33206262-A0A1-47D4-9ACF-BAF9A2026E6C}"/>
                    </a:ext>
                  </a:extLst>
                </p:cNvPr>
                <p:cNvPicPr/>
                <p:nvPr/>
              </p:nvPicPr>
              <p:blipFill>
                <a:blip r:embed="rId544"/>
                <a:stretch>
                  <a:fillRect/>
                </a:stretch>
              </p:blipFill>
              <p:spPr>
                <a:xfrm>
                  <a:off x="9523061" y="3138872"/>
                  <a:ext cx="27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02" name="Freihand 301">
                  <a:extLst>
                    <a:ext uri="{FF2B5EF4-FFF2-40B4-BE49-F238E27FC236}">
                      <a16:creationId xmlns:a16="http://schemas.microsoft.com/office/drawing/2014/main" id="{F9CB6712-03C5-4ECE-8E98-450E97AA3A4C}"/>
                    </a:ext>
                  </a:extLst>
                </p14:cNvPr>
                <p14:cNvContentPartPr/>
                <p14:nvPr/>
              </p14:nvContentPartPr>
              <p14:xfrm>
                <a:off x="9913661" y="3126272"/>
                <a:ext cx="123480" cy="159840"/>
              </p14:xfrm>
            </p:contentPart>
          </mc:Choice>
          <mc:Fallback>
            <p:pic>
              <p:nvPicPr>
                <p:cNvPr id="302" name="Freihand 301">
                  <a:extLst>
                    <a:ext uri="{FF2B5EF4-FFF2-40B4-BE49-F238E27FC236}">
                      <a16:creationId xmlns:a16="http://schemas.microsoft.com/office/drawing/2014/main" id="{F9CB6712-03C5-4ECE-8E98-450E97AA3A4C}"/>
                    </a:ext>
                  </a:extLst>
                </p:cNvPr>
                <p:cNvPicPr/>
                <p:nvPr/>
              </p:nvPicPr>
              <p:blipFill>
                <a:blip r:embed="rId546"/>
                <a:stretch>
                  <a:fillRect/>
                </a:stretch>
              </p:blipFill>
              <p:spPr>
                <a:xfrm>
                  <a:off x="9909341" y="3121952"/>
                  <a:ext cx="13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03" name="Freihand 302">
                  <a:extLst>
                    <a:ext uri="{FF2B5EF4-FFF2-40B4-BE49-F238E27FC236}">
                      <a16:creationId xmlns:a16="http://schemas.microsoft.com/office/drawing/2014/main" id="{EE12F667-F454-4A9B-8C71-84571186778E}"/>
                    </a:ext>
                  </a:extLst>
                </p14:cNvPr>
                <p14:cNvContentPartPr/>
                <p14:nvPr/>
              </p14:nvContentPartPr>
              <p14:xfrm>
                <a:off x="10068461" y="3151832"/>
                <a:ext cx="103680" cy="94680"/>
              </p14:xfrm>
            </p:contentPart>
          </mc:Choice>
          <mc:Fallback>
            <p:pic>
              <p:nvPicPr>
                <p:cNvPr id="303" name="Freihand 302">
                  <a:extLst>
                    <a:ext uri="{FF2B5EF4-FFF2-40B4-BE49-F238E27FC236}">
                      <a16:creationId xmlns:a16="http://schemas.microsoft.com/office/drawing/2014/main" id="{EE12F667-F454-4A9B-8C71-84571186778E}"/>
                    </a:ext>
                  </a:extLst>
                </p:cNvPr>
                <p:cNvPicPr/>
                <p:nvPr/>
              </p:nvPicPr>
              <p:blipFill>
                <a:blip r:embed="rId548"/>
                <a:stretch>
                  <a:fillRect/>
                </a:stretch>
              </p:blipFill>
              <p:spPr>
                <a:xfrm>
                  <a:off x="10064141" y="3147512"/>
                  <a:ext cx="112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04" name="Freihand 303">
                  <a:extLst>
                    <a:ext uri="{FF2B5EF4-FFF2-40B4-BE49-F238E27FC236}">
                      <a16:creationId xmlns:a16="http://schemas.microsoft.com/office/drawing/2014/main" id="{E8AC5BA9-F9B8-4D12-B8B0-7B29E6BA25D7}"/>
                    </a:ext>
                  </a:extLst>
                </p14:cNvPr>
                <p14:cNvContentPartPr/>
                <p14:nvPr/>
              </p14:nvContentPartPr>
              <p14:xfrm>
                <a:off x="10232261" y="3108992"/>
                <a:ext cx="24840" cy="129240"/>
              </p14:xfrm>
            </p:contentPart>
          </mc:Choice>
          <mc:Fallback>
            <p:pic>
              <p:nvPicPr>
                <p:cNvPr id="304" name="Freihand 303">
                  <a:extLst>
                    <a:ext uri="{FF2B5EF4-FFF2-40B4-BE49-F238E27FC236}">
                      <a16:creationId xmlns:a16="http://schemas.microsoft.com/office/drawing/2014/main" id="{E8AC5BA9-F9B8-4D12-B8B0-7B29E6BA25D7}"/>
                    </a:ext>
                  </a:extLst>
                </p:cNvPr>
                <p:cNvPicPr/>
                <p:nvPr/>
              </p:nvPicPr>
              <p:blipFill>
                <a:blip r:embed="rId550"/>
                <a:stretch>
                  <a:fillRect/>
                </a:stretch>
              </p:blipFill>
              <p:spPr>
                <a:xfrm>
                  <a:off x="10227941" y="3104672"/>
                  <a:ext cx="33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05" name="Freihand 304">
                  <a:extLst>
                    <a:ext uri="{FF2B5EF4-FFF2-40B4-BE49-F238E27FC236}">
                      <a16:creationId xmlns:a16="http://schemas.microsoft.com/office/drawing/2014/main" id="{268E8B91-6CAF-49AA-9885-CD3B874A2F98}"/>
                    </a:ext>
                  </a:extLst>
                </p14:cNvPr>
                <p14:cNvContentPartPr/>
                <p14:nvPr/>
              </p14:nvContentPartPr>
              <p14:xfrm>
                <a:off x="10291301" y="3066512"/>
                <a:ext cx="132120" cy="155160"/>
              </p14:xfrm>
            </p:contentPart>
          </mc:Choice>
          <mc:Fallback>
            <p:pic>
              <p:nvPicPr>
                <p:cNvPr id="305" name="Freihand 304">
                  <a:extLst>
                    <a:ext uri="{FF2B5EF4-FFF2-40B4-BE49-F238E27FC236}">
                      <a16:creationId xmlns:a16="http://schemas.microsoft.com/office/drawing/2014/main" id="{268E8B91-6CAF-49AA-9885-CD3B874A2F98}"/>
                    </a:ext>
                  </a:extLst>
                </p:cNvPr>
                <p:cNvPicPr/>
                <p:nvPr/>
              </p:nvPicPr>
              <p:blipFill>
                <a:blip r:embed="rId552"/>
                <a:stretch>
                  <a:fillRect/>
                </a:stretch>
              </p:blipFill>
              <p:spPr>
                <a:xfrm>
                  <a:off x="10286981" y="3062192"/>
                  <a:ext cx="140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06" name="Freihand 305">
                  <a:extLst>
                    <a:ext uri="{FF2B5EF4-FFF2-40B4-BE49-F238E27FC236}">
                      <a16:creationId xmlns:a16="http://schemas.microsoft.com/office/drawing/2014/main" id="{4C2927E9-236B-4485-A6F2-5BDFD57AAFF4}"/>
                    </a:ext>
                  </a:extLst>
                </p14:cNvPr>
                <p14:cNvContentPartPr/>
                <p14:nvPr/>
              </p14:nvContentPartPr>
              <p14:xfrm>
                <a:off x="10456541" y="3130592"/>
                <a:ext cx="126360" cy="91440"/>
              </p14:xfrm>
            </p:contentPart>
          </mc:Choice>
          <mc:Fallback>
            <p:pic>
              <p:nvPicPr>
                <p:cNvPr id="306" name="Freihand 305">
                  <a:extLst>
                    <a:ext uri="{FF2B5EF4-FFF2-40B4-BE49-F238E27FC236}">
                      <a16:creationId xmlns:a16="http://schemas.microsoft.com/office/drawing/2014/main" id="{4C2927E9-236B-4485-A6F2-5BDFD57AAFF4}"/>
                    </a:ext>
                  </a:extLst>
                </p:cNvPr>
                <p:cNvPicPr/>
                <p:nvPr/>
              </p:nvPicPr>
              <p:blipFill>
                <a:blip r:embed="rId554"/>
                <a:stretch>
                  <a:fillRect/>
                </a:stretch>
              </p:blipFill>
              <p:spPr>
                <a:xfrm>
                  <a:off x="10452221" y="3126272"/>
                  <a:ext cx="135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07" name="Freihand 306">
                  <a:extLst>
                    <a:ext uri="{FF2B5EF4-FFF2-40B4-BE49-F238E27FC236}">
                      <a16:creationId xmlns:a16="http://schemas.microsoft.com/office/drawing/2014/main" id="{116E1331-579D-4A9C-BE33-98D4933EAA7B}"/>
                    </a:ext>
                  </a:extLst>
                </p14:cNvPr>
                <p14:cNvContentPartPr/>
                <p14:nvPr/>
              </p14:nvContentPartPr>
              <p14:xfrm>
                <a:off x="10591541" y="3118352"/>
                <a:ext cx="120600" cy="98280"/>
              </p14:xfrm>
            </p:contentPart>
          </mc:Choice>
          <mc:Fallback>
            <p:pic>
              <p:nvPicPr>
                <p:cNvPr id="307" name="Freihand 306">
                  <a:extLst>
                    <a:ext uri="{FF2B5EF4-FFF2-40B4-BE49-F238E27FC236}">
                      <a16:creationId xmlns:a16="http://schemas.microsoft.com/office/drawing/2014/main" id="{116E1331-579D-4A9C-BE33-98D4933EAA7B}"/>
                    </a:ext>
                  </a:extLst>
                </p:cNvPr>
                <p:cNvPicPr/>
                <p:nvPr/>
              </p:nvPicPr>
              <p:blipFill>
                <a:blip r:embed="rId556"/>
                <a:stretch>
                  <a:fillRect/>
                </a:stretch>
              </p:blipFill>
              <p:spPr>
                <a:xfrm>
                  <a:off x="10587221" y="3114032"/>
                  <a:ext cx="129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08" name="Freihand 307">
                  <a:extLst>
                    <a:ext uri="{FF2B5EF4-FFF2-40B4-BE49-F238E27FC236}">
                      <a16:creationId xmlns:a16="http://schemas.microsoft.com/office/drawing/2014/main" id="{C82DBD2A-4FA9-4388-A176-84EF645D79B7}"/>
                    </a:ext>
                  </a:extLst>
                </p14:cNvPr>
                <p14:cNvContentPartPr/>
                <p14:nvPr/>
              </p14:nvContentPartPr>
              <p14:xfrm>
                <a:off x="10715021" y="3048512"/>
                <a:ext cx="117000" cy="136800"/>
              </p14:xfrm>
            </p:contentPart>
          </mc:Choice>
          <mc:Fallback>
            <p:pic>
              <p:nvPicPr>
                <p:cNvPr id="308" name="Freihand 307">
                  <a:extLst>
                    <a:ext uri="{FF2B5EF4-FFF2-40B4-BE49-F238E27FC236}">
                      <a16:creationId xmlns:a16="http://schemas.microsoft.com/office/drawing/2014/main" id="{C82DBD2A-4FA9-4388-A176-84EF645D79B7}"/>
                    </a:ext>
                  </a:extLst>
                </p:cNvPr>
                <p:cNvPicPr/>
                <p:nvPr/>
              </p:nvPicPr>
              <p:blipFill>
                <a:blip r:embed="rId558"/>
                <a:stretch>
                  <a:fillRect/>
                </a:stretch>
              </p:blipFill>
              <p:spPr>
                <a:xfrm>
                  <a:off x="10710701" y="3044192"/>
                  <a:ext cx="125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09" name="Freihand 308">
                  <a:extLst>
                    <a:ext uri="{FF2B5EF4-FFF2-40B4-BE49-F238E27FC236}">
                      <a16:creationId xmlns:a16="http://schemas.microsoft.com/office/drawing/2014/main" id="{D8A54096-A3D3-4795-AF45-27BF864178B4}"/>
                    </a:ext>
                  </a:extLst>
                </p14:cNvPr>
                <p14:cNvContentPartPr/>
                <p14:nvPr/>
              </p14:nvContentPartPr>
              <p14:xfrm>
                <a:off x="10923821" y="3067232"/>
                <a:ext cx="386640" cy="218160"/>
              </p14:xfrm>
            </p:contentPart>
          </mc:Choice>
          <mc:Fallback>
            <p:pic>
              <p:nvPicPr>
                <p:cNvPr id="309" name="Freihand 308">
                  <a:extLst>
                    <a:ext uri="{FF2B5EF4-FFF2-40B4-BE49-F238E27FC236}">
                      <a16:creationId xmlns:a16="http://schemas.microsoft.com/office/drawing/2014/main" id="{D8A54096-A3D3-4795-AF45-27BF864178B4}"/>
                    </a:ext>
                  </a:extLst>
                </p:cNvPr>
                <p:cNvPicPr/>
                <p:nvPr/>
              </p:nvPicPr>
              <p:blipFill>
                <a:blip r:embed="rId560"/>
                <a:stretch>
                  <a:fillRect/>
                </a:stretch>
              </p:blipFill>
              <p:spPr>
                <a:xfrm>
                  <a:off x="10919501" y="3062912"/>
                  <a:ext cx="395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10" name="Freihand 309">
                  <a:extLst>
                    <a:ext uri="{FF2B5EF4-FFF2-40B4-BE49-F238E27FC236}">
                      <a16:creationId xmlns:a16="http://schemas.microsoft.com/office/drawing/2014/main" id="{C86EAF29-FB8B-4F45-88A8-8DF0D8543F5D}"/>
                    </a:ext>
                  </a:extLst>
                </p14:cNvPr>
                <p14:cNvContentPartPr/>
                <p14:nvPr/>
              </p14:nvContentPartPr>
              <p14:xfrm>
                <a:off x="11385341" y="2988752"/>
                <a:ext cx="143640" cy="154440"/>
              </p14:xfrm>
            </p:contentPart>
          </mc:Choice>
          <mc:Fallback>
            <p:pic>
              <p:nvPicPr>
                <p:cNvPr id="310" name="Freihand 309">
                  <a:extLst>
                    <a:ext uri="{FF2B5EF4-FFF2-40B4-BE49-F238E27FC236}">
                      <a16:creationId xmlns:a16="http://schemas.microsoft.com/office/drawing/2014/main" id="{C86EAF29-FB8B-4F45-88A8-8DF0D8543F5D}"/>
                    </a:ext>
                  </a:extLst>
                </p:cNvPr>
                <p:cNvPicPr/>
                <p:nvPr/>
              </p:nvPicPr>
              <p:blipFill>
                <a:blip r:embed="rId562"/>
                <a:stretch>
                  <a:fillRect/>
                </a:stretch>
              </p:blipFill>
              <p:spPr>
                <a:xfrm>
                  <a:off x="11381021" y="2984432"/>
                  <a:ext cx="152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11" name="Freihand 310">
                  <a:extLst>
                    <a:ext uri="{FF2B5EF4-FFF2-40B4-BE49-F238E27FC236}">
                      <a16:creationId xmlns:a16="http://schemas.microsoft.com/office/drawing/2014/main" id="{CF83B482-27F1-41DF-A280-5DF813EFEC97}"/>
                    </a:ext>
                  </a:extLst>
                </p14:cNvPr>
                <p14:cNvContentPartPr/>
                <p14:nvPr/>
              </p14:nvContentPartPr>
              <p14:xfrm>
                <a:off x="11466341" y="3019352"/>
                <a:ext cx="460080" cy="133560"/>
              </p14:xfrm>
            </p:contentPart>
          </mc:Choice>
          <mc:Fallback>
            <p:pic>
              <p:nvPicPr>
                <p:cNvPr id="311" name="Freihand 310">
                  <a:extLst>
                    <a:ext uri="{FF2B5EF4-FFF2-40B4-BE49-F238E27FC236}">
                      <a16:creationId xmlns:a16="http://schemas.microsoft.com/office/drawing/2014/main" id="{CF83B482-27F1-41DF-A280-5DF813EFEC97}"/>
                    </a:ext>
                  </a:extLst>
                </p:cNvPr>
                <p:cNvPicPr/>
                <p:nvPr/>
              </p:nvPicPr>
              <p:blipFill>
                <a:blip r:embed="rId564"/>
                <a:stretch>
                  <a:fillRect/>
                </a:stretch>
              </p:blipFill>
              <p:spPr>
                <a:xfrm>
                  <a:off x="11462021" y="3015032"/>
                  <a:ext cx="468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12" name="Freihand 311">
                  <a:extLst>
                    <a:ext uri="{FF2B5EF4-FFF2-40B4-BE49-F238E27FC236}">
                      <a16:creationId xmlns:a16="http://schemas.microsoft.com/office/drawing/2014/main" id="{7B558849-C124-454D-BCFE-55220E9D9B3F}"/>
                    </a:ext>
                  </a:extLst>
                </p14:cNvPr>
                <p14:cNvContentPartPr/>
                <p14:nvPr/>
              </p14:nvContentPartPr>
              <p14:xfrm>
                <a:off x="8666981" y="3426512"/>
                <a:ext cx="137520" cy="161640"/>
              </p14:xfrm>
            </p:contentPart>
          </mc:Choice>
          <mc:Fallback>
            <p:pic>
              <p:nvPicPr>
                <p:cNvPr id="312" name="Freihand 311">
                  <a:extLst>
                    <a:ext uri="{FF2B5EF4-FFF2-40B4-BE49-F238E27FC236}">
                      <a16:creationId xmlns:a16="http://schemas.microsoft.com/office/drawing/2014/main" id="{7B558849-C124-454D-BCFE-55220E9D9B3F}"/>
                    </a:ext>
                  </a:extLst>
                </p:cNvPr>
                <p:cNvPicPr/>
                <p:nvPr/>
              </p:nvPicPr>
              <p:blipFill>
                <a:blip r:embed="rId566"/>
                <a:stretch>
                  <a:fillRect/>
                </a:stretch>
              </p:blipFill>
              <p:spPr>
                <a:xfrm>
                  <a:off x="8662661" y="3422192"/>
                  <a:ext cx="146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14" name="Freihand 313">
                  <a:extLst>
                    <a:ext uri="{FF2B5EF4-FFF2-40B4-BE49-F238E27FC236}">
                      <a16:creationId xmlns:a16="http://schemas.microsoft.com/office/drawing/2014/main" id="{841AD553-B124-432A-BBF7-6A2CFD21FC59}"/>
                    </a:ext>
                  </a:extLst>
                </p14:cNvPr>
                <p14:cNvContentPartPr/>
                <p14:nvPr/>
              </p14:nvContentPartPr>
              <p14:xfrm>
                <a:off x="8880461" y="3414272"/>
                <a:ext cx="57600" cy="188280"/>
              </p14:xfrm>
            </p:contentPart>
          </mc:Choice>
          <mc:Fallback>
            <p:pic>
              <p:nvPicPr>
                <p:cNvPr id="314" name="Freihand 313">
                  <a:extLst>
                    <a:ext uri="{FF2B5EF4-FFF2-40B4-BE49-F238E27FC236}">
                      <a16:creationId xmlns:a16="http://schemas.microsoft.com/office/drawing/2014/main" id="{841AD553-B124-432A-BBF7-6A2CFD21FC59}"/>
                    </a:ext>
                  </a:extLst>
                </p:cNvPr>
                <p:cNvPicPr/>
                <p:nvPr/>
              </p:nvPicPr>
              <p:blipFill>
                <a:blip r:embed="rId568"/>
                <a:stretch>
                  <a:fillRect/>
                </a:stretch>
              </p:blipFill>
              <p:spPr>
                <a:xfrm>
                  <a:off x="8876141" y="3409952"/>
                  <a:ext cx="66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15" name="Freihand 314">
                  <a:extLst>
                    <a:ext uri="{FF2B5EF4-FFF2-40B4-BE49-F238E27FC236}">
                      <a16:creationId xmlns:a16="http://schemas.microsoft.com/office/drawing/2014/main" id="{9BA5E593-5581-461E-8A20-DC20A07F97A1}"/>
                    </a:ext>
                  </a:extLst>
                </p14:cNvPr>
                <p14:cNvContentPartPr/>
                <p14:nvPr/>
              </p14:nvContentPartPr>
              <p14:xfrm>
                <a:off x="8949941" y="3497432"/>
                <a:ext cx="111240" cy="109440"/>
              </p14:xfrm>
            </p:contentPart>
          </mc:Choice>
          <mc:Fallback>
            <p:pic>
              <p:nvPicPr>
                <p:cNvPr id="315" name="Freihand 314">
                  <a:extLst>
                    <a:ext uri="{FF2B5EF4-FFF2-40B4-BE49-F238E27FC236}">
                      <a16:creationId xmlns:a16="http://schemas.microsoft.com/office/drawing/2014/main" id="{9BA5E593-5581-461E-8A20-DC20A07F97A1}"/>
                    </a:ext>
                  </a:extLst>
                </p:cNvPr>
                <p:cNvPicPr/>
                <p:nvPr/>
              </p:nvPicPr>
              <p:blipFill>
                <a:blip r:embed="rId570"/>
                <a:stretch>
                  <a:fillRect/>
                </a:stretch>
              </p:blipFill>
              <p:spPr>
                <a:xfrm>
                  <a:off x="8945621" y="3493112"/>
                  <a:ext cx="119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16" name="Freihand 315">
                  <a:extLst>
                    <a:ext uri="{FF2B5EF4-FFF2-40B4-BE49-F238E27FC236}">
                      <a16:creationId xmlns:a16="http://schemas.microsoft.com/office/drawing/2014/main" id="{E40C1606-8CF7-487F-A4FF-79B73F5EB760}"/>
                    </a:ext>
                  </a:extLst>
                </p14:cNvPr>
                <p14:cNvContentPartPr/>
                <p14:nvPr/>
              </p14:nvContentPartPr>
              <p14:xfrm>
                <a:off x="9084221" y="3569432"/>
                <a:ext cx="34560" cy="71280"/>
              </p14:xfrm>
            </p:contentPart>
          </mc:Choice>
          <mc:Fallback>
            <p:pic>
              <p:nvPicPr>
                <p:cNvPr id="316" name="Freihand 315">
                  <a:extLst>
                    <a:ext uri="{FF2B5EF4-FFF2-40B4-BE49-F238E27FC236}">
                      <a16:creationId xmlns:a16="http://schemas.microsoft.com/office/drawing/2014/main" id="{E40C1606-8CF7-487F-A4FF-79B73F5EB760}"/>
                    </a:ext>
                  </a:extLst>
                </p:cNvPr>
                <p:cNvPicPr/>
                <p:nvPr/>
              </p:nvPicPr>
              <p:blipFill>
                <a:blip r:embed="rId572"/>
                <a:stretch>
                  <a:fillRect/>
                </a:stretch>
              </p:blipFill>
              <p:spPr>
                <a:xfrm>
                  <a:off x="9079901" y="3565112"/>
                  <a:ext cx="43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17" name="Freihand 316">
                  <a:extLst>
                    <a:ext uri="{FF2B5EF4-FFF2-40B4-BE49-F238E27FC236}">
                      <a16:creationId xmlns:a16="http://schemas.microsoft.com/office/drawing/2014/main" id="{3AC48A69-15F7-4BD7-820C-CB3F0DA18AED}"/>
                    </a:ext>
                  </a:extLst>
                </p14:cNvPr>
                <p14:cNvContentPartPr/>
                <p14:nvPr/>
              </p14:nvContentPartPr>
              <p14:xfrm>
                <a:off x="9196181" y="3485192"/>
                <a:ext cx="22680" cy="70200"/>
              </p14:xfrm>
            </p:contentPart>
          </mc:Choice>
          <mc:Fallback>
            <p:pic>
              <p:nvPicPr>
                <p:cNvPr id="317" name="Freihand 316">
                  <a:extLst>
                    <a:ext uri="{FF2B5EF4-FFF2-40B4-BE49-F238E27FC236}">
                      <a16:creationId xmlns:a16="http://schemas.microsoft.com/office/drawing/2014/main" id="{3AC48A69-15F7-4BD7-820C-CB3F0DA18AED}"/>
                    </a:ext>
                  </a:extLst>
                </p:cNvPr>
                <p:cNvPicPr/>
                <p:nvPr/>
              </p:nvPicPr>
              <p:blipFill>
                <a:blip r:embed="rId574"/>
                <a:stretch>
                  <a:fillRect/>
                </a:stretch>
              </p:blipFill>
              <p:spPr>
                <a:xfrm>
                  <a:off x="9191861" y="3480872"/>
                  <a:ext cx="3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18" name="Freihand 317">
                  <a:extLst>
                    <a:ext uri="{FF2B5EF4-FFF2-40B4-BE49-F238E27FC236}">
                      <a16:creationId xmlns:a16="http://schemas.microsoft.com/office/drawing/2014/main" id="{A577B461-C074-4523-A5A3-49DC4BD3AE0C}"/>
                    </a:ext>
                  </a:extLst>
                </p14:cNvPr>
                <p14:cNvContentPartPr/>
                <p14:nvPr/>
              </p14:nvContentPartPr>
              <p14:xfrm>
                <a:off x="9185741" y="3419312"/>
                <a:ext cx="6120" cy="6120"/>
              </p14:xfrm>
            </p:contentPart>
          </mc:Choice>
          <mc:Fallback>
            <p:pic>
              <p:nvPicPr>
                <p:cNvPr id="318" name="Freihand 317">
                  <a:extLst>
                    <a:ext uri="{FF2B5EF4-FFF2-40B4-BE49-F238E27FC236}">
                      <a16:creationId xmlns:a16="http://schemas.microsoft.com/office/drawing/2014/main" id="{A577B461-C074-4523-A5A3-49DC4BD3AE0C}"/>
                    </a:ext>
                  </a:extLst>
                </p:cNvPr>
                <p:cNvPicPr/>
                <p:nvPr/>
              </p:nvPicPr>
              <p:blipFill>
                <a:blip r:embed="rId576"/>
                <a:stretch>
                  <a:fillRect/>
                </a:stretch>
              </p:blipFill>
              <p:spPr>
                <a:xfrm>
                  <a:off x="9181421" y="3414992"/>
                  <a:ext cx="14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19" name="Freihand 318">
                  <a:extLst>
                    <a:ext uri="{FF2B5EF4-FFF2-40B4-BE49-F238E27FC236}">
                      <a16:creationId xmlns:a16="http://schemas.microsoft.com/office/drawing/2014/main" id="{5004EC8A-4D9D-4099-9E5B-E5B7C64FF4AC}"/>
                    </a:ext>
                  </a:extLst>
                </p14:cNvPr>
                <p14:cNvContentPartPr/>
                <p14:nvPr/>
              </p14:nvContentPartPr>
              <p14:xfrm>
                <a:off x="9249461" y="3402752"/>
                <a:ext cx="80640" cy="210600"/>
              </p14:xfrm>
            </p:contentPart>
          </mc:Choice>
          <mc:Fallback>
            <p:pic>
              <p:nvPicPr>
                <p:cNvPr id="319" name="Freihand 318">
                  <a:extLst>
                    <a:ext uri="{FF2B5EF4-FFF2-40B4-BE49-F238E27FC236}">
                      <a16:creationId xmlns:a16="http://schemas.microsoft.com/office/drawing/2014/main" id="{5004EC8A-4D9D-4099-9E5B-E5B7C64FF4AC}"/>
                    </a:ext>
                  </a:extLst>
                </p:cNvPr>
                <p:cNvPicPr/>
                <p:nvPr/>
              </p:nvPicPr>
              <p:blipFill>
                <a:blip r:embed="rId578"/>
                <a:stretch>
                  <a:fillRect/>
                </a:stretch>
              </p:blipFill>
              <p:spPr>
                <a:xfrm>
                  <a:off x="9245141" y="3398432"/>
                  <a:ext cx="89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20" name="Freihand 319">
                  <a:extLst>
                    <a:ext uri="{FF2B5EF4-FFF2-40B4-BE49-F238E27FC236}">
                      <a16:creationId xmlns:a16="http://schemas.microsoft.com/office/drawing/2014/main" id="{7CB30F44-7B35-4AB5-B7A3-5354B57FEEFE}"/>
                    </a:ext>
                  </a:extLst>
                </p14:cNvPr>
                <p14:cNvContentPartPr/>
                <p14:nvPr/>
              </p14:nvContentPartPr>
              <p14:xfrm>
                <a:off x="9448541" y="3381872"/>
                <a:ext cx="102600" cy="178920"/>
              </p14:xfrm>
            </p:contentPart>
          </mc:Choice>
          <mc:Fallback>
            <p:pic>
              <p:nvPicPr>
                <p:cNvPr id="320" name="Freihand 319">
                  <a:extLst>
                    <a:ext uri="{FF2B5EF4-FFF2-40B4-BE49-F238E27FC236}">
                      <a16:creationId xmlns:a16="http://schemas.microsoft.com/office/drawing/2014/main" id="{7CB30F44-7B35-4AB5-B7A3-5354B57FEEFE}"/>
                    </a:ext>
                  </a:extLst>
                </p:cNvPr>
                <p:cNvPicPr/>
                <p:nvPr/>
              </p:nvPicPr>
              <p:blipFill>
                <a:blip r:embed="rId580"/>
                <a:stretch>
                  <a:fillRect/>
                </a:stretch>
              </p:blipFill>
              <p:spPr>
                <a:xfrm>
                  <a:off x="9444221" y="3377552"/>
                  <a:ext cx="111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21" name="Freihand 320">
                  <a:extLst>
                    <a:ext uri="{FF2B5EF4-FFF2-40B4-BE49-F238E27FC236}">
                      <a16:creationId xmlns:a16="http://schemas.microsoft.com/office/drawing/2014/main" id="{E1198F4A-7C34-4A3E-9702-AAF58042EBB8}"/>
                    </a:ext>
                  </a:extLst>
                </p14:cNvPr>
                <p14:cNvContentPartPr/>
                <p14:nvPr/>
              </p14:nvContentPartPr>
              <p14:xfrm>
                <a:off x="9594701" y="3427952"/>
                <a:ext cx="95400" cy="70920"/>
              </p14:xfrm>
            </p:contentPart>
          </mc:Choice>
          <mc:Fallback>
            <p:pic>
              <p:nvPicPr>
                <p:cNvPr id="321" name="Freihand 320">
                  <a:extLst>
                    <a:ext uri="{FF2B5EF4-FFF2-40B4-BE49-F238E27FC236}">
                      <a16:creationId xmlns:a16="http://schemas.microsoft.com/office/drawing/2014/main" id="{E1198F4A-7C34-4A3E-9702-AAF58042EBB8}"/>
                    </a:ext>
                  </a:extLst>
                </p:cNvPr>
                <p:cNvPicPr/>
                <p:nvPr/>
              </p:nvPicPr>
              <p:blipFill>
                <a:blip r:embed="rId582"/>
                <a:stretch>
                  <a:fillRect/>
                </a:stretch>
              </p:blipFill>
              <p:spPr>
                <a:xfrm>
                  <a:off x="9590381" y="3423632"/>
                  <a:ext cx="104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22" name="Freihand 321">
                  <a:extLst>
                    <a:ext uri="{FF2B5EF4-FFF2-40B4-BE49-F238E27FC236}">
                      <a16:creationId xmlns:a16="http://schemas.microsoft.com/office/drawing/2014/main" id="{27187549-1347-4737-A85E-D3A68FD2EF45}"/>
                    </a:ext>
                  </a:extLst>
                </p14:cNvPr>
                <p14:cNvContentPartPr/>
                <p14:nvPr/>
              </p14:nvContentPartPr>
              <p14:xfrm>
                <a:off x="9696221" y="3414632"/>
                <a:ext cx="93240" cy="109080"/>
              </p14:xfrm>
            </p:contentPart>
          </mc:Choice>
          <mc:Fallback>
            <p:pic>
              <p:nvPicPr>
                <p:cNvPr id="322" name="Freihand 321">
                  <a:extLst>
                    <a:ext uri="{FF2B5EF4-FFF2-40B4-BE49-F238E27FC236}">
                      <a16:creationId xmlns:a16="http://schemas.microsoft.com/office/drawing/2014/main" id="{27187549-1347-4737-A85E-D3A68FD2EF45}"/>
                    </a:ext>
                  </a:extLst>
                </p:cNvPr>
                <p:cNvPicPr/>
                <p:nvPr/>
              </p:nvPicPr>
              <p:blipFill>
                <a:blip r:embed="rId584"/>
                <a:stretch>
                  <a:fillRect/>
                </a:stretch>
              </p:blipFill>
              <p:spPr>
                <a:xfrm>
                  <a:off x="9691901" y="3410312"/>
                  <a:ext cx="101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23" name="Freihand 322">
                  <a:extLst>
                    <a:ext uri="{FF2B5EF4-FFF2-40B4-BE49-F238E27FC236}">
                      <a16:creationId xmlns:a16="http://schemas.microsoft.com/office/drawing/2014/main" id="{4F476570-8A92-40B8-AD82-3B620987F2E1}"/>
                    </a:ext>
                  </a:extLst>
                </p14:cNvPr>
                <p14:cNvContentPartPr/>
                <p14:nvPr/>
              </p14:nvContentPartPr>
              <p14:xfrm>
                <a:off x="9830501" y="3331832"/>
                <a:ext cx="415080" cy="154800"/>
              </p14:xfrm>
            </p:contentPart>
          </mc:Choice>
          <mc:Fallback>
            <p:pic>
              <p:nvPicPr>
                <p:cNvPr id="323" name="Freihand 322">
                  <a:extLst>
                    <a:ext uri="{FF2B5EF4-FFF2-40B4-BE49-F238E27FC236}">
                      <a16:creationId xmlns:a16="http://schemas.microsoft.com/office/drawing/2014/main" id="{4F476570-8A92-40B8-AD82-3B620987F2E1}"/>
                    </a:ext>
                  </a:extLst>
                </p:cNvPr>
                <p:cNvPicPr/>
                <p:nvPr/>
              </p:nvPicPr>
              <p:blipFill>
                <a:blip r:embed="rId586"/>
                <a:stretch>
                  <a:fillRect/>
                </a:stretch>
              </p:blipFill>
              <p:spPr>
                <a:xfrm>
                  <a:off x="9826181" y="3327512"/>
                  <a:ext cx="423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24" name="Freihand 323">
                  <a:extLst>
                    <a:ext uri="{FF2B5EF4-FFF2-40B4-BE49-F238E27FC236}">
                      <a16:creationId xmlns:a16="http://schemas.microsoft.com/office/drawing/2014/main" id="{52D9FFBD-AC46-4A94-9724-D6D040597989}"/>
                    </a:ext>
                  </a:extLst>
                </p14:cNvPr>
                <p14:cNvContentPartPr/>
                <p14:nvPr/>
              </p14:nvContentPartPr>
              <p14:xfrm>
                <a:off x="10267181" y="3300872"/>
                <a:ext cx="421200" cy="141480"/>
              </p14:xfrm>
            </p:contentPart>
          </mc:Choice>
          <mc:Fallback>
            <p:pic>
              <p:nvPicPr>
                <p:cNvPr id="324" name="Freihand 323">
                  <a:extLst>
                    <a:ext uri="{FF2B5EF4-FFF2-40B4-BE49-F238E27FC236}">
                      <a16:creationId xmlns:a16="http://schemas.microsoft.com/office/drawing/2014/main" id="{52D9FFBD-AC46-4A94-9724-D6D040597989}"/>
                    </a:ext>
                  </a:extLst>
                </p:cNvPr>
                <p:cNvPicPr/>
                <p:nvPr/>
              </p:nvPicPr>
              <p:blipFill>
                <a:blip r:embed="rId588"/>
                <a:stretch>
                  <a:fillRect/>
                </a:stretch>
              </p:blipFill>
              <p:spPr>
                <a:xfrm>
                  <a:off x="10262861" y="3296552"/>
                  <a:ext cx="429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28" name="Freihand 327">
                  <a:extLst>
                    <a:ext uri="{FF2B5EF4-FFF2-40B4-BE49-F238E27FC236}">
                      <a16:creationId xmlns:a16="http://schemas.microsoft.com/office/drawing/2014/main" id="{6CAD92B9-A220-49F9-B733-66B4A9A3E989}"/>
                    </a:ext>
                  </a:extLst>
                </p14:cNvPr>
                <p14:cNvContentPartPr/>
                <p14:nvPr/>
              </p14:nvContentPartPr>
              <p14:xfrm>
                <a:off x="7336421" y="3595352"/>
                <a:ext cx="16560" cy="203040"/>
              </p14:xfrm>
            </p:contentPart>
          </mc:Choice>
          <mc:Fallback>
            <p:pic>
              <p:nvPicPr>
                <p:cNvPr id="328" name="Freihand 327">
                  <a:extLst>
                    <a:ext uri="{FF2B5EF4-FFF2-40B4-BE49-F238E27FC236}">
                      <a16:creationId xmlns:a16="http://schemas.microsoft.com/office/drawing/2014/main" id="{6CAD92B9-A220-49F9-B733-66B4A9A3E989}"/>
                    </a:ext>
                  </a:extLst>
                </p:cNvPr>
                <p:cNvPicPr/>
                <p:nvPr/>
              </p:nvPicPr>
              <p:blipFill>
                <a:blip r:embed="rId590"/>
                <a:stretch>
                  <a:fillRect/>
                </a:stretch>
              </p:blipFill>
              <p:spPr>
                <a:xfrm>
                  <a:off x="7332101" y="3591032"/>
                  <a:ext cx="25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0" name="Freihand 349">
                  <a:extLst>
                    <a:ext uri="{FF2B5EF4-FFF2-40B4-BE49-F238E27FC236}">
                      <a16:creationId xmlns:a16="http://schemas.microsoft.com/office/drawing/2014/main" id="{7D9BD197-73A5-4568-891F-AF735B969308}"/>
                    </a:ext>
                  </a:extLst>
                </p14:cNvPr>
                <p14:cNvContentPartPr/>
                <p14:nvPr/>
              </p14:nvContentPartPr>
              <p14:xfrm>
                <a:off x="6212501" y="2483672"/>
                <a:ext cx="395640" cy="55440"/>
              </p14:xfrm>
            </p:contentPart>
          </mc:Choice>
          <mc:Fallback>
            <p:pic>
              <p:nvPicPr>
                <p:cNvPr id="350" name="Freihand 349">
                  <a:extLst>
                    <a:ext uri="{FF2B5EF4-FFF2-40B4-BE49-F238E27FC236}">
                      <a16:creationId xmlns:a16="http://schemas.microsoft.com/office/drawing/2014/main" id="{7D9BD197-73A5-4568-891F-AF735B969308}"/>
                    </a:ext>
                  </a:extLst>
                </p:cNvPr>
                <p:cNvPicPr/>
                <p:nvPr/>
              </p:nvPicPr>
              <p:blipFill>
                <a:blip r:embed="rId592"/>
                <a:stretch>
                  <a:fillRect/>
                </a:stretch>
              </p:blipFill>
              <p:spPr>
                <a:xfrm>
                  <a:off x="6208181" y="2479352"/>
                  <a:ext cx="404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26" name="Freihand 325">
                  <a:extLst>
                    <a:ext uri="{FF2B5EF4-FFF2-40B4-BE49-F238E27FC236}">
                      <a16:creationId xmlns:a16="http://schemas.microsoft.com/office/drawing/2014/main" id="{CF9E28E9-0C8E-49B3-A5D6-4A6BDD63839E}"/>
                    </a:ext>
                  </a:extLst>
                </p14:cNvPr>
                <p14:cNvContentPartPr/>
                <p14:nvPr/>
              </p14:nvContentPartPr>
              <p14:xfrm>
                <a:off x="7382501" y="1941152"/>
                <a:ext cx="25560" cy="267120"/>
              </p14:xfrm>
            </p:contentPart>
          </mc:Choice>
          <mc:Fallback>
            <p:pic>
              <p:nvPicPr>
                <p:cNvPr id="326" name="Freihand 325">
                  <a:extLst>
                    <a:ext uri="{FF2B5EF4-FFF2-40B4-BE49-F238E27FC236}">
                      <a16:creationId xmlns:a16="http://schemas.microsoft.com/office/drawing/2014/main" id="{CF9E28E9-0C8E-49B3-A5D6-4A6BDD63839E}"/>
                    </a:ext>
                  </a:extLst>
                </p:cNvPr>
                <p:cNvPicPr/>
                <p:nvPr/>
              </p:nvPicPr>
              <p:blipFill>
                <a:blip r:embed="rId594"/>
                <a:stretch>
                  <a:fillRect/>
                </a:stretch>
              </p:blipFill>
              <p:spPr>
                <a:xfrm>
                  <a:off x="7378181" y="1936832"/>
                  <a:ext cx="342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27" name="Freihand 326">
                  <a:extLst>
                    <a:ext uri="{FF2B5EF4-FFF2-40B4-BE49-F238E27FC236}">
                      <a16:creationId xmlns:a16="http://schemas.microsoft.com/office/drawing/2014/main" id="{E0EDC24E-A8B3-4D86-9921-4752AF0526E7}"/>
                    </a:ext>
                  </a:extLst>
                </p14:cNvPr>
                <p14:cNvContentPartPr/>
                <p14:nvPr/>
              </p14:nvContentPartPr>
              <p14:xfrm>
                <a:off x="7359821" y="2507432"/>
                <a:ext cx="28080" cy="581400"/>
              </p14:xfrm>
            </p:contentPart>
          </mc:Choice>
          <mc:Fallback>
            <p:pic>
              <p:nvPicPr>
                <p:cNvPr id="327" name="Freihand 326">
                  <a:extLst>
                    <a:ext uri="{FF2B5EF4-FFF2-40B4-BE49-F238E27FC236}">
                      <a16:creationId xmlns:a16="http://schemas.microsoft.com/office/drawing/2014/main" id="{E0EDC24E-A8B3-4D86-9921-4752AF0526E7}"/>
                    </a:ext>
                  </a:extLst>
                </p:cNvPr>
                <p:cNvPicPr/>
                <p:nvPr/>
              </p:nvPicPr>
              <p:blipFill>
                <a:blip r:embed="rId596"/>
                <a:stretch>
                  <a:fillRect/>
                </a:stretch>
              </p:blipFill>
              <p:spPr>
                <a:xfrm>
                  <a:off x="7355501" y="2503112"/>
                  <a:ext cx="3672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7" name="Freihand 346">
                  <a:extLst>
                    <a:ext uri="{FF2B5EF4-FFF2-40B4-BE49-F238E27FC236}">
                      <a16:creationId xmlns:a16="http://schemas.microsoft.com/office/drawing/2014/main" id="{789155E8-25DB-4C16-BA98-037925EBEDA2}"/>
                    </a:ext>
                  </a:extLst>
                </p14:cNvPr>
                <p14:cNvContentPartPr/>
                <p14:nvPr/>
              </p14:nvContentPartPr>
              <p14:xfrm>
                <a:off x="7378541" y="1904792"/>
                <a:ext cx="32400" cy="91080"/>
              </p14:xfrm>
            </p:contentPart>
          </mc:Choice>
          <mc:Fallback>
            <p:pic>
              <p:nvPicPr>
                <p:cNvPr id="347" name="Freihand 346">
                  <a:extLst>
                    <a:ext uri="{FF2B5EF4-FFF2-40B4-BE49-F238E27FC236}">
                      <a16:creationId xmlns:a16="http://schemas.microsoft.com/office/drawing/2014/main" id="{789155E8-25DB-4C16-BA98-037925EBEDA2}"/>
                    </a:ext>
                  </a:extLst>
                </p:cNvPr>
                <p:cNvPicPr/>
                <p:nvPr/>
              </p:nvPicPr>
              <p:blipFill>
                <a:blip r:embed="rId598"/>
                <a:stretch>
                  <a:fillRect/>
                </a:stretch>
              </p:blipFill>
              <p:spPr>
                <a:xfrm>
                  <a:off x="7374221" y="1900472"/>
                  <a:ext cx="41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48" name="Freihand 347">
                  <a:extLst>
                    <a:ext uri="{FF2B5EF4-FFF2-40B4-BE49-F238E27FC236}">
                      <a16:creationId xmlns:a16="http://schemas.microsoft.com/office/drawing/2014/main" id="{6CC76E34-4FFB-4027-8B36-644D9A987280}"/>
                    </a:ext>
                  </a:extLst>
                </p14:cNvPr>
                <p14:cNvContentPartPr/>
                <p14:nvPr/>
              </p14:nvContentPartPr>
              <p14:xfrm>
                <a:off x="7395821" y="1877432"/>
                <a:ext cx="14040" cy="482760"/>
              </p14:xfrm>
            </p:contentPart>
          </mc:Choice>
          <mc:Fallback>
            <p:pic>
              <p:nvPicPr>
                <p:cNvPr id="348" name="Freihand 347">
                  <a:extLst>
                    <a:ext uri="{FF2B5EF4-FFF2-40B4-BE49-F238E27FC236}">
                      <a16:creationId xmlns:a16="http://schemas.microsoft.com/office/drawing/2014/main" id="{6CC76E34-4FFB-4027-8B36-644D9A987280}"/>
                    </a:ext>
                  </a:extLst>
                </p:cNvPr>
                <p:cNvPicPr/>
                <p:nvPr/>
              </p:nvPicPr>
              <p:blipFill>
                <a:blip r:embed="rId600"/>
                <a:stretch>
                  <a:fillRect/>
                </a:stretch>
              </p:blipFill>
              <p:spPr>
                <a:xfrm>
                  <a:off x="7391501" y="1873112"/>
                  <a:ext cx="2268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51" name="Freihand 350">
                  <a:extLst>
                    <a:ext uri="{FF2B5EF4-FFF2-40B4-BE49-F238E27FC236}">
                      <a16:creationId xmlns:a16="http://schemas.microsoft.com/office/drawing/2014/main" id="{DCC71624-6F83-4663-9216-AFD866BF40B4}"/>
                    </a:ext>
                  </a:extLst>
                </p14:cNvPr>
                <p14:cNvContentPartPr/>
                <p14:nvPr/>
              </p14:nvContentPartPr>
              <p14:xfrm>
                <a:off x="6826301" y="2394032"/>
                <a:ext cx="496080" cy="74520"/>
              </p14:xfrm>
            </p:contentPart>
          </mc:Choice>
          <mc:Fallback>
            <p:pic>
              <p:nvPicPr>
                <p:cNvPr id="351" name="Freihand 350">
                  <a:extLst>
                    <a:ext uri="{FF2B5EF4-FFF2-40B4-BE49-F238E27FC236}">
                      <a16:creationId xmlns:a16="http://schemas.microsoft.com/office/drawing/2014/main" id="{DCC71624-6F83-4663-9216-AFD866BF40B4}"/>
                    </a:ext>
                  </a:extLst>
                </p:cNvPr>
                <p:cNvPicPr/>
                <p:nvPr/>
              </p:nvPicPr>
              <p:blipFill>
                <a:blip r:embed="rId602"/>
                <a:stretch>
                  <a:fillRect/>
                </a:stretch>
              </p:blipFill>
              <p:spPr>
                <a:xfrm>
                  <a:off x="6821981" y="2389712"/>
                  <a:ext cx="504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52" name="Freihand 351">
                  <a:extLst>
                    <a:ext uri="{FF2B5EF4-FFF2-40B4-BE49-F238E27FC236}">
                      <a16:creationId xmlns:a16="http://schemas.microsoft.com/office/drawing/2014/main" id="{F1A82967-DCC3-4CA4-8715-54C3898DFA2D}"/>
                    </a:ext>
                  </a:extLst>
                </p14:cNvPr>
                <p14:cNvContentPartPr/>
                <p14:nvPr/>
              </p14:nvContentPartPr>
              <p14:xfrm>
                <a:off x="7319861" y="2245712"/>
                <a:ext cx="172080" cy="160920"/>
              </p14:xfrm>
            </p:contentPart>
          </mc:Choice>
          <mc:Fallback>
            <p:pic>
              <p:nvPicPr>
                <p:cNvPr id="352" name="Freihand 351">
                  <a:extLst>
                    <a:ext uri="{FF2B5EF4-FFF2-40B4-BE49-F238E27FC236}">
                      <a16:creationId xmlns:a16="http://schemas.microsoft.com/office/drawing/2014/main" id="{F1A82967-DCC3-4CA4-8715-54C3898DFA2D}"/>
                    </a:ext>
                  </a:extLst>
                </p:cNvPr>
                <p:cNvPicPr/>
                <p:nvPr/>
              </p:nvPicPr>
              <p:blipFill>
                <a:blip r:embed="rId604"/>
                <a:stretch>
                  <a:fillRect/>
                </a:stretch>
              </p:blipFill>
              <p:spPr>
                <a:xfrm>
                  <a:off x="7315541" y="2241392"/>
                  <a:ext cx="180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4" name="Freihand 363">
                  <a:extLst>
                    <a:ext uri="{FF2B5EF4-FFF2-40B4-BE49-F238E27FC236}">
                      <a16:creationId xmlns:a16="http://schemas.microsoft.com/office/drawing/2014/main" id="{FFB45225-A36E-4A4F-A1EB-85D0D6CDD103}"/>
                    </a:ext>
                  </a:extLst>
                </p14:cNvPr>
                <p14:cNvContentPartPr/>
                <p14:nvPr/>
              </p14:nvContentPartPr>
              <p14:xfrm>
                <a:off x="7930061" y="1458392"/>
                <a:ext cx="17640" cy="23400"/>
              </p14:xfrm>
            </p:contentPart>
          </mc:Choice>
          <mc:Fallback>
            <p:pic>
              <p:nvPicPr>
                <p:cNvPr id="364" name="Freihand 363">
                  <a:extLst>
                    <a:ext uri="{FF2B5EF4-FFF2-40B4-BE49-F238E27FC236}">
                      <a16:creationId xmlns:a16="http://schemas.microsoft.com/office/drawing/2014/main" id="{FFB45225-A36E-4A4F-A1EB-85D0D6CDD103}"/>
                    </a:ext>
                  </a:extLst>
                </p:cNvPr>
                <p:cNvPicPr/>
                <p:nvPr/>
              </p:nvPicPr>
              <p:blipFill>
                <a:blip r:embed="rId606"/>
                <a:stretch>
                  <a:fillRect/>
                </a:stretch>
              </p:blipFill>
              <p:spPr>
                <a:xfrm>
                  <a:off x="7925741" y="1454072"/>
                  <a:ext cx="26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5" name="Freihand 364">
                  <a:extLst>
                    <a:ext uri="{FF2B5EF4-FFF2-40B4-BE49-F238E27FC236}">
                      <a16:creationId xmlns:a16="http://schemas.microsoft.com/office/drawing/2014/main" id="{6DA6E0D6-9082-4FD9-BCE4-4E1887796BFF}"/>
                    </a:ext>
                  </a:extLst>
                </p14:cNvPr>
                <p14:cNvContentPartPr/>
                <p14:nvPr/>
              </p14:nvContentPartPr>
              <p14:xfrm>
                <a:off x="7898381" y="1474592"/>
                <a:ext cx="24840" cy="34200"/>
              </p14:xfrm>
            </p:contentPart>
          </mc:Choice>
          <mc:Fallback>
            <p:pic>
              <p:nvPicPr>
                <p:cNvPr id="365" name="Freihand 364">
                  <a:extLst>
                    <a:ext uri="{FF2B5EF4-FFF2-40B4-BE49-F238E27FC236}">
                      <a16:creationId xmlns:a16="http://schemas.microsoft.com/office/drawing/2014/main" id="{6DA6E0D6-9082-4FD9-BCE4-4E1887796BFF}"/>
                    </a:ext>
                  </a:extLst>
                </p:cNvPr>
                <p:cNvPicPr/>
                <p:nvPr/>
              </p:nvPicPr>
              <p:blipFill>
                <a:blip r:embed="rId608"/>
                <a:stretch>
                  <a:fillRect/>
                </a:stretch>
              </p:blipFill>
              <p:spPr>
                <a:xfrm>
                  <a:off x="7894061" y="1470272"/>
                  <a:ext cx="33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9" name="Freihand 368">
                  <a:extLst>
                    <a:ext uri="{FF2B5EF4-FFF2-40B4-BE49-F238E27FC236}">
                      <a16:creationId xmlns:a16="http://schemas.microsoft.com/office/drawing/2014/main" id="{3E8176BC-D3BA-431D-984F-FDCD4AA722FA}"/>
                    </a:ext>
                  </a:extLst>
                </p14:cNvPr>
                <p14:cNvContentPartPr/>
                <p14:nvPr/>
              </p14:nvContentPartPr>
              <p14:xfrm>
                <a:off x="7918901" y="1470992"/>
                <a:ext cx="17640" cy="295200"/>
              </p14:xfrm>
            </p:contentPart>
          </mc:Choice>
          <mc:Fallback>
            <p:pic>
              <p:nvPicPr>
                <p:cNvPr id="369" name="Freihand 368">
                  <a:extLst>
                    <a:ext uri="{FF2B5EF4-FFF2-40B4-BE49-F238E27FC236}">
                      <a16:creationId xmlns:a16="http://schemas.microsoft.com/office/drawing/2014/main" id="{3E8176BC-D3BA-431D-984F-FDCD4AA722FA}"/>
                    </a:ext>
                  </a:extLst>
                </p:cNvPr>
                <p:cNvPicPr/>
                <p:nvPr/>
              </p:nvPicPr>
              <p:blipFill>
                <a:blip r:embed="rId610"/>
                <a:stretch>
                  <a:fillRect/>
                </a:stretch>
              </p:blipFill>
              <p:spPr>
                <a:xfrm>
                  <a:off x="7914581" y="1466672"/>
                  <a:ext cx="262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0" name="Freihand 369">
                  <a:extLst>
                    <a:ext uri="{FF2B5EF4-FFF2-40B4-BE49-F238E27FC236}">
                      <a16:creationId xmlns:a16="http://schemas.microsoft.com/office/drawing/2014/main" id="{D2695160-1B76-4C4E-873C-DD4F927B99D9}"/>
                    </a:ext>
                  </a:extLst>
                </p14:cNvPr>
                <p14:cNvContentPartPr/>
                <p14:nvPr/>
              </p14:nvContentPartPr>
              <p14:xfrm>
                <a:off x="7874981" y="1695272"/>
                <a:ext cx="111240" cy="218520"/>
              </p14:xfrm>
            </p:contentPart>
          </mc:Choice>
          <mc:Fallback>
            <p:pic>
              <p:nvPicPr>
                <p:cNvPr id="370" name="Freihand 369">
                  <a:extLst>
                    <a:ext uri="{FF2B5EF4-FFF2-40B4-BE49-F238E27FC236}">
                      <a16:creationId xmlns:a16="http://schemas.microsoft.com/office/drawing/2014/main" id="{D2695160-1B76-4C4E-873C-DD4F927B99D9}"/>
                    </a:ext>
                  </a:extLst>
                </p:cNvPr>
                <p:cNvPicPr/>
                <p:nvPr/>
              </p:nvPicPr>
              <p:blipFill>
                <a:blip r:embed="rId612"/>
                <a:stretch>
                  <a:fillRect/>
                </a:stretch>
              </p:blipFill>
              <p:spPr>
                <a:xfrm>
                  <a:off x="7870661" y="1690952"/>
                  <a:ext cx="119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1" name="Freihand 370">
                  <a:extLst>
                    <a:ext uri="{FF2B5EF4-FFF2-40B4-BE49-F238E27FC236}">
                      <a16:creationId xmlns:a16="http://schemas.microsoft.com/office/drawing/2014/main" id="{7AE27575-6F7D-4195-B8BB-28E3D3ADFB28}"/>
                    </a:ext>
                  </a:extLst>
                </p14:cNvPr>
                <p14:cNvContentPartPr/>
                <p14:nvPr/>
              </p14:nvContentPartPr>
              <p14:xfrm>
                <a:off x="8273861" y="1167512"/>
                <a:ext cx="25920" cy="219960"/>
              </p14:xfrm>
            </p:contentPart>
          </mc:Choice>
          <mc:Fallback>
            <p:pic>
              <p:nvPicPr>
                <p:cNvPr id="371" name="Freihand 370">
                  <a:extLst>
                    <a:ext uri="{FF2B5EF4-FFF2-40B4-BE49-F238E27FC236}">
                      <a16:creationId xmlns:a16="http://schemas.microsoft.com/office/drawing/2014/main" id="{7AE27575-6F7D-4195-B8BB-28E3D3ADFB28}"/>
                    </a:ext>
                  </a:extLst>
                </p:cNvPr>
                <p:cNvPicPr/>
                <p:nvPr/>
              </p:nvPicPr>
              <p:blipFill>
                <a:blip r:embed="rId614"/>
                <a:stretch>
                  <a:fillRect/>
                </a:stretch>
              </p:blipFill>
              <p:spPr>
                <a:xfrm>
                  <a:off x="8269541" y="1163192"/>
                  <a:ext cx="345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2" name="Freihand 371">
                  <a:extLst>
                    <a:ext uri="{FF2B5EF4-FFF2-40B4-BE49-F238E27FC236}">
                      <a16:creationId xmlns:a16="http://schemas.microsoft.com/office/drawing/2014/main" id="{49D68063-FC29-4998-B4B6-D12D4EA9B6BB}"/>
                    </a:ext>
                  </a:extLst>
                </p14:cNvPr>
                <p14:cNvContentPartPr/>
                <p14:nvPr/>
              </p14:nvContentPartPr>
              <p14:xfrm>
                <a:off x="8241101" y="1306832"/>
                <a:ext cx="119520" cy="201600"/>
              </p14:xfrm>
            </p:contentPart>
          </mc:Choice>
          <mc:Fallback>
            <p:pic>
              <p:nvPicPr>
                <p:cNvPr id="372" name="Freihand 371">
                  <a:extLst>
                    <a:ext uri="{FF2B5EF4-FFF2-40B4-BE49-F238E27FC236}">
                      <a16:creationId xmlns:a16="http://schemas.microsoft.com/office/drawing/2014/main" id="{49D68063-FC29-4998-B4B6-D12D4EA9B6BB}"/>
                    </a:ext>
                  </a:extLst>
                </p:cNvPr>
                <p:cNvPicPr/>
                <p:nvPr/>
              </p:nvPicPr>
              <p:blipFill>
                <a:blip r:embed="rId616"/>
                <a:stretch>
                  <a:fillRect/>
                </a:stretch>
              </p:blipFill>
              <p:spPr>
                <a:xfrm>
                  <a:off x="8236781" y="1302512"/>
                  <a:ext cx="128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5" name="Freihand 374">
                  <a:extLst>
                    <a:ext uri="{FF2B5EF4-FFF2-40B4-BE49-F238E27FC236}">
                      <a16:creationId xmlns:a16="http://schemas.microsoft.com/office/drawing/2014/main" id="{55F86A43-0BA2-4AC4-9020-0E8751B97FE7}"/>
                    </a:ext>
                  </a:extLst>
                </p14:cNvPr>
                <p14:cNvContentPartPr/>
                <p14:nvPr/>
              </p14:nvContentPartPr>
              <p14:xfrm>
                <a:off x="6945461" y="2369912"/>
                <a:ext cx="7560" cy="198360"/>
              </p14:xfrm>
            </p:contentPart>
          </mc:Choice>
          <mc:Fallback>
            <p:pic>
              <p:nvPicPr>
                <p:cNvPr id="375" name="Freihand 374">
                  <a:extLst>
                    <a:ext uri="{FF2B5EF4-FFF2-40B4-BE49-F238E27FC236}">
                      <a16:creationId xmlns:a16="http://schemas.microsoft.com/office/drawing/2014/main" id="{55F86A43-0BA2-4AC4-9020-0E8751B97FE7}"/>
                    </a:ext>
                  </a:extLst>
                </p:cNvPr>
                <p:cNvPicPr/>
                <p:nvPr/>
              </p:nvPicPr>
              <p:blipFill>
                <a:blip r:embed="rId618"/>
                <a:stretch>
                  <a:fillRect/>
                </a:stretch>
              </p:blipFill>
              <p:spPr>
                <a:xfrm>
                  <a:off x="6941141" y="2365592"/>
                  <a:ext cx="16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6" name="Freihand 375">
                  <a:extLst>
                    <a:ext uri="{FF2B5EF4-FFF2-40B4-BE49-F238E27FC236}">
                      <a16:creationId xmlns:a16="http://schemas.microsoft.com/office/drawing/2014/main" id="{7E7BAF74-6D58-4A1F-99C5-A77D0FE63601}"/>
                    </a:ext>
                  </a:extLst>
                </p14:cNvPr>
                <p14:cNvContentPartPr/>
                <p14:nvPr/>
              </p14:nvContentPartPr>
              <p14:xfrm>
                <a:off x="6831701" y="2606432"/>
                <a:ext cx="165600" cy="210600"/>
              </p14:xfrm>
            </p:contentPart>
          </mc:Choice>
          <mc:Fallback>
            <p:pic>
              <p:nvPicPr>
                <p:cNvPr id="376" name="Freihand 375">
                  <a:extLst>
                    <a:ext uri="{FF2B5EF4-FFF2-40B4-BE49-F238E27FC236}">
                      <a16:creationId xmlns:a16="http://schemas.microsoft.com/office/drawing/2014/main" id="{7E7BAF74-6D58-4A1F-99C5-A77D0FE63601}"/>
                    </a:ext>
                  </a:extLst>
                </p:cNvPr>
                <p:cNvPicPr/>
                <p:nvPr/>
              </p:nvPicPr>
              <p:blipFill>
                <a:blip r:embed="rId620"/>
                <a:stretch>
                  <a:fillRect/>
                </a:stretch>
              </p:blipFill>
              <p:spPr>
                <a:xfrm>
                  <a:off x="6827381" y="2602112"/>
                  <a:ext cx="174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8" name="Freihand 377">
                  <a:extLst>
                    <a:ext uri="{FF2B5EF4-FFF2-40B4-BE49-F238E27FC236}">
                      <a16:creationId xmlns:a16="http://schemas.microsoft.com/office/drawing/2014/main" id="{19C26341-A3C1-4060-8389-BEEDBFDD72A0}"/>
                    </a:ext>
                  </a:extLst>
                </p14:cNvPr>
                <p14:cNvContentPartPr/>
                <p14:nvPr/>
              </p14:nvContentPartPr>
              <p14:xfrm>
                <a:off x="6549821" y="1260752"/>
                <a:ext cx="2260080" cy="1980360"/>
              </p14:xfrm>
            </p:contentPart>
          </mc:Choice>
          <mc:Fallback>
            <p:pic>
              <p:nvPicPr>
                <p:cNvPr id="378" name="Freihand 377">
                  <a:extLst>
                    <a:ext uri="{FF2B5EF4-FFF2-40B4-BE49-F238E27FC236}">
                      <a16:creationId xmlns:a16="http://schemas.microsoft.com/office/drawing/2014/main" id="{19C26341-A3C1-4060-8389-BEEDBFDD72A0}"/>
                    </a:ext>
                  </a:extLst>
                </p:cNvPr>
                <p:cNvPicPr/>
                <p:nvPr/>
              </p:nvPicPr>
              <p:blipFill>
                <a:blip r:embed="rId622"/>
                <a:stretch>
                  <a:fillRect/>
                </a:stretch>
              </p:blipFill>
              <p:spPr>
                <a:xfrm>
                  <a:off x="6545501" y="1256432"/>
                  <a:ext cx="2268720" cy="19890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0" name="Freihand 379">
                  <a:extLst>
                    <a:ext uri="{FF2B5EF4-FFF2-40B4-BE49-F238E27FC236}">
                      <a16:creationId xmlns:a16="http://schemas.microsoft.com/office/drawing/2014/main" id="{62EF7E22-9D80-49D8-8860-4FAF13AB24E6}"/>
                    </a:ext>
                  </a:extLst>
                </p14:cNvPr>
                <p14:cNvContentPartPr/>
                <p14:nvPr/>
              </p14:nvContentPartPr>
              <p14:xfrm>
                <a:off x="8864981" y="1208912"/>
                <a:ext cx="154800" cy="210600"/>
              </p14:xfrm>
            </p:contentPart>
          </mc:Choice>
          <mc:Fallback>
            <p:pic>
              <p:nvPicPr>
                <p:cNvPr id="380" name="Freihand 379">
                  <a:extLst>
                    <a:ext uri="{FF2B5EF4-FFF2-40B4-BE49-F238E27FC236}">
                      <a16:creationId xmlns:a16="http://schemas.microsoft.com/office/drawing/2014/main" id="{62EF7E22-9D80-49D8-8860-4FAF13AB24E6}"/>
                    </a:ext>
                  </a:extLst>
                </p:cNvPr>
                <p:cNvPicPr/>
                <p:nvPr/>
              </p:nvPicPr>
              <p:blipFill>
                <a:blip r:embed="rId624"/>
                <a:stretch>
                  <a:fillRect/>
                </a:stretch>
              </p:blipFill>
              <p:spPr>
                <a:xfrm>
                  <a:off x="8860661" y="1204592"/>
                  <a:ext cx="163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1" name="Freihand 380">
                  <a:extLst>
                    <a:ext uri="{FF2B5EF4-FFF2-40B4-BE49-F238E27FC236}">
                      <a16:creationId xmlns:a16="http://schemas.microsoft.com/office/drawing/2014/main" id="{A19C1875-7F79-47BE-BDF6-AAB92837D1BD}"/>
                    </a:ext>
                  </a:extLst>
                </p14:cNvPr>
                <p14:cNvContentPartPr/>
                <p14:nvPr/>
              </p14:nvContentPartPr>
              <p14:xfrm>
                <a:off x="9040301" y="1187312"/>
                <a:ext cx="128520" cy="134640"/>
              </p14:xfrm>
            </p:contentPart>
          </mc:Choice>
          <mc:Fallback>
            <p:pic>
              <p:nvPicPr>
                <p:cNvPr id="381" name="Freihand 380">
                  <a:extLst>
                    <a:ext uri="{FF2B5EF4-FFF2-40B4-BE49-F238E27FC236}">
                      <a16:creationId xmlns:a16="http://schemas.microsoft.com/office/drawing/2014/main" id="{A19C1875-7F79-47BE-BDF6-AAB92837D1BD}"/>
                    </a:ext>
                  </a:extLst>
                </p:cNvPr>
                <p:cNvPicPr/>
                <p:nvPr/>
              </p:nvPicPr>
              <p:blipFill>
                <a:blip r:embed="rId626"/>
                <a:stretch>
                  <a:fillRect/>
                </a:stretch>
              </p:blipFill>
              <p:spPr>
                <a:xfrm>
                  <a:off x="9035981" y="1182992"/>
                  <a:ext cx="137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2" name="Freihand 381">
                  <a:extLst>
                    <a:ext uri="{FF2B5EF4-FFF2-40B4-BE49-F238E27FC236}">
                      <a16:creationId xmlns:a16="http://schemas.microsoft.com/office/drawing/2014/main" id="{C7FD9139-A2D1-483B-AB09-F7BEA8B029AA}"/>
                    </a:ext>
                  </a:extLst>
                </p14:cNvPr>
                <p14:cNvContentPartPr/>
                <p14:nvPr/>
              </p14:nvContentPartPr>
              <p14:xfrm>
                <a:off x="9258461" y="1050512"/>
                <a:ext cx="74520" cy="294480"/>
              </p14:xfrm>
            </p:contentPart>
          </mc:Choice>
          <mc:Fallback>
            <p:pic>
              <p:nvPicPr>
                <p:cNvPr id="382" name="Freihand 381">
                  <a:extLst>
                    <a:ext uri="{FF2B5EF4-FFF2-40B4-BE49-F238E27FC236}">
                      <a16:creationId xmlns:a16="http://schemas.microsoft.com/office/drawing/2014/main" id="{C7FD9139-A2D1-483B-AB09-F7BEA8B029AA}"/>
                    </a:ext>
                  </a:extLst>
                </p:cNvPr>
                <p:cNvPicPr/>
                <p:nvPr/>
              </p:nvPicPr>
              <p:blipFill>
                <a:blip r:embed="rId628"/>
                <a:stretch>
                  <a:fillRect/>
                </a:stretch>
              </p:blipFill>
              <p:spPr>
                <a:xfrm>
                  <a:off x="9254141" y="1046192"/>
                  <a:ext cx="831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3" name="Freihand 382">
                  <a:extLst>
                    <a:ext uri="{FF2B5EF4-FFF2-40B4-BE49-F238E27FC236}">
                      <a16:creationId xmlns:a16="http://schemas.microsoft.com/office/drawing/2014/main" id="{84BADFFD-9704-4D76-8C25-6CA2F66847FD}"/>
                    </a:ext>
                  </a:extLst>
                </p14:cNvPr>
                <p14:cNvContentPartPr/>
                <p14:nvPr/>
              </p14:nvContentPartPr>
              <p14:xfrm>
                <a:off x="9372941" y="1088312"/>
                <a:ext cx="67680" cy="155880"/>
              </p14:xfrm>
            </p:contentPart>
          </mc:Choice>
          <mc:Fallback>
            <p:pic>
              <p:nvPicPr>
                <p:cNvPr id="383" name="Freihand 382">
                  <a:extLst>
                    <a:ext uri="{FF2B5EF4-FFF2-40B4-BE49-F238E27FC236}">
                      <a16:creationId xmlns:a16="http://schemas.microsoft.com/office/drawing/2014/main" id="{84BADFFD-9704-4D76-8C25-6CA2F66847FD}"/>
                    </a:ext>
                  </a:extLst>
                </p:cNvPr>
                <p:cNvPicPr/>
                <p:nvPr/>
              </p:nvPicPr>
              <p:blipFill>
                <a:blip r:embed="rId630"/>
                <a:stretch>
                  <a:fillRect/>
                </a:stretch>
              </p:blipFill>
              <p:spPr>
                <a:xfrm>
                  <a:off x="9368621" y="1083992"/>
                  <a:ext cx="76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4" name="Freihand 383">
                  <a:extLst>
                    <a:ext uri="{FF2B5EF4-FFF2-40B4-BE49-F238E27FC236}">
                      <a16:creationId xmlns:a16="http://schemas.microsoft.com/office/drawing/2014/main" id="{C8F5E03B-2DAB-4CCE-B836-FFB0F10E00AE}"/>
                    </a:ext>
                  </a:extLst>
                </p14:cNvPr>
                <p14:cNvContentPartPr/>
                <p14:nvPr/>
              </p14:nvContentPartPr>
              <p14:xfrm>
                <a:off x="9469061" y="1109552"/>
                <a:ext cx="75240" cy="120240"/>
              </p14:xfrm>
            </p:contentPart>
          </mc:Choice>
          <mc:Fallback>
            <p:pic>
              <p:nvPicPr>
                <p:cNvPr id="384" name="Freihand 383">
                  <a:extLst>
                    <a:ext uri="{FF2B5EF4-FFF2-40B4-BE49-F238E27FC236}">
                      <a16:creationId xmlns:a16="http://schemas.microsoft.com/office/drawing/2014/main" id="{C8F5E03B-2DAB-4CCE-B836-FFB0F10E00AE}"/>
                    </a:ext>
                  </a:extLst>
                </p:cNvPr>
                <p:cNvPicPr/>
                <p:nvPr/>
              </p:nvPicPr>
              <p:blipFill>
                <a:blip r:embed="rId632"/>
                <a:stretch>
                  <a:fillRect/>
                </a:stretch>
              </p:blipFill>
              <p:spPr>
                <a:xfrm>
                  <a:off x="9464741" y="1105232"/>
                  <a:ext cx="83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5" name="Freihand 384">
                  <a:extLst>
                    <a:ext uri="{FF2B5EF4-FFF2-40B4-BE49-F238E27FC236}">
                      <a16:creationId xmlns:a16="http://schemas.microsoft.com/office/drawing/2014/main" id="{135E83B6-4D18-47EF-A572-A06AC0F47B8A}"/>
                    </a:ext>
                  </a:extLst>
                </p14:cNvPr>
                <p14:cNvContentPartPr/>
                <p14:nvPr/>
              </p14:nvContentPartPr>
              <p14:xfrm>
                <a:off x="9612701" y="1045472"/>
                <a:ext cx="360" cy="360"/>
              </p14:xfrm>
            </p:contentPart>
          </mc:Choice>
          <mc:Fallback>
            <p:pic>
              <p:nvPicPr>
                <p:cNvPr id="385" name="Freihand 384">
                  <a:extLst>
                    <a:ext uri="{FF2B5EF4-FFF2-40B4-BE49-F238E27FC236}">
                      <a16:creationId xmlns:a16="http://schemas.microsoft.com/office/drawing/2014/main" id="{135E83B6-4D18-47EF-A572-A06AC0F47B8A}"/>
                    </a:ext>
                  </a:extLst>
                </p:cNvPr>
                <p:cNvPicPr/>
                <p:nvPr/>
              </p:nvPicPr>
              <p:blipFill>
                <a:blip r:embed="rId252"/>
                <a:stretch>
                  <a:fillRect/>
                </a:stretch>
              </p:blipFill>
              <p:spPr>
                <a:xfrm>
                  <a:off x="9608381" y="1041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6" name="Freihand 385">
                  <a:extLst>
                    <a:ext uri="{FF2B5EF4-FFF2-40B4-BE49-F238E27FC236}">
                      <a16:creationId xmlns:a16="http://schemas.microsoft.com/office/drawing/2014/main" id="{467F7354-6B40-4803-9A83-D015E859B1D4}"/>
                    </a:ext>
                  </a:extLst>
                </p14:cNvPr>
                <p14:cNvContentPartPr/>
                <p14:nvPr/>
              </p14:nvContentPartPr>
              <p14:xfrm>
                <a:off x="9543221" y="1037912"/>
                <a:ext cx="70560" cy="156240"/>
              </p14:xfrm>
            </p:contentPart>
          </mc:Choice>
          <mc:Fallback>
            <p:pic>
              <p:nvPicPr>
                <p:cNvPr id="386" name="Freihand 385">
                  <a:extLst>
                    <a:ext uri="{FF2B5EF4-FFF2-40B4-BE49-F238E27FC236}">
                      <a16:creationId xmlns:a16="http://schemas.microsoft.com/office/drawing/2014/main" id="{467F7354-6B40-4803-9A83-D015E859B1D4}"/>
                    </a:ext>
                  </a:extLst>
                </p:cNvPr>
                <p:cNvPicPr/>
                <p:nvPr/>
              </p:nvPicPr>
              <p:blipFill>
                <a:blip r:embed="rId635"/>
                <a:stretch>
                  <a:fillRect/>
                </a:stretch>
              </p:blipFill>
              <p:spPr>
                <a:xfrm>
                  <a:off x="9538901" y="1033592"/>
                  <a:ext cx="79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7" name="Freihand 386">
                  <a:extLst>
                    <a:ext uri="{FF2B5EF4-FFF2-40B4-BE49-F238E27FC236}">
                      <a16:creationId xmlns:a16="http://schemas.microsoft.com/office/drawing/2014/main" id="{B3F55528-2CD8-4600-977A-579EB5DF9E55}"/>
                    </a:ext>
                  </a:extLst>
                </p14:cNvPr>
                <p14:cNvContentPartPr/>
                <p14:nvPr/>
              </p14:nvContentPartPr>
              <p14:xfrm>
                <a:off x="9589661" y="1042952"/>
                <a:ext cx="7560" cy="143640"/>
              </p14:xfrm>
            </p:contentPart>
          </mc:Choice>
          <mc:Fallback>
            <p:pic>
              <p:nvPicPr>
                <p:cNvPr id="387" name="Freihand 386">
                  <a:extLst>
                    <a:ext uri="{FF2B5EF4-FFF2-40B4-BE49-F238E27FC236}">
                      <a16:creationId xmlns:a16="http://schemas.microsoft.com/office/drawing/2014/main" id="{B3F55528-2CD8-4600-977A-579EB5DF9E55}"/>
                    </a:ext>
                  </a:extLst>
                </p:cNvPr>
                <p:cNvPicPr/>
                <p:nvPr/>
              </p:nvPicPr>
              <p:blipFill>
                <a:blip r:embed="rId637"/>
                <a:stretch>
                  <a:fillRect/>
                </a:stretch>
              </p:blipFill>
              <p:spPr>
                <a:xfrm>
                  <a:off x="9585341" y="1038632"/>
                  <a:ext cx="16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8" name="Freihand 387">
                  <a:extLst>
                    <a:ext uri="{FF2B5EF4-FFF2-40B4-BE49-F238E27FC236}">
                      <a16:creationId xmlns:a16="http://schemas.microsoft.com/office/drawing/2014/main" id="{5693200A-BB5A-48DE-A56A-B50C6EA32BC5}"/>
                    </a:ext>
                  </a:extLst>
                </p14:cNvPr>
                <p14:cNvContentPartPr/>
                <p14:nvPr/>
              </p14:nvContentPartPr>
              <p14:xfrm>
                <a:off x="9552221" y="1141232"/>
                <a:ext cx="73800" cy="50040"/>
              </p14:xfrm>
            </p:contentPart>
          </mc:Choice>
          <mc:Fallback>
            <p:pic>
              <p:nvPicPr>
                <p:cNvPr id="388" name="Freihand 387">
                  <a:extLst>
                    <a:ext uri="{FF2B5EF4-FFF2-40B4-BE49-F238E27FC236}">
                      <a16:creationId xmlns:a16="http://schemas.microsoft.com/office/drawing/2014/main" id="{5693200A-BB5A-48DE-A56A-B50C6EA32BC5}"/>
                    </a:ext>
                  </a:extLst>
                </p:cNvPr>
                <p:cNvPicPr/>
                <p:nvPr/>
              </p:nvPicPr>
              <p:blipFill>
                <a:blip r:embed="rId639"/>
                <a:stretch>
                  <a:fillRect/>
                </a:stretch>
              </p:blipFill>
              <p:spPr>
                <a:xfrm>
                  <a:off x="9547901" y="1136912"/>
                  <a:ext cx="82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9" name="Freihand 388">
                  <a:extLst>
                    <a:ext uri="{FF2B5EF4-FFF2-40B4-BE49-F238E27FC236}">
                      <a16:creationId xmlns:a16="http://schemas.microsoft.com/office/drawing/2014/main" id="{495AFE05-197A-4B93-BC44-9C572B11ABE5}"/>
                    </a:ext>
                  </a:extLst>
                </p14:cNvPr>
                <p14:cNvContentPartPr/>
                <p14:nvPr/>
              </p14:nvContentPartPr>
              <p14:xfrm>
                <a:off x="9624221" y="1054112"/>
                <a:ext cx="75240" cy="123480"/>
              </p14:xfrm>
            </p:contentPart>
          </mc:Choice>
          <mc:Fallback>
            <p:pic>
              <p:nvPicPr>
                <p:cNvPr id="389" name="Freihand 388">
                  <a:extLst>
                    <a:ext uri="{FF2B5EF4-FFF2-40B4-BE49-F238E27FC236}">
                      <a16:creationId xmlns:a16="http://schemas.microsoft.com/office/drawing/2014/main" id="{495AFE05-197A-4B93-BC44-9C572B11ABE5}"/>
                    </a:ext>
                  </a:extLst>
                </p:cNvPr>
                <p:cNvPicPr/>
                <p:nvPr/>
              </p:nvPicPr>
              <p:blipFill>
                <a:blip r:embed="rId641"/>
                <a:stretch>
                  <a:fillRect/>
                </a:stretch>
              </p:blipFill>
              <p:spPr>
                <a:xfrm>
                  <a:off x="9619901" y="1049792"/>
                  <a:ext cx="83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0" name="Freihand 389">
                  <a:extLst>
                    <a:ext uri="{FF2B5EF4-FFF2-40B4-BE49-F238E27FC236}">
                      <a16:creationId xmlns:a16="http://schemas.microsoft.com/office/drawing/2014/main" id="{539305E5-4F9E-420A-B53A-69B4368336D5}"/>
                    </a:ext>
                  </a:extLst>
                </p14:cNvPr>
                <p14:cNvContentPartPr/>
                <p14:nvPr/>
              </p14:nvContentPartPr>
              <p14:xfrm>
                <a:off x="9639701" y="961592"/>
                <a:ext cx="89640" cy="364680"/>
              </p14:xfrm>
            </p:contentPart>
          </mc:Choice>
          <mc:Fallback>
            <p:pic>
              <p:nvPicPr>
                <p:cNvPr id="390" name="Freihand 389">
                  <a:extLst>
                    <a:ext uri="{FF2B5EF4-FFF2-40B4-BE49-F238E27FC236}">
                      <a16:creationId xmlns:a16="http://schemas.microsoft.com/office/drawing/2014/main" id="{539305E5-4F9E-420A-B53A-69B4368336D5}"/>
                    </a:ext>
                  </a:extLst>
                </p:cNvPr>
                <p:cNvPicPr/>
                <p:nvPr/>
              </p:nvPicPr>
              <p:blipFill>
                <a:blip r:embed="rId643"/>
                <a:stretch>
                  <a:fillRect/>
                </a:stretch>
              </p:blipFill>
              <p:spPr>
                <a:xfrm>
                  <a:off x="9635381" y="957272"/>
                  <a:ext cx="982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2" name="Freihand 391">
                  <a:extLst>
                    <a:ext uri="{FF2B5EF4-FFF2-40B4-BE49-F238E27FC236}">
                      <a16:creationId xmlns:a16="http://schemas.microsoft.com/office/drawing/2014/main" id="{35F90C40-477B-40C7-BE0A-24086CCC5546}"/>
                    </a:ext>
                  </a:extLst>
                </p14:cNvPr>
                <p14:cNvContentPartPr/>
                <p14:nvPr/>
              </p14:nvContentPartPr>
              <p14:xfrm>
                <a:off x="8263421" y="3716672"/>
                <a:ext cx="173160" cy="26640"/>
              </p14:xfrm>
            </p:contentPart>
          </mc:Choice>
          <mc:Fallback>
            <p:pic>
              <p:nvPicPr>
                <p:cNvPr id="392" name="Freihand 391">
                  <a:extLst>
                    <a:ext uri="{FF2B5EF4-FFF2-40B4-BE49-F238E27FC236}">
                      <a16:creationId xmlns:a16="http://schemas.microsoft.com/office/drawing/2014/main" id="{35F90C40-477B-40C7-BE0A-24086CCC5546}"/>
                    </a:ext>
                  </a:extLst>
                </p:cNvPr>
                <p:cNvPicPr/>
                <p:nvPr/>
              </p:nvPicPr>
              <p:blipFill>
                <a:blip r:embed="rId645"/>
                <a:stretch>
                  <a:fillRect/>
                </a:stretch>
              </p:blipFill>
              <p:spPr>
                <a:xfrm>
                  <a:off x="8259101" y="3712352"/>
                  <a:ext cx="181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3" name="Freihand 392">
                  <a:extLst>
                    <a:ext uri="{FF2B5EF4-FFF2-40B4-BE49-F238E27FC236}">
                      <a16:creationId xmlns:a16="http://schemas.microsoft.com/office/drawing/2014/main" id="{DB7B4140-AA13-4F45-B123-43ADF3FCDEA6}"/>
                    </a:ext>
                  </a:extLst>
                </p14:cNvPr>
                <p14:cNvContentPartPr/>
                <p14:nvPr/>
              </p14:nvContentPartPr>
              <p14:xfrm>
                <a:off x="8417861" y="3662312"/>
                <a:ext cx="79200" cy="133920"/>
              </p14:xfrm>
            </p:contentPart>
          </mc:Choice>
          <mc:Fallback>
            <p:pic>
              <p:nvPicPr>
                <p:cNvPr id="393" name="Freihand 392">
                  <a:extLst>
                    <a:ext uri="{FF2B5EF4-FFF2-40B4-BE49-F238E27FC236}">
                      <a16:creationId xmlns:a16="http://schemas.microsoft.com/office/drawing/2014/main" id="{DB7B4140-AA13-4F45-B123-43ADF3FCDEA6}"/>
                    </a:ext>
                  </a:extLst>
                </p:cNvPr>
                <p:cNvPicPr/>
                <p:nvPr/>
              </p:nvPicPr>
              <p:blipFill>
                <a:blip r:embed="rId647"/>
                <a:stretch>
                  <a:fillRect/>
                </a:stretch>
              </p:blipFill>
              <p:spPr>
                <a:xfrm>
                  <a:off x="8413541" y="3657992"/>
                  <a:ext cx="87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4" name="Freihand 393">
                  <a:extLst>
                    <a:ext uri="{FF2B5EF4-FFF2-40B4-BE49-F238E27FC236}">
                      <a16:creationId xmlns:a16="http://schemas.microsoft.com/office/drawing/2014/main" id="{B694881F-8361-4CD1-B905-677D4FBA11FB}"/>
                    </a:ext>
                  </a:extLst>
                </p14:cNvPr>
                <p14:cNvContentPartPr/>
                <p14:nvPr/>
              </p14:nvContentPartPr>
              <p14:xfrm>
                <a:off x="8578421" y="3661232"/>
                <a:ext cx="90720" cy="227160"/>
              </p14:xfrm>
            </p:contentPart>
          </mc:Choice>
          <mc:Fallback>
            <p:pic>
              <p:nvPicPr>
                <p:cNvPr id="394" name="Freihand 393">
                  <a:extLst>
                    <a:ext uri="{FF2B5EF4-FFF2-40B4-BE49-F238E27FC236}">
                      <a16:creationId xmlns:a16="http://schemas.microsoft.com/office/drawing/2014/main" id="{B694881F-8361-4CD1-B905-677D4FBA11FB}"/>
                    </a:ext>
                  </a:extLst>
                </p:cNvPr>
                <p:cNvPicPr/>
                <p:nvPr/>
              </p:nvPicPr>
              <p:blipFill>
                <a:blip r:embed="rId649"/>
                <a:stretch>
                  <a:fillRect/>
                </a:stretch>
              </p:blipFill>
              <p:spPr>
                <a:xfrm>
                  <a:off x="8574101" y="3656912"/>
                  <a:ext cx="99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5" name="Freihand 394">
                  <a:extLst>
                    <a:ext uri="{FF2B5EF4-FFF2-40B4-BE49-F238E27FC236}">
                      <a16:creationId xmlns:a16="http://schemas.microsoft.com/office/drawing/2014/main" id="{F1945140-0EA2-4A07-BD70-B8AC3AE2838F}"/>
                    </a:ext>
                  </a:extLst>
                </p14:cNvPr>
                <p14:cNvContentPartPr/>
                <p14:nvPr/>
              </p14:nvContentPartPr>
              <p14:xfrm>
                <a:off x="8673101" y="3634592"/>
                <a:ext cx="25920" cy="17280"/>
              </p14:xfrm>
            </p:contentPart>
          </mc:Choice>
          <mc:Fallback>
            <p:pic>
              <p:nvPicPr>
                <p:cNvPr id="395" name="Freihand 394">
                  <a:extLst>
                    <a:ext uri="{FF2B5EF4-FFF2-40B4-BE49-F238E27FC236}">
                      <a16:creationId xmlns:a16="http://schemas.microsoft.com/office/drawing/2014/main" id="{F1945140-0EA2-4A07-BD70-B8AC3AE2838F}"/>
                    </a:ext>
                  </a:extLst>
                </p:cNvPr>
                <p:cNvPicPr/>
                <p:nvPr/>
              </p:nvPicPr>
              <p:blipFill>
                <a:blip r:embed="rId651"/>
                <a:stretch>
                  <a:fillRect/>
                </a:stretch>
              </p:blipFill>
              <p:spPr>
                <a:xfrm>
                  <a:off x="8668781" y="3630272"/>
                  <a:ext cx="3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7" name="Freihand 396">
                  <a:extLst>
                    <a:ext uri="{FF2B5EF4-FFF2-40B4-BE49-F238E27FC236}">
                      <a16:creationId xmlns:a16="http://schemas.microsoft.com/office/drawing/2014/main" id="{DD2C3271-A3A6-41A4-845A-21EC5E295D45}"/>
                    </a:ext>
                  </a:extLst>
                </p14:cNvPr>
                <p14:cNvContentPartPr/>
                <p14:nvPr/>
              </p14:nvContentPartPr>
              <p14:xfrm>
                <a:off x="8728541" y="3673832"/>
                <a:ext cx="77760" cy="84240"/>
              </p14:xfrm>
            </p:contentPart>
          </mc:Choice>
          <mc:Fallback>
            <p:pic>
              <p:nvPicPr>
                <p:cNvPr id="397" name="Freihand 396">
                  <a:extLst>
                    <a:ext uri="{FF2B5EF4-FFF2-40B4-BE49-F238E27FC236}">
                      <a16:creationId xmlns:a16="http://schemas.microsoft.com/office/drawing/2014/main" id="{DD2C3271-A3A6-41A4-845A-21EC5E295D45}"/>
                    </a:ext>
                  </a:extLst>
                </p:cNvPr>
                <p:cNvPicPr/>
                <p:nvPr/>
              </p:nvPicPr>
              <p:blipFill>
                <a:blip r:embed="rId653"/>
                <a:stretch>
                  <a:fillRect/>
                </a:stretch>
              </p:blipFill>
              <p:spPr>
                <a:xfrm>
                  <a:off x="8724221" y="3669512"/>
                  <a:ext cx="86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8" name="Freihand 397">
                  <a:extLst>
                    <a:ext uri="{FF2B5EF4-FFF2-40B4-BE49-F238E27FC236}">
                      <a16:creationId xmlns:a16="http://schemas.microsoft.com/office/drawing/2014/main" id="{6E6F7A13-5E1E-4953-93D0-2EBD3DEF5E76}"/>
                    </a:ext>
                  </a:extLst>
                </p14:cNvPr>
                <p14:cNvContentPartPr/>
                <p14:nvPr/>
              </p14:nvContentPartPr>
              <p14:xfrm>
                <a:off x="8838701" y="3619112"/>
                <a:ext cx="172440" cy="122040"/>
              </p14:xfrm>
            </p:contentPart>
          </mc:Choice>
          <mc:Fallback>
            <p:pic>
              <p:nvPicPr>
                <p:cNvPr id="398" name="Freihand 397">
                  <a:extLst>
                    <a:ext uri="{FF2B5EF4-FFF2-40B4-BE49-F238E27FC236}">
                      <a16:creationId xmlns:a16="http://schemas.microsoft.com/office/drawing/2014/main" id="{6E6F7A13-5E1E-4953-93D0-2EBD3DEF5E76}"/>
                    </a:ext>
                  </a:extLst>
                </p:cNvPr>
                <p:cNvPicPr/>
                <p:nvPr/>
              </p:nvPicPr>
              <p:blipFill>
                <a:blip r:embed="rId655"/>
                <a:stretch>
                  <a:fillRect/>
                </a:stretch>
              </p:blipFill>
              <p:spPr>
                <a:xfrm>
                  <a:off x="8834381" y="3614792"/>
                  <a:ext cx="181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9" name="Freihand 398">
                  <a:extLst>
                    <a:ext uri="{FF2B5EF4-FFF2-40B4-BE49-F238E27FC236}">
                      <a16:creationId xmlns:a16="http://schemas.microsoft.com/office/drawing/2014/main" id="{2BE5B066-B614-42A8-BE8B-567C29C3A613}"/>
                    </a:ext>
                  </a:extLst>
                </p14:cNvPr>
                <p14:cNvContentPartPr/>
                <p14:nvPr/>
              </p14:nvContentPartPr>
              <p14:xfrm>
                <a:off x="8838341" y="3629912"/>
                <a:ext cx="65880" cy="12600"/>
              </p14:xfrm>
            </p:contentPart>
          </mc:Choice>
          <mc:Fallback>
            <p:pic>
              <p:nvPicPr>
                <p:cNvPr id="399" name="Freihand 398">
                  <a:extLst>
                    <a:ext uri="{FF2B5EF4-FFF2-40B4-BE49-F238E27FC236}">
                      <a16:creationId xmlns:a16="http://schemas.microsoft.com/office/drawing/2014/main" id="{2BE5B066-B614-42A8-BE8B-567C29C3A613}"/>
                    </a:ext>
                  </a:extLst>
                </p:cNvPr>
                <p:cNvPicPr/>
                <p:nvPr/>
              </p:nvPicPr>
              <p:blipFill>
                <a:blip r:embed="rId657"/>
                <a:stretch>
                  <a:fillRect/>
                </a:stretch>
              </p:blipFill>
              <p:spPr>
                <a:xfrm>
                  <a:off x="8834021" y="3625592"/>
                  <a:ext cx="74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0" name="Freihand 399">
                  <a:extLst>
                    <a:ext uri="{FF2B5EF4-FFF2-40B4-BE49-F238E27FC236}">
                      <a16:creationId xmlns:a16="http://schemas.microsoft.com/office/drawing/2014/main" id="{456DAA83-77E3-4B18-8AE8-3AE9B820FB7A}"/>
                    </a:ext>
                  </a:extLst>
                </p14:cNvPr>
                <p14:cNvContentPartPr/>
                <p14:nvPr/>
              </p14:nvContentPartPr>
              <p14:xfrm>
                <a:off x="9143621" y="3639992"/>
                <a:ext cx="131400" cy="89640"/>
              </p14:xfrm>
            </p:contentPart>
          </mc:Choice>
          <mc:Fallback>
            <p:pic>
              <p:nvPicPr>
                <p:cNvPr id="400" name="Freihand 399">
                  <a:extLst>
                    <a:ext uri="{FF2B5EF4-FFF2-40B4-BE49-F238E27FC236}">
                      <a16:creationId xmlns:a16="http://schemas.microsoft.com/office/drawing/2014/main" id="{456DAA83-77E3-4B18-8AE8-3AE9B820FB7A}"/>
                    </a:ext>
                  </a:extLst>
                </p:cNvPr>
                <p:cNvPicPr/>
                <p:nvPr/>
              </p:nvPicPr>
              <p:blipFill>
                <a:blip r:embed="rId659"/>
                <a:stretch>
                  <a:fillRect/>
                </a:stretch>
              </p:blipFill>
              <p:spPr>
                <a:xfrm>
                  <a:off x="9139301" y="3635672"/>
                  <a:ext cx="140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1" name="Freihand 400">
                  <a:extLst>
                    <a:ext uri="{FF2B5EF4-FFF2-40B4-BE49-F238E27FC236}">
                      <a16:creationId xmlns:a16="http://schemas.microsoft.com/office/drawing/2014/main" id="{6312F297-5DD3-47F2-ACFD-E30DADE318B3}"/>
                    </a:ext>
                  </a:extLst>
                </p14:cNvPr>
                <p14:cNvContentPartPr/>
                <p14:nvPr/>
              </p14:nvContentPartPr>
              <p14:xfrm>
                <a:off x="9259541" y="3645392"/>
                <a:ext cx="203040" cy="69480"/>
              </p14:xfrm>
            </p:contentPart>
          </mc:Choice>
          <mc:Fallback>
            <p:pic>
              <p:nvPicPr>
                <p:cNvPr id="401" name="Freihand 400">
                  <a:extLst>
                    <a:ext uri="{FF2B5EF4-FFF2-40B4-BE49-F238E27FC236}">
                      <a16:creationId xmlns:a16="http://schemas.microsoft.com/office/drawing/2014/main" id="{6312F297-5DD3-47F2-ACFD-E30DADE318B3}"/>
                    </a:ext>
                  </a:extLst>
                </p:cNvPr>
                <p:cNvPicPr/>
                <p:nvPr/>
              </p:nvPicPr>
              <p:blipFill>
                <a:blip r:embed="rId661"/>
                <a:stretch>
                  <a:fillRect/>
                </a:stretch>
              </p:blipFill>
              <p:spPr>
                <a:xfrm>
                  <a:off x="9255221" y="3641072"/>
                  <a:ext cx="211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2" name="Freihand 401">
                  <a:extLst>
                    <a:ext uri="{FF2B5EF4-FFF2-40B4-BE49-F238E27FC236}">
                      <a16:creationId xmlns:a16="http://schemas.microsoft.com/office/drawing/2014/main" id="{464767B4-3745-43E4-A282-4D69FC661409}"/>
                    </a:ext>
                  </a:extLst>
                </p14:cNvPr>
                <p14:cNvContentPartPr/>
                <p14:nvPr/>
              </p14:nvContentPartPr>
              <p14:xfrm>
                <a:off x="9449261" y="3585272"/>
                <a:ext cx="12600" cy="46440"/>
              </p14:xfrm>
            </p:contentPart>
          </mc:Choice>
          <mc:Fallback>
            <p:pic>
              <p:nvPicPr>
                <p:cNvPr id="402" name="Freihand 401">
                  <a:extLst>
                    <a:ext uri="{FF2B5EF4-FFF2-40B4-BE49-F238E27FC236}">
                      <a16:creationId xmlns:a16="http://schemas.microsoft.com/office/drawing/2014/main" id="{464767B4-3745-43E4-A282-4D69FC661409}"/>
                    </a:ext>
                  </a:extLst>
                </p:cNvPr>
                <p:cNvPicPr/>
                <p:nvPr/>
              </p:nvPicPr>
              <p:blipFill>
                <a:blip r:embed="rId663"/>
                <a:stretch>
                  <a:fillRect/>
                </a:stretch>
              </p:blipFill>
              <p:spPr>
                <a:xfrm>
                  <a:off x="9444941" y="3580952"/>
                  <a:ext cx="21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3" name="Freihand 402">
                  <a:extLst>
                    <a:ext uri="{FF2B5EF4-FFF2-40B4-BE49-F238E27FC236}">
                      <a16:creationId xmlns:a16="http://schemas.microsoft.com/office/drawing/2014/main" id="{75EC0B86-054E-496A-A477-96CA1ABB0490}"/>
                    </a:ext>
                  </a:extLst>
                </p14:cNvPr>
                <p14:cNvContentPartPr/>
                <p14:nvPr/>
              </p14:nvContentPartPr>
              <p14:xfrm>
                <a:off x="9503621" y="3614792"/>
                <a:ext cx="24480" cy="84240"/>
              </p14:xfrm>
            </p:contentPart>
          </mc:Choice>
          <mc:Fallback>
            <p:pic>
              <p:nvPicPr>
                <p:cNvPr id="403" name="Freihand 402">
                  <a:extLst>
                    <a:ext uri="{FF2B5EF4-FFF2-40B4-BE49-F238E27FC236}">
                      <a16:creationId xmlns:a16="http://schemas.microsoft.com/office/drawing/2014/main" id="{75EC0B86-054E-496A-A477-96CA1ABB0490}"/>
                    </a:ext>
                  </a:extLst>
                </p:cNvPr>
                <p:cNvPicPr/>
                <p:nvPr/>
              </p:nvPicPr>
              <p:blipFill>
                <a:blip r:embed="rId665"/>
                <a:stretch>
                  <a:fillRect/>
                </a:stretch>
              </p:blipFill>
              <p:spPr>
                <a:xfrm>
                  <a:off x="9499301" y="3610472"/>
                  <a:ext cx="33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4" name="Freihand 403">
                  <a:extLst>
                    <a:ext uri="{FF2B5EF4-FFF2-40B4-BE49-F238E27FC236}">
                      <a16:creationId xmlns:a16="http://schemas.microsoft.com/office/drawing/2014/main" id="{2A8E39BC-C631-4CFE-8FAE-D38417CD4998}"/>
                    </a:ext>
                  </a:extLst>
                </p14:cNvPr>
                <p14:cNvContentPartPr/>
                <p14:nvPr/>
              </p14:nvContentPartPr>
              <p14:xfrm>
                <a:off x="9533141" y="3630632"/>
                <a:ext cx="295920" cy="57240"/>
              </p14:xfrm>
            </p:contentPart>
          </mc:Choice>
          <mc:Fallback>
            <p:pic>
              <p:nvPicPr>
                <p:cNvPr id="404" name="Freihand 403">
                  <a:extLst>
                    <a:ext uri="{FF2B5EF4-FFF2-40B4-BE49-F238E27FC236}">
                      <a16:creationId xmlns:a16="http://schemas.microsoft.com/office/drawing/2014/main" id="{2A8E39BC-C631-4CFE-8FAE-D38417CD4998}"/>
                    </a:ext>
                  </a:extLst>
                </p:cNvPr>
                <p:cNvPicPr/>
                <p:nvPr/>
              </p:nvPicPr>
              <p:blipFill>
                <a:blip r:embed="rId667"/>
                <a:stretch>
                  <a:fillRect/>
                </a:stretch>
              </p:blipFill>
              <p:spPr>
                <a:xfrm>
                  <a:off x="9528821" y="3626312"/>
                  <a:ext cx="304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5" name="Freihand 404">
                  <a:extLst>
                    <a:ext uri="{FF2B5EF4-FFF2-40B4-BE49-F238E27FC236}">
                      <a16:creationId xmlns:a16="http://schemas.microsoft.com/office/drawing/2014/main" id="{041AFEE8-75F9-46EF-9085-5843C2B7D952}"/>
                    </a:ext>
                  </a:extLst>
                </p14:cNvPr>
                <p14:cNvContentPartPr/>
                <p14:nvPr/>
              </p14:nvContentPartPr>
              <p14:xfrm>
                <a:off x="9970541" y="3596792"/>
                <a:ext cx="377640" cy="74520"/>
              </p14:xfrm>
            </p:contentPart>
          </mc:Choice>
          <mc:Fallback>
            <p:pic>
              <p:nvPicPr>
                <p:cNvPr id="405" name="Freihand 404">
                  <a:extLst>
                    <a:ext uri="{FF2B5EF4-FFF2-40B4-BE49-F238E27FC236}">
                      <a16:creationId xmlns:a16="http://schemas.microsoft.com/office/drawing/2014/main" id="{041AFEE8-75F9-46EF-9085-5843C2B7D952}"/>
                    </a:ext>
                  </a:extLst>
                </p:cNvPr>
                <p:cNvPicPr/>
                <p:nvPr/>
              </p:nvPicPr>
              <p:blipFill>
                <a:blip r:embed="rId669"/>
                <a:stretch>
                  <a:fillRect/>
                </a:stretch>
              </p:blipFill>
              <p:spPr>
                <a:xfrm>
                  <a:off x="9966221" y="3592472"/>
                  <a:ext cx="386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6" name="Freihand 405">
                  <a:extLst>
                    <a:ext uri="{FF2B5EF4-FFF2-40B4-BE49-F238E27FC236}">
                      <a16:creationId xmlns:a16="http://schemas.microsoft.com/office/drawing/2014/main" id="{0A4C3C6F-447D-4131-ACF5-51FFE832EF1E}"/>
                    </a:ext>
                  </a:extLst>
                </p14:cNvPr>
                <p14:cNvContentPartPr/>
                <p14:nvPr/>
              </p14:nvContentPartPr>
              <p14:xfrm>
                <a:off x="10299221" y="3520112"/>
                <a:ext cx="12600" cy="4680"/>
              </p14:xfrm>
            </p:contentPart>
          </mc:Choice>
          <mc:Fallback>
            <p:pic>
              <p:nvPicPr>
                <p:cNvPr id="406" name="Freihand 405">
                  <a:extLst>
                    <a:ext uri="{FF2B5EF4-FFF2-40B4-BE49-F238E27FC236}">
                      <a16:creationId xmlns:a16="http://schemas.microsoft.com/office/drawing/2014/main" id="{0A4C3C6F-447D-4131-ACF5-51FFE832EF1E}"/>
                    </a:ext>
                  </a:extLst>
                </p:cNvPr>
                <p:cNvPicPr/>
                <p:nvPr/>
              </p:nvPicPr>
              <p:blipFill>
                <a:blip r:embed="rId671"/>
                <a:stretch>
                  <a:fillRect/>
                </a:stretch>
              </p:blipFill>
              <p:spPr>
                <a:xfrm>
                  <a:off x="10294901" y="3515792"/>
                  <a:ext cx="21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7" name="Freihand 406">
                  <a:extLst>
                    <a:ext uri="{FF2B5EF4-FFF2-40B4-BE49-F238E27FC236}">
                      <a16:creationId xmlns:a16="http://schemas.microsoft.com/office/drawing/2014/main" id="{54506308-73E6-430B-9875-1A111F5F1F02}"/>
                    </a:ext>
                  </a:extLst>
                </p14:cNvPr>
                <p14:cNvContentPartPr/>
                <p14:nvPr/>
              </p14:nvContentPartPr>
              <p14:xfrm>
                <a:off x="10199501" y="3585992"/>
                <a:ext cx="196560" cy="69120"/>
              </p14:xfrm>
            </p:contentPart>
          </mc:Choice>
          <mc:Fallback>
            <p:pic>
              <p:nvPicPr>
                <p:cNvPr id="407" name="Freihand 406">
                  <a:extLst>
                    <a:ext uri="{FF2B5EF4-FFF2-40B4-BE49-F238E27FC236}">
                      <a16:creationId xmlns:a16="http://schemas.microsoft.com/office/drawing/2014/main" id="{54506308-73E6-430B-9875-1A111F5F1F02}"/>
                    </a:ext>
                  </a:extLst>
                </p:cNvPr>
                <p:cNvPicPr/>
                <p:nvPr/>
              </p:nvPicPr>
              <p:blipFill>
                <a:blip r:embed="rId673"/>
                <a:stretch>
                  <a:fillRect/>
                </a:stretch>
              </p:blipFill>
              <p:spPr>
                <a:xfrm>
                  <a:off x="10195181" y="3581672"/>
                  <a:ext cx="205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8" name="Freihand 407">
                  <a:extLst>
                    <a:ext uri="{FF2B5EF4-FFF2-40B4-BE49-F238E27FC236}">
                      <a16:creationId xmlns:a16="http://schemas.microsoft.com/office/drawing/2014/main" id="{AF6CBFB5-F4DE-4F7E-8923-0CC45B578B67}"/>
                    </a:ext>
                  </a:extLst>
                </p14:cNvPr>
                <p14:cNvContentPartPr/>
                <p14:nvPr/>
              </p14:nvContentPartPr>
              <p14:xfrm>
                <a:off x="10461581" y="3522272"/>
                <a:ext cx="140040" cy="97920"/>
              </p14:xfrm>
            </p:contentPart>
          </mc:Choice>
          <mc:Fallback>
            <p:pic>
              <p:nvPicPr>
                <p:cNvPr id="408" name="Freihand 407">
                  <a:extLst>
                    <a:ext uri="{FF2B5EF4-FFF2-40B4-BE49-F238E27FC236}">
                      <a16:creationId xmlns:a16="http://schemas.microsoft.com/office/drawing/2014/main" id="{AF6CBFB5-F4DE-4F7E-8923-0CC45B578B67}"/>
                    </a:ext>
                  </a:extLst>
                </p:cNvPr>
                <p:cNvPicPr/>
                <p:nvPr/>
              </p:nvPicPr>
              <p:blipFill>
                <a:blip r:embed="rId675"/>
                <a:stretch>
                  <a:fillRect/>
                </a:stretch>
              </p:blipFill>
              <p:spPr>
                <a:xfrm>
                  <a:off x="10457261" y="3517952"/>
                  <a:ext cx="148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9" name="Freihand 408">
                  <a:extLst>
                    <a:ext uri="{FF2B5EF4-FFF2-40B4-BE49-F238E27FC236}">
                      <a16:creationId xmlns:a16="http://schemas.microsoft.com/office/drawing/2014/main" id="{96BDEFFD-EEE2-45B7-A73E-68396448DBD1}"/>
                    </a:ext>
                  </a:extLst>
                </p14:cNvPr>
                <p14:cNvContentPartPr/>
                <p14:nvPr/>
              </p14:nvContentPartPr>
              <p14:xfrm>
                <a:off x="10601261" y="3552872"/>
                <a:ext cx="91800" cy="75240"/>
              </p14:xfrm>
            </p:contentPart>
          </mc:Choice>
          <mc:Fallback>
            <p:pic>
              <p:nvPicPr>
                <p:cNvPr id="409" name="Freihand 408">
                  <a:extLst>
                    <a:ext uri="{FF2B5EF4-FFF2-40B4-BE49-F238E27FC236}">
                      <a16:creationId xmlns:a16="http://schemas.microsoft.com/office/drawing/2014/main" id="{96BDEFFD-EEE2-45B7-A73E-68396448DBD1}"/>
                    </a:ext>
                  </a:extLst>
                </p:cNvPr>
                <p:cNvPicPr/>
                <p:nvPr/>
              </p:nvPicPr>
              <p:blipFill>
                <a:blip r:embed="rId677"/>
                <a:stretch>
                  <a:fillRect/>
                </a:stretch>
              </p:blipFill>
              <p:spPr>
                <a:xfrm>
                  <a:off x="10596941" y="3548552"/>
                  <a:ext cx="100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0" name="Freihand 409">
                  <a:extLst>
                    <a:ext uri="{FF2B5EF4-FFF2-40B4-BE49-F238E27FC236}">
                      <a16:creationId xmlns:a16="http://schemas.microsoft.com/office/drawing/2014/main" id="{6B268C42-C6F1-4BF2-A153-B64ADC059779}"/>
                    </a:ext>
                  </a:extLst>
                </p14:cNvPr>
                <p14:cNvContentPartPr/>
                <p14:nvPr/>
              </p14:nvContentPartPr>
              <p14:xfrm>
                <a:off x="10718261" y="3553232"/>
                <a:ext cx="80280" cy="61560"/>
              </p14:xfrm>
            </p:contentPart>
          </mc:Choice>
          <mc:Fallback>
            <p:pic>
              <p:nvPicPr>
                <p:cNvPr id="410" name="Freihand 409">
                  <a:extLst>
                    <a:ext uri="{FF2B5EF4-FFF2-40B4-BE49-F238E27FC236}">
                      <a16:creationId xmlns:a16="http://schemas.microsoft.com/office/drawing/2014/main" id="{6B268C42-C6F1-4BF2-A153-B64ADC059779}"/>
                    </a:ext>
                  </a:extLst>
                </p:cNvPr>
                <p:cNvPicPr/>
                <p:nvPr/>
              </p:nvPicPr>
              <p:blipFill>
                <a:blip r:embed="rId679"/>
                <a:stretch>
                  <a:fillRect/>
                </a:stretch>
              </p:blipFill>
              <p:spPr>
                <a:xfrm>
                  <a:off x="10713941" y="3548912"/>
                  <a:ext cx="88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1" name="Freihand 410">
                  <a:extLst>
                    <a:ext uri="{FF2B5EF4-FFF2-40B4-BE49-F238E27FC236}">
                      <a16:creationId xmlns:a16="http://schemas.microsoft.com/office/drawing/2014/main" id="{9AC83B68-FED1-4065-A19F-4E18A7F8806A}"/>
                    </a:ext>
                  </a:extLst>
                </p14:cNvPr>
                <p14:cNvContentPartPr/>
                <p14:nvPr/>
              </p14:nvContentPartPr>
              <p14:xfrm>
                <a:off x="10907621" y="3472952"/>
                <a:ext cx="119880" cy="121680"/>
              </p14:xfrm>
            </p:contentPart>
          </mc:Choice>
          <mc:Fallback>
            <p:pic>
              <p:nvPicPr>
                <p:cNvPr id="411" name="Freihand 410">
                  <a:extLst>
                    <a:ext uri="{FF2B5EF4-FFF2-40B4-BE49-F238E27FC236}">
                      <a16:creationId xmlns:a16="http://schemas.microsoft.com/office/drawing/2014/main" id="{9AC83B68-FED1-4065-A19F-4E18A7F8806A}"/>
                    </a:ext>
                  </a:extLst>
                </p:cNvPr>
                <p:cNvPicPr/>
                <p:nvPr/>
              </p:nvPicPr>
              <p:blipFill>
                <a:blip r:embed="rId681"/>
                <a:stretch>
                  <a:fillRect/>
                </a:stretch>
              </p:blipFill>
              <p:spPr>
                <a:xfrm>
                  <a:off x="10903301" y="3468632"/>
                  <a:ext cx="128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2" name="Freihand 411">
                  <a:extLst>
                    <a:ext uri="{FF2B5EF4-FFF2-40B4-BE49-F238E27FC236}">
                      <a16:creationId xmlns:a16="http://schemas.microsoft.com/office/drawing/2014/main" id="{07677E85-75B1-47C5-97F4-EBA1C39F45AA}"/>
                    </a:ext>
                  </a:extLst>
                </p14:cNvPr>
                <p14:cNvContentPartPr/>
                <p14:nvPr/>
              </p14:nvContentPartPr>
              <p14:xfrm>
                <a:off x="10938581" y="3506792"/>
                <a:ext cx="81360" cy="12960"/>
              </p14:xfrm>
            </p:contentPart>
          </mc:Choice>
          <mc:Fallback>
            <p:pic>
              <p:nvPicPr>
                <p:cNvPr id="412" name="Freihand 411">
                  <a:extLst>
                    <a:ext uri="{FF2B5EF4-FFF2-40B4-BE49-F238E27FC236}">
                      <a16:creationId xmlns:a16="http://schemas.microsoft.com/office/drawing/2014/main" id="{07677E85-75B1-47C5-97F4-EBA1C39F45AA}"/>
                    </a:ext>
                  </a:extLst>
                </p:cNvPr>
                <p:cNvPicPr/>
                <p:nvPr/>
              </p:nvPicPr>
              <p:blipFill>
                <a:blip r:embed="rId683"/>
                <a:stretch>
                  <a:fillRect/>
                </a:stretch>
              </p:blipFill>
              <p:spPr>
                <a:xfrm>
                  <a:off x="10934261" y="3502472"/>
                  <a:ext cx="90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3" name="Freihand 412">
                  <a:extLst>
                    <a:ext uri="{FF2B5EF4-FFF2-40B4-BE49-F238E27FC236}">
                      <a16:creationId xmlns:a16="http://schemas.microsoft.com/office/drawing/2014/main" id="{1C92C1E0-B33E-4498-AD4C-2424655AB5EB}"/>
                    </a:ext>
                  </a:extLst>
                </p14:cNvPr>
                <p14:cNvContentPartPr/>
                <p14:nvPr/>
              </p14:nvContentPartPr>
              <p14:xfrm>
                <a:off x="10938221" y="3543872"/>
                <a:ext cx="230760" cy="48600"/>
              </p14:xfrm>
            </p:contentPart>
          </mc:Choice>
          <mc:Fallback>
            <p:pic>
              <p:nvPicPr>
                <p:cNvPr id="413" name="Freihand 412">
                  <a:extLst>
                    <a:ext uri="{FF2B5EF4-FFF2-40B4-BE49-F238E27FC236}">
                      <a16:creationId xmlns:a16="http://schemas.microsoft.com/office/drawing/2014/main" id="{1C92C1E0-B33E-4498-AD4C-2424655AB5EB}"/>
                    </a:ext>
                  </a:extLst>
                </p:cNvPr>
                <p:cNvPicPr/>
                <p:nvPr/>
              </p:nvPicPr>
              <p:blipFill>
                <a:blip r:embed="rId685"/>
                <a:stretch>
                  <a:fillRect/>
                </a:stretch>
              </p:blipFill>
              <p:spPr>
                <a:xfrm>
                  <a:off x="10933901" y="3539552"/>
                  <a:ext cx="239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4" name="Freihand 413">
                  <a:extLst>
                    <a:ext uri="{FF2B5EF4-FFF2-40B4-BE49-F238E27FC236}">
                      <a16:creationId xmlns:a16="http://schemas.microsoft.com/office/drawing/2014/main" id="{5F055E79-6CFF-49C4-808C-3508EB4F0D88}"/>
                    </a:ext>
                  </a:extLst>
                </p14:cNvPr>
                <p14:cNvContentPartPr/>
                <p14:nvPr/>
              </p14:nvContentPartPr>
              <p14:xfrm>
                <a:off x="11208581" y="3440912"/>
                <a:ext cx="360" cy="360"/>
              </p14:xfrm>
            </p:contentPart>
          </mc:Choice>
          <mc:Fallback>
            <p:pic>
              <p:nvPicPr>
                <p:cNvPr id="414" name="Freihand 413">
                  <a:extLst>
                    <a:ext uri="{FF2B5EF4-FFF2-40B4-BE49-F238E27FC236}">
                      <a16:creationId xmlns:a16="http://schemas.microsoft.com/office/drawing/2014/main" id="{5F055E79-6CFF-49C4-808C-3508EB4F0D88}"/>
                    </a:ext>
                  </a:extLst>
                </p:cNvPr>
                <p:cNvPicPr/>
                <p:nvPr/>
              </p:nvPicPr>
              <p:blipFill>
                <a:blip r:embed="rId252"/>
                <a:stretch>
                  <a:fillRect/>
                </a:stretch>
              </p:blipFill>
              <p:spPr>
                <a:xfrm>
                  <a:off x="11204261" y="3436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5" name="Freihand 414">
                  <a:extLst>
                    <a:ext uri="{FF2B5EF4-FFF2-40B4-BE49-F238E27FC236}">
                      <a16:creationId xmlns:a16="http://schemas.microsoft.com/office/drawing/2014/main" id="{DB8BB213-F34B-4768-8A34-81C8B5A20520}"/>
                    </a:ext>
                  </a:extLst>
                </p14:cNvPr>
                <p14:cNvContentPartPr/>
                <p14:nvPr/>
              </p14:nvContentPartPr>
              <p14:xfrm>
                <a:off x="11236301" y="3422552"/>
                <a:ext cx="149400" cy="142200"/>
              </p14:xfrm>
            </p:contentPart>
          </mc:Choice>
          <mc:Fallback>
            <p:pic>
              <p:nvPicPr>
                <p:cNvPr id="415" name="Freihand 414">
                  <a:extLst>
                    <a:ext uri="{FF2B5EF4-FFF2-40B4-BE49-F238E27FC236}">
                      <a16:creationId xmlns:a16="http://schemas.microsoft.com/office/drawing/2014/main" id="{DB8BB213-F34B-4768-8A34-81C8B5A20520}"/>
                    </a:ext>
                  </a:extLst>
                </p:cNvPr>
                <p:cNvPicPr/>
                <p:nvPr/>
              </p:nvPicPr>
              <p:blipFill>
                <a:blip r:embed="rId688"/>
                <a:stretch>
                  <a:fillRect/>
                </a:stretch>
              </p:blipFill>
              <p:spPr>
                <a:xfrm>
                  <a:off x="11231981" y="3418232"/>
                  <a:ext cx="158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6" name="Freihand 415">
                  <a:extLst>
                    <a:ext uri="{FF2B5EF4-FFF2-40B4-BE49-F238E27FC236}">
                      <a16:creationId xmlns:a16="http://schemas.microsoft.com/office/drawing/2014/main" id="{9CC2A8D8-1207-48F2-AC9E-85D564DC1B08}"/>
                    </a:ext>
                  </a:extLst>
                </p14:cNvPr>
                <p14:cNvContentPartPr/>
                <p14:nvPr/>
              </p14:nvContentPartPr>
              <p14:xfrm>
                <a:off x="11379581" y="3488432"/>
                <a:ext cx="337680" cy="47520"/>
              </p14:xfrm>
            </p:contentPart>
          </mc:Choice>
          <mc:Fallback>
            <p:pic>
              <p:nvPicPr>
                <p:cNvPr id="416" name="Freihand 415">
                  <a:extLst>
                    <a:ext uri="{FF2B5EF4-FFF2-40B4-BE49-F238E27FC236}">
                      <a16:creationId xmlns:a16="http://schemas.microsoft.com/office/drawing/2014/main" id="{9CC2A8D8-1207-48F2-AC9E-85D564DC1B08}"/>
                    </a:ext>
                  </a:extLst>
                </p:cNvPr>
                <p:cNvPicPr/>
                <p:nvPr/>
              </p:nvPicPr>
              <p:blipFill>
                <a:blip r:embed="rId690"/>
                <a:stretch>
                  <a:fillRect/>
                </a:stretch>
              </p:blipFill>
              <p:spPr>
                <a:xfrm>
                  <a:off x="11375261" y="3484112"/>
                  <a:ext cx="346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7" name="Freihand 416">
                  <a:extLst>
                    <a:ext uri="{FF2B5EF4-FFF2-40B4-BE49-F238E27FC236}">
                      <a16:creationId xmlns:a16="http://schemas.microsoft.com/office/drawing/2014/main" id="{E7DE6B87-4170-4E59-A08E-B1722FF164A3}"/>
                    </a:ext>
                  </a:extLst>
                </p14:cNvPr>
                <p14:cNvContentPartPr/>
                <p14:nvPr/>
              </p14:nvContentPartPr>
              <p14:xfrm>
                <a:off x="11734541" y="3481952"/>
                <a:ext cx="294120" cy="37800"/>
              </p14:xfrm>
            </p:contentPart>
          </mc:Choice>
          <mc:Fallback>
            <p:pic>
              <p:nvPicPr>
                <p:cNvPr id="417" name="Freihand 416">
                  <a:extLst>
                    <a:ext uri="{FF2B5EF4-FFF2-40B4-BE49-F238E27FC236}">
                      <a16:creationId xmlns:a16="http://schemas.microsoft.com/office/drawing/2014/main" id="{E7DE6B87-4170-4E59-A08E-B1722FF164A3}"/>
                    </a:ext>
                  </a:extLst>
                </p:cNvPr>
                <p:cNvPicPr/>
                <p:nvPr/>
              </p:nvPicPr>
              <p:blipFill>
                <a:blip r:embed="rId692"/>
                <a:stretch>
                  <a:fillRect/>
                </a:stretch>
              </p:blipFill>
              <p:spPr>
                <a:xfrm>
                  <a:off x="11730221" y="3477632"/>
                  <a:ext cx="302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8" name="Freihand 417">
                  <a:extLst>
                    <a:ext uri="{FF2B5EF4-FFF2-40B4-BE49-F238E27FC236}">
                      <a16:creationId xmlns:a16="http://schemas.microsoft.com/office/drawing/2014/main" id="{C22965E0-3ADD-469D-B074-6D947DDACC54}"/>
                    </a:ext>
                  </a:extLst>
                </p14:cNvPr>
                <p14:cNvContentPartPr/>
                <p14:nvPr/>
              </p14:nvContentPartPr>
              <p14:xfrm>
                <a:off x="8241101" y="3900272"/>
                <a:ext cx="134640" cy="142560"/>
              </p14:xfrm>
            </p:contentPart>
          </mc:Choice>
          <mc:Fallback>
            <p:pic>
              <p:nvPicPr>
                <p:cNvPr id="418" name="Freihand 417">
                  <a:extLst>
                    <a:ext uri="{FF2B5EF4-FFF2-40B4-BE49-F238E27FC236}">
                      <a16:creationId xmlns:a16="http://schemas.microsoft.com/office/drawing/2014/main" id="{C22965E0-3ADD-469D-B074-6D947DDACC54}"/>
                    </a:ext>
                  </a:extLst>
                </p:cNvPr>
                <p:cNvPicPr/>
                <p:nvPr/>
              </p:nvPicPr>
              <p:blipFill>
                <a:blip r:embed="rId694"/>
                <a:stretch>
                  <a:fillRect/>
                </a:stretch>
              </p:blipFill>
              <p:spPr>
                <a:xfrm>
                  <a:off x="8236781" y="3895952"/>
                  <a:ext cx="143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0" name="Freihand 419">
                  <a:extLst>
                    <a:ext uri="{FF2B5EF4-FFF2-40B4-BE49-F238E27FC236}">
                      <a16:creationId xmlns:a16="http://schemas.microsoft.com/office/drawing/2014/main" id="{8581CAD7-DDFC-4A8C-B964-B612D3387CA1}"/>
                    </a:ext>
                  </a:extLst>
                </p14:cNvPr>
                <p14:cNvContentPartPr/>
                <p14:nvPr/>
              </p14:nvContentPartPr>
              <p14:xfrm>
                <a:off x="8503181" y="3879032"/>
                <a:ext cx="248400" cy="84240"/>
              </p14:xfrm>
            </p:contentPart>
          </mc:Choice>
          <mc:Fallback>
            <p:pic>
              <p:nvPicPr>
                <p:cNvPr id="420" name="Freihand 419">
                  <a:extLst>
                    <a:ext uri="{FF2B5EF4-FFF2-40B4-BE49-F238E27FC236}">
                      <a16:creationId xmlns:a16="http://schemas.microsoft.com/office/drawing/2014/main" id="{8581CAD7-DDFC-4A8C-B964-B612D3387CA1}"/>
                    </a:ext>
                  </a:extLst>
                </p:cNvPr>
                <p:cNvPicPr/>
                <p:nvPr/>
              </p:nvPicPr>
              <p:blipFill>
                <a:blip r:embed="rId696"/>
                <a:stretch>
                  <a:fillRect/>
                </a:stretch>
              </p:blipFill>
              <p:spPr>
                <a:xfrm>
                  <a:off x="8498861" y="3874712"/>
                  <a:ext cx="257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21" name="Freihand 420">
                  <a:extLst>
                    <a:ext uri="{FF2B5EF4-FFF2-40B4-BE49-F238E27FC236}">
                      <a16:creationId xmlns:a16="http://schemas.microsoft.com/office/drawing/2014/main" id="{0FCAB8C0-7E68-4E81-ADAE-E71EFF2D6881}"/>
                    </a:ext>
                  </a:extLst>
                </p14:cNvPr>
                <p14:cNvContentPartPr/>
                <p14:nvPr/>
              </p14:nvContentPartPr>
              <p14:xfrm>
                <a:off x="8774261" y="3838712"/>
                <a:ext cx="106920" cy="94320"/>
              </p14:xfrm>
            </p:contentPart>
          </mc:Choice>
          <mc:Fallback>
            <p:pic>
              <p:nvPicPr>
                <p:cNvPr id="421" name="Freihand 420">
                  <a:extLst>
                    <a:ext uri="{FF2B5EF4-FFF2-40B4-BE49-F238E27FC236}">
                      <a16:creationId xmlns:a16="http://schemas.microsoft.com/office/drawing/2014/main" id="{0FCAB8C0-7E68-4E81-ADAE-E71EFF2D6881}"/>
                    </a:ext>
                  </a:extLst>
                </p:cNvPr>
                <p:cNvPicPr/>
                <p:nvPr/>
              </p:nvPicPr>
              <p:blipFill>
                <a:blip r:embed="rId698"/>
                <a:stretch>
                  <a:fillRect/>
                </a:stretch>
              </p:blipFill>
              <p:spPr>
                <a:xfrm>
                  <a:off x="8769941" y="3834392"/>
                  <a:ext cx="115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23" name="Freihand 422">
                  <a:extLst>
                    <a:ext uri="{FF2B5EF4-FFF2-40B4-BE49-F238E27FC236}">
                      <a16:creationId xmlns:a16="http://schemas.microsoft.com/office/drawing/2014/main" id="{B3F16317-86BF-4EF0-B176-2BFC9A7AF244}"/>
                    </a:ext>
                  </a:extLst>
                </p14:cNvPr>
                <p14:cNvContentPartPr/>
                <p14:nvPr/>
              </p14:nvContentPartPr>
              <p14:xfrm>
                <a:off x="9034901" y="3819632"/>
                <a:ext cx="124920" cy="101880"/>
              </p14:xfrm>
            </p:contentPart>
          </mc:Choice>
          <mc:Fallback>
            <p:pic>
              <p:nvPicPr>
                <p:cNvPr id="423" name="Freihand 422">
                  <a:extLst>
                    <a:ext uri="{FF2B5EF4-FFF2-40B4-BE49-F238E27FC236}">
                      <a16:creationId xmlns:a16="http://schemas.microsoft.com/office/drawing/2014/main" id="{B3F16317-86BF-4EF0-B176-2BFC9A7AF244}"/>
                    </a:ext>
                  </a:extLst>
                </p:cNvPr>
                <p:cNvPicPr/>
                <p:nvPr/>
              </p:nvPicPr>
              <p:blipFill>
                <a:blip r:embed="rId700"/>
                <a:stretch>
                  <a:fillRect/>
                </a:stretch>
              </p:blipFill>
              <p:spPr>
                <a:xfrm>
                  <a:off x="9030581" y="3815312"/>
                  <a:ext cx="133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24" name="Freihand 423">
                  <a:extLst>
                    <a:ext uri="{FF2B5EF4-FFF2-40B4-BE49-F238E27FC236}">
                      <a16:creationId xmlns:a16="http://schemas.microsoft.com/office/drawing/2014/main" id="{30335404-E8E9-4402-89CC-779E64DE2871}"/>
                    </a:ext>
                  </a:extLst>
                </p14:cNvPr>
                <p14:cNvContentPartPr/>
                <p14:nvPr/>
              </p14:nvContentPartPr>
              <p14:xfrm>
                <a:off x="9155861" y="3827192"/>
                <a:ext cx="331200" cy="76680"/>
              </p14:xfrm>
            </p:contentPart>
          </mc:Choice>
          <mc:Fallback>
            <p:pic>
              <p:nvPicPr>
                <p:cNvPr id="424" name="Freihand 423">
                  <a:extLst>
                    <a:ext uri="{FF2B5EF4-FFF2-40B4-BE49-F238E27FC236}">
                      <a16:creationId xmlns:a16="http://schemas.microsoft.com/office/drawing/2014/main" id="{30335404-E8E9-4402-89CC-779E64DE2871}"/>
                    </a:ext>
                  </a:extLst>
                </p:cNvPr>
                <p:cNvPicPr/>
                <p:nvPr/>
              </p:nvPicPr>
              <p:blipFill>
                <a:blip r:embed="rId702"/>
                <a:stretch>
                  <a:fillRect/>
                </a:stretch>
              </p:blipFill>
              <p:spPr>
                <a:xfrm>
                  <a:off x="9151541" y="3822872"/>
                  <a:ext cx="339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25" name="Freihand 424">
                  <a:extLst>
                    <a:ext uri="{FF2B5EF4-FFF2-40B4-BE49-F238E27FC236}">
                      <a16:creationId xmlns:a16="http://schemas.microsoft.com/office/drawing/2014/main" id="{081A7E1C-2A8E-40C5-8F8B-6138EB78C371}"/>
                    </a:ext>
                  </a:extLst>
                </p14:cNvPr>
                <p14:cNvContentPartPr/>
                <p14:nvPr/>
              </p14:nvContentPartPr>
              <p14:xfrm>
                <a:off x="9547901" y="3829352"/>
                <a:ext cx="360" cy="360"/>
              </p14:xfrm>
            </p:contentPart>
          </mc:Choice>
          <mc:Fallback>
            <p:pic>
              <p:nvPicPr>
                <p:cNvPr id="425" name="Freihand 424">
                  <a:extLst>
                    <a:ext uri="{FF2B5EF4-FFF2-40B4-BE49-F238E27FC236}">
                      <a16:creationId xmlns:a16="http://schemas.microsoft.com/office/drawing/2014/main" id="{081A7E1C-2A8E-40C5-8F8B-6138EB78C371}"/>
                    </a:ext>
                  </a:extLst>
                </p:cNvPr>
                <p:cNvPicPr/>
                <p:nvPr/>
              </p:nvPicPr>
              <p:blipFill>
                <a:blip r:embed="rId252"/>
                <a:stretch>
                  <a:fillRect/>
                </a:stretch>
              </p:blipFill>
              <p:spPr>
                <a:xfrm>
                  <a:off x="9543581" y="3825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6" name="Freihand 425">
                  <a:extLst>
                    <a:ext uri="{FF2B5EF4-FFF2-40B4-BE49-F238E27FC236}">
                      <a16:creationId xmlns:a16="http://schemas.microsoft.com/office/drawing/2014/main" id="{DFE7112D-FB03-42E7-9255-745EA5EE6531}"/>
                    </a:ext>
                  </a:extLst>
                </p14:cNvPr>
                <p14:cNvContentPartPr/>
                <p14:nvPr/>
              </p14:nvContentPartPr>
              <p14:xfrm>
                <a:off x="9513701" y="3821432"/>
                <a:ext cx="46800" cy="85680"/>
              </p14:xfrm>
            </p:contentPart>
          </mc:Choice>
          <mc:Fallback>
            <p:pic>
              <p:nvPicPr>
                <p:cNvPr id="426" name="Freihand 425">
                  <a:extLst>
                    <a:ext uri="{FF2B5EF4-FFF2-40B4-BE49-F238E27FC236}">
                      <a16:creationId xmlns:a16="http://schemas.microsoft.com/office/drawing/2014/main" id="{DFE7112D-FB03-42E7-9255-745EA5EE6531}"/>
                    </a:ext>
                  </a:extLst>
                </p:cNvPr>
                <p:cNvPicPr/>
                <p:nvPr/>
              </p:nvPicPr>
              <p:blipFill>
                <a:blip r:embed="rId705"/>
                <a:stretch>
                  <a:fillRect/>
                </a:stretch>
              </p:blipFill>
              <p:spPr>
                <a:xfrm>
                  <a:off x="9509381" y="3817112"/>
                  <a:ext cx="5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7" name="Freihand 426">
                  <a:extLst>
                    <a:ext uri="{FF2B5EF4-FFF2-40B4-BE49-F238E27FC236}">
                      <a16:creationId xmlns:a16="http://schemas.microsoft.com/office/drawing/2014/main" id="{9B760AF9-6C72-42EF-BDD2-139454A57838}"/>
                    </a:ext>
                  </a:extLst>
                </p14:cNvPr>
                <p14:cNvContentPartPr/>
                <p14:nvPr/>
              </p14:nvContentPartPr>
              <p14:xfrm>
                <a:off x="9556181" y="3743672"/>
                <a:ext cx="113760" cy="158400"/>
              </p14:xfrm>
            </p:contentPart>
          </mc:Choice>
          <mc:Fallback>
            <p:pic>
              <p:nvPicPr>
                <p:cNvPr id="427" name="Freihand 426">
                  <a:extLst>
                    <a:ext uri="{FF2B5EF4-FFF2-40B4-BE49-F238E27FC236}">
                      <a16:creationId xmlns:a16="http://schemas.microsoft.com/office/drawing/2014/main" id="{9B760AF9-6C72-42EF-BDD2-139454A57838}"/>
                    </a:ext>
                  </a:extLst>
                </p:cNvPr>
                <p:cNvPicPr/>
                <p:nvPr/>
              </p:nvPicPr>
              <p:blipFill>
                <a:blip r:embed="rId707"/>
                <a:stretch>
                  <a:fillRect/>
                </a:stretch>
              </p:blipFill>
              <p:spPr>
                <a:xfrm>
                  <a:off x="9551861" y="3739352"/>
                  <a:ext cx="122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8" name="Freihand 427">
                  <a:extLst>
                    <a:ext uri="{FF2B5EF4-FFF2-40B4-BE49-F238E27FC236}">
                      <a16:creationId xmlns:a16="http://schemas.microsoft.com/office/drawing/2014/main" id="{DFE2076B-1310-49F7-8E22-B2084533E750}"/>
                    </a:ext>
                  </a:extLst>
                </p14:cNvPr>
                <p14:cNvContentPartPr/>
                <p14:nvPr/>
              </p14:nvContentPartPr>
              <p14:xfrm>
                <a:off x="9746621" y="3788312"/>
                <a:ext cx="387000" cy="205560"/>
              </p14:xfrm>
            </p:contentPart>
          </mc:Choice>
          <mc:Fallback>
            <p:pic>
              <p:nvPicPr>
                <p:cNvPr id="428" name="Freihand 427">
                  <a:extLst>
                    <a:ext uri="{FF2B5EF4-FFF2-40B4-BE49-F238E27FC236}">
                      <a16:creationId xmlns:a16="http://schemas.microsoft.com/office/drawing/2014/main" id="{DFE2076B-1310-49F7-8E22-B2084533E750}"/>
                    </a:ext>
                  </a:extLst>
                </p:cNvPr>
                <p:cNvPicPr/>
                <p:nvPr/>
              </p:nvPicPr>
              <p:blipFill>
                <a:blip r:embed="rId709"/>
                <a:stretch>
                  <a:fillRect/>
                </a:stretch>
              </p:blipFill>
              <p:spPr>
                <a:xfrm>
                  <a:off x="9742301" y="3783992"/>
                  <a:ext cx="395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9" name="Freihand 428">
                  <a:extLst>
                    <a:ext uri="{FF2B5EF4-FFF2-40B4-BE49-F238E27FC236}">
                      <a16:creationId xmlns:a16="http://schemas.microsoft.com/office/drawing/2014/main" id="{935A8490-EC03-43AF-B335-F1987BE1E2DE}"/>
                    </a:ext>
                  </a:extLst>
                </p14:cNvPr>
                <p14:cNvContentPartPr/>
                <p14:nvPr/>
              </p14:nvContentPartPr>
              <p14:xfrm>
                <a:off x="10147301" y="3685352"/>
                <a:ext cx="160920" cy="182160"/>
              </p14:xfrm>
            </p:contentPart>
          </mc:Choice>
          <mc:Fallback>
            <p:pic>
              <p:nvPicPr>
                <p:cNvPr id="429" name="Freihand 428">
                  <a:extLst>
                    <a:ext uri="{FF2B5EF4-FFF2-40B4-BE49-F238E27FC236}">
                      <a16:creationId xmlns:a16="http://schemas.microsoft.com/office/drawing/2014/main" id="{935A8490-EC03-43AF-B335-F1987BE1E2DE}"/>
                    </a:ext>
                  </a:extLst>
                </p:cNvPr>
                <p:cNvPicPr/>
                <p:nvPr/>
              </p:nvPicPr>
              <p:blipFill>
                <a:blip r:embed="rId711"/>
                <a:stretch>
                  <a:fillRect/>
                </a:stretch>
              </p:blipFill>
              <p:spPr>
                <a:xfrm>
                  <a:off x="10142981" y="3681032"/>
                  <a:ext cx="169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0" name="Freihand 429">
                  <a:extLst>
                    <a:ext uri="{FF2B5EF4-FFF2-40B4-BE49-F238E27FC236}">
                      <a16:creationId xmlns:a16="http://schemas.microsoft.com/office/drawing/2014/main" id="{A97C0544-C071-4E17-BB1B-209DA1E4DABF}"/>
                    </a:ext>
                  </a:extLst>
                </p14:cNvPr>
                <p14:cNvContentPartPr/>
                <p14:nvPr/>
              </p14:nvContentPartPr>
              <p14:xfrm>
                <a:off x="10121021" y="3702272"/>
                <a:ext cx="33120" cy="4680"/>
              </p14:xfrm>
            </p:contentPart>
          </mc:Choice>
          <mc:Fallback>
            <p:pic>
              <p:nvPicPr>
                <p:cNvPr id="430" name="Freihand 429">
                  <a:extLst>
                    <a:ext uri="{FF2B5EF4-FFF2-40B4-BE49-F238E27FC236}">
                      <a16:creationId xmlns:a16="http://schemas.microsoft.com/office/drawing/2014/main" id="{A97C0544-C071-4E17-BB1B-209DA1E4DABF}"/>
                    </a:ext>
                  </a:extLst>
                </p:cNvPr>
                <p:cNvPicPr/>
                <p:nvPr/>
              </p:nvPicPr>
              <p:blipFill>
                <a:blip r:embed="rId713"/>
                <a:stretch>
                  <a:fillRect/>
                </a:stretch>
              </p:blipFill>
              <p:spPr>
                <a:xfrm>
                  <a:off x="10116701" y="3697952"/>
                  <a:ext cx="41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1" name="Freihand 430">
                  <a:extLst>
                    <a:ext uri="{FF2B5EF4-FFF2-40B4-BE49-F238E27FC236}">
                      <a16:creationId xmlns:a16="http://schemas.microsoft.com/office/drawing/2014/main" id="{7E15F334-AD7D-4C23-820E-140AA9CBB074}"/>
                    </a:ext>
                  </a:extLst>
                </p14:cNvPr>
                <p14:cNvContentPartPr/>
                <p14:nvPr/>
              </p14:nvContentPartPr>
              <p14:xfrm>
                <a:off x="10454381" y="3757712"/>
                <a:ext cx="158760" cy="115200"/>
              </p14:xfrm>
            </p:contentPart>
          </mc:Choice>
          <mc:Fallback>
            <p:pic>
              <p:nvPicPr>
                <p:cNvPr id="431" name="Freihand 430">
                  <a:extLst>
                    <a:ext uri="{FF2B5EF4-FFF2-40B4-BE49-F238E27FC236}">
                      <a16:creationId xmlns:a16="http://schemas.microsoft.com/office/drawing/2014/main" id="{7E15F334-AD7D-4C23-820E-140AA9CBB074}"/>
                    </a:ext>
                  </a:extLst>
                </p:cNvPr>
                <p:cNvPicPr/>
                <p:nvPr/>
              </p:nvPicPr>
              <p:blipFill>
                <a:blip r:embed="rId715"/>
                <a:stretch>
                  <a:fillRect/>
                </a:stretch>
              </p:blipFill>
              <p:spPr>
                <a:xfrm>
                  <a:off x="10450061" y="3753392"/>
                  <a:ext cx="167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2" name="Freihand 431">
                  <a:extLst>
                    <a:ext uri="{FF2B5EF4-FFF2-40B4-BE49-F238E27FC236}">
                      <a16:creationId xmlns:a16="http://schemas.microsoft.com/office/drawing/2014/main" id="{90231AA4-9048-4BE1-9977-CD82B12D8118}"/>
                    </a:ext>
                  </a:extLst>
                </p14:cNvPr>
                <p14:cNvContentPartPr/>
                <p14:nvPr/>
              </p14:nvContentPartPr>
              <p14:xfrm>
                <a:off x="10633301" y="3722072"/>
                <a:ext cx="10800" cy="29520"/>
              </p14:xfrm>
            </p:contentPart>
          </mc:Choice>
          <mc:Fallback>
            <p:pic>
              <p:nvPicPr>
                <p:cNvPr id="432" name="Freihand 431">
                  <a:extLst>
                    <a:ext uri="{FF2B5EF4-FFF2-40B4-BE49-F238E27FC236}">
                      <a16:creationId xmlns:a16="http://schemas.microsoft.com/office/drawing/2014/main" id="{90231AA4-9048-4BE1-9977-CD82B12D8118}"/>
                    </a:ext>
                  </a:extLst>
                </p:cNvPr>
                <p:cNvPicPr/>
                <p:nvPr/>
              </p:nvPicPr>
              <p:blipFill>
                <a:blip r:embed="rId717"/>
                <a:stretch>
                  <a:fillRect/>
                </a:stretch>
              </p:blipFill>
              <p:spPr>
                <a:xfrm>
                  <a:off x="10628981" y="3717752"/>
                  <a:ext cx="19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3" name="Freihand 432">
                  <a:extLst>
                    <a:ext uri="{FF2B5EF4-FFF2-40B4-BE49-F238E27FC236}">
                      <a16:creationId xmlns:a16="http://schemas.microsoft.com/office/drawing/2014/main" id="{E340B8E1-BCC8-4C83-9037-8BE78DAE4B93}"/>
                    </a:ext>
                  </a:extLst>
                </p14:cNvPr>
                <p14:cNvContentPartPr/>
                <p14:nvPr/>
              </p14:nvContentPartPr>
              <p14:xfrm>
                <a:off x="10684421" y="3664472"/>
                <a:ext cx="132120" cy="171360"/>
              </p14:xfrm>
            </p:contentPart>
          </mc:Choice>
          <mc:Fallback>
            <p:pic>
              <p:nvPicPr>
                <p:cNvPr id="433" name="Freihand 432">
                  <a:extLst>
                    <a:ext uri="{FF2B5EF4-FFF2-40B4-BE49-F238E27FC236}">
                      <a16:creationId xmlns:a16="http://schemas.microsoft.com/office/drawing/2014/main" id="{E340B8E1-BCC8-4C83-9037-8BE78DAE4B93}"/>
                    </a:ext>
                  </a:extLst>
                </p:cNvPr>
                <p:cNvPicPr/>
                <p:nvPr/>
              </p:nvPicPr>
              <p:blipFill>
                <a:blip r:embed="rId719"/>
                <a:stretch>
                  <a:fillRect/>
                </a:stretch>
              </p:blipFill>
              <p:spPr>
                <a:xfrm>
                  <a:off x="10680101" y="3660152"/>
                  <a:ext cx="140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4" name="Freihand 433">
                  <a:extLst>
                    <a:ext uri="{FF2B5EF4-FFF2-40B4-BE49-F238E27FC236}">
                      <a16:creationId xmlns:a16="http://schemas.microsoft.com/office/drawing/2014/main" id="{8AE8285F-2F6C-47D1-8D81-A74E71BCA096}"/>
                    </a:ext>
                  </a:extLst>
                </p14:cNvPr>
                <p14:cNvContentPartPr/>
                <p14:nvPr/>
              </p14:nvContentPartPr>
              <p14:xfrm>
                <a:off x="10949381" y="3718112"/>
                <a:ext cx="338760" cy="105840"/>
              </p14:xfrm>
            </p:contentPart>
          </mc:Choice>
          <mc:Fallback>
            <p:pic>
              <p:nvPicPr>
                <p:cNvPr id="434" name="Freihand 433">
                  <a:extLst>
                    <a:ext uri="{FF2B5EF4-FFF2-40B4-BE49-F238E27FC236}">
                      <a16:creationId xmlns:a16="http://schemas.microsoft.com/office/drawing/2014/main" id="{8AE8285F-2F6C-47D1-8D81-A74E71BCA096}"/>
                    </a:ext>
                  </a:extLst>
                </p:cNvPr>
                <p:cNvPicPr/>
                <p:nvPr/>
              </p:nvPicPr>
              <p:blipFill>
                <a:blip r:embed="rId721"/>
                <a:stretch>
                  <a:fillRect/>
                </a:stretch>
              </p:blipFill>
              <p:spPr>
                <a:xfrm>
                  <a:off x="10945061" y="3713792"/>
                  <a:ext cx="347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5" name="Freihand 434">
                  <a:extLst>
                    <a:ext uri="{FF2B5EF4-FFF2-40B4-BE49-F238E27FC236}">
                      <a16:creationId xmlns:a16="http://schemas.microsoft.com/office/drawing/2014/main" id="{C27D0CB0-715D-4198-9567-4F58BDC92D2D}"/>
                    </a:ext>
                  </a:extLst>
                </p14:cNvPr>
                <p14:cNvContentPartPr/>
                <p14:nvPr/>
              </p14:nvContentPartPr>
              <p14:xfrm>
                <a:off x="11259341" y="3722072"/>
                <a:ext cx="37080" cy="11160"/>
              </p14:xfrm>
            </p:contentPart>
          </mc:Choice>
          <mc:Fallback>
            <p:pic>
              <p:nvPicPr>
                <p:cNvPr id="435" name="Freihand 434">
                  <a:extLst>
                    <a:ext uri="{FF2B5EF4-FFF2-40B4-BE49-F238E27FC236}">
                      <a16:creationId xmlns:a16="http://schemas.microsoft.com/office/drawing/2014/main" id="{C27D0CB0-715D-4198-9567-4F58BDC92D2D}"/>
                    </a:ext>
                  </a:extLst>
                </p:cNvPr>
                <p:cNvPicPr/>
                <p:nvPr/>
              </p:nvPicPr>
              <p:blipFill>
                <a:blip r:embed="rId723"/>
                <a:stretch>
                  <a:fillRect/>
                </a:stretch>
              </p:blipFill>
              <p:spPr>
                <a:xfrm>
                  <a:off x="11255021" y="3717752"/>
                  <a:ext cx="45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36" name="Freihand 435">
                  <a:extLst>
                    <a:ext uri="{FF2B5EF4-FFF2-40B4-BE49-F238E27FC236}">
                      <a16:creationId xmlns:a16="http://schemas.microsoft.com/office/drawing/2014/main" id="{EDADF8E0-8EF9-4A94-9A4E-3A3F9FD17C3B}"/>
                    </a:ext>
                  </a:extLst>
                </p14:cNvPr>
                <p14:cNvContentPartPr/>
                <p14:nvPr/>
              </p14:nvContentPartPr>
              <p14:xfrm>
                <a:off x="11365541" y="3718472"/>
                <a:ext cx="115200" cy="102240"/>
              </p14:xfrm>
            </p:contentPart>
          </mc:Choice>
          <mc:Fallback>
            <p:pic>
              <p:nvPicPr>
                <p:cNvPr id="436" name="Freihand 435">
                  <a:extLst>
                    <a:ext uri="{FF2B5EF4-FFF2-40B4-BE49-F238E27FC236}">
                      <a16:creationId xmlns:a16="http://schemas.microsoft.com/office/drawing/2014/main" id="{EDADF8E0-8EF9-4A94-9A4E-3A3F9FD17C3B}"/>
                    </a:ext>
                  </a:extLst>
                </p:cNvPr>
                <p:cNvPicPr/>
                <p:nvPr/>
              </p:nvPicPr>
              <p:blipFill>
                <a:blip r:embed="rId725"/>
                <a:stretch>
                  <a:fillRect/>
                </a:stretch>
              </p:blipFill>
              <p:spPr>
                <a:xfrm>
                  <a:off x="11361221" y="3714152"/>
                  <a:ext cx="123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8" name="Freihand 437">
                  <a:extLst>
                    <a:ext uri="{FF2B5EF4-FFF2-40B4-BE49-F238E27FC236}">
                      <a16:creationId xmlns:a16="http://schemas.microsoft.com/office/drawing/2014/main" id="{DF987E30-7898-4E40-AF6B-575F9ABA5CA6}"/>
                    </a:ext>
                  </a:extLst>
                </p14:cNvPr>
                <p14:cNvContentPartPr/>
                <p14:nvPr/>
              </p14:nvContentPartPr>
              <p14:xfrm>
                <a:off x="7805861" y="4092152"/>
                <a:ext cx="104040" cy="86040"/>
              </p14:xfrm>
            </p:contentPart>
          </mc:Choice>
          <mc:Fallback>
            <p:pic>
              <p:nvPicPr>
                <p:cNvPr id="438" name="Freihand 437">
                  <a:extLst>
                    <a:ext uri="{FF2B5EF4-FFF2-40B4-BE49-F238E27FC236}">
                      <a16:creationId xmlns:a16="http://schemas.microsoft.com/office/drawing/2014/main" id="{DF987E30-7898-4E40-AF6B-575F9ABA5CA6}"/>
                    </a:ext>
                  </a:extLst>
                </p:cNvPr>
                <p:cNvPicPr/>
                <p:nvPr/>
              </p:nvPicPr>
              <p:blipFill>
                <a:blip r:embed="rId727"/>
                <a:stretch>
                  <a:fillRect/>
                </a:stretch>
              </p:blipFill>
              <p:spPr>
                <a:xfrm>
                  <a:off x="7801541" y="4087832"/>
                  <a:ext cx="112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9" name="Freihand 438">
                  <a:extLst>
                    <a:ext uri="{FF2B5EF4-FFF2-40B4-BE49-F238E27FC236}">
                      <a16:creationId xmlns:a16="http://schemas.microsoft.com/office/drawing/2014/main" id="{65588031-BFD2-40F2-B269-F681F14C6A99}"/>
                    </a:ext>
                  </a:extLst>
                </p14:cNvPr>
                <p14:cNvContentPartPr/>
                <p14:nvPr/>
              </p14:nvContentPartPr>
              <p14:xfrm>
                <a:off x="7931861" y="4094672"/>
                <a:ext cx="80280" cy="65880"/>
              </p14:xfrm>
            </p:contentPart>
          </mc:Choice>
          <mc:Fallback>
            <p:pic>
              <p:nvPicPr>
                <p:cNvPr id="439" name="Freihand 438">
                  <a:extLst>
                    <a:ext uri="{FF2B5EF4-FFF2-40B4-BE49-F238E27FC236}">
                      <a16:creationId xmlns:a16="http://schemas.microsoft.com/office/drawing/2014/main" id="{65588031-BFD2-40F2-B269-F681F14C6A99}"/>
                    </a:ext>
                  </a:extLst>
                </p:cNvPr>
                <p:cNvPicPr/>
                <p:nvPr/>
              </p:nvPicPr>
              <p:blipFill>
                <a:blip r:embed="rId729"/>
                <a:stretch>
                  <a:fillRect/>
                </a:stretch>
              </p:blipFill>
              <p:spPr>
                <a:xfrm>
                  <a:off x="7927541" y="4090352"/>
                  <a:ext cx="88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0" name="Freihand 439">
                  <a:extLst>
                    <a:ext uri="{FF2B5EF4-FFF2-40B4-BE49-F238E27FC236}">
                      <a16:creationId xmlns:a16="http://schemas.microsoft.com/office/drawing/2014/main" id="{223067BC-849C-4163-84F2-8A6955F91294}"/>
                    </a:ext>
                  </a:extLst>
                </p14:cNvPr>
                <p14:cNvContentPartPr/>
                <p14:nvPr/>
              </p14:nvContentPartPr>
              <p14:xfrm>
                <a:off x="8038061" y="4036712"/>
                <a:ext cx="105480" cy="120240"/>
              </p14:xfrm>
            </p:contentPart>
          </mc:Choice>
          <mc:Fallback>
            <p:pic>
              <p:nvPicPr>
                <p:cNvPr id="440" name="Freihand 439">
                  <a:extLst>
                    <a:ext uri="{FF2B5EF4-FFF2-40B4-BE49-F238E27FC236}">
                      <a16:creationId xmlns:a16="http://schemas.microsoft.com/office/drawing/2014/main" id="{223067BC-849C-4163-84F2-8A6955F91294}"/>
                    </a:ext>
                  </a:extLst>
                </p:cNvPr>
                <p:cNvPicPr/>
                <p:nvPr/>
              </p:nvPicPr>
              <p:blipFill>
                <a:blip r:embed="rId731"/>
                <a:stretch>
                  <a:fillRect/>
                </a:stretch>
              </p:blipFill>
              <p:spPr>
                <a:xfrm>
                  <a:off x="8033741" y="4032392"/>
                  <a:ext cx="114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1" name="Freihand 440">
                  <a:extLst>
                    <a:ext uri="{FF2B5EF4-FFF2-40B4-BE49-F238E27FC236}">
                      <a16:creationId xmlns:a16="http://schemas.microsoft.com/office/drawing/2014/main" id="{F36F2694-2B45-4287-BA0B-39B092056CFF}"/>
                    </a:ext>
                  </a:extLst>
                </p14:cNvPr>
                <p14:cNvContentPartPr/>
                <p14:nvPr/>
              </p14:nvContentPartPr>
              <p14:xfrm>
                <a:off x="8219501" y="4003232"/>
                <a:ext cx="521280" cy="136800"/>
              </p14:xfrm>
            </p:contentPart>
          </mc:Choice>
          <mc:Fallback>
            <p:pic>
              <p:nvPicPr>
                <p:cNvPr id="441" name="Freihand 440">
                  <a:extLst>
                    <a:ext uri="{FF2B5EF4-FFF2-40B4-BE49-F238E27FC236}">
                      <a16:creationId xmlns:a16="http://schemas.microsoft.com/office/drawing/2014/main" id="{F36F2694-2B45-4287-BA0B-39B092056CFF}"/>
                    </a:ext>
                  </a:extLst>
                </p:cNvPr>
                <p:cNvPicPr/>
                <p:nvPr/>
              </p:nvPicPr>
              <p:blipFill>
                <a:blip r:embed="rId733"/>
                <a:stretch>
                  <a:fillRect/>
                </a:stretch>
              </p:blipFill>
              <p:spPr>
                <a:xfrm>
                  <a:off x="8215181" y="3998912"/>
                  <a:ext cx="529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2" name="Freihand 441">
                  <a:extLst>
                    <a:ext uri="{FF2B5EF4-FFF2-40B4-BE49-F238E27FC236}">
                      <a16:creationId xmlns:a16="http://schemas.microsoft.com/office/drawing/2014/main" id="{629D8D6C-D934-46B7-AA9D-C284B26AEA2F}"/>
                    </a:ext>
                  </a:extLst>
                </p14:cNvPr>
                <p14:cNvContentPartPr/>
                <p14:nvPr/>
              </p14:nvContentPartPr>
              <p14:xfrm>
                <a:off x="8101781" y="4161272"/>
                <a:ext cx="723600" cy="65520"/>
              </p14:xfrm>
            </p:contentPart>
          </mc:Choice>
          <mc:Fallback>
            <p:pic>
              <p:nvPicPr>
                <p:cNvPr id="442" name="Freihand 441">
                  <a:extLst>
                    <a:ext uri="{FF2B5EF4-FFF2-40B4-BE49-F238E27FC236}">
                      <a16:creationId xmlns:a16="http://schemas.microsoft.com/office/drawing/2014/main" id="{629D8D6C-D934-46B7-AA9D-C284B26AEA2F}"/>
                    </a:ext>
                  </a:extLst>
                </p:cNvPr>
                <p:cNvPicPr/>
                <p:nvPr/>
              </p:nvPicPr>
              <p:blipFill>
                <a:blip r:embed="rId735"/>
                <a:stretch>
                  <a:fillRect/>
                </a:stretch>
              </p:blipFill>
              <p:spPr>
                <a:xfrm>
                  <a:off x="8097461" y="4156952"/>
                  <a:ext cx="732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3" name="Freihand 442">
                  <a:extLst>
                    <a:ext uri="{FF2B5EF4-FFF2-40B4-BE49-F238E27FC236}">
                      <a16:creationId xmlns:a16="http://schemas.microsoft.com/office/drawing/2014/main" id="{CEDD4C11-0E96-48F3-BF7F-7C048104C4E4}"/>
                    </a:ext>
                  </a:extLst>
                </p14:cNvPr>
                <p14:cNvContentPartPr/>
                <p14:nvPr/>
              </p14:nvContentPartPr>
              <p14:xfrm>
                <a:off x="8957861" y="4120232"/>
                <a:ext cx="360" cy="360"/>
              </p14:xfrm>
            </p:contentPart>
          </mc:Choice>
          <mc:Fallback>
            <p:pic>
              <p:nvPicPr>
                <p:cNvPr id="443" name="Freihand 442">
                  <a:extLst>
                    <a:ext uri="{FF2B5EF4-FFF2-40B4-BE49-F238E27FC236}">
                      <a16:creationId xmlns:a16="http://schemas.microsoft.com/office/drawing/2014/main" id="{CEDD4C11-0E96-48F3-BF7F-7C048104C4E4}"/>
                    </a:ext>
                  </a:extLst>
                </p:cNvPr>
                <p:cNvPicPr/>
                <p:nvPr/>
              </p:nvPicPr>
              <p:blipFill>
                <a:blip r:embed="rId252"/>
                <a:stretch>
                  <a:fillRect/>
                </a:stretch>
              </p:blipFill>
              <p:spPr>
                <a:xfrm>
                  <a:off x="8953541" y="411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44" name="Freihand 443">
                  <a:extLst>
                    <a:ext uri="{FF2B5EF4-FFF2-40B4-BE49-F238E27FC236}">
                      <a16:creationId xmlns:a16="http://schemas.microsoft.com/office/drawing/2014/main" id="{F9C85054-E8A7-498C-86B1-8C978F10676A}"/>
                    </a:ext>
                  </a:extLst>
                </p14:cNvPr>
                <p14:cNvContentPartPr/>
                <p14:nvPr/>
              </p14:nvContentPartPr>
              <p14:xfrm>
                <a:off x="8894141" y="4073072"/>
                <a:ext cx="147600" cy="20160"/>
              </p14:xfrm>
            </p:contentPart>
          </mc:Choice>
          <mc:Fallback>
            <p:pic>
              <p:nvPicPr>
                <p:cNvPr id="444" name="Freihand 443">
                  <a:extLst>
                    <a:ext uri="{FF2B5EF4-FFF2-40B4-BE49-F238E27FC236}">
                      <a16:creationId xmlns:a16="http://schemas.microsoft.com/office/drawing/2014/main" id="{F9C85054-E8A7-498C-86B1-8C978F10676A}"/>
                    </a:ext>
                  </a:extLst>
                </p:cNvPr>
                <p:cNvPicPr/>
                <p:nvPr/>
              </p:nvPicPr>
              <p:blipFill>
                <a:blip r:embed="rId738"/>
                <a:stretch>
                  <a:fillRect/>
                </a:stretch>
              </p:blipFill>
              <p:spPr>
                <a:xfrm>
                  <a:off x="8889821" y="4068752"/>
                  <a:ext cx="15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5" name="Freihand 444">
                  <a:extLst>
                    <a:ext uri="{FF2B5EF4-FFF2-40B4-BE49-F238E27FC236}">
                      <a16:creationId xmlns:a16="http://schemas.microsoft.com/office/drawing/2014/main" id="{C71F5019-0EB8-4AA1-A56C-AD3D20E15F48}"/>
                    </a:ext>
                  </a:extLst>
                </p14:cNvPr>
                <p14:cNvContentPartPr/>
                <p14:nvPr/>
              </p14:nvContentPartPr>
              <p14:xfrm>
                <a:off x="9120581" y="3980552"/>
                <a:ext cx="120960" cy="137880"/>
              </p14:xfrm>
            </p:contentPart>
          </mc:Choice>
          <mc:Fallback>
            <p:pic>
              <p:nvPicPr>
                <p:cNvPr id="445" name="Freihand 444">
                  <a:extLst>
                    <a:ext uri="{FF2B5EF4-FFF2-40B4-BE49-F238E27FC236}">
                      <a16:creationId xmlns:a16="http://schemas.microsoft.com/office/drawing/2014/main" id="{C71F5019-0EB8-4AA1-A56C-AD3D20E15F48}"/>
                    </a:ext>
                  </a:extLst>
                </p:cNvPr>
                <p:cNvPicPr/>
                <p:nvPr/>
              </p:nvPicPr>
              <p:blipFill>
                <a:blip r:embed="rId740"/>
                <a:stretch>
                  <a:fillRect/>
                </a:stretch>
              </p:blipFill>
              <p:spPr>
                <a:xfrm>
                  <a:off x="9116261" y="3976232"/>
                  <a:ext cx="129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6" name="Freihand 445">
                  <a:extLst>
                    <a:ext uri="{FF2B5EF4-FFF2-40B4-BE49-F238E27FC236}">
                      <a16:creationId xmlns:a16="http://schemas.microsoft.com/office/drawing/2014/main" id="{A4B80B16-F56E-4EBB-A2C5-4CC5982A929E}"/>
                    </a:ext>
                  </a:extLst>
                </p14:cNvPr>
                <p14:cNvContentPartPr/>
                <p14:nvPr/>
              </p14:nvContentPartPr>
              <p14:xfrm>
                <a:off x="9232901" y="4029152"/>
                <a:ext cx="136800" cy="83520"/>
              </p14:xfrm>
            </p:contentPart>
          </mc:Choice>
          <mc:Fallback>
            <p:pic>
              <p:nvPicPr>
                <p:cNvPr id="446" name="Freihand 445">
                  <a:extLst>
                    <a:ext uri="{FF2B5EF4-FFF2-40B4-BE49-F238E27FC236}">
                      <a16:creationId xmlns:a16="http://schemas.microsoft.com/office/drawing/2014/main" id="{A4B80B16-F56E-4EBB-A2C5-4CC5982A929E}"/>
                    </a:ext>
                  </a:extLst>
                </p:cNvPr>
                <p:cNvPicPr/>
                <p:nvPr/>
              </p:nvPicPr>
              <p:blipFill>
                <a:blip r:embed="rId742"/>
                <a:stretch>
                  <a:fillRect/>
                </a:stretch>
              </p:blipFill>
              <p:spPr>
                <a:xfrm>
                  <a:off x="9228581" y="4024832"/>
                  <a:ext cx="145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47" name="Freihand 446">
                  <a:extLst>
                    <a:ext uri="{FF2B5EF4-FFF2-40B4-BE49-F238E27FC236}">
                      <a16:creationId xmlns:a16="http://schemas.microsoft.com/office/drawing/2014/main" id="{E4585225-882C-4C2A-AA08-50510D4D44DE}"/>
                    </a:ext>
                  </a:extLst>
                </p14:cNvPr>
                <p14:cNvContentPartPr/>
                <p14:nvPr/>
              </p14:nvContentPartPr>
              <p14:xfrm>
                <a:off x="9397781" y="4035992"/>
                <a:ext cx="77760" cy="94320"/>
              </p14:xfrm>
            </p:contentPart>
          </mc:Choice>
          <mc:Fallback>
            <p:pic>
              <p:nvPicPr>
                <p:cNvPr id="447" name="Freihand 446">
                  <a:extLst>
                    <a:ext uri="{FF2B5EF4-FFF2-40B4-BE49-F238E27FC236}">
                      <a16:creationId xmlns:a16="http://schemas.microsoft.com/office/drawing/2014/main" id="{E4585225-882C-4C2A-AA08-50510D4D44DE}"/>
                    </a:ext>
                  </a:extLst>
                </p:cNvPr>
                <p:cNvPicPr/>
                <p:nvPr/>
              </p:nvPicPr>
              <p:blipFill>
                <a:blip r:embed="rId744"/>
                <a:stretch>
                  <a:fillRect/>
                </a:stretch>
              </p:blipFill>
              <p:spPr>
                <a:xfrm>
                  <a:off x="9393461" y="4031672"/>
                  <a:ext cx="86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48" name="Freihand 447">
                  <a:extLst>
                    <a:ext uri="{FF2B5EF4-FFF2-40B4-BE49-F238E27FC236}">
                      <a16:creationId xmlns:a16="http://schemas.microsoft.com/office/drawing/2014/main" id="{95B4C5D8-B22D-406C-857C-69716E8305EF}"/>
                    </a:ext>
                  </a:extLst>
                </p14:cNvPr>
                <p14:cNvContentPartPr/>
                <p14:nvPr/>
              </p14:nvContentPartPr>
              <p14:xfrm>
                <a:off x="9499301" y="3974072"/>
                <a:ext cx="128520" cy="148680"/>
              </p14:xfrm>
            </p:contentPart>
          </mc:Choice>
          <mc:Fallback>
            <p:pic>
              <p:nvPicPr>
                <p:cNvPr id="448" name="Freihand 447">
                  <a:extLst>
                    <a:ext uri="{FF2B5EF4-FFF2-40B4-BE49-F238E27FC236}">
                      <a16:creationId xmlns:a16="http://schemas.microsoft.com/office/drawing/2014/main" id="{95B4C5D8-B22D-406C-857C-69716E8305EF}"/>
                    </a:ext>
                  </a:extLst>
                </p:cNvPr>
                <p:cNvPicPr/>
                <p:nvPr/>
              </p:nvPicPr>
              <p:blipFill>
                <a:blip r:embed="rId746"/>
                <a:stretch>
                  <a:fillRect/>
                </a:stretch>
              </p:blipFill>
              <p:spPr>
                <a:xfrm>
                  <a:off x="9494981" y="3969752"/>
                  <a:ext cx="137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9" name="Freihand 448">
                  <a:extLst>
                    <a:ext uri="{FF2B5EF4-FFF2-40B4-BE49-F238E27FC236}">
                      <a16:creationId xmlns:a16="http://schemas.microsoft.com/office/drawing/2014/main" id="{65790DFB-892F-4A1C-A499-021BA6F2DF52}"/>
                    </a:ext>
                  </a:extLst>
                </p14:cNvPr>
                <p14:cNvContentPartPr/>
                <p14:nvPr/>
              </p14:nvContentPartPr>
              <p14:xfrm>
                <a:off x="9668141" y="4024832"/>
                <a:ext cx="20160" cy="73800"/>
              </p14:xfrm>
            </p:contentPart>
          </mc:Choice>
          <mc:Fallback>
            <p:pic>
              <p:nvPicPr>
                <p:cNvPr id="449" name="Freihand 448">
                  <a:extLst>
                    <a:ext uri="{FF2B5EF4-FFF2-40B4-BE49-F238E27FC236}">
                      <a16:creationId xmlns:a16="http://schemas.microsoft.com/office/drawing/2014/main" id="{65790DFB-892F-4A1C-A499-021BA6F2DF52}"/>
                    </a:ext>
                  </a:extLst>
                </p:cNvPr>
                <p:cNvPicPr/>
                <p:nvPr/>
              </p:nvPicPr>
              <p:blipFill>
                <a:blip r:embed="rId748"/>
                <a:stretch>
                  <a:fillRect/>
                </a:stretch>
              </p:blipFill>
              <p:spPr>
                <a:xfrm>
                  <a:off x="9663821" y="4020512"/>
                  <a:ext cx="28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0" name="Freihand 449">
                  <a:extLst>
                    <a:ext uri="{FF2B5EF4-FFF2-40B4-BE49-F238E27FC236}">
                      <a16:creationId xmlns:a16="http://schemas.microsoft.com/office/drawing/2014/main" id="{D94D6C84-B03E-4D36-A6AC-45F8763EC64F}"/>
                    </a:ext>
                  </a:extLst>
                </p14:cNvPr>
                <p14:cNvContentPartPr/>
                <p14:nvPr/>
              </p14:nvContentPartPr>
              <p14:xfrm>
                <a:off x="9711701" y="3938072"/>
                <a:ext cx="88920" cy="164880"/>
              </p14:xfrm>
            </p:contentPart>
          </mc:Choice>
          <mc:Fallback>
            <p:pic>
              <p:nvPicPr>
                <p:cNvPr id="450" name="Freihand 449">
                  <a:extLst>
                    <a:ext uri="{FF2B5EF4-FFF2-40B4-BE49-F238E27FC236}">
                      <a16:creationId xmlns:a16="http://schemas.microsoft.com/office/drawing/2014/main" id="{D94D6C84-B03E-4D36-A6AC-45F8763EC64F}"/>
                    </a:ext>
                  </a:extLst>
                </p:cNvPr>
                <p:cNvPicPr/>
                <p:nvPr/>
              </p:nvPicPr>
              <p:blipFill>
                <a:blip r:embed="rId750"/>
                <a:stretch>
                  <a:fillRect/>
                </a:stretch>
              </p:blipFill>
              <p:spPr>
                <a:xfrm>
                  <a:off x="9707381" y="3933752"/>
                  <a:ext cx="97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1" name="Freihand 450">
                  <a:extLst>
                    <a:ext uri="{FF2B5EF4-FFF2-40B4-BE49-F238E27FC236}">
                      <a16:creationId xmlns:a16="http://schemas.microsoft.com/office/drawing/2014/main" id="{88BCB462-3893-4359-A40C-7F774346DA35}"/>
                    </a:ext>
                  </a:extLst>
                </p14:cNvPr>
                <p14:cNvContentPartPr/>
                <p14:nvPr/>
              </p14:nvContentPartPr>
              <p14:xfrm>
                <a:off x="9840581" y="3957152"/>
                <a:ext cx="77400" cy="146880"/>
              </p14:xfrm>
            </p:contentPart>
          </mc:Choice>
          <mc:Fallback>
            <p:pic>
              <p:nvPicPr>
                <p:cNvPr id="451" name="Freihand 450">
                  <a:extLst>
                    <a:ext uri="{FF2B5EF4-FFF2-40B4-BE49-F238E27FC236}">
                      <a16:creationId xmlns:a16="http://schemas.microsoft.com/office/drawing/2014/main" id="{88BCB462-3893-4359-A40C-7F774346DA35}"/>
                    </a:ext>
                  </a:extLst>
                </p:cNvPr>
                <p:cNvPicPr/>
                <p:nvPr/>
              </p:nvPicPr>
              <p:blipFill>
                <a:blip r:embed="rId752"/>
                <a:stretch>
                  <a:fillRect/>
                </a:stretch>
              </p:blipFill>
              <p:spPr>
                <a:xfrm>
                  <a:off x="9836261" y="3952832"/>
                  <a:ext cx="86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2" name="Freihand 451">
                  <a:extLst>
                    <a:ext uri="{FF2B5EF4-FFF2-40B4-BE49-F238E27FC236}">
                      <a16:creationId xmlns:a16="http://schemas.microsoft.com/office/drawing/2014/main" id="{7683CC7B-BBD3-494F-BFE1-119B3B7F3D64}"/>
                    </a:ext>
                  </a:extLst>
                </p14:cNvPr>
                <p14:cNvContentPartPr/>
                <p14:nvPr/>
              </p14:nvContentPartPr>
              <p14:xfrm>
                <a:off x="9973781" y="4037432"/>
                <a:ext cx="190080" cy="148320"/>
              </p14:xfrm>
            </p:contentPart>
          </mc:Choice>
          <mc:Fallback>
            <p:pic>
              <p:nvPicPr>
                <p:cNvPr id="452" name="Freihand 451">
                  <a:extLst>
                    <a:ext uri="{FF2B5EF4-FFF2-40B4-BE49-F238E27FC236}">
                      <a16:creationId xmlns:a16="http://schemas.microsoft.com/office/drawing/2014/main" id="{7683CC7B-BBD3-494F-BFE1-119B3B7F3D64}"/>
                    </a:ext>
                  </a:extLst>
                </p:cNvPr>
                <p:cNvPicPr/>
                <p:nvPr/>
              </p:nvPicPr>
              <p:blipFill>
                <a:blip r:embed="rId754"/>
                <a:stretch>
                  <a:fillRect/>
                </a:stretch>
              </p:blipFill>
              <p:spPr>
                <a:xfrm>
                  <a:off x="9969461" y="4033112"/>
                  <a:ext cx="198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3" name="Freihand 452">
                  <a:extLst>
                    <a:ext uri="{FF2B5EF4-FFF2-40B4-BE49-F238E27FC236}">
                      <a16:creationId xmlns:a16="http://schemas.microsoft.com/office/drawing/2014/main" id="{E9E054F1-6CD0-47FC-B11F-B033F76A65F5}"/>
                    </a:ext>
                  </a:extLst>
                </p14:cNvPr>
                <p14:cNvContentPartPr/>
                <p14:nvPr/>
              </p14:nvContentPartPr>
              <p14:xfrm>
                <a:off x="10337381" y="3967232"/>
                <a:ext cx="269280" cy="110520"/>
              </p14:xfrm>
            </p:contentPart>
          </mc:Choice>
          <mc:Fallback>
            <p:pic>
              <p:nvPicPr>
                <p:cNvPr id="453" name="Freihand 452">
                  <a:extLst>
                    <a:ext uri="{FF2B5EF4-FFF2-40B4-BE49-F238E27FC236}">
                      <a16:creationId xmlns:a16="http://schemas.microsoft.com/office/drawing/2014/main" id="{E9E054F1-6CD0-47FC-B11F-B033F76A65F5}"/>
                    </a:ext>
                  </a:extLst>
                </p:cNvPr>
                <p:cNvPicPr/>
                <p:nvPr/>
              </p:nvPicPr>
              <p:blipFill>
                <a:blip r:embed="rId756"/>
                <a:stretch>
                  <a:fillRect/>
                </a:stretch>
              </p:blipFill>
              <p:spPr>
                <a:xfrm>
                  <a:off x="10333061" y="3962912"/>
                  <a:ext cx="277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4" name="Freihand 453">
                  <a:extLst>
                    <a:ext uri="{FF2B5EF4-FFF2-40B4-BE49-F238E27FC236}">
                      <a16:creationId xmlns:a16="http://schemas.microsoft.com/office/drawing/2014/main" id="{DD57FDA9-EE71-4EF5-A034-29A88F72B760}"/>
                    </a:ext>
                  </a:extLst>
                </p14:cNvPr>
                <p14:cNvContentPartPr/>
                <p14:nvPr/>
              </p14:nvContentPartPr>
              <p14:xfrm>
                <a:off x="10731221" y="3954632"/>
                <a:ext cx="131400" cy="116280"/>
              </p14:xfrm>
            </p:contentPart>
          </mc:Choice>
          <mc:Fallback>
            <p:pic>
              <p:nvPicPr>
                <p:cNvPr id="454" name="Freihand 453">
                  <a:extLst>
                    <a:ext uri="{FF2B5EF4-FFF2-40B4-BE49-F238E27FC236}">
                      <a16:creationId xmlns:a16="http://schemas.microsoft.com/office/drawing/2014/main" id="{DD57FDA9-EE71-4EF5-A034-29A88F72B760}"/>
                    </a:ext>
                  </a:extLst>
                </p:cNvPr>
                <p:cNvPicPr/>
                <p:nvPr/>
              </p:nvPicPr>
              <p:blipFill>
                <a:blip r:embed="rId758"/>
                <a:stretch>
                  <a:fillRect/>
                </a:stretch>
              </p:blipFill>
              <p:spPr>
                <a:xfrm>
                  <a:off x="10726901" y="3950312"/>
                  <a:ext cx="140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5" name="Freihand 454">
                  <a:extLst>
                    <a:ext uri="{FF2B5EF4-FFF2-40B4-BE49-F238E27FC236}">
                      <a16:creationId xmlns:a16="http://schemas.microsoft.com/office/drawing/2014/main" id="{4941EC24-3CF1-4BEC-A102-B84E1339BC65}"/>
                    </a:ext>
                  </a:extLst>
                </p14:cNvPr>
                <p14:cNvContentPartPr/>
                <p14:nvPr/>
              </p14:nvContentPartPr>
              <p14:xfrm>
                <a:off x="10862261" y="3944912"/>
                <a:ext cx="110880" cy="131040"/>
              </p14:xfrm>
            </p:contentPart>
          </mc:Choice>
          <mc:Fallback>
            <p:pic>
              <p:nvPicPr>
                <p:cNvPr id="455" name="Freihand 454">
                  <a:extLst>
                    <a:ext uri="{FF2B5EF4-FFF2-40B4-BE49-F238E27FC236}">
                      <a16:creationId xmlns:a16="http://schemas.microsoft.com/office/drawing/2014/main" id="{4941EC24-3CF1-4BEC-A102-B84E1339BC65}"/>
                    </a:ext>
                  </a:extLst>
                </p:cNvPr>
                <p:cNvPicPr/>
                <p:nvPr/>
              </p:nvPicPr>
              <p:blipFill>
                <a:blip r:embed="rId760"/>
                <a:stretch>
                  <a:fillRect/>
                </a:stretch>
              </p:blipFill>
              <p:spPr>
                <a:xfrm>
                  <a:off x="10857941" y="3940592"/>
                  <a:ext cx="119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56" name="Freihand 455">
                  <a:extLst>
                    <a:ext uri="{FF2B5EF4-FFF2-40B4-BE49-F238E27FC236}">
                      <a16:creationId xmlns:a16="http://schemas.microsoft.com/office/drawing/2014/main" id="{9555E3CB-9406-467C-BCB2-4E4CE20836F5}"/>
                    </a:ext>
                  </a:extLst>
                </p14:cNvPr>
                <p14:cNvContentPartPr/>
                <p14:nvPr/>
              </p14:nvContentPartPr>
              <p14:xfrm>
                <a:off x="11019581" y="3982712"/>
                <a:ext cx="63360" cy="21960"/>
              </p14:xfrm>
            </p:contentPart>
          </mc:Choice>
          <mc:Fallback>
            <p:pic>
              <p:nvPicPr>
                <p:cNvPr id="456" name="Freihand 455">
                  <a:extLst>
                    <a:ext uri="{FF2B5EF4-FFF2-40B4-BE49-F238E27FC236}">
                      <a16:creationId xmlns:a16="http://schemas.microsoft.com/office/drawing/2014/main" id="{9555E3CB-9406-467C-BCB2-4E4CE20836F5}"/>
                    </a:ext>
                  </a:extLst>
                </p:cNvPr>
                <p:cNvPicPr/>
                <p:nvPr/>
              </p:nvPicPr>
              <p:blipFill>
                <a:blip r:embed="rId762"/>
                <a:stretch>
                  <a:fillRect/>
                </a:stretch>
              </p:blipFill>
              <p:spPr>
                <a:xfrm>
                  <a:off x="11015261" y="3978392"/>
                  <a:ext cx="72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7" name="Freihand 456">
                  <a:extLst>
                    <a:ext uri="{FF2B5EF4-FFF2-40B4-BE49-F238E27FC236}">
                      <a16:creationId xmlns:a16="http://schemas.microsoft.com/office/drawing/2014/main" id="{569BFC1E-017E-4492-9626-895B4941DB33}"/>
                    </a:ext>
                  </a:extLst>
                </p14:cNvPr>
                <p14:cNvContentPartPr/>
                <p14:nvPr/>
              </p14:nvContentPartPr>
              <p14:xfrm>
                <a:off x="11155661" y="3891272"/>
                <a:ext cx="133920" cy="169560"/>
              </p14:xfrm>
            </p:contentPart>
          </mc:Choice>
          <mc:Fallback>
            <p:pic>
              <p:nvPicPr>
                <p:cNvPr id="457" name="Freihand 456">
                  <a:extLst>
                    <a:ext uri="{FF2B5EF4-FFF2-40B4-BE49-F238E27FC236}">
                      <a16:creationId xmlns:a16="http://schemas.microsoft.com/office/drawing/2014/main" id="{569BFC1E-017E-4492-9626-895B4941DB33}"/>
                    </a:ext>
                  </a:extLst>
                </p:cNvPr>
                <p:cNvPicPr/>
                <p:nvPr/>
              </p:nvPicPr>
              <p:blipFill>
                <a:blip r:embed="rId764"/>
                <a:stretch>
                  <a:fillRect/>
                </a:stretch>
              </p:blipFill>
              <p:spPr>
                <a:xfrm>
                  <a:off x="11151341" y="3886952"/>
                  <a:ext cx="142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8" name="Freihand 457">
                  <a:extLst>
                    <a:ext uri="{FF2B5EF4-FFF2-40B4-BE49-F238E27FC236}">
                      <a16:creationId xmlns:a16="http://schemas.microsoft.com/office/drawing/2014/main" id="{5C311F31-F94B-4DB8-B83A-05522C4AEFD6}"/>
                    </a:ext>
                  </a:extLst>
                </p14:cNvPr>
                <p14:cNvContentPartPr/>
                <p14:nvPr/>
              </p14:nvContentPartPr>
              <p14:xfrm>
                <a:off x="11218301" y="3939512"/>
                <a:ext cx="535680" cy="118800"/>
              </p14:xfrm>
            </p:contentPart>
          </mc:Choice>
          <mc:Fallback>
            <p:pic>
              <p:nvPicPr>
                <p:cNvPr id="458" name="Freihand 457">
                  <a:extLst>
                    <a:ext uri="{FF2B5EF4-FFF2-40B4-BE49-F238E27FC236}">
                      <a16:creationId xmlns:a16="http://schemas.microsoft.com/office/drawing/2014/main" id="{5C311F31-F94B-4DB8-B83A-05522C4AEFD6}"/>
                    </a:ext>
                  </a:extLst>
                </p:cNvPr>
                <p:cNvPicPr/>
                <p:nvPr/>
              </p:nvPicPr>
              <p:blipFill>
                <a:blip r:embed="rId766"/>
                <a:stretch>
                  <a:fillRect/>
                </a:stretch>
              </p:blipFill>
              <p:spPr>
                <a:xfrm>
                  <a:off x="11213981" y="3935192"/>
                  <a:ext cx="54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9" name="Freihand 458">
                  <a:extLst>
                    <a:ext uri="{FF2B5EF4-FFF2-40B4-BE49-F238E27FC236}">
                      <a16:creationId xmlns:a16="http://schemas.microsoft.com/office/drawing/2014/main" id="{E69FAAC7-F168-47BA-B827-932B7D7A65AB}"/>
                    </a:ext>
                  </a:extLst>
                </p14:cNvPr>
                <p14:cNvContentPartPr/>
                <p14:nvPr/>
              </p14:nvContentPartPr>
              <p14:xfrm>
                <a:off x="11802581" y="3801272"/>
                <a:ext cx="49320" cy="247320"/>
              </p14:xfrm>
            </p:contentPart>
          </mc:Choice>
          <mc:Fallback>
            <p:pic>
              <p:nvPicPr>
                <p:cNvPr id="459" name="Freihand 458">
                  <a:extLst>
                    <a:ext uri="{FF2B5EF4-FFF2-40B4-BE49-F238E27FC236}">
                      <a16:creationId xmlns:a16="http://schemas.microsoft.com/office/drawing/2014/main" id="{E69FAAC7-F168-47BA-B827-932B7D7A65AB}"/>
                    </a:ext>
                  </a:extLst>
                </p:cNvPr>
                <p:cNvPicPr/>
                <p:nvPr/>
              </p:nvPicPr>
              <p:blipFill>
                <a:blip r:embed="rId768"/>
                <a:stretch>
                  <a:fillRect/>
                </a:stretch>
              </p:blipFill>
              <p:spPr>
                <a:xfrm>
                  <a:off x="11798261" y="3796952"/>
                  <a:ext cx="57960" cy="255960"/>
                </a:xfrm>
                <a:prstGeom prst="rect">
                  <a:avLst/>
                </a:prstGeom>
              </p:spPr>
            </p:pic>
          </mc:Fallback>
        </mc:AlternateContent>
      </p:grpSp>
      <p:grpSp>
        <p:nvGrpSpPr>
          <p:cNvPr id="467" name="Gruppieren 466">
            <a:extLst>
              <a:ext uri="{FF2B5EF4-FFF2-40B4-BE49-F238E27FC236}">
                <a16:creationId xmlns:a16="http://schemas.microsoft.com/office/drawing/2014/main" id="{490B401C-E7C1-4CA7-942E-0AC438D50D28}"/>
              </a:ext>
            </a:extLst>
          </p:cNvPr>
          <p:cNvGrpSpPr/>
          <p:nvPr/>
        </p:nvGrpSpPr>
        <p:grpSpPr>
          <a:xfrm>
            <a:off x="530261" y="4322912"/>
            <a:ext cx="598680" cy="358560"/>
            <a:chOff x="530261" y="4322912"/>
            <a:chExt cx="598680" cy="358560"/>
          </a:xfrm>
        </p:grpSpPr>
        <mc:AlternateContent xmlns:mc="http://schemas.openxmlformats.org/markup-compatibility/2006">
          <mc:Choice xmlns:p14="http://schemas.microsoft.com/office/powerpoint/2010/main" Requires="p14">
            <p:contentPart p14:bwMode="auto" r:id="rId769">
              <p14:nvContentPartPr>
                <p14:cNvPr id="461" name="Freihand 460">
                  <a:extLst>
                    <a:ext uri="{FF2B5EF4-FFF2-40B4-BE49-F238E27FC236}">
                      <a16:creationId xmlns:a16="http://schemas.microsoft.com/office/drawing/2014/main" id="{2472B808-E373-44AC-9078-16D2501E5FAE}"/>
                    </a:ext>
                  </a:extLst>
                </p14:cNvPr>
                <p14:cNvContentPartPr/>
                <p14:nvPr/>
              </p14:nvContentPartPr>
              <p14:xfrm>
                <a:off x="530261" y="4424432"/>
                <a:ext cx="210240" cy="233280"/>
              </p14:xfrm>
            </p:contentPart>
          </mc:Choice>
          <mc:Fallback>
            <p:pic>
              <p:nvPicPr>
                <p:cNvPr id="461" name="Freihand 460">
                  <a:extLst>
                    <a:ext uri="{FF2B5EF4-FFF2-40B4-BE49-F238E27FC236}">
                      <a16:creationId xmlns:a16="http://schemas.microsoft.com/office/drawing/2014/main" id="{2472B808-E373-44AC-9078-16D2501E5FAE}"/>
                    </a:ext>
                  </a:extLst>
                </p:cNvPr>
                <p:cNvPicPr/>
                <p:nvPr/>
              </p:nvPicPr>
              <p:blipFill>
                <a:blip r:embed="rId770"/>
                <a:stretch>
                  <a:fillRect/>
                </a:stretch>
              </p:blipFill>
              <p:spPr>
                <a:xfrm>
                  <a:off x="525941" y="4420112"/>
                  <a:ext cx="218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62" name="Freihand 461">
                  <a:extLst>
                    <a:ext uri="{FF2B5EF4-FFF2-40B4-BE49-F238E27FC236}">
                      <a16:creationId xmlns:a16="http://schemas.microsoft.com/office/drawing/2014/main" id="{7C627C70-6FAA-448E-BD89-59EDD9927B66}"/>
                    </a:ext>
                  </a:extLst>
                </p14:cNvPr>
                <p14:cNvContentPartPr/>
                <p14:nvPr/>
              </p14:nvContentPartPr>
              <p14:xfrm>
                <a:off x="671381" y="4429832"/>
                <a:ext cx="31320" cy="230040"/>
              </p14:xfrm>
            </p:contentPart>
          </mc:Choice>
          <mc:Fallback>
            <p:pic>
              <p:nvPicPr>
                <p:cNvPr id="462" name="Freihand 461">
                  <a:extLst>
                    <a:ext uri="{FF2B5EF4-FFF2-40B4-BE49-F238E27FC236}">
                      <a16:creationId xmlns:a16="http://schemas.microsoft.com/office/drawing/2014/main" id="{7C627C70-6FAA-448E-BD89-59EDD9927B66}"/>
                    </a:ext>
                  </a:extLst>
                </p:cNvPr>
                <p:cNvPicPr/>
                <p:nvPr/>
              </p:nvPicPr>
              <p:blipFill>
                <a:blip r:embed="rId772"/>
                <a:stretch>
                  <a:fillRect/>
                </a:stretch>
              </p:blipFill>
              <p:spPr>
                <a:xfrm>
                  <a:off x="667061" y="4425512"/>
                  <a:ext cx="39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63" name="Freihand 462">
                  <a:extLst>
                    <a:ext uri="{FF2B5EF4-FFF2-40B4-BE49-F238E27FC236}">
                      <a16:creationId xmlns:a16="http://schemas.microsoft.com/office/drawing/2014/main" id="{F04AB959-6E96-4D0C-B9F3-AAD8075C5151}"/>
                    </a:ext>
                  </a:extLst>
                </p14:cNvPr>
                <p14:cNvContentPartPr/>
                <p14:nvPr/>
              </p14:nvContentPartPr>
              <p14:xfrm>
                <a:off x="550781" y="4616312"/>
                <a:ext cx="210600" cy="65160"/>
              </p14:xfrm>
            </p:contentPart>
          </mc:Choice>
          <mc:Fallback>
            <p:pic>
              <p:nvPicPr>
                <p:cNvPr id="463" name="Freihand 462">
                  <a:extLst>
                    <a:ext uri="{FF2B5EF4-FFF2-40B4-BE49-F238E27FC236}">
                      <a16:creationId xmlns:a16="http://schemas.microsoft.com/office/drawing/2014/main" id="{F04AB959-6E96-4D0C-B9F3-AAD8075C5151}"/>
                    </a:ext>
                  </a:extLst>
                </p:cNvPr>
                <p:cNvPicPr/>
                <p:nvPr/>
              </p:nvPicPr>
              <p:blipFill>
                <a:blip r:embed="rId774"/>
                <a:stretch>
                  <a:fillRect/>
                </a:stretch>
              </p:blipFill>
              <p:spPr>
                <a:xfrm>
                  <a:off x="546461" y="4611992"/>
                  <a:ext cx="219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64" name="Freihand 463">
                  <a:extLst>
                    <a:ext uri="{FF2B5EF4-FFF2-40B4-BE49-F238E27FC236}">
                      <a16:creationId xmlns:a16="http://schemas.microsoft.com/office/drawing/2014/main" id="{27441F02-7543-4A48-A23B-F6B5791D7053}"/>
                    </a:ext>
                  </a:extLst>
                </p14:cNvPr>
                <p14:cNvContentPartPr/>
                <p14:nvPr/>
              </p14:nvContentPartPr>
              <p14:xfrm>
                <a:off x="831941" y="4436672"/>
                <a:ext cx="150840" cy="215640"/>
              </p14:xfrm>
            </p:contentPart>
          </mc:Choice>
          <mc:Fallback>
            <p:pic>
              <p:nvPicPr>
                <p:cNvPr id="464" name="Freihand 463">
                  <a:extLst>
                    <a:ext uri="{FF2B5EF4-FFF2-40B4-BE49-F238E27FC236}">
                      <a16:creationId xmlns:a16="http://schemas.microsoft.com/office/drawing/2014/main" id="{27441F02-7543-4A48-A23B-F6B5791D7053}"/>
                    </a:ext>
                  </a:extLst>
                </p:cNvPr>
                <p:cNvPicPr/>
                <p:nvPr/>
              </p:nvPicPr>
              <p:blipFill>
                <a:blip r:embed="rId776"/>
                <a:stretch>
                  <a:fillRect/>
                </a:stretch>
              </p:blipFill>
              <p:spPr>
                <a:xfrm>
                  <a:off x="827621" y="4432352"/>
                  <a:ext cx="159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65" name="Freihand 464">
                  <a:extLst>
                    <a:ext uri="{FF2B5EF4-FFF2-40B4-BE49-F238E27FC236}">
                      <a16:creationId xmlns:a16="http://schemas.microsoft.com/office/drawing/2014/main" id="{A6D24B9B-B464-4453-9F12-F836116F1AF7}"/>
                    </a:ext>
                  </a:extLst>
                </p14:cNvPr>
                <p14:cNvContentPartPr/>
                <p14:nvPr/>
              </p14:nvContentPartPr>
              <p14:xfrm>
                <a:off x="1064861" y="4459712"/>
                <a:ext cx="26640" cy="187560"/>
              </p14:xfrm>
            </p:contentPart>
          </mc:Choice>
          <mc:Fallback>
            <p:pic>
              <p:nvPicPr>
                <p:cNvPr id="465" name="Freihand 464">
                  <a:extLst>
                    <a:ext uri="{FF2B5EF4-FFF2-40B4-BE49-F238E27FC236}">
                      <a16:creationId xmlns:a16="http://schemas.microsoft.com/office/drawing/2014/main" id="{A6D24B9B-B464-4453-9F12-F836116F1AF7}"/>
                    </a:ext>
                  </a:extLst>
                </p:cNvPr>
                <p:cNvPicPr/>
                <p:nvPr/>
              </p:nvPicPr>
              <p:blipFill>
                <a:blip r:embed="rId778"/>
                <a:stretch>
                  <a:fillRect/>
                </a:stretch>
              </p:blipFill>
              <p:spPr>
                <a:xfrm>
                  <a:off x="1060541" y="4455392"/>
                  <a:ext cx="35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66" name="Freihand 465">
                  <a:extLst>
                    <a:ext uri="{FF2B5EF4-FFF2-40B4-BE49-F238E27FC236}">
                      <a16:creationId xmlns:a16="http://schemas.microsoft.com/office/drawing/2014/main" id="{440D2402-F11C-429D-A938-B2D7CAF8B4A4}"/>
                    </a:ext>
                  </a:extLst>
                </p14:cNvPr>
                <p14:cNvContentPartPr/>
                <p14:nvPr/>
              </p14:nvContentPartPr>
              <p14:xfrm>
                <a:off x="971621" y="4322912"/>
                <a:ext cx="157320" cy="204480"/>
              </p14:xfrm>
            </p:contentPart>
          </mc:Choice>
          <mc:Fallback>
            <p:pic>
              <p:nvPicPr>
                <p:cNvPr id="466" name="Freihand 465">
                  <a:extLst>
                    <a:ext uri="{FF2B5EF4-FFF2-40B4-BE49-F238E27FC236}">
                      <a16:creationId xmlns:a16="http://schemas.microsoft.com/office/drawing/2014/main" id="{440D2402-F11C-429D-A938-B2D7CAF8B4A4}"/>
                    </a:ext>
                  </a:extLst>
                </p:cNvPr>
                <p:cNvPicPr/>
                <p:nvPr/>
              </p:nvPicPr>
              <p:blipFill>
                <a:blip r:embed="rId780"/>
                <a:stretch>
                  <a:fillRect/>
                </a:stretch>
              </p:blipFill>
              <p:spPr>
                <a:xfrm>
                  <a:off x="967301" y="4318592"/>
                  <a:ext cx="165960" cy="213120"/>
                </a:xfrm>
                <a:prstGeom prst="rect">
                  <a:avLst/>
                </a:prstGeom>
              </p:spPr>
            </p:pic>
          </mc:Fallback>
        </mc:AlternateContent>
      </p:grpSp>
      <p:grpSp>
        <p:nvGrpSpPr>
          <p:cNvPr id="471" name="Gruppieren 470">
            <a:extLst>
              <a:ext uri="{FF2B5EF4-FFF2-40B4-BE49-F238E27FC236}">
                <a16:creationId xmlns:a16="http://schemas.microsoft.com/office/drawing/2014/main" id="{E32C0DB3-725C-44D5-A653-320B1A01445F}"/>
              </a:ext>
            </a:extLst>
          </p:cNvPr>
          <p:cNvGrpSpPr/>
          <p:nvPr/>
        </p:nvGrpSpPr>
        <p:grpSpPr>
          <a:xfrm>
            <a:off x="1292381" y="4485992"/>
            <a:ext cx="360360" cy="180000"/>
            <a:chOff x="1292381" y="4485992"/>
            <a:chExt cx="360360" cy="180000"/>
          </a:xfrm>
        </p:grpSpPr>
        <mc:AlternateContent xmlns:mc="http://schemas.openxmlformats.org/markup-compatibility/2006">
          <mc:Choice xmlns:p14="http://schemas.microsoft.com/office/powerpoint/2010/main" Requires="p14">
            <p:contentPart p14:bwMode="auto" r:id="rId781">
              <p14:nvContentPartPr>
                <p14:cNvPr id="468" name="Freihand 467">
                  <a:extLst>
                    <a:ext uri="{FF2B5EF4-FFF2-40B4-BE49-F238E27FC236}">
                      <a16:creationId xmlns:a16="http://schemas.microsoft.com/office/drawing/2014/main" id="{0F24F530-0B78-451A-8F89-D481FB87C6AA}"/>
                    </a:ext>
                  </a:extLst>
                </p14:cNvPr>
                <p14:cNvContentPartPr/>
                <p14:nvPr/>
              </p14:nvContentPartPr>
              <p14:xfrm>
                <a:off x="1292381" y="4542512"/>
                <a:ext cx="65880" cy="4320"/>
              </p14:xfrm>
            </p:contentPart>
          </mc:Choice>
          <mc:Fallback>
            <p:pic>
              <p:nvPicPr>
                <p:cNvPr id="468" name="Freihand 467">
                  <a:extLst>
                    <a:ext uri="{FF2B5EF4-FFF2-40B4-BE49-F238E27FC236}">
                      <a16:creationId xmlns:a16="http://schemas.microsoft.com/office/drawing/2014/main" id="{0F24F530-0B78-451A-8F89-D481FB87C6AA}"/>
                    </a:ext>
                  </a:extLst>
                </p:cNvPr>
                <p:cNvPicPr/>
                <p:nvPr/>
              </p:nvPicPr>
              <p:blipFill>
                <a:blip r:embed="rId782"/>
                <a:stretch>
                  <a:fillRect/>
                </a:stretch>
              </p:blipFill>
              <p:spPr>
                <a:xfrm>
                  <a:off x="1288061" y="4538192"/>
                  <a:ext cx="74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9" name="Freihand 468">
                  <a:extLst>
                    <a:ext uri="{FF2B5EF4-FFF2-40B4-BE49-F238E27FC236}">
                      <a16:creationId xmlns:a16="http://schemas.microsoft.com/office/drawing/2014/main" id="{F19631A6-FD7E-4DD5-83AF-CA5F6B6A97FC}"/>
                    </a:ext>
                  </a:extLst>
                </p14:cNvPr>
                <p14:cNvContentPartPr/>
                <p14:nvPr/>
              </p14:nvContentPartPr>
              <p14:xfrm>
                <a:off x="1331621" y="4551152"/>
                <a:ext cx="253080" cy="5760"/>
              </p14:xfrm>
            </p:contentPart>
          </mc:Choice>
          <mc:Fallback>
            <p:pic>
              <p:nvPicPr>
                <p:cNvPr id="469" name="Freihand 468">
                  <a:extLst>
                    <a:ext uri="{FF2B5EF4-FFF2-40B4-BE49-F238E27FC236}">
                      <a16:creationId xmlns:a16="http://schemas.microsoft.com/office/drawing/2014/main" id="{F19631A6-FD7E-4DD5-83AF-CA5F6B6A97FC}"/>
                    </a:ext>
                  </a:extLst>
                </p:cNvPr>
                <p:cNvPicPr/>
                <p:nvPr/>
              </p:nvPicPr>
              <p:blipFill>
                <a:blip r:embed="rId784"/>
                <a:stretch>
                  <a:fillRect/>
                </a:stretch>
              </p:blipFill>
              <p:spPr>
                <a:xfrm>
                  <a:off x="1327301" y="4546832"/>
                  <a:ext cx="261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0" name="Freihand 469">
                  <a:extLst>
                    <a:ext uri="{FF2B5EF4-FFF2-40B4-BE49-F238E27FC236}">
                      <a16:creationId xmlns:a16="http://schemas.microsoft.com/office/drawing/2014/main" id="{17AD0EF0-15D2-43BB-99FC-AAF383139DA0}"/>
                    </a:ext>
                  </a:extLst>
                </p14:cNvPr>
                <p14:cNvContentPartPr/>
                <p14:nvPr/>
              </p14:nvContentPartPr>
              <p14:xfrm>
                <a:off x="1506581" y="4485992"/>
                <a:ext cx="146160" cy="180000"/>
              </p14:xfrm>
            </p:contentPart>
          </mc:Choice>
          <mc:Fallback>
            <p:pic>
              <p:nvPicPr>
                <p:cNvPr id="470" name="Freihand 469">
                  <a:extLst>
                    <a:ext uri="{FF2B5EF4-FFF2-40B4-BE49-F238E27FC236}">
                      <a16:creationId xmlns:a16="http://schemas.microsoft.com/office/drawing/2014/main" id="{17AD0EF0-15D2-43BB-99FC-AAF383139DA0}"/>
                    </a:ext>
                  </a:extLst>
                </p:cNvPr>
                <p:cNvPicPr/>
                <p:nvPr/>
              </p:nvPicPr>
              <p:blipFill>
                <a:blip r:embed="rId786"/>
                <a:stretch>
                  <a:fillRect/>
                </a:stretch>
              </p:blipFill>
              <p:spPr>
                <a:xfrm>
                  <a:off x="1502261" y="4481672"/>
                  <a:ext cx="154800" cy="188640"/>
                </a:xfrm>
                <a:prstGeom prst="rect">
                  <a:avLst/>
                </a:prstGeom>
              </p:spPr>
            </p:pic>
          </mc:Fallback>
        </mc:AlternateContent>
      </p:grpSp>
      <p:grpSp>
        <p:nvGrpSpPr>
          <p:cNvPr id="481" name="Gruppieren 480">
            <a:extLst>
              <a:ext uri="{FF2B5EF4-FFF2-40B4-BE49-F238E27FC236}">
                <a16:creationId xmlns:a16="http://schemas.microsoft.com/office/drawing/2014/main" id="{9D70308C-78E3-41C2-A95F-BDED3FF79343}"/>
              </a:ext>
            </a:extLst>
          </p:cNvPr>
          <p:cNvGrpSpPr/>
          <p:nvPr/>
        </p:nvGrpSpPr>
        <p:grpSpPr>
          <a:xfrm>
            <a:off x="1865861" y="4370792"/>
            <a:ext cx="340560" cy="215280"/>
            <a:chOff x="1865861" y="4370792"/>
            <a:chExt cx="340560" cy="215280"/>
          </a:xfrm>
        </p:grpSpPr>
        <mc:AlternateContent xmlns:mc="http://schemas.openxmlformats.org/markup-compatibility/2006">
          <mc:Choice xmlns:p14="http://schemas.microsoft.com/office/powerpoint/2010/main" Requires="p14">
            <p:contentPart p14:bwMode="auto" r:id="rId787">
              <p14:nvContentPartPr>
                <p14:cNvPr id="472" name="Freihand 471">
                  <a:extLst>
                    <a:ext uri="{FF2B5EF4-FFF2-40B4-BE49-F238E27FC236}">
                      <a16:creationId xmlns:a16="http://schemas.microsoft.com/office/drawing/2014/main" id="{20D7673A-6686-4510-BE40-B752C8A0690D}"/>
                    </a:ext>
                  </a:extLst>
                </p14:cNvPr>
                <p14:cNvContentPartPr/>
                <p14:nvPr/>
              </p14:nvContentPartPr>
              <p14:xfrm>
                <a:off x="1865861" y="4398152"/>
                <a:ext cx="47160" cy="187920"/>
              </p14:xfrm>
            </p:contentPart>
          </mc:Choice>
          <mc:Fallback>
            <p:pic>
              <p:nvPicPr>
                <p:cNvPr id="472" name="Freihand 471">
                  <a:extLst>
                    <a:ext uri="{FF2B5EF4-FFF2-40B4-BE49-F238E27FC236}">
                      <a16:creationId xmlns:a16="http://schemas.microsoft.com/office/drawing/2014/main" id="{20D7673A-6686-4510-BE40-B752C8A0690D}"/>
                    </a:ext>
                  </a:extLst>
                </p:cNvPr>
                <p:cNvPicPr/>
                <p:nvPr/>
              </p:nvPicPr>
              <p:blipFill>
                <a:blip r:embed="rId788"/>
                <a:stretch>
                  <a:fillRect/>
                </a:stretch>
              </p:blipFill>
              <p:spPr>
                <a:xfrm>
                  <a:off x="1861541" y="4393832"/>
                  <a:ext cx="55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3" name="Freihand 472">
                  <a:extLst>
                    <a:ext uri="{FF2B5EF4-FFF2-40B4-BE49-F238E27FC236}">
                      <a16:creationId xmlns:a16="http://schemas.microsoft.com/office/drawing/2014/main" id="{4E37525E-8A28-4229-A33C-BCE7F09700D1}"/>
                    </a:ext>
                  </a:extLst>
                </p14:cNvPr>
                <p14:cNvContentPartPr/>
                <p14:nvPr/>
              </p14:nvContentPartPr>
              <p14:xfrm>
                <a:off x="1932101" y="4467632"/>
                <a:ext cx="180000" cy="118080"/>
              </p14:xfrm>
            </p:contentPart>
          </mc:Choice>
          <mc:Fallback>
            <p:pic>
              <p:nvPicPr>
                <p:cNvPr id="473" name="Freihand 472">
                  <a:extLst>
                    <a:ext uri="{FF2B5EF4-FFF2-40B4-BE49-F238E27FC236}">
                      <a16:creationId xmlns:a16="http://schemas.microsoft.com/office/drawing/2014/main" id="{4E37525E-8A28-4229-A33C-BCE7F09700D1}"/>
                    </a:ext>
                  </a:extLst>
                </p:cNvPr>
                <p:cNvPicPr/>
                <p:nvPr/>
              </p:nvPicPr>
              <p:blipFill>
                <a:blip r:embed="rId790"/>
                <a:stretch>
                  <a:fillRect/>
                </a:stretch>
              </p:blipFill>
              <p:spPr>
                <a:xfrm>
                  <a:off x="1927781" y="4463312"/>
                  <a:ext cx="188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4" name="Freihand 473">
                  <a:extLst>
                    <a:ext uri="{FF2B5EF4-FFF2-40B4-BE49-F238E27FC236}">
                      <a16:creationId xmlns:a16="http://schemas.microsoft.com/office/drawing/2014/main" id="{1C6050DD-00B5-4FCD-B585-2AA1BFD96850}"/>
                    </a:ext>
                  </a:extLst>
                </p14:cNvPr>
                <p14:cNvContentPartPr/>
                <p14:nvPr/>
              </p14:nvContentPartPr>
              <p14:xfrm>
                <a:off x="2121101" y="4380152"/>
                <a:ext cx="85320" cy="159480"/>
              </p14:xfrm>
            </p:contentPart>
          </mc:Choice>
          <mc:Fallback>
            <p:pic>
              <p:nvPicPr>
                <p:cNvPr id="474" name="Freihand 473">
                  <a:extLst>
                    <a:ext uri="{FF2B5EF4-FFF2-40B4-BE49-F238E27FC236}">
                      <a16:creationId xmlns:a16="http://schemas.microsoft.com/office/drawing/2014/main" id="{1C6050DD-00B5-4FCD-B585-2AA1BFD96850}"/>
                    </a:ext>
                  </a:extLst>
                </p:cNvPr>
                <p:cNvPicPr/>
                <p:nvPr/>
              </p:nvPicPr>
              <p:blipFill>
                <a:blip r:embed="rId792"/>
                <a:stretch>
                  <a:fillRect/>
                </a:stretch>
              </p:blipFill>
              <p:spPr>
                <a:xfrm>
                  <a:off x="2116781" y="4375832"/>
                  <a:ext cx="93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5" name="Freihand 474">
                  <a:extLst>
                    <a:ext uri="{FF2B5EF4-FFF2-40B4-BE49-F238E27FC236}">
                      <a16:creationId xmlns:a16="http://schemas.microsoft.com/office/drawing/2014/main" id="{8A16B459-9EE2-4B47-B1CE-290612B7E6C5}"/>
                    </a:ext>
                  </a:extLst>
                </p14:cNvPr>
                <p14:cNvContentPartPr/>
                <p14:nvPr/>
              </p14:nvContentPartPr>
              <p14:xfrm>
                <a:off x="2004461" y="4370792"/>
                <a:ext cx="64080" cy="8640"/>
              </p14:xfrm>
            </p:contentPart>
          </mc:Choice>
          <mc:Fallback>
            <p:pic>
              <p:nvPicPr>
                <p:cNvPr id="475" name="Freihand 474">
                  <a:extLst>
                    <a:ext uri="{FF2B5EF4-FFF2-40B4-BE49-F238E27FC236}">
                      <a16:creationId xmlns:a16="http://schemas.microsoft.com/office/drawing/2014/main" id="{8A16B459-9EE2-4B47-B1CE-290612B7E6C5}"/>
                    </a:ext>
                  </a:extLst>
                </p:cNvPr>
                <p:cNvPicPr/>
                <p:nvPr/>
              </p:nvPicPr>
              <p:blipFill>
                <a:blip r:embed="rId794"/>
                <a:stretch>
                  <a:fillRect/>
                </a:stretch>
              </p:blipFill>
              <p:spPr>
                <a:xfrm>
                  <a:off x="2000141" y="4366472"/>
                  <a:ext cx="72720" cy="17280"/>
                </a:xfrm>
                <a:prstGeom prst="rect">
                  <a:avLst/>
                </a:prstGeom>
              </p:spPr>
            </p:pic>
          </mc:Fallback>
        </mc:AlternateContent>
      </p:grpSp>
      <p:grpSp>
        <p:nvGrpSpPr>
          <p:cNvPr id="480" name="Gruppieren 479">
            <a:extLst>
              <a:ext uri="{FF2B5EF4-FFF2-40B4-BE49-F238E27FC236}">
                <a16:creationId xmlns:a16="http://schemas.microsoft.com/office/drawing/2014/main" id="{BA72ED8A-BB40-4927-93DE-BDBBEF83BF43}"/>
              </a:ext>
            </a:extLst>
          </p:cNvPr>
          <p:cNvGrpSpPr/>
          <p:nvPr/>
        </p:nvGrpSpPr>
        <p:grpSpPr>
          <a:xfrm>
            <a:off x="2382461" y="4389512"/>
            <a:ext cx="902520" cy="187560"/>
            <a:chOff x="2382461" y="4389512"/>
            <a:chExt cx="902520" cy="187560"/>
          </a:xfrm>
        </p:grpSpPr>
        <mc:AlternateContent xmlns:mc="http://schemas.openxmlformats.org/markup-compatibility/2006">
          <mc:Choice xmlns:p14="http://schemas.microsoft.com/office/powerpoint/2010/main" Requires="p14">
            <p:contentPart p14:bwMode="auto" r:id="rId795">
              <p14:nvContentPartPr>
                <p14:cNvPr id="476" name="Freihand 475">
                  <a:extLst>
                    <a:ext uri="{FF2B5EF4-FFF2-40B4-BE49-F238E27FC236}">
                      <a16:creationId xmlns:a16="http://schemas.microsoft.com/office/drawing/2014/main" id="{59419903-693F-4842-AEE6-4A1080DB8055}"/>
                    </a:ext>
                  </a:extLst>
                </p14:cNvPr>
                <p14:cNvContentPartPr/>
                <p14:nvPr/>
              </p14:nvContentPartPr>
              <p14:xfrm>
                <a:off x="2382461" y="4478432"/>
                <a:ext cx="112680" cy="98640"/>
              </p14:xfrm>
            </p:contentPart>
          </mc:Choice>
          <mc:Fallback>
            <p:pic>
              <p:nvPicPr>
                <p:cNvPr id="476" name="Freihand 475">
                  <a:extLst>
                    <a:ext uri="{FF2B5EF4-FFF2-40B4-BE49-F238E27FC236}">
                      <a16:creationId xmlns:a16="http://schemas.microsoft.com/office/drawing/2014/main" id="{59419903-693F-4842-AEE6-4A1080DB8055}"/>
                    </a:ext>
                  </a:extLst>
                </p:cNvPr>
                <p:cNvPicPr/>
                <p:nvPr/>
              </p:nvPicPr>
              <p:blipFill>
                <a:blip r:embed="rId796"/>
                <a:stretch>
                  <a:fillRect/>
                </a:stretch>
              </p:blipFill>
              <p:spPr>
                <a:xfrm>
                  <a:off x="2378141" y="4474112"/>
                  <a:ext cx="121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7" name="Freihand 476">
                  <a:extLst>
                    <a:ext uri="{FF2B5EF4-FFF2-40B4-BE49-F238E27FC236}">
                      <a16:creationId xmlns:a16="http://schemas.microsoft.com/office/drawing/2014/main" id="{1DC12908-B761-42F0-8CBB-B0B611DA6813}"/>
                    </a:ext>
                  </a:extLst>
                </p14:cNvPr>
                <p14:cNvContentPartPr/>
                <p14:nvPr/>
              </p14:nvContentPartPr>
              <p14:xfrm>
                <a:off x="2524661" y="4389512"/>
                <a:ext cx="73080" cy="177120"/>
              </p14:xfrm>
            </p:contentPart>
          </mc:Choice>
          <mc:Fallback>
            <p:pic>
              <p:nvPicPr>
                <p:cNvPr id="477" name="Freihand 476">
                  <a:extLst>
                    <a:ext uri="{FF2B5EF4-FFF2-40B4-BE49-F238E27FC236}">
                      <a16:creationId xmlns:a16="http://schemas.microsoft.com/office/drawing/2014/main" id="{1DC12908-B761-42F0-8CBB-B0B611DA6813}"/>
                    </a:ext>
                  </a:extLst>
                </p:cNvPr>
                <p:cNvPicPr/>
                <p:nvPr/>
              </p:nvPicPr>
              <p:blipFill>
                <a:blip r:embed="rId798"/>
                <a:stretch>
                  <a:fillRect/>
                </a:stretch>
              </p:blipFill>
              <p:spPr>
                <a:xfrm>
                  <a:off x="2520341" y="4385192"/>
                  <a:ext cx="81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8" name="Freihand 477">
                  <a:extLst>
                    <a:ext uri="{FF2B5EF4-FFF2-40B4-BE49-F238E27FC236}">
                      <a16:creationId xmlns:a16="http://schemas.microsoft.com/office/drawing/2014/main" id="{2B6C1584-7C83-4A22-996B-68BA7D11DEF9}"/>
                    </a:ext>
                  </a:extLst>
                </p14:cNvPr>
                <p14:cNvContentPartPr/>
                <p14:nvPr/>
              </p14:nvContentPartPr>
              <p14:xfrm>
                <a:off x="2631221" y="4470872"/>
                <a:ext cx="166680" cy="72720"/>
              </p14:xfrm>
            </p:contentPart>
          </mc:Choice>
          <mc:Fallback>
            <p:pic>
              <p:nvPicPr>
                <p:cNvPr id="478" name="Freihand 477">
                  <a:extLst>
                    <a:ext uri="{FF2B5EF4-FFF2-40B4-BE49-F238E27FC236}">
                      <a16:creationId xmlns:a16="http://schemas.microsoft.com/office/drawing/2014/main" id="{2B6C1584-7C83-4A22-996B-68BA7D11DEF9}"/>
                    </a:ext>
                  </a:extLst>
                </p:cNvPr>
                <p:cNvPicPr/>
                <p:nvPr/>
              </p:nvPicPr>
              <p:blipFill>
                <a:blip r:embed="rId800"/>
                <a:stretch>
                  <a:fillRect/>
                </a:stretch>
              </p:blipFill>
              <p:spPr>
                <a:xfrm>
                  <a:off x="2626901" y="4466552"/>
                  <a:ext cx="17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9" name="Freihand 478">
                  <a:extLst>
                    <a:ext uri="{FF2B5EF4-FFF2-40B4-BE49-F238E27FC236}">
                      <a16:creationId xmlns:a16="http://schemas.microsoft.com/office/drawing/2014/main" id="{152EE6C0-20AA-476D-8852-0EAE87626BC3}"/>
                    </a:ext>
                  </a:extLst>
                </p14:cNvPr>
                <p14:cNvContentPartPr/>
                <p14:nvPr/>
              </p14:nvContentPartPr>
              <p14:xfrm>
                <a:off x="2919941" y="4429472"/>
                <a:ext cx="365040" cy="109800"/>
              </p14:xfrm>
            </p:contentPart>
          </mc:Choice>
          <mc:Fallback>
            <p:pic>
              <p:nvPicPr>
                <p:cNvPr id="479" name="Freihand 478">
                  <a:extLst>
                    <a:ext uri="{FF2B5EF4-FFF2-40B4-BE49-F238E27FC236}">
                      <a16:creationId xmlns:a16="http://schemas.microsoft.com/office/drawing/2014/main" id="{152EE6C0-20AA-476D-8852-0EAE87626BC3}"/>
                    </a:ext>
                  </a:extLst>
                </p:cNvPr>
                <p:cNvPicPr/>
                <p:nvPr/>
              </p:nvPicPr>
              <p:blipFill>
                <a:blip r:embed="rId802"/>
                <a:stretch>
                  <a:fillRect/>
                </a:stretch>
              </p:blipFill>
              <p:spPr>
                <a:xfrm>
                  <a:off x="2915621" y="4425152"/>
                  <a:ext cx="373680" cy="118440"/>
                </a:xfrm>
                <a:prstGeom prst="rect">
                  <a:avLst/>
                </a:prstGeom>
              </p:spPr>
            </p:pic>
          </mc:Fallback>
        </mc:AlternateContent>
      </p:grpSp>
      <p:grpSp>
        <p:nvGrpSpPr>
          <p:cNvPr id="506" name="Gruppieren 505">
            <a:extLst>
              <a:ext uri="{FF2B5EF4-FFF2-40B4-BE49-F238E27FC236}">
                <a16:creationId xmlns:a16="http://schemas.microsoft.com/office/drawing/2014/main" id="{1CB50117-5846-4683-AC53-6553D8615042}"/>
              </a:ext>
            </a:extLst>
          </p:cNvPr>
          <p:cNvGrpSpPr/>
          <p:nvPr/>
        </p:nvGrpSpPr>
        <p:grpSpPr>
          <a:xfrm>
            <a:off x="3481541" y="4355312"/>
            <a:ext cx="1846440" cy="203040"/>
            <a:chOff x="3481541" y="4355312"/>
            <a:chExt cx="1846440" cy="203040"/>
          </a:xfrm>
        </p:grpSpPr>
        <mc:AlternateContent xmlns:mc="http://schemas.openxmlformats.org/markup-compatibility/2006">
          <mc:Choice xmlns:p14="http://schemas.microsoft.com/office/powerpoint/2010/main" Requires="p14">
            <p:contentPart p14:bwMode="auto" r:id="rId803">
              <p14:nvContentPartPr>
                <p14:cNvPr id="482" name="Freihand 481">
                  <a:extLst>
                    <a:ext uri="{FF2B5EF4-FFF2-40B4-BE49-F238E27FC236}">
                      <a16:creationId xmlns:a16="http://schemas.microsoft.com/office/drawing/2014/main" id="{177B3CB0-7253-49BB-AF8C-E407AA778E42}"/>
                    </a:ext>
                  </a:extLst>
                </p14:cNvPr>
                <p14:cNvContentPartPr/>
                <p14:nvPr/>
              </p14:nvContentPartPr>
              <p14:xfrm>
                <a:off x="3481541" y="4383752"/>
                <a:ext cx="149040" cy="174600"/>
              </p14:xfrm>
            </p:contentPart>
          </mc:Choice>
          <mc:Fallback>
            <p:pic>
              <p:nvPicPr>
                <p:cNvPr id="482" name="Freihand 481">
                  <a:extLst>
                    <a:ext uri="{FF2B5EF4-FFF2-40B4-BE49-F238E27FC236}">
                      <a16:creationId xmlns:a16="http://schemas.microsoft.com/office/drawing/2014/main" id="{177B3CB0-7253-49BB-AF8C-E407AA778E42}"/>
                    </a:ext>
                  </a:extLst>
                </p:cNvPr>
                <p:cNvPicPr/>
                <p:nvPr/>
              </p:nvPicPr>
              <p:blipFill>
                <a:blip r:embed="rId804"/>
                <a:stretch>
                  <a:fillRect/>
                </a:stretch>
              </p:blipFill>
              <p:spPr>
                <a:xfrm>
                  <a:off x="3477221" y="4379432"/>
                  <a:ext cx="157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3" name="Freihand 482">
                  <a:extLst>
                    <a:ext uri="{FF2B5EF4-FFF2-40B4-BE49-F238E27FC236}">
                      <a16:creationId xmlns:a16="http://schemas.microsoft.com/office/drawing/2014/main" id="{037D42B9-6A68-4E6C-B112-6BBAC487A8E5}"/>
                    </a:ext>
                  </a:extLst>
                </p14:cNvPr>
                <p14:cNvContentPartPr/>
                <p14:nvPr/>
              </p14:nvContentPartPr>
              <p14:xfrm>
                <a:off x="3674501" y="4375832"/>
                <a:ext cx="214920" cy="158040"/>
              </p14:xfrm>
            </p:contentPart>
          </mc:Choice>
          <mc:Fallback>
            <p:pic>
              <p:nvPicPr>
                <p:cNvPr id="483" name="Freihand 482">
                  <a:extLst>
                    <a:ext uri="{FF2B5EF4-FFF2-40B4-BE49-F238E27FC236}">
                      <a16:creationId xmlns:a16="http://schemas.microsoft.com/office/drawing/2014/main" id="{037D42B9-6A68-4E6C-B112-6BBAC487A8E5}"/>
                    </a:ext>
                  </a:extLst>
                </p:cNvPr>
                <p:cNvPicPr/>
                <p:nvPr/>
              </p:nvPicPr>
              <p:blipFill>
                <a:blip r:embed="rId806"/>
                <a:stretch>
                  <a:fillRect/>
                </a:stretch>
              </p:blipFill>
              <p:spPr>
                <a:xfrm>
                  <a:off x="3670181" y="4371512"/>
                  <a:ext cx="223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4" name="Freihand 483">
                  <a:extLst>
                    <a:ext uri="{FF2B5EF4-FFF2-40B4-BE49-F238E27FC236}">
                      <a16:creationId xmlns:a16="http://schemas.microsoft.com/office/drawing/2014/main" id="{B22C4A71-B698-4B67-BAF0-16F619EB67A2}"/>
                    </a:ext>
                  </a:extLst>
                </p14:cNvPr>
                <p14:cNvContentPartPr/>
                <p14:nvPr/>
              </p14:nvContentPartPr>
              <p14:xfrm>
                <a:off x="3894461" y="4386992"/>
                <a:ext cx="139320" cy="117720"/>
              </p14:xfrm>
            </p:contentPart>
          </mc:Choice>
          <mc:Fallback>
            <p:pic>
              <p:nvPicPr>
                <p:cNvPr id="484" name="Freihand 483">
                  <a:extLst>
                    <a:ext uri="{FF2B5EF4-FFF2-40B4-BE49-F238E27FC236}">
                      <a16:creationId xmlns:a16="http://schemas.microsoft.com/office/drawing/2014/main" id="{B22C4A71-B698-4B67-BAF0-16F619EB67A2}"/>
                    </a:ext>
                  </a:extLst>
                </p:cNvPr>
                <p:cNvPicPr/>
                <p:nvPr/>
              </p:nvPicPr>
              <p:blipFill>
                <a:blip r:embed="rId808"/>
                <a:stretch>
                  <a:fillRect/>
                </a:stretch>
              </p:blipFill>
              <p:spPr>
                <a:xfrm>
                  <a:off x="3890141" y="4382672"/>
                  <a:ext cx="147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5" name="Freihand 484">
                  <a:extLst>
                    <a:ext uri="{FF2B5EF4-FFF2-40B4-BE49-F238E27FC236}">
                      <a16:creationId xmlns:a16="http://schemas.microsoft.com/office/drawing/2014/main" id="{EDE5A2B8-1C49-4D6E-A91C-213BDF0980FB}"/>
                    </a:ext>
                  </a:extLst>
                </p14:cNvPr>
                <p14:cNvContentPartPr/>
                <p14:nvPr/>
              </p14:nvContentPartPr>
              <p14:xfrm>
                <a:off x="4092101" y="4476632"/>
                <a:ext cx="239400" cy="54000"/>
              </p14:xfrm>
            </p:contentPart>
          </mc:Choice>
          <mc:Fallback>
            <p:pic>
              <p:nvPicPr>
                <p:cNvPr id="485" name="Freihand 484">
                  <a:extLst>
                    <a:ext uri="{FF2B5EF4-FFF2-40B4-BE49-F238E27FC236}">
                      <a16:creationId xmlns:a16="http://schemas.microsoft.com/office/drawing/2014/main" id="{EDE5A2B8-1C49-4D6E-A91C-213BDF0980FB}"/>
                    </a:ext>
                  </a:extLst>
                </p:cNvPr>
                <p:cNvPicPr/>
                <p:nvPr/>
              </p:nvPicPr>
              <p:blipFill>
                <a:blip r:embed="rId810"/>
                <a:stretch>
                  <a:fillRect/>
                </a:stretch>
              </p:blipFill>
              <p:spPr>
                <a:xfrm>
                  <a:off x="4087781" y="4472312"/>
                  <a:ext cx="248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6" name="Freihand 485">
                  <a:extLst>
                    <a:ext uri="{FF2B5EF4-FFF2-40B4-BE49-F238E27FC236}">
                      <a16:creationId xmlns:a16="http://schemas.microsoft.com/office/drawing/2014/main" id="{592E0D3E-02BA-4E73-B7BB-7FFC44740513}"/>
                    </a:ext>
                  </a:extLst>
                </p14:cNvPr>
                <p14:cNvContentPartPr/>
                <p14:nvPr/>
              </p14:nvContentPartPr>
              <p14:xfrm>
                <a:off x="4339061" y="4371512"/>
                <a:ext cx="300600" cy="166320"/>
              </p14:xfrm>
            </p:contentPart>
          </mc:Choice>
          <mc:Fallback>
            <p:pic>
              <p:nvPicPr>
                <p:cNvPr id="486" name="Freihand 485">
                  <a:extLst>
                    <a:ext uri="{FF2B5EF4-FFF2-40B4-BE49-F238E27FC236}">
                      <a16:creationId xmlns:a16="http://schemas.microsoft.com/office/drawing/2014/main" id="{592E0D3E-02BA-4E73-B7BB-7FFC44740513}"/>
                    </a:ext>
                  </a:extLst>
                </p:cNvPr>
                <p:cNvPicPr/>
                <p:nvPr/>
              </p:nvPicPr>
              <p:blipFill>
                <a:blip r:embed="rId812"/>
                <a:stretch>
                  <a:fillRect/>
                </a:stretch>
              </p:blipFill>
              <p:spPr>
                <a:xfrm>
                  <a:off x="4334741" y="4367192"/>
                  <a:ext cx="30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7" name="Freihand 486">
                  <a:extLst>
                    <a:ext uri="{FF2B5EF4-FFF2-40B4-BE49-F238E27FC236}">
                      <a16:creationId xmlns:a16="http://schemas.microsoft.com/office/drawing/2014/main" id="{5038EC95-9EBD-48F6-90DC-2A6F7E3AA34B}"/>
                    </a:ext>
                  </a:extLst>
                </p14:cNvPr>
                <p14:cNvContentPartPr/>
                <p14:nvPr/>
              </p14:nvContentPartPr>
              <p14:xfrm>
                <a:off x="4581341" y="4357832"/>
                <a:ext cx="96840" cy="163800"/>
              </p14:xfrm>
            </p:contentPart>
          </mc:Choice>
          <mc:Fallback>
            <p:pic>
              <p:nvPicPr>
                <p:cNvPr id="487" name="Freihand 486">
                  <a:extLst>
                    <a:ext uri="{FF2B5EF4-FFF2-40B4-BE49-F238E27FC236}">
                      <a16:creationId xmlns:a16="http://schemas.microsoft.com/office/drawing/2014/main" id="{5038EC95-9EBD-48F6-90DC-2A6F7E3AA34B}"/>
                    </a:ext>
                  </a:extLst>
                </p:cNvPr>
                <p:cNvPicPr/>
                <p:nvPr/>
              </p:nvPicPr>
              <p:blipFill>
                <a:blip r:embed="rId814"/>
                <a:stretch>
                  <a:fillRect/>
                </a:stretch>
              </p:blipFill>
              <p:spPr>
                <a:xfrm>
                  <a:off x="4577021" y="4353512"/>
                  <a:ext cx="105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9" name="Freihand 488">
                  <a:extLst>
                    <a:ext uri="{FF2B5EF4-FFF2-40B4-BE49-F238E27FC236}">
                      <a16:creationId xmlns:a16="http://schemas.microsoft.com/office/drawing/2014/main" id="{BF654584-5DCE-48E9-93D0-4792973897FF}"/>
                    </a:ext>
                  </a:extLst>
                </p14:cNvPr>
                <p14:cNvContentPartPr/>
                <p14:nvPr/>
              </p14:nvContentPartPr>
              <p14:xfrm>
                <a:off x="4780421" y="4410752"/>
                <a:ext cx="359280" cy="107640"/>
              </p14:xfrm>
            </p:contentPart>
          </mc:Choice>
          <mc:Fallback>
            <p:pic>
              <p:nvPicPr>
                <p:cNvPr id="489" name="Freihand 488">
                  <a:extLst>
                    <a:ext uri="{FF2B5EF4-FFF2-40B4-BE49-F238E27FC236}">
                      <a16:creationId xmlns:a16="http://schemas.microsoft.com/office/drawing/2014/main" id="{BF654584-5DCE-48E9-93D0-4792973897FF}"/>
                    </a:ext>
                  </a:extLst>
                </p:cNvPr>
                <p:cNvPicPr/>
                <p:nvPr/>
              </p:nvPicPr>
              <p:blipFill>
                <a:blip r:embed="rId816"/>
                <a:stretch>
                  <a:fillRect/>
                </a:stretch>
              </p:blipFill>
              <p:spPr>
                <a:xfrm>
                  <a:off x="4776101" y="4406432"/>
                  <a:ext cx="367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0" name="Freihand 489">
                  <a:extLst>
                    <a:ext uri="{FF2B5EF4-FFF2-40B4-BE49-F238E27FC236}">
                      <a16:creationId xmlns:a16="http://schemas.microsoft.com/office/drawing/2014/main" id="{656CB78F-8728-4186-A93F-D50F62214CB9}"/>
                    </a:ext>
                  </a:extLst>
                </p14:cNvPr>
                <p14:cNvContentPartPr/>
                <p14:nvPr/>
              </p14:nvContentPartPr>
              <p14:xfrm>
                <a:off x="5114861" y="4355312"/>
                <a:ext cx="19080" cy="49680"/>
              </p14:xfrm>
            </p:contentPart>
          </mc:Choice>
          <mc:Fallback>
            <p:pic>
              <p:nvPicPr>
                <p:cNvPr id="490" name="Freihand 489">
                  <a:extLst>
                    <a:ext uri="{FF2B5EF4-FFF2-40B4-BE49-F238E27FC236}">
                      <a16:creationId xmlns:a16="http://schemas.microsoft.com/office/drawing/2014/main" id="{656CB78F-8728-4186-A93F-D50F62214CB9}"/>
                    </a:ext>
                  </a:extLst>
                </p:cNvPr>
                <p:cNvPicPr/>
                <p:nvPr/>
              </p:nvPicPr>
              <p:blipFill>
                <a:blip r:embed="rId818"/>
                <a:stretch>
                  <a:fillRect/>
                </a:stretch>
              </p:blipFill>
              <p:spPr>
                <a:xfrm>
                  <a:off x="5110541" y="4350992"/>
                  <a:ext cx="27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1" name="Freihand 490">
                  <a:extLst>
                    <a:ext uri="{FF2B5EF4-FFF2-40B4-BE49-F238E27FC236}">
                      <a16:creationId xmlns:a16="http://schemas.microsoft.com/office/drawing/2014/main" id="{D2D7C2CB-5E74-464C-99E6-73A35D3E88B8}"/>
                    </a:ext>
                  </a:extLst>
                </p14:cNvPr>
                <p14:cNvContentPartPr/>
                <p14:nvPr/>
              </p14:nvContentPartPr>
              <p14:xfrm>
                <a:off x="5164901" y="4437392"/>
                <a:ext cx="163080" cy="96120"/>
              </p14:xfrm>
            </p:contentPart>
          </mc:Choice>
          <mc:Fallback>
            <p:pic>
              <p:nvPicPr>
                <p:cNvPr id="491" name="Freihand 490">
                  <a:extLst>
                    <a:ext uri="{FF2B5EF4-FFF2-40B4-BE49-F238E27FC236}">
                      <a16:creationId xmlns:a16="http://schemas.microsoft.com/office/drawing/2014/main" id="{D2D7C2CB-5E74-464C-99E6-73A35D3E88B8}"/>
                    </a:ext>
                  </a:extLst>
                </p:cNvPr>
                <p:cNvPicPr/>
                <p:nvPr/>
              </p:nvPicPr>
              <p:blipFill>
                <a:blip r:embed="rId820"/>
                <a:stretch>
                  <a:fillRect/>
                </a:stretch>
              </p:blipFill>
              <p:spPr>
                <a:xfrm>
                  <a:off x="5160581" y="4433072"/>
                  <a:ext cx="171720" cy="104760"/>
                </a:xfrm>
                <a:prstGeom prst="rect">
                  <a:avLst/>
                </a:prstGeom>
              </p:spPr>
            </p:pic>
          </mc:Fallback>
        </mc:AlternateContent>
      </p:grpSp>
      <p:grpSp>
        <p:nvGrpSpPr>
          <p:cNvPr id="505" name="Gruppieren 504">
            <a:extLst>
              <a:ext uri="{FF2B5EF4-FFF2-40B4-BE49-F238E27FC236}">
                <a16:creationId xmlns:a16="http://schemas.microsoft.com/office/drawing/2014/main" id="{5B0DF15A-966F-418E-B298-25CAF979B52A}"/>
              </a:ext>
            </a:extLst>
          </p:cNvPr>
          <p:cNvGrpSpPr/>
          <p:nvPr/>
        </p:nvGrpSpPr>
        <p:grpSpPr>
          <a:xfrm>
            <a:off x="5565941" y="4298072"/>
            <a:ext cx="2160360" cy="324000"/>
            <a:chOff x="5565941" y="4298072"/>
            <a:chExt cx="2160360" cy="324000"/>
          </a:xfrm>
        </p:grpSpPr>
        <mc:AlternateContent xmlns:mc="http://schemas.openxmlformats.org/markup-compatibility/2006">
          <mc:Choice xmlns:p14="http://schemas.microsoft.com/office/powerpoint/2010/main" Requires="p14">
            <p:contentPart p14:bwMode="auto" r:id="rId821">
              <p14:nvContentPartPr>
                <p14:cNvPr id="492" name="Freihand 491">
                  <a:extLst>
                    <a:ext uri="{FF2B5EF4-FFF2-40B4-BE49-F238E27FC236}">
                      <a16:creationId xmlns:a16="http://schemas.microsoft.com/office/drawing/2014/main" id="{AD936C5B-E53F-4803-A61E-D21E742A5A26}"/>
                    </a:ext>
                  </a:extLst>
                </p14:cNvPr>
                <p14:cNvContentPartPr/>
                <p14:nvPr/>
              </p14:nvContentPartPr>
              <p14:xfrm>
                <a:off x="5565941" y="4366832"/>
                <a:ext cx="132120" cy="172440"/>
              </p14:xfrm>
            </p:contentPart>
          </mc:Choice>
          <mc:Fallback>
            <p:pic>
              <p:nvPicPr>
                <p:cNvPr id="492" name="Freihand 491">
                  <a:extLst>
                    <a:ext uri="{FF2B5EF4-FFF2-40B4-BE49-F238E27FC236}">
                      <a16:creationId xmlns:a16="http://schemas.microsoft.com/office/drawing/2014/main" id="{AD936C5B-E53F-4803-A61E-D21E742A5A26}"/>
                    </a:ext>
                  </a:extLst>
                </p:cNvPr>
                <p:cNvPicPr/>
                <p:nvPr/>
              </p:nvPicPr>
              <p:blipFill>
                <a:blip r:embed="rId822"/>
                <a:stretch>
                  <a:fillRect/>
                </a:stretch>
              </p:blipFill>
              <p:spPr>
                <a:xfrm>
                  <a:off x="5561621" y="4362512"/>
                  <a:ext cx="140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3" name="Freihand 492">
                  <a:extLst>
                    <a:ext uri="{FF2B5EF4-FFF2-40B4-BE49-F238E27FC236}">
                      <a16:creationId xmlns:a16="http://schemas.microsoft.com/office/drawing/2014/main" id="{9034DDC2-80A9-4042-8649-B9F059B550FC}"/>
                    </a:ext>
                  </a:extLst>
                </p14:cNvPr>
                <p14:cNvContentPartPr/>
                <p14:nvPr/>
              </p14:nvContentPartPr>
              <p14:xfrm>
                <a:off x="5587901" y="4464032"/>
                <a:ext cx="109080" cy="11160"/>
              </p14:xfrm>
            </p:contentPart>
          </mc:Choice>
          <mc:Fallback>
            <p:pic>
              <p:nvPicPr>
                <p:cNvPr id="493" name="Freihand 492">
                  <a:extLst>
                    <a:ext uri="{FF2B5EF4-FFF2-40B4-BE49-F238E27FC236}">
                      <a16:creationId xmlns:a16="http://schemas.microsoft.com/office/drawing/2014/main" id="{9034DDC2-80A9-4042-8649-B9F059B550FC}"/>
                    </a:ext>
                  </a:extLst>
                </p:cNvPr>
                <p:cNvPicPr/>
                <p:nvPr/>
              </p:nvPicPr>
              <p:blipFill>
                <a:blip r:embed="rId824"/>
                <a:stretch>
                  <a:fillRect/>
                </a:stretch>
              </p:blipFill>
              <p:spPr>
                <a:xfrm>
                  <a:off x="5583581" y="4459712"/>
                  <a:ext cx="117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4" name="Freihand 493">
                  <a:extLst>
                    <a:ext uri="{FF2B5EF4-FFF2-40B4-BE49-F238E27FC236}">
                      <a16:creationId xmlns:a16="http://schemas.microsoft.com/office/drawing/2014/main" id="{7A9497C0-9D09-4673-96C4-EE62A7B5EC7E}"/>
                    </a:ext>
                  </a:extLst>
                </p14:cNvPr>
                <p14:cNvContentPartPr/>
                <p14:nvPr/>
              </p14:nvContentPartPr>
              <p14:xfrm>
                <a:off x="5726141" y="4470512"/>
                <a:ext cx="167400" cy="47160"/>
              </p14:xfrm>
            </p:contentPart>
          </mc:Choice>
          <mc:Fallback>
            <p:pic>
              <p:nvPicPr>
                <p:cNvPr id="494" name="Freihand 493">
                  <a:extLst>
                    <a:ext uri="{FF2B5EF4-FFF2-40B4-BE49-F238E27FC236}">
                      <a16:creationId xmlns:a16="http://schemas.microsoft.com/office/drawing/2014/main" id="{7A9497C0-9D09-4673-96C4-EE62A7B5EC7E}"/>
                    </a:ext>
                  </a:extLst>
                </p:cNvPr>
                <p:cNvPicPr/>
                <p:nvPr/>
              </p:nvPicPr>
              <p:blipFill>
                <a:blip r:embed="rId826"/>
                <a:stretch>
                  <a:fillRect/>
                </a:stretch>
              </p:blipFill>
              <p:spPr>
                <a:xfrm>
                  <a:off x="5721821" y="4466192"/>
                  <a:ext cx="176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5" name="Freihand 494">
                  <a:extLst>
                    <a:ext uri="{FF2B5EF4-FFF2-40B4-BE49-F238E27FC236}">
                      <a16:creationId xmlns:a16="http://schemas.microsoft.com/office/drawing/2014/main" id="{5D5BC5B2-D25B-4DD9-B7AB-F8A805DE89BE}"/>
                    </a:ext>
                  </a:extLst>
                </p14:cNvPr>
                <p14:cNvContentPartPr/>
                <p14:nvPr/>
              </p14:nvContentPartPr>
              <p14:xfrm>
                <a:off x="5921981" y="4431632"/>
                <a:ext cx="82080" cy="107640"/>
              </p14:xfrm>
            </p:contentPart>
          </mc:Choice>
          <mc:Fallback>
            <p:pic>
              <p:nvPicPr>
                <p:cNvPr id="495" name="Freihand 494">
                  <a:extLst>
                    <a:ext uri="{FF2B5EF4-FFF2-40B4-BE49-F238E27FC236}">
                      <a16:creationId xmlns:a16="http://schemas.microsoft.com/office/drawing/2014/main" id="{5D5BC5B2-D25B-4DD9-B7AB-F8A805DE89BE}"/>
                    </a:ext>
                  </a:extLst>
                </p:cNvPr>
                <p:cNvPicPr/>
                <p:nvPr/>
              </p:nvPicPr>
              <p:blipFill>
                <a:blip r:embed="rId828"/>
                <a:stretch>
                  <a:fillRect/>
                </a:stretch>
              </p:blipFill>
              <p:spPr>
                <a:xfrm>
                  <a:off x="5917661" y="4427312"/>
                  <a:ext cx="90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6" name="Freihand 495">
                  <a:extLst>
                    <a:ext uri="{FF2B5EF4-FFF2-40B4-BE49-F238E27FC236}">
                      <a16:creationId xmlns:a16="http://schemas.microsoft.com/office/drawing/2014/main" id="{4830DC48-C298-4C28-91AE-81A93B1772E8}"/>
                    </a:ext>
                  </a:extLst>
                </p14:cNvPr>
                <p14:cNvContentPartPr/>
                <p14:nvPr/>
              </p14:nvContentPartPr>
              <p14:xfrm>
                <a:off x="6026381" y="4441712"/>
                <a:ext cx="72360" cy="90720"/>
              </p14:xfrm>
            </p:contentPart>
          </mc:Choice>
          <mc:Fallback>
            <p:pic>
              <p:nvPicPr>
                <p:cNvPr id="496" name="Freihand 495">
                  <a:extLst>
                    <a:ext uri="{FF2B5EF4-FFF2-40B4-BE49-F238E27FC236}">
                      <a16:creationId xmlns:a16="http://schemas.microsoft.com/office/drawing/2014/main" id="{4830DC48-C298-4C28-91AE-81A93B1772E8}"/>
                    </a:ext>
                  </a:extLst>
                </p:cNvPr>
                <p:cNvPicPr/>
                <p:nvPr/>
              </p:nvPicPr>
              <p:blipFill>
                <a:blip r:embed="rId830"/>
                <a:stretch>
                  <a:fillRect/>
                </a:stretch>
              </p:blipFill>
              <p:spPr>
                <a:xfrm>
                  <a:off x="6022061" y="4437392"/>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97" name="Freihand 496">
                  <a:extLst>
                    <a:ext uri="{FF2B5EF4-FFF2-40B4-BE49-F238E27FC236}">
                      <a16:creationId xmlns:a16="http://schemas.microsoft.com/office/drawing/2014/main" id="{B4CD1A47-1F0B-48AC-B5D8-5622CC408140}"/>
                    </a:ext>
                  </a:extLst>
                </p14:cNvPr>
                <p14:cNvContentPartPr/>
                <p14:nvPr/>
              </p14:nvContentPartPr>
              <p14:xfrm>
                <a:off x="6107741" y="4468712"/>
                <a:ext cx="209880" cy="29880"/>
              </p14:xfrm>
            </p:contentPart>
          </mc:Choice>
          <mc:Fallback>
            <p:pic>
              <p:nvPicPr>
                <p:cNvPr id="497" name="Freihand 496">
                  <a:extLst>
                    <a:ext uri="{FF2B5EF4-FFF2-40B4-BE49-F238E27FC236}">
                      <a16:creationId xmlns:a16="http://schemas.microsoft.com/office/drawing/2014/main" id="{B4CD1A47-1F0B-48AC-B5D8-5622CC408140}"/>
                    </a:ext>
                  </a:extLst>
                </p:cNvPr>
                <p:cNvPicPr/>
                <p:nvPr/>
              </p:nvPicPr>
              <p:blipFill>
                <a:blip r:embed="rId832"/>
                <a:stretch>
                  <a:fillRect/>
                </a:stretch>
              </p:blipFill>
              <p:spPr>
                <a:xfrm>
                  <a:off x="6103421" y="4464392"/>
                  <a:ext cx="21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98" name="Freihand 497">
                  <a:extLst>
                    <a:ext uri="{FF2B5EF4-FFF2-40B4-BE49-F238E27FC236}">
                      <a16:creationId xmlns:a16="http://schemas.microsoft.com/office/drawing/2014/main" id="{E80998A9-E179-4051-9A87-4220BF4E3472}"/>
                    </a:ext>
                  </a:extLst>
                </p14:cNvPr>
                <p14:cNvContentPartPr/>
                <p14:nvPr/>
              </p14:nvContentPartPr>
              <p14:xfrm>
                <a:off x="6332381" y="4387712"/>
                <a:ext cx="363240" cy="234360"/>
              </p14:xfrm>
            </p:contentPart>
          </mc:Choice>
          <mc:Fallback>
            <p:pic>
              <p:nvPicPr>
                <p:cNvPr id="498" name="Freihand 497">
                  <a:extLst>
                    <a:ext uri="{FF2B5EF4-FFF2-40B4-BE49-F238E27FC236}">
                      <a16:creationId xmlns:a16="http://schemas.microsoft.com/office/drawing/2014/main" id="{E80998A9-E179-4051-9A87-4220BF4E3472}"/>
                    </a:ext>
                  </a:extLst>
                </p:cNvPr>
                <p:cNvPicPr/>
                <p:nvPr/>
              </p:nvPicPr>
              <p:blipFill>
                <a:blip r:embed="rId834"/>
                <a:stretch>
                  <a:fillRect/>
                </a:stretch>
              </p:blipFill>
              <p:spPr>
                <a:xfrm>
                  <a:off x="6328061" y="4383392"/>
                  <a:ext cx="371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99" name="Freihand 498">
                  <a:extLst>
                    <a:ext uri="{FF2B5EF4-FFF2-40B4-BE49-F238E27FC236}">
                      <a16:creationId xmlns:a16="http://schemas.microsoft.com/office/drawing/2014/main" id="{56B41F1B-6378-4BA1-9F9C-D35AF9E4B155}"/>
                    </a:ext>
                  </a:extLst>
                </p14:cNvPr>
                <p14:cNvContentPartPr/>
                <p14:nvPr/>
              </p14:nvContentPartPr>
              <p14:xfrm>
                <a:off x="6833141" y="4441712"/>
                <a:ext cx="302760" cy="65160"/>
              </p14:xfrm>
            </p:contentPart>
          </mc:Choice>
          <mc:Fallback>
            <p:pic>
              <p:nvPicPr>
                <p:cNvPr id="499" name="Freihand 498">
                  <a:extLst>
                    <a:ext uri="{FF2B5EF4-FFF2-40B4-BE49-F238E27FC236}">
                      <a16:creationId xmlns:a16="http://schemas.microsoft.com/office/drawing/2014/main" id="{56B41F1B-6378-4BA1-9F9C-D35AF9E4B155}"/>
                    </a:ext>
                  </a:extLst>
                </p:cNvPr>
                <p:cNvPicPr/>
                <p:nvPr/>
              </p:nvPicPr>
              <p:blipFill>
                <a:blip r:embed="rId836"/>
                <a:stretch>
                  <a:fillRect/>
                </a:stretch>
              </p:blipFill>
              <p:spPr>
                <a:xfrm>
                  <a:off x="6828821" y="4437392"/>
                  <a:ext cx="311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0" name="Freihand 499">
                  <a:extLst>
                    <a:ext uri="{FF2B5EF4-FFF2-40B4-BE49-F238E27FC236}">
                      <a16:creationId xmlns:a16="http://schemas.microsoft.com/office/drawing/2014/main" id="{09266CF8-6C48-4FBD-858D-E34F6014AD3C}"/>
                    </a:ext>
                  </a:extLst>
                </p14:cNvPr>
                <p14:cNvContentPartPr/>
                <p14:nvPr/>
              </p14:nvContentPartPr>
              <p14:xfrm>
                <a:off x="7167581" y="4426952"/>
                <a:ext cx="76680" cy="77760"/>
              </p14:xfrm>
            </p:contentPart>
          </mc:Choice>
          <mc:Fallback>
            <p:pic>
              <p:nvPicPr>
                <p:cNvPr id="500" name="Freihand 499">
                  <a:extLst>
                    <a:ext uri="{FF2B5EF4-FFF2-40B4-BE49-F238E27FC236}">
                      <a16:creationId xmlns:a16="http://schemas.microsoft.com/office/drawing/2014/main" id="{09266CF8-6C48-4FBD-858D-E34F6014AD3C}"/>
                    </a:ext>
                  </a:extLst>
                </p:cNvPr>
                <p:cNvPicPr/>
                <p:nvPr/>
              </p:nvPicPr>
              <p:blipFill>
                <a:blip r:embed="rId838"/>
                <a:stretch>
                  <a:fillRect/>
                </a:stretch>
              </p:blipFill>
              <p:spPr>
                <a:xfrm>
                  <a:off x="7163261" y="4422632"/>
                  <a:ext cx="85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01" name="Freihand 500">
                  <a:extLst>
                    <a:ext uri="{FF2B5EF4-FFF2-40B4-BE49-F238E27FC236}">
                      <a16:creationId xmlns:a16="http://schemas.microsoft.com/office/drawing/2014/main" id="{0F3C37DF-01FC-4457-9E5A-23F5A70ED4F4}"/>
                    </a:ext>
                  </a:extLst>
                </p14:cNvPr>
                <p14:cNvContentPartPr/>
                <p14:nvPr/>
              </p14:nvContentPartPr>
              <p14:xfrm>
                <a:off x="7383581" y="4388072"/>
                <a:ext cx="107280" cy="130680"/>
              </p14:xfrm>
            </p:contentPart>
          </mc:Choice>
          <mc:Fallback>
            <p:pic>
              <p:nvPicPr>
                <p:cNvPr id="501" name="Freihand 500">
                  <a:extLst>
                    <a:ext uri="{FF2B5EF4-FFF2-40B4-BE49-F238E27FC236}">
                      <a16:creationId xmlns:a16="http://schemas.microsoft.com/office/drawing/2014/main" id="{0F3C37DF-01FC-4457-9E5A-23F5A70ED4F4}"/>
                    </a:ext>
                  </a:extLst>
                </p:cNvPr>
                <p:cNvPicPr/>
                <p:nvPr/>
              </p:nvPicPr>
              <p:blipFill>
                <a:blip r:embed="rId840"/>
                <a:stretch>
                  <a:fillRect/>
                </a:stretch>
              </p:blipFill>
              <p:spPr>
                <a:xfrm>
                  <a:off x="7379261" y="4383752"/>
                  <a:ext cx="11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02" name="Freihand 501">
                  <a:extLst>
                    <a:ext uri="{FF2B5EF4-FFF2-40B4-BE49-F238E27FC236}">
                      <a16:creationId xmlns:a16="http://schemas.microsoft.com/office/drawing/2014/main" id="{DF41C18C-4C81-4C7B-A438-367C43C06D44}"/>
                    </a:ext>
                  </a:extLst>
                </p14:cNvPr>
                <p14:cNvContentPartPr/>
                <p14:nvPr/>
              </p14:nvContentPartPr>
              <p14:xfrm>
                <a:off x="7478621" y="4298072"/>
                <a:ext cx="11880" cy="32760"/>
              </p14:xfrm>
            </p:contentPart>
          </mc:Choice>
          <mc:Fallback>
            <p:pic>
              <p:nvPicPr>
                <p:cNvPr id="502" name="Freihand 501">
                  <a:extLst>
                    <a:ext uri="{FF2B5EF4-FFF2-40B4-BE49-F238E27FC236}">
                      <a16:creationId xmlns:a16="http://schemas.microsoft.com/office/drawing/2014/main" id="{DF41C18C-4C81-4C7B-A438-367C43C06D44}"/>
                    </a:ext>
                  </a:extLst>
                </p:cNvPr>
                <p:cNvPicPr/>
                <p:nvPr/>
              </p:nvPicPr>
              <p:blipFill>
                <a:blip r:embed="rId842"/>
                <a:stretch>
                  <a:fillRect/>
                </a:stretch>
              </p:blipFill>
              <p:spPr>
                <a:xfrm>
                  <a:off x="7474301" y="4293752"/>
                  <a:ext cx="20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03" name="Freihand 502">
                  <a:extLst>
                    <a:ext uri="{FF2B5EF4-FFF2-40B4-BE49-F238E27FC236}">
                      <a16:creationId xmlns:a16="http://schemas.microsoft.com/office/drawing/2014/main" id="{6963F7E0-6885-40FC-8810-1E23FCC4A13E}"/>
                    </a:ext>
                  </a:extLst>
                </p14:cNvPr>
                <p14:cNvContentPartPr/>
                <p14:nvPr/>
              </p14:nvContentPartPr>
              <p14:xfrm>
                <a:off x="7585541" y="4321472"/>
                <a:ext cx="54360" cy="176040"/>
              </p14:xfrm>
            </p:contentPart>
          </mc:Choice>
          <mc:Fallback>
            <p:pic>
              <p:nvPicPr>
                <p:cNvPr id="503" name="Freihand 502">
                  <a:extLst>
                    <a:ext uri="{FF2B5EF4-FFF2-40B4-BE49-F238E27FC236}">
                      <a16:creationId xmlns:a16="http://schemas.microsoft.com/office/drawing/2014/main" id="{6963F7E0-6885-40FC-8810-1E23FCC4A13E}"/>
                    </a:ext>
                  </a:extLst>
                </p:cNvPr>
                <p:cNvPicPr/>
                <p:nvPr/>
              </p:nvPicPr>
              <p:blipFill>
                <a:blip r:embed="rId844"/>
                <a:stretch>
                  <a:fillRect/>
                </a:stretch>
              </p:blipFill>
              <p:spPr>
                <a:xfrm>
                  <a:off x="7581221" y="4317152"/>
                  <a:ext cx="63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04" name="Freihand 503">
                  <a:extLst>
                    <a:ext uri="{FF2B5EF4-FFF2-40B4-BE49-F238E27FC236}">
                      <a16:creationId xmlns:a16="http://schemas.microsoft.com/office/drawing/2014/main" id="{1224C6DA-26DA-443F-AD73-87E2E8907A03}"/>
                    </a:ext>
                  </a:extLst>
                </p14:cNvPr>
                <p14:cNvContentPartPr/>
                <p14:nvPr/>
              </p14:nvContentPartPr>
              <p14:xfrm>
                <a:off x="7539461" y="4420112"/>
                <a:ext cx="186840" cy="117000"/>
              </p14:xfrm>
            </p:contentPart>
          </mc:Choice>
          <mc:Fallback>
            <p:pic>
              <p:nvPicPr>
                <p:cNvPr id="504" name="Freihand 503">
                  <a:extLst>
                    <a:ext uri="{FF2B5EF4-FFF2-40B4-BE49-F238E27FC236}">
                      <a16:creationId xmlns:a16="http://schemas.microsoft.com/office/drawing/2014/main" id="{1224C6DA-26DA-443F-AD73-87E2E8907A03}"/>
                    </a:ext>
                  </a:extLst>
                </p:cNvPr>
                <p:cNvPicPr/>
                <p:nvPr/>
              </p:nvPicPr>
              <p:blipFill>
                <a:blip r:embed="rId846"/>
                <a:stretch>
                  <a:fillRect/>
                </a:stretch>
              </p:blipFill>
              <p:spPr>
                <a:xfrm>
                  <a:off x="7535141" y="4415792"/>
                  <a:ext cx="195480" cy="125640"/>
                </a:xfrm>
                <a:prstGeom prst="rect">
                  <a:avLst/>
                </a:prstGeom>
              </p:spPr>
            </p:pic>
          </mc:Fallback>
        </mc:AlternateContent>
      </p:grpSp>
      <p:grpSp>
        <p:nvGrpSpPr>
          <p:cNvPr id="509" name="Gruppieren 508">
            <a:extLst>
              <a:ext uri="{FF2B5EF4-FFF2-40B4-BE49-F238E27FC236}">
                <a16:creationId xmlns:a16="http://schemas.microsoft.com/office/drawing/2014/main" id="{CDF6E177-82B3-4C6A-BC40-3FDF376BFB96}"/>
              </a:ext>
            </a:extLst>
          </p:cNvPr>
          <p:cNvGrpSpPr/>
          <p:nvPr/>
        </p:nvGrpSpPr>
        <p:grpSpPr>
          <a:xfrm>
            <a:off x="1404341" y="4829792"/>
            <a:ext cx="286200" cy="229680"/>
            <a:chOff x="1404341" y="4829792"/>
            <a:chExt cx="286200" cy="229680"/>
          </a:xfrm>
        </p:grpSpPr>
        <mc:AlternateContent xmlns:mc="http://schemas.openxmlformats.org/markup-compatibility/2006">
          <mc:Choice xmlns:p14="http://schemas.microsoft.com/office/powerpoint/2010/main" Requires="p14">
            <p:contentPart p14:bwMode="auto" r:id="rId847">
              <p14:nvContentPartPr>
                <p14:cNvPr id="507" name="Freihand 506">
                  <a:extLst>
                    <a:ext uri="{FF2B5EF4-FFF2-40B4-BE49-F238E27FC236}">
                      <a16:creationId xmlns:a16="http://schemas.microsoft.com/office/drawing/2014/main" id="{4F58CD9C-3316-44C7-882E-343950F08E56}"/>
                    </a:ext>
                  </a:extLst>
                </p14:cNvPr>
                <p14:cNvContentPartPr/>
                <p14:nvPr/>
              </p14:nvContentPartPr>
              <p14:xfrm>
                <a:off x="1404341" y="4872992"/>
                <a:ext cx="256680" cy="46800"/>
              </p14:xfrm>
            </p:contentPart>
          </mc:Choice>
          <mc:Fallback>
            <p:pic>
              <p:nvPicPr>
                <p:cNvPr id="507" name="Freihand 506">
                  <a:extLst>
                    <a:ext uri="{FF2B5EF4-FFF2-40B4-BE49-F238E27FC236}">
                      <a16:creationId xmlns:a16="http://schemas.microsoft.com/office/drawing/2014/main" id="{4F58CD9C-3316-44C7-882E-343950F08E56}"/>
                    </a:ext>
                  </a:extLst>
                </p:cNvPr>
                <p:cNvPicPr/>
                <p:nvPr/>
              </p:nvPicPr>
              <p:blipFill>
                <a:blip r:embed="rId848"/>
                <a:stretch>
                  <a:fillRect/>
                </a:stretch>
              </p:blipFill>
              <p:spPr>
                <a:xfrm>
                  <a:off x="1400021" y="4868672"/>
                  <a:ext cx="265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08" name="Freihand 507">
                  <a:extLst>
                    <a:ext uri="{FF2B5EF4-FFF2-40B4-BE49-F238E27FC236}">
                      <a16:creationId xmlns:a16="http://schemas.microsoft.com/office/drawing/2014/main" id="{C5ED3352-4A1B-4306-9B46-DD122CD08527}"/>
                    </a:ext>
                  </a:extLst>
                </p14:cNvPr>
                <p14:cNvContentPartPr/>
                <p14:nvPr/>
              </p14:nvContentPartPr>
              <p14:xfrm>
                <a:off x="1593701" y="4829792"/>
                <a:ext cx="96840" cy="229680"/>
              </p14:xfrm>
            </p:contentPart>
          </mc:Choice>
          <mc:Fallback>
            <p:pic>
              <p:nvPicPr>
                <p:cNvPr id="508" name="Freihand 507">
                  <a:extLst>
                    <a:ext uri="{FF2B5EF4-FFF2-40B4-BE49-F238E27FC236}">
                      <a16:creationId xmlns:a16="http://schemas.microsoft.com/office/drawing/2014/main" id="{C5ED3352-4A1B-4306-9B46-DD122CD08527}"/>
                    </a:ext>
                  </a:extLst>
                </p:cNvPr>
                <p:cNvPicPr/>
                <p:nvPr/>
              </p:nvPicPr>
              <p:blipFill>
                <a:blip r:embed="rId850"/>
                <a:stretch>
                  <a:fillRect/>
                </a:stretch>
              </p:blipFill>
              <p:spPr>
                <a:xfrm>
                  <a:off x="1589381" y="4825472"/>
                  <a:ext cx="105480" cy="238320"/>
                </a:xfrm>
                <a:prstGeom prst="rect">
                  <a:avLst/>
                </a:prstGeom>
              </p:spPr>
            </p:pic>
          </mc:Fallback>
        </mc:AlternateContent>
      </p:grpSp>
      <p:grpSp>
        <p:nvGrpSpPr>
          <p:cNvPr id="521" name="Gruppieren 520">
            <a:extLst>
              <a:ext uri="{FF2B5EF4-FFF2-40B4-BE49-F238E27FC236}">
                <a16:creationId xmlns:a16="http://schemas.microsoft.com/office/drawing/2014/main" id="{5853C080-93B0-4A52-AC2C-50CC6CF72C33}"/>
              </a:ext>
            </a:extLst>
          </p:cNvPr>
          <p:cNvGrpSpPr/>
          <p:nvPr/>
        </p:nvGrpSpPr>
        <p:grpSpPr>
          <a:xfrm>
            <a:off x="1905461" y="4803872"/>
            <a:ext cx="317160" cy="168480"/>
            <a:chOff x="1905461" y="4803872"/>
            <a:chExt cx="317160" cy="168480"/>
          </a:xfrm>
        </p:grpSpPr>
        <mc:AlternateContent xmlns:mc="http://schemas.openxmlformats.org/markup-compatibility/2006">
          <mc:Choice xmlns:p14="http://schemas.microsoft.com/office/powerpoint/2010/main" Requires="p14">
            <p:contentPart p14:bwMode="auto" r:id="rId851">
              <p14:nvContentPartPr>
                <p14:cNvPr id="510" name="Freihand 509">
                  <a:extLst>
                    <a:ext uri="{FF2B5EF4-FFF2-40B4-BE49-F238E27FC236}">
                      <a16:creationId xmlns:a16="http://schemas.microsoft.com/office/drawing/2014/main" id="{9CCCC0F0-D880-4666-AA53-0A3E64C1F0D1}"/>
                    </a:ext>
                  </a:extLst>
                </p14:cNvPr>
                <p14:cNvContentPartPr/>
                <p14:nvPr/>
              </p14:nvContentPartPr>
              <p14:xfrm>
                <a:off x="1905461" y="4858952"/>
                <a:ext cx="317160" cy="113400"/>
              </p14:xfrm>
            </p:contentPart>
          </mc:Choice>
          <mc:Fallback>
            <p:pic>
              <p:nvPicPr>
                <p:cNvPr id="510" name="Freihand 509">
                  <a:extLst>
                    <a:ext uri="{FF2B5EF4-FFF2-40B4-BE49-F238E27FC236}">
                      <a16:creationId xmlns:a16="http://schemas.microsoft.com/office/drawing/2014/main" id="{9CCCC0F0-D880-4666-AA53-0A3E64C1F0D1}"/>
                    </a:ext>
                  </a:extLst>
                </p:cNvPr>
                <p:cNvPicPr/>
                <p:nvPr/>
              </p:nvPicPr>
              <p:blipFill>
                <a:blip r:embed="rId852"/>
                <a:stretch>
                  <a:fillRect/>
                </a:stretch>
              </p:blipFill>
              <p:spPr>
                <a:xfrm>
                  <a:off x="1901141" y="4854632"/>
                  <a:ext cx="325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1" name="Freihand 510">
                  <a:extLst>
                    <a:ext uri="{FF2B5EF4-FFF2-40B4-BE49-F238E27FC236}">
                      <a16:creationId xmlns:a16="http://schemas.microsoft.com/office/drawing/2014/main" id="{829F4082-6304-4B80-9BCD-4A37FC52A2E2}"/>
                    </a:ext>
                  </a:extLst>
                </p14:cNvPr>
                <p14:cNvContentPartPr/>
                <p14:nvPr/>
              </p14:nvContentPartPr>
              <p14:xfrm>
                <a:off x="2216141" y="4803872"/>
                <a:ext cx="360" cy="360"/>
              </p14:xfrm>
            </p:contentPart>
          </mc:Choice>
          <mc:Fallback>
            <p:pic>
              <p:nvPicPr>
                <p:cNvPr id="511" name="Freihand 510">
                  <a:extLst>
                    <a:ext uri="{FF2B5EF4-FFF2-40B4-BE49-F238E27FC236}">
                      <a16:creationId xmlns:a16="http://schemas.microsoft.com/office/drawing/2014/main" id="{829F4082-6304-4B80-9BCD-4A37FC52A2E2}"/>
                    </a:ext>
                  </a:extLst>
                </p:cNvPr>
                <p:cNvPicPr/>
                <p:nvPr/>
              </p:nvPicPr>
              <p:blipFill>
                <a:blip r:embed="rId252"/>
                <a:stretch>
                  <a:fillRect/>
                </a:stretch>
              </p:blipFill>
              <p:spPr>
                <a:xfrm>
                  <a:off x="2211821" y="4799552"/>
                  <a:ext cx="9000" cy="9000"/>
                </a:xfrm>
                <a:prstGeom prst="rect">
                  <a:avLst/>
                </a:prstGeom>
              </p:spPr>
            </p:pic>
          </mc:Fallback>
        </mc:AlternateContent>
      </p:grpSp>
      <p:grpSp>
        <p:nvGrpSpPr>
          <p:cNvPr id="532" name="Gruppieren 531">
            <a:extLst>
              <a:ext uri="{FF2B5EF4-FFF2-40B4-BE49-F238E27FC236}">
                <a16:creationId xmlns:a16="http://schemas.microsoft.com/office/drawing/2014/main" id="{72CEF41F-3CDE-45BC-BA9D-1AA567912F80}"/>
              </a:ext>
            </a:extLst>
          </p:cNvPr>
          <p:cNvGrpSpPr/>
          <p:nvPr/>
        </p:nvGrpSpPr>
        <p:grpSpPr>
          <a:xfrm>
            <a:off x="2423141" y="4743752"/>
            <a:ext cx="3405600" cy="427680"/>
            <a:chOff x="2423141" y="4743752"/>
            <a:chExt cx="3405600" cy="427680"/>
          </a:xfrm>
        </p:grpSpPr>
        <mc:AlternateContent xmlns:mc="http://schemas.openxmlformats.org/markup-compatibility/2006">
          <mc:Choice xmlns:p14="http://schemas.microsoft.com/office/powerpoint/2010/main" Requires="p14">
            <p:contentPart p14:bwMode="auto" r:id="rId854">
              <p14:nvContentPartPr>
                <p14:cNvPr id="512" name="Freihand 511">
                  <a:extLst>
                    <a:ext uri="{FF2B5EF4-FFF2-40B4-BE49-F238E27FC236}">
                      <a16:creationId xmlns:a16="http://schemas.microsoft.com/office/drawing/2014/main" id="{1C7BE13D-3610-478A-BDD7-9270B6370D2C}"/>
                    </a:ext>
                  </a:extLst>
                </p14:cNvPr>
                <p14:cNvContentPartPr/>
                <p14:nvPr/>
              </p14:nvContentPartPr>
              <p14:xfrm>
                <a:off x="2423141" y="4770752"/>
                <a:ext cx="155160" cy="201600"/>
              </p14:xfrm>
            </p:contentPart>
          </mc:Choice>
          <mc:Fallback>
            <p:pic>
              <p:nvPicPr>
                <p:cNvPr id="512" name="Freihand 511">
                  <a:extLst>
                    <a:ext uri="{FF2B5EF4-FFF2-40B4-BE49-F238E27FC236}">
                      <a16:creationId xmlns:a16="http://schemas.microsoft.com/office/drawing/2014/main" id="{1C7BE13D-3610-478A-BDD7-9270B6370D2C}"/>
                    </a:ext>
                  </a:extLst>
                </p:cNvPr>
                <p:cNvPicPr/>
                <p:nvPr/>
              </p:nvPicPr>
              <p:blipFill>
                <a:blip r:embed="rId855"/>
                <a:stretch>
                  <a:fillRect/>
                </a:stretch>
              </p:blipFill>
              <p:spPr>
                <a:xfrm>
                  <a:off x="2418821" y="4766432"/>
                  <a:ext cx="163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13" name="Freihand 512">
                  <a:extLst>
                    <a:ext uri="{FF2B5EF4-FFF2-40B4-BE49-F238E27FC236}">
                      <a16:creationId xmlns:a16="http://schemas.microsoft.com/office/drawing/2014/main" id="{6CA0116D-6290-439B-9D03-ADCCC4AEE6CD}"/>
                    </a:ext>
                  </a:extLst>
                </p14:cNvPr>
                <p14:cNvContentPartPr/>
                <p14:nvPr/>
              </p14:nvContentPartPr>
              <p14:xfrm>
                <a:off x="2450141" y="4860392"/>
                <a:ext cx="334080" cy="87840"/>
              </p14:xfrm>
            </p:contentPart>
          </mc:Choice>
          <mc:Fallback>
            <p:pic>
              <p:nvPicPr>
                <p:cNvPr id="513" name="Freihand 512">
                  <a:extLst>
                    <a:ext uri="{FF2B5EF4-FFF2-40B4-BE49-F238E27FC236}">
                      <a16:creationId xmlns:a16="http://schemas.microsoft.com/office/drawing/2014/main" id="{6CA0116D-6290-439B-9D03-ADCCC4AEE6CD}"/>
                    </a:ext>
                  </a:extLst>
                </p:cNvPr>
                <p:cNvPicPr/>
                <p:nvPr/>
              </p:nvPicPr>
              <p:blipFill>
                <a:blip r:embed="rId857"/>
                <a:stretch>
                  <a:fillRect/>
                </a:stretch>
              </p:blipFill>
              <p:spPr>
                <a:xfrm>
                  <a:off x="2445821" y="4856072"/>
                  <a:ext cx="342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14" name="Freihand 513">
                  <a:extLst>
                    <a:ext uri="{FF2B5EF4-FFF2-40B4-BE49-F238E27FC236}">
                      <a16:creationId xmlns:a16="http://schemas.microsoft.com/office/drawing/2014/main" id="{9897FF7E-A965-4819-A242-10DB24461626}"/>
                    </a:ext>
                  </a:extLst>
                </p14:cNvPr>
                <p14:cNvContentPartPr/>
                <p14:nvPr/>
              </p14:nvContentPartPr>
              <p14:xfrm>
                <a:off x="2788541" y="4833032"/>
                <a:ext cx="42840" cy="30240"/>
              </p14:xfrm>
            </p:contentPart>
          </mc:Choice>
          <mc:Fallback>
            <p:pic>
              <p:nvPicPr>
                <p:cNvPr id="514" name="Freihand 513">
                  <a:extLst>
                    <a:ext uri="{FF2B5EF4-FFF2-40B4-BE49-F238E27FC236}">
                      <a16:creationId xmlns:a16="http://schemas.microsoft.com/office/drawing/2014/main" id="{9897FF7E-A965-4819-A242-10DB24461626}"/>
                    </a:ext>
                  </a:extLst>
                </p:cNvPr>
                <p:cNvPicPr/>
                <p:nvPr/>
              </p:nvPicPr>
              <p:blipFill>
                <a:blip r:embed="rId859"/>
                <a:stretch>
                  <a:fillRect/>
                </a:stretch>
              </p:blipFill>
              <p:spPr>
                <a:xfrm>
                  <a:off x="2784221" y="4828712"/>
                  <a:ext cx="51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15" name="Freihand 514">
                  <a:extLst>
                    <a:ext uri="{FF2B5EF4-FFF2-40B4-BE49-F238E27FC236}">
                      <a16:creationId xmlns:a16="http://schemas.microsoft.com/office/drawing/2014/main" id="{71FF9CDC-BB82-4648-AD02-1D008CB9AD5D}"/>
                    </a:ext>
                  </a:extLst>
                </p14:cNvPr>
                <p14:cNvContentPartPr/>
                <p14:nvPr/>
              </p14:nvContentPartPr>
              <p14:xfrm>
                <a:off x="2809781" y="4862552"/>
                <a:ext cx="74160" cy="110880"/>
              </p14:xfrm>
            </p:contentPart>
          </mc:Choice>
          <mc:Fallback>
            <p:pic>
              <p:nvPicPr>
                <p:cNvPr id="515" name="Freihand 514">
                  <a:extLst>
                    <a:ext uri="{FF2B5EF4-FFF2-40B4-BE49-F238E27FC236}">
                      <a16:creationId xmlns:a16="http://schemas.microsoft.com/office/drawing/2014/main" id="{71FF9CDC-BB82-4648-AD02-1D008CB9AD5D}"/>
                    </a:ext>
                  </a:extLst>
                </p:cNvPr>
                <p:cNvPicPr/>
                <p:nvPr/>
              </p:nvPicPr>
              <p:blipFill>
                <a:blip r:embed="rId861"/>
                <a:stretch>
                  <a:fillRect/>
                </a:stretch>
              </p:blipFill>
              <p:spPr>
                <a:xfrm>
                  <a:off x="2805461" y="4858232"/>
                  <a:ext cx="82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16" name="Freihand 515">
                  <a:extLst>
                    <a:ext uri="{FF2B5EF4-FFF2-40B4-BE49-F238E27FC236}">
                      <a16:creationId xmlns:a16="http://schemas.microsoft.com/office/drawing/2014/main" id="{0C967330-7196-42FB-B9EC-09DB6A0481A3}"/>
                    </a:ext>
                  </a:extLst>
                </p14:cNvPr>
                <p14:cNvContentPartPr/>
                <p14:nvPr/>
              </p14:nvContentPartPr>
              <p14:xfrm>
                <a:off x="2935781" y="4849952"/>
                <a:ext cx="70920" cy="107640"/>
              </p14:xfrm>
            </p:contentPart>
          </mc:Choice>
          <mc:Fallback>
            <p:pic>
              <p:nvPicPr>
                <p:cNvPr id="516" name="Freihand 515">
                  <a:extLst>
                    <a:ext uri="{FF2B5EF4-FFF2-40B4-BE49-F238E27FC236}">
                      <a16:creationId xmlns:a16="http://schemas.microsoft.com/office/drawing/2014/main" id="{0C967330-7196-42FB-B9EC-09DB6A0481A3}"/>
                    </a:ext>
                  </a:extLst>
                </p:cNvPr>
                <p:cNvPicPr/>
                <p:nvPr/>
              </p:nvPicPr>
              <p:blipFill>
                <a:blip r:embed="rId863"/>
                <a:stretch>
                  <a:fillRect/>
                </a:stretch>
              </p:blipFill>
              <p:spPr>
                <a:xfrm>
                  <a:off x="2931461" y="4845632"/>
                  <a:ext cx="79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17" name="Freihand 516">
                  <a:extLst>
                    <a:ext uri="{FF2B5EF4-FFF2-40B4-BE49-F238E27FC236}">
                      <a16:creationId xmlns:a16="http://schemas.microsoft.com/office/drawing/2014/main" id="{6C55DA88-F8C1-46BE-95A4-F6D4B7CEDD81}"/>
                    </a:ext>
                  </a:extLst>
                </p14:cNvPr>
                <p14:cNvContentPartPr/>
                <p14:nvPr/>
              </p14:nvContentPartPr>
              <p14:xfrm>
                <a:off x="3028301" y="4870472"/>
                <a:ext cx="216360" cy="83880"/>
              </p14:xfrm>
            </p:contentPart>
          </mc:Choice>
          <mc:Fallback>
            <p:pic>
              <p:nvPicPr>
                <p:cNvPr id="517" name="Freihand 516">
                  <a:extLst>
                    <a:ext uri="{FF2B5EF4-FFF2-40B4-BE49-F238E27FC236}">
                      <a16:creationId xmlns:a16="http://schemas.microsoft.com/office/drawing/2014/main" id="{6C55DA88-F8C1-46BE-95A4-F6D4B7CEDD81}"/>
                    </a:ext>
                  </a:extLst>
                </p:cNvPr>
                <p:cNvPicPr/>
                <p:nvPr/>
              </p:nvPicPr>
              <p:blipFill>
                <a:blip r:embed="rId865"/>
                <a:stretch>
                  <a:fillRect/>
                </a:stretch>
              </p:blipFill>
              <p:spPr>
                <a:xfrm>
                  <a:off x="3023981" y="4866152"/>
                  <a:ext cx="225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18" name="Freihand 517">
                  <a:extLst>
                    <a:ext uri="{FF2B5EF4-FFF2-40B4-BE49-F238E27FC236}">
                      <a16:creationId xmlns:a16="http://schemas.microsoft.com/office/drawing/2014/main" id="{BF4B86AB-61AA-4D3C-97B2-6D116691FD02}"/>
                    </a:ext>
                  </a:extLst>
                </p14:cNvPr>
                <p14:cNvContentPartPr/>
                <p14:nvPr/>
              </p14:nvContentPartPr>
              <p14:xfrm>
                <a:off x="3283181" y="4780832"/>
                <a:ext cx="119520" cy="169560"/>
              </p14:xfrm>
            </p:contentPart>
          </mc:Choice>
          <mc:Fallback>
            <p:pic>
              <p:nvPicPr>
                <p:cNvPr id="518" name="Freihand 517">
                  <a:extLst>
                    <a:ext uri="{FF2B5EF4-FFF2-40B4-BE49-F238E27FC236}">
                      <a16:creationId xmlns:a16="http://schemas.microsoft.com/office/drawing/2014/main" id="{BF4B86AB-61AA-4D3C-97B2-6D116691FD02}"/>
                    </a:ext>
                  </a:extLst>
                </p:cNvPr>
                <p:cNvPicPr/>
                <p:nvPr/>
              </p:nvPicPr>
              <p:blipFill>
                <a:blip r:embed="rId867"/>
                <a:stretch>
                  <a:fillRect/>
                </a:stretch>
              </p:blipFill>
              <p:spPr>
                <a:xfrm>
                  <a:off x="3278861" y="4776512"/>
                  <a:ext cx="128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19" name="Freihand 518">
                  <a:extLst>
                    <a:ext uri="{FF2B5EF4-FFF2-40B4-BE49-F238E27FC236}">
                      <a16:creationId xmlns:a16="http://schemas.microsoft.com/office/drawing/2014/main" id="{9D633B62-18B8-4BAF-BD03-C16780C8BEC0}"/>
                    </a:ext>
                  </a:extLst>
                </p14:cNvPr>
                <p14:cNvContentPartPr/>
                <p14:nvPr/>
              </p14:nvContentPartPr>
              <p14:xfrm>
                <a:off x="3335741" y="4898552"/>
                <a:ext cx="261360" cy="272880"/>
              </p14:xfrm>
            </p:contentPart>
          </mc:Choice>
          <mc:Fallback>
            <p:pic>
              <p:nvPicPr>
                <p:cNvPr id="519" name="Freihand 518">
                  <a:extLst>
                    <a:ext uri="{FF2B5EF4-FFF2-40B4-BE49-F238E27FC236}">
                      <a16:creationId xmlns:a16="http://schemas.microsoft.com/office/drawing/2014/main" id="{9D633B62-18B8-4BAF-BD03-C16780C8BEC0}"/>
                    </a:ext>
                  </a:extLst>
                </p:cNvPr>
                <p:cNvPicPr/>
                <p:nvPr/>
              </p:nvPicPr>
              <p:blipFill>
                <a:blip r:embed="rId869"/>
                <a:stretch>
                  <a:fillRect/>
                </a:stretch>
              </p:blipFill>
              <p:spPr>
                <a:xfrm>
                  <a:off x="3331421" y="4894232"/>
                  <a:ext cx="270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2" name="Freihand 521">
                  <a:extLst>
                    <a:ext uri="{FF2B5EF4-FFF2-40B4-BE49-F238E27FC236}">
                      <a16:creationId xmlns:a16="http://schemas.microsoft.com/office/drawing/2014/main" id="{AFB665F7-A563-4D55-84E4-19821F8D584D}"/>
                    </a:ext>
                  </a:extLst>
                </p14:cNvPr>
                <p14:cNvContentPartPr/>
                <p14:nvPr/>
              </p14:nvContentPartPr>
              <p14:xfrm>
                <a:off x="3745061" y="4858232"/>
                <a:ext cx="222840" cy="115200"/>
              </p14:xfrm>
            </p:contentPart>
          </mc:Choice>
          <mc:Fallback>
            <p:pic>
              <p:nvPicPr>
                <p:cNvPr id="522" name="Freihand 521">
                  <a:extLst>
                    <a:ext uri="{FF2B5EF4-FFF2-40B4-BE49-F238E27FC236}">
                      <a16:creationId xmlns:a16="http://schemas.microsoft.com/office/drawing/2014/main" id="{AFB665F7-A563-4D55-84E4-19821F8D584D}"/>
                    </a:ext>
                  </a:extLst>
                </p:cNvPr>
                <p:cNvPicPr/>
                <p:nvPr/>
              </p:nvPicPr>
              <p:blipFill>
                <a:blip r:embed="rId871"/>
                <a:stretch>
                  <a:fillRect/>
                </a:stretch>
              </p:blipFill>
              <p:spPr>
                <a:xfrm>
                  <a:off x="3740741" y="4853912"/>
                  <a:ext cx="231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3" name="Freihand 522">
                  <a:extLst>
                    <a:ext uri="{FF2B5EF4-FFF2-40B4-BE49-F238E27FC236}">
                      <a16:creationId xmlns:a16="http://schemas.microsoft.com/office/drawing/2014/main" id="{62207947-D00D-4715-AF36-B3D0B1EAB966}"/>
                    </a:ext>
                  </a:extLst>
                </p14:cNvPr>
                <p14:cNvContentPartPr/>
                <p14:nvPr/>
              </p14:nvContentPartPr>
              <p14:xfrm>
                <a:off x="3983381" y="4772192"/>
                <a:ext cx="439200" cy="169920"/>
              </p14:xfrm>
            </p:contentPart>
          </mc:Choice>
          <mc:Fallback>
            <p:pic>
              <p:nvPicPr>
                <p:cNvPr id="523" name="Freihand 522">
                  <a:extLst>
                    <a:ext uri="{FF2B5EF4-FFF2-40B4-BE49-F238E27FC236}">
                      <a16:creationId xmlns:a16="http://schemas.microsoft.com/office/drawing/2014/main" id="{62207947-D00D-4715-AF36-B3D0B1EAB966}"/>
                    </a:ext>
                  </a:extLst>
                </p:cNvPr>
                <p:cNvPicPr/>
                <p:nvPr/>
              </p:nvPicPr>
              <p:blipFill>
                <a:blip r:embed="rId873"/>
                <a:stretch>
                  <a:fillRect/>
                </a:stretch>
              </p:blipFill>
              <p:spPr>
                <a:xfrm>
                  <a:off x="3979061" y="4767872"/>
                  <a:ext cx="447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4" name="Freihand 523">
                  <a:extLst>
                    <a:ext uri="{FF2B5EF4-FFF2-40B4-BE49-F238E27FC236}">
                      <a16:creationId xmlns:a16="http://schemas.microsoft.com/office/drawing/2014/main" id="{2AFF242E-A36E-432E-AF9A-8B52EB81521D}"/>
                    </a:ext>
                  </a:extLst>
                </p14:cNvPr>
                <p14:cNvContentPartPr/>
                <p14:nvPr/>
              </p14:nvContentPartPr>
              <p14:xfrm>
                <a:off x="4100381" y="4743752"/>
                <a:ext cx="132840" cy="24840"/>
              </p14:xfrm>
            </p:contentPart>
          </mc:Choice>
          <mc:Fallback>
            <p:pic>
              <p:nvPicPr>
                <p:cNvPr id="524" name="Freihand 523">
                  <a:extLst>
                    <a:ext uri="{FF2B5EF4-FFF2-40B4-BE49-F238E27FC236}">
                      <a16:creationId xmlns:a16="http://schemas.microsoft.com/office/drawing/2014/main" id="{2AFF242E-A36E-432E-AF9A-8B52EB81521D}"/>
                    </a:ext>
                  </a:extLst>
                </p:cNvPr>
                <p:cNvPicPr/>
                <p:nvPr/>
              </p:nvPicPr>
              <p:blipFill>
                <a:blip r:embed="rId875"/>
                <a:stretch>
                  <a:fillRect/>
                </a:stretch>
              </p:blipFill>
              <p:spPr>
                <a:xfrm>
                  <a:off x="4096061" y="4739432"/>
                  <a:ext cx="141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25" name="Freihand 524">
                  <a:extLst>
                    <a:ext uri="{FF2B5EF4-FFF2-40B4-BE49-F238E27FC236}">
                      <a16:creationId xmlns:a16="http://schemas.microsoft.com/office/drawing/2014/main" id="{18431DEB-261F-4111-9EEE-6A6FA7B76065}"/>
                    </a:ext>
                  </a:extLst>
                </p14:cNvPr>
                <p14:cNvContentPartPr/>
                <p14:nvPr/>
              </p14:nvContentPartPr>
              <p14:xfrm>
                <a:off x="4250501" y="4870472"/>
                <a:ext cx="20520" cy="70560"/>
              </p14:xfrm>
            </p:contentPart>
          </mc:Choice>
          <mc:Fallback>
            <p:pic>
              <p:nvPicPr>
                <p:cNvPr id="525" name="Freihand 524">
                  <a:extLst>
                    <a:ext uri="{FF2B5EF4-FFF2-40B4-BE49-F238E27FC236}">
                      <a16:creationId xmlns:a16="http://schemas.microsoft.com/office/drawing/2014/main" id="{18431DEB-261F-4111-9EEE-6A6FA7B76065}"/>
                    </a:ext>
                  </a:extLst>
                </p:cNvPr>
                <p:cNvPicPr/>
                <p:nvPr/>
              </p:nvPicPr>
              <p:blipFill>
                <a:blip r:embed="rId877"/>
                <a:stretch>
                  <a:fillRect/>
                </a:stretch>
              </p:blipFill>
              <p:spPr>
                <a:xfrm>
                  <a:off x="4246181" y="4866152"/>
                  <a:ext cx="29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26" name="Freihand 525">
                  <a:extLst>
                    <a:ext uri="{FF2B5EF4-FFF2-40B4-BE49-F238E27FC236}">
                      <a16:creationId xmlns:a16="http://schemas.microsoft.com/office/drawing/2014/main" id="{BED985A8-8D5D-4BBD-91E6-A6485CC5399E}"/>
                    </a:ext>
                  </a:extLst>
                </p14:cNvPr>
                <p14:cNvContentPartPr/>
                <p14:nvPr/>
              </p14:nvContentPartPr>
              <p14:xfrm>
                <a:off x="4582061" y="4808552"/>
                <a:ext cx="144720" cy="120960"/>
              </p14:xfrm>
            </p:contentPart>
          </mc:Choice>
          <mc:Fallback>
            <p:pic>
              <p:nvPicPr>
                <p:cNvPr id="526" name="Freihand 525">
                  <a:extLst>
                    <a:ext uri="{FF2B5EF4-FFF2-40B4-BE49-F238E27FC236}">
                      <a16:creationId xmlns:a16="http://schemas.microsoft.com/office/drawing/2014/main" id="{BED985A8-8D5D-4BBD-91E6-A6485CC5399E}"/>
                    </a:ext>
                  </a:extLst>
                </p:cNvPr>
                <p:cNvPicPr/>
                <p:nvPr/>
              </p:nvPicPr>
              <p:blipFill>
                <a:blip r:embed="rId879"/>
                <a:stretch>
                  <a:fillRect/>
                </a:stretch>
              </p:blipFill>
              <p:spPr>
                <a:xfrm>
                  <a:off x="4577741" y="4804232"/>
                  <a:ext cx="153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27" name="Freihand 526">
                  <a:extLst>
                    <a:ext uri="{FF2B5EF4-FFF2-40B4-BE49-F238E27FC236}">
                      <a16:creationId xmlns:a16="http://schemas.microsoft.com/office/drawing/2014/main" id="{C2F89D5A-3CCF-4C49-B3BE-2ED1965016F6}"/>
                    </a:ext>
                  </a:extLst>
                </p14:cNvPr>
                <p14:cNvContentPartPr/>
                <p14:nvPr/>
              </p14:nvContentPartPr>
              <p14:xfrm>
                <a:off x="4725701" y="4840232"/>
                <a:ext cx="425880" cy="71640"/>
              </p14:xfrm>
            </p:contentPart>
          </mc:Choice>
          <mc:Fallback>
            <p:pic>
              <p:nvPicPr>
                <p:cNvPr id="527" name="Freihand 526">
                  <a:extLst>
                    <a:ext uri="{FF2B5EF4-FFF2-40B4-BE49-F238E27FC236}">
                      <a16:creationId xmlns:a16="http://schemas.microsoft.com/office/drawing/2014/main" id="{C2F89D5A-3CCF-4C49-B3BE-2ED1965016F6}"/>
                    </a:ext>
                  </a:extLst>
                </p:cNvPr>
                <p:cNvPicPr/>
                <p:nvPr/>
              </p:nvPicPr>
              <p:blipFill>
                <a:blip r:embed="rId881"/>
                <a:stretch>
                  <a:fillRect/>
                </a:stretch>
              </p:blipFill>
              <p:spPr>
                <a:xfrm>
                  <a:off x="4721381" y="4835912"/>
                  <a:ext cx="434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29" name="Freihand 528">
                  <a:extLst>
                    <a:ext uri="{FF2B5EF4-FFF2-40B4-BE49-F238E27FC236}">
                      <a16:creationId xmlns:a16="http://schemas.microsoft.com/office/drawing/2014/main" id="{C8A17D72-74D2-406C-9114-3A63A303E1A5}"/>
                    </a:ext>
                  </a:extLst>
                </p14:cNvPr>
                <p14:cNvContentPartPr/>
                <p14:nvPr/>
              </p14:nvContentPartPr>
              <p14:xfrm>
                <a:off x="5322941" y="4804952"/>
                <a:ext cx="505800" cy="153720"/>
              </p14:xfrm>
            </p:contentPart>
          </mc:Choice>
          <mc:Fallback>
            <p:pic>
              <p:nvPicPr>
                <p:cNvPr id="529" name="Freihand 528">
                  <a:extLst>
                    <a:ext uri="{FF2B5EF4-FFF2-40B4-BE49-F238E27FC236}">
                      <a16:creationId xmlns:a16="http://schemas.microsoft.com/office/drawing/2014/main" id="{C8A17D72-74D2-406C-9114-3A63A303E1A5}"/>
                    </a:ext>
                  </a:extLst>
                </p:cNvPr>
                <p:cNvPicPr/>
                <p:nvPr/>
              </p:nvPicPr>
              <p:blipFill>
                <a:blip r:embed="rId883"/>
                <a:stretch>
                  <a:fillRect/>
                </a:stretch>
              </p:blipFill>
              <p:spPr>
                <a:xfrm>
                  <a:off x="5318621" y="4800632"/>
                  <a:ext cx="514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30" name="Freihand 529">
                  <a:extLst>
                    <a:ext uri="{FF2B5EF4-FFF2-40B4-BE49-F238E27FC236}">
                      <a16:creationId xmlns:a16="http://schemas.microsoft.com/office/drawing/2014/main" id="{B4D49C7A-C116-4AD7-BE93-9474ED5E203F}"/>
                    </a:ext>
                  </a:extLst>
                </p14:cNvPr>
                <p14:cNvContentPartPr/>
                <p14:nvPr/>
              </p14:nvContentPartPr>
              <p14:xfrm>
                <a:off x="5423381" y="4750952"/>
                <a:ext cx="73080" cy="4320"/>
              </p14:xfrm>
            </p:contentPart>
          </mc:Choice>
          <mc:Fallback>
            <p:pic>
              <p:nvPicPr>
                <p:cNvPr id="530" name="Freihand 529">
                  <a:extLst>
                    <a:ext uri="{FF2B5EF4-FFF2-40B4-BE49-F238E27FC236}">
                      <a16:creationId xmlns:a16="http://schemas.microsoft.com/office/drawing/2014/main" id="{B4D49C7A-C116-4AD7-BE93-9474ED5E203F}"/>
                    </a:ext>
                  </a:extLst>
                </p:cNvPr>
                <p:cNvPicPr/>
                <p:nvPr/>
              </p:nvPicPr>
              <p:blipFill>
                <a:blip r:embed="rId885"/>
                <a:stretch>
                  <a:fillRect/>
                </a:stretch>
              </p:blipFill>
              <p:spPr>
                <a:xfrm>
                  <a:off x="5419061" y="4746632"/>
                  <a:ext cx="81720" cy="12960"/>
                </a:xfrm>
                <a:prstGeom prst="rect">
                  <a:avLst/>
                </a:prstGeom>
              </p:spPr>
            </p:pic>
          </mc:Fallback>
        </mc:AlternateContent>
      </p:grpSp>
      <p:grpSp>
        <p:nvGrpSpPr>
          <p:cNvPr id="535" name="Gruppieren 534">
            <a:extLst>
              <a:ext uri="{FF2B5EF4-FFF2-40B4-BE49-F238E27FC236}">
                <a16:creationId xmlns:a16="http://schemas.microsoft.com/office/drawing/2014/main" id="{788B2328-D554-44C3-B577-A4F2729C510C}"/>
              </a:ext>
            </a:extLst>
          </p:cNvPr>
          <p:cNvGrpSpPr/>
          <p:nvPr/>
        </p:nvGrpSpPr>
        <p:grpSpPr>
          <a:xfrm>
            <a:off x="6036101" y="4765352"/>
            <a:ext cx="1140120" cy="163080"/>
            <a:chOff x="6036101" y="4765352"/>
            <a:chExt cx="1140120" cy="163080"/>
          </a:xfrm>
        </p:grpSpPr>
        <mc:AlternateContent xmlns:mc="http://schemas.openxmlformats.org/markup-compatibility/2006">
          <mc:Choice xmlns:p14="http://schemas.microsoft.com/office/powerpoint/2010/main" Requires="p14">
            <p:contentPart p14:bwMode="auto" r:id="rId886">
              <p14:nvContentPartPr>
                <p14:cNvPr id="531" name="Freihand 530">
                  <a:extLst>
                    <a:ext uri="{FF2B5EF4-FFF2-40B4-BE49-F238E27FC236}">
                      <a16:creationId xmlns:a16="http://schemas.microsoft.com/office/drawing/2014/main" id="{FA50B1F9-7519-4BEA-81C5-F640D3228AB3}"/>
                    </a:ext>
                  </a:extLst>
                </p14:cNvPr>
                <p14:cNvContentPartPr/>
                <p14:nvPr/>
              </p14:nvContentPartPr>
              <p14:xfrm>
                <a:off x="6036101" y="4808912"/>
                <a:ext cx="393840" cy="115560"/>
              </p14:xfrm>
            </p:contentPart>
          </mc:Choice>
          <mc:Fallback>
            <p:pic>
              <p:nvPicPr>
                <p:cNvPr id="531" name="Freihand 530">
                  <a:extLst>
                    <a:ext uri="{FF2B5EF4-FFF2-40B4-BE49-F238E27FC236}">
                      <a16:creationId xmlns:a16="http://schemas.microsoft.com/office/drawing/2014/main" id="{FA50B1F9-7519-4BEA-81C5-F640D3228AB3}"/>
                    </a:ext>
                  </a:extLst>
                </p:cNvPr>
                <p:cNvPicPr/>
                <p:nvPr/>
              </p:nvPicPr>
              <p:blipFill>
                <a:blip r:embed="rId887"/>
                <a:stretch>
                  <a:fillRect/>
                </a:stretch>
              </p:blipFill>
              <p:spPr>
                <a:xfrm>
                  <a:off x="6031781" y="4804592"/>
                  <a:ext cx="402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33" name="Freihand 532">
                  <a:extLst>
                    <a:ext uri="{FF2B5EF4-FFF2-40B4-BE49-F238E27FC236}">
                      <a16:creationId xmlns:a16="http://schemas.microsoft.com/office/drawing/2014/main" id="{4E1334AE-ABF5-477D-B3EE-7FD9098E97B1}"/>
                    </a:ext>
                  </a:extLst>
                </p14:cNvPr>
                <p14:cNvContentPartPr/>
                <p14:nvPr/>
              </p14:nvContentPartPr>
              <p14:xfrm>
                <a:off x="6596981" y="4773632"/>
                <a:ext cx="158400" cy="154800"/>
              </p14:xfrm>
            </p:contentPart>
          </mc:Choice>
          <mc:Fallback>
            <p:pic>
              <p:nvPicPr>
                <p:cNvPr id="533" name="Freihand 532">
                  <a:extLst>
                    <a:ext uri="{FF2B5EF4-FFF2-40B4-BE49-F238E27FC236}">
                      <a16:creationId xmlns:a16="http://schemas.microsoft.com/office/drawing/2014/main" id="{4E1334AE-ABF5-477D-B3EE-7FD9098E97B1}"/>
                    </a:ext>
                  </a:extLst>
                </p:cNvPr>
                <p:cNvPicPr/>
                <p:nvPr/>
              </p:nvPicPr>
              <p:blipFill>
                <a:blip r:embed="rId889"/>
                <a:stretch>
                  <a:fillRect/>
                </a:stretch>
              </p:blipFill>
              <p:spPr>
                <a:xfrm>
                  <a:off x="6592661" y="4769312"/>
                  <a:ext cx="167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34" name="Freihand 533">
                  <a:extLst>
                    <a:ext uri="{FF2B5EF4-FFF2-40B4-BE49-F238E27FC236}">
                      <a16:creationId xmlns:a16="http://schemas.microsoft.com/office/drawing/2014/main" id="{1F57DD0F-674A-478D-A9D0-BA06675A6361}"/>
                    </a:ext>
                  </a:extLst>
                </p14:cNvPr>
                <p14:cNvContentPartPr/>
                <p14:nvPr/>
              </p14:nvContentPartPr>
              <p14:xfrm>
                <a:off x="6775181" y="4765352"/>
                <a:ext cx="401040" cy="139320"/>
              </p14:xfrm>
            </p:contentPart>
          </mc:Choice>
          <mc:Fallback>
            <p:pic>
              <p:nvPicPr>
                <p:cNvPr id="534" name="Freihand 533">
                  <a:extLst>
                    <a:ext uri="{FF2B5EF4-FFF2-40B4-BE49-F238E27FC236}">
                      <a16:creationId xmlns:a16="http://schemas.microsoft.com/office/drawing/2014/main" id="{1F57DD0F-674A-478D-A9D0-BA06675A6361}"/>
                    </a:ext>
                  </a:extLst>
                </p:cNvPr>
                <p:cNvPicPr/>
                <p:nvPr/>
              </p:nvPicPr>
              <p:blipFill>
                <a:blip r:embed="rId891"/>
                <a:stretch>
                  <a:fillRect/>
                </a:stretch>
              </p:blipFill>
              <p:spPr>
                <a:xfrm>
                  <a:off x="6770861" y="4761032"/>
                  <a:ext cx="409680" cy="14796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7D222A33-949C-403E-A4DC-F440896AF21C}"/>
              </a:ext>
            </a:extLst>
          </p:cNvPr>
          <p:cNvGrpSpPr/>
          <p:nvPr/>
        </p:nvGrpSpPr>
        <p:grpSpPr>
          <a:xfrm>
            <a:off x="2348261" y="1622912"/>
            <a:ext cx="4537440" cy="2628360"/>
            <a:chOff x="2348261" y="1622912"/>
            <a:chExt cx="4537440" cy="262836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566AF902-2AC3-42D3-8697-562118D7816C}"/>
                    </a:ext>
                  </a:extLst>
                </p14:cNvPr>
                <p14:cNvContentPartPr/>
                <p14:nvPr/>
              </p14:nvContentPartPr>
              <p14:xfrm>
                <a:off x="2348261" y="1792832"/>
                <a:ext cx="3687480" cy="2458440"/>
              </p14:xfrm>
            </p:contentPart>
          </mc:Choice>
          <mc:Fallback>
            <p:pic>
              <p:nvPicPr>
                <p:cNvPr id="3" name="Freihand 2">
                  <a:extLst>
                    <a:ext uri="{FF2B5EF4-FFF2-40B4-BE49-F238E27FC236}">
                      <a16:creationId xmlns:a16="http://schemas.microsoft.com/office/drawing/2014/main" id="{566AF902-2AC3-42D3-8697-562118D7816C}"/>
                    </a:ext>
                  </a:extLst>
                </p:cNvPr>
                <p:cNvPicPr/>
                <p:nvPr/>
              </p:nvPicPr>
              <p:blipFill>
                <a:blip r:embed="rId4"/>
                <a:stretch>
                  <a:fillRect/>
                </a:stretch>
              </p:blipFill>
              <p:spPr>
                <a:xfrm>
                  <a:off x="2343941" y="1788512"/>
                  <a:ext cx="3696120" cy="246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83F289D-ADCE-4063-A166-B265FFDD4B04}"/>
                    </a:ext>
                  </a:extLst>
                </p14:cNvPr>
                <p14:cNvContentPartPr/>
                <p14:nvPr/>
              </p14:nvContentPartPr>
              <p14:xfrm>
                <a:off x="6044741" y="1754312"/>
                <a:ext cx="157680" cy="276840"/>
              </p14:xfrm>
            </p:contentPart>
          </mc:Choice>
          <mc:Fallback>
            <p:pic>
              <p:nvPicPr>
                <p:cNvPr id="5" name="Freihand 4">
                  <a:extLst>
                    <a:ext uri="{FF2B5EF4-FFF2-40B4-BE49-F238E27FC236}">
                      <a16:creationId xmlns:a16="http://schemas.microsoft.com/office/drawing/2014/main" id="{683F289D-ADCE-4063-A166-B265FFDD4B04}"/>
                    </a:ext>
                  </a:extLst>
                </p:cNvPr>
                <p:cNvPicPr/>
                <p:nvPr/>
              </p:nvPicPr>
              <p:blipFill>
                <a:blip r:embed="rId6"/>
                <a:stretch>
                  <a:fillRect/>
                </a:stretch>
              </p:blipFill>
              <p:spPr>
                <a:xfrm>
                  <a:off x="6040421" y="1749992"/>
                  <a:ext cx="1663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B53D5C9-80F7-4C8B-A30F-0A4E8A71E615}"/>
                    </a:ext>
                  </a:extLst>
                </p14:cNvPr>
                <p14:cNvContentPartPr/>
                <p14:nvPr/>
              </p14:nvContentPartPr>
              <p14:xfrm>
                <a:off x="6228701" y="1743512"/>
                <a:ext cx="129600" cy="173160"/>
              </p14:xfrm>
            </p:contentPart>
          </mc:Choice>
          <mc:Fallback>
            <p:pic>
              <p:nvPicPr>
                <p:cNvPr id="7" name="Freihand 6">
                  <a:extLst>
                    <a:ext uri="{FF2B5EF4-FFF2-40B4-BE49-F238E27FC236}">
                      <a16:creationId xmlns:a16="http://schemas.microsoft.com/office/drawing/2014/main" id="{FB53D5C9-80F7-4C8B-A30F-0A4E8A71E615}"/>
                    </a:ext>
                  </a:extLst>
                </p:cNvPr>
                <p:cNvPicPr/>
                <p:nvPr/>
              </p:nvPicPr>
              <p:blipFill>
                <a:blip r:embed="rId8"/>
                <a:stretch>
                  <a:fillRect/>
                </a:stretch>
              </p:blipFill>
              <p:spPr>
                <a:xfrm>
                  <a:off x="6224381" y="1739192"/>
                  <a:ext cx="138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18DF6224-423B-4353-84F7-ED8C1F1D5E21}"/>
                    </a:ext>
                  </a:extLst>
                </p14:cNvPr>
                <p14:cNvContentPartPr/>
                <p14:nvPr/>
              </p14:nvContentPartPr>
              <p14:xfrm>
                <a:off x="6416981" y="1646312"/>
                <a:ext cx="98280" cy="275040"/>
              </p14:xfrm>
            </p:contentPart>
          </mc:Choice>
          <mc:Fallback>
            <p:pic>
              <p:nvPicPr>
                <p:cNvPr id="15" name="Freihand 14">
                  <a:extLst>
                    <a:ext uri="{FF2B5EF4-FFF2-40B4-BE49-F238E27FC236}">
                      <a16:creationId xmlns:a16="http://schemas.microsoft.com/office/drawing/2014/main" id="{18DF6224-423B-4353-84F7-ED8C1F1D5E21}"/>
                    </a:ext>
                  </a:extLst>
                </p:cNvPr>
                <p:cNvPicPr/>
                <p:nvPr/>
              </p:nvPicPr>
              <p:blipFill>
                <a:blip r:embed="rId10"/>
                <a:stretch>
                  <a:fillRect/>
                </a:stretch>
              </p:blipFill>
              <p:spPr>
                <a:xfrm>
                  <a:off x="6412661" y="1641992"/>
                  <a:ext cx="106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C2EA3410-4F14-46F3-8AA9-BA94F7841A0C}"/>
                    </a:ext>
                  </a:extLst>
                </p14:cNvPr>
                <p14:cNvContentPartPr/>
                <p14:nvPr/>
              </p14:nvContentPartPr>
              <p14:xfrm>
                <a:off x="6561701" y="1675472"/>
                <a:ext cx="115920" cy="191520"/>
              </p14:xfrm>
            </p:contentPart>
          </mc:Choice>
          <mc:Fallback>
            <p:pic>
              <p:nvPicPr>
                <p:cNvPr id="17" name="Freihand 16">
                  <a:extLst>
                    <a:ext uri="{FF2B5EF4-FFF2-40B4-BE49-F238E27FC236}">
                      <a16:creationId xmlns:a16="http://schemas.microsoft.com/office/drawing/2014/main" id="{C2EA3410-4F14-46F3-8AA9-BA94F7841A0C}"/>
                    </a:ext>
                  </a:extLst>
                </p:cNvPr>
                <p:cNvPicPr/>
                <p:nvPr/>
              </p:nvPicPr>
              <p:blipFill>
                <a:blip r:embed="rId12"/>
                <a:stretch>
                  <a:fillRect/>
                </a:stretch>
              </p:blipFill>
              <p:spPr>
                <a:xfrm>
                  <a:off x="6557381" y="1671152"/>
                  <a:ext cx="124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F088E8D9-6306-4A38-8B1E-E06DE6A22683}"/>
                    </a:ext>
                  </a:extLst>
                </p14:cNvPr>
                <p14:cNvContentPartPr/>
                <p14:nvPr/>
              </p14:nvContentPartPr>
              <p14:xfrm>
                <a:off x="6693821" y="1789592"/>
                <a:ext cx="121680" cy="101520"/>
              </p14:xfrm>
            </p:contentPart>
          </mc:Choice>
          <mc:Fallback>
            <p:pic>
              <p:nvPicPr>
                <p:cNvPr id="18" name="Freihand 17">
                  <a:extLst>
                    <a:ext uri="{FF2B5EF4-FFF2-40B4-BE49-F238E27FC236}">
                      <a16:creationId xmlns:a16="http://schemas.microsoft.com/office/drawing/2014/main" id="{F088E8D9-6306-4A38-8B1E-E06DE6A22683}"/>
                    </a:ext>
                  </a:extLst>
                </p:cNvPr>
                <p:cNvPicPr/>
                <p:nvPr/>
              </p:nvPicPr>
              <p:blipFill>
                <a:blip r:embed="rId14"/>
                <a:stretch>
                  <a:fillRect/>
                </a:stretch>
              </p:blipFill>
              <p:spPr>
                <a:xfrm>
                  <a:off x="6689501" y="1785272"/>
                  <a:ext cx="130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61525522-6F63-4F52-B85D-BFDF9156A97D}"/>
                    </a:ext>
                  </a:extLst>
                </p14:cNvPr>
                <p14:cNvContentPartPr/>
                <p14:nvPr/>
              </p14:nvContentPartPr>
              <p14:xfrm>
                <a:off x="6773741" y="1622912"/>
                <a:ext cx="111960" cy="380520"/>
              </p14:xfrm>
            </p:contentPart>
          </mc:Choice>
          <mc:Fallback>
            <p:pic>
              <p:nvPicPr>
                <p:cNvPr id="20" name="Freihand 19">
                  <a:extLst>
                    <a:ext uri="{FF2B5EF4-FFF2-40B4-BE49-F238E27FC236}">
                      <a16:creationId xmlns:a16="http://schemas.microsoft.com/office/drawing/2014/main" id="{61525522-6F63-4F52-B85D-BFDF9156A97D}"/>
                    </a:ext>
                  </a:extLst>
                </p:cNvPr>
                <p:cNvPicPr/>
                <p:nvPr/>
              </p:nvPicPr>
              <p:blipFill>
                <a:blip r:embed="rId16"/>
                <a:stretch>
                  <a:fillRect/>
                </a:stretch>
              </p:blipFill>
              <p:spPr>
                <a:xfrm>
                  <a:off x="6769421" y="1618592"/>
                  <a:ext cx="120600" cy="38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6" name="Freihand 165">
                <a:extLst>
                  <a:ext uri="{FF2B5EF4-FFF2-40B4-BE49-F238E27FC236}">
                    <a16:creationId xmlns:a16="http://schemas.microsoft.com/office/drawing/2014/main" id="{77868A70-914E-49CA-9D7A-8616F39086B6}"/>
                  </a:ext>
                </a:extLst>
              </p14:cNvPr>
              <p14:cNvContentPartPr/>
              <p14:nvPr/>
            </p14:nvContentPartPr>
            <p14:xfrm>
              <a:off x="3966101" y="3121232"/>
              <a:ext cx="28800" cy="385560"/>
            </p14:xfrm>
          </p:contentPart>
        </mc:Choice>
        <mc:Fallback>
          <p:pic>
            <p:nvPicPr>
              <p:cNvPr id="166" name="Freihand 165">
                <a:extLst>
                  <a:ext uri="{FF2B5EF4-FFF2-40B4-BE49-F238E27FC236}">
                    <a16:creationId xmlns:a16="http://schemas.microsoft.com/office/drawing/2014/main" id="{77868A70-914E-49CA-9D7A-8616F39086B6}"/>
                  </a:ext>
                </a:extLst>
              </p:cNvPr>
              <p:cNvPicPr/>
              <p:nvPr/>
            </p:nvPicPr>
            <p:blipFill>
              <a:blip r:embed="rId18"/>
              <a:stretch>
                <a:fillRect/>
              </a:stretch>
            </p:blipFill>
            <p:spPr>
              <a:xfrm>
                <a:off x="3961781" y="3116912"/>
                <a:ext cx="374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7" name="Freihand 166">
                <a:extLst>
                  <a:ext uri="{FF2B5EF4-FFF2-40B4-BE49-F238E27FC236}">
                    <a16:creationId xmlns:a16="http://schemas.microsoft.com/office/drawing/2014/main" id="{379AF712-3E25-443B-91AF-D778EFF1D2EC}"/>
                  </a:ext>
                </a:extLst>
              </p14:cNvPr>
              <p14:cNvContentPartPr/>
              <p14:nvPr/>
            </p14:nvContentPartPr>
            <p14:xfrm>
              <a:off x="4016501" y="3881912"/>
              <a:ext cx="14400" cy="203040"/>
            </p14:xfrm>
          </p:contentPart>
        </mc:Choice>
        <mc:Fallback>
          <p:pic>
            <p:nvPicPr>
              <p:cNvPr id="167" name="Freihand 166">
                <a:extLst>
                  <a:ext uri="{FF2B5EF4-FFF2-40B4-BE49-F238E27FC236}">
                    <a16:creationId xmlns:a16="http://schemas.microsoft.com/office/drawing/2014/main" id="{379AF712-3E25-443B-91AF-D778EFF1D2EC}"/>
                  </a:ext>
                </a:extLst>
              </p:cNvPr>
              <p:cNvPicPr/>
              <p:nvPr/>
            </p:nvPicPr>
            <p:blipFill>
              <a:blip r:embed="rId20"/>
              <a:stretch>
                <a:fillRect/>
              </a:stretch>
            </p:blipFill>
            <p:spPr>
              <a:xfrm>
                <a:off x="4012181" y="3877592"/>
                <a:ext cx="23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8" name="Freihand 167">
                <a:extLst>
                  <a:ext uri="{FF2B5EF4-FFF2-40B4-BE49-F238E27FC236}">
                    <a16:creationId xmlns:a16="http://schemas.microsoft.com/office/drawing/2014/main" id="{A0918084-D959-455F-9F8B-1A7437ABE88C}"/>
                  </a:ext>
                </a:extLst>
              </p14:cNvPr>
              <p14:cNvContentPartPr/>
              <p14:nvPr/>
            </p14:nvContentPartPr>
            <p14:xfrm>
              <a:off x="3998141" y="4294472"/>
              <a:ext cx="18720" cy="225000"/>
            </p14:xfrm>
          </p:contentPart>
        </mc:Choice>
        <mc:Fallback>
          <p:pic>
            <p:nvPicPr>
              <p:cNvPr id="168" name="Freihand 167">
                <a:extLst>
                  <a:ext uri="{FF2B5EF4-FFF2-40B4-BE49-F238E27FC236}">
                    <a16:creationId xmlns:a16="http://schemas.microsoft.com/office/drawing/2014/main" id="{A0918084-D959-455F-9F8B-1A7437ABE88C}"/>
                  </a:ext>
                </a:extLst>
              </p:cNvPr>
              <p:cNvPicPr/>
              <p:nvPr/>
            </p:nvPicPr>
            <p:blipFill>
              <a:blip r:embed="rId22"/>
              <a:stretch>
                <a:fillRect/>
              </a:stretch>
            </p:blipFill>
            <p:spPr>
              <a:xfrm>
                <a:off x="3993821" y="4290152"/>
                <a:ext cx="27360" cy="233640"/>
              </a:xfrm>
              <a:prstGeom prst="rect">
                <a:avLst/>
              </a:prstGeom>
            </p:spPr>
          </p:pic>
        </mc:Fallback>
      </mc:AlternateContent>
      <p:grpSp>
        <p:nvGrpSpPr>
          <p:cNvPr id="176" name="Gruppieren 175">
            <a:extLst>
              <a:ext uri="{FF2B5EF4-FFF2-40B4-BE49-F238E27FC236}">
                <a16:creationId xmlns:a16="http://schemas.microsoft.com/office/drawing/2014/main" id="{C7BC5B70-788D-4526-BF9E-31DDF2EA234E}"/>
              </a:ext>
            </a:extLst>
          </p:cNvPr>
          <p:cNvGrpSpPr/>
          <p:nvPr/>
        </p:nvGrpSpPr>
        <p:grpSpPr>
          <a:xfrm>
            <a:off x="3998501" y="4759232"/>
            <a:ext cx="789480" cy="361080"/>
            <a:chOff x="3998501" y="4759232"/>
            <a:chExt cx="789480" cy="361080"/>
          </a:xfrm>
        </p:grpSpPr>
        <mc:AlternateContent xmlns:mc="http://schemas.openxmlformats.org/markup-compatibility/2006">
          <mc:Choice xmlns:p14="http://schemas.microsoft.com/office/powerpoint/2010/main" Requires="p14">
            <p:contentPart p14:bwMode="auto" r:id="rId23">
              <p14:nvContentPartPr>
                <p14:cNvPr id="169" name="Freihand 168">
                  <a:extLst>
                    <a:ext uri="{FF2B5EF4-FFF2-40B4-BE49-F238E27FC236}">
                      <a16:creationId xmlns:a16="http://schemas.microsoft.com/office/drawing/2014/main" id="{7B09CDA7-0B93-4C4C-A36D-6CA2BB9C9047}"/>
                    </a:ext>
                  </a:extLst>
                </p14:cNvPr>
                <p14:cNvContentPartPr/>
                <p14:nvPr/>
              </p14:nvContentPartPr>
              <p14:xfrm>
                <a:off x="3998501" y="4851392"/>
                <a:ext cx="123120" cy="57240"/>
              </p14:xfrm>
            </p:contentPart>
          </mc:Choice>
          <mc:Fallback>
            <p:pic>
              <p:nvPicPr>
                <p:cNvPr id="169" name="Freihand 168">
                  <a:extLst>
                    <a:ext uri="{FF2B5EF4-FFF2-40B4-BE49-F238E27FC236}">
                      <a16:creationId xmlns:a16="http://schemas.microsoft.com/office/drawing/2014/main" id="{7B09CDA7-0B93-4C4C-A36D-6CA2BB9C9047}"/>
                    </a:ext>
                  </a:extLst>
                </p:cNvPr>
                <p:cNvPicPr/>
                <p:nvPr/>
              </p:nvPicPr>
              <p:blipFill>
                <a:blip r:embed="rId24"/>
                <a:stretch>
                  <a:fillRect/>
                </a:stretch>
              </p:blipFill>
              <p:spPr>
                <a:xfrm>
                  <a:off x="3994181" y="4847072"/>
                  <a:ext cx="131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0" name="Freihand 169">
                  <a:extLst>
                    <a:ext uri="{FF2B5EF4-FFF2-40B4-BE49-F238E27FC236}">
                      <a16:creationId xmlns:a16="http://schemas.microsoft.com/office/drawing/2014/main" id="{D75E1BD9-0469-4E10-9BAB-F231485ADB97}"/>
                    </a:ext>
                  </a:extLst>
                </p14:cNvPr>
                <p14:cNvContentPartPr/>
                <p14:nvPr/>
              </p14:nvContentPartPr>
              <p14:xfrm>
                <a:off x="4065101" y="4843832"/>
                <a:ext cx="65880" cy="216720"/>
              </p14:xfrm>
            </p:contentPart>
          </mc:Choice>
          <mc:Fallback>
            <p:pic>
              <p:nvPicPr>
                <p:cNvPr id="170" name="Freihand 169">
                  <a:extLst>
                    <a:ext uri="{FF2B5EF4-FFF2-40B4-BE49-F238E27FC236}">
                      <a16:creationId xmlns:a16="http://schemas.microsoft.com/office/drawing/2014/main" id="{D75E1BD9-0469-4E10-9BAB-F231485ADB97}"/>
                    </a:ext>
                  </a:extLst>
                </p:cNvPr>
                <p:cNvPicPr/>
                <p:nvPr/>
              </p:nvPicPr>
              <p:blipFill>
                <a:blip r:embed="rId26"/>
                <a:stretch>
                  <a:fillRect/>
                </a:stretch>
              </p:blipFill>
              <p:spPr>
                <a:xfrm>
                  <a:off x="4060781" y="4839512"/>
                  <a:ext cx="74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1" name="Freihand 170">
                  <a:extLst>
                    <a:ext uri="{FF2B5EF4-FFF2-40B4-BE49-F238E27FC236}">
                      <a16:creationId xmlns:a16="http://schemas.microsoft.com/office/drawing/2014/main" id="{ADDDB672-F1C0-4671-B2C1-415D7369498F}"/>
                    </a:ext>
                  </a:extLst>
                </p14:cNvPr>
                <p14:cNvContentPartPr/>
                <p14:nvPr/>
              </p14:nvContentPartPr>
              <p14:xfrm>
                <a:off x="4165541" y="4759232"/>
                <a:ext cx="111600" cy="137520"/>
              </p14:xfrm>
            </p:contentPart>
          </mc:Choice>
          <mc:Fallback>
            <p:pic>
              <p:nvPicPr>
                <p:cNvPr id="171" name="Freihand 170">
                  <a:extLst>
                    <a:ext uri="{FF2B5EF4-FFF2-40B4-BE49-F238E27FC236}">
                      <a16:creationId xmlns:a16="http://schemas.microsoft.com/office/drawing/2014/main" id="{ADDDB672-F1C0-4671-B2C1-415D7369498F}"/>
                    </a:ext>
                  </a:extLst>
                </p:cNvPr>
                <p:cNvPicPr/>
                <p:nvPr/>
              </p:nvPicPr>
              <p:blipFill>
                <a:blip r:embed="rId28"/>
                <a:stretch>
                  <a:fillRect/>
                </a:stretch>
              </p:blipFill>
              <p:spPr>
                <a:xfrm>
                  <a:off x="4161221" y="4754912"/>
                  <a:ext cx="120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2" name="Freihand 171">
                  <a:extLst>
                    <a:ext uri="{FF2B5EF4-FFF2-40B4-BE49-F238E27FC236}">
                      <a16:creationId xmlns:a16="http://schemas.microsoft.com/office/drawing/2014/main" id="{4F182BC2-9C36-4668-9613-7330981099E4}"/>
                    </a:ext>
                  </a:extLst>
                </p14:cNvPr>
                <p14:cNvContentPartPr/>
                <p14:nvPr/>
              </p14:nvContentPartPr>
              <p14:xfrm>
                <a:off x="4301621" y="4812872"/>
                <a:ext cx="96120" cy="172080"/>
              </p14:xfrm>
            </p:contentPart>
          </mc:Choice>
          <mc:Fallback>
            <p:pic>
              <p:nvPicPr>
                <p:cNvPr id="172" name="Freihand 171">
                  <a:extLst>
                    <a:ext uri="{FF2B5EF4-FFF2-40B4-BE49-F238E27FC236}">
                      <a16:creationId xmlns:a16="http://schemas.microsoft.com/office/drawing/2014/main" id="{4F182BC2-9C36-4668-9613-7330981099E4}"/>
                    </a:ext>
                  </a:extLst>
                </p:cNvPr>
                <p:cNvPicPr/>
                <p:nvPr/>
              </p:nvPicPr>
              <p:blipFill>
                <a:blip r:embed="rId30"/>
                <a:stretch>
                  <a:fillRect/>
                </a:stretch>
              </p:blipFill>
              <p:spPr>
                <a:xfrm>
                  <a:off x="4297301" y="4808552"/>
                  <a:ext cx="104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3" name="Freihand 172">
                  <a:extLst>
                    <a:ext uri="{FF2B5EF4-FFF2-40B4-BE49-F238E27FC236}">
                      <a16:creationId xmlns:a16="http://schemas.microsoft.com/office/drawing/2014/main" id="{A41139DF-ACE9-45A0-AA99-AA19F71A013A}"/>
                    </a:ext>
                  </a:extLst>
                </p14:cNvPr>
                <p14:cNvContentPartPr/>
                <p14:nvPr/>
              </p14:nvContentPartPr>
              <p14:xfrm>
                <a:off x="4442021" y="4808192"/>
                <a:ext cx="111600" cy="156240"/>
              </p14:xfrm>
            </p:contentPart>
          </mc:Choice>
          <mc:Fallback>
            <p:pic>
              <p:nvPicPr>
                <p:cNvPr id="173" name="Freihand 172">
                  <a:extLst>
                    <a:ext uri="{FF2B5EF4-FFF2-40B4-BE49-F238E27FC236}">
                      <a16:creationId xmlns:a16="http://schemas.microsoft.com/office/drawing/2014/main" id="{A41139DF-ACE9-45A0-AA99-AA19F71A013A}"/>
                    </a:ext>
                  </a:extLst>
                </p:cNvPr>
                <p:cNvPicPr/>
                <p:nvPr/>
              </p:nvPicPr>
              <p:blipFill>
                <a:blip r:embed="rId32"/>
                <a:stretch>
                  <a:fillRect/>
                </a:stretch>
              </p:blipFill>
              <p:spPr>
                <a:xfrm>
                  <a:off x="4437701" y="4803872"/>
                  <a:ext cx="120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 name="Freihand 173">
                  <a:extLst>
                    <a:ext uri="{FF2B5EF4-FFF2-40B4-BE49-F238E27FC236}">
                      <a16:creationId xmlns:a16="http://schemas.microsoft.com/office/drawing/2014/main" id="{6AFE00BB-81D3-4155-94D1-7137AD6EDF32}"/>
                    </a:ext>
                  </a:extLst>
                </p14:cNvPr>
                <p14:cNvContentPartPr/>
                <p14:nvPr/>
              </p14:nvContentPartPr>
              <p14:xfrm>
                <a:off x="4573421" y="4924472"/>
                <a:ext cx="161640" cy="91800"/>
              </p14:xfrm>
            </p:contentPart>
          </mc:Choice>
          <mc:Fallback>
            <p:pic>
              <p:nvPicPr>
                <p:cNvPr id="174" name="Freihand 173">
                  <a:extLst>
                    <a:ext uri="{FF2B5EF4-FFF2-40B4-BE49-F238E27FC236}">
                      <a16:creationId xmlns:a16="http://schemas.microsoft.com/office/drawing/2014/main" id="{6AFE00BB-81D3-4155-94D1-7137AD6EDF32}"/>
                    </a:ext>
                  </a:extLst>
                </p:cNvPr>
                <p:cNvPicPr/>
                <p:nvPr/>
              </p:nvPicPr>
              <p:blipFill>
                <a:blip r:embed="rId34"/>
                <a:stretch>
                  <a:fillRect/>
                </a:stretch>
              </p:blipFill>
              <p:spPr>
                <a:xfrm>
                  <a:off x="4569101" y="4920152"/>
                  <a:ext cx="170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5" name="Freihand 174">
                  <a:extLst>
                    <a:ext uri="{FF2B5EF4-FFF2-40B4-BE49-F238E27FC236}">
                      <a16:creationId xmlns:a16="http://schemas.microsoft.com/office/drawing/2014/main" id="{35AA6F55-DE49-4822-9429-C72E12BA4D1F}"/>
                    </a:ext>
                  </a:extLst>
                </p14:cNvPr>
                <p14:cNvContentPartPr/>
                <p14:nvPr/>
              </p14:nvContentPartPr>
              <p14:xfrm>
                <a:off x="4682861" y="4804232"/>
                <a:ext cx="105120" cy="316080"/>
              </p14:xfrm>
            </p:contentPart>
          </mc:Choice>
          <mc:Fallback>
            <p:pic>
              <p:nvPicPr>
                <p:cNvPr id="175" name="Freihand 174">
                  <a:extLst>
                    <a:ext uri="{FF2B5EF4-FFF2-40B4-BE49-F238E27FC236}">
                      <a16:creationId xmlns:a16="http://schemas.microsoft.com/office/drawing/2014/main" id="{35AA6F55-DE49-4822-9429-C72E12BA4D1F}"/>
                    </a:ext>
                  </a:extLst>
                </p:cNvPr>
                <p:cNvPicPr/>
                <p:nvPr/>
              </p:nvPicPr>
              <p:blipFill>
                <a:blip r:embed="rId36"/>
                <a:stretch>
                  <a:fillRect/>
                </a:stretch>
              </p:blipFill>
              <p:spPr>
                <a:xfrm>
                  <a:off x="4678541" y="4799912"/>
                  <a:ext cx="113760" cy="324720"/>
                </a:xfrm>
                <a:prstGeom prst="rect">
                  <a:avLst/>
                </a:prstGeom>
              </p:spPr>
            </p:pic>
          </mc:Fallback>
        </mc:AlternateContent>
      </p:grpSp>
      <p:grpSp>
        <p:nvGrpSpPr>
          <p:cNvPr id="187" name="Gruppieren 186">
            <a:extLst>
              <a:ext uri="{FF2B5EF4-FFF2-40B4-BE49-F238E27FC236}">
                <a16:creationId xmlns:a16="http://schemas.microsoft.com/office/drawing/2014/main" id="{EF6DE8CF-5BEF-4AD4-981A-F908BFD6D1E6}"/>
              </a:ext>
            </a:extLst>
          </p:cNvPr>
          <p:cNvGrpSpPr/>
          <p:nvPr/>
        </p:nvGrpSpPr>
        <p:grpSpPr>
          <a:xfrm>
            <a:off x="182861" y="3094952"/>
            <a:ext cx="3633120" cy="389880"/>
            <a:chOff x="182861" y="3094952"/>
            <a:chExt cx="3633120" cy="389880"/>
          </a:xfrm>
        </p:grpSpPr>
        <mc:AlternateContent xmlns:mc="http://schemas.openxmlformats.org/markup-compatibility/2006">
          <mc:Choice xmlns:p14="http://schemas.microsoft.com/office/powerpoint/2010/main" Requires="p14">
            <p:contentPart p14:bwMode="auto" r:id="rId37">
              <p14:nvContentPartPr>
                <p14:cNvPr id="177" name="Freihand 176">
                  <a:extLst>
                    <a:ext uri="{FF2B5EF4-FFF2-40B4-BE49-F238E27FC236}">
                      <a16:creationId xmlns:a16="http://schemas.microsoft.com/office/drawing/2014/main" id="{82F6BC36-3D78-41BF-B727-C9DE07E154DA}"/>
                    </a:ext>
                  </a:extLst>
                </p14:cNvPr>
                <p14:cNvContentPartPr/>
                <p14:nvPr/>
              </p14:nvContentPartPr>
              <p14:xfrm>
                <a:off x="1057661" y="3168392"/>
                <a:ext cx="869400" cy="34920"/>
              </p14:xfrm>
            </p:contentPart>
          </mc:Choice>
          <mc:Fallback>
            <p:pic>
              <p:nvPicPr>
                <p:cNvPr id="177" name="Freihand 176">
                  <a:extLst>
                    <a:ext uri="{FF2B5EF4-FFF2-40B4-BE49-F238E27FC236}">
                      <a16:creationId xmlns:a16="http://schemas.microsoft.com/office/drawing/2014/main" id="{82F6BC36-3D78-41BF-B727-C9DE07E154DA}"/>
                    </a:ext>
                  </a:extLst>
                </p:cNvPr>
                <p:cNvPicPr/>
                <p:nvPr/>
              </p:nvPicPr>
              <p:blipFill>
                <a:blip r:embed="rId38"/>
                <a:stretch>
                  <a:fillRect/>
                </a:stretch>
              </p:blipFill>
              <p:spPr>
                <a:xfrm>
                  <a:off x="1053341" y="3164072"/>
                  <a:ext cx="878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8" name="Freihand 177">
                  <a:extLst>
                    <a:ext uri="{FF2B5EF4-FFF2-40B4-BE49-F238E27FC236}">
                      <a16:creationId xmlns:a16="http://schemas.microsoft.com/office/drawing/2014/main" id="{C164DDFB-A4EF-422B-89C6-A4C4A3568BCD}"/>
                    </a:ext>
                  </a:extLst>
                </p14:cNvPr>
                <p14:cNvContentPartPr/>
                <p14:nvPr/>
              </p14:nvContentPartPr>
              <p14:xfrm>
                <a:off x="2103461" y="3094952"/>
                <a:ext cx="1712520" cy="80280"/>
              </p14:xfrm>
            </p:contentPart>
          </mc:Choice>
          <mc:Fallback>
            <p:pic>
              <p:nvPicPr>
                <p:cNvPr id="178" name="Freihand 177">
                  <a:extLst>
                    <a:ext uri="{FF2B5EF4-FFF2-40B4-BE49-F238E27FC236}">
                      <a16:creationId xmlns:a16="http://schemas.microsoft.com/office/drawing/2014/main" id="{C164DDFB-A4EF-422B-89C6-A4C4A3568BCD}"/>
                    </a:ext>
                  </a:extLst>
                </p:cNvPr>
                <p:cNvPicPr/>
                <p:nvPr/>
              </p:nvPicPr>
              <p:blipFill>
                <a:blip r:embed="rId40"/>
                <a:stretch>
                  <a:fillRect/>
                </a:stretch>
              </p:blipFill>
              <p:spPr>
                <a:xfrm>
                  <a:off x="2099141" y="3090632"/>
                  <a:ext cx="1721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0" name="Freihand 179">
                  <a:extLst>
                    <a:ext uri="{FF2B5EF4-FFF2-40B4-BE49-F238E27FC236}">
                      <a16:creationId xmlns:a16="http://schemas.microsoft.com/office/drawing/2014/main" id="{5B34ACBE-32FC-49BA-BF50-9521F54A80D8}"/>
                    </a:ext>
                  </a:extLst>
                </p14:cNvPr>
                <p14:cNvContentPartPr/>
                <p14:nvPr/>
              </p14:nvContentPartPr>
              <p14:xfrm>
                <a:off x="206261" y="3199712"/>
                <a:ext cx="7560" cy="123120"/>
              </p14:xfrm>
            </p:contentPart>
          </mc:Choice>
          <mc:Fallback>
            <p:pic>
              <p:nvPicPr>
                <p:cNvPr id="180" name="Freihand 179">
                  <a:extLst>
                    <a:ext uri="{FF2B5EF4-FFF2-40B4-BE49-F238E27FC236}">
                      <a16:creationId xmlns:a16="http://schemas.microsoft.com/office/drawing/2014/main" id="{5B34ACBE-32FC-49BA-BF50-9521F54A80D8}"/>
                    </a:ext>
                  </a:extLst>
                </p:cNvPr>
                <p:cNvPicPr/>
                <p:nvPr/>
              </p:nvPicPr>
              <p:blipFill>
                <a:blip r:embed="rId42"/>
                <a:stretch>
                  <a:fillRect/>
                </a:stretch>
              </p:blipFill>
              <p:spPr>
                <a:xfrm>
                  <a:off x="201941" y="3195392"/>
                  <a:ext cx="1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1" name="Freihand 180">
                  <a:extLst>
                    <a:ext uri="{FF2B5EF4-FFF2-40B4-BE49-F238E27FC236}">
                      <a16:creationId xmlns:a16="http://schemas.microsoft.com/office/drawing/2014/main" id="{1AB84614-AB8A-4A27-A89C-0DEA4819CD30}"/>
                    </a:ext>
                  </a:extLst>
                </p14:cNvPr>
                <p14:cNvContentPartPr/>
                <p14:nvPr/>
              </p14:nvContentPartPr>
              <p14:xfrm>
                <a:off x="182861" y="3099272"/>
                <a:ext cx="20160" cy="12960"/>
              </p14:xfrm>
            </p:contentPart>
          </mc:Choice>
          <mc:Fallback>
            <p:pic>
              <p:nvPicPr>
                <p:cNvPr id="181" name="Freihand 180">
                  <a:extLst>
                    <a:ext uri="{FF2B5EF4-FFF2-40B4-BE49-F238E27FC236}">
                      <a16:creationId xmlns:a16="http://schemas.microsoft.com/office/drawing/2014/main" id="{1AB84614-AB8A-4A27-A89C-0DEA4819CD30}"/>
                    </a:ext>
                  </a:extLst>
                </p:cNvPr>
                <p:cNvPicPr/>
                <p:nvPr/>
              </p:nvPicPr>
              <p:blipFill>
                <a:blip r:embed="rId44"/>
                <a:stretch>
                  <a:fillRect/>
                </a:stretch>
              </p:blipFill>
              <p:spPr>
                <a:xfrm>
                  <a:off x="178541" y="3094952"/>
                  <a:ext cx="2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2" name="Freihand 181">
                  <a:extLst>
                    <a:ext uri="{FF2B5EF4-FFF2-40B4-BE49-F238E27FC236}">
                      <a16:creationId xmlns:a16="http://schemas.microsoft.com/office/drawing/2014/main" id="{00F1863F-1C2A-4F74-A0B0-B05E5354AFA1}"/>
                    </a:ext>
                  </a:extLst>
                </p14:cNvPr>
                <p14:cNvContentPartPr/>
                <p14:nvPr/>
              </p14:nvContentPartPr>
              <p14:xfrm>
                <a:off x="264941" y="3110432"/>
                <a:ext cx="101160" cy="114840"/>
              </p14:xfrm>
            </p:contentPart>
          </mc:Choice>
          <mc:Fallback>
            <p:pic>
              <p:nvPicPr>
                <p:cNvPr id="182" name="Freihand 181">
                  <a:extLst>
                    <a:ext uri="{FF2B5EF4-FFF2-40B4-BE49-F238E27FC236}">
                      <a16:creationId xmlns:a16="http://schemas.microsoft.com/office/drawing/2014/main" id="{00F1863F-1C2A-4F74-A0B0-B05E5354AFA1}"/>
                    </a:ext>
                  </a:extLst>
                </p:cNvPr>
                <p:cNvPicPr/>
                <p:nvPr/>
              </p:nvPicPr>
              <p:blipFill>
                <a:blip r:embed="rId46"/>
                <a:stretch>
                  <a:fillRect/>
                </a:stretch>
              </p:blipFill>
              <p:spPr>
                <a:xfrm>
                  <a:off x="260621" y="3106112"/>
                  <a:ext cx="10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83" name="Freihand 182">
                  <a:extLst>
                    <a:ext uri="{FF2B5EF4-FFF2-40B4-BE49-F238E27FC236}">
                      <a16:creationId xmlns:a16="http://schemas.microsoft.com/office/drawing/2014/main" id="{BFC78079-F031-409B-8B69-96B9E8820CF5}"/>
                    </a:ext>
                  </a:extLst>
                </p14:cNvPr>
                <p14:cNvContentPartPr/>
                <p14:nvPr/>
              </p14:nvContentPartPr>
              <p14:xfrm>
                <a:off x="381221" y="3105032"/>
                <a:ext cx="90720" cy="209880"/>
              </p14:xfrm>
            </p:contentPart>
          </mc:Choice>
          <mc:Fallback>
            <p:pic>
              <p:nvPicPr>
                <p:cNvPr id="183" name="Freihand 182">
                  <a:extLst>
                    <a:ext uri="{FF2B5EF4-FFF2-40B4-BE49-F238E27FC236}">
                      <a16:creationId xmlns:a16="http://schemas.microsoft.com/office/drawing/2014/main" id="{BFC78079-F031-409B-8B69-96B9E8820CF5}"/>
                    </a:ext>
                  </a:extLst>
                </p:cNvPr>
                <p:cNvPicPr/>
                <p:nvPr/>
              </p:nvPicPr>
              <p:blipFill>
                <a:blip r:embed="rId48"/>
                <a:stretch>
                  <a:fillRect/>
                </a:stretch>
              </p:blipFill>
              <p:spPr>
                <a:xfrm>
                  <a:off x="376901" y="3100712"/>
                  <a:ext cx="99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4" name="Freihand 183">
                  <a:extLst>
                    <a:ext uri="{FF2B5EF4-FFF2-40B4-BE49-F238E27FC236}">
                      <a16:creationId xmlns:a16="http://schemas.microsoft.com/office/drawing/2014/main" id="{7B67085E-18FD-4C24-AF02-857613924D54}"/>
                    </a:ext>
                  </a:extLst>
                </p14:cNvPr>
                <p14:cNvContentPartPr/>
                <p14:nvPr/>
              </p14:nvContentPartPr>
              <p14:xfrm>
                <a:off x="524861" y="3107552"/>
                <a:ext cx="115560" cy="172080"/>
              </p14:xfrm>
            </p:contentPart>
          </mc:Choice>
          <mc:Fallback>
            <p:pic>
              <p:nvPicPr>
                <p:cNvPr id="184" name="Freihand 183">
                  <a:extLst>
                    <a:ext uri="{FF2B5EF4-FFF2-40B4-BE49-F238E27FC236}">
                      <a16:creationId xmlns:a16="http://schemas.microsoft.com/office/drawing/2014/main" id="{7B67085E-18FD-4C24-AF02-857613924D54}"/>
                    </a:ext>
                  </a:extLst>
                </p:cNvPr>
                <p:cNvPicPr/>
                <p:nvPr/>
              </p:nvPicPr>
              <p:blipFill>
                <a:blip r:embed="rId50"/>
                <a:stretch>
                  <a:fillRect/>
                </a:stretch>
              </p:blipFill>
              <p:spPr>
                <a:xfrm>
                  <a:off x="520541" y="3103232"/>
                  <a:ext cx="124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5" name="Freihand 184">
                  <a:extLst>
                    <a:ext uri="{FF2B5EF4-FFF2-40B4-BE49-F238E27FC236}">
                      <a16:creationId xmlns:a16="http://schemas.microsoft.com/office/drawing/2014/main" id="{25DD5688-E77A-458C-8DB9-6B75EFD416B4}"/>
                    </a:ext>
                  </a:extLst>
                </p14:cNvPr>
                <p14:cNvContentPartPr/>
                <p14:nvPr/>
              </p14:nvContentPartPr>
              <p14:xfrm>
                <a:off x="641861" y="3209792"/>
                <a:ext cx="78840" cy="122400"/>
              </p14:xfrm>
            </p:contentPart>
          </mc:Choice>
          <mc:Fallback>
            <p:pic>
              <p:nvPicPr>
                <p:cNvPr id="185" name="Freihand 184">
                  <a:extLst>
                    <a:ext uri="{FF2B5EF4-FFF2-40B4-BE49-F238E27FC236}">
                      <a16:creationId xmlns:a16="http://schemas.microsoft.com/office/drawing/2014/main" id="{25DD5688-E77A-458C-8DB9-6B75EFD416B4}"/>
                    </a:ext>
                  </a:extLst>
                </p:cNvPr>
                <p:cNvPicPr/>
                <p:nvPr/>
              </p:nvPicPr>
              <p:blipFill>
                <a:blip r:embed="rId52"/>
                <a:stretch>
                  <a:fillRect/>
                </a:stretch>
              </p:blipFill>
              <p:spPr>
                <a:xfrm>
                  <a:off x="637541" y="3205472"/>
                  <a:ext cx="87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6" name="Freihand 185">
                  <a:extLst>
                    <a:ext uri="{FF2B5EF4-FFF2-40B4-BE49-F238E27FC236}">
                      <a16:creationId xmlns:a16="http://schemas.microsoft.com/office/drawing/2014/main" id="{8DCCBFC4-2F98-41A3-A237-9E4CF9464D58}"/>
                    </a:ext>
                  </a:extLst>
                </p14:cNvPr>
                <p14:cNvContentPartPr/>
                <p14:nvPr/>
              </p14:nvContentPartPr>
              <p14:xfrm>
                <a:off x="653021" y="3096032"/>
                <a:ext cx="150120" cy="388800"/>
              </p14:xfrm>
            </p:contentPart>
          </mc:Choice>
          <mc:Fallback>
            <p:pic>
              <p:nvPicPr>
                <p:cNvPr id="186" name="Freihand 185">
                  <a:extLst>
                    <a:ext uri="{FF2B5EF4-FFF2-40B4-BE49-F238E27FC236}">
                      <a16:creationId xmlns:a16="http://schemas.microsoft.com/office/drawing/2014/main" id="{8DCCBFC4-2F98-41A3-A237-9E4CF9464D58}"/>
                    </a:ext>
                  </a:extLst>
                </p:cNvPr>
                <p:cNvPicPr/>
                <p:nvPr/>
              </p:nvPicPr>
              <p:blipFill>
                <a:blip r:embed="rId54"/>
                <a:stretch>
                  <a:fillRect/>
                </a:stretch>
              </p:blipFill>
              <p:spPr>
                <a:xfrm>
                  <a:off x="648701" y="3091712"/>
                  <a:ext cx="158760" cy="39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188" name="Freihand 187">
                <a:extLst>
                  <a:ext uri="{FF2B5EF4-FFF2-40B4-BE49-F238E27FC236}">
                    <a16:creationId xmlns:a16="http://schemas.microsoft.com/office/drawing/2014/main" id="{EA0A9235-5D59-4BBF-883C-5EE17644AD98}"/>
                  </a:ext>
                </a:extLst>
              </p14:cNvPr>
              <p14:cNvContentPartPr/>
              <p14:nvPr/>
            </p14:nvContentPartPr>
            <p14:xfrm>
              <a:off x="530261" y="5138301"/>
              <a:ext cx="210240" cy="233280"/>
            </p14:xfrm>
          </p:contentPart>
        </mc:Choice>
        <mc:Fallback>
          <p:pic>
            <p:nvPicPr>
              <p:cNvPr id="188" name="Freihand 187">
                <a:extLst>
                  <a:ext uri="{FF2B5EF4-FFF2-40B4-BE49-F238E27FC236}">
                    <a16:creationId xmlns:a16="http://schemas.microsoft.com/office/drawing/2014/main" id="{EA0A9235-5D59-4BBF-883C-5EE17644AD98}"/>
                  </a:ext>
                </a:extLst>
              </p:cNvPr>
              <p:cNvPicPr/>
              <p:nvPr/>
            </p:nvPicPr>
            <p:blipFill>
              <a:blip r:embed="rId56"/>
              <a:stretch>
                <a:fillRect/>
              </a:stretch>
            </p:blipFill>
            <p:spPr>
              <a:xfrm>
                <a:off x="525941" y="5133981"/>
                <a:ext cx="218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9" name="Freihand 188">
                <a:extLst>
                  <a:ext uri="{FF2B5EF4-FFF2-40B4-BE49-F238E27FC236}">
                    <a16:creationId xmlns:a16="http://schemas.microsoft.com/office/drawing/2014/main" id="{BB3F8A77-7A30-4F4D-972F-43D6219A2CFA}"/>
                  </a:ext>
                </a:extLst>
              </p14:cNvPr>
              <p14:cNvContentPartPr/>
              <p14:nvPr/>
            </p14:nvContentPartPr>
            <p14:xfrm>
              <a:off x="671381" y="5143701"/>
              <a:ext cx="31320" cy="230040"/>
            </p14:xfrm>
          </p:contentPart>
        </mc:Choice>
        <mc:Fallback>
          <p:pic>
            <p:nvPicPr>
              <p:cNvPr id="189" name="Freihand 188">
                <a:extLst>
                  <a:ext uri="{FF2B5EF4-FFF2-40B4-BE49-F238E27FC236}">
                    <a16:creationId xmlns:a16="http://schemas.microsoft.com/office/drawing/2014/main" id="{BB3F8A77-7A30-4F4D-972F-43D6219A2CFA}"/>
                  </a:ext>
                </a:extLst>
              </p:cNvPr>
              <p:cNvPicPr/>
              <p:nvPr/>
            </p:nvPicPr>
            <p:blipFill>
              <a:blip r:embed="rId58"/>
              <a:stretch>
                <a:fillRect/>
              </a:stretch>
            </p:blipFill>
            <p:spPr>
              <a:xfrm>
                <a:off x="667061" y="5139381"/>
                <a:ext cx="39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0" name="Freihand 189">
                <a:extLst>
                  <a:ext uri="{FF2B5EF4-FFF2-40B4-BE49-F238E27FC236}">
                    <a16:creationId xmlns:a16="http://schemas.microsoft.com/office/drawing/2014/main" id="{2A367B4B-A43C-4980-9DBA-6E5515144A04}"/>
                  </a:ext>
                </a:extLst>
              </p14:cNvPr>
              <p14:cNvContentPartPr/>
              <p14:nvPr/>
            </p14:nvContentPartPr>
            <p14:xfrm>
              <a:off x="550781" y="5330181"/>
              <a:ext cx="210600" cy="65160"/>
            </p14:xfrm>
          </p:contentPart>
        </mc:Choice>
        <mc:Fallback>
          <p:pic>
            <p:nvPicPr>
              <p:cNvPr id="190" name="Freihand 189">
                <a:extLst>
                  <a:ext uri="{FF2B5EF4-FFF2-40B4-BE49-F238E27FC236}">
                    <a16:creationId xmlns:a16="http://schemas.microsoft.com/office/drawing/2014/main" id="{2A367B4B-A43C-4980-9DBA-6E5515144A04}"/>
                  </a:ext>
                </a:extLst>
              </p:cNvPr>
              <p:cNvPicPr/>
              <p:nvPr/>
            </p:nvPicPr>
            <p:blipFill>
              <a:blip r:embed="rId60"/>
              <a:stretch>
                <a:fillRect/>
              </a:stretch>
            </p:blipFill>
            <p:spPr>
              <a:xfrm>
                <a:off x="546461" y="5325861"/>
                <a:ext cx="219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91" name="Freihand 190">
                <a:extLst>
                  <a:ext uri="{FF2B5EF4-FFF2-40B4-BE49-F238E27FC236}">
                    <a16:creationId xmlns:a16="http://schemas.microsoft.com/office/drawing/2014/main" id="{BADAED69-167A-4EBB-BDF4-335C01B03D3D}"/>
                  </a:ext>
                </a:extLst>
              </p14:cNvPr>
              <p14:cNvContentPartPr/>
              <p14:nvPr/>
            </p14:nvContentPartPr>
            <p14:xfrm>
              <a:off x="831941" y="5150541"/>
              <a:ext cx="150840" cy="215640"/>
            </p14:xfrm>
          </p:contentPart>
        </mc:Choice>
        <mc:Fallback>
          <p:pic>
            <p:nvPicPr>
              <p:cNvPr id="191" name="Freihand 190">
                <a:extLst>
                  <a:ext uri="{FF2B5EF4-FFF2-40B4-BE49-F238E27FC236}">
                    <a16:creationId xmlns:a16="http://schemas.microsoft.com/office/drawing/2014/main" id="{BADAED69-167A-4EBB-BDF4-335C01B03D3D}"/>
                  </a:ext>
                </a:extLst>
              </p:cNvPr>
              <p:cNvPicPr/>
              <p:nvPr/>
            </p:nvPicPr>
            <p:blipFill>
              <a:blip r:embed="rId62"/>
              <a:stretch>
                <a:fillRect/>
              </a:stretch>
            </p:blipFill>
            <p:spPr>
              <a:xfrm>
                <a:off x="827621" y="5146221"/>
                <a:ext cx="159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92" name="Freihand 191">
                <a:extLst>
                  <a:ext uri="{FF2B5EF4-FFF2-40B4-BE49-F238E27FC236}">
                    <a16:creationId xmlns:a16="http://schemas.microsoft.com/office/drawing/2014/main" id="{E7CFF9CF-C725-482E-8118-0D9F3150C361}"/>
                  </a:ext>
                </a:extLst>
              </p14:cNvPr>
              <p14:cNvContentPartPr/>
              <p14:nvPr/>
            </p14:nvContentPartPr>
            <p14:xfrm>
              <a:off x="1064861" y="5173581"/>
              <a:ext cx="26640" cy="187560"/>
            </p14:xfrm>
          </p:contentPart>
        </mc:Choice>
        <mc:Fallback>
          <p:pic>
            <p:nvPicPr>
              <p:cNvPr id="192" name="Freihand 191">
                <a:extLst>
                  <a:ext uri="{FF2B5EF4-FFF2-40B4-BE49-F238E27FC236}">
                    <a16:creationId xmlns:a16="http://schemas.microsoft.com/office/drawing/2014/main" id="{E7CFF9CF-C725-482E-8118-0D9F3150C361}"/>
                  </a:ext>
                </a:extLst>
              </p:cNvPr>
              <p:cNvPicPr/>
              <p:nvPr/>
            </p:nvPicPr>
            <p:blipFill>
              <a:blip r:embed="rId64"/>
              <a:stretch>
                <a:fillRect/>
              </a:stretch>
            </p:blipFill>
            <p:spPr>
              <a:xfrm>
                <a:off x="1060541" y="5169261"/>
                <a:ext cx="35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93" name="Freihand 192">
                <a:extLst>
                  <a:ext uri="{FF2B5EF4-FFF2-40B4-BE49-F238E27FC236}">
                    <a16:creationId xmlns:a16="http://schemas.microsoft.com/office/drawing/2014/main" id="{868FDEBE-4BC4-4F2A-8D84-B1DE549FA701}"/>
                  </a:ext>
                </a:extLst>
              </p14:cNvPr>
              <p14:cNvContentPartPr/>
              <p14:nvPr/>
            </p14:nvContentPartPr>
            <p14:xfrm>
              <a:off x="971621" y="5036781"/>
              <a:ext cx="157320" cy="204480"/>
            </p14:xfrm>
          </p:contentPart>
        </mc:Choice>
        <mc:Fallback>
          <p:pic>
            <p:nvPicPr>
              <p:cNvPr id="193" name="Freihand 192">
                <a:extLst>
                  <a:ext uri="{FF2B5EF4-FFF2-40B4-BE49-F238E27FC236}">
                    <a16:creationId xmlns:a16="http://schemas.microsoft.com/office/drawing/2014/main" id="{868FDEBE-4BC4-4F2A-8D84-B1DE549FA701}"/>
                  </a:ext>
                </a:extLst>
              </p:cNvPr>
              <p:cNvPicPr/>
              <p:nvPr/>
            </p:nvPicPr>
            <p:blipFill>
              <a:blip r:embed="rId66"/>
              <a:stretch>
                <a:fillRect/>
              </a:stretch>
            </p:blipFill>
            <p:spPr>
              <a:xfrm>
                <a:off x="967301" y="5032461"/>
                <a:ext cx="165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4" name="Freihand 193">
                <a:extLst>
                  <a:ext uri="{FF2B5EF4-FFF2-40B4-BE49-F238E27FC236}">
                    <a16:creationId xmlns:a16="http://schemas.microsoft.com/office/drawing/2014/main" id="{2D6C4EC7-33B0-4E62-899D-7E000065DCAC}"/>
                  </a:ext>
                </a:extLst>
              </p14:cNvPr>
              <p14:cNvContentPartPr/>
              <p14:nvPr/>
            </p14:nvContentPartPr>
            <p14:xfrm>
              <a:off x="1292381" y="5256381"/>
              <a:ext cx="65880" cy="4320"/>
            </p14:xfrm>
          </p:contentPart>
        </mc:Choice>
        <mc:Fallback>
          <p:pic>
            <p:nvPicPr>
              <p:cNvPr id="194" name="Freihand 193">
                <a:extLst>
                  <a:ext uri="{FF2B5EF4-FFF2-40B4-BE49-F238E27FC236}">
                    <a16:creationId xmlns:a16="http://schemas.microsoft.com/office/drawing/2014/main" id="{2D6C4EC7-33B0-4E62-899D-7E000065DCAC}"/>
                  </a:ext>
                </a:extLst>
              </p:cNvPr>
              <p:cNvPicPr/>
              <p:nvPr/>
            </p:nvPicPr>
            <p:blipFill>
              <a:blip r:embed="rId68"/>
              <a:stretch>
                <a:fillRect/>
              </a:stretch>
            </p:blipFill>
            <p:spPr>
              <a:xfrm>
                <a:off x="1288061" y="5252061"/>
                <a:ext cx="74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95" name="Freihand 194">
                <a:extLst>
                  <a:ext uri="{FF2B5EF4-FFF2-40B4-BE49-F238E27FC236}">
                    <a16:creationId xmlns:a16="http://schemas.microsoft.com/office/drawing/2014/main" id="{857B43EF-81FC-468E-8E5B-291F7BCB819F}"/>
                  </a:ext>
                </a:extLst>
              </p14:cNvPr>
              <p14:cNvContentPartPr/>
              <p14:nvPr/>
            </p14:nvContentPartPr>
            <p14:xfrm>
              <a:off x="1331621" y="5265021"/>
              <a:ext cx="253080" cy="5760"/>
            </p14:xfrm>
          </p:contentPart>
        </mc:Choice>
        <mc:Fallback>
          <p:pic>
            <p:nvPicPr>
              <p:cNvPr id="195" name="Freihand 194">
                <a:extLst>
                  <a:ext uri="{FF2B5EF4-FFF2-40B4-BE49-F238E27FC236}">
                    <a16:creationId xmlns:a16="http://schemas.microsoft.com/office/drawing/2014/main" id="{857B43EF-81FC-468E-8E5B-291F7BCB819F}"/>
                  </a:ext>
                </a:extLst>
              </p:cNvPr>
              <p:cNvPicPr/>
              <p:nvPr/>
            </p:nvPicPr>
            <p:blipFill>
              <a:blip r:embed="rId70"/>
              <a:stretch>
                <a:fillRect/>
              </a:stretch>
            </p:blipFill>
            <p:spPr>
              <a:xfrm>
                <a:off x="1327301" y="5260701"/>
                <a:ext cx="261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6" name="Freihand 195">
                <a:extLst>
                  <a:ext uri="{FF2B5EF4-FFF2-40B4-BE49-F238E27FC236}">
                    <a16:creationId xmlns:a16="http://schemas.microsoft.com/office/drawing/2014/main" id="{F88A9C18-343E-4A72-9680-EC14BEDA76CE}"/>
                  </a:ext>
                </a:extLst>
              </p14:cNvPr>
              <p14:cNvContentPartPr/>
              <p14:nvPr/>
            </p14:nvContentPartPr>
            <p14:xfrm>
              <a:off x="1506581" y="5199861"/>
              <a:ext cx="146160" cy="180000"/>
            </p14:xfrm>
          </p:contentPart>
        </mc:Choice>
        <mc:Fallback>
          <p:pic>
            <p:nvPicPr>
              <p:cNvPr id="196" name="Freihand 195">
                <a:extLst>
                  <a:ext uri="{FF2B5EF4-FFF2-40B4-BE49-F238E27FC236}">
                    <a16:creationId xmlns:a16="http://schemas.microsoft.com/office/drawing/2014/main" id="{F88A9C18-343E-4A72-9680-EC14BEDA76CE}"/>
                  </a:ext>
                </a:extLst>
              </p:cNvPr>
              <p:cNvPicPr/>
              <p:nvPr/>
            </p:nvPicPr>
            <p:blipFill>
              <a:blip r:embed="rId72"/>
              <a:stretch>
                <a:fillRect/>
              </a:stretch>
            </p:blipFill>
            <p:spPr>
              <a:xfrm>
                <a:off x="1502261" y="5195541"/>
                <a:ext cx="154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7" name="Freihand 196">
                <a:extLst>
                  <a:ext uri="{FF2B5EF4-FFF2-40B4-BE49-F238E27FC236}">
                    <a16:creationId xmlns:a16="http://schemas.microsoft.com/office/drawing/2014/main" id="{3B160BE1-A8EB-482E-87E3-3FADFFB5DC69}"/>
                  </a:ext>
                </a:extLst>
              </p14:cNvPr>
              <p14:cNvContentPartPr/>
              <p14:nvPr/>
            </p14:nvContentPartPr>
            <p14:xfrm>
              <a:off x="1865861" y="5112021"/>
              <a:ext cx="47160" cy="187920"/>
            </p14:xfrm>
          </p:contentPart>
        </mc:Choice>
        <mc:Fallback>
          <p:pic>
            <p:nvPicPr>
              <p:cNvPr id="197" name="Freihand 196">
                <a:extLst>
                  <a:ext uri="{FF2B5EF4-FFF2-40B4-BE49-F238E27FC236}">
                    <a16:creationId xmlns:a16="http://schemas.microsoft.com/office/drawing/2014/main" id="{3B160BE1-A8EB-482E-87E3-3FADFFB5DC69}"/>
                  </a:ext>
                </a:extLst>
              </p:cNvPr>
              <p:cNvPicPr/>
              <p:nvPr/>
            </p:nvPicPr>
            <p:blipFill>
              <a:blip r:embed="rId74"/>
              <a:stretch>
                <a:fillRect/>
              </a:stretch>
            </p:blipFill>
            <p:spPr>
              <a:xfrm>
                <a:off x="1861541" y="5107701"/>
                <a:ext cx="55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98" name="Freihand 197">
                <a:extLst>
                  <a:ext uri="{FF2B5EF4-FFF2-40B4-BE49-F238E27FC236}">
                    <a16:creationId xmlns:a16="http://schemas.microsoft.com/office/drawing/2014/main" id="{4E583C00-B249-4B01-BDD7-A8E4D55358EB}"/>
                  </a:ext>
                </a:extLst>
              </p14:cNvPr>
              <p14:cNvContentPartPr/>
              <p14:nvPr/>
            </p14:nvContentPartPr>
            <p14:xfrm>
              <a:off x="1932101" y="5181501"/>
              <a:ext cx="180000" cy="118080"/>
            </p14:xfrm>
          </p:contentPart>
        </mc:Choice>
        <mc:Fallback>
          <p:pic>
            <p:nvPicPr>
              <p:cNvPr id="198" name="Freihand 197">
                <a:extLst>
                  <a:ext uri="{FF2B5EF4-FFF2-40B4-BE49-F238E27FC236}">
                    <a16:creationId xmlns:a16="http://schemas.microsoft.com/office/drawing/2014/main" id="{4E583C00-B249-4B01-BDD7-A8E4D55358EB}"/>
                  </a:ext>
                </a:extLst>
              </p:cNvPr>
              <p:cNvPicPr/>
              <p:nvPr/>
            </p:nvPicPr>
            <p:blipFill>
              <a:blip r:embed="rId76"/>
              <a:stretch>
                <a:fillRect/>
              </a:stretch>
            </p:blipFill>
            <p:spPr>
              <a:xfrm>
                <a:off x="1927781" y="5177181"/>
                <a:ext cx="188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99" name="Freihand 198">
                <a:extLst>
                  <a:ext uri="{FF2B5EF4-FFF2-40B4-BE49-F238E27FC236}">
                    <a16:creationId xmlns:a16="http://schemas.microsoft.com/office/drawing/2014/main" id="{EE48AD89-50FC-4912-80DE-AF5FC019C1BD}"/>
                  </a:ext>
                </a:extLst>
              </p14:cNvPr>
              <p14:cNvContentPartPr/>
              <p14:nvPr/>
            </p14:nvContentPartPr>
            <p14:xfrm>
              <a:off x="2121101" y="5094021"/>
              <a:ext cx="85320" cy="159480"/>
            </p14:xfrm>
          </p:contentPart>
        </mc:Choice>
        <mc:Fallback>
          <p:pic>
            <p:nvPicPr>
              <p:cNvPr id="199" name="Freihand 198">
                <a:extLst>
                  <a:ext uri="{FF2B5EF4-FFF2-40B4-BE49-F238E27FC236}">
                    <a16:creationId xmlns:a16="http://schemas.microsoft.com/office/drawing/2014/main" id="{EE48AD89-50FC-4912-80DE-AF5FC019C1BD}"/>
                  </a:ext>
                </a:extLst>
              </p:cNvPr>
              <p:cNvPicPr/>
              <p:nvPr/>
            </p:nvPicPr>
            <p:blipFill>
              <a:blip r:embed="rId78"/>
              <a:stretch>
                <a:fillRect/>
              </a:stretch>
            </p:blipFill>
            <p:spPr>
              <a:xfrm>
                <a:off x="2116781" y="5089701"/>
                <a:ext cx="93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00" name="Freihand 199">
                <a:extLst>
                  <a:ext uri="{FF2B5EF4-FFF2-40B4-BE49-F238E27FC236}">
                    <a16:creationId xmlns:a16="http://schemas.microsoft.com/office/drawing/2014/main" id="{A1534F14-B5E3-470E-92D2-EEEFA14CA6F1}"/>
                  </a:ext>
                </a:extLst>
              </p14:cNvPr>
              <p14:cNvContentPartPr/>
              <p14:nvPr/>
            </p14:nvContentPartPr>
            <p14:xfrm>
              <a:off x="2004461" y="5084661"/>
              <a:ext cx="64080" cy="8640"/>
            </p14:xfrm>
          </p:contentPart>
        </mc:Choice>
        <mc:Fallback>
          <p:pic>
            <p:nvPicPr>
              <p:cNvPr id="200" name="Freihand 199">
                <a:extLst>
                  <a:ext uri="{FF2B5EF4-FFF2-40B4-BE49-F238E27FC236}">
                    <a16:creationId xmlns:a16="http://schemas.microsoft.com/office/drawing/2014/main" id="{A1534F14-B5E3-470E-92D2-EEEFA14CA6F1}"/>
                  </a:ext>
                </a:extLst>
              </p:cNvPr>
              <p:cNvPicPr/>
              <p:nvPr/>
            </p:nvPicPr>
            <p:blipFill>
              <a:blip r:embed="rId80"/>
              <a:stretch>
                <a:fillRect/>
              </a:stretch>
            </p:blipFill>
            <p:spPr>
              <a:xfrm>
                <a:off x="2000141" y="5080341"/>
                <a:ext cx="72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1" name="Freihand 200">
                <a:extLst>
                  <a:ext uri="{FF2B5EF4-FFF2-40B4-BE49-F238E27FC236}">
                    <a16:creationId xmlns:a16="http://schemas.microsoft.com/office/drawing/2014/main" id="{EC40D249-C908-442E-851C-01E3A7E9C371}"/>
                  </a:ext>
                </a:extLst>
              </p14:cNvPr>
              <p14:cNvContentPartPr/>
              <p14:nvPr/>
            </p14:nvContentPartPr>
            <p14:xfrm>
              <a:off x="2382461" y="5192301"/>
              <a:ext cx="112680" cy="98640"/>
            </p14:xfrm>
          </p:contentPart>
        </mc:Choice>
        <mc:Fallback>
          <p:pic>
            <p:nvPicPr>
              <p:cNvPr id="201" name="Freihand 200">
                <a:extLst>
                  <a:ext uri="{FF2B5EF4-FFF2-40B4-BE49-F238E27FC236}">
                    <a16:creationId xmlns:a16="http://schemas.microsoft.com/office/drawing/2014/main" id="{EC40D249-C908-442E-851C-01E3A7E9C371}"/>
                  </a:ext>
                </a:extLst>
              </p:cNvPr>
              <p:cNvPicPr/>
              <p:nvPr/>
            </p:nvPicPr>
            <p:blipFill>
              <a:blip r:embed="rId82"/>
              <a:stretch>
                <a:fillRect/>
              </a:stretch>
            </p:blipFill>
            <p:spPr>
              <a:xfrm>
                <a:off x="2378141" y="5187981"/>
                <a:ext cx="121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2" name="Freihand 201">
                <a:extLst>
                  <a:ext uri="{FF2B5EF4-FFF2-40B4-BE49-F238E27FC236}">
                    <a16:creationId xmlns:a16="http://schemas.microsoft.com/office/drawing/2014/main" id="{08C0BB9E-54E7-487C-AD9A-83F5F4387F08}"/>
                  </a:ext>
                </a:extLst>
              </p14:cNvPr>
              <p14:cNvContentPartPr/>
              <p14:nvPr/>
            </p14:nvContentPartPr>
            <p14:xfrm>
              <a:off x="2524661" y="5103381"/>
              <a:ext cx="73080" cy="177120"/>
            </p14:xfrm>
          </p:contentPart>
        </mc:Choice>
        <mc:Fallback>
          <p:pic>
            <p:nvPicPr>
              <p:cNvPr id="202" name="Freihand 201">
                <a:extLst>
                  <a:ext uri="{FF2B5EF4-FFF2-40B4-BE49-F238E27FC236}">
                    <a16:creationId xmlns:a16="http://schemas.microsoft.com/office/drawing/2014/main" id="{08C0BB9E-54E7-487C-AD9A-83F5F4387F08}"/>
                  </a:ext>
                </a:extLst>
              </p:cNvPr>
              <p:cNvPicPr/>
              <p:nvPr/>
            </p:nvPicPr>
            <p:blipFill>
              <a:blip r:embed="rId84"/>
              <a:stretch>
                <a:fillRect/>
              </a:stretch>
            </p:blipFill>
            <p:spPr>
              <a:xfrm>
                <a:off x="2520341" y="5099061"/>
                <a:ext cx="81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03" name="Freihand 202">
                <a:extLst>
                  <a:ext uri="{FF2B5EF4-FFF2-40B4-BE49-F238E27FC236}">
                    <a16:creationId xmlns:a16="http://schemas.microsoft.com/office/drawing/2014/main" id="{2078B237-1387-4D78-90AF-11309E3D2E47}"/>
                  </a:ext>
                </a:extLst>
              </p14:cNvPr>
              <p14:cNvContentPartPr/>
              <p14:nvPr/>
            </p14:nvContentPartPr>
            <p14:xfrm>
              <a:off x="2631221" y="5184741"/>
              <a:ext cx="166680" cy="72720"/>
            </p14:xfrm>
          </p:contentPart>
        </mc:Choice>
        <mc:Fallback>
          <p:pic>
            <p:nvPicPr>
              <p:cNvPr id="203" name="Freihand 202">
                <a:extLst>
                  <a:ext uri="{FF2B5EF4-FFF2-40B4-BE49-F238E27FC236}">
                    <a16:creationId xmlns:a16="http://schemas.microsoft.com/office/drawing/2014/main" id="{2078B237-1387-4D78-90AF-11309E3D2E47}"/>
                  </a:ext>
                </a:extLst>
              </p:cNvPr>
              <p:cNvPicPr/>
              <p:nvPr/>
            </p:nvPicPr>
            <p:blipFill>
              <a:blip r:embed="rId86"/>
              <a:stretch>
                <a:fillRect/>
              </a:stretch>
            </p:blipFill>
            <p:spPr>
              <a:xfrm>
                <a:off x="2626901" y="5180421"/>
                <a:ext cx="17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04" name="Freihand 203">
                <a:extLst>
                  <a:ext uri="{FF2B5EF4-FFF2-40B4-BE49-F238E27FC236}">
                    <a16:creationId xmlns:a16="http://schemas.microsoft.com/office/drawing/2014/main" id="{087B3011-C8A0-4EF4-BE09-A366559E15B3}"/>
                  </a:ext>
                </a:extLst>
              </p14:cNvPr>
              <p14:cNvContentPartPr/>
              <p14:nvPr/>
            </p14:nvContentPartPr>
            <p14:xfrm>
              <a:off x="2919941" y="5143341"/>
              <a:ext cx="365040" cy="109800"/>
            </p14:xfrm>
          </p:contentPart>
        </mc:Choice>
        <mc:Fallback>
          <p:pic>
            <p:nvPicPr>
              <p:cNvPr id="204" name="Freihand 203">
                <a:extLst>
                  <a:ext uri="{FF2B5EF4-FFF2-40B4-BE49-F238E27FC236}">
                    <a16:creationId xmlns:a16="http://schemas.microsoft.com/office/drawing/2014/main" id="{087B3011-C8A0-4EF4-BE09-A366559E15B3}"/>
                  </a:ext>
                </a:extLst>
              </p:cNvPr>
              <p:cNvPicPr/>
              <p:nvPr/>
            </p:nvPicPr>
            <p:blipFill>
              <a:blip r:embed="rId88"/>
              <a:stretch>
                <a:fillRect/>
              </a:stretch>
            </p:blipFill>
            <p:spPr>
              <a:xfrm>
                <a:off x="2915621" y="5139021"/>
                <a:ext cx="37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5" name="Freihand 204">
                <a:extLst>
                  <a:ext uri="{FF2B5EF4-FFF2-40B4-BE49-F238E27FC236}">
                    <a16:creationId xmlns:a16="http://schemas.microsoft.com/office/drawing/2014/main" id="{D4CF360C-0EE9-417C-906B-AC51DB2A1768}"/>
                  </a:ext>
                </a:extLst>
              </p14:cNvPr>
              <p14:cNvContentPartPr/>
              <p14:nvPr/>
            </p14:nvContentPartPr>
            <p14:xfrm>
              <a:off x="3481541" y="5097621"/>
              <a:ext cx="149040" cy="174600"/>
            </p14:xfrm>
          </p:contentPart>
        </mc:Choice>
        <mc:Fallback>
          <p:pic>
            <p:nvPicPr>
              <p:cNvPr id="205" name="Freihand 204">
                <a:extLst>
                  <a:ext uri="{FF2B5EF4-FFF2-40B4-BE49-F238E27FC236}">
                    <a16:creationId xmlns:a16="http://schemas.microsoft.com/office/drawing/2014/main" id="{D4CF360C-0EE9-417C-906B-AC51DB2A1768}"/>
                  </a:ext>
                </a:extLst>
              </p:cNvPr>
              <p:cNvPicPr/>
              <p:nvPr/>
            </p:nvPicPr>
            <p:blipFill>
              <a:blip r:embed="rId90"/>
              <a:stretch>
                <a:fillRect/>
              </a:stretch>
            </p:blipFill>
            <p:spPr>
              <a:xfrm>
                <a:off x="3477221" y="5093301"/>
                <a:ext cx="157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6" name="Freihand 205">
                <a:extLst>
                  <a:ext uri="{FF2B5EF4-FFF2-40B4-BE49-F238E27FC236}">
                    <a16:creationId xmlns:a16="http://schemas.microsoft.com/office/drawing/2014/main" id="{9BFCFBE5-C43C-440E-A83C-56253AA3587B}"/>
                  </a:ext>
                </a:extLst>
              </p14:cNvPr>
              <p14:cNvContentPartPr/>
              <p14:nvPr/>
            </p14:nvContentPartPr>
            <p14:xfrm>
              <a:off x="3674501" y="5089701"/>
              <a:ext cx="214920" cy="158040"/>
            </p14:xfrm>
          </p:contentPart>
        </mc:Choice>
        <mc:Fallback>
          <p:pic>
            <p:nvPicPr>
              <p:cNvPr id="206" name="Freihand 205">
                <a:extLst>
                  <a:ext uri="{FF2B5EF4-FFF2-40B4-BE49-F238E27FC236}">
                    <a16:creationId xmlns:a16="http://schemas.microsoft.com/office/drawing/2014/main" id="{9BFCFBE5-C43C-440E-A83C-56253AA3587B}"/>
                  </a:ext>
                </a:extLst>
              </p:cNvPr>
              <p:cNvPicPr/>
              <p:nvPr/>
            </p:nvPicPr>
            <p:blipFill>
              <a:blip r:embed="rId92"/>
              <a:stretch>
                <a:fillRect/>
              </a:stretch>
            </p:blipFill>
            <p:spPr>
              <a:xfrm>
                <a:off x="3670181" y="5085381"/>
                <a:ext cx="223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7" name="Freihand 206">
                <a:extLst>
                  <a:ext uri="{FF2B5EF4-FFF2-40B4-BE49-F238E27FC236}">
                    <a16:creationId xmlns:a16="http://schemas.microsoft.com/office/drawing/2014/main" id="{F9AC329C-BECB-44B2-8027-CDFD8CBF869A}"/>
                  </a:ext>
                </a:extLst>
              </p14:cNvPr>
              <p14:cNvContentPartPr/>
              <p14:nvPr/>
            </p14:nvContentPartPr>
            <p14:xfrm>
              <a:off x="3894461" y="5100861"/>
              <a:ext cx="139320" cy="117720"/>
            </p14:xfrm>
          </p:contentPart>
        </mc:Choice>
        <mc:Fallback>
          <p:pic>
            <p:nvPicPr>
              <p:cNvPr id="207" name="Freihand 206">
                <a:extLst>
                  <a:ext uri="{FF2B5EF4-FFF2-40B4-BE49-F238E27FC236}">
                    <a16:creationId xmlns:a16="http://schemas.microsoft.com/office/drawing/2014/main" id="{F9AC329C-BECB-44B2-8027-CDFD8CBF869A}"/>
                  </a:ext>
                </a:extLst>
              </p:cNvPr>
              <p:cNvPicPr/>
              <p:nvPr/>
            </p:nvPicPr>
            <p:blipFill>
              <a:blip r:embed="rId94"/>
              <a:stretch>
                <a:fillRect/>
              </a:stretch>
            </p:blipFill>
            <p:spPr>
              <a:xfrm>
                <a:off x="3890141" y="5096541"/>
                <a:ext cx="147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8" name="Freihand 207">
                <a:extLst>
                  <a:ext uri="{FF2B5EF4-FFF2-40B4-BE49-F238E27FC236}">
                    <a16:creationId xmlns:a16="http://schemas.microsoft.com/office/drawing/2014/main" id="{DEF3D985-0936-45E1-822B-0581AF5D0C6B}"/>
                  </a:ext>
                </a:extLst>
              </p14:cNvPr>
              <p14:cNvContentPartPr/>
              <p14:nvPr/>
            </p14:nvContentPartPr>
            <p14:xfrm>
              <a:off x="4092101" y="5190501"/>
              <a:ext cx="239400" cy="54000"/>
            </p14:xfrm>
          </p:contentPart>
        </mc:Choice>
        <mc:Fallback>
          <p:pic>
            <p:nvPicPr>
              <p:cNvPr id="208" name="Freihand 207">
                <a:extLst>
                  <a:ext uri="{FF2B5EF4-FFF2-40B4-BE49-F238E27FC236}">
                    <a16:creationId xmlns:a16="http://schemas.microsoft.com/office/drawing/2014/main" id="{DEF3D985-0936-45E1-822B-0581AF5D0C6B}"/>
                  </a:ext>
                </a:extLst>
              </p:cNvPr>
              <p:cNvPicPr/>
              <p:nvPr/>
            </p:nvPicPr>
            <p:blipFill>
              <a:blip r:embed="rId96"/>
              <a:stretch>
                <a:fillRect/>
              </a:stretch>
            </p:blipFill>
            <p:spPr>
              <a:xfrm>
                <a:off x="4087781" y="5186181"/>
                <a:ext cx="248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9" name="Freihand 208">
                <a:extLst>
                  <a:ext uri="{FF2B5EF4-FFF2-40B4-BE49-F238E27FC236}">
                    <a16:creationId xmlns:a16="http://schemas.microsoft.com/office/drawing/2014/main" id="{836610DF-6778-46E2-9C10-FD22F724A685}"/>
                  </a:ext>
                </a:extLst>
              </p14:cNvPr>
              <p14:cNvContentPartPr/>
              <p14:nvPr/>
            </p14:nvContentPartPr>
            <p14:xfrm>
              <a:off x="4339061" y="5085381"/>
              <a:ext cx="300600" cy="166320"/>
            </p14:xfrm>
          </p:contentPart>
        </mc:Choice>
        <mc:Fallback>
          <p:pic>
            <p:nvPicPr>
              <p:cNvPr id="209" name="Freihand 208">
                <a:extLst>
                  <a:ext uri="{FF2B5EF4-FFF2-40B4-BE49-F238E27FC236}">
                    <a16:creationId xmlns:a16="http://schemas.microsoft.com/office/drawing/2014/main" id="{836610DF-6778-46E2-9C10-FD22F724A685}"/>
                  </a:ext>
                </a:extLst>
              </p:cNvPr>
              <p:cNvPicPr/>
              <p:nvPr/>
            </p:nvPicPr>
            <p:blipFill>
              <a:blip r:embed="rId98"/>
              <a:stretch>
                <a:fillRect/>
              </a:stretch>
            </p:blipFill>
            <p:spPr>
              <a:xfrm>
                <a:off x="4334741" y="5081061"/>
                <a:ext cx="30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0" name="Freihand 209">
                <a:extLst>
                  <a:ext uri="{FF2B5EF4-FFF2-40B4-BE49-F238E27FC236}">
                    <a16:creationId xmlns:a16="http://schemas.microsoft.com/office/drawing/2014/main" id="{2ED0445D-C0B1-45D1-91FD-B4C66A1C8A36}"/>
                  </a:ext>
                </a:extLst>
              </p14:cNvPr>
              <p14:cNvContentPartPr/>
              <p14:nvPr/>
            </p14:nvContentPartPr>
            <p14:xfrm>
              <a:off x="4581341" y="5071701"/>
              <a:ext cx="96840" cy="163800"/>
            </p14:xfrm>
          </p:contentPart>
        </mc:Choice>
        <mc:Fallback>
          <p:pic>
            <p:nvPicPr>
              <p:cNvPr id="210" name="Freihand 209">
                <a:extLst>
                  <a:ext uri="{FF2B5EF4-FFF2-40B4-BE49-F238E27FC236}">
                    <a16:creationId xmlns:a16="http://schemas.microsoft.com/office/drawing/2014/main" id="{2ED0445D-C0B1-45D1-91FD-B4C66A1C8A36}"/>
                  </a:ext>
                </a:extLst>
              </p:cNvPr>
              <p:cNvPicPr/>
              <p:nvPr/>
            </p:nvPicPr>
            <p:blipFill>
              <a:blip r:embed="rId100"/>
              <a:stretch>
                <a:fillRect/>
              </a:stretch>
            </p:blipFill>
            <p:spPr>
              <a:xfrm>
                <a:off x="4577021" y="5067381"/>
                <a:ext cx="105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1" name="Freihand 210">
                <a:extLst>
                  <a:ext uri="{FF2B5EF4-FFF2-40B4-BE49-F238E27FC236}">
                    <a16:creationId xmlns:a16="http://schemas.microsoft.com/office/drawing/2014/main" id="{8152B1A9-EB1A-415D-9EAE-A5E44CD742A7}"/>
                  </a:ext>
                </a:extLst>
              </p14:cNvPr>
              <p14:cNvContentPartPr/>
              <p14:nvPr/>
            </p14:nvContentPartPr>
            <p14:xfrm>
              <a:off x="4780421" y="5124621"/>
              <a:ext cx="359280" cy="107640"/>
            </p14:xfrm>
          </p:contentPart>
        </mc:Choice>
        <mc:Fallback>
          <p:pic>
            <p:nvPicPr>
              <p:cNvPr id="211" name="Freihand 210">
                <a:extLst>
                  <a:ext uri="{FF2B5EF4-FFF2-40B4-BE49-F238E27FC236}">
                    <a16:creationId xmlns:a16="http://schemas.microsoft.com/office/drawing/2014/main" id="{8152B1A9-EB1A-415D-9EAE-A5E44CD742A7}"/>
                  </a:ext>
                </a:extLst>
              </p:cNvPr>
              <p:cNvPicPr/>
              <p:nvPr/>
            </p:nvPicPr>
            <p:blipFill>
              <a:blip r:embed="rId102"/>
              <a:stretch>
                <a:fillRect/>
              </a:stretch>
            </p:blipFill>
            <p:spPr>
              <a:xfrm>
                <a:off x="4776101" y="5120301"/>
                <a:ext cx="367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2" name="Freihand 211">
                <a:extLst>
                  <a:ext uri="{FF2B5EF4-FFF2-40B4-BE49-F238E27FC236}">
                    <a16:creationId xmlns:a16="http://schemas.microsoft.com/office/drawing/2014/main" id="{FF8707EA-BDB9-4FA8-AFB0-B873C7841473}"/>
                  </a:ext>
                </a:extLst>
              </p14:cNvPr>
              <p14:cNvContentPartPr/>
              <p14:nvPr/>
            </p14:nvContentPartPr>
            <p14:xfrm>
              <a:off x="5114861" y="5069181"/>
              <a:ext cx="19080" cy="49680"/>
            </p14:xfrm>
          </p:contentPart>
        </mc:Choice>
        <mc:Fallback>
          <p:pic>
            <p:nvPicPr>
              <p:cNvPr id="212" name="Freihand 211">
                <a:extLst>
                  <a:ext uri="{FF2B5EF4-FFF2-40B4-BE49-F238E27FC236}">
                    <a16:creationId xmlns:a16="http://schemas.microsoft.com/office/drawing/2014/main" id="{FF8707EA-BDB9-4FA8-AFB0-B873C7841473}"/>
                  </a:ext>
                </a:extLst>
              </p:cNvPr>
              <p:cNvPicPr/>
              <p:nvPr/>
            </p:nvPicPr>
            <p:blipFill>
              <a:blip r:embed="rId104"/>
              <a:stretch>
                <a:fillRect/>
              </a:stretch>
            </p:blipFill>
            <p:spPr>
              <a:xfrm>
                <a:off x="5110541" y="5064861"/>
                <a:ext cx="27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3" name="Freihand 212">
                <a:extLst>
                  <a:ext uri="{FF2B5EF4-FFF2-40B4-BE49-F238E27FC236}">
                    <a16:creationId xmlns:a16="http://schemas.microsoft.com/office/drawing/2014/main" id="{4883AA3E-623F-4BB1-B70A-62DA295834B2}"/>
                  </a:ext>
                </a:extLst>
              </p14:cNvPr>
              <p14:cNvContentPartPr/>
              <p14:nvPr/>
            </p14:nvContentPartPr>
            <p14:xfrm>
              <a:off x="5164901" y="5151261"/>
              <a:ext cx="163080" cy="96120"/>
            </p14:xfrm>
          </p:contentPart>
        </mc:Choice>
        <mc:Fallback>
          <p:pic>
            <p:nvPicPr>
              <p:cNvPr id="213" name="Freihand 212">
                <a:extLst>
                  <a:ext uri="{FF2B5EF4-FFF2-40B4-BE49-F238E27FC236}">
                    <a16:creationId xmlns:a16="http://schemas.microsoft.com/office/drawing/2014/main" id="{4883AA3E-623F-4BB1-B70A-62DA295834B2}"/>
                  </a:ext>
                </a:extLst>
              </p:cNvPr>
              <p:cNvPicPr/>
              <p:nvPr/>
            </p:nvPicPr>
            <p:blipFill>
              <a:blip r:embed="rId106"/>
              <a:stretch>
                <a:fillRect/>
              </a:stretch>
            </p:blipFill>
            <p:spPr>
              <a:xfrm>
                <a:off x="5160581" y="5146941"/>
                <a:ext cx="171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4" name="Freihand 213">
                <a:extLst>
                  <a:ext uri="{FF2B5EF4-FFF2-40B4-BE49-F238E27FC236}">
                    <a16:creationId xmlns:a16="http://schemas.microsoft.com/office/drawing/2014/main" id="{7076374B-1A10-4EAF-BDAA-3A0870A92CDC}"/>
                  </a:ext>
                </a:extLst>
              </p14:cNvPr>
              <p14:cNvContentPartPr/>
              <p14:nvPr/>
            </p14:nvContentPartPr>
            <p14:xfrm>
              <a:off x="5565941" y="5080701"/>
              <a:ext cx="132120" cy="172440"/>
            </p14:xfrm>
          </p:contentPart>
        </mc:Choice>
        <mc:Fallback>
          <p:pic>
            <p:nvPicPr>
              <p:cNvPr id="214" name="Freihand 213">
                <a:extLst>
                  <a:ext uri="{FF2B5EF4-FFF2-40B4-BE49-F238E27FC236}">
                    <a16:creationId xmlns:a16="http://schemas.microsoft.com/office/drawing/2014/main" id="{7076374B-1A10-4EAF-BDAA-3A0870A92CDC}"/>
                  </a:ext>
                </a:extLst>
              </p:cNvPr>
              <p:cNvPicPr/>
              <p:nvPr/>
            </p:nvPicPr>
            <p:blipFill>
              <a:blip r:embed="rId108"/>
              <a:stretch>
                <a:fillRect/>
              </a:stretch>
            </p:blipFill>
            <p:spPr>
              <a:xfrm>
                <a:off x="5561621" y="5076381"/>
                <a:ext cx="140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5" name="Freihand 214">
                <a:extLst>
                  <a:ext uri="{FF2B5EF4-FFF2-40B4-BE49-F238E27FC236}">
                    <a16:creationId xmlns:a16="http://schemas.microsoft.com/office/drawing/2014/main" id="{7F6C596D-D88D-4ABF-8749-C466F6BB323F}"/>
                  </a:ext>
                </a:extLst>
              </p14:cNvPr>
              <p14:cNvContentPartPr/>
              <p14:nvPr/>
            </p14:nvContentPartPr>
            <p14:xfrm>
              <a:off x="5587901" y="5177901"/>
              <a:ext cx="109080" cy="11160"/>
            </p14:xfrm>
          </p:contentPart>
        </mc:Choice>
        <mc:Fallback>
          <p:pic>
            <p:nvPicPr>
              <p:cNvPr id="215" name="Freihand 214">
                <a:extLst>
                  <a:ext uri="{FF2B5EF4-FFF2-40B4-BE49-F238E27FC236}">
                    <a16:creationId xmlns:a16="http://schemas.microsoft.com/office/drawing/2014/main" id="{7F6C596D-D88D-4ABF-8749-C466F6BB323F}"/>
                  </a:ext>
                </a:extLst>
              </p:cNvPr>
              <p:cNvPicPr/>
              <p:nvPr/>
            </p:nvPicPr>
            <p:blipFill>
              <a:blip r:embed="rId110"/>
              <a:stretch>
                <a:fillRect/>
              </a:stretch>
            </p:blipFill>
            <p:spPr>
              <a:xfrm>
                <a:off x="5583581" y="5173581"/>
                <a:ext cx="117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6" name="Freihand 215">
                <a:extLst>
                  <a:ext uri="{FF2B5EF4-FFF2-40B4-BE49-F238E27FC236}">
                    <a16:creationId xmlns:a16="http://schemas.microsoft.com/office/drawing/2014/main" id="{67B59326-4504-407A-904C-698EE99A7F5B}"/>
                  </a:ext>
                </a:extLst>
              </p14:cNvPr>
              <p14:cNvContentPartPr/>
              <p14:nvPr/>
            </p14:nvContentPartPr>
            <p14:xfrm>
              <a:off x="5726141" y="5184381"/>
              <a:ext cx="167400" cy="47160"/>
            </p14:xfrm>
          </p:contentPart>
        </mc:Choice>
        <mc:Fallback>
          <p:pic>
            <p:nvPicPr>
              <p:cNvPr id="216" name="Freihand 215">
                <a:extLst>
                  <a:ext uri="{FF2B5EF4-FFF2-40B4-BE49-F238E27FC236}">
                    <a16:creationId xmlns:a16="http://schemas.microsoft.com/office/drawing/2014/main" id="{67B59326-4504-407A-904C-698EE99A7F5B}"/>
                  </a:ext>
                </a:extLst>
              </p:cNvPr>
              <p:cNvPicPr/>
              <p:nvPr/>
            </p:nvPicPr>
            <p:blipFill>
              <a:blip r:embed="rId112"/>
              <a:stretch>
                <a:fillRect/>
              </a:stretch>
            </p:blipFill>
            <p:spPr>
              <a:xfrm>
                <a:off x="5721821" y="5180061"/>
                <a:ext cx="176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7" name="Freihand 216">
                <a:extLst>
                  <a:ext uri="{FF2B5EF4-FFF2-40B4-BE49-F238E27FC236}">
                    <a16:creationId xmlns:a16="http://schemas.microsoft.com/office/drawing/2014/main" id="{71D430D5-3D68-4F0C-844D-C9E6267F3230}"/>
                  </a:ext>
                </a:extLst>
              </p14:cNvPr>
              <p14:cNvContentPartPr/>
              <p14:nvPr/>
            </p14:nvContentPartPr>
            <p14:xfrm>
              <a:off x="5921981" y="5145501"/>
              <a:ext cx="82080" cy="107640"/>
            </p14:xfrm>
          </p:contentPart>
        </mc:Choice>
        <mc:Fallback>
          <p:pic>
            <p:nvPicPr>
              <p:cNvPr id="217" name="Freihand 216">
                <a:extLst>
                  <a:ext uri="{FF2B5EF4-FFF2-40B4-BE49-F238E27FC236}">
                    <a16:creationId xmlns:a16="http://schemas.microsoft.com/office/drawing/2014/main" id="{71D430D5-3D68-4F0C-844D-C9E6267F3230}"/>
                  </a:ext>
                </a:extLst>
              </p:cNvPr>
              <p:cNvPicPr/>
              <p:nvPr/>
            </p:nvPicPr>
            <p:blipFill>
              <a:blip r:embed="rId114"/>
              <a:stretch>
                <a:fillRect/>
              </a:stretch>
            </p:blipFill>
            <p:spPr>
              <a:xfrm>
                <a:off x="5917661" y="5141181"/>
                <a:ext cx="90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8" name="Freihand 217">
                <a:extLst>
                  <a:ext uri="{FF2B5EF4-FFF2-40B4-BE49-F238E27FC236}">
                    <a16:creationId xmlns:a16="http://schemas.microsoft.com/office/drawing/2014/main" id="{34EF066D-7062-451C-80CF-22A7855B7612}"/>
                  </a:ext>
                </a:extLst>
              </p14:cNvPr>
              <p14:cNvContentPartPr/>
              <p14:nvPr/>
            </p14:nvContentPartPr>
            <p14:xfrm>
              <a:off x="6026381" y="5155581"/>
              <a:ext cx="72360" cy="90720"/>
            </p14:xfrm>
          </p:contentPart>
        </mc:Choice>
        <mc:Fallback>
          <p:pic>
            <p:nvPicPr>
              <p:cNvPr id="218" name="Freihand 217">
                <a:extLst>
                  <a:ext uri="{FF2B5EF4-FFF2-40B4-BE49-F238E27FC236}">
                    <a16:creationId xmlns:a16="http://schemas.microsoft.com/office/drawing/2014/main" id="{34EF066D-7062-451C-80CF-22A7855B7612}"/>
                  </a:ext>
                </a:extLst>
              </p:cNvPr>
              <p:cNvPicPr/>
              <p:nvPr/>
            </p:nvPicPr>
            <p:blipFill>
              <a:blip r:embed="rId116"/>
              <a:stretch>
                <a:fillRect/>
              </a:stretch>
            </p:blipFill>
            <p:spPr>
              <a:xfrm>
                <a:off x="6022061" y="5151261"/>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9" name="Freihand 218">
                <a:extLst>
                  <a:ext uri="{FF2B5EF4-FFF2-40B4-BE49-F238E27FC236}">
                    <a16:creationId xmlns:a16="http://schemas.microsoft.com/office/drawing/2014/main" id="{F5F7C339-8E97-4B86-BB57-74456E2F96C8}"/>
                  </a:ext>
                </a:extLst>
              </p14:cNvPr>
              <p14:cNvContentPartPr/>
              <p14:nvPr/>
            </p14:nvContentPartPr>
            <p14:xfrm>
              <a:off x="6107741" y="5182581"/>
              <a:ext cx="209880" cy="29880"/>
            </p14:xfrm>
          </p:contentPart>
        </mc:Choice>
        <mc:Fallback>
          <p:pic>
            <p:nvPicPr>
              <p:cNvPr id="219" name="Freihand 218">
                <a:extLst>
                  <a:ext uri="{FF2B5EF4-FFF2-40B4-BE49-F238E27FC236}">
                    <a16:creationId xmlns:a16="http://schemas.microsoft.com/office/drawing/2014/main" id="{F5F7C339-8E97-4B86-BB57-74456E2F96C8}"/>
                  </a:ext>
                </a:extLst>
              </p:cNvPr>
              <p:cNvPicPr/>
              <p:nvPr/>
            </p:nvPicPr>
            <p:blipFill>
              <a:blip r:embed="rId118"/>
              <a:stretch>
                <a:fillRect/>
              </a:stretch>
            </p:blipFill>
            <p:spPr>
              <a:xfrm>
                <a:off x="6103421" y="5178261"/>
                <a:ext cx="21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20" name="Freihand 219">
                <a:extLst>
                  <a:ext uri="{FF2B5EF4-FFF2-40B4-BE49-F238E27FC236}">
                    <a16:creationId xmlns:a16="http://schemas.microsoft.com/office/drawing/2014/main" id="{7272729D-FBA5-4C02-813D-410532666430}"/>
                  </a:ext>
                </a:extLst>
              </p14:cNvPr>
              <p14:cNvContentPartPr/>
              <p14:nvPr/>
            </p14:nvContentPartPr>
            <p14:xfrm>
              <a:off x="6332381" y="5101581"/>
              <a:ext cx="363240" cy="234360"/>
            </p14:xfrm>
          </p:contentPart>
        </mc:Choice>
        <mc:Fallback>
          <p:pic>
            <p:nvPicPr>
              <p:cNvPr id="220" name="Freihand 219">
                <a:extLst>
                  <a:ext uri="{FF2B5EF4-FFF2-40B4-BE49-F238E27FC236}">
                    <a16:creationId xmlns:a16="http://schemas.microsoft.com/office/drawing/2014/main" id="{7272729D-FBA5-4C02-813D-410532666430}"/>
                  </a:ext>
                </a:extLst>
              </p:cNvPr>
              <p:cNvPicPr/>
              <p:nvPr/>
            </p:nvPicPr>
            <p:blipFill>
              <a:blip r:embed="rId120"/>
              <a:stretch>
                <a:fillRect/>
              </a:stretch>
            </p:blipFill>
            <p:spPr>
              <a:xfrm>
                <a:off x="6328061" y="5097261"/>
                <a:ext cx="371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21" name="Freihand 220">
                <a:extLst>
                  <a:ext uri="{FF2B5EF4-FFF2-40B4-BE49-F238E27FC236}">
                    <a16:creationId xmlns:a16="http://schemas.microsoft.com/office/drawing/2014/main" id="{A2D1ED2D-F49A-46D3-ACBF-B9C58189EF97}"/>
                  </a:ext>
                </a:extLst>
              </p14:cNvPr>
              <p14:cNvContentPartPr/>
              <p14:nvPr/>
            </p14:nvContentPartPr>
            <p14:xfrm>
              <a:off x="6833141" y="5155581"/>
              <a:ext cx="302760" cy="65160"/>
            </p14:xfrm>
          </p:contentPart>
        </mc:Choice>
        <mc:Fallback>
          <p:pic>
            <p:nvPicPr>
              <p:cNvPr id="221" name="Freihand 220">
                <a:extLst>
                  <a:ext uri="{FF2B5EF4-FFF2-40B4-BE49-F238E27FC236}">
                    <a16:creationId xmlns:a16="http://schemas.microsoft.com/office/drawing/2014/main" id="{A2D1ED2D-F49A-46D3-ACBF-B9C58189EF97}"/>
                  </a:ext>
                </a:extLst>
              </p:cNvPr>
              <p:cNvPicPr/>
              <p:nvPr/>
            </p:nvPicPr>
            <p:blipFill>
              <a:blip r:embed="rId122"/>
              <a:stretch>
                <a:fillRect/>
              </a:stretch>
            </p:blipFill>
            <p:spPr>
              <a:xfrm>
                <a:off x="6828821" y="5151261"/>
                <a:ext cx="311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2" name="Freihand 221">
                <a:extLst>
                  <a:ext uri="{FF2B5EF4-FFF2-40B4-BE49-F238E27FC236}">
                    <a16:creationId xmlns:a16="http://schemas.microsoft.com/office/drawing/2014/main" id="{5F9C4166-3881-4CC5-B873-DA8B4F029EB7}"/>
                  </a:ext>
                </a:extLst>
              </p14:cNvPr>
              <p14:cNvContentPartPr/>
              <p14:nvPr/>
            </p14:nvContentPartPr>
            <p14:xfrm>
              <a:off x="7167581" y="5140821"/>
              <a:ext cx="76680" cy="77760"/>
            </p14:xfrm>
          </p:contentPart>
        </mc:Choice>
        <mc:Fallback>
          <p:pic>
            <p:nvPicPr>
              <p:cNvPr id="222" name="Freihand 221">
                <a:extLst>
                  <a:ext uri="{FF2B5EF4-FFF2-40B4-BE49-F238E27FC236}">
                    <a16:creationId xmlns:a16="http://schemas.microsoft.com/office/drawing/2014/main" id="{5F9C4166-3881-4CC5-B873-DA8B4F029EB7}"/>
                  </a:ext>
                </a:extLst>
              </p:cNvPr>
              <p:cNvPicPr/>
              <p:nvPr/>
            </p:nvPicPr>
            <p:blipFill>
              <a:blip r:embed="rId124"/>
              <a:stretch>
                <a:fillRect/>
              </a:stretch>
            </p:blipFill>
            <p:spPr>
              <a:xfrm>
                <a:off x="7163261" y="5136501"/>
                <a:ext cx="85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23" name="Freihand 222">
                <a:extLst>
                  <a:ext uri="{FF2B5EF4-FFF2-40B4-BE49-F238E27FC236}">
                    <a16:creationId xmlns:a16="http://schemas.microsoft.com/office/drawing/2014/main" id="{4E89F81F-B418-4401-97BA-34FF01885FC3}"/>
                  </a:ext>
                </a:extLst>
              </p14:cNvPr>
              <p14:cNvContentPartPr/>
              <p14:nvPr/>
            </p14:nvContentPartPr>
            <p14:xfrm>
              <a:off x="7383581" y="5101941"/>
              <a:ext cx="107280" cy="130680"/>
            </p14:xfrm>
          </p:contentPart>
        </mc:Choice>
        <mc:Fallback>
          <p:pic>
            <p:nvPicPr>
              <p:cNvPr id="223" name="Freihand 222">
                <a:extLst>
                  <a:ext uri="{FF2B5EF4-FFF2-40B4-BE49-F238E27FC236}">
                    <a16:creationId xmlns:a16="http://schemas.microsoft.com/office/drawing/2014/main" id="{4E89F81F-B418-4401-97BA-34FF01885FC3}"/>
                  </a:ext>
                </a:extLst>
              </p:cNvPr>
              <p:cNvPicPr/>
              <p:nvPr/>
            </p:nvPicPr>
            <p:blipFill>
              <a:blip r:embed="rId126"/>
              <a:stretch>
                <a:fillRect/>
              </a:stretch>
            </p:blipFill>
            <p:spPr>
              <a:xfrm>
                <a:off x="7379261" y="5097621"/>
                <a:ext cx="11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24" name="Freihand 223">
                <a:extLst>
                  <a:ext uri="{FF2B5EF4-FFF2-40B4-BE49-F238E27FC236}">
                    <a16:creationId xmlns:a16="http://schemas.microsoft.com/office/drawing/2014/main" id="{1A123E3A-321A-4810-8B82-3BD99CA04B83}"/>
                  </a:ext>
                </a:extLst>
              </p14:cNvPr>
              <p14:cNvContentPartPr/>
              <p14:nvPr/>
            </p14:nvContentPartPr>
            <p14:xfrm>
              <a:off x="7478621" y="5011941"/>
              <a:ext cx="11880" cy="32760"/>
            </p14:xfrm>
          </p:contentPart>
        </mc:Choice>
        <mc:Fallback>
          <p:pic>
            <p:nvPicPr>
              <p:cNvPr id="224" name="Freihand 223">
                <a:extLst>
                  <a:ext uri="{FF2B5EF4-FFF2-40B4-BE49-F238E27FC236}">
                    <a16:creationId xmlns:a16="http://schemas.microsoft.com/office/drawing/2014/main" id="{1A123E3A-321A-4810-8B82-3BD99CA04B83}"/>
                  </a:ext>
                </a:extLst>
              </p:cNvPr>
              <p:cNvPicPr/>
              <p:nvPr/>
            </p:nvPicPr>
            <p:blipFill>
              <a:blip r:embed="rId128"/>
              <a:stretch>
                <a:fillRect/>
              </a:stretch>
            </p:blipFill>
            <p:spPr>
              <a:xfrm>
                <a:off x="7474301" y="5007621"/>
                <a:ext cx="20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25" name="Freihand 224">
                <a:extLst>
                  <a:ext uri="{FF2B5EF4-FFF2-40B4-BE49-F238E27FC236}">
                    <a16:creationId xmlns:a16="http://schemas.microsoft.com/office/drawing/2014/main" id="{3D398A1B-81DD-4CA9-8D59-60A3FD969F93}"/>
                  </a:ext>
                </a:extLst>
              </p14:cNvPr>
              <p14:cNvContentPartPr/>
              <p14:nvPr/>
            </p14:nvContentPartPr>
            <p14:xfrm>
              <a:off x="7585541" y="5035341"/>
              <a:ext cx="54360" cy="176040"/>
            </p14:xfrm>
          </p:contentPart>
        </mc:Choice>
        <mc:Fallback>
          <p:pic>
            <p:nvPicPr>
              <p:cNvPr id="225" name="Freihand 224">
                <a:extLst>
                  <a:ext uri="{FF2B5EF4-FFF2-40B4-BE49-F238E27FC236}">
                    <a16:creationId xmlns:a16="http://schemas.microsoft.com/office/drawing/2014/main" id="{3D398A1B-81DD-4CA9-8D59-60A3FD969F93}"/>
                  </a:ext>
                </a:extLst>
              </p:cNvPr>
              <p:cNvPicPr/>
              <p:nvPr/>
            </p:nvPicPr>
            <p:blipFill>
              <a:blip r:embed="rId130"/>
              <a:stretch>
                <a:fillRect/>
              </a:stretch>
            </p:blipFill>
            <p:spPr>
              <a:xfrm>
                <a:off x="7581221" y="5031021"/>
                <a:ext cx="63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26" name="Freihand 225">
                <a:extLst>
                  <a:ext uri="{FF2B5EF4-FFF2-40B4-BE49-F238E27FC236}">
                    <a16:creationId xmlns:a16="http://schemas.microsoft.com/office/drawing/2014/main" id="{606836F5-3201-4040-A562-C9A18A50873F}"/>
                  </a:ext>
                </a:extLst>
              </p14:cNvPr>
              <p14:cNvContentPartPr/>
              <p14:nvPr/>
            </p14:nvContentPartPr>
            <p14:xfrm>
              <a:off x="7539461" y="5133981"/>
              <a:ext cx="186840" cy="117000"/>
            </p14:xfrm>
          </p:contentPart>
        </mc:Choice>
        <mc:Fallback>
          <p:pic>
            <p:nvPicPr>
              <p:cNvPr id="226" name="Freihand 225">
                <a:extLst>
                  <a:ext uri="{FF2B5EF4-FFF2-40B4-BE49-F238E27FC236}">
                    <a16:creationId xmlns:a16="http://schemas.microsoft.com/office/drawing/2014/main" id="{606836F5-3201-4040-A562-C9A18A50873F}"/>
                  </a:ext>
                </a:extLst>
              </p:cNvPr>
              <p:cNvPicPr/>
              <p:nvPr/>
            </p:nvPicPr>
            <p:blipFill>
              <a:blip r:embed="rId132"/>
              <a:stretch>
                <a:fillRect/>
              </a:stretch>
            </p:blipFill>
            <p:spPr>
              <a:xfrm>
                <a:off x="7535141" y="5129661"/>
                <a:ext cx="195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27" name="Freihand 226">
                <a:extLst>
                  <a:ext uri="{FF2B5EF4-FFF2-40B4-BE49-F238E27FC236}">
                    <a16:creationId xmlns:a16="http://schemas.microsoft.com/office/drawing/2014/main" id="{985E5A61-6615-4C46-9FFF-C037204D3428}"/>
                  </a:ext>
                </a:extLst>
              </p14:cNvPr>
              <p14:cNvContentPartPr/>
              <p14:nvPr/>
            </p14:nvContentPartPr>
            <p14:xfrm>
              <a:off x="1404341" y="5586861"/>
              <a:ext cx="256680" cy="46800"/>
            </p14:xfrm>
          </p:contentPart>
        </mc:Choice>
        <mc:Fallback>
          <p:pic>
            <p:nvPicPr>
              <p:cNvPr id="227" name="Freihand 226">
                <a:extLst>
                  <a:ext uri="{FF2B5EF4-FFF2-40B4-BE49-F238E27FC236}">
                    <a16:creationId xmlns:a16="http://schemas.microsoft.com/office/drawing/2014/main" id="{985E5A61-6615-4C46-9FFF-C037204D3428}"/>
                  </a:ext>
                </a:extLst>
              </p:cNvPr>
              <p:cNvPicPr/>
              <p:nvPr/>
            </p:nvPicPr>
            <p:blipFill>
              <a:blip r:embed="rId134"/>
              <a:stretch>
                <a:fillRect/>
              </a:stretch>
            </p:blipFill>
            <p:spPr>
              <a:xfrm>
                <a:off x="1400021" y="5582541"/>
                <a:ext cx="265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28" name="Freihand 227">
                <a:extLst>
                  <a:ext uri="{FF2B5EF4-FFF2-40B4-BE49-F238E27FC236}">
                    <a16:creationId xmlns:a16="http://schemas.microsoft.com/office/drawing/2014/main" id="{8CF11396-4422-4AA3-AC2B-EB65FF43BA53}"/>
                  </a:ext>
                </a:extLst>
              </p14:cNvPr>
              <p14:cNvContentPartPr/>
              <p14:nvPr/>
            </p14:nvContentPartPr>
            <p14:xfrm>
              <a:off x="1593701" y="5543661"/>
              <a:ext cx="96840" cy="229680"/>
            </p14:xfrm>
          </p:contentPart>
        </mc:Choice>
        <mc:Fallback>
          <p:pic>
            <p:nvPicPr>
              <p:cNvPr id="228" name="Freihand 227">
                <a:extLst>
                  <a:ext uri="{FF2B5EF4-FFF2-40B4-BE49-F238E27FC236}">
                    <a16:creationId xmlns:a16="http://schemas.microsoft.com/office/drawing/2014/main" id="{8CF11396-4422-4AA3-AC2B-EB65FF43BA53}"/>
                  </a:ext>
                </a:extLst>
              </p:cNvPr>
              <p:cNvPicPr/>
              <p:nvPr/>
            </p:nvPicPr>
            <p:blipFill>
              <a:blip r:embed="rId136"/>
              <a:stretch>
                <a:fillRect/>
              </a:stretch>
            </p:blipFill>
            <p:spPr>
              <a:xfrm>
                <a:off x="1589381" y="5539341"/>
                <a:ext cx="105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29" name="Freihand 228">
                <a:extLst>
                  <a:ext uri="{FF2B5EF4-FFF2-40B4-BE49-F238E27FC236}">
                    <a16:creationId xmlns:a16="http://schemas.microsoft.com/office/drawing/2014/main" id="{9F1A13BF-32AB-4CC2-81C8-4C3E42EC06D3}"/>
                  </a:ext>
                </a:extLst>
              </p14:cNvPr>
              <p14:cNvContentPartPr/>
              <p14:nvPr/>
            </p14:nvContentPartPr>
            <p14:xfrm>
              <a:off x="1905461" y="5572821"/>
              <a:ext cx="317160" cy="113400"/>
            </p14:xfrm>
          </p:contentPart>
        </mc:Choice>
        <mc:Fallback>
          <p:pic>
            <p:nvPicPr>
              <p:cNvPr id="229" name="Freihand 228">
                <a:extLst>
                  <a:ext uri="{FF2B5EF4-FFF2-40B4-BE49-F238E27FC236}">
                    <a16:creationId xmlns:a16="http://schemas.microsoft.com/office/drawing/2014/main" id="{9F1A13BF-32AB-4CC2-81C8-4C3E42EC06D3}"/>
                  </a:ext>
                </a:extLst>
              </p:cNvPr>
              <p:cNvPicPr/>
              <p:nvPr/>
            </p:nvPicPr>
            <p:blipFill>
              <a:blip r:embed="rId138"/>
              <a:stretch>
                <a:fillRect/>
              </a:stretch>
            </p:blipFill>
            <p:spPr>
              <a:xfrm>
                <a:off x="1901141" y="5568501"/>
                <a:ext cx="325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30" name="Freihand 229">
                <a:extLst>
                  <a:ext uri="{FF2B5EF4-FFF2-40B4-BE49-F238E27FC236}">
                    <a16:creationId xmlns:a16="http://schemas.microsoft.com/office/drawing/2014/main" id="{29C50D79-03F4-4A00-A88F-6CBA7D66A605}"/>
                  </a:ext>
                </a:extLst>
              </p14:cNvPr>
              <p14:cNvContentPartPr/>
              <p14:nvPr/>
            </p14:nvContentPartPr>
            <p14:xfrm>
              <a:off x="2216141" y="5517741"/>
              <a:ext cx="360" cy="360"/>
            </p14:xfrm>
          </p:contentPart>
        </mc:Choice>
        <mc:Fallback>
          <p:pic>
            <p:nvPicPr>
              <p:cNvPr id="230" name="Freihand 229">
                <a:extLst>
                  <a:ext uri="{FF2B5EF4-FFF2-40B4-BE49-F238E27FC236}">
                    <a16:creationId xmlns:a16="http://schemas.microsoft.com/office/drawing/2014/main" id="{29C50D79-03F4-4A00-A88F-6CBA7D66A605}"/>
                  </a:ext>
                </a:extLst>
              </p:cNvPr>
              <p:cNvPicPr/>
              <p:nvPr/>
            </p:nvPicPr>
            <p:blipFill>
              <a:blip r:embed="rId140"/>
              <a:stretch>
                <a:fillRect/>
              </a:stretch>
            </p:blipFill>
            <p:spPr>
              <a:xfrm>
                <a:off x="2211821" y="551342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31" name="Freihand 230">
                <a:extLst>
                  <a:ext uri="{FF2B5EF4-FFF2-40B4-BE49-F238E27FC236}">
                    <a16:creationId xmlns:a16="http://schemas.microsoft.com/office/drawing/2014/main" id="{4DDF7D40-70CE-41B2-B740-36CD64BAEEBD}"/>
                  </a:ext>
                </a:extLst>
              </p14:cNvPr>
              <p14:cNvContentPartPr/>
              <p14:nvPr/>
            </p14:nvContentPartPr>
            <p14:xfrm>
              <a:off x="2423141" y="5484621"/>
              <a:ext cx="155160" cy="201600"/>
            </p14:xfrm>
          </p:contentPart>
        </mc:Choice>
        <mc:Fallback>
          <p:pic>
            <p:nvPicPr>
              <p:cNvPr id="231" name="Freihand 230">
                <a:extLst>
                  <a:ext uri="{FF2B5EF4-FFF2-40B4-BE49-F238E27FC236}">
                    <a16:creationId xmlns:a16="http://schemas.microsoft.com/office/drawing/2014/main" id="{4DDF7D40-70CE-41B2-B740-36CD64BAEEBD}"/>
                  </a:ext>
                </a:extLst>
              </p:cNvPr>
              <p:cNvPicPr/>
              <p:nvPr/>
            </p:nvPicPr>
            <p:blipFill>
              <a:blip r:embed="rId142"/>
              <a:stretch>
                <a:fillRect/>
              </a:stretch>
            </p:blipFill>
            <p:spPr>
              <a:xfrm>
                <a:off x="2418821" y="5480301"/>
                <a:ext cx="163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32" name="Freihand 231">
                <a:extLst>
                  <a:ext uri="{FF2B5EF4-FFF2-40B4-BE49-F238E27FC236}">
                    <a16:creationId xmlns:a16="http://schemas.microsoft.com/office/drawing/2014/main" id="{EF1FFA3D-E8D7-41A0-BE71-63C0D471C273}"/>
                  </a:ext>
                </a:extLst>
              </p14:cNvPr>
              <p14:cNvContentPartPr/>
              <p14:nvPr/>
            </p14:nvContentPartPr>
            <p14:xfrm>
              <a:off x="2450141" y="5574261"/>
              <a:ext cx="334080" cy="87840"/>
            </p14:xfrm>
          </p:contentPart>
        </mc:Choice>
        <mc:Fallback>
          <p:pic>
            <p:nvPicPr>
              <p:cNvPr id="232" name="Freihand 231">
                <a:extLst>
                  <a:ext uri="{FF2B5EF4-FFF2-40B4-BE49-F238E27FC236}">
                    <a16:creationId xmlns:a16="http://schemas.microsoft.com/office/drawing/2014/main" id="{EF1FFA3D-E8D7-41A0-BE71-63C0D471C273}"/>
                  </a:ext>
                </a:extLst>
              </p:cNvPr>
              <p:cNvPicPr/>
              <p:nvPr/>
            </p:nvPicPr>
            <p:blipFill>
              <a:blip r:embed="rId144"/>
              <a:stretch>
                <a:fillRect/>
              </a:stretch>
            </p:blipFill>
            <p:spPr>
              <a:xfrm>
                <a:off x="2445821" y="5569941"/>
                <a:ext cx="342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33" name="Freihand 232">
                <a:extLst>
                  <a:ext uri="{FF2B5EF4-FFF2-40B4-BE49-F238E27FC236}">
                    <a16:creationId xmlns:a16="http://schemas.microsoft.com/office/drawing/2014/main" id="{0422413B-809D-44A5-B045-8B0260895F97}"/>
                  </a:ext>
                </a:extLst>
              </p14:cNvPr>
              <p14:cNvContentPartPr/>
              <p14:nvPr/>
            </p14:nvContentPartPr>
            <p14:xfrm>
              <a:off x="2788541" y="5546901"/>
              <a:ext cx="42840" cy="30240"/>
            </p14:xfrm>
          </p:contentPart>
        </mc:Choice>
        <mc:Fallback>
          <p:pic>
            <p:nvPicPr>
              <p:cNvPr id="233" name="Freihand 232">
                <a:extLst>
                  <a:ext uri="{FF2B5EF4-FFF2-40B4-BE49-F238E27FC236}">
                    <a16:creationId xmlns:a16="http://schemas.microsoft.com/office/drawing/2014/main" id="{0422413B-809D-44A5-B045-8B0260895F97}"/>
                  </a:ext>
                </a:extLst>
              </p:cNvPr>
              <p:cNvPicPr/>
              <p:nvPr/>
            </p:nvPicPr>
            <p:blipFill>
              <a:blip r:embed="rId146"/>
              <a:stretch>
                <a:fillRect/>
              </a:stretch>
            </p:blipFill>
            <p:spPr>
              <a:xfrm>
                <a:off x="2784221" y="5542581"/>
                <a:ext cx="51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34" name="Freihand 233">
                <a:extLst>
                  <a:ext uri="{FF2B5EF4-FFF2-40B4-BE49-F238E27FC236}">
                    <a16:creationId xmlns:a16="http://schemas.microsoft.com/office/drawing/2014/main" id="{3779852B-C021-4433-94D0-C1BFAF3C9262}"/>
                  </a:ext>
                </a:extLst>
              </p14:cNvPr>
              <p14:cNvContentPartPr/>
              <p14:nvPr/>
            </p14:nvContentPartPr>
            <p14:xfrm>
              <a:off x="2809781" y="5576421"/>
              <a:ext cx="74160" cy="110880"/>
            </p14:xfrm>
          </p:contentPart>
        </mc:Choice>
        <mc:Fallback>
          <p:pic>
            <p:nvPicPr>
              <p:cNvPr id="234" name="Freihand 233">
                <a:extLst>
                  <a:ext uri="{FF2B5EF4-FFF2-40B4-BE49-F238E27FC236}">
                    <a16:creationId xmlns:a16="http://schemas.microsoft.com/office/drawing/2014/main" id="{3779852B-C021-4433-94D0-C1BFAF3C9262}"/>
                  </a:ext>
                </a:extLst>
              </p:cNvPr>
              <p:cNvPicPr/>
              <p:nvPr/>
            </p:nvPicPr>
            <p:blipFill>
              <a:blip r:embed="rId148"/>
              <a:stretch>
                <a:fillRect/>
              </a:stretch>
            </p:blipFill>
            <p:spPr>
              <a:xfrm>
                <a:off x="2805461" y="5572101"/>
                <a:ext cx="82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35" name="Freihand 234">
                <a:extLst>
                  <a:ext uri="{FF2B5EF4-FFF2-40B4-BE49-F238E27FC236}">
                    <a16:creationId xmlns:a16="http://schemas.microsoft.com/office/drawing/2014/main" id="{E6112DA7-C82D-40B0-BCEE-2F7B1AF9094B}"/>
                  </a:ext>
                </a:extLst>
              </p14:cNvPr>
              <p14:cNvContentPartPr/>
              <p14:nvPr/>
            </p14:nvContentPartPr>
            <p14:xfrm>
              <a:off x="2935781" y="5563821"/>
              <a:ext cx="70920" cy="107640"/>
            </p14:xfrm>
          </p:contentPart>
        </mc:Choice>
        <mc:Fallback>
          <p:pic>
            <p:nvPicPr>
              <p:cNvPr id="235" name="Freihand 234">
                <a:extLst>
                  <a:ext uri="{FF2B5EF4-FFF2-40B4-BE49-F238E27FC236}">
                    <a16:creationId xmlns:a16="http://schemas.microsoft.com/office/drawing/2014/main" id="{E6112DA7-C82D-40B0-BCEE-2F7B1AF9094B}"/>
                  </a:ext>
                </a:extLst>
              </p:cNvPr>
              <p:cNvPicPr/>
              <p:nvPr/>
            </p:nvPicPr>
            <p:blipFill>
              <a:blip r:embed="rId150"/>
              <a:stretch>
                <a:fillRect/>
              </a:stretch>
            </p:blipFill>
            <p:spPr>
              <a:xfrm>
                <a:off x="2931461" y="5559501"/>
                <a:ext cx="79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36" name="Freihand 235">
                <a:extLst>
                  <a:ext uri="{FF2B5EF4-FFF2-40B4-BE49-F238E27FC236}">
                    <a16:creationId xmlns:a16="http://schemas.microsoft.com/office/drawing/2014/main" id="{641E0AB8-CB6C-473B-8CFF-DDE99D407A3A}"/>
                  </a:ext>
                </a:extLst>
              </p14:cNvPr>
              <p14:cNvContentPartPr/>
              <p14:nvPr/>
            </p14:nvContentPartPr>
            <p14:xfrm>
              <a:off x="3028301" y="5584341"/>
              <a:ext cx="216360" cy="83880"/>
            </p14:xfrm>
          </p:contentPart>
        </mc:Choice>
        <mc:Fallback>
          <p:pic>
            <p:nvPicPr>
              <p:cNvPr id="236" name="Freihand 235">
                <a:extLst>
                  <a:ext uri="{FF2B5EF4-FFF2-40B4-BE49-F238E27FC236}">
                    <a16:creationId xmlns:a16="http://schemas.microsoft.com/office/drawing/2014/main" id="{641E0AB8-CB6C-473B-8CFF-DDE99D407A3A}"/>
                  </a:ext>
                </a:extLst>
              </p:cNvPr>
              <p:cNvPicPr/>
              <p:nvPr/>
            </p:nvPicPr>
            <p:blipFill>
              <a:blip r:embed="rId152"/>
              <a:stretch>
                <a:fillRect/>
              </a:stretch>
            </p:blipFill>
            <p:spPr>
              <a:xfrm>
                <a:off x="3023981" y="5580021"/>
                <a:ext cx="225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37" name="Freihand 236">
                <a:extLst>
                  <a:ext uri="{FF2B5EF4-FFF2-40B4-BE49-F238E27FC236}">
                    <a16:creationId xmlns:a16="http://schemas.microsoft.com/office/drawing/2014/main" id="{F712D8F0-12E9-4362-B6DC-CF2D32185E6A}"/>
                  </a:ext>
                </a:extLst>
              </p14:cNvPr>
              <p14:cNvContentPartPr/>
              <p14:nvPr/>
            </p14:nvContentPartPr>
            <p14:xfrm>
              <a:off x="3283181" y="5494701"/>
              <a:ext cx="119520" cy="169560"/>
            </p14:xfrm>
          </p:contentPart>
        </mc:Choice>
        <mc:Fallback>
          <p:pic>
            <p:nvPicPr>
              <p:cNvPr id="237" name="Freihand 236">
                <a:extLst>
                  <a:ext uri="{FF2B5EF4-FFF2-40B4-BE49-F238E27FC236}">
                    <a16:creationId xmlns:a16="http://schemas.microsoft.com/office/drawing/2014/main" id="{F712D8F0-12E9-4362-B6DC-CF2D32185E6A}"/>
                  </a:ext>
                </a:extLst>
              </p:cNvPr>
              <p:cNvPicPr/>
              <p:nvPr/>
            </p:nvPicPr>
            <p:blipFill>
              <a:blip r:embed="rId154"/>
              <a:stretch>
                <a:fillRect/>
              </a:stretch>
            </p:blipFill>
            <p:spPr>
              <a:xfrm>
                <a:off x="3278861" y="5490381"/>
                <a:ext cx="128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38" name="Freihand 237">
                <a:extLst>
                  <a:ext uri="{FF2B5EF4-FFF2-40B4-BE49-F238E27FC236}">
                    <a16:creationId xmlns:a16="http://schemas.microsoft.com/office/drawing/2014/main" id="{2BB06A6E-3E87-4E72-B75A-834D00BE53D7}"/>
                  </a:ext>
                </a:extLst>
              </p14:cNvPr>
              <p14:cNvContentPartPr/>
              <p14:nvPr/>
            </p14:nvContentPartPr>
            <p14:xfrm>
              <a:off x="3335741" y="5612421"/>
              <a:ext cx="261360" cy="272880"/>
            </p14:xfrm>
          </p:contentPart>
        </mc:Choice>
        <mc:Fallback>
          <p:pic>
            <p:nvPicPr>
              <p:cNvPr id="238" name="Freihand 237">
                <a:extLst>
                  <a:ext uri="{FF2B5EF4-FFF2-40B4-BE49-F238E27FC236}">
                    <a16:creationId xmlns:a16="http://schemas.microsoft.com/office/drawing/2014/main" id="{2BB06A6E-3E87-4E72-B75A-834D00BE53D7}"/>
                  </a:ext>
                </a:extLst>
              </p:cNvPr>
              <p:cNvPicPr/>
              <p:nvPr/>
            </p:nvPicPr>
            <p:blipFill>
              <a:blip r:embed="rId156"/>
              <a:stretch>
                <a:fillRect/>
              </a:stretch>
            </p:blipFill>
            <p:spPr>
              <a:xfrm>
                <a:off x="3331421" y="5608101"/>
                <a:ext cx="270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39" name="Freihand 238">
                <a:extLst>
                  <a:ext uri="{FF2B5EF4-FFF2-40B4-BE49-F238E27FC236}">
                    <a16:creationId xmlns:a16="http://schemas.microsoft.com/office/drawing/2014/main" id="{25ACFC75-1CE5-4EEB-9D2C-50022DC01B14}"/>
                  </a:ext>
                </a:extLst>
              </p14:cNvPr>
              <p14:cNvContentPartPr/>
              <p14:nvPr/>
            </p14:nvContentPartPr>
            <p14:xfrm>
              <a:off x="3745061" y="5572101"/>
              <a:ext cx="222840" cy="115200"/>
            </p14:xfrm>
          </p:contentPart>
        </mc:Choice>
        <mc:Fallback>
          <p:pic>
            <p:nvPicPr>
              <p:cNvPr id="239" name="Freihand 238">
                <a:extLst>
                  <a:ext uri="{FF2B5EF4-FFF2-40B4-BE49-F238E27FC236}">
                    <a16:creationId xmlns:a16="http://schemas.microsoft.com/office/drawing/2014/main" id="{25ACFC75-1CE5-4EEB-9D2C-50022DC01B14}"/>
                  </a:ext>
                </a:extLst>
              </p:cNvPr>
              <p:cNvPicPr/>
              <p:nvPr/>
            </p:nvPicPr>
            <p:blipFill>
              <a:blip r:embed="rId158"/>
              <a:stretch>
                <a:fillRect/>
              </a:stretch>
            </p:blipFill>
            <p:spPr>
              <a:xfrm>
                <a:off x="3740741" y="5567781"/>
                <a:ext cx="231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40" name="Freihand 239">
                <a:extLst>
                  <a:ext uri="{FF2B5EF4-FFF2-40B4-BE49-F238E27FC236}">
                    <a16:creationId xmlns:a16="http://schemas.microsoft.com/office/drawing/2014/main" id="{9818D7AD-A91F-46CE-9B98-C7FAC89503E0}"/>
                  </a:ext>
                </a:extLst>
              </p14:cNvPr>
              <p14:cNvContentPartPr/>
              <p14:nvPr/>
            </p14:nvContentPartPr>
            <p14:xfrm>
              <a:off x="3983381" y="5486061"/>
              <a:ext cx="439200" cy="169920"/>
            </p14:xfrm>
          </p:contentPart>
        </mc:Choice>
        <mc:Fallback>
          <p:pic>
            <p:nvPicPr>
              <p:cNvPr id="240" name="Freihand 239">
                <a:extLst>
                  <a:ext uri="{FF2B5EF4-FFF2-40B4-BE49-F238E27FC236}">
                    <a16:creationId xmlns:a16="http://schemas.microsoft.com/office/drawing/2014/main" id="{9818D7AD-A91F-46CE-9B98-C7FAC89503E0}"/>
                  </a:ext>
                </a:extLst>
              </p:cNvPr>
              <p:cNvPicPr/>
              <p:nvPr/>
            </p:nvPicPr>
            <p:blipFill>
              <a:blip r:embed="rId160"/>
              <a:stretch>
                <a:fillRect/>
              </a:stretch>
            </p:blipFill>
            <p:spPr>
              <a:xfrm>
                <a:off x="3979061" y="5481741"/>
                <a:ext cx="447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41" name="Freihand 240">
                <a:extLst>
                  <a:ext uri="{FF2B5EF4-FFF2-40B4-BE49-F238E27FC236}">
                    <a16:creationId xmlns:a16="http://schemas.microsoft.com/office/drawing/2014/main" id="{844D0FA6-C167-451D-9906-45D9393AF671}"/>
                  </a:ext>
                </a:extLst>
              </p14:cNvPr>
              <p14:cNvContentPartPr/>
              <p14:nvPr/>
            </p14:nvContentPartPr>
            <p14:xfrm>
              <a:off x="4100381" y="5457621"/>
              <a:ext cx="132840" cy="24840"/>
            </p14:xfrm>
          </p:contentPart>
        </mc:Choice>
        <mc:Fallback>
          <p:pic>
            <p:nvPicPr>
              <p:cNvPr id="241" name="Freihand 240">
                <a:extLst>
                  <a:ext uri="{FF2B5EF4-FFF2-40B4-BE49-F238E27FC236}">
                    <a16:creationId xmlns:a16="http://schemas.microsoft.com/office/drawing/2014/main" id="{844D0FA6-C167-451D-9906-45D9393AF671}"/>
                  </a:ext>
                </a:extLst>
              </p:cNvPr>
              <p:cNvPicPr/>
              <p:nvPr/>
            </p:nvPicPr>
            <p:blipFill>
              <a:blip r:embed="rId162"/>
              <a:stretch>
                <a:fillRect/>
              </a:stretch>
            </p:blipFill>
            <p:spPr>
              <a:xfrm>
                <a:off x="4096061" y="5453301"/>
                <a:ext cx="141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42" name="Freihand 241">
                <a:extLst>
                  <a:ext uri="{FF2B5EF4-FFF2-40B4-BE49-F238E27FC236}">
                    <a16:creationId xmlns:a16="http://schemas.microsoft.com/office/drawing/2014/main" id="{0EAEC53A-FE3C-4533-96FC-66827A0E0205}"/>
                  </a:ext>
                </a:extLst>
              </p14:cNvPr>
              <p14:cNvContentPartPr/>
              <p14:nvPr/>
            </p14:nvContentPartPr>
            <p14:xfrm>
              <a:off x="4250501" y="5584341"/>
              <a:ext cx="20520" cy="70560"/>
            </p14:xfrm>
          </p:contentPart>
        </mc:Choice>
        <mc:Fallback>
          <p:pic>
            <p:nvPicPr>
              <p:cNvPr id="242" name="Freihand 241">
                <a:extLst>
                  <a:ext uri="{FF2B5EF4-FFF2-40B4-BE49-F238E27FC236}">
                    <a16:creationId xmlns:a16="http://schemas.microsoft.com/office/drawing/2014/main" id="{0EAEC53A-FE3C-4533-96FC-66827A0E0205}"/>
                  </a:ext>
                </a:extLst>
              </p:cNvPr>
              <p:cNvPicPr/>
              <p:nvPr/>
            </p:nvPicPr>
            <p:blipFill>
              <a:blip r:embed="rId164"/>
              <a:stretch>
                <a:fillRect/>
              </a:stretch>
            </p:blipFill>
            <p:spPr>
              <a:xfrm>
                <a:off x="4246181" y="5580021"/>
                <a:ext cx="29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43" name="Freihand 242">
                <a:extLst>
                  <a:ext uri="{FF2B5EF4-FFF2-40B4-BE49-F238E27FC236}">
                    <a16:creationId xmlns:a16="http://schemas.microsoft.com/office/drawing/2014/main" id="{D125C87C-0E77-4184-B964-7767ACCF565B}"/>
                  </a:ext>
                </a:extLst>
              </p14:cNvPr>
              <p14:cNvContentPartPr/>
              <p14:nvPr/>
            </p14:nvContentPartPr>
            <p14:xfrm>
              <a:off x="4582061" y="5522421"/>
              <a:ext cx="144720" cy="120960"/>
            </p14:xfrm>
          </p:contentPart>
        </mc:Choice>
        <mc:Fallback>
          <p:pic>
            <p:nvPicPr>
              <p:cNvPr id="243" name="Freihand 242">
                <a:extLst>
                  <a:ext uri="{FF2B5EF4-FFF2-40B4-BE49-F238E27FC236}">
                    <a16:creationId xmlns:a16="http://schemas.microsoft.com/office/drawing/2014/main" id="{D125C87C-0E77-4184-B964-7767ACCF565B}"/>
                  </a:ext>
                </a:extLst>
              </p:cNvPr>
              <p:cNvPicPr/>
              <p:nvPr/>
            </p:nvPicPr>
            <p:blipFill>
              <a:blip r:embed="rId166"/>
              <a:stretch>
                <a:fillRect/>
              </a:stretch>
            </p:blipFill>
            <p:spPr>
              <a:xfrm>
                <a:off x="4577741" y="5518101"/>
                <a:ext cx="153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44" name="Freihand 243">
                <a:extLst>
                  <a:ext uri="{FF2B5EF4-FFF2-40B4-BE49-F238E27FC236}">
                    <a16:creationId xmlns:a16="http://schemas.microsoft.com/office/drawing/2014/main" id="{B57C2EC2-8D86-4066-9C9D-213B6301DE8A}"/>
                  </a:ext>
                </a:extLst>
              </p14:cNvPr>
              <p14:cNvContentPartPr/>
              <p14:nvPr/>
            </p14:nvContentPartPr>
            <p14:xfrm>
              <a:off x="4725701" y="5554101"/>
              <a:ext cx="425880" cy="71640"/>
            </p14:xfrm>
          </p:contentPart>
        </mc:Choice>
        <mc:Fallback>
          <p:pic>
            <p:nvPicPr>
              <p:cNvPr id="244" name="Freihand 243">
                <a:extLst>
                  <a:ext uri="{FF2B5EF4-FFF2-40B4-BE49-F238E27FC236}">
                    <a16:creationId xmlns:a16="http://schemas.microsoft.com/office/drawing/2014/main" id="{B57C2EC2-8D86-4066-9C9D-213B6301DE8A}"/>
                  </a:ext>
                </a:extLst>
              </p:cNvPr>
              <p:cNvPicPr/>
              <p:nvPr/>
            </p:nvPicPr>
            <p:blipFill>
              <a:blip r:embed="rId168"/>
              <a:stretch>
                <a:fillRect/>
              </a:stretch>
            </p:blipFill>
            <p:spPr>
              <a:xfrm>
                <a:off x="4721381" y="5549781"/>
                <a:ext cx="434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5" name="Freihand 244">
                <a:extLst>
                  <a:ext uri="{FF2B5EF4-FFF2-40B4-BE49-F238E27FC236}">
                    <a16:creationId xmlns:a16="http://schemas.microsoft.com/office/drawing/2014/main" id="{DAF9AC22-9B1C-40C8-B6AD-CD5E4B921153}"/>
                  </a:ext>
                </a:extLst>
              </p14:cNvPr>
              <p14:cNvContentPartPr/>
              <p14:nvPr/>
            </p14:nvContentPartPr>
            <p14:xfrm>
              <a:off x="5322941" y="5518821"/>
              <a:ext cx="505800" cy="153720"/>
            </p14:xfrm>
          </p:contentPart>
        </mc:Choice>
        <mc:Fallback>
          <p:pic>
            <p:nvPicPr>
              <p:cNvPr id="245" name="Freihand 244">
                <a:extLst>
                  <a:ext uri="{FF2B5EF4-FFF2-40B4-BE49-F238E27FC236}">
                    <a16:creationId xmlns:a16="http://schemas.microsoft.com/office/drawing/2014/main" id="{DAF9AC22-9B1C-40C8-B6AD-CD5E4B921153}"/>
                  </a:ext>
                </a:extLst>
              </p:cNvPr>
              <p:cNvPicPr/>
              <p:nvPr/>
            </p:nvPicPr>
            <p:blipFill>
              <a:blip r:embed="rId170"/>
              <a:stretch>
                <a:fillRect/>
              </a:stretch>
            </p:blipFill>
            <p:spPr>
              <a:xfrm>
                <a:off x="5318621" y="5514501"/>
                <a:ext cx="514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46" name="Freihand 245">
                <a:extLst>
                  <a:ext uri="{FF2B5EF4-FFF2-40B4-BE49-F238E27FC236}">
                    <a16:creationId xmlns:a16="http://schemas.microsoft.com/office/drawing/2014/main" id="{A9660CA7-431B-473B-B244-9857BC13B918}"/>
                  </a:ext>
                </a:extLst>
              </p14:cNvPr>
              <p14:cNvContentPartPr/>
              <p14:nvPr/>
            </p14:nvContentPartPr>
            <p14:xfrm>
              <a:off x="5423381" y="5464821"/>
              <a:ext cx="73080" cy="4320"/>
            </p14:xfrm>
          </p:contentPart>
        </mc:Choice>
        <mc:Fallback>
          <p:pic>
            <p:nvPicPr>
              <p:cNvPr id="246" name="Freihand 245">
                <a:extLst>
                  <a:ext uri="{FF2B5EF4-FFF2-40B4-BE49-F238E27FC236}">
                    <a16:creationId xmlns:a16="http://schemas.microsoft.com/office/drawing/2014/main" id="{A9660CA7-431B-473B-B244-9857BC13B918}"/>
                  </a:ext>
                </a:extLst>
              </p:cNvPr>
              <p:cNvPicPr/>
              <p:nvPr/>
            </p:nvPicPr>
            <p:blipFill>
              <a:blip r:embed="rId172"/>
              <a:stretch>
                <a:fillRect/>
              </a:stretch>
            </p:blipFill>
            <p:spPr>
              <a:xfrm>
                <a:off x="5419061" y="5460501"/>
                <a:ext cx="81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47" name="Freihand 246">
                <a:extLst>
                  <a:ext uri="{FF2B5EF4-FFF2-40B4-BE49-F238E27FC236}">
                    <a16:creationId xmlns:a16="http://schemas.microsoft.com/office/drawing/2014/main" id="{FBA7A892-69C2-4EA0-9B23-BFC267BCE7CC}"/>
                  </a:ext>
                </a:extLst>
              </p14:cNvPr>
              <p14:cNvContentPartPr/>
              <p14:nvPr/>
            </p14:nvContentPartPr>
            <p14:xfrm>
              <a:off x="6036101" y="5522781"/>
              <a:ext cx="393840" cy="115560"/>
            </p14:xfrm>
          </p:contentPart>
        </mc:Choice>
        <mc:Fallback>
          <p:pic>
            <p:nvPicPr>
              <p:cNvPr id="247" name="Freihand 246">
                <a:extLst>
                  <a:ext uri="{FF2B5EF4-FFF2-40B4-BE49-F238E27FC236}">
                    <a16:creationId xmlns:a16="http://schemas.microsoft.com/office/drawing/2014/main" id="{FBA7A892-69C2-4EA0-9B23-BFC267BCE7CC}"/>
                  </a:ext>
                </a:extLst>
              </p:cNvPr>
              <p:cNvPicPr/>
              <p:nvPr/>
            </p:nvPicPr>
            <p:blipFill>
              <a:blip r:embed="rId174"/>
              <a:stretch>
                <a:fillRect/>
              </a:stretch>
            </p:blipFill>
            <p:spPr>
              <a:xfrm>
                <a:off x="6031781" y="5518461"/>
                <a:ext cx="402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48" name="Freihand 247">
                <a:extLst>
                  <a:ext uri="{FF2B5EF4-FFF2-40B4-BE49-F238E27FC236}">
                    <a16:creationId xmlns:a16="http://schemas.microsoft.com/office/drawing/2014/main" id="{CBCE56D4-0E58-47CC-911B-1B8A1397F60A}"/>
                  </a:ext>
                </a:extLst>
              </p14:cNvPr>
              <p14:cNvContentPartPr/>
              <p14:nvPr/>
            </p14:nvContentPartPr>
            <p14:xfrm>
              <a:off x="6596981" y="5487501"/>
              <a:ext cx="158400" cy="154800"/>
            </p14:xfrm>
          </p:contentPart>
        </mc:Choice>
        <mc:Fallback>
          <p:pic>
            <p:nvPicPr>
              <p:cNvPr id="248" name="Freihand 247">
                <a:extLst>
                  <a:ext uri="{FF2B5EF4-FFF2-40B4-BE49-F238E27FC236}">
                    <a16:creationId xmlns:a16="http://schemas.microsoft.com/office/drawing/2014/main" id="{CBCE56D4-0E58-47CC-911B-1B8A1397F60A}"/>
                  </a:ext>
                </a:extLst>
              </p:cNvPr>
              <p:cNvPicPr/>
              <p:nvPr/>
            </p:nvPicPr>
            <p:blipFill>
              <a:blip r:embed="rId176"/>
              <a:stretch>
                <a:fillRect/>
              </a:stretch>
            </p:blipFill>
            <p:spPr>
              <a:xfrm>
                <a:off x="6592661" y="5483181"/>
                <a:ext cx="167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49" name="Freihand 248">
                <a:extLst>
                  <a:ext uri="{FF2B5EF4-FFF2-40B4-BE49-F238E27FC236}">
                    <a16:creationId xmlns:a16="http://schemas.microsoft.com/office/drawing/2014/main" id="{1713BC09-6EC5-47AA-8314-87188AF51BF9}"/>
                  </a:ext>
                </a:extLst>
              </p14:cNvPr>
              <p14:cNvContentPartPr/>
              <p14:nvPr/>
            </p14:nvContentPartPr>
            <p14:xfrm>
              <a:off x="6775181" y="5479221"/>
              <a:ext cx="401040" cy="139320"/>
            </p14:xfrm>
          </p:contentPart>
        </mc:Choice>
        <mc:Fallback>
          <p:pic>
            <p:nvPicPr>
              <p:cNvPr id="249" name="Freihand 248">
                <a:extLst>
                  <a:ext uri="{FF2B5EF4-FFF2-40B4-BE49-F238E27FC236}">
                    <a16:creationId xmlns:a16="http://schemas.microsoft.com/office/drawing/2014/main" id="{1713BC09-6EC5-47AA-8314-87188AF51BF9}"/>
                  </a:ext>
                </a:extLst>
              </p:cNvPr>
              <p:cNvPicPr/>
              <p:nvPr/>
            </p:nvPicPr>
            <p:blipFill>
              <a:blip r:embed="rId178"/>
              <a:stretch>
                <a:fillRect/>
              </a:stretch>
            </p:blipFill>
            <p:spPr>
              <a:xfrm>
                <a:off x="6770861" y="5474901"/>
                <a:ext cx="409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50" name="Freihand 249">
                <a:extLst>
                  <a:ext uri="{FF2B5EF4-FFF2-40B4-BE49-F238E27FC236}">
                    <a16:creationId xmlns:a16="http://schemas.microsoft.com/office/drawing/2014/main" id="{7F19DDC8-418C-48D0-A429-F3D209FA13A3}"/>
                  </a:ext>
                </a:extLst>
              </p14:cNvPr>
              <p14:cNvContentPartPr/>
              <p14:nvPr/>
            </p14:nvContentPartPr>
            <p14:xfrm>
              <a:off x="415781" y="5535752"/>
              <a:ext cx="787320" cy="67320"/>
            </p14:xfrm>
          </p:contentPart>
        </mc:Choice>
        <mc:Fallback>
          <p:pic>
            <p:nvPicPr>
              <p:cNvPr id="250" name="Freihand 249">
                <a:extLst>
                  <a:ext uri="{FF2B5EF4-FFF2-40B4-BE49-F238E27FC236}">
                    <a16:creationId xmlns:a16="http://schemas.microsoft.com/office/drawing/2014/main" id="{7F19DDC8-418C-48D0-A429-F3D209FA13A3}"/>
                  </a:ext>
                </a:extLst>
              </p:cNvPr>
              <p:cNvPicPr/>
              <p:nvPr/>
            </p:nvPicPr>
            <p:blipFill>
              <a:blip r:embed="rId180"/>
              <a:stretch>
                <a:fillRect/>
              </a:stretch>
            </p:blipFill>
            <p:spPr>
              <a:xfrm>
                <a:off x="411461" y="5531432"/>
                <a:ext cx="795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51" name="Freihand 250">
                <a:extLst>
                  <a:ext uri="{FF2B5EF4-FFF2-40B4-BE49-F238E27FC236}">
                    <a16:creationId xmlns:a16="http://schemas.microsoft.com/office/drawing/2014/main" id="{5047E61A-8CB9-4E2F-A801-FCFF2D7DAB84}"/>
                  </a:ext>
                </a:extLst>
              </p14:cNvPr>
              <p14:cNvContentPartPr/>
              <p14:nvPr/>
            </p14:nvContentPartPr>
            <p14:xfrm>
              <a:off x="4610861" y="5324432"/>
              <a:ext cx="2433960" cy="105120"/>
            </p14:xfrm>
          </p:contentPart>
        </mc:Choice>
        <mc:Fallback>
          <p:pic>
            <p:nvPicPr>
              <p:cNvPr id="251" name="Freihand 250">
                <a:extLst>
                  <a:ext uri="{FF2B5EF4-FFF2-40B4-BE49-F238E27FC236}">
                    <a16:creationId xmlns:a16="http://schemas.microsoft.com/office/drawing/2014/main" id="{5047E61A-8CB9-4E2F-A801-FCFF2D7DAB84}"/>
                  </a:ext>
                </a:extLst>
              </p:cNvPr>
              <p:cNvPicPr/>
              <p:nvPr/>
            </p:nvPicPr>
            <p:blipFill>
              <a:blip r:embed="rId182"/>
              <a:stretch>
                <a:fillRect/>
              </a:stretch>
            </p:blipFill>
            <p:spPr>
              <a:xfrm>
                <a:off x="4606541" y="5320112"/>
                <a:ext cx="2442600" cy="113760"/>
              </a:xfrm>
              <a:prstGeom prst="rect">
                <a:avLst/>
              </a:prstGeom>
            </p:spPr>
          </p:pic>
        </mc:Fallback>
      </mc:AlternateContent>
      <p:grpSp>
        <p:nvGrpSpPr>
          <p:cNvPr id="254" name="Gruppieren 253">
            <a:extLst>
              <a:ext uri="{FF2B5EF4-FFF2-40B4-BE49-F238E27FC236}">
                <a16:creationId xmlns:a16="http://schemas.microsoft.com/office/drawing/2014/main" id="{FBDE6303-1106-47F1-B841-F47EA9C6A099}"/>
              </a:ext>
            </a:extLst>
          </p:cNvPr>
          <p:cNvGrpSpPr/>
          <p:nvPr/>
        </p:nvGrpSpPr>
        <p:grpSpPr>
          <a:xfrm>
            <a:off x="7175501" y="5445032"/>
            <a:ext cx="518760" cy="181440"/>
            <a:chOff x="7175501" y="5445032"/>
            <a:chExt cx="518760" cy="181440"/>
          </a:xfrm>
        </p:grpSpPr>
        <mc:AlternateContent xmlns:mc="http://schemas.openxmlformats.org/markup-compatibility/2006">
          <mc:Choice xmlns:p14="http://schemas.microsoft.com/office/powerpoint/2010/main" Requires="p14">
            <p:contentPart p14:bwMode="auto" r:id="rId183">
              <p14:nvContentPartPr>
                <p14:cNvPr id="252" name="Freihand 251">
                  <a:extLst>
                    <a:ext uri="{FF2B5EF4-FFF2-40B4-BE49-F238E27FC236}">
                      <a16:creationId xmlns:a16="http://schemas.microsoft.com/office/drawing/2014/main" id="{48009504-F71A-4B54-B226-369B63340E5C}"/>
                    </a:ext>
                  </a:extLst>
                </p14:cNvPr>
                <p14:cNvContentPartPr/>
                <p14:nvPr/>
              </p14:nvContentPartPr>
              <p14:xfrm>
                <a:off x="7175501" y="5510552"/>
                <a:ext cx="177840" cy="115920"/>
              </p14:xfrm>
            </p:contentPart>
          </mc:Choice>
          <mc:Fallback>
            <p:pic>
              <p:nvPicPr>
                <p:cNvPr id="252" name="Freihand 251">
                  <a:extLst>
                    <a:ext uri="{FF2B5EF4-FFF2-40B4-BE49-F238E27FC236}">
                      <a16:creationId xmlns:a16="http://schemas.microsoft.com/office/drawing/2014/main" id="{48009504-F71A-4B54-B226-369B63340E5C}"/>
                    </a:ext>
                  </a:extLst>
                </p:cNvPr>
                <p:cNvPicPr/>
                <p:nvPr/>
              </p:nvPicPr>
              <p:blipFill>
                <a:blip r:embed="rId184"/>
                <a:stretch>
                  <a:fillRect/>
                </a:stretch>
              </p:blipFill>
              <p:spPr>
                <a:xfrm>
                  <a:off x="7171181" y="5506232"/>
                  <a:ext cx="186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53" name="Freihand 252">
                  <a:extLst>
                    <a:ext uri="{FF2B5EF4-FFF2-40B4-BE49-F238E27FC236}">
                      <a16:creationId xmlns:a16="http://schemas.microsoft.com/office/drawing/2014/main" id="{281D8B11-E7DF-43DF-997A-AA8542D2362D}"/>
                    </a:ext>
                  </a:extLst>
                </p14:cNvPr>
                <p14:cNvContentPartPr/>
                <p14:nvPr/>
              </p14:nvContentPartPr>
              <p14:xfrm>
                <a:off x="7337501" y="5445032"/>
                <a:ext cx="356760" cy="136440"/>
              </p14:xfrm>
            </p:contentPart>
          </mc:Choice>
          <mc:Fallback>
            <p:pic>
              <p:nvPicPr>
                <p:cNvPr id="253" name="Freihand 252">
                  <a:extLst>
                    <a:ext uri="{FF2B5EF4-FFF2-40B4-BE49-F238E27FC236}">
                      <a16:creationId xmlns:a16="http://schemas.microsoft.com/office/drawing/2014/main" id="{281D8B11-E7DF-43DF-997A-AA8542D2362D}"/>
                    </a:ext>
                  </a:extLst>
                </p:cNvPr>
                <p:cNvPicPr/>
                <p:nvPr/>
              </p:nvPicPr>
              <p:blipFill>
                <a:blip r:embed="rId186"/>
                <a:stretch>
                  <a:fillRect/>
                </a:stretch>
              </p:blipFill>
              <p:spPr>
                <a:xfrm>
                  <a:off x="7333181" y="5440712"/>
                  <a:ext cx="365400" cy="145080"/>
                </a:xfrm>
                <a:prstGeom prst="rect">
                  <a:avLst/>
                </a:prstGeom>
              </p:spPr>
            </p:pic>
          </mc:Fallback>
        </mc:AlternateContent>
      </p:grpSp>
      <p:grpSp>
        <p:nvGrpSpPr>
          <p:cNvPr id="326" name="Gruppieren 325">
            <a:extLst>
              <a:ext uri="{FF2B5EF4-FFF2-40B4-BE49-F238E27FC236}">
                <a16:creationId xmlns:a16="http://schemas.microsoft.com/office/drawing/2014/main" id="{F34C28BB-3F16-4AA8-99FA-2C01FCBD3DAF}"/>
              </a:ext>
            </a:extLst>
          </p:cNvPr>
          <p:cNvGrpSpPr/>
          <p:nvPr/>
        </p:nvGrpSpPr>
        <p:grpSpPr>
          <a:xfrm>
            <a:off x="1809701" y="5694152"/>
            <a:ext cx="6554160" cy="682560"/>
            <a:chOff x="1809701" y="5694152"/>
            <a:chExt cx="6554160" cy="682560"/>
          </a:xfrm>
        </p:grpSpPr>
        <mc:AlternateContent xmlns:mc="http://schemas.openxmlformats.org/markup-compatibility/2006">
          <mc:Choice xmlns:p14="http://schemas.microsoft.com/office/powerpoint/2010/main" Requires="p14">
            <p:contentPart p14:bwMode="auto" r:id="rId187">
              <p14:nvContentPartPr>
                <p14:cNvPr id="255" name="Freihand 254">
                  <a:extLst>
                    <a:ext uri="{FF2B5EF4-FFF2-40B4-BE49-F238E27FC236}">
                      <a16:creationId xmlns:a16="http://schemas.microsoft.com/office/drawing/2014/main" id="{62999930-3E49-4BF6-A12A-A9677BD5B7C5}"/>
                    </a:ext>
                  </a:extLst>
                </p14:cNvPr>
                <p14:cNvContentPartPr/>
                <p14:nvPr/>
              </p14:nvContentPartPr>
              <p14:xfrm>
                <a:off x="1867661" y="5849312"/>
                <a:ext cx="262800" cy="138960"/>
              </p14:xfrm>
            </p:contentPart>
          </mc:Choice>
          <mc:Fallback>
            <p:pic>
              <p:nvPicPr>
                <p:cNvPr id="255" name="Freihand 254">
                  <a:extLst>
                    <a:ext uri="{FF2B5EF4-FFF2-40B4-BE49-F238E27FC236}">
                      <a16:creationId xmlns:a16="http://schemas.microsoft.com/office/drawing/2014/main" id="{62999930-3E49-4BF6-A12A-A9677BD5B7C5}"/>
                    </a:ext>
                  </a:extLst>
                </p:cNvPr>
                <p:cNvPicPr/>
                <p:nvPr/>
              </p:nvPicPr>
              <p:blipFill>
                <a:blip r:embed="rId188"/>
                <a:stretch>
                  <a:fillRect/>
                </a:stretch>
              </p:blipFill>
              <p:spPr>
                <a:xfrm>
                  <a:off x="1863341" y="5844992"/>
                  <a:ext cx="271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56" name="Freihand 255">
                  <a:extLst>
                    <a:ext uri="{FF2B5EF4-FFF2-40B4-BE49-F238E27FC236}">
                      <a16:creationId xmlns:a16="http://schemas.microsoft.com/office/drawing/2014/main" id="{E73148DF-1C68-466A-91C1-01187743FA32}"/>
                    </a:ext>
                  </a:extLst>
                </p14:cNvPr>
                <p14:cNvContentPartPr/>
                <p14:nvPr/>
              </p14:nvContentPartPr>
              <p14:xfrm>
                <a:off x="2108141" y="5828792"/>
                <a:ext cx="360" cy="360"/>
              </p14:xfrm>
            </p:contentPart>
          </mc:Choice>
          <mc:Fallback>
            <p:pic>
              <p:nvPicPr>
                <p:cNvPr id="256" name="Freihand 255">
                  <a:extLst>
                    <a:ext uri="{FF2B5EF4-FFF2-40B4-BE49-F238E27FC236}">
                      <a16:creationId xmlns:a16="http://schemas.microsoft.com/office/drawing/2014/main" id="{E73148DF-1C68-466A-91C1-01187743FA32}"/>
                    </a:ext>
                  </a:extLst>
                </p:cNvPr>
                <p:cNvPicPr/>
                <p:nvPr/>
              </p:nvPicPr>
              <p:blipFill>
                <a:blip r:embed="rId140"/>
                <a:stretch>
                  <a:fillRect/>
                </a:stretch>
              </p:blipFill>
              <p:spPr>
                <a:xfrm>
                  <a:off x="2103821" y="5824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57" name="Freihand 256">
                  <a:extLst>
                    <a:ext uri="{FF2B5EF4-FFF2-40B4-BE49-F238E27FC236}">
                      <a16:creationId xmlns:a16="http://schemas.microsoft.com/office/drawing/2014/main" id="{70AFC212-8C44-4640-B22C-26A49A8E0BFA}"/>
                    </a:ext>
                  </a:extLst>
                </p14:cNvPr>
                <p14:cNvContentPartPr/>
                <p14:nvPr/>
              </p14:nvContentPartPr>
              <p14:xfrm>
                <a:off x="2365901" y="5838152"/>
                <a:ext cx="24840" cy="167400"/>
              </p14:xfrm>
            </p:contentPart>
          </mc:Choice>
          <mc:Fallback>
            <p:pic>
              <p:nvPicPr>
                <p:cNvPr id="257" name="Freihand 256">
                  <a:extLst>
                    <a:ext uri="{FF2B5EF4-FFF2-40B4-BE49-F238E27FC236}">
                      <a16:creationId xmlns:a16="http://schemas.microsoft.com/office/drawing/2014/main" id="{70AFC212-8C44-4640-B22C-26A49A8E0BFA}"/>
                    </a:ext>
                  </a:extLst>
                </p:cNvPr>
                <p:cNvPicPr/>
                <p:nvPr/>
              </p:nvPicPr>
              <p:blipFill>
                <a:blip r:embed="rId191"/>
                <a:stretch>
                  <a:fillRect/>
                </a:stretch>
              </p:blipFill>
              <p:spPr>
                <a:xfrm>
                  <a:off x="2361581" y="5833832"/>
                  <a:ext cx="33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58" name="Freihand 257">
                  <a:extLst>
                    <a:ext uri="{FF2B5EF4-FFF2-40B4-BE49-F238E27FC236}">
                      <a16:creationId xmlns:a16="http://schemas.microsoft.com/office/drawing/2014/main" id="{9E437BD3-FCD3-4E5A-9161-DAF7DD9CBDBD}"/>
                    </a:ext>
                  </a:extLst>
                </p14:cNvPr>
                <p14:cNvContentPartPr/>
                <p14:nvPr/>
              </p14:nvContentPartPr>
              <p14:xfrm>
                <a:off x="2274461" y="5945072"/>
                <a:ext cx="178920" cy="34920"/>
              </p14:xfrm>
            </p:contentPart>
          </mc:Choice>
          <mc:Fallback>
            <p:pic>
              <p:nvPicPr>
                <p:cNvPr id="258" name="Freihand 257">
                  <a:extLst>
                    <a:ext uri="{FF2B5EF4-FFF2-40B4-BE49-F238E27FC236}">
                      <a16:creationId xmlns:a16="http://schemas.microsoft.com/office/drawing/2014/main" id="{9E437BD3-FCD3-4E5A-9161-DAF7DD9CBDBD}"/>
                    </a:ext>
                  </a:extLst>
                </p:cNvPr>
                <p:cNvPicPr/>
                <p:nvPr/>
              </p:nvPicPr>
              <p:blipFill>
                <a:blip r:embed="rId193"/>
                <a:stretch>
                  <a:fillRect/>
                </a:stretch>
              </p:blipFill>
              <p:spPr>
                <a:xfrm>
                  <a:off x="2270141" y="5940752"/>
                  <a:ext cx="187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59" name="Freihand 258">
                  <a:extLst>
                    <a:ext uri="{FF2B5EF4-FFF2-40B4-BE49-F238E27FC236}">
                      <a16:creationId xmlns:a16="http://schemas.microsoft.com/office/drawing/2014/main" id="{9D62A23B-F8AE-4CCC-9713-4455D95D6F40}"/>
                    </a:ext>
                  </a:extLst>
                </p14:cNvPr>
                <p14:cNvContentPartPr/>
                <p14:nvPr/>
              </p14:nvContentPartPr>
              <p14:xfrm>
                <a:off x="2307941" y="5836712"/>
                <a:ext cx="119160" cy="9720"/>
              </p14:xfrm>
            </p:contentPart>
          </mc:Choice>
          <mc:Fallback>
            <p:pic>
              <p:nvPicPr>
                <p:cNvPr id="259" name="Freihand 258">
                  <a:extLst>
                    <a:ext uri="{FF2B5EF4-FFF2-40B4-BE49-F238E27FC236}">
                      <a16:creationId xmlns:a16="http://schemas.microsoft.com/office/drawing/2014/main" id="{9D62A23B-F8AE-4CCC-9713-4455D95D6F40}"/>
                    </a:ext>
                  </a:extLst>
                </p:cNvPr>
                <p:cNvPicPr/>
                <p:nvPr/>
              </p:nvPicPr>
              <p:blipFill>
                <a:blip r:embed="rId195"/>
                <a:stretch>
                  <a:fillRect/>
                </a:stretch>
              </p:blipFill>
              <p:spPr>
                <a:xfrm>
                  <a:off x="2303621" y="5832392"/>
                  <a:ext cx="127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60" name="Freihand 259">
                  <a:extLst>
                    <a:ext uri="{FF2B5EF4-FFF2-40B4-BE49-F238E27FC236}">
                      <a16:creationId xmlns:a16="http://schemas.microsoft.com/office/drawing/2014/main" id="{BF394BD1-F803-4B96-8B54-814B2B26B9E8}"/>
                    </a:ext>
                  </a:extLst>
                </p14:cNvPr>
                <p14:cNvContentPartPr/>
                <p14:nvPr/>
              </p14:nvContentPartPr>
              <p14:xfrm>
                <a:off x="2481101" y="5891432"/>
                <a:ext cx="183960" cy="75960"/>
              </p14:xfrm>
            </p:contentPart>
          </mc:Choice>
          <mc:Fallback>
            <p:pic>
              <p:nvPicPr>
                <p:cNvPr id="260" name="Freihand 259">
                  <a:extLst>
                    <a:ext uri="{FF2B5EF4-FFF2-40B4-BE49-F238E27FC236}">
                      <a16:creationId xmlns:a16="http://schemas.microsoft.com/office/drawing/2014/main" id="{BF394BD1-F803-4B96-8B54-814B2B26B9E8}"/>
                    </a:ext>
                  </a:extLst>
                </p:cNvPr>
                <p:cNvPicPr/>
                <p:nvPr/>
              </p:nvPicPr>
              <p:blipFill>
                <a:blip r:embed="rId197"/>
                <a:stretch>
                  <a:fillRect/>
                </a:stretch>
              </p:blipFill>
              <p:spPr>
                <a:xfrm>
                  <a:off x="2476781" y="5887112"/>
                  <a:ext cx="192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61" name="Freihand 260">
                  <a:extLst>
                    <a:ext uri="{FF2B5EF4-FFF2-40B4-BE49-F238E27FC236}">
                      <a16:creationId xmlns:a16="http://schemas.microsoft.com/office/drawing/2014/main" id="{66FCCD1E-ABBE-4163-873D-DB6B4E667268}"/>
                    </a:ext>
                  </a:extLst>
                </p14:cNvPr>
                <p14:cNvContentPartPr/>
                <p14:nvPr/>
              </p14:nvContentPartPr>
              <p14:xfrm>
                <a:off x="2663621" y="5890712"/>
                <a:ext cx="84960" cy="86040"/>
              </p14:xfrm>
            </p:contentPart>
          </mc:Choice>
          <mc:Fallback>
            <p:pic>
              <p:nvPicPr>
                <p:cNvPr id="261" name="Freihand 260">
                  <a:extLst>
                    <a:ext uri="{FF2B5EF4-FFF2-40B4-BE49-F238E27FC236}">
                      <a16:creationId xmlns:a16="http://schemas.microsoft.com/office/drawing/2014/main" id="{66FCCD1E-ABBE-4163-873D-DB6B4E667268}"/>
                    </a:ext>
                  </a:extLst>
                </p:cNvPr>
                <p:cNvPicPr/>
                <p:nvPr/>
              </p:nvPicPr>
              <p:blipFill>
                <a:blip r:embed="rId199"/>
                <a:stretch>
                  <a:fillRect/>
                </a:stretch>
              </p:blipFill>
              <p:spPr>
                <a:xfrm>
                  <a:off x="2659301" y="5886392"/>
                  <a:ext cx="9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62" name="Freihand 261">
                  <a:extLst>
                    <a:ext uri="{FF2B5EF4-FFF2-40B4-BE49-F238E27FC236}">
                      <a16:creationId xmlns:a16="http://schemas.microsoft.com/office/drawing/2014/main" id="{40E06EC4-D1A8-4AAA-9E26-52504B856A7D}"/>
                    </a:ext>
                  </a:extLst>
                </p14:cNvPr>
                <p14:cNvContentPartPr/>
                <p14:nvPr/>
              </p14:nvContentPartPr>
              <p14:xfrm>
                <a:off x="2753981" y="5833832"/>
                <a:ext cx="185400" cy="129960"/>
              </p14:xfrm>
            </p:contentPart>
          </mc:Choice>
          <mc:Fallback>
            <p:pic>
              <p:nvPicPr>
                <p:cNvPr id="262" name="Freihand 261">
                  <a:extLst>
                    <a:ext uri="{FF2B5EF4-FFF2-40B4-BE49-F238E27FC236}">
                      <a16:creationId xmlns:a16="http://schemas.microsoft.com/office/drawing/2014/main" id="{40E06EC4-D1A8-4AAA-9E26-52504B856A7D}"/>
                    </a:ext>
                  </a:extLst>
                </p:cNvPr>
                <p:cNvPicPr/>
                <p:nvPr/>
              </p:nvPicPr>
              <p:blipFill>
                <a:blip r:embed="rId201"/>
                <a:stretch>
                  <a:fillRect/>
                </a:stretch>
              </p:blipFill>
              <p:spPr>
                <a:xfrm>
                  <a:off x="2749661" y="5829512"/>
                  <a:ext cx="194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63" name="Freihand 262">
                  <a:extLst>
                    <a:ext uri="{FF2B5EF4-FFF2-40B4-BE49-F238E27FC236}">
                      <a16:creationId xmlns:a16="http://schemas.microsoft.com/office/drawing/2014/main" id="{A3D29A00-2EF5-4DDE-8860-2E7B2158EC21}"/>
                    </a:ext>
                  </a:extLst>
                </p14:cNvPr>
                <p14:cNvContentPartPr/>
                <p14:nvPr/>
              </p14:nvContentPartPr>
              <p14:xfrm>
                <a:off x="2918141" y="5803952"/>
                <a:ext cx="157680" cy="147960"/>
              </p14:xfrm>
            </p:contentPart>
          </mc:Choice>
          <mc:Fallback>
            <p:pic>
              <p:nvPicPr>
                <p:cNvPr id="263" name="Freihand 262">
                  <a:extLst>
                    <a:ext uri="{FF2B5EF4-FFF2-40B4-BE49-F238E27FC236}">
                      <a16:creationId xmlns:a16="http://schemas.microsoft.com/office/drawing/2014/main" id="{A3D29A00-2EF5-4DDE-8860-2E7B2158EC21}"/>
                    </a:ext>
                  </a:extLst>
                </p:cNvPr>
                <p:cNvPicPr/>
                <p:nvPr/>
              </p:nvPicPr>
              <p:blipFill>
                <a:blip r:embed="rId203"/>
                <a:stretch>
                  <a:fillRect/>
                </a:stretch>
              </p:blipFill>
              <p:spPr>
                <a:xfrm>
                  <a:off x="2913821" y="5799632"/>
                  <a:ext cx="166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64" name="Freihand 263">
                  <a:extLst>
                    <a:ext uri="{FF2B5EF4-FFF2-40B4-BE49-F238E27FC236}">
                      <a16:creationId xmlns:a16="http://schemas.microsoft.com/office/drawing/2014/main" id="{542ACD22-E526-4F2B-9D51-05A7FFF727B2}"/>
                    </a:ext>
                  </a:extLst>
                </p14:cNvPr>
                <p14:cNvContentPartPr/>
                <p14:nvPr/>
              </p14:nvContentPartPr>
              <p14:xfrm>
                <a:off x="3059261" y="5848232"/>
                <a:ext cx="34560" cy="41040"/>
              </p14:xfrm>
            </p:contentPart>
          </mc:Choice>
          <mc:Fallback>
            <p:pic>
              <p:nvPicPr>
                <p:cNvPr id="264" name="Freihand 263">
                  <a:extLst>
                    <a:ext uri="{FF2B5EF4-FFF2-40B4-BE49-F238E27FC236}">
                      <a16:creationId xmlns:a16="http://schemas.microsoft.com/office/drawing/2014/main" id="{542ACD22-E526-4F2B-9D51-05A7FFF727B2}"/>
                    </a:ext>
                  </a:extLst>
                </p:cNvPr>
                <p:cNvPicPr/>
                <p:nvPr/>
              </p:nvPicPr>
              <p:blipFill>
                <a:blip r:embed="rId205"/>
                <a:stretch>
                  <a:fillRect/>
                </a:stretch>
              </p:blipFill>
              <p:spPr>
                <a:xfrm>
                  <a:off x="3054941" y="5843912"/>
                  <a:ext cx="43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65" name="Freihand 264">
                  <a:extLst>
                    <a:ext uri="{FF2B5EF4-FFF2-40B4-BE49-F238E27FC236}">
                      <a16:creationId xmlns:a16="http://schemas.microsoft.com/office/drawing/2014/main" id="{ECC3FDD6-D8A7-4BFA-ACD1-691772B07223}"/>
                    </a:ext>
                  </a:extLst>
                </p14:cNvPr>
                <p14:cNvContentPartPr/>
                <p14:nvPr/>
              </p14:nvContentPartPr>
              <p14:xfrm>
                <a:off x="3139181" y="5898272"/>
                <a:ext cx="198720" cy="43200"/>
              </p14:xfrm>
            </p:contentPart>
          </mc:Choice>
          <mc:Fallback>
            <p:pic>
              <p:nvPicPr>
                <p:cNvPr id="265" name="Freihand 264">
                  <a:extLst>
                    <a:ext uri="{FF2B5EF4-FFF2-40B4-BE49-F238E27FC236}">
                      <a16:creationId xmlns:a16="http://schemas.microsoft.com/office/drawing/2014/main" id="{ECC3FDD6-D8A7-4BFA-ACD1-691772B07223}"/>
                    </a:ext>
                  </a:extLst>
                </p:cNvPr>
                <p:cNvPicPr/>
                <p:nvPr/>
              </p:nvPicPr>
              <p:blipFill>
                <a:blip r:embed="rId207"/>
                <a:stretch>
                  <a:fillRect/>
                </a:stretch>
              </p:blipFill>
              <p:spPr>
                <a:xfrm>
                  <a:off x="3134861" y="5893952"/>
                  <a:ext cx="207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6" name="Freihand 265">
                  <a:extLst>
                    <a:ext uri="{FF2B5EF4-FFF2-40B4-BE49-F238E27FC236}">
                      <a16:creationId xmlns:a16="http://schemas.microsoft.com/office/drawing/2014/main" id="{9C20123E-6D06-4739-8314-07AFCB35385F}"/>
                    </a:ext>
                  </a:extLst>
                </p14:cNvPr>
                <p14:cNvContentPartPr/>
                <p14:nvPr/>
              </p14:nvContentPartPr>
              <p14:xfrm>
                <a:off x="3691061" y="5868752"/>
                <a:ext cx="28800" cy="135720"/>
              </p14:xfrm>
            </p:contentPart>
          </mc:Choice>
          <mc:Fallback>
            <p:pic>
              <p:nvPicPr>
                <p:cNvPr id="266" name="Freihand 265">
                  <a:extLst>
                    <a:ext uri="{FF2B5EF4-FFF2-40B4-BE49-F238E27FC236}">
                      <a16:creationId xmlns:a16="http://schemas.microsoft.com/office/drawing/2014/main" id="{9C20123E-6D06-4739-8314-07AFCB35385F}"/>
                    </a:ext>
                  </a:extLst>
                </p:cNvPr>
                <p:cNvPicPr/>
                <p:nvPr/>
              </p:nvPicPr>
              <p:blipFill>
                <a:blip r:embed="rId209"/>
                <a:stretch>
                  <a:fillRect/>
                </a:stretch>
              </p:blipFill>
              <p:spPr>
                <a:xfrm>
                  <a:off x="3686741" y="5864432"/>
                  <a:ext cx="37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67" name="Freihand 266">
                  <a:extLst>
                    <a:ext uri="{FF2B5EF4-FFF2-40B4-BE49-F238E27FC236}">
                      <a16:creationId xmlns:a16="http://schemas.microsoft.com/office/drawing/2014/main" id="{08825F41-A421-4942-8FC6-715FCB41D3FE}"/>
                    </a:ext>
                  </a:extLst>
                </p14:cNvPr>
                <p14:cNvContentPartPr/>
                <p14:nvPr/>
              </p14:nvContentPartPr>
              <p14:xfrm>
                <a:off x="3577301" y="5855072"/>
                <a:ext cx="277560" cy="148680"/>
              </p14:xfrm>
            </p:contentPart>
          </mc:Choice>
          <mc:Fallback>
            <p:pic>
              <p:nvPicPr>
                <p:cNvPr id="267" name="Freihand 266">
                  <a:extLst>
                    <a:ext uri="{FF2B5EF4-FFF2-40B4-BE49-F238E27FC236}">
                      <a16:creationId xmlns:a16="http://schemas.microsoft.com/office/drawing/2014/main" id="{08825F41-A421-4942-8FC6-715FCB41D3FE}"/>
                    </a:ext>
                  </a:extLst>
                </p:cNvPr>
                <p:cNvPicPr/>
                <p:nvPr/>
              </p:nvPicPr>
              <p:blipFill>
                <a:blip r:embed="rId211"/>
                <a:stretch>
                  <a:fillRect/>
                </a:stretch>
              </p:blipFill>
              <p:spPr>
                <a:xfrm>
                  <a:off x="3572981" y="5850752"/>
                  <a:ext cx="286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69" name="Freihand 268">
                  <a:extLst>
                    <a:ext uri="{FF2B5EF4-FFF2-40B4-BE49-F238E27FC236}">
                      <a16:creationId xmlns:a16="http://schemas.microsoft.com/office/drawing/2014/main" id="{17329AEC-7205-4B44-BAC1-D308DF706A15}"/>
                    </a:ext>
                  </a:extLst>
                </p14:cNvPr>
                <p14:cNvContentPartPr/>
                <p14:nvPr/>
              </p14:nvContentPartPr>
              <p14:xfrm>
                <a:off x="3982301" y="5886752"/>
                <a:ext cx="19080" cy="127440"/>
              </p14:xfrm>
            </p:contentPart>
          </mc:Choice>
          <mc:Fallback>
            <p:pic>
              <p:nvPicPr>
                <p:cNvPr id="269" name="Freihand 268">
                  <a:extLst>
                    <a:ext uri="{FF2B5EF4-FFF2-40B4-BE49-F238E27FC236}">
                      <a16:creationId xmlns:a16="http://schemas.microsoft.com/office/drawing/2014/main" id="{17329AEC-7205-4B44-BAC1-D308DF706A15}"/>
                    </a:ext>
                  </a:extLst>
                </p:cNvPr>
                <p:cNvPicPr/>
                <p:nvPr/>
              </p:nvPicPr>
              <p:blipFill>
                <a:blip r:embed="rId213"/>
                <a:stretch>
                  <a:fillRect/>
                </a:stretch>
              </p:blipFill>
              <p:spPr>
                <a:xfrm>
                  <a:off x="3977981" y="5882432"/>
                  <a:ext cx="2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70" name="Freihand 269">
                  <a:extLst>
                    <a:ext uri="{FF2B5EF4-FFF2-40B4-BE49-F238E27FC236}">
                      <a16:creationId xmlns:a16="http://schemas.microsoft.com/office/drawing/2014/main" id="{C953D214-15BC-4597-BFFC-235C5BB64B8D}"/>
                    </a:ext>
                  </a:extLst>
                </p14:cNvPr>
                <p14:cNvContentPartPr/>
                <p14:nvPr/>
              </p14:nvContentPartPr>
              <p14:xfrm>
                <a:off x="3850541" y="5774432"/>
                <a:ext cx="185400" cy="99360"/>
              </p14:xfrm>
            </p:contentPart>
          </mc:Choice>
          <mc:Fallback>
            <p:pic>
              <p:nvPicPr>
                <p:cNvPr id="270" name="Freihand 269">
                  <a:extLst>
                    <a:ext uri="{FF2B5EF4-FFF2-40B4-BE49-F238E27FC236}">
                      <a16:creationId xmlns:a16="http://schemas.microsoft.com/office/drawing/2014/main" id="{C953D214-15BC-4597-BFFC-235C5BB64B8D}"/>
                    </a:ext>
                  </a:extLst>
                </p:cNvPr>
                <p:cNvPicPr/>
                <p:nvPr/>
              </p:nvPicPr>
              <p:blipFill>
                <a:blip r:embed="rId215"/>
                <a:stretch>
                  <a:fillRect/>
                </a:stretch>
              </p:blipFill>
              <p:spPr>
                <a:xfrm>
                  <a:off x="3846221" y="5770112"/>
                  <a:ext cx="194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72" name="Freihand 271">
                  <a:extLst>
                    <a:ext uri="{FF2B5EF4-FFF2-40B4-BE49-F238E27FC236}">
                      <a16:creationId xmlns:a16="http://schemas.microsoft.com/office/drawing/2014/main" id="{3CDCAC7F-A214-47B3-9A5E-9D95D4BA782B}"/>
                    </a:ext>
                  </a:extLst>
                </p14:cNvPr>
                <p14:cNvContentPartPr/>
                <p14:nvPr/>
              </p14:nvContentPartPr>
              <p14:xfrm>
                <a:off x="4168781" y="5913752"/>
                <a:ext cx="246600" cy="18720"/>
              </p14:xfrm>
            </p:contentPart>
          </mc:Choice>
          <mc:Fallback>
            <p:pic>
              <p:nvPicPr>
                <p:cNvPr id="272" name="Freihand 271">
                  <a:extLst>
                    <a:ext uri="{FF2B5EF4-FFF2-40B4-BE49-F238E27FC236}">
                      <a16:creationId xmlns:a16="http://schemas.microsoft.com/office/drawing/2014/main" id="{3CDCAC7F-A214-47B3-9A5E-9D95D4BA782B}"/>
                    </a:ext>
                  </a:extLst>
                </p:cNvPr>
                <p:cNvPicPr/>
                <p:nvPr/>
              </p:nvPicPr>
              <p:blipFill>
                <a:blip r:embed="rId217"/>
                <a:stretch>
                  <a:fillRect/>
                </a:stretch>
              </p:blipFill>
              <p:spPr>
                <a:xfrm>
                  <a:off x="4164461" y="5909432"/>
                  <a:ext cx="255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73" name="Freihand 272">
                  <a:extLst>
                    <a:ext uri="{FF2B5EF4-FFF2-40B4-BE49-F238E27FC236}">
                      <a16:creationId xmlns:a16="http://schemas.microsoft.com/office/drawing/2014/main" id="{D2AA1679-65A7-4420-A327-2AEE999ECF9A}"/>
                    </a:ext>
                  </a:extLst>
                </p14:cNvPr>
                <p14:cNvContentPartPr/>
                <p14:nvPr/>
              </p14:nvContentPartPr>
              <p14:xfrm>
                <a:off x="4378661" y="5851832"/>
                <a:ext cx="79560" cy="155520"/>
              </p14:xfrm>
            </p:contentPart>
          </mc:Choice>
          <mc:Fallback>
            <p:pic>
              <p:nvPicPr>
                <p:cNvPr id="273" name="Freihand 272">
                  <a:extLst>
                    <a:ext uri="{FF2B5EF4-FFF2-40B4-BE49-F238E27FC236}">
                      <a16:creationId xmlns:a16="http://schemas.microsoft.com/office/drawing/2014/main" id="{D2AA1679-65A7-4420-A327-2AEE999ECF9A}"/>
                    </a:ext>
                  </a:extLst>
                </p:cNvPr>
                <p:cNvPicPr/>
                <p:nvPr/>
              </p:nvPicPr>
              <p:blipFill>
                <a:blip r:embed="rId219"/>
                <a:stretch>
                  <a:fillRect/>
                </a:stretch>
              </p:blipFill>
              <p:spPr>
                <a:xfrm>
                  <a:off x="4374341" y="5847512"/>
                  <a:ext cx="88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74" name="Freihand 273">
                  <a:extLst>
                    <a:ext uri="{FF2B5EF4-FFF2-40B4-BE49-F238E27FC236}">
                      <a16:creationId xmlns:a16="http://schemas.microsoft.com/office/drawing/2014/main" id="{F0F2EE42-BB7E-4177-A659-4DD40B4E596A}"/>
                    </a:ext>
                  </a:extLst>
                </p14:cNvPr>
                <p14:cNvContentPartPr/>
                <p14:nvPr/>
              </p14:nvContentPartPr>
              <p14:xfrm>
                <a:off x="4659101" y="5802872"/>
                <a:ext cx="319680" cy="152280"/>
              </p14:xfrm>
            </p:contentPart>
          </mc:Choice>
          <mc:Fallback>
            <p:pic>
              <p:nvPicPr>
                <p:cNvPr id="274" name="Freihand 273">
                  <a:extLst>
                    <a:ext uri="{FF2B5EF4-FFF2-40B4-BE49-F238E27FC236}">
                      <a16:creationId xmlns:a16="http://schemas.microsoft.com/office/drawing/2014/main" id="{F0F2EE42-BB7E-4177-A659-4DD40B4E596A}"/>
                    </a:ext>
                  </a:extLst>
                </p:cNvPr>
                <p:cNvPicPr/>
                <p:nvPr/>
              </p:nvPicPr>
              <p:blipFill>
                <a:blip r:embed="rId221"/>
                <a:stretch>
                  <a:fillRect/>
                </a:stretch>
              </p:blipFill>
              <p:spPr>
                <a:xfrm>
                  <a:off x="4654781" y="5798552"/>
                  <a:ext cx="328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75" name="Freihand 274">
                  <a:extLst>
                    <a:ext uri="{FF2B5EF4-FFF2-40B4-BE49-F238E27FC236}">
                      <a16:creationId xmlns:a16="http://schemas.microsoft.com/office/drawing/2014/main" id="{0B7CEDC7-5DBF-4E53-B593-E4C0FECDBAE8}"/>
                    </a:ext>
                  </a:extLst>
                </p14:cNvPr>
                <p14:cNvContentPartPr/>
                <p14:nvPr/>
              </p14:nvContentPartPr>
              <p14:xfrm>
                <a:off x="4944941" y="5745632"/>
                <a:ext cx="24840" cy="44280"/>
              </p14:xfrm>
            </p:contentPart>
          </mc:Choice>
          <mc:Fallback>
            <p:pic>
              <p:nvPicPr>
                <p:cNvPr id="275" name="Freihand 274">
                  <a:extLst>
                    <a:ext uri="{FF2B5EF4-FFF2-40B4-BE49-F238E27FC236}">
                      <a16:creationId xmlns:a16="http://schemas.microsoft.com/office/drawing/2014/main" id="{0B7CEDC7-5DBF-4E53-B593-E4C0FECDBAE8}"/>
                    </a:ext>
                  </a:extLst>
                </p:cNvPr>
                <p:cNvPicPr/>
                <p:nvPr/>
              </p:nvPicPr>
              <p:blipFill>
                <a:blip r:embed="rId223"/>
                <a:stretch>
                  <a:fillRect/>
                </a:stretch>
              </p:blipFill>
              <p:spPr>
                <a:xfrm>
                  <a:off x="4940621" y="5741312"/>
                  <a:ext cx="33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76" name="Freihand 275">
                  <a:extLst>
                    <a:ext uri="{FF2B5EF4-FFF2-40B4-BE49-F238E27FC236}">
                      <a16:creationId xmlns:a16="http://schemas.microsoft.com/office/drawing/2014/main" id="{2628D022-F88B-40F8-B051-E53F32BD1EE8}"/>
                    </a:ext>
                  </a:extLst>
                </p14:cNvPr>
                <p14:cNvContentPartPr/>
                <p14:nvPr/>
              </p14:nvContentPartPr>
              <p14:xfrm>
                <a:off x="5011181" y="5823032"/>
                <a:ext cx="125640" cy="96840"/>
              </p14:xfrm>
            </p:contentPart>
          </mc:Choice>
          <mc:Fallback>
            <p:pic>
              <p:nvPicPr>
                <p:cNvPr id="276" name="Freihand 275">
                  <a:extLst>
                    <a:ext uri="{FF2B5EF4-FFF2-40B4-BE49-F238E27FC236}">
                      <a16:creationId xmlns:a16="http://schemas.microsoft.com/office/drawing/2014/main" id="{2628D022-F88B-40F8-B051-E53F32BD1EE8}"/>
                    </a:ext>
                  </a:extLst>
                </p:cNvPr>
                <p:cNvPicPr/>
                <p:nvPr/>
              </p:nvPicPr>
              <p:blipFill>
                <a:blip r:embed="rId225"/>
                <a:stretch>
                  <a:fillRect/>
                </a:stretch>
              </p:blipFill>
              <p:spPr>
                <a:xfrm>
                  <a:off x="5006861" y="5818712"/>
                  <a:ext cx="134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78" name="Freihand 277">
                  <a:extLst>
                    <a:ext uri="{FF2B5EF4-FFF2-40B4-BE49-F238E27FC236}">
                      <a16:creationId xmlns:a16="http://schemas.microsoft.com/office/drawing/2014/main" id="{A992B57E-B482-4326-8602-34225601337D}"/>
                    </a:ext>
                  </a:extLst>
                </p14:cNvPr>
                <p14:cNvContentPartPr/>
                <p14:nvPr/>
              </p14:nvContentPartPr>
              <p14:xfrm>
                <a:off x="5287661" y="5835632"/>
                <a:ext cx="234000" cy="100080"/>
              </p14:xfrm>
            </p:contentPart>
          </mc:Choice>
          <mc:Fallback>
            <p:pic>
              <p:nvPicPr>
                <p:cNvPr id="278" name="Freihand 277">
                  <a:extLst>
                    <a:ext uri="{FF2B5EF4-FFF2-40B4-BE49-F238E27FC236}">
                      <a16:creationId xmlns:a16="http://schemas.microsoft.com/office/drawing/2014/main" id="{A992B57E-B482-4326-8602-34225601337D}"/>
                    </a:ext>
                  </a:extLst>
                </p:cNvPr>
                <p:cNvPicPr/>
                <p:nvPr/>
              </p:nvPicPr>
              <p:blipFill>
                <a:blip r:embed="rId227"/>
                <a:stretch>
                  <a:fillRect/>
                </a:stretch>
              </p:blipFill>
              <p:spPr>
                <a:xfrm>
                  <a:off x="5283341" y="5831312"/>
                  <a:ext cx="242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79" name="Freihand 278">
                  <a:extLst>
                    <a:ext uri="{FF2B5EF4-FFF2-40B4-BE49-F238E27FC236}">
                      <a16:creationId xmlns:a16="http://schemas.microsoft.com/office/drawing/2014/main" id="{A00458D6-18BB-4DE4-88CD-4533256A0991}"/>
                    </a:ext>
                  </a:extLst>
                </p14:cNvPr>
                <p14:cNvContentPartPr/>
                <p14:nvPr/>
              </p14:nvContentPartPr>
              <p14:xfrm>
                <a:off x="5528501" y="5766872"/>
                <a:ext cx="96480" cy="136800"/>
              </p14:xfrm>
            </p:contentPart>
          </mc:Choice>
          <mc:Fallback>
            <p:pic>
              <p:nvPicPr>
                <p:cNvPr id="279" name="Freihand 278">
                  <a:extLst>
                    <a:ext uri="{FF2B5EF4-FFF2-40B4-BE49-F238E27FC236}">
                      <a16:creationId xmlns:a16="http://schemas.microsoft.com/office/drawing/2014/main" id="{A00458D6-18BB-4DE4-88CD-4533256A0991}"/>
                    </a:ext>
                  </a:extLst>
                </p:cNvPr>
                <p:cNvPicPr/>
                <p:nvPr/>
              </p:nvPicPr>
              <p:blipFill>
                <a:blip r:embed="rId229"/>
                <a:stretch>
                  <a:fillRect/>
                </a:stretch>
              </p:blipFill>
              <p:spPr>
                <a:xfrm>
                  <a:off x="5524181" y="5762552"/>
                  <a:ext cx="105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80" name="Freihand 279">
                  <a:extLst>
                    <a:ext uri="{FF2B5EF4-FFF2-40B4-BE49-F238E27FC236}">
                      <a16:creationId xmlns:a16="http://schemas.microsoft.com/office/drawing/2014/main" id="{1D86CE50-1D65-40A5-8696-5C10A34C2960}"/>
                    </a:ext>
                  </a:extLst>
                </p14:cNvPr>
                <p14:cNvContentPartPr/>
                <p14:nvPr/>
              </p14:nvContentPartPr>
              <p14:xfrm>
                <a:off x="5620661" y="5769032"/>
                <a:ext cx="228600" cy="131040"/>
              </p14:xfrm>
            </p:contentPart>
          </mc:Choice>
          <mc:Fallback>
            <p:pic>
              <p:nvPicPr>
                <p:cNvPr id="280" name="Freihand 279">
                  <a:extLst>
                    <a:ext uri="{FF2B5EF4-FFF2-40B4-BE49-F238E27FC236}">
                      <a16:creationId xmlns:a16="http://schemas.microsoft.com/office/drawing/2014/main" id="{1D86CE50-1D65-40A5-8696-5C10A34C2960}"/>
                    </a:ext>
                  </a:extLst>
                </p:cNvPr>
                <p:cNvPicPr/>
                <p:nvPr/>
              </p:nvPicPr>
              <p:blipFill>
                <a:blip r:embed="rId231"/>
                <a:stretch>
                  <a:fillRect/>
                </a:stretch>
              </p:blipFill>
              <p:spPr>
                <a:xfrm>
                  <a:off x="5616341" y="5764712"/>
                  <a:ext cx="237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81" name="Freihand 280">
                  <a:extLst>
                    <a:ext uri="{FF2B5EF4-FFF2-40B4-BE49-F238E27FC236}">
                      <a16:creationId xmlns:a16="http://schemas.microsoft.com/office/drawing/2014/main" id="{B34A550A-584A-4824-B230-D902B8B03AD7}"/>
                    </a:ext>
                  </a:extLst>
                </p14:cNvPr>
                <p14:cNvContentPartPr/>
                <p14:nvPr/>
              </p14:nvContentPartPr>
              <p14:xfrm>
                <a:off x="5744861" y="5778752"/>
                <a:ext cx="164160" cy="123840"/>
              </p14:xfrm>
            </p:contentPart>
          </mc:Choice>
          <mc:Fallback>
            <p:pic>
              <p:nvPicPr>
                <p:cNvPr id="281" name="Freihand 280">
                  <a:extLst>
                    <a:ext uri="{FF2B5EF4-FFF2-40B4-BE49-F238E27FC236}">
                      <a16:creationId xmlns:a16="http://schemas.microsoft.com/office/drawing/2014/main" id="{B34A550A-584A-4824-B230-D902B8B03AD7}"/>
                    </a:ext>
                  </a:extLst>
                </p:cNvPr>
                <p:cNvPicPr/>
                <p:nvPr/>
              </p:nvPicPr>
              <p:blipFill>
                <a:blip r:embed="rId233"/>
                <a:stretch>
                  <a:fillRect/>
                </a:stretch>
              </p:blipFill>
              <p:spPr>
                <a:xfrm>
                  <a:off x="5740541" y="5774432"/>
                  <a:ext cx="172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82" name="Freihand 281">
                  <a:extLst>
                    <a:ext uri="{FF2B5EF4-FFF2-40B4-BE49-F238E27FC236}">
                      <a16:creationId xmlns:a16="http://schemas.microsoft.com/office/drawing/2014/main" id="{7581657D-94D2-4BB1-BBEA-3BF68E9FCA4A}"/>
                    </a:ext>
                  </a:extLst>
                </p14:cNvPr>
                <p14:cNvContentPartPr/>
                <p14:nvPr/>
              </p14:nvContentPartPr>
              <p14:xfrm>
                <a:off x="5892101" y="5753552"/>
                <a:ext cx="79920" cy="167760"/>
              </p14:xfrm>
            </p:contentPart>
          </mc:Choice>
          <mc:Fallback>
            <p:pic>
              <p:nvPicPr>
                <p:cNvPr id="282" name="Freihand 281">
                  <a:extLst>
                    <a:ext uri="{FF2B5EF4-FFF2-40B4-BE49-F238E27FC236}">
                      <a16:creationId xmlns:a16="http://schemas.microsoft.com/office/drawing/2014/main" id="{7581657D-94D2-4BB1-BBEA-3BF68E9FCA4A}"/>
                    </a:ext>
                  </a:extLst>
                </p:cNvPr>
                <p:cNvPicPr/>
                <p:nvPr/>
              </p:nvPicPr>
              <p:blipFill>
                <a:blip r:embed="rId235"/>
                <a:stretch>
                  <a:fillRect/>
                </a:stretch>
              </p:blipFill>
              <p:spPr>
                <a:xfrm>
                  <a:off x="5887781" y="5749232"/>
                  <a:ext cx="88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83" name="Freihand 282">
                  <a:extLst>
                    <a:ext uri="{FF2B5EF4-FFF2-40B4-BE49-F238E27FC236}">
                      <a16:creationId xmlns:a16="http://schemas.microsoft.com/office/drawing/2014/main" id="{441DEECD-0184-4867-9C4C-48D392610796}"/>
                    </a:ext>
                  </a:extLst>
                </p14:cNvPr>
                <p14:cNvContentPartPr/>
                <p14:nvPr/>
              </p14:nvContentPartPr>
              <p14:xfrm>
                <a:off x="5647661" y="5727632"/>
                <a:ext cx="157680" cy="9360"/>
              </p14:xfrm>
            </p:contentPart>
          </mc:Choice>
          <mc:Fallback>
            <p:pic>
              <p:nvPicPr>
                <p:cNvPr id="283" name="Freihand 282">
                  <a:extLst>
                    <a:ext uri="{FF2B5EF4-FFF2-40B4-BE49-F238E27FC236}">
                      <a16:creationId xmlns:a16="http://schemas.microsoft.com/office/drawing/2014/main" id="{441DEECD-0184-4867-9C4C-48D392610796}"/>
                    </a:ext>
                  </a:extLst>
                </p:cNvPr>
                <p:cNvPicPr/>
                <p:nvPr/>
              </p:nvPicPr>
              <p:blipFill>
                <a:blip r:embed="rId237"/>
                <a:stretch>
                  <a:fillRect/>
                </a:stretch>
              </p:blipFill>
              <p:spPr>
                <a:xfrm>
                  <a:off x="5643341" y="5723312"/>
                  <a:ext cx="166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84" name="Freihand 283">
                  <a:extLst>
                    <a:ext uri="{FF2B5EF4-FFF2-40B4-BE49-F238E27FC236}">
                      <a16:creationId xmlns:a16="http://schemas.microsoft.com/office/drawing/2014/main" id="{F774371E-F421-482E-B1E4-1D2CBB2E67E3}"/>
                    </a:ext>
                  </a:extLst>
                </p14:cNvPr>
                <p14:cNvContentPartPr/>
                <p14:nvPr/>
              </p14:nvContentPartPr>
              <p14:xfrm>
                <a:off x="6167861" y="5846072"/>
                <a:ext cx="160200" cy="78480"/>
              </p14:xfrm>
            </p:contentPart>
          </mc:Choice>
          <mc:Fallback>
            <p:pic>
              <p:nvPicPr>
                <p:cNvPr id="284" name="Freihand 283">
                  <a:extLst>
                    <a:ext uri="{FF2B5EF4-FFF2-40B4-BE49-F238E27FC236}">
                      <a16:creationId xmlns:a16="http://schemas.microsoft.com/office/drawing/2014/main" id="{F774371E-F421-482E-B1E4-1D2CBB2E67E3}"/>
                    </a:ext>
                  </a:extLst>
                </p:cNvPr>
                <p:cNvPicPr/>
                <p:nvPr/>
              </p:nvPicPr>
              <p:blipFill>
                <a:blip r:embed="rId239"/>
                <a:stretch>
                  <a:fillRect/>
                </a:stretch>
              </p:blipFill>
              <p:spPr>
                <a:xfrm>
                  <a:off x="6163541" y="5841752"/>
                  <a:ext cx="168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5" name="Freihand 284">
                  <a:extLst>
                    <a:ext uri="{FF2B5EF4-FFF2-40B4-BE49-F238E27FC236}">
                      <a16:creationId xmlns:a16="http://schemas.microsoft.com/office/drawing/2014/main" id="{C2E5461D-F58B-41C0-90DB-84A65E8E2908}"/>
                    </a:ext>
                  </a:extLst>
                </p14:cNvPr>
                <p14:cNvContentPartPr/>
                <p14:nvPr/>
              </p14:nvContentPartPr>
              <p14:xfrm>
                <a:off x="6323741" y="5762912"/>
                <a:ext cx="80280" cy="144360"/>
              </p14:xfrm>
            </p:contentPart>
          </mc:Choice>
          <mc:Fallback>
            <p:pic>
              <p:nvPicPr>
                <p:cNvPr id="285" name="Freihand 284">
                  <a:extLst>
                    <a:ext uri="{FF2B5EF4-FFF2-40B4-BE49-F238E27FC236}">
                      <a16:creationId xmlns:a16="http://schemas.microsoft.com/office/drawing/2014/main" id="{C2E5461D-F58B-41C0-90DB-84A65E8E2908}"/>
                    </a:ext>
                  </a:extLst>
                </p:cNvPr>
                <p:cNvPicPr/>
                <p:nvPr/>
              </p:nvPicPr>
              <p:blipFill>
                <a:blip r:embed="rId241"/>
                <a:stretch>
                  <a:fillRect/>
                </a:stretch>
              </p:blipFill>
              <p:spPr>
                <a:xfrm>
                  <a:off x="6319421" y="5758592"/>
                  <a:ext cx="88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86" name="Freihand 285">
                  <a:extLst>
                    <a:ext uri="{FF2B5EF4-FFF2-40B4-BE49-F238E27FC236}">
                      <a16:creationId xmlns:a16="http://schemas.microsoft.com/office/drawing/2014/main" id="{60C4DCCF-9037-4FD2-A684-D1ED6DB72C88}"/>
                    </a:ext>
                  </a:extLst>
                </p14:cNvPr>
                <p14:cNvContentPartPr/>
                <p14:nvPr/>
              </p14:nvContentPartPr>
              <p14:xfrm>
                <a:off x="6472781" y="5836352"/>
                <a:ext cx="177120" cy="52560"/>
              </p14:xfrm>
            </p:contentPart>
          </mc:Choice>
          <mc:Fallback>
            <p:pic>
              <p:nvPicPr>
                <p:cNvPr id="286" name="Freihand 285">
                  <a:extLst>
                    <a:ext uri="{FF2B5EF4-FFF2-40B4-BE49-F238E27FC236}">
                      <a16:creationId xmlns:a16="http://schemas.microsoft.com/office/drawing/2014/main" id="{60C4DCCF-9037-4FD2-A684-D1ED6DB72C88}"/>
                    </a:ext>
                  </a:extLst>
                </p:cNvPr>
                <p:cNvPicPr/>
                <p:nvPr/>
              </p:nvPicPr>
              <p:blipFill>
                <a:blip r:embed="rId243"/>
                <a:stretch>
                  <a:fillRect/>
                </a:stretch>
              </p:blipFill>
              <p:spPr>
                <a:xfrm>
                  <a:off x="6468461" y="5832032"/>
                  <a:ext cx="185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87" name="Freihand 286">
                  <a:extLst>
                    <a:ext uri="{FF2B5EF4-FFF2-40B4-BE49-F238E27FC236}">
                      <a16:creationId xmlns:a16="http://schemas.microsoft.com/office/drawing/2014/main" id="{8B4FB9BF-0BA4-4B41-ADD7-89E28B6D2FB0}"/>
                    </a:ext>
                  </a:extLst>
                </p14:cNvPr>
                <p14:cNvContentPartPr/>
                <p14:nvPr/>
              </p14:nvContentPartPr>
              <p14:xfrm>
                <a:off x="6816941" y="5808632"/>
                <a:ext cx="162360" cy="119160"/>
              </p14:xfrm>
            </p:contentPart>
          </mc:Choice>
          <mc:Fallback>
            <p:pic>
              <p:nvPicPr>
                <p:cNvPr id="287" name="Freihand 286">
                  <a:extLst>
                    <a:ext uri="{FF2B5EF4-FFF2-40B4-BE49-F238E27FC236}">
                      <a16:creationId xmlns:a16="http://schemas.microsoft.com/office/drawing/2014/main" id="{8B4FB9BF-0BA4-4B41-ADD7-89E28B6D2FB0}"/>
                    </a:ext>
                  </a:extLst>
                </p:cNvPr>
                <p:cNvPicPr/>
                <p:nvPr/>
              </p:nvPicPr>
              <p:blipFill>
                <a:blip r:embed="rId245"/>
                <a:stretch>
                  <a:fillRect/>
                </a:stretch>
              </p:blipFill>
              <p:spPr>
                <a:xfrm>
                  <a:off x="6812621" y="5804312"/>
                  <a:ext cx="171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88" name="Freihand 287">
                  <a:extLst>
                    <a:ext uri="{FF2B5EF4-FFF2-40B4-BE49-F238E27FC236}">
                      <a16:creationId xmlns:a16="http://schemas.microsoft.com/office/drawing/2014/main" id="{2CE37A97-C2D8-4A0E-82A0-08BAB85154B7}"/>
                    </a:ext>
                  </a:extLst>
                </p14:cNvPr>
                <p14:cNvContentPartPr/>
                <p14:nvPr/>
              </p14:nvContentPartPr>
              <p14:xfrm>
                <a:off x="7039061" y="5828792"/>
                <a:ext cx="186120" cy="67680"/>
              </p14:xfrm>
            </p:contentPart>
          </mc:Choice>
          <mc:Fallback>
            <p:pic>
              <p:nvPicPr>
                <p:cNvPr id="288" name="Freihand 287">
                  <a:extLst>
                    <a:ext uri="{FF2B5EF4-FFF2-40B4-BE49-F238E27FC236}">
                      <a16:creationId xmlns:a16="http://schemas.microsoft.com/office/drawing/2014/main" id="{2CE37A97-C2D8-4A0E-82A0-08BAB85154B7}"/>
                    </a:ext>
                  </a:extLst>
                </p:cNvPr>
                <p:cNvPicPr/>
                <p:nvPr/>
              </p:nvPicPr>
              <p:blipFill>
                <a:blip r:embed="rId247"/>
                <a:stretch>
                  <a:fillRect/>
                </a:stretch>
              </p:blipFill>
              <p:spPr>
                <a:xfrm>
                  <a:off x="7034741" y="5824472"/>
                  <a:ext cx="194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9" name="Freihand 288">
                  <a:extLst>
                    <a:ext uri="{FF2B5EF4-FFF2-40B4-BE49-F238E27FC236}">
                      <a16:creationId xmlns:a16="http://schemas.microsoft.com/office/drawing/2014/main" id="{ED8D9DE5-C656-4781-88A0-ACCA1293277A}"/>
                    </a:ext>
                  </a:extLst>
                </p14:cNvPr>
                <p14:cNvContentPartPr/>
                <p14:nvPr/>
              </p14:nvContentPartPr>
              <p14:xfrm>
                <a:off x="7413821" y="5760752"/>
                <a:ext cx="46080" cy="154440"/>
              </p14:xfrm>
            </p:contentPart>
          </mc:Choice>
          <mc:Fallback>
            <p:pic>
              <p:nvPicPr>
                <p:cNvPr id="289" name="Freihand 288">
                  <a:extLst>
                    <a:ext uri="{FF2B5EF4-FFF2-40B4-BE49-F238E27FC236}">
                      <a16:creationId xmlns:a16="http://schemas.microsoft.com/office/drawing/2014/main" id="{ED8D9DE5-C656-4781-88A0-ACCA1293277A}"/>
                    </a:ext>
                  </a:extLst>
                </p:cNvPr>
                <p:cNvPicPr/>
                <p:nvPr/>
              </p:nvPicPr>
              <p:blipFill>
                <a:blip r:embed="rId249"/>
                <a:stretch>
                  <a:fillRect/>
                </a:stretch>
              </p:blipFill>
              <p:spPr>
                <a:xfrm>
                  <a:off x="7409501" y="5756432"/>
                  <a:ext cx="54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90" name="Freihand 289">
                  <a:extLst>
                    <a:ext uri="{FF2B5EF4-FFF2-40B4-BE49-F238E27FC236}">
                      <a16:creationId xmlns:a16="http://schemas.microsoft.com/office/drawing/2014/main" id="{99C64CBA-4F54-4F6F-AEA0-DB05BA333E08}"/>
                    </a:ext>
                  </a:extLst>
                </p14:cNvPr>
                <p14:cNvContentPartPr/>
                <p14:nvPr/>
              </p14:nvContentPartPr>
              <p14:xfrm>
                <a:off x="7420661" y="5740592"/>
                <a:ext cx="123120" cy="145080"/>
              </p14:xfrm>
            </p:contentPart>
          </mc:Choice>
          <mc:Fallback>
            <p:pic>
              <p:nvPicPr>
                <p:cNvPr id="290" name="Freihand 289">
                  <a:extLst>
                    <a:ext uri="{FF2B5EF4-FFF2-40B4-BE49-F238E27FC236}">
                      <a16:creationId xmlns:a16="http://schemas.microsoft.com/office/drawing/2014/main" id="{99C64CBA-4F54-4F6F-AEA0-DB05BA333E08}"/>
                    </a:ext>
                  </a:extLst>
                </p:cNvPr>
                <p:cNvPicPr/>
                <p:nvPr/>
              </p:nvPicPr>
              <p:blipFill>
                <a:blip r:embed="rId251"/>
                <a:stretch>
                  <a:fillRect/>
                </a:stretch>
              </p:blipFill>
              <p:spPr>
                <a:xfrm>
                  <a:off x="7416341" y="5736272"/>
                  <a:ext cx="131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91" name="Freihand 290">
                  <a:extLst>
                    <a:ext uri="{FF2B5EF4-FFF2-40B4-BE49-F238E27FC236}">
                      <a16:creationId xmlns:a16="http://schemas.microsoft.com/office/drawing/2014/main" id="{8283FACA-BB6F-42D5-BEC9-B4A0A814CF6A}"/>
                    </a:ext>
                  </a:extLst>
                </p14:cNvPr>
                <p14:cNvContentPartPr/>
                <p14:nvPr/>
              </p14:nvContentPartPr>
              <p14:xfrm>
                <a:off x="7583381" y="5816912"/>
                <a:ext cx="78480" cy="56160"/>
              </p14:xfrm>
            </p:contentPart>
          </mc:Choice>
          <mc:Fallback>
            <p:pic>
              <p:nvPicPr>
                <p:cNvPr id="291" name="Freihand 290">
                  <a:extLst>
                    <a:ext uri="{FF2B5EF4-FFF2-40B4-BE49-F238E27FC236}">
                      <a16:creationId xmlns:a16="http://schemas.microsoft.com/office/drawing/2014/main" id="{8283FACA-BB6F-42D5-BEC9-B4A0A814CF6A}"/>
                    </a:ext>
                  </a:extLst>
                </p:cNvPr>
                <p:cNvPicPr/>
                <p:nvPr/>
              </p:nvPicPr>
              <p:blipFill>
                <a:blip r:embed="rId253"/>
                <a:stretch>
                  <a:fillRect/>
                </a:stretch>
              </p:blipFill>
              <p:spPr>
                <a:xfrm>
                  <a:off x="7579061" y="5812592"/>
                  <a:ext cx="87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92" name="Freihand 291">
                  <a:extLst>
                    <a:ext uri="{FF2B5EF4-FFF2-40B4-BE49-F238E27FC236}">
                      <a16:creationId xmlns:a16="http://schemas.microsoft.com/office/drawing/2014/main" id="{CCAF9A9F-4477-429C-8B0F-0F37CB35F188}"/>
                    </a:ext>
                  </a:extLst>
                </p14:cNvPr>
                <p14:cNvContentPartPr/>
                <p14:nvPr/>
              </p14:nvContentPartPr>
              <p14:xfrm>
                <a:off x="7723061" y="5694152"/>
                <a:ext cx="93600" cy="158760"/>
              </p14:xfrm>
            </p:contentPart>
          </mc:Choice>
          <mc:Fallback>
            <p:pic>
              <p:nvPicPr>
                <p:cNvPr id="292" name="Freihand 291">
                  <a:extLst>
                    <a:ext uri="{FF2B5EF4-FFF2-40B4-BE49-F238E27FC236}">
                      <a16:creationId xmlns:a16="http://schemas.microsoft.com/office/drawing/2014/main" id="{CCAF9A9F-4477-429C-8B0F-0F37CB35F188}"/>
                    </a:ext>
                  </a:extLst>
                </p:cNvPr>
                <p:cNvPicPr/>
                <p:nvPr/>
              </p:nvPicPr>
              <p:blipFill>
                <a:blip r:embed="rId255"/>
                <a:stretch>
                  <a:fillRect/>
                </a:stretch>
              </p:blipFill>
              <p:spPr>
                <a:xfrm>
                  <a:off x="7718741" y="5689832"/>
                  <a:ext cx="102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93" name="Freihand 292">
                  <a:extLst>
                    <a:ext uri="{FF2B5EF4-FFF2-40B4-BE49-F238E27FC236}">
                      <a16:creationId xmlns:a16="http://schemas.microsoft.com/office/drawing/2014/main" id="{CF0AF905-23EE-4C38-B626-912D583F9E1A}"/>
                    </a:ext>
                  </a:extLst>
                </p14:cNvPr>
                <p14:cNvContentPartPr/>
                <p14:nvPr/>
              </p14:nvContentPartPr>
              <p14:xfrm>
                <a:off x="7793981" y="5694512"/>
                <a:ext cx="201240" cy="256320"/>
              </p14:xfrm>
            </p:contentPart>
          </mc:Choice>
          <mc:Fallback>
            <p:pic>
              <p:nvPicPr>
                <p:cNvPr id="293" name="Freihand 292">
                  <a:extLst>
                    <a:ext uri="{FF2B5EF4-FFF2-40B4-BE49-F238E27FC236}">
                      <a16:creationId xmlns:a16="http://schemas.microsoft.com/office/drawing/2014/main" id="{CF0AF905-23EE-4C38-B626-912D583F9E1A}"/>
                    </a:ext>
                  </a:extLst>
                </p:cNvPr>
                <p:cNvPicPr/>
                <p:nvPr/>
              </p:nvPicPr>
              <p:blipFill>
                <a:blip r:embed="rId257"/>
                <a:stretch>
                  <a:fillRect/>
                </a:stretch>
              </p:blipFill>
              <p:spPr>
                <a:xfrm>
                  <a:off x="7789661" y="5690192"/>
                  <a:ext cx="2098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94" name="Freihand 293">
                  <a:extLst>
                    <a:ext uri="{FF2B5EF4-FFF2-40B4-BE49-F238E27FC236}">
                      <a16:creationId xmlns:a16="http://schemas.microsoft.com/office/drawing/2014/main" id="{F5FBA5D1-36DF-441B-828A-9C5A22C8B8AB}"/>
                    </a:ext>
                  </a:extLst>
                </p14:cNvPr>
                <p14:cNvContentPartPr/>
                <p14:nvPr/>
              </p14:nvContentPartPr>
              <p14:xfrm>
                <a:off x="8010341" y="5727632"/>
                <a:ext cx="183600" cy="238320"/>
              </p14:xfrm>
            </p:contentPart>
          </mc:Choice>
          <mc:Fallback>
            <p:pic>
              <p:nvPicPr>
                <p:cNvPr id="294" name="Freihand 293">
                  <a:extLst>
                    <a:ext uri="{FF2B5EF4-FFF2-40B4-BE49-F238E27FC236}">
                      <a16:creationId xmlns:a16="http://schemas.microsoft.com/office/drawing/2014/main" id="{F5FBA5D1-36DF-441B-828A-9C5A22C8B8AB}"/>
                    </a:ext>
                  </a:extLst>
                </p:cNvPr>
                <p:cNvPicPr/>
                <p:nvPr/>
              </p:nvPicPr>
              <p:blipFill>
                <a:blip r:embed="rId259"/>
                <a:stretch>
                  <a:fillRect/>
                </a:stretch>
              </p:blipFill>
              <p:spPr>
                <a:xfrm>
                  <a:off x="8006021" y="5723312"/>
                  <a:ext cx="1922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5" name="Freihand 294">
                  <a:extLst>
                    <a:ext uri="{FF2B5EF4-FFF2-40B4-BE49-F238E27FC236}">
                      <a16:creationId xmlns:a16="http://schemas.microsoft.com/office/drawing/2014/main" id="{590B7822-ACD2-4CB5-BCD6-02A2754C96A6}"/>
                    </a:ext>
                  </a:extLst>
                </p14:cNvPr>
                <p14:cNvContentPartPr/>
                <p14:nvPr/>
              </p14:nvContentPartPr>
              <p14:xfrm>
                <a:off x="8275301" y="5794232"/>
                <a:ext cx="88560" cy="7560"/>
              </p14:xfrm>
            </p:contentPart>
          </mc:Choice>
          <mc:Fallback>
            <p:pic>
              <p:nvPicPr>
                <p:cNvPr id="295" name="Freihand 294">
                  <a:extLst>
                    <a:ext uri="{FF2B5EF4-FFF2-40B4-BE49-F238E27FC236}">
                      <a16:creationId xmlns:a16="http://schemas.microsoft.com/office/drawing/2014/main" id="{590B7822-ACD2-4CB5-BCD6-02A2754C96A6}"/>
                    </a:ext>
                  </a:extLst>
                </p:cNvPr>
                <p:cNvPicPr/>
                <p:nvPr/>
              </p:nvPicPr>
              <p:blipFill>
                <a:blip r:embed="rId261"/>
                <a:stretch>
                  <a:fillRect/>
                </a:stretch>
              </p:blipFill>
              <p:spPr>
                <a:xfrm>
                  <a:off x="8270981" y="5789912"/>
                  <a:ext cx="97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96" name="Freihand 295">
                  <a:extLst>
                    <a:ext uri="{FF2B5EF4-FFF2-40B4-BE49-F238E27FC236}">
                      <a16:creationId xmlns:a16="http://schemas.microsoft.com/office/drawing/2014/main" id="{A3AAFD33-5176-4B46-94A4-ED91ACA61CD1}"/>
                    </a:ext>
                  </a:extLst>
                </p14:cNvPr>
                <p14:cNvContentPartPr/>
                <p14:nvPr/>
              </p14:nvContentPartPr>
              <p14:xfrm>
                <a:off x="1809701" y="6166112"/>
                <a:ext cx="272880" cy="144000"/>
              </p14:xfrm>
            </p:contentPart>
          </mc:Choice>
          <mc:Fallback>
            <p:pic>
              <p:nvPicPr>
                <p:cNvPr id="296" name="Freihand 295">
                  <a:extLst>
                    <a:ext uri="{FF2B5EF4-FFF2-40B4-BE49-F238E27FC236}">
                      <a16:creationId xmlns:a16="http://schemas.microsoft.com/office/drawing/2014/main" id="{A3AAFD33-5176-4B46-94A4-ED91ACA61CD1}"/>
                    </a:ext>
                  </a:extLst>
                </p:cNvPr>
                <p:cNvPicPr/>
                <p:nvPr/>
              </p:nvPicPr>
              <p:blipFill>
                <a:blip r:embed="rId263"/>
                <a:stretch>
                  <a:fillRect/>
                </a:stretch>
              </p:blipFill>
              <p:spPr>
                <a:xfrm>
                  <a:off x="1805381" y="6161792"/>
                  <a:ext cx="281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97" name="Freihand 296">
                  <a:extLst>
                    <a:ext uri="{FF2B5EF4-FFF2-40B4-BE49-F238E27FC236}">
                      <a16:creationId xmlns:a16="http://schemas.microsoft.com/office/drawing/2014/main" id="{7EC9FFC4-20A8-41AE-A893-01FC715F94CC}"/>
                    </a:ext>
                  </a:extLst>
                </p14:cNvPr>
                <p14:cNvContentPartPr/>
                <p14:nvPr/>
              </p14:nvContentPartPr>
              <p14:xfrm>
                <a:off x="2109581" y="6104552"/>
                <a:ext cx="453960" cy="272160"/>
              </p14:xfrm>
            </p:contentPart>
          </mc:Choice>
          <mc:Fallback>
            <p:pic>
              <p:nvPicPr>
                <p:cNvPr id="297" name="Freihand 296">
                  <a:extLst>
                    <a:ext uri="{FF2B5EF4-FFF2-40B4-BE49-F238E27FC236}">
                      <a16:creationId xmlns:a16="http://schemas.microsoft.com/office/drawing/2014/main" id="{7EC9FFC4-20A8-41AE-A893-01FC715F94CC}"/>
                    </a:ext>
                  </a:extLst>
                </p:cNvPr>
                <p:cNvPicPr/>
                <p:nvPr/>
              </p:nvPicPr>
              <p:blipFill>
                <a:blip r:embed="rId265"/>
                <a:stretch>
                  <a:fillRect/>
                </a:stretch>
              </p:blipFill>
              <p:spPr>
                <a:xfrm>
                  <a:off x="2105261" y="6100232"/>
                  <a:ext cx="4626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01" name="Freihand 300">
                  <a:extLst>
                    <a:ext uri="{FF2B5EF4-FFF2-40B4-BE49-F238E27FC236}">
                      <a16:creationId xmlns:a16="http://schemas.microsoft.com/office/drawing/2014/main" id="{5025D18A-F8D0-40C5-8065-4E9445E911B5}"/>
                    </a:ext>
                  </a:extLst>
                </p14:cNvPr>
                <p14:cNvContentPartPr/>
                <p14:nvPr/>
              </p14:nvContentPartPr>
              <p14:xfrm>
                <a:off x="2797541" y="6231272"/>
                <a:ext cx="360" cy="360"/>
              </p14:xfrm>
            </p:contentPart>
          </mc:Choice>
          <mc:Fallback>
            <p:pic>
              <p:nvPicPr>
                <p:cNvPr id="301" name="Freihand 300">
                  <a:extLst>
                    <a:ext uri="{FF2B5EF4-FFF2-40B4-BE49-F238E27FC236}">
                      <a16:creationId xmlns:a16="http://schemas.microsoft.com/office/drawing/2014/main" id="{5025D18A-F8D0-40C5-8065-4E9445E911B5}"/>
                    </a:ext>
                  </a:extLst>
                </p:cNvPr>
                <p:cNvPicPr/>
                <p:nvPr/>
              </p:nvPicPr>
              <p:blipFill>
                <a:blip r:embed="rId140"/>
                <a:stretch>
                  <a:fillRect/>
                </a:stretch>
              </p:blipFill>
              <p:spPr>
                <a:xfrm>
                  <a:off x="2793221" y="6226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02" name="Freihand 301">
                  <a:extLst>
                    <a:ext uri="{FF2B5EF4-FFF2-40B4-BE49-F238E27FC236}">
                      <a16:creationId xmlns:a16="http://schemas.microsoft.com/office/drawing/2014/main" id="{0FB25FE0-715B-4022-AC38-8CA8AC0A48CF}"/>
                    </a:ext>
                  </a:extLst>
                </p14:cNvPr>
                <p14:cNvContentPartPr/>
                <p14:nvPr/>
              </p14:nvContentPartPr>
              <p14:xfrm>
                <a:off x="2710421" y="6139472"/>
                <a:ext cx="128160" cy="135720"/>
              </p14:xfrm>
            </p:contentPart>
          </mc:Choice>
          <mc:Fallback>
            <p:pic>
              <p:nvPicPr>
                <p:cNvPr id="302" name="Freihand 301">
                  <a:extLst>
                    <a:ext uri="{FF2B5EF4-FFF2-40B4-BE49-F238E27FC236}">
                      <a16:creationId xmlns:a16="http://schemas.microsoft.com/office/drawing/2014/main" id="{0FB25FE0-715B-4022-AC38-8CA8AC0A48CF}"/>
                    </a:ext>
                  </a:extLst>
                </p:cNvPr>
                <p:cNvPicPr/>
                <p:nvPr/>
              </p:nvPicPr>
              <p:blipFill>
                <a:blip r:embed="rId268"/>
                <a:stretch>
                  <a:fillRect/>
                </a:stretch>
              </p:blipFill>
              <p:spPr>
                <a:xfrm>
                  <a:off x="2706101" y="6135152"/>
                  <a:ext cx="136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03" name="Freihand 302">
                  <a:extLst>
                    <a:ext uri="{FF2B5EF4-FFF2-40B4-BE49-F238E27FC236}">
                      <a16:creationId xmlns:a16="http://schemas.microsoft.com/office/drawing/2014/main" id="{C8268824-28B0-4DF1-A591-1C8ADABB04E0}"/>
                    </a:ext>
                  </a:extLst>
                </p14:cNvPr>
                <p14:cNvContentPartPr/>
                <p14:nvPr/>
              </p14:nvContentPartPr>
              <p14:xfrm>
                <a:off x="2818421" y="6169352"/>
                <a:ext cx="142200" cy="99000"/>
              </p14:xfrm>
            </p:contentPart>
          </mc:Choice>
          <mc:Fallback>
            <p:pic>
              <p:nvPicPr>
                <p:cNvPr id="303" name="Freihand 302">
                  <a:extLst>
                    <a:ext uri="{FF2B5EF4-FFF2-40B4-BE49-F238E27FC236}">
                      <a16:creationId xmlns:a16="http://schemas.microsoft.com/office/drawing/2014/main" id="{C8268824-28B0-4DF1-A591-1C8ADABB04E0}"/>
                    </a:ext>
                  </a:extLst>
                </p:cNvPr>
                <p:cNvPicPr/>
                <p:nvPr/>
              </p:nvPicPr>
              <p:blipFill>
                <a:blip r:embed="rId270"/>
                <a:stretch>
                  <a:fillRect/>
                </a:stretch>
              </p:blipFill>
              <p:spPr>
                <a:xfrm>
                  <a:off x="2814101" y="6165032"/>
                  <a:ext cx="150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04" name="Freihand 303">
                  <a:extLst>
                    <a:ext uri="{FF2B5EF4-FFF2-40B4-BE49-F238E27FC236}">
                      <a16:creationId xmlns:a16="http://schemas.microsoft.com/office/drawing/2014/main" id="{D13FF3BD-49D2-4329-BAFD-BF65C9C7BBF9}"/>
                    </a:ext>
                  </a:extLst>
                </p14:cNvPr>
                <p14:cNvContentPartPr/>
                <p14:nvPr/>
              </p14:nvContentPartPr>
              <p14:xfrm>
                <a:off x="2958461" y="6161072"/>
                <a:ext cx="103320" cy="123120"/>
              </p14:xfrm>
            </p:contentPart>
          </mc:Choice>
          <mc:Fallback>
            <p:pic>
              <p:nvPicPr>
                <p:cNvPr id="304" name="Freihand 303">
                  <a:extLst>
                    <a:ext uri="{FF2B5EF4-FFF2-40B4-BE49-F238E27FC236}">
                      <a16:creationId xmlns:a16="http://schemas.microsoft.com/office/drawing/2014/main" id="{D13FF3BD-49D2-4329-BAFD-BF65C9C7BBF9}"/>
                    </a:ext>
                  </a:extLst>
                </p:cNvPr>
                <p:cNvPicPr/>
                <p:nvPr/>
              </p:nvPicPr>
              <p:blipFill>
                <a:blip r:embed="rId272"/>
                <a:stretch>
                  <a:fillRect/>
                </a:stretch>
              </p:blipFill>
              <p:spPr>
                <a:xfrm>
                  <a:off x="2954141" y="6156752"/>
                  <a:ext cx="111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05" name="Freihand 304">
                  <a:extLst>
                    <a:ext uri="{FF2B5EF4-FFF2-40B4-BE49-F238E27FC236}">
                      <a16:creationId xmlns:a16="http://schemas.microsoft.com/office/drawing/2014/main" id="{A5C64A6D-1E4A-4B3B-B32A-36278B9012AA}"/>
                    </a:ext>
                  </a:extLst>
                </p14:cNvPr>
                <p14:cNvContentPartPr/>
                <p14:nvPr/>
              </p14:nvContentPartPr>
              <p14:xfrm>
                <a:off x="3182021" y="6170072"/>
                <a:ext cx="206640" cy="201240"/>
              </p14:xfrm>
            </p:contentPart>
          </mc:Choice>
          <mc:Fallback>
            <p:pic>
              <p:nvPicPr>
                <p:cNvPr id="305" name="Freihand 304">
                  <a:extLst>
                    <a:ext uri="{FF2B5EF4-FFF2-40B4-BE49-F238E27FC236}">
                      <a16:creationId xmlns:a16="http://schemas.microsoft.com/office/drawing/2014/main" id="{A5C64A6D-1E4A-4B3B-B32A-36278B9012AA}"/>
                    </a:ext>
                  </a:extLst>
                </p:cNvPr>
                <p:cNvPicPr/>
                <p:nvPr/>
              </p:nvPicPr>
              <p:blipFill>
                <a:blip r:embed="rId274"/>
                <a:stretch>
                  <a:fillRect/>
                </a:stretch>
              </p:blipFill>
              <p:spPr>
                <a:xfrm>
                  <a:off x="3177701" y="6165752"/>
                  <a:ext cx="215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06" name="Freihand 305">
                  <a:extLst>
                    <a:ext uri="{FF2B5EF4-FFF2-40B4-BE49-F238E27FC236}">
                      <a16:creationId xmlns:a16="http://schemas.microsoft.com/office/drawing/2014/main" id="{5D4792B1-FB85-4D25-BB08-E81DC43D0830}"/>
                    </a:ext>
                  </a:extLst>
                </p14:cNvPr>
                <p14:cNvContentPartPr/>
                <p14:nvPr/>
              </p14:nvContentPartPr>
              <p14:xfrm>
                <a:off x="3395501" y="6152072"/>
                <a:ext cx="471600" cy="86040"/>
              </p14:xfrm>
            </p:contentPart>
          </mc:Choice>
          <mc:Fallback>
            <p:pic>
              <p:nvPicPr>
                <p:cNvPr id="306" name="Freihand 305">
                  <a:extLst>
                    <a:ext uri="{FF2B5EF4-FFF2-40B4-BE49-F238E27FC236}">
                      <a16:creationId xmlns:a16="http://schemas.microsoft.com/office/drawing/2014/main" id="{5D4792B1-FB85-4D25-BB08-E81DC43D0830}"/>
                    </a:ext>
                  </a:extLst>
                </p:cNvPr>
                <p:cNvPicPr/>
                <p:nvPr/>
              </p:nvPicPr>
              <p:blipFill>
                <a:blip r:embed="rId276"/>
                <a:stretch>
                  <a:fillRect/>
                </a:stretch>
              </p:blipFill>
              <p:spPr>
                <a:xfrm>
                  <a:off x="3391181" y="6147752"/>
                  <a:ext cx="480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08" name="Freihand 307">
                  <a:extLst>
                    <a:ext uri="{FF2B5EF4-FFF2-40B4-BE49-F238E27FC236}">
                      <a16:creationId xmlns:a16="http://schemas.microsoft.com/office/drawing/2014/main" id="{C79FCAAD-55E7-4837-88EB-23EA9F17CFE5}"/>
                    </a:ext>
                  </a:extLst>
                </p14:cNvPr>
                <p14:cNvContentPartPr/>
                <p14:nvPr/>
              </p14:nvContentPartPr>
              <p14:xfrm>
                <a:off x="3851621" y="6153872"/>
                <a:ext cx="343800" cy="95760"/>
              </p14:xfrm>
            </p:contentPart>
          </mc:Choice>
          <mc:Fallback>
            <p:pic>
              <p:nvPicPr>
                <p:cNvPr id="308" name="Freihand 307">
                  <a:extLst>
                    <a:ext uri="{FF2B5EF4-FFF2-40B4-BE49-F238E27FC236}">
                      <a16:creationId xmlns:a16="http://schemas.microsoft.com/office/drawing/2014/main" id="{C79FCAAD-55E7-4837-88EB-23EA9F17CFE5}"/>
                    </a:ext>
                  </a:extLst>
                </p:cNvPr>
                <p:cNvPicPr/>
                <p:nvPr/>
              </p:nvPicPr>
              <p:blipFill>
                <a:blip r:embed="rId278"/>
                <a:stretch>
                  <a:fillRect/>
                </a:stretch>
              </p:blipFill>
              <p:spPr>
                <a:xfrm>
                  <a:off x="3847301" y="6149552"/>
                  <a:ext cx="352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09" name="Freihand 308">
                  <a:extLst>
                    <a:ext uri="{FF2B5EF4-FFF2-40B4-BE49-F238E27FC236}">
                      <a16:creationId xmlns:a16="http://schemas.microsoft.com/office/drawing/2014/main" id="{BCFBB989-FE70-49DC-9A46-96E5B24673B9}"/>
                    </a:ext>
                  </a:extLst>
                </p14:cNvPr>
                <p14:cNvContentPartPr/>
                <p14:nvPr/>
              </p14:nvContentPartPr>
              <p14:xfrm>
                <a:off x="4143221" y="6087272"/>
                <a:ext cx="97200" cy="155160"/>
              </p14:xfrm>
            </p:contentPart>
          </mc:Choice>
          <mc:Fallback>
            <p:pic>
              <p:nvPicPr>
                <p:cNvPr id="309" name="Freihand 308">
                  <a:extLst>
                    <a:ext uri="{FF2B5EF4-FFF2-40B4-BE49-F238E27FC236}">
                      <a16:creationId xmlns:a16="http://schemas.microsoft.com/office/drawing/2014/main" id="{BCFBB989-FE70-49DC-9A46-96E5B24673B9}"/>
                    </a:ext>
                  </a:extLst>
                </p:cNvPr>
                <p:cNvPicPr/>
                <p:nvPr/>
              </p:nvPicPr>
              <p:blipFill>
                <a:blip r:embed="rId280"/>
                <a:stretch>
                  <a:fillRect/>
                </a:stretch>
              </p:blipFill>
              <p:spPr>
                <a:xfrm>
                  <a:off x="4138901" y="6082952"/>
                  <a:ext cx="10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10" name="Freihand 309">
                  <a:extLst>
                    <a:ext uri="{FF2B5EF4-FFF2-40B4-BE49-F238E27FC236}">
                      <a16:creationId xmlns:a16="http://schemas.microsoft.com/office/drawing/2014/main" id="{1A5C2DD1-D43C-4DB1-9886-FD82AF727E81}"/>
                    </a:ext>
                  </a:extLst>
                </p14:cNvPr>
                <p14:cNvContentPartPr/>
                <p14:nvPr/>
              </p14:nvContentPartPr>
              <p14:xfrm>
                <a:off x="4114781" y="6105272"/>
                <a:ext cx="59400" cy="10080"/>
              </p14:xfrm>
            </p:contentPart>
          </mc:Choice>
          <mc:Fallback>
            <p:pic>
              <p:nvPicPr>
                <p:cNvPr id="310" name="Freihand 309">
                  <a:extLst>
                    <a:ext uri="{FF2B5EF4-FFF2-40B4-BE49-F238E27FC236}">
                      <a16:creationId xmlns:a16="http://schemas.microsoft.com/office/drawing/2014/main" id="{1A5C2DD1-D43C-4DB1-9886-FD82AF727E81}"/>
                    </a:ext>
                  </a:extLst>
                </p:cNvPr>
                <p:cNvPicPr/>
                <p:nvPr/>
              </p:nvPicPr>
              <p:blipFill>
                <a:blip r:embed="rId282"/>
                <a:stretch>
                  <a:fillRect/>
                </a:stretch>
              </p:blipFill>
              <p:spPr>
                <a:xfrm>
                  <a:off x="4110461" y="6100952"/>
                  <a:ext cx="68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11" name="Freihand 310">
                  <a:extLst>
                    <a:ext uri="{FF2B5EF4-FFF2-40B4-BE49-F238E27FC236}">
                      <a16:creationId xmlns:a16="http://schemas.microsoft.com/office/drawing/2014/main" id="{14389621-F8BE-464F-AB24-C2B9D7340773}"/>
                    </a:ext>
                  </a:extLst>
                </p14:cNvPr>
                <p14:cNvContentPartPr/>
                <p14:nvPr/>
              </p14:nvContentPartPr>
              <p14:xfrm>
                <a:off x="4257701" y="6140552"/>
                <a:ext cx="86400" cy="83880"/>
              </p14:xfrm>
            </p:contentPart>
          </mc:Choice>
          <mc:Fallback>
            <p:pic>
              <p:nvPicPr>
                <p:cNvPr id="311" name="Freihand 310">
                  <a:extLst>
                    <a:ext uri="{FF2B5EF4-FFF2-40B4-BE49-F238E27FC236}">
                      <a16:creationId xmlns:a16="http://schemas.microsoft.com/office/drawing/2014/main" id="{14389621-F8BE-464F-AB24-C2B9D7340773}"/>
                    </a:ext>
                  </a:extLst>
                </p:cNvPr>
                <p:cNvPicPr/>
                <p:nvPr/>
              </p:nvPicPr>
              <p:blipFill>
                <a:blip r:embed="rId284"/>
                <a:stretch>
                  <a:fillRect/>
                </a:stretch>
              </p:blipFill>
              <p:spPr>
                <a:xfrm>
                  <a:off x="4253381" y="6136232"/>
                  <a:ext cx="95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12" name="Freihand 311">
                  <a:extLst>
                    <a:ext uri="{FF2B5EF4-FFF2-40B4-BE49-F238E27FC236}">
                      <a16:creationId xmlns:a16="http://schemas.microsoft.com/office/drawing/2014/main" id="{6C98EEA0-6EA0-4193-8861-875F2429223E}"/>
                    </a:ext>
                  </a:extLst>
                </p14:cNvPr>
                <p14:cNvContentPartPr/>
                <p14:nvPr/>
              </p14:nvContentPartPr>
              <p14:xfrm>
                <a:off x="4380101" y="6087992"/>
                <a:ext cx="126720" cy="128160"/>
              </p14:xfrm>
            </p:contentPart>
          </mc:Choice>
          <mc:Fallback>
            <p:pic>
              <p:nvPicPr>
                <p:cNvPr id="312" name="Freihand 311">
                  <a:extLst>
                    <a:ext uri="{FF2B5EF4-FFF2-40B4-BE49-F238E27FC236}">
                      <a16:creationId xmlns:a16="http://schemas.microsoft.com/office/drawing/2014/main" id="{6C98EEA0-6EA0-4193-8861-875F2429223E}"/>
                    </a:ext>
                  </a:extLst>
                </p:cNvPr>
                <p:cNvPicPr/>
                <p:nvPr/>
              </p:nvPicPr>
              <p:blipFill>
                <a:blip r:embed="rId286"/>
                <a:stretch>
                  <a:fillRect/>
                </a:stretch>
              </p:blipFill>
              <p:spPr>
                <a:xfrm>
                  <a:off x="4375781" y="6083672"/>
                  <a:ext cx="135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13" name="Freihand 312">
                  <a:extLst>
                    <a:ext uri="{FF2B5EF4-FFF2-40B4-BE49-F238E27FC236}">
                      <a16:creationId xmlns:a16="http://schemas.microsoft.com/office/drawing/2014/main" id="{45407B77-29F2-4478-92AA-4D117F99F30E}"/>
                    </a:ext>
                  </a:extLst>
                </p14:cNvPr>
                <p14:cNvContentPartPr/>
                <p14:nvPr/>
              </p14:nvContentPartPr>
              <p14:xfrm>
                <a:off x="4560461" y="6061712"/>
                <a:ext cx="408240" cy="211680"/>
              </p14:xfrm>
            </p:contentPart>
          </mc:Choice>
          <mc:Fallback>
            <p:pic>
              <p:nvPicPr>
                <p:cNvPr id="313" name="Freihand 312">
                  <a:extLst>
                    <a:ext uri="{FF2B5EF4-FFF2-40B4-BE49-F238E27FC236}">
                      <a16:creationId xmlns:a16="http://schemas.microsoft.com/office/drawing/2014/main" id="{45407B77-29F2-4478-92AA-4D117F99F30E}"/>
                    </a:ext>
                  </a:extLst>
                </p:cNvPr>
                <p:cNvPicPr/>
                <p:nvPr/>
              </p:nvPicPr>
              <p:blipFill>
                <a:blip r:embed="rId288"/>
                <a:stretch>
                  <a:fillRect/>
                </a:stretch>
              </p:blipFill>
              <p:spPr>
                <a:xfrm>
                  <a:off x="4556141" y="6057392"/>
                  <a:ext cx="416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14" name="Freihand 313">
                  <a:extLst>
                    <a:ext uri="{FF2B5EF4-FFF2-40B4-BE49-F238E27FC236}">
                      <a16:creationId xmlns:a16="http://schemas.microsoft.com/office/drawing/2014/main" id="{50FAB479-A743-4D05-9F42-571F1A7FA215}"/>
                    </a:ext>
                  </a:extLst>
                </p14:cNvPr>
                <p14:cNvContentPartPr/>
                <p14:nvPr/>
              </p14:nvContentPartPr>
              <p14:xfrm>
                <a:off x="5002181" y="6206792"/>
                <a:ext cx="23400" cy="18720"/>
              </p14:xfrm>
            </p:contentPart>
          </mc:Choice>
          <mc:Fallback>
            <p:pic>
              <p:nvPicPr>
                <p:cNvPr id="314" name="Freihand 313">
                  <a:extLst>
                    <a:ext uri="{FF2B5EF4-FFF2-40B4-BE49-F238E27FC236}">
                      <a16:creationId xmlns:a16="http://schemas.microsoft.com/office/drawing/2014/main" id="{50FAB479-A743-4D05-9F42-571F1A7FA215}"/>
                    </a:ext>
                  </a:extLst>
                </p:cNvPr>
                <p:cNvPicPr/>
                <p:nvPr/>
              </p:nvPicPr>
              <p:blipFill>
                <a:blip r:embed="rId290"/>
                <a:stretch>
                  <a:fillRect/>
                </a:stretch>
              </p:blipFill>
              <p:spPr>
                <a:xfrm>
                  <a:off x="4997861" y="6202472"/>
                  <a:ext cx="32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16" name="Freihand 315">
                  <a:extLst>
                    <a:ext uri="{FF2B5EF4-FFF2-40B4-BE49-F238E27FC236}">
                      <a16:creationId xmlns:a16="http://schemas.microsoft.com/office/drawing/2014/main" id="{B547CC88-9929-4558-BDA9-C226E3EE8A2E}"/>
                    </a:ext>
                  </a:extLst>
                </p14:cNvPr>
                <p14:cNvContentPartPr/>
                <p14:nvPr/>
              </p14:nvContentPartPr>
              <p14:xfrm>
                <a:off x="5210621" y="6104552"/>
                <a:ext cx="11880" cy="107280"/>
              </p14:xfrm>
            </p:contentPart>
          </mc:Choice>
          <mc:Fallback>
            <p:pic>
              <p:nvPicPr>
                <p:cNvPr id="316" name="Freihand 315">
                  <a:extLst>
                    <a:ext uri="{FF2B5EF4-FFF2-40B4-BE49-F238E27FC236}">
                      <a16:creationId xmlns:a16="http://schemas.microsoft.com/office/drawing/2014/main" id="{B547CC88-9929-4558-BDA9-C226E3EE8A2E}"/>
                    </a:ext>
                  </a:extLst>
                </p:cNvPr>
                <p:cNvPicPr/>
                <p:nvPr/>
              </p:nvPicPr>
              <p:blipFill>
                <a:blip r:embed="rId292"/>
                <a:stretch>
                  <a:fillRect/>
                </a:stretch>
              </p:blipFill>
              <p:spPr>
                <a:xfrm>
                  <a:off x="5206301" y="6100232"/>
                  <a:ext cx="20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17" name="Freihand 316">
                  <a:extLst>
                    <a:ext uri="{FF2B5EF4-FFF2-40B4-BE49-F238E27FC236}">
                      <a16:creationId xmlns:a16="http://schemas.microsoft.com/office/drawing/2014/main" id="{4F785537-7C28-4799-AC90-FA3FF46CA8FD}"/>
                    </a:ext>
                  </a:extLst>
                </p14:cNvPr>
                <p14:cNvContentPartPr/>
                <p14:nvPr/>
              </p14:nvContentPartPr>
              <p14:xfrm>
                <a:off x="5202341" y="6091952"/>
                <a:ext cx="131400" cy="41760"/>
              </p14:xfrm>
            </p:contentPart>
          </mc:Choice>
          <mc:Fallback>
            <p:pic>
              <p:nvPicPr>
                <p:cNvPr id="317" name="Freihand 316">
                  <a:extLst>
                    <a:ext uri="{FF2B5EF4-FFF2-40B4-BE49-F238E27FC236}">
                      <a16:creationId xmlns:a16="http://schemas.microsoft.com/office/drawing/2014/main" id="{4F785537-7C28-4799-AC90-FA3FF46CA8FD}"/>
                    </a:ext>
                  </a:extLst>
                </p:cNvPr>
                <p:cNvPicPr/>
                <p:nvPr/>
              </p:nvPicPr>
              <p:blipFill>
                <a:blip r:embed="rId294"/>
                <a:stretch>
                  <a:fillRect/>
                </a:stretch>
              </p:blipFill>
              <p:spPr>
                <a:xfrm>
                  <a:off x="5198021" y="6087632"/>
                  <a:ext cx="140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18" name="Freihand 317">
                  <a:extLst>
                    <a:ext uri="{FF2B5EF4-FFF2-40B4-BE49-F238E27FC236}">
                      <a16:creationId xmlns:a16="http://schemas.microsoft.com/office/drawing/2014/main" id="{28E7FCB7-CC45-4445-83A0-0EBAC7C11D27}"/>
                    </a:ext>
                  </a:extLst>
                </p14:cNvPr>
                <p14:cNvContentPartPr/>
                <p14:nvPr/>
              </p14:nvContentPartPr>
              <p14:xfrm>
                <a:off x="5187941" y="6134432"/>
                <a:ext cx="146880" cy="84240"/>
              </p14:xfrm>
            </p:contentPart>
          </mc:Choice>
          <mc:Fallback>
            <p:pic>
              <p:nvPicPr>
                <p:cNvPr id="318" name="Freihand 317">
                  <a:extLst>
                    <a:ext uri="{FF2B5EF4-FFF2-40B4-BE49-F238E27FC236}">
                      <a16:creationId xmlns:a16="http://schemas.microsoft.com/office/drawing/2014/main" id="{28E7FCB7-CC45-4445-83A0-0EBAC7C11D27}"/>
                    </a:ext>
                  </a:extLst>
                </p:cNvPr>
                <p:cNvPicPr/>
                <p:nvPr/>
              </p:nvPicPr>
              <p:blipFill>
                <a:blip r:embed="rId296"/>
                <a:stretch>
                  <a:fillRect/>
                </a:stretch>
              </p:blipFill>
              <p:spPr>
                <a:xfrm>
                  <a:off x="5183621" y="6130112"/>
                  <a:ext cx="155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19" name="Freihand 318">
                  <a:extLst>
                    <a:ext uri="{FF2B5EF4-FFF2-40B4-BE49-F238E27FC236}">
                      <a16:creationId xmlns:a16="http://schemas.microsoft.com/office/drawing/2014/main" id="{C1CA61A5-89AB-410D-B919-BE928EC9ADD1}"/>
                    </a:ext>
                  </a:extLst>
                </p14:cNvPr>
                <p14:cNvContentPartPr/>
                <p14:nvPr/>
              </p14:nvContentPartPr>
              <p14:xfrm>
                <a:off x="5340221" y="6073232"/>
                <a:ext cx="209880" cy="139680"/>
              </p14:xfrm>
            </p:contentPart>
          </mc:Choice>
          <mc:Fallback>
            <p:pic>
              <p:nvPicPr>
                <p:cNvPr id="319" name="Freihand 318">
                  <a:extLst>
                    <a:ext uri="{FF2B5EF4-FFF2-40B4-BE49-F238E27FC236}">
                      <a16:creationId xmlns:a16="http://schemas.microsoft.com/office/drawing/2014/main" id="{C1CA61A5-89AB-410D-B919-BE928EC9ADD1}"/>
                    </a:ext>
                  </a:extLst>
                </p:cNvPr>
                <p:cNvPicPr/>
                <p:nvPr/>
              </p:nvPicPr>
              <p:blipFill>
                <a:blip r:embed="rId298"/>
                <a:stretch>
                  <a:fillRect/>
                </a:stretch>
              </p:blipFill>
              <p:spPr>
                <a:xfrm>
                  <a:off x="5335901" y="6068912"/>
                  <a:ext cx="218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20" name="Freihand 319">
                  <a:extLst>
                    <a:ext uri="{FF2B5EF4-FFF2-40B4-BE49-F238E27FC236}">
                      <a16:creationId xmlns:a16="http://schemas.microsoft.com/office/drawing/2014/main" id="{DCDCED9C-42B2-4A63-ABDA-3CA746924ECF}"/>
                    </a:ext>
                  </a:extLst>
                </p14:cNvPr>
                <p14:cNvContentPartPr/>
                <p14:nvPr/>
              </p14:nvContentPartPr>
              <p14:xfrm>
                <a:off x="5563781" y="6053072"/>
                <a:ext cx="144360" cy="125640"/>
              </p14:xfrm>
            </p:contentPart>
          </mc:Choice>
          <mc:Fallback>
            <p:pic>
              <p:nvPicPr>
                <p:cNvPr id="320" name="Freihand 319">
                  <a:extLst>
                    <a:ext uri="{FF2B5EF4-FFF2-40B4-BE49-F238E27FC236}">
                      <a16:creationId xmlns:a16="http://schemas.microsoft.com/office/drawing/2014/main" id="{DCDCED9C-42B2-4A63-ABDA-3CA746924ECF}"/>
                    </a:ext>
                  </a:extLst>
                </p:cNvPr>
                <p:cNvPicPr/>
                <p:nvPr/>
              </p:nvPicPr>
              <p:blipFill>
                <a:blip r:embed="rId300"/>
                <a:stretch>
                  <a:fillRect/>
                </a:stretch>
              </p:blipFill>
              <p:spPr>
                <a:xfrm>
                  <a:off x="5559461" y="6048752"/>
                  <a:ext cx="153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22" name="Freihand 321">
                  <a:extLst>
                    <a:ext uri="{FF2B5EF4-FFF2-40B4-BE49-F238E27FC236}">
                      <a16:creationId xmlns:a16="http://schemas.microsoft.com/office/drawing/2014/main" id="{5C76FB05-4B43-4466-A9EC-E33C9131FD4B}"/>
                    </a:ext>
                  </a:extLst>
                </p14:cNvPr>
                <p14:cNvContentPartPr/>
                <p14:nvPr/>
              </p14:nvContentPartPr>
              <p14:xfrm>
                <a:off x="5645141" y="6132272"/>
                <a:ext cx="800640" cy="61560"/>
              </p14:xfrm>
            </p:contentPart>
          </mc:Choice>
          <mc:Fallback>
            <p:pic>
              <p:nvPicPr>
                <p:cNvPr id="322" name="Freihand 321">
                  <a:extLst>
                    <a:ext uri="{FF2B5EF4-FFF2-40B4-BE49-F238E27FC236}">
                      <a16:creationId xmlns:a16="http://schemas.microsoft.com/office/drawing/2014/main" id="{5C76FB05-4B43-4466-A9EC-E33C9131FD4B}"/>
                    </a:ext>
                  </a:extLst>
                </p:cNvPr>
                <p:cNvPicPr/>
                <p:nvPr/>
              </p:nvPicPr>
              <p:blipFill>
                <a:blip r:embed="rId302"/>
                <a:stretch>
                  <a:fillRect/>
                </a:stretch>
              </p:blipFill>
              <p:spPr>
                <a:xfrm>
                  <a:off x="5640821" y="6127952"/>
                  <a:ext cx="809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23" name="Freihand 322">
                  <a:extLst>
                    <a:ext uri="{FF2B5EF4-FFF2-40B4-BE49-F238E27FC236}">
                      <a16:creationId xmlns:a16="http://schemas.microsoft.com/office/drawing/2014/main" id="{59130593-004C-4B59-B4E9-C0E4C0B272CE}"/>
                    </a:ext>
                  </a:extLst>
                </p14:cNvPr>
                <p14:cNvContentPartPr/>
                <p14:nvPr/>
              </p14:nvContentPartPr>
              <p14:xfrm>
                <a:off x="6599861" y="6144152"/>
                <a:ext cx="200160" cy="156960"/>
              </p14:xfrm>
            </p:contentPart>
          </mc:Choice>
          <mc:Fallback>
            <p:pic>
              <p:nvPicPr>
                <p:cNvPr id="323" name="Freihand 322">
                  <a:extLst>
                    <a:ext uri="{FF2B5EF4-FFF2-40B4-BE49-F238E27FC236}">
                      <a16:creationId xmlns:a16="http://schemas.microsoft.com/office/drawing/2014/main" id="{59130593-004C-4B59-B4E9-C0E4C0B272CE}"/>
                    </a:ext>
                  </a:extLst>
                </p:cNvPr>
                <p:cNvPicPr/>
                <p:nvPr/>
              </p:nvPicPr>
              <p:blipFill>
                <a:blip r:embed="rId304"/>
                <a:stretch>
                  <a:fillRect/>
                </a:stretch>
              </p:blipFill>
              <p:spPr>
                <a:xfrm>
                  <a:off x="6595541" y="6139832"/>
                  <a:ext cx="208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24" name="Freihand 323">
                  <a:extLst>
                    <a:ext uri="{FF2B5EF4-FFF2-40B4-BE49-F238E27FC236}">
                      <a16:creationId xmlns:a16="http://schemas.microsoft.com/office/drawing/2014/main" id="{D90B1D0A-31FC-498E-8DF1-7FD6A9A81F49}"/>
                    </a:ext>
                  </a:extLst>
                </p14:cNvPr>
                <p14:cNvContentPartPr/>
                <p14:nvPr/>
              </p14:nvContentPartPr>
              <p14:xfrm>
                <a:off x="6971741" y="6131552"/>
                <a:ext cx="52560" cy="112680"/>
              </p14:xfrm>
            </p:contentPart>
          </mc:Choice>
          <mc:Fallback>
            <p:pic>
              <p:nvPicPr>
                <p:cNvPr id="324" name="Freihand 323">
                  <a:extLst>
                    <a:ext uri="{FF2B5EF4-FFF2-40B4-BE49-F238E27FC236}">
                      <a16:creationId xmlns:a16="http://schemas.microsoft.com/office/drawing/2014/main" id="{D90B1D0A-31FC-498E-8DF1-7FD6A9A81F49}"/>
                    </a:ext>
                  </a:extLst>
                </p:cNvPr>
                <p:cNvPicPr/>
                <p:nvPr/>
              </p:nvPicPr>
              <p:blipFill>
                <a:blip r:embed="rId306"/>
                <a:stretch>
                  <a:fillRect/>
                </a:stretch>
              </p:blipFill>
              <p:spPr>
                <a:xfrm>
                  <a:off x="6967421" y="6127232"/>
                  <a:ext cx="61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25" name="Freihand 324">
                  <a:extLst>
                    <a:ext uri="{FF2B5EF4-FFF2-40B4-BE49-F238E27FC236}">
                      <a16:creationId xmlns:a16="http://schemas.microsoft.com/office/drawing/2014/main" id="{1691E531-DBC0-455E-BD33-7ADD25FB0E4C}"/>
                    </a:ext>
                  </a:extLst>
                </p14:cNvPr>
                <p14:cNvContentPartPr/>
                <p14:nvPr/>
              </p14:nvContentPartPr>
              <p14:xfrm>
                <a:off x="6822701" y="6034352"/>
                <a:ext cx="329400" cy="129600"/>
              </p14:xfrm>
            </p:contentPart>
          </mc:Choice>
          <mc:Fallback>
            <p:pic>
              <p:nvPicPr>
                <p:cNvPr id="325" name="Freihand 324">
                  <a:extLst>
                    <a:ext uri="{FF2B5EF4-FFF2-40B4-BE49-F238E27FC236}">
                      <a16:creationId xmlns:a16="http://schemas.microsoft.com/office/drawing/2014/main" id="{1691E531-DBC0-455E-BD33-7ADD25FB0E4C}"/>
                    </a:ext>
                  </a:extLst>
                </p:cNvPr>
                <p:cNvPicPr/>
                <p:nvPr/>
              </p:nvPicPr>
              <p:blipFill>
                <a:blip r:embed="rId308"/>
                <a:stretch>
                  <a:fillRect/>
                </a:stretch>
              </p:blipFill>
              <p:spPr>
                <a:xfrm>
                  <a:off x="6818381" y="6030032"/>
                  <a:ext cx="338040" cy="138240"/>
                </a:xfrm>
                <a:prstGeom prst="rect">
                  <a:avLst/>
                </a:prstGeom>
              </p:spPr>
            </p:pic>
          </mc:Fallback>
        </mc:AlternateContent>
      </p:grpSp>
      <p:grpSp>
        <p:nvGrpSpPr>
          <p:cNvPr id="329" name="Gruppieren 328">
            <a:extLst>
              <a:ext uri="{FF2B5EF4-FFF2-40B4-BE49-F238E27FC236}">
                <a16:creationId xmlns:a16="http://schemas.microsoft.com/office/drawing/2014/main" id="{CF9FA519-BDA0-4894-998B-500A7A0B52E4}"/>
              </a:ext>
            </a:extLst>
          </p:cNvPr>
          <p:cNvGrpSpPr/>
          <p:nvPr/>
        </p:nvGrpSpPr>
        <p:grpSpPr>
          <a:xfrm>
            <a:off x="7172621" y="3067592"/>
            <a:ext cx="400320" cy="284760"/>
            <a:chOff x="7172621" y="3067592"/>
            <a:chExt cx="400320" cy="284760"/>
          </a:xfrm>
        </p:grpSpPr>
        <mc:AlternateContent xmlns:mc="http://schemas.openxmlformats.org/markup-compatibility/2006">
          <mc:Choice xmlns:p14="http://schemas.microsoft.com/office/powerpoint/2010/main" Requires="p14">
            <p:contentPart p14:bwMode="auto" r:id="rId309">
              <p14:nvContentPartPr>
                <p14:cNvPr id="327" name="Freihand 326">
                  <a:extLst>
                    <a:ext uri="{FF2B5EF4-FFF2-40B4-BE49-F238E27FC236}">
                      <a16:creationId xmlns:a16="http://schemas.microsoft.com/office/drawing/2014/main" id="{BB8DAC79-9DEA-4F20-8A16-12BC422D7E65}"/>
                    </a:ext>
                  </a:extLst>
                </p14:cNvPr>
                <p14:cNvContentPartPr/>
                <p14:nvPr/>
              </p14:nvContentPartPr>
              <p14:xfrm>
                <a:off x="7172621" y="3139232"/>
                <a:ext cx="351360" cy="46440"/>
              </p14:xfrm>
            </p:contentPart>
          </mc:Choice>
          <mc:Fallback>
            <p:pic>
              <p:nvPicPr>
                <p:cNvPr id="327" name="Freihand 326">
                  <a:extLst>
                    <a:ext uri="{FF2B5EF4-FFF2-40B4-BE49-F238E27FC236}">
                      <a16:creationId xmlns:a16="http://schemas.microsoft.com/office/drawing/2014/main" id="{BB8DAC79-9DEA-4F20-8A16-12BC422D7E65}"/>
                    </a:ext>
                  </a:extLst>
                </p:cNvPr>
                <p:cNvPicPr/>
                <p:nvPr/>
              </p:nvPicPr>
              <p:blipFill>
                <a:blip r:embed="rId310"/>
                <a:stretch>
                  <a:fillRect/>
                </a:stretch>
              </p:blipFill>
              <p:spPr>
                <a:xfrm>
                  <a:off x="7168301" y="3134912"/>
                  <a:ext cx="360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8" name="Freihand 327">
                  <a:extLst>
                    <a:ext uri="{FF2B5EF4-FFF2-40B4-BE49-F238E27FC236}">
                      <a16:creationId xmlns:a16="http://schemas.microsoft.com/office/drawing/2014/main" id="{CB6C2081-1E12-47EB-96B2-CDC80A15DEB2}"/>
                    </a:ext>
                  </a:extLst>
                </p14:cNvPr>
                <p14:cNvContentPartPr/>
                <p14:nvPr/>
              </p14:nvContentPartPr>
              <p14:xfrm>
                <a:off x="7408781" y="3067592"/>
                <a:ext cx="164160" cy="284760"/>
              </p14:xfrm>
            </p:contentPart>
          </mc:Choice>
          <mc:Fallback>
            <p:pic>
              <p:nvPicPr>
                <p:cNvPr id="328" name="Freihand 327">
                  <a:extLst>
                    <a:ext uri="{FF2B5EF4-FFF2-40B4-BE49-F238E27FC236}">
                      <a16:creationId xmlns:a16="http://schemas.microsoft.com/office/drawing/2014/main" id="{CB6C2081-1E12-47EB-96B2-CDC80A15DEB2}"/>
                    </a:ext>
                  </a:extLst>
                </p:cNvPr>
                <p:cNvPicPr/>
                <p:nvPr/>
              </p:nvPicPr>
              <p:blipFill>
                <a:blip r:embed="rId312"/>
                <a:stretch>
                  <a:fillRect/>
                </a:stretch>
              </p:blipFill>
              <p:spPr>
                <a:xfrm>
                  <a:off x="7404461" y="3063272"/>
                  <a:ext cx="172800" cy="293400"/>
                </a:xfrm>
                <a:prstGeom prst="rect">
                  <a:avLst/>
                </a:prstGeom>
              </p:spPr>
            </p:pic>
          </mc:Fallback>
        </mc:AlternateContent>
      </p:grpSp>
      <p:grpSp>
        <p:nvGrpSpPr>
          <p:cNvPr id="397" name="Gruppieren 396">
            <a:extLst>
              <a:ext uri="{FF2B5EF4-FFF2-40B4-BE49-F238E27FC236}">
                <a16:creationId xmlns:a16="http://schemas.microsoft.com/office/drawing/2014/main" id="{CAA554B4-B765-41EB-99A2-3863EAD6A56F}"/>
              </a:ext>
            </a:extLst>
          </p:cNvPr>
          <p:cNvGrpSpPr/>
          <p:nvPr/>
        </p:nvGrpSpPr>
        <p:grpSpPr>
          <a:xfrm>
            <a:off x="7952381" y="89312"/>
            <a:ext cx="4122360" cy="4145400"/>
            <a:chOff x="7952381" y="89312"/>
            <a:chExt cx="4122360" cy="4145400"/>
          </a:xfrm>
        </p:grpSpPr>
        <mc:AlternateContent xmlns:mc="http://schemas.openxmlformats.org/markup-compatibility/2006">
          <mc:Choice xmlns:p14="http://schemas.microsoft.com/office/powerpoint/2010/main" Requires="p14">
            <p:contentPart p14:bwMode="auto" r:id="rId313">
              <p14:nvContentPartPr>
                <p14:cNvPr id="27" name="Freihand 26">
                  <a:extLst>
                    <a:ext uri="{FF2B5EF4-FFF2-40B4-BE49-F238E27FC236}">
                      <a16:creationId xmlns:a16="http://schemas.microsoft.com/office/drawing/2014/main" id="{DF34CB65-B38B-4DF0-9219-2565D02C9F3E}"/>
                    </a:ext>
                  </a:extLst>
                </p14:cNvPr>
                <p14:cNvContentPartPr/>
                <p14:nvPr/>
              </p14:nvContentPartPr>
              <p14:xfrm>
                <a:off x="9739421" y="160592"/>
                <a:ext cx="114120" cy="123480"/>
              </p14:xfrm>
            </p:contentPart>
          </mc:Choice>
          <mc:Fallback>
            <p:pic>
              <p:nvPicPr>
                <p:cNvPr id="27" name="Freihand 26">
                  <a:extLst>
                    <a:ext uri="{FF2B5EF4-FFF2-40B4-BE49-F238E27FC236}">
                      <a16:creationId xmlns:a16="http://schemas.microsoft.com/office/drawing/2014/main" id="{DF34CB65-B38B-4DF0-9219-2565D02C9F3E}"/>
                    </a:ext>
                  </a:extLst>
                </p:cNvPr>
                <p:cNvPicPr/>
                <p:nvPr/>
              </p:nvPicPr>
              <p:blipFill>
                <a:blip r:embed="rId314"/>
                <a:stretch>
                  <a:fillRect/>
                </a:stretch>
              </p:blipFill>
              <p:spPr>
                <a:xfrm>
                  <a:off x="9735101" y="156272"/>
                  <a:ext cx="122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8" name="Freihand 27">
                  <a:extLst>
                    <a:ext uri="{FF2B5EF4-FFF2-40B4-BE49-F238E27FC236}">
                      <a16:creationId xmlns:a16="http://schemas.microsoft.com/office/drawing/2014/main" id="{3EEB2357-CE2F-43D2-9ECA-FB52C37AE736}"/>
                    </a:ext>
                  </a:extLst>
                </p14:cNvPr>
                <p14:cNvContentPartPr/>
                <p14:nvPr/>
              </p14:nvContentPartPr>
              <p14:xfrm>
                <a:off x="9886661" y="241592"/>
                <a:ext cx="62640" cy="65880"/>
              </p14:xfrm>
            </p:contentPart>
          </mc:Choice>
          <mc:Fallback>
            <p:pic>
              <p:nvPicPr>
                <p:cNvPr id="28" name="Freihand 27">
                  <a:extLst>
                    <a:ext uri="{FF2B5EF4-FFF2-40B4-BE49-F238E27FC236}">
                      <a16:creationId xmlns:a16="http://schemas.microsoft.com/office/drawing/2014/main" id="{3EEB2357-CE2F-43D2-9ECA-FB52C37AE736}"/>
                    </a:ext>
                  </a:extLst>
                </p:cNvPr>
                <p:cNvPicPr/>
                <p:nvPr/>
              </p:nvPicPr>
              <p:blipFill>
                <a:blip r:embed="rId316"/>
                <a:stretch>
                  <a:fillRect/>
                </a:stretch>
              </p:blipFill>
              <p:spPr>
                <a:xfrm>
                  <a:off x="9882341" y="237272"/>
                  <a:ext cx="71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9" name="Freihand 28">
                  <a:extLst>
                    <a:ext uri="{FF2B5EF4-FFF2-40B4-BE49-F238E27FC236}">
                      <a16:creationId xmlns:a16="http://schemas.microsoft.com/office/drawing/2014/main" id="{9C1FD46B-7AC5-425C-AA51-8482121CCAB2}"/>
                    </a:ext>
                  </a:extLst>
                </p14:cNvPr>
                <p14:cNvContentPartPr/>
                <p14:nvPr/>
              </p14:nvContentPartPr>
              <p14:xfrm>
                <a:off x="10020941" y="156272"/>
                <a:ext cx="89640" cy="126000"/>
              </p14:xfrm>
            </p:contentPart>
          </mc:Choice>
          <mc:Fallback>
            <p:pic>
              <p:nvPicPr>
                <p:cNvPr id="29" name="Freihand 28">
                  <a:extLst>
                    <a:ext uri="{FF2B5EF4-FFF2-40B4-BE49-F238E27FC236}">
                      <a16:creationId xmlns:a16="http://schemas.microsoft.com/office/drawing/2014/main" id="{9C1FD46B-7AC5-425C-AA51-8482121CCAB2}"/>
                    </a:ext>
                  </a:extLst>
                </p:cNvPr>
                <p:cNvPicPr/>
                <p:nvPr/>
              </p:nvPicPr>
              <p:blipFill>
                <a:blip r:embed="rId318"/>
                <a:stretch>
                  <a:fillRect/>
                </a:stretch>
              </p:blipFill>
              <p:spPr>
                <a:xfrm>
                  <a:off x="10016621" y="151952"/>
                  <a:ext cx="98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0" name="Freihand 29">
                  <a:extLst>
                    <a:ext uri="{FF2B5EF4-FFF2-40B4-BE49-F238E27FC236}">
                      <a16:creationId xmlns:a16="http://schemas.microsoft.com/office/drawing/2014/main" id="{D26A0CDD-ECB1-494A-8FC8-1F4ADEF439C1}"/>
                    </a:ext>
                  </a:extLst>
                </p14:cNvPr>
                <p14:cNvContentPartPr/>
                <p14:nvPr/>
              </p14:nvContentPartPr>
              <p14:xfrm>
                <a:off x="10249181" y="122432"/>
                <a:ext cx="55080" cy="112320"/>
              </p14:xfrm>
            </p:contentPart>
          </mc:Choice>
          <mc:Fallback>
            <p:pic>
              <p:nvPicPr>
                <p:cNvPr id="30" name="Freihand 29">
                  <a:extLst>
                    <a:ext uri="{FF2B5EF4-FFF2-40B4-BE49-F238E27FC236}">
                      <a16:creationId xmlns:a16="http://schemas.microsoft.com/office/drawing/2014/main" id="{D26A0CDD-ECB1-494A-8FC8-1F4ADEF439C1}"/>
                    </a:ext>
                  </a:extLst>
                </p:cNvPr>
                <p:cNvPicPr/>
                <p:nvPr/>
              </p:nvPicPr>
              <p:blipFill>
                <a:blip r:embed="rId320"/>
                <a:stretch>
                  <a:fillRect/>
                </a:stretch>
              </p:blipFill>
              <p:spPr>
                <a:xfrm>
                  <a:off x="10244861" y="118112"/>
                  <a:ext cx="63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2" name="Freihand 31">
                  <a:extLst>
                    <a:ext uri="{FF2B5EF4-FFF2-40B4-BE49-F238E27FC236}">
                      <a16:creationId xmlns:a16="http://schemas.microsoft.com/office/drawing/2014/main" id="{EF320442-A8F3-403E-8D1A-CFA4F88768C3}"/>
                    </a:ext>
                  </a:extLst>
                </p14:cNvPr>
                <p14:cNvContentPartPr/>
                <p14:nvPr/>
              </p14:nvContentPartPr>
              <p14:xfrm>
                <a:off x="10251701" y="102272"/>
                <a:ext cx="114120" cy="133200"/>
              </p14:xfrm>
            </p:contentPart>
          </mc:Choice>
          <mc:Fallback>
            <p:pic>
              <p:nvPicPr>
                <p:cNvPr id="32" name="Freihand 31">
                  <a:extLst>
                    <a:ext uri="{FF2B5EF4-FFF2-40B4-BE49-F238E27FC236}">
                      <a16:creationId xmlns:a16="http://schemas.microsoft.com/office/drawing/2014/main" id="{EF320442-A8F3-403E-8D1A-CFA4F88768C3}"/>
                    </a:ext>
                  </a:extLst>
                </p:cNvPr>
                <p:cNvPicPr/>
                <p:nvPr/>
              </p:nvPicPr>
              <p:blipFill>
                <a:blip r:embed="rId322"/>
                <a:stretch>
                  <a:fillRect/>
                </a:stretch>
              </p:blipFill>
              <p:spPr>
                <a:xfrm>
                  <a:off x="10247381" y="97952"/>
                  <a:ext cx="122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3" name="Freihand 32">
                  <a:extLst>
                    <a:ext uri="{FF2B5EF4-FFF2-40B4-BE49-F238E27FC236}">
                      <a16:creationId xmlns:a16="http://schemas.microsoft.com/office/drawing/2014/main" id="{FC09CD97-A7BA-4D91-8068-4E20C11CEAAE}"/>
                    </a:ext>
                  </a:extLst>
                </p14:cNvPr>
                <p14:cNvContentPartPr/>
                <p14:nvPr/>
              </p14:nvContentPartPr>
              <p14:xfrm>
                <a:off x="10421261" y="97592"/>
                <a:ext cx="124560" cy="144720"/>
              </p14:xfrm>
            </p:contentPart>
          </mc:Choice>
          <mc:Fallback>
            <p:pic>
              <p:nvPicPr>
                <p:cNvPr id="33" name="Freihand 32">
                  <a:extLst>
                    <a:ext uri="{FF2B5EF4-FFF2-40B4-BE49-F238E27FC236}">
                      <a16:creationId xmlns:a16="http://schemas.microsoft.com/office/drawing/2014/main" id="{FC09CD97-A7BA-4D91-8068-4E20C11CEAAE}"/>
                    </a:ext>
                  </a:extLst>
                </p:cNvPr>
                <p:cNvPicPr/>
                <p:nvPr/>
              </p:nvPicPr>
              <p:blipFill>
                <a:blip r:embed="rId324"/>
                <a:stretch>
                  <a:fillRect/>
                </a:stretch>
              </p:blipFill>
              <p:spPr>
                <a:xfrm>
                  <a:off x="10416941" y="93272"/>
                  <a:ext cx="133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6" name="Freihand 35">
                  <a:extLst>
                    <a:ext uri="{FF2B5EF4-FFF2-40B4-BE49-F238E27FC236}">
                      <a16:creationId xmlns:a16="http://schemas.microsoft.com/office/drawing/2014/main" id="{8CE0247C-0205-4BB1-B043-B63E634841F6}"/>
                    </a:ext>
                  </a:extLst>
                </p14:cNvPr>
                <p14:cNvContentPartPr/>
                <p14:nvPr/>
              </p14:nvContentPartPr>
              <p14:xfrm>
                <a:off x="10652741" y="126032"/>
                <a:ext cx="173160" cy="93240"/>
              </p14:xfrm>
            </p:contentPart>
          </mc:Choice>
          <mc:Fallback>
            <p:pic>
              <p:nvPicPr>
                <p:cNvPr id="36" name="Freihand 35">
                  <a:extLst>
                    <a:ext uri="{FF2B5EF4-FFF2-40B4-BE49-F238E27FC236}">
                      <a16:creationId xmlns:a16="http://schemas.microsoft.com/office/drawing/2014/main" id="{8CE0247C-0205-4BB1-B043-B63E634841F6}"/>
                    </a:ext>
                  </a:extLst>
                </p:cNvPr>
                <p:cNvPicPr/>
                <p:nvPr/>
              </p:nvPicPr>
              <p:blipFill>
                <a:blip r:embed="rId326"/>
                <a:stretch>
                  <a:fillRect/>
                </a:stretch>
              </p:blipFill>
              <p:spPr>
                <a:xfrm>
                  <a:off x="10648421" y="121712"/>
                  <a:ext cx="18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7" name="Freihand 36">
                  <a:extLst>
                    <a:ext uri="{FF2B5EF4-FFF2-40B4-BE49-F238E27FC236}">
                      <a16:creationId xmlns:a16="http://schemas.microsoft.com/office/drawing/2014/main" id="{4DA8CC60-BA24-4DBD-BC96-6B2FFFEBB897}"/>
                    </a:ext>
                  </a:extLst>
                </p14:cNvPr>
                <p14:cNvContentPartPr/>
                <p14:nvPr/>
              </p14:nvContentPartPr>
              <p14:xfrm>
                <a:off x="10680101" y="199112"/>
                <a:ext cx="176400" cy="93600"/>
              </p14:xfrm>
            </p:contentPart>
          </mc:Choice>
          <mc:Fallback>
            <p:pic>
              <p:nvPicPr>
                <p:cNvPr id="37" name="Freihand 36">
                  <a:extLst>
                    <a:ext uri="{FF2B5EF4-FFF2-40B4-BE49-F238E27FC236}">
                      <a16:creationId xmlns:a16="http://schemas.microsoft.com/office/drawing/2014/main" id="{4DA8CC60-BA24-4DBD-BC96-6B2FFFEBB897}"/>
                    </a:ext>
                  </a:extLst>
                </p:cNvPr>
                <p:cNvPicPr/>
                <p:nvPr/>
              </p:nvPicPr>
              <p:blipFill>
                <a:blip r:embed="rId328"/>
                <a:stretch>
                  <a:fillRect/>
                </a:stretch>
              </p:blipFill>
              <p:spPr>
                <a:xfrm>
                  <a:off x="10675781" y="194792"/>
                  <a:ext cx="185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8" name="Freihand 37">
                  <a:extLst>
                    <a:ext uri="{FF2B5EF4-FFF2-40B4-BE49-F238E27FC236}">
                      <a16:creationId xmlns:a16="http://schemas.microsoft.com/office/drawing/2014/main" id="{AF147844-17B1-41D8-B49F-54101D12B4E2}"/>
                    </a:ext>
                  </a:extLst>
                </p14:cNvPr>
                <p14:cNvContentPartPr/>
                <p14:nvPr/>
              </p14:nvContentPartPr>
              <p14:xfrm>
                <a:off x="10978541" y="89312"/>
                <a:ext cx="142200" cy="161280"/>
              </p14:xfrm>
            </p:contentPart>
          </mc:Choice>
          <mc:Fallback>
            <p:pic>
              <p:nvPicPr>
                <p:cNvPr id="38" name="Freihand 37">
                  <a:extLst>
                    <a:ext uri="{FF2B5EF4-FFF2-40B4-BE49-F238E27FC236}">
                      <a16:creationId xmlns:a16="http://schemas.microsoft.com/office/drawing/2014/main" id="{AF147844-17B1-41D8-B49F-54101D12B4E2}"/>
                    </a:ext>
                  </a:extLst>
                </p:cNvPr>
                <p:cNvPicPr/>
                <p:nvPr/>
              </p:nvPicPr>
              <p:blipFill>
                <a:blip r:embed="rId330"/>
                <a:stretch>
                  <a:fillRect/>
                </a:stretch>
              </p:blipFill>
              <p:spPr>
                <a:xfrm>
                  <a:off x="10974221" y="84992"/>
                  <a:ext cx="150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0" name="Freihand 39">
                  <a:extLst>
                    <a:ext uri="{FF2B5EF4-FFF2-40B4-BE49-F238E27FC236}">
                      <a16:creationId xmlns:a16="http://schemas.microsoft.com/office/drawing/2014/main" id="{3B211412-8EC1-4A1F-A842-04F123DDE543}"/>
                    </a:ext>
                  </a:extLst>
                </p14:cNvPr>
                <p14:cNvContentPartPr/>
                <p14:nvPr/>
              </p14:nvContentPartPr>
              <p14:xfrm>
                <a:off x="11129741" y="183632"/>
                <a:ext cx="99360" cy="146880"/>
              </p14:xfrm>
            </p:contentPart>
          </mc:Choice>
          <mc:Fallback>
            <p:pic>
              <p:nvPicPr>
                <p:cNvPr id="40" name="Freihand 39">
                  <a:extLst>
                    <a:ext uri="{FF2B5EF4-FFF2-40B4-BE49-F238E27FC236}">
                      <a16:creationId xmlns:a16="http://schemas.microsoft.com/office/drawing/2014/main" id="{3B211412-8EC1-4A1F-A842-04F123DDE543}"/>
                    </a:ext>
                  </a:extLst>
                </p:cNvPr>
                <p:cNvPicPr/>
                <p:nvPr/>
              </p:nvPicPr>
              <p:blipFill>
                <a:blip r:embed="rId332"/>
                <a:stretch>
                  <a:fillRect/>
                </a:stretch>
              </p:blipFill>
              <p:spPr>
                <a:xfrm>
                  <a:off x="11125061" y="179312"/>
                  <a:ext cx="108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 name="Freihand 23">
                  <a:extLst>
                    <a:ext uri="{FF2B5EF4-FFF2-40B4-BE49-F238E27FC236}">
                      <a16:creationId xmlns:a16="http://schemas.microsoft.com/office/drawing/2014/main" id="{3E9383AD-A790-4820-AE7E-3C9A2911F12B}"/>
                    </a:ext>
                  </a:extLst>
                </p14:cNvPr>
                <p14:cNvContentPartPr/>
                <p14:nvPr/>
              </p14:nvContentPartPr>
              <p14:xfrm>
                <a:off x="9144701" y="204512"/>
                <a:ext cx="120240" cy="158040"/>
              </p14:xfrm>
            </p:contentPart>
          </mc:Choice>
          <mc:Fallback>
            <p:pic>
              <p:nvPicPr>
                <p:cNvPr id="24" name="Freihand 23">
                  <a:extLst>
                    <a:ext uri="{FF2B5EF4-FFF2-40B4-BE49-F238E27FC236}">
                      <a16:creationId xmlns:a16="http://schemas.microsoft.com/office/drawing/2014/main" id="{3E9383AD-A790-4820-AE7E-3C9A2911F12B}"/>
                    </a:ext>
                  </a:extLst>
                </p:cNvPr>
                <p:cNvPicPr/>
                <p:nvPr/>
              </p:nvPicPr>
              <p:blipFill>
                <a:blip r:embed="rId334"/>
                <a:stretch>
                  <a:fillRect/>
                </a:stretch>
              </p:blipFill>
              <p:spPr>
                <a:xfrm>
                  <a:off x="9140381" y="200192"/>
                  <a:ext cx="128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 name="Freihand 24">
                  <a:extLst>
                    <a:ext uri="{FF2B5EF4-FFF2-40B4-BE49-F238E27FC236}">
                      <a16:creationId xmlns:a16="http://schemas.microsoft.com/office/drawing/2014/main" id="{17DD4D1E-DF02-4A2E-9EA1-3557ECF783EF}"/>
                    </a:ext>
                  </a:extLst>
                </p14:cNvPr>
                <p14:cNvContentPartPr/>
                <p14:nvPr/>
              </p14:nvContentPartPr>
              <p14:xfrm>
                <a:off x="9308141" y="292352"/>
                <a:ext cx="112320" cy="113040"/>
              </p14:xfrm>
            </p:contentPart>
          </mc:Choice>
          <mc:Fallback>
            <p:pic>
              <p:nvPicPr>
                <p:cNvPr id="25" name="Freihand 24">
                  <a:extLst>
                    <a:ext uri="{FF2B5EF4-FFF2-40B4-BE49-F238E27FC236}">
                      <a16:creationId xmlns:a16="http://schemas.microsoft.com/office/drawing/2014/main" id="{17DD4D1E-DF02-4A2E-9EA1-3557ECF783EF}"/>
                    </a:ext>
                  </a:extLst>
                </p:cNvPr>
                <p:cNvPicPr/>
                <p:nvPr/>
              </p:nvPicPr>
              <p:blipFill>
                <a:blip r:embed="rId336"/>
                <a:stretch>
                  <a:fillRect/>
                </a:stretch>
              </p:blipFill>
              <p:spPr>
                <a:xfrm>
                  <a:off x="9303821" y="288032"/>
                  <a:ext cx="120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 name="Freihand 25">
                  <a:extLst>
                    <a:ext uri="{FF2B5EF4-FFF2-40B4-BE49-F238E27FC236}">
                      <a16:creationId xmlns:a16="http://schemas.microsoft.com/office/drawing/2014/main" id="{F646F3F3-E181-4D49-9975-75D52C4E3928}"/>
                    </a:ext>
                  </a:extLst>
                </p14:cNvPr>
                <p14:cNvContentPartPr/>
                <p14:nvPr/>
              </p14:nvContentPartPr>
              <p14:xfrm>
                <a:off x="9475181" y="225392"/>
                <a:ext cx="99360" cy="56520"/>
              </p14:xfrm>
            </p:contentPart>
          </mc:Choice>
          <mc:Fallback>
            <p:pic>
              <p:nvPicPr>
                <p:cNvPr id="26" name="Freihand 25">
                  <a:extLst>
                    <a:ext uri="{FF2B5EF4-FFF2-40B4-BE49-F238E27FC236}">
                      <a16:creationId xmlns:a16="http://schemas.microsoft.com/office/drawing/2014/main" id="{F646F3F3-E181-4D49-9975-75D52C4E3928}"/>
                    </a:ext>
                  </a:extLst>
                </p:cNvPr>
                <p:cNvPicPr/>
                <p:nvPr/>
              </p:nvPicPr>
              <p:blipFill>
                <a:blip r:embed="rId338"/>
                <a:stretch>
                  <a:fillRect/>
                </a:stretch>
              </p:blipFill>
              <p:spPr>
                <a:xfrm>
                  <a:off x="9470861" y="221072"/>
                  <a:ext cx="108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2" name="Freihand 41">
                  <a:extLst>
                    <a:ext uri="{FF2B5EF4-FFF2-40B4-BE49-F238E27FC236}">
                      <a16:creationId xmlns:a16="http://schemas.microsoft.com/office/drawing/2014/main" id="{26D71004-1E20-4D1D-8A70-8BBE56E90F7E}"/>
                    </a:ext>
                  </a:extLst>
                </p14:cNvPr>
                <p14:cNvContentPartPr/>
                <p14:nvPr/>
              </p14:nvContentPartPr>
              <p14:xfrm>
                <a:off x="8602901" y="569192"/>
                <a:ext cx="272880" cy="131400"/>
              </p14:xfrm>
            </p:contentPart>
          </mc:Choice>
          <mc:Fallback>
            <p:pic>
              <p:nvPicPr>
                <p:cNvPr id="42" name="Freihand 41">
                  <a:extLst>
                    <a:ext uri="{FF2B5EF4-FFF2-40B4-BE49-F238E27FC236}">
                      <a16:creationId xmlns:a16="http://schemas.microsoft.com/office/drawing/2014/main" id="{26D71004-1E20-4D1D-8A70-8BBE56E90F7E}"/>
                    </a:ext>
                  </a:extLst>
                </p:cNvPr>
                <p:cNvPicPr/>
                <p:nvPr/>
              </p:nvPicPr>
              <p:blipFill>
                <a:blip r:embed="rId340"/>
                <a:stretch>
                  <a:fillRect/>
                </a:stretch>
              </p:blipFill>
              <p:spPr>
                <a:xfrm>
                  <a:off x="8598581" y="564872"/>
                  <a:ext cx="281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3" name="Freihand 42">
                  <a:extLst>
                    <a:ext uri="{FF2B5EF4-FFF2-40B4-BE49-F238E27FC236}">
                      <a16:creationId xmlns:a16="http://schemas.microsoft.com/office/drawing/2014/main" id="{4A4A5045-83CB-4FEC-83B4-A5D0793C3AC8}"/>
                    </a:ext>
                  </a:extLst>
                </p14:cNvPr>
                <p14:cNvContentPartPr/>
                <p14:nvPr/>
              </p14:nvContentPartPr>
              <p14:xfrm>
                <a:off x="8901701" y="545792"/>
                <a:ext cx="90360" cy="101160"/>
              </p14:xfrm>
            </p:contentPart>
          </mc:Choice>
          <mc:Fallback>
            <p:pic>
              <p:nvPicPr>
                <p:cNvPr id="43" name="Freihand 42">
                  <a:extLst>
                    <a:ext uri="{FF2B5EF4-FFF2-40B4-BE49-F238E27FC236}">
                      <a16:creationId xmlns:a16="http://schemas.microsoft.com/office/drawing/2014/main" id="{4A4A5045-83CB-4FEC-83B4-A5D0793C3AC8}"/>
                    </a:ext>
                  </a:extLst>
                </p:cNvPr>
                <p:cNvPicPr/>
                <p:nvPr/>
              </p:nvPicPr>
              <p:blipFill>
                <a:blip r:embed="rId342"/>
                <a:stretch>
                  <a:fillRect/>
                </a:stretch>
              </p:blipFill>
              <p:spPr>
                <a:xfrm>
                  <a:off x="8897381" y="541472"/>
                  <a:ext cx="99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4" name="Freihand 43">
                  <a:extLst>
                    <a:ext uri="{FF2B5EF4-FFF2-40B4-BE49-F238E27FC236}">
                      <a16:creationId xmlns:a16="http://schemas.microsoft.com/office/drawing/2014/main" id="{282E861D-C071-443E-B996-466328C9F7AE}"/>
                    </a:ext>
                  </a:extLst>
                </p14:cNvPr>
                <p14:cNvContentPartPr/>
                <p14:nvPr/>
              </p14:nvContentPartPr>
              <p14:xfrm>
                <a:off x="9020861" y="466592"/>
                <a:ext cx="236160" cy="151200"/>
              </p14:xfrm>
            </p:contentPart>
          </mc:Choice>
          <mc:Fallback>
            <p:pic>
              <p:nvPicPr>
                <p:cNvPr id="44" name="Freihand 43">
                  <a:extLst>
                    <a:ext uri="{FF2B5EF4-FFF2-40B4-BE49-F238E27FC236}">
                      <a16:creationId xmlns:a16="http://schemas.microsoft.com/office/drawing/2014/main" id="{282E861D-C071-443E-B996-466328C9F7AE}"/>
                    </a:ext>
                  </a:extLst>
                </p:cNvPr>
                <p:cNvPicPr/>
                <p:nvPr/>
              </p:nvPicPr>
              <p:blipFill>
                <a:blip r:embed="rId344"/>
                <a:stretch>
                  <a:fillRect/>
                </a:stretch>
              </p:blipFill>
              <p:spPr>
                <a:xfrm>
                  <a:off x="9016541" y="462272"/>
                  <a:ext cx="244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5" name="Freihand 44">
                  <a:extLst>
                    <a:ext uri="{FF2B5EF4-FFF2-40B4-BE49-F238E27FC236}">
                      <a16:creationId xmlns:a16="http://schemas.microsoft.com/office/drawing/2014/main" id="{8E194F3B-99AE-4C5A-8EBB-6EB41C34B7FA}"/>
                    </a:ext>
                  </a:extLst>
                </p14:cNvPr>
                <p14:cNvContentPartPr/>
                <p14:nvPr/>
              </p14:nvContentPartPr>
              <p14:xfrm>
                <a:off x="9261701" y="487472"/>
                <a:ext cx="2160" cy="14040"/>
              </p14:xfrm>
            </p:contentPart>
          </mc:Choice>
          <mc:Fallback>
            <p:pic>
              <p:nvPicPr>
                <p:cNvPr id="45" name="Freihand 44">
                  <a:extLst>
                    <a:ext uri="{FF2B5EF4-FFF2-40B4-BE49-F238E27FC236}">
                      <a16:creationId xmlns:a16="http://schemas.microsoft.com/office/drawing/2014/main" id="{8E194F3B-99AE-4C5A-8EBB-6EB41C34B7FA}"/>
                    </a:ext>
                  </a:extLst>
                </p:cNvPr>
                <p:cNvPicPr/>
                <p:nvPr/>
              </p:nvPicPr>
              <p:blipFill>
                <a:blip r:embed="rId346"/>
                <a:stretch>
                  <a:fillRect/>
                </a:stretch>
              </p:blipFill>
              <p:spPr>
                <a:xfrm>
                  <a:off x="9257381" y="483152"/>
                  <a:ext cx="10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6" name="Freihand 45">
                  <a:extLst>
                    <a:ext uri="{FF2B5EF4-FFF2-40B4-BE49-F238E27FC236}">
                      <a16:creationId xmlns:a16="http://schemas.microsoft.com/office/drawing/2014/main" id="{3DFC2753-30E6-4CD9-9539-99CAB7D1F842}"/>
                    </a:ext>
                  </a:extLst>
                </p14:cNvPr>
                <p14:cNvContentPartPr/>
                <p14:nvPr/>
              </p14:nvContentPartPr>
              <p14:xfrm>
                <a:off x="9287981" y="527072"/>
                <a:ext cx="70920" cy="65880"/>
              </p14:xfrm>
            </p:contentPart>
          </mc:Choice>
          <mc:Fallback>
            <p:pic>
              <p:nvPicPr>
                <p:cNvPr id="46" name="Freihand 45">
                  <a:extLst>
                    <a:ext uri="{FF2B5EF4-FFF2-40B4-BE49-F238E27FC236}">
                      <a16:creationId xmlns:a16="http://schemas.microsoft.com/office/drawing/2014/main" id="{3DFC2753-30E6-4CD9-9539-99CAB7D1F842}"/>
                    </a:ext>
                  </a:extLst>
                </p:cNvPr>
                <p:cNvPicPr/>
                <p:nvPr/>
              </p:nvPicPr>
              <p:blipFill>
                <a:blip r:embed="rId348"/>
                <a:stretch>
                  <a:fillRect/>
                </a:stretch>
              </p:blipFill>
              <p:spPr>
                <a:xfrm>
                  <a:off x="9283661" y="522752"/>
                  <a:ext cx="79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7" name="Freihand 46">
                  <a:extLst>
                    <a:ext uri="{FF2B5EF4-FFF2-40B4-BE49-F238E27FC236}">
                      <a16:creationId xmlns:a16="http://schemas.microsoft.com/office/drawing/2014/main" id="{3A30FAB1-62EE-4E32-A8AF-92DE141A7312}"/>
                    </a:ext>
                  </a:extLst>
                </p14:cNvPr>
                <p14:cNvContentPartPr/>
                <p14:nvPr/>
              </p14:nvContentPartPr>
              <p14:xfrm>
                <a:off x="9367901" y="466952"/>
                <a:ext cx="94680" cy="128520"/>
              </p14:xfrm>
            </p:contentPart>
          </mc:Choice>
          <mc:Fallback>
            <p:pic>
              <p:nvPicPr>
                <p:cNvPr id="47" name="Freihand 46">
                  <a:extLst>
                    <a:ext uri="{FF2B5EF4-FFF2-40B4-BE49-F238E27FC236}">
                      <a16:creationId xmlns:a16="http://schemas.microsoft.com/office/drawing/2014/main" id="{3A30FAB1-62EE-4E32-A8AF-92DE141A7312}"/>
                    </a:ext>
                  </a:extLst>
                </p:cNvPr>
                <p:cNvPicPr/>
                <p:nvPr/>
              </p:nvPicPr>
              <p:blipFill>
                <a:blip r:embed="rId350"/>
                <a:stretch>
                  <a:fillRect/>
                </a:stretch>
              </p:blipFill>
              <p:spPr>
                <a:xfrm>
                  <a:off x="9363581" y="462632"/>
                  <a:ext cx="103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 name="Freihand 47">
                  <a:extLst>
                    <a:ext uri="{FF2B5EF4-FFF2-40B4-BE49-F238E27FC236}">
                      <a16:creationId xmlns:a16="http://schemas.microsoft.com/office/drawing/2014/main" id="{7A434A66-FCC0-4853-85D5-FBEAE013F4CE}"/>
                    </a:ext>
                  </a:extLst>
                </p14:cNvPr>
                <p14:cNvContentPartPr/>
                <p14:nvPr/>
              </p14:nvContentPartPr>
              <p14:xfrm>
                <a:off x="9455021" y="455072"/>
                <a:ext cx="94680" cy="132480"/>
              </p14:xfrm>
            </p:contentPart>
          </mc:Choice>
          <mc:Fallback>
            <p:pic>
              <p:nvPicPr>
                <p:cNvPr id="48" name="Freihand 47">
                  <a:extLst>
                    <a:ext uri="{FF2B5EF4-FFF2-40B4-BE49-F238E27FC236}">
                      <a16:creationId xmlns:a16="http://schemas.microsoft.com/office/drawing/2014/main" id="{7A434A66-FCC0-4853-85D5-FBEAE013F4CE}"/>
                    </a:ext>
                  </a:extLst>
                </p:cNvPr>
                <p:cNvPicPr/>
                <p:nvPr/>
              </p:nvPicPr>
              <p:blipFill>
                <a:blip r:embed="rId352"/>
                <a:stretch>
                  <a:fillRect/>
                </a:stretch>
              </p:blipFill>
              <p:spPr>
                <a:xfrm>
                  <a:off x="9450701" y="450752"/>
                  <a:ext cx="103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9" name="Freihand 48">
                  <a:extLst>
                    <a:ext uri="{FF2B5EF4-FFF2-40B4-BE49-F238E27FC236}">
                      <a16:creationId xmlns:a16="http://schemas.microsoft.com/office/drawing/2014/main" id="{EA37993D-9F78-46B9-A17E-E95C77662EC7}"/>
                    </a:ext>
                  </a:extLst>
                </p14:cNvPr>
                <p14:cNvContentPartPr/>
                <p14:nvPr/>
              </p14:nvContentPartPr>
              <p14:xfrm>
                <a:off x="9309221" y="426992"/>
                <a:ext cx="21600" cy="3240"/>
              </p14:xfrm>
            </p:contentPart>
          </mc:Choice>
          <mc:Fallback>
            <p:pic>
              <p:nvPicPr>
                <p:cNvPr id="49" name="Freihand 48">
                  <a:extLst>
                    <a:ext uri="{FF2B5EF4-FFF2-40B4-BE49-F238E27FC236}">
                      <a16:creationId xmlns:a16="http://schemas.microsoft.com/office/drawing/2014/main" id="{EA37993D-9F78-46B9-A17E-E95C77662EC7}"/>
                    </a:ext>
                  </a:extLst>
                </p:cNvPr>
                <p:cNvPicPr/>
                <p:nvPr/>
              </p:nvPicPr>
              <p:blipFill>
                <a:blip r:embed="rId354"/>
                <a:stretch>
                  <a:fillRect/>
                </a:stretch>
              </p:blipFill>
              <p:spPr>
                <a:xfrm>
                  <a:off x="9304901" y="422672"/>
                  <a:ext cx="30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51" name="Freihand 50">
                  <a:extLst>
                    <a:ext uri="{FF2B5EF4-FFF2-40B4-BE49-F238E27FC236}">
                      <a16:creationId xmlns:a16="http://schemas.microsoft.com/office/drawing/2014/main" id="{0389503E-B524-4D8E-B02C-D53DF29E07C0}"/>
                    </a:ext>
                  </a:extLst>
                </p14:cNvPr>
                <p14:cNvContentPartPr/>
                <p14:nvPr/>
              </p14:nvContentPartPr>
              <p14:xfrm>
                <a:off x="9748781" y="425912"/>
                <a:ext cx="150120" cy="155520"/>
              </p14:xfrm>
            </p:contentPart>
          </mc:Choice>
          <mc:Fallback>
            <p:pic>
              <p:nvPicPr>
                <p:cNvPr id="51" name="Freihand 50">
                  <a:extLst>
                    <a:ext uri="{FF2B5EF4-FFF2-40B4-BE49-F238E27FC236}">
                      <a16:creationId xmlns:a16="http://schemas.microsoft.com/office/drawing/2014/main" id="{0389503E-B524-4D8E-B02C-D53DF29E07C0}"/>
                    </a:ext>
                  </a:extLst>
                </p:cNvPr>
                <p:cNvPicPr/>
                <p:nvPr/>
              </p:nvPicPr>
              <p:blipFill>
                <a:blip r:embed="rId356"/>
                <a:stretch>
                  <a:fillRect/>
                </a:stretch>
              </p:blipFill>
              <p:spPr>
                <a:xfrm>
                  <a:off x="9744461" y="421592"/>
                  <a:ext cx="158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52" name="Freihand 51">
                  <a:extLst>
                    <a:ext uri="{FF2B5EF4-FFF2-40B4-BE49-F238E27FC236}">
                      <a16:creationId xmlns:a16="http://schemas.microsoft.com/office/drawing/2014/main" id="{9A453EAF-F776-48D0-9999-79728F79EC96}"/>
                    </a:ext>
                  </a:extLst>
                </p14:cNvPr>
                <p14:cNvContentPartPr/>
                <p14:nvPr/>
              </p14:nvContentPartPr>
              <p14:xfrm>
                <a:off x="9946061" y="404312"/>
                <a:ext cx="160560" cy="151200"/>
              </p14:xfrm>
            </p:contentPart>
          </mc:Choice>
          <mc:Fallback>
            <p:pic>
              <p:nvPicPr>
                <p:cNvPr id="52" name="Freihand 51">
                  <a:extLst>
                    <a:ext uri="{FF2B5EF4-FFF2-40B4-BE49-F238E27FC236}">
                      <a16:creationId xmlns:a16="http://schemas.microsoft.com/office/drawing/2014/main" id="{9A453EAF-F776-48D0-9999-79728F79EC96}"/>
                    </a:ext>
                  </a:extLst>
                </p:cNvPr>
                <p:cNvPicPr/>
                <p:nvPr/>
              </p:nvPicPr>
              <p:blipFill>
                <a:blip r:embed="rId358"/>
                <a:stretch>
                  <a:fillRect/>
                </a:stretch>
              </p:blipFill>
              <p:spPr>
                <a:xfrm>
                  <a:off x="9941741" y="399992"/>
                  <a:ext cx="169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54" name="Freihand 53">
                  <a:extLst>
                    <a:ext uri="{FF2B5EF4-FFF2-40B4-BE49-F238E27FC236}">
                      <a16:creationId xmlns:a16="http://schemas.microsoft.com/office/drawing/2014/main" id="{80930EBB-6267-4D71-8D3D-E71DB8433F8A}"/>
                    </a:ext>
                  </a:extLst>
                </p14:cNvPr>
                <p14:cNvContentPartPr/>
                <p14:nvPr/>
              </p14:nvContentPartPr>
              <p14:xfrm>
                <a:off x="10295981" y="444272"/>
                <a:ext cx="142560" cy="90000"/>
              </p14:xfrm>
            </p:contentPart>
          </mc:Choice>
          <mc:Fallback>
            <p:pic>
              <p:nvPicPr>
                <p:cNvPr id="54" name="Freihand 53">
                  <a:extLst>
                    <a:ext uri="{FF2B5EF4-FFF2-40B4-BE49-F238E27FC236}">
                      <a16:creationId xmlns:a16="http://schemas.microsoft.com/office/drawing/2014/main" id="{80930EBB-6267-4D71-8D3D-E71DB8433F8A}"/>
                    </a:ext>
                  </a:extLst>
                </p:cNvPr>
                <p:cNvPicPr/>
                <p:nvPr/>
              </p:nvPicPr>
              <p:blipFill>
                <a:blip r:embed="rId360"/>
                <a:stretch>
                  <a:fillRect/>
                </a:stretch>
              </p:blipFill>
              <p:spPr>
                <a:xfrm>
                  <a:off x="10291661" y="439952"/>
                  <a:ext cx="151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55" name="Freihand 54">
                  <a:extLst>
                    <a:ext uri="{FF2B5EF4-FFF2-40B4-BE49-F238E27FC236}">
                      <a16:creationId xmlns:a16="http://schemas.microsoft.com/office/drawing/2014/main" id="{913B7CCE-3564-4CF4-B5B2-AF31F494177B}"/>
                    </a:ext>
                  </a:extLst>
                </p14:cNvPr>
                <p14:cNvContentPartPr/>
                <p14:nvPr/>
              </p14:nvContentPartPr>
              <p14:xfrm>
                <a:off x="10473101" y="436712"/>
                <a:ext cx="83520" cy="93960"/>
              </p14:xfrm>
            </p:contentPart>
          </mc:Choice>
          <mc:Fallback>
            <p:pic>
              <p:nvPicPr>
                <p:cNvPr id="55" name="Freihand 54">
                  <a:extLst>
                    <a:ext uri="{FF2B5EF4-FFF2-40B4-BE49-F238E27FC236}">
                      <a16:creationId xmlns:a16="http://schemas.microsoft.com/office/drawing/2014/main" id="{913B7CCE-3564-4CF4-B5B2-AF31F494177B}"/>
                    </a:ext>
                  </a:extLst>
                </p:cNvPr>
                <p:cNvPicPr/>
                <p:nvPr/>
              </p:nvPicPr>
              <p:blipFill>
                <a:blip r:embed="rId362"/>
                <a:stretch>
                  <a:fillRect/>
                </a:stretch>
              </p:blipFill>
              <p:spPr>
                <a:xfrm>
                  <a:off x="10468781" y="432392"/>
                  <a:ext cx="92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56" name="Freihand 55">
                  <a:extLst>
                    <a:ext uri="{FF2B5EF4-FFF2-40B4-BE49-F238E27FC236}">
                      <a16:creationId xmlns:a16="http://schemas.microsoft.com/office/drawing/2014/main" id="{696B904C-D857-441A-BBA9-DE3BCA3460F6}"/>
                    </a:ext>
                  </a:extLst>
                </p14:cNvPr>
                <p14:cNvContentPartPr/>
                <p14:nvPr/>
              </p14:nvContentPartPr>
              <p14:xfrm>
                <a:off x="10592981" y="362192"/>
                <a:ext cx="130680" cy="158760"/>
              </p14:xfrm>
            </p:contentPart>
          </mc:Choice>
          <mc:Fallback>
            <p:pic>
              <p:nvPicPr>
                <p:cNvPr id="56" name="Freihand 55">
                  <a:extLst>
                    <a:ext uri="{FF2B5EF4-FFF2-40B4-BE49-F238E27FC236}">
                      <a16:creationId xmlns:a16="http://schemas.microsoft.com/office/drawing/2014/main" id="{696B904C-D857-441A-BBA9-DE3BCA3460F6}"/>
                    </a:ext>
                  </a:extLst>
                </p:cNvPr>
                <p:cNvPicPr/>
                <p:nvPr/>
              </p:nvPicPr>
              <p:blipFill>
                <a:blip r:embed="rId364"/>
                <a:stretch>
                  <a:fillRect/>
                </a:stretch>
              </p:blipFill>
              <p:spPr>
                <a:xfrm>
                  <a:off x="10588661" y="357872"/>
                  <a:ext cx="139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7" name="Freihand 56">
                  <a:extLst>
                    <a:ext uri="{FF2B5EF4-FFF2-40B4-BE49-F238E27FC236}">
                      <a16:creationId xmlns:a16="http://schemas.microsoft.com/office/drawing/2014/main" id="{787828E8-5CEF-43FA-A84B-C2F0A2A95BF3}"/>
                    </a:ext>
                  </a:extLst>
                </p14:cNvPr>
                <p14:cNvContentPartPr/>
                <p14:nvPr/>
              </p14:nvContentPartPr>
              <p14:xfrm>
                <a:off x="10867301" y="340232"/>
                <a:ext cx="542520" cy="146880"/>
              </p14:xfrm>
            </p:contentPart>
          </mc:Choice>
          <mc:Fallback>
            <p:pic>
              <p:nvPicPr>
                <p:cNvPr id="57" name="Freihand 56">
                  <a:extLst>
                    <a:ext uri="{FF2B5EF4-FFF2-40B4-BE49-F238E27FC236}">
                      <a16:creationId xmlns:a16="http://schemas.microsoft.com/office/drawing/2014/main" id="{787828E8-5CEF-43FA-A84B-C2F0A2A95BF3}"/>
                    </a:ext>
                  </a:extLst>
                </p:cNvPr>
                <p:cNvPicPr/>
                <p:nvPr/>
              </p:nvPicPr>
              <p:blipFill>
                <a:blip r:embed="rId366"/>
                <a:stretch>
                  <a:fillRect/>
                </a:stretch>
              </p:blipFill>
              <p:spPr>
                <a:xfrm>
                  <a:off x="10862981" y="335912"/>
                  <a:ext cx="551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59" name="Freihand 58">
                  <a:extLst>
                    <a:ext uri="{FF2B5EF4-FFF2-40B4-BE49-F238E27FC236}">
                      <a16:creationId xmlns:a16="http://schemas.microsoft.com/office/drawing/2014/main" id="{3545E93E-0DE0-4940-B2FB-228D105BB213}"/>
                    </a:ext>
                  </a:extLst>
                </p14:cNvPr>
                <p14:cNvContentPartPr/>
                <p14:nvPr/>
              </p14:nvContentPartPr>
              <p14:xfrm>
                <a:off x="10742021" y="539672"/>
                <a:ext cx="862200" cy="44640"/>
              </p14:xfrm>
            </p:contentPart>
          </mc:Choice>
          <mc:Fallback>
            <p:pic>
              <p:nvPicPr>
                <p:cNvPr id="59" name="Freihand 58">
                  <a:extLst>
                    <a:ext uri="{FF2B5EF4-FFF2-40B4-BE49-F238E27FC236}">
                      <a16:creationId xmlns:a16="http://schemas.microsoft.com/office/drawing/2014/main" id="{3545E93E-0DE0-4940-B2FB-228D105BB213}"/>
                    </a:ext>
                  </a:extLst>
                </p:cNvPr>
                <p:cNvPicPr/>
                <p:nvPr/>
              </p:nvPicPr>
              <p:blipFill>
                <a:blip r:embed="rId368"/>
                <a:stretch>
                  <a:fillRect/>
                </a:stretch>
              </p:blipFill>
              <p:spPr>
                <a:xfrm>
                  <a:off x="10737701" y="535352"/>
                  <a:ext cx="870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60" name="Freihand 59">
                  <a:extLst>
                    <a:ext uri="{FF2B5EF4-FFF2-40B4-BE49-F238E27FC236}">
                      <a16:creationId xmlns:a16="http://schemas.microsoft.com/office/drawing/2014/main" id="{C7E1C7D9-1274-4D90-9BE5-7B5D88F03B06}"/>
                    </a:ext>
                  </a:extLst>
                </p14:cNvPr>
                <p14:cNvContentPartPr/>
                <p14:nvPr/>
              </p14:nvContentPartPr>
              <p14:xfrm>
                <a:off x="11393621" y="406112"/>
                <a:ext cx="151920" cy="82800"/>
              </p14:xfrm>
            </p:contentPart>
          </mc:Choice>
          <mc:Fallback>
            <p:pic>
              <p:nvPicPr>
                <p:cNvPr id="60" name="Freihand 59">
                  <a:extLst>
                    <a:ext uri="{FF2B5EF4-FFF2-40B4-BE49-F238E27FC236}">
                      <a16:creationId xmlns:a16="http://schemas.microsoft.com/office/drawing/2014/main" id="{C7E1C7D9-1274-4D90-9BE5-7B5D88F03B06}"/>
                    </a:ext>
                  </a:extLst>
                </p:cNvPr>
                <p:cNvPicPr/>
                <p:nvPr/>
              </p:nvPicPr>
              <p:blipFill>
                <a:blip r:embed="rId370"/>
                <a:stretch>
                  <a:fillRect/>
                </a:stretch>
              </p:blipFill>
              <p:spPr>
                <a:xfrm>
                  <a:off x="11389301" y="401792"/>
                  <a:ext cx="160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62" name="Freihand 61">
                  <a:extLst>
                    <a:ext uri="{FF2B5EF4-FFF2-40B4-BE49-F238E27FC236}">
                      <a16:creationId xmlns:a16="http://schemas.microsoft.com/office/drawing/2014/main" id="{CED78E59-5795-4287-9673-E489035AE52F}"/>
                    </a:ext>
                  </a:extLst>
                </p14:cNvPr>
                <p14:cNvContentPartPr/>
                <p14:nvPr/>
              </p14:nvContentPartPr>
              <p14:xfrm>
                <a:off x="8559341" y="837392"/>
                <a:ext cx="235080" cy="101880"/>
              </p14:xfrm>
            </p:contentPart>
          </mc:Choice>
          <mc:Fallback>
            <p:pic>
              <p:nvPicPr>
                <p:cNvPr id="62" name="Freihand 61">
                  <a:extLst>
                    <a:ext uri="{FF2B5EF4-FFF2-40B4-BE49-F238E27FC236}">
                      <a16:creationId xmlns:a16="http://schemas.microsoft.com/office/drawing/2014/main" id="{CED78E59-5795-4287-9673-E489035AE52F}"/>
                    </a:ext>
                  </a:extLst>
                </p:cNvPr>
                <p:cNvPicPr/>
                <p:nvPr/>
              </p:nvPicPr>
              <p:blipFill>
                <a:blip r:embed="rId372"/>
                <a:stretch>
                  <a:fillRect/>
                </a:stretch>
              </p:blipFill>
              <p:spPr>
                <a:xfrm>
                  <a:off x="8555021" y="833072"/>
                  <a:ext cx="243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63" name="Freihand 62">
                  <a:extLst>
                    <a:ext uri="{FF2B5EF4-FFF2-40B4-BE49-F238E27FC236}">
                      <a16:creationId xmlns:a16="http://schemas.microsoft.com/office/drawing/2014/main" id="{4497855F-93DA-4FD1-988B-BB849832D03D}"/>
                    </a:ext>
                  </a:extLst>
                </p14:cNvPr>
                <p14:cNvContentPartPr/>
                <p14:nvPr/>
              </p14:nvContentPartPr>
              <p14:xfrm>
                <a:off x="8812781" y="803192"/>
                <a:ext cx="133920" cy="113760"/>
              </p14:xfrm>
            </p:contentPart>
          </mc:Choice>
          <mc:Fallback>
            <p:pic>
              <p:nvPicPr>
                <p:cNvPr id="63" name="Freihand 62">
                  <a:extLst>
                    <a:ext uri="{FF2B5EF4-FFF2-40B4-BE49-F238E27FC236}">
                      <a16:creationId xmlns:a16="http://schemas.microsoft.com/office/drawing/2014/main" id="{4497855F-93DA-4FD1-988B-BB849832D03D}"/>
                    </a:ext>
                  </a:extLst>
                </p:cNvPr>
                <p:cNvPicPr/>
                <p:nvPr/>
              </p:nvPicPr>
              <p:blipFill>
                <a:blip r:embed="rId374"/>
                <a:stretch>
                  <a:fillRect/>
                </a:stretch>
              </p:blipFill>
              <p:spPr>
                <a:xfrm>
                  <a:off x="8808461" y="798872"/>
                  <a:ext cx="142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65" name="Freihand 64">
                  <a:extLst>
                    <a:ext uri="{FF2B5EF4-FFF2-40B4-BE49-F238E27FC236}">
                      <a16:creationId xmlns:a16="http://schemas.microsoft.com/office/drawing/2014/main" id="{4BCAD518-3270-44DA-A889-EC61E5C6C8D3}"/>
                    </a:ext>
                  </a:extLst>
                </p14:cNvPr>
                <p14:cNvContentPartPr/>
                <p14:nvPr/>
              </p14:nvContentPartPr>
              <p14:xfrm>
                <a:off x="9127421" y="823352"/>
                <a:ext cx="169920" cy="113400"/>
              </p14:xfrm>
            </p:contentPart>
          </mc:Choice>
          <mc:Fallback>
            <p:pic>
              <p:nvPicPr>
                <p:cNvPr id="65" name="Freihand 64">
                  <a:extLst>
                    <a:ext uri="{FF2B5EF4-FFF2-40B4-BE49-F238E27FC236}">
                      <a16:creationId xmlns:a16="http://schemas.microsoft.com/office/drawing/2014/main" id="{4BCAD518-3270-44DA-A889-EC61E5C6C8D3}"/>
                    </a:ext>
                  </a:extLst>
                </p:cNvPr>
                <p:cNvPicPr/>
                <p:nvPr/>
              </p:nvPicPr>
              <p:blipFill>
                <a:blip r:embed="rId376"/>
                <a:stretch>
                  <a:fillRect/>
                </a:stretch>
              </p:blipFill>
              <p:spPr>
                <a:xfrm>
                  <a:off x="9123101" y="819032"/>
                  <a:ext cx="178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66" name="Freihand 65">
                  <a:extLst>
                    <a:ext uri="{FF2B5EF4-FFF2-40B4-BE49-F238E27FC236}">
                      <a16:creationId xmlns:a16="http://schemas.microsoft.com/office/drawing/2014/main" id="{7A6A9B41-73C9-4749-90CF-B29B9D64AD63}"/>
                    </a:ext>
                  </a:extLst>
                </p14:cNvPr>
                <p14:cNvContentPartPr/>
                <p14:nvPr/>
              </p14:nvContentPartPr>
              <p14:xfrm>
                <a:off x="9293741" y="792752"/>
                <a:ext cx="116280" cy="128160"/>
              </p14:xfrm>
            </p:contentPart>
          </mc:Choice>
          <mc:Fallback>
            <p:pic>
              <p:nvPicPr>
                <p:cNvPr id="66" name="Freihand 65">
                  <a:extLst>
                    <a:ext uri="{FF2B5EF4-FFF2-40B4-BE49-F238E27FC236}">
                      <a16:creationId xmlns:a16="http://schemas.microsoft.com/office/drawing/2014/main" id="{7A6A9B41-73C9-4749-90CF-B29B9D64AD63}"/>
                    </a:ext>
                  </a:extLst>
                </p:cNvPr>
                <p:cNvPicPr/>
                <p:nvPr/>
              </p:nvPicPr>
              <p:blipFill>
                <a:blip r:embed="rId378"/>
                <a:stretch>
                  <a:fillRect/>
                </a:stretch>
              </p:blipFill>
              <p:spPr>
                <a:xfrm>
                  <a:off x="9289421" y="788432"/>
                  <a:ext cx="124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7" name="Freihand 66">
                  <a:extLst>
                    <a:ext uri="{FF2B5EF4-FFF2-40B4-BE49-F238E27FC236}">
                      <a16:creationId xmlns:a16="http://schemas.microsoft.com/office/drawing/2014/main" id="{D2DB3A24-B4A6-4950-A10D-82E5A447AEE4}"/>
                    </a:ext>
                  </a:extLst>
                </p14:cNvPr>
                <p14:cNvContentPartPr/>
                <p14:nvPr/>
              </p14:nvContentPartPr>
              <p14:xfrm>
                <a:off x="9543941" y="810752"/>
                <a:ext cx="213840" cy="96480"/>
              </p14:xfrm>
            </p:contentPart>
          </mc:Choice>
          <mc:Fallback>
            <p:pic>
              <p:nvPicPr>
                <p:cNvPr id="67" name="Freihand 66">
                  <a:extLst>
                    <a:ext uri="{FF2B5EF4-FFF2-40B4-BE49-F238E27FC236}">
                      <a16:creationId xmlns:a16="http://schemas.microsoft.com/office/drawing/2014/main" id="{D2DB3A24-B4A6-4950-A10D-82E5A447AEE4}"/>
                    </a:ext>
                  </a:extLst>
                </p:cNvPr>
                <p:cNvPicPr/>
                <p:nvPr/>
              </p:nvPicPr>
              <p:blipFill>
                <a:blip r:embed="rId380"/>
                <a:stretch>
                  <a:fillRect/>
                </a:stretch>
              </p:blipFill>
              <p:spPr>
                <a:xfrm>
                  <a:off x="9539621" y="806432"/>
                  <a:ext cx="222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8" name="Freihand 67">
                  <a:extLst>
                    <a:ext uri="{FF2B5EF4-FFF2-40B4-BE49-F238E27FC236}">
                      <a16:creationId xmlns:a16="http://schemas.microsoft.com/office/drawing/2014/main" id="{2C441820-3D25-4C5C-9440-DFAA108A6935}"/>
                    </a:ext>
                  </a:extLst>
                </p14:cNvPr>
                <p14:cNvContentPartPr/>
                <p14:nvPr/>
              </p14:nvContentPartPr>
              <p14:xfrm>
                <a:off x="9810701" y="718952"/>
                <a:ext cx="371880" cy="318600"/>
              </p14:xfrm>
            </p:contentPart>
          </mc:Choice>
          <mc:Fallback>
            <p:pic>
              <p:nvPicPr>
                <p:cNvPr id="68" name="Freihand 67">
                  <a:extLst>
                    <a:ext uri="{FF2B5EF4-FFF2-40B4-BE49-F238E27FC236}">
                      <a16:creationId xmlns:a16="http://schemas.microsoft.com/office/drawing/2014/main" id="{2C441820-3D25-4C5C-9440-DFAA108A6935}"/>
                    </a:ext>
                  </a:extLst>
                </p:cNvPr>
                <p:cNvPicPr/>
                <p:nvPr/>
              </p:nvPicPr>
              <p:blipFill>
                <a:blip r:embed="rId382"/>
                <a:stretch>
                  <a:fillRect/>
                </a:stretch>
              </p:blipFill>
              <p:spPr>
                <a:xfrm>
                  <a:off x="9806381" y="714632"/>
                  <a:ext cx="3805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9" name="Freihand 68">
                  <a:extLst>
                    <a:ext uri="{FF2B5EF4-FFF2-40B4-BE49-F238E27FC236}">
                      <a16:creationId xmlns:a16="http://schemas.microsoft.com/office/drawing/2014/main" id="{AC7FB34A-E8F4-43ED-9EFB-D9E63BBCF8F4}"/>
                    </a:ext>
                  </a:extLst>
                </p14:cNvPr>
                <p14:cNvContentPartPr/>
                <p14:nvPr/>
              </p14:nvContentPartPr>
              <p14:xfrm>
                <a:off x="10038221" y="672512"/>
                <a:ext cx="40680" cy="16200"/>
              </p14:xfrm>
            </p:contentPart>
          </mc:Choice>
          <mc:Fallback>
            <p:pic>
              <p:nvPicPr>
                <p:cNvPr id="69" name="Freihand 68">
                  <a:extLst>
                    <a:ext uri="{FF2B5EF4-FFF2-40B4-BE49-F238E27FC236}">
                      <a16:creationId xmlns:a16="http://schemas.microsoft.com/office/drawing/2014/main" id="{AC7FB34A-E8F4-43ED-9EFB-D9E63BBCF8F4}"/>
                    </a:ext>
                  </a:extLst>
                </p:cNvPr>
                <p:cNvPicPr/>
                <p:nvPr/>
              </p:nvPicPr>
              <p:blipFill>
                <a:blip r:embed="rId384"/>
                <a:stretch>
                  <a:fillRect/>
                </a:stretch>
              </p:blipFill>
              <p:spPr>
                <a:xfrm>
                  <a:off x="10033901" y="668192"/>
                  <a:ext cx="49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70" name="Freihand 69">
                  <a:extLst>
                    <a:ext uri="{FF2B5EF4-FFF2-40B4-BE49-F238E27FC236}">
                      <a16:creationId xmlns:a16="http://schemas.microsoft.com/office/drawing/2014/main" id="{6F5E0AC3-82A5-41BE-A8E2-9E4C871F482C}"/>
                    </a:ext>
                  </a:extLst>
                </p14:cNvPr>
                <p14:cNvContentPartPr/>
                <p14:nvPr/>
              </p14:nvContentPartPr>
              <p14:xfrm>
                <a:off x="10335941" y="736232"/>
                <a:ext cx="198360" cy="126000"/>
              </p14:xfrm>
            </p:contentPart>
          </mc:Choice>
          <mc:Fallback>
            <p:pic>
              <p:nvPicPr>
                <p:cNvPr id="70" name="Freihand 69">
                  <a:extLst>
                    <a:ext uri="{FF2B5EF4-FFF2-40B4-BE49-F238E27FC236}">
                      <a16:creationId xmlns:a16="http://schemas.microsoft.com/office/drawing/2014/main" id="{6F5E0AC3-82A5-41BE-A8E2-9E4C871F482C}"/>
                    </a:ext>
                  </a:extLst>
                </p:cNvPr>
                <p:cNvPicPr/>
                <p:nvPr/>
              </p:nvPicPr>
              <p:blipFill>
                <a:blip r:embed="rId386"/>
                <a:stretch>
                  <a:fillRect/>
                </a:stretch>
              </p:blipFill>
              <p:spPr>
                <a:xfrm>
                  <a:off x="10331621" y="731912"/>
                  <a:ext cx="20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71" name="Freihand 70">
                  <a:extLst>
                    <a:ext uri="{FF2B5EF4-FFF2-40B4-BE49-F238E27FC236}">
                      <a16:creationId xmlns:a16="http://schemas.microsoft.com/office/drawing/2014/main" id="{E9AE4B6D-69E5-4AEA-B413-4D79395F665E}"/>
                    </a:ext>
                  </a:extLst>
                </p14:cNvPr>
                <p14:cNvContentPartPr/>
                <p14:nvPr/>
              </p14:nvContentPartPr>
              <p14:xfrm>
                <a:off x="10547261" y="703832"/>
                <a:ext cx="31680" cy="45000"/>
              </p14:xfrm>
            </p:contentPart>
          </mc:Choice>
          <mc:Fallback>
            <p:pic>
              <p:nvPicPr>
                <p:cNvPr id="71" name="Freihand 70">
                  <a:extLst>
                    <a:ext uri="{FF2B5EF4-FFF2-40B4-BE49-F238E27FC236}">
                      <a16:creationId xmlns:a16="http://schemas.microsoft.com/office/drawing/2014/main" id="{E9AE4B6D-69E5-4AEA-B413-4D79395F665E}"/>
                    </a:ext>
                  </a:extLst>
                </p:cNvPr>
                <p:cNvPicPr/>
                <p:nvPr/>
              </p:nvPicPr>
              <p:blipFill>
                <a:blip r:embed="rId388"/>
                <a:stretch>
                  <a:fillRect/>
                </a:stretch>
              </p:blipFill>
              <p:spPr>
                <a:xfrm>
                  <a:off x="10542941" y="699512"/>
                  <a:ext cx="40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72" name="Freihand 71">
                  <a:extLst>
                    <a:ext uri="{FF2B5EF4-FFF2-40B4-BE49-F238E27FC236}">
                      <a16:creationId xmlns:a16="http://schemas.microsoft.com/office/drawing/2014/main" id="{7AC3A8F5-153C-4877-9847-9FD2E2C7F8BE}"/>
                    </a:ext>
                  </a:extLst>
                </p14:cNvPr>
                <p14:cNvContentPartPr/>
                <p14:nvPr/>
              </p14:nvContentPartPr>
              <p14:xfrm>
                <a:off x="10619621" y="659912"/>
                <a:ext cx="155880" cy="162720"/>
              </p14:xfrm>
            </p:contentPart>
          </mc:Choice>
          <mc:Fallback>
            <p:pic>
              <p:nvPicPr>
                <p:cNvPr id="72" name="Freihand 71">
                  <a:extLst>
                    <a:ext uri="{FF2B5EF4-FFF2-40B4-BE49-F238E27FC236}">
                      <a16:creationId xmlns:a16="http://schemas.microsoft.com/office/drawing/2014/main" id="{7AC3A8F5-153C-4877-9847-9FD2E2C7F8BE}"/>
                    </a:ext>
                  </a:extLst>
                </p:cNvPr>
                <p:cNvPicPr/>
                <p:nvPr/>
              </p:nvPicPr>
              <p:blipFill>
                <a:blip r:embed="rId390"/>
                <a:stretch>
                  <a:fillRect/>
                </a:stretch>
              </p:blipFill>
              <p:spPr>
                <a:xfrm>
                  <a:off x="10615301" y="655592"/>
                  <a:ext cx="164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73" name="Freihand 72">
                  <a:extLst>
                    <a:ext uri="{FF2B5EF4-FFF2-40B4-BE49-F238E27FC236}">
                      <a16:creationId xmlns:a16="http://schemas.microsoft.com/office/drawing/2014/main" id="{0307A4FB-78C0-43E9-879A-9FDDDF4755F3}"/>
                    </a:ext>
                  </a:extLst>
                </p14:cNvPr>
                <p14:cNvContentPartPr/>
                <p14:nvPr/>
              </p14:nvContentPartPr>
              <p14:xfrm>
                <a:off x="10891781" y="712472"/>
                <a:ext cx="442800" cy="92880"/>
              </p14:xfrm>
            </p:contentPart>
          </mc:Choice>
          <mc:Fallback>
            <p:pic>
              <p:nvPicPr>
                <p:cNvPr id="73" name="Freihand 72">
                  <a:extLst>
                    <a:ext uri="{FF2B5EF4-FFF2-40B4-BE49-F238E27FC236}">
                      <a16:creationId xmlns:a16="http://schemas.microsoft.com/office/drawing/2014/main" id="{0307A4FB-78C0-43E9-879A-9FDDDF4755F3}"/>
                    </a:ext>
                  </a:extLst>
                </p:cNvPr>
                <p:cNvPicPr/>
                <p:nvPr/>
              </p:nvPicPr>
              <p:blipFill>
                <a:blip r:embed="rId392"/>
                <a:stretch>
                  <a:fillRect/>
                </a:stretch>
              </p:blipFill>
              <p:spPr>
                <a:xfrm>
                  <a:off x="10887461" y="708152"/>
                  <a:ext cx="451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74" name="Freihand 73">
                  <a:extLst>
                    <a:ext uri="{FF2B5EF4-FFF2-40B4-BE49-F238E27FC236}">
                      <a16:creationId xmlns:a16="http://schemas.microsoft.com/office/drawing/2014/main" id="{09385B85-6ACB-47DB-AEE0-F5DDEA4A1926}"/>
                    </a:ext>
                  </a:extLst>
                </p14:cNvPr>
                <p14:cNvContentPartPr/>
                <p14:nvPr/>
              </p14:nvContentPartPr>
              <p14:xfrm>
                <a:off x="11316581" y="709952"/>
                <a:ext cx="360" cy="360"/>
              </p14:xfrm>
            </p:contentPart>
          </mc:Choice>
          <mc:Fallback>
            <p:pic>
              <p:nvPicPr>
                <p:cNvPr id="74" name="Freihand 73">
                  <a:extLst>
                    <a:ext uri="{FF2B5EF4-FFF2-40B4-BE49-F238E27FC236}">
                      <a16:creationId xmlns:a16="http://schemas.microsoft.com/office/drawing/2014/main" id="{09385B85-6ACB-47DB-AEE0-F5DDEA4A1926}"/>
                    </a:ext>
                  </a:extLst>
                </p:cNvPr>
                <p:cNvPicPr/>
                <p:nvPr/>
              </p:nvPicPr>
              <p:blipFill>
                <a:blip r:embed="rId140"/>
                <a:stretch>
                  <a:fillRect/>
                </a:stretch>
              </p:blipFill>
              <p:spPr>
                <a:xfrm>
                  <a:off x="11312261" y="705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75" name="Freihand 74">
                  <a:extLst>
                    <a:ext uri="{FF2B5EF4-FFF2-40B4-BE49-F238E27FC236}">
                      <a16:creationId xmlns:a16="http://schemas.microsoft.com/office/drawing/2014/main" id="{967D5384-78C2-4265-B128-5B06B643B660}"/>
                    </a:ext>
                  </a:extLst>
                </p14:cNvPr>
                <p14:cNvContentPartPr/>
                <p14:nvPr/>
              </p14:nvContentPartPr>
              <p14:xfrm>
                <a:off x="8548901" y="1122872"/>
                <a:ext cx="138240" cy="118080"/>
              </p14:xfrm>
            </p:contentPart>
          </mc:Choice>
          <mc:Fallback>
            <p:pic>
              <p:nvPicPr>
                <p:cNvPr id="75" name="Freihand 74">
                  <a:extLst>
                    <a:ext uri="{FF2B5EF4-FFF2-40B4-BE49-F238E27FC236}">
                      <a16:creationId xmlns:a16="http://schemas.microsoft.com/office/drawing/2014/main" id="{967D5384-78C2-4265-B128-5B06B643B660}"/>
                    </a:ext>
                  </a:extLst>
                </p:cNvPr>
                <p:cNvPicPr/>
                <p:nvPr/>
              </p:nvPicPr>
              <p:blipFill>
                <a:blip r:embed="rId395"/>
                <a:stretch>
                  <a:fillRect/>
                </a:stretch>
              </p:blipFill>
              <p:spPr>
                <a:xfrm>
                  <a:off x="8544581" y="1118552"/>
                  <a:ext cx="146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77" name="Freihand 76">
                  <a:extLst>
                    <a:ext uri="{FF2B5EF4-FFF2-40B4-BE49-F238E27FC236}">
                      <a16:creationId xmlns:a16="http://schemas.microsoft.com/office/drawing/2014/main" id="{D6D55466-367A-4CF1-B6AE-771E4EB5F8E3}"/>
                    </a:ext>
                  </a:extLst>
                </p14:cNvPr>
                <p14:cNvContentPartPr/>
                <p14:nvPr/>
              </p14:nvContentPartPr>
              <p14:xfrm>
                <a:off x="8722421" y="1108112"/>
                <a:ext cx="271080" cy="109800"/>
              </p14:xfrm>
            </p:contentPart>
          </mc:Choice>
          <mc:Fallback>
            <p:pic>
              <p:nvPicPr>
                <p:cNvPr id="77" name="Freihand 76">
                  <a:extLst>
                    <a:ext uri="{FF2B5EF4-FFF2-40B4-BE49-F238E27FC236}">
                      <a16:creationId xmlns:a16="http://schemas.microsoft.com/office/drawing/2014/main" id="{D6D55466-367A-4CF1-B6AE-771E4EB5F8E3}"/>
                    </a:ext>
                  </a:extLst>
                </p:cNvPr>
                <p:cNvPicPr/>
                <p:nvPr/>
              </p:nvPicPr>
              <p:blipFill>
                <a:blip r:embed="rId397"/>
                <a:stretch>
                  <a:fillRect/>
                </a:stretch>
              </p:blipFill>
              <p:spPr>
                <a:xfrm>
                  <a:off x="8718101" y="1103792"/>
                  <a:ext cx="27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78" name="Freihand 77">
                  <a:extLst>
                    <a:ext uri="{FF2B5EF4-FFF2-40B4-BE49-F238E27FC236}">
                      <a16:creationId xmlns:a16="http://schemas.microsoft.com/office/drawing/2014/main" id="{C86B5D92-0AD1-4129-A942-0BFC688659EA}"/>
                    </a:ext>
                  </a:extLst>
                </p14:cNvPr>
                <p14:cNvContentPartPr/>
                <p14:nvPr/>
              </p14:nvContentPartPr>
              <p14:xfrm>
                <a:off x="9020861" y="1106312"/>
                <a:ext cx="126360" cy="74160"/>
              </p14:xfrm>
            </p:contentPart>
          </mc:Choice>
          <mc:Fallback>
            <p:pic>
              <p:nvPicPr>
                <p:cNvPr id="78" name="Freihand 77">
                  <a:extLst>
                    <a:ext uri="{FF2B5EF4-FFF2-40B4-BE49-F238E27FC236}">
                      <a16:creationId xmlns:a16="http://schemas.microsoft.com/office/drawing/2014/main" id="{C86B5D92-0AD1-4129-A942-0BFC688659EA}"/>
                    </a:ext>
                  </a:extLst>
                </p:cNvPr>
                <p:cNvPicPr/>
                <p:nvPr/>
              </p:nvPicPr>
              <p:blipFill>
                <a:blip r:embed="rId399"/>
                <a:stretch>
                  <a:fillRect/>
                </a:stretch>
              </p:blipFill>
              <p:spPr>
                <a:xfrm>
                  <a:off x="9016541" y="1101992"/>
                  <a:ext cx="135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79" name="Freihand 78">
                  <a:extLst>
                    <a:ext uri="{FF2B5EF4-FFF2-40B4-BE49-F238E27FC236}">
                      <a16:creationId xmlns:a16="http://schemas.microsoft.com/office/drawing/2014/main" id="{6803A285-8770-417A-AF6D-E6E8600C1C63}"/>
                    </a:ext>
                  </a:extLst>
                </p14:cNvPr>
                <p14:cNvContentPartPr/>
                <p14:nvPr/>
              </p14:nvContentPartPr>
              <p14:xfrm>
                <a:off x="9149381" y="1093712"/>
                <a:ext cx="108360" cy="111960"/>
              </p14:xfrm>
            </p:contentPart>
          </mc:Choice>
          <mc:Fallback>
            <p:pic>
              <p:nvPicPr>
                <p:cNvPr id="79" name="Freihand 78">
                  <a:extLst>
                    <a:ext uri="{FF2B5EF4-FFF2-40B4-BE49-F238E27FC236}">
                      <a16:creationId xmlns:a16="http://schemas.microsoft.com/office/drawing/2014/main" id="{6803A285-8770-417A-AF6D-E6E8600C1C63}"/>
                    </a:ext>
                  </a:extLst>
                </p:cNvPr>
                <p:cNvPicPr/>
                <p:nvPr/>
              </p:nvPicPr>
              <p:blipFill>
                <a:blip r:embed="rId401"/>
                <a:stretch>
                  <a:fillRect/>
                </a:stretch>
              </p:blipFill>
              <p:spPr>
                <a:xfrm>
                  <a:off x="9145061" y="1089392"/>
                  <a:ext cx="117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80" name="Freihand 79">
                  <a:extLst>
                    <a:ext uri="{FF2B5EF4-FFF2-40B4-BE49-F238E27FC236}">
                      <a16:creationId xmlns:a16="http://schemas.microsoft.com/office/drawing/2014/main" id="{D8448007-5952-4EE8-83E2-637E1D578A2F}"/>
                    </a:ext>
                  </a:extLst>
                </p14:cNvPr>
                <p14:cNvContentPartPr/>
                <p14:nvPr/>
              </p14:nvContentPartPr>
              <p14:xfrm>
                <a:off x="9470861" y="1097672"/>
                <a:ext cx="214920" cy="262440"/>
              </p14:xfrm>
            </p:contentPart>
          </mc:Choice>
          <mc:Fallback>
            <p:pic>
              <p:nvPicPr>
                <p:cNvPr id="80" name="Freihand 79">
                  <a:extLst>
                    <a:ext uri="{FF2B5EF4-FFF2-40B4-BE49-F238E27FC236}">
                      <a16:creationId xmlns:a16="http://schemas.microsoft.com/office/drawing/2014/main" id="{D8448007-5952-4EE8-83E2-637E1D578A2F}"/>
                    </a:ext>
                  </a:extLst>
                </p:cNvPr>
                <p:cNvPicPr/>
                <p:nvPr/>
              </p:nvPicPr>
              <p:blipFill>
                <a:blip r:embed="rId403"/>
                <a:stretch>
                  <a:fillRect/>
                </a:stretch>
              </p:blipFill>
              <p:spPr>
                <a:xfrm>
                  <a:off x="9466541" y="1093352"/>
                  <a:ext cx="2235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81" name="Freihand 80">
                  <a:extLst>
                    <a:ext uri="{FF2B5EF4-FFF2-40B4-BE49-F238E27FC236}">
                      <a16:creationId xmlns:a16="http://schemas.microsoft.com/office/drawing/2014/main" id="{11F97AE9-68F9-4393-A9AA-6279DA1C5BA0}"/>
                    </a:ext>
                  </a:extLst>
                </p14:cNvPr>
                <p14:cNvContentPartPr/>
                <p14:nvPr/>
              </p14:nvContentPartPr>
              <p14:xfrm>
                <a:off x="9726461" y="1085072"/>
                <a:ext cx="76320" cy="108000"/>
              </p14:xfrm>
            </p:contentPart>
          </mc:Choice>
          <mc:Fallback>
            <p:pic>
              <p:nvPicPr>
                <p:cNvPr id="81" name="Freihand 80">
                  <a:extLst>
                    <a:ext uri="{FF2B5EF4-FFF2-40B4-BE49-F238E27FC236}">
                      <a16:creationId xmlns:a16="http://schemas.microsoft.com/office/drawing/2014/main" id="{11F97AE9-68F9-4393-A9AA-6279DA1C5BA0}"/>
                    </a:ext>
                  </a:extLst>
                </p:cNvPr>
                <p:cNvPicPr/>
                <p:nvPr/>
              </p:nvPicPr>
              <p:blipFill>
                <a:blip r:embed="rId405"/>
                <a:stretch>
                  <a:fillRect/>
                </a:stretch>
              </p:blipFill>
              <p:spPr>
                <a:xfrm>
                  <a:off x="9722141" y="1080752"/>
                  <a:ext cx="84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82" name="Freihand 81">
                  <a:extLst>
                    <a:ext uri="{FF2B5EF4-FFF2-40B4-BE49-F238E27FC236}">
                      <a16:creationId xmlns:a16="http://schemas.microsoft.com/office/drawing/2014/main" id="{EDC30155-46EE-49D8-9124-42DBE812DDB7}"/>
                    </a:ext>
                  </a:extLst>
                </p14:cNvPr>
                <p14:cNvContentPartPr/>
                <p14:nvPr/>
              </p14:nvContentPartPr>
              <p14:xfrm>
                <a:off x="9877661" y="973832"/>
                <a:ext cx="461880" cy="198000"/>
              </p14:xfrm>
            </p:contentPart>
          </mc:Choice>
          <mc:Fallback>
            <p:pic>
              <p:nvPicPr>
                <p:cNvPr id="82" name="Freihand 81">
                  <a:extLst>
                    <a:ext uri="{FF2B5EF4-FFF2-40B4-BE49-F238E27FC236}">
                      <a16:creationId xmlns:a16="http://schemas.microsoft.com/office/drawing/2014/main" id="{EDC30155-46EE-49D8-9124-42DBE812DDB7}"/>
                    </a:ext>
                  </a:extLst>
                </p:cNvPr>
                <p:cNvPicPr/>
                <p:nvPr/>
              </p:nvPicPr>
              <p:blipFill>
                <a:blip r:embed="rId407"/>
                <a:stretch>
                  <a:fillRect/>
                </a:stretch>
              </p:blipFill>
              <p:spPr>
                <a:xfrm>
                  <a:off x="9873341" y="969512"/>
                  <a:ext cx="470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83" name="Freihand 82">
                  <a:extLst>
                    <a:ext uri="{FF2B5EF4-FFF2-40B4-BE49-F238E27FC236}">
                      <a16:creationId xmlns:a16="http://schemas.microsoft.com/office/drawing/2014/main" id="{1F5810D7-A81C-44C6-818F-ED03363F867F}"/>
                    </a:ext>
                  </a:extLst>
                </p14:cNvPr>
                <p14:cNvContentPartPr/>
                <p14:nvPr/>
              </p14:nvContentPartPr>
              <p14:xfrm>
                <a:off x="10410101" y="984272"/>
                <a:ext cx="363600" cy="145440"/>
              </p14:xfrm>
            </p:contentPart>
          </mc:Choice>
          <mc:Fallback>
            <p:pic>
              <p:nvPicPr>
                <p:cNvPr id="83" name="Freihand 82">
                  <a:extLst>
                    <a:ext uri="{FF2B5EF4-FFF2-40B4-BE49-F238E27FC236}">
                      <a16:creationId xmlns:a16="http://schemas.microsoft.com/office/drawing/2014/main" id="{1F5810D7-A81C-44C6-818F-ED03363F867F}"/>
                    </a:ext>
                  </a:extLst>
                </p:cNvPr>
                <p:cNvPicPr/>
                <p:nvPr/>
              </p:nvPicPr>
              <p:blipFill>
                <a:blip r:embed="rId409"/>
                <a:stretch>
                  <a:fillRect/>
                </a:stretch>
              </p:blipFill>
              <p:spPr>
                <a:xfrm>
                  <a:off x="10405781" y="979952"/>
                  <a:ext cx="372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84" name="Freihand 83">
                  <a:extLst>
                    <a:ext uri="{FF2B5EF4-FFF2-40B4-BE49-F238E27FC236}">
                      <a16:creationId xmlns:a16="http://schemas.microsoft.com/office/drawing/2014/main" id="{9F07737B-0D70-4ACF-8804-DD601320E4DA}"/>
                    </a:ext>
                  </a:extLst>
                </p14:cNvPr>
                <p14:cNvContentPartPr/>
                <p14:nvPr/>
              </p14:nvContentPartPr>
              <p14:xfrm>
                <a:off x="10717181" y="897512"/>
                <a:ext cx="90720" cy="211680"/>
              </p14:xfrm>
            </p:contentPart>
          </mc:Choice>
          <mc:Fallback>
            <p:pic>
              <p:nvPicPr>
                <p:cNvPr id="84" name="Freihand 83">
                  <a:extLst>
                    <a:ext uri="{FF2B5EF4-FFF2-40B4-BE49-F238E27FC236}">
                      <a16:creationId xmlns:a16="http://schemas.microsoft.com/office/drawing/2014/main" id="{9F07737B-0D70-4ACF-8804-DD601320E4DA}"/>
                    </a:ext>
                  </a:extLst>
                </p:cNvPr>
                <p:cNvPicPr/>
                <p:nvPr/>
              </p:nvPicPr>
              <p:blipFill>
                <a:blip r:embed="rId411"/>
                <a:stretch>
                  <a:fillRect/>
                </a:stretch>
              </p:blipFill>
              <p:spPr>
                <a:xfrm>
                  <a:off x="10712861" y="893192"/>
                  <a:ext cx="99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85" name="Freihand 84">
                  <a:extLst>
                    <a:ext uri="{FF2B5EF4-FFF2-40B4-BE49-F238E27FC236}">
                      <a16:creationId xmlns:a16="http://schemas.microsoft.com/office/drawing/2014/main" id="{59B07756-BC17-4EB0-BA27-B22C1FA2A7F4}"/>
                    </a:ext>
                  </a:extLst>
                </p14:cNvPr>
                <p14:cNvContentPartPr/>
                <p14:nvPr/>
              </p14:nvContentPartPr>
              <p14:xfrm>
                <a:off x="10726541" y="947552"/>
                <a:ext cx="37800" cy="34920"/>
              </p14:xfrm>
            </p:contentPart>
          </mc:Choice>
          <mc:Fallback>
            <p:pic>
              <p:nvPicPr>
                <p:cNvPr id="85" name="Freihand 84">
                  <a:extLst>
                    <a:ext uri="{FF2B5EF4-FFF2-40B4-BE49-F238E27FC236}">
                      <a16:creationId xmlns:a16="http://schemas.microsoft.com/office/drawing/2014/main" id="{59B07756-BC17-4EB0-BA27-B22C1FA2A7F4}"/>
                    </a:ext>
                  </a:extLst>
                </p:cNvPr>
                <p:cNvPicPr/>
                <p:nvPr/>
              </p:nvPicPr>
              <p:blipFill>
                <a:blip r:embed="rId413"/>
                <a:stretch>
                  <a:fillRect/>
                </a:stretch>
              </p:blipFill>
              <p:spPr>
                <a:xfrm>
                  <a:off x="10722221" y="943232"/>
                  <a:ext cx="46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86" name="Freihand 85">
                  <a:extLst>
                    <a:ext uri="{FF2B5EF4-FFF2-40B4-BE49-F238E27FC236}">
                      <a16:creationId xmlns:a16="http://schemas.microsoft.com/office/drawing/2014/main" id="{2D7B3696-CA25-4AF7-A01C-5D22F103486F}"/>
                    </a:ext>
                  </a:extLst>
                </p14:cNvPr>
                <p14:cNvContentPartPr/>
                <p14:nvPr/>
              </p14:nvContentPartPr>
              <p14:xfrm>
                <a:off x="10830941" y="1002992"/>
                <a:ext cx="93960" cy="90000"/>
              </p14:xfrm>
            </p:contentPart>
          </mc:Choice>
          <mc:Fallback>
            <p:pic>
              <p:nvPicPr>
                <p:cNvPr id="86" name="Freihand 85">
                  <a:extLst>
                    <a:ext uri="{FF2B5EF4-FFF2-40B4-BE49-F238E27FC236}">
                      <a16:creationId xmlns:a16="http://schemas.microsoft.com/office/drawing/2014/main" id="{2D7B3696-CA25-4AF7-A01C-5D22F103486F}"/>
                    </a:ext>
                  </a:extLst>
                </p:cNvPr>
                <p:cNvPicPr/>
                <p:nvPr/>
              </p:nvPicPr>
              <p:blipFill>
                <a:blip r:embed="rId415"/>
                <a:stretch>
                  <a:fillRect/>
                </a:stretch>
              </p:blipFill>
              <p:spPr>
                <a:xfrm>
                  <a:off x="10826621" y="998672"/>
                  <a:ext cx="102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87" name="Freihand 86">
                  <a:extLst>
                    <a:ext uri="{FF2B5EF4-FFF2-40B4-BE49-F238E27FC236}">
                      <a16:creationId xmlns:a16="http://schemas.microsoft.com/office/drawing/2014/main" id="{4BE6F04A-B623-40C9-A8F8-EE63B8BADACB}"/>
                    </a:ext>
                  </a:extLst>
                </p14:cNvPr>
                <p14:cNvContentPartPr/>
                <p14:nvPr/>
              </p14:nvContentPartPr>
              <p14:xfrm>
                <a:off x="10954781" y="902912"/>
                <a:ext cx="156960" cy="182160"/>
              </p14:xfrm>
            </p:contentPart>
          </mc:Choice>
          <mc:Fallback>
            <p:pic>
              <p:nvPicPr>
                <p:cNvPr id="87" name="Freihand 86">
                  <a:extLst>
                    <a:ext uri="{FF2B5EF4-FFF2-40B4-BE49-F238E27FC236}">
                      <a16:creationId xmlns:a16="http://schemas.microsoft.com/office/drawing/2014/main" id="{4BE6F04A-B623-40C9-A8F8-EE63B8BADACB}"/>
                    </a:ext>
                  </a:extLst>
                </p:cNvPr>
                <p:cNvPicPr/>
                <p:nvPr/>
              </p:nvPicPr>
              <p:blipFill>
                <a:blip r:embed="rId417"/>
                <a:stretch>
                  <a:fillRect/>
                </a:stretch>
              </p:blipFill>
              <p:spPr>
                <a:xfrm>
                  <a:off x="10950461" y="898592"/>
                  <a:ext cx="165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88" name="Freihand 87">
                  <a:extLst>
                    <a:ext uri="{FF2B5EF4-FFF2-40B4-BE49-F238E27FC236}">
                      <a16:creationId xmlns:a16="http://schemas.microsoft.com/office/drawing/2014/main" id="{CB689E64-0DEF-4CFA-B92C-BB2911CD47CD}"/>
                    </a:ext>
                  </a:extLst>
                </p14:cNvPr>
                <p14:cNvContentPartPr/>
                <p14:nvPr/>
              </p14:nvContentPartPr>
              <p14:xfrm>
                <a:off x="11145221" y="911192"/>
                <a:ext cx="530280" cy="216360"/>
              </p14:xfrm>
            </p:contentPart>
          </mc:Choice>
          <mc:Fallback>
            <p:pic>
              <p:nvPicPr>
                <p:cNvPr id="88" name="Freihand 87">
                  <a:extLst>
                    <a:ext uri="{FF2B5EF4-FFF2-40B4-BE49-F238E27FC236}">
                      <a16:creationId xmlns:a16="http://schemas.microsoft.com/office/drawing/2014/main" id="{CB689E64-0DEF-4CFA-B92C-BB2911CD47CD}"/>
                    </a:ext>
                  </a:extLst>
                </p:cNvPr>
                <p:cNvPicPr/>
                <p:nvPr/>
              </p:nvPicPr>
              <p:blipFill>
                <a:blip r:embed="rId419"/>
                <a:stretch>
                  <a:fillRect/>
                </a:stretch>
              </p:blipFill>
              <p:spPr>
                <a:xfrm>
                  <a:off x="11140901" y="906872"/>
                  <a:ext cx="538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89" name="Freihand 88">
                  <a:extLst>
                    <a:ext uri="{FF2B5EF4-FFF2-40B4-BE49-F238E27FC236}">
                      <a16:creationId xmlns:a16="http://schemas.microsoft.com/office/drawing/2014/main" id="{626E7776-FC38-414C-A121-2D0CCB29E2C7}"/>
                    </a:ext>
                  </a:extLst>
                </p14:cNvPr>
                <p14:cNvContentPartPr/>
                <p14:nvPr/>
              </p14:nvContentPartPr>
              <p14:xfrm>
                <a:off x="11698541" y="929912"/>
                <a:ext cx="10800" cy="47160"/>
              </p14:xfrm>
            </p:contentPart>
          </mc:Choice>
          <mc:Fallback>
            <p:pic>
              <p:nvPicPr>
                <p:cNvPr id="89" name="Freihand 88">
                  <a:extLst>
                    <a:ext uri="{FF2B5EF4-FFF2-40B4-BE49-F238E27FC236}">
                      <a16:creationId xmlns:a16="http://schemas.microsoft.com/office/drawing/2014/main" id="{626E7776-FC38-414C-A121-2D0CCB29E2C7}"/>
                    </a:ext>
                  </a:extLst>
                </p:cNvPr>
                <p:cNvPicPr/>
                <p:nvPr/>
              </p:nvPicPr>
              <p:blipFill>
                <a:blip r:embed="rId421"/>
                <a:stretch>
                  <a:fillRect/>
                </a:stretch>
              </p:blipFill>
              <p:spPr>
                <a:xfrm>
                  <a:off x="11694221" y="925592"/>
                  <a:ext cx="19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90" name="Freihand 89">
                  <a:extLst>
                    <a:ext uri="{FF2B5EF4-FFF2-40B4-BE49-F238E27FC236}">
                      <a16:creationId xmlns:a16="http://schemas.microsoft.com/office/drawing/2014/main" id="{BFBDEE05-9636-42F2-BBE0-AFF9AD43308D}"/>
                    </a:ext>
                  </a:extLst>
                </p14:cNvPr>
                <p14:cNvContentPartPr/>
                <p14:nvPr/>
              </p14:nvContentPartPr>
              <p14:xfrm>
                <a:off x="11741741" y="943952"/>
                <a:ext cx="293040" cy="129240"/>
              </p14:xfrm>
            </p:contentPart>
          </mc:Choice>
          <mc:Fallback>
            <p:pic>
              <p:nvPicPr>
                <p:cNvPr id="90" name="Freihand 89">
                  <a:extLst>
                    <a:ext uri="{FF2B5EF4-FFF2-40B4-BE49-F238E27FC236}">
                      <a16:creationId xmlns:a16="http://schemas.microsoft.com/office/drawing/2014/main" id="{BFBDEE05-9636-42F2-BBE0-AFF9AD43308D}"/>
                    </a:ext>
                  </a:extLst>
                </p:cNvPr>
                <p:cNvPicPr/>
                <p:nvPr/>
              </p:nvPicPr>
              <p:blipFill>
                <a:blip r:embed="rId423"/>
                <a:stretch>
                  <a:fillRect/>
                </a:stretch>
              </p:blipFill>
              <p:spPr>
                <a:xfrm>
                  <a:off x="11737421" y="939632"/>
                  <a:ext cx="301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95" name="Freihand 94">
                  <a:extLst>
                    <a:ext uri="{FF2B5EF4-FFF2-40B4-BE49-F238E27FC236}">
                      <a16:creationId xmlns:a16="http://schemas.microsoft.com/office/drawing/2014/main" id="{D874FDE3-05A8-48A9-940C-10D4B5B34507}"/>
                    </a:ext>
                  </a:extLst>
                </p14:cNvPr>
                <p14:cNvContentPartPr/>
                <p14:nvPr/>
              </p14:nvContentPartPr>
              <p14:xfrm>
                <a:off x="9136781" y="1280552"/>
                <a:ext cx="421920" cy="203040"/>
              </p14:xfrm>
            </p:contentPart>
          </mc:Choice>
          <mc:Fallback>
            <p:pic>
              <p:nvPicPr>
                <p:cNvPr id="95" name="Freihand 94">
                  <a:extLst>
                    <a:ext uri="{FF2B5EF4-FFF2-40B4-BE49-F238E27FC236}">
                      <a16:creationId xmlns:a16="http://schemas.microsoft.com/office/drawing/2014/main" id="{D874FDE3-05A8-48A9-940C-10D4B5B34507}"/>
                    </a:ext>
                  </a:extLst>
                </p:cNvPr>
                <p:cNvPicPr/>
                <p:nvPr/>
              </p:nvPicPr>
              <p:blipFill>
                <a:blip r:embed="rId425"/>
                <a:stretch>
                  <a:fillRect/>
                </a:stretch>
              </p:blipFill>
              <p:spPr>
                <a:xfrm>
                  <a:off x="9132461" y="1276232"/>
                  <a:ext cx="430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96" name="Freihand 95">
                  <a:extLst>
                    <a:ext uri="{FF2B5EF4-FFF2-40B4-BE49-F238E27FC236}">
                      <a16:creationId xmlns:a16="http://schemas.microsoft.com/office/drawing/2014/main" id="{AA20CBAD-9B1B-4B76-B7BA-BB88EA3377DE}"/>
                    </a:ext>
                  </a:extLst>
                </p14:cNvPr>
                <p14:cNvContentPartPr/>
                <p14:nvPr/>
              </p14:nvContentPartPr>
              <p14:xfrm>
                <a:off x="9452141" y="1229072"/>
                <a:ext cx="13320" cy="36000"/>
              </p14:xfrm>
            </p:contentPart>
          </mc:Choice>
          <mc:Fallback>
            <p:pic>
              <p:nvPicPr>
                <p:cNvPr id="96" name="Freihand 95">
                  <a:extLst>
                    <a:ext uri="{FF2B5EF4-FFF2-40B4-BE49-F238E27FC236}">
                      <a16:creationId xmlns:a16="http://schemas.microsoft.com/office/drawing/2014/main" id="{AA20CBAD-9B1B-4B76-B7BA-BB88EA3377DE}"/>
                    </a:ext>
                  </a:extLst>
                </p:cNvPr>
                <p:cNvPicPr/>
                <p:nvPr/>
              </p:nvPicPr>
              <p:blipFill>
                <a:blip r:embed="rId427"/>
                <a:stretch>
                  <a:fillRect/>
                </a:stretch>
              </p:blipFill>
              <p:spPr>
                <a:xfrm>
                  <a:off x="9447821" y="1224752"/>
                  <a:ext cx="21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97" name="Freihand 96">
                  <a:extLst>
                    <a:ext uri="{FF2B5EF4-FFF2-40B4-BE49-F238E27FC236}">
                      <a16:creationId xmlns:a16="http://schemas.microsoft.com/office/drawing/2014/main" id="{D07EA0D6-0AB3-4472-A06A-A7FA624C037D}"/>
                    </a:ext>
                  </a:extLst>
                </p14:cNvPr>
                <p14:cNvContentPartPr/>
                <p14:nvPr/>
              </p14:nvContentPartPr>
              <p14:xfrm>
                <a:off x="9776501" y="1283072"/>
                <a:ext cx="117360" cy="164160"/>
              </p14:xfrm>
            </p:contentPart>
          </mc:Choice>
          <mc:Fallback>
            <p:pic>
              <p:nvPicPr>
                <p:cNvPr id="97" name="Freihand 96">
                  <a:extLst>
                    <a:ext uri="{FF2B5EF4-FFF2-40B4-BE49-F238E27FC236}">
                      <a16:creationId xmlns:a16="http://schemas.microsoft.com/office/drawing/2014/main" id="{D07EA0D6-0AB3-4472-A06A-A7FA624C037D}"/>
                    </a:ext>
                  </a:extLst>
                </p:cNvPr>
                <p:cNvPicPr/>
                <p:nvPr/>
              </p:nvPicPr>
              <p:blipFill>
                <a:blip r:embed="rId429"/>
                <a:stretch>
                  <a:fillRect/>
                </a:stretch>
              </p:blipFill>
              <p:spPr>
                <a:xfrm>
                  <a:off x="9772181" y="1278752"/>
                  <a:ext cx="126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98" name="Freihand 97">
                  <a:extLst>
                    <a:ext uri="{FF2B5EF4-FFF2-40B4-BE49-F238E27FC236}">
                      <a16:creationId xmlns:a16="http://schemas.microsoft.com/office/drawing/2014/main" id="{5EEB7334-E3D6-4A7D-8FB5-228AAF671D45}"/>
                    </a:ext>
                  </a:extLst>
                </p14:cNvPr>
                <p14:cNvContentPartPr/>
                <p14:nvPr/>
              </p14:nvContentPartPr>
              <p14:xfrm>
                <a:off x="9904661" y="1359392"/>
                <a:ext cx="127440" cy="99360"/>
              </p14:xfrm>
            </p:contentPart>
          </mc:Choice>
          <mc:Fallback>
            <p:pic>
              <p:nvPicPr>
                <p:cNvPr id="98" name="Freihand 97">
                  <a:extLst>
                    <a:ext uri="{FF2B5EF4-FFF2-40B4-BE49-F238E27FC236}">
                      <a16:creationId xmlns:a16="http://schemas.microsoft.com/office/drawing/2014/main" id="{5EEB7334-E3D6-4A7D-8FB5-228AAF671D45}"/>
                    </a:ext>
                  </a:extLst>
                </p:cNvPr>
                <p:cNvPicPr/>
                <p:nvPr/>
              </p:nvPicPr>
              <p:blipFill>
                <a:blip r:embed="rId431"/>
                <a:stretch>
                  <a:fillRect/>
                </a:stretch>
              </p:blipFill>
              <p:spPr>
                <a:xfrm>
                  <a:off x="9900341" y="1355072"/>
                  <a:ext cx="136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99" name="Freihand 98">
                  <a:extLst>
                    <a:ext uri="{FF2B5EF4-FFF2-40B4-BE49-F238E27FC236}">
                      <a16:creationId xmlns:a16="http://schemas.microsoft.com/office/drawing/2014/main" id="{AABA9B2E-EE16-44B6-9EF6-FAA914155CCF}"/>
                    </a:ext>
                  </a:extLst>
                </p14:cNvPr>
                <p14:cNvContentPartPr/>
                <p14:nvPr/>
              </p14:nvContentPartPr>
              <p14:xfrm>
                <a:off x="10029581" y="1249232"/>
                <a:ext cx="307800" cy="168480"/>
              </p14:xfrm>
            </p:contentPart>
          </mc:Choice>
          <mc:Fallback>
            <p:pic>
              <p:nvPicPr>
                <p:cNvPr id="99" name="Freihand 98">
                  <a:extLst>
                    <a:ext uri="{FF2B5EF4-FFF2-40B4-BE49-F238E27FC236}">
                      <a16:creationId xmlns:a16="http://schemas.microsoft.com/office/drawing/2014/main" id="{AABA9B2E-EE16-44B6-9EF6-FAA914155CCF}"/>
                    </a:ext>
                  </a:extLst>
                </p:cNvPr>
                <p:cNvPicPr/>
                <p:nvPr/>
              </p:nvPicPr>
              <p:blipFill>
                <a:blip r:embed="rId433"/>
                <a:stretch>
                  <a:fillRect/>
                </a:stretch>
              </p:blipFill>
              <p:spPr>
                <a:xfrm>
                  <a:off x="10024901" y="1244912"/>
                  <a:ext cx="316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00" name="Freihand 99">
                  <a:extLst>
                    <a:ext uri="{FF2B5EF4-FFF2-40B4-BE49-F238E27FC236}">
                      <a16:creationId xmlns:a16="http://schemas.microsoft.com/office/drawing/2014/main" id="{A702D1A8-964C-47A3-9644-5ED9C1729F57}"/>
                    </a:ext>
                  </a:extLst>
                </p14:cNvPr>
                <p14:cNvContentPartPr/>
                <p14:nvPr/>
              </p14:nvContentPartPr>
              <p14:xfrm>
                <a:off x="9970541" y="1253192"/>
                <a:ext cx="81360" cy="2520"/>
              </p14:xfrm>
            </p:contentPart>
          </mc:Choice>
          <mc:Fallback>
            <p:pic>
              <p:nvPicPr>
                <p:cNvPr id="100" name="Freihand 99">
                  <a:extLst>
                    <a:ext uri="{FF2B5EF4-FFF2-40B4-BE49-F238E27FC236}">
                      <a16:creationId xmlns:a16="http://schemas.microsoft.com/office/drawing/2014/main" id="{A702D1A8-964C-47A3-9644-5ED9C1729F57}"/>
                    </a:ext>
                  </a:extLst>
                </p:cNvPr>
                <p:cNvPicPr/>
                <p:nvPr/>
              </p:nvPicPr>
              <p:blipFill>
                <a:blip r:embed="rId435"/>
                <a:stretch>
                  <a:fillRect/>
                </a:stretch>
              </p:blipFill>
              <p:spPr>
                <a:xfrm>
                  <a:off x="9966221" y="1248872"/>
                  <a:ext cx="90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02" name="Freihand 101">
                  <a:extLst>
                    <a:ext uri="{FF2B5EF4-FFF2-40B4-BE49-F238E27FC236}">
                      <a16:creationId xmlns:a16="http://schemas.microsoft.com/office/drawing/2014/main" id="{559E7E8D-BA4B-4204-A187-A5792E5554E8}"/>
                    </a:ext>
                  </a:extLst>
                </p14:cNvPr>
                <p14:cNvContentPartPr/>
                <p14:nvPr/>
              </p14:nvContentPartPr>
              <p14:xfrm>
                <a:off x="10338821" y="1347152"/>
                <a:ext cx="387360" cy="65880"/>
              </p14:xfrm>
            </p:contentPart>
          </mc:Choice>
          <mc:Fallback>
            <p:pic>
              <p:nvPicPr>
                <p:cNvPr id="102" name="Freihand 101">
                  <a:extLst>
                    <a:ext uri="{FF2B5EF4-FFF2-40B4-BE49-F238E27FC236}">
                      <a16:creationId xmlns:a16="http://schemas.microsoft.com/office/drawing/2014/main" id="{559E7E8D-BA4B-4204-A187-A5792E5554E8}"/>
                    </a:ext>
                  </a:extLst>
                </p:cNvPr>
                <p:cNvPicPr/>
                <p:nvPr/>
              </p:nvPicPr>
              <p:blipFill>
                <a:blip r:embed="rId437"/>
                <a:stretch>
                  <a:fillRect/>
                </a:stretch>
              </p:blipFill>
              <p:spPr>
                <a:xfrm>
                  <a:off x="10334501" y="1342832"/>
                  <a:ext cx="396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03" name="Freihand 102">
                  <a:extLst>
                    <a:ext uri="{FF2B5EF4-FFF2-40B4-BE49-F238E27FC236}">
                      <a16:creationId xmlns:a16="http://schemas.microsoft.com/office/drawing/2014/main" id="{94C0A164-3B86-41CA-865F-988B41A766D4}"/>
                    </a:ext>
                  </a:extLst>
                </p14:cNvPr>
                <p14:cNvContentPartPr/>
                <p14:nvPr/>
              </p14:nvContentPartPr>
              <p14:xfrm>
                <a:off x="10928501" y="1265072"/>
                <a:ext cx="22320" cy="114120"/>
              </p14:xfrm>
            </p:contentPart>
          </mc:Choice>
          <mc:Fallback>
            <p:pic>
              <p:nvPicPr>
                <p:cNvPr id="103" name="Freihand 102">
                  <a:extLst>
                    <a:ext uri="{FF2B5EF4-FFF2-40B4-BE49-F238E27FC236}">
                      <a16:creationId xmlns:a16="http://schemas.microsoft.com/office/drawing/2014/main" id="{94C0A164-3B86-41CA-865F-988B41A766D4}"/>
                    </a:ext>
                  </a:extLst>
                </p:cNvPr>
                <p:cNvPicPr/>
                <p:nvPr/>
              </p:nvPicPr>
              <p:blipFill>
                <a:blip r:embed="rId439"/>
                <a:stretch>
                  <a:fillRect/>
                </a:stretch>
              </p:blipFill>
              <p:spPr>
                <a:xfrm>
                  <a:off x="10924181" y="1260752"/>
                  <a:ext cx="30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04" name="Freihand 103">
                  <a:extLst>
                    <a:ext uri="{FF2B5EF4-FFF2-40B4-BE49-F238E27FC236}">
                      <a16:creationId xmlns:a16="http://schemas.microsoft.com/office/drawing/2014/main" id="{8A257C73-81F4-4B77-9462-6CCFAB074921}"/>
                    </a:ext>
                  </a:extLst>
                </p14:cNvPr>
                <p14:cNvContentPartPr/>
                <p14:nvPr/>
              </p14:nvContentPartPr>
              <p14:xfrm>
                <a:off x="10937861" y="1242392"/>
                <a:ext cx="109080" cy="30240"/>
              </p14:xfrm>
            </p:contentPart>
          </mc:Choice>
          <mc:Fallback>
            <p:pic>
              <p:nvPicPr>
                <p:cNvPr id="104" name="Freihand 103">
                  <a:extLst>
                    <a:ext uri="{FF2B5EF4-FFF2-40B4-BE49-F238E27FC236}">
                      <a16:creationId xmlns:a16="http://schemas.microsoft.com/office/drawing/2014/main" id="{8A257C73-81F4-4B77-9462-6CCFAB074921}"/>
                    </a:ext>
                  </a:extLst>
                </p:cNvPr>
                <p:cNvPicPr/>
                <p:nvPr/>
              </p:nvPicPr>
              <p:blipFill>
                <a:blip r:embed="rId441"/>
                <a:stretch>
                  <a:fillRect/>
                </a:stretch>
              </p:blipFill>
              <p:spPr>
                <a:xfrm>
                  <a:off x="10933541" y="1238072"/>
                  <a:ext cx="117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05" name="Freihand 104">
                  <a:extLst>
                    <a:ext uri="{FF2B5EF4-FFF2-40B4-BE49-F238E27FC236}">
                      <a16:creationId xmlns:a16="http://schemas.microsoft.com/office/drawing/2014/main" id="{649DA2ED-9E74-4A3D-8E49-CD3A6D386408}"/>
                    </a:ext>
                  </a:extLst>
                </p14:cNvPr>
                <p14:cNvContentPartPr/>
                <p14:nvPr/>
              </p14:nvContentPartPr>
              <p14:xfrm>
                <a:off x="10945781" y="1280912"/>
                <a:ext cx="106560" cy="95040"/>
              </p14:xfrm>
            </p:contentPart>
          </mc:Choice>
          <mc:Fallback>
            <p:pic>
              <p:nvPicPr>
                <p:cNvPr id="105" name="Freihand 104">
                  <a:extLst>
                    <a:ext uri="{FF2B5EF4-FFF2-40B4-BE49-F238E27FC236}">
                      <a16:creationId xmlns:a16="http://schemas.microsoft.com/office/drawing/2014/main" id="{649DA2ED-9E74-4A3D-8E49-CD3A6D386408}"/>
                    </a:ext>
                  </a:extLst>
                </p:cNvPr>
                <p:cNvPicPr/>
                <p:nvPr/>
              </p:nvPicPr>
              <p:blipFill>
                <a:blip r:embed="rId443"/>
                <a:stretch>
                  <a:fillRect/>
                </a:stretch>
              </p:blipFill>
              <p:spPr>
                <a:xfrm>
                  <a:off x="10941461" y="1276592"/>
                  <a:ext cx="115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06" name="Freihand 105">
                  <a:extLst>
                    <a:ext uri="{FF2B5EF4-FFF2-40B4-BE49-F238E27FC236}">
                      <a16:creationId xmlns:a16="http://schemas.microsoft.com/office/drawing/2014/main" id="{2A45187F-D697-4E8C-8D8A-8FA559C758F3}"/>
                    </a:ext>
                  </a:extLst>
                </p14:cNvPr>
                <p14:cNvContentPartPr/>
                <p14:nvPr/>
              </p14:nvContentPartPr>
              <p14:xfrm>
                <a:off x="11076101" y="1219712"/>
                <a:ext cx="226800" cy="148320"/>
              </p14:xfrm>
            </p:contentPart>
          </mc:Choice>
          <mc:Fallback>
            <p:pic>
              <p:nvPicPr>
                <p:cNvPr id="106" name="Freihand 105">
                  <a:extLst>
                    <a:ext uri="{FF2B5EF4-FFF2-40B4-BE49-F238E27FC236}">
                      <a16:creationId xmlns:a16="http://schemas.microsoft.com/office/drawing/2014/main" id="{2A45187F-D697-4E8C-8D8A-8FA559C758F3}"/>
                    </a:ext>
                  </a:extLst>
                </p:cNvPr>
                <p:cNvPicPr/>
                <p:nvPr/>
              </p:nvPicPr>
              <p:blipFill>
                <a:blip r:embed="rId445"/>
                <a:stretch>
                  <a:fillRect/>
                </a:stretch>
              </p:blipFill>
              <p:spPr>
                <a:xfrm>
                  <a:off x="11071781" y="1215392"/>
                  <a:ext cx="235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07" name="Freihand 106">
                  <a:extLst>
                    <a:ext uri="{FF2B5EF4-FFF2-40B4-BE49-F238E27FC236}">
                      <a16:creationId xmlns:a16="http://schemas.microsoft.com/office/drawing/2014/main" id="{2A267830-F130-4A81-B012-9CC94B82BE8D}"/>
                    </a:ext>
                  </a:extLst>
                </p14:cNvPr>
                <p14:cNvContentPartPr/>
                <p14:nvPr/>
              </p14:nvContentPartPr>
              <p14:xfrm>
                <a:off x="11309741" y="1219352"/>
                <a:ext cx="138240" cy="114840"/>
              </p14:xfrm>
            </p:contentPart>
          </mc:Choice>
          <mc:Fallback>
            <p:pic>
              <p:nvPicPr>
                <p:cNvPr id="107" name="Freihand 106">
                  <a:extLst>
                    <a:ext uri="{FF2B5EF4-FFF2-40B4-BE49-F238E27FC236}">
                      <a16:creationId xmlns:a16="http://schemas.microsoft.com/office/drawing/2014/main" id="{2A267830-F130-4A81-B012-9CC94B82BE8D}"/>
                    </a:ext>
                  </a:extLst>
                </p:cNvPr>
                <p:cNvPicPr/>
                <p:nvPr/>
              </p:nvPicPr>
              <p:blipFill>
                <a:blip r:embed="rId447"/>
                <a:stretch>
                  <a:fillRect/>
                </a:stretch>
              </p:blipFill>
              <p:spPr>
                <a:xfrm>
                  <a:off x="11305421" y="1215032"/>
                  <a:ext cx="146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08" name="Freihand 107">
                  <a:extLst>
                    <a:ext uri="{FF2B5EF4-FFF2-40B4-BE49-F238E27FC236}">
                      <a16:creationId xmlns:a16="http://schemas.microsoft.com/office/drawing/2014/main" id="{37A859C4-22A4-4903-9630-9D3951725159}"/>
                    </a:ext>
                  </a:extLst>
                </p14:cNvPr>
                <p14:cNvContentPartPr/>
                <p14:nvPr/>
              </p14:nvContentPartPr>
              <p14:xfrm>
                <a:off x="11393621" y="1312592"/>
                <a:ext cx="70560" cy="44280"/>
              </p14:xfrm>
            </p:contentPart>
          </mc:Choice>
          <mc:Fallback>
            <p:pic>
              <p:nvPicPr>
                <p:cNvPr id="108" name="Freihand 107">
                  <a:extLst>
                    <a:ext uri="{FF2B5EF4-FFF2-40B4-BE49-F238E27FC236}">
                      <a16:creationId xmlns:a16="http://schemas.microsoft.com/office/drawing/2014/main" id="{37A859C4-22A4-4903-9630-9D3951725159}"/>
                    </a:ext>
                  </a:extLst>
                </p:cNvPr>
                <p:cNvPicPr/>
                <p:nvPr/>
              </p:nvPicPr>
              <p:blipFill>
                <a:blip r:embed="rId449"/>
                <a:stretch>
                  <a:fillRect/>
                </a:stretch>
              </p:blipFill>
              <p:spPr>
                <a:xfrm>
                  <a:off x="11389301" y="1308272"/>
                  <a:ext cx="79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09" name="Freihand 108">
                  <a:extLst>
                    <a:ext uri="{FF2B5EF4-FFF2-40B4-BE49-F238E27FC236}">
                      <a16:creationId xmlns:a16="http://schemas.microsoft.com/office/drawing/2014/main" id="{C07092A2-E867-4DA9-8BA4-4A08F39D6BCE}"/>
                    </a:ext>
                  </a:extLst>
                </p14:cNvPr>
                <p14:cNvContentPartPr/>
                <p14:nvPr/>
              </p14:nvContentPartPr>
              <p14:xfrm>
                <a:off x="11460941" y="1266152"/>
                <a:ext cx="504720" cy="63720"/>
              </p14:xfrm>
            </p:contentPart>
          </mc:Choice>
          <mc:Fallback>
            <p:pic>
              <p:nvPicPr>
                <p:cNvPr id="109" name="Freihand 108">
                  <a:extLst>
                    <a:ext uri="{FF2B5EF4-FFF2-40B4-BE49-F238E27FC236}">
                      <a16:creationId xmlns:a16="http://schemas.microsoft.com/office/drawing/2014/main" id="{C07092A2-E867-4DA9-8BA4-4A08F39D6BCE}"/>
                    </a:ext>
                  </a:extLst>
                </p:cNvPr>
                <p:cNvPicPr/>
                <p:nvPr/>
              </p:nvPicPr>
              <p:blipFill>
                <a:blip r:embed="rId451"/>
                <a:stretch>
                  <a:fillRect/>
                </a:stretch>
              </p:blipFill>
              <p:spPr>
                <a:xfrm>
                  <a:off x="11456621" y="1261832"/>
                  <a:ext cx="513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91" name="Freihand 90">
                  <a:extLst>
                    <a:ext uri="{FF2B5EF4-FFF2-40B4-BE49-F238E27FC236}">
                      <a16:creationId xmlns:a16="http://schemas.microsoft.com/office/drawing/2014/main" id="{6BD22375-7075-46A4-BEB3-7FAB953FAE1B}"/>
                    </a:ext>
                  </a:extLst>
                </p14:cNvPr>
                <p14:cNvContentPartPr/>
                <p14:nvPr/>
              </p14:nvContentPartPr>
              <p14:xfrm>
                <a:off x="8541701" y="1341392"/>
                <a:ext cx="185040" cy="214200"/>
              </p14:xfrm>
            </p:contentPart>
          </mc:Choice>
          <mc:Fallback>
            <p:pic>
              <p:nvPicPr>
                <p:cNvPr id="91" name="Freihand 90">
                  <a:extLst>
                    <a:ext uri="{FF2B5EF4-FFF2-40B4-BE49-F238E27FC236}">
                      <a16:creationId xmlns:a16="http://schemas.microsoft.com/office/drawing/2014/main" id="{6BD22375-7075-46A4-BEB3-7FAB953FAE1B}"/>
                    </a:ext>
                  </a:extLst>
                </p:cNvPr>
                <p:cNvPicPr/>
                <p:nvPr/>
              </p:nvPicPr>
              <p:blipFill>
                <a:blip r:embed="rId453"/>
                <a:stretch>
                  <a:fillRect/>
                </a:stretch>
              </p:blipFill>
              <p:spPr>
                <a:xfrm>
                  <a:off x="8537381" y="1337072"/>
                  <a:ext cx="193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92" name="Freihand 91">
                  <a:extLst>
                    <a:ext uri="{FF2B5EF4-FFF2-40B4-BE49-F238E27FC236}">
                      <a16:creationId xmlns:a16="http://schemas.microsoft.com/office/drawing/2014/main" id="{67365449-7E99-4553-AAFD-45E717060CEA}"/>
                    </a:ext>
                  </a:extLst>
                </p14:cNvPr>
                <p14:cNvContentPartPr/>
                <p14:nvPr/>
              </p14:nvContentPartPr>
              <p14:xfrm>
                <a:off x="8765261" y="1333832"/>
                <a:ext cx="145080" cy="243360"/>
              </p14:xfrm>
            </p:contentPart>
          </mc:Choice>
          <mc:Fallback>
            <p:pic>
              <p:nvPicPr>
                <p:cNvPr id="92" name="Freihand 91">
                  <a:extLst>
                    <a:ext uri="{FF2B5EF4-FFF2-40B4-BE49-F238E27FC236}">
                      <a16:creationId xmlns:a16="http://schemas.microsoft.com/office/drawing/2014/main" id="{67365449-7E99-4553-AAFD-45E717060CEA}"/>
                    </a:ext>
                  </a:extLst>
                </p:cNvPr>
                <p:cNvPicPr/>
                <p:nvPr/>
              </p:nvPicPr>
              <p:blipFill>
                <a:blip r:embed="rId455"/>
                <a:stretch>
                  <a:fillRect/>
                </a:stretch>
              </p:blipFill>
              <p:spPr>
                <a:xfrm>
                  <a:off x="8760941" y="1329512"/>
                  <a:ext cx="1537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12" name="Freihand 111">
                  <a:extLst>
                    <a:ext uri="{FF2B5EF4-FFF2-40B4-BE49-F238E27FC236}">
                      <a16:creationId xmlns:a16="http://schemas.microsoft.com/office/drawing/2014/main" id="{00CF776A-EC85-47AB-A9C0-F9169D170957}"/>
                    </a:ext>
                  </a:extLst>
                </p14:cNvPr>
                <p14:cNvContentPartPr/>
                <p14:nvPr/>
              </p14:nvContentPartPr>
              <p14:xfrm>
                <a:off x="8617301" y="1719752"/>
                <a:ext cx="126000" cy="191160"/>
              </p14:xfrm>
            </p:contentPart>
          </mc:Choice>
          <mc:Fallback>
            <p:pic>
              <p:nvPicPr>
                <p:cNvPr id="112" name="Freihand 111">
                  <a:extLst>
                    <a:ext uri="{FF2B5EF4-FFF2-40B4-BE49-F238E27FC236}">
                      <a16:creationId xmlns:a16="http://schemas.microsoft.com/office/drawing/2014/main" id="{00CF776A-EC85-47AB-A9C0-F9169D170957}"/>
                    </a:ext>
                  </a:extLst>
                </p:cNvPr>
                <p:cNvPicPr/>
                <p:nvPr/>
              </p:nvPicPr>
              <p:blipFill>
                <a:blip r:embed="rId457"/>
                <a:stretch>
                  <a:fillRect/>
                </a:stretch>
              </p:blipFill>
              <p:spPr>
                <a:xfrm>
                  <a:off x="8612981" y="1715432"/>
                  <a:ext cx="134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13" name="Freihand 112">
                  <a:extLst>
                    <a:ext uri="{FF2B5EF4-FFF2-40B4-BE49-F238E27FC236}">
                      <a16:creationId xmlns:a16="http://schemas.microsoft.com/office/drawing/2014/main" id="{9897C492-9F30-41E4-8006-121434A4C2B8}"/>
                    </a:ext>
                  </a:extLst>
                </p14:cNvPr>
                <p14:cNvContentPartPr/>
                <p14:nvPr/>
              </p14:nvContentPartPr>
              <p14:xfrm>
                <a:off x="8823221" y="1637672"/>
                <a:ext cx="153360" cy="137160"/>
              </p14:xfrm>
            </p:contentPart>
          </mc:Choice>
          <mc:Fallback>
            <p:pic>
              <p:nvPicPr>
                <p:cNvPr id="113" name="Freihand 112">
                  <a:extLst>
                    <a:ext uri="{FF2B5EF4-FFF2-40B4-BE49-F238E27FC236}">
                      <a16:creationId xmlns:a16="http://schemas.microsoft.com/office/drawing/2014/main" id="{9897C492-9F30-41E4-8006-121434A4C2B8}"/>
                    </a:ext>
                  </a:extLst>
                </p:cNvPr>
                <p:cNvPicPr/>
                <p:nvPr/>
              </p:nvPicPr>
              <p:blipFill>
                <a:blip r:embed="rId459"/>
                <a:stretch>
                  <a:fillRect/>
                </a:stretch>
              </p:blipFill>
              <p:spPr>
                <a:xfrm>
                  <a:off x="8818901" y="1633352"/>
                  <a:ext cx="162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14" name="Freihand 113">
                  <a:extLst>
                    <a:ext uri="{FF2B5EF4-FFF2-40B4-BE49-F238E27FC236}">
                      <a16:creationId xmlns:a16="http://schemas.microsoft.com/office/drawing/2014/main" id="{C6C26F36-36A4-4BBC-8FA2-F12B7ACE9264}"/>
                    </a:ext>
                  </a:extLst>
                </p14:cNvPr>
                <p14:cNvContentPartPr/>
                <p14:nvPr/>
              </p14:nvContentPartPr>
              <p14:xfrm>
                <a:off x="9040301" y="1593752"/>
                <a:ext cx="84960" cy="230400"/>
              </p14:xfrm>
            </p:contentPart>
          </mc:Choice>
          <mc:Fallback>
            <p:pic>
              <p:nvPicPr>
                <p:cNvPr id="114" name="Freihand 113">
                  <a:extLst>
                    <a:ext uri="{FF2B5EF4-FFF2-40B4-BE49-F238E27FC236}">
                      <a16:creationId xmlns:a16="http://schemas.microsoft.com/office/drawing/2014/main" id="{C6C26F36-36A4-4BBC-8FA2-F12B7ACE9264}"/>
                    </a:ext>
                  </a:extLst>
                </p:cNvPr>
                <p:cNvPicPr/>
                <p:nvPr/>
              </p:nvPicPr>
              <p:blipFill>
                <a:blip r:embed="rId461"/>
                <a:stretch>
                  <a:fillRect/>
                </a:stretch>
              </p:blipFill>
              <p:spPr>
                <a:xfrm>
                  <a:off x="9035981" y="1589432"/>
                  <a:ext cx="936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16" name="Freihand 115">
                  <a:extLst>
                    <a:ext uri="{FF2B5EF4-FFF2-40B4-BE49-F238E27FC236}">
                      <a16:creationId xmlns:a16="http://schemas.microsoft.com/office/drawing/2014/main" id="{804E64F3-7787-4FD5-A284-74A77B454903}"/>
                    </a:ext>
                  </a:extLst>
                </p14:cNvPr>
                <p14:cNvContentPartPr/>
                <p14:nvPr/>
              </p14:nvContentPartPr>
              <p14:xfrm>
                <a:off x="9258461" y="1599512"/>
                <a:ext cx="105840" cy="175320"/>
              </p14:xfrm>
            </p:contentPart>
          </mc:Choice>
          <mc:Fallback>
            <p:pic>
              <p:nvPicPr>
                <p:cNvPr id="116" name="Freihand 115">
                  <a:extLst>
                    <a:ext uri="{FF2B5EF4-FFF2-40B4-BE49-F238E27FC236}">
                      <a16:creationId xmlns:a16="http://schemas.microsoft.com/office/drawing/2014/main" id="{804E64F3-7787-4FD5-A284-74A77B454903}"/>
                    </a:ext>
                  </a:extLst>
                </p:cNvPr>
                <p:cNvPicPr/>
                <p:nvPr/>
              </p:nvPicPr>
              <p:blipFill>
                <a:blip r:embed="rId463"/>
                <a:stretch>
                  <a:fillRect/>
                </a:stretch>
              </p:blipFill>
              <p:spPr>
                <a:xfrm>
                  <a:off x="9254141" y="1595192"/>
                  <a:ext cx="114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17" name="Freihand 116">
                  <a:extLst>
                    <a:ext uri="{FF2B5EF4-FFF2-40B4-BE49-F238E27FC236}">
                      <a16:creationId xmlns:a16="http://schemas.microsoft.com/office/drawing/2014/main" id="{5D553CA4-7AC8-4F4C-852B-6FBAE0D955E6}"/>
                    </a:ext>
                  </a:extLst>
                </p14:cNvPr>
                <p14:cNvContentPartPr/>
                <p14:nvPr/>
              </p14:nvContentPartPr>
              <p14:xfrm>
                <a:off x="9392381" y="1724432"/>
                <a:ext cx="100440" cy="119520"/>
              </p14:xfrm>
            </p:contentPart>
          </mc:Choice>
          <mc:Fallback>
            <p:pic>
              <p:nvPicPr>
                <p:cNvPr id="117" name="Freihand 116">
                  <a:extLst>
                    <a:ext uri="{FF2B5EF4-FFF2-40B4-BE49-F238E27FC236}">
                      <a16:creationId xmlns:a16="http://schemas.microsoft.com/office/drawing/2014/main" id="{5D553CA4-7AC8-4F4C-852B-6FBAE0D955E6}"/>
                    </a:ext>
                  </a:extLst>
                </p:cNvPr>
                <p:cNvPicPr/>
                <p:nvPr/>
              </p:nvPicPr>
              <p:blipFill>
                <a:blip r:embed="rId465"/>
                <a:stretch>
                  <a:fillRect/>
                </a:stretch>
              </p:blipFill>
              <p:spPr>
                <a:xfrm>
                  <a:off x="9388061" y="1720112"/>
                  <a:ext cx="109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18" name="Freihand 117">
                  <a:extLst>
                    <a:ext uri="{FF2B5EF4-FFF2-40B4-BE49-F238E27FC236}">
                      <a16:creationId xmlns:a16="http://schemas.microsoft.com/office/drawing/2014/main" id="{B54D2E09-4A70-437A-9D0D-CC9835E990F6}"/>
                    </a:ext>
                  </a:extLst>
                </p14:cNvPr>
                <p14:cNvContentPartPr/>
                <p14:nvPr/>
              </p14:nvContentPartPr>
              <p14:xfrm>
                <a:off x="9508661" y="1582232"/>
                <a:ext cx="57960" cy="339480"/>
              </p14:xfrm>
            </p:contentPart>
          </mc:Choice>
          <mc:Fallback>
            <p:pic>
              <p:nvPicPr>
                <p:cNvPr id="118" name="Freihand 117">
                  <a:extLst>
                    <a:ext uri="{FF2B5EF4-FFF2-40B4-BE49-F238E27FC236}">
                      <a16:creationId xmlns:a16="http://schemas.microsoft.com/office/drawing/2014/main" id="{B54D2E09-4A70-437A-9D0D-CC9835E990F6}"/>
                    </a:ext>
                  </a:extLst>
                </p:cNvPr>
                <p:cNvPicPr/>
                <p:nvPr/>
              </p:nvPicPr>
              <p:blipFill>
                <a:blip r:embed="rId467"/>
                <a:stretch>
                  <a:fillRect/>
                </a:stretch>
              </p:blipFill>
              <p:spPr>
                <a:xfrm>
                  <a:off x="9504341" y="1577912"/>
                  <a:ext cx="666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20" name="Freihand 119">
                  <a:extLst>
                    <a:ext uri="{FF2B5EF4-FFF2-40B4-BE49-F238E27FC236}">
                      <a16:creationId xmlns:a16="http://schemas.microsoft.com/office/drawing/2014/main" id="{2553CA9D-9C33-47FB-8686-CD2332B15FD2}"/>
                    </a:ext>
                  </a:extLst>
                </p14:cNvPr>
                <p14:cNvContentPartPr/>
                <p14:nvPr/>
              </p14:nvContentPartPr>
              <p14:xfrm>
                <a:off x="9715661" y="1647752"/>
                <a:ext cx="115560" cy="127440"/>
              </p14:xfrm>
            </p:contentPart>
          </mc:Choice>
          <mc:Fallback>
            <p:pic>
              <p:nvPicPr>
                <p:cNvPr id="120" name="Freihand 119">
                  <a:extLst>
                    <a:ext uri="{FF2B5EF4-FFF2-40B4-BE49-F238E27FC236}">
                      <a16:creationId xmlns:a16="http://schemas.microsoft.com/office/drawing/2014/main" id="{2553CA9D-9C33-47FB-8686-CD2332B15FD2}"/>
                    </a:ext>
                  </a:extLst>
                </p:cNvPr>
                <p:cNvPicPr/>
                <p:nvPr/>
              </p:nvPicPr>
              <p:blipFill>
                <a:blip r:embed="rId469"/>
                <a:stretch>
                  <a:fillRect/>
                </a:stretch>
              </p:blipFill>
              <p:spPr>
                <a:xfrm>
                  <a:off x="9711341" y="1643432"/>
                  <a:ext cx="124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21" name="Freihand 120">
                  <a:extLst>
                    <a:ext uri="{FF2B5EF4-FFF2-40B4-BE49-F238E27FC236}">
                      <a16:creationId xmlns:a16="http://schemas.microsoft.com/office/drawing/2014/main" id="{70282298-1660-4B4B-A872-2952E0C91649}"/>
                    </a:ext>
                  </a:extLst>
                </p14:cNvPr>
                <p14:cNvContentPartPr/>
                <p14:nvPr/>
              </p14:nvContentPartPr>
              <p14:xfrm>
                <a:off x="9911141" y="1633352"/>
                <a:ext cx="135000" cy="178200"/>
              </p14:xfrm>
            </p:contentPart>
          </mc:Choice>
          <mc:Fallback>
            <p:pic>
              <p:nvPicPr>
                <p:cNvPr id="121" name="Freihand 120">
                  <a:extLst>
                    <a:ext uri="{FF2B5EF4-FFF2-40B4-BE49-F238E27FC236}">
                      <a16:creationId xmlns:a16="http://schemas.microsoft.com/office/drawing/2014/main" id="{70282298-1660-4B4B-A872-2952E0C91649}"/>
                    </a:ext>
                  </a:extLst>
                </p:cNvPr>
                <p:cNvPicPr/>
                <p:nvPr/>
              </p:nvPicPr>
              <p:blipFill>
                <a:blip r:embed="rId471"/>
                <a:stretch>
                  <a:fillRect/>
                </a:stretch>
              </p:blipFill>
              <p:spPr>
                <a:xfrm>
                  <a:off x="9906821" y="1629032"/>
                  <a:ext cx="143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22" name="Freihand 121">
                  <a:extLst>
                    <a:ext uri="{FF2B5EF4-FFF2-40B4-BE49-F238E27FC236}">
                      <a16:creationId xmlns:a16="http://schemas.microsoft.com/office/drawing/2014/main" id="{0E9B23B4-BDD8-4F1B-86C3-7CE7719ACFF1}"/>
                    </a:ext>
                  </a:extLst>
                </p14:cNvPr>
                <p14:cNvContentPartPr/>
                <p14:nvPr/>
              </p14:nvContentPartPr>
              <p14:xfrm>
                <a:off x="10098701" y="1528952"/>
                <a:ext cx="97560" cy="155880"/>
              </p14:xfrm>
            </p:contentPart>
          </mc:Choice>
          <mc:Fallback>
            <p:pic>
              <p:nvPicPr>
                <p:cNvPr id="122" name="Freihand 121">
                  <a:extLst>
                    <a:ext uri="{FF2B5EF4-FFF2-40B4-BE49-F238E27FC236}">
                      <a16:creationId xmlns:a16="http://schemas.microsoft.com/office/drawing/2014/main" id="{0E9B23B4-BDD8-4F1B-86C3-7CE7719ACFF1}"/>
                    </a:ext>
                  </a:extLst>
                </p:cNvPr>
                <p:cNvPicPr/>
                <p:nvPr/>
              </p:nvPicPr>
              <p:blipFill>
                <a:blip r:embed="rId473"/>
                <a:stretch>
                  <a:fillRect/>
                </a:stretch>
              </p:blipFill>
              <p:spPr>
                <a:xfrm>
                  <a:off x="10094381" y="1524632"/>
                  <a:ext cx="106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23" name="Freihand 122">
                  <a:extLst>
                    <a:ext uri="{FF2B5EF4-FFF2-40B4-BE49-F238E27FC236}">
                      <a16:creationId xmlns:a16="http://schemas.microsoft.com/office/drawing/2014/main" id="{A850A714-FAF3-4AC3-A012-A3AA4F756BC9}"/>
                    </a:ext>
                  </a:extLst>
                </p14:cNvPr>
                <p14:cNvContentPartPr/>
                <p14:nvPr/>
              </p14:nvContentPartPr>
              <p14:xfrm>
                <a:off x="10241261" y="1540832"/>
                <a:ext cx="93600" cy="215640"/>
              </p14:xfrm>
            </p:contentPart>
          </mc:Choice>
          <mc:Fallback>
            <p:pic>
              <p:nvPicPr>
                <p:cNvPr id="123" name="Freihand 122">
                  <a:extLst>
                    <a:ext uri="{FF2B5EF4-FFF2-40B4-BE49-F238E27FC236}">
                      <a16:creationId xmlns:a16="http://schemas.microsoft.com/office/drawing/2014/main" id="{A850A714-FAF3-4AC3-A012-A3AA4F756BC9}"/>
                    </a:ext>
                  </a:extLst>
                </p:cNvPr>
                <p:cNvPicPr/>
                <p:nvPr/>
              </p:nvPicPr>
              <p:blipFill>
                <a:blip r:embed="rId475"/>
                <a:stretch>
                  <a:fillRect/>
                </a:stretch>
              </p:blipFill>
              <p:spPr>
                <a:xfrm>
                  <a:off x="10236941" y="1536512"/>
                  <a:ext cx="102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24" name="Freihand 123">
                  <a:extLst>
                    <a:ext uri="{FF2B5EF4-FFF2-40B4-BE49-F238E27FC236}">
                      <a16:creationId xmlns:a16="http://schemas.microsoft.com/office/drawing/2014/main" id="{8C8FBE2E-70E9-46B8-8749-7AB081D7C06A}"/>
                    </a:ext>
                  </a:extLst>
                </p14:cNvPr>
                <p14:cNvContentPartPr/>
                <p14:nvPr/>
              </p14:nvContentPartPr>
              <p14:xfrm>
                <a:off x="10399301" y="1547312"/>
                <a:ext cx="168840" cy="183240"/>
              </p14:xfrm>
            </p:contentPart>
          </mc:Choice>
          <mc:Fallback>
            <p:pic>
              <p:nvPicPr>
                <p:cNvPr id="124" name="Freihand 123">
                  <a:extLst>
                    <a:ext uri="{FF2B5EF4-FFF2-40B4-BE49-F238E27FC236}">
                      <a16:creationId xmlns:a16="http://schemas.microsoft.com/office/drawing/2014/main" id="{8C8FBE2E-70E9-46B8-8749-7AB081D7C06A}"/>
                    </a:ext>
                  </a:extLst>
                </p:cNvPr>
                <p:cNvPicPr/>
                <p:nvPr/>
              </p:nvPicPr>
              <p:blipFill>
                <a:blip r:embed="rId477"/>
                <a:stretch>
                  <a:fillRect/>
                </a:stretch>
              </p:blipFill>
              <p:spPr>
                <a:xfrm>
                  <a:off x="10394981" y="1542992"/>
                  <a:ext cx="177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25" name="Freihand 124">
                  <a:extLst>
                    <a:ext uri="{FF2B5EF4-FFF2-40B4-BE49-F238E27FC236}">
                      <a16:creationId xmlns:a16="http://schemas.microsoft.com/office/drawing/2014/main" id="{6BEC37F4-B9A7-412D-8F18-B43C76F9C835}"/>
                    </a:ext>
                  </a:extLst>
                </p14:cNvPr>
                <p14:cNvContentPartPr/>
                <p14:nvPr/>
              </p14:nvContentPartPr>
              <p14:xfrm>
                <a:off x="10569581" y="1645232"/>
                <a:ext cx="77400" cy="106200"/>
              </p14:xfrm>
            </p:contentPart>
          </mc:Choice>
          <mc:Fallback>
            <p:pic>
              <p:nvPicPr>
                <p:cNvPr id="125" name="Freihand 124">
                  <a:extLst>
                    <a:ext uri="{FF2B5EF4-FFF2-40B4-BE49-F238E27FC236}">
                      <a16:creationId xmlns:a16="http://schemas.microsoft.com/office/drawing/2014/main" id="{6BEC37F4-B9A7-412D-8F18-B43C76F9C835}"/>
                    </a:ext>
                  </a:extLst>
                </p:cNvPr>
                <p:cNvPicPr/>
                <p:nvPr/>
              </p:nvPicPr>
              <p:blipFill>
                <a:blip r:embed="rId479"/>
                <a:stretch>
                  <a:fillRect/>
                </a:stretch>
              </p:blipFill>
              <p:spPr>
                <a:xfrm>
                  <a:off x="10565261" y="1640912"/>
                  <a:ext cx="86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26" name="Freihand 125">
                  <a:extLst>
                    <a:ext uri="{FF2B5EF4-FFF2-40B4-BE49-F238E27FC236}">
                      <a16:creationId xmlns:a16="http://schemas.microsoft.com/office/drawing/2014/main" id="{FF1C0181-94C7-49CF-ABA0-E050CD15E922}"/>
                    </a:ext>
                  </a:extLst>
                </p14:cNvPr>
                <p14:cNvContentPartPr/>
                <p14:nvPr/>
              </p14:nvContentPartPr>
              <p14:xfrm>
                <a:off x="10665341" y="1496192"/>
                <a:ext cx="110160" cy="317520"/>
              </p14:xfrm>
            </p:contentPart>
          </mc:Choice>
          <mc:Fallback>
            <p:pic>
              <p:nvPicPr>
                <p:cNvPr id="126" name="Freihand 125">
                  <a:extLst>
                    <a:ext uri="{FF2B5EF4-FFF2-40B4-BE49-F238E27FC236}">
                      <a16:creationId xmlns:a16="http://schemas.microsoft.com/office/drawing/2014/main" id="{FF1C0181-94C7-49CF-ABA0-E050CD15E922}"/>
                    </a:ext>
                  </a:extLst>
                </p:cNvPr>
                <p:cNvPicPr/>
                <p:nvPr/>
              </p:nvPicPr>
              <p:blipFill>
                <a:blip r:embed="rId481"/>
                <a:stretch>
                  <a:fillRect/>
                </a:stretch>
              </p:blipFill>
              <p:spPr>
                <a:xfrm>
                  <a:off x="10661021" y="1491872"/>
                  <a:ext cx="1188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27" name="Freihand 126">
                  <a:extLst>
                    <a:ext uri="{FF2B5EF4-FFF2-40B4-BE49-F238E27FC236}">
                      <a16:creationId xmlns:a16="http://schemas.microsoft.com/office/drawing/2014/main" id="{E8F6E424-D3AE-4D9D-9589-B38610DF1097}"/>
                    </a:ext>
                  </a:extLst>
                </p14:cNvPr>
                <p14:cNvContentPartPr/>
                <p14:nvPr/>
              </p14:nvContentPartPr>
              <p14:xfrm>
                <a:off x="11001941" y="1487192"/>
                <a:ext cx="123840" cy="193680"/>
              </p14:xfrm>
            </p:contentPart>
          </mc:Choice>
          <mc:Fallback>
            <p:pic>
              <p:nvPicPr>
                <p:cNvPr id="127" name="Freihand 126">
                  <a:extLst>
                    <a:ext uri="{FF2B5EF4-FFF2-40B4-BE49-F238E27FC236}">
                      <a16:creationId xmlns:a16="http://schemas.microsoft.com/office/drawing/2014/main" id="{E8F6E424-D3AE-4D9D-9589-B38610DF1097}"/>
                    </a:ext>
                  </a:extLst>
                </p:cNvPr>
                <p:cNvPicPr/>
                <p:nvPr/>
              </p:nvPicPr>
              <p:blipFill>
                <a:blip r:embed="rId483"/>
                <a:stretch>
                  <a:fillRect/>
                </a:stretch>
              </p:blipFill>
              <p:spPr>
                <a:xfrm>
                  <a:off x="10997621" y="1482872"/>
                  <a:ext cx="132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28" name="Freihand 127">
                  <a:extLst>
                    <a:ext uri="{FF2B5EF4-FFF2-40B4-BE49-F238E27FC236}">
                      <a16:creationId xmlns:a16="http://schemas.microsoft.com/office/drawing/2014/main" id="{A8400A90-E927-4B91-9E7E-838B751DA565}"/>
                    </a:ext>
                  </a:extLst>
                </p14:cNvPr>
                <p14:cNvContentPartPr/>
                <p14:nvPr/>
              </p14:nvContentPartPr>
              <p14:xfrm>
                <a:off x="11201021" y="1560272"/>
                <a:ext cx="176400" cy="101160"/>
              </p14:xfrm>
            </p:contentPart>
          </mc:Choice>
          <mc:Fallback>
            <p:pic>
              <p:nvPicPr>
                <p:cNvPr id="128" name="Freihand 127">
                  <a:extLst>
                    <a:ext uri="{FF2B5EF4-FFF2-40B4-BE49-F238E27FC236}">
                      <a16:creationId xmlns:a16="http://schemas.microsoft.com/office/drawing/2014/main" id="{A8400A90-E927-4B91-9E7E-838B751DA565}"/>
                    </a:ext>
                  </a:extLst>
                </p:cNvPr>
                <p:cNvPicPr/>
                <p:nvPr/>
              </p:nvPicPr>
              <p:blipFill>
                <a:blip r:embed="rId485"/>
                <a:stretch>
                  <a:fillRect/>
                </a:stretch>
              </p:blipFill>
              <p:spPr>
                <a:xfrm>
                  <a:off x="11196701" y="1555952"/>
                  <a:ext cx="185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29" name="Freihand 128">
                  <a:extLst>
                    <a:ext uri="{FF2B5EF4-FFF2-40B4-BE49-F238E27FC236}">
                      <a16:creationId xmlns:a16="http://schemas.microsoft.com/office/drawing/2014/main" id="{E6D4206D-CD0C-4087-A9A8-C6200E94983F}"/>
                    </a:ext>
                  </a:extLst>
                </p14:cNvPr>
                <p14:cNvContentPartPr/>
                <p14:nvPr/>
              </p14:nvContentPartPr>
              <p14:xfrm>
                <a:off x="11371301" y="1469552"/>
                <a:ext cx="20880" cy="34920"/>
              </p14:xfrm>
            </p:contentPart>
          </mc:Choice>
          <mc:Fallback>
            <p:pic>
              <p:nvPicPr>
                <p:cNvPr id="129" name="Freihand 128">
                  <a:extLst>
                    <a:ext uri="{FF2B5EF4-FFF2-40B4-BE49-F238E27FC236}">
                      <a16:creationId xmlns:a16="http://schemas.microsoft.com/office/drawing/2014/main" id="{E6D4206D-CD0C-4087-A9A8-C6200E94983F}"/>
                    </a:ext>
                  </a:extLst>
                </p:cNvPr>
                <p:cNvPicPr/>
                <p:nvPr/>
              </p:nvPicPr>
              <p:blipFill>
                <a:blip r:embed="rId487"/>
                <a:stretch>
                  <a:fillRect/>
                </a:stretch>
              </p:blipFill>
              <p:spPr>
                <a:xfrm>
                  <a:off x="11366981" y="1465232"/>
                  <a:ext cx="29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30" name="Freihand 129">
                  <a:extLst>
                    <a:ext uri="{FF2B5EF4-FFF2-40B4-BE49-F238E27FC236}">
                      <a16:creationId xmlns:a16="http://schemas.microsoft.com/office/drawing/2014/main" id="{5C0557D9-89DB-476A-A8FA-9398033618D2}"/>
                    </a:ext>
                  </a:extLst>
                </p14:cNvPr>
                <p14:cNvContentPartPr/>
                <p14:nvPr/>
              </p14:nvContentPartPr>
              <p14:xfrm>
                <a:off x="8643581" y="2005232"/>
                <a:ext cx="272880" cy="141120"/>
              </p14:xfrm>
            </p:contentPart>
          </mc:Choice>
          <mc:Fallback>
            <p:pic>
              <p:nvPicPr>
                <p:cNvPr id="130" name="Freihand 129">
                  <a:extLst>
                    <a:ext uri="{FF2B5EF4-FFF2-40B4-BE49-F238E27FC236}">
                      <a16:creationId xmlns:a16="http://schemas.microsoft.com/office/drawing/2014/main" id="{5C0557D9-89DB-476A-A8FA-9398033618D2}"/>
                    </a:ext>
                  </a:extLst>
                </p:cNvPr>
                <p:cNvPicPr/>
                <p:nvPr/>
              </p:nvPicPr>
              <p:blipFill>
                <a:blip r:embed="rId489"/>
                <a:stretch>
                  <a:fillRect/>
                </a:stretch>
              </p:blipFill>
              <p:spPr>
                <a:xfrm>
                  <a:off x="8639261" y="2000912"/>
                  <a:ext cx="281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31" name="Freihand 130">
                  <a:extLst>
                    <a:ext uri="{FF2B5EF4-FFF2-40B4-BE49-F238E27FC236}">
                      <a16:creationId xmlns:a16="http://schemas.microsoft.com/office/drawing/2014/main" id="{9C2791E8-DF36-46FA-BE5D-A37C2C9E88C8}"/>
                    </a:ext>
                  </a:extLst>
                </p14:cNvPr>
                <p14:cNvContentPartPr/>
                <p14:nvPr/>
              </p14:nvContentPartPr>
              <p14:xfrm>
                <a:off x="8877221" y="1929992"/>
                <a:ext cx="36360" cy="66600"/>
              </p14:xfrm>
            </p:contentPart>
          </mc:Choice>
          <mc:Fallback>
            <p:pic>
              <p:nvPicPr>
                <p:cNvPr id="131" name="Freihand 130">
                  <a:extLst>
                    <a:ext uri="{FF2B5EF4-FFF2-40B4-BE49-F238E27FC236}">
                      <a16:creationId xmlns:a16="http://schemas.microsoft.com/office/drawing/2014/main" id="{9C2791E8-DF36-46FA-BE5D-A37C2C9E88C8}"/>
                    </a:ext>
                  </a:extLst>
                </p:cNvPr>
                <p:cNvPicPr/>
                <p:nvPr/>
              </p:nvPicPr>
              <p:blipFill>
                <a:blip r:embed="rId491"/>
                <a:stretch>
                  <a:fillRect/>
                </a:stretch>
              </p:blipFill>
              <p:spPr>
                <a:xfrm>
                  <a:off x="8872901" y="1925672"/>
                  <a:ext cx="45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32" name="Freihand 131">
                  <a:extLst>
                    <a:ext uri="{FF2B5EF4-FFF2-40B4-BE49-F238E27FC236}">
                      <a16:creationId xmlns:a16="http://schemas.microsoft.com/office/drawing/2014/main" id="{44495DEC-118B-4463-87BB-F7FD1EDD8160}"/>
                    </a:ext>
                  </a:extLst>
                </p14:cNvPr>
                <p14:cNvContentPartPr/>
                <p14:nvPr/>
              </p14:nvContentPartPr>
              <p14:xfrm>
                <a:off x="8948141" y="1957352"/>
                <a:ext cx="324720" cy="159120"/>
              </p14:xfrm>
            </p:contentPart>
          </mc:Choice>
          <mc:Fallback>
            <p:pic>
              <p:nvPicPr>
                <p:cNvPr id="132" name="Freihand 131">
                  <a:extLst>
                    <a:ext uri="{FF2B5EF4-FFF2-40B4-BE49-F238E27FC236}">
                      <a16:creationId xmlns:a16="http://schemas.microsoft.com/office/drawing/2014/main" id="{44495DEC-118B-4463-87BB-F7FD1EDD8160}"/>
                    </a:ext>
                  </a:extLst>
                </p:cNvPr>
                <p:cNvPicPr/>
                <p:nvPr/>
              </p:nvPicPr>
              <p:blipFill>
                <a:blip r:embed="rId493"/>
                <a:stretch>
                  <a:fillRect/>
                </a:stretch>
              </p:blipFill>
              <p:spPr>
                <a:xfrm>
                  <a:off x="8943821" y="1953032"/>
                  <a:ext cx="333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33" name="Freihand 132">
                  <a:extLst>
                    <a:ext uri="{FF2B5EF4-FFF2-40B4-BE49-F238E27FC236}">
                      <a16:creationId xmlns:a16="http://schemas.microsoft.com/office/drawing/2014/main" id="{03CBEE76-F2A4-4FBB-BFE7-5C5AD28DF1D9}"/>
                    </a:ext>
                  </a:extLst>
                </p14:cNvPr>
                <p14:cNvContentPartPr/>
                <p14:nvPr/>
              </p14:nvContentPartPr>
              <p14:xfrm>
                <a:off x="9286901" y="1992632"/>
                <a:ext cx="24840" cy="104040"/>
              </p14:xfrm>
            </p:contentPart>
          </mc:Choice>
          <mc:Fallback>
            <p:pic>
              <p:nvPicPr>
                <p:cNvPr id="133" name="Freihand 132">
                  <a:extLst>
                    <a:ext uri="{FF2B5EF4-FFF2-40B4-BE49-F238E27FC236}">
                      <a16:creationId xmlns:a16="http://schemas.microsoft.com/office/drawing/2014/main" id="{03CBEE76-F2A4-4FBB-BFE7-5C5AD28DF1D9}"/>
                    </a:ext>
                  </a:extLst>
                </p:cNvPr>
                <p:cNvPicPr/>
                <p:nvPr/>
              </p:nvPicPr>
              <p:blipFill>
                <a:blip r:embed="rId495"/>
                <a:stretch>
                  <a:fillRect/>
                </a:stretch>
              </p:blipFill>
              <p:spPr>
                <a:xfrm>
                  <a:off x="9282581" y="1988312"/>
                  <a:ext cx="33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34" name="Freihand 133">
                  <a:extLst>
                    <a:ext uri="{FF2B5EF4-FFF2-40B4-BE49-F238E27FC236}">
                      <a16:creationId xmlns:a16="http://schemas.microsoft.com/office/drawing/2014/main" id="{78D353FA-FB91-4B8A-8FF3-865DF0818612}"/>
                    </a:ext>
                  </a:extLst>
                </p14:cNvPr>
                <p14:cNvContentPartPr/>
                <p14:nvPr/>
              </p14:nvContentPartPr>
              <p14:xfrm>
                <a:off x="9305981" y="1958072"/>
                <a:ext cx="38160" cy="64440"/>
              </p14:xfrm>
            </p:contentPart>
          </mc:Choice>
          <mc:Fallback>
            <p:pic>
              <p:nvPicPr>
                <p:cNvPr id="134" name="Freihand 133">
                  <a:extLst>
                    <a:ext uri="{FF2B5EF4-FFF2-40B4-BE49-F238E27FC236}">
                      <a16:creationId xmlns:a16="http://schemas.microsoft.com/office/drawing/2014/main" id="{78D353FA-FB91-4B8A-8FF3-865DF0818612}"/>
                    </a:ext>
                  </a:extLst>
                </p:cNvPr>
                <p:cNvPicPr/>
                <p:nvPr/>
              </p:nvPicPr>
              <p:blipFill>
                <a:blip r:embed="rId497"/>
                <a:stretch>
                  <a:fillRect/>
                </a:stretch>
              </p:blipFill>
              <p:spPr>
                <a:xfrm>
                  <a:off x="9301661" y="1953752"/>
                  <a:ext cx="46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35" name="Freihand 134">
                  <a:extLst>
                    <a:ext uri="{FF2B5EF4-FFF2-40B4-BE49-F238E27FC236}">
                      <a16:creationId xmlns:a16="http://schemas.microsoft.com/office/drawing/2014/main" id="{91684D19-AEA7-4A0D-BD95-CC61899B1F46}"/>
                    </a:ext>
                  </a:extLst>
                </p14:cNvPr>
                <p14:cNvContentPartPr/>
                <p14:nvPr/>
              </p14:nvContentPartPr>
              <p14:xfrm>
                <a:off x="9335501" y="1959872"/>
                <a:ext cx="631800" cy="276120"/>
              </p14:xfrm>
            </p:contentPart>
          </mc:Choice>
          <mc:Fallback>
            <p:pic>
              <p:nvPicPr>
                <p:cNvPr id="135" name="Freihand 134">
                  <a:extLst>
                    <a:ext uri="{FF2B5EF4-FFF2-40B4-BE49-F238E27FC236}">
                      <a16:creationId xmlns:a16="http://schemas.microsoft.com/office/drawing/2014/main" id="{91684D19-AEA7-4A0D-BD95-CC61899B1F46}"/>
                    </a:ext>
                  </a:extLst>
                </p:cNvPr>
                <p:cNvPicPr/>
                <p:nvPr/>
              </p:nvPicPr>
              <p:blipFill>
                <a:blip r:embed="rId499"/>
                <a:stretch>
                  <a:fillRect/>
                </a:stretch>
              </p:blipFill>
              <p:spPr>
                <a:xfrm>
                  <a:off x="9331181" y="1955552"/>
                  <a:ext cx="6404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36" name="Freihand 135">
                  <a:extLst>
                    <a:ext uri="{FF2B5EF4-FFF2-40B4-BE49-F238E27FC236}">
                      <a16:creationId xmlns:a16="http://schemas.microsoft.com/office/drawing/2014/main" id="{49BF825C-553C-49DF-AF7C-1D9E6B3A5F36}"/>
                    </a:ext>
                  </a:extLst>
                </p14:cNvPr>
                <p14:cNvContentPartPr/>
                <p14:nvPr/>
              </p14:nvContentPartPr>
              <p14:xfrm>
                <a:off x="10211021" y="1882472"/>
                <a:ext cx="156240" cy="168120"/>
              </p14:xfrm>
            </p:contentPart>
          </mc:Choice>
          <mc:Fallback>
            <p:pic>
              <p:nvPicPr>
                <p:cNvPr id="136" name="Freihand 135">
                  <a:extLst>
                    <a:ext uri="{FF2B5EF4-FFF2-40B4-BE49-F238E27FC236}">
                      <a16:creationId xmlns:a16="http://schemas.microsoft.com/office/drawing/2014/main" id="{49BF825C-553C-49DF-AF7C-1D9E6B3A5F36}"/>
                    </a:ext>
                  </a:extLst>
                </p:cNvPr>
                <p:cNvPicPr/>
                <p:nvPr/>
              </p:nvPicPr>
              <p:blipFill>
                <a:blip r:embed="rId501"/>
                <a:stretch>
                  <a:fillRect/>
                </a:stretch>
              </p:blipFill>
              <p:spPr>
                <a:xfrm>
                  <a:off x="10206701" y="1878152"/>
                  <a:ext cx="164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37" name="Freihand 136">
                  <a:extLst>
                    <a:ext uri="{FF2B5EF4-FFF2-40B4-BE49-F238E27FC236}">
                      <a16:creationId xmlns:a16="http://schemas.microsoft.com/office/drawing/2014/main" id="{C57C8204-6807-4625-80FA-506BFC80D6FE}"/>
                    </a:ext>
                  </a:extLst>
                </p14:cNvPr>
                <p14:cNvContentPartPr/>
                <p14:nvPr/>
              </p14:nvContentPartPr>
              <p14:xfrm>
                <a:off x="10227221" y="1963832"/>
                <a:ext cx="119880" cy="1800"/>
              </p14:xfrm>
            </p:contentPart>
          </mc:Choice>
          <mc:Fallback>
            <p:pic>
              <p:nvPicPr>
                <p:cNvPr id="137" name="Freihand 136">
                  <a:extLst>
                    <a:ext uri="{FF2B5EF4-FFF2-40B4-BE49-F238E27FC236}">
                      <a16:creationId xmlns:a16="http://schemas.microsoft.com/office/drawing/2014/main" id="{C57C8204-6807-4625-80FA-506BFC80D6FE}"/>
                    </a:ext>
                  </a:extLst>
                </p:cNvPr>
                <p:cNvPicPr/>
                <p:nvPr/>
              </p:nvPicPr>
              <p:blipFill>
                <a:blip r:embed="rId503"/>
                <a:stretch>
                  <a:fillRect/>
                </a:stretch>
              </p:blipFill>
              <p:spPr>
                <a:xfrm>
                  <a:off x="10222901" y="1959512"/>
                  <a:ext cx="128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38" name="Freihand 137">
                  <a:extLst>
                    <a:ext uri="{FF2B5EF4-FFF2-40B4-BE49-F238E27FC236}">
                      <a16:creationId xmlns:a16="http://schemas.microsoft.com/office/drawing/2014/main" id="{6664FC73-0606-4145-AE1B-B50ADD7C3CEF}"/>
                    </a:ext>
                  </a:extLst>
                </p14:cNvPr>
                <p14:cNvContentPartPr/>
                <p14:nvPr/>
              </p14:nvContentPartPr>
              <p14:xfrm>
                <a:off x="10397501" y="1965632"/>
                <a:ext cx="151920" cy="63720"/>
              </p14:xfrm>
            </p:contentPart>
          </mc:Choice>
          <mc:Fallback>
            <p:pic>
              <p:nvPicPr>
                <p:cNvPr id="138" name="Freihand 137">
                  <a:extLst>
                    <a:ext uri="{FF2B5EF4-FFF2-40B4-BE49-F238E27FC236}">
                      <a16:creationId xmlns:a16="http://schemas.microsoft.com/office/drawing/2014/main" id="{6664FC73-0606-4145-AE1B-B50ADD7C3CEF}"/>
                    </a:ext>
                  </a:extLst>
                </p:cNvPr>
                <p:cNvPicPr/>
                <p:nvPr/>
              </p:nvPicPr>
              <p:blipFill>
                <a:blip r:embed="rId505"/>
                <a:stretch>
                  <a:fillRect/>
                </a:stretch>
              </p:blipFill>
              <p:spPr>
                <a:xfrm>
                  <a:off x="10393181" y="1961312"/>
                  <a:ext cx="16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39" name="Freihand 138">
                  <a:extLst>
                    <a:ext uri="{FF2B5EF4-FFF2-40B4-BE49-F238E27FC236}">
                      <a16:creationId xmlns:a16="http://schemas.microsoft.com/office/drawing/2014/main" id="{E0201A76-E114-424D-8ED6-E1DB3E81FB90}"/>
                    </a:ext>
                  </a:extLst>
                </p14:cNvPr>
                <p14:cNvContentPartPr/>
                <p14:nvPr/>
              </p14:nvContentPartPr>
              <p14:xfrm>
                <a:off x="10589021" y="1914872"/>
                <a:ext cx="89280" cy="127440"/>
              </p14:xfrm>
            </p:contentPart>
          </mc:Choice>
          <mc:Fallback>
            <p:pic>
              <p:nvPicPr>
                <p:cNvPr id="139" name="Freihand 138">
                  <a:extLst>
                    <a:ext uri="{FF2B5EF4-FFF2-40B4-BE49-F238E27FC236}">
                      <a16:creationId xmlns:a16="http://schemas.microsoft.com/office/drawing/2014/main" id="{E0201A76-E114-424D-8ED6-E1DB3E81FB90}"/>
                    </a:ext>
                  </a:extLst>
                </p:cNvPr>
                <p:cNvPicPr/>
                <p:nvPr/>
              </p:nvPicPr>
              <p:blipFill>
                <a:blip r:embed="rId507"/>
                <a:stretch>
                  <a:fillRect/>
                </a:stretch>
              </p:blipFill>
              <p:spPr>
                <a:xfrm>
                  <a:off x="10584701" y="1910552"/>
                  <a:ext cx="97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0" name="Freihand 139">
                  <a:extLst>
                    <a:ext uri="{FF2B5EF4-FFF2-40B4-BE49-F238E27FC236}">
                      <a16:creationId xmlns:a16="http://schemas.microsoft.com/office/drawing/2014/main" id="{80C5961D-0B9A-41C1-83F4-B82BF7C762AD}"/>
                    </a:ext>
                  </a:extLst>
                </p14:cNvPr>
                <p14:cNvContentPartPr/>
                <p14:nvPr/>
              </p14:nvContentPartPr>
              <p14:xfrm>
                <a:off x="10745621" y="1924592"/>
                <a:ext cx="100800" cy="123120"/>
              </p14:xfrm>
            </p:contentPart>
          </mc:Choice>
          <mc:Fallback>
            <p:pic>
              <p:nvPicPr>
                <p:cNvPr id="140" name="Freihand 139">
                  <a:extLst>
                    <a:ext uri="{FF2B5EF4-FFF2-40B4-BE49-F238E27FC236}">
                      <a16:creationId xmlns:a16="http://schemas.microsoft.com/office/drawing/2014/main" id="{80C5961D-0B9A-41C1-83F4-B82BF7C762AD}"/>
                    </a:ext>
                  </a:extLst>
                </p:cNvPr>
                <p:cNvPicPr/>
                <p:nvPr/>
              </p:nvPicPr>
              <p:blipFill>
                <a:blip r:embed="rId509"/>
                <a:stretch>
                  <a:fillRect/>
                </a:stretch>
              </p:blipFill>
              <p:spPr>
                <a:xfrm>
                  <a:off x="10741301" y="1920272"/>
                  <a:ext cx="109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41" name="Freihand 140">
                  <a:extLst>
                    <a:ext uri="{FF2B5EF4-FFF2-40B4-BE49-F238E27FC236}">
                      <a16:creationId xmlns:a16="http://schemas.microsoft.com/office/drawing/2014/main" id="{50CBAEF3-D745-460B-9B19-741608878993}"/>
                    </a:ext>
                  </a:extLst>
                </p14:cNvPr>
                <p14:cNvContentPartPr/>
                <p14:nvPr/>
              </p14:nvContentPartPr>
              <p14:xfrm>
                <a:off x="10867301" y="1973192"/>
                <a:ext cx="109800" cy="56520"/>
              </p14:xfrm>
            </p:contentPart>
          </mc:Choice>
          <mc:Fallback>
            <p:pic>
              <p:nvPicPr>
                <p:cNvPr id="141" name="Freihand 140">
                  <a:extLst>
                    <a:ext uri="{FF2B5EF4-FFF2-40B4-BE49-F238E27FC236}">
                      <a16:creationId xmlns:a16="http://schemas.microsoft.com/office/drawing/2014/main" id="{50CBAEF3-D745-460B-9B19-741608878993}"/>
                    </a:ext>
                  </a:extLst>
                </p:cNvPr>
                <p:cNvPicPr/>
                <p:nvPr/>
              </p:nvPicPr>
              <p:blipFill>
                <a:blip r:embed="rId511"/>
                <a:stretch>
                  <a:fillRect/>
                </a:stretch>
              </p:blipFill>
              <p:spPr>
                <a:xfrm>
                  <a:off x="10862981" y="1968872"/>
                  <a:ext cx="118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42" name="Freihand 141">
                  <a:extLst>
                    <a:ext uri="{FF2B5EF4-FFF2-40B4-BE49-F238E27FC236}">
                      <a16:creationId xmlns:a16="http://schemas.microsoft.com/office/drawing/2014/main" id="{66F9775B-4BAA-4F9E-B257-1E9E37B221C7}"/>
                    </a:ext>
                  </a:extLst>
                </p14:cNvPr>
                <p14:cNvContentPartPr/>
                <p14:nvPr/>
              </p14:nvContentPartPr>
              <p14:xfrm>
                <a:off x="11009501" y="1846472"/>
                <a:ext cx="183600" cy="174600"/>
              </p14:xfrm>
            </p:contentPart>
          </mc:Choice>
          <mc:Fallback>
            <p:pic>
              <p:nvPicPr>
                <p:cNvPr id="142" name="Freihand 141">
                  <a:extLst>
                    <a:ext uri="{FF2B5EF4-FFF2-40B4-BE49-F238E27FC236}">
                      <a16:creationId xmlns:a16="http://schemas.microsoft.com/office/drawing/2014/main" id="{66F9775B-4BAA-4F9E-B257-1E9E37B221C7}"/>
                    </a:ext>
                  </a:extLst>
                </p:cNvPr>
                <p:cNvPicPr/>
                <p:nvPr/>
              </p:nvPicPr>
              <p:blipFill>
                <a:blip r:embed="rId513"/>
                <a:stretch>
                  <a:fillRect/>
                </a:stretch>
              </p:blipFill>
              <p:spPr>
                <a:xfrm>
                  <a:off x="11005181" y="1842152"/>
                  <a:ext cx="192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43" name="Freihand 142">
                  <a:extLst>
                    <a:ext uri="{FF2B5EF4-FFF2-40B4-BE49-F238E27FC236}">
                      <a16:creationId xmlns:a16="http://schemas.microsoft.com/office/drawing/2014/main" id="{3CF4AEAB-734D-4FC4-B8E0-73C8958A0A39}"/>
                    </a:ext>
                  </a:extLst>
                </p14:cNvPr>
                <p14:cNvContentPartPr/>
                <p14:nvPr/>
              </p14:nvContentPartPr>
              <p14:xfrm>
                <a:off x="10984301" y="1888232"/>
                <a:ext cx="173880" cy="2160"/>
              </p14:xfrm>
            </p:contentPart>
          </mc:Choice>
          <mc:Fallback>
            <p:pic>
              <p:nvPicPr>
                <p:cNvPr id="143" name="Freihand 142">
                  <a:extLst>
                    <a:ext uri="{FF2B5EF4-FFF2-40B4-BE49-F238E27FC236}">
                      <a16:creationId xmlns:a16="http://schemas.microsoft.com/office/drawing/2014/main" id="{3CF4AEAB-734D-4FC4-B8E0-73C8958A0A39}"/>
                    </a:ext>
                  </a:extLst>
                </p:cNvPr>
                <p:cNvPicPr/>
                <p:nvPr/>
              </p:nvPicPr>
              <p:blipFill>
                <a:blip r:embed="rId515"/>
                <a:stretch>
                  <a:fillRect/>
                </a:stretch>
              </p:blipFill>
              <p:spPr>
                <a:xfrm>
                  <a:off x="10979981" y="1883912"/>
                  <a:ext cx="182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48" name="Freihand 147">
                  <a:extLst>
                    <a:ext uri="{FF2B5EF4-FFF2-40B4-BE49-F238E27FC236}">
                      <a16:creationId xmlns:a16="http://schemas.microsoft.com/office/drawing/2014/main" id="{2A4006B3-9F92-43AB-A7D5-ACF00B91986B}"/>
                    </a:ext>
                  </a:extLst>
                </p14:cNvPr>
                <p14:cNvContentPartPr/>
                <p14:nvPr/>
              </p14:nvContentPartPr>
              <p14:xfrm>
                <a:off x="8773181" y="2387192"/>
                <a:ext cx="139320" cy="138240"/>
              </p14:xfrm>
            </p:contentPart>
          </mc:Choice>
          <mc:Fallback>
            <p:pic>
              <p:nvPicPr>
                <p:cNvPr id="148" name="Freihand 147">
                  <a:extLst>
                    <a:ext uri="{FF2B5EF4-FFF2-40B4-BE49-F238E27FC236}">
                      <a16:creationId xmlns:a16="http://schemas.microsoft.com/office/drawing/2014/main" id="{2A4006B3-9F92-43AB-A7D5-ACF00B91986B}"/>
                    </a:ext>
                  </a:extLst>
                </p:cNvPr>
                <p:cNvPicPr/>
                <p:nvPr/>
              </p:nvPicPr>
              <p:blipFill>
                <a:blip r:embed="rId517"/>
                <a:stretch>
                  <a:fillRect/>
                </a:stretch>
              </p:blipFill>
              <p:spPr>
                <a:xfrm>
                  <a:off x="8768861" y="2382872"/>
                  <a:ext cx="147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9" name="Freihand 148">
                  <a:extLst>
                    <a:ext uri="{FF2B5EF4-FFF2-40B4-BE49-F238E27FC236}">
                      <a16:creationId xmlns:a16="http://schemas.microsoft.com/office/drawing/2014/main" id="{83B9CBC5-140A-4D38-B928-17D9BEBB6F7F}"/>
                    </a:ext>
                  </a:extLst>
                </p14:cNvPr>
                <p14:cNvContentPartPr/>
                <p14:nvPr/>
              </p14:nvContentPartPr>
              <p14:xfrm>
                <a:off x="8882621" y="2252912"/>
                <a:ext cx="28800" cy="20520"/>
              </p14:xfrm>
            </p:contentPart>
          </mc:Choice>
          <mc:Fallback>
            <p:pic>
              <p:nvPicPr>
                <p:cNvPr id="149" name="Freihand 148">
                  <a:extLst>
                    <a:ext uri="{FF2B5EF4-FFF2-40B4-BE49-F238E27FC236}">
                      <a16:creationId xmlns:a16="http://schemas.microsoft.com/office/drawing/2014/main" id="{83B9CBC5-140A-4D38-B928-17D9BEBB6F7F}"/>
                    </a:ext>
                  </a:extLst>
                </p:cNvPr>
                <p:cNvPicPr/>
                <p:nvPr/>
              </p:nvPicPr>
              <p:blipFill>
                <a:blip r:embed="rId519"/>
                <a:stretch>
                  <a:fillRect/>
                </a:stretch>
              </p:blipFill>
              <p:spPr>
                <a:xfrm>
                  <a:off x="8878301" y="2248592"/>
                  <a:ext cx="37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50" name="Freihand 149">
                  <a:extLst>
                    <a:ext uri="{FF2B5EF4-FFF2-40B4-BE49-F238E27FC236}">
                      <a16:creationId xmlns:a16="http://schemas.microsoft.com/office/drawing/2014/main" id="{CE4C8FEF-9CA0-490B-A726-035B19223413}"/>
                    </a:ext>
                  </a:extLst>
                </p14:cNvPr>
                <p14:cNvContentPartPr/>
                <p14:nvPr/>
              </p14:nvContentPartPr>
              <p14:xfrm>
                <a:off x="8931941" y="2301512"/>
                <a:ext cx="105480" cy="121680"/>
              </p14:xfrm>
            </p:contentPart>
          </mc:Choice>
          <mc:Fallback>
            <p:pic>
              <p:nvPicPr>
                <p:cNvPr id="150" name="Freihand 149">
                  <a:extLst>
                    <a:ext uri="{FF2B5EF4-FFF2-40B4-BE49-F238E27FC236}">
                      <a16:creationId xmlns:a16="http://schemas.microsoft.com/office/drawing/2014/main" id="{CE4C8FEF-9CA0-490B-A726-035B19223413}"/>
                    </a:ext>
                  </a:extLst>
                </p:cNvPr>
                <p:cNvPicPr/>
                <p:nvPr/>
              </p:nvPicPr>
              <p:blipFill>
                <a:blip r:embed="rId521"/>
                <a:stretch>
                  <a:fillRect/>
                </a:stretch>
              </p:blipFill>
              <p:spPr>
                <a:xfrm>
                  <a:off x="8927621" y="2297192"/>
                  <a:ext cx="114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51" name="Freihand 150">
                  <a:extLst>
                    <a:ext uri="{FF2B5EF4-FFF2-40B4-BE49-F238E27FC236}">
                      <a16:creationId xmlns:a16="http://schemas.microsoft.com/office/drawing/2014/main" id="{33303E71-F5FD-4FEB-B7A6-3A5E9A125315}"/>
                    </a:ext>
                  </a:extLst>
                </p14:cNvPr>
                <p14:cNvContentPartPr/>
                <p14:nvPr/>
              </p14:nvContentPartPr>
              <p14:xfrm>
                <a:off x="9065501" y="2274152"/>
                <a:ext cx="111240" cy="235800"/>
              </p14:xfrm>
            </p:contentPart>
          </mc:Choice>
          <mc:Fallback>
            <p:pic>
              <p:nvPicPr>
                <p:cNvPr id="151" name="Freihand 150">
                  <a:extLst>
                    <a:ext uri="{FF2B5EF4-FFF2-40B4-BE49-F238E27FC236}">
                      <a16:creationId xmlns:a16="http://schemas.microsoft.com/office/drawing/2014/main" id="{33303E71-F5FD-4FEB-B7A6-3A5E9A125315}"/>
                    </a:ext>
                  </a:extLst>
                </p:cNvPr>
                <p:cNvPicPr/>
                <p:nvPr/>
              </p:nvPicPr>
              <p:blipFill>
                <a:blip r:embed="rId523"/>
                <a:stretch>
                  <a:fillRect/>
                </a:stretch>
              </p:blipFill>
              <p:spPr>
                <a:xfrm>
                  <a:off x="9061181" y="2269832"/>
                  <a:ext cx="119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52" name="Freihand 151">
                  <a:extLst>
                    <a:ext uri="{FF2B5EF4-FFF2-40B4-BE49-F238E27FC236}">
                      <a16:creationId xmlns:a16="http://schemas.microsoft.com/office/drawing/2014/main" id="{20C11F5B-06EF-42A8-9AEA-86CDC4675424}"/>
                    </a:ext>
                  </a:extLst>
                </p14:cNvPr>
                <p14:cNvContentPartPr/>
                <p14:nvPr/>
              </p14:nvContentPartPr>
              <p14:xfrm>
                <a:off x="9281861" y="2303672"/>
                <a:ext cx="168120" cy="189360"/>
              </p14:xfrm>
            </p:contentPart>
          </mc:Choice>
          <mc:Fallback>
            <p:pic>
              <p:nvPicPr>
                <p:cNvPr id="152" name="Freihand 151">
                  <a:extLst>
                    <a:ext uri="{FF2B5EF4-FFF2-40B4-BE49-F238E27FC236}">
                      <a16:creationId xmlns:a16="http://schemas.microsoft.com/office/drawing/2014/main" id="{20C11F5B-06EF-42A8-9AEA-86CDC4675424}"/>
                    </a:ext>
                  </a:extLst>
                </p:cNvPr>
                <p:cNvPicPr/>
                <p:nvPr/>
              </p:nvPicPr>
              <p:blipFill>
                <a:blip r:embed="rId525"/>
                <a:stretch>
                  <a:fillRect/>
                </a:stretch>
              </p:blipFill>
              <p:spPr>
                <a:xfrm>
                  <a:off x="9277541" y="2299352"/>
                  <a:ext cx="176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53" name="Freihand 152">
                  <a:extLst>
                    <a:ext uri="{FF2B5EF4-FFF2-40B4-BE49-F238E27FC236}">
                      <a16:creationId xmlns:a16="http://schemas.microsoft.com/office/drawing/2014/main" id="{CAD2C1F5-3B34-46EC-BA57-5F78E2B10D56}"/>
                    </a:ext>
                  </a:extLst>
                </p14:cNvPr>
                <p14:cNvContentPartPr/>
                <p14:nvPr/>
              </p14:nvContentPartPr>
              <p14:xfrm>
                <a:off x="9437381" y="2414552"/>
                <a:ext cx="122400" cy="179640"/>
              </p14:xfrm>
            </p:contentPart>
          </mc:Choice>
          <mc:Fallback>
            <p:pic>
              <p:nvPicPr>
                <p:cNvPr id="153" name="Freihand 152">
                  <a:extLst>
                    <a:ext uri="{FF2B5EF4-FFF2-40B4-BE49-F238E27FC236}">
                      <a16:creationId xmlns:a16="http://schemas.microsoft.com/office/drawing/2014/main" id="{CAD2C1F5-3B34-46EC-BA57-5F78E2B10D56}"/>
                    </a:ext>
                  </a:extLst>
                </p:cNvPr>
                <p:cNvPicPr/>
                <p:nvPr/>
              </p:nvPicPr>
              <p:blipFill>
                <a:blip r:embed="rId527"/>
                <a:stretch>
                  <a:fillRect/>
                </a:stretch>
              </p:blipFill>
              <p:spPr>
                <a:xfrm>
                  <a:off x="9433061" y="2410232"/>
                  <a:ext cx="131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54" name="Freihand 153">
                  <a:extLst>
                    <a:ext uri="{FF2B5EF4-FFF2-40B4-BE49-F238E27FC236}">
                      <a16:creationId xmlns:a16="http://schemas.microsoft.com/office/drawing/2014/main" id="{158FC97A-71C2-484F-A1D8-918A0356B6B2}"/>
                    </a:ext>
                  </a:extLst>
                </p14:cNvPr>
                <p14:cNvContentPartPr/>
                <p14:nvPr/>
              </p14:nvContentPartPr>
              <p14:xfrm>
                <a:off x="9576701" y="2242472"/>
                <a:ext cx="123480" cy="358200"/>
              </p14:xfrm>
            </p:contentPart>
          </mc:Choice>
          <mc:Fallback>
            <p:pic>
              <p:nvPicPr>
                <p:cNvPr id="154" name="Freihand 153">
                  <a:extLst>
                    <a:ext uri="{FF2B5EF4-FFF2-40B4-BE49-F238E27FC236}">
                      <a16:creationId xmlns:a16="http://schemas.microsoft.com/office/drawing/2014/main" id="{158FC97A-71C2-484F-A1D8-918A0356B6B2}"/>
                    </a:ext>
                  </a:extLst>
                </p:cNvPr>
                <p:cNvPicPr/>
                <p:nvPr/>
              </p:nvPicPr>
              <p:blipFill>
                <a:blip r:embed="rId529"/>
                <a:stretch>
                  <a:fillRect/>
                </a:stretch>
              </p:blipFill>
              <p:spPr>
                <a:xfrm>
                  <a:off x="9572381" y="2238152"/>
                  <a:ext cx="1321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55" name="Freihand 154">
                  <a:extLst>
                    <a:ext uri="{FF2B5EF4-FFF2-40B4-BE49-F238E27FC236}">
                      <a16:creationId xmlns:a16="http://schemas.microsoft.com/office/drawing/2014/main" id="{C7FABBF5-5EE3-4A50-BBBE-51D409C8C2DB}"/>
                    </a:ext>
                  </a:extLst>
                </p14:cNvPr>
                <p14:cNvContentPartPr/>
                <p14:nvPr/>
              </p14:nvContentPartPr>
              <p14:xfrm>
                <a:off x="9862541" y="2289992"/>
                <a:ext cx="185040" cy="187560"/>
              </p14:xfrm>
            </p:contentPart>
          </mc:Choice>
          <mc:Fallback>
            <p:pic>
              <p:nvPicPr>
                <p:cNvPr id="155" name="Freihand 154">
                  <a:extLst>
                    <a:ext uri="{FF2B5EF4-FFF2-40B4-BE49-F238E27FC236}">
                      <a16:creationId xmlns:a16="http://schemas.microsoft.com/office/drawing/2014/main" id="{C7FABBF5-5EE3-4A50-BBBE-51D409C8C2DB}"/>
                    </a:ext>
                  </a:extLst>
                </p:cNvPr>
                <p:cNvPicPr/>
                <p:nvPr/>
              </p:nvPicPr>
              <p:blipFill>
                <a:blip r:embed="rId531"/>
                <a:stretch>
                  <a:fillRect/>
                </a:stretch>
              </p:blipFill>
              <p:spPr>
                <a:xfrm>
                  <a:off x="9858221" y="2285672"/>
                  <a:ext cx="193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57" name="Freihand 156">
                  <a:extLst>
                    <a:ext uri="{FF2B5EF4-FFF2-40B4-BE49-F238E27FC236}">
                      <a16:creationId xmlns:a16="http://schemas.microsoft.com/office/drawing/2014/main" id="{0B166871-C260-4500-BF88-962CEB258C52}"/>
                    </a:ext>
                  </a:extLst>
                </p14:cNvPr>
                <p14:cNvContentPartPr/>
                <p14:nvPr/>
              </p14:nvContentPartPr>
              <p14:xfrm>
                <a:off x="10238381" y="2291432"/>
                <a:ext cx="92520" cy="131040"/>
              </p14:xfrm>
            </p:contentPart>
          </mc:Choice>
          <mc:Fallback>
            <p:pic>
              <p:nvPicPr>
                <p:cNvPr id="157" name="Freihand 156">
                  <a:extLst>
                    <a:ext uri="{FF2B5EF4-FFF2-40B4-BE49-F238E27FC236}">
                      <a16:creationId xmlns:a16="http://schemas.microsoft.com/office/drawing/2014/main" id="{0B166871-C260-4500-BF88-962CEB258C52}"/>
                    </a:ext>
                  </a:extLst>
                </p:cNvPr>
                <p:cNvPicPr/>
                <p:nvPr/>
              </p:nvPicPr>
              <p:blipFill>
                <a:blip r:embed="rId533"/>
                <a:stretch>
                  <a:fillRect/>
                </a:stretch>
              </p:blipFill>
              <p:spPr>
                <a:xfrm>
                  <a:off x="10234061" y="2287112"/>
                  <a:ext cx="101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58" name="Freihand 157">
                  <a:extLst>
                    <a:ext uri="{FF2B5EF4-FFF2-40B4-BE49-F238E27FC236}">
                      <a16:creationId xmlns:a16="http://schemas.microsoft.com/office/drawing/2014/main" id="{133E0C85-732D-4045-A341-FAA428447290}"/>
                    </a:ext>
                  </a:extLst>
                </p14:cNvPr>
                <p14:cNvContentPartPr/>
                <p14:nvPr/>
              </p14:nvContentPartPr>
              <p14:xfrm>
                <a:off x="10293461" y="2148512"/>
                <a:ext cx="6120" cy="24840"/>
              </p14:xfrm>
            </p:contentPart>
          </mc:Choice>
          <mc:Fallback>
            <p:pic>
              <p:nvPicPr>
                <p:cNvPr id="158" name="Freihand 157">
                  <a:extLst>
                    <a:ext uri="{FF2B5EF4-FFF2-40B4-BE49-F238E27FC236}">
                      <a16:creationId xmlns:a16="http://schemas.microsoft.com/office/drawing/2014/main" id="{133E0C85-732D-4045-A341-FAA428447290}"/>
                    </a:ext>
                  </a:extLst>
                </p:cNvPr>
                <p:cNvPicPr/>
                <p:nvPr/>
              </p:nvPicPr>
              <p:blipFill>
                <a:blip r:embed="rId535"/>
                <a:stretch>
                  <a:fillRect/>
                </a:stretch>
              </p:blipFill>
              <p:spPr>
                <a:xfrm>
                  <a:off x="10289141" y="2144192"/>
                  <a:ext cx="14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59" name="Freihand 158">
                  <a:extLst>
                    <a:ext uri="{FF2B5EF4-FFF2-40B4-BE49-F238E27FC236}">
                      <a16:creationId xmlns:a16="http://schemas.microsoft.com/office/drawing/2014/main" id="{4A2C55DE-C9B6-4937-8DCB-ECE942739F02}"/>
                    </a:ext>
                  </a:extLst>
                </p14:cNvPr>
                <p14:cNvContentPartPr/>
                <p14:nvPr/>
              </p14:nvContentPartPr>
              <p14:xfrm>
                <a:off x="10423061" y="2198192"/>
                <a:ext cx="86040" cy="137160"/>
              </p14:xfrm>
            </p:contentPart>
          </mc:Choice>
          <mc:Fallback>
            <p:pic>
              <p:nvPicPr>
                <p:cNvPr id="159" name="Freihand 158">
                  <a:extLst>
                    <a:ext uri="{FF2B5EF4-FFF2-40B4-BE49-F238E27FC236}">
                      <a16:creationId xmlns:a16="http://schemas.microsoft.com/office/drawing/2014/main" id="{4A2C55DE-C9B6-4937-8DCB-ECE942739F02}"/>
                    </a:ext>
                  </a:extLst>
                </p:cNvPr>
                <p:cNvPicPr/>
                <p:nvPr/>
              </p:nvPicPr>
              <p:blipFill>
                <a:blip r:embed="rId537"/>
                <a:stretch>
                  <a:fillRect/>
                </a:stretch>
              </p:blipFill>
              <p:spPr>
                <a:xfrm>
                  <a:off x="10418741" y="2193872"/>
                  <a:ext cx="94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60" name="Freihand 159">
                  <a:extLst>
                    <a:ext uri="{FF2B5EF4-FFF2-40B4-BE49-F238E27FC236}">
                      <a16:creationId xmlns:a16="http://schemas.microsoft.com/office/drawing/2014/main" id="{DE4E2F8E-D7EF-4CD7-98C4-76C4C62DB1FF}"/>
                    </a:ext>
                  </a:extLst>
                </p14:cNvPr>
                <p14:cNvContentPartPr/>
                <p14:nvPr/>
              </p14:nvContentPartPr>
              <p14:xfrm>
                <a:off x="10558781" y="2182352"/>
                <a:ext cx="81360" cy="244440"/>
              </p14:xfrm>
            </p:contentPart>
          </mc:Choice>
          <mc:Fallback>
            <p:pic>
              <p:nvPicPr>
                <p:cNvPr id="160" name="Freihand 159">
                  <a:extLst>
                    <a:ext uri="{FF2B5EF4-FFF2-40B4-BE49-F238E27FC236}">
                      <a16:creationId xmlns:a16="http://schemas.microsoft.com/office/drawing/2014/main" id="{DE4E2F8E-D7EF-4CD7-98C4-76C4C62DB1FF}"/>
                    </a:ext>
                  </a:extLst>
                </p:cNvPr>
                <p:cNvPicPr/>
                <p:nvPr/>
              </p:nvPicPr>
              <p:blipFill>
                <a:blip r:embed="rId539"/>
                <a:stretch>
                  <a:fillRect/>
                </a:stretch>
              </p:blipFill>
              <p:spPr>
                <a:xfrm>
                  <a:off x="10554461" y="2178032"/>
                  <a:ext cx="900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61" name="Freihand 160">
                  <a:extLst>
                    <a:ext uri="{FF2B5EF4-FFF2-40B4-BE49-F238E27FC236}">
                      <a16:creationId xmlns:a16="http://schemas.microsoft.com/office/drawing/2014/main" id="{BF4EA212-1179-45E7-A053-28B91257F0EB}"/>
                    </a:ext>
                  </a:extLst>
                </p14:cNvPr>
                <p14:cNvContentPartPr/>
                <p14:nvPr/>
              </p14:nvContentPartPr>
              <p14:xfrm>
                <a:off x="10683701" y="2229872"/>
                <a:ext cx="65520" cy="182160"/>
              </p14:xfrm>
            </p:contentPart>
          </mc:Choice>
          <mc:Fallback>
            <p:pic>
              <p:nvPicPr>
                <p:cNvPr id="161" name="Freihand 160">
                  <a:extLst>
                    <a:ext uri="{FF2B5EF4-FFF2-40B4-BE49-F238E27FC236}">
                      <a16:creationId xmlns:a16="http://schemas.microsoft.com/office/drawing/2014/main" id="{BF4EA212-1179-45E7-A053-28B91257F0EB}"/>
                    </a:ext>
                  </a:extLst>
                </p:cNvPr>
                <p:cNvPicPr/>
                <p:nvPr/>
              </p:nvPicPr>
              <p:blipFill>
                <a:blip r:embed="rId541"/>
                <a:stretch>
                  <a:fillRect/>
                </a:stretch>
              </p:blipFill>
              <p:spPr>
                <a:xfrm>
                  <a:off x="10679381" y="2225552"/>
                  <a:ext cx="74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62" name="Freihand 161">
                  <a:extLst>
                    <a:ext uri="{FF2B5EF4-FFF2-40B4-BE49-F238E27FC236}">
                      <a16:creationId xmlns:a16="http://schemas.microsoft.com/office/drawing/2014/main" id="{7AC2495C-1709-45F5-B7E4-182CB3240D6F}"/>
                    </a:ext>
                  </a:extLst>
                </p14:cNvPr>
                <p14:cNvContentPartPr/>
                <p14:nvPr/>
              </p14:nvContentPartPr>
              <p14:xfrm>
                <a:off x="10721501" y="2197112"/>
                <a:ext cx="168480" cy="114840"/>
              </p14:xfrm>
            </p:contentPart>
          </mc:Choice>
          <mc:Fallback>
            <p:pic>
              <p:nvPicPr>
                <p:cNvPr id="162" name="Freihand 161">
                  <a:extLst>
                    <a:ext uri="{FF2B5EF4-FFF2-40B4-BE49-F238E27FC236}">
                      <a16:creationId xmlns:a16="http://schemas.microsoft.com/office/drawing/2014/main" id="{7AC2495C-1709-45F5-B7E4-182CB3240D6F}"/>
                    </a:ext>
                  </a:extLst>
                </p:cNvPr>
                <p:cNvPicPr/>
                <p:nvPr/>
              </p:nvPicPr>
              <p:blipFill>
                <a:blip r:embed="rId543"/>
                <a:stretch>
                  <a:fillRect/>
                </a:stretch>
              </p:blipFill>
              <p:spPr>
                <a:xfrm>
                  <a:off x="10717181" y="2192792"/>
                  <a:ext cx="177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63" name="Freihand 162">
                  <a:extLst>
                    <a:ext uri="{FF2B5EF4-FFF2-40B4-BE49-F238E27FC236}">
                      <a16:creationId xmlns:a16="http://schemas.microsoft.com/office/drawing/2014/main" id="{4521B6D2-DD35-469F-91E8-3A1FBFD6170C}"/>
                    </a:ext>
                  </a:extLst>
                </p14:cNvPr>
                <p14:cNvContentPartPr/>
                <p14:nvPr/>
              </p14:nvContentPartPr>
              <p14:xfrm>
                <a:off x="10898981" y="2308712"/>
                <a:ext cx="117360" cy="112320"/>
              </p14:xfrm>
            </p:contentPart>
          </mc:Choice>
          <mc:Fallback>
            <p:pic>
              <p:nvPicPr>
                <p:cNvPr id="163" name="Freihand 162">
                  <a:extLst>
                    <a:ext uri="{FF2B5EF4-FFF2-40B4-BE49-F238E27FC236}">
                      <a16:creationId xmlns:a16="http://schemas.microsoft.com/office/drawing/2014/main" id="{4521B6D2-DD35-469F-91E8-3A1FBFD6170C}"/>
                    </a:ext>
                  </a:extLst>
                </p:cNvPr>
                <p:cNvPicPr/>
                <p:nvPr/>
              </p:nvPicPr>
              <p:blipFill>
                <a:blip r:embed="rId545"/>
                <a:stretch>
                  <a:fillRect/>
                </a:stretch>
              </p:blipFill>
              <p:spPr>
                <a:xfrm>
                  <a:off x="10894661" y="2304392"/>
                  <a:ext cx="126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64" name="Freihand 163">
                  <a:extLst>
                    <a:ext uri="{FF2B5EF4-FFF2-40B4-BE49-F238E27FC236}">
                      <a16:creationId xmlns:a16="http://schemas.microsoft.com/office/drawing/2014/main" id="{4B74E44E-ED52-4B42-AD54-6A8D5A24D915}"/>
                    </a:ext>
                  </a:extLst>
                </p14:cNvPr>
                <p14:cNvContentPartPr/>
                <p14:nvPr/>
              </p14:nvContentPartPr>
              <p14:xfrm>
                <a:off x="11009501" y="2152832"/>
                <a:ext cx="130320" cy="381600"/>
              </p14:xfrm>
            </p:contentPart>
          </mc:Choice>
          <mc:Fallback>
            <p:pic>
              <p:nvPicPr>
                <p:cNvPr id="164" name="Freihand 163">
                  <a:extLst>
                    <a:ext uri="{FF2B5EF4-FFF2-40B4-BE49-F238E27FC236}">
                      <a16:creationId xmlns:a16="http://schemas.microsoft.com/office/drawing/2014/main" id="{4B74E44E-ED52-4B42-AD54-6A8D5A24D915}"/>
                    </a:ext>
                  </a:extLst>
                </p:cNvPr>
                <p:cNvPicPr/>
                <p:nvPr/>
              </p:nvPicPr>
              <p:blipFill>
                <a:blip r:embed="rId547"/>
                <a:stretch>
                  <a:fillRect/>
                </a:stretch>
              </p:blipFill>
              <p:spPr>
                <a:xfrm>
                  <a:off x="11005181" y="2148512"/>
                  <a:ext cx="1389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0" name="Freihand 329">
                  <a:extLst>
                    <a:ext uri="{FF2B5EF4-FFF2-40B4-BE49-F238E27FC236}">
                      <a16:creationId xmlns:a16="http://schemas.microsoft.com/office/drawing/2014/main" id="{20D5E96A-5412-47BF-93BF-5D301DE0FD9B}"/>
                    </a:ext>
                  </a:extLst>
                </p14:cNvPr>
                <p14:cNvContentPartPr/>
                <p14:nvPr/>
              </p14:nvContentPartPr>
              <p14:xfrm>
                <a:off x="7952381" y="2831072"/>
                <a:ext cx="153720" cy="232200"/>
              </p14:xfrm>
            </p:contentPart>
          </mc:Choice>
          <mc:Fallback>
            <p:pic>
              <p:nvPicPr>
                <p:cNvPr id="330" name="Freihand 329">
                  <a:extLst>
                    <a:ext uri="{FF2B5EF4-FFF2-40B4-BE49-F238E27FC236}">
                      <a16:creationId xmlns:a16="http://schemas.microsoft.com/office/drawing/2014/main" id="{20D5E96A-5412-47BF-93BF-5D301DE0FD9B}"/>
                    </a:ext>
                  </a:extLst>
                </p:cNvPr>
                <p:cNvPicPr/>
                <p:nvPr/>
              </p:nvPicPr>
              <p:blipFill>
                <a:blip r:embed="rId549"/>
                <a:stretch>
                  <a:fillRect/>
                </a:stretch>
              </p:blipFill>
              <p:spPr>
                <a:xfrm>
                  <a:off x="7948061" y="2826752"/>
                  <a:ext cx="162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1" name="Freihand 330">
                  <a:extLst>
                    <a:ext uri="{FF2B5EF4-FFF2-40B4-BE49-F238E27FC236}">
                      <a16:creationId xmlns:a16="http://schemas.microsoft.com/office/drawing/2014/main" id="{3CA40694-6C01-43FA-8E04-8347EA476C7A}"/>
                    </a:ext>
                  </a:extLst>
                </p14:cNvPr>
                <p14:cNvContentPartPr/>
                <p14:nvPr/>
              </p14:nvContentPartPr>
              <p14:xfrm>
                <a:off x="8161181" y="2907392"/>
                <a:ext cx="127080" cy="115920"/>
              </p14:xfrm>
            </p:contentPart>
          </mc:Choice>
          <mc:Fallback>
            <p:pic>
              <p:nvPicPr>
                <p:cNvPr id="331" name="Freihand 330">
                  <a:extLst>
                    <a:ext uri="{FF2B5EF4-FFF2-40B4-BE49-F238E27FC236}">
                      <a16:creationId xmlns:a16="http://schemas.microsoft.com/office/drawing/2014/main" id="{3CA40694-6C01-43FA-8E04-8347EA476C7A}"/>
                    </a:ext>
                  </a:extLst>
                </p:cNvPr>
                <p:cNvPicPr/>
                <p:nvPr/>
              </p:nvPicPr>
              <p:blipFill>
                <a:blip r:embed="rId551"/>
                <a:stretch>
                  <a:fillRect/>
                </a:stretch>
              </p:blipFill>
              <p:spPr>
                <a:xfrm>
                  <a:off x="8156861" y="2903072"/>
                  <a:ext cx="135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2" name="Freihand 331">
                  <a:extLst>
                    <a:ext uri="{FF2B5EF4-FFF2-40B4-BE49-F238E27FC236}">
                      <a16:creationId xmlns:a16="http://schemas.microsoft.com/office/drawing/2014/main" id="{6D260E39-D688-4E37-9256-46A24ACE8AC8}"/>
                    </a:ext>
                  </a:extLst>
                </p14:cNvPr>
                <p14:cNvContentPartPr/>
                <p14:nvPr/>
              </p14:nvContentPartPr>
              <p14:xfrm>
                <a:off x="8328221" y="2802272"/>
                <a:ext cx="167040" cy="179640"/>
              </p14:xfrm>
            </p:contentPart>
          </mc:Choice>
          <mc:Fallback>
            <p:pic>
              <p:nvPicPr>
                <p:cNvPr id="332" name="Freihand 331">
                  <a:extLst>
                    <a:ext uri="{FF2B5EF4-FFF2-40B4-BE49-F238E27FC236}">
                      <a16:creationId xmlns:a16="http://schemas.microsoft.com/office/drawing/2014/main" id="{6D260E39-D688-4E37-9256-46A24ACE8AC8}"/>
                    </a:ext>
                  </a:extLst>
                </p:cNvPr>
                <p:cNvPicPr/>
                <p:nvPr/>
              </p:nvPicPr>
              <p:blipFill>
                <a:blip r:embed="rId553"/>
                <a:stretch>
                  <a:fillRect/>
                </a:stretch>
              </p:blipFill>
              <p:spPr>
                <a:xfrm>
                  <a:off x="8323901" y="2797952"/>
                  <a:ext cx="175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3" name="Freihand 332">
                  <a:extLst>
                    <a:ext uri="{FF2B5EF4-FFF2-40B4-BE49-F238E27FC236}">
                      <a16:creationId xmlns:a16="http://schemas.microsoft.com/office/drawing/2014/main" id="{041D615A-CA5E-4C99-B807-F0C05BD2DD50}"/>
                    </a:ext>
                  </a:extLst>
                </p14:cNvPr>
                <p14:cNvContentPartPr/>
                <p14:nvPr/>
              </p14:nvContentPartPr>
              <p14:xfrm>
                <a:off x="8290061" y="2754752"/>
                <a:ext cx="63360" cy="262800"/>
              </p14:xfrm>
            </p:contentPart>
          </mc:Choice>
          <mc:Fallback>
            <p:pic>
              <p:nvPicPr>
                <p:cNvPr id="333" name="Freihand 332">
                  <a:extLst>
                    <a:ext uri="{FF2B5EF4-FFF2-40B4-BE49-F238E27FC236}">
                      <a16:creationId xmlns:a16="http://schemas.microsoft.com/office/drawing/2014/main" id="{041D615A-CA5E-4C99-B807-F0C05BD2DD50}"/>
                    </a:ext>
                  </a:extLst>
                </p:cNvPr>
                <p:cNvPicPr/>
                <p:nvPr/>
              </p:nvPicPr>
              <p:blipFill>
                <a:blip r:embed="rId555"/>
                <a:stretch>
                  <a:fillRect/>
                </a:stretch>
              </p:blipFill>
              <p:spPr>
                <a:xfrm>
                  <a:off x="8285741" y="2750432"/>
                  <a:ext cx="720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4" name="Freihand 333">
                  <a:extLst>
                    <a:ext uri="{FF2B5EF4-FFF2-40B4-BE49-F238E27FC236}">
                      <a16:creationId xmlns:a16="http://schemas.microsoft.com/office/drawing/2014/main" id="{CA7EE211-32FF-4E99-B77C-379132454DCA}"/>
                    </a:ext>
                  </a:extLst>
                </p14:cNvPr>
                <p14:cNvContentPartPr/>
                <p14:nvPr/>
              </p14:nvContentPartPr>
              <p14:xfrm>
                <a:off x="8533421" y="2872472"/>
                <a:ext cx="176400" cy="107640"/>
              </p14:xfrm>
            </p:contentPart>
          </mc:Choice>
          <mc:Fallback>
            <p:pic>
              <p:nvPicPr>
                <p:cNvPr id="334" name="Freihand 333">
                  <a:extLst>
                    <a:ext uri="{FF2B5EF4-FFF2-40B4-BE49-F238E27FC236}">
                      <a16:creationId xmlns:a16="http://schemas.microsoft.com/office/drawing/2014/main" id="{CA7EE211-32FF-4E99-B77C-379132454DCA}"/>
                    </a:ext>
                  </a:extLst>
                </p:cNvPr>
                <p:cNvPicPr/>
                <p:nvPr/>
              </p:nvPicPr>
              <p:blipFill>
                <a:blip r:embed="rId557"/>
                <a:stretch>
                  <a:fillRect/>
                </a:stretch>
              </p:blipFill>
              <p:spPr>
                <a:xfrm>
                  <a:off x="8529101" y="2868152"/>
                  <a:ext cx="185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5" name="Freihand 334">
                  <a:extLst>
                    <a:ext uri="{FF2B5EF4-FFF2-40B4-BE49-F238E27FC236}">
                      <a16:creationId xmlns:a16="http://schemas.microsoft.com/office/drawing/2014/main" id="{D24CB667-ECD0-40B9-B856-DB0EFEF69A38}"/>
                    </a:ext>
                  </a:extLst>
                </p14:cNvPr>
                <p14:cNvContentPartPr/>
                <p14:nvPr/>
              </p14:nvContentPartPr>
              <p14:xfrm>
                <a:off x="8749781" y="2884352"/>
                <a:ext cx="420480" cy="193320"/>
              </p14:xfrm>
            </p:contentPart>
          </mc:Choice>
          <mc:Fallback>
            <p:pic>
              <p:nvPicPr>
                <p:cNvPr id="335" name="Freihand 334">
                  <a:extLst>
                    <a:ext uri="{FF2B5EF4-FFF2-40B4-BE49-F238E27FC236}">
                      <a16:creationId xmlns:a16="http://schemas.microsoft.com/office/drawing/2014/main" id="{D24CB667-ECD0-40B9-B856-DB0EFEF69A38}"/>
                    </a:ext>
                  </a:extLst>
                </p:cNvPr>
                <p:cNvPicPr/>
                <p:nvPr/>
              </p:nvPicPr>
              <p:blipFill>
                <a:blip r:embed="rId559"/>
                <a:stretch>
                  <a:fillRect/>
                </a:stretch>
              </p:blipFill>
              <p:spPr>
                <a:xfrm>
                  <a:off x="8745461" y="2880032"/>
                  <a:ext cx="429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6" name="Freihand 335">
                  <a:extLst>
                    <a:ext uri="{FF2B5EF4-FFF2-40B4-BE49-F238E27FC236}">
                      <a16:creationId xmlns:a16="http://schemas.microsoft.com/office/drawing/2014/main" id="{FEDFDFC3-F728-4937-A09D-C7AEFDB6BFD7}"/>
                    </a:ext>
                  </a:extLst>
                </p14:cNvPr>
                <p14:cNvContentPartPr/>
                <p14:nvPr/>
              </p14:nvContentPartPr>
              <p14:xfrm>
                <a:off x="9249461" y="2730632"/>
                <a:ext cx="617400" cy="223560"/>
              </p14:xfrm>
            </p:contentPart>
          </mc:Choice>
          <mc:Fallback>
            <p:pic>
              <p:nvPicPr>
                <p:cNvPr id="336" name="Freihand 335">
                  <a:extLst>
                    <a:ext uri="{FF2B5EF4-FFF2-40B4-BE49-F238E27FC236}">
                      <a16:creationId xmlns:a16="http://schemas.microsoft.com/office/drawing/2014/main" id="{FEDFDFC3-F728-4937-A09D-C7AEFDB6BFD7}"/>
                    </a:ext>
                  </a:extLst>
                </p:cNvPr>
                <p:cNvPicPr/>
                <p:nvPr/>
              </p:nvPicPr>
              <p:blipFill>
                <a:blip r:embed="rId561"/>
                <a:stretch>
                  <a:fillRect/>
                </a:stretch>
              </p:blipFill>
              <p:spPr>
                <a:xfrm>
                  <a:off x="9245141" y="2726312"/>
                  <a:ext cx="626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7" name="Freihand 336">
                  <a:extLst>
                    <a:ext uri="{FF2B5EF4-FFF2-40B4-BE49-F238E27FC236}">
                      <a16:creationId xmlns:a16="http://schemas.microsoft.com/office/drawing/2014/main" id="{287E74E7-8B70-4FA9-B675-09FA743C7B5B}"/>
                    </a:ext>
                  </a:extLst>
                </p14:cNvPr>
                <p14:cNvContentPartPr/>
                <p14:nvPr/>
              </p14:nvContentPartPr>
              <p14:xfrm>
                <a:off x="9880541" y="2736392"/>
                <a:ext cx="4680" cy="14760"/>
              </p14:xfrm>
            </p:contentPart>
          </mc:Choice>
          <mc:Fallback>
            <p:pic>
              <p:nvPicPr>
                <p:cNvPr id="337" name="Freihand 336">
                  <a:extLst>
                    <a:ext uri="{FF2B5EF4-FFF2-40B4-BE49-F238E27FC236}">
                      <a16:creationId xmlns:a16="http://schemas.microsoft.com/office/drawing/2014/main" id="{287E74E7-8B70-4FA9-B675-09FA743C7B5B}"/>
                    </a:ext>
                  </a:extLst>
                </p:cNvPr>
                <p:cNvPicPr/>
                <p:nvPr/>
              </p:nvPicPr>
              <p:blipFill>
                <a:blip r:embed="rId563"/>
                <a:stretch>
                  <a:fillRect/>
                </a:stretch>
              </p:blipFill>
              <p:spPr>
                <a:xfrm>
                  <a:off x="9876221" y="2732072"/>
                  <a:ext cx="13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8" name="Freihand 337">
                  <a:extLst>
                    <a:ext uri="{FF2B5EF4-FFF2-40B4-BE49-F238E27FC236}">
                      <a16:creationId xmlns:a16="http://schemas.microsoft.com/office/drawing/2014/main" id="{BBB42B92-E1C7-424D-95E0-E00619A4EAAB}"/>
                    </a:ext>
                  </a:extLst>
                </p14:cNvPr>
                <p14:cNvContentPartPr/>
                <p14:nvPr/>
              </p14:nvContentPartPr>
              <p14:xfrm>
                <a:off x="9905741" y="2795432"/>
                <a:ext cx="115200" cy="204840"/>
              </p14:xfrm>
            </p:contentPart>
          </mc:Choice>
          <mc:Fallback>
            <p:pic>
              <p:nvPicPr>
                <p:cNvPr id="338" name="Freihand 337">
                  <a:extLst>
                    <a:ext uri="{FF2B5EF4-FFF2-40B4-BE49-F238E27FC236}">
                      <a16:creationId xmlns:a16="http://schemas.microsoft.com/office/drawing/2014/main" id="{BBB42B92-E1C7-424D-95E0-E00619A4EAAB}"/>
                    </a:ext>
                  </a:extLst>
                </p:cNvPr>
                <p:cNvPicPr/>
                <p:nvPr/>
              </p:nvPicPr>
              <p:blipFill>
                <a:blip r:embed="rId565"/>
                <a:stretch>
                  <a:fillRect/>
                </a:stretch>
              </p:blipFill>
              <p:spPr>
                <a:xfrm>
                  <a:off x="9901421" y="2791112"/>
                  <a:ext cx="123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9" name="Freihand 338">
                  <a:extLst>
                    <a:ext uri="{FF2B5EF4-FFF2-40B4-BE49-F238E27FC236}">
                      <a16:creationId xmlns:a16="http://schemas.microsoft.com/office/drawing/2014/main" id="{2FB24C8A-D126-48D4-9A2C-53A7A2F39403}"/>
                    </a:ext>
                  </a:extLst>
                </p14:cNvPr>
                <p14:cNvContentPartPr/>
                <p14:nvPr/>
              </p14:nvContentPartPr>
              <p14:xfrm>
                <a:off x="10066301" y="2702912"/>
                <a:ext cx="124200" cy="173520"/>
              </p14:xfrm>
            </p:contentPart>
          </mc:Choice>
          <mc:Fallback>
            <p:pic>
              <p:nvPicPr>
                <p:cNvPr id="339" name="Freihand 338">
                  <a:extLst>
                    <a:ext uri="{FF2B5EF4-FFF2-40B4-BE49-F238E27FC236}">
                      <a16:creationId xmlns:a16="http://schemas.microsoft.com/office/drawing/2014/main" id="{2FB24C8A-D126-48D4-9A2C-53A7A2F39403}"/>
                    </a:ext>
                  </a:extLst>
                </p:cNvPr>
                <p:cNvPicPr/>
                <p:nvPr/>
              </p:nvPicPr>
              <p:blipFill>
                <a:blip r:embed="rId567"/>
                <a:stretch>
                  <a:fillRect/>
                </a:stretch>
              </p:blipFill>
              <p:spPr>
                <a:xfrm>
                  <a:off x="10061981" y="2698592"/>
                  <a:ext cx="132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0" name="Freihand 339">
                  <a:extLst>
                    <a:ext uri="{FF2B5EF4-FFF2-40B4-BE49-F238E27FC236}">
                      <a16:creationId xmlns:a16="http://schemas.microsoft.com/office/drawing/2014/main" id="{D8FB8E66-51B4-4D62-A49B-1E9EED22D259}"/>
                    </a:ext>
                  </a:extLst>
                </p14:cNvPr>
                <p14:cNvContentPartPr/>
                <p14:nvPr/>
              </p14:nvContentPartPr>
              <p14:xfrm>
                <a:off x="10224701" y="2687792"/>
                <a:ext cx="6840" cy="360"/>
              </p14:xfrm>
            </p:contentPart>
          </mc:Choice>
          <mc:Fallback>
            <p:pic>
              <p:nvPicPr>
                <p:cNvPr id="340" name="Freihand 339">
                  <a:extLst>
                    <a:ext uri="{FF2B5EF4-FFF2-40B4-BE49-F238E27FC236}">
                      <a16:creationId xmlns:a16="http://schemas.microsoft.com/office/drawing/2014/main" id="{D8FB8E66-51B4-4D62-A49B-1E9EED22D259}"/>
                    </a:ext>
                  </a:extLst>
                </p:cNvPr>
                <p:cNvPicPr/>
                <p:nvPr/>
              </p:nvPicPr>
              <p:blipFill>
                <a:blip r:embed="rId569"/>
                <a:stretch>
                  <a:fillRect/>
                </a:stretch>
              </p:blipFill>
              <p:spPr>
                <a:xfrm>
                  <a:off x="10220381" y="2683472"/>
                  <a:ext cx="154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1" name="Freihand 340">
                  <a:extLst>
                    <a:ext uri="{FF2B5EF4-FFF2-40B4-BE49-F238E27FC236}">
                      <a16:creationId xmlns:a16="http://schemas.microsoft.com/office/drawing/2014/main" id="{FF6C4695-FF44-4BC7-A8F4-F4C0F961DAAE}"/>
                    </a:ext>
                  </a:extLst>
                </p14:cNvPr>
                <p14:cNvContentPartPr/>
                <p14:nvPr/>
              </p14:nvContentPartPr>
              <p14:xfrm>
                <a:off x="10241261" y="2620472"/>
                <a:ext cx="148680" cy="233640"/>
              </p14:xfrm>
            </p:contentPart>
          </mc:Choice>
          <mc:Fallback>
            <p:pic>
              <p:nvPicPr>
                <p:cNvPr id="341" name="Freihand 340">
                  <a:extLst>
                    <a:ext uri="{FF2B5EF4-FFF2-40B4-BE49-F238E27FC236}">
                      <a16:creationId xmlns:a16="http://schemas.microsoft.com/office/drawing/2014/main" id="{FF6C4695-FF44-4BC7-A8F4-F4C0F961DAAE}"/>
                    </a:ext>
                  </a:extLst>
                </p:cNvPr>
                <p:cNvPicPr/>
                <p:nvPr/>
              </p:nvPicPr>
              <p:blipFill>
                <a:blip r:embed="rId571"/>
                <a:stretch>
                  <a:fillRect/>
                </a:stretch>
              </p:blipFill>
              <p:spPr>
                <a:xfrm>
                  <a:off x="10236941" y="2616152"/>
                  <a:ext cx="157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2" name="Freihand 341">
                  <a:extLst>
                    <a:ext uri="{FF2B5EF4-FFF2-40B4-BE49-F238E27FC236}">
                      <a16:creationId xmlns:a16="http://schemas.microsoft.com/office/drawing/2014/main" id="{897149D6-BECF-4B39-8B3A-687712409B9D}"/>
                    </a:ext>
                  </a:extLst>
                </p14:cNvPr>
                <p14:cNvContentPartPr/>
                <p14:nvPr/>
              </p14:nvContentPartPr>
              <p14:xfrm>
                <a:off x="10393901" y="2679512"/>
                <a:ext cx="524520" cy="152640"/>
              </p14:xfrm>
            </p:contentPart>
          </mc:Choice>
          <mc:Fallback>
            <p:pic>
              <p:nvPicPr>
                <p:cNvPr id="342" name="Freihand 341">
                  <a:extLst>
                    <a:ext uri="{FF2B5EF4-FFF2-40B4-BE49-F238E27FC236}">
                      <a16:creationId xmlns:a16="http://schemas.microsoft.com/office/drawing/2014/main" id="{897149D6-BECF-4B39-8B3A-687712409B9D}"/>
                    </a:ext>
                  </a:extLst>
                </p:cNvPr>
                <p:cNvPicPr/>
                <p:nvPr/>
              </p:nvPicPr>
              <p:blipFill>
                <a:blip r:embed="rId573"/>
                <a:stretch>
                  <a:fillRect/>
                </a:stretch>
              </p:blipFill>
              <p:spPr>
                <a:xfrm>
                  <a:off x="10389581" y="2675192"/>
                  <a:ext cx="533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3" name="Freihand 342">
                  <a:extLst>
                    <a:ext uri="{FF2B5EF4-FFF2-40B4-BE49-F238E27FC236}">
                      <a16:creationId xmlns:a16="http://schemas.microsoft.com/office/drawing/2014/main" id="{2E0B06B0-713B-4CBB-97CA-434E17C05E98}"/>
                    </a:ext>
                  </a:extLst>
                </p14:cNvPr>
                <p14:cNvContentPartPr/>
                <p14:nvPr/>
              </p14:nvContentPartPr>
              <p14:xfrm>
                <a:off x="8342621" y="3155072"/>
                <a:ext cx="100080" cy="124920"/>
              </p14:xfrm>
            </p:contentPart>
          </mc:Choice>
          <mc:Fallback>
            <p:pic>
              <p:nvPicPr>
                <p:cNvPr id="343" name="Freihand 342">
                  <a:extLst>
                    <a:ext uri="{FF2B5EF4-FFF2-40B4-BE49-F238E27FC236}">
                      <a16:creationId xmlns:a16="http://schemas.microsoft.com/office/drawing/2014/main" id="{2E0B06B0-713B-4CBB-97CA-434E17C05E98}"/>
                    </a:ext>
                  </a:extLst>
                </p:cNvPr>
                <p:cNvPicPr/>
                <p:nvPr/>
              </p:nvPicPr>
              <p:blipFill>
                <a:blip r:embed="rId575"/>
                <a:stretch>
                  <a:fillRect/>
                </a:stretch>
              </p:blipFill>
              <p:spPr>
                <a:xfrm>
                  <a:off x="8338301" y="3150752"/>
                  <a:ext cx="108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4" name="Freihand 343">
                  <a:extLst>
                    <a:ext uri="{FF2B5EF4-FFF2-40B4-BE49-F238E27FC236}">
                      <a16:creationId xmlns:a16="http://schemas.microsoft.com/office/drawing/2014/main" id="{AA18667D-2718-465A-A177-4C99361EA969}"/>
                    </a:ext>
                  </a:extLst>
                </p14:cNvPr>
                <p14:cNvContentPartPr/>
                <p14:nvPr/>
              </p14:nvContentPartPr>
              <p14:xfrm>
                <a:off x="8405621" y="3137792"/>
                <a:ext cx="52920" cy="151200"/>
              </p14:xfrm>
            </p:contentPart>
          </mc:Choice>
          <mc:Fallback>
            <p:pic>
              <p:nvPicPr>
                <p:cNvPr id="344" name="Freihand 343">
                  <a:extLst>
                    <a:ext uri="{FF2B5EF4-FFF2-40B4-BE49-F238E27FC236}">
                      <a16:creationId xmlns:a16="http://schemas.microsoft.com/office/drawing/2014/main" id="{AA18667D-2718-465A-A177-4C99361EA969}"/>
                    </a:ext>
                  </a:extLst>
                </p:cNvPr>
                <p:cNvPicPr/>
                <p:nvPr/>
              </p:nvPicPr>
              <p:blipFill>
                <a:blip r:embed="rId577"/>
                <a:stretch>
                  <a:fillRect/>
                </a:stretch>
              </p:blipFill>
              <p:spPr>
                <a:xfrm>
                  <a:off x="8401301" y="3133472"/>
                  <a:ext cx="61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5" name="Freihand 344">
                  <a:extLst>
                    <a:ext uri="{FF2B5EF4-FFF2-40B4-BE49-F238E27FC236}">
                      <a16:creationId xmlns:a16="http://schemas.microsoft.com/office/drawing/2014/main" id="{3858EEB5-4588-4DB1-BF9B-D1F68D6C4675}"/>
                    </a:ext>
                  </a:extLst>
                </p14:cNvPr>
                <p14:cNvContentPartPr/>
                <p14:nvPr/>
              </p14:nvContentPartPr>
              <p14:xfrm>
                <a:off x="8298341" y="3282152"/>
                <a:ext cx="187920" cy="16200"/>
              </p14:xfrm>
            </p:contentPart>
          </mc:Choice>
          <mc:Fallback>
            <p:pic>
              <p:nvPicPr>
                <p:cNvPr id="345" name="Freihand 344">
                  <a:extLst>
                    <a:ext uri="{FF2B5EF4-FFF2-40B4-BE49-F238E27FC236}">
                      <a16:creationId xmlns:a16="http://schemas.microsoft.com/office/drawing/2014/main" id="{3858EEB5-4588-4DB1-BF9B-D1F68D6C4675}"/>
                    </a:ext>
                  </a:extLst>
                </p:cNvPr>
                <p:cNvPicPr/>
                <p:nvPr/>
              </p:nvPicPr>
              <p:blipFill>
                <a:blip r:embed="rId579"/>
                <a:stretch>
                  <a:fillRect/>
                </a:stretch>
              </p:blipFill>
              <p:spPr>
                <a:xfrm>
                  <a:off x="8294021" y="3277832"/>
                  <a:ext cx="196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6" name="Freihand 345">
                  <a:extLst>
                    <a:ext uri="{FF2B5EF4-FFF2-40B4-BE49-F238E27FC236}">
                      <a16:creationId xmlns:a16="http://schemas.microsoft.com/office/drawing/2014/main" id="{9AE499A4-95A7-4902-AA8A-A8C1C8D15222}"/>
                    </a:ext>
                  </a:extLst>
                </p14:cNvPr>
                <p14:cNvContentPartPr/>
                <p14:nvPr/>
              </p14:nvContentPartPr>
              <p14:xfrm>
                <a:off x="8537741" y="3154352"/>
                <a:ext cx="168480" cy="168120"/>
              </p14:xfrm>
            </p:contentPart>
          </mc:Choice>
          <mc:Fallback>
            <p:pic>
              <p:nvPicPr>
                <p:cNvPr id="346" name="Freihand 345">
                  <a:extLst>
                    <a:ext uri="{FF2B5EF4-FFF2-40B4-BE49-F238E27FC236}">
                      <a16:creationId xmlns:a16="http://schemas.microsoft.com/office/drawing/2014/main" id="{9AE499A4-95A7-4902-AA8A-A8C1C8D15222}"/>
                    </a:ext>
                  </a:extLst>
                </p:cNvPr>
                <p:cNvPicPr/>
                <p:nvPr/>
              </p:nvPicPr>
              <p:blipFill>
                <a:blip r:embed="rId581"/>
                <a:stretch>
                  <a:fillRect/>
                </a:stretch>
              </p:blipFill>
              <p:spPr>
                <a:xfrm>
                  <a:off x="8533421" y="3150032"/>
                  <a:ext cx="17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7" name="Freihand 346">
                  <a:extLst>
                    <a:ext uri="{FF2B5EF4-FFF2-40B4-BE49-F238E27FC236}">
                      <a16:creationId xmlns:a16="http://schemas.microsoft.com/office/drawing/2014/main" id="{53B9E23E-D608-46D8-9E50-E48D1EDEDABB}"/>
                    </a:ext>
                  </a:extLst>
                </p14:cNvPr>
                <p14:cNvContentPartPr/>
                <p14:nvPr/>
              </p14:nvContentPartPr>
              <p14:xfrm>
                <a:off x="8173061" y="3340832"/>
                <a:ext cx="673920" cy="82080"/>
              </p14:xfrm>
            </p:contentPart>
          </mc:Choice>
          <mc:Fallback>
            <p:pic>
              <p:nvPicPr>
                <p:cNvPr id="347" name="Freihand 346">
                  <a:extLst>
                    <a:ext uri="{FF2B5EF4-FFF2-40B4-BE49-F238E27FC236}">
                      <a16:creationId xmlns:a16="http://schemas.microsoft.com/office/drawing/2014/main" id="{53B9E23E-D608-46D8-9E50-E48D1EDEDABB}"/>
                    </a:ext>
                  </a:extLst>
                </p:cNvPr>
                <p:cNvPicPr/>
                <p:nvPr/>
              </p:nvPicPr>
              <p:blipFill>
                <a:blip r:embed="rId583"/>
                <a:stretch>
                  <a:fillRect/>
                </a:stretch>
              </p:blipFill>
              <p:spPr>
                <a:xfrm>
                  <a:off x="8168741" y="3336512"/>
                  <a:ext cx="682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8" name="Freihand 347">
                  <a:extLst>
                    <a:ext uri="{FF2B5EF4-FFF2-40B4-BE49-F238E27FC236}">
                      <a16:creationId xmlns:a16="http://schemas.microsoft.com/office/drawing/2014/main" id="{BDC68FE8-C42F-450D-A27D-C0A4B3DE16CD}"/>
                    </a:ext>
                  </a:extLst>
                </p14:cNvPr>
                <p14:cNvContentPartPr/>
                <p14:nvPr/>
              </p14:nvContentPartPr>
              <p14:xfrm>
                <a:off x="8365661" y="3450272"/>
                <a:ext cx="71280" cy="148680"/>
              </p14:xfrm>
            </p:contentPart>
          </mc:Choice>
          <mc:Fallback>
            <p:pic>
              <p:nvPicPr>
                <p:cNvPr id="348" name="Freihand 347">
                  <a:extLst>
                    <a:ext uri="{FF2B5EF4-FFF2-40B4-BE49-F238E27FC236}">
                      <a16:creationId xmlns:a16="http://schemas.microsoft.com/office/drawing/2014/main" id="{BDC68FE8-C42F-450D-A27D-C0A4B3DE16CD}"/>
                    </a:ext>
                  </a:extLst>
                </p:cNvPr>
                <p:cNvPicPr/>
                <p:nvPr/>
              </p:nvPicPr>
              <p:blipFill>
                <a:blip r:embed="rId585"/>
                <a:stretch>
                  <a:fillRect/>
                </a:stretch>
              </p:blipFill>
              <p:spPr>
                <a:xfrm>
                  <a:off x="8361341" y="3445952"/>
                  <a:ext cx="79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9" name="Freihand 348">
                  <a:extLst>
                    <a:ext uri="{FF2B5EF4-FFF2-40B4-BE49-F238E27FC236}">
                      <a16:creationId xmlns:a16="http://schemas.microsoft.com/office/drawing/2014/main" id="{77284AD6-2F88-4412-A8DF-A7439414741C}"/>
                    </a:ext>
                  </a:extLst>
                </p14:cNvPr>
                <p14:cNvContentPartPr/>
                <p14:nvPr/>
              </p14:nvContentPartPr>
              <p14:xfrm>
                <a:off x="8433341" y="3446312"/>
                <a:ext cx="61200" cy="161640"/>
              </p14:xfrm>
            </p:contentPart>
          </mc:Choice>
          <mc:Fallback>
            <p:pic>
              <p:nvPicPr>
                <p:cNvPr id="349" name="Freihand 348">
                  <a:extLst>
                    <a:ext uri="{FF2B5EF4-FFF2-40B4-BE49-F238E27FC236}">
                      <a16:creationId xmlns:a16="http://schemas.microsoft.com/office/drawing/2014/main" id="{77284AD6-2F88-4412-A8DF-A7439414741C}"/>
                    </a:ext>
                  </a:extLst>
                </p:cNvPr>
                <p:cNvPicPr/>
                <p:nvPr/>
              </p:nvPicPr>
              <p:blipFill>
                <a:blip r:embed="rId587"/>
                <a:stretch>
                  <a:fillRect/>
                </a:stretch>
              </p:blipFill>
              <p:spPr>
                <a:xfrm>
                  <a:off x="8429021" y="3441992"/>
                  <a:ext cx="69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0" name="Freihand 349">
                  <a:extLst>
                    <a:ext uri="{FF2B5EF4-FFF2-40B4-BE49-F238E27FC236}">
                      <a16:creationId xmlns:a16="http://schemas.microsoft.com/office/drawing/2014/main" id="{6AB2733F-4411-4112-B1A7-AC1795718233}"/>
                    </a:ext>
                  </a:extLst>
                </p14:cNvPr>
                <p14:cNvContentPartPr/>
                <p14:nvPr/>
              </p14:nvContentPartPr>
              <p14:xfrm>
                <a:off x="8356661" y="3593912"/>
                <a:ext cx="190440" cy="22680"/>
              </p14:xfrm>
            </p:contentPart>
          </mc:Choice>
          <mc:Fallback>
            <p:pic>
              <p:nvPicPr>
                <p:cNvPr id="350" name="Freihand 349">
                  <a:extLst>
                    <a:ext uri="{FF2B5EF4-FFF2-40B4-BE49-F238E27FC236}">
                      <a16:creationId xmlns:a16="http://schemas.microsoft.com/office/drawing/2014/main" id="{6AB2733F-4411-4112-B1A7-AC1795718233}"/>
                    </a:ext>
                  </a:extLst>
                </p:cNvPr>
                <p:cNvPicPr/>
                <p:nvPr/>
              </p:nvPicPr>
              <p:blipFill>
                <a:blip r:embed="rId589"/>
                <a:stretch>
                  <a:fillRect/>
                </a:stretch>
              </p:blipFill>
              <p:spPr>
                <a:xfrm>
                  <a:off x="8352341" y="3589592"/>
                  <a:ext cx="19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1" name="Freihand 350">
                  <a:extLst>
                    <a:ext uri="{FF2B5EF4-FFF2-40B4-BE49-F238E27FC236}">
                      <a16:creationId xmlns:a16="http://schemas.microsoft.com/office/drawing/2014/main" id="{01F61CE8-CC53-4ACB-8108-1C3266CF344A}"/>
                    </a:ext>
                  </a:extLst>
                </p14:cNvPr>
                <p14:cNvContentPartPr/>
                <p14:nvPr/>
              </p14:nvContentPartPr>
              <p14:xfrm>
                <a:off x="8616581" y="3450272"/>
                <a:ext cx="127080" cy="162000"/>
              </p14:xfrm>
            </p:contentPart>
          </mc:Choice>
          <mc:Fallback>
            <p:pic>
              <p:nvPicPr>
                <p:cNvPr id="351" name="Freihand 350">
                  <a:extLst>
                    <a:ext uri="{FF2B5EF4-FFF2-40B4-BE49-F238E27FC236}">
                      <a16:creationId xmlns:a16="http://schemas.microsoft.com/office/drawing/2014/main" id="{01F61CE8-CC53-4ACB-8108-1C3266CF344A}"/>
                    </a:ext>
                  </a:extLst>
                </p:cNvPr>
                <p:cNvPicPr/>
                <p:nvPr/>
              </p:nvPicPr>
              <p:blipFill>
                <a:blip r:embed="rId591"/>
                <a:stretch>
                  <a:fillRect/>
                </a:stretch>
              </p:blipFill>
              <p:spPr>
                <a:xfrm>
                  <a:off x="8612261" y="3445952"/>
                  <a:ext cx="135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4" name="Freihand 353">
                  <a:extLst>
                    <a:ext uri="{FF2B5EF4-FFF2-40B4-BE49-F238E27FC236}">
                      <a16:creationId xmlns:a16="http://schemas.microsoft.com/office/drawing/2014/main" id="{5E5E7589-D6FB-4CA7-9997-C48B39F560A5}"/>
                    </a:ext>
                  </a:extLst>
                </p14:cNvPr>
                <p14:cNvContentPartPr/>
                <p14:nvPr/>
              </p14:nvContentPartPr>
              <p14:xfrm>
                <a:off x="9514421" y="3206552"/>
                <a:ext cx="110880" cy="188280"/>
              </p14:xfrm>
            </p:contentPart>
          </mc:Choice>
          <mc:Fallback>
            <p:pic>
              <p:nvPicPr>
                <p:cNvPr id="354" name="Freihand 353">
                  <a:extLst>
                    <a:ext uri="{FF2B5EF4-FFF2-40B4-BE49-F238E27FC236}">
                      <a16:creationId xmlns:a16="http://schemas.microsoft.com/office/drawing/2014/main" id="{5E5E7589-D6FB-4CA7-9997-C48B39F560A5}"/>
                    </a:ext>
                  </a:extLst>
                </p:cNvPr>
                <p:cNvPicPr/>
                <p:nvPr/>
              </p:nvPicPr>
              <p:blipFill>
                <a:blip r:embed="rId593"/>
                <a:stretch>
                  <a:fillRect/>
                </a:stretch>
              </p:blipFill>
              <p:spPr>
                <a:xfrm>
                  <a:off x="9510101" y="3202232"/>
                  <a:ext cx="119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5" name="Freihand 354">
                  <a:extLst>
                    <a:ext uri="{FF2B5EF4-FFF2-40B4-BE49-F238E27FC236}">
                      <a16:creationId xmlns:a16="http://schemas.microsoft.com/office/drawing/2014/main" id="{CDAAD26D-15BD-408D-8D67-A22BF8C55849}"/>
                    </a:ext>
                  </a:extLst>
                </p14:cNvPr>
                <p14:cNvContentPartPr/>
                <p14:nvPr/>
              </p14:nvContentPartPr>
              <p14:xfrm>
                <a:off x="9689021" y="3160112"/>
                <a:ext cx="180720" cy="179640"/>
              </p14:xfrm>
            </p:contentPart>
          </mc:Choice>
          <mc:Fallback>
            <p:pic>
              <p:nvPicPr>
                <p:cNvPr id="355" name="Freihand 354">
                  <a:extLst>
                    <a:ext uri="{FF2B5EF4-FFF2-40B4-BE49-F238E27FC236}">
                      <a16:creationId xmlns:a16="http://schemas.microsoft.com/office/drawing/2014/main" id="{CDAAD26D-15BD-408D-8D67-A22BF8C55849}"/>
                    </a:ext>
                  </a:extLst>
                </p:cNvPr>
                <p:cNvPicPr/>
                <p:nvPr/>
              </p:nvPicPr>
              <p:blipFill>
                <a:blip r:embed="rId595"/>
                <a:stretch>
                  <a:fillRect/>
                </a:stretch>
              </p:blipFill>
              <p:spPr>
                <a:xfrm>
                  <a:off x="9684701" y="3155792"/>
                  <a:ext cx="189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6" name="Freihand 355">
                  <a:extLst>
                    <a:ext uri="{FF2B5EF4-FFF2-40B4-BE49-F238E27FC236}">
                      <a16:creationId xmlns:a16="http://schemas.microsoft.com/office/drawing/2014/main" id="{1DE2DF98-C38D-46BA-B0AF-FCFB2ED7DD37}"/>
                    </a:ext>
                  </a:extLst>
                </p14:cNvPr>
                <p14:cNvContentPartPr/>
                <p14:nvPr/>
              </p14:nvContentPartPr>
              <p14:xfrm>
                <a:off x="9933101" y="3121232"/>
                <a:ext cx="353880" cy="276480"/>
              </p14:xfrm>
            </p:contentPart>
          </mc:Choice>
          <mc:Fallback>
            <p:pic>
              <p:nvPicPr>
                <p:cNvPr id="356" name="Freihand 355">
                  <a:extLst>
                    <a:ext uri="{FF2B5EF4-FFF2-40B4-BE49-F238E27FC236}">
                      <a16:creationId xmlns:a16="http://schemas.microsoft.com/office/drawing/2014/main" id="{1DE2DF98-C38D-46BA-B0AF-FCFB2ED7DD37}"/>
                    </a:ext>
                  </a:extLst>
                </p:cNvPr>
                <p:cNvPicPr/>
                <p:nvPr/>
              </p:nvPicPr>
              <p:blipFill>
                <a:blip r:embed="rId597"/>
                <a:stretch>
                  <a:fillRect/>
                </a:stretch>
              </p:blipFill>
              <p:spPr>
                <a:xfrm>
                  <a:off x="9928781" y="3116912"/>
                  <a:ext cx="3625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8" name="Freihand 357">
                  <a:extLst>
                    <a:ext uri="{FF2B5EF4-FFF2-40B4-BE49-F238E27FC236}">
                      <a16:creationId xmlns:a16="http://schemas.microsoft.com/office/drawing/2014/main" id="{71BC303A-CD97-4F26-902D-2CFC4DCA729C}"/>
                    </a:ext>
                  </a:extLst>
                </p14:cNvPr>
                <p14:cNvContentPartPr/>
                <p14:nvPr/>
              </p14:nvContentPartPr>
              <p14:xfrm>
                <a:off x="10482821" y="3146792"/>
                <a:ext cx="164880" cy="96120"/>
              </p14:xfrm>
            </p:contentPart>
          </mc:Choice>
          <mc:Fallback>
            <p:pic>
              <p:nvPicPr>
                <p:cNvPr id="358" name="Freihand 357">
                  <a:extLst>
                    <a:ext uri="{FF2B5EF4-FFF2-40B4-BE49-F238E27FC236}">
                      <a16:creationId xmlns:a16="http://schemas.microsoft.com/office/drawing/2014/main" id="{71BC303A-CD97-4F26-902D-2CFC4DCA729C}"/>
                    </a:ext>
                  </a:extLst>
                </p:cNvPr>
                <p:cNvPicPr/>
                <p:nvPr/>
              </p:nvPicPr>
              <p:blipFill>
                <a:blip r:embed="rId599"/>
                <a:stretch>
                  <a:fillRect/>
                </a:stretch>
              </p:blipFill>
              <p:spPr>
                <a:xfrm>
                  <a:off x="10478501" y="3142472"/>
                  <a:ext cx="173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9" name="Freihand 358">
                  <a:extLst>
                    <a:ext uri="{FF2B5EF4-FFF2-40B4-BE49-F238E27FC236}">
                      <a16:creationId xmlns:a16="http://schemas.microsoft.com/office/drawing/2014/main" id="{1BD67642-1F72-4B62-92C0-33670324AFFE}"/>
                    </a:ext>
                  </a:extLst>
                </p14:cNvPr>
                <p14:cNvContentPartPr/>
                <p14:nvPr/>
              </p14:nvContentPartPr>
              <p14:xfrm>
                <a:off x="10657781" y="3034832"/>
                <a:ext cx="37080" cy="87840"/>
              </p14:xfrm>
            </p:contentPart>
          </mc:Choice>
          <mc:Fallback>
            <p:pic>
              <p:nvPicPr>
                <p:cNvPr id="359" name="Freihand 358">
                  <a:extLst>
                    <a:ext uri="{FF2B5EF4-FFF2-40B4-BE49-F238E27FC236}">
                      <a16:creationId xmlns:a16="http://schemas.microsoft.com/office/drawing/2014/main" id="{1BD67642-1F72-4B62-92C0-33670324AFFE}"/>
                    </a:ext>
                  </a:extLst>
                </p:cNvPr>
                <p:cNvPicPr/>
                <p:nvPr/>
              </p:nvPicPr>
              <p:blipFill>
                <a:blip r:embed="rId601"/>
                <a:stretch>
                  <a:fillRect/>
                </a:stretch>
              </p:blipFill>
              <p:spPr>
                <a:xfrm>
                  <a:off x="10653461" y="3030512"/>
                  <a:ext cx="45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0" name="Freihand 359">
                  <a:extLst>
                    <a:ext uri="{FF2B5EF4-FFF2-40B4-BE49-F238E27FC236}">
                      <a16:creationId xmlns:a16="http://schemas.microsoft.com/office/drawing/2014/main" id="{0EC76AE0-099E-47AB-BEE5-120B46DB0AC7}"/>
                    </a:ext>
                  </a:extLst>
                </p14:cNvPr>
                <p14:cNvContentPartPr/>
                <p14:nvPr/>
              </p14:nvContentPartPr>
              <p14:xfrm>
                <a:off x="10745621" y="2998832"/>
                <a:ext cx="192960" cy="180000"/>
              </p14:xfrm>
            </p:contentPart>
          </mc:Choice>
          <mc:Fallback>
            <p:pic>
              <p:nvPicPr>
                <p:cNvPr id="360" name="Freihand 359">
                  <a:extLst>
                    <a:ext uri="{FF2B5EF4-FFF2-40B4-BE49-F238E27FC236}">
                      <a16:creationId xmlns:a16="http://schemas.microsoft.com/office/drawing/2014/main" id="{0EC76AE0-099E-47AB-BEE5-120B46DB0AC7}"/>
                    </a:ext>
                  </a:extLst>
                </p:cNvPr>
                <p:cNvPicPr/>
                <p:nvPr/>
              </p:nvPicPr>
              <p:blipFill>
                <a:blip r:embed="rId603"/>
                <a:stretch>
                  <a:fillRect/>
                </a:stretch>
              </p:blipFill>
              <p:spPr>
                <a:xfrm>
                  <a:off x="10741301" y="2994512"/>
                  <a:ext cx="201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1" name="Freihand 360">
                  <a:extLst>
                    <a:ext uri="{FF2B5EF4-FFF2-40B4-BE49-F238E27FC236}">
                      <a16:creationId xmlns:a16="http://schemas.microsoft.com/office/drawing/2014/main" id="{C27ED209-4684-41A3-9143-39203B5CBD2B}"/>
                    </a:ext>
                  </a:extLst>
                </p14:cNvPr>
                <p14:cNvContentPartPr/>
                <p14:nvPr/>
              </p14:nvContentPartPr>
              <p14:xfrm>
                <a:off x="10951181" y="2944472"/>
                <a:ext cx="63000" cy="207720"/>
              </p14:xfrm>
            </p:contentPart>
          </mc:Choice>
          <mc:Fallback>
            <p:pic>
              <p:nvPicPr>
                <p:cNvPr id="361" name="Freihand 360">
                  <a:extLst>
                    <a:ext uri="{FF2B5EF4-FFF2-40B4-BE49-F238E27FC236}">
                      <a16:creationId xmlns:a16="http://schemas.microsoft.com/office/drawing/2014/main" id="{C27ED209-4684-41A3-9143-39203B5CBD2B}"/>
                    </a:ext>
                  </a:extLst>
                </p:cNvPr>
                <p:cNvPicPr/>
                <p:nvPr/>
              </p:nvPicPr>
              <p:blipFill>
                <a:blip r:embed="rId605"/>
                <a:stretch>
                  <a:fillRect/>
                </a:stretch>
              </p:blipFill>
              <p:spPr>
                <a:xfrm>
                  <a:off x="10946861" y="2940152"/>
                  <a:ext cx="71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2" name="Freihand 361">
                  <a:extLst>
                    <a:ext uri="{FF2B5EF4-FFF2-40B4-BE49-F238E27FC236}">
                      <a16:creationId xmlns:a16="http://schemas.microsoft.com/office/drawing/2014/main" id="{D02AFCB7-2809-4CFC-A6FA-458B50766BD2}"/>
                    </a:ext>
                  </a:extLst>
                </p14:cNvPr>
                <p14:cNvContentPartPr/>
                <p14:nvPr/>
              </p14:nvContentPartPr>
              <p14:xfrm>
                <a:off x="11195621" y="2998472"/>
                <a:ext cx="244440" cy="81720"/>
              </p14:xfrm>
            </p:contentPart>
          </mc:Choice>
          <mc:Fallback>
            <p:pic>
              <p:nvPicPr>
                <p:cNvPr id="362" name="Freihand 361">
                  <a:extLst>
                    <a:ext uri="{FF2B5EF4-FFF2-40B4-BE49-F238E27FC236}">
                      <a16:creationId xmlns:a16="http://schemas.microsoft.com/office/drawing/2014/main" id="{D02AFCB7-2809-4CFC-A6FA-458B50766BD2}"/>
                    </a:ext>
                  </a:extLst>
                </p:cNvPr>
                <p:cNvPicPr/>
                <p:nvPr/>
              </p:nvPicPr>
              <p:blipFill>
                <a:blip r:embed="rId607"/>
                <a:stretch>
                  <a:fillRect/>
                </a:stretch>
              </p:blipFill>
              <p:spPr>
                <a:xfrm>
                  <a:off x="11191301" y="2994152"/>
                  <a:ext cx="253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3" name="Freihand 362">
                  <a:extLst>
                    <a:ext uri="{FF2B5EF4-FFF2-40B4-BE49-F238E27FC236}">
                      <a16:creationId xmlns:a16="http://schemas.microsoft.com/office/drawing/2014/main" id="{903E94AC-7A03-42E6-8795-73612B8C4EB4}"/>
                    </a:ext>
                  </a:extLst>
                </p14:cNvPr>
                <p14:cNvContentPartPr/>
                <p14:nvPr/>
              </p14:nvContentPartPr>
              <p14:xfrm>
                <a:off x="9578861" y="3456392"/>
                <a:ext cx="295560" cy="130680"/>
              </p14:xfrm>
            </p:contentPart>
          </mc:Choice>
          <mc:Fallback>
            <p:pic>
              <p:nvPicPr>
                <p:cNvPr id="363" name="Freihand 362">
                  <a:extLst>
                    <a:ext uri="{FF2B5EF4-FFF2-40B4-BE49-F238E27FC236}">
                      <a16:creationId xmlns:a16="http://schemas.microsoft.com/office/drawing/2014/main" id="{903E94AC-7A03-42E6-8795-73612B8C4EB4}"/>
                    </a:ext>
                  </a:extLst>
                </p:cNvPr>
                <p:cNvPicPr/>
                <p:nvPr/>
              </p:nvPicPr>
              <p:blipFill>
                <a:blip r:embed="rId609"/>
                <a:stretch>
                  <a:fillRect/>
                </a:stretch>
              </p:blipFill>
              <p:spPr>
                <a:xfrm>
                  <a:off x="9574541" y="3452072"/>
                  <a:ext cx="304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4" name="Freihand 363">
                  <a:extLst>
                    <a:ext uri="{FF2B5EF4-FFF2-40B4-BE49-F238E27FC236}">
                      <a16:creationId xmlns:a16="http://schemas.microsoft.com/office/drawing/2014/main" id="{A351E28D-9A0B-4D0B-AFDA-F13D1D5F8402}"/>
                    </a:ext>
                  </a:extLst>
                </p14:cNvPr>
                <p14:cNvContentPartPr/>
                <p14:nvPr/>
              </p14:nvContentPartPr>
              <p14:xfrm>
                <a:off x="9901781" y="3437672"/>
                <a:ext cx="347400" cy="105480"/>
              </p14:xfrm>
            </p:contentPart>
          </mc:Choice>
          <mc:Fallback>
            <p:pic>
              <p:nvPicPr>
                <p:cNvPr id="364" name="Freihand 363">
                  <a:extLst>
                    <a:ext uri="{FF2B5EF4-FFF2-40B4-BE49-F238E27FC236}">
                      <a16:creationId xmlns:a16="http://schemas.microsoft.com/office/drawing/2014/main" id="{A351E28D-9A0B-4D0B-AFDA-F13D1D5F8402}"/>
                    </a:ext>
                  </a:extLst>
                </p:cNvPr>
                <p:cNvPicPr/>
                <p:nvPr/>
              </p:nvPicPr>
              <p:blipFill>
                <a:blip r:embed="rId611"/>
                <a:stretch>
                  <a:fillRect/>
                </a:stretch>
              </p:blipFill>
              <p:spPr>
                <a:xfrm>
                  <a:off x="9897461" y="3433352"/>
                  <a:ext cx="356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5" name="Freihand 364">
                  <a:extLst>
                    <a:ext uri="{FF2B5EF4-FFF2-40B4-BE49-F238E27FC236}">
                      <a16:creationId xmlns:a16="http://schemas.microsoft.com/office/drawing/2014/main" id="{9157BC06-86A6-42CF-9877-882B91109BE9}"/>
                    </a:ext>
                  </a:extLst>
                </p14:cNvPr>
                <p14:cNvContentPartPr/>
                <p14:nvPr/>
              </p14:nvContentPartPr>
              <p14:xfrm>
                <a:off x="10251701" y="3332552"/>
                <a:ext cx="177120" cy="170280"/>
              </p14:xfrm>
            </p:contentPart>
          </mc:Choice>
          <mc:Fallback>
            <p:pic>
              <p:nvPicPr>
                <p:cNvPr id="365" name="Freihand 364">
                  <a:extLst>
                    <a:ext uri="{FF2B5EF4-FFF2-40B4-BE49-F238E27FC236}">
                      <a16:creationId xmlns:a16="http://schemas.microsoft.com/office/drawing/2014/main" id="{9157BC06-86A6-42CF-9877-882B91109BE9}"/>
                    </a:ext>
                  </a:extLst>
                </p:cNvPr>
                <p:cNvPicPr/>
                <p:nvPr/>
              </p:nvPicPr>
              <p:blipFill>
                <a:blip r:embed="rId613"/>
                <a:stretch>
                  <a:fillRect/>
                </a:stretch>
              </p:blipFill>
              <p:spPr>
                <a:xfrm>
                  <a:off x="10247381" y="3328232"/>
                  <a:ext cx="185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6" name="Freihand 365">
                  <a:extLst>
                    <a:ext uri="{FF2B5EF4-FFF2-40B4-BE49-F238E27FC236}">
                      <a16:creationId xmlns:a16="http://schemas.microsoft.com/office/drawing/2014/main" id="{EF7E1734-8A13-4031-99DF-F955C82FCA2D}"/>
                    </a:ext>
                  </a:extLst>
                </p14:cNvPr>
                <p14:cNvContentPartPr/>
                <p14:nvPr/>
              </p14:nvContentPartPr>
              <p14:xfrm>
                <a:off x="10445741" y="3363872"/>
                <a:ext cx="88560" cy="115560"/>
              </p14:xfrm>
            </p:contentPart>
          </mc:Choice>
          <mc:Fallback>
            <p:pic>
              <p:nvPicPr>
                <p:cNvPr id="366" name="Freihand 365">
                  <a:extLst>
                    <a:ext uri="{FF2B5EF4-FFF2-40B4-BE49-F238E27FC236}">
                      <a16:creationId xmlns:a16="http://schemas.microsoft.com/office/drawing/2014/main" id="{EF7E1734-8A13-4031-99DF-F955C82FCA2D}"/>
                    </a:ext>
                  </a:extLst>
                </p:cNvPr>
                <p:cNvPicPr/>
                <p:nvPr/>
              </p:nvPicPr>
              <p:blipFill>
                <a:blip r:embed="rId615"/>
                <a:stretch>
                  <a:fillRect/>
                </a:stretch>
              </p:blipFill>
              <p:spPr>
                <a:xfrm>
                  <a:off x="10441421" y="3359552"/>
                  <a:ext cx="97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7" name="Freihand 366">
                  <a:extLst>
                    <a:ext uri="{FF2B5EF4-FFF2-40B4-BE49-F238E27FC236}">
                      <a16:creationId xmlns:a16="http://schemas.microsoft.com/office/drawing/2014/main" id="{F8295625-F74D-41B6-959D-FC8B150D48EC}"/>
                    </a:ext>
                  </a:extLst>
                </p14:cNvPr>
                <p14:cNvContentPartPr/>
                <p14:nvPr/>
              </p14:nvContentPartPr>
              <p14:xfrm>
                <a:off x="10510541" y="3303032"/>
                <a:ext cx="415080" cy="171720"/>
              </p14:xfrm>
            </p:contentPart>
          </mc:Choice>
          <mc:Fallback>
            <p:pic>
              <p:nvPicPr>
                <p:cNvPr id="367" name="Freihand 366">
                  <a:extLst>
                    <a:ext uri="{FF2B5EF4-FFF2-40B4-BE49-F238E27FC236}">
                      <a16:creationId xmlns:a16="http://schemas.microsoft.com/office/drawing/2014/main" id="{F8295625-F74D-41B6-959D-FC8B150D48EC}"/>
                    </a:ext>
                  </a:extLst>
                </p:cNvPr>
                <p:cNvPicPr/>
                <p:nvPr/>
              </p:nvPicPr>
              <p:blipFill>
                <a:blip r:embed="rId617"/>
                <a:stretch>
                  <a:fillRect/>
                </a:stretch>
              </p:blipFill>
              <p:spPr>
                <a:xfrm>
                  <a:off x="10506221" y="3298712"/>
                  <a:ext cx="423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8" name="Freihand 367">
                  <a:extLst>
                    <a:ext uri="{FF2B5EF4-FFF2-40B4-BE49-F238E27FC236}">
                      <a16:creationId xmlns:a16="http://schemas.microsoft.com/office/drawing/2014/main" id="{2A9E3BDF-F04D-4BBF-BB2C-B70F4C2B6BA0}"/>
                    </a:ext>
                  </a:extLst>
                </p14:cNvPr>
                <p14:cNvContentPartPr/>
                <p14:nvPr/>
              </p14:nvContentPartPr>
              <p14:xfrm>
                <a:off x="10996541" y="3249752"/>
                <a:ext cx="464760" cy="199080"/>
              </p14:xfrm>
            </p:contentPart>
          </mc:Choice>
          <mc:Fallback>
            <p:pic>
              <p:nvPicPr>
                <p:cNvPr id="368" name="Freihand 367">
                  <a:extLst>
                    <a:ext uri="{FF2B5EF4-FFF2-40B4-BE49-F238E27FC236}">
                      <a16:creationId xmlns:a16="http://schemas.microsoft.com/office/drawing/2014/main" id="{2A9E3BDF-F04D-4BBF-BB2C-B70F4C2B6BA0}"/>
                    </a:ext>
                  </a:extLst>
                </p:cNvPr>
                <p:cNvPicPr/>
                <p:nvPr/>
              </p:nvPicPr>
              <p:blipFill>
                <a:blip r:embed="rId619"/>
                <a:stretch>
                  <a:fillRect/>
                </a:stretch>
              </p:blipFill>
              <p:spPr>
                <a:xfrm>
                  <a:off x="10992221" y="3245432"/>
                  <a:ext cx="473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9" name="Freihand 368">
                  <a:extLst>
                    <a:ext uri="{FF2B5EF4-FFF2-40B4-BE49-F238E27FC236}">
                      <a16:creationId xmlns:a16="http://schemas.microsoft.com/office/drawing/2014/main" id="{A86C0D6C-6311-440F-97E4-ECD76DA03374}"/>
                    </a:ext>
                  </a:extLst>
                </p14:cNvPr>
                <p14:cNvContentPartPr/>
                <p14:nvPr/>
              </p14:nvContentPartPr>
              <p14:xfrm>
                <a:off x="11336021" y="3179552"/>
                <a:ext cx="33840" cy="10080"/>
              </p14:xfrm>
            </p:contentPart>
          </mc:Choice>
          <mc:Fallback>
            <p:pic>
              <p:nvPicPr>
                <p:cNvPr id="369" name="Freihand 368">
                  <a:extLst>
                    <a:ext uri="{FF2B5EF4-FFF2-40B4-BE49-F238E27FC236}">
                      <a16:creationId xmlns:a16="http://schemas.microsoft.com/office/drawing/2014/main" id="{A86C0D6C-6311-440F-97E4-ECD76DA03374}"/>
                    </a:ext>
                  </a:extLst>
                </p:cNvPr>
                <p:cNvPicPr/>
                <p:nvPr/>
              </p:nvPicPr>
              <p:blipFill>
                <a:blip r:embed="rId621"/>
                <a:stretch>
                  <a:fillRect/>
                </a:stretch>
              </p:blipFill>
              <p:spPr>
                <a:xfrm>
                  <a:off x="11331701" y="3175232"/>
                  <a:ext cx="42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1" name="Freihand 370">
                  <a:extLst>
                    <a:ext uri="{FF2B5EF4-FFF2-40B4-BE49-F238E27FC236}">
                      <a16:creationId xmlns:a16="http://schemas.microsoft.com/office/drawing/2014/main" id="{70AE492E-66D6-4A12-9C56-BD51E6722863}"/>
                    </a:ext>
                  </a:extLst>
                </p14:cNvPr>
                <p14:cNvContentPartPr/>
                <p14:nvPr/>
              </p14:nvContentPartPr>
              <p14:xfrm>
                <a:off x="11608541" y="3183872"/>
                <a:ext cx="427680" cy="186480"/>
              </p14:xfrm>
            </p:contentPart>
          </mc:Choice>
          <mc:Fallback>
            <p:pic>
              <p:nvPicPr>
                <p:cNvPr id="371" name="Freihand 370">
                  <a:extLst>
                    <a:ext uri="{FF2B5EF4-FFF2-40B4-BE49-F238E27FC236}">
                      <a16:creationId xmlns:a16="http://schemas.microsoft.com/office/drawing/2014/main" id="{70AE492E-66D6-4A12-9C56-BD51E6722863}"/>
                    </a:ext>
                  </a:extLst>
                </p:cNvPr>
                <p:cNvPicPr/>
                <p:nvPr/>
              </p:nvPicPr>
              <p:blipFill>
                <a:blip r:embed="rId623"/>
                <a:stretch>
                  <a:fillRect/>
                </a:stretch>
              </p:blipFill>
              <p:spPr>
                <a:xfrm>
                  <a:off x="11604221" y="3179552"/>
                  <a:ext cx="436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2" name="Freihand 371">
                  <a:extLst>
                    <a:ext uri="{FF2B5EF4-FFF2-40B4-BE49-F238E27FC236}">
                      <a16:creationId xmlns:a16="http://schemas.microsoft.com/office/drawing/2014/main" id="{B42507E9-B80C-4BF7-8E21-B7A0089AF0FC}"/>
                    </a:ext>
                  </a:extLst>
                </p14:cNvPr>
                <p14:cNvContentPartPr/>
                <p14:nvPr/>
              </p14:nvContentPartPr>
              <p14:xfrm>
                <a:off x="9023741" y="3718112"/>
                <a:ext cx="183960" cy="198360"/>
              </p14:xfrm>
            </p:contentPart>
          </mc:Choice>
          <mc:Fallback>
            <p:pic>
              <p:nvPicPr>
                <p:cNvPr id="372" name="Freihand 371">
                  <a:extLst>
                    <a:ext uri="{FF2B5EF4-FFF2-40B4-BE49-F238E27FC236}">
                      <a16:creationId xmlns:a16="http://schemas.microsoft.com/office/drawing/2014/main" id="{B42507E9-B80C-4BF7-8E21-B7A0089AF0FC}"/>
                    </a:ext>
                  </a:extLst>
                </p:cNvPr>
                <p:cNvPicPr/>
                <p:nvPr/>
              </p:nvPicPr>
              <p:blipFill>
                <a:blip r:embed="rId625"/>
                <a:stretch>
                  <a:fillRect/>
                </a:stretch>
              </p:blipFill>
              <p:spPr>
                <a:xfrm>
                  <a:off x="9019421" y="3713792"/>
                  <a:ext cx="192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3" name="Freihand 372">
                  <a:extLst>
                    <a:ext uri="{FF2B5EF4-FFF2-40B4-BE49-F238E27FC236}">
                      <a16:creationId xmlns:a16="http://schemas.microsoft.com/office/drawing/2014/main" id="{BD0920D6-8FB4-4B66-B5EF-3AAC46DE59CF}"/>
                    </a:ext>
                  </a:extLst>
                </p14:cNvPr>
                <p14:cNvContentPartPr/>
                <p14:nvPr/>
              </p14:nvContentPartPr>
              <p14:xfrm>
                <a:off x="9245141" y="3700832"/>
                <a:ext cx="217080" cy="181080"/>
              </p14:xfrm>
            </p:contentPart>
          </mc:Choice>
          <mc:Fallback>
            <p:pic>
              <p:nvPicPr>
                <p:cNvPr id="373" name="Freihand 372">
                  <a:extLst>
                    <a:ext uri="{FF2B5EF4-FFF2-40B4-BE49-F238E27FC236}">
                      <a16:creationId xmlns:a16="http://schemas.microsoft.com/office/drawing/2014/main" id="{BD0920D6-8FB4-4B66-B5EF-3AAC46DE59CF}"/>
                    </a:ext>
                  </a:extLst>
                </p:cNvPr>
                <p:cNvPicPr/>
                <p:nvPr/>
              </p:nvPicPr>
              <p:blipFill>
                <a:blip r:embed="rId627"/>
                <a:stretch>
                  <a:fillRect/>
                </a:stretch>
              </p:blipFill>
              <p:spPr>
                <a:xfrm>
                  <a:off x="9240821" y="3696512"/>
                  <a:ext cx="225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4" name="Freihand 373">
                  <a:extLst>
                    <a:ext uri="{FF2B5EF4-FFF2-40B4-BE49-F238E27FC236}">
                      <a16:creationId xmlns:a16="http://schemas.microsoft.com/office/drawing/2014/main" id="{08865CAE-2A36-4885-B801-8ADCD1878318}"/>
                    </a:ext>
                  </a:extLst>
                </p14:cNvPr>
                <p14:cNvContentPartPr/>
                <p14:nvPr/>
              </p14:nvContentPartPr>
              <p14:xfrm>
                <a:off x="9487781" y="3724592"/>
                <a:ext cx="131760" cy="141120"/>
              </p14:xfrm>
            </p:contentPart>
          </mc:Choice>
          <mc:Fallback>
            <p:pic>
              <p:nvPicPr>
                <p:cNvPr id="374" name="Freihand 373">
                  <a:extLst>
                    <a:ext uri="{FF2B5EF4-FFF2-40B4-BE49-F238E27FC236}">
                      <a16:creationId xmlns:a16="http://schemas.microsoft.com/office/drawing/2014/main" id="{08865CAE-2A36-4885-B801-8ADCD1878318}"/>
                    </a:ext>
                  </a:extLst>
                </p:cNvPr>
                <p:cNvPicPr/>
                <p:nvPr/>
              </p:nvPicPr>
              <p:blipFill>
                <a:blip r:embed="rId629"/>
                <a:stretch>
                  <a:fillRect/>
                </a:stretch>
              </p:blipFill>
              <p:spPr>
                <a:xfrm>
                  <a:off x="9483461" y="3720272"/>
                  <a:ext cx="140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5" name="Freihand 374">
                  <a:extLst>
                    <a:ext uri="{FF2B5EF4-FFF2-40B4-BE49-F238E27FC236}">
                      <a16:creationId xmlns:a16="http://schemas.microsoft.com/office/drawing/2014/main" id="{9E265589-0659-49B9-B0F5-CD8A98F48F9D}"/>
                    </a:ext>
                  </a:extLst>
                </p14:cNvPr>
                <p14:cNvContentPartPr/>
                <p14:nvPr/>
              </p14:nvContentPartPr>
              <p14:xfrm>
                <a:off x="9621341" y="3751232"/>
                <a:ext cx="205920" cy="105840"/>
              </p14:xfrm>
            </p:contentPart>
          </mc:Choice>
          <mc:Fallback>
            <p:pic>
              <p:nvPicPr>
                <p:cNvPr id="375" name="Freihand 374">
                  <a:extLst>
                    <a:ext uri="{FF2B5EF4-FFF2-40B4-BE49-F238E27FC236}">
                      <a16:creationId xmlns:a16="http://schemas.microsoft.com/office/drawing/2014/main" id="{9E265589-0659-49B9-B0F5-CD8A98F48F9D}"/>
                    </a:ext>
                  </a:extLst>
                </p:cNvPr>
                <p:cNvPicPr/>
                <p:nvPr/>
              </p:nvPicPr>
              <p:blipFill>
                <a:blip r:embed="rId631"/>
                <a:stretch>
                  <a:fillRect/>
                </a:stretch>
              </p:blipFill>
              <p:spPr>
                <a:xfrm>
                  <a:off x="9617021" y="3746912"/>
                  <a:ext cx="214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6" name="Freihand 375">
                  <a:extLst>
                    <a:ext uri="{FF2B5EF4-FFF2-40B4-BE49-F238E27FC236}">
                      <a16:creationId xmlns:a16="http://schemas.microsoft.com/office/drawing/2014/main" id="{F6F72220-7A11-4EC6-A4B9-6507EE5B749D}"/>
                    </a:ext>
                  </a:extLst>
                </p14:cNvPr>
                <p14:cNvContentPartPr/>
                <p14:nvPr/>
              </p14:nvContentPartPr>
              <p14:xfrm>
                <a:off x="9907181" y="3753392"/>
                <a:ext cx="318240" cy="225360"/>
              </p14:xfrm>
            </p:contentPart>
          </mc:Choice>
          <mc:Fallback>
            <p:pic>
              <p:nvPicPr>
                <p:cNvPr id="376" name="Freihand 375">
                  <a:extLst>
                    <a:ext uri="{FF2B5EF4-FFF2-40B4-BE49-F238E27FC236}">
                      <a16:creationId xmlns:a16="http://schemas.microsoft.com/office/drawing/2014/main" id="{F6F72220-7A11-4EC6-A4B9-6507EE5B749D}"/>
                    </a:ext>
                  </a:extLst>
                </p:cNvPr>
                <p:cNvPicPr/>
                <p:nvPr/>
              </p:nvPicPr>
              <p:blipFill>
                <a:blip r:embed="rId633"/>
                <a:stretch>
                  <a:fillRect/>
                </a:stretch>
              </p:blipFill>
              <p:spPr>
                <a:xfrm>
                  <a:off x="9902861" y="3749072"/>
                  <a:ext cx="326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7" name="Freihand 376">
                  <a:extLst>
                    <a:ext uri="{FF2B5EF4-FFF2-40B4-BE49-F238E27FC236}">
                      <a16:creationId xmlns:a16="http://schemas.microsoft.com/office/drawing/2014/main" id="{3CA7E3BB-EF4D-482B-8A37-4F6A4CE675AD}"/>
                    </a:ext>
                  </a:extLst>
                </p14:cNvPr>
                <p14:cNvContentPartPr/>
                <p14:nvPr/>
              </p14:nvContentPartPr>
              <p14:xfrm>
                <a:off x="10276541" y="3615512"/>
                <a:ext cx="474840" cy="228240"/>
              </p14:xfrm>
            </p:contentPart>
          </mc:Choice>
          <mc:Fallback>
            <p:pic>
              <p:nvPicPr>
                <p:cNvPr id="377" name="Freihand 376">
                  <a:extLst>
                    <a:ext uri="{FF2B5EF4-FFF2-40B4-BE49-F238E27FC236}">
                      <a16:creationId xmlns:a16="http://schemas.microsoft.com/office/drawing/2014/main" id="{3CA7E3BB-EF4D-482B-8A37-4F6A4CE675AD}"/>
                    </a:ext>
                  </a:extLst>
                </p:cNvPr>
                <p:cNvPicPr/>
                <p:nvPr/>
              </p:nvPicPr>
              <p:blipFill>
                <a:blip r:embed="rId635"/>
                <a:stretch>
                  <a:fillRect/>
                </a:stretch>
              </p:blipFill>
              <p:spPr>
                <a:xfrm>
                  <a:off x="10272221" y="3611192"/>
                  <a:ext cx="483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8" name="Freihand 377">
                  <a:extLst>
                    <a:ext uri="{FF2B5EF4-FFF2-40B4-BE49-F238E27FC236}">
                      <a16:creationId xmlns:a16="http://schemas.microsoft.com/office/drawing/2014/main" id="{32C81E0C-B590-410D-8471-5FAE659EA2BF}"/>
                    </a:ext>
                  </a:extLst>
                </p14:cNvPr>
                <p14:cNvContentPartPr/>
                <p14:nvPr/>
              </p14:nvContentPartPr>
              <p14:xfrm>
                <a:off x="10745261" y="3611552"/>
                <a:ext cx="5400" cy="39600"/>
              </p14:xfrm>
            </p:contentPart>
          </mc:Choice>
          <mc:Fallback>
            <p:pic>
              <p:nvPicPr>
                <p:cNvPr id="378" name="Freihand 377">
                  <a:extLst>
                    <a:ext uri="{FF2B5EF4-FFF2-40B4-BE49-F238E27FC236}">
                      <a16:creationId xmlns:a16="http://schemas.microsoft.com/office/drawing/2014/main" id="{32C81E0C-B590-410D-8471-5FAE659EA2BF}"/>
                    </a:ext>
                  </a:extLst>
                </p:cNvPr>
                <p:cNvPicPr/>
                <p:nvPr/>
              </p:nvPicPr>
              <p:blipFill>
                <a:blip r:embed="rId637"/>
                <a:stretch>
                  <a:fillRect/>
                </a:stretch>
              </p:blipFill>
              <p:spPr>
                <a:xfrm>
                  <a:off x="10740941" y="3607232"/>
                  <a:ext cx="14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9" name="Freihand 378">
                  <a:extLst>
                    <a:ext uri="{FF2B5EF4-FFF2-40B4-BE49-F238E27FC236}">
                      <a16:creationId xmlns:a16="http://schemas.microsoft.com/office/drawing/2014/main" id="{3BCBEA0E-7F52-4E69-BC5B-DCE3148EA1EA}"/>
                    </a:ext>
                  </a:extLst>
                </p14:cNvPr>
                <p14:cNvContentPartPr/>
                <p14:nvPr/>
              </p14:nvContentPartPr>
              <p14:xfrm>
                <a:off x="10746341" y="3647192"/>
                <a:ext cx="106920" cy="230400"/>
              </p14:xfrm>
            </p:contentPart>
          </mc:Choice>
          <mc:Fallback>
            <p:pic>
              <p:nvPicPr>
                <p:cNvPr id="379" name="Freihand 378">
                  <a:extLst>
                    <a:ext uri="{FF2B5EF4-FFF2-40B4-BE49-F238E27FC236}">
                      <a16:creationId xmlns:a16="http://schemas.microsoft.com/office/drawing/2014/main" id="{3BCBEA0E-7F52-4E69-BC5B-DCE3148EA1EA}"/>
                    </a:ext>
                  </a:extLst>
                </p:cNvPr>
                <p:cNvPicPr/>
                <p:nvPr/>
              </p:nvPicPr>
              <p:blipFill>
                <a:blip r:embed="rId639"/>
                <a:stretch>
                  <a:fillRect/>
                </a:stretch>
              </p:blipFill>
              <p:spPr>
                <a:xfrm>
                  <a:off x="10742021" y="3642872"/>
                  <a:ext cx="115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0" name="Freihand 379">
                  <a:extLst>
                    <a:ext uri="{FF2B5EF4-FFF2-40B4-BE49-F238E27FC236}">
                      <a16:creationId xmlns:a16="http://schemas.microsoft.com/office/drawing/2014/main" id="{1A90B00F-AC90-4BB1-BEF0-719E22C90591}"/>
                    </a:ext>
                  </a:extLst>
                </p14:cNvPr>
                <p14:cNvContentPartPr/>
                <p14:nvPr/>
              </p14:nvContentPartPr>
              <p14:xfrm>
                <a:off x="10879181" y="3565112"/>
                <a:ext cx="93960" cy="188640"/>
              </p14:xfrm>
            </p:contentPart>
          </mc:Choice>
          <mc:Fallback>
            <p:pic>
              <p:nvPicPr>
                <p:cNvPr id="380" name="Freihand 379">
                  <a:extLst>
                    <a:ext uri="{FF2B5EF4-FFF2-40B4-BE49-F238E27FC236}">
                      <a16:creationId xmlns:a16="http://schemas.microsoft.com/office/drawing/2014/main" id="{1A90B00F-AC90-4BB1-BEF0-719E22C90591}"/>
                    </a:ext>
                  </a:extLst>
                </p:cNvPr>
                <p:cNvPicPr/>
                <p:nvPr/>
              </p:nvPicPr>
              <p:blipFill>
                <a:blip r:embed="rId641"/>
                <a:stretch>
                  <a:fillRect/>
                </a:stretch>
              </p:blipFill>
              <p:spPr>
                <a:xfrm>
                  <a:off x="10874861" y="3560792"/>
                  <a:ext cx="102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1" name="Freihand 380">
                  <a:extLst>
                    <a:ext uri="{FF2B5EF4-FFF2-40B4-BE49-F238E27FC236}">
                      <a16:creationId xmlns:a16="http://schemas.microsoft.com/office/drawing/2014/main" id="{C3C9E155-B12B-4267-A727-DD1E8A7795AE}"/>
                    </a:ext>
                  </a:extLst>
                </p14:cNvPr>
                <p14:cNvContentPartPr/>
                <p14:nvPr/>
              </p14:nvContentPartPr>
              <p14:xfrm>
                <a:off x="11043341" y="3525152"/>
                <a:ext cx="136800" cy="192600"/>
              </p14:xfrm>
            </p:contentPart>
          </mc:Choice>
          <mc:Fallback>
            <p:pic>
              <p:nvPicPr>
                <p:cNvPr id="381" name="Freihand 380">
                  <a:extLst>
                    <a:ext uri="{FF2B5EF4-FFF2-40B4-BE49-F238E27FC236}">
                      <a16:creationId xmlns:a16="http://schemas.microsoft.com/office/drawing/2014/main" id="{C3C9E155-B12B-4267-A727-DD1E8A7795AE}"/>
                    </a:ext>
                  </a:extLst>
                </p:cNvPr>
                <p:cNvPicPr/>
                <p:nvPr/>
              </p:nvPicPr>
              <p:blipFill>
                <a:blip r:embed="rId643"/>
                <a:stretch>
                  <a:fillRect/>
                </a:stretch>
              </p:blipFill>
              <p:spPr>
                <a:xfrm>
                  <a:off x="11039021" y="3520832"/>
                  <a:ext cx="145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2" name="Freihand 381">
                  <a:extLst>
                    <a:ext uri="{FF2B5EF4-FFF2-40B4-BE49-F238E27FC236}">
                      <a16:creationId xmlns:a16="http://schemas.microsoft.com/office/drawing/2014/main" id="{27392F7A-1BF6-46DF-B9F9-684E795BBE80}"/>
                    </a:ext>
                  </a:extLst>
                </p14:cNvPr>
                <p14:cNvContentPartPr/>
                <p14:nvPr/>
              </p14:nvContentPartPr>
              <p14:xfrm>
                <a:off x="11108861" y="3654752"/>
                <a:ext cx="65160" cy="72000"/>
              </p14:xfrm>
            </p:contentPart>
          </mc:Choice>
          <mc:Fallback>
            <p:pic>
              <p:nvPicPr>
                <p:cNvPr id="382" name="Freihand 381">
                  <a:extLst>
                    <a:ext uri="{FF2B5EF4-FFF2-40B4-BE49-F238E27FC236}">
                      <a16:creationId xmlns:a16="http://schemas.microsoft.com/office/drawing/2014/main" id="{27392F7A-1BF6-46DF-B9F9-684E795BBE80}"/>
                    </a:ext>
                  </a:extLst>
                </p:cNvPr>
                <p:cNvPicPr/>
                <p:nvPr/>
              </p:nvPicPr>
              <p:blipFill>
                <a:blip r:embed="rId645"/>
                <a:stretch>
                  <a:fillRect/>
                </a:stretch>
              </p:blipFill>
              <p:spPr>
                <a:xfrm>
                  <a:off x="11104541" y="3650432"/>
                  <a:ext cx="73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3" name="Freihand 382">
                  <a:extLst>
                    <a:ext uri="{FF2B5EF4-FFF2-40B4-BE49-F238E27FC236}">
                      <a16:creationId xmlns:a16="http://schemas.microsoft.com/office/drawing/2014/main" id="{5D7A4B58-7A75-4777-814A-BCC073FFE487}"/>
                    </a:ext>
                  </a:extLst>
                </p14:cNvPr>
                <p14:cNvContentPartPr/>
                <p14:nvPr/>
              </p14:nvContentPartPr>
              <p14:xfrm>
                <a:off x="11170061" y="3533072"/>
                <a:ext cx="425160" cy="186840"/>
              </p14:xfrm>
            </p:contentPart>
          </mc:Choice>
          <mc:Fallback>
            <p:pic>
              <p:nvPicPr>
                <p:cNvPr id="383" name="Freihand 382">
                  <a:extLst>
                    <a:ext uri="{FF2B5EF4-FFF2-40B4-BE49-F238E27FC236}">
                      <a16:creationId xmlns:a16="http://schemas.microsoft.com/office/drawing/2014/main" id="{5D7A4B58-7A75-4777-814A-BCC073FFE487}"/>
                    </a:ext>
                  </a:extLst>
                </p:cNvPr>
                <p:cNvPicPr/>
                <p:nvPr/>
              </p:nvPicPr>
              <p:blipFill>
                <a:blip r:embed="rId647"/>
                <a:stretch>
                  <a:fillRect/>
                </a:stretch>
              </p:blipFill>
              <p:spPr>
                <a:xfrm>
                  <a:off x="11165741" y="3528752"/>
                  <a:ext cx="433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5" name="Freihand 384">
                  <a:extLst>
                    <a:ext uri="{FF2B5EF4-FFF2-40B4-BE49-F238E27FC236}">
                      <a16:creationId xmlns:a16="http://schemas.microsoft.com/office/drawing/2014/main" id="{544001B8-2D43-45A9-B973-BD3FB4183AED}"/>
                    </a:ext>
                  </a:extLst>
                </p14:cNvPr>
                <p14:cNvContentPartPr/>
                <p14:nvPr/>
              </p14:nvContentPartPr>
              <p14:xfrm>
                <a:off x="10572461" y="3841592"/>
                <a:ext cx="195840" cy="164880"/>
              </p14:xfrm>
            </p:contentPart>
          </mc:Choice>
          <mc:Fallback>
            <p:pic>
              <p:nvPicPr>
                <p:cNvPr id="385" name="Freihand 384">
                  <a:extLst>
                    <a:ext uri="{FF2B5EF4-FFF2-40B4-BE49-F238E27FC236}">
                      <a16:creationId xmlns:a16="http://schemas.microsoft.com/office/drawing/2014/main" id="{544001B8-2D43-45A9-B973-BD3FB4183AED}"/>
                    </a:ext>
                  </a:extLst>
                </p:cNvPr>
                <p:cNvPicPr/>
                <p:nvPr/>
              </p:nvPicPr>
              <p:blipFill>
                <a:blip r:embed="rId649"/>
                <a:stretch>
                  <a:fillRect/>
                </a:stretch>
              </p:blipFill>
              <p:spPr>
                <a:xfrm>
                  <a:off x="10568141" y="3837272"/>
                  <a:ext cx="204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6" name="Freihand 385">
                  <a:extLst>
                    <a:ext uri="{FF2B5EF4-FFF2-40B4-BE49-F238E27FC236}">
                      <a16:creationId xmlns:a16="http://schemas.microsoft.com/office/drawing/2014/main" id="{6502F995-A433-47EC-868F-C4EFDA18BC47}"/>
                    </a:ext>
                  </a:extLst>
                </p14:cNvPr>
                <p14:cNvContentPartPr/>
                <p14:nvPr/>
              </p14:nvContentPartPr>
              <p14:xfrm>
                <a:off x="10442141" y="3882632"/>
                <a:ext cx="646920" cy="194400"/>
              </p14:xfrm>
            </p:contentPart>
          </mc:Choice>
          <mc:Fallback>
            <p:pic>
              <p:nvPicPr>
                <p:cNvPr id="386" name="Freihand 385">
                  <a:extLst>
                    <a:ext uri="{FF2B5EF4-FFF2-40B4-BE49-F238E27FC236}">
                      <a16:creationId xmlns:a16="http://schemas.microsoft.com/office/drawing/2014/main" id="{6502F995-A433-47EC-868F-C4EFDA18BC47}"/>
                    </a:ext>
                  </a:extLst>
                </p:cNvPr>
                <p:cNvPicPr/>
                <p:nvPr/>
              </p:nvPicPr>
              <p:blipFill>
                <a:blip r:embed="rId651"/>
                <a:stretch>
                  <a:fillRect/>
                </a:stretch>
              </p:blipFill>
              <p:spPr>
                <a:xfrm>
                  <a:off x="10437821" y="3878312"/>
                  <a:ext cx="655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7" name="Freihand 386">
                  <a:extLst>
                    <a:ext uri="{FF2B5EF4-FFF2-40B4-BE49-F238E27FC236}">
                      <a16:creationId xmlns:a16="http://schemas.microsoft.com/office/drawing/2014/main" id="{D73854A0-C2F2-4E2A-B671-5F054F3B57FC}"/>
                    </a:ext>
                  </a:extLst>
                </p14:cNvPr>
                <p14:cNvContentPartPr/>
                <p14:nvPr/>
              </p14:nvContentPartPr>
              <p14:xfrm>
                <a:off x="10437461" y="4073432"/>
                <a:ext cx="138960" cy="161280"/>
              </p14:xfrm>
            </p:contentPart>
          </mc:Choice>
          <mc:Fallback>
            <p:pic>
              <p:nvPicPr>
                <p:cNvPr id="387" name="Freihand 386">
                  <a:extLst>
                    <a:ext uri="{FF2B5EF4-FFF2-40B4-BE49-F238E27FC236}">
                      <a16:creationId xmlns:a16="http://schemas.microsoft.com/office/drawing/2014/main" id="{D73854A0-C2F2-4E2A-B671-5F054F3B57FC}"/>
                    </a:ext>
                  </a:extLst>
                </p:cNvPr>
                <p:cNvPicPr/>
                <p:nvPr/>
              </p:nvPicPr>
              <p:blipFill>
                <a:blip r:embed="rId653"/>
                <a:stretch>
                  <a:fillRect/>
                </a:stretch>
              </p:blipFill>
              <p:spPr>
                <a:xfrm>
                  <a:off x="10433141" y="4069112"/>
                  <a:ext cx="147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8" name="Freihand 387">
                  <a:extLst>
                    <a:ext uri="{FF2B5EF4-FFF2-40B4-BE49-F238E27FC236}">
                      <a16:creationId xmlns:a16="http://schemas.microsoft.com/office/drawing/2014/main" id="{70282C3D-B881-46D6-AEC6-027650640D57}"/>
                    </a:ext>
                  </a:extLst>
                </p14:cNvPr>
                <p14:cNvContentPartPr/>
                <p14:nvPr/>
              </p14:nvContentPartPr>
              <p14:xfrm>
                <a:off x="10594061" y="4089992"/>
                <a:ext cx="72360" cy="93600"/>
              </p14:xfrm>
            </p:contentPart>
          </mc:Choice>
          <mc:Fallback>
            <p:pic>
              <p:nvPicPr>
                <p:cNvPr id="388" name="Freihand 387">
                  <a:extLst>
                    <a:ext uri="{FF2B5EF4-FFF2-40B4-BE49-F238E27FC236}">
                      <a16:creationId xmlns:a16="http://schemas.microsoft.com/office/drawing/2014/main" id="{70282C3D-B881-46D6-AEC6-027650640D57}"/>
                    </a:ext>
                  </a:extLst>
                </p:cNvPr>
                <p:cNvPicPr/>
                <p:nvPr/>
              </p:nvPicPr>
              <p:blipFill>
                <a:blip r:embed="rId655"/>
                <a:stretch>
                  <a:fillRect/>
                </a:stretch>
              </p:blipFill>
              <p:spPr>
                <a:xfrm>
                  <a:off x="10589741" y="4085672"/>
                  <a:ext cx="81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9" name="Freihand 388">
                  <a:extLst>
                    <a:ext uri="{FF2B5EF4-FFF2-40B4-BE49-F238E27FC236}">
                      <a16:creationId xmlns:a16="http://schemas.microsoft.com/office/drawing/2014/main" id="{2BB20127-C781-47C3-AB42-E5215EC134CC}"/>
                    </a:ext>
                  </a:extLst>
                </p14:cNvPr>
                <p14:cNvContentPartPr/>
                <p14:nvPr/>
              </p14:nvContentPartPr>
              <p14:xfrm>
                <a:off x="10643381" y="4047872"/>
                <a:ext cx="95040" cy="124920"/>
              </p14:xfrm>
            </p:contentPart>
          </mc:Choice>
          <mc:Fallback>
            <p:pic>
              <p:nvPicPr>
                <p:cNvPr id="389" name="Freihand 388">
                  <a:extLst>
                    <a:ext uri="{FF2B5EF4-FFF2-40B4-BE49-F238E27FC236}">
                      <a16:creationId xmlns:a16="http://schemas.microsoft.com/office/drawing/2014/main" id="{2BB20127-C781-47C3-AB42-E5215EC134CC}"/>
                    </a:ext>
                  </a:extLst>
                </p:cNvPr>
                <p:cNvPicPr/>
                <p:nvPr/>
              </p:nvPicPr>
              <p:blipFill>
                <a:blip r:embed="rId657"/>
                <a:stretch>
                  <a:fillRect/>
                </a:stretch>
              </p:blipFill>
              <p:spPr>
                <a:xfrm>
                  <a:off x="10639061" y="4043552"/>
                  <a:ext cx="103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0" name="Freihand 389">
                  <a:extLst>
                    <a:ext uri="{FF2B5EF4-FFF2-40B4-BE49-F238E27FC236}">
                      <a16:creationId xmlns:a16="http://schemas.microsoft.com/office/drawing/2014/main" id="{58A24A50-917E-4DB9-AC23-C68CDE355769}"/>
                    </a:ext>
                  </a:extLst>
                </p14:cNvPr>
                <p14:cNvContentPartPr/>
                <p14:nvPr/>
              </p14:nvContentPartPr>
              <p14:xfrm>
                <a:off x="10744901" y="3994232"/>
                <a:ext cx="304560" cy="139680"/>
              </p14:xfrm>
            </p:contentPart>
          </mc:Choice>
          <mc:Fallback>
            <p:pic>
              <p:nvPicPr>
                <p:cNvPr id="390" name="Freihand 389">
                  <a:extLst>
                    <a:ext uri="{FF2B5EF4-FFF2-40B4-BE49-F238E27FC236}">
                      <a16:creationId xmlns:a16="http://schemas.microsoft.com/office/drawing/2014/main" id="{58A24A50-917E-4DB9-AC23-C68CDE355769}"/>
                    </a:ext>
                  </a:extLst>
                </p:cNvPr>
                <p:cNvPicPr/>
                <p:nvPr/>
              </p:nvPicPr>
              <p:blipFill>
                <a:blip r:embed="rId659"/>
                <a:stretch>
                  <a:fillRect/>
                </a:stretch>
              </p:blipFill>
              <p:spPr>
                <a:xfrm>
                  <a:off x="10740581" y="3989912"/>
                  <a:ext cx="313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1" name="Freihand 390">
                  <a:extLst>
                    <a:ext uri="{FF2B5EF4-FFF2-40B4-BE49-F238E27FC236}">
                      <a16:creationId xmlns:a16="http://schemas.microsoft.com/office/drawing/2014/main" id="{5F3F9AC7-96FC-4D25-9BE3-AA8D190DA73D}"/>
                    </a:ext>
                  </a:extLst>
                </p14:cNvPr>
                <p14:cNvContentPartPr/>
                <p14:nvPr/>
              </p14:nvContentPartPr>
              <p14:xfrm>
                <a:off x="11054141" y="3984872"/>
                <a:ext cx="71280" cy="108360"/>
              </p14:xfrm>
            </p:contentPart>
          </mc:Choice>
          <mc:Fallback>
            <p:pic>
              <p:nvPicPr>
                <p:cNvPr id="391" name="Freihand 390">
                  <a:extLst>
                    <a:ext uri="{FF2B5EF4-FFF2-40B4-BE49-F238E27FC236}">
                      <a16:creationId xmlns:a16="http://schemas.microsoft.com/office/drawing/2014/main" id="{5F3F9AC7-96FC-4D25-9BE3-AA8D190DA73D}"/>
                    </a:ext>
                  </a:extLst>
                </p:cNvPr>
                <p:cNvPicPr/>
                <p:nvPr/>
              </p:nvPicPr>
              <p:blipFill>
                <a:blip r:embed="rId661"/>
                <a:stretch>
                  <a:fillRect/>
                </a:stretch>
              </p:blipFill>
              <p:spPr>
                <a:xfrm>
                  <a:off x="11049821" y="3980552"/>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2" name="Freihand 391">
                  <a:extLst>
                    <a:ext uri="{FF2B5EF4-FFF2-40B4-BE49-F238E27FC236}">
                      <a16:creationId xmlns:a16="http://schemas.microsoft.com/office/drawing/2014/main" id="{33D7738A-8C66-4B35-B0EA-19A0C914F6F9}"/>
                    </a:ext>
                  </a:extLst>
                </p14:cNvPr>
                <p14:cNvContentPartPr/>
                <p14:nvPr/>
              </p14:nvContentPartPr>
              <p14:xfrm>
                <a:off x="11125781" y="3976952"/>
                <a:ext cx="113400" cy="96480"/>
              </p14:xfrm>
            </p:contentPart>
          </mc:Choice>
          <mc:Fallback>
            <p:pic>
              <p:nvPicPr>
                <p:cNvPr id="392" name="Freihand 391">
                  <a:extLst>
                    <a:ext uri="{FF2B5EF4-FFF2-40B4-BE49-F238E27FC236}">
                      <a16:creationId xmlns:a16="http://schemas.microsoft.com/office/drawing/2014/main" id="{33D7738A-8C66-4B35-B0EA-19A0C914F6F9}"/>
                    </a:ext>
                  </a:extLst>
                </p:cNvPr>
                <p:cNvPicPr/>
                <p:nvPr/>
              </p:nvPicPr>
              <p:blipFill>
                <a:blip r:embed="rId663"/>
                <a:stretch>
                  <a:fillRect/>
                </a:stretch>
              </p:blipFill>
              <p:spPr>
                <a:xfrm>
                  <a:off x="11121461" y="3972632"/>
                  <a:ext cx="122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3" name="Freihand 392">
                  <a:extLst>
                    <a:ext uri="{FF2B5EF4-FFF2-40B4-BE49-F238E27FC236}">
                      <a16:creationId xmlns:a16="http://schemas.microsoft.com/office/drawing/2014/main" id="{2FE9306C-7FB3-48D4-AD66-3F6159F9E537}"/>
                    </a:ext>
                  </a:extLst>
                </p14:cNvPr>
                <p14:cNvContentPartPr/>
                <p14:nvPr/>
              </p14:nvContentPartPr>
              <p14:xfrm>
                <a:off x="11216501" y="3877232"/>
                <a:ext cx="149040" cy="147960"/>
              </p14:xfrm>
            </p:contentPart>
          </mc:Choice>
          <mc:Fallback>
            <p:pic>
              <p:nvPicPr>
                <p:cNvPr id="393" name="Freihand 392">
                  <a:extLst>
                    <a:ext uri="{FF2B5EF4-FFF2-40B4-BE49-F238E27FC236}">
                      <a16:creationId xmlns:a16="http://schemas.microsoft.com/office/drawing/2014/main" id="{2FE9306C-7FB3-48D4-AD66-3F6159F9E537}"/>
                    </a:ext>
                  </a:extLst>
                </p:cNvPr>
                <p:cNvPicPr/>
                <p:nvPr/>
              </p:nvPicPr>
              <p:blipFill>
                <a:blip r:embed="rId665"/>
                <a:stretch>
                  <a:fillRect/>
                </a:stretch>
              </p:blipFill>
              <p:spPr>
                <a:xfrm>
                  <a:off x="11212181" y="3872912"/>
                  <a:ext cx="157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4" name="Freihand 393">
                  <a:extLst>
                    <a:ext uri="{FF2B5EF4-FFF2-40B4-BE49-F238E27FC236}">
                      <a16:creationId xmlns:a16="http://schemas.microsoft.com/office/drawing/2014/main" id="{5D9F845C-9C0B-44F9-93D3-FD5D81B6A00B}"/>
                    </a:ext>
                  </a:extLst>
                </p14:cNvPr>
                <p14:cNvContentPartPr/>
                <p14:nvPr/>
              </p14:nvContentPartPr>
              <p14:xfrm>
                <a:off x="11159621" y="3912152"/>
                <a:ext cx="164160" cy="22320"/>
              </p14:xfrm>
            </p:contentPart>
          </mc:Choice>
          <mc:Fallback>
            <p:pic>
              <p:nvPicPr>
                <p:cNvPr id="394" name="Freihand 393">
                  <a:extLst>
                    <a:ext uri="{FF2B5EF4-FFF2-40B4-BE49-F238E27FC236}">
                      <a16:creationId xmlns:a16="http://schemas.microsoft.com/office/drawing/2014/main" id="{5D9F845C-9C0B-44F9-93D3-FD5D81B6A00B}"/>
                    </a:ext>
                  </a:extLst>
                </p:cNvPr>
                <p:cNvPicPr/>
                <p:nvPr/>
              </p:nvPicPr>
              <p:blipFill>
                <a:blip r:embed="rId667"/>
                <a:stretch>
                  <a:fillRect/>
                </a:stretch>
              </p:blipFill>
              <p:spPr>
                <a:xfrm>
                  <a:off x="11155301" y="3907832"/>
                  <a:ext cx="172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6" name="Freihand 395">
                  <a:extLst>
                    <a:ext uri="{FF2B5EF4-FFF2-40B4-BE49-F238E27FC236}">
                      <a16:creationId xmlns:a16="http://schemas.microsoft.com/office/drawing/2014/main" id="{8BCE3B28-29F1-402B-A6D8-F2DDA5644F9C}"/>
                    </a:ext>
                  </a:extLst>
                </p14:cNvPr>
                <p14:cNvContentPartPr/>
                <p14:nvPr/>
              </p14:nvContentPartPr>
              <p14:xfrm>
                <a:off x="8898461" y="2924672"/>
                <a:ext cx="3176280" cy="1255320"/>
              </p14:xfrm>
            </p:contentPart>
          </mc:Choice>
          <mc:Fallback>
            <p:pic>
              <p:nvPicPr>
                <p:cNvPr id="396" name="Freihand 395">
                  <a:extLst>
                    <a:ext uri="{FF2B5EF4-FFF2-40B4-BE49-F238E27FC236}">
                      <a16:creationId xmlns:a16="http://schemas.microsoft.com/office/drawing/2014/main" id="{8BCE3B28-29F1-402B-A6D8-F2DDA5644F9C}"/>
                    </a:ext>
                  </a:extLst>
                </p:cNvPr>
                <p:cNvPicPr/>
                <p:nvPr/>
              </p:nvPicPr>
              <p:blipFill>
                <a:blip r:embed="rId669"/>
                <a:stretch>
                  <a:fillRect/>
                </a:stretch>
              </p:blipFill>
              <p:spPr>
                <a:xfrm>
                  <a:off x="8894141" y="2920352"/>
                  <a:ext cx="3184920" cy="126396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103031"/>
            <a:ext cx="3948810" cy="5792821"/>
          </a:xfrm>
          <a:prstGeom prst="rect">
            <a:avLst/>
          </a:prstGeom>
          <a:noFill/>
        </p:spPr>
        <p:txBody>
          <a:bodyPr wrap="square" rtlCol="0">
            <a:noAutofit/>
          </a:bodyPr>
          <a:lstStyle/>
          <a:p>
            <a:pPr lvl="0" hangingPunct="0"/>
            <a:r>
              <a:rPr lang="de-DE" sz="1400" dirty="0">
                <a:latin typeface="Times New Roman" pitchFamily="18"/>
                <a:ea typeface="Droid Sans Fallback" pitchFamily="2"/>
                <a:cs typeface="Lohit Hindi" pitchFamily="2"/>
              </a:rPr>
              <a:t>C(Y)=C</a:t>
            </a:r>
            <a:r>
              <a:rPr lang="de-DE" sz="1400" baseline="-33000" dirty="0">
                <a:latin typeface="Times New Roman" pitchFamily="18"/>
                <a:ea typeface="Droid Sans Fallback" pitchFamily="2"/>
                <a:cs typeface="Lohit Hindi" pitchFamily="2"/>
              </a:rPr>
              <a:t>0</a:t>
            </a:r>
            <a:r>
              <a:rPr lang="de-DE" sz="1400" dirty="0">
                <a:latin typeface="Times New Roman" pitchFamily="18"/>
                <a:ea typeface="Droid Sans Fallback" pitchFamily="2"/>
                <a:cs typeface="Lohit Hindi" pitchFamily="2"/>
              </a:rPr>
              <a:t>+c</a:t>
            </a:r>
            <a:r>
              <a:rPr lang="de-DE" sz="1400" baseline="-33000" dirty="0">
                <a:latin typeface="Times New Roman" pitchFamily="18"/>
                <a:ea typeface="Droid Sans Fallback" pitchFamily="2"/>
                <a:cs typeface="Lohit Hindi" pitchFamily="2"/>
              </a:rPr>
              <a:t>y</a:t>
            </a:r>
            <a:r>
              <a:rPr lang="de-DE" sz="1400" dirty="0">
                <a:latin typeface="Times New Roman" pitchFamily="18"/>
                <a:ea typeface="Arial" pitchFamily="34"/>
                <a:cs typeface="Arial" pitchFamily="34"/>
              </a:rPr>
              <a:t>∙Y=50+0,8Y</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I(i)=I</a:t>
            </a:r>
            <a:r>
              <a:rPr lang="de-DE" sz="1400" baseline="-33000" dirty="0">
                <a:latin typeface="Times New Roman" pitchFamily="18"/>
                <a:ea typeface="Arial" pitchFamily="34"/>
                <a:cs typeface="Arial" pitchFamily="34"/>
              </a:rPr>
              <a:t>0</a:t>
            </a:r>
            <a:r>
              <a:rPr lang="de-DE" sz="1400" dirty="0">
                <a:latin typeface="Times New Roman" pitchFamily="18"/>
                <a:ea typeface="Arial" pitchFamily="34"/>
                <a:cs typeface="Arial" pitchFamily="34"/>
              </a:rPr>
              <a:t>+i</a:t>
            </a:r>
            <a:r>
              <a:rPr lang="de-DE" sz="1400" baseline="-33000" dirty="0">
                <a:latin typeface="Times New Roman" pitchFamily="18"/>
                <a:ea typeface="Arial" pitchFamily="34"/>
                <a:cs typeface="Arial" pitchFamily="34"/>
              </a:rPr>
              <a:t>i</a:t>
            </a:r>
            <a:r>
              <a:rPr lang="de-DE" sz="1400" dirty="0">
                <a:latin typeface="Times New Roman" pitchFamily="18"/>
                <a:ea typeface="Arial" pitchFamily="34"/>
                <a:cs typeface="Arial" pitchFamily="34"/>
              </a:rPr>
              <a:t>∙i=30-300i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G=20</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Unicode MS" pitchFamily="34"/>
                <a:cs typeface="Arial Unicode MS" pitchFamily="34"/>
              </a:rPr>
              <a:t>L(</a:t>
            </a:r>
            <a:r>
              <a:rPr lang="de-DE" sz="1400" dirty="0" err="1">
                <a:latin typeface="Times New Roman" pitchFamily="18"/>
                <a:ea typeface="Arial Unicode MS" pitchFamily="34"/>
                <a:cs typeface="Arial Unicode MS" pitchFamily="34"/>
              </a:rPr>
              <a:t>Y,i</a:t>
            </a:r>
            <a:r>
              <a:rPr lang="de-DE" sz="1400" dirty="0">
                <a:latin typeface="Times New Roman" pitchFamily="18"/>
                <a:ea typeface="Arial Unicode MS" pitchFamily="34"/>
                <a:cs typeface="Arial Unicode MS" pitchFamily="34"/>
              </a:rPr>
              <a:t>)=</a:t>
            </a:r>
            <a:r>
              <a:rPr lang="de-DE" sz="1400" dirty="0" err="1">
                <a:latin typeface="Times New Roman" pitchFamily="18"/>
                <a:ea typeface="Arial Unicode MS" pitchFamily="34"/>
                <a:cs typeface="Arial Unicode MS" pitchFamily="34"/>
              </a:rPr>
              <a:t>l</a:t>
            </a:r>
            <a:r>
              <a:rPr lang="de-DE" sz="1400" baseline="-33000" dirty="0" err="1">
                <a:latin typeface="Times New Roman" pitchFamily="18"/>
                <a:ea typeface="Arial Unicode MS" pitchFamily="34"/>
                <a:cs typeface="Arial Unicode MS" pitchFamily="34"/>
              </a:rPr>
              <a:t>y</a:t>
            </a:r>
            <a:r>
              <a:rPr lang="de-DE" sz="1400" dirty="0" err="1">
                <a:latin typeface="Times New Roman" pitchFamily="18"/>
                <a:ea typeface="Arial" pitchFamily="34"/>
                <a:cs typeface="Arial" pitchFamily="34"/>
              </a:rPr>
              <a:t>∙Y+l</a:t>
            </a:r>
            <a:r>
              <a:rPr lang="de-DE" sz="1400" baseline="-33000" dirty="0" err="1">
                <a:latin typeface="Times New Roman" pitchFamily="18"/>
                <a:ea typeface="Arial" pitchFamily="34"/>
                <a:cs typeface="Arial" pitchFamily="34"/>
              </a:rPr>
              <a:t>i</a:t>
            </a:r>
            <a:r>
              <a:rPr lang="de-DE" sz="1400" dirty="0" err="1">
                <a:latin typeface="Times New Roman" pitchFamily="18"/>
                <a:ea typeface="Arial" pitchFamily="34"/>
                <a:cs typeface="Arial" pitchFamily="34"/>
              </a:rPr>
              <a:t>∙i</a:t>
            </a:r>
            <a:r>
              <a:rPr lang="de-DE" sz="1400" dirty="0">
                <a:latin typeface="Times New Roman" pitchFamily="18"/>
                <a:ea typeface="Arial" pitchFamily="34"/>
                <a:cs typeface="Arial" pitchFamily="34"/>
              </a:rPr>
              <a:t>=0,5Y – 250i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M=400		p=2 </a:t>
            </a:r>
          </a:p>
          <a:p>
            <a:pPr lvl="0" hangingPunct="0"/>
            <a:endParaRPr lang="de-DE" sz="1400" dirty="0">
              <a:latin typeface="Times New Roman" pitchFamily="18"/>
              <a:ea typeface="Arial" pitchFamily="34"/>
              <a:cs typeface="Arial" pitchFamily="34"/>
            </a:endParaRPr>
          </a:p>
          <a:p>
            <a:pPr lvl="0" hangingPunct="0"/>
            <a:endParaRPr lang="de-DE" sz="1400" dirty="0">
              <a:latin typeface="Times New Roman" pitchFamily="18"/>
              <a:ea typeface="Arial" pitchFamily="34"/>
              <a:cs typeface="Arial" pitchFamily="34"/>
            </a:endParaRPr>
          </a:p>
          <a:p>
            <a:pPr marL="457200" lvl="0" indent="-457200" hangingPunct="0">
              <a:buFont typeface="+mj-lt"/>
              <a:buAutoNum type="alphaLcParenR"/>
            </a:pPr>
            <a:r>
              <a:rPr lang="de-DE" sz="14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dirty="0">
                <a:latin typeface="Times New Roman" pitchFamily="18"/>
                <a:ea typeface="Arial" pitchFamily="34"/>
                <a:cs typeface="Arial" pitchFamily="34"/>
              </a:rPr>
              <a:t>Bestimmen Sie das geldpolitischen Impuls auf das Einkommen, den eine Erhöhung der Geldmenge um 25% auslöst.</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B72FE1FD-021C-4A91-B0AF-AD398F6FABDB}"/>
                  </a:ext>
                </a:extLst>
              </p14:cNvPr>
              <p14:cNvContentPartPr/>
              <p14:nvPr/>
            </p14:nvContentPartPr>
            <p14:xfrm>
              <a:off x="2444021" y="2916032"/>
              <a:ext cx="814680" cy="21960"/>
            </p14:xfrm>
          </p:contentPart>
        </mc:Choice>
        <mc:Fallback>
          <p:pic>
            <p:nvPicPr>
              <p:cNvPr id="5" name="Freihand 4">
                <a:extLst>
                  <a:ext uri="{FF2B5EF4-FFF2-40B4-BE49-F238E27FC236}">
                    <a16:creationId xmlns:a16="http://schemas.microsoft.com/office/drawing/2014/main" id="{B72FE1FD-021C-4A91-B0AF-AD398F6FABDB}"/>
                  </a:ext>
                </a:extLst>
              </p:cNvPr>
              <p:cNvPicPr/>
              <p:nvPr/>
            </p:nvPicPr>
            <p:blipFill>
              <a:blip r:embed="rId3"/>
              <a:stretch>
                <a:fillRect/>
              </a:stretch>
            </p:blipFill>
            <p:spPr>
              <a:xfrm>
                <a:off x="2439701" y="2911712"/>
                <a:ext cx="823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4631D931-DC52-4986-96D2-C36EF9CA11E2}"/>
                  </a:ext>
                </a:extLst>
              </p14:cNvPr>
              <p14:cNvContentPartPr/>
              <p14:nvPr/>
            </p14:nvContentPartPr>
            <p14:xfrm>
              <a:off x="549341" y="3791192"/>
              <a:ext cx="1222200" cy="66600"/>
            </p14:xfrm>
          </p:contentPart>
        </mc:Choice>
        <mc:Fallback>
          <p:pic>
            <p:nvPicPr>
              <p:cNvPr id="6" name="Freihand 5">
                <a:extLst>
                  <a:ext uri="{FF2B5EF4-FFF2-40B4-BE49-F238E27FC236}">
                    <a16:creationId xmlns:a16="http://schemas.microsoft.com/office/drawing/2014/main" id="{4631D931-DC52-4986-96D2-C36EF9CA11E2}"/>
                  </a:ext>
                </a:extLst>
              </p:cNvPr>
              <p:cNvPicPr/>
              <p:nvPr/>
            </p:nvPicPr>
            <p:blipFill>
              <a:blip r:embed="rId5"/>
              <a:stretch>
                <a:fillRect/>
              </a:stretch>
            </p:blipFill>
            <p:spPr>
              <a:xfrm>
                <a:off x="545021" y="3786872"/>
                <a:ext cx="1230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E20DF36E-258B-48E8-BBD2-51B90C70E5C3}"/>
                  </a:ext>
                </a:extLst>
              </p14:cNvPr>
              <p14:cNvContentPartPr/>
              <p14:nvPr/>
            </p14:nvContentPartPr>
            <p14:xfrm>
              <a:off x="2439701" y="2901992"/>
              <a:ext cx="889560" cy="51120"/>
            </p14:xfrm>
          </p:contentPart>
        </mc:Choice>
        <mc:Fallback>
          <p:pic>
            <p:nvPicPr>
              <p:cNvPr id="7" name="Freihand 6">
                <a:extLst>
                  <a:ext uri="{FF2B5EF4-FFF2-40B4-BE49-F238E27FC236}">
                    <a16:creationId xmlns:a16="http://schemas.microsoft.com/office/drawing/2014/main" id="{E20DF36E-258B-48E8-BBD2-51B90C70E5C3}"/>
                  </a:ext>
                </a:extLst>
              </p:cNvPr>
              <p:cNvPicPr/>
              <p:nvPr/>
            </p:nvPicPr>
            <p:blipFill>
              <a:blip r:embed="rId7"/>
              <a:stretch>
                <a:fillRect/>
              </a:stretch>
            </p:blipFill>
            <p:spPr>
              <a:xfrm>
                <a:off x="2435381" y="2897672"/>
                <a:ext cx="898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530F7B46-674C-417D-8594-C98E11A32C2E}"/>
                  </a:ext>
                </a:extLst>
              </p14:cNvPr>
              <p14:cNvContentPartPr/>
              <p14:nvPr/>
            </p14:nvContentPartPr>
            <p14:xfrm>
              <a:off x="59741" y="1193072"/>
              <a:ext cx="485640" cy="64440"/>
            </p14:xfrm>
          </p:contentPart>
        </mc:Choice>
        <mc:Fallback>
          <p:pic>
            <p:nvPicPr>
              <p:cNvPr id="8" name="Freihand 7">
                <a:extLst>
                  <a:ext uri="{FF2B5EF4-FFF2-40B4-BE49-F238E27FC236}">
                    <a16:creationId xmlns:a16="http://schemas.microsoft.com/office/drawing/2014/main" id="{530F7B46-674C-417D-8594-C98E11A32C2E}"/>
                  </a:ext>
                </a:extLst>
              </p:cNvPr>
              <p:cNvPicPr/>
              <p:nvPr/>
            </p:nvPicPr>
            <p:blipFill>
              <a:blip r:embed="rId9"/>
              <a:stretch>
                <a:fillRect/>
              </a:stretch>
            </p:blipFill>
            <p:spPr>
              <a:xfrm>
                <a:off x="55421" y="1188752"/>
                <a:ext cx="494280" cy="73080"/>
              </a:xfrm>
              <a:prstGeom prst="rect">
                <a:avLst/>
              </a:prstGeom>
            </p:spPr>
          </p:pic>
        </mc:Fallback>
      </mc:AlternateContent>
      <p:grpSp>
        <p:nvGrpSpPr>
          <p:cNvPr id="26" name="Gruppieren 25">
            <a:extLst>
              <a:ext uri="{FF2B5EF4-FFF2-40B4-BE49-F238E27FC236}">
                <a16:creationId xmlns:a16="http://schemas.microsoft.com/office/drawing/2014/main" id="{7FF5DAE5-2BC2-48D5-9638-28365B67C770}"/>
              </a:ext>
            </a:extLst>
          </p:cNvPr>
          <p:cNvGrpSpPr/>
          <p:nvPr/>
        </p:nvGrpSpPr>
        <p:grpSpPr>
          <a:xfrm>
            <a:off x="583541" y="900752"/>
            <a:ext cx="941760" cy="255240"/>
            <a:chOff x="583541" y="900752"/>
            <a:chExt cx="941760" cy="25524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7C54C7C6-F371-4521-B7FC-0365098BF8F1}"/>
                    </a:ext>
                  </a:extLst>
                </p14:cNvPr>
                <p14:cNvContentPartPr/>
                <p14:nvPr/>
              </p14:nvContentPartPr>
              <p14:xfrm>
                <a:off x="583541" y="1069232"/>
                <a:ext cx="150840" cy="35640"/>
              </p14:xfrm>
            </p:contentPart>
          </mc:Choice>
          <mc:Fallback>
            <p:pic>
              <p:nvPicPr>
                <p:cNvPr id="9" name="Freihand 8">
                  <a:extLst>
                    <a:ext uri="{FF2B5EF4-FFF2-40B4-BE49-F238E27FC236}">
                      <a16:creationId xmlns:a16="http://schemas.microsoft.com/office/drawing/2014/main" id="{7C54C7C6-F371-4521-B7FC-0365098BF8F1}"/>
                    </a:ext>
                  </a:extLst>
                </p:cNvPr>
                <p:cNvPicPr/>
                <p:nvPr/>
              </p:nvPicPr>
              <p:blipFill>
                <a:blip r:embed="rId11"/>
                <a:stretch>
                  <a:fillRect/>
                </a:stretch>
              </p:blipFill>
              <p:spPr>
                <a:xfrm>
                  <a:off x="579221" y="1064912"/>
                  <a:ext cx="159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06B88AC7-664D-4B34-9288-DB0CD922958B}"/>
                    </a:ext>
                  </a:extLst>
                </p14:cNvPr>
                <p14:cNvContentPartPr/>
                <p14:nvPr/>
              </p14:nvContentPartPr>
              <p14:xfrm>
                <a:off x="743021" y="1047632"/>
                <a:ext cx="75600" cy="108360"/>
              </p14:xfrm>
            </p:contentPart>
          </mc:Choice>
          <mc:Fallback>
            <p:pic>
              <p:nvPicPr>
                <p:cNvPr id="10" name="Freihand 9">
                  <a:extLst>
                    <a:ext uri="{FF2B5EF4-FFF2-40B4-BE49-F238E27FC236}">
                      <a16:creationId xmlns:a16="http://schemas.microsoft.com/office/drawing/2014/main" id="{06B88AC7-664D-4B34-9288-DB0CD922958B}"/>
                    </a:ext>
                  </a:extLst>
                </p:cNvPr>
                <p:cNvPicPr/>
                <p:nvPr/>
              </p:nvPicPr>
              <p:blipFill>
                <a:blip r:embed="rId13"/>
                <a:stretch>
                  <a:fillRect/>
                </a:stretch>
              </p:blipFill>
              <p:spPr>
                <a:xfrm>
                  <a:off x="738701" y="1043312"/>
                  <a:ext cx="84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85E6AEC2-7A9F-478A-8D8A-63DCBC1177EF}"/>
                    </a:ext>
                  </a:extLst>
                </p14:cNvPr>
                <p14:cNvContentPartPr/>
                <p14:nvPr/>
              </p14:nvContentPartPr>
              <p14:xfrm>
                <a:off x="901421" y="966632"/>
                <a:ext cx="128880" cy="161640"/>
              </p14:xfrm>
            </p:contentPart>
          </mc:Choice>
          <mc:Fallback>
            <p:pic>
              <p:nvPicPr>
                <p:cNvPr id="12" name="Freihand 11">
                  <a:extLst>
                    <a:ext uri="{FF2B5EF4-FFF2-40B4-BE49-F238E27FC236}">
                      <a16:creationId xmlns:a16="http://schemas.microsoft.com/office/drawing/2014/main" id="{85E6AEC2-7A9F-478A-8D8A-63DCBC1177EF}"/>
                    </a:ext>
                  </a:extLst>
                </p:cNvPr>
                <p:cNvPicPr/>
                <p:nvPr/>
              </p:nvPicPr>
              <p:blipFill>
                <a:blip r:embed="rId15"/>
                <a:stretch>
                  <a:fillRect/>
                </a:stretch>
              </p:blipFill>
              <p:spPr>
                <a:xfrm>
                  <a:off x="897101" y="962312"/>
                  <a:ext cx="137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61F46769-6339-485C-B61F-AA404D21F698}"/>
                    </a:ext>
                  </a:extLst>
                </p14:cNvPr>
                <p14:cNvContentPartPr/>
                <p14:nvPr/>
              </p14:nvContentPartPr>
              <p14:xfrm>
                <a:off x="1068101" y="900752"/>
                <a:ext cx="11160" cy="79920"/>
              </p14:xfrm>
            </p:contentPart>
          </mc:Choice>
          <mc:Fallback>
            <p:pic>
              <p:nvPicPr>
                <p:cNvPr id="13" name="Freihand 12">
                  <a:extLst>
                    <a:ext uri="{FF2B5EF4-FFF2-40B4-BE49-F238E27FC236}">
                      <a16:creationId xmlns:a16="http://schemas.microsoft.com/office/drawing/2014/main" id="{61F46769-6339-485C-B61F-AA404D21F698}"/>
                    </a:ext>
                  </a:extLst>
                </p:cNvPr>
                <p:cNvPicPr/>
                <p:nvPr/>
              </p:nvPicPr>
              <p:blipFill>
                <a:blip r:embed="rId17"/>
                <a:stretch>
                  <a:fillRect/>
                </a:stretch>
              </p:blipFill>
              <p:spPr>
                <a:xfrm>
                  <a:off x="1063781" y="896432"/>
                  <a:ext cx="19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C1050C5E-8DA2-4685-B506-2E4B9DD4F436}"/>
                    </a:ext>
                  </a:extLst>
                </p14:cNvPr>
                <p14:cNvContentPartPr/>
                <p14:nvPr/>
              </p14:nvContentPartPr>
              <p14:xfrm>
                <a:off x="1140821" y="997952"/>
                <a:ext cx="92160" cy="60480"/>
              </p14:xfrm>
            </p:contentPart>
          </mc:Choice>
          <mc:Fallback>
            <p:pic>
              <p:nvPicPr>
                <p:cNvPr id="14" name="Freihand 13">
                  <a:extLst>
                    <a:ext uri="{FF2B5EF4-FFF2-40B4-BE49-F238E27FC236}">
                      <a16:creationId xmlns:a16="http://schemas.microsoft.com/office/drawing/2014/main" id="{C1050C5E-8DA2-4685-B506-2E4B9DD4F436}"/>
                    </a:ext>
                  </a:extLst>
                </p:cNvPr>
                <p:cNvPicPr/>
                <p:nvPr/>
              </p:nvPicPr>
              <p:blipFill>
                <a:blip r:embed="rId19"/>
                <a:stretch>
                  <a:fillRect/>
                </a:stretch>
              </p:blipFill>
              <p:spPr>
                <a:xfrm>
                  <a:off x="1136501" y="993632"/>
                  <a:ext cx="100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3188BBD-DA54-4649-8939-9DCE5D33DD42}"/>
                    </a:ext>
                  </a:extLst>
                </p14:cNvPr>
                <p14:cNvContentPartPr/>
                <p14:nvPr/>
              </p14:nvContentPartPr>
              <p14:xfrm>
                <a:off x="1315061" y="964472"/>
                <a:ext cx="42120" cy="104760"/>
              </p14:xfrm>
            </p:contentPart>
          </mc:Choice>
          <mc:Fallback>
            <p:pic>
              <p:nvPicPr>
                <p:cNvPr id="15" name="Freihand 14">
                  <a:extLst>
                    <a:ext uri="{FF2B5EF4-FFF2-40B4-BE49-F238E27FC236}">
                      <a16:creationId xmlns:a16="http://schemas.microsoft.com/office/drawing/2014/main" id="{73188BBD-DA54-4649-8939-9DCE5D33DD42}"/>
                    </a:ext>
                  </a:extLst>
                </p:cNvPr>
                <p:cNvPicPr/>
                <p:nvPr/>
              </p:nvPicPr>
              <p:blipFill>
                <a:blip r:embed="rId21"/>
                <a:stretch>
                  <a:fillRect/>
                </a:stretch>
              </p:blipFill>
              <p:spPr>
                <a:xfrm>
                  <a:off x="1310741" y="960152"/>
                  <a:ext cx="50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B692C06-8ADD-4328-9DFA-B78DA59D9251}"/>
                    </a:ext>
                  </a:extLst>
                </p14:cNvPr>
                <p14:cNvContentPartPr/>
                <p14:nvPr/>
              </p14:nvContentPartPr>
              <p14:xfrm>
                <a:off x="1348181" y="1025312"/>
                <a:ext cx="62640" cy="64800"/>
              </p14:xfrm>
            </p:contentPart>
          </mc:Choice>
          <mc:Fallback>
            <p:pic>
              <p:nvPicPr>
                <p:cNvPr id="16" name="Freihand 15">
                  <a:extLst>
                    <a:ext uri="{FF2B5EF4-FFF2-40B4-BE49-F238E27FC236}">
                      <a16:creationId xmlns:a16="http://schemas.microsoft.com/office/drawing/2014/main" id="{EB692C06-8ADD-4328-9DFA-B78DA59D9251}"/>
                    </a:ext>
                  </a:extLst>
                </p:cNvPr>
                <p:cNvPicPr/>
                <p:nvPr/>
              </p:nvPicPr>
              <p:blipFill>
                <a:blip r:embed="rId23"/>
                <a:stretch>
                  <a:fillRect/>
                </a:stretch>
              </p:blipFill>
              <p:spPr>
                <a:xfrm>
                  <a:off x="1343861" y="1020992"/>
                  <a:ext cx="71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7478DE2A-D805-4CD0-8465-BF6DCBE6D263}"/>
                    </a:ext>
                  </a:extLst>
                </p14:cNvPr>
                <p14:cNvContentPartPr/>
                <p14:nvPr/>
              </p14:nvContentPartPr>
              <p14:xfrm>
                <a:off x="1423781" y="963032"/>
                <a:ext cx="101520" cy="98640"/>
              </p14:xfrm>
            </p:contentPart>
          </mc:Choice>
          <mc:Fallback>
            <p:pic>
              <p:nvPicPr>
                <p:cNvPr id="17" name="Freihand 16">
                  <a:extLst>
                    <a:ext uri="{FF2B5EF4-FFF2-40B4-BE49-F238E27FC236}">
                      <a16:creationId xmlns:a16="http://schemas.microsoft.com/office/drawing/2014/main" id="{7478DE2A-D805-4CD0-8465-BF6DCBE6D263}"/>
                    </a:ext>
                  </a:extLst>
                </p:cNvPr>
                <p:cNvPicPr/>
                <p:nvPr/>
              </p:nvPicPr>
              <p:blipFill>
                <a:blip r:embed="rId25"/>
                <a:stretch>
                  <a:fillRect/>
                </a:stretch>
              </p:blipFill>
              <p:spPr>
                <a:xfrm>
                  <a:off x="1419461" y="958712"/>
                  <a:ext cx="110160" cy="107280"/>
                </a:xfrm>
                <a:prstGeom prst="rect">
                  <a:avLst/>
                </a:prstGeom>
              </p:spPr>
            </p:pic>
          </mc:Fallback>
        </mc:AlternateContent>
      </p:grpSp>
      <p:grpSp>
        <p:nvGrpSpPr>
          <p:cNvPr id="25" name="Gruppieren 24">
            <a:extLst>
              <a:ext uri="{FF2B5EF4-FFF2-40B4-BE49-F238E27FC236}">
                <a16:creationId xmlns:a16="http://schemas.microsoft.com/office/drawing/2014/main" id="{1C8C1200-71F3-410A-A3D0-6C7A9D951A44}"/>
              </a:ext>
            </a:extLst>
          </p:cNvPr>
          <p:cNvGrpSpPr/>
          <p:nvPr/>
        </p:nvGrpSpPr>
        <p:grpSpPr>
          <a:xfrm>
            <a:off x="2332421" y="2959592"/>
            <a:ext cx="1005120" cy="180360"/>
            <a:chOff x="2332421" y="2959592"/>
            <a:chExt cx="1005120" cy="180360"/>
          </a:xfrm>
        </p:grpSpPr>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3112916A-751F-414B-8566-4119B0A9FE83}"/>
                    </a:ext>
                  </a:extLst>
                </p14:cNvPr>
                <p14:cNvContentPartPr/>
                <p14:nvPr/>
              </p14:nvContentPartPr>
              <p14:xfrm>
                <a:off x="2332421" y="2959592"/>
                <a:ext cx="242280" cy="153000"/>
              </p14:xfrm>
            </p:contentPart>
          </mc:Choice>
          <mc:Fallback>
            <p:pic>
              <p:nvPicPr>
                <p:cNvPr id="18" name="Freihand 17">
                  <a:extLst>
                    <a:ext uri="{FF2B5EF4-FFF2-40B4-BE49-F238E27FC236}">
                      <a16:creationId xmlns:a16="http://schemas.microsoft.com/office/drawing/2014/main" id="{3112916A-751F-414B-8566-4119B0A9FE83}"/>
                    </a:ext>
                  </a:extLst>
                </p:cNvPr>
                <p:cNvPicPr/>
                <p:nvPr/>
              </p:nvPicPr>
              <p:blipFill>
                <a:blip r:embed="rId27"/>
                <a:stretch>
                  <a:fillRect/>
                </a:stretch>
              </p:blipFill>
              <p:spPr>
                <a:xfrm>
                  <a:off x="2328101" y="2955272"/>
                  <a:ext cx="250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07AF8D5-4A4D-48A6-9EF9-11452F89640E}"/>
                    </a:ext>
                  </a:extLst>
                </p14:cNvPr>
                <p14:cNvContentPartPr/>
                <p14:nvPr/>
              </p14:nvContentPartPr>
              <p14:xfrm>
                <a:off x="2366261" y="3132032"/>
                <a:ext cx="186840" cy="7920"/>
              </p14:xfrm>
            </p:contentPart>
          </mc:Choice>
          <mc:Fallback>
            <p:pic>
              <p:nvPicPr>
                <p:cNvPr id="19" name="Freihand 18">
                  <a:extLst>
                    <a:ext uri="{FF2B5EF4-FFF2-40B4-BE49-F238E27FC236}">
                      <a16:creationId xmlns:a16="http://schemas.microsoft.com/office/drawing/2014/main" id="{307AF8D5-4A4D-48A6-9EF9-11452F89640E}"/>
                    </a:ext>
                  </a:extLst>
                </p:cNvPr>
                <p:cNvPicPr/>
                <p:nvPr/>
              </p:nvPicPr>
              <p:blipFill>
                <a:blip r:embed="rId29"/>
                <a:stretch>
                  <a:fillRect/>
                </a:stretch>
              </p:blipFill>
              <p:spPr>
                <a:xfrm>
                  <a:off x="2361941" y="3127712"/>
                  <a:ext cx="195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4B428289-E597-4A07-B447-0304A57A6A32}"/>
                    </a:ext>
                  </a:extLst>
                </p14:cNvPr>
                <p14:cNvContentPartPr/>
                <p14:nvPr/>
              </p14:nvContentPartPr>
              <p14:xfrm>
                <a:off x="2608181" y="2975432"/>
                <a:ext cx="170640" cy="142560"/>
              </p14:xfrm>
            </p:contentPart>
          </mc:Choice>
          <mc:Fallback>
            <p:pic>
              <p:nvPicPr>
                <p:cNvPr id="20" name="Freihand 19">
                  <a:extLst>
                    <a:ext uri="{FF2B5EF4-FFF2-40B4-BE49-F238E27FC236}">
                      <a16:creationId xmlns:a16="http://schemas.microsoft.com/office/drawing/2014/main" id="{4B428289-E597-4A07-B447-0304A57A6A32}"/>
                    </a:ext>
                  </a:extLst>
                </p:cNvPr>
                <p:cNvPicPr/>
                <p:nvPr/>
              </p:nvPicPr>
              <p:blipFill>
                <a:blip r:embed="rId31"/>
                <a:stretch>
                  <a:fillRect/>
                </a:stretch>
              </p:blipFill>
              <p:spPr>
                <a:xfrm>
                  <a:off x="2603861" y="2971112"/>
                  <a:ext cx="179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7C0C9466-ECC3-449D-BB0F-E68B98A5A7DC}"/>
                    </a:ext>
                  </a:extLst>
                </p14:cNvPr>
                <p14:cNvContentPartPr/>
                <p14:nvPr/>
              </p14:nvContentPartPr>
              <p14:xfrm>
                <a:off x="2846501" y="3016832"/>
                <a:ext cx="104400" cy="28800"/>
              </p14:xfrm>
            </p:contentPart>
          </mc:Choice>
          <mc:Fallback>
            <p:pic>
              <p:nvPicPr>
                <p:cNvPr id="21" name="Freihand 20">
                  <a:extLst>
                    <a:ext uri="{FF2B5EF4-FFF2-40B4-BE49-F238E27FC236}">
                      <a16:creationId xmlns:a16="http://schemas.microsoft.com/office/drawing/2014/main" id="{7C0C9466-ECC3-449D-BB0F-E68B98A5A7DC}"/>
                    </a:ext>
                  </a:extLst>
                </p:cNvPr>
                <p:cNvPicPr/>
                <p:nvPr/>
              </p:nvPicPr>
              <p:blipFill>
                <a:blip r:embed="rId33"/>
                <a:stretch>
                  <a:fillRect/>
                </a:stretch>
              </p:blipFill>
              <p:spPr>
                <a:xfrm>
                  <a:off x="2842181" y="3012512"/>
                  <a:ext cx="11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55D5B326-8966-4D8B-A5CA-0491B6641462}"/>
                    </a:ext>
                  </a:extLst>
                </p14:cNvPr>
                <p14:cNvContentPartPr/>
                <p14:nvPr/>
              </p14:nvContentPartPr>
              <p14:xfrm>
                <a:off x="2848301" y="3062192"/>
                <a:ext cx="108360" cy="12960"/>
              </p14:xfrm>
            </p:contentPart>
          </mc:Choice>
          <mc:Fallback>
            <p:pic>
              <p:nvPicPr>
                <p:cNvPr id="22" name="Freihand 21">
                  <a:extLst>
                    <a:ext uri="{FF2B5EF4-FFF2-40B4-BE49-F238E27FC236}">
                      <a16:creationId xmlns:a16="http://schemas.microsoft.com/office/drawing/2014/main" id="{55D5B326-8966-4D8B-A5CA-0491B6641462}"/>
                    </a:ext>
                  </a:extLst>
                </p:cNvPr>
                <p:cNvPicPr/>
                <p:nvPr/>
              </p:nvPicPr>
              <p:blipFill>
                <a:blip r:embed="rId35"/>
                <a:stretch>
                  <a:fillRect/>
                </a:stretch>
              </p:blipFill>
              <p:spPr>
                <a:xfrm>
                  <a:off x="2843981" y="3057872"/>
                  <a:ext cx="117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104846BA-9773-4530-A06D-54B99F123BA2}"/>
                    </a:ext>
                  </a:extLst>
                </p14:cNvPr>
                <p14:cNvContentPartPr/>
                <p14:nvPr/>
              </p14:nvContentPartPr>
              <p14:xfrm>
                <a:off x="3010301" y="2987312"/>
                <a:ext cx="149760" cy="111600"/>
              </p14:xfrm>
            </p:contentPart>
          </mc:Choice>
          <mc:Fallback>
            <p:pic>
              <p:nvPicPr>
                <p:cNvPr id="23" name="Freihand 22">
                  <a:extLst>
                    <a:ext uri="{FF2B5EF4-FFF2-40B4-BE49-F238E27FC236}">
                      <a16:creationId xmlns:a16="http://schemas.microsoft.com/office/drawing/2014/main" id="{104846BA-9773-4530-A06D-54B99F123BA2}"/>
                    </a:ext>
                  </a:extLst>
                </p:cNvPr>
                <p:cNvPicPr/>
                <p:nvPr/>
              </p:nvPicPr>
              <p:blipFill>
                <a:blip r:embed="rId37"/>
                <a:stretch>
                  <a:fillRect/>
                </a:stretch>
              </p:blipFill>
              <p:spPr>
                <a:xfrm>
                  <a:off x="3005981" y="2982992"/>
                  <a:ext cx="158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CECF90EC-A7C2-4900-9D2C-71C9CCDFF19D}"/>
                    </a:ext>
                  </a:extLst>
                </p14:cNvPr>
                <p14:cNvContentPartPr/>
                <p14:nvPr/>
              </p14:nvContentPartPr>
              <p14:xfrm>
                <a:off x="3196061" y="2987672"/>
                <a:ext cx="141480" cy="98280"/>
              </p14:xfrm>
            </p:contentPart>
          </mc:Choice>
          <mc:Fallback>
            <p:pic>
              <p:nvPicPr>
                <p:cNvPr id="24" name="Freihand 23">
                  <a:extLst>
                    <a:ext uri="{FF2B5EF4-FFF2-40B4-BE49-F238E27FC236}">
                      <a16:creationId xmlns:a16="http://schemas.microsoft.com/office/drawing/2014/main" id="{CECF90EC-A7C2-4900-9D2C-71C9CCDFF19D}"/>
                    </a:ext>
                  </a:extLst>
                </p:cNvPr>
                <p:cNvPicPr/>
                <p:nvPr/>
              </p:nvPicPr>
              <p:blipFill>
                <a:blip r:embed="rId39"/>
                <a:stretch>
                  <a:fillRect/>
                </a:stretch>
              </p:blipFill>
              <p:spPr>
                <a:xfrm>
                  <a:off x="3191741" y="2983352"/>
                  <a:ext cx="15012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D1B35DE0-9D60-4898-83D4-AD43FFC3980B}"/>
                  </a:ext>
                </a:extLst>
              </p14:cNvPr>
              <p14:cNvContentPartPr/>
              <p14:nvPr/>
            </p14:nvContentPartPr>
            <p14:xfrm>
              <a:off x="5629497" y="855937"/>
              <a:ext cx="10440" cy="10080"/>
            </p14:xfrm>
          </p:contentPart>
        </mc:Choice>
        <mc:Fallback>
          <p:pic>
            <p:nvPicPr>
              <p:cNvPr id="27" name="Freihand 26">
                <a:extLst>
                  <a:ext uri="{FF2B5EF4-FFF2-40B4-BE49-F238E27FC236}">
                    <a16:creationId xmlns:a16="http://schemas.microsoft.com/office/drawing/2014/main" id="{D1B35DE0-9D60-4898-83D4-AD43FFC3980B}"/>
                  </a:ext>
                </a:extLst>
              </p:cNvPr>
              <p:cNvPicPr/>
              <p:nvPr/>
            </p:nvPicPr>
            <p:blipFill>
              <a:blip r:embed="rId41"/>
              <a:stretch>
                <a:fillRect/>
              </a:stretch>
            </p:blipFill>
            <p:spPr>
              <a:xfrm>
                <a:off x="5623377" y="849817"/>
                <a:ext cx="22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FFEB7B14-7E81-4C8D-AFB5-22555FBAFB87}"/>
                  </a:ext>
                </a:extLst>
              </p14:cNvPr>
              <p14:cNvContentPartPr/>
              <p14:nvPr/>
            </p14:nvContentPartPr>
            <p14:xfrm>
              <a:off x="5340057" y="1471177"/>
              <a:ext cx="9000" cy="3600"/>
            </p14:xfrm>
          </p:contentPart>
        </mc:Choice>
        <mc:Fallback>
          <p:pic>
            <p:nvPicPr>
              <p:cNvPr id="28" name="Freihand 27">
                <a:extLst>
                  <a:ext uri="{FF2B5EF4-FFF2-40B4-BE49-F238E27FC236}">
                    <a16:creationId xmlns:a16="http://schemas.microsoft.com/office/drawing/2014/main" id="{FFEB7B14-7E81-4C8D-AFB5-22555FBAFB87}"/>
                  </a:ext>
                </a:extLst>
              </p:cNvPr>
              <p:cNvPicPr/>
              <p:nvPr/>
            </p:nvPicPr>
            <p:blipFill>
              <a:blip r:embed="rId43"/>
              <a:stretch>
                <a:fillRect/>
              </a:stretch>
            </p:blipFill>
            <p:spPr>
              <a:xfrm>
                <a:off x="5333937" y="1465057"/>
                <a:ext cx="2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05703C79-2FA6-4BF1-8117-83971D181531}"/>
                  </a:ext>
                </a:extLst>
              </p14:cNvPr>
              <p14:cNvContentPartPr/>
              <p14:nvPr/>
            </p14:nvContentPartPr>
            <p14:xfrm>
              <a:off x="7243377" y="254377"/>
              <a:ext cx="9000" cy="2880"/>
            </p14:xfrm>
          </p:contentPart>
        </mc:Choice>
        <mc:Fallback>
          <p:pic>
            <p:nvPicPr>
              <p:cNvPr id="29" name="Freihand 28">
                <a:extLst>
                  <a:ext uri="{FF2B5EF4-FFF2-40B4-BE49-F238E27FC236}">
                    <a16:creationId xmlns:a16="http://schemas.microsoft.com/office/drawing/2014/main" id="{05703C79-2FA6-4BF1-8117-83971D181531}"/>
                  </a:ext>
                </a:extLst>
              </p:cNvPr>
              <p:cNvPicPr/>
              <p:nvPr/>
            </p:nvPicPr>
            <p:blipFill>
              <a:blip r:embed="rId43"/>
              <a:stretch>
                <a:fillRect/>
              </a:stretch>
            </p:blipFill>
            <p:spPr>
              <a:xfrm>
                <a:off x="7237257" y="248937"/>
                <a:ext cx="21240" cy="13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09FBECF-8831-424A-890A-B32DB37B43FE}"/>
                  </a:ext>
                </a:extLst>
              </p14:cNvPr>
              <p14:cNvContentPartPr/>
              <p14:nvPr/>
            </p14:nvContentPartPr>
            <p14:xfrm>
              <a:off x="7257057" y="343297"/>
              <a:ext cx="2880" cy="24480"/>
            </p14:xfrm>
          </p:contentPart>
        </mc:Choice>
        <mc:Fallback>
          <p:pic>
            <p:nvPicPr>
              <p:cNvPr id="30" name="Freihand 29">
                <a:extLst>
                  <a:ext uri="{FF2B5EF4-FFF2-40B4-BE49-F238E27FC236}">
                    <a16:creationId xmlns:a16="http://schemas.microsoft.com/office/drawing/2014/main" id="{B09FBECF-8831-424A-890A-B32DB37B43FE}"/>
                  </a:ext>
                </a:extLst>
              </p:cNvPr>
              <p:cNvPicPr/>
              <p:nvPr/>
            </p:nvPicPr>
            <p:blipFill>
              <a:blip r:embed="rId46"/>
              <a:stretch>
                <a:fillRect/>
              </a:stretch>
            </p:blipFill>
            <p:spPr>
              <a:xfrm>
                <a:off x="7250937" y="337177"/>
                <a:ext cx="15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B0497D51-6D02-4A8C-8ED6-91E71C5F56B7}"/>
                  </a:ext>
                </a:extLst>
              </p14:cNvPr>
              <p14:cNvContentPartPr/>
              <p14:nvPr/>
            </p14:nvContentPartPr>
            <p14:xfrm>
              <a:off x="10908491" y="1507516"/>
              <a:ext cx="32760" cy="15840"/>
            </p14:xfrm>
          </p:contentPart>
        </mc:Choice>
        <mc:Fallback>
          <p:pic>
            <p:nvPicPr>
              <p:cNvPr id="31" name="Freihand 30">
                <a:extLst>
                  <a:ext uri="{FF2B5EF4-FFF2-40B4-BE49-F238E27FC236}">
                    <a16:creationId xmlns:a16="http://schemas.microsoft.com/office/drawing/2014/main" id="{B0497D51-6D02-4A8C-8ED6-91E71C5F56B7}"/>
                  </a:ext>
                </a:extLst>
              </p:cNvPr>
              <p:cNvPicPr/>
              <p:nvPr/>
            </p:nvPicPr>
            <p:blipFill>
              <a:blip r:embed="rId48"/>
              <a:stretch>
                <a:fillRect/>
              </a:stretch>
            </p:blipFill>
            <p:spPr>
              <a:xfrm>
                <a:off x="10902371" y="1501396"/>
                <a:ext cx="45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A94EC16-6F62-47E5-ADE3-5F10FB564DE9}"/>
                  </a:ext>
                </a:extLst>
              </p14:cNvPr>
              <p14:cNvContentPartPr/>
              <p14:nvPr/>
            </p14:nvContentPartPr>
            <p14:xfrm>
              <a:off x="6742211" y="737116"/>
              <a:ext cx="95040" cy="181800"/>
            </p14:xfrm>
          </p:contentPart>
        </mc:Choice>
        <mc:Fallback>
          <p:pic>
            <p:nvPicPr>
              <p:cNvPr id="32" name="Freihand 31">
                <a:extLst>
                  <a:ext uri="{FF2B5EF4-FFF2-40B4-BE49-F238E27FC236}">
                    <a16:creationId xmlns:a16="http://schemas.microsoft.com/office/drawing/2014/main" id="{1A94EC16-6F62-47E5-ADE3-5F10FB564DE9}"/>
                  </a:ext>
                </a:extLst>
              </p:cNvPr>
              <p:cNvPicPr/>
              <p:nvPr/>
            </p:nvPicPr>
            <p:blipFill>
              <a:blip r:embed="rId50"/>
              <a:stretch>
                <a:fillRect/>
              </a:stretch>
            </p:blipFill>
            <p:spPr>
              <a:xfrm>
                <a:off x="6736091" y="730984"/>
                <a:ext cx="107280" cy="19406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76AAC31-7F31-4EE6-AD2B-BF1DBAB6CE4F}"/>
                  </a:ext>
                </a:extLst>
              </p14:cNvPr>
              <p14:cNvContentPartPr/>
              <p14:nvPr/>
            </p14:nvContentPartPr>
            <p14:xfrm>
              <a:off x="7015091" y="752236"/>
              <a:ext cx="138240" cy="7200"/>
            </p14:xfrm>
          </p:contentPart>
        </mc:Choice>
        <mc:Fallback>
          <p:pic>
            <p:nvPicPr>
              <p:cNvPr id="33" name="Freihand 32">
                <a:extLst>
                  <a:ext uri="{FF2B5EF4-FFF2-40B4-BE49-F238E27FC236}">
                    <a16:creationId xmlns:a16="http://schemas.microsoft.com/office/drawing/2014/main" id="{876AAC31-7F31-4EE6-AD2B-BF1DBAB6CE4F}"/>
                  </a:ext>
                </a:extLst>
              </p:cNvPr>
              <p:cNvPicPr/>
              <p:nvPr/>
            </p:nvPicPr>
            <p:blipFill>
              <a:blip r:embed="rId52"/>
              <a:stretch>
                <a:fillRect/>
              </a:stretch>
            </p:blipFill>
            <p:spPr>
              <a:xfrm>
                <a:off x="7008971" y="746116"/>
                <a:ext cx="150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3F600607-68C2-4C21-BAEE-E25DCCD59955}"/>
                  </a:ext>
                </a:extLst>
              </p14:cNvPr>
              <p14:cNvContentPartPr/>
              <p14:nvPr/>
            </p14:nvContentPartPr>
            <p14:xfrm>
              <a:off x="7029131" y="796516"/>
              <a:ext cx="140760" cy="31320"/>
            </p14:xfrm>
          </p:contentPart>
        </mc:Choice>
        <mc:Fallback>
          <p:pic>
            <p:nvPicPr>
              <p:cNvPr id="34" name="Freihand 33">
                <a:extLst>
                  <a:ext uri="{FF2B5EF4-FFF2-40B4-BE49-F238E27FC236}">
                    <a16:creationId xmlns:a16="http://schemas.microsoft.com/office/drawing/2014/main" id="{3F600607-68C2-4C21-BAEE-E25DCCD59955}"/>
                  </a:ext>
                </a:extLst>
              </p:cNvPr>
              <p:cNvPicPr/>
              <p:nvPr/>
            </p:nvPicPr>
            <p:blipFill>
              <a:blip r:embed="rId54"/>
              <a:stretch>
                <a:fillRect/>
              </a:stretch>
            </p:blipFill>
            <p:spPr>
              <a:xfrm>
                <a:off x="7022995" y="790396"/>
                <a:ext cx="153031"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4B3A185B-69A0-4355-A40A-F39D1FAB6B75}"/>
                  </a:ext>
                </a:extLst>
              </p14:cNvPr>
              <p14:cNvContentPartPr/>
              <p14:nvPr/>
            </p14:nvContentPartPr>
            <p14:xfrm>
              <a:off x="7307771" y="727036"/>
              <a:ext cx="127800" cy="141840"/>
            </p14:xfrm>
          </p:contentPart>
        </mc:Choice>
        <mc:Fallback>
          <p:pic>
            <p:nvPicPr>
              <p:cNvPr id="35" name="Freihand 34">
                <a:extLst>
                  <a:ext uri="{FF2B5EF4-FFF2-40B4-BE49-F238E27FC236}">
                    <a16:creationId xmlns:a16="http://schemas.microsoft.com/office/drawing/2014/main" id="{4B3A185B-69A0-4355-A40A-F39D1FAB6B75}"/>
                  </a:ext>
                </a:extLst>
              </p:cNvPr>
              <p:cNvPicPr/>
              <p:nvPr/>
            </p:nvPicPr>
            <p:blipFill>
              <a:blip r:embed="rId56"/>
              <a:stretch>
                <a:fillRect/>
              </a:stretch>
            </p:blipFill>
            <p:spPr>
              <a:xfrm>
                <a:off x="7301651" y="720916"/>
                <a:ext cx="140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25EB6D63-238E-4683-A36A-D55D7D3C59BB}"/>
                  </a:ext>
                </a:extLst>
              </p14:cNvPr>
              <p14:cNvContentPartPr/>
              <p14:nvPr/>
            </p14:nvContentPartPr>
            <p14:xfrm>
              <a:off x="7517651" y="704356"/>
              <a:ext cx="105120" cy="117360"/>
            </p14:xfrm>
          </p:contentPart>
        </mc:Choice>
        <mc:Fallback>
          <p:pic>
            <p:nvPicPr>
              <p:cNvPr id="36" name="Freihand 35">
                <a:extLst>
                  <a:ext uri="{FF2B5EF4-FFF2-40B4-BE49-F238E27FC236}">
                    <a16:creationId xmlns:a16="http://schemas.microsoft.com/office/drawing/2014/main" id="{25EB6D63-238E-4683-A36A-D55D7D3C59BB}"/>
                  </a:ext>
                </a:extLst>
              </p:cNvPr>
              <p:cNvPicPr/>
              <p:nvPr/>
            </p:nvPicPr>
            <p:blipFill>
              <a:blip r:embed="rId58"/>
              <a:stretch>
                <a:fillRect/>
              </a:stretch>
            </p:blipFill>
            <p:spPr>
              <a:xfrm>
                <a:off x="7511510" y="698236"/>
                <a:ext cx="117402"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7F6A1F2-6910-4B63-B2E6-C6E33A5EAE41}"/>
                  </a:ext>
                </a:extLst>
              </p14:cNvPr>
              <p14:cNvContentPartPr/>
              <p14:nvPr/>
            </p14:nvContentPartPr>
            <p14:xfrm>
              <a:off x="7669211" y="697156"/>
              <a:ext cx="105480" cy="146160"/>
            </p14:xfrm>
          </p:contentPart>
        </mc:Choice>
        <mc:Fallback>
          <p:pic>
            <p:nvPicPr>
              <p:cNvPr id="37" name="Freihand 36">
                <a:extLst>
                  <a:ext uri="{FF2B5EF4-FFF2-40B4-BE49-F238E27FC236}">
                    <a16:creationId xmlns:a16="http://schemas.microsoft.com/office/drawing/2014/main" id="{87F6A1F2-6910-4B63-B2E6-C6E33A5EAE41}"/>
                  </a:ext>
                </a:extLst>
              </p:cNvPr>
              <p:cNvPicPr/>
              <p:nvPr/>
            </p:nvPicPr>
            <p:blipFill>
              <a:blip r:embed="rId60"/>
              <a:stretch>
                <a:fillRect/>
              </a:stretch>
            </p:blipFill>
            <p:spPr>
              <a:xfrm>
                <a:off x="7663112" y="691036"/>
                <a:ext cx="117678"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27DAF845-35C8-4BDD-A92C-92C06C8D01B8}"/>
                  </a:ext>
                </a:extLst>
              </p14:cNvPr>
              <p14:cNvContentPartPr/>
              <p14:nvPr/>
            </p14:nvContentPartPr>
            <p14:xfrm>
              <a:off x="7972331" y="712276"/>
              <a:ext cx="17640" cy="112680"/>
            </p14:xfrm>
          </p:contentPart>
        </mc:Choice>
        <mc:Fallback>
          <p:pic>
            <p:nvPicPr>
              <p:cNvPr id="38" name="Freihand 37">
                <a:extLst>
                  <a:ext uri="{FF2B5EF4-FFF2-40B4-BE49-F238E27FC236}">
                    <a16:creationId xmlns:a16="http://schemas.microsoft.com/office/drawing/2014/main" id="{27DAF845-35C8-4BDD-A92C-92C06C8D01B8}"/>
                  </a:ext>
                </a:extLst>
              </p:cNvPr>
              <p:cNvPicPr/>
              <p:nvPr/>
            </p:nvPicPr>
            <p:blipFill>
              <a:blip r:embed="rId62"/>
              <a:stretch>
                <a:fillRect/>
              </a:stretch>
            </p:blipFill>
            <p:spPr>
              <a:xfrm>
                <a:off x="7966211" y="706156"/>
                <a:ext cx="29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A6F6142D-8EAE-4217-B59B-CAD3EEB933FA}"/>
                  </a:ext>
                </a:extLst>
              </p14:cNvPr>
              <p14:cNvContentPartPr/>
              <p14:nvPr/>
            </p14:nvContentPartPr>
            <p14:xfrm>
              <a:off x="7929131" y="760516"/>
              <a:ext cx="154080" cy="20520"/>
            </p14:xfrm>
          </p:contentPart>
        </mc:Choice>
        <mc:Fallback>
          <p:pic>
            <p:nvPicPr>
              <p:cNvPr id="39" name="Freihand 38">
                <a:extLst>
                  <a:ext uri="{FF2B5EF4-FFF2-40B4-BE49-F238E27FC236}">
                    <a16:creationId xmlns:a16="http://schemas.microsoft.com/office/drawing/2014/main" id="{A6F6142D-8EAE-4217-B59B-CAD3EEB933FA}"/>
                  </a:ext>
                </a:extLst>
              </p:cNvPr>
              <p:cNvPicPr/>
              <p:nvPr/>
            </p:nvPicPr>
            <p:blipFill>
              <a:blip r:embed="rId64"/>
              <a:stretch>
                <a:fillRect/>
              </a:stretch>
            </p:blipFill>
            <p:spPr>
              <a:xfrm>
                <a:off x="7923011" y="754396"/>
                <a:ext cx="166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DC470D34-FFA6-455D-9204-8A189A23F0BE}"/>
                  </a:ext>
                </a:extLst>
              </p14:cNvPr>
              <p14:cNvContentPartPr/>
              <p14:nvPr/>
            </p14:nvContentPartPr>
            <p14:xfrm>
              <a:off x="8125691" y="708316"/>
              <a:ext cx="147960" cy="174600"/>
            </p14:xfrm>
          </p:contentPart>
        </mc:Choice>
        <mc:Fallback>
          <p:pic>
            <p:nvPicPr>
              <p:cNvPr id="40" name="Freihand 39">
                <a:extLst>
                  <a:ext uri="{FF2B5EF4-FFF2-40B4-BE49-F238E27FC236}">
                    <a16:creationId xmlns:a16="http://schemas.microsoft.com/office/drawing/2014/main" id="{DC470D34-FFA6-455D-9204-8A189A23F0BE}"/>
                  </a:ext>
                </a:extLst>
              </p:cNvPr>
              <p:cNvPicPr/>
              <p:nvPr/>
            </p:nvPicPr>
            <p:blipFill>
              <a:blip r:embed="rId66"/>
              <a:stretch>
                <a:fillRect/>
              </a:stretch>
            </p:blipFill>
            <p:spPr>
              <a:xfrm>
                <a:off x="8119571" y="702196"/>
                <a:ext cx="160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8FB7548B-7F94-4EB3-BFA8-978FA45A8A5B}"/>
                  </a:ext>
                </a:extLst>
              </p14:cNvPr>
              <p14:cNvContentPartPr/>
              <p14:nvPr/>
            </p14:nvContentPartPr>
            <p14:xfrm>
              <a:off x="8333411" y="686716"/>
              <a:ext cx="92880" cy="158400"/>
            </p14:xfrm>
          </p:contentPart>
        </mc:Choice>
        <mc:Fallback>
          <p:pic>
            <p:nvPicPr>
              <p:cNvPr id="41" name="Freihand 40">
                <a:extLst>
                  <a:ext uri="{FF2B5EF4-FFF2-40B4-BE49-F238E27FC236}">
                    <a16:creationId xmlns:a16="http://schemas.microsoft.com/office/drawing/2014/main" id="{8FB7548B-7F94-4EB3-BFA8-978FA45A8A5B}"/>
                  </a:ext>
                </a:extLst>
              </p:cNvPr>
              <p:cNvPicPr/>
              <p:nvPr/>
            </p:nvPicPr>
            <p:blipFill>
              <a:blip r:embed="rId68"/>
              <a:stretch>
                <a:fillRect/>
              </a:stretch>
            </p:blipFill>
            <p:spPr>
              <a:xfrm>
                <a:off x="8327267" y="680596"/>
                <a:ext cx="105168"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CE270508-4A5E-49D7-9C2C-C1DDBDA8CF93}"/>
                  </a:ext>
                </a:extLst>
              </p14:cNvPr>
              <p14:cNvContentPartPr/>
              <p14:nvPr/>
            </p14:nvContentPartPr>
            <p14:xfrm>
              <a:off x="8498291" y="738556"/>
              <a:ext cx="97560" cy="159480"/>
            </p14:xfrm>
          </p:contentPart>
        </mc:Choice>
        <mc:Fallback>
          <p:pic>
            <p:nvPicPr>
              <p:cNvPr id="42" name="Freihand 41">
                <a:extLst>
                  <a:ext uri="{FF2B5EF4-FFF2-40B4-BE49-F238E27FC236}">
                    <a16:creationId xmlns:a16="http://schemas.microsoft.com/office/drawing/2014/main" id="{CE270508-4A5E-49D7-9C2C-C1DDBDA8CF93}"/>
                  </a:ext>
                </a:extLst>
              </p:cNvPr>
              <p:cNvPicPr/>
              <p:nvPr/>
            </p:nvPicPr>
            <p:blipFill>
              <a:blip r:embed="rId70"/>
              <a:stretch>
                <a:fillRect/>
              </a:stretch>
            </p:blipFill>
            <p:spPr>
              <a:xfrm>
                <a:off x="8492193" y="732436"/>
                <a:ext cx="109755"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C728C1FF-2D13-4B5C-A3B7-509778C2EE1C}"/>
                  </a:ext>
                </a:extLst>
              </p14:cNvPr>
              <p14:cNvContentPartPr/>
              <p14:nvPr/>
            </p14:nvContentPartPr>
            <p14:xfrm>
              <a:off x="8765051" y="748636"/>
              <a:ext cx="106560" cy="16200"/>
            </p14:xfrm>
          </p:contentPart>
        </mc:Choice>
        <mc:Fallback>
          <p:pic>
            <p:nvPicPr>
              <p:cNvPr id="43" name="Freihand 42">
                <a:extLst>
                  <a:ext uri="{FF2B5EF4-FFF2-40B4-BE49-F238E27FC236}">
                    <a16:creationId xmlns:a16="http://schemas.microsoft.com/office/drawing/2014/main" id="{C728C1FF-2D13-4B5C-A3B7-509778C2EE1C}"/>
                  </a:ext>
                </a:extLst>
              </p:cNvPr>
              <p:cNvPicPr/>
              <p:nvPr/>
            </p:nvPicPr>
            <p:blipFill>
              <a:blip r:embed="rId72"/>
              <a:stretch>
                <a:fillRect/>
              </a:stretch>
            </p:blipFill>
            <p:spPr>
              <a:xfrm>
                <a:off x="8758931" y="742649"/>
                <a:ext cx="11880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01128245-2EF1-40EF-864D-20FEE22DAEDC}"/>
                  </a:ext>
                </a:extLst>
              </p14:cNvPr>
              <p14:cNvContentPartPr/>
              <p14:nvPr/>
            </p14:nvContentPartPr>
            <p14:xfrm>
              <a:off x="8977451" y="696076"/>
              <a:ext cx="77760" cy="163440"/>
            </p14:xfrm>
          </p:contentPart>
        </mc:Choice>
        <mc:Fallback>
          <p:pic>
            <p:nvPicPr>
              <p:cNvPr id="44" name="Freihand 43">
                <a:extLst>
                  <a:ext uri="{FF2B5EF4-FFF2-40B4-BE49-F238E27FC236}">
                    <a16:creationId xmlns:a16="http://schemas.microsoft.com/office/drawing/2014/main" id="{01128245-2EF1-40EF-864D-20FEE22DAEDC}"/>
                  </a:ext>
                </a:extLst>
              </p:cNvPr>
              <p:cNvPicPr/>
              <p:nvPr/>
            </p:nvPicPr>
            <p:blipFill>
              <a:blip r:embed="rId74"/>
              <a:stretch>
                <a:fillRect/>
              </a:stretch>
            </p:blipFill>
            <p:spPr>
              <a:xfrm>
                <a:off x="8971331" y="689956"/>
                <a:ext cx="90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AC50F67B-A1F5-49D5-B076-A69DE42C975A}"/>
                  </a:ext>
                </a:extLst>
              </p14:cNvPr>
              <p14:cNvContentPartPr/>
              <p14:nvPr/>
            </p14:nvContentPartPr>
            <p14:xfrm>
              <a:off x="9148811" y="711556"/>
              <a:ext cx="66960" cy="75960"/>
            </p14:xfrm>
          </p:contentPart>
        </mc:Choice>
        <mc:Fallback>
          <p:pic>
            <p:nvPicPr>
              <p:cNvPr id="45" name="Freihand 44">
                <a:extLst>
                  <a:ext uri="{FF2B5EF4-FFF2-40B4-BE49-F238E27FC236}">
                    <a16:creationId xmlns:a16="http://schemas.microsoft.com/office/drawing/2014/main" id="{AC50F67B-A1F5-49D5-B076-A69DE42C975A}"/>
                  </a:ext>
                </a:extLst>
              </p:cNvPr>
              <p:cNvPicPr/>
              <p:nvPr/>
            </p:nvPicPr>
            <p:blipFill>
              <a:blip r:embed="rId76"/>
              <a:stretch>
                <a:fillRect/>
              </a:stretch>
            </p:blipFill>
            <p:spPr>
              <a:xfrm>
                <a:off x="9142691" y="705465"/>
                <a:ext cx="79200" cy="88142"/>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F8212882-2639-4A22-8AE5-0A54A36E2278}"/>
                  </a:ext>
                </a:extLst>
              </p14:cNvPr>
              <p14:cNvContentPartPr/>
              <p14:nvPr/>
            </p14:nvContentPartPr>
            <p14:xfrm>
              <a:off x="9282011" y="719116"/>
              <a:ext cx="122040" cy="91440"/>
            </p14:xfrm>
          </p:contentPart>
        </mc:Choice>
        <mc:Fallback>
          <p:pic>
            <p:nvPicPr>
              <p:cNvPr id="46" name="Freihand 45">
                <a:extLst>
                  <a:ext uri="{FF2B5EF4-FFF2-40B4-BE49-F238E27FC236}">
                    <a16:creationId xmlns:a16="http://schemas.microsoft.com/office/drawing/2014/main" id="{F8212882-2639-4A22-8AE5-0A54A36E2278}"/>
                  </a:ext>
                </a:extLst>
              </p:cNvPr>
              <p:cNvPicPr/>
              <p:nvPr/>
            </p:nvPicPr>
            <p:blipFill>
              <a:blip r:embed="rId78"/>
              <a:stretch>
                <a:fillRect/>
              </a:stretch>
            </p:blipFill>
            <p:spPr>
              <a:xfrm>
                <a:off x="9275891" y="712996"/>
                <a:ext cx="134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0D66E41-A42F-4C9B-9867-B37BED399A6B}"/>
                  </a:ext>
                </a:extLst>
              </p14:cNvPr>
              <p14:cNvContentPartPr/>
              <p14:nvPr/>
            </p14:nvContentPartPr>
            <p14:xfrm>
              <a:off x="9531851" y="722356"/>
              <a:ext cx="48960" cy="78840"/>
            </p14:xfrm>
          </p:contentPart>
        </mc:Choice>
        <mc:Fallback>
          <p:pic>
            <p:nvPicPr>
              <p:cNvPr id="47" name="Freihand 46">
                <a:extLst>
                  <a:ext uri="{FF2B5EF4-FFF2-40B4-BE49-F238E27FC236}">
                    <a16:creationId xmlns:a16="http://schemas.microsoft.com/office/drawing/2014/main" id="{D0D66E41-A42F-4C9B-9867-B37BED399A6B}"/>
                  </a:ext>
                </a:extLst>
              </p:cNvPr>
              <p:cNvPicPr/>
              <p:nvPr/>
            </p:nvPicPr>
            <p:blipFill>
              <a:blip r:embed="rId80"/>
              <a:stretch>
                <a:fillRect/>
              </a:stretch>
            </p:blipFill>
            <p:spPr>
              <a:xfrm>
                <a:off x="9525731" y="716264"/>
                <a:ext cx="61200" cy="91024"/>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2AD47EEB-B065-46E7-A501-7B12BF395A0C}"/>
                  </a:ext>
                </a:extLst>
              </p14:cNvPr>
              <p14:cNvContentPartPr/>
              <p14:nvPr/>
            </p14:nvContentPartPr>
            <p14:xfrm>
              <a:off x="9554531" y="598876"/>
              <a:ext cx="2880" cy="27720"/>
            </p14:xfrm>
          </p:contentPart>
        </mc:Choice>
        <mc:Fallback>
          <p:pic>
            <p:nvPicPr>
              <p:cNvPr id="48" name="Freihand 47">
                <a:extLst>
                  <a:ext uri="{FF2B5EF4-FFF2-40B4-BE49-F238E27FC236}">
                    <a16:creationId xmlns:a16="http://schemas.microsoft.com/office/drawing/2014/main" id="{2AD47EEB-B065-46E7-A501-7B12BF395A0C}"/>
                  </a:ext>
                </a:extLst>
              </p:cNvPr>
              <p:cNvPicPr/>
              <p:nvPr/>
            </p:nvPicPr>
            <p:blipFill>
              <a:blip r:embed="rId82"/>
              <a:stretch>
                <a:fillRect/>
              </a:stretch>
            </p:blipFill>
            <p:spPr>
              <a:xfrm>
                <a:off x="9548411" y="592756"/>
                <a:ext cx="15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59F8F74F-1EE7-44B7-B6DC-D0EBB0E7A02A}"/>
                  </a:ext>
                </a:extLst>
              </p14:cNvPr>
              <p14:cNvContentPartPr/>
              <p14:nvPr/>
            </p14:nvContentPartPr>
            <p14:xfrm>
              <a:off x="5830377" y="249697"/>
              <a:ext cx="28440" cy="217800"/>
            </p14:xfrm>
          </p:contentPart>
        </mc:Choice>
        <mc:Fallback>
          <p:pic>
            <p:nvPicPr>
              <p:cNvPr id="49" name="Freihand 48">
                <a:extLst>
                  <a:ext uri="{FF2B5EF4-FFF2-40B4-BE49-F238E27FC236}">
                    <a16:creationId xmlns:a16="http://schemas.microsoft.com/office/drawing/2014/main" id="{59F8F74F-1EE7-44B7-B6DC-D0EBB0E7A02A}"/>
                  </a:ext>
                </a:extLst>
              </p:cNvPr>
              <p:cNvPicPr/>
              <p:nvPr/>
            </p:nvPicPr>
            <p:blipFill>
              <a:blip r:embed="rId84"/>
              <a:stretch>
                <a:fillRect/>
              </a:stretch>
            </p:blipFill>
            <p:spPr>
              <a:xfrm>
                <a:off x="5824257" y="243577"/>
                <a:ext cx="40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EE665E04-D133-46B9-BAD5-3268DE4E1C8A}"/>
                  </a:ext>
                </a:extLst>
              </p14:cNvPr>
              <p14:cNvContentPartPr/>
              <p14:nvPr/>
            </p14:nvContentPartPr>
            <p14:xfrm>
              <a:off x="5754777" y="236017"/>
              <a:ext cx="176040" cy="235800"/>
            </p14:xfrm>
          </p:contentPart>
        </mc:Choice>
        <mc:Fallback>
          <p:pic>
            <p:nvPicPr>
              <p:cNvPr id="50" name="Freihand 49">
                <a:extLst>
                  <a:ext uri="{FF2B5EF4-FFF2-40B4-BE49-F238E27FC236}">
                    <a16:creationId xmlns:a16="http://schemas.microsoft.com/office/drawing/2014/main" id="{EE665E04-D133-46B9-BAD5-3268DE4E1C8A}"/>
                  </a:ext>
                </a:extLst>
              </p:cNvPr>
              <p:cNvPicPr/>
              <p:nvPr/>
            </p:nvPicPr>
            <p:blipFill>
              <a:blip r:embed="rId86"/>
              <a:stretch>
                <a:fillRect/>
              </a:stretch>
            </p:blipFill>
            <p:spPr>
              <a:xfrm>
                <a:off x="5748657" y="229897"/>
                <a:ext cx="188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D694318E-718E-41E4-9AA3-5EDC0518DE49}"/>
                  </a:ext>
                </a:extLst>
              </p14:cNvPr>
              <p14:cNvContentPartPr/>
              <p14:nvPr/>
            </p14:nvContentPartPr>
            <p14:xfrm>
              <a:off x="5982297" y="236737"/>
              <a:ext cx="106920" cy="209520"/>
            </p14:xfrm>
          </p:contentPart>
        </mc:Choice>
        <mc:Fallback>
          <p:pic>
            <p:nvPicPr>
              <p:cNvPr id="51" name="Freihand 50">
                <a:extLst>
                  <a:ext uri="{FF2B5EF4-FFF2-40B4-BE49-F238E27FC236}">
                    <a16:creationId xmlns:a16="http://schemas.microsoft.com/office/drawing/2014/main" id="{D694318E-718E-41E4-9AA3-5EDC0518DE49}"/>
                  </a:ext>
                </a:extLst>
              </p:cNvPr>
              <p:cNvPicPr/>
              <p:nvPr/>
            </p:nvPicPr>
            <p:blipFill>
              <a:blip r:embed="rId88"/>
              <a:stretch>
                <a:fillRect/>
              </a:stretch>
            </p:blipFill>
            <p:spPr>
              <a:xfrm>
                <a:off x="5976156" y="230606"/>
                <a:ext cx="119201" cy="221781"/>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F88FEA21-B9F8-4A4E-B4F5-E186BE941E8C}"/>
                  </a:ext>
                </a:extLst>
              </p14:cNvPr>
              <p14:cNvContentPartPr/>
              <p14:nvPr/>
            </p14:nvContentPartPr>
            <p14:xfrm>
              <a:off x="6238977" y="263737"/>
              <a:ext cx="121320" cy="23760"/>
            </p14:xfrm>
          </p:contentPart>
        </mc:Choice>
        <mc:Fallback>
          <p:pic>
            <p:nvPicPr>
              <p:cNvPr id="52" name="Freihand 51">
                <a:extLst>
                  <a:ext uri="{FF2B5EF4-FFF2-40B4-BE49-F238E27FC236}">
                    <a16:creationId xmlns:a16="http://schemas.microsoft.com/office/drawing/2014/main" id="{F88FEA21-B9F8-4A4E-B4F5-E186BE941E8C}"/>
                  </a:ext>
                </a:extLst>
              </p:cNvPr>
              <p:cNvPicPr/>
              <p:nvPr/>
            </p:nvPicPr>
            <p:blipFill>
              <a:blip r:embed="rId90"/>
              <a:stretch>
                <a:fillRect/>
              </a:stretch>
            </p:blipFill>
            <p:spPr>
              <a:xfrm>
                <a:off x="6232857" y="257617"/>
                <a:ext cx="13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32DE86F1-E57E-4A2E-AD32-D6EEF661AF51}"/>
                  </a:ext>
                </a:extLst>
              </p14:cNvPr>
              <p14:cNvContentPartPr/>
              <p14:nvPr/>
            </p14:nvContentPartPr>
            <p14:xfrm>
              <a:off x="6422577" y="148177"/>
              <a:ext cx="162720" cy="227520"/>
            </p14:xfrm>
          </p:contentPart>
        </mc:Choice>
        <mc:Fallback>
          <p:pic>
            <p:nvPicPr>
              <p:cNvPr id="53" name="Freihand 52">
                <a:extLst>
                  <a:ext uri="{FF2B5EF4-FFF2-40B4-BE49-F238E27FC236}">
                    <a16:creationId xmlns:a16="http://schemas.microsoft.com/office/drawing/2014/main" id="{32DE86F1-E57E-4A2E-AD32-D6EEF661AF51}"/>
                  </a:ext>
                </a:extLst>
              </p:cNvPr>
              <p:cNvPicPr/>
              <p:nvPr/>
            </p:nvPicPr>
            <p:blipFill>
              <a:blip r:embed="rId92"/>
              <a:stretch>
                <a:fillRect/>
              </a:stretch>
            </p:blipFill>
            <p:spPr>
              <a:xfrm>
                <a:off x="6416457" y="142057"/>
                <a:ext cx="174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D0EDACF0-D12E-4045-BECE-A0B9A03863A3}"/>
                  </a:ext>
                </a:extLst>
              </p14:cNvPr>
              <p14:cNvContentPartPr/>
              <p14:nvPr/>
            </p14:nvContentPartPr>
            <p14:xfrm>
              <a:off x="6532377" y="289657"/>
              <a:ext cx="34200" cy="67680"/>
            </p14:xfrm>
          </p:contentPart>
        </mc:Choice>
        <mc:Fallback>
          <p:pic>
            <p:nvPicPr>
              <p:cNvPr id="54" name="Freihand 53">
                <a:extLst>
                  <a:ext uri="{FF2B5EF4-FFF2-40B4-BE49-F238E27FC236}">
                    <a16:creationId xmlns:a16="http://schemas.microsoft.com/office/drawing/2014/main" id="{D0EDACF0-D12E-4045-BECE-A0B9A03863A3}"/>
                  </a:ext>
                </a:extLst>
              </p:cNvPr>
              <p:cNvPicPr/>
              <p:nvPr/>
            </p:nvPicPr>
            <p:blipFill>
              <a:blip r:embed="rId94"/>
              <a:stretch>
                <a:fillRect/>
              </a:stretch>
            </p:blipFill>
            <p:spPr>
              <a:xfrm>
                <a:off x="6526192" y="283569"/>
                <a:ext cx="46570" cy="79855"/>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EEB9FB66-0131-4194-830E-E6DA5F39B162}"/>
                  </a:ext>
                </a:extLst>
              </p14:cNvPr>
              <p14:cNvContentPartPr/>
              <p14:nvPr/>
            </p14:nvContentPartPr>
            <p14:xfrm>
              <a:off x="6626697" y="239977"/>
              <a:ext cx="424080" cy="152640"/>
            </p14:xfrm>
          </p:contentPart>
        </mc:Choice>
        <mc:Fallback>
          <p:pic>
            <p:nvPicPr>
              <p:cNvPr id="55" name="Freihand 54">
                <a:extLst>
                  <a:ext uri="{FF2B5EF4-FFF2-40B4-BE49-F238E27FC236}">
                    <a16:creationId xmlns:a16="http://schemas.microsoft.com/office/drawing/2014/main" id="{EEB9FB66-0131-4194-830E-E6DA5F39B162}"/>
                  </a:ext>
                </a:extLst>
              </p:cNvPr>
              <p:cNvPicPr/>
              <p:nvPr/>
            </p:nvPicPr>
            <p:blipFill>
              <a:blip r:embed="rId96"/>
              <a:stretch>
                <a:fillRect/>
              </a:stretch>
            </p:blipFill>
            <p:spPr>
              <a:xfrm>
                <a:off x="6620577" y="233871"/>
                <a:ext cx="436320" cy="164851"/>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BD2346ED-CB8F-40AB-ACBE-3E4D58A76D40}"/>
                  </a:ext>
                </a:extLst>
              </p14:cNvPr>
              <p14:cNvContentPartPr/>
              <p14:nvPr/>
            </p14:nvContentPartPr>
            <p14:xfrm>
              <a:off x="5433971" y="298276"/>
              <a:ext cx="112320" cy="136080"/>
            </p14:xfrm>
          </p:contentPart>
        </mc:Choice>
        <mc:Fallback>
          <p:pic>
            <p:nvPicPr>
              <p:cNvPr id="56" name="Freihand 55">
                <a:extLst>
                  <a:ext uri="{FF2B5EF4-FFF2-40B4-BE49-F238E27FC236}">
                    <a16:creationId xmlns:a16="http://schemas.microsoft.com/office/drawing/2014/main" id="{BD2346ED-CB8F-40AB-ACBE-3E4D58A76D40}"/>
                  </a:ext>
                </a:extLst>
              </p:cNvPr>
              <p:cNvPicPr/>
              <p:nvPr/>
            </p:nvPicPr>
            <p:blipFill>
              <a:blip r:embed="rId98"/>
              <a:stretch>
                <a:fillRect/>
              </a:stretch>
            </p:blipFill>
            <p:spPr>
              <a:xfrm>
                <a:off x="5427851" y="292156"/>
                <a:ext cx="124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95955A94-16DC-4B55-82D1-540AB77BFD5D}"/>
                  </a:ext>
                </a:extLst>
              </p14:cNvPr>
              <p14:cNvContentPartPr/>
              <p14:nvPr/>
            </p14:nvContentPartPr>
            <p14:xfrm>
              <a:off x="5509211" y="204676"/>
              <a:ext cx="110880" cy="294840"/>
            </p14:xfrm>
          </p:contentPart>
        </mc:Choice>
        <mc:Fallback>
          <p:pic>
            <p:nvPicPr>
              <p:cNvPr id="57" name="Freihand 56">
                <a:extLst>
                  <a:ext uri="{FF2B5EF4-FFF2-40B4-BE49-F238E27FC236}">
                    <a16:creationId xmlns:a16="http://schemas.microsoft.com/office/drawing/2014/main" id="{95955A94-16DC-4B55-82D1-540AB77BFD5D}"/>
                  </a:ext>
                </a:extLst>
              </p:cNvPr>
              <p:cNvPicPr/>
              <p:nvPr/>
            </p:nvPicPr>
            <p:blipFill>
              <a:blip r:embed="rId100"/>
              <a:stretch>
                <a:fillRect/>
              </a:stretch>
            </p:blipFill>
            <p:spPr>
              <a:xfrm>
                <a:off x="5503091" y="198556"/>
                <a:ext cx="1231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F2B76ABD-B19E-448D-BF71-552D706BA055}"/>
                  </a:ext>
                </a:extLst>
              </p14:cNvPr>
              <p14:cNvContentPartPr/>
              <p14:nvPr/>
            </p14:nvContentPartPr>
            <p14:xfrm>
              <a:off x="5449091" y="1989916"/>
              <a:ext cx="104400" cy="230400"/>
            </p14:xfrm>
          </p:contentPart>
        </mc:Choice>
        <mc:Fallback>
          <p:pic>
            <p:nvPicPr>
              <p:cNvPr id="58" name="Freihand 57">
                <a:extLst>
                  <a:ext uri="{FF2B5EF4-FFF2-40B4-BE49-F238E27FC236}">
                    <a16:creationId xmlns:a16="http://schemas.microsoft.com/office/drawing/2014/main" id="{F2B76ABD-B19E-448D-BF71-552D706BA055}"/>
                  </a:ext>
                </a:extLst>
              </p:cNvPr>
              <p:cNvPicPr/>
              <p:nvPr/>
            </p:nvPicPr>
            <p:blipFill>
              <a:blip r:embed="rId102"/>
              <a:stretch>
                <a:fillRect/>
              </a:stretch>
            </p:blipFill>
            <p:spPr>
              <a:xfrm>
                <a:off x="5442950" y="1983786"/>
                <a:ext cx="116682"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41321658-DD7A-4030-A6AD-D4BDC5099534}"/>
                  </a:ext>
                </a:extLst>
              </p14:cNvPr>
              <p14:cNvContentPartPr/>
              <p14:nvPr/>
            </p14:nvContentPartPr>
            <p14:xfrm>
              <a:off x="5566451" y="1972636"/>
              <a:ext cx="86040" cy="381600"/>
            </p14:xfrm>
          </p:contentPart>
        </mc:Choice>
        <mc:Fallback>
          <p:pic>
            <p:nvPicPr>
              <p:cNvPr id="59" name="Freihand 58">
                <a:extLst>
                  <a:ext uri="{FF2B5EF4-FFF2-40B4-BE49-F238E27FC236}">
                    <a16:creationId xmlns:a16="http://schemas.microsoft.com/office/drawing/2014/main" id="{41321658-DD7A-4030-A6AD-D4BDC5099534}"/>
                  </a:ext>
                </a:extLst>
              </p:cNvPr>
              <p:cNvPicPr/>
              <p:nvPr/>
            </p:nvPicPr>
            <p:blipFill>
              <a:blip r:embed="rId104"/>
              <a:stretch>
                <a:fillRect/>
              </a:stretch>
            </p:blipFill>
            <p:spPr>
              <a:xfrm>
                <a:off x="5560331" y="1966516"/>
                <a:ext cx="982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9DCF49C1-AE40-4762-BE4C-69146B7AC1A1}"/>
                  </a:ext>
                </a:extLst>
              </p14:cNvPr>
              <p14:cNvContentPartPr/>
              <p14:nvPr/>
            </p14:nvContentPartPr>
            <p14:xfrm>
              <a:off x="4771571" y="3787036"/>
              <a:ext cx="115200" cy="155520"/>
            </p14:xfrm>
          </p:contentPart>
        </mc:Choice>
        <mc:Fallback>
          <p:pic>
            <p:nvPicPr>
              <p:cNvPr id="60" name="Freihand 59">
                <a:extLst>
                  <a:ext uri="{FF2B5EF4-FFF2-40B4-BE49-F238E27FC236}">
                    <a16:creationId xmlns:a16="http://schemas.microsoft.com/office/drawing/2014/main" id="{9DCF49C1-AE40-4762-BE4C-69146B7AC1A1}"/>
                  </a:ext>
                </a:extLst>
              </p:cNvPr>
              <p:cNvPicPr/>
              <p:nvPr/>
            </p:nvPicPr>
            <p:blipFill>
              <a:blip r:embed="rId106"/>
              <a:stretch>
                <a:fillRect/>
              </a:stretch>
            </p:blipFill>
            <p:spPr>
              <a:xfrm>
                <a:off x="4765451" y="3780916"/>
                <a:ext cx="127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F083FA58-2335-4F0F-96D7-AE8B88171527}"/>
                  </a:ext>
                </a:extLst>
              </p14:cNvPr>
              <p14:cNvContentPartPr/>
              <p14:nvPr/>
            </p14:nvContentPartPr>
            <p14:xfrm>
              <a:off x="4888211" y="3694156"/>
              <a:ext cx="66960" cy="312480"/>
            </p14:xfrm>
          </p:contentPart>
        </mc:Choice>
        <mc:Fallback>
          <p:pic>
            <p:nvPicPr>
              <p:cNvPr id="61" name="Freihand 60">
                <a:extLst>
                  <a:ext uri="{FF2B5EF4-FFF2-40B4-BE49-F238E27FC236}">
                    <a16:creationId xmlns:a16="http://schemas.microsoft.com/office/drawing/2014/main" id="{F083FA58-2335-4F0F-96D7-AE8B88171527}"/>
                  </a:ext>
                </a:extLst>
              </p:cNvPr>
              <p:cNvPicPr/>
              <p:nvPr/>
            </p:nvPicPr>
            <p:blipFill>
              <a:blip r:embed="rId108"/>
              <a:stretch>
                <a:fillRect/>
              </a:stretch>
            </p:blipFill>
            <p:spPr>
              <a:xfrm>
                <a:off x="4882091" y="3688036"/>
                <a:ext cx="792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97717986-1E2D-4523-936B-DCCE04042B50}"/>
                  </a:ext>
                </a:extLst>
              </p14:cNvPr>
              <p14:cNvContentPartPr/>
              <p14:nvPr/>
            </p14:nvContentPartPr>
            <p14:xfrm>
              <a:off x="7502171" y="259756"/>
              <a:ext cx="120240" cy="87840"/>
            </p14:xfrm>
          </p:contentPart>
        </mc:Choice>
        <mc:Fallback>
          <p:pic>
            <p:nvPicPr>
              <p:cNvPr id="62" name="Freihand 61">
                <a:extLst>
                  <a:ext uri="{FF2B5EF4-FFF2-40B4-BE49-F238E27FC236}">
                    <a16:creationId xmlns:a16="http://schemas.microsoft.com/office/drawing/2014/main" id="{97717986-1E2D-4523-936B-DCCE04042B50}"/>
                  </a:ext>
                </a:extLst>
              </p:cNvPr>
              <p:cNvPicPr/>
              <p:nvPr/>
            </p:nvPicPr>
            <p:blipFill>
              <a:blip r:embed="rId110"/>
              <a:stretch>
                <a:fillRect/>
              </a:stretch>
            </p:blipFill>
            <p:spPr>
              <a:xfrm>
                <a:off x="7496033" y="253636"/>
                <a:ext cx="132517"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3A58F8F4-664D-43C2-818F-B97329E9C6C0}"/>
                  </a:ext>
                </a:extLst>
              </p14:cNvPr>
              <p14:cNvContentPartPr/>
              <p14:nvPr/>
            </p14:nvContentPartPr>
            <p14:xfrm>
              <a:off x="7581011" y="248596"/>
              <a:ext cx="101880" cy="286200"/>
            </p14:xfrm>
          </p:contentPart>
        </mc:Choice>
        <mc:Fallback>
          <p:pic>
            <p:nvPicPr>
              <p:cNvPr id="63" name="Freihand 62">
                <a:extLst>
                  <a:ext uri="{FF2B5EF4-FFF2-40B4-BE49-F238E27FC236}">
                    <a16:creationId xmlns:a16="http://schemas.microsoft.com/office/drawing/2014/main" id="{3A58F8F4-664D-43C2-818F-B97329E9C6C0}"/>
                  </a:ext>
                </a:extLst>
              </p:cNvPr>
              <p:cNvPicPr/>
              <p:nvPr/>
            </p:nvPicPr>
            <p:blipFill>
              <a:blip r:embed="rId112"/>
              <a:stretch>
                <a:fillRect/>
              </a:stretch>
            </p:blipFill>
            <p:spPr>
              <a:xfrm>
                <a:off x="7574891" y="242468"/>
                <a:ext cx="114120" cy="298455"/>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BE10EBBF-16AB-40DB-BCC7-19AD49880B1C}"/>
                  </a:ext>
                </a:extLst>
              </p14:cNvPr>
              <p14:cNvContentPartPr/>
              <p14:nvPr/>
            </p14:nvContentPartPr>
            <p14:xfrm>
              <a:off x="7786571" y="285316"/>
              <a:ext cx="120960" cy="80640"/>
            </p14:xfrm>
          </p:contentPart>
        </mc:Choice>
        <mc:Fallback>
          <p:pic>
            <p:nvPicPr>
              <p:cNvPr id="64" name="Freihand 63">
                <a:extLst>
                  <a:ext uri="{FF2B5EF4-FFF2-40B4-BE49-F238E27FC236}">
                    <a16:creationId xmlns:a16="http://schemas.microsoft.com/office/drawing/2014/main" id="{BE10EBBF-16AB-40DB-BCC7-19AD49880B1C}"/>
                  </a:ext>
                </a:extLst>
              </p:cNvPr>
              <p:cNvPicPr/>
              <p:nvPr/>
            </p:nvPicPr>
            <p:blipFill>
              <a:blip r:embed="rId114"/>
              <a:stretch>
                <a:fillRect/>
              </a:stretch>
            </p:blipFill>
            <p:spPr>
              <a:xfrm>
                <a:off x="7780451" y="279196"/>
                <a:ext cx="13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2727DFAB-B55E-4C75-9F58-7B0B900F0B4C}"/>
                  </a:ext>
                </a:extLst>
              </p14:cNvPr>
              <p14:cNvContentPartPr/>
              <p14:nvPr/>
            </p14:nvContentPartPr>
            <p14:xfrm>
              <a:off x="8030651" y="244276"/>
              <a:ext cx="130320" cy="230400"/>
            </p14:xfrm>
          </p:contentPart>
        </mc:Choice>
        <mc:Fallback>
          <p:pic>
            <p:nvPicPr>
              <p:cNvPr id="65" name="Freihand 64">
                <a:extLst>
                  <a:ext uri="{FF2B5EF4-FFF2-40B4-BE49-F238E27FC236}">
                    <a16:creationId xmlns:a16="http://schemas.microsoft.com/office/drawing/2014/main" id="{2727DFAB-B55E-4C75-9F58-7B0B900F0B4C}"/>
                  </a:ext>
                </a:extLst>
              </p:cNvPr>
              <p:cNvPicPr/>
              <p:nvPr/>
            </p:nvPicPr>
            <p:blipFill>
              <a:blip r:embed="rId116"/>
              <a:stretch>
                <a:fillRect/>
              </a:stretch>
            </p:blipFill>
            <p:spPr>
              <a:xfrm>
                <a:off x="8024531" y="238146"/>
                <a:ext cx="142560"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4232BFD3-65DA-479A-A367-E55836E45D14}"/>
                  </a:ext>
                </a:extLst>
              </p14:cNvPr>
              <p14:cNvContentPartPr/>
              <p14:nvPr/>
            </p14:nvContentPartPr>
            <p14:xfrm>
              <a:off x="8330891" y="143836"/>
              <a:ext cx="19800" cy="119160"/>
            </p14:xfrm>
          </p:contentPart>
        </mc:Choice>
        <mc:Fallback>
          <p:pic>
            <p:nvPicPr>
              <p:cNvPr id="66" name="Freihand 65">
                <a:extLst>
                  <a:ext uri="{FF2B5EF4-FFF2-40B4-BE49-F238E27FC236}">
                    <a16:creationId xmlns:a16="http://schemas.microsoft.com/office/drawing/2014/main" id="{4232BFD3-65DA-479A-A367-E55836E45D14}"/>
                  </a:ext>
                </a:extLst>
              </p:cNvPr>
              <p:cNvPicPr/>
              <p:nvPr/>
            </p:nvPicPr>
            <p:blipFill>
              <a:blip r:embed="rId118"/>
              <a:stretch>
                <a:fillRect/>
              </a:stretch>
            </p:blipFill>
            <p:spPr>
              <a:xfrm>
                <a:off x="8324771" y="137697"/>
                <a:ext cx="32040" cy="131437"/>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B55A6A09-F2BC-4F62-B1AA-ADD3F02172D7}"/>
                  </a:ext>
                </a:extLst>
              </p14:cNvPr>
              <p14:cNvContentPartPr/>
              <p14:nvPr/>
            </p14:nvContentPartPr>
            <p14:xfrm>
              <a:off x="8279411" y="155716"/>
              <a:ext cx="142200" cy="133200"/>
            </p14:xfrm>
          </p:contentPart>
        </mc:Choice>
        <mc:Fallback>
          <p:pic>
            <p:nvPicPr>
              <p:cNvPr id="67" name="Freihand 66">
                <a:extLst>
                  <a:ext uri="{FF2B5EF4-FFF2-40B4-BE49-F238E27FC236}">
                    <a16:creationId xmlns:a16="http://schemas.microsoft.com/office/drawing/2014/main" id="{B55A6A09-F2BC-4F62-B1AA-ADD3F02172D7}"/>
                  </a:ext>
                </a:extLst>
              </p:cNvPr>
              <p:cNvPicPr/>
              <p:nvPr/>
            </p:nvPicPr>
            <p:blipFill>
              <a:blip r:embed="rId120"/>
              <a:stretch>
                <a:fillRect/>
              </a:stretch>
            </p:blipFill>
            <p:spPr>
              <a:xfrm>
                <a:off x="8273291" y="149596"/>
                <a:ext cx="154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8" name="Freihand 67">
                <a:extLst>
                  <a:ext uri="{FF2B5EF4-FFF2-40B4-BE49-F238E27FC236}">
                    <a16:creationId xmlns:a16="http://schemas.microsoft.com/office/drawing/2014/main" id="{4EA062BB-91B1-4AB6-9EBC-ABD80431DBDD}"/>
                  </a:ext>
                </a:extLst>
              </p14:cNvPr>
              <p14:cNvContentPartPr/>
              <p14:nvPr/>
            </p14:nvContentPartPr>
            <p14:xfrm>
              <a:off x="8515571" y="320956"/>
              <a:ext cx="84600" cy="21960"/>
            </p14:xfrm>
          </p:contentPart>
        </mc:Choice>
        <mc:Fallback>
          <p:pic>
            <p:nvPicPr>
              <p:cNvPr id="68" name="Freihand 67">
                <a:extLst>
                  <a:ext uri="{FF2B5EF4-FFF2-40B4-BE49-F238E27FC236}">
                    <a16:creationId xmlns:a16="http://schemas.microsoft.com/office/drawing/2014/main" id="{4EA062BB-91B1-4AB6-9EBC-ABD80431DBDD}"/>
                  </a:ext>
                </a:extLst>
              </p:cNvPr>
              <p:cNvPicPr/>
              <p:nvPr/>
            </p:nvPicPr>
            <p:blipFill>
              <a:blip r:embed="rId122"/>
              <a:stretch>
                <a:fillRect/>
              </a:stretch>
            </p:blipFill>
            <p:spPr>
              <a:xfrm>
                <a:off x="8509477" y="314836"/>
                <a:ext cx="96788"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81A74CEA-A23D-40A0-9913-0976F1E2A123}"/>
                  </a:ext>
                </a:extLst>
              </p14:cNvPr>
              <p14:cNvContentPartPr/>
              <p14:nvPr/>
            </p14:nvContentPartPr>
            <p14:xfrm>
              <a:off x="8519171" y="372076"/>
              <a:ext cx="100080" cy="21600"/>
            </p14:xfrm>
          </p:contentPart>
        </mc:Choice>
        <mc:Fallback>
          <p:pic>
            <p:nvPicPr>
              <p:cNvPr id="69" name="Freihand 68">
                <a:extLst>
                  <a:ext uri="{FF2B5EF4-FFF2-40B4-BE49-F238E27FC236}">
                    <a16:creationId xmlns:a16="http://schemas.microsoft.com/office/drawing/2014/main" id="{81A74CEA-A23D-40A0-9913-0976F1E2A123}"/>
                  </a:ext>
                </a:extLst>
              </p:cNvPr>
              <p:cNvPicPr/>
              <p:nvPr/>
            </p:nvPicPr>
            <p:blipFill>
              <a:blip r:embed="rId124"/>
              <a:stretch>
                <a:fillRect/>
              </a:stretch>
            </p:blipFill>
            <p:spPr>
              <a:xfrm>
                <a:off x="8513051" y="365956"/>
                <a:ext cx="112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3071338B-D9C7-4523-9587-B8AF7B2F7AC8}"/>
                  </a:ext>
                </a:extLst>
              </p14:cNvPr>
              <p14:cNvContentPartPr/>
              <p14:nvPr/>
            </p14:nvContentPartPr>
            <p14:xfrm>
              <a:off x="8729051" y="247876"/>
              <a:ext cx="112320" cy="159840"/>
            </p14:xfrm>
          </p:contentPart>
        </mc:Choice>
        <mc:Fallback>
          <p:pic>
            <p:nvPicPr>
              <p:cNvPr id="70" name="Freihand 69">
                <a:extLst>
                  <a:ext uri="{FF2B5EF4-FFF2-40B4-BE49-F238E27FC236}">
                    <a16:creationId xmlns:a16="http://schemas.microsoft.com/office/drawing/2014/main" id="{3071338B-D9C7-4523-9587-B8AF7B2F7AC8}"/>
                  </a:ext>
                </a:extLst>
              </p:cNvPr>
              <p:cNvPicPr/>
              <p:nvPr/>
            </p:nvPicPr>
            <p:blipFill>
              <a:blip r:embed="rId126"/>
              <a:stretch>
                <a:fillRect/>
              </a:stretch>
            </p:blipFill>
            <p:spPr>
              <a:xfrm>
                <a:off x="8722931" y="241756"/>
                <a:ext cx="124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1" name="Freihand 70">
                <a:extLst>
                  <a:ext uri="{FF2B5EF4-FFF2-40B4-BE49-F238E27FC236}">
                    <a16:creationId xmlns:a16="http://schemas.microsoft.com/office/drawing/2014/main" id="{6BD8D2A5-1685-4BE6-AC36-496A216CB06D}"/>
                  </a:ext>
                </a:extLst>
              </p14:cNvPr>
              <p14:cNvContentPartPr/>
              <p14:nvPr/>
            </p14:nvContentPartPr>
            <p14:xfrm>
              <a:off x="8997611" y="247876"/>
              <a:ext cx="24840" cy="138600"/>
            </p14:xfrm>
          </p:contentPart>
        </mc:Choice>
        <mc:Fallback>
          <p:pic>
            <p:nvPicPr>
              <p:cNvPr id="71" name="Freihand 70">
                <a:extLst>
                  <a:ext uri="{FF2B5EF4-FFF2-40B4-BE49-F238E27FC236}">
                    <a16:creationId xmlns:a16="http://schemas.microsoft.com/office/drawing/2014/main" id="{6BD8D2A5-1685-4BE6-AC36-496A216CB06D}"/>
                  </a:ext>
                </a:extLst>
              </p:cNvPr>
              <p:cNvPicPr/>
              <p:nvPr/>
            </p:nvPicPr>
            <p:blipFill>
              <a:blip r:embed="rId128"/>
              <a:stretch>
                <a:fillRect/>
              </a:stretch>
            </p:blipFill>
            <p:spPr>
              <a:xfrm>
                <a:off x="8991401" y="241756"/>
                <a:ext cx="372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13C1D8B4-633B-4497-8243-D293B76C8630}"/>
                  </a:ext>
                </a:extLst>
              </p14:cNvPr>
              <p14:cNvContentPartPr/>
              <p14:nvPr/>
            </p14:nvContentPartPr>
            <p14:xfrm>
              <a:off x="8950811" y="306556"/>
              <a:ext cx="108720" cy="16200"/>
            </p14:xfrm>
          </p:contentPart>
        </mc:Choice>
        <mc:Fallback>
          <p:pic>
            <p:nvPicPr>
              <p:cNvPr id="72" name="Freihand 71">
                <a:extLst>
                  <a:ext uri="{FF2B5EF4-FFF2-40B4-BE49-F238E27FC236}">
                    <a16:creationId xmlns:a16="http://schemas.microsoft.com/office/drawing/2014/main" id="{13C1D8B4-633B-4497-8243-D293B76C8630}"/>
                  </a:ext>
                </a:extLst>
              </p:cNvPr>
              <p:cNvPicPr/>
              <p:nvPr/>
            </p:nvPicPr>
            <p:blipFill>
              <a:blip r:embed="rId130"/>
              <a:stretch>
                <a:fillRect/>
              </a:stretch>
            </p:blipFill>
            <p:spPr>
              <a:xfrm>
                <a:off x="8944691" y="300569"/>
                <a:ext cx="1209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927DBFA8-BF36-4B50-A950-7EE94643627A}"/>
                  </a:ext>
                </a:extLst>
              </p14:cNvPr>
              <p14:cNvContentPartPr/>
              <p14:nvPr/>
            </p14:nvContentPartPr>
            <p14:xfrm>
              <a:off x="9087971" y="237796"/>
              <a:ext cx="139680" cy="177480"/>
            </p14:xfrm>
          </p:contentPart>
        </mc:Choice>
        <mc:Fallback>
          <p:pic>
            <p:nvPicPr>
              <p:cNvPr id="73" name="Freihand 72">
                <a:extLst>
                  <a:ext uri="{FF2B5EF4-FFF2-40B4-BE49-F238E27FC236}">
                    <a16:creationId xmlns:a16="http://schemas.microsoft.com/office/drawing/2014/main" id="{927DBFA8-BF36-4B50-A950-7EE94643627A}"/>
                  </a:ext>
                </a:extLst>
              </p:cNvPr>
              <p:cNvPicPr/>
              <p:nvPr/>
            </p:nvPicPr>
            <p:blipFill>
              <a:blip r:embed="rId132"/>
              <a:stretch>
                <a:fillRect/>
              </a:stretch>
            </p:blipFill>
            <p:spPr>
              <a:xfrm>
                <a:off x="9081851" y="231676"/>
                <a:ext cx="151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FD5DF7EB-16A5-421E-9C9B-A063DC9618CA}"/>
                  </a:ext>
                </a:extLst>
              </p14:cNvPr>
              <p14:cNvContentPartPr/>
              <p14:nvPr/>
            </p14:nvContentPartPr>
            <p14:xfrm>
              <a:off x="9073931" y="233836"/>
              <a:ext cx="187560" cy="6480"/>
            </p14:xfrm>
          </p:contentPart>
        </mc:Choice>
        <mc:Fallback>
          <p:pic>
            <p:nvPicPr>
              <p:cNvPr id="74" name="Freihand 73">
                <a:extLst>
                  <a:ext uri="{FF2B5EF4-FFF2-40B4-BE49-F238E27FC236}">
                    <a16:creationId xmlns:a16="http://schemas.microsoft.com/office/drawing/2014/main" id="{FD5DF7EB-16A5-421E-9C9B-A063DC9618CA}"/>
                  </a:ext>
                </a:extLst>
              </p:cNvPr>
              <p:cNvPicPr/>
              <p:nvPr/>
            </p:nvPicPr>
            <p:blipFill>
              <a:blip r:embed="rId134"/>
              <a:stretch>
                <a:fillRect/>
              </a:stretch>
            </p:blipFill>
            <p:spPr>
              <a:xfrm>
                <a:off x="9067811" y="227716"/>
                <a:ext cx="199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D008A232-1B7A-45FA-89DF-63F2BF2AE9F0}"/>
                  </a:ext>
                </a:extLst>
              </p14:cNvPr>
              <p14:cNvContentPartPr/>
              <p14:nvPr/>
            </p14:nvContentPartPr>
            <p14:xfrm>
              <a:off x="9427811" y="271636"/>
              <a:ext cx="11160" cy="115560"/>
            </p14:xfrm>
          </p:contentPart>
        </mc:Choice>
        <mc:Fallback>
          <p:pic>
            <p:nvPicPr>
              <p:cNvPr id="75" name="Freihand 74">
                <a:extLst>
                  <a:ext uri="{FF2B5EF4-FFF2-40B4-BE49-F238E27FC236}">
                    <a16:creationId xmlns:a16="http://schemas.microsoft.com/office/drawing/2014/main" id="{D008A232-1B7A-45FA-89DF-63F2BF2AE9F0}"/>
                  </a:ext>
                </a:extLst>
              </p:cNvPr>
              <p:cNvPicPr/>
              <p:nvPr/>
            </p:nvPicPr>
            <p:blipFill>
              <a:blip r:embed="rId136"/>
              <a:stretch>
                <a:fillRect/>
              </a:stretch>
            </p:blipFill>
            <p:spPr>
              <a:xfrm>
                <a:off x="9421691" y="265516"/>
                <a:ext cx="2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CD276500-2F8F-4E7E-9D2D-0F2355A1971C}"/>
                  </a:ext>
                </a:extLst>
              </p14:cNvPr>
              <p14:cNvContentPartPr/>
              <p14:nvPr/>
            </p14:nvContentPartPr>
            <p14:xfrm>
              <a:off x="9384251" y="292876"/>
              <a:ext cx="94680" cy="14400"/>
            </p14:xfrm>
          </p:contentPart>
        </mc:Choice>
        <mc:Fallback>
          <p:pic>
            <p:nvPicPr>
              <p:cNvPr id="76" name="Freihand 75">
                <a:extLst>
                  <a:ext uri="{FF2B5EF4-FFF2-40B4-BE49-F238E27FC236}">
                    <a16:creationId xmlns:a16="http://schemas.microsoft.com/office/drawing/2014/main" id="{CD276500-2F8F-4E7E-9D2D-0F2355A1971C}"/>
                  </a:ext>
                </a:extLst>
              </p:cNvPr>
              <p:cNvPicPr/>
              <p:nvPr/>
            </p:nvPicPr>
            <p:blipFill>
              <a:blip r:embed="rId138"/>
              <a:stretch>
                <a:fillRect/>
              </a:stretch>
            </p:blipFill>
            <p:spPr>
              <a:xfrm>
                <a:off x="9378131" y="286756"/>
                <a:ext cx="10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69AB2071-007B-494F-9E08-0D43FF5B30B7}"/>
                  </a:ext>
                </a:extLst>
              </p14:cNvPr>
              <p14:cNvContentPartPr/>
              <p14:nvPr/>
            </p14:nvContentPartPr>
            <p14:xfrm>
              <a:off x="9549491" y="216556"/>
              <a:ext cx="133920" cy="203400"/>
            </p14:xfrm>
          </p:contentPart>
        </mc:Choice>
        <mc:Fallback>
          <p:pic>
            <p:nvPicPr>
              <p:cNvPr id="77" name="Freihand 76">
                <a:extLst>
                  <a:ext uri="{FF2B5EF4-FFF2-40B4-BE49-F238E27FC236}">
                    <a16:creationId xmlns:a16="http://schemas.microsoft.com/office/drawing/2014/main" id="{69AB2071-007B-494F-9E08-0D43FF5B30B7}"/>
                  </a:ext>
                </a:extLst>
              </p:cNvPr>
              <p:cNvPicPr/>
              <p:nvPr/>
            </p:nvPicPr>
            <p:blipFill>
              <a:blip r:embed="rId140"/>
              <a:stretch>
                <a:fillRect/>
              </a:stretch>
            </p:blipFill>
            <p:spPr>
              <a:xfrm>
                <a:off x="9543371" y="210436"/>
                <a:ext cx="146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29509E5B-6B23-4B92-B254-CED053F61292}"/>
                  </a:ext>
                </a:extLst>
              </p14:cNvPr>
              <p14:cNvContentPartPr/>
              <p14:nvPr/>
            </p14:nvContentPartPr>
            <p14:xfrm>
              <a:off x="9746411" y="302956"/>
              <a:ext cx="131400" cy="9000"/>
            </p14:xfrm>
          </p:contentPart>
        </mc:Choice>
        <mc:Fallback>
          <p:pic>
            <p:nvPicPr>
              <p:cNvPr id="78" name="Freihand 77">
                <a:extLst>
                  <a:ext uri="{FF2B5EF4-FFF2-40B4-BE49-F238E27FC236}">
                    <a16:creationId xmlns:a16="http://schemas.microsoft.com/office/drawing/2014/main" id="{29509E5B-6B23-4B92-B254-CED053F61292}"/>
                  </a:ext>
                </a:extLst>
              </p:cNvPr>
              <p:cNvPicPr/>
              <p:nvPr/>
            </p:nvPicPr>
            <p:blipFill>
              <a:blip r:embed="rId142"/>
              <a:stretch>
                <a:fillRect/>
              </a:stretch>
            </p:blipFill>
            <p:spPr>
              <a:xfrm>
                <a:off x="9740291" y="296836"/>
                <a:ext cx="143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983494AD-F3F5-43F7-AB42-B4523DE79AF4}"/>
                  </a:ext>
                </a:extLst>
              </p14:cNvPr>
              <p14:cNvContentPartPr/>
              <p14:nvPr/>
            </p14:nvContentPartPr>
            <p14:xfrm>
              <a:off x="9744611" y="363796"/>
              <a:ext cx="160920" cy="18360"/>
            </p14:xfrm>
          </p:contentPart>
        </mc:Choice>
        <mc:Fallback>
          <p:pic>
            <p:nvPicPr>
              <p:cNvPr id="79" name="Freihand 78">
                <a:extLst>
                  <a:ext uri="{FF2B5EF4-FFF2-40B4-BE49-F238E27FC236}">
                    <a16:creationId xmlns:a16="http://schemas.microsoft.com/office/drawing/2014/main" id="{983494AD-F3F5-43F7-AB42-B4523DE79AF4}"/>
                  </a:ext>
                </a:extLst>
              </p:cNvPr>
              <p:cNvPicPr/>
              <p:nvPr/>
            </p:nvPicPr>
            <p:blipFill>
              <a:blip r:embed="rId144"/>
              <a:stretch>
                <a:fillRect/>
              </a:stretch>
            </p:blipFill>
            <p:spPr>
              <a:xfrm>
                <a:off x="9738491" y="357676"/>
                <a:ext cx="173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ADB09C04-C0BB-45FE-BFED-C035B33A9DD1}"/>
                  </a:ext>
                </a:extLst>
              </p14:cNvPr>
              <p14:cNvContentPartPr/>
              <p14:nvPr/>
            </p14:nvContentPartPr>
            <p14:xfrm>
              <a:off x="9935771" y="233116"/>
              <a:ext cx="66960" cy="218520"/>
            </p14:xfrm>
          </p:contentPart>
        </mc:Choice>
        <mc:Fallback>
          <p:pic>
            <p:nvPicPr>
              <p:cNvPr id="80" name="Freihand 79">
                <a:extLst>
                  <a:ext uri="{FF2B5EF4-FFF2-40B4-BE49-F238E27FC236}">
                    <a16:creationId xmlns:a16="http://schemas.microsoft.com/office/drawing/2014/main" id="{ADB09C04-C0BB-45FE-BFED-C035B33A9DD1}"/>
                  </a:ext>
                </a:extLst>
              </p:cNvPr>
              <p:cNvPicPr/>
              <p:nvPr/>
            </p:nvPicPr>
            <p:blipFill>
              <a:blip r:embed="rId146"/>
              <a:stretch>
                <a:fillRect/>
              </a:stretch>
            </p:blipFill>
            <p:spPr>
              <a:xfrm>
                <a:off x="9929651" y="226996"/>
                <a:ext cx="79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1" name="Freihand 80">
                <a:extLst>
                  <a:ext uri="{FF2B5EF4-FFF2-40B4-BE49-F238E27FC236}">
                    <a16:creationId xmlns:a16="http://schemas.microsoft.com/office/drawing/2014/main" id="{2ECEEA1F-12D7-48C8-A426-AF419426C5E4}"/>
                  </a:ext>
                </a:extLst>
              </p14:cNvPr>
              <p14:cNvContentPartPr/>
              <p14:nvPr/>
            </p14:nvContentPartPr>
            <p14:xfrm>
              <a:off x="9965651" y="218356"/>
              <a:ext cx="117000" cy="18000"/>
            </p14:xfrm>
          </p:contentPart>
        </mc:Choice>
        <mc:Fallback>
          <p:pic>
            <p:nvPicPr>
              <p:cNvPr id="81" name="Freihand 80">
                <a:extLst>
                  <a:ext uri="{FF2B5EF4-FFF2-40B4-BE49-F238E27FC236}">
                    <a16:creationId xmlns:a16="http://schemas.microsoft.com/office/drawing/2014/main" id="{2ECEEA1F-12D7-48C8-A426-AF419426C5E4}"/>
                  </a:ext>
                </a:extLst>
              </p:cNvPr>
              <p:cNvPicPr/>
              <p:nvPr/>
            </p:nvPicPr>
            <p:blipFill>
              <a:blip r:embed="rId148"/>
              <a:stretch>
                <a:fillRect/>
              </a:stretch>
            </p:blipFill>
            <p:spPr>
              <a:xfrm>
                <a:off x="9959531" y="212236"/>
                <a:ext cx="129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 name="Freihand 81">
                <a:extLst>
                  <a:ext uri="{FF2B5EF4-FFF2-40B4-BE49-F238E27FC236}">
                    <a16:creationId xmlns:a16="http://schemas.microsoft.com/office/drawing/2014/main" id="{BD82B05C-7770-42E9-A811-630F78E6A376}"/>
                  </a:ext>
                </a:extLst>
              </p14:cNvPr>
              <p14:cNvContentPartPr/>
              <p14:nvPr/>
            </p14:nvContentPartPr>
            <p14:xfrm>
              <a:off x="10072571" y="210796"/>
              <a:ext cx="87840" cy="180720"/>
            </p14:xfrm>
          </p:contentPart>
        </mc:Choice>
        <mc:Fallback>
          <p:pic>
            <p:nvPicPr>
              <p:cNvPr id="82" name="Freihand 81">
                <a:extLst>
                  <a:ext uri="{FF2B5EF4-FFF2-40B4-BE49-F238E27FC236}">
                    <a16:creationId xmlns:a16="http://schemas.microsoft.com/office/drawing/2014/main" id="{BD82B05C-7770-42E9-A811-630F78E6A376}"/>
                  </a:ext>
                </a:extLst>
              </p:cNvPr>
              <p:cNvPicPr/>
              <p:nvPr/>
            </p:nvPicPr>
            <p:blipFill>
              <a:blip r:embed="rId150"/>
              <a:stretch>
                <a:fillRect/>
              </a:stretch>
            </p:blipFill>
            <p:spPr>
              <a:xfrm>
                <a:off x="10066451" y="204664"/>
                <a:ext cx="100080" cy="192984"/>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3" name="Freihand 82">
                <a:extLst>
                  <a:ext uri="{FF2B5EF4-FFF2-40B4-BE49-F238E27FC236}">
                    <a16:creationId xmlns:a16="http://schemas.microsoft.com/office/drawing/2014/main" id="{9F0633D8-8FE8-483C-AF45-BDD291AE40AF}"/>
                  </a:ext>
                </a:extLst>
              </p14:cNvPr>
              <p14:cNvContentPartPr/>
              <p14:nvPr/>
            </p14:nvContentPartPr>
            <p14:xfrm>
              <a:off x="10207571" y="282076"/>
              <a:ext cx="102960" cy="123480"/>
            </p14:xfrm>
          </p:contentPart>
        </mc:Choice>
        <mc:Fallback>
          <p:pic>
            <p:nvPicPr>
              <p:cNvPr id="83" name="Freihand 82">
                <a:extLst>
                  <a:ext uri="{FF2B5EF4-FFF2-40B4-BE49-F238E27FC236}">
                    <a16:creationId xmlns:a16="http://schemas.microsoft.com/office/drawing/2014/main" id="{9F0633D8-8FE8-483C-AF45-BDD291AE40AF}"/>
                  </a:ext>
                </a:extLst>
              </p:cNvPr>
              <p:cNvPicPr/>
              <p:nvPr/>
            </p:nvPicPr>
            <p:blipFill>
              <a:blip r:embed="rId152"/>
              <a:stretch>
                <a:fillRect/>
              </a:stretch>
            </p:blipFill>
            <p:spPr>
              <a:xfrm>
                <a:off x="10201451" y="275956"/>
                <a:ext cx="11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4" name="Freihand 83">
                <a:extLst>
                  <a:ext uri="{FF2B5EF4-FFF2-40B4-BE49-F238E27FC236}">
                    <a16:creationId xmlns:a16="http://schemas.microsoft.com/office/drawing/2014/main" id="{D58A2888-DA4B-4D7F-ABC4-C1DE81CFA9B4}"/>
                  </a:ext>
                </a:extLst>
              </p14:cNvPr>
              <p14:cNvContentPartPr/>
              <p14:nvPr/>
            </p14:nvContentPartPr>
            <p14:xfrm>
              <a:off x="10343651" y="269836"/>
              <a:ext cx="95400" cy="191880"/>
            </p14:xfrm>
          </p:contentPart>
        </mc:Choice>
        <mc:Fallback>
          <p:pic>
            <p:nvPicPr>
              <p:cNvPr id="84" name="Freihand 83">
                <a:extLst>
                  <a:ext uri="{FF2B5EF4-FFF2-40B4-BE49-F238E27FC236}">
                    <a16:creationId xmlns:a16="http://schemas.microsoft.com/office/drawing/2014/main" id="{D58A2888-DA4B-4D7F-ABC4-C1DE81CFA9B4}"/>
                  </a:ext>
                </a:extLst>
              </p:cNvPr>
              <p:cNvPicPr/>
              <p:nvPr/>
            </p:nvPicPr>
            <p:blipFill>
              <a:blip r:embed="rId154"/>
              <a:stretch>
                <a:fillRect/>
              </a:stretch>
            </p:blipFill>
            <p:spPr>
              <a:xfrm>
                <a:off x="10337531" y="263716"/>
                <a:ext cx="107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5" name="Freihand 84">
                <a:extLst>
                  <a:ext uri="{FF2B5EF4-FFF2-40B4-BE49-F238E27FC236}">
                    <a16:creationId xmlns:a16="http://schemas.microsoft.com/office/drawing/2014/main" id="{14488AF7-BAA5-4C98-BBD8-B1C9675D47CD}"/>
                  </a:ext>
                </a:extLst>
              </p14:cNvPr>
              <p14:cNvContentPartPr/>
              <p14:nvPr/>
            </p14:nvContentPartPr>
            <p14:xfrm>
              <a:off x="10499171" y="257956"/>
              <a:ext cx="101160" cy="187920"/>
            </p14:xfrm>
          </p:contentPart>
        </mc:Choice>
        <mc:Fallback>
          <p:pic>
            <p:nvPicPr>
              <p:cNvPr id="85" name="Freihand 84">
                <a:extLst>
                  <a:ext uri="{FF2B5EF4-FFF2-40B4-BE49-F238E27FC236}">
                    <a16:creationId xmlns:a16="http://schemas.microsoft.com/office/drawing/2014/main" id="{14488AF7-BAA5-4C98-BBD8-B1C9675D47CD}"/>
                  </a:ext>
                </a:extLst>
              </p:cNvPr>
              <p:cNvPicPr/>
              <p:nvPr/>
            </p:nvPicPr>
            <p:blipFill>
              <a:blip r:embed="rId156"/>
              <a:stretch>
                <a:fillRect/>
              </a:stretch>
            </p:blipFill>
            <p:spPr>
              <a:xfrm>
                <a:off x="10493029" y="251836"/>
                <a:ext cx="113444"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6" name="Freihand 85">
                <a:extLst>
                  <a:ext uri="{FF2B5EF4-FFF2-40B4-BE49-F238E27FC236}">
                    <a16:creationId xmlns:a16="http://schemas.microsoft.com/office/drawing/2014/main" id="{95F09170-A1D0-4735-97B9-5BCCC2CEAD12}"/>
                  </a:ext>
                </a:extLst>
              </p14:cNvPr>
              <p14:cNvContentPartPr/>
              <p14:nvPr/>
            </p14:nvContentPartPr>
            <p14:xfrm>
              <a:off x="10643171" y="315556"/>
              <a:ext cx="112680" cy="165960"/>
            </p14:xfrm>
          </p:contentPart>
        </mc:Choice>
        <mc:Fallback>
          <p:pic>
            <p:nvPicPr>
              <p:cNvPr id="86" name="Freihand 85">
                <a:extLst>
                  <a:ext uri="{FF2B5EF4-FFF2-40B4-BE49-F238E27FC236}">
                    <a16:creationId xmlns:a16="http://schemas.microsoft.com/office/drawing/2014/main" id="{95F09170-A1D0-4735-97B9-5BCCC2CEAD12}"/>
                  </a:ext>
                </a:extLst>
              </p:cNvPr>
              <p:cNvPicPr/>
              <p:nvPr/>
            </p:nvPicPr>
            <p:blipFill>
              <a:blip r:embed="rId158"/>
              <a:stretch>
                <a:fillRect/>
              </a:stretch>
            </p:blipFill>
            <p:spPr>
              <a:xfrm>
                <a:off x="10637051" y="309436"/>
                <a:ext cx="12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7" name="Freihand 86">
                <a:extLst>
                  <a:ext uri="{FF2B5EF4-FFF2-40B4-BE49-F238E27FC236}">
                    <a16:creationId xmlns:a16="http://schemas.microsoft.com/office/drawing/2014/main" id="{9D525342-ECA5-4115-AF15-0811079E8D6A}"/>
                  </a:ext>
                </a:extLst>
              </p14:cNvPr>
              <p14:cNvContentPartPr/>
              <p14:nvPr/>
            </p14:nvContentPartPr>
            <p14:xfrm>
              <a:off x="10841891" y="299716"/>
              <a:ext cx="2880" cy="2520"/>
            </p14:xfrm>
          </p:contentPart>
        </mc:Choice>
        <mc:Fallback>
          <p:pic>
            <p:nvPicPr>
              <p:cNvPr id="87" name="Freihand 86">
                <a:extLst>
                  <a:ext uri="{FF2B5EF4-FFF2-40B4-BE49-F238E27FC236}">
                    <a16:creationId xmlns:a16="http://schemas.microsoft.com/office/drawing/2014/main" id="{9D525342-ECA5-4115-AF15-0811079E8D6A}"/>
                  </a:ext>
                </a:extLst>
              </p:cNvPr>
              <p:cNvPicPr/>
              <p:nvPr/>
            </p:nvPicPr>
            <p:blipFill>
              <a:blip r:embed="rId160"/>
              <a:stretch>
                <a:fillRect/>
              </a:stretch>
            </p:blipFill>
            <p:spPr>
              <a:xfrm>
                <a:off x="10835771" y="293596"/>
                <a:ext cx="15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8" name="Freihand 87">
                <a:extLst>
                  <a:ext uri="{FF2B5EF4-FFF2-40B4-BE49-F238E27FC236}">
                    <a16:creationId xmlns:a16="http://schemas.microsoft.com/office/drawing/2014/main" id="{FA1CE2BF-5879-412A-877A-0AD62DF15B29}"/>
                  </a:ext>
                </a:extLst>
              </p14:cNvPr>
              <p14:cNvContentPartPr/>
              <p14:nvPr/>
            </p14:nvContentPartPr>
            <p14:xfrm>
              <a:off x="10803371" y="293956"/>
              <a:ext cx="15480" cy="153720"/>
            </p14:xfrm>
          </p:contentPart>
        </mc:Choice>
        <mc:Fallback>
          <p:pic>
            <p:nvPicPr>
              <p:cNvPr id="88" name="Freihand 87">
                <a:extLst>
                  <a:ext uri="{FF2B5EF4-FFF2-40B4-BE49-F238E27FC236}">
                    <a16:creationId xmlns:a16="http://schemas.microsoft.com/office/drawing/2014/main" id="{FA1CE2BF-5879-412A-877A-0AD62DF15B29}"/>
                  </a:ext>
                </a:extLst>
              </p:cNvPr>
              <p:cNvPicPr/>
              <p:nvPr/>
            </p:nvPicPr>
            <p:blipFill>
              <a:blip r:embed="rId162"/>
              <a:stretch>
                <a:fillRect/>
              </a:stretch>
            </p:blipFill>
            <p:spPr>
              <a:xfrm>
                <a:off x="10797251" y="287836"/>
                <a:ext cx="27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9" name="Freihand 88">
                <a:extLst>
                  <a:ext uri="{FF2B5EF4-FFF2-40B4-BE49-F238E27FC236}">
                    <a16:creationId xmlns:a16="http://schemas.microsoft.com/office/drawing/2014/main" id="{0B47ED33-7764-4EF4-BDA1-179591632DEE}"/>
                  </a:ext>
                </a:extLst>
              </p14:cNvPr>
              <p14:cNvContentPartPr/>
              <p14:nvPr/>
            </p14:nvContentPartPr>
            <p14:xfrm>
              <a:off x="10785371" y="373876"/>
              <a:ext cx="76320" cy="7560"/>
            </p14:xfrm>
          </p:contentPart>
        </mc:Choice>
        <mc:Fallback>
          <p:pic>
            <p:nvPicPr>
              <p:cNvPr id="89" name="Freihand 88">
                <a:extLst>
                  <a:ext uri="{FF2B5EF4-FFF2-40B4-BE49-F238E27FC236}">
                    <a16:creationId xmlns:a16="http://schemas.microsoft.com/office/drawing/2014/main" id="{0B47ED33-7764-4EF4-BDA1-179591632DEE}"/>
                  </a:ext>
                </a:extLst>
              </p:cNvPr>
              <p:cNvPicPr/>
              <p:nvPr/>
            </p:nvPicPr>
            <p:blipFill>
              <a:blip r:embed="rId164"/>
              <a:stretch>
                <a:fillRect/>
              </a:stretch>
            </p:blipFill>
            <p:spPr>
              <a:xfrm>
                <a:off x="10779251" y="367756"/>
                <a:ext cx="88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0" name="Freihand 89">
                <a:extLst>
                  <a:ext uri="{FF2B5EF4-FFF2-40B4-BE49-F238E27FC236}">
                    <a16:creationId xmlns:a16="http://schemas.microsoft.com/office/drawing/2014/main" id="{8F6A5566-E011-44B6-AE64-F92181E398DD}"/>
                  </a:ext>
                </a:extLst>
              </p14:cNvPr>
              <p14:cNvContentPartPr/>
              <p14:nvPr/>
            </p14:nvContentPartPr>
            <p14:xfrm>
              <a:off x="10866011" y="278476"/>
              <a:ext cx="82800" cy="196200"/>
            </p14:xfrm>
          </p:contentPart>
        </mc:Choice>
        <mc:Fallback>
          <p:pic>
            <p:nvPicPr>
              <p:cNvPr id="90" name="Freihand 89">
                <a:extLst>
                  <a:ext uri="{FF2B5EF4-FFF2-40B4-BE49-F238E27FC236}">
                    <a16:creationId xmlns:a16="http://schemas.microsoft.com/office/drawing/2014/main" id="{8F6A5566-E011-44B6-AE64-F92181E398DD}"/>
                  </a:ext>
                </a:extLst>
              </p:cNvPr>
              <p:cNvPicPr/>
              <p:nvPr/>
            </p:nvPicPr>
            <p:blipFill>
              <a:blip r:embed="rId166"/>
              <a:stretch>
                <a:fillRect/>
              </a:stretch>
            </p:blipFill>
            <p:spPr>
              <a:xfrm>
                <a:off x="10859864" y="272356"/>
                <a:ext cx="95093"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1" name="Freihand 90">
                <a:extLst>
                  <a:ext uri="{FF2B5EF4-FFF2-40B4-BE49-F238E27FC236}">
                    <a16:creationId xmlns:a16="http://schemas.microsoft.com/office/drawing/2014/main" id="{5C9DAF34-078A-41CE-B2CE-43B02CBD821C}"/>
                  </a:ext>
                </a:extLst>
              </p14:cNvPr>
              <p14:cNvContentPartPr/>
              <p14:nvPr/>
            </p14:nvContentPartPr>
            <p14:xfrm>
              <a:off x="11006051" y="306196"/>
              <a:ext cx="54000" cy="113040"/>
            </p14:xfrm>
          </p:contentPart>
        </mc:Choice>
        <mc:Fallback>
          <p:pic>
            <p:nvPicPr>
              <p:cNvPr id="91" name="Freihand 90">
                <a:extLst>
                  <a:ext uri="{FF2B5EF4-FFF2-40B4-BE49-F238E27FC236}">
                    <a16:creationId xmlns:a16="http://schemas.microsoft.com/office/drawing/2014/main" id="{5C9DAF34-078A-41CE-B2CE-43B02CBD821C}"/>
                  </a:ext>
                </a:extLst>
              </p:cNvPr>
              <p:cNvPicPr/>
              <p:nvPr/>
            </p:nvPicPr>
            <p:blipFill>
              <a:blip r:embed="rId168"/>
              <a:stretch>
                <a:fillRect/>
              </a:stretch>
            </p:blipFill>
            <p:spPr>
              <a:xfrm>
                <a:off x="10999931" y="300076"/>
                <a:ext cx="6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2" name="Freihand 91">
                <a:extLst>
                  <a:ext uri="{FF2B5EF4-FFF2-40B4-BE49-F238E27FC236}">
                    <a16:creationId xmlns:a16="http://schemas.microsoft.com/office/drawing/2014/main" id="{7114C3E8-84FF-4F5E-AEC5-625E77398853}"/>
                  </a:ext>
                </a:extLst>
              </p14:cNvPr>
              <p14:cNvContentPartPr/>
              <p14:nvPr/>
            </p14:nvContentPartPr>
            <p14:xfrm>
              <a:off x="11157611" y="275956"/>
              <a:ext cx="77760" cy="172080"/>
            </p14:xfrm>
          </p:contentPart>
        </mc:Choice>
        <mc:Fallback>
          <p:pic>
            <p:nvPicPr>
              <p:cNvPr id="92" name="Freihand 91">
                <a:extLst>
                  <a:ext uri="{FF2B5EF4-FFF2-40B4-BE49-F238E27FC236}">
                    <a16:creationId xmlns:a16="http://schemas.microsoft.com/office/drawing/2014/main" id="{7114C3E8-84FF-4F5E-AEC5-625E77398853}"/>
                  </a:ext>
                </a:extLst>
              </p:cNvPr>
              <p:cNvPicPr/>
              <p:nvPr/>
            </p:nvPicPr>
            <p:blipFill>
              <a:blip r:embed="rId170"/>
              <a:stretch>
                <a:fillRect/>
              </a:stretch>
            </p:blipFill>
            <p:spPr>
              <a:xfrm>
                <a:off x="11151491" y="269836"/>
                <a:ext cx="90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3" name="Freihand 92">
                <a:extLst>
                  <a:ext uri="{FF2B5EF4-FFF2-40B4-BE49-F238E27FC236}">
                    <a16:creationId xmlns:a16="http://schemas.microsoft.com/office/drawing/2014/main" id="{ED7D137F-49DA-4A34-A618-40EEA99E8F28}"/>
                  </a:ext>
                </a:extLst>
              </p14:cNvPr>
              <p14:cNvContentPartPr/>
              <p14:nvPr/>
            </p14:nvContentPartPr>
            <p14:xfrm>
              <a:off x="11264891" y="284956"/>
              <a:ext cx="77760" cy="109080"/>
            </p14:xfrm>
          </p:contentPart>
        </mc:Choice>
        <mc:Fallback>
          <p:pic>
            <p:nvPicPr>
              <p:cNvPr id="93" name="Freihand 92">
                <a:extLst>
                  <a:ext uri="{FF2B5EF4-FFF2-40B4-BE49-F238E27FC236}">
                    <a16:creationId xmlns:a16="http://schemas.microsoft.com/office/drawing/2014/main" id="{ED7D137F-49DA-4A34-A618-40EEA99E8F28}"/>
                  </a:ext>
                </a:extLst>
              </p:cNvPr>
              <p:cNvPicPr/>
              <p:nvPr/>
            </p:nvPicPr>
            <p:blipFill>
              <a:blip r:embed="rId172"/>
              <a:stretch>
                <a:fillRect/>
              </a:stretch>
            </p:blipFill>
            <p:spPr>
              <a:xfrm>
                <a:off x="11258771" y="278836"/>
                <a:ext cx="90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4" name="Freihand 93">
                <a:extLst>
                  <a:ext uri="{FF2B5EF4-FFF2-40B4-BE49-F238E27FC236}">
                    <a16:creationId xmlns:a16="http://schemas.microsoft.com/office/drawing/2014/main" id="{C00CB285-7087-41EB-9C70-319FB2112E39}"/>
                  </a:ext>
                </a:extLst>
              </p14:cNvPr>
              <p14:cNvContentPartPr/>
              <p14:nvPr/>
            </p14:nvContentPartPr>
            <p14:xfrm>
              <a:off x="11350571" y="289636"/>
              <a:ext cx="177840" cy="114480"/>
            </p14:xfrm>
          </p:contentPart>
        </mc:Choice>
        <mc:Fallback>
          <p:pic>
            <p:nvPicPr>
              <p:cNvPr id="94" name="Freihand 93">
                <a:extLst>
                  <a:ext uri="{FF2B5EF4-FFF2-40B4-BE49-F238E27FC236}">
                    <a16:creationId xmlns:a16="http://schemas.microsoft.com/office/drawing/2014/main" id="{C00CB285-7087-41EB-9C70-319FB2112E39}"/>
                  </a:ext>
                </a:extLst>
              </p:cNvPr>
              <p:cNvPicPr/>
              <p:nvPr/>
            </p:nvPicPr>
            <p:blipFill>
              <a:blip r:embed="rId174"/>
              <a:stretch>
                <a:fillRect/>
              </a:stretch>
            </p:blipFill>
            <p:spPr>
              <a:xfrm>
                <a:off x="11344439" y="283535"/>
                <a:ext cx="190105" cy="126682"/>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5" name="Freihand 94">
                <a:extLst>
                  <a:ext uri="{FF2B5EF4-FFF2-40B4-BE49-F238E27FC236}">
                    <a16:creationId xmlns:a16="http://schemas.microsoft.com/office/drawing/2014/main" id="{22800C0F-A00E-4B78-B2AF-5529A8DF1836}"/>
                  </a:ext>
                </a:extLst>
              </p14:cNvPr>
              <p14:cNvContentPartPr/>
              <p14:nvPr/>
            </p14:nvContentPartPr>
            <p14:xfrm>
              <a:off x="11498531" y="254356"/>
              <a:ext cx="6120" cy="13320"/>
            </p14:xfrm>
          </p:contentPart>
        </mc:Choice>
        <mc:Fallback>
          <p:pic>
            <p:nvPicPr>
              <p:cNvPr id="95" name="Freihand 94">
                <a:extLst>
                  <a:ext uri="{FF2B5EF4-FFF2-40B4-BE49-F238E27FC236}">
                    <a16:creationId xmlns:a16="http://schemas.microsoft.com/office/drawing/2014/main" id="{22800C0F-A00E-4B78-B2AF-5529A8DF1836}"/>
                  </a:ext>
                </a:extLst>
              </p:cNvPr>
              <p:cNvPicPr/>
              <p:nvPr/>
            </p:nvPicPr>
            <p:blipFill>
              <a:blip r:embed="rId176"/>
              <a:stretch>
                <a:fillRect/>
              </a:stretch>
            </p:blipFill>
            <p:spPr>
              <a:xfrm>
                <a:off x="11492411" y="248236"/>
                <a:ext cx="18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6" name="Freihand 95">
                <a:extLst>
                  <a:ext uri="{FF2B5EF4-FFF2-40B4-BE49-F238E27FC236}">
                    <a16:creationId xmlns:a16="http://schemas.microsoft.com/office/drawing/2014/main" id="{EE07D92F-D88D-4D30-9048-4EDDA695A58A}"/>
                  </a:ext>
                </a:extLst>
              </p14:cNvPr>
              <p14:cNvContentPartPr/>
              <p14:nvPr/>
            </p14:nvContentPartPr>
            <p14:xfrm>
              <a:off x="11078051" y="392956"/>
              <a:ext cx="55800" cy="16200"/>
            </p14:xfrm>
          </p:contentPart>
        </mc:Choice>
        <mc:Fallback>
          <p:pic>
            <p:nvPicPr>
              <p:cNvPr id="96" name="Freihand 95">
                <a:extLst>
                  <a:ext uri="{FF2B5EF4-FFF2-40B4-BE49-F238E27FC236}">
                    <a16:creationId xmlns:a16="http://schemas.microsoft.com/office/drawing/2014/main" id="{EE07D92F-D88D-4D30-9048-4EDDA695A58A}"/>
                  </a:ext>
                </a:extLst>
              </p:cNvPr>
              <p:cNvPicPr/>
              <p:nvPr/>
            </p:nvPicPr>
            <p:blipFill>
              <a:blip r:embed="rId178"/>
              <a:stretch>
                <a:fillRect/>
              </a:stretch>
            </p:blipFill>
            <p:spPr>
              <a:xfrm>
                <a:off x="11071970" y="386836"/>
                <a:ext cx="67962"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7" name="Freihand 96">
                <a:extLst>
                  <a:ext uri="{FF2B5EF4-FFF2-40B4-BE49-F238E27FC236}">
                    <a16:creationId xmlns:a16="http://schemas.microsoft.com/office/drawing/2014/main" id="{F8B304F6-5F97-4966-9766-F9057CBF1409}"/>
                  </a:ext>
                </a:extLst>
              </p14:cNvPr>
              <p14:cNvContentPartPr/>
              <p14:nvPr/>
            </p14:nvContentPartPr>
            <p14:xfrm>
              <a:off x="11655851" y="309076"/>
              <a:ext cx="10440" cy="126360"/>
            </p14:xfrm>
          </p:contentPart>
        </mc:Choice>
        <mc:Fallback>
          <p:pic>
            <p:nvPicPr>
              <p:cNvPr id="97" name="Freihand 96">
                <a:extLst>
                  <a:ext uri="{FF2B5EF4-FFF2-40B4-BE49-F238E27FC236}">
                    <a16:creationId xmlns:a16="http://schemas.microsoft.com/office/drawing/2014/main" id="{F8B304F6-5F97-4966-9766-F9057CBF1409}"/>
                  </a:ext>
                </a:extLst>
              </p:cNvPr>
              <p:cNvPicPr/>
              <p:nvPr/>
            </p:nvPicPr>
            <p:blipFill>
              <a:blip r:embed="rId180"/>
              <a:stretch>
                <a:fillRect/>
              </a:stretch>
            </p:blipFill>
            <p:spPr>
              <a:xfrm>
                <a:off x="11649731" y="302956"/>
                <a:ext cx="22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8" name="Freihand 97">
                <a:extLst>
                  <a:ext uri="{FF2B5EF4-FFF2-40B4-BE49-F238E27FC236}">
                    <a16:creationId xmlns:a16="http://schemas.microsoft.com/office/drawing/2014/main" id="{F1851332-8A3A-45AC-B51B-607104B655FE}"/>
                  </a:ext>
                </a:extLst>
              </p14:cNvPr>
              <p14:cNvContentPartPr/>
              <p14:nvPr/>
            </p14:nvContentPartPr>
            <p14:xfrm>
              <a:off x="11611211" y="337516"/>
              <a:ext cx="102960" cy="36360"/>
            </p14:xfrm>
          </p:contentPart>
        </mc:Choice>
        <mc:Fallback>
          <p:pic>
            <p:nvPicPr>
              <p:cNvPr id="98" name="Freihand 97">
                <a:extLst>
                  <a:ext uri="{FF2B5EF4-FFF2-40B4-BE49-F238E27FC236}">
                    <a16:creationId xmlns:a16="http://schemas.microsoft.com/office/drawing/2014/main" id="{F1851332-8A3A-45AC-B51B-607104B655FE}"/>
                  </a:ext>
                </a:extLst>
              </p:cNvPr>
              <p:cNvPicPr/>
              <p:nvPr/>
            </p:nvPicPr>
            <p:blipFill>
              <a:blip r:embed="rId182"/>
              <a:stretch>
                <a:fillRect/>
              </a:stretch>
            </p:blipFill>
            <p:spPr>
              <a:xfrm>
                <a:off x="11605091" y="331396"/>
                <a:ext cx="11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97829499-6CD1-422E-B649-4EF4F83D5B0A}"/>
                  </a:ext>
                </a:extLst>
              </p14:cNvPr>
              <p14:cNvContentPartPr/>
              <p14:nvPr/>
            </p14:nvContentPartPr>
            <p14:xfrm>
              <a:off x="11747291" y="278116"/>
              <a:ext cx="69120" cy="167760"/>
            </p14:xfrm>
          </p:contentPart>
        </mc:Choice>
        <mc:Fallback>
          <p:pic>
            <p:nvPicPr>
              <p:cNvPr id="99" name="Freihand 98">
                <a:extLst>
                  <a:ext uri="{FF2B5EF4-FFF2-40B4-BE49-F238E27FC236}">
                    <a16:creationId xmlns:a16="http://schemas.microsoft.com/office/drawing/2014/main" id="{97829499-6CD1-422E-B649-4EF4F83D5B0A}"/>
                  </a:ext>
                </a:extLst>
              </p:cNvPr>
              <p:cNvPicPr/>
              <p:nvPr/>
            </p:nvPicPr>
            <p:blipFill>
              <a:blip r:embed="rId184"/>
              <a:stretch>
                <a:fillRect/>
              </a:stretch>
            </p:blipFill>
            <p:spPr>
              <a:xfrm>
                <a:off x="11741171" y="271996"/>
                <a:ext cx="81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2BE53BF4-4217-4D96-BE0D-48B8B8056100}"/>
                  </a:ext>
                </a:extLst>
              </p14:cNvPr>
              <p14:cNvContentPartPr/>
              <p14:nvPr/>
            </p14:nvContentPartPr>
            <p14:xfrm>
              <a:off x="11871131" y="294316"/>
              <a:ext cx="83880" cy="145800"/>
            </p14:xfrm>
          </p:contentPart>
        </mc:Choice>
        <mc:Fallback>
          <p:pic>
            <p:nvPicPr>
              <p:cNvPr id="100" name="Freihand 99">
                <a:extLst>
                  <a:ext uri="{FF2B5EF4-FFF2-40B4-BE49-F238E27FC236}">
                    <a16:creationId xmlns:a16="http://schemas.microsoft.com/office/drawing/2014/main" id="{2BE53BF4-4217-4D96-BE0D-48B8B8056100}"/>
                  </a:ext>
                </a:extLst>
              </p:cNvPr>
              <p:cNvPicPr/>
              <p:nvPr/>
            </p:nvPicPr>
            <p:blipFill>
              <a:blip r:embed="rId186"/>
              <a:stretch>
                <a:fillRect/>
              </a:stretch>
            </p:blipFill>
            <p:spPr>
              <a:xfrm>
                <a:off x="11864985" y="288196"/>
                <a:ext cx="96173"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13D14B70-D0DD-4E66-8206-6F8B3E4EBBB1}"/>
                  </a:ext>
                </a:extLst>
              </p14:cNvPr>
              <p14:cNvContentPartPr/>
              <p14:nvPr/>
            </p14:nvContentPartPr>
            <p14:xfrm>
              <a:off x="7444571" y="109996"/>
              <a:ext cx="41040" cy="399600"/>
            </p14:xfrm>
          </p:contentPart>
        </mc:Choice>
        <mc:Fallback>
          <p:pic>
            <p:nvPicPr>
              <p:cNvPr id="101" name="Freihand 100">
                <a:extLst>
                  <a:ext uri="{FF2B5EF4-FFF2-40B4-BE49-F238E27FC236}">
                    <a16:creationId xmlns:a16="http://schemas.microsoft.com/office/drawing/2014/main" id="{13D14B70-D0DD-4E66-8206-6F8B3E4EBBB1}"/>
                  </a:ext>
                </a:extLst>
              </p:cNvPr>
              <p:cNvPicPr/>
              <p:nvPr/>
            </p:nvPicPr>
            <p:blipFill>
              <a:blip r:embed="rId188"/>
              <a:stretch>
                <a:fillRect/>
              </a:stretch>
            </p:blipFill>
            <p:spPr>
              <a:xfrm>
                <a:off x="7438504" y="103870"/>
                <a:ext cx="53174" cy="411851"/>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2" name="Freihand 101">
                <a:extLst>
                  <a:ext uri="{FF2B5EF4-FFF2-40B4-BE49-F238E27FC236}">
                    <a16:creationId xmlns:a16="http://schemas.microsoft.com/office/drawing/2014/main" id="{6E72DEC5-08EF-4C6A-BF4A-6160CCD89A12}"/>
                  </a:ext>
                </a:extLst>
              </p14:cNvPr>
              <p14:cNvContentPartPr/>
              <p14:nvPr/>
            </p14:nvContentPartPr>
            <p14:xfrm>
              <a:off x="7421171" y="87676"/>
              <a:ext cx="1052640" cy="469800"/>
            </p14:xfrm>
          </p:contentPart>
        </mc:Choice>
        <mc:Fallback>
          <p:pic>
            <p:nvPicPr>
              <p:cNvPr id="102" name="Freihand 101">
                <a:extLst>
                  <a:ext uri="{FF2B5EF4-FFF2-40B4-BE49-F238E27FC236}">
                    <a16:creationId xmlns:a16="http://schemas.microsoft.com/office/drawing/2014/main" id="{6E72DEC5-08EF-4C6A-BF4A-6160CCD89A12}"/>
                  </a:ext>
                </a:extLst>
              </p:cNvPr>
              <p:cNvPicPr/>
              <p:nvPr/>
            </p:nvPicPr>
            <p:blipFill>
              <a:blip r:embed="rId190"/>
              <a:stretch>
                <a:fillRect/>
              </a:stretch>
            </p:blipFill>
            <p:spPr>
              <a:xfrm>
                <a:off x="7415051" y="81556"/>
                <a:ext cx="106488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3" name="Freihand 102">
                <a:extLst>
                  <a:ext uri="{FF2B5EF4-FFF2-40B4-BE49-F238E27FC236}">
                    <a16:creationId xmlns:a16="http://schemas.microsoft.com/office/drawing/2014/main" id="{A3C19C89-3C79-41AC-AF0D-CB145599EF88}"/>
                  </a:ext>
                </a:extLst>
              </p14:cNvPr>
              <p14:cNvContentPartPr/>
              <p14:nvPr/>
            </p14:nvContentPartPr>
            <p14:xfrm>
              <a:off x="7460771" y="86596"/>
              <a:ext cx="1108080" cy="491040"/>
            </p14:xfrm>
          </p:contentPart>
        </mc:Choice>
        <mc:Fallback>
          <p:pic>
            <p:nvPicPr>
              <p:cNvPr id="103" name="Freihand 102">
                <a:extLst>
                  <a:ext uri="{FF2B5EF4-FFF2-40B4-BE49-F238E27FC236}">
                    <a16:creationId xmlns:a16="http://schemas.microsoft.com/office/drawing/2014/main" id="{A3C19C89-3C79-41AC-AF0D-CB145599EF88}"/>
                  </a:ext>
                </a:extLst>
              </p:cNvPr>
              <p:cNvPicPr/>
              <p:nvPr/>
            </p:nvPicPr>
            <p:blipFill>
              <a:blip r:embed="rId192"/>
              <a:stretch>
                <a:fillRect/>
              </a:stretch>
            </p:blipFill>
            <p:spPr>
              <a:xfrm>
                <a:off x="7454651" y="80476"/>
                <a:ext cx="11203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4" name="Freihand 103">
                <a:extLst>
                  <a:ext uri="{FF2B5EF4-FFF2-40B4-BE49-F238E27FC236}">
                    <a16:creationId xmlns:a16="http://schemas.microsoft.com/office/drawing/2014/main" id="{E2BD715C-ACAE-4B22-9FBF-D95101D7334F}"/>
                  </a:ext>
                </a:extLst>
              </p14:cNvPr>
              <p14:cNvContentPartPr/>
              <p14:nvPr/>
            </p14:nvContentPartPr>
            <p14:xfrm>
              <a:off x="6114371" y="1161916"/>
              <a:ext cx="129600" cy="55440"/>
            </p14:xfrm>
          </p:contentPart>
        </mc:Choice>
        <mc:Fallback>
          <p:pic>
            <p:nvPicPr>
              <p:cNvPr id="104" name="Freihand 103">
                <a:extLst>
                  <a:ext uri="{FF2B5EF4-FFF2-40B4-BE49-F238E27FC236}">
                    <a16:creationId xmlns:a16="http://schemas.microsoft.com/office/drawing/2014/main" id="{E2BD715C-ACAE-4B22-9FBF-D95101D7334F}"/>
                  </a:ext>
                </a:extLst>
              </p:cNvPr>
              <p:cNvPicPr/>
              <p:nvPr/>
            </p:nvPicPr>
            <p:blipFill>
              <a:blip r:embed="rId194"/>
              <a:stretch>
                <a:fillRect/>
              </a:stretch>
            </p:blipFill>
            <p:spPr>
              <a:xfrm>
                <a:off x="6108251" y="1155835"/>
                <a:ext cx="141840" cy="67601"/>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5" name="Freihand 104">
                <a:extLst>
                  <a:ext uri="{FF2B5EF4-FFF2-40B4-BE49-F238E27FC236}">
                    <a16:creationId xmlns:a16="http://schemas.microsoft.com/office/drawing/2014/main" id="{F68BD436-8ED7-44A2-A7C7-E0391B372E63}"/>
                  </a:ext>
                </a:extLst>
              </p14:cNvPr>
              <p14:cNvContentPartPr/>
              <p14:nvPr/>
            </p14:nvContentPartPr>
            <p14:xfrm>
              <a:off x="6231371" y="1119076"/>
              <a:ext cx="50760" cy="220320"/>
            </p14:xfrm>
          </p:contentPart>
        </mc:Choice>
        <mc:Fallback>
          <p:pic>
            <p:nvPicPr>
              <p:cNvPr id="105" name="Freihand 104">
                <a:extLst>
                  <a:ext uri="{FF2B5EF4-FFF2-40B4-BE49-F238E27FC236}">
                    <a16:creationId xmlns:a16="http://schemas.microsoft.com/office/drawing/2014/main" id="{F68BD436-8ED7-44A2-A7C7-E0391B372E63}"/>
                  </a:ext>
                </a:extLst>
              </p:cNvPr>
              <p:cNvPicPr/>
              <p:nvPr/>
            </p:nvPicPr>
            <p:blipFill>
              <a:blip r:embed="rId196"/>
              <a:stretch>
                <a:fillRect/>
              </a:stretch>
            </p:blipFill>
            <p:spPr>
              <a:xfrm>
                <a:off x="6225251" y="1112956"/>
                <a:ext cx="63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6" name="Freihand 105">
                <a:extLst>
                  <a:ext uri="{FF2B5EF4-FFF2-40B4-BE49-F238E27FC236}">
                    <a16:creationId xmlns:a16="http://schemas.microsoft.com/office/drawing/2014/main" id="{E19A74CE-B536-4707-9882-3E1972DB9EEB}"/>
                  </a:ext>
                </a:extLst>
              </p14:cNvPr>
              <p14:cNvContentPartPr/>
              <p14:nvPr/>
            </p14:nvContentPartPr>
            <p14:xfrm>
              <a:off x="6364931" y="1208356"/>
              <a:ext cx="139320" cy="16200"/>
            </p14:xfrm>
          </p:contentPart>
        </mc:Choice>
        <mc:Fallback>
          <p:pic>
            <p:nvPicPr>
              <p:cNvPr id="106" name="Freihand 105">
                <a:extLst>
                  <a:ext uri="{FF2B5EF4-FFF2-40B4-BE49-F238E27FC236}">
                    <a16:creationId xmlns:a16="http://schemas.microsoft.com/office/drawing/2014/main" id="{E19A74CE-B536-4707-9882-3E1972DB9EEB}"/>
                  </a:ext>
                </a:extLst>
              </p:cNvPr>
              <p:cNvPicPr/>
              <p:nvPr/>
            </p:nvPicPr>
            <p:blipFill>
              <a:blip r:embed="rId198"/>
              <a:stretch>
                <a:fillRect/>
              </a:stretch>
            </p:blipFill>
            <p:spPr>
              <a:xfrm>
                <a:off x="6358795" y="1202369"/>
                <a:ext cx="151592"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7" name="Freihand 106">
                <a:extLst>
                  <a:ext uri="{FF2B5EF4-FFF2-40B4-BE49-F238E27FC236}">
                    <a16:creationId xmlns:a16="http://schemas.microsoft.com/office/drawing/2014/main" id="{02277064-DEC2-4A6D-A135-1512C9B563C3}"/>
                  </a:ext>
                </a:extLst>
              </p14:cNvPr>
              <p14:cNvContentPartPr/>
              <p14:nvPr/>
            </p14:nvContentPartPr>
            <p14:xfrm>
              <a:off x="6599291" y="1130596"/>
              <a:ext cx="85320" cy="90720"/>
            </p14:xfrm>
          </p:contentPart>
        </mc:Choice>
        <mc:Fallback>
          <p:pic>
            <p:nvPicPr>
              <p:cNvPr id="107" name="Freihand 106">
                <a:extLst>
                  <a:ext uri="{FF2B5EF4-FFF2-40B4-BE49-F238E27FC236}">
                    <a16:creationId xmlns:a16="http://schemas.microsoft.com/office/drawing/2014/main" id="{02277064-DEC2-4A6D-A135-1512C9B563C3}"/>
                  </a:ext>
                </a:extLst>
              </p:cNvPr>
              <p:cNvPicPr/>
              <p:nvPr/>
            </p:nvPicPr>
            <p:blipFill>
              <a:blip r:embed="rId200"/>
              <a:stretch>
                <a:fillRect/>
              </a:stretch>
            </p:blipFill>
            <p:spPr>
              <a:xfrm>
                <a:off x="6593171" y="1124500"/>
                <a:ext cx="97560" cy="102912"/>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8" name="Freihand 107">
                <a:extLst>
                  <a:ext uri="{FF2B5EF4-FFF2-40B4-BE49-F238E27FC236}">
                    <a16:creationId xmlns:a16="http://schemas.microsoft.com/office/drawing/2014/main" id="{9102BBCD-CB9A-4CF9-B54F-5277A65811EF}"/>
                  </a:ext>
                </a:extLst>
              </p14:cNvPr>
              <p14:cNvContentPartPr/>
              <p14:nvPr/>
            </p14:nvContentPartPr>
            <p14:xfrm>
              <a:off x="6680291" y="1232116"/>
              <a:ext cx="11160" cy="120600"/>
            </p14:xfrm>
          </p:contentPart>
        </mc:Choice>
        <mc:Fallback>
          <p:pic>
            <p:nvPicPr>
              <p:cNvPr id="108" name="Freihand 107">
                <a:extLst>
                  <a:ext uri="{FF2B5EF4-FFF2-40B4-BE49-F238E27FC236}">
                    <a16:creationId xmlns:a16="http://schemas.microsoft.com/office/drawing/2014/main" id="{9102BBCD-CB9A-4CF9-B54F-5277A65811EF}"/>
                  </a:ext>
                </a:extLst>
              </p:cNvPr>
              <p:cNvPicPr/>
              <p:nvPr/>
            </p:nvPicPr>
            <p:blipFill>
              <a:blip r:embed="rId202"/>
              <a:stretch>
                <a:fillRect/>
              </a:stretch>
            </p:blipFill>
            <p:spPr>
              <a:xfrm>
                <a:off x="6674171" y="1225996"/>
                <a:ext cx="2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9" name="Freihand 108">
                <a:extLst>
                  <a:ext uri="{FF2B5EF4-FFF2-40B4-BE49-F238E27FC236}">
                    <a16:creationId xmlns:a16="http://schemas.microsoft.com/office/drawing/2014/main" id="{584585C7-C5DD-4B9B-A2E6-E4F68BCCA42A}"/>
                  </a:ext>
                </a:extLst>
              </p14:cNvPr>
              <p14:cNvContentPartPr/>
              <p14:nvPr/>
            </p14:nvContentPartPr>
            <p14:xfrm>
              <a:off x="6748691" y="1130956"/>
              <a:ext cx="72720" cy="181080"/>
            </p14:xfrm>
          </p:contentPart>
        </mc:Choice>
        <mc:Fallback>
          <p:pic>
            <p:nvPicPr>
              <p:cNvPr id="109" name="Freihand 108">
                <a:extLst>
                  <a:ext uri="{FF2B5EF4-FFF2-40B4-BE49-F238E27FC236}">
                    <a16:creationId xmlns:a16="http://schemas.microsoft.com/office/drawing/2014/main" id="{584585C7-C5DD-4B9B-A2E6-E4F68BCCA42A}"/>
                  </a:ext>
                </a:extLst>
              </p:cNvPr>
              <p:cNvPicPr/>
              <p:nvPr/>
            </p:nvPicPr>
            <p:blipFill>
              <a:blip r:embed="rId204"/>
              <a:stretch>
                <a:fillRect/>
              </a:stretch>
            </p:blipFill>
            <p:spPr>
              <a:xfrm>
                <a:off x="6742571" y="1124848"/>
                <a:ext cx="84960" cy="193296"/>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0" name="Freihand 109">
                <a:extLst>
                  <a:ext uri="{FF2B5EF4-FFF2-40B4-BE49-F238E27FC236}">
                    <a16:creationId xmlns:a16="http://schemas.microsoft.com/office/drawing/2014/main" id="{D3EA0AF5-01C8-4AFA-8C93-3A7D8645C032}"/>
                  </a:ext>
                </a:extLst>
              </p14:cNvPr>
              <p14:cNvContentPartPr/>
              <p14:nvPr/>
            </p14:nvContentPartPr>
            <p14:xfrm>
              <a:off x="6873971" y="1173436"/>
              <a:ext cx="92880" cy="187560"/>
            </p14:xfrm>
          </p:contentPart>
        </mc:Choice>
        <mc:Fallback>
          <p:pic>
            <p:nvPicPr>
              <p:cNvPr id="110" name="Freihand 109">
                <a:extLst>
                  <a:ext uri="{FF2B5EF4-FFF2-40B4-BE49-F238E27FC236}">
                    <a16:creationId xmlns:a16="http://schemas.microsoft.com/office/drawing/2014/main" id="{D3EA0AF5-01C8-4AFA-8C93-3A7D8645C032}"/>
                  </a:ext>
                </a:extLst>
              </p:cNvPr>
              <p:cNvPicPr/>
              <p:nvPr/>
            </p:nvPicPr>
            <p:blipFill>
              <a:blip r:embed="rId206"/>
              <a:stretch>
                <a:fillRect/>
              </a:stretch>
            </p:blipFill>
            <p:spPr>
              <a:xfrm>
                <a:off x="6867851" y="1167316"/>
                <a:ext cx="10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1" name="Freihand 110">
                <a:extLst>
                  <a:ext uri="{FF2B5EF4-FFF2-40B4-BE49-F238E27FC236}">
                    <a16:creationId xmlns:a16="http://schemas.microsoft.com/office/drawing/2014/main" id="{2786D045-C3B6-48D9-807C-34B1F4E2BC70}"/>
                  </a:ext>
                </a:extLst>
              </p14:cNvPr>
              <p14:cNvContentPartPr/>
              <p14:nvPr/>
            </p14:nvContentPartPr>
            <p14:xfrm>
              <a:off x="7124171" y="1155076"/>
              <a:ext cx="150480" cy="11160"/>
            </p14:xfrm>
          </p:contentPart>
        </mc:Choice>
        <mc:Fallback>
          <p:pic>
            <p:nvPicPr>
              <p:cNvPr id="111" name="Freihand 110">
                <a:extLst>
                  <a:ext uri="{FF2B5EF4-FFF2-40B4-BE49-F238E27FC236}">
                    <a16:creationId xmlns:a16="http://schemas.microsoft.com/office/drawing/2014/main" id="{2786D045-C3B6-48D9-807C-34B1F4E2BC70}"/>
                  </a:ext>
                </a:extLst>
              </p:cNvPr>
              <p:cNvPicPr/>
              <p:nvPr/>
            </p:nvPicPr>
            <p:blipFill>
              <a:blip r:embed="rId208"/>
              <a:stretch>
                <a:fillRect/>
              </a:stretch>
            </p:blipFill>
            <p:spPr>
              <a:xfrm>
                <a:off x="7118051" y="1148956"/>
                <a:ext cx="162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2" name="Freihand 111">
                <a:extLst>
                  <a:ext uri="{FF2B5EF4-FFF2-40B4-BE49-F238E27FC236}">
                    <a16:creationId xmlns:a16="http://schemas.microsoft.com/office/drawing/2014/main" id="{6569F94C-312F-47B2-97EF-3FBC1158DD2B}"/>
                  </a:ext>
                </a:extLst>
              </p14:cNvPr>
              <p14:cNvContentPartPr/>
              <p14:nvPr/>
            </p14:nvContentPartPr>
            <p14:xfrm>
              <a:off x="7145411" y="1189636"/>
              <a:ext cx="200160" cy="41760"/>
            </p14:xfrm>
          </p:contentPart>
        </mc:Choice>
        <mc:Fallback>
          <p:pic>
            <p:nvPicPr>
              <p:cNvPr id="112" name="Freihand 111">
                <a:extLst>
                  <a:ext uri="{FF2B5EF4-FFF2-40B4-BE49-F238E27FC236}">
                    <a16:creationId xmlns:a16="http://schemas.microsoft.com/office/drawing/2014/main" id="{6569F94C-312F-47B2-97EF-3FBC1158DD2B}"/>
                  </a:ext>
                </a:extLst>
              </p:cNvPr>
              <p:cNvPicPr/>
              <p:nvPr/>
            </p:nvPicPr>
            <p:blipFill>
              <a:blip r:embed="rId210"/>
              <a:stretch>
                <a:fillRect/>
              </a:stretch>
            </p:blipFill>
            <p:spPr>
              <a:xfrm>
                <a:off x="7139291" y="1183463"/>
                <a:ext cx="212400" cy="54106"/>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3" name="Freihand 112">
                <a:extLst>
                  <a:ext uri="{FF2B5EF4-FFF2-40B4-BE49-F238E27FC236}">
                    <a16:creationId xmlns:a16="http://schemas.microsoft.com/office/drawing/2014/main" id="{186099C0-973B-4909-9969-C12C2E277187}"/>
                  </a:ext>
                </a:extLst>
              </p14:cNvPr>
              <p14:cNvContentPartPr/>
              <p14:nvPr/>
            </p14:nvContentPartPr>
            <p14:xfrm>
              <a:off x="7464011" y="1117996"/>
              <a:ext cx="141120" cy="127440"/>
            </p14:xfrm>
          </p:contentPart>
        </mc:Choice>
        <mc:Fallback>
          <p:pic>
            <p:nvPicPr>
              <p:cNvPr id="113" name="Freihand 112">
                <a:extLst>
                  <a:ext uri="{FF2B5EF4-FFF2-40B4-BE49-F238E27FC236}">
                    <a16:creationId xmlns:a16="http://schemas.microsoft.com/office/drawing/2014/main" id="{186099C0-973B-4909-9969-C12C2E277187}"/>
                  </a:ext>
                </a:extLst>
              </p:cNvPr>
              <p:cNvPicPr/>
              <p:nvPr/>
            </p:nvPicPr>
            <p:blipFill>
              <a:blip r:embed="rId212"/>
              <a:stretch>
                <a:fillRect/>
              </a:stretch>
            </p:blipFill>
            <p:spPr>
              <a:xfrm>
                <a:off x="7457891" y="1111859"/>
                <a:ext cx="153360" cy="139715"/>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 name="Freihand 113">
                <a:extLst>
                  <a:ext uri="{FF2B5EF4-FFF2-40B4-BE49-F238E27FC236}">
                    <a16:creationId xmlns:a16="http://schemas.microsoft.com/office/drawing/2014/main" id="{9795B0D8-CCE1-46DB-AAC7-F016CA52E21B}"/>
                  </a:ext>
                </a:extLst>
              </p14:cNvPr>
              <p14:cNvContentPartPr/>
              <p14:nvPr/>
            </p14:nvContentPartPr>
            <p14:xfrm>
              <a:off x="7699811" y="1133116"/>
              <a:ext cx="61200" cy="81720"/>
            </p14:xfrm>
          </p:contentPart>
        </mc:Choice>
        <mc:Fallback>
          <p:pic>
            <p:nvPicPr>
              <p:cNvPr id="114" name="Freihand 113">
                <a:extLst>
                  <a:ext uri="{FF2B5EF4-FFF2-40B4-BE49-F238E27FC236}">
                    <a16:creationId xmlns:a16="http://schemas.microsoft.com/office/drawing/2014/main" id="{9795B0D8-CCE1-46DB-AAC7-F016CA52E21B}"/>
                  </a:ext>
                </a:extLst>
              </p:cNvPr>
              <p:cNvPicPr/>
              <p:nvPr/>
            </p:nvPicPr>
            <p:blipFill>
              <a:blip r:embed="rId214"/>
              <a:stretch>
                <a:fillRect/>
              </a:stretch>
            </p:blipFill>
            <p:spPr>
              <a:xfrm>
                <a:off x="7693691" y="1126996"/>
                <a:ext cx="73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5" name="Freihand 114">
                <a:extLst>
                  <a:ext uri="{FF2B5EF4-FFF2-40B4-BE49-F238E27FC236}">
                    <a16:creationId xmlns:a16="http://schemas.microsoft.com/office/drawing/2014/main" id="{D89C96CC-ECB4-491F-B30B-55BBF6F34B5F}"/>
                  </a:ext>
                </a:extLst>
              </p14:cNvPr>
              <p14:cNvContentPartPr/>
              <p14:nvPr/>
            </p14:nvContentPartPr>
            <p14:xfrm>
              <a:off x="7838051" y="1146796"/>
              <a:ext cx="79200" cy="88200"/>
            </p14:xfrm>
          </p:contentPart>
        </mc:Choice>
        <mc:Fallback>
          <p:pic>
            <p:nvPicPr>
              <p:cNvPr id="115" name="Freihand 114">
                <a:extLst>
                  <a:ext uri="{FF2B5EF4-FFF2-40B4-BE49-F238E27FC236}">
                    <a16:creationId xmlns:a16="http://schemas.microsoft.com/office/drawing/2014/main" id="{D89C96CC-ECB4-491F-B30B-55BBF6F34B5F}"/>
                  </a:ext>
                </a:extLst>
              </p:cNvPr>
              <p:cNvPicPr/>
              <p:nvPr/>
            </p:nvPicPr>
            <p:blipFill>
              <a:blip r:embed="rId216"/>
              <a:stretch>
                <a:fillRect/>
              </a:stretch>
            </p:blipFill>
            <p:spPr>
              <a:xfrm>
                <a:off x="7831903" y="1140676"/>
                <a:ext cx="91496"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6" name="Freihand 115">
                <a:extLst>
                  <a:ext uri="{FF2B5EF4-FFF2-40B4-BE49-F238E27FC236}">
                    <a16:creationId xmlns:a16="http://schemas.microsoft.com/office/drawing/2014/main" id="{CFB4085F-35D4-46CE-AF58-2850DCBE87CA}"/>
                  </a:ext>
                </a:extLst>
              </p14:cNvPr>
              <p14:cNvContentPartPr/>
              <p14:nvPr/>
            </p14:nvContentPartPr>
            <p14:xfrm>
              <a:off x="8113811" y="1160476"/>
              <a:ext cx="108360" cy="19440"/>
            </p14:xfrm>
          </p:contentPart>
        </mc:Choice>
        <mc:Fallback>
          <p:pic>
            <p:nvPicPr>
              <p:cNvPr id="116" name="Freihand 115">
                <a:extLst>
                  <a:ext uri="{FF2B5EF4-FFF2-40B4-BE49-F238E27FC236}">
                    <a16:creationId xmlns:a16="http://schemas.microsoft.com/office/drawing/2014/main" id="{CFB4085F-35D4-46CE-AF58-2850DCBE87CA}"/>
                  </a:ext>
                </a:extLst>
              </p:cNvPr>
              <p:cNvPicPr/>
              <p:nvPr/>
            </p:nvPicPr>
            <p:blipFill>
              <a:blip r:embed="rId218"/>
              <a:stretch>
                <a:fillRect/>
              </a:stretch>
            </p:blipFill>
            <p:spPr>
              <a:xfrm>
                <a:off x="8107691" y="1154356"/>
                <a:ext cx="120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7" name="Freihand 116">
                <a:extLst>
                  <a:ext uri="{FF2B5EF4-FFF2-40B4-BE49-F238E27FC236}">
                    <a16:creationId xmlns:a16="http://schemas.microsoft.com/office/drawing/2014/main" id="{6446D683-34A1-49BF-A843-23B429EA5DFB}"/>
                  </a:ext>
                </a:extLst>
              </p14:cNvPr>
              <p14:cNvContentPartPr/>
              <p14:nvPr/>
            </p14:nvContentPartPr>
            <p14:xfrm>
              <a:off x="8316851" y="1071556"/>
              <a:ext cx="67680" cy="170280"/>
            </p14:xfrm>
          </p:contentPart>
        </mc:Choice>
        <mc:Fallback>
          <p:pic>
            <p:nvPicPr>
              <p:cNvPr id="117" name="Freihand 116">
                <a:extLst>
                  <a:ext uri="{FF2B5EF4-FFF2-40B4-BE49-F238E27FC236}">
                    <a16:creationId xmlns:a16="http://schemas.microsoft.com/office/drawing/2014/main" id="{6446D683-34A1-49BF-A843-23B429EA5DFB}"/>
                  </a:ext>
                </a:extLst>
              </p:cNvPr>
              <p:cNvPicPr/>
              <p:nvPr/>
            </p:nvPicPr>
            <p:blipFill>
              <a:blip r:embed="rId220"/>
              <a:stretch>
                <a:fillRect/>
              </a:stretch>
            </p:blipFill>
            <p:spPr>
              <a:xfrm>
                <a:off x="8310731" y="1065436"/>
                <a:ext cx="79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8" name="Freihand 117">
                <a:extLst>
                  <a:ext uri="{FF2B5EF4-FFF2-40B4-BE49-F238E27FC236}">
                    <a16:creationId xmlns:a16="http://schemas.microsoft.com/office/drawing/2014/main" id="{9A9A5269-4C1D-41B1-9B1D-65984A8CD35B}"/>
                  </a:ext>
                </a:extLst>
              </p14:cNvPr>
              <p14:cNvContentPartPr/>
              <p14:nvPr/>
            </p14:nvContentPartPr>
            <p14:xfrm>
              <a:off x="8477771" y="1114036"/>
              <a:ext cx="103320" cy="106920"/>
            </p14:xfrm>
          </p:contentPart>
        </mc:Choice>
        <mc:Fallback>
          <p:pic>
            <p:nvPicPr>
              <p:cNvPr id="118" name="Freihand 117">
                <a:extLst>
                  <a:ext uri="{FF2B5EF4-FFF2-40B4-BE49-F238E27FC236}">
                    <a16:creationId xmlns:a16="http://schemas.microsoft.com/office/drawing/2014/main" id="{9A9A5269-4C1D-41B1-9B1D-65984A8CD35B}"/>
                  </a:ext>
                </a:extLst>
              </p:cNvPr>
              <p:cNvPicPr/>
              <p:nvPr/>
            </p:nvPicPr>
            <p:blipFill>
              <a:blip r:embed="rId222"/>
              <a:stretch>
                <a:fillRect/>
              </a:stretch>
            </p:blipFill>
            <p:spPr>
              <a:xfrm>
                <a:off x="8471651" y="1107916"/>
                <a:ext cx="11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9" name="Freihand 118">
                <a:extLst>
                  <a:ext uri="{FF2B5EF4-FFF2-40B4-BE49-F238E27FC236}">
                    <a16:creationId xmlns:a16="http://schemas.microsoft.com/office/drawing/2014/main" id="{DA13D187-7F44-4E2D-A498-E99256FCF660}"/>
                  </a:ext>
                </a:extLst>
              </p14:cNvPr>
              <p14:cNvContentPartPr/>
              <p14:nvPr/>
            </p14:nvContentPartPr>
            <p14:xfrm>
              <a:off x="8600891" y="1093876"/>
              <a:ext cx="100080" cy="111960"/>
            </p14:xfrm>
          </p:contentPart>
        </mc:Choice>
        <mc:Fallback>
          <p:pic>
            <p:nvPicPr>
              <p:cNvPr id="119" name="Freihand 118">
                <a:extLst>
                  <a:ext uri="{FF2B5EF4-FFF2-40B4-BE49-F238E27FC236}">
                    <a16:creationId xmlns:a16="http://schemas.microsoft.com/office/drawing/2014/main" id="{DA13D187-7F44-4E2D-A498-E99256FCF660}"/>
                  </a:ext>
                </a:extLst>
              </p:cNvPr>
              <p:cNvPicPr/>
              <p:nvPr/>
            </p:nvPicPr>
            <p:blipFill>
              <a:blip r:embed="rId224"/>
              <a:stretch>
                <a:fillRect/>
              </a:stretch>
            </p:blipFill>
            <p:spPr>
              <a:xfrm>
                <a:off x="8594771" y="1087756"/>
                <a:ext cx="112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0" name="Freihand 119">
                <a:extLst>
                  <a:ext uri="{FF2B5EF4-FFF2-40B4-BE49-F238E27FC236}">
                    <a16:creationId xmlns:a16="http://schemas.microsoft.com/office/drawing/2014/main" id="{EFBC3FC0-0517-4AD0-AD1F-709FEE5AAC2C}"/>
                  </a:ext>
                </a:extLst>
              </p14:cNvPr>
              <p14:cNvContentPartPr/>
              <p14:nvPr/>
            </p14:nvContentPartPr>
            <p14:xfrm>
              <a:off x="8759651" y="1023676"/>
              <a:ext cx="68400" cy="173880"/>
            </p14:xfrm>
          </p:contentPart>
        </mc:Choice>
        <mc:Fallback>
          <p:pic>
            <p:nvPicPr>
              <p:cNvPr id="120" name="Freihand 119">
                <a:extLst>
                  <a:ext uri="{FF2B5EF4-FFF2-40B4-BE49-F238E27FC236}">
                    <a16:creationId xmlns:a16="http://schemas.microsoft.com/office/drawing/2014/main" id="{EFBC3FC0-0517-4AD0-AD1F-709FEE5AAC2C}"/>
                  </a:ext>
                </a:extLst>
              </p:cNvPr>
              <p:cNvPicPr/>
              <p:nvPr/>
            </p:nvPicPr>
            <p:blipFill>
              <a:blip r:embed="rId226"/>
              <a:stretch>
                <a:fillRect/>
              </a:stretch>
            </p:blipFill>
            <p:spPr>
              <a:xfrm>
                <a:off x="8753531" y="1017556"/>
                <a:ext cx="80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1" name="Freihand 120">
                <a:extLst>
                  <a:ext uri="{FF2B5EF4-FFF2-40B4-BE49-F238E27FC236}">
                    <a16:creationId xmlns:a16="http://schemas.microsoft.com/office/drawing/2014/main" id="{BA8809FA-707A-4697-A8E9-DA78DBE0EA22}"/>
                  </a:ext>
                </a:extLst>
              </p14:cNvPr>
              <p14:cNvContentPartPr/>
              <p14:nvPr/>
            </p14:nvContentPartPr>
            <p14:xfrm>
              <a:off x="6836531" y="1543876"/>
              <a:ext cx="99000" cy="36720"/>
            </p14:xfrm>
          </p:contentPart>
        </mc:Choice>
        <mc:Fallback>
          <p:pic>
            <p:nvPicPr>
              <p:cNvPr id="121" name="Freihand 120">
                <a:extLst>
                  <a:ext uri="{FF2B5EF4-FFF2-40B4-BE49-F238E27FC236}">
                    <a16:creationId xmlns:a16="http://schemas.microsoft.com/office/drawing/2014/main" id="{BA8809FA-707A-4697-A8E9-DA78DBE0EA22}"/>
                  </a:ext>
                </a:extLst>
              </p:cNvPr>
              <p:cNvPicPr/>
              <p:nvPr/>
            </p:nvPicPr>
            <p:blipFill>
              <a:blip r:embed="rId228"/>
              <a:stretch>
                <a:fillRect/>
              </a:stretch>
            </p:blipFill>
            <p:spPr>
              <a:xfrm>
                <a:off x="6830411" y="1537756"/>
                <a:ext cx="111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2" name="Freihand 121">
                <a:extLst>
                  <a:ext uri="{FF2B5EF4-FFF2-40B4-BE49-F238E27FC236}">
                    <a16:creationId xmlns:a16="http://schemas.microsoft.com/office/drawing/2014/main" id="{F391B908-D1AE-4BAF-904A-7B3506F25463}"/>
                  </a:ext>
                </a:extLst>
              </p14:cNvPr>
              <p14:cNvContentPartPr/>
              <p14:nvPr/>
            </p14:nvContentPartPr>
            <p14:xfrm>
              <a:off x="6892331" y="1477636"/>
              <a:ext cx="75600" cy="237240"/>
            </p14:xfrm>
          </p:contentPart>
        </mc:Choice>
        <mc:Fallback>
          <p:pic>
            <p:nvPicPr>
              <p:cNvPr id="122" name="Freihand 121">
                <a:extLst>
                  <a:ext uri="{FF2B5EF4-FFF2-40B4-BE49-F238E27FC236}">
                    <a16:creationId xmlns:a16="http://schemas.microsoft.com/office/drawing/2014/main" id="{F391B908-D1AE-4BAF-904A-7B3506F25463}"/>
                  </a:ext>
                </a:extLst>
              </p:cNvPr>
              <p:cNvPicPr/>
              <p:nvPr/>
            </p:nvPicPr>
            <p:blipFill>
              <a:blip r:embed="rId230"/>
              <a:stretch>
                <a:fillRect/>
              </a:stretch>
            </p:blipFill>
            <p:spPr>
              <a:xfrm>
                <a:off x="6886211" y="1471507"/>
                <a:ext cx="87840" cy="249499"/>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3" name="Freihand 122">
                <a:extLst>
                  <a:ext uri="{FF2B5EF4-FFF2-40B4-BE49-F238E27FC236}">
                    <a16:creationId xmlns:a16="http://schemas.microsoft.com/office/drawing/2014/main" id="{BA36018B-5F37-4320-842C-21F17CC49995}"/>
                  </a:ext>
                </a:extLst>
              </p14:cNvPr>
              <p14:cNvContentPartPr/>
              <p14:nvPr/>
            </p14:nvContentPartPr>
            <p14:xfrm>
              <a:off x="7198331" y="1489156"/>
              <a:ext cx="136080" cy="12240"/>
            </p14:xfrm>
          </p:contentPart>
        </mc:Choice>
        <mc:Fallback>
          <p:pic>
            <p:nvPicPr>
              <p:cNvPr id="123" name="Freihand 122">
                <a:extLst>
                  <a:ext uri="{FF2B5EF4-FFF2-40B4-BE49-F238E27FC236}">
                    <a16:creationId xmlns:a16="http://schemas.microsoft.com/office/drawing/2014/main" id="{BA36018B-5F37-4320-842C-21F17CC49995}"/>
                  </a:ext>
                </a:extLst>
              </p:cNvPr>
              <p:cNvPicPr/>
              <p:nvPr/>
            </p:nvPicPr>
            <p:blipFill>
              <a:blip r:embed="rId232"/>
              <a:stretch>
                <a:fillRect/>
              </a:stretch>
            </p:blipFill>
            <p:spPr>
              <a:xfrm>
                <a:off x="7192195" y="1483036"/>
                <a:ext cx="148352"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F0FF6956-EA6C-4834-97F0-FFA7C4DCA3FD}"/>
                  </a:ext>
                </a:extLst>
              </p14:cNvPr>
              <p14:cNvContentPartPr/>
              <p14:nvPr/>
            </p14:nvContentPartPr>
            <p14:xfrm>
              <a:off x="7200131" y="1568356"/>
              <a:ext cx="120240" cy="25200"/>
            </p14:xfrm>
          </p:contentPart>
        </mc:Choice>
        <mc:Fallback>
          <p:pic>
            <p:nvPicPr>
              <p:cNvPr id="124" name="Freihand 123">
                <a:extLst>
                  <a:ext uri="{FF2B5EF4-FFF2-40B4-BE49-F238E27FC236}">
                    <a16:creationId xmlns:a16="http://schemas.microsoft.com/office/drawing/2014/main" id="{F0FF6956-EA6C-4834-97F0-FFA7C4DCA3FD}"/>
                  </a:ext>
                </a:extLst>
              </p:cNvPr>
              <p:cNvPicPr/>
              <p:nvPr/>
            </p:nvPicPr>
            <p:blipFill>
              <a:blip r:embed="rId234"/>
              <a:stretch>
                <a:fillRect/>
              </a:stretch>
            </p:blipFill>
            <p:spPr>
              <a:xfrm>
                <a:off x="7194029" y="1562236"/>
                <a:ext cx="132443"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541DAB49-15BA-4D53-A35D-F1549F805FD5}"/>
                  </a:ext>
                </a:extLst>
              </p14:cNvPr>
              <p14:cNvContentPartPr/>
              <p14:nvPr/>
            </p14:nvContentPartPr>
            <p14:xfrm>
              <a:off x="7499651" y="1402036"/>
              <a:ext cx="91080" cy="194040"/>
            </p14:xfrm>
          </p:contentPart>
        </mc:Choice>
        <mc:Fallback>
          <p:pic>
            <p:nvPicPr>
              <p:cNvPr id="125" name="Freihand 124">
                <a:extLst>
                  <a:ext uri="{FF2B5EF4-FFF2-40B4-BE49-F238E27FC236}">
                    <a16:creationId xmlns:a16="http://schemas.microsoft.com/office/drawing/2014/main" id="{541DAB49-15BA-4D53-A35D-F1549F805FD5}"/>
                  </a:ext>
                </a:extLst>
              </p:cNvPr>
              <p:cNvPicPr/>
              <p:nvPr/>
            </p:nvPicPr>
            <p:blipFill>
              <a:blip r:embed="rId236"/>
              <a:stretch>
                <a:fillRect/>
              </a:stretch>
            </p:blipFill>
            <p:spPr>
              <a:xfrm>
                <a:off x="7493531" y="1395916"/>
                <a:ext cx="103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6" name="Freihand 125">
                <a:extLst>
                  <a:ext uri="{FF2B5EF4-FFF2-40B4-BE49-F238E27FC236}">
                    <a16:creationId xmlns:a16="http://schemas.microsoft.com/office/drawing/2014/main" id="{AA8DE4DE-944F-4C42-9623-E47391355D5E}"/>
                  </a:ext>
                </a:extLst>
              </p14:cNvPr>
              <p14:cNvContentPartPr/>
              <p14:nvPr/>
            </p14:nvContentPartPr>
            <p14:xfrm>
              <a:off x="7539611" y="1392676"/>
              <a:ext cx="97200" cy="18000"/>
            </p14:xfrm>
          </p:contentPart>
        </mc:Choice>
        <mc:Fallback>
          <p:pic>
            <p:nvPicPr>
              <p:cNvPr id="126" name="Freihand 125">
                <a:extLst>
                  <a:ext uri="{FF2B5EF4-FFF2-40B4-BE49-F238E27FC236}">
                    <a16:creationId xmlns:a16="http://schemas.microsoft.com/office/drawing/2014/main" id="{AA8DE4DE-944F-4C42-9623-E47391355D5E}"/>
                  </a:ext>
                </a:extLst>
              </p:cNvPr>
              <p:cNvPicPr/>
              <p:nvPr/>
            </p:nvPicPr>
            <p:blipFill>
              <a:blip r:embed="rId238"/>
              <a:stretch>
                <a:fillRect/>
              </a:stretch>
            </p:blipFill>
            <p:spPr>
              <a:xfrm>
                <a:off x="7533514" y="1386556"/>
                <a:ext cx="109395"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7" name="Freihand 126">
                <a:extLst>
                  <a:ext uri="{FF2B5EF4-FFF2-40B4-BE49-F238E27FC236}">
                    <a16:creationId xmlns:a16="http://schemas.microsoft.com/office/drawing/2014/main" id="{048DFEE5-FC43-4E3E-A119-8EDBDBB9FDE9}"/>
                  </a:ext>
                </a:extLst>
              </p14:cNvPr>
              <p14:cNvContentPartPr/>
              <p14:nvPr/>
            </p14:nvContentPartPr>
            <p14:xfrm>
              <a:off x="7679651" y="1406716"/>
              <a:ext cx="204480" cy="138960"/>
            </p14:xfrm>
          </p:contentPart>
        </mc:Choice>
        <mc:Fallback>
          <p:pic>
            <p:nvPicPr>
              <p:cNvPr id="127" name="Freihand 126">
                <a:extLst>
                  <a:ext uri="{FF2B5EF4-FFF2-40B4-BE49-F238E27FC236}">
                    <a16:creationId xmlns:a16="http://schemas.microsoft.com/office/drawing/2014/main" id="{048DFEE5-FC43-4E3E-A119-8EDBDBB9FDE9}"/>
                  </a:ext>
                </a:extLst>
              </p:cNvPr>
              <p:cNvPicPr/>
              <p:nvPr/>
            </p:nvPicPr>
            <p:blipFill>
              <a:blip r:embed="rId240"/>
              <a:stretch>
                <a:fillRect/>
              </a:stretch>
            </p:blipFill>
            <p:spPr>
              <a:xfrm>
                <a:off x="7673520" y="1400596"/>
                <a:ext cx="216742"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28" name="Freihand 127">
                <a:extLst>
                  <a:ext uri="{FF2B5EF4-FFF2-40B4-BE49-F238E27FC236}">
                    <a16:creationId xmlns:a16="http://schemas.microsoft.com/office/drawing/2014/main" id="{B49710AB-1452-486A-B2AC-8C1074AFEA7A}"/>
                  </a:ext>
                </a:extLst>
              </p14:cNvPr>
              <p14:cNvContentPartPr/>
              <p14:nvPr/>
            </p14:nvContentPartPr>
            <p14:xfrm>
              <a:off x="8084651" y="1497796"/>
              <a:ext cx="108720" cy="14400"/>
            </p14:xfrm>
          </p:contentPart>
        </mc:Choice>
        <mc:Fallback>
          <p:pic>
            <p:nvPicPr>
              <p:cNvPr id="128" name="Freihand 127">
                <a:extLst>
                  <a:ext uri="{FF2B5EF4-FFF2-40B4-BE49-F238E27FC236}">
                    <a16:creationId xmlns:a16="http://schemas.microsoft.com/office/drawing/2014/main" id="{B49710AB-1452-486A-B2AC-8C1074AFEA7A}"/>
                  </a:ext>
                </a:extLst>
              </p:cNvPr>
              <p:cNvPicPr/>
              <p:nvPr/>
            </p:nvPicPr>
            <p:blipFill>
              <a:blip r:embed="rId242"/>
              <a:stretch>
                <a:fillRect/>
              </a:stretch>
            </p:blipFill>
            <p:spPr>
              <a:xfrm>
                <a:off x="8078531" y="1491676"/>
                <a:ext cx="12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29" name="Freihand 128">
                <a:extLst>
                  <a:ext uri="{FF2B5EF4-FFF2-40B4-BE49-F238E27FC236}">
                    <a16:creationId xmlns:a16="http://schemas.microsoft.com/office/drawing/2014/main" id="{712F157D-2844-49AC-9455-F27543681F88}"/>
                  </a:ext>
                </a:extLst>
              </p14:cNvPr>
              <p14:cNvContentPartPr/>
              <p14:nvPr/>
            </p14:nvContentPartPr>
            <p14:xfrm>
              <a:off x="8347451" y="1417156"/>
              <a:ext cx="9720" cy="120600"/>
            </p14:xfrm>
          </p:contentPart>
        </mc:Choice>
        <mc:Fallback>
          <p:pic>
            <p:nvPicPr>
              <p:cNvPr id="129" name="Freihand 128">
                <a:extLst>
                  <a:ext uri="{FF2B5EF4-FFF2-40B4-BE49-F238E27FC236}">
                    <a16:creationId xmlns:a16="http://schemas.microsoft.com/office/drawing/2014/main" id="{712F157D-2844-49AC-9455-F27543681F88}"/>
                  </a:ext>
                </a:extLst>
              </p:cNvPr>
              <p:cNvPicPr/>
              <p:nvPr/>
            </p:nvPicPr>
            <p:blipFill>
              <a:blip r:embed="rId244"/>
              <a:stretch>
                <a:fillRect/>
              </a:stretch>
            </p:blipFill>
            <p:spPr>
              <a:xfrm>
                <a:off x="8341096" y="1411036"/>
                <a:ext cx="22431"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0" name="Freihand 129">
                <a:extLst>
                  <a:ext uri="{FF2B5EF4-FFF2-40B4-BE49-F238E27FC236}">
                    <a16:creationId xmlns:a16="http://schemas.microsoft.com/office/drawing/2014/main" id="{10D5E65A-E8C3-4525-910D-254640A77383}"/>
                  </a:ext>
                </a:extLst>
              </p14:cNvPr>
              <p14:cNvContentPartPr/>
              <p14:nvPr/>
            </p14:nvContentPartPr>
            <p14:xfrm>
              <a:off x="8409011" y="1397716"/>
              <a:ext cx="117000" cy="164880"/>
            </p14:xfrm>
          </p:contentPart>
        </mc:Choice>
        <mc:Fallback>
          <p:pic>
            <p:nvPicPr>
              <p:cNvPr id="130" name="Freihand 129">
                <a:extLst>
                  <a:ext uri="{FF2B5EF4-FFF2-40B4-BE49-F238E27FC236}">
                    <a16:creationId xmlns:a16="http://schemas.microsoft.com/office/drawing/2014/main" id="{10D5E65A-E8C3-4525-910D-254640A77383}"/>
                  </a:ext>
                </a:extLst>
              </p:cNvPr>
              <p:cNvPicPr/>
              <p:nvPr/>
            </p:nvPicPr>
            <p:blipFill>
              <a:blip r:embed="rId246"/>
              <a:stretch>
                <a:fillRect/>
              </a:stretch>
            </p:blipFill>
            <p:spPr>
              <a:xfrm>
                <a:off x="8402891" y="1391596"/>
                <a:ext cx="129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1" name="Freihand 130">
                <a:extLst>
                  <a:ext uri="{FF2B5EF4-FFF2-40B4-BE49-F238E27FC236}">
                    <a16:creationId xmlns:a16="http://schemas.microsoft.com/office/drawing/2014/main" id="{5F8B32BC-BA98-4639-80A7-51385EB7F783}"/>
                  </a:ext>
                </a:extLst>
              </p14:cNvPr>
              <p14:cNvContentPartPr/>
              <p14:nvPr/>
            </p14:nvContentPartPr>
            <p14:xfrm>
              <a:off x="8484611" y="1387996"/>
              <a:ext cx="94320" cy="19080"/>
            </p14:xfrm>
          </p:contentPart>
        </mc:Choice>
        <mc:Fallback>
          <p:pic>
            <p:nvPicPr>
              <p:cNvPr id="131" name="Freihand 130">
                <a:extLst>
                  <a:ext uri="{FF2B5EF4-FFF2-40B4-BE49-F238E27FC236}">
                    <a16:creationId xmlns:a16="http://schemas.microsoft.com/office/drawing/2014/main" id="{5F8B32BC-BA98-4639-80A7-51385EB7F783}"/>
                  </a:ext>
                </a:extLst>
              </p:cNvPr>
              <p:cNvPicPr/>
              <p:nvPr/>
            </p:nvPicPr>
            <p:blipFill>
              <a:blip r:embed="rId248"/>
              <a:stretch>
                <a:fillRect/>
              </a:stretch>
            </p:blipFill>
            <p:spPr>
              <a:xfrm>
                <a:off x="8478491" y="1381876"/>
                <a:ext cx="10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2" name="Freihand 131">
                <a:extLst>
                  <a:ext uri="{FF2B5EF4-FFF2-40B4-BE49-F238E27FC236}">
                    <a16:creationId xmlns:a16="http://schemas.microsoft.com/office/drawing/2014/main" id="{DF0D6F3E-9295-45FC-98CC-1C5375E9F001}"/>
                  </a:ext>
                </a:extLst>
              </p14:cNvPr>
              <p14:cNvContentPartPr/>
              <p14:nvPr/>
            </p14:nvContentPartPr>
            <p14:xfrm>
              <a:off x="8592971" y="1390876"/>
              <a:ext cx="209520" cy="142200"/>
            </p14:xfrm>
          </p:contentPart>
        </mc:Choice>
        <mc:Fallback>
          <p:pic>
            <p:nvPicPr>
              <p:cNvPr id="132" name="Freihand 131">
                <a:extLst>
                  <a:ext uri="{FF2B5EF4-FFF2-40B4-BE49-F238E27FC236}">
                    <a16:creationId xmlns:a16="http://schemas.microsoft.com/office/drawing/2014/main" id="{DF0D6F3E-9295-45FC-98CC-1C5375E9F001}"/>
                  </a:ext>
                </a:extLst>
              </p:cNvPr>
              <p:cNvPicPr/>
              <p:nvPr/>
            </p:nvPicPr>
            <p:blipFill>
              <a:blip r:embed="rId250"/>
              <a:stretch>
                <a:fillRect/>
              </a:stretch>
            </p:blipFill>
            <p:spPr>
              <a:xfrm>
                <a:off x="8586851" y="1384740"/>
                <a:ext cx="221760" cy="154471"/>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3" name="Freihand 132">
                <a:extLst>
                  <a:ext uri="{FF2B5EF4-FFF2-40B4-BE49-F238E27FC236}">
                    <a16:creationId xmlns:a16="http://schemas.microsoft.com/office/drawing/2014/main" id="{560C7673-1E44-4031-9336-8E9AA4EB9A3F}"/>
                  </a:ext>
                </a:extLst>
              </p14:cNvPr>
              <p14:cNvContentPartPr/>
              <p14:nvPr/>
            </p14:nvContentPartPr>
            <p14:xfrm>
              <a:off x="8894291" y="1300156"/>
              <a:ext cx="79560" cy="228960"/>
            </p14:xfrm>
          </p:contentPart>
        </mc:Choice>
        <mc:Fallback>
          <p:pic>
            <p:nvPicPr>
              <p:cNvPr id="133" name="Freihand 132">
                <a:extLst>
                  <a:ext uri="{FF2B5EF4-FFF2-40B4-BE49-F238E27FC236}">
                    <a16:creationId xmlns:a16="http://schemas.microsoft.com/office/drawing/2014/main" id="{560C7673-1E44-4031-9336-8E9AA4EB9A3F}"/>
                  </a:ext>
                </a:extLst>
              </p:cNvPr>
              <p:cNvPicPr/>
              <p:nvPr/>
            </p:nvPicPr>
            <p:blipFill>
              <a:blip r:embed="rId252"/>
              <a:stretch>
                <a:fillRect/>
              </a:stretch>
            </p:blipFill>
            <p:spPr>
              <a:xfrm>
                <a:off x="8888171" y="1294026"/>
                <a:ext cx="91800" cy="241219"/>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4" name="Freihand 133">
                <a:extLst>
                  <a:ext uri="{FF2B5EF4-FFF2-40B4-BE49-F238E27FC236}">
                    <a16:creationId xmlns:a16="http://schemas.microsoft.com/office/drawing/2014/main" id="{889D10DF-FCA6-45E9-A152-27C4A4299C2C}"/>
                  </a:ext>
                </a:extLst>
              </p14:cNvPr>
              <p14:cNvContentPartPr/>
              <p14:nvPr/>
            </p14:nvContentPartPr>
            <p14:xfrm>
              <a:off x="9262931" y="1441996"/>
              <a:ext cx="238320" cy="33840"/>
            </p14:xfrm>
          </p:contentPart>
        </mc:Choice>
        <mc:Fallback>
          <p:pic>
            <p:nvPicPr>
              <p:cNvPr id="134" name="Freihand 133">
                <a:extLst>
                  <a:ext uri="{FF2B5EF4-FFF2-40B4-BE49-F238E27FC236}">
                    <a16:creationId xmlns:a16="http://schemas.microsoft.com/office/drawing/2014/main" id="{889D10DF-FCA6-45E9-A152-27C4A4299C2C}"/>
                  </a:ext>
                </a:extLst>
              </p:cNvPr>
              <p:cNvPicPr/>
              <p:nvPr/>
            </p:nvPicPr>
            <p:blipFill>
              <a:blip r:embed="rId254"/>
              <a:stretch>
                <a:fillRect/>
              </a:stretch>
            </p:blipFill>
            <p:spPr>
              <a:xfrm>
                <a:off x="9256811" y="1435876"/>
                <a:ext cx="250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5" name="Freihand 134">
                <a:extLst>
                  <a:ext uri="{FF2B5EF4-FFF2-40B4-BE49-F238E27FC236}">
                    <a16:creationId xmlns:a16="http://schemas.microsoft.com/office/drawing/2014/main" id="{854BCE9B-0E3D-450F-8DC4-C2A0289F33B7}"/>
                  </a:ext>
                </a:extLst>
              </p14:cNvPr>
              <p14:cNvContentPartPr/>
              <p14:nvPr/>
            </p14:nvContentPartPr>
            <p14:xfrm>
              <a:off x="9221531" y="1359556"/>
              <a:ext cx="200520" cy="206280"/>
            </p14:xfrm>
          </p:contentPart>
        </mc:Choice>
        <mc:Fallback>
          <p:pic>
            <p:nvPicPr>
              <p:cNvPr id="135" name="Freihand 134">
                <a:extLst>
                  <a:ext uri="{FF2B5EF4-FFF2-40B4-BE49-F238E27FC236}">
                    <a16:creationId xmlns:a16="http://schemas.microsoft.com/office/drawing/2014/main" id="{854BCE9B-0E3D-450F-8DC4-C2A0289F33B7}"/>
                  </a:ext>
                </a:extLst>
              </p:cNvPr>
              <p:cNvPicPr/>
              <p:nvPr/>
            </p:nvPicPr>
            <p:blipFill>
              <a:blip r:embed="rId256"/>
              <a:stretch>
                <a:fillRect/>
              </a:stretch>
            </p:blipFill>
            <p:spPr>
              <a:xfrm>
                <a:off x="9215411" y="1353436"/>
                <a:ext cx="212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6" name="Freihand 135">
                <a:extLst>
                  <a:ext uri="{FF2B5EF4-FFF2-40B4-BE49-F238E27FC236}">
                    <a16:creationId xmlns:a16="http://schemas.microsoft.com/office/drawing/2014/main" id="{F9C19CEB-F6C3-4233-83D7-D8A397F9403B}"/>
                  </a:ext>
                </a:extLst>
              </p14:cNvPr>
              <p14:cNvContentPartPr/>
              <p14:nvPr/>
            </p14:nvContentPartPr>
            <p14:xfrm>
              <a:off x="9877811" y="1368916"/>
              <a:ext cx="19080" cy="100800"/>
            </p14:xfrm>
          </p:contentPart>
        </mc:Choice>
        <mc:Fallback>
          <p:pic>
            <p:nvPicPr>
              <p:cNvPr id="136" name="Freihand 135">
                <a:extLst>
                  <a:ext uri="{FF2B5EF4-FFF2-40B4-BE49-F238E27FC236}">
                    <a16:creationId xmlns:a16="http://schemas.microsoft.com/office/drawing/2014/main" id="{F9C19CEB-F6C3-4233-83D7-D8A397F9403B}"/>
                  </a:ext>
                </a:extLst>
              </p:cNvPr>
              <p:cNvPicPr/>
              <p:nvPr/>
            </p:nvPicPr>
            <p:blipFill>
              <a:blip r:embed="rId258"/>
              <a:stretch>
                <a:fillRect/>
              </a:stretch>
            </p:blipFill>
            <p:spPr>
              <a:xfrm>
                <a:off x="9871573" y="1362818"/>
                <a:ext cx="31555" cy="112996"/>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7" name="Freihand 136">
                <a:extLst>
                  <a:ext uri="{FF2B5EF4-FFF2-40B4-BE49-F238E27FC236}">
                    <a16:creationId xmlns:a16="http://schemas.microsoft.com/office/drawing/2014/main" id="{F3640550-5CA7-47B2-B308-4398D4EE14B5}"/>
                  </a:ext>
                </a:extLst>
              </p14:cNvPr>
              <p14:cNvContentPartPr/>
              <p14:nvPr/>
            </p14:nvContentPartPr>
            <p14:xfrm>
              <a:off x="9751091" y="1350196"/>
              <a:ext cx="213480" cy="165600"/>
            </p14:xfrm>
          </p:contentPart>
        </mc:Choice>
        <mc:Fallback>
          <p:pic>
            <p:nvPicPr>
              <p:cNvPr id="137" name="Freihand 136">
                <a:extLst>
                  <a:ext uri="{FF2B5EF4-FFF2-40B4-BE49-F238E27FC236}">
                    <a16:creationId xmlns:a16="http://schemas.microsoft.com/office/drawing/2014/main" id="{F3640550-5CA7-47B2-B308-4398D4EE14B5}"/>
                  </a:ext>
                </a:extLst>
              </p:cNvPr>
              <p:cNvPicPr/>
              <p:nvPr/>
            </p:nvPicPr>
            <p:blipFill>
              <a:blip r:embed="rId260"/>
              <a:stretch>
                <a:fillRect/>
              </a:stretch>
            </p:blipFill>
            <p:spPr>
              <a:xfrm>
                <a:off x="9744971" y="1344063"/>
                <a:ext cx="225720" cy="177867"/>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8" name="Freihand 137">
                <a:extLst>
                  <a:ext uri="{FF2B5EF4-FFF2-40B4-BE49-F238E27FC236}">
                    <a16:creationId xmlns:a16="http://schemas.microsoft.com/office/drawing/2014/main" id="{013A0F1C-1CC9-4D2C-B0B2-68C1BFB5B552}"/>
                  </a:ext>
                </a:extLst>
              </p14:cNvPr>
              <p14:cNvContentPartPr/>
              <p14:nvPr/>
            </p14:nvContentPartPr>
            <p14:xfrm>
              <a:off x="10027211" y="1323556"/>
              <a:ext cx="344520" cy="201600"/>
            </p14:xfrm>
          </p:contentPart>
        </mc:Choice>
        <mc:Fallback>
          <p:pic>
            <p:nvPicPr>
              <p:cNvPr id="138" name="Freihand 137">
                <a:extLst>
                  <a:ext uri="{FF2B5EF4-FFF2-40B4-BE49-F238E27FC236}">
                    <a16:creationId xmlns:a16="http://schemas.microsoft.com/office/drawing/2014/main" id="{013A0F1C-1CC9-4D2C-B0B2-68C1BFB5B552}"/>
                  </a:ext>
                </a:extLst>
              </p:cNvPr>
              <p:cNvPicPr/>
              <p:nvPr/>
            </p:nvPicPr>
            <p:blipFill>
              <a:blip r:embed="rId262"/>
              <a:stretch>
                <a:fillRect/>
              </a:stretch>
            </p:blipFill>
            <p:spPr>
              <a:xfrm>
                <a:off x="10021091" y="1317436"/>
                <a:ext cx="356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9" name="Freihand 138">
                <a:extLst>
                  <a:ext uri="{FF2B5EF4-FFF2-40B4-BE49-F238E27FC236}">
                    <a16:creationId xmlns:a16="http://schemas.microsoft.com/office/drawing/2014/main" id="{B4D71807-F0B7-4215-B820-A53AF04D13E3}"/>
                  </a:ext>
                </a:extLst>
              </p14:cNvPr>
              <p14:cNvContentPartPr/>
              <p14:nvPr/>
            </p14:nvContentPartPr>
            <p14:xfrm>
              <a:off x="10425731" y="1292596"/>
              <a:ext cx="174960" cy="159840"/>
            </p14:xfrm>
          </p:contentPart>
        </mc:Choice>
        <mc:Fallback>
          <p:pic>
            <p:nvPicPr>
              <p:cNvPr id="139" name="Freihand 138">
                <a:extLst>
                  <a:ext uri="{FF2B5EF4-FFF2-40B4-BE49-F238E27FC236}">
                    <a16:creationId xmlns:a16="http://schemas.microsoft.com/office/drawing/2014/main" id="{B4D71807-F0B7-4215-B820-A53AF04D13E3}"/>
                  </a:ext>
                </a:extLst>
              </p:cNvPr>
              <p:cNvPicPr/>
              <p:nvPr/>
            </p:nvPicPr>
            <p:blipFill>
              <a:blip r:embed="rId264"/>
              <a:stretch>
                <a:fillRect/>
              </a:stretch>
            </p:blipFill>
            <p:spPr>
              <a:xfrm>
                <a:off x="10419611" y="1286476"/>
                <a:ext cx="187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0" name="Freihand 139">
                <a:extLst>
                  <a:ext uri="{FF2B5EF4-FFF2-40B4-BE49-F238E27FC236}">
                    <a16:creationId xmlns:a16="http://schemas.microsoft.com/office/drawing/2014/main" id="{62DB805A-A308-43AC-A310-65A4563B09BF}"/>
                  </a:ext>
                </a:extLst>
              </p14:cNvPr>
              <p14:cNvContentPartPr/>
              <p14:nvPr/>
            </p14:nvContentPartPr>
            <p14:xfrm>
              <a:off x="10514291" y="1398076"/>
              <a:ext cx="62280" cy="60840"/>
            </p14:xfrm>
          </p:contentPart>
        </mc:Choice>
        <mc:Fallback>
          <p:pic>
            <p:nvPicPr>
              <p:cNvPr id="140" name="Freihand 139">
                <a:extLst>
                  <a:ext uri="{FF2B5EF4-FFF2-40B4-BE49-F238E27FC236}">
                    <a16:creationId xmlns:a16="http://schemas.microsoft.com/office/drawing/2014/main" id="{62DB805A-A308-43AC-A310-65A4563B09BF}"/>
                  </a:ext>
                </a:extLst>
              </p:cNvPr>
              <p:cNvPicPr/>
              <p:nvPr/>
            </p:nvPicPr>
            <p:blipFill>
              <a:blip r:embed="rId266"/>
              <a:stretch>
                <a:fillRect/>
              </a:stretch>
            </p:blipFill>
            <p:spPr>
              <a:xfrm>
                <a:off x="10508171" y="1391956"/>
                <a:ext cx="7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1" name="Freihand 140">
                <a:extLst>
                  <a:ext uri="{FF2B5EF4-FFF2-40B4-BE49-F238E27FC236}">
                    <a16:creationId xmlns:a16="http://schemas.microsoft.com/office/drawing/2014/main" id="{A863C262-2B6B-4B33-9D5E-ECFCF4212D33}"/>
                  </a:ext>
                </a:extLst>
              </p14:cNvPr>
              <p14:cNvContentPartPr/>
              <p14:nvPr/>
            </p14:nvContentPartPr>
            <p14:xfrm>
              <a:off x="10636331" y="1392676"/>
              <a:ext cx="392040" cy="111960"/>
            </p14:xfrm>
          </p:contentPart>
        </mc:Choice>
        <mc:Fallback>
          <p:pic>
            <p:nvPicPr>
              <p:cNvPr id="141" name="Freihand 140">
                <a:extLst>
                  <a:ext uri="{FF2B5EF4-FFF2-40B4-BE49-F238E27FC236}">
                    <a16:creationId xmlns:a16="http://schemas.microsoft.com/office/drawing/2014/main" id="{A863C262-2B6B-4B33-9D5E-ECFCF4212D33}"/>
                  </a:ext>
                </a:extLst>
              </p:cNvPr>
              <p:cNvPicPr/>
              <p:nvPr/>
            </p:nvPicPr>
            <p:blipFill>
              <a:blip r:embed="rId268"/>
              <a:stretch>
                <a:fillRect/>
              </a:stretch>
            </p:blipFill>
            <p:spPr>
              <a:xfrm>
                <a:off x="10630217" y="1386556"/>
                <a:ext cx="404269"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2" name="Freihand 141">
                <a:extLst>
                  <a:ext uri="{FF2B5EF4-FFF2-40B4-BE49-F238E27FC236}">
                    <a16:creationId xmlns:a16="http://schemas.microsoft.com/office/drawing/2014/main" id="{7C7D24C3-A223-46F3-B7B7-68B3C5F48F76}"/>
                  </a:ext>
                </a:extLst>
              </p14:cNvPr>
              <p14:cNvContentPartPr/>
              <p14:nvPr/>
            </p14:nvContentPartPr>
            <p14:xfrm>
              <a:off x="5779931" y="2007556"/>
              <a:ext cx="97920" cy="202680"/>
            </p14:xfrm>
          </p:contentPart>
        </mc:Choice>
        <mc:Fallback>
          <p:pic>
            <p:nvPicPr>
              <p:cNvPr id="142" name="Freihand 141">
                <a:extLst>
                  <a:ext uri="{FF2B5EF4-FFF2-40B4-BE49-F238E27FC236}">
                    <a16:creationId xmlns:a16="http://schemas.microsoft.com/office/drawing/2014/main" id="{7C7D24C3-A223-46F3-B7B7-68B3C5F48F76}"/>
                  </a:ext>
                </a:extLst>
              </p:cNvPr>
              <p:cNvPicPr/>
              <p:nvPr/>
            </p:nvPicPr>
            <p:blipFill>
              <a:blip r:embed="rId270"/>
              <a:stretch>
                <a:fillRect/>
              </a:stretch>
            </p:blipFill>
            <p:spPr>
              <a:xfrm>
                <a:off x="5773788" y="2001447"/>
                <a:ext cx="110205" cy="214898"/>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3" name="Freihand 142">
                <a:extLst>
                  <a:ext uri="{FF2B5EF4-FFF2-40B4-BE49-F238E27FC236}">
                    <a16:creationId xmlns:a16="http://schemas.microsoft.com/office/drawing/2014/main" id="{2334BE63-1DD9-4AD4-BBF8-82385ABA7AE5}"/>
                  </a:ext>
                </a:extLst>
              </p14:cNvPr>
              <p14:cNvContentPartPr/>
              <p14:nvPr/>
            </p14:nvContentPartPr>
            <p14:xfrm>
              <a:off x="5931491" y="2007916"/>
              <a:ext cx="165240" cy="158400"/>
            </p14:xfrm>
          </p:contentPart>
        </mc:Choice>
        <mc:Fallback>
          <p:pic>
            <p:nvPicPr>
              <p:cNvPr id="143" name="Freihand 142">
                <a:extLst>
                  <a:ext uri="{FF2B5EF4-FFF2-40B4-BE49-F238E27FC236}">
                    <a16:creationId xmlns:a16="http://schemas.microsoft.com/office/drawing/2014/main" id="{2334BE63-1DD9-4AD4-BBF8-82385ABA7AE5}"/>
                  </a:ext>
                </a:extLst>
              </p:cNvPr>
              <p:cNvPicPr/>
              <p:nvPr/>
            </p:nvPicPr>
            <p:blipFill>
              <a:blip r:embed="rId272"/>
              <a:stretch>
                <a:fillRect/>
              </a:stretch>
            </p:blipFill>
            <p:spPr>
              <a:xfrm>
                <a:off x="5925371" y="2001796"/>
                <a:ext cx="177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4" name="Freihand 143">
                <a:extLst>
                  <a:ext uri="{FF2B5EF4-FFF2-40B4-BE49-F238E27FC236}">
                    <a16:creationId xmlns:a16="http://schemas.microsoft.com/office/drawing/2014/main" id="{402DBFD1-3694-4B91-93F7-525C9CA914CB}"/>
                  </a:ext>
                </a:extLst>
              </p14:cNvPr>
              <p14:cNvContentPartPr/>
              <p14:nvPr/>
            </p14:nvContentPartPr>
            <p14:xfrm>
              <a:off x="6259811" y="2065156"/>
              <a:ext cx="116280" cy="38160"/>
            </p14:xfrm>
          </p:contentPart>
        </mc:Choice>
        <mc:Fallback>
          <p:pic>
            <p:nvPicPr>
              <p:cNvPr id="144" name="Freihand 143">
                <a:extLst>
                  <a:ext uri="{FF2B5EF4-FFF2-40B4-BE49-F238E27FC236}">
                    <a16:creationId xmlns:a16="http://schemas.microsoft.com/office/drawing/2014/main" id="{402DBFD1-3694-4B91-93F7-525C9CA914CB}"/>
                  </a:ext>
                </a:extLst>
              </p:cNvPr>
              <p:cNvPicPr/>
              <p:nvPr/>
            </p:nvPicPr>
            <p:blipFill>
              <a:blip r:embed="rId274"/>
              <a:stretch>
                <a:fillRect/>
              </a:stretch>
            </p:blipFill>
            <p:spPr>
              <a:xfrm>
                <a:off x="6253691" y="2059036"/>
                <a:ext cx="128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5" name="Freihand 144">
                <a:extLst>
                  <a:ext uri="{FF2B5EF4-FFF2-40B4-BE49-F238E27FC236}">
                    <a16:creationId xmlns:a16="http://schemas.microsoft.com/office/drawing/2014/main" id="{5C3F1A02-0E7C-4E12-80AB-89146ED4007C}"/>
                  </a:ext>
                </a:extLst>
              </p14:cNvPr>
              <p14:cNvContentPartPr/>
              <p14:nvPr/>
            </p14:nvContentPartPr>
            <p14:xfrm>
              <a:off x="6427931" y="1950316"/>
              <a:ext cx="145080" cy="174960"/>
            </p14:xfrm>
          </p:contentPart>
        </mc:Choice>
        <mc:Fallback>
          <p:pic>
            <p:nvPicPr>
              <p:cNvPr id="145" name="Freihand 144">
                <a:extLst>
                  <a:ext uri="{FF2B5EF4-FFF2-40B4-BE49-F238E27FC236}">
                    <a16:creationId xmlns:a16="http://schemas.microsoft.com/office/drawing/2014/main" id="{5C3F1A02-0E7C-4E12-80AB-89146ED4007C}"/>
                  </a:ext>
                </a:extLst>
              </p:cNvPr>
              <p:cNvPicPr/>
              <p:nvPr/>
            </p:nvPicPr>
            <p:blipFill>
              <a:blip r:embed="rId276"/>
              <a:stretch>
                <a:fillRect/>
              </a:stretch>
            </p:blipFill>
            <p:spPr>
              <a:xfrm>
                <a:off x="6421811" y="1944209"/>
                <a:ext cx="157320" cy="187175"/>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6" name="Freihand 145">
                <a:extLst>
                  <a:ext uri="{FF2B5EF4-FFF2-40B4-BE49-F238E27FC236}">
                    <a16:creationId xmlns:a16="http://schemas.microsoft.com/office/drawing/2014/main" id="{05BDD656-9CD6-454A-838A-399FD4658584}"/>
                  </a:ext>
                </a:extLst>
              </p14:cNvPr>
              <p14:cNvContentPartPr/>
              <p14:nvPr/>
            </p14:nvContentPartPr>
            <p14:xfrm>
              <a:off x="6501731" y="2052916"/>
              <a:ext cx="59760" cy="44280"/>
            </p14:xfrm>
          </p:contentPart>
        </mc:Choice>
        <mc:Fallback>
          <p:pic>
            <p:nvPicPr>
              <p:cNvPr id="146" name="Freihand 145">
                <a:extLst>
                  <a:ext uri="{FF2B5EF4-FFF2-40B4-BE49-F238E27FC236}">
                    <a16:creationId xmlns:a16="http://schemas.microsoft.com/office/drawing/2014/main" id="{05BDD656-9CD6-454A-838A-399FD4658584}"/>
                  </a:ext>
                </a:extLst>
              </p:cNvPr>
              <p:cNvPicPr/>
              <p:nvPr/>
            </p:nvPicPr>
            <p:blipFill>
              <a:blip r:embed="rId278"/>
              <a:stretch>
                <a:fillRect/>
              </a:stretch>
            </p:blipFill>
            <p:spPr>
              <a:xfrm>
                <a:off x="6495611" y="2046746"/>
                <a:ext cx="72000" cy="566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7" name="Freihand 146">
                <a:extLst>
                  <a:ext uri="{FF2B5EF4-FFF2-40B4-BE49-F238E27FC236}">
                    <a16:creationId xmlns:a16="http://schemas.microsoft.com/office/drawing/2014/main" id="{33A23BBE-7CAB-45B2-9388-DBE393CD688F}"/>
                  </a:ext>
                </a:extLst>
              </p14:cNvPr>
              <p14:cNvContentPartPr/>
              <p14:nvPr/>
            </p14:nvContentPartPr>
            <p14:xfrm>
              <a:off x="6643211" y="2021236"/>
              <a:ext cx="218880" cy="111240"/>
            </p14:xfrm>
          </p:contentPart>
        </mc:Choice>
        <mc:Fallback>
          <p:pic>
            <p:nvPicPr>
              <p:cNvPr id="147" name="Freihand 146">
                <a:extLst>
                  <a:ext uri="{FF2B5EF4-FFF2-40B4-BE49-F238E27FC236}">
                    <a16:creationId xmlns:a16="http://schemas.microsoft.com/office/drawing/2014/main" id="{33A23BBE-7CAB-45B2-9388-DBE393CD688F}"/>
                  </a:ext>
                </a:extLst>
              </p:cNvPr>
              <p:cNvPicPr/>
              <p:nvPr/>
            </p:nvPicPr>
            <p:blipFill>
              <a:blip r:embed="rId280"/>
              <a:stretch>
                <a:fillRect/>
              </a:stretch>
            </p:blipFill>
            <p:spPr>
              <a:xfrm>
                <a:off x="6637091" y="2015116"/>
                <a:ext cx="23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8" name="Freihand 147">
                <a:extLst>
                  <a:ext uri="{FF2B5EF4-FFF2-40B4-BE49-F238E27FC236}">
                    <a16:creationId xmlns:a16="http://schemas.microsoft.com/office/drawing/2014/main" id="{75A62AAC-8A39-4ADA-88BD-A61C984C65C5}"/>
                  </a:ext>
                </a:extLst>
              </p14:cNvPr>
              <p14:cNvContentPartPr/>
              <p14:nvPr/>
            </p14:nvContentPartPr>
            <p14:xfrm>
              <a:off x="6942011" y="1990636"/>
              <a:ext cx="208800" cy="115920"/>
            </p14:xfrm>
          </p:contentPart>
        </mc:Choice>
        <mc:Fallback>
          <p:pic>
            <p:nvPicPr>
              <p:cNvPr id="148" name="Freihand 147">
                <a:extLst>
                  <a:ext uri="{FF2B5EF4-FFF2-40B4-BE49-F238E27FC236}">
                    <a16:creationId xmlns:a16="http://schemas.microsoft.com/office/drawing/2014/main" id="{75A62AAC-8A39-4ADA-88BD-A61C984C65C5}"/>
                  </a:ext>
                </a:extLst>
              </p:cNvPr>
              <p:cNvPicPr/>
              <p:nvPr/>
            </p:nvPicPr>
            <p:blipFill>
              <a:blip r:embed="rId282"/>
              <a:stretch>
                <a:fillRect/>
              </a:stretch>
            </p:blipFill>
            <p:spPr>
              <a:xfrm>
                <a:off x="6935891" y="1984516"/>
                <a:ext cx="221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 name="Freihand 148">
                <a:extLst>
                  <a:ext uri="{FF2B5EF4-FFF2-40B4-BE49-F238E27FC236}">
                    <a16:creationId xmlns:a16="http://schemas.microsoft.com/office/drawing/2014/main" id="{1EE910AD-E337-4E19-A849-50EAE7598AEB}"/>
                  </a:ext>
                </a:extLst>
              </p14:cNvPr>
              <p14:cNvContentPartPr/>
              <p14:nvPr/>
            </p14:nvContentPartPr>
            <p14:xfrm>
              <a:off x="7266371" y="1973356"/>
              <a:ext cx="7200" cy="45360"/>
            </p14:xfrm>
          </p:contentPart>
        </mc:Choice>
        <mc:Fallback>
          <p:pic>
            <p:nvPicPr>
              <p:cNvPr id="149" name="Freihand 148">
                <a:extLst>
                  <a:ext uri="{FF2B5EF4-FFF2-40B4-BE49-F238E27FC236}">
                    <a16:creationId xmlns:a16="http://schemas.microsoft.com/office/drawing/2014/main" id="{1EE910AD-E337-4E19-A849-50EAE7598AEB}"/>
                  </a:ext>
                </a:extLst>
              </p:cNvPr>
              <p:cNvPicPr/>
              <p:nvPr/>
            </p:nvPicPr>
            <p:blipFill>
              <a:blip r:embed="rId284"/>
              <a:stretch>
                <a:fillRect/>
              </a:stretch>
            </p:blipFill>
            <p:spPr>
              <a:xfrm>
                <a:off x="7260251" y="1967236"/>
                <a:ext cx="19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0" name="Freihand 149">
                <a:extLst>
                  <a:ext uri="{FF2B5EF4-FFF2-40B4-BE49-F238E27FC236}">
                    <a16:creationId xmlns:a16="http://schemas.microsoft.com/office/drawing/2014/main" id="{3E6114A0-D611-4487-8D9C-D473AD67FA00}"/>
                  </a:ext>
                </a:extLst>
              </p14:cNvPr>
              <p14:cNvContentPartPr/>
              <p14:nvPr/>
            </p14:nvContentPartPr>
            <p14:xfrm>
              <a:off x="7287611" y="2119156"/>
              <a:ext cx="5040" cy="10800"/>
            </p14:xfrm>
          </p:contentPart>
        </mc:Choice>
        <mc:Fallback>
          <p:pic>
            <p:nvPicPr>
              <p:cNvPr id="150" name="Freihand 149">
                <a:extLst>
                  <a:ext uri="{FF2B5EF4-FFF2-40B4-BE49-F238E27FC236}">
                    <a16:creationId xmlns:a16="http://schemas.microsoft.com/office/drawing/2014/main" id="{3E6114A0-D611-4487-8D9C-D473AD67FA00}"/>
                  </a:ext>
                </a:extLst>
              </p:cNvPr>
              <p:cNvPicPr/>
              <p:nvPr/>
            </p:nvPicPr>
            <p:blipFill>
              <a:blip r:embed="rId286"/>
              <a:stretch>
                <a:fillRect/>
              </a:stretch>
            </p:blipFill>
            <p:spPr>
              <a:xfrm>
                <a:off x="7281491" y="2113036"/>
                <a:ext cx="17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1" name="Freihand 150">
                <a:extLst>
                  <a:ext uri="{FF2B5EF4-FFF2-40B4-BE49-F238E27FC236}">
                    <a16:creationId xmlns:a16="http://schemas.microsoft.com/office/drawing/2014/main" id="{0117FEE1-5EAD-4464-9751-E23F49F9D910}"/>
                  </a:ext>
                </a:extLst>
              </p14:cNvPr>
              <p14:cNvContentPartPr/>
              <p14:nvPr/>
            </p14:nvContentPartPr>
            <p14:xfrm>
              <a:off x="7624571" y="1785436"/>
              <a:ext cx="131040" cy="174240"/>
            </p14:xfrm>
          </p:contentPart>
        </mc:Choice>
        <mc:Fallback>
          <p:pic>
            <p:nvPicPr>
              <p:cNvPr id="151" name="Freihand 150">
                <a:extLst>
                  <a:ext uri="{FF2B5EF4-FFF2-40B4-BE49-F238E27FC236}">
                    <a16:creationId xmlns:a16="http://schemas.microsoft.com/office/drawing/2014/main" id="{0117FEE1-5EAD-4464-9751-E23F49F9D910}"/>
                  </a:ext>
                </a:extLst>
              </p:cNvPr>
              <p:cNvPicPr/>
              <p:nvPr/>
            </p:nvPicPr>
            <p:blipFill>
              <a:blip r:embed="rId288"/>
              <a:stretch>
                <a:fillRect/>
              </a:stretch>
            </p:blipFill>
            <p:spPr>
              <a:xfrm>
                <a:off x="7618451" y="1779316"/>
                <a:ext cx="143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2" name="Freihand 151">
                <a:extLst>
                  <a:ext uri="{FF2B5EF4-FFF2-40B4-BE49-F238E27FC236}">
                    <a16:creationId xmlns:a16="http://schemas.microsoft.com/office/drawing/2014/main" id="{B802E90F-D29B-4684-83CB-F3E59E17D326}"/>
                  </a:ext>
                </a:extLst>
              </p14:cNvPr>
              <p14:cNvContentPartPr/>
              <p14:nvPr/>
            </p14:nvContentPartPr>
            <p14:xfrm>
              <a:off x="7551131" y="2044636"/>
              <a:ext cx="290160" cy="45000"/>
            </p14:xfrm>
          </p:contentPart>
        </mc:Choice>
        <mc:Fallback>
          <p:pic>
            <p:nvPicPr>
              <p:cNvPr id="152" name="Freihand 151">
                <a:extLst>
                  <a:ext uri="{FF2B5EF4-FFF2-40B4-BE49-F238E27FC236}">
                    <a16:creationId xmlns:a16="http://schemas.microsoft.com/office/drawing/2014/main" id="{B802E90F-D29B-4684-83CB-F3E59E17D326}"/>
                  </a:ext>
                </a:extLst>
              </p:cNvPr>
              <p:cNvPicPr/>
              <p:nvPr/>
            </p:nvPicPr>
            <p:blipFill>
              <a:blip r:embed="rId290"/>
              <a:stretch>
                <a:fillRect/>
              </a:stretch>
            </p:blipFill>
            <p:spPr>
              <a:xfrm>
                <a:off x="7545011" y="2038516"/>
                <a:ext cx="302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3" name="Freihand 152">
                <a:extLst>
                  <a:ext uri="{FF2B5EF4-FFF2-40B4-BE49-F238E27FC236}">
                    <a16:creationId xmlns:a16="http://schemas.microsoft.com/office/drawing/2014/main" id="{2D5A6694-C8ED-485B-BC5E-FC545A42578C}"/>
                  </a:ext>
                </a:extLst>
              </p14:cNvPr>
              <p14:cNvContentPartPr/>
              <p14:nvPr/>
            </p14:nvContentPartPr>
            <p14:xfrm>
              <a:off x="7685051" y="2123116"/>
              <a:ext cx="24480" cy="231840"/>
            </p14:xfrm>
          </p:contentPart>
        </mc:Choice>
        <mc:Fallback>
          <p:pic>
            <p:nvPicPr>
              <p:cNvPr id="153" name="Freihand 152">
                <a:extLst>
                  <a:ext uri="{FF2B5EF4-FFF2-40B4-BE49-F238E27FC236}">
                    <a16:creationId xmlns:a16="http://schemas.microsoft.com/office/drawing/2014/main" id="{2D5A6694-C8ED-485B-BC5E-FC545A42578C}"/>
                  </a:ext>
                </a:extLst>
              </p:cNvPr>
              <p:cNvPicPr/>
              <p:nvPr/>
            </p:nvPicPr>
            <p:blipFill>
              <a:blip r:embed="rId292"/>
              <a:stretch>
                <a:fillRect/>
              </a:stretch>
            </p:blipFill>
            <p:spPr>
              <a:xfrm>
                <a:off x="7679020" y="2116986"/>
                <a:ext cx="36543" cy="244099"/>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4" name="Freihand 153">
                <a:extLst>
                  <a:ext uri="{FF2B5EF4-FFF2-40B4-BE49-F238E27FC236}">
                    <a16:creationId xmlns:a16="http://schemas.microsoft.com/office/drawing/2014/main" id="{59FA1555-60C2-4EE7-BFAC-1175077C3398}"/>
                  </a:ext>
                </a:extLst>
              </p14:cNvPr>
              <p14:cNvContentPartPr/>
              <p14:nvPr/>
            </p14:nvContentPartPr>
            <p14:xfrm>
              <a:off x="7626011" y="2057596"/>
              <a:ext cx="502920" cy="204480"/>
            </p14:xfrm>
          </p:contentPart>
        </mc:Choice>
        <mc:Fallback>
          <p:pic>
            <p:nvPicPr>
              <p:cNvPr id="154" name="Freihand 153">
                <a:extLst>
                  <a:ext uri="{FF2B5EF4-FFF2-40B4-BE49-F238E27FC236}">
                    <a16:creationId xmlns:a16="http://schemas.microsoft.com/office/drawing/2014/main" id="{59FA1555-60C2-4EE7-BFAC-1175077C3398}"/>
                  </a:ext>
                </a:extLst>
              </p:cNvPr>
              <p:cNvPicPr/>
              <p:nvPr/>
            </p:nvPicPr>
            <p:blipFill>
              <a:blip r:embed="rId294"/>
              <a:stretch>
                <a:fillRect/>
              </a:stretch>
            </p:blipFill>
            <p:spPr>
              <a:xfrm>
                <a:off x="7619891" y="2051487"/>
                <a:ext cx="515160" cy="216698"/>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5" name="Freihand 154">
                <a:extLst>
                  <a:ext uri="{FF2B5EF4-FFF2-40B4-BE49-F238E27FC236}">
                    <a16:creationId xmlns:a16="http://schemas.microsoft.com/office/drawing/2014/main" id="{35EDD612-16DC-480F-8703-2D743F0E9443}"/>
                  </a:ext>
                </a:extLst>
              </p14:cNvPr>
              <p14:cNvContentPartPr/>
              <p14:nvPr/>
            </p14:nvContentPartPr>
            <p14:xfrm>
              <a:off x="7974851" y="2115916"/>
              <a:ext cx="149040" cy="18360"/>
            </p14:xfrm>
          </p:contentPart>
        </mc:Choice>
        <mc:Fallback>
          <p:pic>
            <p:nvPicPr>
              <p:cNvPr id="155" name="Freihand 154">
                <a:extLst>
                  <a:ext uri="{FF2B5EF4-FFF2-40B4-BE49-F238E27FC236}">
                    <a16:creationId xmlns:a16="http://schemas.microsoft.com/office/drawing/2014/main" id="{35EDD612-16DC-480F-8703-2D743F0E9443}"/>
                  </a:ext>
                </a:extLst>
              </p:cNvPr>
              <p:cNvPicPr/>
              <p:nvPr/>
            </p:nvPicPr>
            <p:blipFill>
              <a:blip r:embed="rId296"/>
              <a:stretch>
                <a:fillRect/>
              </a:stretch>
            </p:blipFill>
            <p:spPr>
              <a:xfrm>
                <a:off x="7968731" y="2109914"/>
                <a:ext cx="161280" cy="30365"/>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6" name="Freihand 155">
                <a:extLst>
                  <a:ext uri="{FF2B5EF4-FFF2-40B4-BE49-F238E27FC236}">
                    <a16:creationId xmlns:a16="http://schemas.microsoft.com/office/drawing/2014/main" id="{1D5A8DDD-4038-46C1-A701-129D0DA5501C}"/>
                  </a:ext>
                </a:extLst>
              </p14:cNvPr>
              <p14:cNvContentPartPr/>
              <p14:nvPr/>
            </p14:nvContentPartPr>
            <p14:xfrm>
              <a:off x="8266811" y="1884076"/>
              <a:ext cx="117720" cy="228600"/>
            </p14:xfrm>
          </p:contentPart>
        </mc:Choice>
        <mc:Fallback>
          <p:pic>
            <p:nvPicPr>
              <p:cNvPr id="156" name="Freihand 155">
                <a:extLst>
                  <a:ext uri="{FF2B5EF4-FFF2-40B4-BE49-F238E27FC236}">
                    <a16:creationId xmlns:a16="http://schemas.microsoft.com/office/drawing/2014/main" id="{1D5A8DDD-4038-46C1-A701-129D0DA5501C}"/>
                  </a:ext>
                </a:extLst>
              </p:cNvPr>
              <p:cNvPicPr/>
              <p:nvPr/>
            </p:nvPicPr>
            <p:blipFill>
              <a:blip r:embed="rId298"/>
              <a:stretch>
                <a:fillRect/>
              </a:stretch>
            </p:blipFill>
            <p:spPr>
              <a:xfrm>
                <a:off x="8260672" y="1877966"/>
                <a:ext cx="129998" cy="240821"/>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7" name="Freihand 156">
                <a:extLst>
                  <a:ext uri="{FF2B5EF4-FFF2-40B4-BE49-F238E27FC236}">
                    <a16:creationId xmlns:a16="http://schemas.microsoft.com/office/drawing/2014/main" id="{DC53A3F0-1722-4C80-84B0-1962295D626D}"/>
                  </a:ext>
                </a:extLst>
              </p14:cNvPr>
              <p14:cNvContentPartPr/>
              <p14:nvPr/>
            </p14:nvContentPartPr>
            <p14:xfrm>
              <a:off x="8455811" y="1848076"/>
              <a:ext cx="69840" cy="233280"/>
            </p14:xfrm>
          </p:contentPart>
        </mc:Choice>
        <mc:Fallback>
          <p:pic>
            <p:nvPicPr>
              <p:cNvPr id="157" name="Freihand 156">
                <a:extLst>
                  <a:ext uri="{FF2B5EF4-FFF2-40B4-BE49-F238E27FC236}">
                    <a16:creationId xmlns:a16="http://schemas.microsoft.com/office/drawing/2014/main" id="{DC53A3F0-1722-4C80-84B0-1962295D626D}"/>
                  </a:ext>
                </a:extLst>
              </p:cNvPr>
              <p:cNvPicPr/>
              <p:nvPr/>
            </p:nvPicPr>
            <p:blipFill>
              <a:blip r:embed="rId300"/>
              <a:stretch>
                <a:fillRect/>
              </a:stretch>
            </p:blipFill>
            <p:spPr>
              <a:xfrm>
                <a:off x="8449691" y="1841965"/>
                <a:ext cx="82080" cy="245501"/>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8" name="Freihand 157">
                <a:extLst>
                  <a:ext uri="{FF2B5EF4-FFF2-40B4-BE49-F238E27FC236}">
                    <a16:creationId xmlns:a16="http://schemas.microsoft.com/office/drawing/2014/main" id="{EFBE2F6C-C9BD-4607-8FAF-53F81F6A43A1}"/>
                  </a:ext>
                </a:extLst>
              </p14:cNvPr>
              <p14:cNvContentPartPr/>
              <p14:nvPr/>
            </p14:nvContentPartPr>
            <p14:xfrm>
              <a:off x="8573891" y="1930876"/>
              <a:ext cx="111600" cy="188640"/>
            </p14:xfrm>
          </p:contentPart>
        </mc:Choice>
        <mc:Fallback>
          <p:pic>
            <p:nvPicPr>
              <p:cNvPr id="158" name="Freihand 157">
                <a:extLst>
                  <a:ext uri="{FF2B5EF4-FFF2-40B4-BE49-F238E27FC236}">
                    <a16:creationId xmlns:a16="http://schemas.microsoft.com/office/drawing/2014/main" id="{EFBE2F6C-C9BD-4607-8FAF-53F81F6A43A1}"/>
                  </a:ext>
                </a:extLst>
              </p:cNvPr>
              <p:cNvPicPr/>
              <p:nvPr/>
            </p:nvPicPr>
            <p:blipFill>
              <a:blip r:embed="rId302"/>
              <a:stretch>
                <a:fillRect/>
              </a:stretch>
            </p:blipFill>
            <p:spPr>
              <a:xfrm>
                <a:off x="8567771" y="1924756"/>
                <a:ext cx="123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9" name="Freihand 158">
                <a:extLst>
                  <a:ext uri="{FF2B5EF4-FFF2-40B4-BE49-F238E27FC236}">
                    <a16:creationId xmlns:a16="http://schemas.microsoft.com/office/drawing/2014/main" id="{3B05D380-A5E4-4643-8336-E4905CAB6390}"/>
                  </a:ext>
                </a:extLst>
              </p14:cNvPr>
              <p14:cNvContentPartPr/>
              <p14:nvPr/>
            </p14:nvContentPartPr>
            <p14:xfrm>
              <a:off x="8711771" y="2035276"/>
              <a:ext cx="28080" cy="101520"/>
            </p14:xfrm>
          </p:contentPart>
        </mc:Choice>
        <mc:Fallback>
          <p:pic>
            <p:nvPicPr>
              <p:cNvPr id="159" name="Freihand 158">
                <a:extLst>
                  <a:ext uri="{FF2B5EF4-FFF2-40B4-BE49-F238E27FC236}">
                    <a16:creationId xmlns:a16="http://schemas.microsoft.com/office/drawing/2014/main" id="{3B05D380-A5E4-4643-8336-E4905CAB6390}"/>
                  </a:ext>
                </a:extLst>
              </p:cNvPr>
              <p:cNvPicPr/>
              <p:nvPr/>
            </p:nvPicPr>
            <p:blipFill>
              <a:blip r:embed="rId304"/>
              <a:stretch>
                <a:fillRect/>
              </a:stretch>
            </p:blipFill>
            <p:spPr>
              <a:xfrm>
                <a:off x="8705651" y="2029156"/>
                <a:ext cx="40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0" name="Freihand 159">
                <a:extLst>
                  <a:ext uri="{FF2B5EF4-FFF2-40B4-BE49-F238E27FC236}">
                    <a16:creationId xmlns:a16="http://schemas.microsoft.com/office/drawing/2014/main" id="{884037FD-8E58-4FD5-BF19-439E8B018E36}"/>
                  </a:ext>
                </a:extLst>
              </p14:cNvPr>
              <p14:cNvContentPartPr/>
              <p14:nvPr/>
            </p14:nvContentPartPr>
            <p14:xfrm>
              <a:off x="8827331" y="1843036"/>
              <a:ext cx="69480" cy="216360"/>
            </p14:xfrm>
          </p:contentPart>
        </mc:Choice>
        <mc:Fallback>
          <p:pic>
            <p:nvPicPr>
              <p:cNvPr id="160" name="Freihand 159">
                <a:extLst>
                  <a:ext uri="{FF2B5EF4-FFF2-40B4-BE49-F238E27FC236}">
                    <a16:creationId xmlns:a16="http://schemas.microsoft.com/office/drawing/2014/main" id="{884037FD-8E58-4FD5-BF19-439E8B018E36}"/>
                  </a:ext>
                </a:extLst>
              </p:cNvPr>
              <p:cNvPicPr/>
              <p:nvPr/>
            </p:nvPicPr>
            <p:blipFill>
              <a:blip r:embed="rId306"/>
              <a:stretch>
                <a:fillRect/>
              </a:stretch>
            </p:blipFill>
            <p:spPr>
              <a:xfrm>
                <a:off x="8821211" y="1836916"/>
                <a:ext cx="81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1" name="Freihand 160">
                <a:extLst>
                  <a:ext uri="{FF2B5EF4-FFF2-40B4-BE49-F238E27FC236}">
                    <a16:creationId xmlns:a16="http://schemas.microsoft.com/office/drawing/2014/main" id="{843DE311-4034-41A6-AF6B-3F5466619032}"/>
                  </a:ext>
                </a:extLst>
              </p14:cNvPr>
              <p14:cNvContentPartPr/>
              <p14:nvPr/>
            </p14:nvContentPartPr>
            <p14:xfrm>
              <a:off x="8897171" y="1845556"/>
              <a:ext cx="91080" cy="268200"/>
            </p14:xfrm>
          </p:contentPart>
        </mc:Choice>
        <mc:Fallback>
          <p:pic>
            <p:nvPicPr>
              <p:cNvPr id="161" name="Freihand 160">
                <a:extLst>
                  <a:ext uri="{FF2B5EF4-FFF2-40B4-BE49-F238E27FC236}">
                    <a16:creationId xmlns:a16="http://schemas.microsoft.com/office/drawing/2014/main" id="{843DE311-4034-41A6-AF6B-3F5466619032}"/>
                  </a:ext>
                </a:extLst>
              </p:cNvPr>
              <p:cNvPicPr/>
              <p:nvPr/>
            </p:nvPicPr>
            <p:blipFill>
              <a:blip r:embed="rId308"/>
              <a:stretch>
                <a:fillRect/>
              </a:stretch>
            </p:blipFill>
            <p:spPr>
              <a:xfrm>
                <a:off x="8891051" y="1839428"/>
                <a:ext cx="103320" cy="280456"/>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2" name="Freihand 161">
                <a:extLst>
                  <a:ext uri="{FF2B5EF4-FFF2-40B4-BE49-F238E27FC236}">
                    <a16:creationId xmlns:a16="http://schemas.microsoft.com/office/drawing/2014/main" id="{91AA818A-7B5E-4F40-8B75-231653E0A2FD}"/>
                  </a:ext>
                </a:extLst>
              </p14:cNvPr>
              <p14:cNvContentPartPr/>
              <p14:nvPr/>
            </p14:nvContentPartPr>
            <p14:xfrm>
              <a:off x="7453931" y="1732156"/>
              <a:ext cx="17280" cy="727200"/>
            </p14:xfrm>
          </p:contentPart>
        </mc:Choice>
        <mc:Fallback>
          <p:pic>
            <p:nvPicPr>
              <p:cNvPr id="162" name="Freihand 161">
                <a:extLst>
                  <a:ext uri="{FF2B5EF4-FFF2-40B4-BE49-F238E27FC236}">
                    <a16:creationId xmlns:a16="http://schemas.microsoft.com/office/drawing/2014/main" id="{91AA818A-7B5E-4F40-8B75-231653E0A2FD}"/>
                  </a:ext>
                </a:extLst>
              </p:cNvPr>
              <p:cNvPicPr/>
              <p:nvPr/>
            </p:nvPicPr>
            <p:blipFill>
              <a:blip r:embed="rId310"/>
              <a:stretch>
                <a:fillRect/>
              </a:stretch>
            </p:blipFill>
            <p:spPr>
              <a:xfrm>
                <a:off x="7447681" y="1726036"/>
                <a:ext cx="2978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3" name="Freihand 162">
                <a:extLst>
                  <a:ext uri="{FF2B5EF4-FFF2-40B4-BE49-F238E27FC236}">
                    <a16:creationId xmlns:a16="http://schemas.microsoft.com/office/drawing/2014/main" id="{12BD2A2D-5641-4222-A196-0F10FEB643D4}"/>
                  </a:ext>
                </a:extLst>
              </p14:cNvPr>
              <p14:cNvContentPartPr/>
              <p14:nvPr/>
            </p14:nvContentPartPr>
            <p14:xfrm>
              <a:off x="7509011" y="1658716"/>
              <a:ext cx="1577160" cy="850680"/>
            </p14:xfrm>
          </p:contentPart>
        </mc:Choice>
        <mc:Fallback>
          <p:pic>
            <p:nvPicPr>
              <p:cNvPr id="163" name="Freihand 162">
                <a:extLst>
                  <a:ext uri="{FF2B5EF4-FFF2-40B4-BE49-F238E27FC236}">
                    <a16:creationId xmlns:a16="http://schemas.microsoft.com/office/drawing/2014/main" id="{12BD2A2D-5641-4222-A196-0F10FEB643D4}"/>
                  </a:ext>
                </a:extLst>
              </p:cNvPr>
              <p:cNvPicPr/>
              <p:nvPr/>
            </p:nvPicPr>
            <p:blipFill>
              <a:blip r:embed="rId312"/>
              <a:stretch>
                <a:fillRect/>
              </a:stretch>
            </p:blipFill>
            <p:spPr>
              <a:xfrm>
                <a:off x="7502890" y="1652596"/>
                <a:ext cx="1589403"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4" name="Freihand 163">
                <a:extLst>
                  <a:ext uri="{FF2B5EF4-FFF2-40B4-BE49-F238E27FC236}">
                    <a16:creationId xmlns:a16="http://schemas.microsoft.com/office/drawing/2014/main" id="{2D5BA319-4927-4286-BFF8-2757EDB443CF}"/>
                  </a:ext>
                </a:extLst>
              </p14:cNvPr>
              <p14:cNvContentPartPr/>
              <p14:nvPr/>
            </p14:nvContentPartPr>
            <p14:xfrm>
              <a:off x="9131891" y="1956076"/>
              <a:ext cx="186480" cy="37440"/>
            </p14:xfrm>
          </p:contentPart>
        </mc:Choice>
        <mc:Fallback>
          <p:pic>
            <p:nvPicPr>
              <p:cNvPr id="164" name="Freihand 163">
                <a:extLst>
                  <a:ext uri="{FF2B5EF4-FFF2-40B4-BE49-F238E27FC236}">
                    <a16:creationId xmlns:a16="http://schemas.microsoft.com/office/drawing/2014/main" id="{2D5BA319-4927-4286-BFF8-2757EDB443CF}"/>
                  </a:ext>
                </a:extLst>
              </p:cNvPr>
              <p:cNvPicPr/>
              <p:nvPr/>
            </p:nvPicPr>
            <p:blipFill>
              <a:blip r:embed="rId314"/>
              <a:stretch>
                <a:fillRect/>
              </a:stretch>
            </p:blipFill>
            <p:spPr>
              <a:xfrm>
                <a:off x="9125783" y="1949956"/>
                <a:ext cx="198696"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5" name="Freihand 164">
                <a:extLst>
                  <a:ext uri="{FF2B5EF4-FFF2-40B4-BE49-F238E27FC236}">
                    <a16:creationId xmlns:a16="http://schemas.microsoft.com/office/drawing/2014/main" id="{8B7F9209-E9EE-4407-B576-906B139508D8}"/>
                  </a:ext>
                </a:extLst>
              </p14:cNvPr>
              <p14:cNvContentPartPr/>
              <p14:nvPr/>
            </p14:nvContentPartPr>
            <p14:xfrm>
              <a:off x="9206771" y="2044276"/>
              <a:ext cx="111960" cy="26280"/>
            </p14:xfrm>
          </p:contentPart>
        </mc:Choice>
        <mc:Fallback>
          <p:pic>
            <p:nvPicPr>
              <p:cNvPr id="165" name="Freihand 164">
                <a:extLst>
                  <a:ext uri="{FF2B5EF4-FFF2-40B4-BE49-F238E27FC236}">
                    <a16:creationId xmlns:a16="http://schemas.microsoft.com/office/drawing/2014/main" id="{8B7F9209-E9EE-4407-B576-906B139508D8}"/>
                  </a:ext>
                </a:extLst>
              </p:cNvPr>
              <p:cNvPicPr/>
              <p:nvPr/>
            </p:nvPicPr>
            <p:blipFill>
              <a:blip r:embed="rId316"/>
              <a:stretch>
                <a:fillRect/>
              </a:stretch>
            </p:blipFill>
            <p:spPr>
              <a:xfrm>
                <a:off x="9200651" y="2038156"/>
                <a:ext cx="124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6" name="Freihand 165">
                <a:extLst>
                  <a:ext uri="{FF2B5EF4-FFF2-40B4-BE49-F238E27FC236}">
                    <a16:creationId xmlns:a16="http://schemas.microsoft.com/office/drawing/2014/main" id="{C81D2B2F-BDD9-45EB-9901-E83D366D7FD9}"/>
                  </a:ext>
                </a:extLst>
              </p14:cNvPr>
              <p14:cNvContentPartPr/>
              <p14:nvPr/>
            </p14:nvContentPartPr>
            <p14:xfrm>
              <a:off x="9479291" y="1762756"/>
              <a:ext cx="58680" cy="119520"/>
            </p14:xfrm>
          </p:contentPart>
        </mc:Choice>
        <mc:Fallback>
          <p:pic>
            <p:nvPicPr>
              <p:cNvPr id="166" name="Freihand 165">
                <a:extLst>
                  <a:ext uri="{FF2B5EF4-FFF2-40B4-BE49-F238E27FC236}">
                    <a16:creationId xmlns:a16="http://schemas.microsoft.com/office/drawing/2014/main" id="{C81D2B2F-BDD9-45EB-9901-E83D366D7FD9}"/>
                  </a:ext>
                </a:extLst>
              </p:cNvPr>
              <p:cNvPicPr/>
              <p:nvPr/>
            </p:nvPicPr>
            <p:blipFill>
              <a:blip r:embed="rId318"/>
              <a:stretch>
                <a:fillRect/>
              </a:stretch>
            </p:blipFill>
            <p:spPr>
              <a:xfrm>
                <a:off x="9473171" y="1756636"/>
                <a:ext cx="70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7" name="Freihand 166">
                <a:extLst>
                  <a:ext uri="{FF2B5EF4-FFF2-40B4-BE49-F238E27FC236}">
                    <a16:creationId xmlns:a16="http://schemas.microsoft.com/office/drawing/2014/main" id="{CDB39553-20F0-482C-87E4-1E254A8B05A1}"/>
                  </a:ext>
                </a:extLst>
              </p14:cNvPr>
              <p14:cNvContentPartPr/>
              <p14:nvPr/>
            </p14:nvContentPartPr>
            <p14:xfrm>
              <a:off x="9534731" y="1839436"/>
              <a:ext cx="28800" cy="96480"/>
            </p14:xfrm>
          </p:contentPart>
        </mc:Choice>
        <mc:Fallback>
          <p:pic>
            <p:nvPicPr>
              <p:cNvPr id="167" name="Freihand 166">
                <a:extLst>
                  <a:ext uri="{FF2B5EF4-FFF2-40B4-BE49-F238E27FC236}">
                    <a16:creationId xmlns:a16="http://schemas.microsoft.com/office/drawing/2014/main" id="{CDB39553-20F0-482C-87E4-1E254A8B05A1}"/>
                  </a:ext>
                </a:extLst>
              </p:cNvPr>
              <p:cNvPicPr/>
              <p:nvPr/>
            </p:nvPicPr>
            <p:blipFill>
              <a:blip r:embed="rId320"/>
              <a:stretch>
                <a:fillRect/>
              </a:stretch>
            </p:blipFill>
            <p:spPr>
              <a:xfrm>
                <a:off x="9528534" y="1833316"/>
                <a:ext cx="41195"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8" name="Freihand 167">
                <a:extLst>
                  <a:ext uri="{FF2B5EF4-FFF2-40B4-BE49-F238E27FC236}">
                    <a16:creationId xmlns:a16="http://schemas.microsoft.com/office/drawing/2014/main" id="{5DE28010-8EFA-431C-974D-7D0840222ED6}"/>
                  </a:ext>
                </a:extLst>
              </p14:cNvPr>
              <p14:cNvContentPartPr/>
              <p14:nvPr/>
            </p14:nvContentPartPr>
            <p14:xfrm>
              <a:off x="9624731" y="1774996"/>
              <a:ext cx="225720" cy="114480"/>
            </p14:xfrm>
          </p:contentPart>
        </mc:Choice>
        <mc:Fallback>
          <p:pic>
            <p:nvPicPr>
              <p:cNvPr id="168" name="Freihand 167">
                <a:extLst>
                  <a:ext uri="{FF2B5EF4-FFF2-40B4-BE49-F238E27FC236}">
                    <a16:creationId xmlns:a16="http://schemas.microsoft.com/office/drawing/2014/main" id="{5DE28010-8EFA-431C-974D-7D0840222ED6}"/>
                  </a:ext>
                </a:extLst>
              </p:cNvPr>
              <p:cNvPicPr/>
              <p:nvPr/>
            </p:nvPicPr>
            <p:blipFill>
              <a:blip r:embed="rId322"/>
              <a:stretch>
                <a:fillRect/>
              </a:stretch>
            </p:blipFill>
            <p:spPr>
              <a:xfrm>
                <a:off x="9618611" y="1768857"/>
                <a:ext cx="237960" cy="126759"/>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9" name="Freihand 168">
                <a:extLst>
                  <a:ext uri="{FF2B5EF4-FFF2-40B4-BE49-F238E27FC236}">
                    <a16:creationId xmlns:a16="http://schemas.microsoft.com/office/drawing/2014/main" id="{8BA5D486-6F5B-46C9-ACFD-D23EA204E832}"/>
                  </a:ext>
                </a:extLst>
              </p14:cNvPr>
              <p14:cNvContentPartPr/>
              <p14:nvPr/>
            </p14:nvContentPartPr>
            <p14:xfrm>
              <a:off x="9477131" y="2017996"/>
              <a:ext cx="432360" cy="45720"/>
            </p14:xfrm>
          </p:contentPart>
        </mc:Choice>
        <mc:Fallback>
          <p:pic>
            <p:nvPicPr>
              <p:cNvPr id="169" name="Freihand 168">
                <a:extLst>
                  <a:ext uri="{FF2B5EF4-FFF2-40B4-BE49-F238E27FC236}">
                    <a16:creationId xmlns:a16="http://schemas.microsoft.com/office/drawing/2014/main" id="{8BA5D486-6F5B-46C9-ACFD-D23EA204E832}"/>
                  </a:ext>
                </a:extLst>
              </p:cNvPr>
              <p:cNvPicPr/>
              <p:nvPr/>
            </p:nvPicPr>
            <p:blipFill>
              <a:blip r:embed="rId324"/>
              <a:stretch>
                <a:fillRect/>
              </a:stretch>
            </p:blipFill>
            <p:spPr>
              <a:xfrm>
                <a:off x="9471011" y="2011924"/>
                <a:ext cx="444600" cy="57864"/>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0" name="Freihand 169">
                <a:extLst>
                  <a:ext uri="{FF2B5EF4-FFF2-40B4-BE49-F238E27FC236}">
                    <a16:creationId xmlns:a16="http://schemas.microsoft.com/office/drawing/2014/main" id="{279A49C8-779C-4C34-A951-CB4CB1E6D8DB}"/>
                  </a:ext>
                </a:extLst>
              </p14:cNvPr>
              <p14:cNvContentPartPr/>
              <p14:nvPr/>
            </p14:nvContentPartPr>
            <p14:xfrm>
              <a:off x="9548771" y="2134276"/>
              <a:ext cx="153000" cy="245160"/>
            </p14:xfrm>
          </p:contentPart>
        </mc:Choice>
        <mc:Fallback>
          <p:pic>
            <p:nvPicPr>
              <p:cNvPr id="170" name="Freihand 169">
                <a:extLst>
                  <a:ext uri="{FF2B5EF4-FFF2-40B4-BE49-F238E27FC236}">
                    <a16:creationId xmlns:a16="http://schemas.microsoft.com/office/drawing/2014/main" id="{279A49C8-779C-4C34-A951-CB4CB1E6D8DB}"/>
                  </a:ext>
                </a:extLst>
              </p:cNvPr>
              <p:cNvPicPr/>
              <p:nvPr/>
            </p:nvPicPr>
            <p:blipFill>
              <a:blip r:embed="rId326"/>
              <a:stretch>
                <a:fillRect/>
              </a:stretch>
            </p:blipFill>
            <p:spPr>
              <a:xfrm>
                <a:off x="9542637" y="2128165"/>
                <a:ext cx="165269" cy="257382"/>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1" name="Freihand 170">
                <a:extLst>
                  <a:ext uri="{FF2B5EF4-FFF2-40B4-BE49-F238E27FC236}">
                    <a16:creationId xmlns:a16="http://schemas.microsoft.com/office/drawing/2014/main" id="{D731A7A2-2E95-401D-93E4-A41656E5C95F}"/>
                  </a:ext>
                </a:extLst>
              </p14:cNvPr>
              <p14:cNvContentPartPr/>
              <p14:nvPr/>
            </p14:nvContentPartPr>
            <p14:xfrm>
              <a:off x="9263291" y="1929796"/>
              <a:ext cx="150480" cy="247320"/>
            </p14:xfrm>
          </p:contentPart>
        </mc:Choice>
        <mc:Fallback>
          <p:pic>
            <p:nvPicPr>
              <p:cNvPr id="171" name="Freihand 170">
                <a:extLst>
                  <a:ext uri="{FF2B5EF4-FFF2-40B4-BE49-F238E27FC236}">
                    <a16:creationId xmlns:a16="http://schemas.microsoft.com/office/drawing/2014/main" id="{D731A7A2-2E95-401D-93E4-A41656E5C95F}"/>
                  </a:ext>
                </a:extLst>
              </p:cNvPr>
              <p:cNvPicPr/>
              <p:nvPr/>
            </p:nvPicPr>
            <p:blipFill>
              <a:blip r:embed="rId328"/>
              <a:stretch>
                <a:fillRect/>
              </a:stretch>
            </p:blipFill>
            <p:spPr>
              <a:xfrm>
                <a:off x="9257171" y="1923676"/>
                <a:ext cx="1627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2" name="Freihand 171">
                <a:extLst>
                  <a:ext uri="{FF2B5EF4-FFF2-40B4-BE49-F238E27FC236}">
                    <a16:creationId xmlns:a16="http://schemas.microsoft.com/office/drawing/2014/main" id="{9DB97F13-0EA8-4381-976A-D239DEDD23AA}"/>
                  </a:ext>
                </a:extLst>
              </p14:cNvPr>
              <p14:cNvContentPartPr/>
              <p14:nvPr/>
            </p14:nvContentPartPr>
            <p14:xfrm>
              <a:off x="10108931" y="1945276"/>
              <a:ext cx="186120" cy="25560"/>
            </p14:xfrm>
          </p:contentPart>
        </mc:Choice>
        <mc:Fallback>
          <p:pic>
            <p:nvPicPr>
              <p:cNvPr id="172" name="Freihand 171">
                <a:extLst>
                  <a:ext uri="{FF2B5EF4-FFF2-40B4-BE49-F238E27FC236}">
                    <a16:creationId xmlns:a16="http://schemas.microsoft.com/office/drawing/2014/main" id="{9DB97F13-0EA8-4381-976A-D239DEDD23AA}"/>
                  </a:ext>
                </a:extLst>
              </p:cNvPr>
              <p:cNvPicPr/>
              <p:nvPr/>
            </p:nvPicPr>
            <p:blipFill>
              <a:blip r:embed="rId330"/>
              <a:stretch>
                <a:fillRect/>
              </a:stretch>
            </p:blipFill>
            <p:spPr>
              <a:xfrm>
                <a:off x="10102811" y="1939156"/>
                <a:ext cx="198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3" name="Freihand 172">
                <a:extLst>
                  <a:ext uri="{FF2B5EF4-FFF2-40B4-BE49-F238E27FC236}">
                    <a16:creationId xmlns:a16="http://schemas.microsoft.com/office/drawing/2014/main" id="{3566F62E-5421-4751-8EA4-77C5F069379C}"/>
                  </a:ext>
                </a:extLst>
              </p14:cNvPr>
              <p14:cNvContentPartPr/>
              <p14:nvPr/>
            </p14:nvContentPartPr>
            <p14:xfrm>
              <a:off x="10120451" y="2025556"/>
              <a:ext cx="143640" cy="24480"/>
            </p14:xfrm>
          </p:contentPart>
        </mc:Choice>
        <mc:Fallback>
          <p:pic>
            <p:nvPicPr>
              <p:cNvPr id="173" name="Freihand 172">
                <a:extLst>
                  <a:ext uri="{FF2B5EF4-FFF2-40B4-BE49-F238E27FC236}">
                    <a16:creationId xmlns:a16="http://schemas.microsoft.com/office/drawing/2014/main" id="{3566F62E-5421-4751-8EA4-77C5F069379C}"/>
                  </a:ext>
                </a:extLst>
              </p:cNvPr>
              <p:cNvPicPr/>
              <p:nvPr/>
            </p:nvPicPr>
            <p:blipFill>
              <a:blip r:embed="rId332"/>
              <a:stretch>
                <a:fillRect/>
              </a:stretch>
            </p:blipFill>
            <p:spPr>
              <a:xfrm>
                <a:off x="10114346" y="2019436"/>
                <a:ext cx="155849"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 name="Freihand 173">
                <a:extLst>
                  <a:ext uri="{FF2B5EF4-FFF2-40B4-BE49-F238E27FC236}">
                    <a16:creationId xmlns:a16="http://schemas.microsoft.com/office/drawing/2014/main" id="{52BACFD8-AAB2-43AD-B041-A3A76F33208D}"/>
                  </a:ext>
                </a:extLst>
              </p14:cNvPr>
              <p14:cNvContentPartPr/>
              <p14:nvPr/>
            </p14:nvContentPartPr>
            <p14:xfrm>
              <a:off x="10443371" y="1888396"/>
              <a:ext cx="121680" cy="154080"/>
            </p14:xfrm>
          </p:contentPart>
        </mc:Choice>
        <mc:Fallback>
          <p:pic>
            <p:nvPicPr>
              <p:cNvPr id="174" name="Freihand 173">
                <a:extLst>
                  <a:ext uri="{FF2B5EF4-FFF2-40B4-BE49-F238E27FC236}">
                    <a16:creationId xmlns:a16="http://schemas.microsoft.com/office/drawing/2014/main" id="{52BACFD8-AAB2-43AD-B041-A3A76F33208D}"/>
                  </a:ext>
                </a:extLst>
              </p:cNvPr>
              <p:cNvPicPr/>
              <p:nvPr/>
            </p:nvPicPr>
            <p:blipFill>
              <a:blip r:embed="rId334"/>
              <a:stretch>
                <a:fillRect/>
              </a:stretch>
            </p:blipFill>
            <p:spPr>
              <a:xfrm>
                <a:off x="10437251" y="1882290"/>
                <a:ext cx="133920" cy="166291"/>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5" name="Freihand 174">
                <a:extLst>
                  <a:ext uri="{FF2B5EF4-FFF2-40B4-BE49-F238E27FC236}">
                    <a16:creationId xmlns:a16="http://schemas.microsoft.com/office/drawing/2014/main" id="{D0CC5A1A-34E2-4C0C-B269-28786452BEC1}"/>
                  </a:ext>
                </a:extLst>
              </p14:cNvPr>
              <p14:cNvContentPartPr/>
              <p14:nvPr/>
            </p14:nvContentPartPr>
            <p14:xfrm>
              <a:off x="10573331" y="2023036"/>
              <a:ext cx="31680" cy="111960"/>
            </p14:xfrm>
          </p:contentPart>
        </mc:Choice>
        <mc:Fallback>
          <p:pic>
            <p:nvPicPr>
              <p:cNvPr id="175" name="Freihand 174">
                <a:extLst>
                  <a:ext uri="{FF2B5EF4-FFF2-40B4-BE49-F238E27FC236}">
                    <a16:creationId xmlns:a16="http://schemas.microsoft.com/office/drawing/2014/main" id="{D0CC5A1A-34E2-4C0C-B269-28786452BEC1}"/>
                  </a:ext>
                </a:extLst>
              </p:cNvPr>
              <p:cNvPicPr/>
              <p:nvPr/>
            </p:nvPicPr>
            <p:blipFill>
              <a:blip r:embed="rId336"/>
              <a:stretch>
                <a:fillRect/>
              </a:stretch>
            </p:blipFill>
            <p:spPr>
              <a:xfrm>
                <a:off x="10567211" y="2016916"/>
                <a:ext cx="4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6" name="Freihand 175">
                <a:extLst>
                  <a:ext uri="{FF2B5EF4-FFF2-40B4-BE49-F238E27FC236}">
                    <a16:creationId xmlns:a16="http://schemas.microsoft.com/office/drawing/2014/main" id="{DF6B1C2C-B61A-4FCC-8EC4-CB23E9724BB0}"/>
                  </a:ext>
                </a:extLst>
              </p14:cNvPr>
              <p14:cNvContentPartPr/>
              <p14:nvPr/>
            </p14:nvContentPartPr>
            <p14:xfrm>
              <a:off x="10648211" y="1871476"/>
              <a:ext cx="156600" cy="191880"/>
            </p14:xfrm>
          </p:contentPart>
        </mc:Choice>
        <mc:Fallback>
          <p:pic>
            <p:nvPicPr>
              <p:cNvPr id="176" name="Freihand 175">
                <a:extLst>
                  <a:ext uri="{FF2B5EF4-FFF2-40B4-BE49-F238E27FC236}">
                    <a16:creationId xmlns:a16="http://schemas.microsoft.com/office/drawing/2014/main" id="{DF6B1C2C-B61A-4FCC-8EC4-CB23E9724BB0}"/>
                  </a:ext>
                </a:extLst>
              </p:cNvPr>
              <p:cNvPicPr/>
              <p:nvPr/>
            </p:nvPicPr>
            <p:blipFill>
              <a:blip r:embed="rId338"/>
              <a:stretch>
                <a:fillRect/>
              </a:stretch>
            </p:blipFill>
            <p:spPr>
              <a:xfrm>
                <a:off x="10642091" y="1865356"/>
                <a:ext cx="168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7" name="Freihand 176">
                <a:extLst>
                  <a:ext uri="{FF2B5EF4-FFF2-40B4-BE49-F238E27FC236}">
                    <a16:creationId xmlns:a16="http://schemas.microsoft.com/office/drawing/2014/main" id="{89A7D227-8D08-4FDA-AEA1-6CCF45AAE9EB}"/>
                  </a:ext>
                </a:extLst>
              </p14:cNvPr>
              <p14:cNvContentPartPr/>
              <p14:nvPr/>
            </p14:nvContentPartPr>
            <p14:xfrm>
              <a:off x="10877891" y="1932676"/>
              <a:ext cx="124200" cy="215640"/>
            </p14:xfrm>
          </p:contentPart>
        </mc:Choice>
        <mc:Fallback>
          <p:pic>
            <p:nvPicPr>
              <p:cNvPr id="177" name="Freihand 176">
                <a:extLst>
                  <a:ext uri="{FF2B5EF4-FFF2-40B4-BE49-F238E27FC236}">
                    <a16:creationId xmlns:a16="http://schemas.microsoft.com/office/drawing/2014/main" id="{89A7D227-8D08-4FDA-AEA1-6CCF45AAE9EB}"/>
                  </a:ext>
                </a:extLst>
              </p:cNvPr>
              <p:cNvPicPr/>
              <p:nvPr/>
            </p:nvPicPr>
            <p:blipFill>
              <a:blip r:embed="rId340"/>
              <a:stretch>
                <a:fillRect/>
              </a:stretch>
            </p:blipFill>
            <p:spPr>
              <a:xfrm>
                <a:off x="10871771" y="1926546"/>
                <a:ext cx="136440" cy="2279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8" name="Freihand 177">
                <a:extLst>
                  <a:ext uri="{FF2B5EF4-FFF2-40B4-BE49-F238E27FC236}">
                    <a16:creationId xmlns:a16="http://schemas.microsoft.com/office/drawing/2014/main" id="{F9CE8250-58A1-45BD-8FFC-52224722C500}"/>
                  </a:ext>
                </a:extLst>
              </p14:cNvPr>
              <p14:cNvContentPartPr/>
              <p14:nvPr/>
            </p14:nvContentPartPr>
            <p14:xfrm>
              <a:off x="11078771" y="1990636"/>
              <a:ext cx="178200" cy="9000"/>
            </p14:xfrm>
          </p:contentPart>
        </mc:Choice>
        <mc:Fallback>
          <p:pic>
            <p:nvPicPr>
              <p:cNvPr id="178" name="Freihand 177">
                <a:extLst>
                  <a:ext uri="{FF2B5EF4-FFF2-40B4-BE49-F238E27FC236}">
                    <a16:creationId xmlns:a16="http://schemas.microsoft.com/office/drawing/2014/main" id="{F9CE8250-58A1-45BD-8FFC-52224722C500}"/>
                  </a:ext>
                </a:extLst>
              </p:cNvPr>
              <p:cNvPicPr/>
              <p:nvPr/>
            </p:nvPicPr>
            <p:blipFill>
              <a:blip r:embed="rId342"/>
              <a:stretch>
                <a:fillRect/>
              </a:stretch>
            </p:blipFill>
            <p:spPr>
              <a:xfrm>
                <a:off x="11072663" y="1984751"/>
                <a:ext cx="190415" cy="20769"/>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9" name="Freihand 178">
                <a:extLst>
                  <a:ext uri="{FF2B5EF4-FFF2-40B4-BE49-F238E27FC236}">
                    <a16:creationId xmlns:a16="http://schemas.microsoft.com/office/drawing/2014/main" id="{2865D82C-72B1-4172-BC5B-AB518CAEEEEB}"/>
                  </a:ext>
                </a:extLst>
              </p14:cNvPr>
              <p14:cNvContentPartPr/>
              <p14:nvPr/>
            </p14:nvContentPartPr>
            <p14:xfrm>
              <a:off x="11305211" y="1867156"/>
              <a:ext cx="133920" cy="181800"/>
            </p14:xfrm>
          </p:contentPart>
        </mc:Choice>
        <mc:Fallback>
          <p:pic>
            <p:nvPicPr>
              <p:cNvPr id="179" name="Freihand 178">
                <a:extLst>
                  <a:ext uri="{FF2B5EF4-FFF2-40B4-BE49-F238E27FC236}">
                    <a16:creationId xmlns:a16="http://schemas.microsoft.com/office/drawing/2014/main" id="{2865D82C-72B1-4172-BC5B-AB518CAEEEEB}"/>
                  </a:ext>
                </a:extLst>
              </p:cNvPr>
              <p:cNvPicPr/>
              <p:nvPr/>
            </p:nvPicPr>
            <p:blipFill>
              <a:blip r:embed="rId344"/>
              <a:stretch>
                <a:fillRect/>
              </a:stretch>
            </p:blipFill>
            <p:spPr>
              <a:xfrm>
                <a:off x="11299091" y="1861036"/>
                <a:ext cx="146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0" name="Freihand 179">
                <a:extLst>
                  <a:ext uri="{FF2B5EF4-FFF2-40B4-BE49-F238E27FC236}">
                    <a16:creationId xmlns:a16="http://schemas.microsoft.com/office/drawing/2014/main" id="{E3EF1C29-8CD7-43B1-A582-AC0F0DAE5F26}"/>
                  </a:ext>
                </a:extLst>
              </p14:cNvPr>
              <p14:cNvContentPartPr/>
              <p14:nvPr/>
            </p14:nvContentPartPr>
            <p14:xfrm>
              <a:off x="11461451" y="1848076"/>
              <a:ext cx="110520" cy="209160"/>
            </p14:xfrm>
          </p:contentPart>
        </mc:Choice>
        <mc:Fallback>
          <p:pic>
            <p:nvPicPr>
              <p:cNvPr id="180" name="Freihand 179">
                <a:extLst>
                  <a:ext uri="{FF2B5EF4-FFF2-40B4-BE49-F238E27FC236}">
                    <a16:creationId xmlns:a16="http://schemas.microsoft.com/office/drawing/2014/main" id="{E3EF1C29-8CD7-43B1-A582-AC0F0DAE5F26}"/>
                  </a:ext>
                </a:extLst>
              </p:cNvPr>
              <p:cNvPicPr/>
              <p:nvPr/>
            </p:nvPicPr>
            <p:blipFill>
              <a:blip r:embed="rId346"/>
              <a:stretch>
                <a:fillRect/>
              </a:stretch>
            </p:blipFill>
            <p:spPr>
              <a:xfrm>
                <a:off x="11455311" y="1841945"/>
                <a:ext cx="122800" cy="221421"/>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1" name="Freihand 180">
                <a:extLst>
                  <a:ext uri="{FF2B5EF4-FFF2-40B4-BE49-F238E27FC236}">
                    <a16:creationId xmlns:a16="http://schemas.microsoft.com/office/drawing/2014/main" id="{6E530CEA-C843-4A84-8F1E-7111978E2AE9}"/>
                  </a:ext>
                </a:extLst>
              </p14:cNvPr>
              <p14:cNvContentPartPr/>
              <p14:nvPr/>
            </p14:nvContentPartPr>
            <p14:xfrm>
              <a:off x="11548211" y="1848796"/>
              <a:ext cx="199800" cy="158400"/>
            </p14:xfrm>
          </p:contentPart>
        </mc:Choice>
        <mc:Fallback>
          <p:pic>
            <p:nvPicPr>
              <p:cNvPr id="181" name="Freihand 180">
                <a:extLst>
                  <a:ext uri="{FF2B5EF4-FFF2-40B4-BE49-F238E27FC236}">
                    <a16:creationId xmlns:a16="http://schemas.microsoft.com/office/drawing/2014/main" id="{6E530CEA-C843-4A84-8F1E-7111978E2AE9}"/>
                  </a:ext>
                </a:extLst>
              </p:cNvPr>
              <p:cNvPicPr/>
              <p:nvPr/>
            </p:nvPicPr>
            <p:blipFill>
              <a:blip r:embed="rId348"/>
              <a:stretch>
                <a:fillRect/>
              </a:stretch>
            </p:blipFill>
            <p:spPr>
              <a:xfrm>
                <a:off x="11542091" y="1842676"/>
                <a:ext cx="212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2" name="Freihand 181">
                <a:extLst>
                  <a:ext uri="{FF2B5EF4-FFF2-40B4-BE49-F238E27FC236}">
                    <a16:creationId xmlns:a16="http://schemas.microsoft.com/office/drawing/2014/main" id="{608DF718-B4E9-4101-B1C7-2070C5FDCB8F}"/>
                  </a:ext>
                </a:extLst>
              </p14:cNvPr>
              <p14:cNvContentPartPr/>
              <p14:nvPr/>
            </p14:nvContentPartPr>
            <p14:xfrm>
              <a:off x="11784011" y="1775356"/>
              <a:ext cx="109440" cy="232920"/>
            </p14:xfrm>
          </p:contentPart>
        </mc:Choice>
        <mc:Fallback>
          <p:pic>
            <p:nvPicPr>
              <p:cNvPr id="182" name="Freihand 181">
                <a:extLst>
                  <a:ext uri="{FF2B5EF4-FFF2-40B4-BE49-F238E27FC236}">
                    <a16:creationId xmlns:a16="http://schemas.microsoft.com/office/drawing/2014/main" id="{608DF718-B4E9-4101-B1C7-2070C5FDCB8F}"/>
                  </a:ext>
                </a:extLst>
              </p:cNvPr>
              <p:cNvPicPr/>
              <p:nvPr/>
            </p:nvPicPr>
            <p:blipFill>
              <a:blip r:embed="rId350"/>
              <a:stretch>
                <a:fillRect/>
              </a:stretch>
            </p:blipFill>
            <p:spPr>
              <a:xfrm>
                <a:off x="11777891" y="1769227"/>
                <a:ext cx="121680" cy="245179"/>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3" name="Freihand 182">
                <a:extLst>
                  <a:ext uri="{FF2B5EF4-FFF2-40B4-BE49-F238E27FC236}">
                    <a16:creationId xmlns:a16="http://schemas.microsoft.com/office/drawing/2014/main" id="{310E3E7C-0CCC-4BFF-BB44-112C4974D3E9}"/>
                  </a:ext>
                </a:extLst>
              </p14:cNvPr>
              <p14:cNvContentPartPr/>
              <p14:nvPr/>
            </p14:nvContentPartPr>
            <p14:xfrm>
              <a:off x="9497291" y="1725676"/>
              <a:ext cx="430200" cy="294480"/>
            </p14:xfrm>
          </p:contentPart>
        </mc:Choice>
        <mc:Fallback>
          <p:pic>
            <p:nvPicPr>
              <p:cNvPr id="183" name="Freihand 182">
                <a:extLst>
                  <a:ext uri="{FF2B5EF4-FFF2-40B4-BE49-F238E27FC236}">
                    <a16:creationId xmlns:a16="http://schemas.microsoft.com/office/drawing/2014/main" id="{310E3E7C-0CCC-4BFF-BB44-112C4974D3E9}"/>
                  </a:ext>
                </a:extLst>
              </p:cNvPr>
              <p:cNvPicPr/>
              <p:nvPr/>
            </p:nvPicPr>
            <p:blipFill>
              <a:blip r:embed="rId352"/>
              <a:stretch>
                <a:fillRect/>
              </a:stretch>
            </p:blipFill>
            <p:spPr>
              <a:xfrm>
                <a:off x="9491171" y="1719556"/>
                <a:ext cx="4424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4" name="Freihand 183">
                <a:extLst>
                  <a:ext uri="{FF2B5EF4-FFF2-40B4-BE49-F238E27FC236}">
                    <a16:creationId xmlns:a16="http://schemas.microsoft.com/office/drawing/2014/main" id="{BD438E3A-9D4F-4E7B-9A68-1AC1D462E129}"/>
                  </a:ext>
                </a:extLst>
              </p14:cNvPr>
              <p14:cNvContentPartPr/>
              <p14:nvPr/>
            </p14:nvContentPartPr>
            <p14:xfrm>
              <a:off x="9508811" y="2194756"/>
              <a:ext cx="185760" cy="169200"/>
            </p14:xfrm>
          </p:contentPart>
        </mc:Choice>
        <mc:Fallback>
          <p:pic>
            <p:nvPicPr>
              <p:cNvPr id="184" name="Freihand 183">
                <a:extLst>
                  <a:ext uri="{FF2B5EF4-FFF2-40B4-BE49-F238E27FC236}">
                    <a16:creationId xmlns:a16="http://schemas.microsoft.com/office/drawing/2014/main" id="{BD438E3A-9D4F-4E7B-9A68-1AC1D462E129}"/>
                  </a:ext>
                </a:extLst>
              </p:cNvPr>
              <p:cNvPicPr/>
              <p:nvPr/>
            </p:nvPicPr>
            <p:blipFill>
              <a:blip r:embed="rId354"/>
              <a:stretch>
                <a:fillRect/>
              </a:stretch>
            </p:blipFill>
            <p:spPr>
              <a:xfrm>
                <a:off x="9502691" y="2188623"/>
                <a:ext cx="198000" cy="181466"/>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5" name="Freihand 184">
                <a:extLst>
                  <a:ext uri="{FF2B5EF4-FFF2-40B4-BE49-F238E27FC236}">
                    <a16:creationId xmlns:a16="http://schemas.microsoft.com/office/drawing/2014/main" id="{8DBE50D6-C82C-4D61-829E-C6671AF6EFAF}"/>
                  </a:ext>
                </a:extLst>
              </p14:cNvPr>
              <p14:cNvContentPartPr/>
              <p14:nvPr/>
            </p14:nvContentPartPr>
            <p14:xfrm>
              <a:off x="9601691" y="1630996"/>
              <a:ext cx="87840" cy="124200"/>
            </p14:xfrm>
          </p:contentPart>
        </mc:Choice>
        <mc:Fallback>
          <p:pic>
            <p:nvPicPr>
              <p:cNvPr id="185" name="Freihand 184">
                <a:extLst>
                  <a:ext uri="{FF2B5EF4-FFF2-40B4-BE49-F238E27FC236}">
                    <a16:creationId xmlns:a16="http://schemas.microsoft.com/office/drawing/2014/main" id="{8DBE50D6-C82C-4D61-829E-C6671AF6EFAF}"/>
                  </a:ext>
                </a:extLst>
              </p:cNvPr>
              <p:cNvPicPr/>
              <p:nvPr/>
            </p:nvPicPr>
            <p:blipFill>
              <a:blip r:embed="rId356"/>
              <a:stretch>
                <a:fillRect/>
              </a:stretch>
            </p:blipFill>
            <p:spPr>
              <a:xfrm>
                <a:off x="9595571" y="1624876"/>
                <a:ext cx="100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6" name="Freihand 185">
                <a:extLst>
                  <a:ext uri="{FF2B5EF4-FFF2-40B4-BE49-F238E27FC236}">
                    <a16:creationId xmlns:a16="http://schemas.microsoft.com/office/drawing/2014/main" id="{4588E322-EE9E-4231-B3BB-B2C842D1A4F9}"/>
                  </a:ext>
                </a:extLst>
              </p14:cNvPr>
              <p14:cNvContentPartPr/>
              <p14:nvPr/>
            </p14:nvContentPartPr>
            <p14:xfrm>
              <a:off x="9739211" y="1630996"/>
              <a:ext cx="72000" cy="60840"/>
            </p14:xfrm>
          </p:contentPart>
        </mc:Choice>
        <mc:Fallback>
          <p:pic>
            <p:nvPicPr>
              <p:cNvPr id="186" name="Freihand 185">
                <a:extLst>
                  <a:ext uri="{FF2B5EF4-FFF2-40B4-BE49-F238E27FC236}">
                    <a16:creationId xmlns:a16="http://schemas.microsoft.com/office/drawing/2014/main" id="{4588E322-EE9E-4231-B3BB-B2C842D1A4F9}"/>
                  </a:ext>
                </a:extLst>
              </p:cNvPr>
              <p:cNvPicPr/>
              <p:nvPr/>
            </p:nvPicPr>
            <p:blipFill>
              <a:blip r:embed="rId358"/>
              <a:stretch>
                <a:fillRect/>
              </a:stretch>
            </p:blipFill>
            <p:spPr>
              <a:xfrm>
                <a:off x="9733091" y="1624912"/>
                <a:ext cx="84240" cy="73008"/>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7" name="Freihand 186">
                <a:extLst>
                  <a:ext uri="{FF2B5EF4-FFF2-40B4-BE49-F238E27FC236}">
                    <a16:creationId xmlns:a16="http://schemas.microsoft.com/office/drawing/2014/main" id="{815768E8-2259-4B30-AFA1-0A8406477961}"/>
                  </a:ext>
                </a:extLst>
              </p14:cNvPr>
              <p14:cNvContentPartPr/>
              <p14:nvPr/>
            </p14:nvContentPartPr>
            <p14:xfrm>
              <a:off x="9847571" y="1620916"/>
              <a:ext cx="90000" cy="93960"/>
            </p14:xfrm>
          </p:contentPart>
        </mc:Choice>
        <mc:Fallback>
          <p:pic>
            <p:nvPicPr>
              <p:cNvPr id="187" name="Freihand 186">
                <a:extLst>
                  <a:ext uri="{FF2B5EF4-FFF2-40B4-BE49-F238E27FC236}">
                    <a16:creationId xmlns:a16="http://schemas.microsoft.com/office/drawing/2014/main" id="{815768E8-2259-4B30-AFA1-0A8406477961}"/>
                  </a:ext>
                </a:extLst>
              </p:cNvPr>
              <p:cNvPicPr/>
              <p:nvPr/>
            </p:nvPicPr>
            <p:blipFill>
              <a:blip r:embed="rId360"/>
              <a:stretch>
                <a:fillRect/>
              </a:stretch>
            </p:blipFill>
            <p:spPr>
              <a:xfrm>
                <a:off x="9841475" y="1614796"/>
                <a:ext cx="102191"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8" name="Freihand 187">
                <a:extLst>
                  <a:ext uri="{FF2B5EF4-FFF2-40B4-BE49-F238E27FC236}">
                    <a16:creationId xmlns:a16="http://schemas.microsoft.com/office/drawing/2014/main" id="{A15175AF-61A3-4DDA-81A9-4AA2E4498A5A}"/>
                  </a:ext>
                </a:extLst>
              </p14:cNvPr>
              <p14:cNvContentPartPr/>
              <p14:nvPr/>
            </p14:nvContentPartPr>
            <p14:xfrm>
              <a:off x="7620611" y="1953916"/>
              <a:ext cx="2520" cy="30960"/>
            </p14:xfrm>
          </p:contentPart>
        </mc:Choice>
        <mc:Fallback>
          <p:pic>
            <p:nvPicPr>
              <p:cNvPr id="188" name="Freihand 187">
                <a:extLst>
                  <a:ext uri="{FF2B5EF4-FFF2-40B4-BE49-F238E27FC236}">
                    <a16:creationId xmlns:a16="http://schemas.microsoft.com/office/drawing/2014/main" id="{A15175AF-61A3-4DDA-81A9-4AA2E4498A5A}"/>
                  </a:ext>
                </a:extLst>
              </p:cNvPr>
              <p:cNvPicPr/>
              <p:nvPr/>
            </p:nvPicPr>
            <p:blipFill>
              <a:blip r:embed="rId362"/>
              <a:stretch>
                <a:fillRect/>
              </a:stretch>
            </p:blipFill>
            <p:spPr>
              <a:xfrm>
                <a:off x="7614491" y="1947796"/>
                <a:ext cx="14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9" name="Freihand 188">
                <a:extLst>
                  <a:ext uri="{FF2B5EF4-FFF2-40B4-BE49-F238E27FC236}">
                    <a16:creationId xmlns:a16="http://schemas.microsoft.com/office/drawing/2014/main" id="{B99C4FB9-2ABC-4ADD-91FE-156E2FA765B5}"/>
                  </a:ext>
                </a:extLst>
              </p14:cNvPr>
              <p14:cNvContentPartPr/>
              <p14:nvPr/>
            </p14:nvContentPartPr>
            <p14:xfrm>
              <a:off x="7481291" y="1638556"/>
              <a:ext cx="1629720" cy="961200"/>
            </p14:xfrm>
          </p:contentPart>
        </mc:Choice>
        <mc:Fallback>
          <p:pic>
            <p:nvPicPr>
              <p:cNvPr id="189" name="Freihand 188">
                <a:extLst>
                  <a:ext uri="{FF2B5EF4-FFF2-40B4-BE49-F238E27FC236}">
                    <a16:creationId xmlns:a16="http://schemas.microsoft.com/office/drawing/2014/main" id="{B99C4FB9-2ABC-4ADD-91FE-156E2FA765B5}"/>
                  </a:ext>
                </a:extLst>
              </p:cNvPr>
              <p:cNvPicPr/>
              <p:nvPr/>
            </p:nvPicPr>
            <p:blipFill>
              <a:blip r:embed="rId364"/>
              <a:stretch>
                <a:fillRect/>
              </a:stretch>
            </p:blipFill>
            <p:spPr>
              <a:xfrm>
                <a:off x="7475171" y="1632436"/>
                <a:ext cx="1641960" cy="973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0" name="Freihand 189">
                <a:extLst>
                  <a:ext uri="{FF2B5EF4-FFF2-40B4-BE49-F238E27FC236}">
                    <a16:creationId xmlns:a16="http://schemas.microsoft.com/office/drawing/2014/main" id="{727E5762-DC9F-4857-8A5D-78DF80A38161}"/>
                  </a:ext>
                </a:extLst>
              </p14:cNvPr>
              <p14:cNvContentPartPr/>
              <p14:nvPr/>
            </p14:nvContentPartPr>
            <p14:xfrm>
              <a:off x="6744371" y="1277836"/>
              <a:ext cx="4568400" cy="509760"/>
            </p14:xfrm>
          </p:contentPart>
        </mc:Choice>
        <mc:Fallback>
          <p:pic>
            <p:nvPicPr>
              <p:cNvPr id="190" name="Freihand 189">
                <a:extLst>
                  <a:ext uri="{FF2B5EF4-FFF2-40B4-BE49-F238E27FC236}">
                    <a16:creationId xmlns:a16="http://schemas.microsoft.com/office/drawing/2014/main" id="{727E5762-DC9F-4857-8A5D-78DF80A38161}"/>
                  </a:ext>
                </a:extLst>
              </p:cNvPr>
              <p:cNvPicPr/>
              <p:nvPr/>
            </p:nvPicPr>
            <p:blipFill>
              <a:blip r:embed="rId366"/>
              <a:stretch>
                <a:fillRect/>
              </a:stretch>
            </p:blipFill>
            <p:spPr>
              <a:xfrm>
                <a:off x="6738251" y="1271716"/>
                <a:ext cx="458064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1" name="Freihand 190">
                <a:extLst>
                  <a:ext uri="{FF2B5EF4-FFF2-40B4-BE49-F238E27FC236}">
                    <a16:creationId xmlns:a16="http://schemas.microsoft.com/office/drawing/2014/main" id="{5101AC32-9788-44D8-8491-ED23C3CDB883}"/>
                  </a:ext>
                </a:extLst>
              </p14:cNvPr>
              <p14:cNvContentPartPr/>
              <p14:nvPr/>
            </p14:nvContentPartPr>
            <p14:xfrm>
              <a:off x="5863091" y="2767156"/>
              <a:ext cx="119160" cy="10800"/>
            </p14:xfrm>
          </p:contentPart>
        </mc:Choice>
        <mc:Fallback>
          <p:pic>
            <p:nvPicPr>
              <p:cNvPr id="191" name="Freihand 190">
                <a:extLst>
                  <a:ext uri="{FF2B5EF4-FFF2-40B4-BE49-F238E27FC236}">
                    <a16:creationId xmlns:a16="http://schemas.microsoft.com/office/drawing/2014/main" id="{5101AC32-9788-44D8-8491-ED23C3CDB883}"/>
                  </a:ext>
                </a:extLst>
              </p:cNvPr>
              <p:cNvPicPr/>
              <p:nvPr/>
            </p:nvPicPr>
            <p:blipFill>
              <a:blip r:embed="rId368"/>
              <a:stretch>
                <a:fillRect/>
              </a:stretch>
            </p:blipFill>
            <p:spPr>
              <a:xfrm>
                <a:off x="5856971" y="2761036"/>
                <a:ext cx="13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2" name="Freihand 191">
                <a:extLst>
                  <a:ext uri="{FF2B5EF4-FFF2-40B4-BE49-F238E27FC236}">
                    <a16:creationId xmlns:a16="http://schemas.microsoft.com/office/drawing/2014/main" id="{C2A33788-D0AA-4FB1-9BDE-CEB4CA2C6DF4}"/>
                  </a:ext>
                </a:extLst>
              </p14:cNvPr>
              <p14:cNvContentPartPr/>
              <p14:nvPr/>
            </p14:nvContentPartPr>
            <p14:xfrm>
              <a:off x="5885771" y="2823676"/>
              <a:ext cx="114840" cy="36360"/>
            </p14:xfrm>
          </p:contentPart>
        </mc:Choice>
        <mc:Fallback>
          <p:pic>
            <p:nvPicPr>
              <p:cNvPr id="192" name="Freihand 191">
                <a:extLst>
                  <a:ext uri="{FF2B5EF4-FFF2-40B4-BE49-F238E27FC236}">
                    <a16:creationId xmlns:a16="http://schemas.microsoft.com/office/drawing/2014/main" id="{C2A33788-D0AA-4FB1-9BDE-CEB4CA2C6DF4}"/>
                  </a:ext>
                </a:extLst>
              </p:cNvPr>
              <p:cNvPicPr/>
              <p:nvPr/>
            </p:nvPicPr>
            <p:blipFill>
              <a:blip r:embed="rId370"/>
              <a:stretch>
                <a:fillRect/>
              </a:stretch>
            </p:blipFill>
            <p:spPr>
              <a:xfrm>
                <a:off x="5879670" y="2817556"/>
                <a:ext cx="127042"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93" name="Freihand 192">
                <a:extLst>
                  <a:ext uri="{FF2B5EF4-FFF2-40B4-BE49-F238E27FC236}">
                    <a16:creationId xmlns:a16="http://schemas.microsoft.com/office/drawing/2014/main" id="{99070EF5-E4E7-4C59-AE0C-585972F4BB51}"/>
                  </a:ext>
                </a:extLst>
              </p14:cNvPr>
              <p14:cNvContentPartPr/>
              <p14:nvPr/>
            </p14:nvContentPartPr>
            <p14:xfrm>
              <a:off x="6031571" y="2706676"/>
              <a:ext cx="64440" cy="228960"/>
            </p14:xfrm>
          </p:contentPart>
        </mc:Choice>
        <mc:Fallback>
          <p:pic>
            <p:nvPicPr>
              <p:cNvPr id="193" name="Freihand 192">
                <a:extLst>
                  <a:ext uri="{FF2B5EF4-FFF2-40B4-BE49-F238E27FC236}">
                    <a16:creationId xmlns:a16="http://schemas.microsoft.com/office/drawing/2014/main" id="{99070EF5-E4E7-4C59-AE0C-585972F4BB51}"/>
                  </a:ext>
                </a:extLst>
              </p:cNvPr>
              <p:cNvPicPr/>
              <p:nvPr/>
            </p:nvPicPr>
            <p:blipFill>
              <a:blip r:embed="rId372"/>
              <a:stretch>
                <a:fillRect/>
              </a:stretch>
            </p:blipFill>
            <p:spPr>
              <a:xfrm>
                <a:off x="6025451" y="2700556"/>
                <a:ext cx="76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94" name="Freihand 193">
                <a:extLst>
                  <a:ext uri="{FF2B5EF4-FFF2-40B4-BE49-F238E27FC236}">
                    <a16:creationId xmlns:a16="http://schemas.microsoft.com/office/drawing/2014/main" id="{97B4B99F-0963-4BBE-9A07-C54EE7D1F09A}"/>
                  </a:ext>
                </a:extLst>
              </p14:cNvPr>
              <p14:cNvContentPartPr/>
              <p14:nvPr/>
            </p14:nvContentPartPr>
            <p14:xfrm>
              <a:off x="5320211" y="3702436"/>
              <a:ext cx="29160" cy="192960"/>
            </p14:xfrm>
          </p:contentPart>
        </mc:Choice>
        <mc:Fallback>
          <p:pic>
            <p:nvPicPr>
              <p:cNvPr id="194" name="Freihand 193">
                <a:extLst>
                  <a:ext uri="{FF2B5EF4-FFF2-40B4-BE49-F238E27FC236}">
                    <a16:creationId xmlns:a16="http://schemas.microsoft.com/office/drawing/2014/main" id="{97B4B99F-0963-4BBE-9A07-C54EE7D1F09A}"/>
                  </a:ext>
                </a:extLst>
              </p:cNvPr>
              <p:cNvPicPr/>
              <p:nvPr/>
            </p:nvPicPr>
            <p:blipFill>
              <a:blip r:embed="rId374"/>
              <a:stretch>
                <a:fillRect/>
              </a:stretch>
            </p:blipFill>
            <p:spPr>
              <a:xfrm>
                <a:off x="5314014" y="3696305"/>
                <a:ext cx="41553"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5" name="Freihand 194">
                <a:extLst>
                  <a:ext uri="{FF2B5EF4-FFF2-40B4-BE49-F238E27FC236}">
                    <a16:creationId xmlns:a16="http://schemas.microsoft.com/office/drawing/2014/main" id="{C59DC9E7-636C-4C15-A1EC-5B11397CD33A}"/>
                  </a:ext>
                </a:extLst>
              </p14:cNvPr>
              <p14:cNvContentPartPr/>
              <p14:nvPr/>
            </p14:nvContentPartPr>
            <p14:xfrm>
              <a:off x="5222651" y="3906196"/>
              <a:ext cx="182520" cy="43200"/>
            </p14:xfrm>
          </p:contentPart>
        </mc:Choice>
        <mc:Fallback>
          <p:pic>
            <p:nvPicPr>
              <p:cNvPr id="195" name="Freihand 194">
                <a:extLst>
                  <a:ext uri="{FF2B5EF4-FFF2-40B4-BE49-F238E27FC236}">
                    <a16:creationId xmlns:a16="http://schemas.microsoft.com/office/drawing/2014/main" id="{C59DC9E7-636C-4C15-A1EC-5B11397CD33A}"/>
                  </a:ext>
                </a:extLst>
              </p:cNvPr>
              <p:cNvPicPr/>
              <p:nvPr/>
            </p:nvPicPr>
            <p:blipFill>
              <a:blip r:embed="rId376"/>
              <a:stretch>
                <a:fillRect/>
              </a:stretch>
            </p:blipFill>
            <p:spPr>
              <a:xfrm>
                <a:off x="5216531" y="3900076"/>
                <a:ext cx="194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6" name="Freihand 195">
                <a:extLst>
                  <a:ext uri="{FF2B5EF4-FFF2-40B4-BE49-F238E27FC236}">
                    <a16:creationId xmlns:a16="http://schemas.microsoft.com/office/drawing/2014/main" id="{675C6C22-F031-4203-9DB3-20037C4CC2E8}"/>
                  </a:ext>
                </a:extLst>
              </p14:cNvPr>
              <p14:cNvContentPartPr/>
              <p14:nvPr/>
            </p14:nvContentPartPr>
            <p14:xfrm>
              <a:off x="5224811" y="3702076"/>
              <a:ext cx="191160" cy="45720"/>
            </p14:xfrm>
          </p:contentPart>
        </mc:Choice>
        <mc:Fallback>
          <p:pic>
            <p:nvPicPr>
              <p:cNvPr id="196" name="Freihand 195">
                <a:extLst>
                  <a:ext uri="{FF2B5EF4-FFF2-40B4-BE49-F238E27FC236}">
                    <a16:creationId xmlns:a16="http://schemas.microsoft.com/office/drawing/2014/main" id="{675C6C22-F031-4203-9DB3-20037C4CC2E8}"/>
                  </a:ext>
                </a:extLst>
              </p:cNvPr>
              <p:cNvPicPr/>
              <p:nvPr/>
            </p:nvPicPr>
            <p:blipFill>
              <a:blip r:embed="rId378"/>
              <a:stretch>
                <a:fillRect/>
              </a:stretch>
            </p:blipFill>
            <p:spPr>
              <a:xfrm>
                <a:off x="5218703" y="3695956"/>
                <a:ext cx="203377"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7" name="Freihand 196">
                <a:extLst>
                  <a:ext uri="{FF2B5EF4-FFF2-40B4-BE49-F238E27FC236}">
                    <a16:creationId xmlns:a16="http://schemas.microsoft.com/office/drawing/2014/main" id="{9304D9BF-CB72-4BE8-8002-90A70E895182}"/>
                  </a:ext>
                </a:extLst>
              </p14:cNvPr>
              <p14:cNvContentPartPr/>
              <p14:nvPr/>
            </p14:nvContentPartPr>
            <p14:xfrm>
              <a:off x="5478971" y="3641236"/>
              <a:ext cx="127440" cy="258120"/>
            </p14:xfrm>
          </p:contentPart>
        </mc:Choice>
        <mc:Fallback>
          <p:pic>
            <p:nvPicPr>
              <p:cNvPr id="197" name="Freihand 196">
                <a:extLst>
                  <a:ext uri="{FF2B5EF4-FFF2-40B4-BE49-F238E27FC236}">
                    <a16:creationId xmlns:a16="http://schemas.microsoft.com/office/drawing/2014/main" id="{9304D9BF-CB72-4BE8-8002-90A70E895182}"/>
                  </a:ext>
                </a:extLst>
              </p:cNvPr>
              <p:cNvPicPr/>
              <p:nvPr/>
            </p:nvPicPr>
            <p:blipFill>
              <a:blip r:embed="rId380"/>
              <a:stretch>
                <a:fillRect/>
              </a:stretch>
            </p:blipFill>
            <p:spPr>
              <a:xfrm>
                <a:off x="5472851" y="3635125"/>
                <a:ext cx="139680" cy="270343"/>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8" name="Freihand 197">
                <a:extLst>
                  <a:ext uri="{FF2B5EF4-FFF2-40B4-BE49-F238E27FC236}">
                    <a16:creationId xmlns:a16="http://schemas.microsoft.com/office/drawing/2014/main" id="{7957E459-B3D8-45B9-B9D2-1597163A646B}"/>
                  </a:ext>
                </a:extLst>
              </p14:cNvPr>
              <p14:cNvContentPartPr/>
              <p14:nvPr/>
            </p14:nvContentPartPr>
            <p14:xfrm>
              <a:off x="5720531" y="3762916"/>
              <a:ext cx="129960" cy="35280"/>
            </p14:xfrm>
          </p:contentPart>
        </mc:Choice>
        <mc:Fallback>
          <p:pic>
            <p:nvPicPr>
              <p:cNvPr id="198" name="Freihand 197">
                <a:extLst>
                  <a:ext uri="{FF2B5EF4-FFF2-40B4-BE49-F238E27FC236}">
                    <a16:creationId xmlns:a16="http://schemas.microsoft.com/office/drawing/2014/main" id="{7957E459-B3D8-45B9-B9D2-1597163A646B}"/>
                  </a:ext>
                </a:extLst>
              </p:cNvPr>
              <p:cNvPicPr/>
              <p:nvPr/>
            </p:nvPicPr>
            <p:blipFill>
              <a:blip r:embed="rId382"/>
              <a:stretch>
                <a:fillRect/>
              </a:stretch>
            </p:blipFill>
            <p:spPr>
              <a:xfrm>
                <a:off x="5714411" y="3756858"/>
                <a:ext cx="142200" cy="47396"/>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9" name="Freihand 198">
                <a:extLst>
                  <a:ext uri="{FF2B5EF4-FFF2-40B4-BE49-F238E27FC236}">
                    <a16:creationId xmlns:a16="http://schemas.microsoft.com/office/drawing/2014/main" id="{B02C1523-58C5-4963-B101-F3D090CC6123}"/>
                  </a:ext>
                </a:extLst>
              </p14:cNvPr>
              <p14:cNvContentPartPr/>
              <p14:nvPr/>
            </p14:nvContentPartPr>
            <p14:xfrm>
              <a:off x="5733491" y="3812236"/>
              <a:ext cx="129240" cy="44640"/>
            </p14:xfrm>
          </p:contentPart>
        </mc:Choice>
        <mc:Fallback>
          <p:pic>
            <p:nvPicPr>
              <p:cNvPr id="199" name="Freihand 198">
                <a:extLst>
                  <a:ext uri="{FF2B5EF4-FFF2-40B4-BE49-F238E27FC236}">
                    <a16:creationId xmlns:a16="http://schemas.microsoft.com/office/drawing/2014/main" id="{B02C1523-58C5-4963-B101-F3D090CC6123}"/>
                  </a:ext>
                </a:extLst>
              </p:cNvPr>
              <p:cNvPicPr/>
              <p:nvPr/>
            </p:nvPicPr>
            <p:blipFill>
              <a:blip r:embed="rId384"/>
              <a:stretch>
                <a:fillRect/>
              </a:stretch>
            </p:blipFill>
            <p:spPr>
              <a:xfrm>
                <a:off x="5727371" y="3806116"/>
                <a:ext cx="141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0" name="Freihand 199">
                <a:extLst>
                  <a:ext uri="{FF2B5EF4-FFF2-40B4-BE49-F238E27FC236}">
                    <a16:creationId xmlns:a16="http://schemas.microsoft.com/office/drawing/2014/main" id="{D049D876-018C-4A78-A1DA-B0DDB3D17C44}"/>
                  </a:ext>
                </a:extLst>
              </p14:cNvPr>
              <p14:cNvContentPartPr/>
              <p14:nvPr/>
            </p14:nvContentPartPr>
            <p14:xfrm>
              <a:off x="6004211" y="3665356"/>
              <a:ext cx="113040" cy="179640"/>
            </p14:xfrm>
          </p:contentPart>
        </mc:Choice>
        <mc:Fallback>
          <p:pic>
            <p:nvPicPr>
              <p:cNvPr id="200" name="Freihand 199">
                <a:extLst>
                  <a:ext uri="{FF2B5EF4-FFF2-40B4-BE49-F238E27FC236}">
                    <a16:creationId xmlns:a16="http://schemas.microsoft.com/office/drawing/2014/main" id="{D049D876-018C-4A78-A1DA-B0DDB3D17C44}"/>
                  </a:ext>
                </a:extLst>
              </p:cNvPr>
              <p:cNvPicPr/>
              <p:nvPr/>
            </p:nvPicPr>
            <p:blipFill>
              <a:blip r:embed="rId386"/>
              <a:stretch>
                <a:fillRect/>
              </a:stretch>
            </p:blipFill>
            <p:spPr>
              <a:xfrm>
                <a:off x="5998091" y="3659236"/>
                <a:ext cx="125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1" name="Freihand 200">
                <a:extLst>
                  <a:ext uri="{FF2B5EF4-FFF2-40B4-BE49-F238E27FC236}">
                    <a16:creationId xmlns:a16="http://schemas.microsoft.com/office/drawing/2014/main" id="{BFE673BB-AEAA-4EB4-ACC5-C2C3ED1FC2F6}"/>
                  </a:ext>
                </a:extLst>
              </p14:cNvPr>
              <p14:cNvContentPartPr/>
              <p14:nvPr/>
            </p14:nvContentPartPr>
            <p14:xfrm>
              <a:off x="6170891" y="3641236"/>
              <a:ext cx="128880" cy="165600"/>
            </p14:xfrm>
          </p:contentPart>
        </mc:Choice>
        <mc:Fallback>
          <p:pic>
            <p:nvPicPr>
              <p:cNvPr id="201" name="Freihand 200">
                <a:extLst>
                  <a:ext uri="{FF2B5EF4-FFF2-40B4-BE49-F238E27FC236}">
                    <a16:creationId xmlns:a16="http://schemas.microsoft.com/office/drawing/2014/main" id="{BFE673BB-AEAA-4EB4-ACC5-C2C3ED1FC2F6}"/>
                  </a:ext>
                </a:extLst>
              </p:cNvPr>
              <p:cNvPicPr/>
              <p:nvPr/>
            </p:nvPicPr>
            <p:blipFill>
              <a:blip r:embed="rId388"/>
              <a:stretch>
                <a:fillRect/>
              </a:stretch>
            </p:blipFill>
            <p:spPr>
              <a:xfrm>
                <a:off x="6164771" y="3635116"/>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2" name="Freihand 201">
                <a:extLst>
                  <a:ext uri="{FF2B5EF4-FFF2-40B4-BE49-F238E27FC236}">
                    <a16:creationId xmlns:a16="http://schemas.microsoft.com/office/drawing/2014/main" id="{D71B7D56-387C-491D-B178-87C1089040CE}"/>
                  </a:ext>
                </a:extLst>
              </p14:cNvPr>
              <p14:cNvContentPartPr/>
              <p14:nvPr/>
            </p14:nvContentPartPr>
            <p14:xfrm>
              <a:off x="6349451" y="3523876"/>
              <a:ext cx="49320" cy="84960"/>
            </p14:xfrm>
          </p:contentPart>
        </mc:Choice>
        <mc:Fallback>
          <p:pic>
            <p:nvPicPr>
              <p:cNvPr id="202" name="Freihand 201">
                <a:extLst>
                  <a:ext uri="{FF2B5EF4-FFF2-40B4-BE49-F238E27FC236}">
                    <a16:creationId xmlns:a16="http://schemas.microsoft.com/office/drawing/2014/main" id="{D71B7D56-387C-491D-B178-87C1089040CE}"/>
                  </a:ext>
                </a:extLst>
              </p:cNvPr>
              <p:cNvPicPr/>
              <p:nvPr/>
            </p:nvPicPr>
            <p:blipFill>
              <a:blip r:embed="rId390"/>
              <a:stretch>
                <a:fillRect/>
              </a:stretch>
            </p:blipFill>
            <p:spPr>
              <a:xfrm>
                <a:off x="6343331" y="3517756"/>
                <a:ext cx="6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3" name="Freihand 202">
                <a:extLst>
                  <a:ext uri="{FF2B5EF4-FFF2-40B4-BE49-F238E27FC236}">
                    <a16:creationId xmlns:a16="http://schemas.microsoft.com/office/drawing/2014/main" id="{FA57C49D-2FAC-4682-90E1-98DE15E73203}"/>
                  </a:ext>
                </a:extLst>
              </p14:cNvPr>
              <p14:cNvContentPartPr/>
              <p14:nvPr/>
            </p14:nvContentPartPr>
            <p14:xfrm>
              <a:off x="5125451" y="3614596"/>
              <a:ext cx="71280" cy="100080"/>
            </p14:xfrm>
          </p:contentPart>
        </mc:Choice>
        <mc:Fallback>
          <p:pic>
            <p:nvPicPr>
              <p:cNvPr id="203" name="Freihand 202">
                <a:extLst>
                  <a:ext uri="{FF2B5EF4-FFF2-40B4-BE49-F238E27FC236}">
                    <a16:creationId xmlns:a16="http://schemas.microsoft.com/office/drawing/2014/main" id="{FA57C49D-2FAC-4682-90E1-98DE15E73203}"/>
                  </a:ext>
                </a:extLst>
              </p:cNvPr>
              <p:cNvPicPr/>
              <p:nvPr/>
            </p:nvPicPr>
            <p:blipFill>
              <a:blip r:embed="rId392"/>
              <a:stretch>
                <a:fillRect/>
              </a:stretch>
            </p:blipFill>
            <p:spPr>
              <a:xfrm>
                <a:off x="5119362" y="3608476"/>
                <a:ext cx="83458"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4" name="Freihand 203">
                <a:extLst>
                  <a:ext uri="{FF2B5EF4-FFF2-40B4-BE49-F238E27FC236}">
                    <a16:creationId xmlns:a16="http://schemas.microsoft.com/office/drawing/2014/main" id="{6BDFFBE0-9D2C-45E6-B7CF-D9E50A259A91}"/>
                  </a:ext>
                </a:extLst>
              </p14:cNvPr>
              <p14:cNvContentPartPr/>
              <p14:nvPr/>
            </p14:nvContentPartPr>
            <p14:xfrm>
              <a:off x="6558971" y="3711076"/>
              <a:ext cx="138240" cy="47880"/>
            </p14:xfrm>
          </p:contentPart>
        </mc:Choice>
        <mc:Fallback>
          <p:pic>
            <p:nvPicPr>
              <p:cNvPr id="204" name="Freihand 203">
                <a:extLst>
                  <a:ext uri="{FF2B5EF4-FFF2-40B4-BE49-F238E27FC236}">
                    <a16:creationId xmlns:a16="http://schemas.microsoft.com/office/drawing/2014/main" id="{6BDFFBE0-9D2C-45E6-B7CF-D9E50A259A91}"/>
                  </a:ext>
                </a:extLst>
              </p:cNvPr>
              <p:cNvPicPr/>
              <p:nvPr/>
            </p:nvPicPr>
            <p:blipFill>
              <a:blip r:embed="rId394"/>
              <a:stretch>
                <a:fillRect/>
              </a:stretch>
            </p:blipFill>
            <p:spPr>
              <a:xfrm>
                <a:off x="6552851" y="3704956"/>
                <a:ext cx="150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5" name="Freihand 204">
                <a:extLst>
                  <a:ext uri="{FF2B5EF4-FFF2-40B4-BE49-F238E27FC236}">
                    <a16:creationId xmlns:a16="http://schemas.microsoft.com/office/drawing/2014/main" id="{77BD3550-CF56-405B-9A37-DD4CD625FE25}"/>
                  </a:ext>
                </a:extLst>
              </p14:cNvPr>
              <p14:cNvContentPartPr/>
              <p14:nvPr/>
            </p14:nvContentPartPr>
            <p14:xfrm>
              <a:off x="6550691" y="3823036"/>
              <a:ext cx="129960" cy="27720"/>
            </p14:xfrm>
          </p:contentPart>
        </mc:Choice>
        <mc:Fallback>
          <p:pic>
            <p:nvPicPr>
              <p:cNvPr id="205" name="Freihand 204">
                <a:extLst>
                  <a:ext uri="{FF2B5EF4-FFF2-40B4-BE49-F238E27FC236}">
                    <a16:creationId xmlns:a16="http://schemas.microsoft.com/office/drawing/2014/main" id="{77BD3550-CF56-405B-9A37-DD4CD625FE25}"/>
                  </a:ext>
                </a:extLst>
              </p:cNvPr>
              <p:cNvPicPr/>
              <p:nvPr/>
            </p:nvPicPr>
            <p:blipFill>
              <a:blip r:embed="rId396"/>
              <a:stretch>
                <a:fillRect/>
              </a:stretch>
            </p:blipFill>
            <p:spPr>
              <a:xfrm>
                <a:off x="6544571" y="3816916"/>
                <a:ext cx="14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6" name="Freihand 205">
                <a:extLst>
                  <a:ext uri="{FF2B5EF4-FFF2-40B4-BE49-F238E27FC236}">
                    <a16:creationId xmlns:a16="http://schemas.microsoft.com/office/drawing/2014/main" id="{A70988A1-4C93-426E-AE39-BD899E3D181B}"/>
                  </a:ext>
                </a:extLst>
              </p14:cNvPr>
              <p14:cNvContentPartPr/>
              <p14:nvPr/>
            </p14:nvContentPartPr>
            <p14:xfrm>
              <a:off x="6717371" y="3710716"/>
              <a:ext cx="47520" cy="167040"/>
            </p14:xfrm>
          </p:contentPart>
        </mc:Choice>
        <mc:Fallback>
          <p:pic>
            <p:nvPicPr>
              <p:cNvPr id="206" name="Freihand 205">
                <a:extLst>
                  <a:ext uri="{FF2B5EF4-FFF2-40B4-BE49-F238E27FC236}">
                    <a16:creationId xmlns:a16="http://schemas.microsoft.com/office/drawing/2014/main" id="{A70988A1-4C93-426E-AE39-BD899E3D181B}"/>
                  </a:ext>
                </a:extLst>
              </p:cNvPr>
              <p:cNvPicPr/>
              <p:nvPr/>
            </p:nvPicPr>
            <p:blipFill>
              <a:blip r:embed="rId398"/>
              <a:stretch>
                <a:fillRect/>
              </a:stretch>
            </p:blipFill>
            <p:spPr>
              <a:xfrm>
                <a:off x="6711204" y="3704583"/>
                <a:ext cx="59853" cy="179306"/>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7" name="Freihand 206">
                <a:extLst>
                  <a:ext uri="{FF2B5EF4-FFF2-40B4-BE49-F238E27FC236}">
                    <a16:creationId xmlns:a16="http://schemas.microsoft.com/office/drawing/2014/main" id="{164166CD-B9BE-4C33-A640-EA9B97F5A8F9}"/>
                  </a:ext>
                </a:extLst>
              </p14:cNvPr>
              <p14:cNvContentPartPr/>
              <p14:nvPr/>
            </p14:nvContentPartPr>
            <p14:xfrm>
              <a:off x="6537011" y="2723596"/>
              <a:ext cx="92880" cy="159840"/>
            </p14:xfrm>
          </p:contentPart>
        </mc:Choice>
        <mc:Fallback>
          <p:pic>
            <p:nvPicPr>
              <p:cNvPr id="207" name="Freihand 206">
                <a:extLst>
                  <a:ext uri="{FF2B5EF4-FFF2-40B4-BE49-F238E27FC236}">
                    <a16:creationId xmlns:a16="http://schemas.microsoft.com/office/drawing/2014/main" id="{164166CD-B9BE-4C33-A640-EA9B97F5A8F9}"/>
                  </a:ext>
                </a:extLst>
              </p:cNvPr>
              <p:cNvPicPr/>
              <p:nvPr/>
            </p:nvPicPr>
            <p:blipFill>
              <a:blip r:embed="rId400"/>
              <a:stretch>
                <a:fillRect/>
              </a:stretch>
            </p:blipFill>
            <p:spPr>
              <a:xfrm>
                <a:off x="6530891" y="2717476"/>
                <a:ext cx="105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8" name="Freihand 207">
                <a:extLst>
                  <a:ext uri="{FF2B5EF4-FFF2-40B4-BE49-F238E27FC236}">
                    <a16:creationId xmlns:a16="http://schemas.microsoft.com/office/drawing/2014/main" id="{3E55FE36-7664-49A9-ADD6-BDE85FC8B052}"/>
                  </a:ext>
                </a:extLst>
              </p14:cNvPr>
              <p14:cNvContentPartPr/>
              <p14:nvPr/>
            </p14:nvContentPartPr>
            <p14:xfrm>
              <a:off x="6735011" y="2764636"/>
              <a:ext cx="122040" cy="111600"/>
            </p14:xfrm>
          </p:contentPart>
        </mc:Choice>
        <mc:Fallback>
          <p:pic>
            <p:nvPicPr>
              <p:cNvPr id="208" name="Freihand 207">
                <a:extLst>
                  <a:ext uri="{FF2B5EF4-FFF2-40B4-BE49-F238E27FC236}">
                    <a16:creationId xmlns:a16="http://schemas.microsoft.com/office/drawing/2014/main" id="{3E55FE36-7664-49A9-ADD6-BDE85FC8B052}"/>
                  </a:ext>
                </a:extLst>
              </p:cNvPr>
              <p:cNvPicPr/>
              <p:nvPr/>
            </p:nvPicPr>
            <p:blipFill>
              <a:blip r:embed="rId402"/>
              <a:stretch>
                <a:fillRect/>
              </a:stretch>
            </p:blipFill>
            <p:spPr>
              <a:xfrm>
                <a:off x="6728891" y="2758516"/>
                <a:ext cx="134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9" name="Freihand 208">
                <a:extLst>
                  <a:ext uri="{FF2B5EF4-FFF2-40B4-BE49-F238E27FC236}">
                    <a16:creationId xmlns:a16="http://schemas.microsoft.com/office/drawing/2014/main" id="{95BEA9A2-5253-4DFC-806F-286D607A75BE}"/>
                  </a:ext>
                </a:extLst>
              </p14:cNvPr>
              <p14:cNvContentPartPr/>
              <p14:nvPr/>
            </p14:nvContentPartPr>
            <p14:xfrm>
              <a:off x="6953531" y="2751676"/>
              <a:ext cx="83160" cy="103680"/>
            </p14:xfrm>
          </p:contentPart>
        </mc:Choice>
        <mc:Fallback>
          <p:pic>
            <p:nvPicPr>
              <p:cNvPr id="209" name="Freihand 208">
                <a:extLst>
                  <a:ext uri="{FF2B5EF4-FFF2-40B4-BE49-F238E27FC236}">
                    <a16:creationId xmlns:a16="http://schemas.microsoft.com/office/drawing/2014/main" id="{95BEA9A2-5253-4DFC-806F-286D607A75BE}"/>
                  </a:ext>
                </a:extLst>
              </p:cNvPr>
              <p:cNvPicPr/>
              <p:nvPr/>
            </p:nvPicPr>
            <p:blipFill>
              <a:blip r:embed="rId404"/>
              <a:stretch>
                <a:fillRect/>
              </a:stretch>
            </p:blipFill>
            <p:spPr>
              <a:xfrm>
                <a:off x="6947411" y="2745556"/>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0" name="Freihand 209">
                <a:extLst>
                  <a:ext uri="{FF2B5EF4-FFF2-40B4-BE49-F238E27FC236}">
                    <a16:creationId xmlns:a16="http://schemas.microsoft.com/office/drawing/2014/main" id="{424273A9-21C9-4528-9626-057424A047F0}"/>
                  </a:ext>
                </a:extLst>
              </p14:cNvPr>
              <p14:cNvContentPartPr/>
              <p14:nvPr/>
            </p14:nvContentPartPr>
            <p14:xfrm>
              <a:off x="7247291" y="2805316"/>
              <a:ext cx="131400" cy="29160"/>
            </p14:xfrm>
          </p:contentPart>
        </mc:Choice>
        <mc:Fallback>
          <p:pic>
            <p:nvPicPr>
              <p:cNvPr id="210" name="Freihand 209">
                <a:extLst>
                  <a:ext uri="{FF2B5EF4-FFF2-40B4-BE49-F238E27FC236}">
                    <a16:creationId xmlns:a16="http://schemas.microsoft.com/office/drawing/2014/main" id="{424273A9-21C9-4528-9626-057424A047F0}"/>
                  </a:ext>
                </a:extLst>
              </p:cNvPr>
              <p:cNvPicPr/>
              <p:nvPr/>
            </p:nvPicPr>
            <p:blipFill>
              <a:blip r:embed="rId406"/>
              <a:stretch>
                <a:fillRect/>
              </a:stretch>
            </p:blipFill>
            <p:spPr>
              <a:xfrm>
                <a:off x="7241171" y="2799271"/>
                <a:ext cx="143640" cy="41251"/>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 name="Freihand 210">
                <a:extLst>
                  <a:ext uri="{FF2B5EF4-FFF2-40B4-BE49-F238E27FC236}">
                    <a16:creationId xmlns:a16="http://schemas.microsoft.com/office/drawing/2014/main" id="{0F41DF72-5795-4EF8-90EC-6E8793BD42C5}"/>
                  </a:ext>
                </a:extLst>
              </p14:cNvPr>
              <p14:cNvContentPartPr/>
              <p14:nvPr/>
            </p14:nvContentPartPr>
            <p14:xfrm>
              <a:off x="7523411" y="2725756"/>
              <a:ext cx="103320" cy="155160"/>
            </p14:xfrm>
          </p:contentPart>
        </mc:Choice>
        <mc:Fallback>
          <p:pic>
            <p:nvPicPr>
              <p:cNvPr id="211" name="Freihand 210">
                <a:extLst>
                  <a:ext uri="{FF2B5EF4-FFF2-40B4-BE49-F238E27FC236}">
                    <a16:creationId xmlns:a16="http://schemas.microsoft.com/office/drawing/2014/main" id="{0F41DF72-5795-4EF8-90EC-6E8793BD42C5}"/>
                  </a:ext>
                </a:extLst>
              </p:cNvPr>
              <p:cNvPicPr/>
              <p:nvPr/>
            </p:nvPicPr>
            <p:blipFill>
              <a:blip r:embed="rId408"/>
              <a:stretch>
                <a:fillRect/>
              </a:stretch>
            </p:blipFill>
            <p:spPr>
              <a:xfrm>
                <a:off x="7517291" y="2719636"/>
                <a:ext cx="115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 name="Freihand 211">
                <a:extLst>
                  <a:ext uri="{FF2B5EF4-FFF2-40B4-BE49-F238E27FC236}">
                    <a16:creationId xmlns:a16="http://schemas.microsoft.com/office/drawing/2014/main" id="{F0B4C75E-A4B1-4FF7-96B2-69C9B6804F9D}"/>
                  </a:ext>
                </a:extLst>
              </p14:cNvPr>
              <p14:cNvContentPartPr/>
              <p14:nvPr/>
            </p14:nvContentPartPr>
            <p14:xfrm>
              <a:off x="7715291" y="2700556"/>
              <a:ext cx="150120" cy="175320"/>
            </p14:xfrm>
          </p:contentPart>
        </mc:Choice>
        <mc:Fallback>
          <p:pic>
            <p:nvPicPr>
              <p:cNvPr id="212" name="Freihand 211">
                <a:extLst>
                  <a:ext uri="{FF2B5EF4-FFF2-40B4-BE49-F238E27FC236}">
                    <a16:creationId xmlns:a16="http://schemas.microsoft.com/office/drawing/2014/main" id="{F0B4C75E-A4B1-4FF7-96B2-69C9B6804F9D}"/>
                  </a:ext>
                </a:extLst>
              </p:cNvPr>
              <p:cNvPicPr/>
              <p:nvPr/>
            </p:nvPicPr>
            <p:blipFill>
              <a:blip r:embed="rId410"/>
              <a:stretch>
                <a:fillRect/>
              </a:stretch>
            </p:blipFill>
            <p:spPr>
              <a:xfrm>
                <a:off x="7709171" y="2694436"/>
                <a:ext cx="162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3" name="Freihand 212">
                <a:extLst>
                  <a:ext uri="{FF2B5EF4-FFF2-40B4-BE49-F238E27FC236}">
                    <a16:creationId xmlns:a16="http://schemas.microsoft.com/office/drawing/2014/main" id="{9D1084A7-6C5A-422D-BCF6-EE90D274066B}"/>
                  </a:ext>
                </a:extLst>
              </p14:cNvPr>
              <p14:cNvContentPartPr/>
              <p14:nvPr/>
            </p14:nvContentPartPr>
            <p14:xfrm>
              <a:off x="7899971" y="2740516"/>
              <a:ext cx="117360" cy="140400"/>
            </p14:xfrm>
          </p:contentPart>
        </mc:Choice>
        <mc:Fallback>
          <p:pic>
            <p:nvPicPr>
              <p:cNvPr id="213" name="Freihand 212">
                <a:extLst>
                  <a:ext uri="{FF2B5EF4-FFF2-40B4-BE49-F238E27FC236}">
                    <a16:creationId xmlns:a16="http://schemas.microsoft.com/office/drawing/2014/main" id="{9D1084A7-6C5A-422D-BCF6-EE90D274066B}"/>
                  </a:ext>
                </a:extLst>
              </p:cNvPr>
              <p:cNvPicPr/>
              <p:nvPr/>
            </p:nvPicPr>
            <p:blipFill>
              <a:blip r:embed="rId412"/>
              <a:stretch>
                <a:fillRect/>
              </a:stretch>
            </p:blipFill>
            <p:spPr>
              <a:xfrm>
                <a:off x="7893851" y="2734396"/>
                <a:ext cx="129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4" name="Freihand 213">
                <a:extLst>
                  <a:ext uri="{FF2B5EF4-FFF2-40B4-BE49-F238E27FC236}">
                    <a16:creationId xmlns:a16="http://schemas.microsoft.com/office/drawing/2014/main" id="{94FFC882-4660-49B5-83D5-AED0E7F01EC4}"/>
                  </a:ext>
                </a:extLst>
              </p14:cNvPr>
              <p14:cNvContentPartPr/>
              <p14:nvPr/>
            </p14:nvContentPartPr>
            <p14:xfrm>
              <a:off x="8091851" y="2674276"/>
              <a:ext cx="57240" cy="202320"/>
            </p14:xfrm>
          </p:contentPart>
        </mc:Choice>
        <mc:Fallback>
          <p:pic>
            <p:nvPicPr>
              <p:cNvPr id="214" name="Freihand 213">
                <a:extLst>
                  <a:ext uri="{FF2B5EF4-FFF2-40B4-BE49-F238E27FC236}">
                    <a16:creationId xmlns:a16="http://schemas.microsoft.com/office/drawing/2014/main" id="{94FFC882-4660-49B5-83D5-AED0E7F01EC4}"/>
                  </a:ext>
                </a:extLst>
              </p:cNvPr>
              <p:cNvPicPr/>
              <p:nvPr/>
            </p:nvPicPr>
            <p:blipFill>
              <a:blip r:embed="rId414"/>
              <a:stretch>
                <a:fillRect/>
              </a:stretch>
            </p:blipFill>
            <p:spPr>
              <a:xfrm>
                <a:off x="8085731" y="2668156"/>
                <a:ext cx="69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5" name="Freihand 214">
                <a:extLst>
                  <a:ext uri="{FF2B5EF4-FFF2-40B4-BE49-F238E27FC236}">
                    <a16:creationId xmlns:a16="http://schemas.microsoft.com/office/drawing/2014/main" id="{FE02F141-5E39-4FFF-AA66-B8911B1C2C96}"/>
                  </a:ext>
                </a:extLst>
              </p14:cNvPr>
              <p14:cNvContentPartPr/>
              <p14:nvPr/>
            </p14:nvContentPartPr>
            <p14:xfrm>
              <a:off x="7313531" y="2758156"/>
              <a:ext cx="15480" cy="160920"/>
            </p14:xfrm>
          </p:contentPart>
        </mc:Choice>
        <mc:Fallback>
          <p:pic>
            <p:nvPicPr>
              <p:cNvPr id="215" name="Freihand 214">
                <a:extLst>
                  <a:ext uri="{FF2B5EF4-FFF2-40B4-BE49-F238E27FC236}">
                    <a16:creationId xmlns:a16="http://schemas.microsoft.com/office/drawing/2014/main" id="{FE02F141-5E39-4FFF-AA66-B8911B1C2C96}"/>
                  </a:ext>
                </a:extLst>
              </p:cNvPr>
              <p:cNvPicPr/>
              <p:nvPr/>
            </p:nvPicPr>
            <p:blipFill>
              <a:blip r:embed="rId416"/>
              <a:stretch>
                <a:fillRect/>
              </a:stretch>
            </p:blipFill>
            <p:spPr>
              <a:xfrm>
                <a:off x="7307411" y="2752036"/>
                <a:ext cx="27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6" name="Freihand 215">
                <a:extLst>
                  <a:ext uri="{FF2B5EF4-FFF2-40B4-BE49-F238E27FC236}">
                    <a16:creationId xmlns:a16="http://schemas.microsoft.com/office/drawing/2014/main" id="{02CABA51-3DE4-4639-A37C-6B676F3AE3A0}"/>
                  </a:ext>
                </a:extLst>
              </p14:cNvPr>
              <p14:cNvContentPartPr/>
              <p14:nvPr/>
            </p14:nvContentPartPr>
            <p14:xfrm>
              <a:off x="8334491" y="2784076"/>
              <a:ext cx="167040" cy="23040"/>
            </p14:xfrm>
          </p:contentPart>
        </mc:Choice>
        <mc:Fallback>
          <p:pic>
            <p:nvPicPr>
              <p:cNvPr id="216" name="Freihand 215">
                <a:extLst>
                  <a:ext uri="{FF2B5EF4-FFF2-40B4-BE49-F238E27FC236}">
                    <a16:creationId xmlns:a16="http://schemas.microsoft.com/office/drawing/2014/main" id="{02CABA51-3DE4-4639-A37C-6B676F3AE3A0}"/>
                  </a:ext>
                </a:extLst>
              </p:cNvPr>
              <p:cNvPicPr/>
              <p:nvPr/>
            </p:nvPicPr>
            <p:blipFill>
              <a:blip r:embed="rId418"/>
              <a:stretch>
                <a:fillRect/>
              </a:stretch>
            </p:blipFill>
            <p:spPr>
              <a:xfrm>
                <a:off x="8328371" y="2778050"/>
                <a:ext cx="179280" cy="35092"/>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7" name="Freihand 216">
                <a:extLst>
                  <a:ext uri="{FF2B5EF4-FFF2-40B4-BE49-F238E27FC236}">
                    <a16:creationId xmlns:a16="http://schemas.microsoft.com/office/drawing/2014/main" id="{97B5BC45-E70D-4E31-83EA-3DD617A1B0BD}"/>
                  </a:ext>
                </a:extLst>
              </p14:cNvPr>
              <p14:cNvContentPartPr/>
              <p14:nvPr/>
            </p14:nvContentPartPr>
            <p14:xfrm>
              <a:off x="8356811" y="2848156"/>
              <a:ext cx="157320" cy="24480"/>
            </p14:xfrm>
          </p:contentPart>
        </mc:Choice>
        <mc:Fallback>
          <p:pic>
            <p:nvPicPr>
              <p:cNvPr id="217" name="Freihand 216">
                <a:extLst>
                  <a:ext uri="{FF2B5EF4-FFF2-40B4-BE49-F238E27FC236}">
                    <a16:creationId xmlns:a16="http://schemas.microsoft.com/office/drawing/2014/main" id="{97B5BC45-E70D-4E31-83EA-3DD617A1B0BD}"/>
                  </a:ext>
                </a:extLst>
              </p:cNvPr>
              <p:cNvPicPr/>
              <p:nvPr/>
            </p:nvPicPr>
            <p:blipFill>
              <a:blip r:embed="rId420"/>
              <a:stretch>
                <a:fillRect/>
              </a:stretch>
            </p:blipFill>
            <p:spPr>
              <a:xfrm>
                <a:off x="8350691" y="2842125"/>
                <a:ext cx="169560" cy="36543"/>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8" name="Freihand 217">
                <a:extLst>
                  <a:ext uri="{FF2B5EF4-FFF2-40B4-BE49-F238E27FC236}">
                    <a16:creationId xmlns:a16="http://schemas.microsoft.com/office/drawing/2014/main" id="{F4316CCA-6909-4939-A4AA-B476BF674020}"/>
                  </a:ext>
                </a:extLst>
              </p14:cNvPr>
              <p14:cNvContentPartPr/>
              <p14:nvPr/>
            </p14:nvContentPartPr>
            <p14:xfrm>
              <a:off x="8627171" y="2708836"/>
              <a:ext cx="136800" cy="128880"/>
            </p14:xfrm>
          </p:contentPart>
        </mc:Choice>
        <mc:Fallback>
          <p:pic>
            <p:nvPicPr>
              <p:cNvPr id="218" name="Freihand 217">
                <a:extLst>
                  <a:ext uri="{FF2B5EF4-FFF2-40B4-BE49-F238E27FC236}">
                    <a16:creationId xmlns:a16="http://schemas.microsoft.com/office/drawing/2014/main" id="{F4316CCA-6909-4939-A4AA-B476BF674020}"/>
                  </a:ext>
                </a:extLst>
              </p:cNvPr>
              <p:cNvPicPr/>
              <p:nvPr/>
            </p:nvPicPr>
            <p:blipFill>
              <a:blip r:embed="rId422"/>
              <a:stretch>
                <a:fillRect/>
              </a:stretch>
            </p:blipFill>
            <p:spPr>
              <a:xfrm>
                <a:off x="8621035" y="2702699"/>
                <a:ext cx="149072" cy="141154"/>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9" name="Freihand 218">
                <a:extLst>
                  <a:ext uri="{FF2B5EF4-FFF2-40B4-BE49-F238E27FC236}">
                    <a16:creationId xmlns:a16="http://schemas.microsoft.com/office/drawing/2014/main" id="{3F39A29A-3EA7-43A2-B812-D6087BF5C210}"/>
                  </a:ext>
                </a:extLst>
              </p14:cNvPr>
              <p14:cNvContentPartPr/>
              <p14:nvPr/>
            </p14:nvContentPartPr>
            <p14:xfrm>
              <a:off x="8805011" y="2847076"/>
              <a:ext cx="24480" cy="110880"/>
            </p14:xfrm>
          </p:contentPart>
        </mc:Choice>
        <mc:Fallback>
          <p:pic>
            <p:nvPicPr>
              <p:cNvPr id="219" name="Freihand 218">
                <a:extLst>
                  <a:ext uri="{FF2B5EF4-FFF2-40B4-BE49-F238E27FC236}">
                    <a16:creationId xmlns:a16="http://schemas.microsoft.com/office/drawing/2014/main" id="{3F39A29A-3EA7-43A2-B812-D6087BF5C210}"/>
                  </a:ext>
                </a:extLst>
              </p:cNvPr>
              <p:cNvPicPr/>
              <p:nvPr/>
            </p:nvPicPr>
            <p:blipFill>
              <a:blip r:embed="rId424"/>
              <a:stretch>
                <a:fillRect/>
              </a:stretch>
            </p:blipFill>
            <p:spPr>
              <a:xfrm>
                <a:off x="8798891" y="2840956"/>
                <a:ext cx="36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0" name="Freihand 219">
                <a:extLst>
                  <a:ext uri="{FF2B5EF4-FFF2-40B4-BE49-F238E27FC236}">
                    <a16:creationId xmlns:a16="http://schemas.microsoft.com/office/drawing/2014/main" id="{10E6D7EF-9D01-4927-AA18-C45E7D1230A9}"/>
                  </a:ext>
                </a:extLst>
              </p14:cNvPr>
              <p14:cNvContentPartPr/>
              <p14:nvPr/>
            </p14:nvContentPartPr>
            <p14:xfrm>
              <a:off x="8911571" y="2675356"/>
              <a:ext cx="170280" cy="208800"/>
            </p14:xfrm>
          </p:contentPart>
        </mc:Choice>
        <mc:Fallback>
          <p:pic>
            <p:nvPicPr>
              <p:cNvPr id="220" name="Freihand 219">
                <a:extLst>
                  <a:ext uri="{FF2B5EF4-FFF2-40B4-BE49-F238E27FC236}">
                    <a16:creationId xmlns:a16="http://schemas.microsoft.com/office/drawing/2014/main" id="{10E6D7EF-9D01-4927-AA18-C45E7D1230A9}"/>
                  </a:ext>
                </a:extLst>
              </p:cNvPr>
              <p:cNvPicPr/>
              <p:nvPr/>
            </p:nvPicPr>
            <p:blipFill>
              <a:blip r:embed="rId426"/>
              <a:stretch>
                <a:fillRect/>
              </a:stretch>
            </p:blipFill>
            <p:spPr>
              <a:xfrm>
                <a:off x="8905451" y="2669236"/>
                <a:ext cx="182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1" name="Freihand 220">
                <a:extLst>
                  <a:ext uri="{FF2B5EF4-FFF2-40B4-BE49-F238E27FC236}">
                    <a16:creationId xmlns:a16="http://schemas.microsoft.com/office/drawing/2014/main" id="{B876EFE3-5DB2-4C99-8086-8A688EBAF304}"/>
                  </a:ext>
                </a:extLst>
              </p14:cNvPr>
              <p14:cNvContentPartPr/>
              <p14:nvPr/>
            </p14:nvContentPartPr>
            <p14:xfrm>
              <a:off x="9126491" y="2725396"/>
              <a:ext cx="171000" cy="275400"/>
            </p14:xfrm>
          </p:contentPart>
        </mc:Choice>
        <mc:Fallback>
          <p:pic>
            <p:nvPicPr>
              <p:cNvPr id="221" name="Freihand 220">
                <a:extLst>
                  <a:ext uri="{FF2B5EF4-FFF2-40B4-BE49-F238E27FC236}">
                    <a16:creationId xmlns:a16="http://schemas.microsoft.com/office/drawing/2014/main" id="{B876EFE3-5DB2-4C99-8086-8A688EBAF304}"/>
                  </a:ext>
                </a:extLst>
              </p:cNvPr>
              <p:cNvPicPr/>
              <p:nvPr/>
            </p:nvPicPr>
            <p:blipFill>
              <a:blip r:embed="rId428"/>
              <a:stretch>
                <a:fillRect/>
              </a:stretch>
            </p:blipFill>
            <p:spPr>
              <a:xfrm>
                <a:off x="9120371" y="2719276"/>
                <a:ext cx="183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2" name="Freihand 221">
                <a:extLst>
                  <a:ext uri="{FF2B5EF4-FFF2-40B4-BE49-F238E27FC236}">
                    <a16:creationId xmlns:a16="http://schemas.microsoft.com/office/drawing/2014/main" id="{804B0620-2EE3-4CD5-A49E-58D6B85D6C29}"/>
                  </a:ext>
                </a:extLst>
              </p14:cNvPr>
              <p14:cNvContentPartPr/>
              <p14:nvPr/>
            </p14:nvContentPartPr>
            <p14:xfrm>
              <a:off x="6565811" y="3179716"/>
              <a:ext cx="88920" cy="145080"/>
            </p14:xfrm>
          </p:contentPart>
        </mc:Choice>
        <mc:Fallback>
          <p:pic>
            <p:nvPicPr>
              <p:cNvPr id="222" name="Freihand 221">
                <a:extLst>
                  <a:ext uri="{FF2B5EF4-FFF2-40B4-BE49-F238E27FC236}">
                    <a16:creationId xmlns:a16="http://schemas.microsoft.com/office/drawing/2014/main" id="{804B0620-2EE3-4CD5-A49E-58D6B85D6C29}"/>
                  </a:ext>
                </a:extLst>
              </p:cNvPr>
              <p:cNvPicPr/>
              <p:nvPr/>
            </p:nvPicPr>
            <p:blipFill>
              <a:blip r:embed="rId430"/>
              <a:stretch>
                <a:fillRect/>
              </a:stretch>
            </p:blipFill>
            <p:spPr>
              <a:xfrm>
                <a:off x="6559691" y="3173596"/>
                <a:ext cx="101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3" name="Freihand 222">
                <a:extLst>
                  <a:ext uri="{FF2B5EF4-FFF2-40B4-BE49-F238E27FC236}">
                    <a16:creationId xmlns:a16="http://schemas.microsoft.com/office/drawing/2014/main" id="{32506E57-0857-4A24-8FE0-D9C7980019EC}"/>
                  </a:ext>
                </a:extLst>
              </p14:cNvPr>
              <p14:cNvContentPartPr/>
              <p14:nvPr/>
            </p14:nvContentPartPr>
            <p14:xfrm>
              <a:off x="6644291" y="3244876"/>
              <a:ext cx="43200" cy="131040"/>
            </p14:xfrm>
          </p:contentPart>
        </mc:Choice>
        <mc:Fallback>
          <p:pic>
            <p:nvPicPr>
              <p:cNvPr id="223" name="Freihand 222">
                <a:extLst>
                  <a:ext uri="{FF2B5EF4-FFF2-40B4-BE49-F238E27FC236}">
                    <a16:creationId xmlns:a16="http://schemas.microsoft.com/office/drawing/2014/main" id="{32506E57-0857-4A24-8FE0-D9C7980019EC}"/>
                  </a:ext>
                </a:extLst>
              </p:cNvPr>
              <p:cNvPicPr/>
              <p:nvPr/>
            </p:nvPicPr>
            <p:blipFill>
              <a:blip r:embed="rId432"/>
              <a:stretch>
                <a:fillRect/>
              </a:stretch>
            </p:blipFill>
            <p:spPr>
              <a:xfrm>
                <a:off x="6638171" y="3238756"/>
                <a:ext cx="55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4" name="Freihand 223">
                <a:extLst>
                  <a:ext uri="{FF2B5EF4-FFF2-40B4-BE49-F238E27FC236}">
                    <a16:creationId xmlns:a16="http://schemas.microsoft.com/office/drawing/2014/main" id="{93B11A9E-B210-4124-BA35-AD2F72334163}"/>
                  </a:ext>
                </a:extLst>
              </p14:cNvPr>
              <p14:cNvContentPartPr/>
              <p14:nvPr/>
            </p14:nvContentPartPr>
            <p14:xfrm>
              <a:off x="6771011" y="3204196"/>
              <a:ext cx="253800" cy="128520"/>
            </p14:xfrm>
          </p:contentPart>
        </mc:Choice>
        <mc:Fallback>
          <p:pic>
            <p:nvPicPr>
              <p:cNvPr id="224" name="Freihand 223">
                <a:extLst>
                  <a:ext uri="{FF2B5EF4-FFF2-40B4-BE49-F238E27FC236}">
                    <a16:creationId xmlns:a16="http://schemas.microsoft.com/office/drawing/2014/main" id="{93B11A9E-B210-4124-BA35-AD2F72334163}"/>
                  </a:ext>
                </a:extLst>
              </p:cNvPr>
              <p:cNvPicPr/>
              <p:nvPr/>
            </p:nvPicPr>
            <p:blipFill>
              <a:blip r:embed="rId434"/>
              <a:stretch>
                <a:fillRect/>
              </a:stretch>
            </p:blipFill>
            <p:spPr>
              <a:xfrm>
                <a:off x="6764891" y="3198076"/>
                <a:ext cx="266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5" name="Freihand 224">
                <a:extLst>
                  <a:ext uri="{FF2B5EF4-FFF2-40B4-BE49-F238E27FC236}">
                    <a16:creationId xmlns:a16="http://schemas.microsoft.com/office/drawing/2014/main" id="{3743CCA9-9712-41F8-9173-231421E12BD6}"/>
                  </a:ext>
                </a:extLst>
              </p14:cNvPr>
              <p14:cNvContentPartPr/>
              <p14:nvPr/>
            </p14:nvContentPartPr>
            <p14:xfrm>
              <a:off x="7333691" y="3156676"/>
              <a:ext cx="32760" cy="186120"/>
            </p14:xfrm>
          </p:contentPart>
        </mc:Choice>
        <mc:Fallback>
          <p:pic>
            <p:nvPicPr>
              <p:cNvPr id="225" name="Freihand 224">
                <a:extLst>
                  <a:ext uri="{FF2B5EF4-FFF2-40B4-BE49-F238E27FC236}">
                    <a16:creationId xmlns:a16="http://schemas.microsoft.com/office/drawing/2014/main" id="{3743CCA9-9712-41F8-9173-231421E12BD6}"/>
                  </a:ext>
                </a:extLst>
              </p:cNvPr>
              <p:cNvPicPr/>
              <p:nvPr/>
            </p:nvPicPr>
            <p:blipFill>
              <a:blip r:embed="rId436"/>
              <a:stretch>
                <a:fillRect/>
              </a:stretch>
            </p:blipFill>
            <p:spPr>
              <a:xfrm>
                <a:off x="7327638" y="3150556"/>
                <a:ext cx="44867"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26" name="Freihand 225">
                <a:extLst>
                  <a:ext uri="{FF2B5EF4-FFF2-40B4-BE49-F238E27FC236}">
                    <a16:creationId xmlns:a16="http://schemas.microsoft.com/office/drawing/2014/main" id="{80E6D636-345E-4852-83B6-19675B51D7C0}"/>
                  </a:ext>
                </a:extLst>
              </p14:cNvPr>
              <p14:cNvContentPartPr/>
              <p14:nvPr/>
            </p14:nvContentPartPr>
            <p14:xfrm>
              <a:off x="7296611" y="3239836"/>
              <a:ext cx="120600" cy="18000"/>
            </p14:xfrm>
          </p:contentPart>
        </mc:Choice>
        <mc:Fallback>
          <p:pic>
            <p:nvPicPr>
              <p:cNvPr id="226" name="Freihand 225">
                <a:extLst>
                  <a:ext uri="{FF2B5EF4-FFF2-40B4-BE49-F238E27FC236}">
                    <a16:creationId xmlns:a16="http://schemas.microsoft.com/office/drawing/2014/main" id="{80E6D636-345E-4852-83B6-19675B51D7C0}"/>
                  </a:ext>
                </a:extLst>
              </p:cNvPr>
              <p:cNvPicPr/>
              <p:nvPr/>
            </p:nvPicPr>
            <p:blipFill>
              <a:blip r:embed="rId438"/>
              <a:stretch>
                <a:fillRect/>
              </a:stretch>
            </p:blipFill>
            <p:spPr>
              <a:xfrm>
                <a:off x="7290491" y="3233716"/>
                <a:ext cx="132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27" name="Freihand 226">
                <a:extLst>
                  <a:ext uri="{FF2B5EF4-FFF2-40B4-BE49-F238E27FC236}">
                    <a16:creationId xmlns:a16="http://schemas.microsoft.com/office/drawing/2014/main" id="{4CA0B4FF-EAC7-4A96-8B86-504B5A7047FF}"/>
                  </a:ext>
                </a:extLst>
              </p14:cNvPr>
              <p14:cNvContentPartPr/>
              <p14:nvPr/>
            </p14:nvContentPartPr>
            <p14:xfrm>
              <a:off x="7484171" y="3154156"/>
              <a:ext cx="155520" cy="165600"/>
            </p14:xfrm>
          </p:contentPart>
        </mc:Choice>
        <mc:Fallback>
          <p:pic>
            <p:nvPicPr>
              <p:cNvPr id="227" name="Freihand 226">
                <a:extLst>
                  <a:ext uri="{FF2B5EF4-FFF2-40B4-BE49-F238E27FC236}">
                    <a16:creationId xmlns:a16="http://schemas.microsoft.com/office/drawing/2014/main" id="{4CA0B4FF-EAC7-4A96-8B86-504B5A7047FF}"/>
                  </a:ext>
                </a:extLst>
              </p:cNvPr>
              <p:cNvPicPr/>
              <p:nvPr/>
            </p:nvPicPr>
            <p:blipFill>
              <a:blip r:embed="rId440"/>
              <a:stretch>
                <a:fillRect/>
              </a:stretch>
            </p:blipFill>
            <p:spPr>
              <a:xfrm>
                <a:off x="7478051" y="3148036"/>
                <a:ext cx="167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28" name="Freihand 227">
                <a:extLst>
                  <a:ext uri="{FF2B5EF4-FFF2-40B4-BE49-F238E27FC236}">
                    <a16:creationId xmlns:a16="http://schemas.microsoft.com/office/drawing/2014/main" id="{A1E76C27-EC8A-4F49-9F95-4A5B9B9BBFD8}"/>
                  </a:ext>
                </a:extLst>
              </p14:cNvPr>
              <p14:cNvContentPartPr/>
              <p14:nvPr/>
            </p14:nvContentPartPr>
            <p14:xfrm>
              <a:off x="7678571" y="3151996"/>
              <a:ext cx="240480" cy="131040"/>
            </p14:xfrm>
          </p:contentPart>
        </mc:Choice>
        <mc:Fallback>
          <p:pic>
            <p:nvPicPr>
              <p:cNvPr id="228" name="Freihand 227">
                <a:extLst>
                  <a:ext uri="{FF2B5EF4-FFF2-40B4-BE49-F238E27FC236}">
                    <a16:creationId xmlns:a16="http://schemas.microsoft.com/office/drawing/2014/main" id="{A1E76C27-EC8A-4F49-9F95-4A5B9B9BBFD8}"/>
                  </a:ext>
                </a:extLst>
              </p:cNvPr>
              <p:cNvPicPr/>
              <p:nvPr/>
            </p:nvPicPr>
            <p:blipFill>
              <a:blip r:embed="rId442"/>
              <a:stretch>
                <a:fillRect/>
              </a:stretch>
            </p:blipFill>
            <p:spPr>
              <a:xfrm>
                <a:off x="7672451" y="3145876"/>
                <a:ext cx="25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29" name="Freihand 228">
                <a:extLst>
                  <a:ext uri="{FF2B5EF4-FFF2-40B4-BE49-F238E27FC236}">
                    <a16:creationId xmlns:a16="http://schemas.microsoft.com/office/drawing/2014/main" id="{838D4119-9F98-454F-BA99-EED63C15BB0A}"/>
                  </a:ext>
                </a:extLst>
              </p14:cNvPr>
              <p14:cNvContentPartPr/>
              <p14:nvPr/>
            </p14:nvContentPartPr>
            <p14:xfrm>
              <a:off x="8087171" y="3208156"/>
              <a:ext cx="55440" cy="94680"/>
            </p14:xfrm>
          </p:contentPart>
        </mc:Choice>
        <mc:Fallback>
          <p:pic>
            <p:nvPicPr>
              <p:cNvPr id="229" name="Freihand 228">
                <a:extLst>
                  <a:ext uri="{FF2B5EF4-FFF2-40B4-BE49-F238E27FC236}">
                    <a16:creationId xmlns:a16="http://schemas.microsoft.com/office/drawing/2014/main" id="{838D4119-9F98-454F-BA99-EED63C15BB0A}"/>
                  </a:ext>
                </a:extLst>
              </p:cNvPr>
              <p:cNvPicPr/>
              <p:nvPr/>
            </p:nvPicPr>
            <p:blipFill>
              <a:blip r:embed="rId444"/>
              <a:stretch>
                <a:fillRect/>
              </a:stretch>
            </p:blipFill>
            <p:spPr>
              <a:xfrm>
                <a:off x="8081051" y="3202059"/>
                <a:ext cx="67680" cy="106874"/>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0" name="Freihand 229">
                <a:extLst>
                  <a:ext uri="{FF2B5EF4-FFF2-40B4-BE49-F238E27FC236}">
                    <a16:creationId xmlns:a16="http://schemas.microsoft.com/office/drawing/2014/main" id="{256C7636-8E90-4E1A-8D6A-728AD1134315}"/>
                  </a:ext>
                </a:extLst>
              </p14:cNvPr>
              <p14:cNvContentPartPr/>
              <p14:nvPr/>
            </p14:nvContentPartPr>
            <p14:xfrm>
              <a:off x="8105531" y="3086836"/>
              <a:ext cx="16920" cy="7560"/>
            </p14:xfrm>
          </p:contentPart>
        </mc:Choice>
        <mc:Fallback>
          <p:pic>
            <p:nvPicPr>
              <p:cNvPr id="230" name="Freihand 229">
                <a:extLst>
                  <a:ext uri="{FF2B5EF4-FFF2-40B4-BE49-F238E27FC236}">
                    <a16:creationId xmlns:a16="http://schemas.microsoft.com/office/drawing/2014/main" id="{256C7636-8E90-4E1A-8D6A-728AD1134315}"/>
                  </a:ext>
                </a:extLst>
              </p:cNvPr>
              <p:cNvPicPr/>
              <p:nvPr/>
            </p:nvPicPr>
            <p:blipFill>
              <a:blip r:embed="rId446"/>
              <a:stretch>
                <a:fillRect/>
              </a:stretch>
            </p:blipFill>
            <p:spPr>
              <a:xfrm>
                <a:off x="8099411" y="3080716"/>
                <a:ext cx="29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1" name="Freihand 230">
                <a:extLst>
                  <a:ext uri="{FF2B5EF4-FFF2-40B4-BE49-F238E27FC236}">
                    <a16:creationId xmlns:a16="http://schemas.microsoft.com/office/drawing/2014/main" id="{7E14184C-5DBD-433A-8CD1-1C6100EC36E8}"/>
                  </a:ext>
                </a:extLst>
              </p14:cNvPr>
              <p14:cNvContentPartPr/>
              <p14:nvPr/>
            </p14:nvContentPartPr>
            <p14:xfrm>
              <a:off x="8388851" y="3201316"/>
              <a:ext cx="196560" cy="91800"/>
            </p14:xfrm>
          </p:contentPart>
        </mc:Choice>
        <mc:Fallback>
          <p:pic>
            <p:nvPicPr>
              <p:cNvPr id="231" name="Freihand 230">
                <a:extLst>
                  <a:ext uri="{FF2B5EF4-FFF2-40B4-BE49-F238E27FC236}">
                    <a16:creationId xmlns:a16="http://schemas.microsoft.com/office/drawing/2014/main" id="{7E14184C-5DBD-433A-8CD1-1C6100EC36E8}"/>
                  </a:ext>
                </a:extLst>
              </p:cNvPr>
              <p:cNvPicPr/>
              <p:nvPr/>
            </p:nvPicPr>
            <p:blipFill>
              <a:blip r:embed="rId448"/>
              <a:stretch>
                <a:fillRect/>
              </a:stretch>
            </p:blipFill>
            <p:spPr>
              <a:xfrm>
                <a:off x="8382731" y="3195196"/>
                <a:ext cx="20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2" name="Freihand 231">
                <a:extLst>
                  <a:ext uri="{FF2B5EF4-FFF2-40B4-BE49-F238E27FC236}">
                    <a16:creationId xmlns:a16="http://schemas.microsoft.com/office/drawing/2014/main" id="{33B24F03-6947-4548-B949-2A4CE9E95551}"/>
                  </a:ext>
                </a:extLst>
              </p14:cNvPr>
              <p14:cNvContentPartPr/>
              <p14:nvPr/>
            </p14:nvContentPartPr>
            <p14:xfrm>
              <a:off x="8769731" y="3211396"/>
              <a:ext cx="107640" cy="49320"/>
            </p14:xfrm>
          </p:contentPart>
        </mc:Choice>
        <mc:Fallback>
          <p:pic>
            <p:nvPicPr>
              <p:cNvPr id="232" name="Freihand 231">
                <a:extLst>
                  <a:ext uri="{FF2B5EF4-FFF2-40B4-BE49-F238E27FC236}">
                    <a16:creationId xmlns:a16="http://schemas.microsoft.com/office/drawing/2014/main" id="{33B24F03-6947-4548-B949-2A4CE9E95551}"/>
                  </a:ext>
                </a:extLst>
              </p:cNvPr>
              <p:cNvPicPr/>
              <p:nvPr/>
            </p:nvPicPr>
            <p:blipFill>
              <a:blip r:embed="rId450"/>
              <a:stretch>
                <a:fillRect/>
              </a:stretch>
            </p:blipFill>
            <p:spPr>
              <a:xfrm>
                <a:off x="8763611" y="3205276"/>
                <a:ext cx="119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3" name="Freihand 232">
                <a:extLst>
                  <a:ext uri="{FF2B5EF4-FFF2-40B4-BE49-F238E27FC236}">
                    <a16:creationId xmlns:a16="http://schemas.microsoft.com/office/drawing/2014/main" id="{8F189D0A-E9FB-444F-89F6-19F7F99F52B0}"/>
                  </a:ext>
                </a:extLst>
              </p14:cNvPr>
              <p14:cNvContentPartPr/>
              <p14:nvPr/>
            </p14:nvContentPartPr>
            <p14:xfrm>
              <a:off x="8857931" y="3197356"/>
              <a:ext cx="46440" cy="162000"/>
            </p14:xfrm>
          </p:contentPart>
        </mc:Choice>
        <mc:Fallback>
          <p:pic>
            <p:nvPicPr>
              <p:cNvPr id="233" name="Freihand 232">
                <a:extLst>
                  <a:ext uri="{FF2B5EF4-FFF2-40B4-BE49-F238E27FC236}">
                    <a16:creationId xmlns:a16="http://schemas.microsoft.com/office/drawing/2014/main" id="{8F189D0A-E9FB-444F-89F6-19F7F99F52B0}"/>
                  </a:ext>
                </a:extLst>
              </p:cNvPr>
              <p:cNvPicPr/>
              <p:nvPr/>
            </p:nvPicPr>
            <p:blipFill>
              <a:blip r:embed="rId452"/>
              <a:stretch>
                <a:fillRect/>
              </a:stretch>
            </p:blipFill>
            <p:spPr>
              <a:xfrm>
                <a:off x="8851811" y="3191236"/>
                <a:ext cx="58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4" name="Freihand 233">
                <a:extLst>
                  <a:ext uri="{FF2B5EF4-FFF2-40B4-BE49-F238E27FC236}">
                    <a16:creationId xmlns:a16="http://schemas.microsoft.com/office/drawing/2014/main" id="{944E7A0A-7428-4F6A-A7F6-FE324331CE0D}"/>
                  </a:ext>
                </a:extLst>
              </p14:cNvPr>
              <p14:cNvContentPartPr/>
              <p14:nvPr/>
            </p14:nvContentPartPr>
            <p14:xfrm>
              <a:off x="9246371" y="3185116"/>
              <a:ext cx="246600" cy="38520"/>
            </p14:xfrm>
          </p:contentPart>
        </mc:Choice>
        <mc:Fallback>
          <p:pic>
            <p:nvPicPr>
              <p:cNvPr id="234" name="Freihand 233">
                <a:extLst>
                  <a:ext uri="{FF2B5EF4-FFF2-40B4-BE49-F238E27FC236}">
                    <a16:creationId xmlns:a16="http://schemas.microsoft.com/office/drawing/2014/main" id="{944E7A0A-7428-4F6A-A7F6-FE324331CE0D}"/>
                  </a:ext>
                </a:extLst>
              </p:cNvPr>
              <p:cNvPicPr/>
              <p:nvPr/>
            </p:nvPicPr>
            <p:blipFill>
              <a:blip r:embed="rId454"/>
              <a:stretch>
                <a:fillRect/>
              </a:stretch>
            </p:blipFill>
            <p:spPr>
              <a:xfrm>
                <a:off x="9240251" y="3178996"/>
                <a:ext cx="258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5" name="Freihand 234">
                <a:extLst>
                  <a:ext uri="{FF2B5EF4-FFF2-40B4-BE49-F238E27FC236}">
                    <a16:creationId xmlns:a16="http://schemas.microsoft.com/office/drawing/2014/main" id="{72BDC6D2-8174-46A9-99B2-09A3B330737C}"/>
                  </a:ext>
                </a:extLst>
              </p14:cNvPr>
              <p14:cNvContentPartPr/>
              <p14:nvPr/>
            </p14:nvContentPartPr>
            <p14:xfrm>
              <a:off x="9152771" y="3090076"/>
              <a:ext cx="225000" cy="189000"/>
            </p14:xfrm>
          </p:contentPart>
        </mc:Choice>
        <mc:Fallback>
          <p:pic>
            <p:nvPicPr>
              <p:cNvPr id="235" name="Freihand 234">
                <a:extLst>
                  <a:ext uri="{FF2B5EF4-FFF2-40B4-BE49-F238E27FC236}">
                    <a16:creationId xmlns:a16="http://schemas.microsoft.com/office/drawing/2014/main" id="{72BDC6D2-8174-46A9-99B2-09A3B330737C}"/>
                  </a:ext>
                </a:extLst>
              </p:cNvPr>
              <p:cNvPicPr/>
              <p:nvPr/>
            </p:nvPicPr>
            <p:blipFill>
              <a:blip r:embed="rId456"/>
              <a:stretch>
                <a:fillRect/>
              </a:stretch>
            </p:blipFill>
            <p:spPr>
              <a:xfrm>
                <a:off x="9146651" y="3083968"/>
                <a:ext cx="237240" cy="201217"/>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6" name="Freihand 235">
                <a:extLst>
                  <a:ext uri="{FF2B5EF4-FFF2-40B4-BE49-F238E27FC236}">
                    <a16:creationId xmlns:a16="http://schemas.microsoft.com/office/drawing/2014/main" id="{5C1995F6-0122-4DA5-BD6C-B5F0331433D2}"/>
                  </a:ext>
                </a:extLst>
              </p14:cNvPr>
              <p14:cNvContentPartPr/>
              <p14:nvPr/>
            </p14:nvContentPartPr>
            <p14:xfrm>
              <a:off x="9716171" y="3052636"/>
              <a:ext cx="156240" cy="194040"/>
            </p14:xfrm>
          </p:contentPart>
        </mc:Choice>
        <mc:Fallback>
          <p:pic>
            <p:nvPicPr>
              <p:cNvPr id="236" name="Freihand 235">
                <a:extLst>
                  <a:ext uri="{FF2B5EF4-FFF2-40B4-BE49-F238E27FC236}">
                    <a16:creationId xmlns:a16="http://schemas.microsoft.com/office/drawing/2014/main" id="{5C1995F6-0122-4DA5-BD6C-B5F0331433D2}"/>
                  </a:ext>
                </a:extLst>
              </p:cNvPr>
              <p:cNvPicPr/>
              <p:nvPr/>
            </p:nvPicPr>
            <p:blipFill>
              <a:blip r:embed="rId458"/>
              <a:stretch>
                <a:fillRect/>
              </a:stretch>
            </p:blipFill>
            <p:spPr>
              <a:xfrm>
                <a:off x="9710051" y="3046516"/>
                <a:ext cx="168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7" name="Freihand 236">
                <a:extLst>
                  <a:ext uri="{FF2B5EF4-FFF2-40B4-BE49-F238E27FC236}">
                    <a16:creationId xmlns:a16="http://schemas.microsoft.com/office/drawing/2014/main" id="{D60A9272-6B13-43EC-B285-C5CC11CC917A}"/>
                  </a:ext>
                </a:extLst>
              </p14:cNvPr>
              <p14:cNvContentPartPr/>
              <p14:nvPr/>
            </p14:nvContentPartPr>
            <p14:xfrm>
              <a:off x="9960971" y="3050116"/>
              <a:ext cx="199800" cy="159120"/>
            </p14:xfrm>
          </p:contentPart>
        </mc:Choice>
        <mc:Fallback>
          <p:pic>
            <p:nvPicPr>
              <p:cNvPr id="237" name="Freihand 236">
                <a:extLst>
                  <a:ext uri="{FF2B5EF4-FFF2-40B4-BE49-F238E27FC236}">
                    <a16:creationId xmlns:a16="http://schemas.microsoft.com/office/drawing/2014/main" id="{D60A9272-6B13-43EC-B285-C5CC11CC917A}"/>
                  </a:ext>
                </a:extLst>
              </p:cNvPr>
              <p:cNvPicPr/>
              <p:nvPr/>
            </p:nvPicPr>
            <p:blipFill>
              <a:blip r:embed="rId460"/>
              <a:stretch>
                <a:fillRect/>
              </a:stretch>
            </p:blipFill>
            <p:spPr>
              <a:xfrm>
                <a:off x="9954851" y="3043996"/>
                <a:ext cx="212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38" name="Freihand 237">
                <a:extLst>
                  <a:ext uri="{FF2B5EF4-FFF2-40B4-BE49-F238E27FC236}">
                    <a16:creationId xmlns:a16="http://schemas.microsoft.com/office/drawing/2014/main" id="{376E8965-26D1-4C1A-AD53-4A7336B4C6A6}"/>
                  </a:ext>
                </a:extLst>
              </p14:cNvPr>
              <p14:cNvContentPartPr/>
              <p14:nvPr/>
            </p14:nvContentPartPr>
            <p14:xfrm>
              <a:off x="10215851" y="3112396"/>
              <a:ext cx="155160" cy="32760"/>
            </p14:xfrm>
          </p:contentPart>
        </mc:Choice>
        <mc:Fallback>
          <p:pic>
            <p:nvPicPr>
              <p:cNvPr id="238" name="Freihand 237">
                <a:extLst>
                  <a:ext uri="{FF2B5EF4-FFF2-40B4-BE49-F238E27FC236}">
                    <a16:creationId xmlns:a16="http://schemas.microsoft.com/office/drawing/2014/main" id="{376E8965-26D1-4C1A-AD53-4A7336B4C6A6}"/>
                  </a:ext>
                </a:extLst>
              </p:cNvPr>
              <p:cNvPicPr/>
              <p:nvPr/>
            </p:nvPicPr>
            <p:blipFill>
              <a:blip r:embed="rId462"/>
              <a:stretch>
                <a:fillRect/>
              </a:stretch>
            </p:blipFill>
            <p:spPr>
              <a:xfrm>
                <a:off x="10209731" y="3106276"/>
                <a:ext cx="167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39" name="Freihand 238">
                <a:extLst>
                  <a:ext uri="{FF2B5EF4-FFF2-40B4-BE49-F238E27FC236}">
                    <a16:creationId xmlns:a16="http://schemas.microsoft.com/office/drawing/2014/main" id="{80495B38-501A-42CE-B016-0AA20C2D1981}"/>
                  </a:ext>
                </a:extLst>
              </p14:cNvPr>
              <p14:cNvContentPartPr/>
              <p14:nvPr/>
            </p14:nvContentPartPr>
            <p14:xfrm>
              <a:off x="10430051" y="2985316"/>
              <a:ext cx="150840" cy="122400"/>
            </p14:xfrm>
          </p:contentPart>
        </mc:Choice>
        <mc:Fallback>
          <p:pic>
            <p:nvPicPr>
              <p:cNvPr id="239" name="Freihand 238">
                <a:extLst>
                  <a:ext uri="{FF2B5EF4-FFF2-40B4-BE49-F238E27FC236}">
                    <a16:creationId xmlns:a16="http://schemas.microsoft.com/office/drawing/2014/main" id="{80495B38-501A-42CE-B016-0AA20C2D1981}"/>
                  </a:ext>
                </a:extLst>
              </p:cNvPr>
              <p:cNvPicPr/>
              <p:nvPr/>
            </p:nvPicPr>
            <p:blipFill>
              <a:blip r:embed="rId464"/>
              <a:stretch>
                <a:fillRect/>
              </a:stretch>
            </p:blipFill>
            <p:spPr>
              <a:xfrm>
                <a:off x="10423916" y="2979214"/>
                <a:ext cx="163109" cy="134604"/>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0" name="Freihand 239">
                <a:extLst>
                  <a:ext uri="{FF2B5EF4-FFF2-40B4-BE49-F238E27FC236}">
                    <a16:creationId xmlns:a16="http://schemas.microsoft.com/office/drawing/2014/main" id="{AAF114AF-4481-42E2-B2B4-4D1F5E172649}"/>
                  </a:ext>
                </a:extLst>
              </p14:cNvPr>
              <p14:cNvContentPartPr/>
              <p14:nvPr/>
            </p14:nvContentPartPr>
            <p14:xfrm>
              <a:off x="10497731" y="3074956"/>
              <a:ext cx="68400" cy="100440"/>
            </p14:xfrm>
          </p:contentPart>
        </mc:Choice>
        <mc:Fallback>
          <p:pic>
            <p:nvPicPr>
              <p:cNvPr id="240" name="Freihand 239">
                <a:extLst>
                  <a:ext uri="{FF2B5EF4-FFF2-40B4-BE49-F238E27FC236}">
                    <a16:creationId xmlns:a16="http://schemas.microsoft.com/office/drawing/2014/main" id="{AAF114AF-4481-42E2-B2B4-4D1F5E172649}"/>
                  </a:ext>
                </a:extLst>
              </p:cNvPr>
              <p:cNvPicPr/>
              <p:nvPr/>
            </p:nvPicPr>
            <p:blipFill>
              <a:blip r:embed="rId466"/>
              <a:stretch>
                <a:fillRect/>
              </a:stretch>
            </p:blipFill>
            <p:spPr>
              <a:xfrm>
                <a:off x="10491611" y="3068836"/>
                <a:ext cx="80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1" name="Freihand 240">
                <a:extLst>
                  <a:ext uri="{FF2B5EF4-FFF2-40B4-BE49-F238E27FC236}">
                    <a16:creationId xmlns:a16="http://schemas.microsoft.com/office/drawing/2014/main" id="{9E346688-9459-486C-BE3C-B2DB9983AEBF}"/>
                  </a:ext>
                </a:extLst>
              </p14:cNvPr>
              <p14:cNvContentPartPr/>
              <p14:nvPr/>
            </p14:nvContentPartPr>
            <p14:xfrm>
              <a:off x="10591691" y="3032116"/>
              <a:ext cx="486720" cy="133920"/>
            </p14:xfrm>
          </p:contentPart>
        </mc:Choice>
        <mc:Fallback>
          <p:pic>
            <p:nvPicPr>
              <p:cNvPr id="241" name="Freihand 240">
                <a:extLst>
                  <a:ext uri="{FF2B5EF4-FFF2-40B4-BE49-F238E27FC236}">
                    <a16:creationId xmlns:a16="http://schemas.microsoft.com/office/drawing/2014/main" id="{9E346688-9459-486C-BE3C-B2DB9983AEBF}"/>
                  </a:ext>
                </a:extLst>
              </p:cNvPr>
              <p:cNvPicPr/>
              <p:nvPr/>
            </p:nvPicPr>
            <p:blipFill>
              <a:blip r:embed="rId468"/>
              <a:stretch>
                <a:fillRect/>
              </a:stretch>
            </p:blipFill>
            <p:spPr>
              <a:xfrm>
                <a:off x="10585576" y="3025996"/>
                <a:ext cx="498951"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2" name="Freihand 241">
                <a:extLst>
                  <a:ext uri="{FF2B5EF4-FFF2-40B4-BE49-F238E27FC236}">
                    <a16:creationId xmlns:a16="http://schemas.microsoft.com/office/drawing/2014/main" id="{8850F349-63CE-4A50-8808-46FAA9E63A48}"/>
                  </a:ext>
                </a:extLst>
              </p14:cNvPr>
              <p14:cNvContentPartPr/>
              <p14:nvPr/>
            </p14:nvContentPartPr>
            <p14:xfrm>
              <a:off x="6394451" y="2976676"/>
              <a:ext cx="4990680" cy="528120"/>
            </p14:xfrm>
          </p:contentPart>
        </mc:Choice>
        <mc:Fallback>
          <p:pic>
            <p:nvPicPr>
              <p:cNvPr id="242" name="Freihand 241">
                <a:extLst>
                  <a:ext uri="{FF2B5EF4-FFF2-40B4-BE49-F238E27FC236}">
                    <a16:creationId xmlns:a16="http://schemas.microsoft.com/office/drawing/2014/main" id="{8850F349-63CE-4A50-8808-46FAA9E63A48}"/>
                  </a:ext>
                </a:extLst>
              </p:cNvPr>
              <p:cNvPicPr/>
              <p:nvPr/>
            </p:nvPicPr>
            <p:blipFill>
              <a:blip r:embed="rId470"/>
              <a:stretch>
                <a:fillRect/>
              </a:stretch>
            </p:blipFill>
            <p:spPr>
              <a:xfrm>
                <a:off x="6388331" y="2970560"/>
                <a:ext cx="5002921" cy="540352"/>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3" name="Freihand 242">
                <a:extLst>
                  <a:ext uri="{FF2B5EF4-FFF2-40B4-BE49-F238E27FC236}">
                    <a16:creationId xmlns:a16="http://schemas.microsoft.com/office/drawing/2014/main" id="{51C7115A-559A-4717-9CBF-DFCEE1C65C75}"/>
                  </a:ext>
                </a:extLst>
              </p14:cNvPr>
              <p14:cNvContentPartPr/>
              <p14:nvPr/>
            </p14:nvContentPartPr>
            <p14:xfrm>
              <a:off x="7050371" y="3688036"/>
              <a:ext cx="114840" cy="154440"/>
            </p14:xfrm>
          </p:contentPart>
        </mc:Choice>
        <mc:Fallback>
          <p:pic>
            <p:nvPicPr>
              <p:cNvPr id="243" name="Freihand 242">
                <a:extLst>
                  <a:ext uri="{FF2B5EF4-FFF2-40B4-BE49-F238E27FC236}">
                    <a16:creationId xmlns:a16="http://schemas.microsoft.com/office/drawing/2014/main" id="{51C7115A-559A-4717-9CBF-DFCEE1C65C75}"/>
                  </a:ext>
                </a:extLst>
              </p:cNvPr>
              <p:cNvPicPr/>
              <p:nvPr/>
            </p:nvPicPr>
            <p:blipFill>
              <a:blip r:embed="rId472"/>
              <a:stretch>
                <a:fillRect/>
              </a:stretch>
            </p:blipFill>
            <p:spPr>
              <a:xfrm>
                <a:off x="7044251" y="3681916"/>
                <a:ext cx="127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4" name="Freihand 243">
                <a:extLst>
                  <a:ext uri="{FF2B5EF4-FFF2-40B4-BE49-F238E27FC236}">
                    <a16:creationId xmlns:a16="http://schemas.microsoft.com/office/drawing/2014/main" id="{0BDDDCE0-5A1F-4087-A184-F38198265F7A}"/>
                  </a:ext>
                </a:extLst>
              </p14:cNvPr>
              <p14:cNvContentPartPr/>
              <p14:nvPr/>
            </p14:nvContentPartPr>
            <p14:xfrm>
              <a:off x="7116971" y="3667876"/>
              <a:ext cx="93240" cy="11880"/>
            </p14:xfrm>
          </p:contentPart>
        </mc:Choice>
        <mc:Fallback>
          <p:pic>
            <p:nvPicPr>
              <p:cNvPr id="244" name="Freihand 243">
                <a:extLst>
                  <a:ext uri="{FF2B5EF4-FFF2-40B4-BE49-F238E27FC236}">
                    <a16:creationId xmlns:a16="http://schemas.microsoft.com/office/drawing/2014/main" id="{0BDDDCE0-5A1F-4087-A184-F38198265F7A}"/>
                  </a:ext>
                </a:extLst>
              </p:cNvPr>
              <p:cNvPicPr/>
              <p:nvPr/>
            </p:nvPicPr>
            <p:blipFill>
              <a:blip r:embed="rId474"/>
              <a:stretch>
                <a:fillRect/>
              </a:stretch>
            </p:blipFill>
            <p:spPr>
              <a:xfrm>
                <a:off x="7110851" y="3661565"/>
                <a:ext cx="105480" cy="24503"/>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5" name="Freihand 244">
                <a:extLst>
                  <a:ext uri="{FF2B5EF4-FFF2-40B4-BE49-F238E27FC236}">
                    <a16:creationId xmlns:a16="http://schemas.microsoft.com/office/drawing/2014/main" id="{5908630B-214A-420C-A3A0-1599990C7EE3}"/>
                  </a:ext>
                </a:extLst>
              </p14:cNvPr>
              <p14:cNvContentPartPr/>
              <p14:nvPr/>
            </p14:nvContentPartPr>
            <p14:xfrm>
              <a:off x="7243331" y="3659236"/>
              <a:ext cx="221760" cy="143280"/>
            </p14:xfrm>
          </p:contentPart>
        </mc:Choice>
        <mc:Fallback>
          <p:pic>
            <p:nvPicPr>
              <p:cNvPr id="245" name="Freihand 244">
                <a:extLst>
                  <a:ext uri="{FF2B5EF4-FFF2-40B4-BE49-F238E27FC236}">
                    <a16:creationId xmlns:a16="http://schemas.microsoft.com/office/drawing/2014/main" id="{5908630B-214A-420C-A3A0-1599990C7EE3}"/>
                  </a:ext>
                </a:extLst>
              </p:cNvPr>
              <p:cNvPicPr/>
              <p:nvPr/>
            </p:nvPicPr>
            <p:blipFill>
              <a:blip r:embed="rId476"/>
              <a:stretch>
                <a:fillRect/>
              </a:stretch>
            </p:blipFill>
            <p:spPr>
              <a:xfrm>
                <a:off x="7237211" y="3653116"/>
                <a:ext cx="23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6" name="Freihand 245">
                <a:extLst>
                  <a:ext uri="{FF2B5EF4-FFF2-40B4-BE49-F238E27FC236}">
                    <a16:creationId xmlns:a16="http://schemas.microsoft.com/office/drawing/2014/main" id="{E0F3AAA8-DA97-4F18-81DF-BE48DE969450}"/>
                  </a:ext>
                </a:extLst>
              </p14:cNvPr>
              <p14:cNvContentPartPr/>
              <p14:nvPr/>
            </p14:nvContentPartPr>
            <p14:xfrm>
              <a:off x="7564091" y="3710356"/>
              <a:ext cx="92880" cy="18360"/>
            </p14:xfrm>
          </p:contentPart>
        </mc:Choice>
        <mc:Fallback>
          <p:pic>
            <p:nvPicPr>
              <p:cNvPr id="246" name="Freihand 245">
                <a:extLst>
                  <a:ext uri="{FF2B5EF4-FFF2-40B4-BE49-F238E27FC236}">
                    <a16:creationId xmlns:a16="http://schemas.microsoft.com/office/drawing/2014/main" id="{E0F3AAA8-DA97-4F18-81DF-BE48DE969450}"/>
                  </a:ext>
                </a:extLst>
              </p:cNvPr>
              <p:cNvPicPr/>
              <p:nvPr/>
            </p:nvPicPr>
            <p:blipFill>
              <a:blip r:embed="rId478"/>
              <a:stretch>
                <a:fillRect/>
              </a:stretch>
            </p:blipFill>
            <p:spPr>
              <a:xfrm>
                <a:off x="7557947" y="3704236"/>
                <a:ext cx="105168"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7" name="Freihand 246">
                <a:extLst>
                  <a:ext uri="{FF2B5EF4-FFF2-40B4-BE49-F238E27FC236}">
                    <a16:creationId xmlns:a16="http://schemas.microsoft.com/office/drawing/2014/main" id="{699B60CE-B669-4BA8-873B-9BBEA77C3AE5}"/>
                  </a:ext>
                </a:extLst>
              </p14:cNvPr>
              <p14:cNvContentPartPr/>
              <p14:nvPr/>
            </p14:nvContentPartPr>
            <p14:xfrm>
              <a:off x="7768571" y="3641956"/>
              <a:ext cx="178920" cy="150480"/>
            </p14:xfrm>
          </p:contentPart>
        </mc:Choice>
        <mc:Fallback>
          <p:pic>
            <p:nvPicPr>
              <p:cNvPr id="247" name="Freihand 246">
                <a:extLst>
                  <a:ext uri="{FF2B5EF4-FFF2-40B4-BE49-F238E27FC236}">
                    <a16:creationId xmlns:a16="http://schemas.microsoft.com/office/drawing/2014/main" id="{699B60CE-B669-4BA8-873B-9BBEA77C3AE5}"/>
                  </a:ext>
                </a:extLst>
              </p:cNvPr>
              <p:cNvPicPr/>
              <p:nvPr/>
            </p:nvPicPr>
            <p:blipFill>
              <a:blip r:embed="rId480"/>
              <a:stretch>
                <a:fillRect/>
              </a:stretch>
            </p:blipFill>
            <p:spPr>
              <a:xfrm>
                <a:off x="7762463" y="3635836"/>
                <a:ext cx="191135"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8" name="Freihand 247">
                <a:extLst>
                  <a:ext uri="{FF2B5EF4-FFF2-40B4-BE49-F238E27FC236}">
                    <a16:creationId xmlns:a16="http://schemas.microsoft.com/office/drawing/2014/main" id="{1D62DEAA-57A4-45EB-9D7D-8DDEDB2B496E}"/>
                  </a:ext>
                </a:extLst>
              </p14:cNvPr>
              <p14:cNvContentPartPr/>
              <p14:nvPr/>
            </p14:nvContentPartPr>
            <p14:xfrm>
              <a:off x="7895651" y="3613156"/>
              <a:ext cx="243360" cy="116280"/>
            </p14:xfrm>
          </p:contentPart>
        </mc:Choice>
        <mc:Fallback>
          <p:pic>
            <p:nvPicPr>
              <p:cNvPr id="248" name="Freihand 247">
                <a:extLst>
                  <a:ext uri="{FF2B5EF4-FFF2-40B4-BE49-F238E27FC236}">
                    <a16:creationId xmlns:a16="http://schemas.microsoft.com/office/drawing/2014/main" id="{1D62DEAA-57A4-45EB-9D7D-8DDEDB2B496E}"/>
                  </a:ext>
                </a:extLst>
              </p:cNvPr>
              <p:cNvPicPr/>
              <p:nvPr/>
            </p:nvPicPr>
            <p:blipFill>
              <a:blip r:embed="rId482"/>
              <a:stretch>
                <a:fillRect/>
              </a:stretch>
            </p:blipFill>
            <p:spPr>
              <a:xfrm>
                <a:off x="7889540" y="3607036"/>
                <a:ext cx="255582"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49" name="Freihand 248">
                <a:extLst>
                  <a:ext uri="{FF2B5EF4-FFF2-40B4-BE49-F238E27FC236}">
                    <a16:creationId xmlns:a16="http://schemas.microsoft.com/office/drawing/2014/main" id="{99E8B234-9531-4ECD-A86C-C37857A90762}"/>
                  </a:ext>
                </a:extLst>
              </p14:cNvPr>
              <p14:cNvContentPartPr/>
              <p14:nvPr/>
            </p14:nvContentPartPr>
            <p14:xfrm>
              <a:off x="8164211" y="3636196"/>
              <a:ext cx="108360" cy="107280"/>
            </p14:xfrm>
          </p:contentPart>
        </mc:Choice>
        <mc:Fallback>
          <p:pic>
            <p:nvPicPr>
              <p:cNvPr id="249" name="Freihand 248">
                <a:extLst>
                  <a:ext uri="{FF2B5EF4-FFF2-40B4-BE49-F238E27FC236}">
                    <a16:creationId xmlns:a16="http://schemas.microsoft.com/office/drawing/2014/main" id="{99E8B234-9531-4ECD-A86C-C37857A90762}"/>
                  </a:ext>
                </a:extLst>
              </p:cNvPr>
              <p:cNvPicPr/>
              <p:nvPr/>
            </p:nvPicPr>
            <p:blipFill>
              <a:blip r:embed="rId484"/>
              <a:stretch>
                <a:fillRect/>
              </a:stretch>
            </p:blipFill>
            <p:spPr>
              <a:xfrm>
                <a:off x="8158091" y="3630096"/>
                <a:ext cx="120600" cy="119479"/>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0" name="Freihand 249">
                <a:extLst>
                  <a:ext uri="{FF2B5EF4-FFF2-40B4-BE49-F238E27FC236}">
                    <a16:creationId xmlns:a16="http://schemas.microsoft.com/office/drawing/2014/main" id="{4917D443-8BF0-4ED9-B26C-A9D8E0582EC3}"/>
                  </a:ext>
                </a:extLst>
              </p14:cNvPr>
              <p14:cNvContentPartPr/>
              <p14:nvPr/>
            </p14:nvContentPartPr>
            <p14:xfrm>
              <a:off x="8338091" y="3552316"/>
              <a:ext cx="62640" cy="179640"/>
            </p14:xfrm>
          </p:contentPart>
        </mc:Choice>
        <mc:Fallback>
          <p:pic>
            <p:nvPicPr>
              <p:cNvPr id="250" name="Freihand 249">
                <a:extLst>
                  <a:ext uri="{FF2B5EF4-FFF2-40B4-BE49-F238E27FC236}">
                    <a16:creationId xmlns:a16="http://schemas.microsoft.com/office/drawing/2014/main" id="{4917D443-8BF0-4ED9-B26C-A9D8E0582EC3}"/>
                  </a:ext>
                </a:extLst>
              </p:cNvPr>
              <p:cNvPicPr/>
              <p:nvPr/>
            </p:nvPicPr>
            <p:blipFill>
              <a:blip r:embed="rId486"/>
              <a:stretch>
                <a:fillRect/>
              </a:stretch>
            </p:blipFill>
            <p:spPr>
              <a:xfrm>
                <a:off x="8331971" y="3546184"/>
                <a:ext cx="74880" cy="191905"/>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1" name="Freihand 250">
                <a:extLst>
                  <a:ext uri="{FF2B5EF4-FFF2-40B4-BE49-F238E27FC236}">
                    <a16:creationId xmlns:a16="http://schemas.microsoft.com/office/drawing/2014/main" id="{23C68D85-0016-4BC2-B088-0F4E277AB35C}"/>
                  </a:ext>
                </a:extLst>
              </p14:cNvPr>
              <p14:cNvContentPartPr/>
              <p14:nvPr/>
            </p14:nvContentPartPr>
            <p14:xfrm>
              <a:off x="8584691" y="3649876"/>
              <a:ext cx="176400" cy="67320"/>
            </p14:xfrm>
          </p:contentPart>
        </mc:Choice>
        <mc:Fallback>
          <p:pic>
            <p:nvPicPr>
              <p:cNvPr id="251" name="Freihand 250">
                <a:extLst>
                  <a:ext uri="{FF2B5EF4-FFF2-40B4-BE49-F238E27FC236}">
                    <a16:creationId xmlns:a16="http://schemas.microsoft.com/office/drawing/2014/main" id="{23C68D85-0016-4BC2-B088-0F4E277AB35C}"/>
                  </a:ext>
                </a:extLst>
              </p:cNvPr>
              <p:cNvPicPr/>
              <p:nvPr/>
            </p:nvPicPr>
            <p:blipFill>
              <a:blip r:embed="rId488"/>
              <a:stretch>
                <a:fillRect/>
              </a:stretch>
            </p:blipFill>
            <p:spPr>
              <a:xfrm>
                <a:off x="8578571" y="3643789"/>
                <a:ext cx="188640" cy="79495"/>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2" name="Freihand 251">
                <a:extLst>
                  <a:ext uri="{FF2B5EF4-FFF2-40B4-BE49-F238E27FC236}">
                    <a16:creationId xmlns:a16="http://schemas.microsoft.com/office/drawing/2014/main" id="{7FFCA3E9-6664-4A2F-8EF3-76EC8F257562}"/>
                  </a:ext>
                </a:extLst>
              </p14:cNvPr>
              <p14:cNvContentPartPr/>
              <p14:nvPr/>
            </p14:nvContentPartPr>
            <p14:xfrm>
              <a:off x="8987531" y="3550876"/>
              <a:ext cx="66960" cy="140400"/>
            </p14:xfrm>
          </p:contentPart>
        </mc:Choice>
        <mc:Fallback>
          <p:pic>
            <p:nvPicPr>
              <p:cNvPr id="252" name="Freihand 251">
                <a:extLst>
                  <a:ext uri="{FF2B5EF4-FFF2-40B4-BE49-F238E27FC236}">
                    <a16:creationId xmlns:a16="http://schemas.microsoft.com/office/drawing/2014/main" id="{7FFCA3E9-6664-4A2F-8EF3-76EC8F257562}"/>
                  </a:ext>
                </a:extLst>
              </p:cNvPr>
              <p:cNvPicPr/>
              <p:nvPr/>
            </p:nvPicPr>
            <p:blipFill>
              <a:blip r:embed="rId490"/>
              <a:stretch>
                <a:fillRect/>
              </a:stretch>
            </p:blipFill>
            <p:spPr>
              <a:xfrm>
                <a:off x="8981411" y="3544772"/>
                <a:ext cx="79200" cy="152609"/>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3" name="Freihand 252">
                <a:extLst>
                  <a:ext uri="{FF2B5EF4-FFF2-40B4-BE49-F238E27FC236}">
                    <a16:creationId xmlns:a16="http://schemas.microsoft.com/office/drawing/2014/main" id="{324AA22A-F142-4858-B2F0-4ED464D77FCB}"/>
                  </a:ext>
                </a:extLst>
              </p14:cNvPr>
              <p14:cNvContentPartPr/>
              <p14:nvPr/>
            </p14:nvContentPartPr>
            <p14:xfrm>
              <a:off x="9065291" y="3625756"/>
              <a:ext cx="76320" cy="66240"/>
            </p14:xfrm>
          </p:contentPart>
        </mc:Choice>
        <mc:Fallback>
          <p:pic>
            <p:nvPicPr>
              <p:cNvPr id="253" name="Freihand 252">
                <a:extLst>
                  <a:ext uri="{FF2B5EF4-FFF2-40B4-BE49-F238E27FC236}">
                    <a16:creationId xmlns:a16="http://schemas.microsoft.com/office/drawing/2014/main" id="{324AA22A-F142-4858-B2F0-4ED464D77FCB}"/>
                  </a:ext>
                </a:extLst>
              </p:cNvPr>
              <p:cNvPicPr/>
              <p:nvPr/>
            </p:nvPicPr>
            <p:blipFill>
              <a:blip r:embed="rId492"/>
              <a:stretch>
                <a:fillRect/>
              </a:stretch>
            </p:blipFill>
            <p:spPr>
              <a:xfrm>
                <a:off x="9059171" y="3619669"/>
                <a:ext cx="88560" cy="78414"/>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54" name="Freihand 253">
                <a:extLst>
                  <a:ext uri="{FF2B5EF4-FFF2-40B4-BE49-F238E27FC236}">
                    <a16:creationId xmlns:a16="http://schemas.microsoft.com/office/drawing/2014/main" id="{94E95C55-30D8-40E9-B7A3-D3E690C4227A}"/>
                  </a:ext>
                </a:extLst>
              </p14:cNvPr>
              <p14:cNvContentPartPr/>
              <p14:nvPr/>
            </p14:nvContentPartPr>
            <p14:xfrm>
              <a:off x="9192011" y="3568156"/>
              <a:ext cx="284760" cy="119520"/>
            </p14:xfrm>
          </p:contentPart>
        </mc:Choice>
        <mc:Fallback>
          <p:pic>
            <p:nvPicPr>
              <p:cNvPr id="254" name="Freihand 253">
                <a:extLst>
                  <a:ext uri="{FF2B5EF4-FFF2-40B4-BE49-F238E27FC236}">
                    <a16:creationId xmlns:a16="http://schemas.microsoft.com/office/drawing/2014/main" id="{94E95C55-30D8-40E9-B7A3-D3E690C4227A}"/>
                  </a:ext>
                </a:extLst>
              </p:cNvPr>
              <p:cNvPicPr/>
              <p:nvPr/>
            </p:nvPicPr>
            <p:blipFill>
              <a:blip r:embed="rId494"/>
              <a:stretch>
                <a:fillRect/>
              </a:stretch>
            </p:blipFill>
            <p:spPr>
              <a:xfrm>
                <a:off x="9185891" y="3562036"/>
                <a:ext cx="297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55" name="Freihand 254">
                <a:extLst>
                  <a:ext uri="{FF2B5EF4-FFF2-40B4-BE49-F238E27FC236}">
                    <a16:creationId xmlns:a16="http://schemas.microsoft.com/office/drawing/2014/main" id="{1468003A-E013-4705-BF13-41977677B236}"/>
                  </a:ext>
                </a:extLst>
              </p14:cNvPr>
              <p14:cNvContentPartPr/>
              <p14:nvPr/>
            </p14:nvContentPartPr>
            <p14:xfrm>
              <a:off x="9683771" y="3561676"/>
              <a:ext cx="11160" cy="129960"/>
            </p14:xfrm>
          </p:contentPart>
        </mc:Choice>
        <mc:Fallback>
          <p:pic>
            <p:nvPicPr>
              <p:cNvPr id="255" name="Freihand 254">
                <a:extLst>
                  <a:ext uri="{FF2B5EF4-FFF2-40B4-BE49-F238E27FC236}">
                    <a16:creationId xmlns:a16="http://schemas.microsoft.com/office/drawing/2014/main" id="{1468003A-E013-4705-BF13-41977677B236}"/>
                  </a:ext>
                </a:extLst>
              </p:cNvPr>
              <p:cNvPicPr/>
              <p:nvPr/>
            </p:nvPicPr>
            <p:blipFill>
              <a:blip r:embed="rId496"/>
              <a:stretch>
                <a:fillRect/>
              </a:stretch>
            </p:blipFill>
            <p:spPr>
              <a:xfrm>
                <a:off x="9677651" y="3555556"/>
                <a:ext cx="2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56" name="Freihand 255">
                <a:extLst>
                  <a:ext uri="{FF2B5EF4-FFF2-40B4-BE49-F238E27FC236}">
                    <a16:creationId xmlns:a16="http://schemas.microsoft.com/office/drawing/2014/main" id="{6C7E6AD2-58A4-4CFD-8E02-5408E70C6ADA}"/>
                  </a:ext>
                </a:extLst>
              </p14:cNvPr>
              <p14:cNvContentPartPr/>
              <p14:nvPr/>
            </p14:nvContentPartPr>
            <p14:xfrm>
              <a:off x="9655691" y="3565276"/>
              <a:ext cx="244080" cy="119160"/>
            </p14:xfrm>
          </p:contentPart>
        </mc:Choice>
        <mc:Fallback>
          <p:pic>
            <p:nvPicPr>
              <p:cNvPr id="256" name="Freihand 255">
                <a:extLst>
                  <a:ext uri="{FF2B5EF4-FFF2-40B4-BE49-F238E27FC236}">
                    <a16:creationId xmlns:a16="http://schemas.microsoft.com/office/drawing/2014/main" id="{6C7E6AD2-58A4-4CFD-8E02-5408E70C6ADA}"/>
                  </a:ext>
                </a:extLst>
              </p:cNvPr>
              <p:cNvPicPr/>
              <p:nvPr/>
            </p:nvPicPr>
            <p:blipFill>
              <a:blip r:embed="rId498"/>
              <a:stretch>
                <a:fillRect/>
              </a:stretch>
            </p:blipFill>
            <p:spPr>
              <a:xfrm>
                <a:off x="9649571" y="3559174"/>
                <a:ext cx="256320" cy="131363"/>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57" name="Freihand 256">
                <a:extLst>
                  <a:ext uri="{FF2B5EF4-FFF2-40B4-BE49-F238E27FC236}">
                    <a16:creationId xmlns:a16="http://schemas.microsoft.com/office/drawing/2014/main" id="{3FBD514C-A563-48D5-9F9C-2870CE475834}"/>
                  </a:ext>
                </a:extLst>
              </p14:cNvPr>
              <p14:cNvContentPartPr/>
              <p14:nvPr/>
            </p14:nvContentPartPr>
            <p14:xfrm>
              <a:off x="9858371" y="3528196"/>
              <a:ext cx="213480" cy="130680"/>
            </p14:xfrm>
          </p:contentPart>
        </mc:Choice>
        <mc:Fallback>
          <p:pic>
            <p:nvPicPr>
              <p:cNvPr id="257" name="Freihand 256">
                <a:extLst>
                  <a:ext uri="{FF2B5EF4-FFF2-40B4-BE49-F238E27FC236}">
                    <a16:creationId xmlns:a16="http://schemas.microsoft.com/office/drawing/2014/main" id="{3FBD514C-A563-48D5-9F9C-2870CE475834}"/>
                  </a:ext>
                </a:extLst>
              </p:cNvPr>
              <p:cNvPicPr/>
              <p:nvPr/>
            </p:nvPicPr>
            <p:blipFill>
              <a:blip r:embed="rId500"/>
              <a:stretch>
                <a:fillRect/>
              </a:stretch>
            </p:blipFill>
            <p:spPr>
              <a:xfrm>
                <a:off x="9852251" y="3522076"/>
                <a:ext cx="225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58" name="Freihand 257">
                <a:extLst>
                  <a:ext uri="{FF2B5EF4-FFF2-40B4-BE49-F238E27FC236}">
                    <a16:creationId xmlns:a16="http://schemas.microsoft.com/office/drawing/2014/main" id="{B3A56497-02EC-402A-B3BF-8C1230192885}"/>
                  </a:ext>
                </a:extLst>
              </p14:cNvPr>
              <p14:cNvContentPartPr/>
              <p14:nvPr/>
            </p14:nvContentPartPr>
            <p14:xfrm>
              <a:off x="10091291" y="3545116"/>
              <a:ext cx="85320" cy="112680"/>
            </p14:xfrm>
          </p:contentPart>
        </mc:Choice>
        <mc:Fallback>
          <p:pic>
            <p:nvPicPr>
              <p:cNvPr id="258" name="Freihand 257">
                <a:extLst>
                  <a:ext uri="{FF2B5EF4-FFF2-40B4-BE49-F238E27FC236}">
                    <a16:creationId xmlns:a16="http://schemas.microsoft.com/office/drawing/2014/main" id="{B3A56497-02EC-402A-B3BF-8C1230192885}"/>
                  </a:ext>
                </a:extLst>
              </p:cNvPr>
              <p:cNvPicPr/>
              <p:nvPr/>
            </p:nvPicPr>
            <p:blipFill>
              <a:blip r:embed="rId502"/>
              <a:stretch>
                <a:fillRect/>
              </a:stretch>
            </p:blipFill>
            <p:spPr>
              <a:xfrm>
                <a:off x="10085197" y="3538996"/>
                <a:ext cx="97509"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59" name="Freihand 258">
                <a:extLst>
                  <a:ext uri="{FF2B5EF4-FFF2-40B4-BE49-F238E27FC236}">
                    <a16:creationId xmlns:a16="http://schemas.microsoft.com/office/drawing/2014/main" id="{2F70C633-3BAD-4C54-953D-71D5442E13BF}"/>
                  </a:ext>
                </a:extLst>
              </p14:cNvPr>
              <p14:cNvContentPartPr/>
              <p14:nvPr/>
            </p14:nvContentPartPr>
            <p14:xfrm>
              <a:off x="10262651" y="3481036"/>
              <a:ext cx="96120" cy="174600"/>
            </p14:xfrm>
          </p:contentPart>
        </mc:Choice>
        <mc:Fallback>
          <p:pic>
            <p:nvPicPr>
              <p:cNvPr id="259" name="Freihand 258">
                <a:extLst>
                  <a:ext uri="{FF2B5EF4-FFF2-40B4-BE49-F238E27FC236}">
                    <a16:creationId xmlns:a16="http://schemas.microsoft.com/office/drawing/2014/main" id="{2F70C633-3BAD-4C54-953D-71D5442E13BF}"/>
                  </a:ext>
                </a:extLst>
              </p:cNvPr>
              <p:cNvPicPr/>
              <p:nvPr/>
            </p:nvPicPr>
            <p:blipFill>
              <a:blip r:embed="rId504"/>
              <a:stretch>
                <a:fillRect/>
              </a:stretch>
            </p:blipFill>
            <p:spPr>
              <a:xfrm>
                <a:off x="10256508" y="3474916"/>
                <a:ext cx="108406"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0" name="Freihand 259">
                <a:extLst>
                  <a:ext uri="{FF2B5EF4-FFF2-40B4-BE49-F238E27FC236}">
                    <a16:creationId xmlns:a16="http://schemas.microsoft.com/office/drawing/2014/main" id="{89FB2C21-02E3-4B9C-89D0-9402F8FB8338}"/>
                  </a:ext>
                </a:extLst>
              </p14:cNvPr>
              <p14:cNvContentPartPr/>
              <p14:nvPr/>
            </p14:nvContentPartPr>
            <p14:xfrm>
              <a:off x="7180331" y="3951196"/>
              <a:ext cx="90360" cy="152280"/>
            </p14:xfrm>
          </p:contentPart>
        </mc:Choice>
        <mc:Fallback>
          <p:pic>
            <p:nvPicPr>
              <p:cNvPr id="260" name="Freihand 259">
                <a:extLst>
                  <a:ext uri="{FF2B5EF4-FFF2-40B4-BE49-F238E27FC236}">
                    <a16:creationId xmlns:a16="http://schemas.microsoft.com/office/drawing/2014/main" id="{89FB2C21-02E3-4B9C-89D0-9402F8FB8338}"/>
                  </a:ext>
                </a:extLst>
              </p:cNvPr>
              <p:cNvPicPr/>
              <p:nvPr/>
            </p:nvPicPr>
            <p:blipFill>
              <a:blip r:embed="rId506"/>
              <a:stretch>
                <a:fillRect/>
              </a:stretch>
            </p:blipFill>
            <p:spPr>
              <a:xfrm>
                <a:off x="7174211" y="3945076"/>
                <a:ext cx="10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1" name="Freihand 260">
                <a:extLst>
                  <a:ext uri="{FF2B5EF4-FFF2-40B4-BE49-F238E27FC236}">
                    <a16:creationId xmlns:a16="http://schemas.microsoft.com/office/drawing/2014/main" id="{74598D61-56AA-4F18-B94B-1AE0B17B33A9}"/>
                  </a:ext>
                </a:extLst>
              </p14:cNvPr>
              <p14:cNvContentPartPr/>
              <p14:nvPr/>
            </p14:nvContentPartPr>
            <p14:xfrm>
              <a:off x="7341971" y="3958396"/>
              <a:ext cx="97920" cy="133560"/>
            </p14:xfrm>
          </p:contentPart>
        </mc:Choice>
        <mc:Fallback>
          <p:pic>
            <p:nvPicPr>
              <p:cNvPr id="261" name="Freihand 260">
                <a:extLst>
                  <a:ext uri="{FF2B5EF4-FFF2-40B4-BE49-F238E27FC236}">
                    <a16:creationId xmlns:a16="http://schemas.microsoft.com/office/drawing/2014/main" id="{74598D61-56AA-4F18-B94B-1AE0B17B33A9}"/>
                  </a:ext>
                </a:extLst>
              </p:cNvPr>
              <p:cNvPicPr/>
              <p:nvPr/>
            </p:nvPicPr>
            <p:blipFill>
              <a:blip r:embed="rId508"/>
              <a:stretch>
                <a:fillRect/>
              </a:stretch>
            </p:blipFill>
            <p:spPr>
              <a:xfrm>
                <a:off x="7335851" y="3952292"/>
                <a:ext cx="110160" cy="145767"/>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2" name="Freihand 261">
                <a:extLst>
                  <a:ext uri="{FF2B5EF4-FFF2-40B4-BE49-F238E27FC236}">
                    <a16:creationId xmlns:a16="http://schemas.microsoft.com/office/drawing/2014/main" id="{2D54AC69-89F3-49DB-A0A9-69B504EE31D9}"/>
                  </a:ext>
                </a:extLst>
              </p14:cNvPr>
              <p14:cNvContentPartPr/>
              <p14:nvPr/>
            </p14:nvContentPartPr>
            <p14:xfrm>
              <a:off x="7500371" y="3945076"/>
              <a:ext cx="79920" cy="135360"/>
            </p14:xfrm>
          </p:contentPart>
        </mc:Choice>
        <mc:Fallback>
          <p:pic>
            <p:nvPicPr>
              <p:cNvPr id="262" name="Freihand 261">
                <a:extLst>
                  <a:ext uri="{FF2B5EF4-FFF2-40B4-BE49-F238E27FC236}">
                    <a16:creationId xmlns:a16="http://schemas.microsoft.com/office/drawing/2014/main" id="{2D54AC69-89F3-49DB-A0A9-69B504EE31D9}"/>
                  </a:ext>
                </a:extLst>
              </p:cNvPr>
              <p:cNvPicPr/>
              <p:nvPr/>
            </p:nvPicPr>
            <p:blipFill>
              <a:blip r:embed="rId510"/>
              <a:stretch>
                <a:fillRect/>
              </a:stretch>
            </p:blipFill>
            <p:spPr>
              <a:xfrm>
                <a:off x="7494223" y="3938940"/>
                <a:ext cx="92215" cy="147633"/>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63" name="Freihand 262">
                <a:extLst>
                  <a:ext uri="{FF2B5EF4-FFF2-40B4-BE49-F238E27FC236}">
                    <a16:creationId xmlns:a16="http://schemas.microsoft.com/office/drawing/2014/main" id="{DCE57D90-44F7-465F-862A-9398D885C8EE}"/>
                  </a:ext>
                </a:extLst>
              </p14:cNvPr>
              <p14:cNvContentPartPr/>
              <p14:nvPr/>
            </p14:nvContentPartPr>
            <p14:xfrm>
              <a:off x="7737971" y="3992596"/>
              <a:ext cx="183600" cy="42840"/>
            </p14:xfrm>
          </p:contentPart>
        </mc:Choice>
        <mc:Fallback>
          <p:pic>
            <p:nvPicPr>
              <p:cNvPr id="263" name="Freihand 262">
                <a:extLst>
                  <a:ext uri="{FF2B5EF4-FFF2-40B4-BE49-F238E27FC236}">
                    <a16:creationId xmlns:a16="http://schemas.microsoft.com/office/drawing/2014/main" id="{DCE57D90-44F7-465F-862A-9398D885C8EE}"/>
                  </a:ext>
                </a:extLst>
              </p:cNvPr>
              <p:cNvPicPr/>
              <p:nvPr/>
            </p:nvPicPr>
            <p:blipFill>
              <a:blip r:embed="rId512"/>
              <a:stretch>
                <a:fillRect/>
              </a:stretch>
            </p:blipFill>
            <p:spPr>
              <a:xfrm>
                <a:off x="7731851" y="3986476"/>
                <a:ext cx="195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4" name="Freihand 263">
                <a:extLst>
                  <a:ext uri="{FF2B5EF4-FFF2-40B4-BE49-F238E27FC236}">
                    <a16:creationId xmlns:a16="http://schemas.microsoft.com/office/drawing/2014/main" id="{5D1F33FA-A555-4C30-89FA-777AFDED33AF}"/>
                  </a:ext>
                </a:extLst>
              </p14:cNvPr>
              <p14:cNvContentPartPr/>
              <p14:nvPr/>
            </p14:nvContentPartPr>
            <p14:xfrm>
              <a:off x="7784411" y="4066396"/>
              <a:ext cx="148320" cy="42120"/>
            </p14:xfrm>
          </p:contentPart>
        </mc:Choice>
        <mc:Fallback>
          <p:pic>
            <p:nvPicPr>
              <p:cNvPr id="264" name="Freihand 263">
                <a:extLst>
                  <a:ext uri="{FF2B5EF4-FFF2-40B4-BE49-F238E27FC236}">
                    <a16:creationId xmlns:a16="http://schemas.microsoft.com/office/drawing/2014/main" id="{5D1F33FA-A555-4C30-89FA-777AFDED33AF}"/>
                  </a:ext>
                </a:extLst>
              </p:cNvPr>
              <p:cNvPicPr/>
              <p:nvPr/>
            </p:nvPicPr>
            <p:blipFill>
              <a:blip r:embed="rId514"/>
              <a:stretch>
                <a:fillRect/>
              </a:stretch>
            </p:blipFill>
            <p:spPr>
              <a:xfrm>
                <a:off x="7778291" y="4060276"/>
                <a:ext cx="160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5" name="Freihand 264">
                <a:extLst>
                  <a:ext uri="{FF2B5EF4-FFF2-40B4-BE49-F238E27FC236}">
                    <a16:creationId xmlns:a16="http://schemas.microsoft.com/office/drawing/2014/main" id="{AD83C34C-ADC9-4ED3-AC0A-067BCE65A33C}"/>
                  </a:ext>
                </a:extLst>
              </p14:cNvPr>
              <p14:cNvContentPartPr/>
              <p14:nvPr/>
            </p14:nvContentPartPr>
            <p14:xfrm>
              <a:off x="8029571" y="3933196"/>
              <a:ext cx="118080" cy="158040"/>
            </p14:xfrm>
          </p:contentPart>
        </mc:Choice>
        <mc:Fallback>
          <p:pic>
            <p:nvPicPr>
              <p:cNvPr id="265" name="Freihand 264">
                <a:extLst>
                  <a:ext uri="{FF2B5EF4-FFF2-40B4-BE49-F238E27FC236}">
                    <a16:creationId xmlns:a16="http://schemas.microsoft.com/office/drawing/2014/main" id="{AD83C34C-ADC9-4ED3-AC0A-067BCE65A33C}"/>
                  </a:ext>
                </a:extLst>
              </p:cNvPr>
              <p:cNvPicPr/>
              <p:nvPr/>
            </p:nvPicPr>
            <p:blipFill>
              <a:blip r:embed="rId516"/>
              <a:stretch>
                <a:fillRect/>
              </a:stretch>
            </p:blipFill>
            <p:spPr>
              <a:xfrm>
                <a:off x="8023451" y="3927076"/>
                <a:ext cx="130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6" name="Freihand 265">
                <a:extLst>
                  <a:ext uri="{FF2B5EF4-FFF2-40B4-BE49-F238E27FC236}">
                    <a16:creationId xmlns:a16="http://schemas.microsoft.com/office/drawing/2014/main" id="{0D71C9EC-D0E6-4443-B1AA-978A212AE5A1}"/>
                  </a:ext>
                </a:extLst>
              </p14:cNvPr>
              <p14:cNvContentPartPr/>
              <p14:nvPr/>
            </p14:nvContentPartPr>
            <p14:xfrm>
              <a:off x="8220371" y="3922396"/>
              <a:ext cx="117000" cy="132840"/>
            </p14:xfrm>
          </p:contentPart>
        </mc:Choice>
        <mc:Fallback>
          <p:pic>
            <p:nvPicPr>
              <p:cNvPr id="266" name="Freihand 265">
                <a:extLst>
                  <a:ext uri="{FF2B5EF4-FFF2-40B4-BE49-F238E27FC236}">
                    <a16:creationId xmlns:a16="http://schemas.microsoft.com/office/drawing/2014/main" id="{0D71C9EC-D0E6-4443-B1AA-978A212AE5A1}"/>
                  </a:ext>
                </a:extLst>
              </p:cNvPr>
              <p:cNvPicPr/>
              <p:nvPr/>
            </p:nvPicPr>
            <p:blipFill>
              <a:blip r:embed="rId518"/>
              <a:stretch>
                <a:fillRect/>
              </a:stretch>
            </p:blipFill>
            <p:spPr>
              <a:xfrm>
                <a:off x="8214251" y="3916276"/>
                <a:ext cx="12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67" name="Freihand 266">
                <a:extLst>
                  <a:ext uri="{FF2B5EF4-FFF2-40B4-BE49-F238E27FC236}">
                    <a16:creationId xmlns:a16="http://schemas.microsoft.com/office/drawing/2014/main" id="{E887A60F-9B83-4670-ABC4-EB6AA80649D9}"/>
                  </a:ext>
                </a:extLst>
              </p14:cNvPr>
              <p14:cNvContentPartPr/>
              <p14:nvPr/>
            </p14:nvContentPartPr>
            <p14:xfrm>
              <a:off x="8406851" y="3890356"/>
              <a:ext cx="135000" cy="175680"/>
            </p14:xfrm>
          </p:contentPart>
        </mc:Choice>
        <mc:Fallback>
          <p:pic>
            <p:nvPicPr>
              <p:cNvPr id="267" name="Freihand 266">
                <a:extLst>
                  <a:ext uri="{FF2B5EF4-FFF2-40B4-BE49-F238E27FC236}">
                    <a16:creationId xmlns:a16="http://schemas.microsoft.com/office/drawing/2014/main" id="{E887A60F-9B83-4670-ABC4-EB6AA80649D9}"/>
                  </a:ext>
                </a:extLst>
              </p:cNvPr>
              <p:cNvPicPr/>
              <p:nvPr/>
            </p:nvPicPr>
            <p:blipFill>
              <a:blip r:embed="rId520"/>
              <a:stretch>
                <a:fillRect/>
              </a:stretch>
            </p:blipFill>
            <p:spPr>
              <a:xfrm>
                <a:off x="8400715" y="3884236"/>
                <a:ext cx="147273"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68" name="Freihand 267">
                <a:extLst>
                  <a:ext uri="{FF2B5EF4-FFF2-40B4-BE49-F238E27FC236}">
                    <a16:creationId xmlns:a16="http://schemas.microsoft.com/office/drawing/2014/main" id="{C38109FA-B3A3-4179-82DA-90C27CEC6ADF}"/>
                  </a:ext>
                </a:extLst>
              </p14:cNvPr>
              <p14:cNvContentPartPr/>
              <p14:nvPr/>
            </p14:nvContentPartPr>
            <p14:xfrm>
              <a:off x="8577131" y="3896476"/>
              <a:ext cx="92520" cy="158400"/>
            </p14:xfrm>
          </p:contentPart>
        </mc:Choice>
        <mc:Fallback>
          <p:pic>
            <p:nvPicPr>
              <p:cNvPr id="268" name="Freihand 267">
                <a:extLst>
                  <a:ext uri="{FF2B5EF4-FFF2-40B4-BE49-F238E27FC236}">
                    <a16:creationId xmlns:a16="http://schemas.microsoft.com/office/drawing/2014/main" id="{C38109FA-B3A3-4179-82DA-90C27CEC6ADF}"/>
                  </a:ext>
                </a:extLst>
              </p:cNvPr>
              <p:cNvPicPr/>
              <p:nvPr/>
            </p:nvPicPr>
            <p:blipFill>
              <a:blip r:embed="rId522"/>
              <a:stretch>
                <a:fillRect/>
              </a:stretch>
            </p:blipFill>
            <p:spPr>
              <a:xfrm>
                <a:off x="8571011" y="3890356"/>
                <a:ext cx="104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69" name="Freihand 268">
                <a:extLst>
                  <a:ext uri="{FF2B5EF4-FFF2-40B4-BE49-F238E27FC236}">
                    <a16:creationId xmlns:a16="http://schemas.microsoft.com/office/drawing/2014/main" id="{EF8142B4-9936-4183-AAC1-49A9EA8A4933}"/>
                  </a:ext>
                </a:extLst>
              </p14:cNvPr>
              <p14:cNvContentPartPr/>
              <p14:nvPr/>
            </p14:nvContentPartPr>
            <p14:xfrm>
              <a:off x="8763251" y="3834556"/>
              <a:ext cx="49680" cy="184680"/>
            </p14:xfrm>
          </p:contentPart>
        </mc:Choice>
        <mc:Fallback>
          <p:pic>
            <p:nvPicPr>
              <p:cNvPr id="269" name="Freihand 268">
                <a:extLst>
                  <a:ext uri="{FF2B5EF4-FFF2-40B4-BE49-F238E27FC236}">
                    <a16:creationId xmlns:a16="http://schemas.microsoft.com/office/drawing/2014/main" id="{EF8142B4-9936-4183-AAC1-49A9EA8A4933}"/>
                  </a:ext>
                </a:extLst>
              </p:cNvPr>
              <p:cNvPicPr/>
              <p:nvPr/>
            </p:nvPicPr>
            <p:blipFill>
              <a:blip r:embed="rId524"/>
              <a:stretch>
                <a:fillRect/>
              </a:stretch>
            </p:blipFill>
            <p:spPr>
              <a:xfrm>
                <a:off x="8757131" y="3828436"/>
                <a:ext cx="61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0" name="Freihand 269">
                <a:extLst>
                  <a:ext uri="{FF2B5EF4-FFF2-40B4-BE49-F238E27FC236}">
                    <a16:creationId xmlns:a16="http://schemas.microsoft.com/office/drawing/2014/main" id="{786E4F42-BBD8-4A93-BBA6-A7E37C3048F1}"/>
                  </a:ext>
                </a:extLst>
              </p14:cNvPr>
              <p14:cNvContentPartPr/>
              <p14:nvPr/>
            </p14:nvContentPartPr>
            <p14:xfrm>
              <a:off x="5578331" y="4486156"/>
              <a:ext cx="106200" cy="32760"/>
            </p14:xfrm>
          </p:contentPart>
        </mc:Choice>
        <mc:Fallback>
          <p:pic>
            <p:nvPicPr>
              <p:cNvPr id="270" name="Freihand 269">
                <a:extLst>
                  <a:ext uri="{FF2B5EF4-FFF2-40B4-BE49-F238E27FC236}">
                    <a16:creationId xmlns:a16="http://schemas.microsoft.com/office/drawing/2014/main" id="{786E4F42-BBD8-4A93-BBA6-A7E37C3048F1}"/>
                  </a:ext>
                </a:extLst>
              </p:cNvPr>
              <p:cNvPicPr/>
              <p:nvPr/>
            </p:nvPicPr>
            <p:blipFill>
              <a:blip r:embed="rId526"/>
              <a:stretch>
                <a:fillRect/>
              </a:stretch>
            </p:blipFill>
            <p:spPr>
              <a:xfrm>
                <a:off x="5572211" y="4480036"/>
                <a:ext cx="118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1" name="Freihand 270">
                <a:extLst>
                  <a:ext uri="{FF2B5EF4-FFF2-40B4-BE49-F238E27FC236}">
                    <a16:creationId xmlns:a16="http://schemas.microsoft.com/office/drawing/2014/main" id="{FD71E27F-88EF-4003-B726-4CFFE5014CE0}"/>
                  </a:ext>
                </a:extLst>
              </p14:cNvPr>
              <p14:cNvContentPartPr/>
              <p14:nvPr/>
            </p14:nvContentPartPr>
            <p14:xfrm>
              <a:off x="5578691" y="4543036"/>
              <a:ext cx="112680" cy="42840"/>
            </p14:xfrm>
          </p:contentPart>
        </mc:Choice>
        <mc:Fallback>
          <p:pic>
            <p:nvPicPr>
              <p:cNvPr id="271" name="Freihand 270">
                <a:extLst>
                  <a:ext uri="{FF2B5EF4-FFF2-40B4-BE49-F238E27FC236}">
                    <a16:creationId xmlns:a16="http://schemas.microsoft.com/office/drawing/2014/main" id="{FD71E27F-88EF-4003-B726-4CFFE5014CE0}"/>
                  </a:ext>
                </a:extLst>
              </p:cNvPr>
              <p:cNvPicPr/>
              <p:nvPr/>
            </p:nvPicPr>
            <p:blipFill>
              <a:blip r:embed="rId528"/>
              <a:stretch>
                <a:fillRect/>
              </a:stretch>
            </p:blipFill>
            <p:spPr>
              <a:xfrm>
                <a:off x="5572571" y="4536916"/>
                <a:ext cx="124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72" name="Freihand 271">
                <a:extLst>
                  <a:ext uri="{FF2B5EF4-FFF2-40B4-BE49-F238E27FC236}">
                    <a16:creationId xmlns:a16="http://schemas.microsoft.com/office/drawing/2014/main" id="{6DBDA97B-86BD-4E7B-8C84-79653649FCEF}"/>
                  </a:ext>
                </a:extLst>
              </p14:cNvPr>
              <p14:cNvContentPartPr/>
              <p14:nvPr/>
            </p14:nvContentPartPr>
            <p14:xfrm>
              <a:off x="5714051" y="4408756"/>
              <a:ext cx="83520" cy="192960"/>
            </p14:xfrm>
          </p:contentPart>
        </mc:Choice>
        <mc:Fallback>
          <p:pic>
            <p:nvPicPr>
              <p:cNvPr id="272" name="Freihand 271">
                <a:extLst>
                  <a:ext uri="{FF2B5EF4-FFF2-40B4-BE49-F238E27FC236}">
                    <a16:creationId xmlns:a16="http://schemas.microsoft.com/office/drawing/2014/main" id="{6DBDA97B-86BD-4E7B-8C84-79653649FCEF}"/>
                  </a:ext>
                </a:extLst>
              </p:cNvPr>
              <p:cNvPicPr/>
              <p:nvPr/>
            </p:nvPicPr>
            <p:blipFill>
              <a:blip r:embed="rId530"/>
              <a:stretch>
                <a:fillRect/>
              </a:stretch>
            </p:blipFill>
            <p:spPr>
              <a:xfrm>
                <a:off x="5707931" y="4402625"/>
                <a:ext cx="95760"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3" name="Freihand 272">
                <a:extLst>
                  <a:ext uri="{FF2B5EF4-FFF2-40B4-BE49-F238E27FC236}">
                    <a16:creationId xmlns:a16="http://schemas.microsoft.com/office/drawing/2014/main" id="{8C6A2F07-0AD4-4361-A1C4-25A36C6FFD37}"/>
                  </a:ext>
                </a:extLst>
              </p14:cNvPr>
              <p14:cNvContentPartPr/>
              <p14:nvPr/>
            </p14:nvContentPartPr>
            <p14:xfrm>
              <a:off x="5885771" y="4366996"/>
              <a:ext cx="170280" cy="104040"/>
            </p14:xfrm>
          </p:contentPart>
        </mc:Choice>
        <mc:Fallback>
          <p:pic>
            <p:nvPicPr>
              <p:cNvPr id="273" name="Freihand 272">
                <a:extLst>
                  <a:ext uri="{FF2B5EF4-FFF2-40B4-BE49-F238E27FC236}">
                    <a16:creationId xmlns:a16="http://schemas.microsoft.com/office/drawing/2014/main" id="{8C6A2F07-0AD4-4361-A1C4-25A36C6FFD37}"/>
                  </a:ext>
                </a:extLst>
              </p:cNvPr>
              <p:cNvPicPr/>
              <p:nvPr/>
            </p:nvPicPr>
            <p:blipFill>
              <a:blip r:embed="rId532"/>
              <a:stretch>
                <a:fillRect/>
              </a:stretch>
            </p:blipFill>
            <p:spPr>
              <a:xfrm>
                <a:off x="5879664" y="4360876"/>
                <a:ext cx="182494"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4" name="Freihand 273">
                <a:extLst>
                  <a:ext uri="{FF2B5EF4-FFF2-40B4-BE49-F238E27FC236}">
                    <a16:creationId xmlns:a16="http://schemas.microsoft.com/office/drawing/2014/main" id="{85AB163F-8230-42C3-8677-8A10E6F611DE}"/>
                  </a:ext>
                </a:extLst>
              </p14:cNvPr>
              <p14:cNvContentPartPr/>
              <p14:nvPr/>
            </p14:nvContentPartPr>
            <p14:xfrm>
              <a:off x="6096371" y="4352956"/>
              <a:ext cx="89280" cy="104400"/>
            </p14:xfrm>
          </p:contentPart>
        </mc:Choice>
        <mc:Fallback>
          <p:pic>
            <p:nvPicPr>
              <p:cNvPr id="274" name="Freihand 273">
                <a:extLst>
                  <a:ext uri="{FF2B5EF4-FFF2-40B4-BE49-F238E27FC236}">
                    <a16:creationId xmlns:a16="http://schemas.microsoft.com/office/drawing/2014/main" id="{85AB163F-8230-42C3-8677-8A10E6F611DE}"/>
                  </a:ext>
                </a:extLst>
              </p:cNvPr>
              <p:cNvPicPr/>
              <p:nvPr/>
            </p:nvPicPr>
            <p:blipFill>
              <a:blip r:embed="rId534"/>
              <a:stretch>
                <a:fillRect/>
              </a:stretch>
            </p:blipFill>
            <p:spPr>
              <a:xfrm>
                <a:off x="6090251" y="4346836"/>
                <a:ext cx="101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75" name="Freihand 274">
                <a:extLst>
                  <a:ext uri="{FF2B5EF4-FFF2-40B4-BE49-F238E27FC236}">
                    <a16:creationId xmlns:a16="http://schemas.microsoft.com/office/drawing/2014/main" id="{91C9A285-E5CB-4293-AE07-25FB22CC5737}"/>
                  </a:ext>
                </a:extLst>
              </p14:cNvPr>
              <p14:cNvContentPartPr/>
              <p14:nvPr/>
            </p14:nvContentPartPr>
            <p14:xfrm>
              <a:off x="5875331" y="4482556"/>
              <a:ext cx="368640" cy="89640"/>
            </p14:xfrm>
          </p:contentPart>
        </mc:Choice>
        <mc:Fallback>
          <p:pic>
            <p:nvPicPr>
              <p:cNvPr id="275" name="Freihand 274">
                <a:extLst>
                  <a:ext uri="{FF2B5EF4-FFF2-40B4-BE49-F238E27FC236}">
                    <a16:creationId xmlns:a16="http://schemas.microsoft.com/office/drawing/2014/main" id="{91C9A285-E5CB-4293-AE07-25FB22CC5737}"/>
                  </a:ext>
                </a:extLst>
              </p:cNvPr>
              <p:cNvPicPr/>
              <p:nvPr/>
            </p:nvPicPr>
            <p:blipFill>
              <a:blip r:embed="rId536"/>
              <a:stretch>
                <a:fillRect/>
              </a:stretch>
            </p:blipFill>
            <p:spPr>
              <a:xfrm>
                <a:off x="5869211" y="4476436"/>
                <a:ext cx="38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76" name="Freihand 275">
                <a:extLst>
                  <a:ext uri="{FF2B5EF4-FFF2-40B4-BE49-F238E27FC236}">
                    <a16:creationId xmlns:a16="http://schemas.microsoft.com/office/drawing/2014/main" id="{ABDFC69B-8CBA-4489-8E04-12C65AC991DA}"/>
                  </a:ext>
                </a:extLst>
              </p14:cNvPr>
              <p14:cNvContentPartPr/>
              <p14:nvPr/>
            </p14:nvContentPartPr>
            <p14:xfrm>
              <a:off x="5842931" y="4669756"/>
              <a:ext cx="74160" cy="163440"/>
            </p14:xfrm>
          </p:contentPart>
        </mc:Choice>
        <mc:Fallback>
          <p:pic>
            <p:nvPicPr>
              <p:cNvPr id="276" name="Freihand 275">
                <a:extLst>
                  <a:ext uri="{FF2B5EF4-FFF2-40B4-BE49-F238E27FC236}">
                    <a16:creationId xmlns:a16="http://schemas.microsoft.com/office/drawing/2014/main" id="{ABDFC69B-8CBA-4489-8E04-12C65AC991DA}"/>
                  </a:ext>
                </a:extLst>
              </p:cNvPr>
              <p:cNvPicPr/>
              <p:nvPr/>
            </p:nvPicPr>
            <p:blipFill>
              <a:blip r:embed="rId538"/>
              <a:stretch>
                <a:fillRect/>
              </a:stretch>
            </p:blipFill>
            <p:spPr>
              <a:xfrm>
                <a:off x="5836781" y="4663636"/>
                <a:ext cx="864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77" name="Freihand 276">
                <a:extLst>
                  <a:ext uri="{FF2B5EF4-FFF2-40B4-BE49-F238E27FC236}">
                    <a16:creationId xmlns:a16="http://schemas.microsoft.com/office/drawing/2014/main" id="{EC8B0748-D934-4925-9B2E-0A0CFDC10821}"/>
                  </a:ext>
                </a:extLst>
              </p14:cNvPr>
              <p14:cNvContentPartPr/>
              <p14:nvPr/>
            </p14:nvContentPartPr>
            <p14:xfrm>
              <a:off x="5944451" y="4667236"/>
              <a:ext cx="75960" cy="123480"/>
            </p14:xfrm>
          </p:contentPart>
        </mc:Choice>
        <mc:Fallback>
          <p:pic>
            <p:nvPicPr>
              <p:cNvPr id="277" name="Freihand 276">
                <a:extLst>
                  <a:ext uri="{FF2B5EF4-FFF2-40B4-BE49-F238E27FC236}">
                    <a16:creationId xmlns:a16="http://schemas.microsoft.com/office/drawing/2014/main" id="{EC8B0748-D934-4925-9B2E-0A0CFDC10821}"/>
                  </a:ext>
                </a:extLst>
              </p:cNvPr>
              <p:cNvPicPr/>
              <p:nvPr/>
            </p:nvPicPr>
            <p:blipFill>
              <a:blip r:embed="rId540"/>
              <a:stretch>
                <a:fillRect/>
              </a:stretch>
            </p:blipFill>
            <p:spPr>
              <a:xfrm>
                <a:off x="5938331" y="4661116"/>
                <a:ext cx="88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78" name="Freihand 277">
                <a:extLst>
                  <a:ext uri="{FF2B5EF4-FFF2-40B4-BE49-F238E27FC236}">
                    <a16:creationId xmlns:a16="http://schemas.microsoft.com/office/drawing/2014/main" id="{20B89728-2C0F-4AFC-A076-F404B82AFD84}"/>
                  </a:ext>
                </a:extLst>
              </p14:cNvPr>
              <p14:cNvContentPartPr/>
              <p14:nvPr/>
            </p14:nvContentPartPr>
            <p14:xfrm>
              <a:off x="6062531" y="4674436"/>
              <a:ext cx="65160" cy="118440"/>
            </p14:xfrm>
          </p:contentPart>
        </mc:Choice>
        <mc:Fallback>
          <p:pic>
            <p:nvPicPr>
              <p:cNvPr id="278" name="Freihand 277">
                <a:extLst>
                  <a:ext uri="{FF2B5EF4-FFF2-40B4-BE49-F238E27FC236}">
                    <a16:creationId xmlns:a16="http://schemas.microsoft.com/office/drawing/2014/main" id="{20B89728-2C0F-4AFC-A076-F404B82AFD84}"/>
                  </a:ext>
                </a:extLst>
              </p:cNvPr>
              <p:cNvPicPr/>
              <p:nvPr/>
            </p:nvPicPr>
            <p:blipFill>
              <a:blip r:embed="rId542"/>
              <a:stretch>
                <a:fillRect/>
              </a:stretch>
            </p:blipFill>
            <p:spPr>
              <a:xfrm>
                <a:off x="6056411" y="4668316"/>
                <a:ext cx="77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79" name="Freihand 278">
                <a:extLst>
                  <a:ext uri="{FF2B5EF4-FFF2-40B4-BE49-F238E27FC236}">
                    <a16:creationId xmlns:a16="http://schemas.microsoft.com/office/drawing/2014/main" id="{708C53B1-FFAE-490D-996F-15F110FF1782}"/>
                  </a:ext>
                </a:extLst>
              </p14:cNvPr>
              <p14:cNvContentPartPr/>
              <p14:nvPr/>
            </p14:nvContentPartPr>
            <p14:xfrm>
              <a:off x="6178091" y="4634836"/>
              <a:ext cx="92160" cy="154080"/>
            </p14:xfrm>
          </p:contentPart>
        </mc:Choice>
        <mc:Fallback>
          <p:pic>
            <p:nvPicPr>
              <p:cNvPr id="279" name="Freihand 278">
                <a:extLst>
                  <a:ext uri="{FF2B5EF4-FFF2-40B4-BE49-F238E27FC236}">
                    <a16:creationId xmlns:a16="http://schemas.microsoft.com/office/drawing/2014/main" id="{708C53B1-FFAE-490D-996F-15F110FF1782}"/>
                  </a:ext>
                </a:extLst>
              </p:cNvPr>
              <p:cNvPicPr/>
              <p:nvPr/>
            </p:nvPicPr>
            <p:blipFill>
              <a:blip r:embed="rId544"/>
              <a:stretch>
                <a:fillRect/>
              </a:stretch>
            </p:blipFill>
            <p:spPr>
              <a:xfrm>
                <a:off x="6171971" y="4628716"/>
                <a:ext cx="104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80" name="Freihand 279">
                <a:extLst>
                  <a:ext uri="{FF2B5EF4-FFF2-40B4-BE49-F238E27FC236}">
                    <a16:creationId xmlns:a16="http://schemas.microsoft.com/office/drawing/2014/main" id="{0D6C6858-5CAA-4509-B67D-A0E6DF61BD43}"/>
                  </a:ext>
                </a:extLst>
              </p14:cNvPr>
              <p14:cNvContentPartPr/>
              <p14:nvPr/>
            </p14:nvContentPartPr>
            <p14:xfrm>
              <a:off x="6076571" y="4661116"/>
              <a:ext cx="195480" cy="151920"/>
            </p14:xfrm>
          </p:contentPart>
        </mc:Choice>
        <mc:Fallback>
          <p:pic>
            <p:nvPicPr>
              <p:cNvPr id="280" name="Freihand 279">
                <a:extLst>
                  <a:ext uri="{FF2B5EF4-FFF2-40B4-BE49-F238E27FC236}">
                    <a16:creationId xmlns:a16="http://schemas.microsoft.com/office/drawing/2014/main" id="{0D6C6858-5CAA-4509-B67D-A0E6DF61BD43}"/>
                  </a:ext>
                </a:extLst>
              </p:cNvPr>
              <p:cNvPicPr/>
              <p:nvPr/>
            </p:nvPicPr>
            <p:blipFill>
              <a:blip r:embed="rId546"/>
              <a:stretch>
                <a:fillRect/>
              </a:stretch>
            </p:blipFill>
            <p:spPr>
              <a:xfrm>
                <a:off x="6070451" y="4654981"/>
                <a:ext cx="207720" cy="164189"/>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81" name="Freihand 280">
                <a:extLst>
                  <a:ext uri="{FF2B5EF4-FFF2-40B4-BE49-F238E27FC236}">
                    <a16:creationId xmlns:a16="http://schemas.microsoft.com/office/drawing/2014/main" id="{402709DF-5B0E-48A4-AF1C-4301BF4983F6}"/>
                  </a:ext>
                </a:extLst>
              </p14:cNvPr>
              <p14:cNvContentPartPr/>
              <p14:nvPr/>
            </p14:nvContentPartPr>
            <p14:xfrm>
              <a:off x="5982251" y="4341796"/>
              <a:ext cx="189360" cy="150120"/>
            </p14:xfrm>
          </p:contentPart>
        </mc:Choice>
        <mc:Fallback>
          <p:pic>
            <p:nvPicPr>
              <p:cNvPr id="281" name="Freihand 280">
                <a:extLst>
                  <a:ext uri="{FF2B5EF4-FFF2-40B4-BE49-F238E27FC236}">
                    <a16:creationId xmlns:a16="http://schemas.microsoft.com/office/drawing/2014/main" id="{402709DF-5B0E-48A4-AF1C-4301BF4983F6}"/>
                  </a:ext>
                </a:extLst>
              </p:cNvPr>
              <p:cNvPicPr/>
              <p:nvPr/>
            </p:nvPicPr>
            <p:blipFill>
              <a:blip r:embed="rId548"/>
              <a:stretch>
                <a:fillRect/>
              </a:stretch>
            </p:blipFill>
            <p:spPr>
              <a:xfrm>
                <a:off x="5976143" y="4335691"/>
                <a:ext cx="201577"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82" name="Freihand 281">
                <a:extLst>
                  <a:ext uri="{FF2B5EF4-FFF2-40B4-BE49-F238E27FC236}">
                    <a16:creationId xmlns:a16="http://schemas.microsoft.com/office/drawing/2014/main" id="{1A467CDB-8B9C-496C-8259-0E5412E731F9}"/>
                  </a:ext>
                </a:extLst>
              </p14:cNvPr>
              <p14:cNvContentPartPr/>
              <p14:nvPr/>
            </p14:nvContentPartPr>
            <p14:xfrm>
              <a:off x="6364931" y="4469596"/>
              <a:ext cx="153000" cy="59040"/>
            </p14:xfrm>
          </p:contentPart>
        </mc:Choice>
        <mc:Fallback>
          <p:pic>
            <p:nvPicPr>
              <p:cNvPr id="282" name="Freihand 281">
                <a:extLst>
                  <a:ext uri="{FF2B5EF4-FFF2-40B4-BE49-F238E27FC236}">
                    <a16:creationId xmlns:a16="http://schemas.microsoft.com/office/drawing/2014/main" id="{1A467CDB-8B9C-496C-8259-0E5412E731F9}"/>
                  </a:ext>
                </a:extLst>
              </p:cNvPr>
              <p:cNvPicPr/>
              <p:nvPr/>
            </p:nvPicPr>
            <p:blipFill>
              <a:blip r:embed="rId550"/>
              <a:stretch>
                <a:fillRect/>
              </a:stretch>
            </p:blipFill>
            <p:spPr>
              <a:xfrm>
                <a:off x="6358811" y="4463476"/>
                <a:ext cx="165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83" name="Freihand 282">
                <a:extLst>
                  <a:ext uri="{FF2B5EF4-FFF2-40B4-BE49-F238E27FC236}">
                    <a16:creationId xmlns:a16="http://schemas.microsoft.com/office/drawing/2014/main" id="{0A1C800E-21C4-47D2-85A0-C6FF0B9055A3}"/>
                  </a:ext>
                </a:extLst>
              </p14:cNvPr>
              <p14:cNvContentPartPr/>
              <p14:nvPr/>
            </p14:nvContentPartPr>
            <p14:xfrm>
              <a:off x="6401651" y="4554916"/>
              <a:ext cx="103680" cy="19080"/>
            </p14:xfrm>
          </p:contentPart>
        </mc:Choice>
        <mc:Fallback>
          <p:pic>
            <p:nvPicPr>
              <p:cNvPr id="283" name="Freihand 282">
                <a:extLst>
                  <a:ext uri="{FF2B5EF4-FFF2-40B4-BE49-F238E27FC236}">
                    <a16:creationId xmlns:a16="http://schemas.microsoft.com/office/drawing/2014/main" id="{0A1C800E-21C4-47D2-85A0-C6FF0B9055A3}"/>
                  </a:ext>
                </a:extLst>
              </p:cNvPr>
              <p:cNvPicPr/>
              <p:nvPr/>
            </p:nvPicPr>
            <p:blipFill>
              <a:blip r:embed="rId552"/>
              <a:stretch>
                <a:fillRect/>
              </a:stretch>
            </p:blipFill>
            <p:spPr>
              <a:xfrm>
                <a:off x="6395510" y="4548796"/>
                <a:ext cx="115963"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84" name="Freihand 283">
                <a:extLst>
                  <a:ext uri="{FF2B5EF4-FFF2-40B4-BE49-F238E27FC236}">
                    <a16:creationId xmlns:a16="http://schemas.microsoft.com/office/drawing/2014/main" id="{2ED2962B-C042-480E-B2A9-F51AD5BDD5AF}"/>
                  </a:ext>
                </a:extLst>
              </p14:cNvPr>
              <p14:cNvContentPartPr/>
              <p14:nvPr/>
            </p14:nvContentPartPr>
            <p14:xfrm>
              <a:off x="6583451" y="4423516"/>
              <a:ext cx="86040" cy="136440"/>
            </p14:xfrm>
          </p:contentPart>
        </mc:Choice>
        <mc:Fallback>
          <p:pic>
            <p:nvPicPr>
              <p:cNvPr id="284" name="Freihand 283">
                <a:extLst>
                  <a:ext uri="{FF2B5EF4-FFF2-40B4-BE49-F238E27FC236}">
                    <a16:creationId xmlns:a16="http://schemas.microsoft.com/office/drawing/2014/main" id="{2ED2962B-C042-480E-B2A9-F51AD5BDD5AF}"/>
                  </a:ext>
                </a:extLst>
              </p:cNvPr>
              <p:cNvPicPr/>
              <p:nvPr/>
            </p:nvPicPr>
            <p:blipFill>
              <a:blip r:embed="rId554"/>
              <a:stretch>
                <a:fillRect/>
              </a:stretch>
            </p:blipFill>
            <p:spPr>
              <a:xfrm>
                <a:off x="6577356" y="4417412"/>
                <a:ext cx="98229" cy="148648"/>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85" name="Freihand 284">
                <a:extLst>
                  <a:ext uri="{FF2B5EF4-FFF2-40B4-BE49-F238E27FC236}">
                    <a16:creationId xmlns:a16="http://schemas.microsoft.com/office/drawing/2014/main" id="{64E2CB36-9846-4C52-A137-5964E7243DFA}"/>
                  </a:ext>
                </a:extLst>
              </p14:cNvPr>
              <p14:cNvContentPartPr/>
              <p14:nvPr/>
            </p14:nvContentPartPr>
            <p14:xfrm>
              <a:off x="6677771" y="4562476"/>
              <a:ext cx="12600" cy="108360"/>
            </p14:xfrm>
          </p:contentPart>
        </mc:Choice>
        <mc:Fallback>
          <p:pic>
            <p:nvPicPr>
              <p:cNvPr id="285" name="Freihand 284">
                <a:extLst>
                  <a:ext uri="{FF2B5EF4-FFF2-40B4-BE49-F238E27FC236}">
                    <a16:creationId xmlns:a16="http://schemas.microsoft.com/office/drawing/2014/main" id="{64E2CB36-9846-4C52-A137-5964E7243DFA}"/>
                  </a:ext>
                </a:extLst>
              </p:cNvPr>
              <p:cNvPicPr/>
              <p:nvPr/>
            </p:nvPicPr>
            <p:blipFill>
              <a:blip r:embed="rId556"/>
              <a:stretch>
                <a:fillRect/>
              </a:stretch>
            </p:blipFill>
            <p:spPr>
              <a:xfrm>
                <a:off x="6671651" y="4556336"/>
                <a:ext cx="24840" cy="120641"/>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6" name="Freihand 285">
                <a:extLst>
                  <a:ext uri="{FF2B5EF4-FFF2-40B4-BE49-F238E27FC236}">
                    <a16:creationId xmlns:a16="http://schemas.microsoft.com/office/drawing/2014/main" id="{1B27B0E2-61EB-475D-8582-F9AD6521AAFF}"/>
                  </a:ext>
                </a:extLst>
              </p14:cNvPr>
              <p14:cNvContentPartPr/>
              <p14:nvPr/>
            </p14:nvContentPartPr>
            <p14:xfrm>
              <a:off x="6723131" y="4450156"/>
              <a:ext cx="51480" cy="112320"/>
            </p14:xfrm>
          </p:contentPart>
        </mc:Choice>
        <mc:Fallback>
          <p:pic>
            <p:nvPicPr>
              <p:cNvPr id="286" name="Freihand 285">
                <a:extLst>
                  <a:ext uri="{FF2B5EF4-FFF2-40B4-BE49-F238E27FC236}">
                    <a16:creationId xmlns:a16="http://schemas.microsoft.com/office/drawing/2014/main" id="{1B27B0E2-61EB-475D-8582-F9AD6521AAFF}"/>
                  </a:ext>
                </a:extLst>
              </p:cNvPr>
              <p:cNvPicPr/>
              <p:nvPr/>
            </p:nvPicPr>
            <p:blipFill>
              <a:blip r:embed="rId558"/>
              <a:stretch>
                <a:fillRect/>
              </a:stretch>
            </p:blipFill>
            <p:spPr>
              <a:xfrm>
                <a:off x="6717011" y="4444036"/>
                <a:ext cx="63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7" name="Freihand 286">
                <a:extLst>
                  <a:ext uri="{FF2B5EF4-FFF2-40B4-BE49-F238E27FC236}">
                    <a16:creationId xmlns:a16="http://schemas.microsoft.com/office/drawing/2014/main" id="{D8400F04-3D8B-4903-B6F2-9B0E7F74FBED}"/>
                  </a:ext>
                </a:extLst>
              </p14:cNvPr>
              <p14:cNvContentPartPr/>
              <p14:nvPr/>
            </p14:nvContentPartPr>
            <p14:xfrm>
              <a:off x="6764891" y="4408756"/>
              <a:ext cx="204840" cy="196560"/>
            </p14:xfrm>
          </p:contentPart>
        </mc:Choice>
        <mc:Fallback>
          <p:pic>
            <p:nvPicPr>
              <p:cNvPr id="287" name="Freihand 286">
                <a:extLst>
                  <a:ext uri="{FF2B5EF4-FFF2-40B4-BE49-F238E27FC236}">
                    <a16:creationId xmlns:a16="http://schemas.microsoft.com/office/drawing/2014/main" id="{D8400F04-3D8B-4903-B6F2-9B0E7F74FBED}"/>
                  </a:ext>
                </a:extLst>
              </p:cNvPr>
              <p:cNvPicPr/>
              <p:nvPr/>
            </p:nvPicPr>
            <p:blipFill>
              <a:blip r:embed="rId560"/>
              <a:stretch>
                <a:fillRect/>
              </a:stretch>
            </p:blipFill>
            <p:spPr>
              <a:xfrm>
                <a:off x="6758760" y="4402636"/>
                <a:ext cx="217102"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88" name="Freihand 287">
                <a:extLst>
                  <a:ext uri="{FF2B5EF4-FFF2-40B4-BE49-F238E27FC236}">
                    <a16:creationId xmlns:a16="http://schemas.microsoft.com/office/drawing/2014/main" id="{1C8847A3-5E47-4BAC-BBE0-CC31719F6482}"/>
                  </a:ext>
                </a:extLst>
              </p14:cNvPr>
              <p14:cNvContentPartPr/>
              <p14:nvPr/>
            </p14:nvContentPartPr>
            <p14:xfrm>
              <a:off x="6893051" y="4426396"/>
              <a:ext cx="182520" cy="150120"/>
            </p14:xfrm>
          </p:contentPart>
        </mc:Choice>
        <mc:Fallback>
          <p:pic>
            <p:nvPicPr>
              <p:cNvPr id="288" name="Freihand 287">
                <a:extLst>
                  <a:ext uri="{FF2B5EF4-FFF2-40B4-BE49-F238E27FC236}">
                    <a16:creationId xmlns:a16="http://schemas.microsoft.com/office/drawing/2014/main" id="{1C8847A3-5E47-4BAC-BBE0-CC31719F6482}"/>
                  </a:ext>
                </a:extLst>
              </p:cNvPr>
              <p:cNvPicPr/>
              <p:nvPr/>
            </p:nvPicPr>
            <p:blipFill>
              <a:blip r:embed="rId562"/>
              <a:stretch>
                <a:fillRect/>
              </a:stretch>
            </p:blipFill>
            <p:spPr>
              <a:xfrm>
                <a:off x="6886931" y="4420291"/>
                <a:ext cx="194760"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9" name="Freihand 288">
                <a:extLst>
                  <a:ext uri="{FF2B5EF4-FFF2-40B4-BE49-F238E27FC236}">
                    <a16:creationId xmlns:a16="http://schemas.microsoft.com/office/drawing/2014/main" id="{1FE50AB0-869D-46F4-9B6F-4E2FECF5435D}"/>
                  </a:ext>
                </a:extLst>
              </p14:cNvPr>
              <p14:cNvContentPartPr/>
              <p14:nvPr/>
            </p14:nvContentPartPr>
            <p14:xfrm>
              <a:off x="7013291" y="4393996"/>
              <a:ext cx="194760" cy="183960"/>
            </p14:xfrm>
          </p:contentPart>
        </mc:Choice>
        <mc:Fallback>
          <p:pic>
            <p:nvPicPr>
              <p:cNvPr id="289" name="Freihand 288">
                <a:extLst>
                  <a:ext uri="{FF2B5EF4-FFF2-40B4-BE49-F238E27FC236}">
                    <a16:creationId xmlns:a16="http://schemas.microsoft.com/office/drawing/2014/main" id="{1FE50AB0-869D-46F4-9B6F-4E2FECF5435D}"/>
                  </a:ext>
                </a:extLst>
              </p:cNvPr>
              <p:cNvPicPr/>
              <p:nvPr/>
            </p:nvPicPr>
            <p:blipFill>
              <a:blip r:embed="rId564"/>
              <a:stretch>
                <a:fillRect/>
              </a:stretch>
            </p:blipFill>
            <p:spPr>
              <a:xfrm>
                <a:off x="7007182" y="4387876"/>
                <a:ext cx="206977"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90" name="Freihand 289">
                <a:extLst>
                  <a:ext uri="{FF2B5EF4-FFF2-40B4-BE49-F238E27FC236}">
                    <a16:creationId xmlns:a16="http://schemas.microsoft.com/office/drawing/2014/main" id="{E11EBF18-45EB-4EFD-ACB4-DC1BED0FE090}"/>
                  </a:ext>
                </a:extLst>
              </p14:cNvPr>
              <p14:cNvContentPartPr/>
              <p14:nvPr/>
            </p14:nvContentPartPr>
            <p14:xfrm>
              <a:off x="7110131" y="4365196"/>
              <a:ext cx="69840" cy="79920"/>
            </p14:xfrm>
          </p:contentPart>
        </mc:Choice>
        <mc:Fallback>
          <p:pic>
            <p:nvPicPr>
              <p:cNvPr id="290" name="Freihand 289">
                <a:extLst>
                  <a:ext uri="{FF2B5EF4-FFF2-40B4-BE49-F238E27FC236}">
                    <a16:creationId xmlns:a16="http://schemas.microsoft.com/office/drawing/2014/main" id="{E11EBF18-45EB-4EFD-ACB4-DC1BED0FE090}"/>
                  </a:ext>
                </a:extLst>
              </p:cNvPr>
              <p:cNvPicPr/>
              <p:nvPr/>
            </p:nvPicPr>
            <p:blipFill>
              <a:blip r:embed="rId566"/>
              <a:stretch>
                <a:fillRect/>
              </a:stretch>
            </p:blipFill>
            <p:spPr>
              <a:xfrm>
                <a:off x="7104011" y="4359076"/>
                <a:ext cx="82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91" name="Freihand 290">
                <a:extLst>
                  <a:ext uri="{FF2B5EF4-FFF2-40B4-BE49-F238E27FC236}">
                    <a16:creationId xmlns:a16="http://schemas.microsoft.com/office/drawing/2014/main" id="{B55C799F-98CE-4026-AEAA-E3D6D31561D3}"/>
                  </a:ext>
                </a:extLst>
              </p14:cNvPr>
              <p14:cNvContentPartPr/>
              <p14:nvPr/>
            </p14:nvContentPartPr>
            <p14:xfrm>
              <a:off x="7224251" y="4518196"/>
              <a:ext cx="61920" cy="81000"/>
            </p14:xfrm>
          </p:contentPart>
        </mc:Choice>
        <mc:Fallback>
          <p:pic>
            <p:nvPicPr>
              <p:cNvPr id="291" name="Freihand 290">
                <a:extLst>
                  <a:ext uri="{FF2B5EF4-FFF2-40B4-BE49-F238E27FC236}">
                    <a16:creationId xmlns:a16="http://schemas.microsoft.com/office/drawing/2014/main" id="{B55C799F-98CE-4026-AEAA-E3D6D31561D3}"/>
                  </a:ext>
                </a:extLst>
              </p:cNvPr>
              <p:cNvPicPr/>
              <p:nvPr/>
            </p:nvPicPr>
            <p:blipFill>
              <a:blip r:embed="rId568"/>
              <a:stretch>
                <a:fillRect/>
              </a:stretch>
            </p:blipFill>
            <p:spPr>
              <a:xfrm>
                <a:off x="7218166" y="4512076"/>
                <a:ext cx="74089"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92" name="Freihand 291">
                <a:extLst>
                  <a:ext uri="{FF2B5EF4-FFF2-40B4-BE49-F238E27FC236}">
                    <a16:creationId xmlns:a16="http://schemas.microsoft.com/office/drawing/2014/main" id="{3E161643-C1B6-4F4C-B968-E276AE440552}"/>
                  </a:ext>
                </a:extLst>
              </p14:cNvPr>
              <p14:cNvContentPartPr/>
              <p14:nvPr/>
            </p14:nvContentPartPr>
            <p14:xfrm>
              <a:off x="7341251" y="4432516"/>
              <a:ext cx="141120" cy="15480"/>
            </p14:xfrm>
          </p:contentPart>
        </mc:Choice>
        <mc:Fallback>
          <p:pic>
            <p:nvPicPr>
              <p:cNvPr id="292" name="Freihand 291">
                <a:extLst>
                  <a:ext uri="{FF2B5EF4-FFF2-40B4-BE49-F238E27FC236}">
                    <a16:creationId xmlns:a16="http://schemas.microsoft.com/office/drawing/2014/main" id="{3E161643-C1B6-4F4C-B968-E276AE440552}"/>
                  </a:ext>
                </a:extLst>
              </p:cNvPr>
              <p:cNvPicPr/>
              <p:nvPr/>
            </p:nvPicPr>
            <p:blipFill>
              <a:blip r:embed="rId570"/>
              <a:stretch>
                <a:fillRect/>
              </a:stretch>
            </p:blipFill>
            <p:spPr>
              <a:xfrm>
                <a:off x="7335131" y="4426250"/>
                <a:ext cx="153360" cy="28011"/>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93" name="Freihand 292">
                <a:extLst>
                  <a:ext uri="{FF2B5EF4-FFF2-40B4-BE49-F238E27FC236}">
                    <a16:creationId xmlns:a16="http://schemas.microsoft.com/office/drawing/2014/main" id="{57FF443E-87AA-4E97-8832-0DB10924530C}"/>
                  </a:ext>
                </a:extLst>
              </p14:cNvPr>
              <p14:cNvContentPartPr/>
              <p14:nvPr/>
            </p14:nvContentPartPr>
            <p14:xfrm>
              <a:off x="7367171" y="4480396"/>
              <a:ext cx="148320" cy="60840"/>
            </p14:xfrm>
          </p:contentPart>
        </mc:Choice>
        <mc:Fallback>
          <p:pic>
            <p:nvPicPr>
              <p:cNvPr id="293" name="Freihand 292">
                <a:extLst>
                  <a:ext uri="{FF2B5EF4-FFF2-40B4-BE49-F238E27FC236}">
                    <a16:creationId xmlns:a16="http://schemas.microsoft.com/office/drawing/2014/main" id="{57FF443E-87AA-4E97-8832-0DB10924530C}"/>
                  </a:ext>
                </a:extLst>
              </p:cNvPr>
              <p:cNvPicPr/>
              <p:nvPr/>
            </p:nvPicPr>
            <p:blipFill>
              <a:blip r:embed="rId572"/>
              <a:stretch>
                <a:fillRect/>
              </a:stretch>
            </p:blipFill>
            <p:spPr>
              <a:xfrm>
                <a:off x="7361066" y="4474276"/>
                <a:ext cx="16053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94" name="Freihand 293">
                <a:extLst>
                  <a:ext uri="{FF2B5EF4-FFF2-40B4-BE49-F238E27FC236}">
                    <a16:creationId xmlns:a16="http://schemas.microsoft.com/office/drawing/2014/main" id="{5B3BE774-DC96-448F-A041-C675510F0C62}"/>
                  </a:ext>
                </a:extLst>
              </p14:cNvPr>
              <p14:cNvContentPartPr/>
              <p14:nvPr/>
            </p14:nvContentPartPr>
            <p14:xfrm>
              <a:off x="7662731" y="4383196"/>
              <a:ext cx="66240" cy="145800"/>
            </p14:xfrm>
          </p:contentPart>
        </mc:Choice>
        <mc:Fallback>
          <p:pic>
            <p:nvPicPr>
              <p:cNvPr id="294" name="Freihand 293">
                <a:extLst>
                  <a:ext uri="{FF2B5EF4-FFF2-40B4-BE49-F238E27FC236}">
                    <a16:creationId xmlns:a16="http://schemas.microsoft.com/office/drawing/2014/main" id="{5B3BE774-DC96-448F-A041-C675510F0C62}"/>
                  </a:ext>
                </a:extLst>
              </p:cNvPr>
              <p:cNvPicPr/>
              <p:nvPr/>
            </p:nvPicPr>
            <p:blipFill>
              <a:blip r:embed="rId574"/>
              <a:stretch>
                <a:fillRect/>
              </a:stretch>
            </p:blipFill>
            <p:spPr>
              <a:xfrm>
                <a:off x="7656611" y="4377076"/>
                <a:ext cx="78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95" name="Freihand 294">
                <a:extLst>
                  <a:ext uri="{FF2B5EF4-FFF2-40B4-BE49-F238E27FC236}">
                    <a16:creationId xmlns:a16="http://schemas.microsoft.com/office/drawing/2014/main" id="{A8B8A70E-6652-4930-9779-0393EF1403E9}"/>
                  </a:ext>
                </a:extLst>
              </p14:cNvPr>
              <p14:cNvContentPartPr/>
              <p14:nvPr/>
            </p14:nvContentPartPr>
            <p14:xfrm>
              <a:off x="7662731" y="4280236"/>
              <a:ext cx="25200" cy="16200"/>
            </p14:xfrm>
          </p:contentPart>
        </mc:Choice>
        <mc:Fallback>
          <p:pic>
            <p:nvPicPr>
              <p:cNvPr id="295" name="Freihand 294">
                <a:extLst>
                  <a:ext uri="{FF2B5EF4-FFF2-40B4-BE49-F238E27FC236}">
                    <a16:creationId xmlns:a16="http://schemas.microsoft.com/office/drawing/2014/main" id="{A8B8A70E-6652-4930-9779-0393EF1403E9}"/>
                  </a:ext>
                </a:extLst>
              </p:cNvPr>
              <p:cNvPicPr/>
              <p:nvPr/>
            </p:nvPicPr>
            <p:blipFill>
              <a:blip r:embed="rId576"/>
              <a:stretch>
                <a:fillRect/>
              </a:stretch>
            </p:blipFill>
            <p:spPr>
              <a:xfrm>
                <a:off x="7656522" y="4274116"/>
                <a:ext cx="37617"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96" name="Freihand 295">
                <a:extLst>
                  <a:ext uri="{FF2B5EF4-FFF2-40B4-BE49-F238E27FC236}">
                    <a16:creationId xmlns:a16="http://schemas.microsoft.com/office/drawing/2014/main" id="{ED2B4234-8A9F-4EE9-8FE7-70A3932F059B}"/>
                  </a:ext>
                </a:extLst>
              </p14:cNvPr>
              <p14:cNvContentPartPr/>
              <p14:nvPr/>
            </p14:nvContentPartPr>
            <p14:xfrm>
              <a:off x="7791251" y="4271956"/>
              <a:ext cx="126720" cy="155520"/>
            </p14:xfrm>
          </p:contentPart>
        </mc:Choice>
        <mc:Fallback>
          <p:pic>
            <p:nvPicPr>
              <p:cNvPr id="296" name="Freihand 295">
                <a:extLst>
                  <a:ext uri="{FF2B5EF4-FFF2-40B4-BE49-F238E27FC236}">
                    <a16:creationId xmlns:a16="http://schemas.microsoft.com/office/drawing/2014/main" id="{ED2B4234-8A9F-4EE9-8FE7-70A3932F059B}"/>
                  </a:ext>
                </a:extLst>
              </p:cNvPr>
              <p:cNvPicPr/>
              <p:nvPr/>
            </p:nvPicPr>
            <p:blipFill>
              <a:blip r:embed="rId578"/>
              <a:stretch>
                <a:fillRect/>
              </a:stretch>
            </p:blipFill>
            <p:spPr>
              <a:xfrm>
                <a:off x="7785148" y="4265836"/>
                <a:ext cx="138925"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97" name="Freihand 296">
                <a:extLst>
                  <a:ext uri="{FF2B5EF4-FFF2-40B4-BE49-F238E27FC236}">
                    <a16:creationId xmlns:a16="http://schemas.microsoft.com/office/drawing/2014/main" id="{6DF02816-A93A-4266-BBDA-83CC7ED23096}"/>
                  </a:ext>
                </a:extLst>
              </p14:cNvPr>
              <p14:cNvContentPartPr/>
              <p14:nvPr/>
            </p14:nvContentPartPr>
            <p14:xfrm>
              <a:off x="3820451" y="5122636"/>
              <a:ext cx="73440" cy="60480"/>
            </p14:xfrm>
          </p:contentPart>
        </mc:Choice>
        <mc:Fallback>
          <p:pic>
            <p:nvPicPr>
              <p:cNvPr id="297" name="Freihand 296">
                <a:extLst>
                  <a:ext uri="{FF2B5EF4-FFF2-40B4-BE49-F238E27FC236}">
                    <a16:creationId xmlns:a16="http://schemas.microsoft.com/office/drawing/2014/main" id="{6DF02816-A93A-4266-BBDA-83CC7ED23096}"/>
                  </a:ext>
                </a:extLst>
              </p:cNvPr>
              <p:cNvPicPr/>
              <p:nvPr/>
            </p:nvPicPr>
            <p:blipFill>
              <a:blip r:embed="rId580"/>
              <a:stretch>
                <a:fillRect/>
              </a:stretch>
            </p:blipFill>
            <p:spPr>
              <a:xfrm>
                <a:off x="3814301" y="5116516"/>
                <a:ext cx="857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98" name="Freihand 297">
                <a:extLst>
                  <a:ext uri="{FF2B5EF4-FFF2-40B4-BE49-F238E27FC236}">
                    <a16:creationId xmlns:a16="http://schemas.microsoft.com/office/drawing/2014/main" id="{4518A5AA-E990-49ED-8E48-559E26C8C420}"/>
                  </a:ext>
                </a:extLst>
              </p14:cNvPr>
              <p14:cNvContentPartPr/>
              <p14:nvPr/>
            </p14:nvContentPartPr>
            <p14:xfrm>
              <a:off x="3851771" y="5115076"/>
              <a:ext cx="79200" cy="264600"/>
            </p14:xfrm>
          </p:contentPart>
        </mc:Choice>
        <mc:Fallback>
          <p:pic>
            <p:nvPicPr>
              <p:cNvPr id="298" name="Freihand 297">
                <a:extLst>
                  <a:ext uri="{FF2B5EF4-FFF2-40B4-BE49-F238E27FC236}">
                    <a16:creationId xmlns:a16="http://schemas.microsoft.com/office/drawing/2014/main" id="{4518A5AA-E990-49ED-8E48-559E26C8C420}"/>
                  </a:ext>
                </a:extLst>
              </p:cNvPr>
              <p:cNvPicPr/>
              <p:nvPr/>
            </p:nvPicPr>
            <p:blipFill>
              <a:blip r:embed="rId582"/>
              <a:stretch>
                <a:fillRect/>
              </a:stretch>
            </p:blipFill>
            <p:spPr>
              <a:xfrm>
                <a:off x="3845679" y="5108956"/>
                <a:ext cx="91385"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99" name="Freihand 298">
                <a:extLst>
                  <a:ext uri="{FF2B5EF4-FFF2-40B4-BE49-F238E27FC236}">
                    <a16:creationId xmlns:a16="http://schemas.microsoft.com/office/drawing/2014/main" id="{271D63AD-FEB8-4452-820E-40539C99F271}"/>
                  </a:ext>
                </a:extLst>
              </p14:cNvPr>
              <p14:cNvContentPartPr/>
              <p14:nvPr/>
            </p14:nvContentPartPr>
            <p14:xfrm>
              <a:off x="3955451" y="4996996"/>
              <a:ext cx="96840" cy="149400"/>
            </p14:xfrm>
          </p:contentPart>
        </mc:Choice>
        <mc:Fallback>
          <p:pic>
            <p:nvPicPr>
              <p:cNvPr id="299" name="Freihand 298">
                <a:extLst>
                  <a:ext uri="{FF2B5EF4-FFF2-40B4-BE49-F238E27FC236}">
                    <a16:creationId xmlns:a16="http://schemas.microsoft.com/office/drawing/2014/main" id="{271D63AD-FEB8-4452-820E-40539C99F271}"/>
                  </a:ext>
                </a:extLst>
              </p:cNvPr>
              <p:cNvPicPr/>
              <p:nvPr/>
            </p:nvPicPr>
            <p:blipFill>
              <a:blip r:embed="rId584"/>
              <a:stretch>
                <a:fillRect/>
              </a:stretch>
            </p:blipFill>
            <p:spPr>
              <a:xfrm>
                <a:off x="3949331" y="4990876"/>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00" name="Freihand 299">
                <a:extLst>
                  <a:ext uri="{FF2B5EF4-FFF2-40B4-BE49-F238E27FC236}">
                    <a16:creationId xmlns:a16="http://schemas.microsoft.com/office/drawing/2014/main" id="{50CE08A5-8B74-432A-93EC-D1DD835CCCF4}"/>
                  </a:ext>
                </a:extLst>
              </p14:cNvPr>
              <p14:cNvContentPartPr/>
              <p14:nvPr/>
            </p14:nvContentPartPr>
            <p14:xfrm>
              <a:off x="4092251" y="5149276"/>
              <a:ext cx="110880" cy="16200"/>
            </p14:xfrm>
          </p:contentPart>
        </mc:Choice>
        <mc:Fallback>
          <p:pic>
            <p:nvPicPr>
              <p:cNvPr id="300" name="Freihand 299">
                <a:extLst>
                  <a:ext uri="{FF2B5EF4-FFF2-40B4-BE49-F238E27FC236}">
                    <a16:creationId xmlns:a16="http://schemas.microsoft.com/office/drawing/2014/main" id="{50CE08A5-8B74-432A-93EC-D1DD835CCCF4}"/>
                  </a:ext>
                </a:extLst>
              </p:cNvPr>
              <p:cNvPicPr/>
              <p:nvPr/>
            </p:nvPicPr>
            <p:blipFill>
              <a:blip r:embed="rId586"/>
              <a:stretch>
                <a:fillRect/>
              </a:stretch>
            </p:blipFill>
            <p:spPr>
              <a:xfrm>
                <a:off x="4086131" y="5143289"/>
                <a:ext cx="12312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01" name="Freihand 300">
                <a:extLst>
                  <a:ext uri="{FF2B5EF4-FFF2-40B4-BE49-F238E27FC236}">
                    <a16:creationId xmlns:a16="http://schemas.microsoft.com/office/drawing/2014/main" id="{2BF3952E-64FF-4BC0-A966-C93CD8ED2DC7}"/>
                  </a:ext>
                </a:extLst>
              </p14:cNvPr>
              <p14:cNvContentPartPr/>
              <p14:nvPr/>
            </p14:nvContentPartPr>
            <p14:xfrm>
              <a:off x="4094411" y="5245756"/>
              <a:ext cx="137160" cy="8640"/>
            </p14:xfrm>
          </p:contentPart>
        </mc:Choice>
        <mc:Fallback>
          <p:pic>
            <p:nvPicPr>
              <p:cNvPr id="301" name="Freihand 300">
                <a:extLst>
                  <a:ext uri="{FF2B5EF4-FFF2-40B4-BE49-F238E27FC236}">
                    <a16:creationId xmlns:a16="http://schemas.microsoft.com/office/drawing/2014/main" id="{2BF3952E-64FF-4BC0-A966-C93CD8ED2DC7}"/>
                  </a:ext>
                </a:extLst>
              </p:cNvPr>
              <p:cNvPicPr/>
              <p:nvPr/>
            </p:nvPicPr>
            <p:blipFill>
              <a:blip r:embed="rId588"/>
              <a:stretch>
                <a:fillRect/>
              </a:stretch>
            </p:blipFill>
            <p:spPr>
              <a:xfrm>
                <a:off x="4088291" y="5239636"/>
                <a:ext cx="149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02" name="Freihand 301">
                <a:extLst>
                  <a:ext uri="{FF2B5EF4-FFF2-40B4-BE49-F238E27FC236}">
                    <a16:creationId xmlns:a16="http://schemas.microsoft.com/office/drawing/2014/main" id="{76D70629-E7CA-47BE-93F3-1109979BB318}"/>
                  </a:ext>
                </a:extLst>
              </p14:cNvPr>
              <p14:cNvContentPartPr/>
              <p14:nvPr/>
            </p14:nvContentPartPr>
            <p14:xfrm>
              <a:off x="4316531" y="5084476"/>
              <a:ext cx="109080" cy="204120"/>
            </p14:xfrm>
          </p:contentPart>
        </mc:Choice>
        <mc:Fallback>
          <p:pic>
            <p:nvPicPr>
              <p:cNvPr id="302" name="Freihand 301">
                <a:extLst>
                  <a:ext uri="{FF2B5EF4-FFF2-40B4-BE49-F238E27FC236}">
                    <a16:creationId xmlns:a16="http://schemas.microsoft.com/office/drawing/2014/main" id="{76D70629-E7CA-47BE-93F3-1109979BB318}"/>
                  </a:ext>
                </a:extLst>
              </p:cNvPr>
              <p:cNvPicPr/>
              <p:nvPr/>
            </p:nvPicPr>
            <p:blipFill>
              <a:blip r:embed="rId590"/>
              <a:stretch>
                <a:fillRect/>
              </a:stretch>
            </p:blipFill>
            <p:spPr>
              <a:xfrm>
                <a:off x="4310411" y="5078356"/>
                <a:ext cx="121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03" name="Freihand 302">
                <a:extLst>
                  <a:ext uri="{FF2B5EF4-FFF2-40B4-BE49-F238E27FC236}">
                    <a16:creationId xmlns:a16="http://schemas.microsoft.com/office/drawing/2014/main" id="{2AB6C415-4506-48AE-8AEE-36ABEE35B22D}"/>
                  </a:ext>
                </a:extLst>
              </p14:cNvPr>
              <p14:cNvContentPartPr/>
              <p14:nvPr/>
            </p14:nvContentPartPr>
            <p14:xfrm>
              <a:off x="4374851" y="5073316"/>
              <a:ext cx="67320" cy="17280"/>
            </p14:xfrm>
          </p:contentPart>
        </mc:Choice>
        <mc:Fallback>
          <p:pic>
            <p:nvPicPr>
              <p:cNvPr id="303" name="Freihand 302">
                <a:extLst>
                  <a:ext uri="{FF2B5EF4-FFF2-40B4-BE49-F238E27FC236}">
                    <a16:creationId xmlns:a16="http://schemas.microsoft.com/office/drawing/2014/main" id="{2AB6C415-4506-48AE-8AEE-36ABEE35B22D}"/>
                  </a:ext>
                </a:extLst>
              </p:cNvPr>
              <p:cNvPicPr/>
              <p:nvPr/>
            </p:nvPicPr>
            <p:blipFill>
              <a:blip r:embed="rId592"/>
              <a:stretch>
                <a:fillRect/>
              </a:stretch>
            </p:blipFill>
            <p:spPr>
              <a:xfrm>
                <a:off x="4368731" y="5067196"/>
                <a:ext cx="79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04" name="Freihand 303">
                <a:extLst>
                  <a:ext uri="{FF2B5EF4-FFF2-40B4-BE49-F238E27FC236}">
                    <a16:creationId xmlns:a16="http://schemas.microsoft.com/office/drawing/2014/main" id="{27C61165-9772-48E7-8E54-A25B05DEF0C4}"/>
                  </a:ext>
                </a:extLst>
              </p14:cNvPr>
              <p14:cNvContentPartPr/>
              <p14:nvPr/>
            </p14:nvContentPartPr>
            <p14:xfrm>
              <a:off x="4511291" y="5058916"/>
              <a:ext cx="64080" cy="137160"/>
            </p14:xfrm>
          </p:contentPart>
        </mc:Choice>
        <mc:Fallback>
          <p:pic>
            <p:nvPicPr>
              <p:cNvPr id="304" name="Freihand 303">
                <a:extLst>
                  <a:ext uri="{FF2B5EF4-FFF2-40B4-BE49-F238E27FC236}">
                    <a16:creationId xmlns:a16="http://schemas.microsoft.com/office/drawing/2014/main" id="{27C61165-9772-48E7-8E54-A25B05DEF0C4}"/>
                  </a:ext>
                </a:extLst>
              </p:cNvPr>
              <p:cNvPicPr/>
              <p:nvPr/>
            </p:nvPicPr>
            <p:blipFill>
              <a:blip r:embed="rId594"/>
              <a:stretch>
                <a:fillRect/>
              </a:stretch>
            </p:blipFill>
            <p:spPr>
              <a:xfrm>
                <a:off x="4505171" y="5052796"/>
                <a:ext cx="76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05" name="Freihand 304">
                <a:extLst>
                  <a:ext uri="{FF2B5EF4-FFF2-40B4-BE49-F238E27FC236}">
                    <a16:creationId xmlns:a16="http://schemas.microsoft.com/office/drawing/2014/main" id="{89252DF9-FCEB-4177-AF3E-5AAD65609208}"/>
                  </a:ext>
                </a:extLst>
              </p14:cNvPr>
              <p14:cNvContentPartPr/>
              <p14:nvPr/>
            </p14:nvContentPartPr>
            <p14:xfrm>
              <a:off x="4617851" y="5075836"/>
              <a:ext cx="96840" cy="133920"/>
            </p14:xfrm>
          </p:contentPart>
        </mc:Choice>
        <mc:Fallback>
          <p:pic>
            <p:nvPicPr>
              <p:cNvPr id="305" name="Freihand 304">
                <a:extLst>
                  <a:ext uri="{FF2B5EF4-FFF2-40B4-BE49-F238E27FC236}">
                    <a16:creationId xmlns:a16="http://schemas.microsoft.com/office/drawing/2014/main" id="{89252DF9-FCEB-4177-AF3E-5AAD65609208}"/>
                  </a:ext>
                </a:extLst>
              </p:cNvPr>
              <p:cNvPicPr/>
              <p:nvPr/>
            </p:nvPicPr>
            <p:blipFill>
              <a:blip r:embed="rId596"/>
              <a:stretch>
                <a:fillRect/>
              </a:stretch>
            </p:blipFill>
            <p:spPr>
              <a:xfrm>
                <a:off x="4611731" y="5069716"/>
                <a:ext cx="109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06" name="Freihand 305">
                <a:extLst>
                  <a:ext uri="{FF2B5EF4-FFF2-40B4-BE49-F238E27FC236}">
                    <a16:creationId xmlns:a16="http://schemas.microsoft.com/office/drawing/2014/main" id="{ABBB91B6-3A34-4241-A2A8-C05847721F00}"/>
                  </a:ext>
                </a:extLst>
              </p14:cNvPr>
              <p14:cNvContentPartPr/>
              <p14:nvPr/>
            </p14:nvContentPartPr>
            <p14:xfrm>
              <a:off x="4812611" y="5072956"/>
              <a:ext cx="189360" cy="133920"/>
            </p14:xfrm>
          </p:contentPart>
        </mc:Choice>
        <mc:Fallback>
          <p:pic>
            <p:nvPicPr>
              <p:cNvPr id="306" name="Freihand 305">
                <a:extLst>
                  <a:ext uri="{FF2B5EF4-FFF2-40B4-BE49-F238E27FC236}">
                    <a16:creationId xmlns:a16="http://schemas.microsoft.com/office/drawing/2014/main" id="{ABBB91B6-3A34-4241-A2A8-C05847721F00}"/>
                  </a:ext>
                </a:extLst>
              </p:cNvPr>
              <p:cNvPicPr/>
              <p:nvPr/>
            </p:nvPicPr>
            <p:blipFill>
              <a:blip r:embed="rId598"/>
              <a:stretch>
                <a:fillRect/>
              </a:stretch>
            </p:blipFill>
            <p:spPr>
              <a:xfrm>
                <a:off x="4806491" y="5066836"/>
                <a:ext cx="20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07" name="Freihand 306">
                <a:extLst>
                  <a:ext uri="{FF2B5EF4-FFF2-40B4-BE49-F238E27FC236}">
                    <a16:creationId xmlns:a16="http://schemas.microsoft.com/office/drawing/2014/main" id="{CA57F47A-2E08-4024-AD58-C6B84881C0E3}"/>
                  </a:ext>
                </a:extLst>
              </p14:cNvPr>
              <p14:cNvContentPartPr/>
              <p14:nvPr/>
            </p14:nvContentPartPr>
            <p14:xfrm>
              <a:off x="5066771" y="5056756"/>
              <a:ext cx="95760" cy="173520"/>
            </p14:xfrm>
          </p:contentPart>
        </mc:Choice>
        <mc:Fallback>
          <p:pic>
            <p:nvPicPr>
              <p:cNvPr id="307" name="Freihand 306">
                <a:extLst>
                  <a:ext uri="{FF2B5EF4-FFF2-40B4-BE49-F238E27FC236}">
                    <a16:creationId xmlns:a16="http://schemas.microsoft.com/office/drawing/2014/main" id="{CA57F47A-2E08-4024-AD58-C6B84881C0E3}"/>
                  </a:ext>
                </a:extLst>
              </p:cNvPr>
              <p:cNvPicPr/>
              <p:nvPr/>
            </p:nvPicPr>
            <p:blipFill>
              <a:blip r:embed="rId600"/>
              <a:stretch>
                <a:fillRect/>
              </a:stretch>
            </p:blipFill>
            <p:spPr>
              <a:xfrm>
                <a:off x="5060651" y="5050636"/>
                <a:ext cx="108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08" name="Freihand 307">
                <a:extLst>
                  <a:ext uri="{FF2B5EF4-FFF2-40B4-BE49-F238E27FC236}">
                    <a16:creationId xmlns:a16="http://schemas.microsoft.com/office/drawing/2014/main" id="{D1A0CF33-4B73-4E71-AD4D-074B7B3DE1A6}"/>
                  </a:ext>
                </a:extLst>
              </p14:cNvPr>
              <p14:cNvContentPartPr/>
              <p14:nvPr/>
            </p14:nvContentPartPr>
            <p14:xfrm>
              <a:off x="5115731" y="5039836"/>
              <a:ext cx="215280" cy="124560"/>
            </p14:xfrm>
          </p:contentPart>
        </mc:Choice>
        <mc:Fallback>
          <p:pic>
            <p:nvPicPr>
              <p:cNvPr id="308" name="Freihand 307">
                <a:extLst>
                  <a:ext uri="{FF2B5EF4-FFF2-40B4-BE49-F238E27FC236}">
                    <a16:creationId xmlns:a16="http://schemas.microsoft.com/office/drawing/2014/main" id="{D1A0CF33-4B73-4E71-AD4D-074B7B3DE1A6}"/>
                  </a:ext>
                </a:extLst>
              </p:cNvPr>
              <p:cNvPicPr/>
              <p:nvPr/>
            </p:nvPicPr>
            <p:blipFill>
              <a:blip r:embed="rId602"/>
              <a:stretch>
                <a:fillRect/>
              </a:stretch>
            </p:blipFill>
            <p:spPr>
              <a:xfrm>
                <a:off x="5109611" y="5033698"/>
                <a:ext cx="227520" cy="136835"/>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09" name="Freihand 308">
                <a:extLst>
                  <a:ext uri="{FF2B5EF4-FFF2-40B4-BE49-F238E27FC236}">
                    <a16:creationId xmlns:a16="http://schemas.microsoft.com/office/drawing/2014/main" id="{963C4528-13A4-4EDE-B4C9-31AA0ACD4DF2}"/>
                  </a:ext>
                </a:extLst>
              </p14:cNvPr>
              <p14:cNvContentPartPr/>
              <p14:nvPr/>
            </p14:nvContentPartPr>
            <p14:xfrm>
              <a:off x="5360171" y="5049196"/>
              <a:ext cx="65520" cy="137160"/>
            </p14:xfrm>
          </p:contentPart>
        </mc:Choice>
        <mc:Fallback>
          <p:pic>
            <p:nvPicPr>
              <p:cNvPr id="309" name="Freihand 308">
                <a:extLst>
                  <a:ext uri="{FF2B5EF4-FFF2-40B4-BE49-F238E27FC236}">
                    <a16:creationId xmlns:a16="http://schemas.microsoft.com/office/drawing/2014/main" id="{963C4528-13A4-4EDE-B4C9-31AA0ACD4DF2}"/>
                  </a:ext>
                </a:extLst>
              </p:cNvPr>
              <p:cNvPicPr/>
              <p:nvPr/>
            </p:nvPicPr>
            <p:blipFill>
              <a:blip r:embed="rId604"/>
              <a:stretch>
                <a:fillRect/>
              </a:stretch>
            </p:blipFill>
            <p:spPr>
              <a:xfrm>
                <a:off x="5354051" y="5043092"/>
                <a:ext cx="77760" cy="149368"/>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10" name="Freihand 309">
                <a:extLst>
                  <a:ext uri="{FF2B5EF4-FFF2-40B4-BE49-F238E27FC236}">
                    <a16:creationId xmlns:a16="http://schemas.microsoft.com/office/drawing/2014/main" id="{3849BEE4-1B68-43A8-BF7A-A5D0DC1F2A4C}"/>
                  </a:ext>
                </a:extLst>
              </p14:cNvPr>
              <p14:cNvContentPartPr/>
              <p14:nvPr/>
            </p14:nvContentPartPr>
            <p14:xfrm>
              <a:off x="5489051" y="5112196"/>
              <a:ext cx="4320" cy="11160"/>
            </p14:xfrm>
          </p:contentPart>
        </mc:Choice>
        <mc:Fallback>
          <p:pic>
            <p:nvPicPr>
              <p:cNvPr id="310" name="Freihand 309">
                <a:extLst>
                  <a:ext uri="{FF2B5EF4-FFF2-40B4-BE49-F238E27FC236}">
                    <a16:creationId xmlns:a16="http://schemas.microsoft.com/office/drawing/2014/main" id="{3849BEE4-1B68-43A8-BF7A-A5D0DC1F2A4C}"/>
                  </a:ext>
                </a:extLst>
              </p:cNvPr>
              <p:cNvPicPr/>
              <p:nvPr/>
            </p:nvPicPr>
            <p:blipFill>
              <a:blip r:embed="rId286"/>
              <a:stretch>
                <a:fillRect/>
              </a:stretch>
            </p:blipFill>
            <p:spPr>
              <a:xfrm>
                <a:off x="5483402" y="5106076"/>
                <a:ext cx="15618"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11" name="Freihand 310">
                <a:extLst>
                  <a:ext uri="{FF2B5EF4-FFF2-40B4-BE49-F238E27FC236}">
                    <a16:creationId xmlns:a16="http://schemas.microsoft.com/office/drawing/2014/main" id="{707B8E2E-EDD6-42E9-946F-238BCC92B5A8}"/>
                  </a:ext>
                </a:extLst>
              </p14:cNvPr>
              <p14:cNvContentPartPr/>
              <p14:nvPr/>
            </p14:nvContentPartPr>
            <p14:xfrm>
              <a:off x="5547731" y="5063596"/>
              <a:ext cx="73440" cy="172800"/>
            </p14:xfrm>
          </p:contentPart>
        </mc:Choice>
        <mc:Fallback>
          <p:pic>
            <p:nvPicPr>
              <p:cNvPr id="311" name="Freihand 310">
                <a:extLst>
                  <a:ext uri="{FF2B5EF4-FFF2-40B4-BE49-F238E27FC236}">
                    <a16:creationId xmlns:a16="http://schemas.microsoft.com/office/drawing/2014/main" id="{707B8E2E-EDD6-42E9-946F-238BCC92B5A8}"/>
                  </a:ext>
                </a:extLst>
              </p:cNvPr>
              <p:cNvPicPr/>
              <p:nvPr/>
            </p:nvPicPr>
            <p:blipFill>
              <a:blip r:embed="rId607"/>
              <a:stretch>
                <a:fillRect/>
              </a:stretch>
            </p:blipFill>
            <p:spPr>
              <a:xfrm>
                <a:off x="5541611" y="5057489"/>
                <a:ext cx="85680" cy="185015"/>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12" name="Freihand 311">
                <a:extLst>
                  <a:ext uri="{FF2B5EF4-FFF2-40B4-BE49-F238E27FC236}">
                    <a16:creationId xmlns:a16="http://schemas.microsoft.com/office/drawing/2014/main" id="{3DB24E45-AE4B-403F-A94D-A1509E918812}"/>
                  </a:ext>
                </a:extLst>
              </p14:cNvPr>
              <p14:cNvContentPartPr/>
              <p14:nvPr/>
            </p14:nvContentPartPr>
            <p14:xfrm>
              <a:off x="5584811" y="5066116"/>
              <a:ext cx="216000" cy="109080"/>
            </p14:xfrm>
          </p:contentPart>
        </mc:Choice>
        <mc:Fallback>
          <p:pic>
            <p:nvPicPr>
              <p:cNvPr id="312" name="Freihand 311">
                <a:extLst>
                  <a:ext uri="{FF2B5EF4-FFF2-40B4-BE49-F238E27FC236}">
                    <a16:creationId xmlns:a16="http://schemas.microsoft.com/office/drawing/2014/main" id="{3DB24E45-AE4B-403F-A94D-A1509E918812}"/>
                  </a:ext>
                </a:extLst>
              </p:cNvPr>
              <p:cNvPicPr/>
              <p:nvPr/>
            </p:nvPicPr>
            <p:blipFill>
              <a:blip r:embed="rId609"/>
              <a:stretch>
                <a:fillRect/>
              </a:stretch>
            </p:blipFill>
            <p:spPr>
              <a:xfrm>
                <a:off x="5578691" y="5059996"/>
                <a:ext cx="22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13" name="Freihand 312">
                <a:extLst>
                  <a:ext uri="{FF2B5EF4-FFF2-40B4-BE49-F238E27FC236}">
                    <a16:creationId xmlns:a16="http://schemas.microsoft.com/office/drawing/2014/main" id="{5012D012-E015-4A6D-A109-7A88F7EF31BF}"/>
                  </a:ext>
                </a:extLst>
              </p14:cNvPr>
              <p14:cNvContentPartPr/>
              <p14:nvPr/>
            </p14:nvContentPartPr>
            <p14:xfrm>
              <a:off x="5661851" y="5027596"/>
              <a:ext cx="76680" cy="52560"/>
            </p14:xfrm>
          </p:contentPart>
        </mc:Choice>
        <mc:Fallback>
          <p:pic>
            <p:nvPicPr>
              <p:cNvPr id="313" name="Freihand 312">
                <a:extLst>
                  <a:ext uri="{FF2B5EF4-FFF2-40B4-BE49-F238E27FC236}">
                    <a16:creationId xmlns:a16="http://schemas.microsoft.com/office/drawing/2014/main" id="{5012D012-E015-4A6D-A109-7A88F7EF31BF}"/>
                  </a:ext>
                </a:extLst>
              </p:cNvPr>
              <p:cNvPicPr/>
              <p:nvPr/>
            </p:nvPicPr>
            <p:blipFill>
              <a:blip r:embed="rId611"/>
              <a:stretch>
                <a:fillRect/>
              </a:stretch>
            </p:blipFill>
            <p:spPr>
              <a:xfrm>
                <a:off x="5655760" y="5021476"/>
                <a:ext cx="88863"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14" name="Freihand 313">
                <a:extLst>
                  <a:ext uri="{FF2B5EF4-FFF2-40B4-BE49-F238E27FC236}">
                    <a16:creationId xmlns:a16="http://schemas.microsoft.com/office/drawing/2014/main" id="{50ABE897-4788-4533-896E-26395A8B49C8}"/>
                  </a:ext>
                </a:extLst>
              </p14:cNvPr>
              <p14:cNvContentPartPr/>
              <p14:nvPr/>
            </p14:nvContentPartPr>
            <p14:xfrm>
              <a:off x="5822411" y="5134516"/>
              <a:ext cx="38520" cy="82440"/>
            </p14:xfrm>
          </p:contentPart>
        </mc:Choice>
        <mc:Fallback>
          <p:pic>
            <p:nvPicPr>
              <p:cNvPr id="314" name="Freihand 313">
                <a:extLst>
                  <a:ext uri="{FF2B5EF4-FFF2-40B4-BE49-F238E27FC236}">
                    <a16:creationId xmlns:a16="http://schemas.microsoft.com/office/drawing/2014/main" id="{50ABE897-4788-4533-896E-26395A8B49C8}"/>
                  </a:ext>
                </a:extLst>
              </p:cNvPr>
              <p:cNvPicPr/>
              <p:nvPr/>
            </p:nvPicPr>
            <p:blipFill>
              <a:blip r:embed="rId613"/>
              <a:stretch>
                <a:fillRect/>
              </a:stretch>
            </p:blipFill>
            <p:spPr>
              <a:xfrm>
                <a:off x="5816291" y="5128396"/>
                <a:ext cx="50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15" name="Freihand 314">
                <a:extLst>
                  <a:ext uri="{FF2B5EF4-FFF2-40B4-BE49-F238E27FC236}">
                    <a16:creationId xmlns:a16="http://schemas.microsoft.com/office/drawing/2014/main" id="{DE2021BE-F76E-4578-948E-B23FE89663C4}"/>
                  </a:ext>
                </a:extLst>
              </p14:cNvPr>
              <p14:cNvContentPartPr/>
              <p14:nvPr/>
            </p14:nvContentPartPr>
            <p14:xfrm>
              <a:off x="6026531" y="5080156"/>
              <a:ext cx="102600" cy="9720"/>
            </p14:xfrm>
          </p:contentPart>
        </mc:Choice>
        <mc:Fallback>
          <p:pic>
            <p:nvPicPr>
              <p:cNvPr id="315" name="Freihand 314">
                <a:extLst>
                  <a:ext uri="{FF2B5EF4-FFF2-40B4-BE49-F238E27FC236}">
                    <a16:creationId xmlns:a16="http://schemas.microsoft.com/office/drawing/2014/main" id="{DE2021BE-F76E-4578-948E-B23FE89663C4}"/>
                  </a:ext>
                </a:extLst>
              </p:cNvPr>
              <p:cNvPicPr/>
              <p:nvPr/>
            </p:nvPicPr>
            <p:blipFill>
              <a:blip r:embed="rId615"/>
              <a:stretch>
                <a:fillRect/>
              </a:stretch>
            </p:blipFill>
            <p:spPr>
              <a:xfrm>
                <a:off x="6020389" y="5074036"/>
                <a:ext cx="114883"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16" name="Freihand 315">
                <a:extLst>
                  <a:ext uri="{FF2B5EF4-FFF2-40B4-BE49-F238E27FC236}">
                    <a16:creationId xmlns:a16="http://schemas.microsoft.com/office/drawing/2014/main" id="{86E1960E-283A-4002-AD9F-D948D6EB904A}"/>
                  </a:ext>
                </a:extLst>
              </p14:cNvPr>
              <p14:cNvContentPartPr/>
              <p14:nvPr/>
            </p14:nvContentPartPr>
            <p14:xfrm>
              <a:off x="6031931" y="5151796"/>
              <a:ext cx="98280" cy="22680"/>
            </p14:xfrm>
          </p:contentPart>
        </mc:Choice>
        <mc:Fallback>
          <p:pic>
            <p:nvPicPr>
              <p:cNvPr id="316" name="Freihand 315">
                <a:extLst>
                  <a:ext uri="{FF2B5EF4-FFF2-40B4-BE49-F238E27FC236}">
                    <a16:creationId xmlns:a16="http://schemas.microsoft.com/office/drawing/2014/main" id="{86E1960E-283A-4002-AD9F-D948D6EB904A}"/>
                  </a:ext>
                </a:extLst>
              </p:cNvPr>
              <p:cNvPicPr/>
              <p:nvPr/>
            </p:nvPicPr>
            <p:blipFill>
              <a:blip r:embed="rId617"/>
              <a:stretch>
                <a:fillRect/>
              </a:stretch>
            </p:blipFill>
            <p:spPr>
              <a:xfrm>
                <a:off x="6025811" y="5145577"/>
                <a:ext cx="110520" cy="35117"/>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17" name="Freihand 316">
                <a:extLst>
                  <a:ext uri="{FF2B5EF4-FFF2-40B4-BE49-F238E27FC236}">
                    <a16:creationId xmlns:a16="http://schemas.microsoft.com/office/drawing/2014/main" id="{137681FB-12DD-49B1-A2F2-EB92BD762F5D}"/>
                  </a:ext>
                </a:extLst>
              </p14:cNvPr>
              <p14:cNvContentPartPr/>
              <p14:nvPr/>
            </p14:nvContentPartPr>
            <p14:xfrm>
              <a:off x="6276731" y="5035156"/>
              <a:ext cx="47880" cy="101880"/>
            </p14:xfrm>
          </p:contentPart>
        </mc:Choice>
        <mc:Fallback>
          <p:pic>
            <p:nvPicPr>
              <p:cNvPr id="317" name="Freihand 316">
                <a:extLst>
                  <a:ext uri="{FF2B5EF4-FFF2-40B4-BE49-F238E27FC236}">
                    <a16:creationId xmlns:a16="http://schemas.microsoft.com/office/drawing/2014/main" id="{137681FB-12DD-49B1-A2F2-EB92BD762F5D}"/>
                  </a:ext>
                </a:extLst>
              </p:cNvPr>
              <p:cNvPicPr/>
              <p:nvPr/>
            </p:nvPicPr>
            <p:blipFill>
              <a:blip r:embed="rId619"/>
              <a:stretch>
                <a:fillRect/>
              </a:stretch>
            </p:blipFill>
            <p:spPr>
              <a:xfrm>
                <a:off x="6270611" y="5029036"/>
                <a:ext cx="60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18" name="Freihand 317">
                <a:extLst>
                  <a:ext uri="{FF2B5EF4-FFF2-40B4-BE49-F238E27FC236}">
                    <a16:creationId xmlns:a16="http://schemas.microsoft.com/office/drawing/2014/main" id="{DA7DF563-25A6-4D85-8819-24BE7F0C1757}"/>
                  </a:ext>
                </a:extLst>
              </p14:cNvPr>
              <p14:cNvContentPartPr/>
              <p14:nvPr/>
            </p14:nvContentPartPr>
            <p14:xfrm>
              <a:off x="6326771" y="5075476"/>
              <a:ext cx="5040" cy="104760"/>
            </p14:xfrm>
          </p:contentPart>
        </mc:Choice>
        <mc:Fallback>
          <p:pic>
            <p:nvPicPr>
              <p:cNvPr id="318" name="Freihand 317">
                <a:extLst>
                  <a:ext uri="{FF2B5EF4-FFF2-40B4-BE49-F238E27FC236}">
                    <a16:creationId xmlns:a16="http://schemas.microsoft.com/office/drawing/2014/main" id="{DA7DF563-25A6-4D85-8819-24BE7F0C1757}"/>
                  </a:ext>
                </a:extLst>
              </p:cNvPr>
              <p:cNvPicPr/>
              <p:nvPr/>
            </p:nvPicPr>
            <p:blipFill>
              <a:blip r:embed="rId621"/>
              <a:stretch>
                <a:fillRect/>
              </a:stretch>
            </p:blipFill>
            <p:spPr>
              <a:xfrm>
                <a:off x="6320651" y="5069356"/>
                <a:ext cx="1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19" name="Freihand 318">
                <a:extLst>
                  <a:ext uri="{FF2B5EF4-FFF2-40B4-BE49-F238E27FC236}">
                    <a16:creationId xmlns:a16="http://schemas.microsoft.com/office/drawing/2014/main" id="{B4F66FFE-447F-4F94-A3E6-528B6600249B}"/>
                  </a:ext>
                </a:extLst>
              </p14:cNvPr>
              <p14:cNvContentPartPr/>
              <p14:nvPr/>
            </p14:nvContentPartPr>
            <p14:xfrm>
              <a:off x="6405251" y="5050636"/>
              <a:ext cx="65160" cy="100440"/>
            </p14:xfrm>
          </p:contentPart>
        </mc:Choice>
        <mc:Fallback>
          <p:pic>
            <p:nvPicPr>
              <p:cNvPr id="319" name="Freihand 318">
                <a:extLst>
                  <a:ext uri="{FF2B5EF4-FFF2-40B4-BE49-F238E27FC236}">
                    <a16:creationId xmlns:a16="http://schemas.microsoft.com/office/drawing/2014/main" id="{B4F66FFE-447F-4F94-A3E6-528B6600249B}"/>
                  </a:ext>
                </a:extLst>
              </p:cNvPr>
              <p:cNvPicPr/>
              <p:nvPr/>
            </p:nvPicPr>
            <p:blipFill>
              <a:blip r:embed="rId623"/>
              <a:stretch>
                <a:fillRect/>
              </a:stretch>
            </p:blipFill>
            <p:spPr>
              <a:xfrm>
                <a:off x="6399131" y="5044516"/>
                <a:ext cx="77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0" name="Freihand 319">
                <a:extLst>
                  <a:ext uri="{FF2B5EF4-FFF2-40B4-BE49-F238E27FC236}">
                    <a16:creationId xmlns:a16="http://schemas.microsoft.com/office/drawing/2014/main" id="{85F12DC6-7D3D-4893-B208-55D03C1477C0}"/>
                  </a:ext>
                </a:extLst>
              </p14:cNvPr>
              <p14:cNvContentPartPr/>
              <p14:nvPr/>
            </p14:nvContentPartPr>
            <p14:xfrm>
              <a:off x="6498131" y="5057476"/>
              <a:ext cx="80280" cy="116280"/>
            </p14:xfrm>
          </p:contentPart>
        </mc:Choice>
        <mc:Fallback>
          <p:pic>
            <p:nvPicPr>
              <p:cNvPr id="320" name="Freihand 319">
                <a:extLst>
                  <a:ext uri="{FF2B5EF4-FFF2-40B4-BE49-F238E27FC236}">
                    <a16:creationId xmlns:a16="http://schemas.microsoft.com/office/drawing/2014/main" id="{85F12DC6-7D3D-4893-B208-55D03C1477C0}"/>
                  </a:ext>
                </a:extLst>
              </p:cNvPr>
              <p:cNvPicPr/>
              <p:nvPr/>
            </p:nvPicPr>
            <p:blipFill>
              <a:blip r:embed="rId625"/>
              <a:stretch>
                <a:fillRect/>
              </a:stretch>
            </p:blipFill>
            <p:spPr>
              <a:xfrm>
                <a:off x="6492011" y="5051356"/>
                <a:ext cx="9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21" name="Freihand 320">
                <a:extLst>
                  <a:ext uri="{FF2B5EF4-FFF2-40B4-BE49-F238E27FC236}">
                    <a16:creationId xmlns:a16="http://schemas.microsoft.com/office/drawing/2014/main" id="{787A0F3E-F6C1-492A-A37D-66BC568ABD89}"/>
                  </a:ext>
                </a:extLst>
              </p14:cNvPr>
              <p14:cNvContentPartPr/>
              <p14:nvPr/>
            </p14:nvContentPartPr>
            <p14:xfrm>
              <a:off x="6733931" y="5058556"/>
              <a:ext cx="14760" cy="128880"/>
            </p14:xfrm>
          </p:contentPart>
        </mc:Choice>
        <mc:Fallback>
          <p:pic>
            <p:nvPicPr>
              <p:cNvPr id="321" name="Freihand 320">
                <a:extLst>
                  <a:ext uri="{FF2B5EF4-FFF2-40B4-BE49-F238E27FC236}">
                    <a16:creationId xmlns:a16="http://schemas.microsoft.com/office/drawing/2014/main" id="{787A0F3E-F6C1-492A-A37D-66BC568ABD89}"/>
                  </a:ext>
                </a:extLst>
              </p:cNvPr>
              <p:cNvPicPr/>
              <p:nvPr/>
            </p:nvPicPr>
            <p:blipFill>
              <a:blip r:embed="rId627"/>
              <a:stretch>
                <a:fillRect/>
              </a:stretch>
            </p:blipFill>
            <p:spPr>
              <a:xfrm>
                <a:off x="6727811" y="5052436"/>
                <a:ext cx="27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2" name="Freihand 321">
                <a:extLst>
                  <a:ext uri="{FF2B5EF4-FFF2-40B4-BE49-F238E27FC236}">
                    <a16:creationId xmlns:a16="http://schemas.microsoft.com/office/drawing/2014/main" id="{7095E8A1-9613-40B5-B956-952467E3BD12}"/>
                  </a:ext>
                </a:extLst>
              </p14:cNvPr>
              <p14:cNvContentPartPr/>
              <p14:nvPr/>
            </p14:nvContentPartPr>
            <p14:xfrm>
              <a:off x="6710891" y="5101396"/>
              <a:ext cx="89640" cy="34920"/>
            </p14:xfrm>
          </p:contentPart>
        </mc:Choice>
        <mc:Fallback>
          <p:pic>
            <p:nvPicPr>
              <p:cNvPr id="322" name="Freihand 321">
                <a:extLst>
                  <a:ext uri="{FF2B5EF4-FFF2-40B4-BE49-F238E27FC236}">
                    <a16:creationId xmlns:a16="http://schemas.microsoft.com/office/drawing/2014/main" id="{7095E8A1-9613-40B5-B956-952467E3BD12}"/>
                  </a:ext>
                </a:extLst>
              </p:cNvPr>
              <p:cNvPicPr/>
              <p:nvPr/>
            </p:nvPicPr>
            <p:blipFill>
              <a:blip r:embed="rId629"/>
              <a:stretch>
                <a:fillRect/>
              </a:stretch>
            </p:blipFill>
            <p:spPr>
              <a:xfrm>
                <a:off x="6704771" y="5095276"/>
                <a:ext cx="101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3" name="Freihand 322">
                <a:extLst>
                  <a:ext uri="{FF2B5EF4-FFF2-40B4-BE49-F238E27FC236}">
                    <a16:creationId xmlns:a16="http://schemas.microsoft.com/office/drawing/2014/main" id="{0C52016B-FC13-42E7-8EE2-451B2B1C31B8}"/>
                  </a:ext>
                </a:extLst>
              </p14:cNvPr>
              <p14:cNvContentPartPr/>
              <p14:nvPr/>
            </p14:nvContentPartPr>
            <p14:xfrm>
              <a:off x="6852731" y="5016796"/>
              <a:ext cx="123840" cy="171720"/>
            </p14:xfrm>
          </p:contentPart>
        </mc:Choice>
        <mc:Fallback>
          <p:pic>
            <p:nvPicPr>
              <p:cNvPr id="323" name="Freihand 322">
                <a:extLst>
                  <a:ext uri="{FF2B5EF4-FFF2-40B4-BE49-F238E27FC236}">
                    <a16:creationId xmlns:a16="http://schemas.microsoft.com/office/drawing/2014/main" id="{0C52016B-FC13-42E7-8EE2-451B2B1C31B8}"/>
                  </a:ext>
                </a:extLst>
              </p:cNvPr>
              <p:cNvPicPr/>
              <p:nvPr/>
            </p:nvPicPr>
            <p:blipFill>
              <a:blip r:embed="rId631"/>
              <a:stretch>
                <a:fillRect/>
              </a:stretch>
            </p:blipFill>
            <p:spPr>
              <a:xfrm>
                <a:off x="6846611" y="5010676"/>
                <a:ext cx="136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24" name="Freihand 323">
                <a:extLst>
                  <a:ext uri="{FF2B5EF4-FFF2-40B4-BE49-F238E27FC236}">
                    <a16:creationId xmlns:a16="http://schemas.microsoft.com/office/drawing/2014/main" id="{2ADF6315-0BDF-444F-A303-00ABD9FB9E55}"/>
                  </a:ext>
                </a:extLst>
              </p14:cNvPr>
              <p14:cNvContentPartPr/>
              <p14:nvPr/>
            </p14:nvContentPartPr>
            <p14:xfrm>
              <a:off x="7008971" y="5016076"/>
              <a:ext cx="177840" cy="117360"/>
            </p14:xfrm>
          </p:contentPart>
        </mc:Choice>
        <mc:Fallback>
          <p:pic>
            <p:nvPicPr>
              <p:cNvPr id="324" name="Freihand 323">
                <a:extLst>
                  <a:ext uri="{FF2B5EF4-FFF2-40B4-BE49-F238E27FC236}">
                    <a16:creationId xmlns:a16="http://schemas.microsoft.com/office/drawing/2014/main" id="{2ADF6315-0BDF-444F-A303-00ABD9FB9E55}"/>
                  </a:ext>
                </a:extLst>
              </p:cNvPr>
              <p:cNvPicPr/>
              <p:nvPr/>
            </p:nvPicPr>
            <p:blipFill>
              <a:blip r:embed="rId633"/>
              <a:stretch>
                <a:fillRect/>
              </a:stretch>
            </p:blipFill>
            <p:spPr>
              <a:xfrm>
                <a:off x="7002851" y="5009937"/>
                <a:ext cx="190080" cy="129638"/>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25" name="Freihand 324">
                <a:extLst>
                  <a:ext uri="{FF2B5EF4-FFF2-40B4-BE49-F238E27FC236}">
                    <a16:creationId xmlns:a16="http://schemas.microsoft.com/office/drawing/2014/main" id="{D2CB37E5-4086-422C-9B32-E8BF3CC736F5}"/>
                  </a:ext>
                </a:extLst>
              </p14:cNvPr>
              <p14:cNvContentPartPr/>
              <p14:nvPr/>
            </p14:nvContentPartPr>
            <p14:xfrm>
              <a:off x="7276451" y="5082676"/>
              <a:ext cx="10800" cy="7560"/>
            </p14:xfrm>
          </p:contentPart>
        </mc:Choice>
        <mc:Fallback>
          <p:pic>
            <p:nvPicPr>
              <p:cNvPr id="325" name="Freihand 324">
                <a:extLst>
                  <a:ext uri="{FF2B5EF4-FFF2-40B4-BE49-F238E27FC236}">
                    <a16:creationId xmlns:a16="http://schemas.microsoft.com/office/drawing/2014/main" id="{D2CB37E5-4086-422C-9B32-E8BF3CC736F5}"/>
                  </a:ext>
                </a:extLst>
              </p:cNvPr>
              <p:cNvPicPr/>
              <p:nvPr/>
            </p:nvPicPr>
            <p:blipFill>
              <a:blip r:embed="rId635"/>
              <a:stretch>
                <a:fillRect/>
              </a:stretch>
            </p:blipFill>
            <p:spPr>
              <a:xfrm>
                <a:off x="7270331" y="5076556"/>
                <a:ext cx="2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26" name="Freihand 325">
                <a:extLst>
                  <a:ext uri="{FF2B5EF4-FFF2-40B4-BE49-F238E27FC236}">
                    <a16:creationId xmlns:a16="http://schemas.microsoft.com/office/drawing/2014/main" id="{4D08B549-C1B9-4167-AB91-430FD5328492}"/>
                  </a:ext>
                </a:extLst>
              </p14:cNvPr>
              <p14:cNvContentPartPr/>
              <p14:nvPr/>
            </p14:nvContentPartPr>
            <p14:xfrm>
              <a:off x="7376171" y="5030476"/>
              <a:ext cx="94320" cy="141840"/>
            </p14:xfrm>
          </p:contentPart>
        </mc:Choice>
        <mc:Fallback>
          <p:pic>
            <p:nvPicPr>
              <p:cNvPr id="326" name="Freihand 325">
                <a:extLst>
                  <a:ext uri="{FF2B5EF4-FFF2-40B4-BE49-F238E27FC236}">
                    <a16:creationId xmlns:a16="http://schemas.microsoft.com/office/drawing/2014/main" id="{4D08B549-C1B9-4167-AB91-430FD5328492}"/>
                  </a:ext>
                </a:extLst>
              </p:cNvPr>
              <p:cNvPicPr/>
              <p:nvPr/>
            </p:nvPicPr>
            <p:blipFill>
              <a:blip r:embed="rId637"/>
              <a:stretch>
                <a:fillRect/>
              </a:stretch>
            </p:blipFill>
            <p:spPr>
              <a:xfrm>
                <a:off x="7370051" y="5024356"/>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7" name="Freihand 326">
                <a:extLst>
                  <a:ext uri="{FF2B5EF4-FFF2-40B4-BE49-F238E27FC236}">
                    <a16:creationId xmlns:a16="http://schemas.microsoft.com/office/drawing/2014/main" id="{040D920B-3B2A-4462-8269-E908334A6FFB}"/>
                  </a:ext>
                </a:extLst>
              </p14:cNvPr>
              <p14:cNvContentPartPr/>
              <p14:nvPr/>
            </p14:nvContentPartPr>
            <p14:xfrm>
              <a:off x="7419731" y="4990876"/>
              <a:ext cx="225720" cy="123840"/>
            </p14:xfrm>
          </p:contentPart>
        </mc:Choice>
        <mc:Fallback>
          <p:pic>
            <p:nvPicPr>
              <p:cNvPr id="327" name="Freihand 326">
                <a:extLst>
                  <a:ext uri="{FF2B5EF4-FFF2-40B4-BE49-F238E27FC236}">
                    <a16:creationId xmlns:a16="http://schemas.microsoft.com/office/drawing/2014/main" id="{040D920B-3B2A-4462-8269-E908334A6FFB}"/>
                  </a:ext>
                </a:extLst>
              </p:cNvPr>
              <p:cNvPicPr/>
              <p:nvPr/>
            </p:nvPicPr>
            <p:blipFill>
              <a:blip r:embed="rId639"/>
              <a:stretch>
                <a:fillRect/>
              </a:stretch>
            </p:blipFill>
            <p:spPr>
              <a:xfrm>
                <a:off x="7413611" y="4984756"/>
                <a:ext cx="237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28" name="Freihand 327">
                <a:extLst>
                  <a:ext uri="{FF2B5EF4-FFF2-40B4-BE49-F238E27FC236}">
                    <a16:creationId xmlns:a16="http://schemas.microsoft.com/office/drawing/2014/main" id="{6A253F5C-D422-4D98-B6AC-EBD8FE8B1CEA}"/>
                  </a:ext>
                </a:extLst>
              </p14:cNvPr>
              <p14:cNvContentPartPr/>
              <p14:nvPr/>
            </p14:nvContentPartPr>
            <p14:xfrm>
              <a:off x="7509371" y="4928956"/>
              <a:ext cx="65520" cy="96840"/>
            </p14:xfrm>
          </p:contentPart>
        </mc:Choice>
        <mc:Fallback>
          <p:pic>
            <p:nvPicPr>
              <p:cNvPr id="328" name="Freihand 327">
                <a:extLst>
                  <a:ext uri="{FF2B5EF4-FFF2-40B4-BE49-F238E27FC236}">
                    <a16:creationId xmlns:a16="http://schemas.microsoft.com/office/drawing/2014/main" id="{6A253F5C-D422-4D98-B6AC-EBD8FE8B1CEA}"/>
                  </a:ext>
                </a:extLst>
              </p:cNvPr>
              <p:cNvPicPr/>
              <p:nvPr/>
            </p:nvPicPr>
            <p:blipFill>
              <a:blip r:embed="rId641"/>
              <a:stretch>
                <a:fillRect/>
              </a:stretch>
            </p:blipFill>
            <p:spPr>
              <a:xfrm>
                <a:off x="7503251" y="4922836"/>
                <a:ext cx="77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29" name="Freihand 328">
                <a:extLst>
                  <a:ext uri="{FF2B5EF4-FFF2-40B4-BE49-F238E27FC236}">
                    <a16:creationId xmlns:a16="http://schemas.microsoft.com/office/drawing/2014/main" id="{01C1668B-D5D7-4C1F-B324-D1C3FEE79552}"/>
                  </a:ext>
                </a:extLst>
              </p14:cNvPr>
              <p14:cNvContentPartPr/>
              <p14:nvPr/>
            </p14:nvContentPartPr>
            <p14:xfrm>
              <a:off x="7650491" y="5066836"/>
              <a:ext cx="50760" cy="98640"/>
            </p14:xfrm>
          </p:contentPart>
        </mc:Choice>
        <mc:Fallback>
          <p:pic>
            <p:nvPicPr>
              <p:cNvPr id="329" name="Freihand 328">
                <a:extLst>
                  <a:ext uri="{FF2B5EF4-FFF2-40B4-BE49-F238E27FC236}">
                    <a16:creationId xmlns:a16="http://schemas.microsoft.com/office/drawing/2014/main" id="{01C1668B-D5D7-4C1F-B324-D1C3FEE79552}"/>
                  </a:ext>
                </a:extLst>
              </p:cNvPr>
              <p:cNvPicPr/>
              <p:nvPr/>
            </p:nvPicPr>
            <p:blipFill>
              <a:blip r:embed="rId643"/>
              <a:stretch>
                <a:fillRect/>
              </a:stretch>
            </p:blipFill>
            <p:spPr>
              <a:xfrm>
                <a:off x="7644371" y="5060716"/>
                <a:ext cx="63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30" name="Freihand 329">
                <a:extLst>
                  <a:ext uri="{FF2B5EF4-FFF2-40B4-BE49-F238E27FC236}">
                    <a16:creationId xmlns:a16="http://schemas.microsoft.com/office/drawing/2014/main" id="{9EBDCE9A-01E0-4CA4-BF28-2BE448E9B514}"/>
                  </a:ext>
                </a:extLst>
              </p14:cNvPr>
              <p14:cNvContentPartPr/>
              <p14:nvPr/>
            </p14:nvContentPartPr>
            <p14:xfrm>
              <a:off x="7749491" y="5021836"/>
              <a:ext cx="149040" cy="26640"/>
            </p14:xfrm>
          </p:contentPart>
        </mc:Choice>
        <mc:Fallback>
          <p:pic>
            <p:nvPicPr>
              <p:cNvPr id="330" name="Freihand 329">
                <a:extLst>
                  <a:ext uri="{FF2B5EF4-FFF2-40B4-BE49-F238E27FC236}">
                    <a16:creationId xmlns:a16="http://schemas.microsoft.com/office/drawing/2014/main" id="{9EBDCE9A-01E0-4CA4-BF28-2BE448E9B514}"/>
                  </a:ext>
                </a:extLst>
              </p:cNvPr>
              <p:cNvPicPr/>
              <p:nvPr/>
            </p:nvPicPr>
            <p:blipFill>
              <a:blip r:embed="rId645"/>
              <a:stretch>
                <a:fillRect/>
              </a:stretch>
            </p:blipFill>
            <p:spPr>
              <a:xfrm>
                <a:off x="7743371" y="5015716"/>
                <a:ext cx="161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1" name="Freihand 330">
                <a:extLst>
                  <a:ext uri="{FF2B5EF4-FFF2-40B4-BE49-F238E27FC236}">
                    <a16:creationId xmlns:a16="http://schemas.microsoft.com/office/drawing/2014/main" id="{4AFAB001-6CF1-4F4A-ABC1-14503DC69739}"/>
                  </a:ext>
                </a:extLst>
              </p14:cNvPr>
              <p14:cNvContentPartPr/>
              <p14:nvPr/>
            </p14:nvContentPartPr>
            <p14:xfrm>
              <a:off x="7793771" y="5095636"/>
              <a:ext cx="123120" cy="16200"/>
            </p14:xfrm>
          </p:contentPart>
        </mc:Choice>
        <mc:Fallback>
          <p:pic>
            <p:nvPicPr>
              <p:cNvPr id="331" name="Freihand 330">
                <a:extLst>
                  <a:ext uri="{FF2B5EF4-FFF2-40B4-BE49-F238E27FC236}">
                    <a16:creationId xmlns:a16="http://schemas.microsoft.com/office/drawing/2014/main" id="{4AFAB001-6CF1-4F4A-ABC1-14503DC69739}"/>
                  </a:ext>
                </a:extLst>
              </p:cNvPr>
              <p:cNvPicPr/>
              <p:nvPr/>
            </p:nvPicPr>
            <p:blipFill>
              <a:blip r:embed="rId647"/>
              <a:stretch>
                <a:fillRect/>
              </a:stretch>
            </p:blipFill>
            <p:spPr>
              <a:xfrm>
                <a:off x="7787651" y="5089649"/>
                <a:ext cx="1353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32" name="Freihand 331">
                <a:extLst>
                  <a:ext uri="{FF2B5EF4-FFF2-40B4-BE49-F238E27FC236}">
                    <a16:creationId xmlns:a16="http://schemas.microsoft.com/office/drawing/2014/main" id="{8FBAD8BA-D2AA-49B8-8CFD-A1FFE8126E14}"/>
                  </a:ext>
                </a:extLst>
              </p14:cNvPr>
              <p14:cNvContentPartPr/>
              <p14:nvPr/>
            </p14:nvContentPartPr>
            <p14:xfrm>
              <a:off x="7987091" y="4937956"/>
              <a:ext cx="107640" cy="214200"/>
            </p14:xfrm>
          </p:contentPart>
        </mc:Choice>
        <mc:Fallback>
          <p:pic>
            <p:nvPicPr>
              <p:cNvPr id="332" name="Freihand 331">
                <a:extLst>
                  <a:ext uri="{FF2B5EF4-FFF2-40B4-BE49-F238E27FC236}">
                    <a16:creationId xmlns:a16="http://schemas.microsoft.com/office/drawing/2014/main" id="{8FBAD8BA-D2AA-49B8-8CFD-A1FFE8126E14}"/>
                  </a:ext>
                </a:extLst>
              </p:cNvPr>
              <p:cNvPicPr/>
              <p:nvPr/>
            </p:nvPicPr>
            <p:blipFill>
              <a:blip r:embed="rId649"/>
              <a:stretch>
                <a:fillRect/>
              </a:stretch>
            </p:blipFill>
            <p:spPr>
              <a:xfrm>
                <a:off x="7980971" y="4931846"/>
                <a:ext cx="119880" cy="226419"/>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33" name="Freihand 332">
                <a:extLst>
                  <a:ext uri="{FF2B5EF4-FFF2-40B4-BE49-F238E27FC236}">
                    <a16:creationId xmlns:a16="http://schemas.microsoft.com/office/drawing/2014/main" id="{3423E4BC-B31F-4AA3-A7FF-044FA3A2ED39}"/>
                  </a:ext>
                </a:extLst>
              </p14:cNvPr>
              <p14:cNvContentPartPr/>
              <p14:nvPr/>
            </p14:nvContentPartPr>
            <p14:xfrm>
              <a:off x="8113451" y="4939756"/>
              <a:ext cx="106920" cy="207360"/>
            </p14:xfrm>
          </p:contentPart>
        </mc:Choice>
        <mc:Fallback>
          <p:pic>
            <p:nvPicPr>
              <p:cNvPr id="333" name="Freihand 332">
                <a:extLst>
                  <a:ext uri="{FF2B5EF4-FFF2-40B4-BE49-F238E27FC236}">
                    <a16:creationId xmlns:a16="http://schemas.microsoft.com/office/drawing/2014/main" id="{3423E4BC-B31F-4AA3-A7FF-044FA3A2ED39}"/>
                  </a:ext>
                </a:extLst>
              </p:cNvPr>
              <p:cNvPicPr/>
              <p:nvPr/>
            </p:nvPicPr>
            <p:blipFill>
              <a:blip r:embed="rId651"/>
              <a:stretch>
                <a:fillRect/>
              </a:stretch>
            </p:blipFill>
            <p:spPr>
              <a:xfrm>
                <a:off x="8107352" y="4933636"/>
                <a:ext cx="119119"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4" name="Freihand 333">
                <a:extLst>
                  <a:ext uri="{FF2B5EF4-FFF2-40B4-BE49-F238E27FC236}">
                    <a16:creationId xmlns:a16="http://schemas.microsoft.com/office/drawing/2014/main" id="{D854F978-9C29-4CA4-B204-BBD982CBE0C7}"/>
                  </a:ext>
                </a:extLst>
              </p14:cNvPr>
              <p14:cNvContentPartPr/>
              <p14:nvPr/>
            </p14:nvContentPartPr>
            <p14:xfrm>
              <a:off x="8266451" y="4978276"/>
              <a:ext cx="119880" cy="185760"/>
            </p14:xfrm>
          </p:contentPart>
        </mc:Choice>
        <mc:Fallback>
          <p:pic>
            <p:nvPicPr>
              <p:cNvPr id="334" name="Freihand 333">
                <a:extLst>
                  <a:ext uri="{FF2B5EF4-FFF2-40B4-BE49-F238E27FC236}">
                    <a16:creationId xmlns:a16="http://schemas.microsoft.com/office/drawing/2014/main" id="{D854F978-9C29-4CA4-B204-BBD982CBE0C7}"/>
                  </a:ext>
                </a:extLst>
              </p:cNvPr>
              <p:cNvPicPr/>
              <p:nvPr/>
            </p:nvPicPr>
            <p:blipFill>
              <a:blip r:embed="rId653"/>
              <a:stretch>
                <a:fillRect/>
              </a:stretch>
            </p:blipFill>
            <p:spPr>
              <a:xfrm>
                <a:off x="8260331" y="4972156"/>
                <a:ext cx="132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35" name="Freihand 334">
                <a:extLst>
                  <a:ext uri="{FF2B5EF4-FFF2-40B4-BE49-F238E27FC236}">
                    <a16:creationId xmlns:a16="http://schemas.microsoft.com/office/drawing/2014/main" id="{C5660F35-0135-4F8D-B921-EEC9D0D8E317}"/>
                  </a:ext>
                </a:extLst>
              </p14:cNvPr>
              <p14:cNvContentPartPr/>
              <p14:nvPr/>
            </p14:nvContentPartPr>
            <p14:xfrm>
              <a:off x="8310011" y="4942276"/>
              <a:ext cx="143640" cy="31320"/>
            </p14:xfrm>
          </p:contentPart>
        </mc:Choice>
        <mc:Fallback>
          <p:pic>
            <p:nvPicPr>
              <p:cNvPr id="335" name="Freihand 334">
                <a:extLst>
                  <a:ext uri="{FF2B5EF4-FFF2-40B4-BE49-F238E27FC236}">
                    <a16:creationId xmlns:a16="http://schemas.microsoft.com/office/drawing/2014/main" id="{C5660F35-0135-4F8D-B921-EEC9D0D8E317}"/>
                  </a:ext>
                </a:extLst>
              </p:cNvPr>
              <p:cNvPicPr/>
              <p:nvPr/>
            </p:nvPicPr>
            <p:blipFill>
              <a:blip r:embed="rId655"/>
              <a:stretch>
                <a:fillRect/>
              </a:stretch>
            </p:blipFill>
            <p:spPr>
              <a:xfrm>
                <a:off x="8303891" y="4936156"/>
                <a:ext cx="155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36" name="Freihand 335">
                <a:extLst>
                  <a:ext uri="{FF2B5EF4-FFF2-40B4-BE49-F238E27FC236}">
                    <a16:creationId xmlns:a16="http://schemas.microsoft.com/office/drawing/2014/main" id="{0CFC78C1-2ACD-4426-B23E-467F998A6DBA}"/>
                  </a:ext>
                </a:extLst>
              </p14:cNvPr>
              <p14:cNvContentPartPr/>
              <p14:nvPr/>
            </p14:nvContentPartPr>
            <p14:xfrm>
              <a:off x="7920131" y="5188516"/>
              <a:ext cx="610200" cy="59400"/>
            </p14:xfrm>
          </p:contentPart>
        </mc:Choice>
        <mc:Fallback>
          <p:pic>
            <p:nvPicPr>
              <p:cNvPr id="336" name="Freihand 335">
                <a:extLst>
                  <a:ext uri="{FF2B5EF4-FFF2-40B4-BE49-F238E27FC236}">
                    <a16:creationId xmlns:a16="http://schemas.microsoft.com/office/drawing/2014/main" id="{0CFC78C1-2ACD-4426-B23E-467F998A6DBA}"/>
                  </a:ext>
                </a:extLst>
              </p:cNvPr>
              <p:cNvPicPr/>
              <p:nvPr/>
            </p:nvPicPr>
            <p:blipFill>
              <a:blip r:embed="rId657"/>
              <a:stretch>
                <a:fillRect/>
              </a:stretch>
            </p:blipFill>
            <p:spPr>
              <a:xfrm>
                <a:off x="7914011" y="5182396"/>
                <a:ext cx="62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37" name="Freihand 336">
                <a:extLst>
                  <a:ext uri="{FF2B5EF4-FFF2-40B4-BE49-F238E27FC236}">
                    <a16:creationId xmlns:a16="http://schemas.microsoft.com/office/drawing/2014/main" id="{02DD1BAB-0557-4551-BA73-8231E2829F6D}"/>
                  </a:ext>
                </a:extLst>
              </p14:cNvPr>
              <p14:cNvContentPartPr/>
              <p14:nvPr/>
            </p14:nvContentPartPr>
            <p14:xfrm>
              <a:off x="7802051" y="5151436"/>
              <a:ext cx="842040" cy="156240"/>
            </p14:xfrm>
          </p:contentPart>
        </mc:Choice>
        <mc:Fallback>
          <p:pic>
            <p:nvPicPr>
              <p:cNvPr id="337" name="Freihand 336">
                <a:extLst>
                  <a:ext uri="{FF2B5EF4-FFF2-40B4-BE49-F238E27FC236}">
                    <a16:creationId xmlns:a16="http://schemas.microsoft.com/office/drawing/2014/main" id="{02DD1BAB-0557-4551-BA73-8231E2829F6D}"/>
                  </a:ext>
                </a:extLst>
              </p:cNvPr>
              <p:cNvPicPr/>
              <p:nvPr/>
            </p:nvPicPr>
            <p:blipFill>
              <a:blip r:embed="rId659"/>
              <a:stretch>
                <a:fillRect/>
              </a:stretch>
            </p:blipFill>
            <p:spPr>
              <a:xfrm>
                <a:off x="7795931" y="5145316"/>
                <a:ext cx="854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38" name="Freihand 337">
                <a:extLst>
                  <a:ext uri="{FF2B5EF4-FFF2-40B4-BE49-F238E27FC236}">
                    <a16:creationId xmlns:a16="http://schemas.microsoft.com/office/drawing/2014/main" id="{206D363C-C711-4577-B91C-CC0B7247E121}"/>
                  </a:ext>
                </a:extLst>
              </p14:cNvPr>
              <p14:cNvContentPartPr/>
              <p14:nvPr/>
            </p14:nvContentPartPr>
            <p14:xfrm>
              <a:off x="5857901" y="728672"/>
              <a:ext cx="16920" cy="5760"/>
            </p14:xfrm>
          </p:contentPart>
        </mc:Choice>
        <mc:Fallback>
          <p:pic>
            <p:nvPicPr>
              <p:cNvPr id="338" name="Freihand 337">
                <a:extLst>
                  <a:ext uri="{FF2B5EF4-FFF2-40B4-BE49-F238E27FC236}">
                    <a16:creationId xmlns:a16="http://schemas.microsoft.com/office/drawing/2014/main" id="{206D363C-C711-4577-B91C-CC0B7247E121}"/>
                  </a:ext>
                </a:extLst>
              </p:cNvPr>
              <p:cNvPicPr/>
              <p:nvPr/>
            </p:nvPicPr>
            <p:blipFill>
              <a:blip r:embed="rId661"/>
              <a:stretch>
                <a:fillRect/>
              </a:stretch>
            </p:blipFill>
            <p:spPr>
              <a:xfrm>
                <a:off x="5853581" y="724352"/>
                <a:ext cx="25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39" name="Freihand 338">
                <a:extLst>
                  <a:ext uri="{FF2B5EF4-FFF2-40B4-BE49-F238E27FC236}">
                    <a16:creationId xmlns:a16="http://schemas.microsoft.com/office/drawing/2014/main" id="{74C78414-ACD3-4F1D-B831-9DAF364AAF8B}"/>
                  </a:ext>
                </a:extLst>
              </p14:cNvPr>
              <p14:cNvContentPartPr/>
              <p14:nvPr/>
            </p14:nvContentPartPr>
            <p14:xfrm>
              <a:off x="5716781" y="464072"/>
              <a:ext cx="1560240" cy="138600"/>
            </p14:xfrm>
          </p:contentPart>
        </mc:Choice>
        <mc:Fallback>
          <p:pic>
            <p:nvPicPr>
              <p:cNvPr id="339" name="Freihand 338">
                <a:extLst>
                  <a:ext uri="{FF2B5EF4-FFF2-40B4-BE49-F238E27FC236}">
                    <a16:creationId xmlns:a16="http://schemas.microsoft.com/office/drawing/2014/main" id="{74C78414-ACD3-4F1D-B831-9DAF364AAF8B}"/>
                  </a:ext>
                </a:extLst>
              </p:cNvPr>
              <p:cNvPicPr/>
              <p:nvPr/>
            </p:nvPicPr>
            <p:blipFill>
              <a:blip r:embed="rId663"/>
              <a:stretch>
                <a:fillRect/>
              </a:stretch>
            </p:blipFill>
            <p:spPr>
              <a:xfrm>
                <a:off x="5712461" y="459752"/>
                <a:ext cx="1568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40" name="Freihand 339">
                <a:extLst>
                  <a:ext uri="{FF2B5EF4-FFF2-40B4-BE49-F238E27FC236}">
                    <a16:creationId xmlns:a16="http://schemas.microsoft.com/office/drawing/2014/main" id="{56F5038D-D93B-46A1-8AEB-77FDDCAC2BC4}"/>
                  </a:ext>
                </a:extLst>
              </p14:cNvPr>
              <p14:cNvContentPartPr/>
              <p14:nvPr/>
            </p14:nvContentPartPr>
            <p14:xfrm>
              <a:off x="9519461" y="439232"/>
              <a:ext cx="220320" cy="18360"/>
            </p14:xfrm>
          </p:contentPart>
        </mc:Choice>
        <mc:Fallback>
          <p:pic>
            <p:nvPicPr>
              <p:cNvPr id="340" name="Freihand 339">
                <a:extLst>
                  <a:ext uri="{FF2B5EF4-FFF2-40B4-BE49-F238E27FC236}">
                    <a16:creationId xmlns:a16="http://schemas.microsoft.com/office/drawing/2014/main" id="{56F5038D-D93B-46A1-8AEB-77FDDCAC2BC4}"/>
                  </a:ext>
                </a:extLst>
              </p:cNvPr>
              <p:cNvPicPr/>
              <p:nvPr/>
            </p:nvPicPr>
            <p:blipFill>
              <a:blip r:embed="rId665"/>
              <a:stretch>
                <a:fillRect/>
              </a:stretch>
            </p:blipFill>
            <p:spPr>
              <a:xfrm>
                <a:off x="9515141" y="434912"/>
                <a:ext cx="228960" cy="27000"/>
              </a:xfrm>
              <a:prstGeom prst="rect">
                <a:avLst/>
              </a:prstGeom>
            </p:spPr>
          </p:pic>
        </mc:Fallback>
      </mc:AlternateContent>
      <p:grpSp>
        <p:nvGrpSpPr>
          <p:cNvPr id="351" name="Gruppieren 350">
            <a:extLst>
              <a:ext uri="{FF2B5EF4-FFF2-40B4-BE49-F238E27FC236}">
                <a16:creationId xmlns:a16="http://schemas.microsoft.com/office/drawing/2014/main" id="{240D11A6-E4A6-42F6-B3D4-EB0918AD30EB}"/>
              </a:ext>
            </a:extLst>
          </p:cNvPr>
          <p:cNvGrpSpPr/>
          <p:nvPr/>
        </p:nvGrpSpPr>
        <p:grpSpPr>
          <a:xfrm>
            <a:off x="11698901" y="24152"/>
            <a:ext cx="519120" cy="543240"/>
            <a:chOff x="11698901" y="24152"/>
            <a:chExt cx="519120" cy="543240"/>
          </a:xfrm>
        </p:grpSpPr>
        <mc:AlternateContent xmlns:mc="http://schemas.openxmlformats.org/markup-compatibility/2006">
          <mc:Choice xmlns:p14="http://schemas.microsoft.com/office/powerpoint/2010/main" Requires="p14">
            <p:contentPart p14:bwMode="auto" r:id="rId666">
              <p14:nvContentPartPr>
                <p14:cNvPr id="341" name="Freihand 340">
                  <a:extLst>
                    <a:ext uri="{FF2B5EF4-FFF2-40B4-BE49-F238E27FC236}">
                      <a16:creationId xmlns:a16="http://schemas.microsoft.com/office/drawing/2014/main" id="{0EFFEAA0-290E-4E87-9046-5B47F7630ED6}"/>
                    </a:ext>
                  </a:extLst>
                </p14:cNvPr>
                <p14:cNvContentPartPr/>
                <p14:nvPr/>
              </p14:nvContentPartPr>
              <p14:xfrm>
                <a:off x="11698901" y="529592"/>
                <a:ext cx="328680" cy="37800"/>
              </p14:xfrm>
            </p:contentPart>
          </mc:Choice>
          <mc:Fallback>
            <p:pic>
              <p:nvPicPr>
                <p:cNvPr id="341" name="Freihand 340">
                  <a:extLst>
                    <a:ext uri="{FF2B5EF4-FFF2-40B4-BE49-F238E27FC236}">
                      <a16:creationId xmlns:a16="http://schemas.microsoft.com/office/drawing/2014/main" id="{0EFFEAA0-290E-4E87-9046-5B47F7630ED6}"/>
                    </a:ext>
                  </a:extLst>
                </p:cNvPr>
                <p:cNvPicPr/>
                <p:nvPr/>
              </p:nvPicPr>
              <p:blipFill>
                <a:blip r:embed="rId667"/>
                <a:stretch>
                  <a:fillRect/>
                </a:stretch>
              </p:blipFill>
              <p:spPr>
                <a:xfrm>
                  <a:off x="11694581" y="525272"/>
                  <a:ext cx="337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42" name="Freihand 341">
                  <a:extLst>
                    <a:ext uri="{FF2B5EF4-FFF2-40B4-BE49-F238E27FC236}">
                      <a16:creationId xmlns:a16="http://schemas.microsoft.com/office/drawing/2014/main" id="{85A98625-AF7F-4417-A6B9-4EE1EEAE43E7}"/>
                    </a:ext>
                  </a:extLst>
                </p14:cNvPr>
                <p14:cNvContentPartPr/>
                <p14:nvPr/>
              </p14:nvContentPartPr>
              <p14:xfrm>
                <a:off x="12012821" y="340592"/>
                <a:ext cx="15120" cy="107280"/>
              </p14:xfrm>
            </p:contentPart>
          </mc:Choice>
          <mc:Fallback>
            <p:pic>
              <p:nvPicPr>
                <p:cNvPr id="342" name="Freihand 341">
                  <a:extLst>
                    <a:ext uri="{FF2B5EF4-FFF2-40B4-BE49-F238E27FC236}">
                      <a16:creationId xmlns:a16="http://schemas.microsoft.com/office/drawing/2014/main" id="{85A98625-AF7F-4417-A6B9-4EE1EEAE43E7}"/>
                    </a:ext>
                  </a:extLst>
                </p:cNvPr>
                <p:cNvPicPr/>
                <p:nvPr/>
              </p:nvPicPr>
              <p:blipFill>
                <a:blip r:embed="rId669"/>
                <a:stretch>
                  <a:fillRect/>
                </a:stretch>
              </p:blipFill>
              <p:spPr>
                <a:xfrm>
                  <a:off x="12008501" y="336272"/>
                  <a:ext cx="23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43" name="Freihand 342">
                  <a:extLst>
                    <a:ext uri="{FF2B5EF4-FFF2-40B4-BE49-F238E27FC236}">
                      <a16:creationId xmlns:a16="http://schemas.microsoft.com/office/drawing/2014/main" id="{DB830D50-E955-42B0-AB1C-27E57A749BA7}"/>
                    </a:ext>
                  </a:extLst>
                </p14:cNvPr>
                <p14:cNvContentPartPr/>
                <p14:nvPr/>
              </p14:nvContentPartPr>
              <p14:xfrm>
                <a:off x="11983301" y="386312"/>
                <a:ext cx="78480" cy="10800"/>
              </p14:xfrm>
            </p:contentPart>
          </mc:Choice>
          <mc:Fallback>
            <p:pic>
              <p:nvPicPr>
                <p:cNvPr id="343" name="Freihand 342">
                  <a:extLst>
                    <a:ext uri="{FF2B5EF4-FFF2-40B4-BE49-F238E27FC236}">
                      <a16:creationId xmlns:a16="http://schemas.microsoft.com/office/drawing/2014/main" id="{DB830D50-E955-42B0-AB1C-27E57A749BA7}"/>
                    </a:ext>
                  </a:extLst>
                </p:cNvPr>
                <p:cNvPicPr/>
                <p:nvPr/>
              </p:nvPicPr>
              <p:blipFill>
                <a:blip r:embed="rId671"/>
                <a:stretch>
                  <a:fillRect/>
                </a:stretch>
              </p:blipFill>
              <p:spPr>
                <a:xfrm>
                  <a:off x="11978981" y="381992"/>
                  <a:ext cx="87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44" name="Freihand 343">
                  <a:extLst>
                    <a:ext uri="{FF2B5EF4-FFF2-40B4-BE49-F238E27FC236}">
                      <a16:creationId xmlns:a16="http://schemas.microsoft.com/office/drawing/2014/main" id="{D523A168-2E54-411E-AFBB-7F5FAFF6E298}"/>
                    </a:ext>
                  </a:extLst>
                </p14:cNvPr>
                <p14:cNvContentPartPr/>
                <p14:nvPr/>
              </p14:nvContentPartPr>
              <p14:xfrm>
                <a:off x="12047381" y="298472"/>
                <a:ext cx="54720" cy="118080"/>
              </p14:xfrm>
            </p:contentPart>
          </mc:Choice>
          <mc:Fallback>
            <p:pic>
              <p:nvPicPr>
                <p:cNvPr id="344" name="Freihand 343">
                  <a:extLst>
                    <a:ext uri="{FF2B5EF4-FFF2-40B4-BE49-F238E27FC236}">
                      <a16:creationId xmlns:a16="http://schemas.microsoft.com/office/drawing/2014/main" id="{D523A168-2E54-411E-AFBB-7F5FAFF6E298}"/>
                    </a:ext>
                  </a:extLst>
                </p:cNvPr>
                <p:cNvPicPr/>
                <p:nvPr/>
              </p:nvPicPr>
              <p:blipFill>
                <a:blip r:embed="rId673"/>
                <a:stretch>
                  <a:fillRect/>
                </a:stretch>
              </p:blipFill>
              <p:spPr>
                <a:xfrm>
                  <a:off x="12043061" y="294152"/>
                  <a:ext cx="63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45" name="Freihand 344">
                  <a:extLst>
                    <a:ext uri="{FF2B5EF4-FFF2-40B4-BE49-F238E27FC236}">
                      <a16:creationId xmlns:a16="http://schemas.microsoft.com/office/drawing/2014/main" id="{1E093B98-A70A-417D-9B78-8B3A959F07B3}"/>
                    </a:ext>
                  </a:extLst>
                </p14:cNvPr>
                <p14:cNvContentPartPr/>
                <p14:nvPr/>
              </p14:nvContentPartPr>
              <p14:xfrm>
                <a:off x="12063581" y="277952"/>
                <a:ext cx="84600" cy="138600"/>
              </p14:xfrm>
            </p:contentPart>
          </mc:Choice>
          <mc:Fallback>
            <p:pic>
              <p:nvPicPr>
                <p:cNvPr id="345" name="Freihand 344">
                  <a:extLst>
                    <a:ext uri="{FF2B5EF4-FFF2-40B4-BE49-F238E27FC236}">
                      <a16:creationId xmlns:a16="http://schemas.microsoft.com/office/drawing/2014/main" id="{1E093B98-A70A-417D-9B78-8B3A959F07B3}"/>
                    </a:ext>
                  </a:extLst>
                </p:cNvPr>
                <p:cNvPicPr/>
                <p:nvPr/>
              </p:nvPicPr>
              <p:blipFill>
                <a:blip r:embed="rId675"/>
                <a:stretch>
                  <a:fillRect/>
                </a:stretch>
              </p:blipFill>
              <p:spPr>
                <a:xfrm>
                  <a:off x="12059261" y="273632"/>
                  <a:ext cx="93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46" name="Freihand 345">
                  <a:extLst>
                    <a:ext uri="{FF2B5EF4-FFF2-40B4-BE49-F238E27FC236}">
                      <a16:creationId xmlns:a16="http://schemas.microsoft.com/office/drawing/2014/main" id="{FAD8527B-6595-4DAB-A973-8E3BEE5FAA04}"/>
                    </a:ext>
                  </a:extLst>
                </p14:cNvPr>
                <p14:cNvContentPartPr/>
                <p14:nvPr/>
              </p14:nvContentPartPr>
              <p14:xfrm>
                <a:off x="12141341" y="273272"/>
                <a:ext cx="76680" cy="197280"/>
              </p14:xfrm>
            </p:contentPart>
          </mc:Choice>
          <mc:Fallback>
            <p:pic>
              <p:nvPicPr>
                <p:cNvPr id="346" name="Freihand 345">
                  <a:extLst>
                    <a:ext uri="{FF2B5EF4-FFF2-40B4-BE49-F238E27FC236}">
                      <a16:creationId xmlns:a16="http://schemas.microsoft.com/office/drawing/2014/main" id="{FAD8527B-6595-4DAB-A973-8E3BEE5FAA04}"/>
                    </a:ext>
                  </a:extLst>
                </p:cNvPr>
                <p:cNvPicPr/>
                <p:nvPr/>
              </p:nvPicPr>
              <p:blipFill>
                <a:blip r:embed="rId677"/>
                <a:stretch>
                  <a:fillRect/>
                </a:stretch>
              </p:blipFill>
              <p:spPr>
                <a:xfrm>
                  <a:off x="12137021" y="268952"/>
                  <a:ext cx="85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48" name="Freihand 347">
                  <a:extLst>
                    <a:ext uri="{FF2B5EF4-FFF2-40B4-BE49-F238E27FC236}">
                      <a16:creationId xmlns:a16="http://schemas.microsoft.com/office/drawing/2014/main" id="{B6AC147A-11F2-4629-8309-B61A737866C1}"/>
                    </a:ext>
                  </a:extLst>
                </p14:cNvPr>
                <p14:cNvContentPartPr/>
                <p14:nvPr/>
              </p14:nvContentPartPr>
              <p14:xfrm>
                <a:off x="11849741" y="24152"/>
                <a:ext cx="114840" cy="142560"/>
              </p14:xfrm>
            </p:contentPart>
          </mc:Choice>
          <mc:Fallback>
            <p:pic>
              <p:nvPicPr>
                <p:cNvPr id="348" name="Freihand 347">
                  <a:extLst>
                    <a:ext uri="{FF2B5EF4-FFF2-40B4-BE49-F238E27FC236}">
                      <a16:creationId xmlns:a16="http://schemas.microsoft.com/office/drawing/2014/main" id="{B6AC147A-11F2-4629-8309-B61A737866C1}"/>
                    </a:ext>
                  </a:extLst>
                </p:cNvPr>
                <p:cNvPicPr/>
                <p:nvPr/>
              </p:nvPicPr>
              <p:blipFill>
                <a:blip r:embed="rId679"/>
                <a:stretch>
                  <a:fillRect/>
                </a:stretch>
              </p:blipFill>
              <p:spPr>
                <a:xfrm>
                  <a:off x="11845421" y="19832"/>
                  <a:ext cx="123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49" name="Freihand 348">
                  <a:extLst>
                    <a:ext uri="{FF2B5EF4-FFF2-40B4-BE49-F238E27FC236}">
                      <a16:creationId xmlns:a16="http://schemas.microsoft.com/office/drawing/2014/main" id="{9DF9FB59-58E9-4F85-BBFC-0C7ED840B2D0}"/>
                    </a:ext>
                  </a:extLst>
                </p14:cNvPr>
                <p14:cNvContentPartPr/>
                <p14:nvPr/>
              </p14:nvContentPartPr>
              <p14:xfrm>
                <a:off x="11927501" y="106952"/>
                <a:ext cx="90720" cy="84240"/>
              </p14:xfrm>
            </p:contentPart>
          </mc:Choice>
          <mc:Fallback>
            <p:pic>
              <p:nvPicPr>
                <p:cNvPr id="349" name="Freihand 348">
                  <a:extLst>
                    <a:ext uri="{FF2B5EF4-FFF2-40B4-BE49-F238E27FC236}">
                      <a16:creationId xmlns:a16="http://schemas.microsoft.com/office/drawing/2014/main" id="{9DF9FB59-58E9-4F85-BBFC-0C7ED840B2D0}"/>
                    </a:ext>
                  </a:extLst>
                </p:cNvPr>
                <p:cNvPicPr/>
                <p:nvPr/>
              </p:nvPicPr>
              <p:blipFill>
                <a:blip r:embed="rId681"/>
                <a:stretch>
                  <a:fillRect/>
                </a:stretch>
              </p:blipFill>
              <p:spPr>
                <a:xfrm>
                  <a:off x="11923181" y="102632"/>
                  <a:ext cx="99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50" name="Freihand 349">
                  <a:extLst>
                    <a:ext uri="{FF2B5EF4-FFF2-40B4-BE49-F238E27FC236}">
                      <a16:creationId xmlns:a16="http://schemas.microsoft.com/office/drawing/2014/main" id="{3F03E2FF-B989-42F0-8C78-56DBC9BFD571}"/>
                    </a:ext>
                  </a:extLst>
                </p14:cNvPr>
                <p14:cNvContentPartPr/>
                <p14:nvPr/>
              </p14:nvContentPartPr>
              <p14:xfrm>
                <a:off x="12009581" y="33512"/>
                <a:ext cx="145440" cy="161640"/>
              </p14:xfrm>
            </p:contentPart>
          </mc:Choice>
          <mc:Fallback>
            <p:pic>
              <p:nvPicPr>
                <p:cNvPr id="350" name="Freihand 349">
                  <a:extLst>
                    <a:ext uri="{FF2B5EF4-FFF2-40B4-BE49-F238E27FC236}">
                      <a16:creationId xmlns:a16="http://schemas.microsoft.com/office/drawing/2014/main" id="{3F03E2FF-B989-42F0-8C78-56DBC9BFD571}"/>
                    </a:ext>
                  </a:extLst>
                </p:cNvPr>
                <p:cNvPicPr/>
                <p:nvPr/>
              </p:nvPicPr>
              <p:blipFill>
                <a:blip r:embed="rId683"/>
                <a:stretch>
                  <a:fillRect/>
                </a:stretch>
              </p:blipFill>
              <p:spPr>
                <a:xfrm>
                  <a:off x="12005261" y="29192"/>
                  <a:ext cx="154080" cy="170280"/>
                </a:xfrm>
                <a:prstGeom prst="rect">
                  <a:avLst/>
                </a:prstGeom>
              </p:spPr>
            </p:pic>
          </mc:Fallback>
        </mc:AlternateContent>
      </p:grpSp>
      <p:grpSp>
        <p:nvGrpSpPr>
          <p:cNvPr id="355" name="Gruppieren 354">
            <a:extLst>
              <a:ext uri="{FF2B5EF4-FFF2-40B4-BE49-F238E27FC236}">
                <a16:creationId xmlns:a16="http://schemas.microsoft.com/office/drawing/2014/main" id="{7A4B4E5C-9009-4CF3-9784-42BD6D2C65C8}"/>
              </a:ext>
            </a:extLst>
          </p:cNvPr>
          <p:cNvGrpSpPr/>
          <p:nvPr/>
        </p:nvGrpSpPr>
        <p:grpSpPr>
          <a:xfrm>
            <a:off x="7372061" y="554072"/>
            <a:ext cx="466920" cy="108360"/>
            <a:chOff x="7372061" y="554072"/>
            <a:chExt cx="466920" cy="108360"/>
          </a:xfrm>
        </p:grpSpPr>
        <mc:AlternateContent xmlns:mc="http://schemas.openxmlformats.org/markup-compatibility/2006">
          <mc:Choice xmlns:p14="http://schemas.microsoft.com/office/powerpoint/2010/main" Requires="p14">
            <p:contentPart p14:bwMode="auto" r:id="rId684">
              <p14:nvContentPartPr>
                <p14:cNvPr id="352" name="Freihand 351">
                  <a:extLst>
                    <a:ext uri="{FF2B5EF4-FFF2-40B4-BE49-F238E27FC236}">
                      <a16:creationId xmlns:a16="http://schemas.microsoft.com/office/drawing/2014/main" id="{30DF4DB1-6572-494C-865D-7B75EAB6AF98}"/>
                    </a:ext>
                  </a:extLst>
                </p14:cNvPr>
                <p14:cNvContentPartPr/>
                <p14:nvPr/>
              </p14:nvContentPartPr>
              <p14:xfrm>
                <a:off x="7372061" y="558392"/>
                <a:ext cx="136800" cy="104040"/>
              </p14:xfrm>
            </p:contentPart>
          </mc:Choice>
          <mc:Fallback>
            <p:pic>
              <p:nvPicPr>
                <p:cNvPr id="352" name="Freihand 351">
                  <a:extLst>
                    <a:ext uri="{FF2B5EF4-FFF2-40B4-BE49-F238E27FC236}">
                      <a16:creationId xmlns:a16="http://schemas.microsoft.com/office/drawing/2014/main" id="{30DF4DB1-6572-494C-865D-7B75EAB6AF98}"/>
                    </a:ext>
                  </a:extLst>
                </p:cNvPr>
                <p:cNvPicPr/>
                <p:nvPr/>
              </p:nvPicPr>
              <p:blipFill>
                <a:blip r:embed="rId685"/>
                <a:stretch>
                  <a:fillRect/>
                </a:stretch>
              </p:blipFill>
              <p:spPr>
                <a:xfrm>
                  <a:off x="7367741" y="554072"/>
                  <a:ext cx="145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53" name="Freihand 352">
                  <a:extLst>
                    <a:ext uri="{FF2B5EF4-FFF2-40B4-BE49-F238E27FC236}">
                      <a16:creationId xmlns:a16="http://schemas.microsoft.com/office/drawing/2014/main" id="{F238A923-C8D4-49E1-9EF8-ECDEE3C7C805}"/>
                    </a:ext>
                  </a:extLst>
                </p14:cNvPr>
                <p14:cNvContentPartPr/>
                <p14:nvPr/>
              </p14:nvContentPartPr>
              <p14:xfrm>
                <a:off x="7542341" y="558032"/>
                <a:ext cx="138960" cy="92160"/>
              </p14:xfrm>
            </p:contentPart>
          </mc:Choice>
          <mc:Fallback>
            <p:pic>
              <p:nvPicPr>
                <p:cNvPr id="353" name="Freihand 352">
                  <a:extLst>
                    <a:ext uri="{FF2B5EF4-FFF2-40B4-BE49-F238E27FC236}">
                      <a16:creationId xmlns:a16="http://schemas.microsoft.com/office/drawing/2014/main" id="{F238A923-C8D4-49E1-9EF8-ECDEE3C7C805}"/>
                    </a:ext>
                  </a:extLst>
                </p:cNvPr>
                <p:cNvPicPr/>
                <p:nvPr/>
              </p:nvPicPr>
              <p:blipFill>
                <a:blip r:embed="rId687"/>
                <a:stretch>
                  <a:fillRect/>
                </a:stretch>
              </p:blipFill>
              <p:spPr>
                <a:xfrm>
                  <a:off x="7538021" y="553712"/>
                  <a:ext cx="147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54" name="Freihand 353">
                  <a:extLst>
                    <a:ext uri="{FF2B5EF4-FFF2-40B4-BE49-F238E27FC236}">
                      <a16:creationId xmlns:a16="http://schemas.microsoft.com/office/drawing/2014/main" id="{37862853-140F-45E5-9A76-00F1E5BB0509}"/>
                    </a:ext>
                  </a:extLst>
                </p14:cNvPr>
                <p14:cNvContentPartPr/>
                <p14:nvPr/>
              </p14:nvContentPartPr>
              <p14:xfrm>
                <a:off x="7732781" y="554072"/>
                <a:ext cx="106200" cy="96480"/>
              </p14:xfrm>
            </p:contentPart>
          </mc:Choice>
          <mc:Fallback>
            <p:pic>
              <p:nvPicPr>
                <p:cNvPr id="354" name="Freihand 353">
                  <a:extLst>
                    <a:ext uri="{FF2B5EF4-FFF2-40B4-BE49-F238E27FC236}">
                      <a16:creationId xmlns:a16="http://schemas.microsoft.com/office/drawing/2014/main" id="{37862853-140F-45E5-9A76-00F1E5BB0509}"/>
                    </a:ext>
                  </a:extLst>
                </p:cNvPr>
                <p:cNvPicPr/>
                <p:nvPr/>
              </p:nvPicPr>
              <p:blipFill>
                <a:blip r:embed="rId689"/>
                <a:stretch>
                  <a:fillRect/>
                </a:stretch>
              </p:blipFill>
              <p:spPr>
                <a:xfrm>
                  <a:off x="7728461" y="549752"/>
                  <a:ext cx="114840" cy="105120"/>
                </a:xfrm>
                <a:prstGeom prst="rect">
                  <a:avLst/>
                </a:prstGeom>
              </p:spPr>
            </p:pic>
          </mc:Fallback>
        </mc:AlternateContent>
      </p:grpSp>
      <p:grpSp>
        <p:nvGrpSpPr>
          <p:cNvPr id="359" name="Gruppieren 358">
            <a:extLst>
              <a:ext uri="{FF2B5EF4-FFF2-40B4-BE49-F238E27FC236}">
                <a16:creationId xmlns:a16="http://schemas.microsoft.com/office/drawing/2014/main" id="{0BEF2E1B-BD8D-4F5D-B75B-70B4D2240F41}"/>
              </a:ext>
            </a:extLst>
          </p:cNvPr>
          <p:cNvGrpSpPr/>
          <p:nvPr/>
        </p:nvGrpSpPr>
        <p:grpSpPr>
          <a:xfrm>
            <a:off x="7518941" y="906512"/>
            <a:ext cx="435960" cy="150120"/>
            <a:chOff x="7518941" y="906512"/>
            <a:chExt cx="435960" cy="150120"/>
          </a:xfrm>
        </p:grpSpPr>
        <mc:AlternateContent xmlns:mc="http://schemas.openxmlformats.org/markup-compatibility/2006">
          <mc:Choice xmlns:p14="http://schemas.microsoft.com/office/powerpoint/2010/main" Requires="p14">
            <p:contentPart p14:bwMode="auto" r:id="rId690">
              <p14:nvContentPartPr>
                <p14:cNvPr id="356" name="Freihand 355">
                  <a:extLst>
                    <a:ext uri="{FF2B5EF4-FFF2-40B4-BE49-F238E27FC236}">
                      <a16:creationId xmlns:a16="http://schemas.microsoft.com/office/drawing/2014/main" id="{4273F580-06CA-42B8-BFE9-4D25BC804F14}"/>
                    </a:ext>
                  </a:extLst>
                </p14:cNvPr>
                <p14:cNvContentPartPr/>
                <p14:nvPr/>
              </p14:nvContentPartPr>
              <p14:xfrm>
                <a:off x="7518941" y="906512"/>
                <a:ext cx="110880" cy="150120"/>
              </p14:xfrm>
            </p:contentPart>
          </mc:Choice>
          <mc:Fallback>
            <p:pic>
              <p:nvPicPr>
                <p:cNvPr id="356" name="Freihand 355">
                  <a:extLst>
                    <a:ext uri="{FF2B5EF4-FFF2-40B4-BE49-F238E27FC236}">
                      <a16:creationId xmlns:a16="http://schemas.microsoft.com/office/drawing/2014/main" id="{4273F580-06CA-42B8-BFE9-4D25BC804F14}"/>
                    </a:ext>
                  </a:extLst>
                </p:cNvPr>
                <p:cNvPicPr/>
                <p:nvPr/>
              </p:nvPicPr>
              <p:blipFill>
                <a:blip r:embed="rId691"/>
                <a:stretch>
                  <a:fillRect/>
                </a:stretch>
              </p:blipFill>
              <p:spPr>
                <a:xfrm>
                  <a:off x="7514621" y="902192"/>
                  <a:ext cx="119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57" name="Freihand 356">
                  <a:extLst>
                    <a:ext uri="{FF2B5EF4-FFF2-40B4-BE49-F238E27FC236}">
                      <a16:creationId xmlns:a16="http://schemas.microsoft.com/office/drawing/2014/main" id="{AA89A77B-2F9A-48C0-8895-2470AF8927FB}"/>
                    </a:ext>
                  </a:extLst>
                </p14:cNvPr>
                <p14:cNvContentPartPr/>
                <p14:nvPr/>
              </p14:nvContentPartPr>
              <p14:xfrm>
                <a:off x="7685261" y="924872"/>
                <a:ext cx="121320" cy="124560"/>
              </p14:xfrm>
            </p:contentPart>
          </mc:Choice>
          <mc:Fallback>
            <p:pic>
              <p:nvPicPr>
                <p:cNvPr id="357" name="Freihand 356">
                  <a:extLst>
                    <a:ext uri="{FF2B5EF4-FFF2-40B4-BE49-F238E27FC236}">
                      <a16:creationId xmlns:a16="http://schemas.microsoft.com/office/drawing/2014/main" id="{AA89A77B-2F9A-48C0-8895-2470AF8927FB}"/>
                    </a:ext>
                  </a:extLst>
                </p:cNvPr>
                <p:cNvPicPr/>
                <p:nvPr/>
              </p:nvPicPr>
              <p:blipFill>
                <a:blip r:embed="rId693"/>
                <a:stretch>
                  <a:fillRect/>
                </a:stretch>
              </p:blipFill>
              <p:spPr>
                <a:xfrm>
                  <a:off x="7680941" y="920552"/>
                  <a:ext cx="129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58" name="Freihand 357">
                  <a:extLst>
                    <a:ext uri="{FF2B5EF4-FFF2-40B4-BE49-F238E27FC236}">
                      <a16:creationId xmlns:a16="http://schemas.microsoft.com/office/drawing/2014/main" id="{0D5C8FB7-6810-4C89-9570-77DB9372E04A}"/>
                    </a:ext>
                  </a:extLst>
                </p14:cNvPr>
                <p14:cNvContentPartPr/>
                <p14:nvPr/>
              </p14:nvContentPartPr>
              <p14:xfrm>
                <a:off x="7849061" y="918392"/>
                <a:ext cx="105840" cy="85320"/>
              </p14:xfrm>
            </p:contentPart>
          </mc:Choice>
          <mc:Fallback>
            <p:pic>
              <p:nvPicPr>
                <p:cNvPr id="358" name="Freihand 357">
                  <a:extLst>
                    <a:ext uri="{FF2B5EF4-FFF2-40B4-BE49-F238E27FC236}">
                      <a16:creationId xmlns:a16="http://schemas.microsoft.com/office/drawing/2014/main" id="{0D5C8FB7-6810-4C89-9570-77DB9372E04A}"/>
                    </a:ext>
                  </a:extLst>
                </p:cNvPr>
                <p:cNvPicPr/>
                <p:nvPr/>
              </p:nvPicPr>
              <p:blipFill>
                <a:blip r:embed="rId695"/>
                <a:stretch>
                  <a:fillRect/>
                </a:stretch>
              </p:blipFill>
              <p:spPr>
                <a:xfrm>
                  <a:off x="7844741" y="914072"/>
                  <a:ext cx="114480" cy="93960"/>
                </a:xfrm>
                <a:prstGeom prst="rect">
                  <a:avLst/>
                </a:prstGeom>
              </p:spPr>
            </p:pic>
          </mc:Fallback>
        </mc:AlternateContent>
      </p:grpSp>
      <p:grpSp>
        <p:nvGrpSpPr>
          <p:cNvPr id="363" name="Gruppieren 362">
            <a:extLst>
              <a:ext uri="{FF2B5EF4-FFF2-40B4-BE49-F238E27FC236}">
                <a16:creationId xmlns:a16="http://schemas.microsoft.com/office/drawing/2014/main" id="{3DAAE47E-A2EB-4217-A26F-2F2740935F7C}"/>
              </a:ext>
            </a:extLst>
          </p:cNvPr>
          <p:cNvGrpSpPr/>
          <p:nvPr/>
        </p:nvGrpSpPr>
        <p:grpSpPr>
          <a:xfrm>
            <a:off x="7547381" y="1273352"/>
            <a:ext cx="372240" cy="132120"/>
            <a:chOff x="7547381" y="1273352"/>
            <a:chExt cx="372240" cy="132120"/>
          </a:xfrm>
        </p:grpSpPr>
        <mc:AlternateContent xmlns:mc="http://schemas.openxmlformats.org/markup-compatibility/2006">
          <mc:Choice xmlns:p14="http://schemas.microsoft.com/office/powerpoint/2010/main" Requires="p14">
            <p:contentPart p14:bwMode="auto" r:id="rId696">
              <p14:nvContentPartPr>
                <p14:cNvPr id="360" name="Freihand 359">
                  <a:extLst>
                    <a:ext uri="{FF2B5EF4-FFF2-40B4-BE49-F238E27FC236}">
                      <a16:creationId xmlns:a16="http://schemas.microsoft.com/office/drawing/2014/main" id="{D7CE497B-E3F5-4562-80C2-03E3EA48FF11}"/>
                    </a:ext>
                  </a:extLst>
                </p14:cNvPr>
                <p14:cNvContentPartPr/>
                <p14:nvPr/>
              </p14:nvContentPartPr>
              <p14:xfrm>
                <a:off x="7547381" y="1276592"/>
                <a:ext cx="93600" cy="128880"/>
              </p14:xfrm>
            </p:contentPart>
          </mc:Choice>
          <mc:Fallback>
            <p:pic>
              <p:nvPicPr>
                <p:cNvPr id="360" name="Freihand 359">
                  <a:extLst>
                    <a:ext uri="{FF2B5EF4-FFF2-40B4-BE49-F238E27FC236}">
                      <a16:creationId xmlns:a16="http://schemas.microsoft.com/office/drawing/2014/main" id="{D7CE497B-E3F5-4562-80C2-03E3EA48FF11}"/>
                    </a:ext>
                  </a:extLst>
                </p:cNvPr>
                <p:cNvPicPr/>
                <p:nvPr/>
              </p:nvPicPr>
              <p:blipFill>
                <a:blip r:embed="rId697"/>
                <a:stretch>
                  <a:fillRect/>
                </a:stretch>
              </p:blipFill>
              <p:spPr>
                <a:xfrm>
                  <a:off x="7543061" y="1272272"/>
                  <a:ext cx="102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61" name="Freihand 360">
                  <a:extLst>
                    <a:ext uri="{FF2B5EF4-FFF2-40B4-BE49-F238E27FC236}">
                      <a16:creationId xmlns:a16="http://schemas.microsoft.com/office/drawing/2014/main" id="{81690987-F4DE-4F82-B33E-5A1ADF0C5993}"/>
                    </a:ext>
                  </a:extLst>
                </p14:cNvPr>
                <p14:cNvContentPartPr/>
                <p14:nvPr/>
              </p14:nvContentPartPr>
              <p14:xfrm>
                <a:off x="7691381" y="1285592"/>
                <a:ext cx="106920" cy="101160"/>
              </p14:xfrm>
            </p:contentPart>
          </mc:Choice>
          <mc:Fallback>
            <p:pic>
              <p:nvPicPr>
                <p:cNvPr id="361" name="Freihand 360">
                  <a:extLst>
                    <a:ext uri="{FF2B5EF4-FFF2-40B4-BE49-F238E27FC236}">
                      <a16:creationId xmlns:a16="http://schemas.microsoft.com/office/drawing/2014/main" id="{81690987-F4DE-4F82-B33E-5A1ADF0C5993}"/>
                    </a:ext>
                  </a:extLst>
                </p:cNvPr>
                <p:cNvPicPr/>
                <p:nvPr/>
              </p:nvPicPr>
              <p:blipFill>
                <a:blip r:embed="rId699"/>
                <a:stretch>
                  <a:fillRect/>
                </a:stretch>
              </p:blipFill>
              <p:spPr>
                <a:xfrm>
                  <a:off x="7687061" y="1281272"/>
                  <a:ext cx="115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62" name="Freihand 361">
                  <a:extLst>
                    <a:ext uri="{FF2B5EF4-FFF2-40B4-BE49-F238E27FC236}">
                      <a16:creationId xmlns:a16="http://schemas.microsoft.com/office/drawing/2014/main" id="{9CB0106A-1F6F-463D-B1C6-31549168D380}"/>
                    </a:ext>
                  </a:extLst>
                </p14:cNvPr>
                <p14:cNvContentPartPr/>
                <p14:nvPr/>
              </p14:nvContentPartPr>
              <p14:xfrm>
                <a:off x="7830341" y="1273352"/>
                <a:ext cx="89280" cy="105480"/>
              </p14:xfrm>
            </p:contentPart>
          </mc:Choice>
          <mc:Fallback>
            <p:pic>
              <p:nvPicPr>
                <p:cNvPr id="362" name="Freihand 361">
                  <a:extLst>
                    <a:ext uri="{FF2B5EF4-FFF2-40B4-BE49-F238E27FC236}">
                      <a16:creationId xmlns:a16="http://schemas.microsoft.com/office/drawing/2014/main" id="{9CB0106A-1F6F-463D-B1C6-31549168D380}"/>
                    </a:ext>
                  </a:extLst>
                </p:cNvPr>
                <p:cNvPicPr/>
                <p:nvPr/>
              </p:nvPicPr>
              <p:blipFill>
                <a:blip r:embed="rId701"/>
                <a:stretch>
                  <a:fillRect/>
                </a:stretch>
              </p:blipFill>
              <p:spPr>
                <a:xfrm>
                  <a:off x="7826021" y="1269032"/>
                  <a:ext cx="9792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2">
            <p14:nvContentPartPr>
              <p14:cNvPr id="364" name="Freihand 363">
                <a:extLst>
                  <a:ext uri="{FF2B5EF4-FFF2-40B4-BE49-F238E27FC236}">
                    <a16:creationId xmlns:a16="http://schemas.microsoft.com/office/drawing/2014/main" id="{897D1259-79F7-4DEB-BD88-4ACD2F0FF4EA}"/>
                  </a:ext>
                </a:extLst>
              </p14:cNvPr>
              <p14:cNvContentPartPr/>
              <p14:nvPr/>
            </p14:nvContentPartPr>
            <p14:xfrm>
              <a:off x="5112701" y="3935552"/>
              <a:ext cx="1371600" cy="178560"/>
            </p14:xfrm>
          </p:contentPart>
        </mc:Choice>
        <mc:Fallback>
          <p:pic>
            <p:nvPicPr>
              <p:cNvPr id="364" name="Freihand 363">
                <a:extLst>
                  <a:ext uri="{FF2B5EF4-FFF2-40B4-BE49-F238E27FC236}">
                    <a16:creationId xmlns:a16="http://schemas.microsoft.com/office/drawing/2014/main" id="{897D1259-79F7-4DEB-BD88-4ACD2F0FF4EA}"/>
                  </a:ext>
                </a:extLst>
              </p:cNvPr>
              <p:cNvPicPr/>
              <p:nvPr/>
            </p:nvPicPr>
            <p:blipFill>
              <a:blip r:embed="rId703"/>
              <a:stretch>
                <a:fillRect/>
              </a:stretch>
            </p:blipFill>
            <p:spPr>
              <a:xfrm>
                <a:off x="5108381" y="3931232"/>
                <a:ext cx="1380240" cy="187200"/>
              </a:xfrm>
              <a:prstGeom prst="rect">
                <a:avLst/>
              </a:prstGeom>
            </p:spPr>
          </p:pic>
        </mc:Fallback>
      </mc:AlternateContent>
      <p:grpSp>
        <p:nvGrpSpPr>
          <p:cNvPr id="368" name="Gruppieren 367">
            <a:extLst>
              <a:ext uri="{FF2B5EF4-FFF2-40B4-BE49-F238E27FC236}">
                <a16:creationId xmlns:a16="http://schemas.microsoft.com/office/drawing/2014/main" id="{097184C5-6947-47E2-B1E5-F1793A815B8B}"/>
              </a:ext>
            </a:extLst>
          </p:cNvPr>
          <p:cNvGrpSpPr/>
          <p:nvPr/>
        </p:nvGrpSpPr>
        <p:grpSpPr>
          <a:xfrm>
            <a:off x="7079741" y="3463952"/>
            <a:ext cx="516600" cy="187200"/>
            <a:chOff x="7079741" y="3463952"/>
            <a:chExt cx="516600" cy="187200"/>
          </a:xfrm>
        </p:grpSpPr>
        <mc:AlternateContent xmlns:mc="http://schemas.openxmlformats.org/markup-compatibility/2006">
          <mc:Choice xmlns:p14="http://schemas.microsoft.com/office/powerpoint/2010/main" Requires="p14">
            <p:contentPart p14:bwMode="auto" r:id="rId704">
              <p14:nvContentPartPr>
                <p14:cNvPr id="365" name="Freihand 364">
                  <a:extLst>
                    <a:ext uri="{FF2B5EF4-FFF2-40B4-BE49-F238E27FC236}">
                      <a16:creationId xmlns:a16="http://schemas.microsoft.com/office/drawing/2014/main" id="{E0A83ED5-22C8-469E-BA18-A6BD74BD25F9}"/>
                    </a:ext>
                  </a:extLst>
                </p14:cNvPr>
                <p14:cNvContentPartPr/>
                <p14:nvPr/>
              </p14:nvContentPartPr>
              <p14:xfrm>
                <a:off x="7079741" y="3463952"/>
                <a:ext cx="137880" cy="187200"/>
              </p14:xfrm>
            </p:contentPart>
          </mc:Choice>
          <mc:Fallback>
            <p:pic>
              <p:nvPicPr>
                <p:cNvPr id="365" name="Freihand 364">
                  <a:extLst>
                    <a:ext uri="{FF2B5EF4-FFF2-40B4-BE49-F238E27FC236}">
                      <a16:creationId xmlns:a16="http://schemas.microsoft.com/office/drawing/2014/main" id="{E0A83ED5-22C8-469E-BA18-A6BD74BD25F9}"/>
                    </a:ext>
                  </a:extLst>
                </p:cNvPr>
                <p:cNvPicPr/>
                <p:nvPr/>
              </p:nvPicPr>
              <p:blipFill>
                <a:blip r:embed="rId705"/>
                <a:stretch>
                  <a:fillRect/>
                </a:stretch>
              </p:blipFill>
              <p:spPr>
                <a:xfrm>
                  <a:off x="7075421" y="3459632"/>
                  <a:ext cx="146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66" name="Freihand 365">
                  <a:extLst>
                    <a:ext uri="{FF2B5EF4-FFF2-40B4-BE49-F238E27FC236}">
                      <a16:creationId xmlns:a16="http://schemas.microsoft.com/office/drawing/2014/main" id="{7B89AD3F-6BE8-4E2B-8AA9-428D1C27417B}"/>
                    </a:ext>
                  </a:extLst>
                </p14:cNvPr>
                <p14:cNvContentPartPr/>
                <p14:nvPr/>
              </p14:nvContentPartPr>
              <p14:xfrm>
                <a:off x="7263341" y="3497432"/>
                <a:ext cx="163080" cy="99720"/>
              </p14:xfrm>
            </p:contentPart>
          </mc:Choice>
          <mc:Fallback>
            <p:pic>
              <p:nvPicPr>
                <p:cNvPr id="366" name="Freihand 365">
                  <a:extLst>
                    <a:ext uri="{FF2B5EF4-FFF2-40B4-BE49-F238E27FC236}">
                      <a16:creationId xmlns:a16="http://schemas.microsoft.com/office/drawing/2014/main" id="{7B89AD3F-6BE8-4E2B-8AA9-428D1C27417B}"/>
                    </a:ext>
                  </a:extLst>
                </p:cNvPr>
                <p:cNvPicPr/>
                <p:nvPr/>
              </p:nvPicPr>
              <p:blipFill>
                <a:blip r:embed="rId707"/>
                <a:stretch>
                  <a:fillRect/>
                </a:stretch>
              </p:blipFill>
              <p:spPr>
                <a:xfrm>
                  <a:off x="7259021" y="3493112"/>
                  <a:ext cx="171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67" name="Freihand 366">
                  <a:extLst>
                    <a:ext uri="{FF2B5EF4-FFF2-40B4-BE49-F238E27FC236}">
                      <a16:creationId xmlns:a16="http://schemas.microsoft.com/office/drawing/2014/main" id="{6EABC077-9093-4FAA-939D-3D7C5CF1E6E1}"/>
                    </a:ext>
                  </a:extLst>
                </p14:cNvPr>
                <p14:cNvContentPartPr/>
                <p14:nvPr/>
              </p14:nvContentPartPr>
              <p14:xfrm>
                <a:off x="7420661" y="3483032"/>
                <a:ext cx="175680" cy="120960"/>
              </p14:xfrm>
            </p:contentPart>
          </mc:Choice>
          <mc:Fallback>
            <p:pic>
              <p:nvPicPr>
                <p:cNvPr id="367" name="Freihand 366">
                  <a:extLst>
                    <a:ext uri="{FF2B5EF4-FFF2-40B4-BE49-F238E27FC236}">
                      <a16:creationId xmlns:a16="http://schemas.microsoft.com/office/drawing/2014/main" id="{6EABC077-9093-4FAA-939D-3D7C5CF1E6E1}"/>
                    </a:ext>
                  </a:extLst>
                </p:cNvPr>
                <p:cNvPicPr/>
                <p:nvPr/>
              </p:nvPicPr>
              <p:blipFill>
                <a:blip r:embed="rId709"/>
                <a:stretch>
                  <a:fillRect/>
                </a:stretch>
              </p:blipFill>
              <p:spPr>
                <a:xfrm>
                  <a:off x="7416341" y="3478712"/>
                  <a:ext cx="184320" cy="129600"/>
                </a:xfrm>
                <a:prstGeom prst="rect">
                  <a:avLst/>
                </a:prstGeom>
              </p:spPr>
            </p:pic>
          </mc:Fallback>
        </mc:AlternateContent>
      </p:grpSp>
      <p:grpSp>
        <p:nvGrpSpPr>
          <p:cNvPr id="405" name="Gruppieren 404">
            <a:extLst>
              <a:ext uri="{FF2B5EF4-FFF2-40B4-BE49-F238E27FC236}">
                <a16:creationId xmlns:a16="http://schemas.microsoft.com/office/drawing/2014/main" id="{F0AB4ED1-49AD-42D4-A381-636A26C1B969}"/>
              </a:ext>
            </a:extLst>
          </p:cNvPr>
          <p:cNvGrpSpPr/>
          <p:nvPr/>
        </p:nvGrpSpPr>
        <p:grpSpPr>
          <a:xfrm>
            <a:off x="7945901" y="5332712"/>
            <a:ext cx="476640" cy="199440"/>
            <a:chOff x="7945901" y="5332712"/>
            <a:chExt cx="476640" cy="199440"/>
          </a:xfrm>
        </p:grpSpPr>
        <mc:AlternateContent xmlns:mc="http://schemas.openxmlformats.org/markup-compatibility/2006">
          <mc:Choice xmlns:p14="http://schemas.microsoft.com/office/powerpoint/2010/main" Requires="p14">
            <p:contentPart p14:bwMode="auto" r:id="rId710">
              <p14:nvContentPartPr>
                <p14:cNvPr id="401" name="Freihand 400">
                  <a:extLst>
                    <a:ext uri="{FF2B5EF4-FFF2-40B4-BE49-F238E27FC236}">
                      <a16:creationId xmlns:a16="http://schemas.microsoft.com/office/drawing/2014/main" id="{0203F7EB-8187-4FB7-A5BA-87CCC75C69E8}"/>
                    </a:ext>
                  </a:extLst>
                </p14:cNvPr>
                <p14:cNvContentPartPr/>
                <p14:nvPr/>
              </p14:nvContentPartPr>
              <p14:xfrm>
                <a:off x="7945901" y="5332712"/>
                <a:ext cx="124560" cy="185400"/>
              </p14:xfrm>
            </p:contentPart>
          </mc:Choice>
          <mc:Fallback>
            <p:pic>
              <p:nvPicPr>
                <p:cNvPr id="401" name="Freihand 400">
                  <a:extLst>
                    <a:ext uri="{FF2B5EF4-FFF2-40B4-BE49-F238E27FC236}">
                      <a16:creationId xmlns:a16="http://schemas.microsoft.com/office/drawing/2014/main" id="{0203F7EB-8187-4FB7-A5BA-87CCC75C69E8}"/>
                    </a:ext>
                  </a:extLst>
                </p:cNvPr>
                <p:cNvPicPr/>
                <p:nvPr/>
              </p:nvPicPr>
              <p:blipFill>
                <a:blip r:embed="rId711"/>
                <a:stretch>
                  <a:fillRect/>
                </a:stretch>
              </p:blipFill>
              <p:spPr>
                <a:xfrm>
                  <a:off x="7941581" y="5328392"/>
                  <a:ext cx="133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02" name="Freihand 401">
                  <a:extLst>
                    <a:ext uri="{FF2B5EF4-FFF2-40B4-BE49-F238E27FC236}">
                      <a16:creationId xmlns:a16="http://schemas.microsoft.com/office/drawing/2014/main" id="{62526119-1886-41AC-8835-BFC1CE169312}"/>
                    </a:ext>
                  </a:extLst>
                </p14:cNvPr>
                <p14:cNvContentPartPr/>
                <p14:nvPr/>
              </p14:nvContentPartPr>
              <p14:xfrm>
                <a:off x="8043101" y="5434592"/>
                <a:ext cx="31320" cy="96120"/>
              </p14:xfrm>
            </p:contentPart>
          </mc:Choice>
          <mc:Fallback>
            <p:pic>
              <p:nvPicPr>
                <p:cNvPr id="402" name="Freihand 401">
                  <a:extLst>
                    <a:ext uri="{FF2B5EF4-FFF2-40B4-BE49-F238E27FC236}">
                      <a16:creationId xmlns:a16="http://schemas.microsoft.com/office/drawing/2014/main" id="{62526119-1886-41AC-8835-BFC1CE169312}"/>
                    </a:ext>
                  </a:extLst>
                </p:cNvPr>
                <p:cNvPicPr/>
                <p:nvPr/>
              </p:nvPicPr>
              <p:blipFill>
                <a:blip r:embed="rId713"/>
                <a:stretch>
                  <a:fillRect/>
                </a:stretch>
              </p:blipFill>
              <p:spPr>
                <a:xfrm>
                  <a:off x="8038781" y="5430272"/>
                  <a:ext cx="39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03" name="Freihand 402">
                  <a:extLst>
                    <a:ext uri="{FF2B5EF4-FFF2-40B4-BE49-F238E27FC236}">
                      <a16:creationId xmlns:a16="http://schemas.microsoft.com/office/drawing/2014/main" id="{4AD7071F-BBBD-4FA9-9166-CFCB491F79EF}"/>
                    </a:ext>
                  </a:extLst>
                </p14:cNvPr>
                <p14:cNvContentPartPr/>
                <p14:nvPr/>
              </p14:nvContentPartPr>
              <p14:xfrm>
                <a:off x="8108621" y="5367272"/>
                <a:ext cx="126360" cy="164880"/>
              </p14:xfrm>
            </p:contentPart>
          </mc:Choice>
          <mc:Fallback>
            <p:pic>
              <p:nvPicPr>
                <p:cNvPr id="403" name="Freihand 402">
                  <a:extLst>
                    <a:ext uri="{FF2B5EF4-FFF2-40B4-BE49-F238E27FC236}">
                      <a16:creationId xmlns:a16="http://schemas.microsoft.com/office/drawing/2014/main" id="{4AD7071F-BBBD-4FA9-9166-CFCB491F79EF}"/>
                    </a:ext>
                  </a:extLst>
                </p:cNvPr>
                <p:cNvPicPr/>
                <p:nvPr/>
              </p:nvPicPr>
              <p:blipFill>
                <a:blip r:embed="rId715"/>
                <a:stretch>
                  <a:fillRect/>
                </a:stretch>
              </p:blipFill>
              <p:spPr>
                <a:xfrm>
                  <a:off x="8104301" y="5362952"/>
                  <a:ext cx="135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04" name="Freihand 403">
                  <a:extLst>
                    <a:ext uri="{FF2B5EF4-FFF2-40B4-BE49-F238E27FC236}">
                      <a16:creationId xmlns:a16="http://schemas.microsoft.com/office/drawing/2014/main" id="{1FC5168C-D940-4F10-9EE6-6F0EA008E8C6}"/>
                    </a:ext>
                  </a:extLst>
                </p14:cNvPr>
                <p14:cNvContentPartPr/>
                <p14:nvPr/>
              </p14:nvContentPartPr>
              <p14:xfrm>
                <a:off x="8275661" y="5383112"/>
                <a:ext cx="146880" cy="135720"/>
              </p14:xfrm>
            </p:contentPart>
          </mc:Choice>
          <mc:Fallback>
            <p:pic>
              <p:nvPicPr>
                <p:cNvPr id="404" name="Freihand 403">
                  <a:extLst>
                    <a:ext uri="{FF2B5EF4-FFF2-40B4-BE49-F238E27FC236}">
                      <a16:creationId xmlns:a16="http://schemas.microsoft.com/office/drawing/2014/main" id="{1FC5168C-D940-4F10-9EE6-6F0EA008E8C6}"/>
                    </a:ext>
                  </a:extLst>
                </p:cNvPr>
                <p:cNvPicPr/>
                <p:nvPr/>
              </p:nvPicPr>
              <p:blipFill>
                <a:blip r:embed="rId717"/>
                <a:stretch>
                  <a:fillRect/>
                </a:stretch>
              </p:blipFill>
              <p:spPr>
                <a:xfrm>
                  <a:off x="8271341" y="5378792"/>
                  <a:ext cx="15552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8">
            <p14:nvContentPartPr>
              <p14:cNvPr id="487" name="Freihand 486">
                <a:extLst>
                  <a:ext uri="{FF2B5EF4-FFF2-40B4-BE49-F238E27FC236}">
                    <a16:creationId xmlns:a16="http://schemas.microsoft.com/office/drawing/2014/main" id="{56321E4D-2F1F-4758-A320-AEB74516D182}"/>
                  </a:ext>
                </a:extLst>
              </p14:cNvPr>
              <p14:cNvContentPartPr/>
              <p14:nvPr/>
            </p14:nvContentPartPr>
            <p14:xfrm>
              <a:off x="2180141" y="2642432"/>
              <a:ext cx="1382760" cy="615960"/>
            </p14:xfrm>
          </p:contentPart>
        </mc:Choice>
        <mc:Fallback>
          <p:pic>
            <p:nvPicPr>
              <p:cNvPr id="487" name="Freihand 486">
                <a:extLst>
                  <a:ext uri="{FF2B5EF4-FFF2-40B4-BE49-F238E27FC236}">
                    <a16:creationId xmlns:a16="http://schemas.microsoft.com/office/drawing/2014/main" id="{56321E4D-2F1F-4758-A320-AEB74516D182}"/>
                  </a:ext>
                </a:extLst>
              </p:cNvPr>
              <p:cNvPicPr/>
              <p:nvPr/>
            </p:nvPicPr>
            <p:blipFill>
              <a:blip r:embed="rId719"/>
              <a:stretch>
                <a:fillRect/>
              </a:stretch>
            </p:blipFill>
            <p:spPr>
              <a:xfrm>
                <a:off x="2175821" y="2638112"/>
                <a:ext cx="1391400" cy="624600"/>
              </a:xfrm>
              <a:prstGeom prst="rect">
                <a:avLst/>
              </a:prstGeom>
            </p:spPr>
          </p:pic>
        </mc:Fallback>
      </mc:AlternateContent>
      <p:grpSp>
        <p:nvGrpSpPr>
          <p:cNvPr id="515" name="Gruppieren 514">
            <a:extLst>
              <a:ext uri="{FF2B5EF4-FFF2-40B4-BE49-F238E27FC236}">
                <a16:creationId xmlns:a16="http://schemas.microsoft.com/office/drawing/2014/main" id="{3247915E-BB69-40CF-B28B-353A263EFAC1}"/>
              </a:ext>
            </a:extLst>
          </p:cNvPr>
          <p:cNvGrpSpPr/>
          <p:nvPr/>
        </p:nvGrpSpPr>
        <p:grpSpPr>
          <a:xfrm>
            <a:off x="443861" y="3813152"/>
            <a:ext cx="7250040" cy="2839680"/>
            <a:chOff x="443861" y="3813152"/>
            <a:chExt cx="7250040" cy="2839680"/>
          </a:xfrm>
        </p:grpSpPr>
        <mc:AlternateContent xmlns:mc="http://schemas.openxmlformats.org/markup-compatibility/2006">
          <mc:Choice xmlns:p14="http://schemas.microsoft.com/office/powerpoint/2010/main" Requires="p14">
            <p:contentPart p14:bwMode="auto" r:id="rId720">
              <p14:nvContentPartPr>
                <p14:cNvPr id="369" name="Freihand 368">
                  <a:extLst>
                    <a:ext uri="{FF2B5EF4-FFF2-40B4-BE49-F238E27FC236}">
                      <a16:creationId xmlns:a16="http://schemas.microsoft.com/office/drawing/2014/main" id="{A5A53E8D-8075-4BF9-A83A-16F1B164DAA1}"/>
                    </a:ext>
                  </a:extLst>
                </p14:cNvPr>
                <p14:cNvContentPartPr/>
                <p14:nvPr/>
              </p14:nvContentPartPr>
              <p14:xfrm>
                <a:off x="7186301" y="3825032"/>
                <a:ext cx="143640" cy="117720"/>
              </p14:xfrm>
            </p:contentPart>
          </mc:Choice>
          <mc:Fallback>
            <p:pic>
              <p:nvPicPr>
                <p:cNvPr id="369" name="Freihand 368">
                  <a:extLst>
                    <a:ext uri="{FF2B5EF4-FFF2-40B4-BE49-F238E27FC236}">
                      <a16:creationId xmlns:a16="http://schemas.microsoft.com/office/drawing/2014/main" id="{A5A53E8D-8075-4BF9-A83A-16F1B164DAA1}"/>
                    </a:ext>
                  </a:extLst>
                </p:cNvPr>
                <p:cNvPicPr/>
                <p:nvPr/>
              </p:nvPicPr>
              <p:blipFill>
                <a:blip r:embed="rId721"/>
                <a:stretch>
                  <a:fillRect/>
                </a:stretch>
              </p:blipFill>
              <p:spPr>
                <a:xfrm>
                  <a:off x="7181981" y="3820712"/>
                  <a:ext cx="152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70" name="Freihand 369">
                  <a:extLst>
                    <a:ext uri="{FF2B5EF4-FFF2-40B4-BE49-F238E27FC236}">
                      <a16:creationId xmlns:a16="http://schemas.microsoft.com/office/drawing/2014/main" id="{168DAB87-0ACC-40AB-BDF2-92D8C3E2338A}"/>
                    </a:ext>
                  </a:extLst>
                </p14:cNvPr>
                <p14:cNvContentPartPr/>
                <p14:nvPr/>
              </p14:nvContentPartPr>
              <p14:xfrm>
                <a:off x="7305821" y="3836912"/>
                <a:ext cx="156600" cy="74520"/>
              </p14:xfrm>
            </p:contentPart>
          </mc:Choice>
          <mc:Fallback>
            <p:pic>
              <p:nvPicPr>
                <p:cNvPr id="370" name="Freihand 369">
                  <a:extLst>
                    <a:ext uri="{FF2B5EF4-FFF2-40B4-BE49-F238E27FC236}">
                      <a16:creationId xmlns:a16="http://schemas.microsoft.com/office/drawing/2014/main" id="{168DAB87-0ACC-40AB-BDF2-92D8C3E2338A}"/>
                    </a:ext>
                  </a:extLst>
                </p:cNvPr>
                <p:cNvPicPr/>
                <p:nvPr/>
              </p:nvPicPr>
              <p:blipFill>
                <a:blip r:embed="rId723"/>
                <a:stretch>
                  <a:fillRect/>
                </a:stretch>
              </p:blipFill>
              <p:spPr>
                <a:xfrm>
                  <a:off x="7301501" y="3832592"/>
                  <a:ext cx="165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71" name="Freihand 370">
                  <a:extLst>
                    <a:ext uri="{FF2B5EF4-FFF2-40B4-BE49-F238E27FC236}">
                      <a16:creationId xmlns:a16="http://schemas.microsoft.com/office/drawing/2014/main" id="{161A06A6-D950-44D9-B16B-47D08B969867}"/>
                    </a:ext>
                  </a:extLst>
                </p14:cNvPr>
                <p14:cNvContentPartPr/>
                <p14:nvPr/>
              </p14:nvContentPartPr>
              <p14:xfrm>
                <a:off x="7480421" y="3813152"/>
                <a:ext cx="124920" cy="117360"/>
              </p14:xfrm>
            </p:contentPart>
          </mc:Choice>
          <mc:Fallback>
            <p:pic>
              <p:nvPicPr>
                <p:cNvPr id="371" name="Freihand 370">
                  <a:extLst>
                    <a:ext uri="{FF2B5EF4-FFF2-40B4-BE49-F238E27FC236}">
                      <a16:creationId xmlns:a16="http://schemas.microsoft.com/office/drawing/2014/main" id="{161A06A6-D950-44D9-B16B-47D08B969867}"/>
                    </a:ext>
                  </a:extLst>
                </p:cNvPr>
                <p:cNvPicPr/>
                <p:nvPr/>
              </p:nvPicPr>
              <p:blipFill>
                <a:blip r:embed="rId725"/>
                <a:stretch>
                  <a:fillRect/>
                </a:stretch>
              </p:blipFill>
              <p:spPr>
                <a:xfrm>
                  <a:off x="7476101" y="3808832"/>
                  <a:ext cx="133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73" name="Freihand 372">
                  <a:extLst>
                    <a:ext uri="{FF2B5EF4-FFF2-40B4-BE49-F238E27FC236}">
                      <a16:creationId xmlns:a16="http://schemas.microsoft.com/office/drawing/2014/main" id="{0A42A126-53B5-4EA8-AB43-DD6698EEE9EC}"/>
                    </a:ext>
                  </a:extLst>
                </p14:cNvPr>
                <p14:cNvContentPartPr/>
                <p14:nvPr/>
              </p14:nvContentPartPr>
              <p14:xfrm>
                <a:off x="5879141" y="4210592"/>
                <a:ext cx="141840" cy="92880"/>
              </p14:xfrm>
            </p:contentPart>
          </mc:Choice>
          <mc:Fallback>
            <p:pic>
              <p:nvPicPr>
                <p:cNvPr id="373" name="Freihand 372">
                  <a:extLst>
                    <a:ext uri="{FF2B5EF4-FFF2-40B4-BE49-F238E27FC236}">
                      <a16:creationId xmlns:a16="http://schemas.microsoft.com/office/drawing/2014/main" id="{0A42A126-53B5-4EA8-AB43-DD6698EEE9EC}"/>
                    </a:ext>
                  </a:extLst>
                </p:cNvPr>
                <p:cNvPicPr/>
                <p:nvPr/>
              </p:nvPicPr>
              <p:blipFill>
                <a:blip r:embed="rId727"/>
                <a:stretch>
                  <a:fillRect/>
                </a:stretch>
              </p:blipFill>
              <p:spPr>
                <a:xfrm>
                  <a:off x="5874821" y="4206272"/>
                  <a:ext cx="150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74" name="Freihand 373">
                  <a:extLst>
                    <a:ext uri="{FF2B5EF4-FFF2-40B4-BE49-F238E27FC236}">
                      <a16:creationId xmlns:a16="http://schemas.microsoft.com/office/drawing/2014/main" id="{6144FE9D-63A3-4BAD-8F2F-870B4C798CDC}"/>
                    </a:ext>
                  </a:extLst>
                </p14:cNvPr>
                <p14:cNvContentPartPr/>
                <p14:nvPr/>
              </p14:nvContentPartPr>
              <p14:xfrm>
                <a:off x="5998301" y="4192592"/>
                <a:ext cx="102600" cy="82800"/>
              </p14:xfrm>
            </p:contentPart>
          </mc:Choice>
          <mc:Fallback>
            <p:pic>
              <p:nvPicPr>
                <p:cNvPr id="374" name="Freihand 373">
                  <a:extLst>
                    <a:ext uri="{FF2B5EF4-FFF2-40B4-BE49-F238E27FC236}">
                      <a16:creationId xmlns:a16="http://schemas.microsoft.com/office/drawing/2014/main" id="{6144FE9D-63A3-4BAD-8F2F-870B4C798CDC}"/>
                    </a:ext>
                  </a:extLst>
                </p:cNvPr>
                <p:cNvPicPr/>
                <p:nvPr/>
              </p:nvPicPr>
              <p:blipFill>
                <a:blip r:embed="rId729"/>
                <a:stretch>
                  <a:fillRect/>
                </a:stretch>
              </p:blipFill>
              <p:spPr>
                <a:xfrm>
                  <a:off x="5993981" y="4188272"/>
                  <a:ext cx="111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75" name="Freihand 374">
                  <a:extLst>
                    <a:ext uri="{FF2B5EF4-FFF2-40B4-BE49-F238E27FC236}">
                      <a16:creationId xmlns:a16="http://schemas.microsoft.com/office/drawing/2014/main" id="{27C885D8-E21C-4F81-B4E3-68D6B7C9C133}"/>
                    </a:ext>
                  </a:extLst>
                </p14:cNvPr>
                <p14:cNvContentPartPr/>
                <p14:nvPr/>
              </p14:nvContentPartPr>
              <p14:xfrm>
                <a:off x="6092981" y="4183232"/>
                <a:ext cx="151560" cy="86760"/>
              </p14:xfrm>
            </p:contentPart>
          </mc:Choice>
          <mc:Fallback>
            <p:pic>
              <p:nvPicPr>
                <p:cNvPr id="375" name="Freihand 374">
                  <a:extLst>
                    <a:ext uri="{FF2B5EF4-FFF2-40B4-BE49-F238E27FC236}">
                      <a16:creationId xmlns:a16="http://schemas.microsoft.com/office/drawing/2014/main" id="{27C885D8-E21C-4F81-B4E3-68D6B7C9C133}"/>
                    </a:ext>
                  </a:extLst>
                </p:cNvPr>
                <p:cNvPicPr/>
                <p:nvPr/>
              </p:nvPicPr>
              <p:blipFill>
                <a:blip r:embed="rId731"/>
                <a:stretch>
                  <a:fillRect/>
                </a:stretch>
              </p:blipFill>
              <p:spPr>
                <a:xfrm>
                  <a:off x="6088661" y="4178912"/>
                  <a:ext cx="160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77" name="Freihand 376">
                  <a:extLst>
                    <a:ext uri="{FF2B5EF4-FFF2-40B4-BE49-F238E27FC236}">
                      <a16:creationId xmlns:a16="http://schemas.microsoft.com/office/drawing/2014/main" id="{A69250F4-7C42-460A-B201-1059FB4A60FB}"/>
                    </a:ext>
                  </a:extLst>
                </p14:cNvPr>
                <p14:cNvContentPartPr/>
                <p14:nvPr/>
              </p14:nvContentPartPr>
              <p14:xfrm>
                <a:off x="6561701" y="4260272"/>
                <a:ext cx="101880" cy="91800"/>
              </p14:xfrm>
            </p:contentPart>
          </mc:Choice>
          <mc:Fallback>
            <p:pic>
              <p:nvPicPr>
                <p:cNvPr id="377" name="Freihand 376">
                  <a:extLst>
                    <a:ext uri="{FF2B5EF4-FFF2-40B4-BE49-F238E27FC236}">
                      <a16:creationId xmlns:a16="http://schemas.microsoft.com/office/drawing/2014/main" id="{A69250F4-7C42-460A-B201-1059FB4A60FB}"/>
                    </a:ext>
                  </a:extLst>
                </p:cNvPr>
                <p:cNvPicPr/>
                <p:nvPr/>
              </p:nvPicPr>
              <p:blipFill>
                <a:blip r:embed="rId733"/>
                <a:stretch>
                  <a:fillRect/>
                </a:stretch>
              </p:blipFill>
              <p:spPr>
                <a:xfrm>
                  <a:off x="6557381" y="4255952"/>
                  <a:ext cx="110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78" name="Freihand 377">
                  <a:extLst>
                    <a:ext uri="{FF2B5EF4-FFF2-40B4-BE49-F238E27FC236}">
                      <a16:creationId xmlns:a16="http://schemas.microsoft.com/office/drawing/2014/main" id="{B43773DE-363E-4019-90C0-EDD954BF0FD6}"/>
                    </a:ext>
                  </a:extLst>
                </p14:cNvPr>
                <p14:cNvContentPartPr/>
                <p14:nvPr/>
              </p14:nvContentPartPr>
              <p14:xfrm>
                <a:off x="6679781" y="4298432"/>
                <a:ext cx="33120" cy="84960"/>
              </p14:xfrm>
            </p:contentPart>
          </mc:Choice>
          <mc:Fallback>
            <p:pic>
              <p:nvPicPr>
                <p:cNvPr id="378" name="Freihand 377">
                  <a:extLst>
                    <a:ext uri="{FF2B5EF4-FFF2-40B4-BE49-F238E27FC236}">
                      <a16:creationId xmlns:a16="http://schemas.microsoft.com/office/drawing/2014/main" id="{B43773DE-363E-4019-90C0-EDD954BF0FD6}"/>
                    </a:ext>
                  </a:extLst>
                </p:cNvPr>
                <p:cNvPicPr/>
                <p:nvPr/>
              </p:nvPicPr>
              <p:blipFill>
                <a:blip r:embed="rId735"/>
                <a:stretch>
                  <a:fillRect/>
                </a:stretch>
              </p:blipFill>
              <p:spPr>
                <a:xfrm>
                  <a:off x="6675461" y="4294112"/>
                  <a:ext cx="4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79" name="Freihand 378">
                  <a:extLst>
                    <a:ext uri="{FF2B5EF4-FFF2-40B4-BE49-F238E27FC236}">
                      <a16:creationId xmlns:a16="http://schemas.microsoft.com/office/drawing/2014/main" id="{6B2524CC-E9B8-4FCE-9887-77CC4158B92E}"/>
                    </a:ext>
                  </a:extLst>
                </p14:cNvPr>
                <p14:cNvContentPartPr/>
                <p14:nvPr/>
              </p14:nvContentPartPr>
              <p14:xfrm>
                <a:off x="6767261" y="4219952"/>
                <a:ext cx="71280" cy="106560"/>
              </p14:xfrm>
            </p:contentPart>
          </mc:Choice>
          <mc:Fallback>
            <p:pic>
              <p:nvPicPr>
                <p:cNvPr id="379" name="Freihand 378">
                  <a:extLst>
                    <a:ext uri="{FF2B5EF4-FFF2-40B4-BE49-F238E27FC236}">
                      <a16:creationId xmlns:a16="http://schemas.microsoft.com/office/drawing/2014/main" id="{6B2524CC-E9B8-4FCE-9887-77CC4158B92E}"/>
                    </a:ext>
                  </a:extLst>
                </p:cNvPr>
                <p:cNvPicPr/>
                <p:nvPr/>
              </p:nvPicPr>
              <p:blipFill>
                <a:blip r:embed="rId737"/>
                <a:stretch>
                  <a:fillRect/>
                </a:stretch>
              </p:blipFill>
              <p:spPr>
                <a:xfrm>
                  <a:off x="6762941" y="4215632"/>
                  <a:ext cx="79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80" name="Freihand 379">
                  <a:extLst>
                    <a:ext uri="{FF2B5EF4-FFF2-40B4-BE49-F238E27FC236}">
                      <a16:creationId xmlns:a16="http://schemas.microsoft.com/office/drawing/2014/main" id="{F87A0A66-1724-4953-9099-B236A415E54A}"/>
                    </a:ext>
                  </a:extLst>
                </p14:cNvPr>
                <p14:cNvContentPartPr/>
                <p14:nvPr/>
              </p14:nvContentPartPr>
              <p14:xfrm>
                <a:off x="6960221" y="4176752"/>
                <a:ext cx="214200" cy="139680"/>
              </p14:xfrm>
            </p:contentPart>
          </mc:Choice>
          <mc:Fallback>
            <p:pic>
              <p:nvPicPr>
                <p:cNvPr id="380" name="Freihand 379">
                  <a:extLst>
                    <a:ext uri="{FF2B5EF4-FFF2-40B4-BE49-F238E27FC236}">
                      <a16:creationId xmlns:a16="http://schemas.microsoft.com/office/drawing/2014/main" id="{F87A0A66-1724-4953-9099-B236A415E54A}"/>
                    </a:ext>
                  </a:extLst>
                </p:cNvPr>
                <p:cNvPicPr/>
                <p:nvPr/>
              </p:nvPicPr>
              <p:blipFill>
                <a:blip r:embed="rId739"/>
                <a:stretch>
                  <a:fillRect/>
                </a:stretch>
              </p:blipFill>
              <p:spPr>
                <a:xfrm>
                  <a:off x="6955901" y="4172432"/>
                  <a:ext cx="222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81" name="Freihand 380">
                  <a:extLst>
                    <a:ext uri="{FF2B5EF4-FFF2-40B4-BE49-F238E27FC236}">
                      <a16:creationId xmlns:a16="http://schemas.microsoft.com/office/drawing/2014/main" id="{28363A9D-0F19-4E0B-A52C-B9CB0CE3A351}"/>
                    </a:ext>
                  </a:extLst>
                </p14:cNvPr>
                <p14:cNvContentPartPr/>
                <p14:nvPr/>
              </p14:nvContentPartPr>
              <p14:xfrm>
                <a:off x="7234541" y="4179272"/>
                <a:ext cx="92520" cy="106200"/>
              </p14:xfrm>
            </p:contentPart>
          </mc:Choice>
          <mc:Fallback>
            <p:pic>
              <p:nvPicPr>
                <p:cNvPr id="381" name="Freihand 380">
                  <a:extLst>
                    <a:ext uri="{FF2B5EF4-FFF2-40B4-BE49-F238E27FC236}">
                      <a16:creationId xmlns:a16="http://schemas.microsoft.com/office/drawing/2014/main" id="{28363A9D-0F19-4E0B-A52C-B9CB0CE3A351}"/>
                    </a:ext>
                  </a:extLst>
                </p:cNvPr>
                <p:cNvPicPr/>
                <p:nvPr/>
              </p:nvPicPr>
              <p:blipFill>
                <a:blip r:embed="rId741"/>
                <a:stretch>
                  <a:fillRect/>
                </a:stretch>
              </p:blipFill>
              <p:spPr>
                <a:xfrm>
                  <a:off x="7230221" y="4174952"/>
                  <a:ext cx="101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82" name="Freihand 381">
                  <a:extLst>
                    <a:ext uri="{FF2B5EF4-FFF2-40B4-BE49-F238E27FC236}">
                      <a16:creationId xmlns:a16="http://schemas.microsoft.com/office/drawing/2014/main" id="{0178FB28-7EB7-4B96-858A-6F86DCF72018}"/>
                    </a:ext>
                  </a:extLst>
                </p14:cNvPr>
                <p14:cNvContentPartPr/>
                <p14:nvPr/>
              </p14:nvContentPartPr>
              <p14:xfrm>
                <a:off x="7197101" y="4146872"/>
                <a:ext cx="78840" cy="66960"/>
              </p14:xfrm>
            </p:contentPart>
          </mc:Choice>
          <mc:Fallback>
            <p:pic>
              <p:nvPicPr>
                <p:cNvPr id="382" name="Freihand 381">
                  <a:extLst>
                    <a:ext uri="{FF2B5EF4-FFF2-40B4-BE49-F238E27FC236}">
                      <a16:creationId xmlns:a16="http://schemas.microsoft.com/office/drawing/2014/main" id="{0178FB28-7EB7-4B96-858A-6F86DCF72018}"/>
                    </a:ext>
                  </a:extLst>
                </p:cNvPr>
                <p:cNvPicPr/>
                <p:nvPr/>
              </p:nvPicPr>
              <p:blipFill>
                <a:blip r:embed="rId743"/>
                <a:stretch>
                  <a:fillRect/>
                </a:stretch>
              </p:blipFill>
              <p:spPr>
                <a:xfrm>
                  <a:off x="7192781" y="4142552"/>
                  <a:ext cx="87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83" name="Freihand 382">
                  <a:extLst>
                    <a:ext uri="{FF2B5EF4-FFF2-40B4-BE49-F238E27FC236}">
                      <a16:creationId xmlns:a16="http://schemas.microsoft.com/office/drawing/2014/main" id="{D30824C8-72E9-475D-B681-41209F34BB31}"/>
                    </a:ext>
                  </a:extLst>
                </p14:cNvPr>
                <p14:cNvContentPartPr/>
                <p14:nvPr/>
              </p14:nvContentPartPr>
              <p14:xfrm>
                <a:off x="7296821" y="4213472"/>
                <a:ext cx="57960" cy="69480"/>
              </p14:xfrm>
            </p:contentPart>
          </mc:Choice>
          <mc:Fallback>
            <p:pic>
              <p:nvPicPr>
                <p:cNvPr id="383" name="Freihand 382">
                  <a:extLst>
                    <a:ext uri="{FF2B5EF4-FFF2-40B4-BE49-F238E27FC236}">
                      <a16:creationId xmlns:a16="http://schemas.microsoft.com/office/drawing/2014/main" id="{D30824C8-72E9-475D-B681-41209F34BB31}"/>
                    </a:ext>
                  </a:extLst>
                </p:cNvPr>
                <p:cNvPicPr/>
                <p:nvPr/>
              </p:nvPicPr>
              <p:blipFill>
                <a:blip r:embed="rId745"/>
                <a:stretch>
                  <a:fillRect/>
                </a:stretch>
              </p:blipFill>
              <p:spPr>
                <a:xfrm>
                  <a:off x="7292501" y="4209152"/>
                  <a:ext cx="66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85" name="Freihand 384">
                  <a:extLst>
                    <a:ext uri="{FF2B5EF4-FFF2-40B4-BE49-F238E27FC236}">
                      <a16:creationId xmlns:a16="http://schemas.microsoft.com/office/drawing/2014/main" id="{B4ACBCAD-83CC-43D5-AF96-40B728F64D3C}"/>
                    </a:ext>
                  </a:extLst>
                </p14:cNvPr>
                <p14:cNvContentPartPr/>
                <p14:nvPr/>
              </p14:nvContentPartPr>
              <p14:xfrm>
                <a:off x="5357861" y="5378432"/>
                <a:ext cx="151560" cy="140040"/>
              </p14:xfrm>
            </p:contentPart>
          </mc:Choice>
          <mc:Fallback>
            <p:pic>
              <p:nvPicPr>
                <p:cNvPr id="385" name="Freihand 384">
                  <a:extLst>
                    <a:ext uri="{FF2B5EF4-FFF2-40B4-BE49-F238E27FC236}">
                      <a16:creationId xmlns:a16="http://schemas.microsoft.com/office/drawing/2014/main" id="{B4ACBCAD-83CC-43D5-AF96-40B728F64D3C}"/>
                    </a:ext>
                  </a:extLst>
                </p:cNvPr>
                <p:cNvPicPr/>
                <p:nvPr/>
              </p:nvPicPr>
              <p:blipFill>
                <a:blip r:embed="rId747"/>
                <a:stretch>
                  <a:fillRect/>
                </a:stretch>
              </p:blipFill>
              <p:spPr>
                <a:xfrm>
                  <a:off x="5353541" y="5374112"/>
                  <a:ext cx="160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86" name="Freihand 385">
                  <a:extLst>
                    <a:ext uri="{FF2B5EF4-FFF2-40B4-BE49-F238E27FC236}">
                      <a16:creationId xmlns:a16="http://schemas.microsoft.com/office/drawing/2014/main" id="{E0310D9C-D6D1-4816-B436-82D06307C89D}"/>
                    </a:ext>
                  </a:extLst>
                </p14:cNvPr>
                <p14:cNvContentPartPr/>
                <p14:nvPr/>
              </p14:nvContentPartPr>
              <p14:xfrm>
                <a:off x="5544701" y="5379872"/>
                <a:ext cx="81720" cy="124200"/>
              </p14:xfrm>
            </p:contentPart>
          </mc:Choice>
          <mc:Fallback>
            <p:pic>
              <p:nvPicPr>
                <p:cNvPr id="386" name="Freihand 385">
                  <a:extLst>
                    <a:ext uri="{FF2B5EF4-FFF2-40B4-BE49-F238E27FC236}">
                      <a16:creationId xmlns:a16="http://schemas.microsoft.com/office/drawing/2014/main" id="{E0310D9C-D6D1-4816-B436-82D06307C89D}"/>
                    </a:ext>
                  </a:extLst>
                </p:cNvPr>
                <p:cNvPicPr/>
                <p:nvPr/>
              </p:nvPicPr>
              <p:blipFill>
                <a:blip r:embed="rId749"/>
                <a:stretch>
                  <a:fillRect/>
                </a:stretch>
              </p:blipFill>
              <p:spPr>
                <a:xfrm>
                  <a:off x="5540381" y="5375552"/>
                  <a:ext cx="90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87" name="Freihand 386">
                  <a:extLst>
                    <a:ext uri="{FF2B5EF4-FFF2-40B4-BE49-F238E27FC236}">
                      <a16:creationId xmlns:a16="http://schemas.microsoft.com/office/drawing/2014/main" id="{A4430CE9-6B4E-4C61-B85B-0957576AAD2A}"/>
                    </a:ext>
                  </a:extLst>
                </p14:cNvPr>
                <p14:cNvContentPartPr/>
                <p14:nvPr/>
              </p14:nvContentPartPr>
              <p14:xfrm>
                <a:off x="5696621" y="5391032"/>
                <a:ext cx="87840" cy="136800"/>
              </p14:xfrm>
            </p:contentPart>
          </mc:Choice>
          <mc:Fallback>
            <p:pic>
              <p:nvPicPr>
                <p:cNvPr id="387" name="Freihand 386">
                  <a:extLst>
                    <a:ext uri="{FF2B5EF4-FFF2-40B4-BE49-F238E27FC236}">
                      <a16:creationId xmlns:a16="http://schemas.microsoft.com/office/drawing/2014/main" id="{A4430CE9-6B4E-4C61-B85B-0957576AAD2A}"/>
                    </a:ext>
                  </a:extLst>
                </p:cNvPr>
                <p:cNvPicPr/>
                <p:nvPr/>
              </p:nvPicPr>
              <p:blipFill>
                <a:blip r:embed="rId751"/>
                <a:stretch>
                  <a:fillRect/>
                </a:stretch>
              </p:blipFill>
              <p:spPr>
                <a:xfrm>
                  <a:off x="5692301" y="5386712"/>
                  <a:ext cx="96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88" name="Freihand 387">
                  <a:extLst>
                    <a:ext uri="{FF2B5EF4-FFF2-40B4-BE49-F238E27FC236}">
                      <a16:creationId xmlns:a16="http://schemas.microsoft.com/office/drawing/2014/main" id="{ACCEE014-4CA2-4312-8ABE-D4AEF07F003D}"/>
                    </a:ext>
                  </a:extLst>
                </p14:cNvPr>
                <p14:cNvContentPartPr/>
                <p14:nvPr/>
              </p14:nvContentPartPr>
              <p14:xfrm>
                <a:off x="5626421" y="5319392"/>
                <a:ext cx="95400" cy="75600"/>
              </p14:xfrm>
            </p:contentPart>
          </mc:Choice>
          <mc:Fallback>
            <p:pic>
              <p:nvPicPr>
                <p:cNvPr id="388" name="Freihand 387">
                  <a:extLst>
                    <a:ext uri="{FF2B5EF4-FFF2-40B4-BE49-F238E27FC236}">
                      <a16:creationId xmlns:a16="http://schemas.microsoft.com/office/drawing/2014/main" id="{ACCEE014-4CA2-4312-8ABE-D4AEF07F003D}"/>
                    </a:ext>
                  </a:extLst>
                </p:cNvPr>
                <p:cNvPicPr/>
                <p:nvPr/>
              </p:nvPicPr>
              <p:blipFill>
                <a:blip r:embed="rId753"/>
                <a:stretch>
                  <a:fillRect/>
                </a:stretch>
              </p:blipFill>
              <p:spPr>
                <a:xfrm>
                  <a:off x="5622101" y="5315072"/>
                  <a:ext cx="104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89" name="Freihand 388">
                  <a:extLst>
                    <a:ext uri="{FF2B5EF4-FFF2-40B4-BE49-F238E27FC236}">
                      <a16:creationId xmlns:a16="http://schemas.microsoft.com/office/drawing/2014/main" id="{E8040FE7-4FD2-4239-AD71-F54BD3873FB4}"/>
                    </a:ext>
                  </a:extLst>
                </p14:cNvPr>
                <p14:cNvContentPartPr/>
                <p14:nvPr/>
              </p14:nvContentPartPr>
              <p14:xfrm>
                <a:off x="5771141" y="5434952"/>
                <a:ext cx="71640" cy="82080"/>
              </p14:xfrm>
            </p:contentPart>
          </mc:Choice>
          <mc:Fallback>
            <p:pic>
              <p:nvPicPr>
                <p:cNvPr id="389" name="Freihand 388">
                  <a:extLst>
                    <a:ext uri="{FF2B5EF4-FFF2-40B4-BE49-F238E27FC236}">
                      <a16:creationId xmlns:a16="http://schemas.microsoft.com/office/drawing/2014/main" id="{E8040FE7-4FD2-4239-AD71-F54BD3873FB4}"/>
                    </a:ext>
                  </a:extLst>
                </p:cNvPr>
                <p:cNvPicPr/>
                <p:nvPr/>
              </p:nvPicPr>
              <p:blipFill>
                <a:blip r:embed="rId755"/>
                <a:stretch>
                  <a:fillRect/>
                </a:stretch>
              </p:blipFill>
              <p:spPr>
                <a:xfrm>
                  <a:off x="5766821" y="5430632"/>
                  <a:ext cx="80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0" name="Freihand 389">
                  <a:extLst>
                    <a:ext uri="{FF2B5EF4-FFF2-40B4-BE49-F238E27FC236}">
                      <a16:creationId xmlns:a16="http://schemas.microsoft.com/office/drawing/2014/main" id="{95091632-C0CA-401A-B9F3-6744ACB9EB6F}"/>
                    </a:ext>
                  </a:extLst>
                </p14:cNvPr>
                <p14:cNvContentPartPr/>
                <p14:nvPr/>
              </p14:nvContentPartPr>
              <p14:xfrm>
                <a:off x="4323581" y="4812872"/>
                <a:ext cx="156600" cy="214200"/>
              </p14:xfrm>
            </p:contentPart>
          </mc:Choice>
          <mc:Fallback>
            <p:pic>
              <p:nvPicPr>
                <p:cNvPr id="390" name="Freihand 389">
                  <a:extLst>
                    <a:ext uri="{FF2B5EF4-FFF2-40B4-BE49-F238E27FC236}">
                      <a16:creationId xmlns:a16="http://schemas.microsoft.com/office/drawing/2014/main" id="{95091632-C0CA-401A-B9F3-6744ACB9EB6F}"/>
                    </a:ext>
                  </a:extLst>
                </p:cNvPr>
                <p:cNvPicPr/>
                <p:nvPr/>
              </p:nvPicPr>
              <p:blipFill>
                <a:blip r:embed="rId757"/>
                <a:stretch>
                  <a:fillRect/>
                </a:stretch>
              </p:blipFill>
              <p:spPr>
                <a:xfrm>
                  <a:off x="4319261" y="4808552"/>
                  <a:ext cx="165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1" name="Freihand 390">
                  <a:extLst>
                    <a:ext uri="{FF2B5EF4-FFF2-40B4-BE49-F238E27FC236}">
                      <a16:creationId xmlns:a16="http://schemas.microsoft.com/office/drawing/2014/main" id="{7BE4DAE6-FC0C-4D2F-B441-4C9B9604AD7D}"/>
                    </a:ext>
                  </a:extLst>
                </p14:cNvPr>
                <p14:cNvContentPartPr/>
                <p14:nvPr/>
              </p14:nvContentPartPr>
              <p14:xfrm>
                <a:off x="4471181" y="4822592"/>
                <a:ext cx="186480" cy="149040"/>
              </p14:xfrm>
            </p:contentPart>
          </mc:Choice>
          <mc:Fallback>
            <p:pic>
              <p:nvPicPr>
                <p:cNvPr id="391" name="Freihand 390">
                  <a:extLst>
                    <a:ext uri="{FF2B5EF4-FFF2-40B4-BE49-F238E27FC236}">
                      <a16:creationId xmlns:a16="http://schemas.microsoft.com/office/drawing/2014/main" id="{7BE4DAE6-FC0C-4D2F-B441-4C9B9604AD7D}"/>
                    </a:ext>
                  </a:extLst>
                </p:cNvPr>
                <p:cNvPicPr/>
                <p:nvPr/>
              </p:nvPicPr>
              <p:blipFill>
                <a:blip r:embed="rId759"/>
                <a:stretch>
                  <a:fillRect/>
                </a:stretch>
              </p:blipFill>
              <p:spPr>
                <a:xfrm>
                  <a:off x="4466861" y="4818272"/>
                  <a:ext cx="195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92" name="Freihand 391">
                  <a:extLst>
                    <a:ext uri="{FF2B5EF4-FFF2-40B4-BE49-F238E27FC236}">
                      <a16:creationId xmlns:a16="http://schemas.microsoft.com/office/drawing/2014/main" id="{A8E37A58-855D-415E-B9A3-2F940EF77AE0}"/>
                    </a:ext>
                  </a:extLst>
                </p14:cNvPr>
                <p14:cNvContentPartPr/>
                <p14:nvPr/>
              </p14:nvContentPartPr>
              <p14:xfrm>
                <a:off x="4645781" y="4820072"/>
                <a:ext cx="190800" cy="160200"/>
              </p14:xfrm>
            </p:contentPart>
          </mc:Choice>
          <mc:Fallback>
            <p:pic>
              <p:nvPicPr>
                <p:cNvPr id="392" name="Freihand 391">
                  <a:extLst>
                    <a:ext uri="{FF2B5EF4-FFF2-40B4-BE49-F238E27FC236}">
                      <a16:creationId xmlns:a16="http://schemas.microsoft.com/office/drawing/2014/main" id="{A8E37A58-855D-415E-B9A3-2F940EF77AE0}"/>
                    </a:ext>
                  </a:extLst>
                </p:cNvPr>
                <p:cNvPicPr/>
                <p:nvPr/>
              </p:nvPicPr>
              <p:blipFill>
                <a:blip r:embed="rId761"/>
                <a:stretch>
                  <a:fillRect/>
                </a:stretch>
              </p:blipFill>
              <p:spPr>
                <a:xfrm>
                  <a:off x="4641461" y="4815752"/>
                  <a:ext cx="199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5" name="Freihand 394">
                  <a:extLst>
                    <a:ext uri="{FF2B5EF4-FFF2-40B4-BE49-F238E27FC236}">
                      <a16:creationId xmlns:a16="http://schemas.microsoft.com/office/drawing/2014/main" id="{8212EEEE-ADBB-45D1-9931-568E50F4CD6A}"/>
                    </a:ext>
                  </a:extLst>
                </p14:cNvPr>
                <p14:cNvContentPartPr/>
                <p14:nvPr/>
              </p14:nvContentPartPr>
              <p14:xfrm>
                <a:off x="7270541" y="5334512"/>
                <a:ext cx="124560" cy="95400"/>
              </p14:xfrm>
            </p:contentPart>
          </mc:Choice>
          <mc:Fallback>
            <p:pic>
              <p:nvPicPr>
                <p:cNvPr id="395" name="Freihand 394">
                  <a:extLst>
                    <a:ext uri="{FF2B5EF4-FFF2-40B4-BE49-F238E27FC236}">
                      <a16:creationId xmlns:a16="http://schemas.microsoft.com/office/drawing/2014/main" id="{8212EEEE-ADBB-45D1-9931-568E50F4CD6A}"/>
                    </a:ext>
                  </a:extLst>
                </p:cNvPr>
                <p:cNvPicPr/>
                <p:nvPr/>
              </p:nvPicPr>
              <p:blipFill>
                <a:blip r:embed="rId763"/>
                <a:stretch>
                  <a:fillRect/>
                </a:stretch>
              </p:blipFill>
              <p:spPr>
                <a:xfrm>
                  <a:off x="7266221" y="5330192"/>
                  <a:ext cx="133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96" name="Freihand 395">
                  <a:extLst>
                    <a:ext uri="{FF2B5EF4-FFF2-40B4-BE49-F238E27FC236}">
                      <a16:creationId xmlns:a16="http://schemas.microsoft.com/office/drawing/2014/main" id="{5FCF598E-65AB-445E-9725-5AD23D2B6788}"/>
                    </a:ext>
                  </a:extLst>
                </p14:cNvPr>
                <p14:cNvContentPartPr/>
                <p14:nvPr/>
              </p14:nvContentPartPr>
              <p14:xfrm>
                <a:off x="7401581" y="5324792"/>
                <a:ext cx="85680" cy="118800"/>
              </p14:xfrm>
            </p:contentPart>
          </mc:Choice>
          <mc:Fallback>
            <p:pic>
              <p:nvPicPr>
                <p:cNvPr id="396" name="Freihand 395">
                  <a:extLst>
                    <a:ext uri="{FF2B5EF4-FFF2-40B4-BE49-F238E27FC236}">
                      <a16:creationId xmlns:a16="http://schemas.microsoft.com/office/drawing/2014/main" id="{5FCF598E-65AB-445E-9725-5AD23D2B6788}"/>
                    </a:ext>
                  </a:extLst>
                </p:cNvPr>
                <p:cNvPicPr/>
                <p:nvPr/>
              </p:nvPicPr>
              <p:blipFill>
                <a:blip r:embed="rId765"/>
                <a:stretch>
                  <a:fillRect/>
                </a:stretch>
              </p:blipFill>
              <p:spPr>
                <a:xfrm>
                  <a:off x="7397261" y="5320472"/>
                  <a:ext cx="9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97" name="Freihand 396">
                  <a:extLst>
                    <a:ext uri="{FF2B5EF4-FFF2-40B4-BE49-F238E27FC236}">
                      <a16:creationId xmlns:a16="http://schemas.microsoft.com/office/drawing/2014/main" id="{D93FF486-3241-4419-B390-F40DEA4A63B4}"/>
                    </a:ext>
                  </a:extLst>
                </p14:cNvPr>
                <p14:cNvContentPartPr/>
                <p14:nvPr/>
              </p14:nvContentPartPr>
              <p14:xfrm>
                <a:off x="7526861" y="5344592"/>
                <a:ext cx="82080" cy="106200"/>
              </p14:xfrm>
            </p:contentPart>
          </mc:Choice>
          <mc:Fallback>
            <p:pic>
              <p:nvPicPr>
                <p:cNvPr id="397" name="Freihand 396">
                  <a:extLst>
                    <a:ext uri="{FF2B5EF4-FFF2-40B4-BE49-F238E27FC236}">
                      <a16:creationId xmlns:a16="http://schemas.microsoft.com/office/drawing/2014/main" id="{D93FF486-3241-4419-B390-F40DEA4A63B4}"/>
                    </a:ext>
                  </a:extLst>
                </p:cNvPr>
                <p:cNvPicPr/>
                <p:nvPr/>
              </p:nvPicPr>
              <p:blipFill>
                <a:blip r:embed="rId767"/>
                <a:stretch>
                  <a:fillRect/>
                </a:stretch>
              </p:blipFill>
              <p:spPr>
                <a:xfrm>
                  <a:off x="7522541" y="5340272"/>
                  <a:ext cx="90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98" name="Freihand 397">
                  <a:extLst>
                    <a:ext uri="{FF2B5EF4-FFF2-40B4-BE49-F238E27FC236}">
                      <a16:creationId xmlns:a16="http://schemas.microsoft.com/office/drawing/2014/main" id="{994D8EFC-CF6D-4797-8413-EE4888E78CAF}"/>
                    </a:ext>
                  </a:extLst>
                </p14:cNvPr>
                <p14:cNvContentPartPr/>
                <p14:nvPr/>
              </p14:nvContentPartPr>
              <p14:xfrm>
                <a:off x="7508861" y="5275472"/>
                <a:ext cx="75600" cy="98640"/>
              </p14:xfrm>
            </p:contentPart>
          </mc:Choice>
          <mc:Fallback>
            <p:pic>
              <p:nvPicPr>
                <p:cNvPr id="398" name="Freihand 397">
                  <a:extLst>
                    <a:ext uri="{FF2B5EF4-FFF2-40B4-BE49-F238E27FC236}">
                      <a16:creationId xmlns:a16="http://schemas.microsoft.com/office/drawing/2014/main" id="{994D8EFC-CF6D-4797-8413-EE4888E78CAF}"/>
                    </a:ext>
                  </a:extLst>
                </p:cNvPr>
                <p:cNvPicPr/>
                <p:nvPr/>
              </p:nvPicPr>
              <p:blipFill>
                <a:blip r:embed="rId769"/>
                <a:stretch>
                  <a:fillRect/>
                </a:stretch>
              </p:blipFill>
              <p:spPr>
                <a:xfrm>
                  <a:off x="7504541" y="5271152"/>
                  <a:ext cx="84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99" name="Freihand 398">
                  <a:extLst>
                    <a:ext uri="{FF2B5EF4-FFF2-40B4-BE49-F238E27FC236}">
                      <a16:creationId xmlns:a16="http://schemas.microsoft.com/office/drawing/2014/main" id="{33AE2736-3169-4433-A73B-D5CA49DB5104}"/>
                    </a:ext>
                  </a:extLst>
                </p14:cNvPr>
                <p14:cNvContentPartPr/>
                <p14:nvPr/>
              </p14:nvContentPartPr>
              <p14:xfrm>
                <a:off x="7594541" y="5416952"/>
                <a:ext cx="99360" cy="73080"/>
              </p14:xfrm>
            </p:contentPart>
          </mc:Choice>
          <mc:Fallback>
            <p:pic>
              <p:nvPicPr>
                <p:cNvPr id="399" name="Freihand 398">
                  <a:extLst>
                    <a:ext uri="{FF2B5EF4-FFF2-40B4-BE49-F238E27FC236}">
                      <a16:creationId xmlns:a16="http://schemas.microsoft.com/office/drawing/2014/main" id="{33AE2736-3169-4433-A73B-D5CA49DB5104}"/>
                    </a:ext>
                  </a:extLst>
                </p:cNvPr>
                <p:cNvPicPr/>
                <p:nvPr/>
              </p:nvPicPr>
              <p:blipFill>
                <a:blip r:embed="rId771"/>
                <a:stretch>
                  <a:fillRect/>
                </a:stretch>
              </p:blipFill>
              <p:spPr>
                <a:xfrm>
                  <a:off x="7590221" y="5412632"/>
                  <a:ext cx="108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06" name="Freihand 405">
                  <a:extLst>
                    <a:ext uri="{FF2B5EF4-FFF2-40B4-BE49-F238E27FC236}">
                      <a16:creationId xmlns:a16="http://schemas.microsoft.com/office/drawing/2014/main" id="{E3304F24-6FE2-4CA0-B13C-C025CE689091}"/>
                    </a:ext>
                  </a:extLst>
                </p14:cNvPr>
                <p14:cNvContentPartPr/>
                <p14:nvPr/>
              </p14:nvContentPartPr>
              <p14:xfrm>
                <a:off x="443861" y="5939312"/>
                <a:ext cx="274320" cy="15840"/>
              </p14:xfrm>
            </p:contentPart>
          </mc:Choice>
          <mc:Fallback>
            <p:pic>
              <p:nvPicPr>
                <p:cNvPr id="406" name="Freihand 405">
                  <a:extLst>
                    <a:ext uri="{FF2B5EF4-FFF2-40B4-BE49-F238E27FC236}">
                      <a16:creationId xmlns:a16="http://schemas.microsoft.com/office/drawing/2014/main" id="{E3304F24-6FE2-4CA0-B13C-C025CE689091}"/>
                    </a:ext>
                  </a:extLst>
                </p:cNvPr>
                <p:cNvPicPr/>
                <p:nvPr/>
              </p:nvPicPr>
              <p:blipFill>
                <a:blip r:embed="rId773"/>
                <a:stretch>
                  <a:fillRect/>
                </a:stretch>
              </p:blipFill>
              <p:spPr>
                <a:xfrm>
                  <a:off x="439541" y="5934992"/>
                  <a:ext cx="282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07" name="Freihand 406">
                  <a:extLst>
                    <a:ext uri="{FF2B5EF4-FFF2-40B4-BE49-F238E27FC236}">
                      <a16:creationId xmlns:a16="http://schemas.microsoft.com/office/drawing/2014/main" id="{1060726C-2DAB-418E-9C91-1973F8990FA8}"/>
                    </a:ext>
                  </a:extLst>
                </p14:cNvPr>
                <p14:cNvContentPartPr/>
                <p14:nvPr/>
              </p14:nvContentPartPr>
              <p14:xfrm>
                <a:off x="461501" y="5992952"/>
                <a:ext cx="196560" cy="25560"/>
              </p14:xfrm>
            </p:contentPart>
          </mc:Choice>
          <mc:Fallback>
            <p:pic>
              <p:nvPicPr>
                <p:cNvPr id="407" name="Freihand 406">
                  <a:extLst>
                    <a:ext uri="{FF2B5EF4-FFF2-40B4-BE49-F238E27FC236}">
                      <a16:creationId xmlns:a16="http://schemas.microsoft.com/office/drawing/2014/main" id="{1060726C-2DAB-418E-9C91-1973F8990FA8}"/>
                    </a:ext>
                  </a:extLst>
                </p:cNvPr>
                <p:cNvPicPr/>
                <p:nvPr/>
              </p:nvPicPr>
              <p:blipFill>
                <a:blip r:embed="rId775"/>
                <a:stretch>
                  <a:fillRect/>
                </a:stretch>
              </p:blipFill>
              <p:spPr>
                <a:xfrm>
                  <a:off x="457181" y="5988632"/>
                  <a:ext cx="205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08" name="Freihand 407">
                  <a:extLst>
                    <a:ext uri="{FF2B5EF4-FFF2-40B4-BE49-F238E27FC236}">
                      <a16:creationId xmlns:a16="http://schemas.microsoft.com/office/drawing/2014/main" id="{D9AEC2E3-6BC2-4EB3-9437-1434E9AC098A}"/>
                    </a:ext>
                  </a:extLst>
                </p14:cNvPr>
                <p14:cNvContentPartPr/>
                <p14:nvPr/>
              </p14:nvContentPartPr>
              <p14:xfrm>
                <a:off x="713141" y="5888552"/>
                <a:ext cx="120240" cy="185400"/>
              </p14:xfrm>
            </p:contentPart>
          </mc:Choice>
          <mc:Fallback>
            <p:pic>
              <p:nvPicPr>
                <p:cNvPr id="408" name="Freihand 407">
                  <a:extLst>
                    <a:ext uri="{FF2B5EF4-FFF2-40B4-BE49-F238E27FC236}">
                      <a16:creationId xmlns:a16="http://schemas.microsoft.com/office/drawing/2014/main" id="{D9AEC2E3-6BC2-4EB3-9437-1434E9AC098A}"/>
                    </a:ext>
                  </a:extLst>
                </p:cNvPr>
                <p:cNvPicPr/>
                <p:nvPr/>
              </p:nvPicPr>
              <p:blipFill>
                <a:blip r:embed="rId777"/>
                <a:stretch>
                  <a:fillRect/>
                </a:stretch>
              </p:blipFill>
              <p:spPr>
                <a:xfrm>
                  <a:off x="708821" y="5884232"/>
                  <a:ext cx="128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09" name="Freihand 408">
                  <a:extLst>
                    <a:ext uri="{FF2B5EF4-FFF2-40B4-BE49-F238E27FC236}">
                      <a16:creationId xmlns:a16="http://schemas.microsoft.com/office/drawing/2014/main" id="{19251E64-04A3-446E-A40E-B36C0DD2CEAB}"/>
                    </a:ext>
                  </a:extLst>
                </p14:cNvPr>
                <p14:cNvContentPartPr/>
                <p14:nvPr/>
              </p14:nvContentPartPr>
              <p14:xfrm>
                <a:off x="1061981" y="5731952"/>
                <a:ext cx="130320" cy="194760"/>
              </p14:xfrm>
            </p:contentPart>
          </mc:Choice>
          <mc:Fallback>
            <p:pic>
              <p:nvPicPr>
                <p:cNvPr id="409" name="Freihand 408">
                  <a:extLst>
                    <a:ext uri="{FF2B5EF4-FFF2-40B4-BE49-F238E27FC236}">
                      <a16:creationId xmlns:a16="http://schemas.microsoft.com/office/drawing/2014/main" id="{19251E64-04A3-446E-A40E-B36C0DD2CEAB}"/>
                    </a:ext>
                  </a:extLst>
                </p:cNvPr>
                <p:cNvPicPr/>
                <p:nvPr/>
              </p:nvPicPr>
              <p:blipFill>
                <a:blip r:embed="rId779"/>
                <a:stretch>
                  <a:fillRect/>
                </a:stretch>
              </p:blipFill>
              <p:spPr>
                <a:xfrm>
                  <a:off x="1057661" y="5727632"/>
                  <a:ext cx="138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10" name="Freihand 409">
                  <a:extLst>
                    <a:ext uri="{FF2B5EF4-FFF2-40B4-BE49-F238E27FC236}">
                      <a16:creationId xmlns:a16="http://schemas.microsoft.com/office/drawing/2014/main" id="{B923E5AF-8078-4769-B233-66594CCD6DB5}"/>
                    </a:ext>
                  </a:extLst>
                </p14:cNvPr>
                <p14:cNvContentPartPr/>
                <p14:nvPr/>
              </p14:nvContentPartPr>
              <p14:xfrm>
                <a:off x="1272941" y="5709272"/>
                <a:ext cx="43920" cy="166680"/>
              </p14:xfrm>
            </p:contentPart>
          </mc:Choice>
          <mc:Fallback>
            <p:pic>
              <p:nvPicPr>
                <p:cNvPr id="410" name="Freihand 409">
                  <a:extLst>
                    <a:ext uri="{FF2B5EF4-FFF2-40B4-BE49-F238E27FC236}">
                      <a16:creationId xmlns:a16="http://schemas.microsoft.com/office/drawing/2014/main" id="{B923E5AF-8078-4769-B233-66594CCD6DB5}"/>
                    </a:ext>
                  </a:extLst>
                </p:cNvPr>
                <p:cNvPicPr/>
                <p:nvPr/>
              </p:nvPicPr>
              <p:blipFill>
                <a:blip r:embed="rId781"/>
                <a:stretch>
                  <a:fillRect/>
                </a:stretch>
              </p:blipFill>
              <p:spPr>
                <a:xfrm>
                  <a:off x="1268621" y="5704952"/>
                  <a:ext cx="52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11" name="Freihand 410">
                  <a:extLst>
                    <a:ext uri="{FF2B5EF4-FFF2-40B4-BE49-F238E27FC236}">
                      <a16:creationId xmlns:a16="http://schemas.microsoft.com/office/drawing/2014/main" id="{AE1F8A7B-CB0B-4397-9332-4EAC67BD3233}"/>
                    </a:ext>
                  </a:extLst>
                </p14:cNvPr>
                <p14:cNvContentPartPr/>
                <p14:nvPr/>
              </p14:nvContentPartPr>
              <p14:xfrm>
                <a:off x="1211381" y="5813312"/>
                <a:ext cx="153360" cy="6840"/>
              </p14:xfrm>
            </p:contentPart>
          </mc:Choice>
          <mc:Fallback>
            <p:pic>
              <p:nvPicPr>
                <p:cNvPr id="411" name="Freihand 410">
                  <a:extLst>
                    <a:ext uri="{FF2B5EF4-FFF2-40B4-BE49-F238E27FC236}">
                      <a16:creationId xmlns:a16="http://schemas.microsoft.com/office/drawing/2014/main" id="{AE1F8A7B-CB0B-4397-9332-4EAC67BD3233}"/>
                    </a:ext>
                  </a:extLst>
                </p:cNvPr>
                <p:cNvPicPr/>
                <p:nvPr/>
              </p:nvPicPr>
              <p:blipFill>
                <a:blip r:embed="rId783"/>
                <a:stretch>
                  <a:fillRect/>
                </a:stretch>
              </p:blipFill>
              <p:spPr>
                <a:xfrm>
                  <a:off x="1207061" y="5808992"/>
                  <a:ext cx="162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2" name="Freihand 411">
                  <a:extLst>
                    <a:ext uri="{FF2B5EF4-FFF2-40B4-BE49-F238E27FC236}">
                      <a16:creationId xmlns:a16="http://schemas.microsoft.com/office/drawing/2014/main" id="{E0BA724D-94DB-43F0-8127-0B2EF2568810}"/>
                    </a:ext>
                  </a:extLst>
                </p14:cNvPr>
                <p14:cNvContentPartPr/>
                <p14:nvPr/>
              </p14:nvContentPartPr>
              <p14:xfrm>
                <a:off x="1375181" y="5819792"/>
                <a:ext cx="177840" cy="65880"/>
              </p14:xfrm>
            </p:contentPart>
          </mc:Choice>
          <mc:Fallback>
            <p:pic>
              <p:nvPicPr>
                <p:cNvPr id="412" name="Freihand 411">
                  <a:extLst>
                    <a:ext uri="{FF2B5EF4-FFF2-40B4-BE49-F238E27FC236}">
                      <a16:creationId xmlns:a16="http://schemas.microsoft.com/office/drawing/2014/main" id="{E0BA724D-94DB-43F0-8127-0B2EF2568810}"/>
                    </a:ext>
                  </a:extLst>
                </p:cNvPr>
                <p:cNvPicPr/>
                <p:nvPr/>
              </p:nvPicPr>
              <p:blipFill>
                <a:blip r:embed="rId785"/>
                <a:stretch>
                  <a:fillRect/>
                </a:stretch>
              </p:blipFill>
              <p:spPr>
                <a:xfrm>
                  <a:off x="1370861" y="5815472"/>
                  <a:ext cx="186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13" name="Freihand 412">
                  <a:extLst>
                    <a:ext uri="{FF2B5EF4-FFF2-40B4-BE49-F238E27FC236}">
                      <a16:creationId xmlns:a16="http://schemas.microsoft.com/office/drawing/2014/main" id="{E57368E5-81BD-440E-B17E-19E838041642}"/>
                    </a:ext>
                  </a:extLst>
                </p14:cNvPr>
                <p14:cNvContentPartPr/>
                <p14:nvPr/>
              </p14:nvContentPartPr>
              <p14:xfrm>
                <a:off x="1542581" y="5715392"/>
                <a:ext cx="239400" cy="168120"/>
              </p14:xfrm>
            </p:contentPart>
          </mc:Choice>
          <mc:Fallback>
            <p:pic>
              <p:nvPicPr>
                <p:cNvPr id="413" name="Freihand 412">
                  <a:extLst>
                    <a:ext uri="{FF2B5EF4-FFF2-40B4-BE49-F238E27FC236}">
                      <a16:creationId xmlns:a16="http://schemas.microsoft.com/office/drawing/2014/main" id="{E57368E5-81BD-440E-B17E-19E838041642}"/>
                    </a:ext>
                  </a:extLst>
                </p:cNvPr>
                <p:cNvPicPr/>
                <p:nvPr/>
              </p:nvPicPr>
              <p:blipFill>
                <a:blip r:embed="rId787"/>
                <a:stretch>
                  <a:fillRect/>
                </a:stretch>
              </p:blipFill>
              <p:spPr>
                <a:xfrm>
                  <a:off x="1538261" y="5711072"/>
                  <a:ext cx="248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14" name="Freihand 413">
                  <a:extLst>
                    <a:ext uri="{FF2B5EF4-FFF2-40B4-BE49-F238E27FC236}">
                      <a16:creationId xmlns:a16="http://schemas.microsoft.com/office/drawing/2014/main" id="{868BC2E9-5B2F-4C72-988C-467451A65DB0}"/>
                    </a:ext>
                  </a:extLst>
                </p14:cNvPr>
                <p14:cNvContentPartPr/>
                <p14:nvPr/>
              </p14:nvContentPartPr>
              <p14:xfrm>
                <a:off x="1807901" y="5778392"/>
                <a:ext cx="136080" cy="104760"/>
              </p14:xfrm>
            </p:contentPart>
          </mc:Choice>
          <mc:Fallback>
            <p:pic>
              <p:nvPicPr>
                <p:cNvPr id="414" name="Freihand 413">
                  <a:extLst>
                    <a:ext uri="{FF2B5EF4-FFF2-40B4-BE49-F238E27FC236}">
                      <a16:creationId xmlns:a16="http://schemas.microsoft.com/office/drawing/2014/main" id="{868BC2E9-5B2F-4C72-988C-467451A65DB0}"/>
                    </a:ext>
                  </a:extLst>
                </p:cNvPr>
                <p:cNvPicPr/>
                <p:nvPr/>
              </p:nvPicPr>
              <p:blipFill>
                <a:blip r:embed="rId789"/>
                <a:stretch>
                  <a:fillRect/>
                </a:stretch>
              </p:blipFill>
              <p:spPr>
                <a:xfrm>
                  <a:off x="1803581" y="5774072"/>
                  <a:ext cx="144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16" name="Freihand 415">
                  <a:extLst>
                    <a:ext uri="{FF2B5EF4-FFF2-40B4-BE49-F238E27FC236}">
                      <a16:creationId xmlns:a16="http://schemas.microsoft.com/office/drawing/2014/main" id="{7FBA332E-3083-4ACB-ACF3-F2BA06CFCBBE}"/>
                    </a:ext>
                  </a:extLst>
                </p14:cNvPr>
                <p14:cNvContentPartPr/>
                <p14:nvPr/>
              </p14:nvContentPartPr>
              <p14:xfrm>
                <a:off x="1985021" y="5784512"/>
                <a:ext cx="324720" cy="118800"/>
              </p14:xfrm>
            </p:contentPart>
          </mc:Choice>
          <mc:Fallback>
            <p:pic>
              <p:nvPicPr>
                <p:cNvPr id="416" name="Freihand 415">
                  <a:extLst>
                    <a:ext uri="{FF2B5EF4-FFF2-40B4-BE49-F238E27FC236}">
                      <a16:creationId xmlns:a16="http://schemas.microsoft.com/office/drawing/2014/main" id="{7FBA332E-3083-4ACB-ACF3-F2BA06CFCBBE}"/>
                    </a:ext>
                  </a:extLst>
                </p:cNvPr>
                <p:cNvPicPr/>
                <p:nvPr/>
              </p:nvPicPr>
              <p:blipFill>
                <a:blip r:embed="rId791"/>
                <a:stretch>
                  <a:fillRect/>
                </a:stretch>
              </p:blipFill>
              <p:spPr>
                <a:xfrm>
                  <a:off x="1980701" y="5780192"/>
                  <a:ext cx="333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17" name="Freihand 416">
                  <a:extLst>
                    <a:ext uri="{FF2B5EF4-FFF2-40B4-BE49-F238E27FC236}">
                      <a16:creationId xmlns:a16="http://schemas.microsoft.com/office/drawing/2014/main" id="{B5D8EFFF-CC55-444D-82A5-A5AC9A27106E}"/>
                    </a:ext>
                  </a:extLst>
                </p14:cNvPr>
                <p14:cNvContentPartPr/>
                <p14:nvPr/>
              </p14:nvContentPartPr>
              <p14:xfrm>
                <a:off x="2329181" y="5690552"/>
                <a:ext cx="1321920" cy="327960"/>
              </p14:xfrm>
            </p:contentPart>
          </mc:Choice>
          <mc:Fallback>
            <p:pic>
              <p:nvPicPr>
                <p:cNvPr id="417" name="Freihand 416">
                  <a:extLst>
                    <a:ext uri="{FF2B5EF4-FFF2-40B4-BE49-F238E27FC236}">
                      <a16:creationId xmlns:a16="http://schemas.microsoft.com/office/drawing/2014/main" id="{B5D8EFFF-CC55-444D-82A5-A5AC9A27106E}"/>
                    </a:ext>
                  </a:extLst>
                </p:cNvPr>
                <p:cNvPicPr/>
                <p:nvPr/>
              </p:nvPicPr>
              <p:blipFill>
                <a:blip r:embed="rId793"/>
                <a:stretch>
                  <a:fillRect/>
                </a:stretch>
              </p:blipFill>
              <p:spPr>
                <a:xfrm>
                  <a:off x="2324861" y="5686232"/>
                  <a:ext cx="13305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18" name="Freihand 417">
                  <a:extLst>
                    <a:ext uri="{FF2B5EF4-FFF2-40B4-BE49-F238E27FC236}">
                      <a16:creationId xmlns:a16="http://schemas.microsoft.com/office/drawing/2014/main" id="{20D39BCF-81C4-46D4-A749-26F92A125779}"/>
                    </a:ext>
                  </a:extLst>
                </p14:cNvPr>
                <p14:cNvContentPartPr/>
                <p14:nvPr/>
              </p14:nvContentPartPr>
              <p14:xfrm>
                <a:off x="3712301" y="5749232"/>
                <a:ext cx="89280" cy="167040"/>
              </p14:xfrm>
            </p:contentPart>
          </mc:Choice>
          <mc:Fallback>
            <p:pic>
              <p:nvPicPr>
                <p:cNvPr id="418" name="Freihand 417">
                  <a:extLst>
                    <a:ext uri="{FF2B5EF4-FFF2-40B4-BE49-F238E27FC236}">
                      <a16:creationId xmlns:a16="http://schemas.microsoft.com/office/drawing/2014/main" id="{20D39BCF-81C4-46D4-A749-26F92A125779}"/>
                    </a:ext>
                  </a:extLst>
                </p:cNvPr>
                <p:cNvPicPr/>
                <p:nvPr/>
              </p:nvPicPr>
              <p:blipFill>
                <a:blip r:embed="rId795"/>
                <a:stretch>
                  <a:fillRect/>
                </a:stretch>
              </p:blipFill>
              <p:spPr>
                <a:xfrm>
                  <a:off x="3707981" y="5744912"/>
                  <a:ext cx="97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19" name="Freihand 418">
                  <a:extLst>
                    <a:ext uri="{FF2B5EF4-FFF2-40B4-BE49-F238E27FC236}">
                      <a16:creationId xmlns:a16="http://schemas.microsoft.com/office/drawing/2014/main" id="{DCC76F57-6C32-4FD3-B997-7B3EB26645BF}"/>
                    </a:ext>
                  </a:extLst>
                </p14:cNvPr>
                <p14:cNvContentPartPr/>
                <p14:nvPr/>
              </p14:nvContentPartPr>
              <p14:xfrm>
                <a:off x="3822101" y="5706032"/>
                <a:ext cx="138600" cy="129960"/>
              </p14:xfrm>
            </p:contentPart>
          </mc:Choice>
          <mc:Fallback>
            <p:pic>
              <p:nvPicPr>
                <p:cNvPr id="419" name="Freihand 418">
                  <a:extLst>
                    <a:ext uri="{FF2B5EF4-FFF2-40B4-BE49-F238E27FC236}">
                      <a16:creationId xmlns:a16="http://schemas.microsoft.com/office/drawing/2014/main" id="{DCC76F57-6C32-4FD3-B997-7B3EB26645BF}"/>
                    </a:ext>
                  </a:extLst>
                </p:cNvPr>
                <p:cNvPicPr/>
                <p:nvPr/>
              </p:nvPicPr>
              <p:blipFill>
                <a:blip r:embed="rId797"/>
                <a:stretch>
                  <a:fillRect/>
                </a:stretch>
              </p:blipFill>
              <p:spPr>
                <a:xfrm>
                  <a:off x="3817781" y="5701712"/>
                  <a:ext cx="147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0" name="Freihand 419">
                  <a:extLst>
                    <a:ext uri="{FF2B5EF4-FFF2-40B4-BE49-F238E27FC236}">
                      <a16:creationId xmlns:a16="http://schemas.microsoft.com/office/drawing/2014/main" id="{3F050D13-EBB3-4521-BEB7-42DF6CBDB13E}"/>
                    </a:ext>
                  </a:extLst>
                </p14:cNvPr>
                <p14:cNvContentPartPr/>
                <p14:nvPr/>
              </p14:nvContentPartPr>
              <p14:xfrm>
                <a:off x="3957101" y="5664272"/>
                <a:ext cx="24840" cy="6840"/>
              </p14:xfrm>
            </p:contentPart>
          </mc:Choice>
          <mc:Fallback>
            <p:pic>
              <p:nvPicPr>
                <p:cNvPr id="420" name="Freihand 419">
                  <a:extLst>
                    <a:ext uri="{FF2B5EF4-FFF2-40B4-BE49-F238E27FC236}">
                      <a16:creationId xmlns:a16="http://schemas.microsoft.com/office/drawing/2014/main" id="{3F050D13-EBB3-4521-BEB7-42DF6CBDB13E}"/>
                    </a:ext>
                  </a:extLst>
                </p:cNvPr>
                <p:cNvPicPr/>
                <p:nvPr/>
              </p:nvPicPr>
              <p:blipFill>
                <a:blip r:embed="rId799"/>
                <a:stretch>
                  <a:fillRect/>
                </a:stretch>
              </p:blipFill>
              <p:spPr>
                <a:xfrm>
                  <a:off x="3952781" y="5659952"/>
                  <a:ext cx="33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1" name="Freihand 420">
                  <a:extLst>
                    <a:ext uri="{FF2B5EF4-FFF2-40B4-BE49-F238E27FC236}">
                      <a16:creationId xmlns:a16="http://schemas.microsoft.com/office/drawing/2014/main" id="{09A54BF5-05C6-4E51-AB7A-F5E38A96BBB3}"/>
                    </a:ext>
                  </a:extLst>
                </p14:cNvPr>
                <p14:cNvContentPartPr/>
                <p14:nvPr/>
              </p14:nvContentPartPr>
              <p14:xfrm>
                <a:off x="3990581" y="5642312"/>
                <a:ext cx="125640" cy="174600"/>
              </p14:xfrm>
            </p:contentPart>
          </mc:Choice>
          <mc:Fallback>
            <p:pic>
              <p:nvPicPr>
                <p:cNvPr id="421" name="Freihand 420">
                  <a:extLst>
                    <a:ext uri="{FF2B5EF4-FFF2-40B4-BE49-F238E27FC236}">
                      <a16:creationId xmlns:a16="http://schemas.microsoft.com/office/drawing/2014/main" id="{09A54BF5-05C6-4E51-AB7A-F5E38A96BBB3}"/>
                    </a:ext>
                  </a:extLst>
                </p:cNvPr>
                <p:cNvPicPr/>
                <p:nvPr/>
              </p:nvPicPr>
              <p:blipFill>
                <a:blip r:embed="rId801"/>
                <a:stretch>
                  <a:fillRect/>
                </a:stretch>
              </p:blipFill>
              <p:spPr>
                <a:xfrm>
                  <a:off x="3986261" y="5637992"/>
                  <a:ext cx="134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2" name="Freihand 421">
                  <a:extLst>
                    <a:ext uri="{FF2B5EF4-FFF2-40B4-BE49-F238E27FC236}">
                      <a16:creationId xmlns:a16="http://schemas.microsoft.com/office/drawing/2014/main" id="{AEC54B16-012C-4557-8F1C-31B2B329FAF6}"/>
                    </a:ext>
                  </a:extLst>
                </p14:cNvPr>
                <p14:cNvContentPartPr/>
                <p14:nvPr/>
              </p14:nvContentPartPr>
              <p14:xfrm>
                <a:off x="4126661" y="5670392"/>
                <a:ext cx="260280" cy="143280"/>
              </p14:xfrm>
            </p:contentPart>
          </mc:Choice>
          <mc:Fallback>
            <p:pic>
              <p:nvPicPr>
                <p:cNvPr id="422" name="Freihand 421">
                  <a:extLst>
                    <a:ext uri="{FF2B5EF4-FFF2-40B4-BE49-F238E27FC236}">
                      <a16:creationId xmlns:a16="http://schemas.microsoft.com/office/drawing/2014/main" id="{AEC54B16-012C-4557-8F1C-31B2B329FAF6}"/>
                    </a:ext>
                  </a:extLst>
                </p:cNvPr>
                <p:cNvPicPr/>
                <p:nvPr/>
              </p:nvPicPr>
              <p:blipFill>
                <a:blip r:embed="rId803"/>
                <a:stretch>
                  <a:fillRect/>
                </a:stretch>
              </p:blipFill>
              <p:spPr>
                <a:xfrm>
                  <a:off x="4122341" y="5666072"/>
                  <a:ext cx="268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3" name="Freihand 422">
                  <a:extLst>
                    <a:ext uri="{FF2B5EF4-FFF2-40B4-BE49-F238E27FC236}">
                      <a16:creationId xmlns:a16="http://schemas.microsoft.com/office/drawing/2014/main" id="{029A6897-99B2-4D85-9421-8BF3D744ABD5}"/>
                    </a:ext>
                  </a:extLst>
                </p14:cNvPr>
                <p14:cNvContentPartPr/>
                <p14:nvPr/>
              </p14:nvContentPartPr>
              <p14:xfrm>
                <a:off x="4369661" y="5714672"/>
                <a:ext cx="200880" cy="77400"/>
              </p14:xfrm>
            </p:contentPart>
          </mc:Choice>
          <mc:Fallback>
            <p:pic>
              <p:nvPicPr>
                <p:cNvPr id="423" name="Freihand 422">
                  <a:extLst>
                    <a:ext uri="{FF2B5EF4-FFF2-40B4-BE49-F238E27FC236}">
                      <a16:creationId xmlns:a16="http://schemas.microsoft.com/office/drawing/2014/main" id="{029A6897-99B2-4D85-9421-8BF3D744ABD5}"/>
                    </a:ext>
                  </a:extLst>
                </p:cNvPr>
                <p:cNvPicPr/>
                <p:nvPr/>
              </p:nvPicPr>
              <p:blipFill>
                <a:blip r:embed="rId805"/>
                <a:stretch>
                  <a:fillRect/>
                </a:stretch>
              </p:blipFill>
              <p:spPr>
                <a:xfrm>
                  <a:off x="4365341" y="5710352"/>
                  <a:ext cx="209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25" name="Freihand 424">
                  <a:extLst>
                    <a:ext uri="{FF2B5EF4-FFF2-40B4-BE49-F238E27FC236}">
                      <a16:creationId xmlns:a16="http://schemas.microsoft.com/office/drawing/2014/main" id="{F1482068-7D5C-46A7-876D-DC858B676236}"/>
                    </a:ext>
                  </a:extLst>
                </p14:cNvPr>
                <p14:cNvContentPartPr/>
                <p14:nvPr/>
              </p14:nvContentPartPr>
              <p14:xfrm>
                <a:off x="1884221" y="6116432"/>
                <a:ext cx="100080" cy="180000"/>
              </p14:xfrm>
            </p:contentPart>
          </mc:Choice>
          <mc:Fallback>
            <p:pic>
              <p:nvPicPr>
                <p:cNvPr id="425" name="Freihand 424">
                  <a:extLst>
                    <a:ext uri="{FF2B5EF4-FFF2-40B4-BE49-F238E27FC236}">
                      <a16:creationId xmlns:a16="http://schemas.microsoft.com/office/drawing/2014/main" id="{F1482068-7D5C-46A7-876D-DC858B676236}"/>
                    </a:ext>
                  </a:extLst>
                </p:cNvPr>
                <p:cNvPicPr/>
                <p:nvPr/>
              </p:nvPicPr>
              <p:blipFill>
                <a:blip r:embed="rId807"/>
                <a:stretch>
                  <a:fillRect/>
                </a:stretch>
              </p:blipFill>
              <p:spPr>
                <a:xfrm>
                  <a:off x="1879901" y="6112112"/>
                  <a:ext cx="108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26" name="Freihand 425">
                  <a:extLst>
                    <a:ext uri="{FF2B5EF4-FFF2-40B4-BE49-F238E27FC236}">
                      <a16:creationId xmlns:a16="http://schemas.microsoft.com/office/drawing/2014/main" id="{8CD0FB59-87CA-4BA2-B93E-067B6635C585}"/>
                    </a:ext>
                  </a:extLst>
                </p14:cNvPr>
                <p14:cNvContentPartPr/>
                <p14:nvPr/>
              </p14:nvContentPartPr>
              <p14:xfrm>
                <a:off x="1947941" y="6111752"/>
                <a:ext cx="117360" cy="185760"/>
              </p14:xfrm>
            </p:contentPart>
          </mc:Choice>
          <mc:Fallback>
            <p:pic>
              <p:nvPicPr>
                <p:cNvPr id="426" name="Freihand 425">
                  <a:extLst>
                    <a:ext uri="{FF2B5EF4-FFF2-40B4-BE49-F238E27FC236}">
                      <a16:creationId xmlns:a16="http://schemas.microsoft.com/office/drawing/2014/main" id="{8CD0FB59-87CA-4BA2-B93E-067B6635C585}"/>
                    </a:ext>
                  </a:extLst>
                </p:cNvPr>
                <p:cNvPicPr/>
                <p:nvPr/>
              </p:nvPicPr>
              <p:blipFill>
                <a:blip r:embed="rId809"/>
                <a:stretch>
                  <a:fillRect/>
                </a:stretch>
              </p:blipFill>
              <p:spPr>
                <a:xfrm>
                  <a:off x="1943621" y="6107432"/>
                  <a:ext cx="12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27" name="Freihand 426">
                  <a:extLst>
                    <a:ext uri="{FF2B5EF4-FFF2-40B4-BE49-F238E27FC236}">
                      <a16:creationId xmlns:a16="http://schemas.microsoft.com/office/drawing/2014/main" id="{F6C4209A-5E62-417A-926D-CE5BD135CF61}"/>
                    </a:ext>
                  </a:extLst>
                </p14:cNvPr>
                <p14:cNvContentPartPr/>
                <p14:nvPr/>
              </p14:nvContentPartPr>
              <p14:xfrm>
                <a:off x="1894661" y="6268352"/>
                <a:ext cx="223560" cy="21600"/>
              </p14:xfrm>
            </p:contentPart>
          </mc:Choice>
          <mc:Fallback>
            <p:pic>
              <p:nvPicPr>
                <p:cNvPr id="427" name="Freihand 426">
                  <a:extLst>
                    <a:ext uri="{FF2B5EF4-FFF2-40B4-BE49-F238E27FC236}">
                      <a16:creationId xmlns:a16="http://schemas.microsoft.com/office/drawing/2014/main" id="{F6C4209A-5E62-417A-926D-CE5BD135CF61}"/>
                    </a:ext>
                  </a:extLst>
                </p:cNvPr>
                <p:cNvPicPr/>
                <p:nvPr/>
              </p:nvPicPr>
              <p:blipFill>
                <a:blip r:embed="rId811"/>
                <a:stretch>
                  <a:fillRect/>
                </a:stretch>
              </p:blipFill>
              <p:spPr>
                <a:xfrm>
                  <a:off x="1890341" y="6264032"/>
                  <a:ext cx="232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28" name="Freihand 427">
                  <a:extLst>
                    <a:ext uri="{FF2B5EF4-FFF2-40B4-BE49-F238E27FC236}">
                      <a16:creationId xmlns:a16="http://schemas.microsoft.com/office/drawing/2014/main" id="{9448E627-0F07-4EDA-B254-C93F8FE7AA76}"/>
                    </a:ext>
                  </a:extLst>
                </p14:cNvPr>
                <p14:cNvContentPartPr/>
                <p14:nvPr/>
              </p14:nvContentPartPr>
              <p14:xfrm>
                <a:off x="2092301" y="6193112"/>
                <a:ext cx="181080" cy="142560"/>
              </p14:xfrm>
            </p:contentPart>
          </mc:Choice>
          <mc:Fallback>
            <p:pic>
              <p:nvPicPr>
                <p:cNvPr id="428" name="Freihand 427">
                  <a:extLst>
                    <a:ext uri="{FF2B5EF4-FFF2-40B4-BE49-F238E27FC236}">
                      <a16:creationId xmlns:a16="http://schemas.microsoft.com/office/drawing/2014/main" id="{9448E627-0F07-4EDA-B254-C93F8FE7AA76}"/>
                    </a:ext>
                  </a:extLst>
                </p:cNvPr>
                <p:cNvPicPr/>
                <p:nvPr/>
              </p:nvPicPr>
              <p:blipFill>
                <a:blip r:embed="rId813"/>
                <a:stretch>
                  <a:fillRect/>
                </a:stretch>
              </p:blipFill>
              <p:spPr>
                <a:xfrm>
                  <a:off x="2087981" y="6188792"/>
                  <a:ext cx="189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29" name="Freihand 428">
                  <a:extLst>
                    <a:ext uri="{FF2B5EF4-FFF2-40B4-BE49-F238E27FC236}">
                      <a16:creationId xmlns:a16="http://schemas.microsoft.com/office/drawing/2014/main" id="{4102E4C9-F423-41E9-B310-85B3728DD4E7}"/>
                    </a:ext>
                  </a:extLst>
                </p14:cNvPr>
                <p14:cNvContentPartPr/>
                <p14:nvPr/>
              </p14:nvContentPartPr>
              <p14:xfrm>
                <a:off x="1685501" y="6352952"/>
                <a:ext cx="901080" cy="60840"/>
              </p14:xfrm>
            </p:contentPart>
          </mc:Choice>
          <mc:Fallback>
            <p:pic>
              <p:nvPicPr>
                <p:cNvPr id="429" name="Freihand 428">
                  <a:extLst>
                    <a:ext uri="{FF2B5EF4-FFF2-40B4-BE49-F238E27FC236}">
                      <a16:creationId xmlns:a16="http://schemas.microsoft.com/office/drawing/2014/main" id="{4102E4C9-F423-41E9-B310-85B3728DD4E7}"/>
                    </a:ext>
                  </a:extLst>
                </p:cNvPr>
                <p:cNvPicPr/>
                <p:nvPr/>
              </p:nvPicPr>
              <p:blipFill>
                <a:blip r:embed="rId815"/>
                <a:stretch>
                  <a:fillRect/>
                </a:stretch>
              </p:blipFill>
              <p:spPr>
                <a:xfrm>
                  <a:off x="1681181" y="6348632"/>
                  <a:ext cx="909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30" name="Freihand 429">
                  <a:extLst>
                    <a:ext uri="{FF2B5EF4-FFF2-40B4-BE49-F238E27FC236}">
                      <a16:creationId xmlns:a16="http://schemas.microsoft.com/office/drawing/2014/main" id="{40B3EEEA-E328-4E97-93D3-1DC436ADB7BF}"/>
                    </a:ext>
                  </a:extLst>
                </p14:cNvPr>
                <p14:cNvContentPartPr/>
                <p14:nvPr/>
              </p14:nvContentPartPr>
              <p14:xfrm>
                <a:off x="1895381" y="6475712"/>
                <a:ext cx="147600" cy="148680"/>
              </p14:xfrm>
            </p:contentPart>
          </mc:Choice>
          <mc:Fallback>
            <p:pic>
              <p:nvPicPr>
                <p:cNvPr id="430" name="Freihand 429">
                  <a:extLst>
                    <a:ext uri="{FF2B5EF4-FFF2-40B4-BE49-F238E27FC236}">
                      <a16:creationId xmlns:a16="http://schemas.microsoft.com/office/drawing/2014/main" id="{40B3EEEA-E328-4E97-93D3-1DC436ADB7BF}"/>
                    </a:ext>
                  </a:extLst>
                </p:cNvPr>
                <p:cNvPicPr/>
                <p:nvPr/>
              </p:nvPicPr>
              <p:blipFill>
                <a:blip r:embed="rId817"/>
                <a:stretch>
                  <a:fillRect/>
                </a:stretch>
              </p:blipFill>
              <p:spPr>
                <a:xfrm>
                  <a:off x="1891061" y="6471392"/>
                  <a:ext cx="156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31" name="Freihand 430">
                  <a:extLst>
                    <a:ext uri="{FF2B5EF4-FFF2-40B4-BE49-F238E27FC236}">
                      <a16:creationId xmlns:a16="http://schemas.microsoft.com/office/drawing/2014/main" id="{B4D5FBEF-24ED-4617-AA6B-B8CE03FA3901}"/>
                    </a:ext>
                  </a:extLst>
                </p14:cNvPr>
                <p14:cNvContentPartPr/>
                <p14:nvPr/>
              </p14:nvContentPartPr>
              <p14:xfrm>
                <a:off x="1926701" y="6573272"/>
                <a:ext cx="250560" cy="42120"/>
              </p14:xfrm>
            </p:contentPart>
          </mc:Choice>
          <mc:Fallback>
            <p:pic>
              <p:nvPicPr>
                <p:cNvPr id="431" name="Freihand 430">
                  <a:extLst>
                    <a:ext uri="{FF2B5EF4-FFF2-40B4-BE49-F238E27FC236}">
                      <a16:creationId xmlns:a16="http://schemas.microsoft.com/office/drawing/2014/main" id="{B4D5FBEF-24ED-4617-AA6B-B8CE03FA3901}"/>
                    </a:ext>
                  </a:extLst>
                </p:cNvPr>
                <p:cNvPicPr/>
                <p:nvPr/>
              </p:nvPicPr>
              <p:blipFill>
                <a:blip r:embed="rId819"/>
                <a:stretch>
                  <a:fillRect/>
                </a:stretch>
              </p:blipFill>
              <p:spPr>
                <a:xfrm>
                  <a:off x="1922381" y="6568952"/>
                  <a:ext cx="259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32" name="Freihand 431">
                  <a:extLst>
                    <a:ext uri="{FF2B5EF4-FFF2-40B4-BE49-F238E27FC236}">
                      <a16:creationId xmlns:a16="http://schemas.microsoft.com/office/drawing/2014/main" id="{4D8C8209-5F6C-4C3A-A12B-9AC22D5C5294}"/>
                    </a:ext>
                  </a:extLst>
                </p14:cNvPr>
                <p14:cNvContentPartPr/>
                <p14:nvPr/>
              </p14:nvContentPartPr>
              <p14:xfrm>
                <a:off x="2149181" y="6491912"/>
                <a:ext cx="170640" cy="143640"/>
              </p14:xfrm>
            </p:contentPart>
          </mc:Choice>
          <mc:Fallback>
            <p:pic>
              <p:nvPicPr>
                <p:cNvPr id="432" name="Freihand 431">
                  <a:extLst>
                    <a:ext uri="{FF2B5EF4-FFF2-40B4-BE49-F238E27FC236}">
                      <a16:creationId xmlns:a16="http://schemas.microsoft.com/office/drawing/2014/main" id="{4D8C8209-5F6C-4C3A-A12B-9AC22D5C5294}"/>
                    </a:ext>
                  </a:extLst>
                </p:cNvPr>
                <p:cNvPicPr/>
                <p:nvPr/>
              </p:nvPicPr>
              <p:blipFill>
                <a:blip r:embed="rId821"/>
                <a:stretch>
                  <a:fillRect/>
                </a:stretch>
              </p:blipFill>
              <p:spPr>
                <a:xfrm>
                  <a:off x="2144861" y="6487592"/>
                  <a:ext cx="179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33" name="Freihand 432">
                  <a:extLst>
                    <a:ext uri="{FF2B5EF4-FFF2-40B4-BE49-F238E27FC236}">
                      <a16:creationId xmlns:a16="http://schemas.microsoft.com/office/drawing/2014/main" id="{C31A962D-5BDC-4D72-AC82-E78D61240C64}"/>
                    </a:ext>
                  </a:extLst>
                </p14:cNvPr>
                <p14:cNvContentPartPr/>
                <p14:nvPr/>
              </p14:nvContentPartPr>
              <p14:xfrm>
                <a:off x="2710421" y="6368072"/>
                <a:ext cx="308880" cy="28080"/>
              </p14:xfrm>
            </p:contentPart>
          </mc:Choice>
          <mc:Fallback>
            <p:pic>
              <p:nvPicPr>
                <p:cNvPr id="433" name="Freihand 432">
                  <a:extLst>
                    <a:ext uri="{FF2B5EF4-FFF2-40B4-BE49-F238E27FC236}">
                      <a16:creationId xmlns:a16="http://schemas.microsoft.com/office/drawing/2014/main" id="{C31A962D-5BDC-4D72-AC82-E78D61240C64}"/>
                    </a:ext>
                  </a:extLst>
                </p:cNvPr>
                <p:cNvPicPr/>
                <p:nvPr/>
              </p:nvPicPr>
              <p:blipFill>
                <a:blip r:embed="rId823"/>
                <a:stretch>
                  <a:fillRect/>
                </a:stretch>
              </p:blipFill>
              <p:spPr>
                <a:xfrm>
                  <a:off x="2706101" y="6363752"/>
                  <a:ext cx="317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34" name="Freihand 433">
                  <a:extLst>
                    <a:ext uri="{FF2B5EF4-FFF2-40B4-BE49-F238E27FC236}">
                      <a16:creationId xmlns:a16="http://schemas.microsoft.com/office/drawing/2014/main" id="{66C32AB4-4FCC-4E91-BEC2-96E20A00FCC8}"/>
                    </a:ext>
                  </a:extLst>
                </p14:cNvPr>
                <p14:cNvContentPartPr/>
                <p14:nvPr/>
              </p14:nvContentPartPr>
              <p14:xfrm>
                <a:off x="2782781" y="6427472"/>
                <a:ext cx="249120" cy="12960"/>
              </p14:xfrm>
            </p:contentPart>
          </mc:Choice>
          <mc:Fallback>
            <p:pic>
              <p:nvPicPr>
                <p:cNvPr id="434" name="Freihand 433">
                  <a:extLst>
                    <a:ext uri="{FF2B5EF4-FFF2-40B4-BE49-F238E27FC236}">
                      <a16:creationId xmlns:a16="http://schemas.microsoft.com/office/drawing/2014/main" id="{66C32AB4-4FCC-4E91-BEC2-96E20A00FCC8}"/>
                    </a:ext>
                  </a:extLst>
                </p:cNvPr>
                <p:cNvPicPr/>
                <p:nvPr/>
              </p:nvPicPr>
              <p:blipFill>
                <a:blip r:embed="rId825"/>
                <a:stretch>
                  <a:fillRect/>
                </a:stretch>
              </p:blipFill>
              <p:spPr>
                <a:xfrm>
                  <a:off x="2778461" y="6423152"/>
                  <a:ext cx="257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36" name="Freihand 435">
                  <a:extLst>
                    <a:ext uri="{FF2B5EF4-FFF2-40B4-BE49-F238E27FC236}">
                      <a16:creationId xmlns:a16="http://schemas.microsoft.com/office/drawing/2014/main" id="{431F0E70-A33E-4E87-88CE-99AEEABADE22}"/>
                    </a:ext>
                  </a:extLst>
                </p14:cNvPr>
                <p14:cNvContentPartPr/>
                <p14:nvPr/>
              </p14:nvContentPartPr>
              <p14:xfrm>
                <a:off x="3166541" y="6110312"/>
                <a:ext cx="105120" cy="147600"/>
              </p14:xfrm>
            </p:contentPart>
          </mc:Choice>
          <mc:Fallback>
            <p:pic>
              <p:nvPicPr>
                <p:cNvPr id="436" name="Freihand 435">
                  <a:extLst>
                    <a:ext uri="{FF2B5EF4-FFF2-40B4-BE49-F238E27FC236}">
                      <a16:creationId xmlns:a16="http://schemas.microsoft.com/office/drawing/2014/main" id="{431F0E70-A33E-4E87-88CE-99AEEABADE22}"/>
                    </a:ext>
                  </a:extLst>
                </p:cNvPr>
                <p:cNvPicPr/>
                <p:nvPr/>
              </p:nvPicPr>
              <p:blipFill>
                <a:blip r:embed="rId827"/>
                <a:stretch>
                  <a:fillRect/>
                </a:stretch>
              </p:blipFill>
              <p:spPr>
                <a:xfrm>
                  <a:off x="3162221" y="6105992"/>
                  <a:ext cx="113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37" name="Freihand 436">
                  <a:extLst>
                    <a:ext uri="{FF2B5EF4-FFF2-40B4-BE49-F238E27FC236}">
                      <a16:creationId xmlns:a16="http://schemas.microsoft.com/office/drawing/2014/main" id="{379C3043-D968-4253-BB33-5FDD908CDA6E}"/>
                    </a:ext>
                  </a:extLst>
                </p14:cNvPr>
                <p14:cNvContentPartPr/>
                <p14:nvPr/>
              </p14:nvContentPartPr>
              <p14:xfrm>
                <a:off x="3229541" y="6184832"/>
                <a:ext cx="51120" cy="115920"/>
              </p14:xfrm>
            </p:contentPart>
          </mc:Choice>
          <mc:Fallback>
            <p:pic>
              <p:nvPicPr>
                <p:cNvPr id="437" name="Freihand 436">
                  <a:extLst>
                    <a:ext uri="{FF2B5EF4-FFF2-40B4-BE49-F238E27FC236}">
                      <a16:creationId xmlns:a16="http://schemas.microsoft.com/office/drawing/2014/main" id="{379C3043-D968-4253-BB33-5FDD908CDA6E}"/>
                    </a:ext>
                  </a:extLst>
                </p:cNvPr>
                <p:cNvPicPr/>
                <p:nvPr/>
              </p:nvPicPr>
              <p:blipFill>
                <a:blip r:embed="rId829"/>
                <a:stretch>
                  <a:fillRect/>
                </a:stretch>
              </p:blipFill>
              <p:spPr>
                <a:xfrm>
                  <a:off x="3225221" y="6180512"/>
                  <a:ext cx="59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8" name="Freihand 437">
                  <a:extLst>
                    <a:ext uri="{FF2B5EF4-FFF2-40B4-BE49-F238E27FC236}">
                      <a16:creationId xmlns:a16="http://schemas.microsoft.com/office/drawing/2014/main" id="{55234A4D-C290-48A4-A905-B062F47BF445}"/>
                    </a:ext>
                  </a:extLst>
                </p14:cNvPr>
                <p14:cNvContentPartPr/>
                <p14:nvPr/>
              </p14:nvContentPartPr>
              <p14:xfrm>
                <a:off x="3346541" y="6109592"/>
                <a:ext cx="123480" cy="144000"/>
              </p14:xfrm>
            </p:contentPart>
          </mc:Choice>
          <mc:Fallback>
            <p:pic>
              <p:nvPicPr>
                <p:cNvPr id="438" name="Freihand 437">
                  <a:extLst>
                    <a:ext uri="{FF2B5EF4-FFF2-40B4-BE49-F238E27FC236}">
                      <a16:creationId xmlns:a16="http://schemas.microsoft.com/office/drawing/2014/main" id="{55234A4D-C290-48A4-A905-B062F47BF445}"/>
                    </a:ext>
                  </a:extLst>
                </p:cNvPr>
                <p:cNvPicPr/>
                <p:nvPr/>
              </p:nvPicPr>
              <p:blipFill>
                <a:blip r:embed="rId831"/>
                <a:stretch>
                  <a:fillRect/>
                </a:stretch>
              </p:blipFill>
              <p:spPr>
                <a:xfrm>
                  <a:off x="3342221" y="6105272"/>
                  <a:ext cx="132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39" name="Freihand 438">
                  <a:extLst>
                    <a:ext uri="{FF2B5EF4-FFF2-40B4-BE49-F238E27FC236}">
                      <a16:creationId xmlns:a16="http://schemas.microsoft.com/office/drawing/2014/main" id="{1FEF5C1D-C59F-45DF-A8C0-245237A0639C}"/>
                    </a:ext>
                  </a:extLst>
                </p14:cNvPr>
                <p14:cNvContentPartPr/>
                <p14:nvPr/>
              </p14:nvContentPartPr>
              <p14:xfrm>
                <a:off x="3504221" y="6123632"/>
                <a:ext cx="127080" cy="94680"/>
              </p14:xfrm>
            </p:contentPart>
          </mc:Choice>
          <mc:Fallback>
            <p:pic>
              <p:nvPicPr>
                <p:cNvPr id="439" name="Freihand 438">
                  <a:extLst>
                    <a:ext uri="{FF2B5EF4-FFF2-40B4-BE49-F238E27FC236}">
                      <a16:creationId xmlns:a16="http://schemas.microsoft.com/office/drawing/2014/main" id="{1FEF5C1D-C59F-45DF-A8C0-245237A0639C}"/>
                    </a:ext>
                  </a:extLst>
                </p:cNvPr>
                <p:cNvPicPr/>
                <p:nvPr/>
              </p:nvPicPr>
              <p:blipFill>
                <a:blip r:embed="rId833"/>
                <a:stretch>
                  <a:fillRect/>
                </a:stretch>
              </p:blipFill>
              <p:spPr>
                <a:xfrm>
                  <a:off x="3499901" y="6119312"/>
                  <a:ext cx="135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40" name="Freihand 439">
                  <a:extLst>
                    <a:ext uri="{FF2B5EF4-FFF2-40B4-BE49-F238E27FC236}">
                      <a16:creationId xmlns:a16="http://schemas.microsoft.com/office/drawing/2014/main" id="{249EB208-4591-4685-8787-849FA1B7F7DD}"/>
                    </a:ext>
                  </a:extLst>
                </p14:cNvPr>
                <p14:cNvContentPartPr/>
                <p14:nvPr/>
              </p14:nvContentPartPr>
              <p14:xfrm>
                <a:off x="3745061" y="6163952"/>
                <a:ext cx="91080" cy="20520"/>
              </p14:xfrm>
            </p:contentPart>
          </mc:Choice>
          <mc:Fallback>
            <p:pic>
              <p:nvPicPr>
                <p:cNvPr id="440" name="Freihand 439">
                  <a:extLst>
                    <a:ext uri="{FF2B5EF4-FFF2-40B4-BE49-F238E27FC236}">
                      <a16:creationId xmlns:a16="http://schemas.microsoft.com/office/drawing/2014/main" id="{249EB208-4591-4685-8787-849FA1B7F7DD}"/>
                    </a:ext>
                  </a:extLst>
                </p:cNvPr>
                <p:cNvPicPr/>
                <p:nvPr/>
              </p:nvPicPr>
              <p:blipFill>
                <a:blip r:embed="rId835"/>
                <a:stretch>
                  <a:fillRect/>
                </a:stretch>
              </p:blipFill>
              <p:spPr>
                <a:xfrm>
                  <a:off x="3740741" y="6159632"/>
                  <a:ext cx="99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41" name="Freihand 440">
                  <a:extLst>
                    <a:ext uri="{FF2B5EF4-FFF2-40B4-BE49-F238E27FC236}">
                      <a16:creationId xmlns:a16="http://schemas.microsoft.com/office/drawing/2014/main" id="{6FA7DB5F-BACA-47B1-A83E-ACC0E5984DB0}"/>
                    </a:ext>
                  </a:extLst>
                </p14:cNvPr>
                <p14:cNvContentPartPr/>
                <p14:nvPr/>
              </p14:nvContentPartPr>
              <p14:xfrm>
                <a:off x="3935501" y="6075032"/>
                <a:ext cx="90000" cy="132840"/>
              </p14:xfrm>
            </p:contentPart>
          </mc:Choice>
          <mc:Fallback>
            <p:pic>
              <p:nvPicPr>
                <p:cNvPr id="441" name="Freihand 440">
                  <a:extLst>
                    <a:ext uri="{FF2B5EF4-FFF2-40B4-BE49-F238E27FC236}">
                      <a16:creationId xmlns:a16="http://schemas.microsoft.com/office/drawing/2014/main" id="{6FA7DB5F-BACA-47B1-A83E-ACC0E5984DB0}"/>
                    </a:ext>
                  </a:extLst>
                </p:cNvPr>
                <p:cNvPicPr/>
                <p:nvPr/>
              </p:nvPicPr>
              <p:blipFill>
                <a:blip r:embed="rId837"/>
                <a:stretch>
                  <a:fillRect/>
                </a:stretch>
              </p:blipFill>
              <p:spPr>
                <a:xfrm>
                  <a:off x="3931181" y="6070712"/>
                  <a:ext cx="98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42" name="Freihand 441">
                  <a:extLst>
                    <a:ext uri="{FF2B5EF4-FFF2-40B4-BE49-F238E27FC236}">
                      <a16:creationId xmlns:a16="http://schemas.microsoft.com/office/drawing/2014/main" id="{5AE4CDDD-F5F0-4131-8CB8-9FD6300E4715}"/>
                    </a:ext>
                  </a:extLst>
                </p14:cNvPr>
                <p14:cNvContentPartPr/>
                <p14:nvPr/>
              </p14:nvContentPartPr>
              <p14:xfrm>
                <a:off x="4002821" y="6094112"/>
                <a:ext cx="229320" cy="128520"/>
              </p14:xfrm>
            </p:contentPart>
          </mc:Choice>
          <mc:Fallback>
            <p:pic>
              <p:nvPicPr>
                <p:cNvPr id="442" name="Freihand 441">
                  <a:extLst>
                    <a:ext uri="{FF2B5EF4-FFF2-40B4-BE49-F238E27FC236}">
                      <a16:creationId xmlns:a16="http://schemas.microsoft.com/office/drawing/2014/main" id="{5AE4CDDD-F5F0-4131-8CB8-9FD6300E4715}"/>
                    </a:ext>
                  </a:extLst>
                </p:cNvPr>
                <p:cNvPicPr/>
                <p:nvPr/>
              </p:nvPicPr>
              <p:blipFill>
                <a:blip r:embed="rId839"/>
                <a:stretch>
                  <a:fillRect/>
                </a:stretch>
              </p:blipFill>
              <p:spPr>
                <a:xfrm>
                  <a:off x="3998501" y="6089792"/>
                  <a:ext cx="237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43" name="Freihand 442">
                  <a:extLst>
                    <a:ext uri="{FF2B5EF4-FFF2-40B4-BE49-F238E27FC236}">
                      <a16:creationId xmlns:a16="http://schemas.microsoft.com/office/drawing/2014/main" id="{CB28F987-42F2-4788-B8A8-87AD2F2166B8}"/>
                    </a:ext>
                  </a:extLst>
                </p14:cNvPr>
                <p14:cNvContentPartPr/>
                <p14:nvPr/>
              </p14:nvContentPartPr>
              <p14:xfrm>
                <a:off x="4232861" y="6080432"/>
                <a:ext cx="119520" cy="136080"/>
              </p14:xfrm>
            </p:contentPart>
          </mc:Choice>
          <mc:Fallback>
            <p:pic>
              <p:nvPicPr>
                <p:cNvPr id="443" name="Freihand 442">
                  <a:extLst>
                    <a:ext uri="{FF2B5EF4-FFF2-40B4-BE49-F238E27FC236}">
                      <a16:creationId xmlns:a16="http://schemas.microsoft.com/office/drawing/2014/main" id="{CB28F987-42F2-4788-B8A8-87AD2F2166B8}"/>
                    </a:ext>
                  </a:extLst>
                </p:cNvPr>
                <p:cNvPicPr/>
                <p:nvPr/>
              </p:nvPicPr>
              <p:blipFill>
                <a:blip r:embed="rId841"/>
                <a:stretch>
                  <a:fillRect/>
                </a:stretch>
              </p:blipFill>
              <p:spPr>
                <a:xfrm>
                  <a:off x="4228541" y="6076112"/>
                  <a:ext cx="128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44" name="Freihand 443">
                  <a:extLst>
                    <a:ext uri="{FF2B5EF4-FFF2-40B4-BE49-F238E27FC236}">
                      <a16:creationId xmlns:a16="http://schemas.microsoft.com/office/drawing/2014/main" id="{A742C7DE-2D7B-4941-B157-3FD0F3C23B23}"/>
                    </a:ext>
                  </a:extLst>
                </p14:cNvPr>
                <p14:cNvContentPartPr/>
                <p14:nvPr/>
              </p14:nvContentPartPr>
              <p14:xfrm>
                <a:off x="4268861" y="6075392"/>
                <a:ext cx="191160" cy="9720"/>
              </p14:xfrm>
            </p:contentPart>
          </mc:Choice>
          <mc:Fallback>
            <p:pic>
              <p:nvPicPr>
                <p:cNvPr id="444" name="Freihand 443">
                  <a:extLst>
                    <a:ext uri="{FF2B5EF4-FFF2-40B4-BE49-F238E27FC236}">
                      <a16:creationId xmlns:a16="http://schemas.microsoft.com/office/drawing/2014/main" id="{A742C7DE-2D7B-4941-B157-3FD0F3C23B23}"/>
                    </a:ext>
                  </a:extLst>
                </p:cNvPr>
                <p:cNvPicPr/>
                <p:nvPr/>
              </p:nvPicPr>
              <p:blipFill>
                <a:blip r:embed="rId843"/>
                <a:stretch>
                  <a:fillRect/>
                </a:stretch>
              </p:blipFill>
              <p:spPr>
                <a:xfrm>
                  <a:off x="4264541" y="6071072"/>
                  <a:ext cx="199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45" name="Freihand 444">
                  <a:extLst>
                    <a:ext uri="{FF2B5EF4-FFF2-40B4-BE49-F238E27FC236}">
                      <a16:creationId xmlns:a16="http://schemas.microsoft.com/office/drawing/2014/main" id="{528DAA09-97C8-4F26-B157-5BEC9961EE9C}"/>
                    </a:ext>
                  </a:extLst>
                </p14:cNvPr>
                <p14:cNvContentPartPr/>
                <p14:nvPr/>
              </p14:nvContentPartPr>
              <p14:xfrm>
                <a:off x="3142781" y="6289952"/>
                <a:ext cx="1304640" cy="122760"/>
              </p14:xfrm>
            </p:contentPart>
          </mc:Choice>
          <mc:Fallback>
            <p:pic>
              <p:nvPicPr>
                <p:cNvPr id="445" name="Freihand 444">
                  <a:extLst>
                    <a:ext uri="{FF2B5EF4-FFF2-40B4-BE49-F238E27FC236}">
                      <a16:creationId xmlns:a16="http://schemas.microsoft.com/office/drawing/2014/main" id="{528DAA09-97C8-4F26-B157-5BEC9961EE9C}"/>
                    </a:ext>
                  </a:extLst>
                </p:cNvPr>
                <p:cNvPicPr/>
                <p:nvPr/>
              </p:nvPicPr>
              <p:blipFill>
                <a:blip r:embed="rId845"/>
                <a:stretch>
                  <a:fillRect/>
                </a:stretch>
              </p:blipFill>
              <p:spPr>
                <a:xfrm>
                  <a:off x="3138461" y="6285632"/>
                  <a:ext cx="1313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47" name="Freihand 446">
                  <a:extLst>
                    <a:ext uri="{FF2B5EF4-FFF2-40B4-BE49-F238E27FC236}">
                      <a16:creationId xmlns:a16="http://schemas.microsoft.com/office/drawing/2014/main" id="{7BE78A62-C85D-4C10-8701-34E3AED054B2}"/>
                    </a:ext>
                  </a:extLst>
                </p14:cNvPr>
                <p14:cNvContentPartPr/>
                <p14:nvPr/>
              </p14:nvContentPartPr>
              <p14:xfrm>
                <a:off x="3534101" y="6480752"/>
                <a:ext cx="190800" cy="129240"/>
              </p14:xfrm>
            </p:contentPart>
          </mc:Choice>
          <mc:Fallback>
            <p:pic>
              <p:nvPicPr>
                <p:cNvPr id="447" name="Freihand 446">
                  <a:extLst>
                    <a:ext uri="{FF2B5EF4-FFF2-40B4-BE49-F238E27FC236}">
                      <a16:creationId xmlns:a16="http://schemas.microsoft.com/office/drawing/2014/main" id="{7BE78A62-C85D-4C10-8701-34E3AED054B2}"/>
                    </a:ext>
                  </a:extLst>
                </p:cNvPr>
                <p:cNvPicPr/>
                <p:nvPr/>
              </p:nvPicPr>
              <p:blipFill>
                <a:blip r:embed="rId847"/>
                <a:stretch>
                  <a:fillRect/>
                </a:stretch>
              </p:blipFill>
              <p:spPr>
                <a:xfrm>
                  <a:off x="3529781" y="6476432"/>
                  <a:ext cx="199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48" name="Freihand 447">
                  <a:extLst>
                    <a:ext uri="{FF2B5EF4-FFF2-40B4-BE49-F238E27FC236}">
                      <a16:creationId xmlns:a16="http://schemas.microsoft.com/office/drawing/2014/main" id="{DD639DE9-E618-4F25-8D97-336AA71513E5}"/>
                    </a:ext>
                  </a:extLst>
                </p14:cNvPr>
                <p14:cNvContentPartPr/>
                <p14:nvPr/>
              </p14:nvContentPartPr>
              <p14:xfrm>
                <a:off x="3755861" y="6499472"/>
                <a:ext cx="124920" cy="84960"/>
              </p14:xfrm>
            </p:contentPart>
          </mc:Choice>
          <mc:Fallback>
            <p:pic>
              <p:nvPicPr>
                <p:cNvPr id="448" name="Freihand 447">
                  <a:extLst>
                    <a:ext uri="{FF2B5EF4-FFF2-40B4-BE49-F238E27FC236}">
                      <a16:creationId xmlns:a16="http://schemas.microsoft.com/office/drawing/2014/main" id="{DD639DE9-E618-4F25-8D97-336AA71513E5}"/>
                    </a:ext>
                  </a:extLst>
                </p:cNvPr>
                <p:cNvPicPr/>
                <p:nvPr/>
              </p:nvPicPr>
              <p:blipFill>
                <a:blip r:embed="rId849"/>
                <a:stretch>
                  <a:fillRect/>
                </a:stretch>
              </p:blipFill>
              <p:spPr>
                <a:xfrm>
                  <a:off x="3751541" y="6495152"/>
                  <a:ext cx="133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50" name="Freihand 449">
                  <a:extLst>
                    <a:ext uri="{FF2B5EF4-FFF2-40B4-BE49-F238E27FC236}">
                      <a16:creationId xmlns:a16="http://schemas.microsoft.com/office/drawing/2014/main" id="{2C552046-FF57-40AE-83B9-E83C48F9E6F0}"/>
                    </a:ext>
                  </a:extLst>
                </p14:cNvPr>
                <p14:cNvContentPartPr/>
                <p14:nvPr/>
              </p14:nvContentPartPr>
              <p14:xfrm>
                <a:off x="4533101" y="6281672"/>
                <a:ext cx="227880" cy="15840"/>
              </p14:xfrm>
            </p:contentPart>
          </mc:Choice>
          <mc:Fallback>
            <p:pic>
              <p:nvPicPr>
                <p:cNvPr id="450" name="Freihand 449">
                  <a:extLst>
                    <a:ext uri="{FF2B5EF4-FFF2-40B4-BE49-F238E27FC236}">
                      <a16:creationId xmlns:a16="http://schemas.microsoft.com/office/drawing/2014/main" id="{2C552046-FF57-40AE-83B9-E83C48F9E6F0}"/>
                    </a:ext>
                  </a:extLst>
                </p:cNvPr>
                <p:cNvPicPr/>
                <p:nvPr/>
              </p:nvPicPr>
              <p:blipFill>
                <a:blip r:embed="rId851"/>
                <a:stretch>
                  <a:fillRect/>
                </a:stretch>
              </p:blipFill>
              <p:spPr>
                <a:xfrm>
                  <a:off x="4528781" y="6277352"/>
                  <a:ext cx="236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51" name="Freihand 450">
                  <a:extLst>
                    <a:ext uri="{FF2B5EF4-FFF2-40B4-BE49-F238E27FC236}">
                      <a16:creationId xmlns:a16="http://schemas.microsoft.com/office/drawing/2014/main" id="{25DB4ABE-59B9-4959-8672-5300E0D2060C}"/>
                    </a:ext>
                  </a:extLst>
                </p14:cNvPr>
                <p14:cNvContentPartPr/>
                <p14:nvPr/>
              </p14:nvContentPartPr>
              <p14:xfrm>
                <a:off x="4610861" y="6311552"/>
                <a:ext cx="164880" cy="16560"/>
              </p14:xfrm>
            </p:contentPart>
          </mc:Choice>
          <mc:Fallback>
            <p:pic>
              <p:nvPicPr>
                <p:cNvPr id="451" name="Freihand 450">
                  <a:extLst>
                    <a:ext uri="{FF2B5EF4-FFF2-40B4-BE49-F238E27FC236}">
                      <a16:creationId xmlns:a16="http://schemas.microsoft.com/office/drawing/2014/main" id="{25DB4ABE-59B9-4959-8672-5300E0D2060C}"/>
                    </a:ext>
                  </a:extLst>
                </p:cNvPr>
                <p:cNvPicPr/>
                <p:nvPr/>
              </p:nvPicPr>
              <p:blipFill>
                <a:blip r:embed="rId853"/>
                <a:stretch>
                  <a:fillRect/>
                </a:stretch>
              </p:blipFill>
              <p:spPr>
                <a:xfrm>
                  <a:off x="4606541" y="6307232"/>
                  <a:ext cx="173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52" name="Freihand 451">
                  <a:extLst>
                    <a:ext uri="{FF2B5EF4-FFF2-40B4-BE49-F238E27FC236}">
                      <a16:creationId xmlns:a16="http://schemas.microsoft.com/office/drawing/2014/main" id="{94D30CAF-F62E-4C51-8A3B-481B231384FA}"/>
                    </a:ext>
                  </a:extLst>
                </p14:cNvPr>
                <p14:cNvContentPartPr/>
                <p14:nvPr/>
              </p14:nvContentPartPr>
              <p14:xfrm>
                <a:off x="4878341" y="6092312"/>
                <a:ext cx="197640" cy="116640"/>
              </p14:xfrm>
            </p:contentPart>
          </mc:Choice>
          <mc:Fallback>
            <p:pic>
              <p:nvPicPr>
                <p:cNvPr id="452" name="Freihand 451">
                  <a:extLst>
                    <a:ext uri="{FF2B5EF4-FFF2-40B4-BE49-F238E27FC236}">
                      <a16:creationId xmlns:a16="http://schemas.microsoft.com/office/drawing/2014/main" id="{94D30CAF-F62E-4C51-8A3B-481B231384FA}"/>
                    </a:ext>
                  </a:extLst>
                </p:cNvPr>
                <p:cNvPicPr/>
                <p:nvPr/>
              </p:nvPicPr>
              <p:blipFill>
                <a:blip r:embed="rId855"/>
                <a:stretch>
                  <a:fillRect/>
                </a:stretch>
              </p:blipFill>
              <p:spPr>
                <a:xfrm>
                  <a:off x="4874021" y="6087992"/>
                  <a:ext cx="206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53" name="Freihand 452">
                  <a:extLst>
                    <a:ext uri="{FF2B5EF4-FFF2-40B4-BE49-F238E27FC236}">
                      <a16:creationId xmlns:a16="http://schemas.microsoft.com/office/drawing/2014/main" id="{8F57FD08-10B7-4B14-AF8D-C9861F46637F}"/>
                    </a:ext>
                  </a:extLst>
                </p14:cNvPr>
                <p14:cNvContentPartPr/>
                <p14:nvPr/>
              </p14:nvContentPartPr>
              <p14:xfrm>
                <a:off x="5076341" y="6077912"/>
                <a:ext cx="122040" cy="123840"/>
              </p14:xfrm>
            </p:contentPart>
          </mc:Choice>
          <mc:Fallback>
            <p:pic>
              <p:nvPicPr>
                <p:cNvPr id="453" name="Freihand 452">
                  <a:extLst>
                    <a:ext uri="{FF2B5EF4-FFF2-40B4-BE49-F238E27FC236}">
                      <a16:creationId xmlns:a16="http://schemas.microsoft.com/office/drawing/2014/main" id="{8F57FD08-10B7-4B14-AF8D-C9861F46637F}"/>
                    </a:ext>
                  </a:extLst>
                </p:cNvPr>
                <p:cNvPicPr/>
                <p:nvPr/>
              </p:nvPicPr>
              <p:blipFill>
                <a:blip r:embed="rId857"/>
                <a:stretch>
                  <a:fillRect/>
                </a:stretch>
              </p:blipFill>
              <p:spPr>
                <a:xfrm>
                  <a:off x="5072021" y="6073592"/>
                  <a:ext cx="130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54" name="Freihand 453">
                  <a:extLst>
                    <a:ext uri="{FF2B5EF4-FFF2-40B4-BE49-F238E27FC236}">
                      <a16:creationId xmlns:a16="http://schemas.microsoft.com/office/drawing/2014/main" id="{5CF5010D-32BE-4A65-A0CF-C6061CB30493}"/>
                    </a:ext>
                  </a:extLst>
                </p14:cNvPr>
                <p14:cNvContentPartPr/>
                <p14:nvPr/>
              </p14:nvContentPartPr>
              <p14:xfrm>
                <a:off x="5096861" y="6038672"/>
                <a:ext cx="211320" cy="21600"/>
              </p14:xfrm>
            </p:contentPart>
          </mc:Choice>
          <mc:Fallback>
            <p:pic>
              <p:nvPicPr>
                <p:cNvPr id="454" name="Freihand 453">
                  <a:extLst>
                    <a:ext uri="{FF2B5EF4-FFF2-40B4-BE49-F238E27FC236}">
                      <a16:creationId xmlns:a16="http://schemas.microsoft.com/office/drawing/2014/main" id="{5CF5010D-32BE-4A65-A0CF-C6061CB30493}"/>
                    </a:ext>
                  </a:extLst>
                </p:cNvPr>
                <p:cNvPicPr/>
                <p:nvPr/>
              </p:nvPicPr>
              <p:blipFill>
                <a:blip r:embed="rId859"/>
                <a:stretch>
                  <a:fillRect/>
                </a:stretch>
              </p:blipFill>
              <p:spPr>
                <a:xfrm>
                  <a:off x="5092541" y="6034352"/>
                  <a:ext cx="219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55" name="Freihand 454">
                  <a:extLst>
                    <a:ext uri="{FF2B5EF4-FFF2-40B4-BE49-F238E27FC236}">
                      <a16:creationId xmlns:a16="http://schemas.microsoft.com/office/drawing/2014/main" id="{B88B7DE3-28DF-4F3F-B1E4-79C94CFEA3C1}"/>
                    </a:ext>
                  </a:extLst>
                </p14:cNvPr>
                <p14:cNvContentPartPr/>
                <p14:nvPr/>
              </p14:nvContentPartPr>
              <p14:xfrm>
                <a:off x="4854221" y="6229832"/>
                <a:ext cx="492840" cy="54720"/>
              </p14:xfrm>
            </p:contentPart>
          </mc:Choice>
          <mc:Fallback>
            <p:pic>
              <p:nvPicPr>
                <p:cNvPr id="455" name="Freihand 454">
                  <a:extLst>
                    <a:ext uri="{FF2B5EF4-FFF2-40B4-BE49-F238E27FC236}">
                      <a16:creationId xmlns:a16="http://schemas.microsoft.com/office/drawing/2014/main" id="{B88B7DE3-28DF-4F3F-B1E4-79C94CFEA3C1}"/>
                    </a:ext>
                  </a:extLst>
                </p:cNvPr>
                <p:cNvPicPr/>
                <p:nvPr/>
              </p:nvPicPr>
              <p:blipFill>
                <a:blip r:embed="rId861"/>
                <a:stretch>
                  <a:fillRect/>
                </a:stretch>
              </p:blipFill>
              <p:spPr>
                <a:xfrm>
                  <a:off x="4849901" y="6225512"/>
                  <a:ext cx="501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57" name="Freihand 456">
                  <a:extLst>
                    <a:ext uri="{FF2B5EF4-FFF2-40B4-BE49-F238E27FC236}">
                      <a16:creationId xmlns:a16="http://schemas.microsoft.com/office/drawing/2014/main" id="{9AF466DB-45CF-44DA-9E54-EAA0A9909127}"/>
                    </a:ext>
                  </a:extLst>
                </p14:cNvPr>
                <p14:cNvContentPartPr/>
                <p14:nvPr/>
              </p14:nvContentPartPr>
              <p14:xfrm>
                <a:off x="4963661" y="6388232"/>
                <a:ext cx="116640" cy="126720"/>
              </p14:xfrm>
            </p:contentPart>
          </mc:Choice>
          <mc:Fallback>
            <p:pic>
              <p:nvPicPr>
                <p:cNvPr id="457" name="Freihand 456">
                  <a:extLst>
                    <a:ext uri="{FF2B5EF4-FFF2-40B4-BE49-F238E27FC236}">
                      <a16:creationId xmlns:a16="http://schemas.microsoft.com/office/drawing/2014/main" id="{9AF466DB-45CF-44DA-9E54-EAA0A9909127}"/>
                    </a:ext>
                  </a:extLst>
                </p:cNvPr>
                <p:cNvPicPr/>
                <p:nvPr/>
              </p:nvPicPr>
              <p:blipFill>
                <a:blip r:embed="rId863"/>
                <a:stretch>
                  <a:fillRect/>
                </a:stretch>
              </p:blipFill>
              <p:spPr>
                <a:xfrm>
                  <a:off x="4959341" y="6383912"/>
                  <a:ext cx="125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58" name="Freihand 457">
                  <a:extLst>
                    <a:ext uri="{FF2B5EF4-FFF2-40B4-BE49-F238E27FC236}">
                      <a16:creationId xmlns:a16="http://schemas.microsoft.com/office/drawing/2014/main" id="{4F813F8F-4B48-4DF0-8786-07395512AC80}"/>
                    </a:ext>
                  </a:extLst>
                </p14:cNvPr>
                <p14:cNvContentPartPr/>
                <p14:nvPr/>
              </p14:nvContentPartPr>
              <p14:xfrm>
                <a:off x="5123141" y="6388952"/>
                <a:ext cx="135000" cy="91080"/>
              </p14:xfrm>
            </p:contentPart>
          </mc:Choice>
          <mc:Fallback>
            <p:pic>
              <p:nvPicPr>
                <p:cNvPr id="458" name="Freihand 457">
                  <a:extLst>
                    <a:ext uri="{FF2B5EF4-FFF2-40B4-BE49-F238E27FC236}">
                      <a16:creationId xmlns:a16="http://schemas.microsoft.com/office/drawing/2014/main" id="{4F813F8F-4B48-4DF0-8786-07395512AC80}"/>
                    </a:ext>
                  </a:extLst>
                </p:cNvPr>
                <p:cNvPicPr/>
                <p:nvPr/>
              </p:nvPicPr>
              <p:blipFill>
                <a:blip r:embed="rId865"/>
                <a:stretch>
                  <a:fillRect/>
                </a:stretch>
              </p:blipFill>
              <p:spPr>
                <a:xfrm>
                  <a:off x="5118821" y="6384632"/>
                  <a:ext cx="143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59" name="Freihand 458">
                  <a:extLst>
                    <a:ext uri="{FF2B5EF4-FFF2-40B4-BE49-F238E27FC236}">
                      <a16:creationId xmlns:a16="http://schemas.microsoft.com/office/drawing/2014/main" id="{1188CF36-D23F-4285-8338-99730BE22972}"/>
                    </a:ext>
                  </a:extLst>
                </p14:cNvPr>
                <p14:cNvContentPartPr/>
                <p14:nvPr/>
              </p14:nvContentPartPr>
              <p14:xfrm>
                <a:off x="5502221" y="6265112"/>
                <a:ext cx="238680" cy="7560"/>
              </p14:xfrm>
            </p:contentPart>
          </mc:Choice>
          <mc:Fallback>
            <p:pic>
              <p:nvPicPr>
                <p:cNvPr id="459" name="Freihand 458">
                  <a:extLst>
                    <a:ext uri="{FF2B5EF4-FFF2-40B4-BE49-F238E27FC236}">
                      <a16:creationId xmlns:a16="http://schemas.microsoft.com/office/drawing/2014/main" id="{1188CF36-D23F-4285-8338-99730BE22972}"/>
                    </a:ext>
                  </a:extLst>
                </p:cNvPr>
                <p:cNvPicPr/>
                <p:nvPr/>
              </p:nvPicPr>
              <p:blipFill>
                <a:blip r:embed="rId867"/>
                <a:stretch>
                  <a:fillRect/>
                </a:stretch>
              </p:blipFill>
              <p:spPr>
                <a:xfrm>
                  <a:off x="5497901" y="6260792"/>
                  <a:ext cx="247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60" name="Freihand 459">
                  <a:extLst>
                    <a:ext uri="{FF2B5EF4-FFF2-40B4-BE49-F238E27FC236}">
                      <a16:creationId xmlns:a16="http://schemas.microsoft.com/office/drawing/2014/main" id="{3A0C6D21-CA1E-4DFB-B10C-EFCCE9152B31}"/>
                    </a:ext>
                  </a:extLst>
                </p14:cNvPr>
                <p14:cNvContentPartPr/>
                <p14:nvPr/>
              </p14:nvContentPartPr>
              <p14:xfrm>
                <a:off x="5526701" y="6314792"/>
                <a:ext cx="240120" cy="4680"/>
              </p14:xfrm>
            </p:contentPart>
          </mc:Choice>
          <mc:Fallback>
            <p:pic>
              <p:nvPicPr>
                <p:cNvPr id="460" name="Freihand 459">
                  <a:extLst>
                    <a:ext uri="{FF2B5EF4-FFF2-40B4-BE49-F238E27FC236}">
                      <a16:creationId xmlns:a16="http://schemas.microsoft.com/office/drawing/2014/main" id="{3A0C6D21-CA1E-4DFB-B10C-EFCCE9152B31}"/>
                    </a:ext>
                  </a:extLst>
                </p:cNvPr>
                <p:cNvPicPr/>
                <p:nvPr/>
              </p:nvPicPr>
              <p:blipFill>
                <a:blip r:embed="rId869"/>
                <a:stretch>
                  <a:fillRect/>
                </a:stretch>
              </p:blipFill>
              <p:spPr>
                <a:xfrm>
                  <a:off x="5522381" y="6310472"/>
                  <a:ext cx="248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61" name="Freihand 460">
                  <a:extLst>
                    <a:ext uri="{FF2B5EF4-FFF2-40B4-BE49-F238E27FC236}">
                      <a16:creationId xmlns:a16="http://schemas.microsoft.com/office/drawing/2014/main" id="{DF209822-1876-49CF-95AB-B834ACA0025B}"/>
                    </a:ext>
                  </a:extLst>
                </p14:cNvPr>
                <p14:cNvContentPartPr/>
                <p14:nvPr/>
              </p14:nvContentPartPr>
              <p14:xfrm>
                <a:off x="5876261" y="6153152"/>
                <a:ext cx="205560" cy="197280"/>
              </p14:xfrm>
            </p:contentPart>
          </mc:Choice>
          <mc:Fallback>
            <p:pic>
              <p:nvPicPr>
                <p:cNvPr id="461" name="Freihand 460">
                  <a:extLst>
                    <a:ext uri="{FF2B5EF4-FFF2-40B4-BE49-F238E27FC236}">
                      <a16:creationId xmlns:a16="http://schemas.microsoft.com/office/drawing/2014/main" id="{DF209822-1876-49CF-95AB-B834ACA0025B}"/>
                    </a:ext>
                  </a:extLst>
                </p:cNvPr>
                <p:cNvPicPr/>
                <p:nvPr/>
              </p:nvPicPr>
              <p:blipFill>
                <a:blip r:embed="rId871"/>
                <a:stretch>
                  <a:fillRect/>
                </a:stretch>
              </p:blipFill>
              <p:spPr>
                <a:xfrm>
                  <a:off x="5871941" y="6148832"/>
                  <a:ext cx="214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62" name="Freihand 461">
                  <a:extLst>
                    <a:ext uri="{FF2B5EF4-FFF2-40B4-BE49-F238E27FC236}">
                      <a16:creationId xmlns:a16="http://schemas.microsoft.com/office/drawing/2014/main" id="{DBFCB2CF-2818-4F39-ABD6-1469DA0B277A}"/>
                    </a:ext>
                  </a:extLst>
                </p14:cNvPr>
                <p14:cNvContentPartPr/>
                <p14:nvPr/>
              </p14:nvContentPartPr>
              <p14:xfrm>
                <a:off x="6134741" y="6271592"/>
                <a:ext cx="20880" cy="121680"/>
              </p14:xfrm>
            </p:contentPart>
          </mc:Choice>
          <mc:Fallback>
            <p:pic>
              <p:nvPicPr>
                <p:cNvPr id="462" name="Freihand 461">
                  <a:extLst>
                    <a:ext uri="{FF2B5EF4-FFF2-40B4-BE49-F238E27FC236}">
                      <a16:creationId xmlns:a16="http://schemas.microsoft.com/office/drawing/2014/main" id="{DBFCB2CF-2818-4F39-ABD6-1469DA0B277A}"/>
                    </a:ext>
                  </a:extLst>
                </p:cNvPr>
                <p:cNvPicPr/>
                <p:nvPr/>
              </p:nvPicPr>
              <p:blipFill>
                <a:blip r:embed="rId873"/>
                <a:stretch>
                  <a:fillRect/>
                </a:stretch>
              </p:blipFill>
              <p:spPr>
                <a:xfrm>
                  <a:off x="6130421" y="6267272"/>
                  <a:ext cx="29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63" name="Freihand 462">
                  <a:extLst>
                    <a:ext uri="{FF2B5EF4-FFF2-40B4-BE49-F238E27FC236}">
                      <a16:creationId xmlns:a16="http://schemas.microsoft.com/office/drawing/2014/main" id="{EA18C334-7687-469E-AB13-622CBBAAC8F1}"/>
                    </a:ext>
                  </a:extLst>
                </p14:cNvPr>
                <p14:cNvContentPartPr/>
                <p14:nvPr/>
              </p14:nvContentPartPr>
              <p14:xfrm>
                <a:off x="6246701" y="6143072"/>
                <a:ext cx="171360" cy="157320"/>
              </p14:xfrm>
            </p:contentPart>
          </mc:Choice>
          <mc:Fallback>
            <p:pic>
              <p:nvPicPr>
                <p:cNvPr id="463" name="Freihand 462">
                  <a:extLst>
                    <a:ext uri="{FF2B5EF4-FFF2-40B4-BE49-F238E27FC236}">
                      <a16:creationId xmlns:a16="http://schemas.microsoft.com/office/drawing/2014/main" id="{EA18C334-7687-469E-AB13-622CBBAAC8F1}"/>
                    </a:ext>
                  </a:extLst>
                </p:cNvPr>
                <p:cNvPicPr/>
                <p:nvPr/>
              </p:nvPicPr>
              <p:blipFill>
                <a:blip r:embed="rId875"/>
                <a:stretch>
                  <a:fillRect/>
                </a:stretch>
              </p:blipFill>
              <p:spPr>
                <a:xfrm>
                  <a:off x="6242381" y="6138752"/>
                  <a:ext cx="180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64" name="Freihand 463">
                  <a:extLst>
                    <a:ext uri="{FF2B5EF4-FFF2-40B4-BE49-F238E27FC236}">
                      <a16:creationId xmlns:a16="http://schemas.microsoft.com/office/drawing/2014/main" id="{F6D6A59F-23A1-4B2F-9940-63121C64BB0A}"/>
                    </a:ext>
                  </a:extLst>
                </p14:cNvPr>
                <p14:cNvContentPartPr/>
                <p14:nvPr/>
              </p14:nvContentPartPr>
              <p14:xfrm>
                <a:off x="6476021" y="6100592"/>
                <a:ext cx="191880" cy="167760"/>
              </p14:xfrm>
            </p:contentPart>
          </mc:Choice>
          <mc:Fallback>
            <p:pic>
              <p:nvPicPr>
                <p:cNvPr id="464" name="Freihand 463">
                  <a:extLst>
                    <a:ext uri="{FF2B5EF4-FFF2-40B4-BE49-F238E27FC236}">
                      <a16:creationId xmlns:a16="http://schemas.microsoft.com/office/drawing/2014/main" id="{F6D6A59F-23A1-4B2F-9940-63121C64BB0A}"/>
                    </a:ext>
                  </a:extLst>
                </p:cNvPr>
                <p:cNvPicPr/>
                <p:nvPr/>
              </p:nvPicPr>
              <p:blipFill>
                <a:blip r:embed="rId877"/>
                <a:stretch>
                  <a:fillRect/>
                </a:stretch>
              </p:blipFill>
              <p:spPr>
                <a:xfrm>
                  <a:off x="6471701" y="6096272"/>
                  <a:ext cx="200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65" name="Freihand 464">
                  <a:extLst>
                    <a:ext uri="{FF2B5EF4-FFF2-40B4-BE49-F238E27FC236}">
                      <a16:creationId xmlns:a16="http://schemas.microsoft.com/office/drawing/2014/main" id="{C25C785A-4815-49C7-AC33-BB29DC35646F}"/>
                    </a:ext>
                  </a:extLst>
                </p14:cNvPr>
                <p14:cNvContentPartPr/>
                <p14:nvPr/>
              </p14:nvContentPartPr>
              <p14:xfrm>
                <a:off x="6791021" y="6147032"/>
                <a:ext cx="201240" cy="128160"/>
              </p14:xfrm>
            </p:contentPart>
          </mc:Choice>
          <mc:Fallback>
            <p:pic>
              <p:nvPicPr>
                <p:cNvPr id="465" name="Freihand 464">
                  <a:extLst>
                    <a:ext uri="{FF2B5EF4-FFF2-40B4-BE49-F238E27FC236}">
                      <a16:creationId xmlns:a16="http://schemas.microsoft.com/office/drawing/2014/main" id="{C25C785A-4815-49C7-AC33-BB29DC35646F}"/>
                    </a:ext>
                  </a:extLst>
                </p:cNvPr>
                <p:cNvPicPr/>
                <p:nvPr/>
              </p:nvPicPr>
              <p:blipFill>
                <a:blip r:embed="rId879"/>
                <a:stretch>
                  <a:fillRect/>
                </a:stretch>
              </p:blipFill>
              <p:spPr>
                <a:xfrm>
                  <a:off x="6786701" y="6142712"/>
                  <a:ext cx="209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66" name="Freihand 465">
                  <a:extLst>
                    <a:ext uri="{FF2B5EF4-FFF2-40B4-BE49-F238E27FC236}">
                      <a16:creationId xmlns:a16="http://schemas.microsoft.com/office/drawing/2014/main" id="{3D4195F6-3C09-4921-927A-0F6F3978F5D9}"/>
                    </a:ext>
                  </a:extLst>
                </p14:cNvPr>
                <p14:cNvContentPartPr/>
                <p14:nvPr/>
              </p14:nvContentPartPr>
              <p14:xfrm>
                <a:off x="7035461" y="6082952"/>
                <a:ext cx="364680" cy="294480"/>
              </p14:xfrm>
            </p:contentPart>
          </mc:Choice>
          <mc:Fallback>
            <p:pic>
              <p:nvPicPr>
                <p:cNvPr id="466" name="Freihand 465">
                  <a:extLst>
                    <a:ext uri="{FF2B5EF4-FFF2-40B4-BE49-F238E27FC236}">
                      <a16:creationId xmlns:a16="http://schemas.microsoft.com/office/drawing/2014/main" id="{3D4195F6-3C09-4921-927A-0F6F3978F5D9}"/>
                    </a:ext>
                  </a:extLst>
                </p:cNvPr>
                <p:cNvPicPr/>
                <p:nvPr/>
              </p:nvPicPr>
              <p:blipFill>
                <a:blip r:embed="rId881"/>
                <a:stretch>
                  <a:fillRect/>
                </a:stretch>
              </p:blipFill>
              <p:spPr>
                <a:xfrm>
                  <a:off x="7031141" y="6078632"/>
                  <a:ext cx="373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67" name="Freihand 466">
                  <a:extLst>
                    <a:ext uri="{FF2B5EF4-FFF2-40B4-BE49-F238E27FC236}">
                      <a16:creationId xmlns:a16="http://schemas.microsoft.com/office/drawing/2014/main" id="{29BB08DA-486F-4ADA-9B37-C011BB381825}"/>
                    </a:ext>
                  </a:extLst>
                </p14:cNvPr>
                <p14:cNvContentPartPr/>
                <p14:nvPr/>
              </p14:nvContentPartPr>
              <p14:xfrm>
                <a:off x="5695181" y="6436472"/>
                <a:ext cx="1946520" cy="216360"/>
              </p14:xfrm>
            </p:contentPart>
          </mc:Choice>
          <mc:Fallback>
            <p:pic>
              <p:nvPicPr>
                <p:cNvPr id="467" name="Freihand 466">
                  <a:extLst>
                    <a:ext uri="{FF2B5EF4-FFF2-40B4-BE49-F238E27FC236}">
                      <a16:creationId xmlns:a16="http://schemas.microsoft.com/office/drawing/2014/main" id="{29BB08DA-486F-4ADA-9B37-C011BB381825}"/>
                    </a:ext>
                  </a:extLst>
                </p:cNvPr>
                <p:cNvPicPr/>
                <p:nvPr/>
              </p:nvPicPr>
              <p:blipFill>
                <a:blip r:embed="rId883"/>
                <a:stretch>
                  <a:fillRect/>
                </a:stretch>
              </p:blipFill>
              <p:spPr>
                <a:xfrm>
                  <a:off x="5690861" y="6432152"/>
                  <a:ext cx="1955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88" name="Freihand 487">
                  <a:extLst>
                    <a:ext uri="{FF2B5EF4-FFF2-40B4-BE49-F238E27FC236}">
                      <a16:creationId xmlns:a16="http://schemas.microsoft.com/office/drawing/2014/main" id="{6E0913DD-1E6E-4422-A5DD-444535A6612E}"/>
                    </a:ext>
                  </a:extLst>
                </p14:cNvPr>
                <p14:cNvContentPartPr/>
                <p14:nvPr/>
              </p14:nvContentPartPr>
              <p14:xfrm>
                <a:off x="1673621" y="4234712"/>
                <a:ext cx="159120" cy="33480"/>
              </p14:xfrm>
            </p:contentPart>
          </mc:Choice>
          <mc:Fallback>
            <p:pic>
              <p:nvPicPr>
                <p:cNvPr id="488" name="Freihand 487">
                  <a:extLst>
                    <a:ext uri="{FF2B5EF4-FFF2-40B4-BE49-F238E27FC236}">
                      <a16:creationId xmlns:a16="http://schemas.microsoft.com/office/drawing/2014/main" id="{6E0913DD-1E6E-4422-A5DD-444535A6612E}"/>
                    </a:ext>
                  </a:extLst>
                </p:cNvPr>
                <p:cNvPicPr/>
                <p:nvPr/>
              </p:nvPicPr>
              <p:blipFill>
                <a:blip r:embed="rId885"/>
                <a:stretch>
                  <a:fillRect/>
                </a:stretch>
              </p:blipFill>
              <p:spPr>
                <a:xfrm>
                  <a:off x="1669301" y="4230392"/>
                  <a:ext cx="167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89" name="Freihand 488">
                  <a:extLst>
                    <a:ext uri="{FF2B5EF4-FFF2-40B4-BE49-F238E27FC236}">
                      <a16:creationId xmlns:a16="http://schemas.microsoft.com/office/drawing/2014/main" id="{C9A8C658-4AE5-4AE6-9CCD-324F088F7072}"/>
                    </a:ext>
                  </a:extLst>
                </p14:cNvPr>
                <p14:cNvContentPartPr/>
                <p14:nvPr/>
              </p14:nvContentPartPr>
              <p14:xfrm>
                <a:off x="1800701" y="4182512"/>
                <a:ext cx="115200" cy="108360"/>
              </p14:xfrm>
            </p:contentPart>
          </mc:Choice>
          <mc:Fallback>
            <p:pic>
              <p:nvPicPr>
                <p:cNvPr id="489" name="Freihand 488">
                  <a:extLst>
                    <a:ext uri="{FF2B5EF4-FFF2-40B4-BE49-F238E27FC236}">
                      <a16:creationId xmlns:a16="http://schemas.microsoft.com/office/drawing/2014/main" id="{C9A8C658-4AE5-4AE6-9CCD-324F088F7072}"/>
                    </a:ext>
                  </a:extLst>
                </p:cNvPr>
                <p:cNvPicPr/>
                <p:nvPr/>
              </p:nvPicPr>
              <p:blipFill>
                <a:blip r:embed="rId887"/>
                <a:stretch>
                  <a:fillRect/>
                </a:stretch>
              </p:blipFill>
              <p:spPr>
                <a:xfrm>
                  <a:off x="1796381" y="4178192"/>
                  <a:ext cx="123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91" name="Freihand 490">
                  <a:extLst>
                    <a:ext uri="{FF2B5EF4-FFF2-40B4-BE49-F238E27FC236}">
                      <a16:creationId xmlns:a16="http://schemas.microsoft.com/office/drawing/2014/main" id="{09C7604A-BEE9-493A-8444-F150252205E5}"/>
                    </a:ext>
                  </a:extLst>
                </p14:cNvPr>
                <p14:cNvContentPartPr/>
                <p14:nvPr/>
              </p14:nvContentPartPr>
              <p14:xfrm>
                <a:off x="1783781" y="3937352"/>
                <a:ext cx="1005120" cy="986040"/>
              </p14:xfrm>
            </p:contentPart>
          </mc:Choice>
          <mc:Fallback>
            <p:pic>
              <p:nvPicPr>
                <p:cNvPr id="491" name="Freihand 490">
                  <a:extLst>
                    <a:ext uri="{FF2B5EF4-FFF2-40B4-BE49-F238E27FC236}">
                      <a16:creationId xmlns:a16="http://schemas.microsoft.com/office/drawing/2014/main" id="{09C7604A-BEE9-493A-8444-F150252205E5}"/>
                    </a:ext>
                  </a:extLst>
                </p:cNvPr>
                <p:cNvPicPr/>
                <p:nvPr/>
              </p:nvPicPr>
              <p:blipFill>
                <a:blip r:embed="rId889"/>
                <a:stretch>
                  <a:fillRect/>
                </a:stretch>
              </p:blipFill>
              <p:spPr>
                <a:xfrm>
                  <a:off x="1779461" y="3933032"/>
                  <a:ext cx="1013760" cy="9946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92" name="Freihand 491">
                  <a:extLst>
                    <a:ext uri="{FF2B5EF4-FFF2-40B4-BE49-F238E27FC236}">
                      <a16:creationId xmlns:a16="http://schemas.microsoft.com/office/drawing/2014/main" id="{9044EA0A-1369-42D7-8387-5612211A75E6}"/>
                    </a:ext>
                  </a:extLst>
                </p14:cNvPr>
                <p14:cNvContentPartPr/>
                <p14:nvPr/>
              </p14:nvContentPartPr>
              <p14:xfrm>
                <a:off x="2897261" y="4755992"/>
                <a:ext cx="38880" cy="214200"/>
              </p14:xfrm>
            </p:contentPart>
          </mc:Choice>
          <mc:Fallback>
            <p:pic>
              <p:nvPicPr>
                <p:cNvPr id="492" name="Freihand 491">
                  <a:extLst>
                    <a:ext uri="{FF2B5EF4-FFF2-40B4-BE49-F238E27FC236}">
                      <a16:creationId xmlns:a16="http://schemas.microsoft.com/office/drawing/2014/main" id="{9044EA0A-1369-42D7-8387-5612211A75E6}"/>
                    </a:ext>
                  </a:extLst>
                </p:cNvPr>
                <p:cNvPicPr/>
                <p:nvPr/>
              </p:nvPicPr>
              <p:blipFill>
                <a:blip r:embed="rId891"/>
                <a:stretch>
                  <a:fillRect/>
                </a:stretch>
              </p:blipFill>
              <p:spPr>
                <a:xfrm>
                  <a:off x="2892941" y="4751672"/>
                  <a:ext cx="47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93" name="Freihand 492">
                  <a:extLst>
                    <a:ext uri="{FF2B5EF4-FFF2-40B4-BE49-F238E27FC236}">
                      <a16:creationId xmlns:a16="http://schemas.microsoft.com/office/drawing/2014/main" id="{5D8649B3-E368-4A8F-BEB6-F2F1D78B2AF0}"/>
                    </a:ext>
                  </a:extLst>
                </p14:cNvPr>
                <p14:cNvContentPartPr/>
                <p14:nvPr/>
              </p14:nvContentPartPr>
              <p14:xfrm>
                <a:off x="3014981" y="4762472"/>
                <a:ext cx="101520" cy="207000"/>
              </p14:xfrm>
            </p:contentPart>
          </mc:Choice>
          <mc:Fallback>
            <p:pic>
              <p:nvPicPr>
                <p:cNvPr id="493" name="Freihand 492">
                  <a:extLst>
                    <a:ext uri="{FF2B5EF4-FFF2-40B4-BE49-F238E27FC236}">
                      <a16:creationId xmlns:a16="http://schemas.microsoft.com/office/drawing/2014/main" id="{5D8649B3-E368-4A8F-BEB6-F2F1D78B2AF0}"/>
                    </a:ext>
                  </a:extLst>
                </p:cNvPr>
                <p:cNvPicPr/>
                <p:nvPr/>
              </p:nvPicPr>
              <p:blipFill>
                <a:blip r:embed="rId893"/>
                <a:stretch>
                  <a:fillRect/>
                </a:stretch>
              </p:blipFill>
              <p:spPr>
                <a:xfrm>
                  <a:off x="3010661" y="4758152"/>
                  <a:ext cx="110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95" name="Freihand 494">
                  <a:extLst>
                    <a:ext uri="{FF2B5EF4-FFF2-40B4-BE49-F238E27FC236}">
                      <a16:creationId xmlns:a16="http://schemas.microsoft.com/office/drawing/2014/main" id="{5C13F715-AC1D-4AD9-8921-8131A2DBEDD9}"/>
                    </a:ext>
                  </a:extLst>
                </p14:cNvPr>
                <p14:cNvContentPartPr/>
                <p14:nvPr/>
              </p14:nvContentPartPr>
              <p14:xfrm>
                <a:off x="3178781" y="4649432"/>
                <a:ext cx="69840" cy="266400"/>
              </p14:xfrm>
            </p:contentPart>
          </mc:Choice>
          <mc:Fallback>
            <p:pic>
              <p:nvPicPr>
                <p:cNvPr id="495" name="Freihand 494">
                  <a:extLst>
                    <a:ext uri="{FF2B5EF4-FFF2-40B4-BE49-F238E27FC236}">
                      <a16:creationId xmlns:a16="http://schemas.microsoft.com/office/drawing/2014/main" id="{5C13F715-AC1D-4AD9-8921-8131A2DBEDD9}"/>
                    </a:ext>
                  </a:extLst>
                </p:cNvPr>
                <p:cNvPicPr/>
                <p:nvPr/>
              </p:nvPicPr>
              <p:blipFill>
                <a:blip r:embed="rId895"/>
                <a:stretch>
                  <a:fillRect/>
                </a:stretch>
              </p:blipFill>
              <p:spPr>
                <a:xfrm>
                  <a:off x="3174461" y="4645112"/>
                  <a:ext cx="78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96" name="Freihand 495">
                  <a:extLst>
                    <a:ext uri="{FF2B5EF4-FFF2-40B4-BE49-F238E27FC236}">
                      <a16:creationId xmlns:a16="http://schemas.microsoft.com/office/drawing/2014/main" id="{63CA79F0-0A72-483C-9CAD-9332BE0F83BD}"/>
                    </a:ext>
                  </a:extLst>
                </p14:cNvPr>
                <p14:cNvContentPartPr/>
                <p14:nvPr/>
              </p14:nvContentPartPr>
              <p14:xfrm>
                <a:off x="3281741" y="4723232"/>
                <a:ext cx="61920" cy="122760"/>
              </p14:xfrm>
            </p:contentPart>
          </mc:Choice>
          <mc:Fallback>
            <p:pic>
              <p:nvPicPr>
                <p:cNvPr id="496" name="Freihand 495">
                  <a:extLst>
                    <a:ext uri="{FF2B5EF4-FFF2-40B4-BE49-F238E27FC236}">
                      <a16:creationId xmlns:a16="http://schemas.microsoft.com/office/drawing/2014/main" id="{63CA79F0-0A72-483C-9CAD-9332BE0F83BD}"/>
                    </a:ext>
                  </a:extLst>
                </p:cNvPr>
                <p:cNvPicPr/>
                <p:nvPr/>
              </p:nvPicPr>
              <p:blipFill>
                <a:blip r:embed="rId897"/>
                <a:stretch>
                  <a:fillRect/>
                </a:stretch>
              </p:blipFill>
              <p:spPr>
                <a:xfrm>
                  <a:off x="3277421" y="4718912"/>
                  <a:ext cx="70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497" name="Freihand 496">
                  <a:extLst>
                    <a:ext uri="{FF2B5EF4-FFF2-40B4-BE49-F238E27FC236}">
                      <a16:creationId xmlns:a16="http://schemas.microsoft.com/office/drawing/2014/main" id="{59BED4BF-5703-4B03-A69E-C7C792720B0D}"/>
                    </a:ext>
                  </a:extLst>
                </p14:cNvPr>
                <p14:cNvContentPartPr/>
                <p14:nvPr/>
              </p14:nvContentPartPr>
              <p14:xfrm>
                <a:off x="3333581" y="4701992"/>
                <a:ext cx="48600" cy="131760"/>
              </p14:xfrm>
            </p:contentPart>
          </mc:Choice>
          <mc:Fallback>
            <p:pic>
              <p:nvPicPr>
                <p:cNvPr id="497" name="Freihand 496">
                  <a:extLst>
                    <a:ext uri="{FF2B5EF4-FFF2-40B4-BE49-F238E27FC236}">
                      <a16:creationId xmlns:a16="http://schemas.microsoft.com/office/drawing/2014/main" id="{59BED4BF-5703-4B03-A69E-C7C792720B0D}"/>
                    </a:ext>
                  </a:extLst>
                </p:cNvPr>
                <p:cNvPicPr/>
                <p:nvPr/>
              </p:nvPicPr>
              <p:blipFill>
                <a:blip r:embed="rId899"/>
                <a:stretch>
                  <a:fillRect/>
                </a:stretch>
              </p:blipFill>
              <p:spPr>
                <a:xfrm>
                  <a:off x="3329261" y="4697672"/>
                  <a:ext cx="57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98" name="Freihand 497">
                  <a:extLst>
                    <a:ext uri="{FF2B5EF4-FFF2-40B4-BE49-F238E27FC236}">
                      <a16:creationId xmlns:a16="http://schemas.microsoft.com/office/drawing/2014/main" id="{AA0C9C24-82A5-45C4-8FFE-98ADB1099D26}"/>
                    </a:ext>
                  </a:extLst>
                </p14:cNvPr>
                <p14:cNvContentPartPr/>
                <p14:nvPr/>
              </p14:nvContentPartPr>
              <p14:xfrm>
                <a:off x="3268061" y="4824392"/>
                <a:ext cx="120600" cy="25920"/>
              </p14:xfrm>
            </p:contentPart>
          </mc:Choice>
          <mc:Fallback>
            <p:pic>
              <p:nvPicPr>
                <p:cNvPr id="498" name="Freihand 497">
                  <a:extLst>
                    <a:ext uri="{FF2B5EF4-FFF2-40B4-BE49-F238E27FC236}">
                      <a16:creationId xmlns:a16="http://schemas.microsoft.com/office/drawing/2014/main" id="{AA0C9C24-82A5-45C4-8FFE-98ADB1099D26}"/>
                    </a:ext>
                  </a:extLst>
                </p:cNvPr>
                <p:cNvPicPr/>
                <p:nvPr/>
              </p:nvPicPr>
              <p:blipFill>
                <a:blip r:embed="rId901"/>
                <a:stretch>
                  <a:fillRect/>
                </a:stretch>
              </p:blipFill>
              <p:spPr>
                <a:xfrm>
                  <a:off x="3263741" y="4820072"/>
                  <a:ext cx="129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99" name="Freihand 498">
                  <a:extLst>
                    <a:ext uri="{FF2B5EF4-FFF2-40B4-BE49-F238E27FC236}">
                      <a16:creationId xmlns:a16="http://schemas.microsoft.com/office/drawing/2014/main" id="{14CBDBEE-8CA6-4EA9-8EAE-8F918026BEEC}"/>
                    </a:ext>
                  </a:extLst>
                </p14:cNvPr>
                <p14:cNvContentPartPr/>
                <p14:nvPr/>
              </p14:nvContentPartPr>
              <p14:xfrm>
                <a:off x="3425381" y="4683992"/>
                <a:ext cx="109080" cy="156240"/>
              </p14:xfrm>
            </p:contentPart>
          </mc:Choice>
          <mc:Fallback>
            <p:pic>
              <p:nvPicPr>
                <p:cNvPr id="499" name="Freihand 498">
                  <a:extLst>
                    <a:ext uri="{FF2B5EF4-FFF2-40B4-BE49-F238E27FC236}">
                      <a16:creationId xmlns:a16="http://schemas.microsoft.com/office/drawing/2014/main" id="{14CBDBEE-8CA6-4EA9-8EAE-8F918026BEEC}"/>
                    </a:ext>
                  </a:extLst>
                </p:cNvPr>
                <p:cNvPicPr/>
                <p:nvPr/>
              </p:nvPicPr>
              <p:blipFill>
                <a:blip r:embed="rId903"/>
                <a:stretch>
                  <a:fillRect/>
                </a:stretch>
              </p:blipFill>
              <p:spPr>
                <a:xfrm>
                  <a:off x="3421061" y="4679672"/>
                  <a:ext cx="117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00" name="Freihand 499">
                  <a:extLst>
                    <a:ext uri="{FF2B5EF4-FFF2-40B4-BE49-F238E27FC236}">
                      <a16:creationId xmlns:a16="http://schemas.microsoft.com/office/drawing/2014/main" id="{56537345-DDA2-4F6C-B7DA-1DEE001CC355}"/>
                    </a:ext>
                  </a:extLst>
                </p14:cNvPr>
                <p14:cNvContentPartPr/>
                <p14:nvPr/>
              </p14:nvContentPartPr>
              <p14:xfrm>
                <a:off x="3542741" y="4654472"/>
                <a:ext cx="56880" cy="289440"/>
              </p14:xfrm>
            </p:contentPart>
          </mc:Choice>
          <mc:Fallback>
            <p:pic>
              <p:nvPicPr>
                <p:cNvPr id="500" name="Freihand 499">
                  <a:extLst>
                    <a:ext uri="{FF2B5EF4-FFF2-40B4-BE49-F238E27FC236}">
                      <a16:creationId xmlns:a16="http://schemas.microsoft.com/office/drawing/2014/main" id="{56537345-DDA2-4F6C-B7DA-1DEE001CC355}"/>
                    </a:ext>
                  </a:extLst>
                </p:cNvPr>
                <p:cNvPicPr/>
                <p:nvPr/>
              </p:nvPicPr>
              <p:blipFill>
                <a:blip r:embed="rId905"/>
                <a:stretch>
                  <a:fillRect/>
                </a:stretch>
              </p:blipFill>
              <p:spPr>
                <a:xfrm>
                  <a:off x="3538421" y="4650152"/>
                  <a:ext cx="655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02" name="Freihand 501">
                  <a:extLst>
                    <a:ext uri="{FF2B5EF4-FFF2-40B4-BE49-F238E27FC236}">
                      <a16:creationId xmlns:a16="http://schemas.microsoft.com/office/drawing/2014/main" id="{FCB85B69-937F-4265-916B-CCA359EC29AA}"/>
                    </a:ext>
                  </a:extLst>
                </p14:cNvPr>
                <p14:cNvContentPartPr/>
                <p14:nvPr/>
              </p14:nvContentPartPr>
              <p14:xfrm>
                <a:off x="2269421" y="4425872"/>
                <a:ext cx="21600" cy="247680"/>
              </p14:xfrm>
            </p:contentPart>
          </mc:Choice>
          <mc:Fallback>
            <p:pic>
              <p:nvPicPr>
                <p:cNvPr id="502" name="Freihand 501">
                  <a:extLst>
                    <a:ext uri="{FF2B5EF4-FFF2-40B4-BE49-F238E27FC236}">
                      <a16:creationId xmlns:a16="http://schemas.microsoft.com/office/drawing/2014/main" id="{FCB85B69-937F-4265-916B-CCA359EC29AA}"/>
                    </a:ext>
                  </a:extLst>
                </p:cNvPr>
                <p:cNvPicPr/>
                <p:nvPr/>
              </p:nvPicPr>
              <p:blipFill>
                <a:blip r:embed="rId907"/>
                <a:stretch>
                  <a:fillRect/>
                </a:stretch>
              </p:blipFill>
              <p:spPr>
                <a:xfrm>
                  <a:off x="2265101" y="4421552"/>
                  <a:ext cx="302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03" name="Freihand 502">
                  <a:extLst>
                    <a:ext uri="{FF2B5EF4-FFF2-40B4-BE49-F238E27FC236}">
                      <a16:creationId xmlns:a16="http://schemas.microsoft.com/office/drawing/2014/main" id="{13A215D6-48A8-40CB-A5ED-53284F126960}"/>
                    </a:ext>
                  </a:extLst>
                </p14:cNvPr>
                <p14:cNvContentPartPr/>
                <p14:nvPr/>
              </p14:nvContentPartPr>
              <p14:xfrm>
                <a:off x="2293901" y="4986752"/>
                <a:ext cx="20160" cy="208440"/>
              </p14:xfrm>
            </p:contentPart>
          </mc:Choice>
          <mc:Fallback>
            <p:pic>
              <p:nvPicPr>
                <p:cNvPr id="503" name="Freihand 502">
                  <a:extLst>
                    <a:ext uri="{FF2B5EF4-FFF2-40B4-BE49-F238E27FC236}">
                      <a16:creationId xmlns:a16="http://schemas.microsoft.com/office/drawing/2014/main" id="{13A215D6-48A8-40CB-A5ED-53284F126960}"/>
                    </a:ext>
                  </a:extLst>
                </p:cNvPr>
                <p:cNvPicPr/>
                <p:nvPr/>
              </p:nvPicPr>
              <p:blipFill>
                <a:blip r:embed="rId909"/>
                <a:stretch>
                  <a:fillRect/>
                </a:stretch>
              </p:blipFill>
              <p:spPr>
                <a:xfrm>
                  <a:off x="2289581" y="4982432"/>
                  <a:ext cx="28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04" name="Freihand 503">
                  <a:extLst>
                    <a:ext uri="{FF2B5EF4-FFF2-40B4-BE49-F238E27FC236}">
                      <a16:creationId xmlns:a16="http://schemas.microsoft.com/office/drawing/2014/main" id="{6B2A6B38-6B23-4C9D-8C92-693FB7B39DEA}"/>
                    </a:ext>
                  </a:extLst>
                </p14:cNvPr>
                <p14:cNvContentPartPr/>
                <p14:nvPr/>
              </p14:nvContentPartPr>
              <p14:xfrm>
                <a:off x="2292101" y="5262872"/>
                <a:ext cx="20160" cy="222120"/>
              </p14:xfrm>
            </p:contentPart>
          </mc:Choice>
          <mc:Fallback>
            <p:pic>
              <p:nvPicPr>
                <p:cNvPr id="504" name="Freihand 503">
                  <a:extLst>
                    <a:ext uri="{FF2B5EF4-FFF2-40B4-BE49-F238E27FC236}">
                      <a16:creationId xmlns:a16="http://schemas.microsoft.com/office/drawing/2014/main" id="{6B2A6B38-6B23-4C9D-8C92-693FB7B39DEA}"/>
                    </a:ext>
                  </a:extLst>
                </p:cNvPr>
                <p:cNvPicPr/>
                <p:nvPr/>
              </p:nvPicPr>
              <p:blipFill>
                <a:blip r:embed="rId911"/>
                <a:stretch>
                  <a:fillRect/>
                </a:stretch>
              </p:blipFill>
              <p:spPr>
                <a:xfrm>
                  <a:off x="2287781" y="5258552"/>
                  <a:ext cx="28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06" name="Freihand 505">
                  <a:extLst>
                    <a:ext uri="{FF2B5EF4-FFF2-40B4-BE49-F238E27FC236}">
                      <a16:creationId xmlns:a16="http://schemas.microsoft.com/office/drawing/2014/main" id="{3CF98F2A-D5C8-49A7-BC4E-FA6EB37AB531}"/>
                    </a:ext>
                  </a:extLst>
                </p14:cNvPr>
                <p14:cNvContentPartPr/>
                <p14:nvPr/>
              </p14:nvContentPartPr>
              <p14:xfrm>
                <a:off x="2033621" y="4434512"/>
                <a:ext cx="172080" cy="40680"/>
              </p14:xfrm>
            </p:contentPart>
          </mc:Choice>
          <mc:Fallback>
            <p:pic>
              <p:nvPicPr>
                <p:cNvPr id="506" name="Freihand 505">
                  <a:extLst>
                    <a:ext uri="{FF2B5EF4-FFF2-40B4-BE49-F238E27FC236}">
                      <a16:creationId xmlns:a16="http://schemas.microsoft.com/office/drawing/2014/main" id="{3CF98F2A-D5C8-49A7-BC4E-FA6EB37AB531}"/>
                    </a:ext>
                  </a:extLst>
                </p:cNvPr>
                <p:cNvPicPr/>
                <p:nvPr/>
              </p:nvPicPr>
              <p:blipFill>
                <a:blip r:embed="rId913"/>
                <a:stretch>
                  <a:fillRect/>
                </a:stretch>
              </p:blipFill>
              <p:spPr>
                <a:xfrm>
                  <a:off x="2029301" y="4430192"/>
                  <a:ext cx="180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07" name="Freihand 506">
                  <a:extLst>
                    <a:ext uri="{FF2B5EF4-FFF2-40B4-BE49-F238E27FC236}">
                      <a16:creationId xmlns:a16="http://schemas.microsoft.com/office/drawing/2014/main" id="{D50251D1-6E00-46B5-B869-3BF334C8BBB4}"/>
                    </a:ext>
                  </a:extLst>
                </p14:cNvPr>
                <p14:cNvContentPartPr/>
                <p14:nvPr/>
              </p14:nvContentPartPr>
              <p14:xfrm>
                <a:off x="1793861" y="4401032"/>
                <a:ext cx="180360" cy="28080"/>
              </p14:xfrm>
            </p:contentPart>
          </mc:Choice>
          <mc:Fallback>
            <p:pic>
              <p:nvPicPr>
                <p:cNvPr id="507" name="Freihand 506">
                  <a:extLst>
                    <a:ext uri="{FF2B5EF4-FFF2-40B4-BE49-F238E27FC236}">
                      <a16:creationId xmlns:a16="http://schemas.microsoft.com/office/drawing/2014/main" id="{D50251D1-6E00-46B5-B869-3BF334C8BBB4}"/>
                    </a:ext>
                  </a:extLst>
                </p:cNvPr>
                <p:cNvPicPr/>
                <p:nvPr/>
              </p:nvPicPr>
              <p:blipFill>
                <a:blip r:embed="rId915"/>
                <a:stretch>
                  <a:fillRect/>
                </a:stretch>
              </p:blipFill>
              <p:spPr>
                <a:xfrm>
                  <a:off x="1789541" y="4396712"/>
                  <a:ext cx="189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08" name="Freihand 507">
                  <a:extLst>
                    <a:ext uri="{FF2B5EF4-FFF2-40B4-BE49-F238E27FC236}">
                      <a16:creationId xmlns:a16="http://schemas.microsoft.com/office/drawing/2014/main" id="{870BAB9D-7427-4BA1-B50A-D46962E5D0E0}"/>
                    </a:ext>
                  </a:extLst>
                </p14:cNvPr>
                <p14:cNvContentPartPr/>
                <p14:nvPr/>
              </p14:nvContentPartPr>
              <p14:xfrm>
                <a:off x="940301" y="4374392"/>
                <a:ext cx="819000" cy="33480"/>
              </p14:xfrm>
            </p:contentPart>
          </mc:Choice>
          <mc:Fallback>
            <p:pic>
              <p:nvPicPr>
                <p:cNvPr id="508" name="Freihand 507">
                  <a:extLst>
                    <a:ext uri="{FF2B5EF4-FFF2-40B4-BE49-F238E27FC236}">
                      <a16:creationId xmlns:a16="http://schemas.microsoft.com/office/drawing/2014/main" id="{870BAB9D-7427-4BA1-B50A-D46962E5D0E0}"/>
                    </a:ext>
                  </a:extLst>
                </p:cNvPr>
                <p:cNvPicPr/>
                <p:nvPr/>
              </p:nvPicPr>
              <p:blipFill>
                <a:blip r:embed="rId917"/>
                <a:stretch>
                  <a:fillRect/>
                </a:stretch>
              </p:blipFill>
              <p:spPr>
                <a:xfrm>
                  <a:off x="935981" y="4370072"/>
                  <a:ext cx="827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10" name="Freihand 509">
                  <a:extLst>
                    <a:ext uri="{FF2B5EF4-FFF2-40B4-BE49-F238E27FC236}">
                      <a16:creationId xmlns:a16="http://schemas.microsoft.com/office/drawing/2014/main" id="{8D494A08-71BF-4D33-87E0-9682305CC556}"/>
                    </a:ext>
                  </a:extLst>
                </p14:cNvPr>
                <p14:cNvContentPartPr/>
                <p14:nvPr/>
              </p14:nvContentPartPr>
              <p14:xfrm>
                <a:off x="2174741" y="5546192"/>
                <a:ext cx="72720" cy="125280"/>
              </p14:xfrm>
            </p:contentPart>
          </mc:Choice>
          <mc:Fallback>
            <p:pic>
              <p:nvPicPr>
                <p:cNvPr id="510" name="Freihand 509">
                  <a:extLst>
                    <a:ext uri="{FF2B5EF4-FFF2-40B4-BE49-F238E27FC236}">
                      <a16:creationId xmlns:a16="http://schemas.microsoft.com/office/drawing/2014/main" id="{8D494A08-71BF-4D33-87E0-9682305CC556}"/>
                    </a:ext>
                  </a:extLst>
                </p:cNvPr>
                <p:cNvPicPr/>
                <p:nvPr/>
              </p:nvPicPr>
              <p:blipFill>
                <a:blip r:embed="rId919"/>
                <a:stretch>
                  <a:fillRect/>
                </a:stretch>
              </p:blipFill>
              <p:spPr>
                <a:xfrm>
                  <a:off x="2170421" y="5541872"/>
                  <a:ext cx="81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11" name="Freihand 510">
                  <a:extLst>
                    <a:ext uri="{FF2B5EF4-FFF2-40B4-BE49-F238E27FC236}">
                      <a16:creationId xmlns:a16="http://schemas.microsoft.com/office/drawing/2014/main" id="{94A42AFE-F87C-4192-ADC9-E0575F91FF79}"/>
                    </a:ext>
                  </a:extLst>
                </p14:cNvPr>
                <p14:cNvContentPartPr/>
                <p14:nvPr/>
              </p14:nvContentPartPr>
              <p14:xfrm>
                <a:off x="2173661" y="5619992"/>
                <a:ext cx="148680" cy="51120"/>
              </p14:xfrm>
            </p:contentPart>
          </mc:Choice>
          <mc:Fallback>
            <p:pic>
              <p:nvPicPr>
                <p:cNvPr id="511" name="Freihand 510">
                  <a:extLst>
                    <a:ext uri="{FF2B5EF4-FFF2-40B4-BE49-F238E27FC236}">
                      <a16:creationId xmlns:a16="http://schemas.microsoft.com/office/drawing/2014/main" id="{94A42AFE-F87C-4192-ADC9-E0575F91FF79}"/>
                    </a:ext>
                  </a:extLst>
                </p:cNvPr>
                <p:cNvPicPr/>
                <p:nvPr/>
              </p:nvPicPr>
              <p:blipFill>
                <a:blip r:embed="rId921"/>
                <a:stretch>
                  <a:fillRect/>
                </a:stretch>
              </p:blipFill>
              <p:spPr>
                <a:xfrm>
                  <a:off x="2169341" y="5615672"/>
                  <a:ext cx="157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12" name="Freihand 511">
                  <a:extLst>
                    <a:ext uri="{FF2B5EF4-FFF2-40B4-BE49-F238E27FC236}">
                      <a16:creationId xmlns:a16="http://schemas.microsoft.com/office/drawing/2014/main" id="{273205AD-D92F-4D21-AE9D-FB6CC736A56C}"/>
                    </a:ext>
                  </a:extLst>
                </p14:cNvPr>
                <p14:cNvContentPartPr/>
                <p14:nvPr/>
              </p14:nvContentPartPr>
              <p14:xfrm>
                <a:off x="2281661" y="5580752"/>
                <a:ext cx="16560" cy="114120"/>
              </p14:xfrm>
            </p:contentPart>
          </mc:Choice>
          <mc:Fallback>
            <p:pic>
              <p:nvPicPr>
                <p:cNvPr id="512" name="Freihand 511">
                  <a:extLst>
                    <a:ext uri="{FF2B5EF4-FFF2-40B4-BE49-F238E27FC236}">
                      <a16:creationId xmlns:a16="http://schemas.microsoft.com/office/drawing/2014/main" id="{273205AD-D92F-4D21-AE9D-FB6CC736A56C}"/>
                    </a:ext>
                  </a:extLst>
                </p:cNvPr>
                <p:cNvPicPr/>
                <p:nvPr/>
              </p:nvPicPr>
              <p:blipFill>
                <a:blip r:embed="rId923"/>
                <a:stretch>
                  <a:fillRect/>
                </a:stretch>
              </p:blipFill>
              <p:spPr>
                <a:xfrm>
                  <a:off x="2277341" y="5576432"/>
                  <a:ext cx="25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13" name="Freihand 512">
                  <a:extLst>
                    <a:ext uri="{FF2B5EF4-FFF2-40B4-BE49-F238E27FC236}">
                      <a16:creationId xmlns:a16="http://schemas.microsoft.com/office/drawing/2014/main" id="{75DFF19B-0E4C-48E8-A24C-42EFA6F80838}"/>
                    </a:ext>
                  </a:extLst>
                </p14:cNvPr>
                <p14:cNvContentPartPr/>
                <p14:nvPr/>
              </p14:nvContentPartPr>
              <p14:xfrm>
                <a:off x="2347541" y="5555192"/>
                <a:ext cx="69480" cy="118800"/>
              </p14:xfrm>
            </p:contentPart>
          </mc:Choice>
          <mc:Fallback>
            <p:pic>
              <p:nvPicPr>
                <p:cNvPr id="513" name="Freihand 512">
                  <a:extLst>
                    <a:ext uri="{FF2B5EF4-FFF2-40B4-BE49-F238E27FC236}">
                      <a16:creationId xmlns:a16="http://schemas.microsoft.com/office/drawing/2014/main" id="{75DFF19B-0E4C-48E8-A24C-42EFA6F80838}"/>
                    </a:ext>
                  </a:extLst>
                </p:cNvPr>
                <p:cNvPicPr/>
                <p:nvPr/>
              </p:nvPicPr>
              <p:blipFill>
                <a:blip r:embed="rId925"/>
                <a:stretch>
                  <a:fillRect/>
                </a:stretch>
              </p:blipFill>
              <p:spPr>
                <a:xfrm>
                  <a:off x="2343221" y="5550872"/>
                  <a:ext cx="78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14" name="Freihand 513">
                  <a:extLst>
                    <a:ext uri="{FF2B5EF4-FFF2-40B4-BE49-F238E27FC236}">
                      <a16:creationId xmlns:a16="http://schemas.microsoft.com/office/drawing/2014/main" id="{09180044-1B9E-4AB6-92B4-D9A0CC9C5B3A}"/>
                    </a:ext>
                  </a:extLst>
                </p14:cNvPr>
                <p14:cNvContentPartPr/>
                <p14:nvPr/>
              </p14:nvContentPartPr>
              <p14:xfrm>
                <a:off x="2369141" y="5540792"/>
                <a:ext cx="196560" cy="99720"/>
              </p14:xfrm>
            </p:contentPart>
          </mc:Choice>
          <mc:Fallback>
            <p:pic>
              <p:nvPicPr>
                <p:cNvPr id="514" name="Freihand 513">
                  <a:extLst>
                    <a:ext uri="{FF2B5EF4-FFF2-40B4-BE49-F238E27FC236}">
                      <a16:creationId xmlns:a16="http://schemas.microsoft.com/office/drawing/2014/main" id="{09180044-1B9E-4AB6-92B4-D9A0CC9C5B3A}"/>
                    </a:ext>
                  </a:extLst>
                </p:cNvPr>
                <p:cNvPicPr/>
                <p:nvPr/>
              </p:nvPicPr>
              <p:blipFill>
                <a:blip r:embed="rId927"/>
                <a:stretch>
                  <a:fillRect/>
                </a:stretch>
              </p:blipFill>
              <p:spPr>
                <a:xfrm>
                  <a:off x="2364821" y="5536472"/>
                  <a:ext cx="205200" cy="108360"/>
                </a:xfrm>
                <a:prstGeom prst="rect">
                  <a:avLst/>
                </a:prstGeom>
              </p:spPr>
            </p:pic>
          </mc:Fallback>
        </mc:AlternateContent>
      </p:grpSp>
      <p:grpSp>
        <p:nvGrpSpPr>
          <p:cNvPr id="520" name="Gruppieren 519">
            <a:extLst>
              <a:ext uri="{FF2B5EF4-FFF2-40B4-BE49-F238E27FC236}">
                <a16:creationId xmlns:a16="http://schemas.microsoft.com/office/drawing/2014/main" id="{06745689-F95A-4C95-A750-593E8F4BEA64}"/>
              </a:ext>
            </a:extLst>
          </p:cNvPr>
          <p:cNvGrpSpPr/>
          <p:nvPr/>
        </p:nvGrpSpPr>
        <p:grpSpPr>
          <a:xfrm>
            <a:off x="605861" y="4286552"/>
            <a:ext cx="317160" cy="184320"/>
            <a:chOff x="605861" y="4286552"/>
            <a:chExt cx="317160" cy="184320"/>
          </a:xfrm>
        </p:grpSpPr>
        <mc:AlternateContent xmlns:mc="http://schemas.openxmlformats.org/markup-compatibility/2006">
          <mc:Choice xmlns:p14="http://schemas.microsoft.com/office/powerpoint/2010/main" Requires="p14">
            <p:contentPart p14:bwMode="auto" r:id="rId928">
              <p14:nvContentPartPr>
                <p14:cNvPr id="516" name="Freihand 515">
                  <a:extLst>
                    <a:ext uri="{FF2B5EF4-FFF2-40B4-BE49-F238E27FC236}">
                      <a16:creationId xmlns:a16="http://schemas.microsoft.com/office/drawing/2014/main" id="{F39433CA-A0E1-427A-9E04-D68070EAFD2C}"/>
                    </a:ext>
                  </a:extLst>
                </p14:cNvPr>
                <p14:cNvContentPartPr/>
                <p14:nvPr/>
              </p14:nvContentPartPr>
              <p14:xfrm>
                <a:off x="605861" y="4350992"/>
                <a:ext cx="192960" cy="119880"/>
              </p14:xfrm>
            </p:contentPart>
          </mc:Choice>
          <mc:Fallback>
            <p:pic>
              <p:nvPicPr>
                <p:cNvPr id="516" name="Freihand 515">
                  <a:extLst>
                    <a:ext uri="{FF2B5EF4-FFF2-40B4-BE49-F238E27FC236}">
                      <a16:creationId xmlns:a16="http://schemas.microsoft.com/office/drawing/2014/main" id="{F39433CA-A0E1-427A-9E04-D68070EAFD2C}"/>
                    </a:ext>
                  </a:extLst>
                </p:cNvPr>
                <p:cNvPicPr/>
                <p:nvPr/>
              </p:nvPicPr>
              <p:blipFill>
                <a:blip r:embed="rId929"/>
                <a:stretch>
                  <a:fillRect/>
                </a:stretch>
              </p:blipFill>
              <p:spPr>
                <a:xfrm>
                  <a:off x="601541" y="4346672"/>
                  <a:ext cx="201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17" name="Freihand 516">
                  <a:extLst>
                    <a:ext uri="{FF2B5EF4-FFF2-40B4-BE49-F238E27FC236}">
                      <a16:creationId xmlns:a16="http://schemas.microsoft.com/office/drawing/2014/main" id="{74E26150-62D0-4A39-A1D5-155BFB93199D}"/>
                    </a:ext>
                  </a:extLst>
                </p14:cNvPr>
                <p14:cNvContentPartPr/>
                <p14:nvPr/>
              </p14:nvContentPartPr>
              <p14:xfrm>
                <a:off x="847781" y="4331552"/>
                <a:ext cx="49680" cy="114120"/>
              </p14:xfrm>
            </p:contentPart>
          </mc:Choice>
          <mc:Fallback>
            <p:pic>
              <p:nvPicPr>
                <p:cNvPr id="517" name="Freihand 516">
                  <a:extLst>
                    <a:ext uri="{FF2B5EF4-FFF2-40B4-BE49-F238E27FC236}">
                      <a16:creationId xmlns:a16="http://schemas.microsoft.com/office/drawing/2014/main" id="{74E26150-62D0-4A39-A1D5-155BFB93199D}"/>
                    </a:ext>
                  </a:extLst>
                </p:cNvPr>
                <p:cNvPicPr/>
                <p:nvPr/>
              </p:nvPicPr>
              <p:blipFill>
                <a:blip r:embed="rId931"/>
                <a:stretch>
                  <a:fillRect/>
                </a:stretch>
              </p:blipFill>
              <p:spPr>
                <a:xfrm>
                  <a:off x="843461" y="4327232"/>
                  <a:ext cx="58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18" name="Freihand 517">
                  <a:extLst>
                    <a:ext uri="{FF2B5EF4-FFF2-40B4-BE49-F238E27FC236}">
                      <a16:creationId xmlns:a16="http://schemas.microsoft.com/office/drawing/2014/main" id="{91F92025-55F7-4A9A-B63B-E4429CBC04DE}"/>
                    </a:ext>
                  </a:extLst>
                </p14:cNvPr>
                <p14:cNvContentPartPr/>
                <p14:nvPr/>
              </p14:nvContentPartPr>
              <p14:xfrm>
                <a:off x="781541" y="4286552"/>
                <a:ext cx="64800" cy="55440"/>
              </p14:xfrm>
            </p:contentPart>
          </mc:Choice>
          <mc:Fallback>
            <p:pic>
              <p:nvPicPr>
                <p:cNvPr id="518" name="Freihand 517">
                  <a:extLst>
                    <a:ext uri="{FF2B5EF4-FFF2-40B4-BE49-F238E27FC236}">
                      <a16:creationId xmlns:a16="http://schemas.microsoft.com/office/drawing/2014/main" id="{91F92025-55F7-4A9A-B63B-E4429CBC04DE}"/>
                    </a:ext>
                  </a:extLst>
                </p:cNvPr>
                <p:cNvPicPr/>
                <p:nvPr/>
              </p:nvPicPr>
              <p:blipFill>
                <a:blip r:embed="rId933"/>
                <a:stretch>
                  <a:fillRect/>
                </a:stretch>
              </p:blipFill>
              <p:spPr>
                <a:xfrm>
                  <a:off x="777221" y="4282232"/>
                  <a:ext cx="73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19" name="Freihand 518">
                  <a:extLst>
                    <a:ext uri="{FF2B5EF4-FFF2-40B4-BE49-F238E27FC236}">
                      <a16:creationId xmlns:a16="http://schemas.microsoft.com/office/drawing/2014/main" id="{7B78A73A-58B9-48ED-961A-F324D39A5502}"/>
                    </a:ext>
                  </a:extLst>
                </p14:cNvPr>
                <p14:cNvContentPartPr/>
                <p14:nvPr/>
              </p14:nvContentPartPr>
              <p14:xfrm>
                <a:off x="879461" y="4390592"/>
                <a:ext cx="43560" cy="60480"/>
              </p14:xfrm>
            </p:contentPart>
          </mc:Choice>
          <mc:Fallback>
            <p:pic>
              <p:nvPicPr>
                <p:cNvPr id="519" name="Freihand 518">
                  <a:extLst>
                    <a:ext uri="{FF2B5EF4-FFF2-40B4-BE49-F238E27FC236}">
                      <a16:creationId xmlns:a16="http://schemas.microsoft.com/office/drawing/2014/main" id="{7B78A73A-58B9-48ED-961A-F324D39A5502}"/>
                    </a:ext>
                  </a:extLst>
                </p:cNvPr>
                <p:cNvPicPr/>
                <p:nvPr/>
              </p:nvPicPr>
              <p:blipFill>
                <a:blip r:embed="rId935"/>
                <a:stretch>
                  <a:fillRect/>
                </a:stretch>
              </p:blipFill>
              <p:spPr>
                <a:xfrm>
                  <a:off x="875141" y="4386272"/>
                  <a:ext cx="5220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6">
            <p14:nvContentPartPr>
              <p14:cNvPr id="475" name="Freihand 474">
                <a:extLst>
                  <a:ext uri="{FF2B5EF4-FFF2-40B4-BE49-F238E27FC236}">
                    <a16:creationId xmlns:a16="http://schemas.microsoft.com/office/drawing/2014/main" id="{7E1F8517-AB47-4324-8A31-C1C96FC55251}"/>
                  </a:ext>
                </a:extLst>
              </p14:cNvPr>
              <p14:cNvContentPartPr/>
              <p14:nvPr/>
            </p14:nvContentPartPr>
            <p14:xfrm>
              <a:off x="758861" y="3804512"/>
              <a:ext cx="360" cy="360"/>
            </p14:xfrm>
          </p:contentPart>
        </mc:Choice>
        <mc:Fallback>
          <p:pic>
            <p:nvPicPr>
              <p:cNvPr id="475" name="Freihand 474">
                <a:extLst>
                  <a:ext uri="{FF2B5EF4-FFF2-40B4-BE49-F238E27FC236}">
                    <a16:creationId xmlns:a16="http://schemas.microsoft.com/office/drawing/2014/main" id="{7E1F8517-AB47-4324-8A31-C1C96FC55251}"/>
                  </a:ext>
                </a:extLst>
              </p:cNvPr>
              <p:cNvPicPr/>
              <p:nvPr/>
            </p:nvPicPr>
            <p:blipFill>
              <a:blip r:embed="rId937"/>
              <a:stretch>
                <a:fillRect/>
              </a:stretch>
            </p:blipFill>
            <p:spPr>
              <a:xfrm>
                <a:off x="754541" y="3800192"/>
                <a:ext cx="9000" cy="9000"/>
              </a:xfrm>
              <a:prstGeom prst="rect">
                <a:avLst/>
              </a:prstGeom>
            </p:spPr>
          </p:pic>
        </mc:Fallback>
      </mc:AlternateContent>
      <p:grpSp>
        <p:nvGrpSpPr>
          <p:cNvPr id="535" name="Gruppieren 534">
            <a:extLst>
              <a:ext uri="{FF2B5EF4-FFF2-40B4-BE49-F238E27FC236}">
                <a16:creationId xmlns:a16="http://schemas.microsoft.com/office/drawing/2014/main" id="{8C40D3FD-EDDB-4753-A5F7-4B926809F158}"/>
              </a:ext>
            </a:extLst>
          </p:cNvPr>
          <p:cNvGrpSpPr/>
          <p:nvPr/>
        </p:nvGrpSpPr>
        <p:grpSpPr>
          <a:xfrm>
            <a:off x="645101" y="3902072"/>
            <a:ext cx="2429280" cy="1785600"/>
            <a:chOff x="645101" y="3902072"/>
            <a:chExt cx="2429280" cy="1785600"/>
          </a:xfrm>
        </p:grpSpPr>
        <mc:AlternateContent xmlns:mc="http://schemas.openxmlformats.org/markup-compatibility/2006">
          <mc:Choice xmlns:p14="http://schemas.microsoft.com/office/powerpoint/2010/main" Requires="p14">
            <p:contentPart p14:bwMode="auto" r:id="rId938">
              <p14:nvContentPartPr>
                <p14:cNvPr id="469" name="Freihand 468">
                  <a:extLst>
                    <a:ext uri="{FF2B5EF4-FFF2-40B4-BE49-F238E27FC236}">
                      <a16:creationId xmlns:a16="http://schemas.microsoft.com/office/drawing/2014/main" id="{DB3417B4-360F-4041-A1B6-95FFDC372E55}"/>
                    </a:ext>
                  </a:extLst>
                </p14:cNvPr>
                <p14:cNvContentPartPr/>
                <p14:nvPr/>
              </p14:nvContentPartPr>
              <p14:xfrm>
                <a:off x="941381" y="3993872"/>
                <a:ext cx="88920" cy="1518120"/>
              </p14:xfrm>
            </p:contentPart>
          </mc:Choice>
          <mc:Fallback>
            <p:pic>
              <p:nvPicPr>
                <p:cNvPr id="469" name="Freihand 468">
                  <a:extLst>
                    <a:ext uri="{FF2B5EF4-FFF2-40B4-BE49-F238E27FC236}">
                      <a16:creationId xmlns:a16="http://schemas.microsoft.com/office/drawing/2014/main" id="{DB3417B4-360F-4041-A1B6-95FFDC372E55}"/>
                    </a:ext>
                  </a:extLst>
                </p:cNvPr>
                <p:cNvPicPr/>
                <p:nvPr/>
              </p:nvPicPr>
              <p:blipFill>
                <a:blip r:embed="rId939"/>
                <a:stretch>
                  <a:fillRect/>
                </a:stretch>
              </p:blipFill>
              <p:spPr>
                <a:xfrm>
                  <a:off x="937061" y="3989552"/>
                  <a:ext cx="97560" cy="15267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470" name="Freihand 469">
                  <a:extLst>
                    <a:ext uri="{FF2B5EF4-FFF2-40B4-BE49-F238E27FC236}">
                      <a16:creationId xmlns:a16="http://schemas.microsoft.com/office/drawing/2014/main" id="{72686BD9-1C90-43AA-BF92-990FD6AA0A4F}"/>
                    </a:ext>
                  </a:extLst>
                </p14:cNvPr>
                <p14:cNvContentPartPr/>
                <p14:nvPr/>
              </p14:nvContentPartPr>
              <p14:xfrm>
                <a:off x="676421" y="5461952"/>
                <a:ext cx="2277360" cy="45000"/>
              </p14:xfrm>
            </p:contentPart>
          </mc:Choice>
          <mc:Fallback>
            <p:pic>
              <p:nvPicPr>
                <p:cNvPr id="470" name="Freihand 469">
                  <a:extLst>
                    <a:ext uri="{FF2B5EF4-FFF2-40B4-BE49-F238E27FC236}">
                      <a16:creationId xmlns:a16="http://schemas.microsoft.com/office/drawing/2014/main" id="{72686BD9-1C90-43AA-BF92-990FD6AA0A4F}"/>
                    </a:ext>
                  </a:extLst>
                </p:cNvPr>
                <p:cNvPicPr/>
                <p:nvPr/>
              </p:nvPicPr>
              <p:blipFill>
                <a:blip r:embed="rId941"/>
                <a:stretch>
                  <a:fillRect/>
                </a:stretch>
              </p:blipFill>
              <p:spPr>
                <a:xfrm>
                  <a:off x="672101" y="5457632"/>
                  <a:ext cx="2286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71" name="Freihand 470">
                  <a:extLst>
                    <a:ext uri="{FF2B5EF4-FFF2-40B4-BE49-F238E27FC236}">
                      <a16:creationId xmlns:a16="http://schemas.microsoft.com/office/drawing/2014/main" id="{CB7C6161-8B2A-489E-84E6-A0F4D9AA530D}"/>
                    </a:ext>
                  </a:extLst>
                </p14:cNvPr>
                <p14:cNvContentPartPr/>
                <p14:nvPr/>
              </p14:nvContentPartPr>
              <p14:xfrm>
                <a:off x="2959541" y="5418752"/>
                <a:ext cx="110520" cy="169200"/>
              </p14:xfrm>
            </p:contentPart>
          </mc:Choice>
          <mc:Fallback>
            <p:pic>
              <p:nvPicPr>
                <p:cNvPr id="471" name="Freihand 470">
                  <a:extLst>
                    <a:ext uri="{FF2B5EF4-FFF2-40B4-BE49-F238E27FC236}">
                      <a16:creationId xmlns:a16="http://schemas.microsoft.com/office/drawing/2014/main" id="{CB7C6161-8B2A-489E-84E6-A0F4D9AA530D}"/>
                    </a:ext>
                  </a:extLst>
                </p:cNvPr>
                <p:cNvPicPr/>
                <p:nvPr/>
              </p:nvPicPr>
              <p:blipFill>
                <a:blip r:embed="rId943"/>
                <a:stretch>
                  <a:fillRect/>
                </a:stretch>
              </p:blipFill>
              <p:spPr>
                <a:xfrm>
                  <a:off x="2955221" y="5414432"/>
                  <a:ext cx="119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73" name="Freihand 472">
                  <a:extLst>
                    <a:ext uri="{FF2B5EF4-FFF2-40B4-BE49-F238E27FC236}">
                      <a16:creationId xmlns:a16="http://schemas.microsoft.com/office/drawing/2014/main" id="{4E472008-533C-4D26-9A41-F40129E010D9}"/>
                    </a:ext>
                  </a:extLst>
                </p14:cNvPr>
                <p14:cNvContentPartPr/>
                <p14:nvPr/>
              </p14:nvContentPartPr>
              <p14:xfrm>
                <a:off x="879821" y="3902072"/>
                <a:ext cx="209880" cy="132120"/>
              </p14:xfrm>
            </p:contentPart>
          </mc:Choice>
          <mc:Fallback>
            <p:pic>
              <p:nvPicPr>
                <p:cNvPr id="473" name="Freihand 472">
                  <a:extLst>
                    <a:ext uri="{FF2B5EF4-FFF2-40B4-BE49-F238E27FC236}">
                      <a16:creationId xmlns:a16="http://schemas.microsoft.com/office/drawing/2014/main" id="{4E472008-533C-4D26-9A41-F40129E010D9}"/>
                    </a:ext>
                  </a:extLst>
                </p:cNvPr>
                <p:cNvPicPr/>
                <p:nvPr/>
              </p:nvPicPr>
              <p:blipFill>
                <a:blip r:embed="rId945"/>
                <a:stretch>
                  <a:fillRect/>
                </a:stretch>
              </p:blipFill>
              <p:spPr>
                <a:xfrm>
                  <a:off x="875501" y="3897752"/>
                  <a:ext cx="218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74" name="Freihand 473">
                  <a:extLst>
                    <a:ext uri="{FF2B5EF4-FFF2-40B4-BE49-F238E27FC236}">
                      <a16:creationId xmlns:a16="http://schemas.microsoft.com/office/drawing/2014/main" id="{429E065E-0A44-4E5C-B6D5-33077764AC75}"/>
                    </a:ext>
                  </a:extLst>
                </p14:cNvPr>
                <p14:cNvContentPartPr/>
                <p14:nvPr/>
              </p14:nvContentPartPr>
              <p14:xfrm>
                <a:off x="741581" y="3904952"/>
                <a:ext cx="56160" cy="96120"/>
              </p14:xfrm>
            </p:contentPart>
          </mc:Choice>
          <mc:Fallback>
            <p:pic>
              <p:nvPicPr>
                <p:cNvPr id="474" name="Freihand 473">
                  <a:extLst>
                    <a:ext uri="{FF2B5EF4-FFF2-40B4-BE49-F238E27FC236}">
                      <a16:creationId xmlns:a16="http://schemas.microsoft.com/office/drawing/2014/main" id="{429E065E-0A44-4E5C-B6D5-33077764AC75}"/>
                    </a:ext>
                  </a:extLst>
                </p:cNvPr>
                <p:cNvPicPr/>
                <p:nvPr/>
              </p:nvPicPr>
              <p:blipFill>
                <a:blip r:embed="rId947"/>
                <a:stretch>
                  <a:fillRect/>
                </a:stretch>
              </p:blipFill>
              <p:spPr>
                <a:xfrm>
                  <a:off x="737261" y="3900632"/>
                  <a:ext cx="6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76" name="Freihand 475">
                  <a:extLst>
                    <a:ext uri="{FF2B5EF4-FFF2-40B4-BE49-F238E27FC236}">
                      <a16:creationId xmlns:a16="http://schemas.microsoft.com/office/drawing/2014/main" id="{D68C6778-D470-4CAC-BEB1-2B0C330D3D99}"/>
                    </a:ext>
                  </a:extLst>
                </p14:cNvPr>
                <p14:cNvContentPartPr/>
                <p14:nvPr/>
              </p14:nvContentPartPr>
              <p14:xfrm>
                <a:off x="2911301" y="5568872"/>
                <a:ext cx="131400" cy="55440"/>
              </p14:xfrm>
            </p:contentPart>
          </mc:Choice>
          <mc:Fallback>
            <p:pic>
              <p:nvPicPr>
                <p:cNvPr id="476" name="Freihand 475">
                  <a:extLst>
                    <a:ext uri="{FF2B5EF4-FFF2-40B4-BE49-F238E27FC236}">
                      <a16:creationId xmlns:a16="http://schemas.microsoft.com/office/drawing/2014/main" id="{D68C6778-D470-4CAC-BEB1-2B0C330D3D99}"/>
                    </a:ext>
                  </a:extLst>
                </p:cNvPr>
                <p:cNvPicPr/>
                <p:nvPr/>
              </p:nvPicPr>
              <p:blipFill>
                <a:blip r:embed="rId949"/>
                <a:stretch>
                  <a:fillRect/>
                </a:stretch>
              </p:blipFill>
              <p:spPr>
                <a:xfrm>
                  <a:off x="2906981" y="5564552"/>
                  <a:ext cx="140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77" name="Freihand 476">
                  <a:extLst>
                    <a:ext uri="{FF2B5EF4-FFF2-40B4-BE49-F238E27FC236}">
                      <a16:creationId xmlns:a16="http://schemas.microsoft.com/office/drawing/2014/main" id="{75C3D396-31B5-4A73-9084-856CC5993536}"/>
                    </a:ext>
                  </a:extLst>
                </p14:cNvPr>
                <p14:cNvContentPartPr/>
                <p14:nvPr/>
              </p14:nvContentPartPr>
              <p14:xfrm>
                <a:off x="3009221" y="5563112"/>
                <a:ext cx="42120" cy="124560"/>
              </p14:xfrm>
            </p:contentPart>
          </mc:Choice>
          <mc:Fallback>
            <p:pic>
              <p:nvPicPr>
                <p:cNvPr id="477" name="Freihand 476">
                  <a:extLst>
                    <a:ext uri="{FF2B5EF4-FFF2-40B4-BE49-F238E27FC236}">
                      <a16:creationId xmlns:a16="http://schemas.microsoft.com/office/drawing/2014/main" id="{75C3D396-31B5-4A73-9084-856CC5993536}"/>
                    </a:ext>
                  </a:extLst>
                </p:cNvPr>
                <p:cNvPicPr/>
                <p:nvPr/>
              </p:nvPicPr>
              <p:blipFill>
                <a:blip r:embed="rId951"/>
                <a:stretch>
                  <a:fillRect/>
                </a:stretch>
              </p:blipFill>
              <p:spPr>
                <a:xfrm>
                  <a:off x="3004901" y="5558792"/>
                  <a:ext cx="50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78" name="Freihand 477">
                  <a:extLst>
                    <a:ext uri="{FF2B5EF4-FFF2-40B4-BE49-F238E27FC236}">
                      <a16:creationId xmlns:a16="http://schemas.microsoft.com/office/drawing/2014/main" id="{74D8D7D7-1B03-4A41-AB6F-20A042B1E554}"/>
                    </a:ext>
                  </a:extLst>
                </p14:cNvPr>
                <p14:cNvContentPartPr/>
                <p14:nvPr/>
              </p14:nvContentPartPr>
              <p14:xfrm>
                <a:off x="1232621" y="4187552"/>
                <a:ext cx="1318680" cy="995040"/>
              </p14:xfrm>
            </p:contentPart>
          </mc:Choice>
          <mc:Fallback>
            <p:pic>
              <p:nvPicPr>
                <p:cNvPr id="478" name="Freihand 477">
                  <a:extLst>
                    <a:ext uri="{FF2B5EF4-FFF2-40B4-BE49-F238E27FC236}">
                      <a16:creationId xmlns:a16="http://schemas.microsoft.com/office/drawing/2014/main" id="{74D8D7D7-1B03-4A41-AB6F-20A042B1E554}"/>
                    </a:ext>
                  </a:extLst>
                </p:cNvPr>
                <p:cNvPicPr/>
                <p:nvPr/>
              </p:nvPicPr>
              <p:blipFill>
                <a:blip r:embed="rId953"/>
                <a:stretch>
                  <a:fillRect/>
                </a:stretch>
              </p:blipFill>
              <p:spPr>
                <a:xfrm>
                  <a:off x="1228301" y="4183232"/>
                  <a:ext cx="1327320" cy="10036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479" name="Freihand 478">
                  <a:extLst>
                    <a:ext uri="{FF2B5EF4-FFF2-40B4-BE49-F238E27FC236}">
                      <a16:creationId xmlns:a16="http://schemas.microsoft.com/office/drawing/2014/main" id="{94C1070C-7FF8-45A5-96CE-9A58A6B365BE}"/>
                    </a:ext>
                  </a:extLst>
                </p14:cNvPr>
                <p14:cNvContentPartPr/>
                <p14:nvPr/>
              </p14:nvContentPartPr>
              <p14:xfrm>
                <a:off x="1431341" y="4099712"/>
                <a:ext cx="1207440" cy="1047960"/>
              </p14:xfrm>
            </p:contentPart>
          </mc:Choice>
          <mc:Fallback>
            <p:pic>
              <p:nvPicPr>
                <p:cNvPr id="479" name="Freihand 478">
                  <a:extLst>
                    <a:ext uri="{FF2B5EF4-FFF2-40B4-BE49-F238E27FC236}">
                      <a16:creationId xmlns:a16="http://schemas.microsoft.com/office/drawing/2014/main" id="{94C1070C-7FF8-45A5-96CE-9A58A6B365BE}"/>
                    </a:ext>
                  </a:extLst>
                </p:cNvPr>
                <p:cNvPicPr/>
                <p:nvPr/>
              </p:nvPicPr>
              <p:blipFill>
                <a:blip r:embed="rId955"/>
                <a:stretch>
                  <a:fillRect/>
                </a:stretch>
              </p:blipFill>
              <p:spPr>
                <a:xfrm>
                  <a:off x="1427021" y="4095392"/>
                  <a:ext cx="121608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82" name="Freihand 481">
                  <a:extLst>
                    <a:ext uri="{FF2B5EF4-FFF2-40B4-BE49-F238E27FC236}">
                      <a16:creationId xmlns:a16="http://schemas.microsoft.com/office/drawing/2014/main" id="{25DBA48F-0896-45C6-A9C8-DA41C5342D5A}"/>
                    </a:ext>
                  </a:extLst>
                </p14:cNvPr>
                <p14:cNvContentPartPr/>
                <p14:nvPr/>
              </p14:nvContentPartPr>
              <p14:xfrm>
                <a:off x="2841461" y="3990632"/>
                <a:ext cx="86400" cy="152640"/>
              </p14:xfrm>
            </p:contentPart>
          </mc:Choice>
          <mc:Fallback>
            <p:pic>
              <p:nvPicPr>
                <p:cNvPr id="482" name="Freihand 481">
                  <a:extLst>
                    <a:ext uri="{FF2B5EF4-FFF2-40B4-BE49-F238E27FC236}">
                      <a16:creationId xmlns:a16="http://schemas.microsoft.com/office/drawing/2014/main" id="{25DBA48F-0896-45C6-A9C8-DA41C5342D5A}"/>
                    </a:ext>
                  </a:extLst>
                </p:cNvPr>
                <p:cNvPicPr/>
                <p:nvPr/>
              </p:nvPicPr>
              <p:blipFill>
                <a:blip r:embed="rId957"/>
                <a:stretch>
                  <a:fillRect/>
                </a:stretch>
              </p:blipFill>
              <p:spPr>
                <a:xfrm>
                  <a:off x="2837141" y="3986312"/>
                  <a:ext cx="95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83" name="Freihand 482">
                  <a:extLst>
                    <a:ext uri="{FF2B5EF4-FFF2-40B4-BE49-F238E27FC236}">
                      <a16:creationId xmlns:a16="http://schemas.microsoft.com/office/drawing/2014/main" id="{8719A2F8-9D93-483B-A8F6-39D8099A5243}"/>
                    </a:ext>
                  </a:extLst>
                </p14:cNvPr>
                <p14:cNvContentPartPr/>
                <p14:nvPr/>
              </p14:nvContentPartPr>
              <p14:xfrm>
                <a:off x="2982221" y="3991712"/>
                <a:ext cx="86760" cy="117000"/>
              </p14:xfrm>
            </p:contentPart>
          </mc:Choice>
          <mc:Fallback>
            <p:pic>
              <p:nvPicPr>
                <p:cNvPr id="483" name="Freihand 482">
                  <a:extLst>
                    <a:ext uri="{FF2B5EF4-FFF2-40B4-BE49-F238E27FC236}">
                      <a16:creationId xmlns:a16="http://schemas.microsoft.com/office/drawing/2014/main" id="{8719A2F8-9D93-483B-A8F6-39D8099A5243}"/>
                    </a:ext>
                  </a:extLst>
                </p:cNvPr>
                <p:cNvPicPr/>
                <p:nvPr/>
              </p:nvPicPr>
              <p:blipFill>
                <a:blip r:embed="rId959"/>
                <a:stretch>
                  <a:fillRect/>
                </a:stretch>
              </p:blipFill>
              <p:spPr>
                <a:xfrm>
                  <a:off x="2977901" y="3987392"/>
                  <a:ext cx="95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484" name="Freihand 483">
                  <a:extLst>
                    <a:ext uri="{FF2B5EF4-FFF2-40B4-BE49-F238E27FC236}">
                      <a16:creationId xmlns:a16="http://schemas.microsoft.com/office/drawing/2014/main" id="{44A37E7C-6022-49D0-8FAA-D39C83E10CDE}"/>
                    </a:ext>
                  </a:extLst>
                </p14:cNvPr>
                <p14:cNvContentPartPr/>
                <p14:nvPr/>
              </p14:nvContentPartPr>
              <p14:xfrm>
                <a:off x="2888981" y="5083952"/>
                <a:ext cx="15840" cy="139680"/>
              </p14:xfrm>
            </p:contentPart>
          </mc:Choice>
          <mc:Fallback>
            <p:pic>
              <p:nvPicPr>
                <p:cNvPr id="484" name="Freihand 483">
                  <a:extLst>
                    <a:ext uri="{FF2B5EF4-FFF2-40B4-BE49-F238E27FC236}">
                      <a16:creationId xmlns:a16="http://schemas.microsoft.com/office/drawing/2014/main" id="{44A37E7C-6022-49D0-8FAA-D39C83E10CDE}"/>
                    </a:ext>
                  </a:extLst>
                </p:cNvPr>
                <p:cNvPicPr/>
                <p:nvPr/>
              </p:nvPicPr>
              <p:blipFill>
                <a:blip r:embed="rId961"/>
                <a:stretch>
                  <a:fillRect/>
                </a:stretch>
              </p:blipFill>
              <p:spPr>
                <a:xfrm>
                  <a:off x="2884661" y="5079632"/>
                  <a:ext cx="24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485" name="Freihand 484">
                  <a:extLst>
                    <a:ext uri="{FF2B5EF4-FFF2-40B4-BE49-F238E27FC236}">
                      <a16:creationId xmlns:a16="http://schemas.microsoft.com/office/drawing/2014/main" id="{659410C7-6717-4B3E-83A0-E85E184C9057}"/>
                    </a:ext>
                  </a:extLst>
                </p14:cNvPr>
                <p14:cNvContentPartPr/>
                <p14:nvPr/>
              </p14:nvContentPartPr>
              <p14:xfrm>
                <a:off x="2940821" y="5080352"/>
                <a:ext cx="133560" cy="160560"/>
              </p14:xfrm>
            </p:contentPart>
          </mc:Choice>
          <mc:Fallback>
            <p:pic>
              <p:nvPicPr>
                <p:cNvPr id="485" name="Freihand 484">
                  <a:extLst>
                    <a:ext uri="{FF2B5EF4-FFF2-40B4-BE49-F238E27FC236}">
                      <a16:creationId xmlns:a16="http://schemas.microsoft.com/office/drawing/2014/main" id="{659410C7-6717-4B3E-83A0-E85E184C9057}"/>
                    </a:ext>
                  </a:extLst>
                </p:cNvPr>
                <p:cNvPicPr/>
                <p:nvPr/>
              </p:nvPicPr>
              <p:blipFill>
                <a:blip r:embed="rId963"/>
                <a:stretch>
                  <a:fillRect/>
                </a:stretch>
              </p:blipFill>
              <p:spPr>
                <a:xfrm>
                  <a:off x="2936501" y="5076032"/>
                  <a:ext cx="142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21" name="Freihand 520">
                  <a:extLst>
                    <a:ext uri="{FF2B5EF4-FFF2-40B4-BE49-F238E27FC236}">
                      <a16:creationId xmlns:a16="http://schemas.microsoft.com/office/drawing/2014/main" id="{BBC44724-6AC0-4CF7-A379-8363164A14ED}"/>
                    </a:ext>
                  </a:extLst>
                </p14:cNvPr>
                <p14:cNvContentPartPr/>
                <p14:nvPr/>
              </p14:nvContentPartPr>
              <p14:xfrm>
                <a:off x="1940741" y="4672832"/>
                <a:ext cx="28080" cy="217080"/>
              </p14:xfrm>
            </p:contentPart>
          </mc:Choice>
          <mc:Fallback>
            <p:pic>
              <p:nvPicPr>
                <p:cNvPr id="521" name="Freihand 520">
                  <a:extLst>
                    <a:ext uri="{FF2B5EF4-FFF2-40B4-BE49-F238E27FC236}">
                      <a16:creationId xmlns:a16="http://schemas.microsoft.com/office/drawing/2014/main" id="{BBC44724-6AC0-4CF7-A379-8363164A14ED}"/>
                    </a:ext>
                  </a:extLst>
                </p:cNvPr>
                <p:cNvPicPr/>
                <p:nvPr/>
              </p:nvPicPr>
              <p:blipFill>
                <a:blip r:embed="rId965"/>
                <a:stretch>
                  <a:fillRect/>
                </a:stretch>
              </p:blipFill>
              <p:spPr>
                <a:xfrm>
                  <a:off x="1936421" y="4668512"/>
                  <a:ext cx="36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22" name="Freihand 521">
                  <a:extLst>
                    <a:ext uri="{FF2B5EF4-FFF2-40B4-BE49-F238E27FC236}">
                      <a16:creationId xmlns:a16="http://schemas.microsoft.com/office/drawing/2014/main" id="{5523E712-989B-4121-AA10-A8796B0DD141}"/>
                    </a:ext>
                  </a:extLst>
                </p14:cNvPr>
                <p14:cNvContentPartPr/>
                <p14:nvPr/>
              </p14:nvContentPartPr>
              <p14:xfrm>
                <a:off x="1947221" y="5147672"/>
                <a:ext cx="13320" cy="391680"/>
              </p14:xfrm>
            </p:contentPart>
          </mc:Choice>
          <mc:Fallback>
            <p:pic>
              <p:nvPicPr>
                <p:cNvPr id="522" name="Freihand 521">
                  <a:extLst>
                    <a:ext uri="{FF2B5EF4-FFF2-40B4-BE49-F238E27FC236}">
                      <a16:creationId xmlns:a16="http://schemas.microsoft.com/office/drawing/2014/main" id="{5523E712-989B-4121-AA10-A8796B0DD141}"/>
                    </a:ext>
                  </a:extLst>
                </p:cNvPr>
                <p:cNvPicPr/>
                <p:nvPr/>
              </p:nvPicPr>
              <p:blipFill>
                <a:blip r:embed="rId967"/>
                <a:stretch>
                  <a:fillRect/>
                </a:stretch>
              </p:blipFill>
              <p:spPr>
                <a:xfrm>
                  <a:off x="1942901" y="5143352"/>
                  <a:ext cx="2196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23" name="Freihand 522">
                  <a:extLst>
                    <a:ext uri="{FF2B5EF4-FFF2-40B4-BE49-F238E27FC236}">
                      <a16:creationId xmlns:a16="http://schemas.microsoft.com/office/drawing/2014/main" id="{BEF81934-A707-4C48-B6F9-5DB4C115CFC0}"/>
                    </a:ext>
                  </a:extLst>
                </p14:cNvPr>
                <p14:cNvContentPartPr/>
                <p14:nvPr/>
              </p14:nvContentPartPr>
              <p14:xfrm>
                <a:off x="1819421" y="4650152"/>
                <a:ext cx="92160" cy="26280"/>
              </p14:xfrm>
            </p:contentPart>
          </mc:Choice>
          <mc:Fallback>
            <p:pic>
              <p:nvPicPr>
                <p:cNvPr id="523" name="Freihand 522">
                  <a:extLst>
                    <a:ext uri="{FF2B5EF4-FFF2-40B4-BE49-F238E27FC236}">
                      <a16:creationId xmlns:a16="http://schemas.microsoft.com/office/drawing/2014/main" id="{BEF81934-A707-4C48-B6F9-5DB4C115CFC0}"/>
                    </a:ext>
                  </a:extLst>
                </p:cNvPr>
                <p:cNvPicPr/>
                <p:nvPr/>
              </p:nvPicPr>
              <p:blipFill>
                <a:blip r:embed="rId969"/>
                <a:stretch>
                  <a:fillRect/>
                </a:stretch>
              </p:blipFill>
              <p:spPr>
                <a:xfrm>
                  <a:off x="1815101" y="4645832"/>
                  <a:ext cx="100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24" name="Freihand 523">
                  <a:extLst>
                    <a:ext uri="{FF2B5EF4-FFF2-40B4-BE49-F238E27FC236}">
                      <a16:creationId xmlns:a16="http://schemas.microsoft.com/office/drawing/2014/main" id="{010BC7BA-D064-4A4D-B190-8518137A9E41}"/>
                    </a:ext>
                  </a:extLst>
                </p14:cNvPr>
                <p14:cNvContentPartPr/>
                <p14:nvPr/>
              </p14:nvContentPartPr>
              <p14:xfrm>
                <a:off x="1186901" y="4664192"/>
                <a:ext cx="336600" cy="62640"/>
              </p14:xfrm>
            </p:contentPart>
          </mc:Choice>
          <mc:Fallback>
            <p:pic>
              <p:nvPicPr>
                <p:cNvPr id="524" name="Freihand 523">
                  <a:extLst>
                    <a:ext uri="{FF2B5EF4-FFF2-40B4-BE49-F238E27FC236}">
                      <a16:creationId xmlns:a16="http://schemas.microsoft.com/office/drawing/2014/main" id="{010BC7BA-D064-4A4D-B190-8518137A9E41}"/>
                    </a:ext>
                  </a:extLst>
                </p:cNvPr>
                <p:cNvPicPr/>
                <p:nvPr/>
              </p:nvPicPr>
              <p:blipFill>
                <a:blip r:embed="rId971"/>
                <a:stretch>
                  <a:fillRect/>
                </a:stretch>
              </p:blipFill>
              <p:spPr>
                <a:xfrm>
                  <a:off x="1182581" y="4659872"/>
                  <a:ext cx="345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25" name="Freihand 524">
                  <a:extLst>
                    <a:ext uri="{FF2B5EF4-FFF2-40B4-BE49-F238E27FC236}">
                      <a16:creationId xmlns:a16="http://schemas.microsoft.com/office/drawing/2014/main" id="{32B2C640-F4D5-4FDB-AF14-1239AFF361B5}"/>
                    </a:ext>
                  </a:extLst>
                </p14:cNvPr>
                <p14:cNvContentPartPr/>
                <p14:nvPr/>
              </p14:nvContentPartPr>
              <p14:xfrm>
                <a:off x="1005101" y="4679672"/>
                <a:ext cx="93600" cy="40320"/>
              </p14:xfrm>
            </p:contentPart>
          </mc:Choice>
          <mc:Fallback>
            <p:pic>
              <p:nvPicPr>
                <p:cNvPr id="525" name="Freihand 524">
                  <a:extLst>
                    <a:ext uri="{FF2B5EF4-FFF2-40B4-BE49-F238E27FC236}">
                      <a16:creationId xmlns:a16="http://schemas.microsoft.com/office/drawing/2014/main" id="{32B2C640-F4D5-4FDB-AF14-1239AFF361B5}"/>
                    </a:ext>
                  </a:extLst>
                </p:cNvPr>
                <p:cNvPicPr/>
                <p:nvPr/>
              </p:nvPicPr>
              <p:blipFill>
                <a:blip r:embed="rId973"/>
                <a:stretch>
                  <a:fillRect/>
                </a:stretch>
              </p:blipFill>
              <p:spPr>
                <a:xfrm>
                  <a:off x="1000781" y="4675352"/>
                  <a:ext cx="102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26" name="Freihand 525">
                  <a:extLst>
                    <a:ext uri="{FF2B5EF4-FFF2-40B4-BE49-F238E27FC236}">
                      <a16:creationId xmlns:a16="http://schemas.microsoft.com/office/drawing/2014/main" id="{9EC37B91-B50A-4FCA-9CCE-5D26FA7D1AEB}"/>
                    </a:ext>
                  </a:extLst>
                </p14:cNvPr>
                <p14:cNvContentPartPr/>
                <p14:nvPr/>
              </p14:nvContentPartPr>
              <p14:xfrm>
                <a:off x="645101" y="4665992"/>
                <a:ext cx="95400" cy="99360"/>
              </p14:xfrm>
            </p:contentPart>
          </mc:Choice>
          <mc:Fallback>
            <p:pic>
              <p:nvPicPr>
                <p:cNvPr id="526" name="Freihand 525">
                  <a:extLst>
                    <a:ext uri="{FF2B5EF4-FFF2-40B4-BE49-F238E27FC236}">
                      <a16:creationId xmlns:a16="http://schemas.microsoft.com/office/drawing/2014/main" id="{9EC37B91-B50A-4FCA-9CCE-5D26FA7D1AEB}"/>
                    </a:ext>
                  </a:extLst>
                </p:cNvPr>
                <p:cNvPicPr/>
                <p:nvPr/>
              </p:nvPicPr>
              <p:blipFill>
                <a:blip r:embed="rId975"/>
                <a:stretch>
                  <a:fillRect/>
                </a:stretch>
              </p:blipFill>
              <p:spPr>
                <a:xfrm>
                  <a:off x="640781" y="4661672"/>
                  <a:ext cx="104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27" name="Freihand 526">
                  <a:extLst>
                    <a:ext uri="{FF2B5EF4-FFF2-40B4-BE49-F238E27FC236}">
                      <a16:creationId xmlns:a16="http://schemas.microsoft.com/office/drawing/2014/main" id="{BB50675B-4BA5-40E4-A556-5686ADA5C3A4}"/>
                    </a:ext>
                  </a:extLst>
                </p14:cNvPr>
                <p14:cNvContentPartPr/>
                <p14:nvPr/>
              </p14:nvContentPartPr>
              <p14:xfrm>
                <a:off x="650141" y="4625672"/>
                <a:ext cx="206640" cy="114840"/>
              </p14:xfrm>
            </p:contentPart>
          </mc:Choice>
          <mc:Fallback>
            <p:pic>
              <p:nvPicPr>
                <p:cNvPr id="527" name="Freihand 526">
                  <a:extLst>
                    <a:ext uri="{FF2B5EF4-FFF2-40B4-BE49-F238E27FC236}">
                      <a16:creationId xmlns:a16="http://schemas.microsoft.com/office/drawing/2014/main" id="{BB50675B-4BA5-40E4-A556-5686ADA5C3A4}"/>
                    </a:ext>
                  </a:extLst>
                </p:cNvPr>
                <p:cNvPicPr/>
                <p:nvPr/>
              </p:nvPicPr>
              <p:blipFill>
                <a:blip r:embed="rId977"/>
                <a:stretch>
                  <a:fillRect/>
                </a:stretch>
              </p:blipFill>
              <p:spPr>
                <a:xfrm>
                  <a:off x="645821" y="4621352"/>
                  <a:ext cx="215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28" name="Freihand 527">
                  <a:extLst>
                    <a:ext uri="{FF2B5EF4-FFF2-40B4-BE49-F238E27FC236}">
                      <a16:creationId xmlns:a16="http://schemas.microsoft.com/office/drawing/2014/main" id="{7DD3A9FC-2039-4BEC-9143-B88614ACDC07}"/>
                    </a:ext>
                  </a:extLst>
                </p14:cNvPr>
                <p14:cNvContentPartPr/>
                <p14:nvPr/>
              </p14:nvContentPartPr>
              <p14:xfrm>
                <a:off x="757421" y="4604792"/>
                <a:ext cx="49320" cy="80640"/>
              </p14:xfrm>
            </p:contentPart>
          </mc:Choice>
          <mc:Fallback>
            <p:pic>
              <p:nvPicPr>
                <p:cNvPr id="528" name="Freihand 527">
                  <a:extLst>
                    <a:ext uri="{FF2B5EF4-FFF2-40B4-BE49-F238E27FC236}">
                      <a16:creationId xmlns:a16="http://schemas.microsoft.com/office/drawing/2014/main" id="{7DD3A9FC-2039-4BEC-9143-B88614ACDC07}"/>
                    </a:ext>
                  </a:extLst>
                </p:cNvPr>
                <p:cNvPicPr/>
                <p:nvPr/>
              </p:nvPicPr>
              <p:blipFill>
                <a:blip r:embed="rId979"/>
                <a:stretch>
                  <a:fillRect/>
                </a:stretch>
              </p:blipFill>
              <p:spPr>
                <a:xfrm>
                  <a:off x="753101" y="4600472"/>
                  <a:ext cx="57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29" name="Freihand 528">
                  <a:extLst>
                    <a:ext uri="{FF2B5EF4-FFF2-40B4-BE49-F238E27FC236}">
                      <a16:creationId xmlns:a16="http://schemas.microsoft.com/office/drawing/2014/main" id="{9484DB44-7EA4-46EF-8BCC-E805CC9F7404}"/>
                    </a:ext>
                  </a:extLst>
                </p14:cNvPr>
                <p14:cNvContentPartPr/>
                <p14:nvPr/>
              </p14:nvContentPartPr>
              <p14:xfrm>
                <a:off x="860381" y="4708472"/>
                <a:ext cx="27360" cy="31320"/>
              </p14:xfrm>
            </p:contentPart>
          </mc:Choice>
          <mc:Fallback>
            <p:pic>
              <p:nvPicPr>
                <p:cNvPr id="529" name="Freihand 528">
                  <a:extLst>
                    <a:ext uri="{FF2B5EF4-FFF2-40B4-BE49-F238E27FC236}">
                      <a16:creationId xmlns:a16="http://schemas.microsoft.com/office/drawing/2014/main" id="{9484DB44-7EA4-46EF-8BCC-E805CC9F7404}"/>
                    </a:ext>
                  </a:extLst>
                </p:cNvPr>
                <p:cNvPicPr/>
                <p:nvPr/>
              </p:nvPicPr>
              <p:blipFill>
                <a:blip r:embed="rId981"/>
                <a:stretch>
                  <a:fillRect/>
                </a:stretch>
              </p:blipFill>
              <p:spPr>
                <a:xfrm>
                  <a:off x="856061" y="4704152"/>
                  <a:ext cx="36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31" name="Freihand 530">
                  <a:extLst>
                    <a:ext uri="{FF2B5EF4-FFF2-40B4-BE49-F238E27FC236}">
                      <a16:creationId xmlns:a16="http://schemas.microsoft.com/office/drawing/2014/main" id="{1B578F18-75CA-4D2E-B5C3-AEA7C864568C}"/>
                    </a:ext>
                  </a:extLst>
                </p14:cNvPr>
                <p14:cNvContentPartPr/>
                <p14:nvPr/>
              </p14:nvContentPartPr>
              <p14:xfrm>
                <a:off x="1757861" y="5546912"/>
                <a:ext cx="60840" cy="84960"/>
              </p14:xfrm>
            </p:contentPart>
          </mc:Choice>
          <mc:Fallback>
            <p:pic>
              <p:nvPicPr>
                <p:cNvPr id="531" name="Freihand 530">
                  <a:extLst>
                    <a:ext uri="{FF2B5EF4-FFF2-40B4-BE49-F238E27FC236}">
                      <a16:creationId xmlns:a16="http://schemas.microsoft.com/office/drawing/2014/main" id="{1B578F18-75CA-4D2E-B5C3-AEA7C864568C}"/>
                    </a:ext>
                  </a:extLst>
                </p:cNvPr>
                <p:cNvPicPr/>
                <p:nvPr/>
              </p:nvPicPr>
              <p:blipFill>
                <a:blip r:embed="rId983"/>
                <a:stretch>
                  <a:fillRect/>
                </a:stretch>
              </p:blipFill>
              <p:spPr>
                <a:xfrm>
                  <a:off x="1753541" y="5542592"/>
                  <a:ext cx="69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32" name="Freihand 531">
                  <a:extLst>
                    <a:ext uri="{FF2B5EF4-FFF2-40B4-BE49-F238E27FC236}">
                      <a16:creationId xmlns:a16="http://schemas.microsoft.com/office/drawing/2014/main" id="{F2F0ECF4-2283-47DD-8B21-2A21108DD5BD}"/>
                    </a:ext>
                  </a:extLst>
                </p14:cNvPr>
                <p14:cNvContentPartPr/>
                <p14:nvPr/>
              </p14:nvContentPartPr>
              <p14:xfrm>
                <a:off x="1795661" y="5573192"/>
                <a:ext cx="40680" cy="81720"/>
              </p14:xfrm>
            </p:contentPart>
          </mc:Choice>
          <mc:Fallback>
            <p:pic>
              <p:nvPicPr>
                <p:cNvPr id="532" name="Freihand 531">
                  <a:extLst>
                    <a:ext uri="{FF2B5EF4-FFF2-40B4-BE49-F238E27FC236}">
                      <a16:creationId xmlns:a16="http://schemas.microsoft.com/office/drawing/2014/main" id="{F2F0ECF4-2283-47DD-8B21-2A21108DD5BD}"/>
                    </a:ext>
                  </a:extLst>
                </p:cNvPr>
                <p:cNvPicPr/>
                <p:nvPr/>
              </p:nvPicPr>
              <p:blipFill>
                <a:blip r:embed="rId985"/>
                <a:stretch>
                  <a:fillRect/>
                </a:stretch>
              </p:blipFill>
              <p:spPr>
                <a:xfrm>
                  <a:off x="1791341" y="5568872"/>
                  <a:ext cx="49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33" name="Freihand 532">
                  <a:extLst>
                    <a:ext uri="{FF2B5EF4-FFF2-40B4-BE49-F238E27FC236}">
                      <a16:creationId xmlns:a16="http://schemas.microsoft.com/office/drawing/2014/main" id="{E0D6B445-33CC-424E-A759-B59BF89F36FF}"/>
                    </a:ext>
                  </a:extLst>
                </p14:cNvPr>
                <p14:cNvContentPartPr/>
                <p14:nvPr/>
              </p14:nvContentPartPr>
              <p14:xfrm>
                <a:off x="1855781" y="5546912"/>
                <a:ext cx="45720" cy="101880"/>
              </p14:xfrm>
            </p:contentPart>
          </mc:Choice>
          <mc:Fallback>
            <p:pic>
              <p:nvPicPr>
                <p:cNvPr id="533" name="Freihand 532">
                  <a:extLst>
                    <a:ext uri="{FF2B5EF4-FFF2-40B4-BE49-F238E27FC236}">
                      <a16:creationId xmlns:a16="http://schemas.microsoft.com/office/drawing/2014/main" id="{E0D6B445-33CC-424E-A759-B59BF89F36FF}"/>
                    </a:ext>
                  </a:extLst>
                </p:cNvPr>
                <p:cNvPicPr/>
                <p:nvPr/>
              </p:nvPicPr>
              <p:blipFill>
                <a:blip r:embed="rId987"/>
                <a:stretch>
                  <a:fillRect/>
                </a:stretch>
              </p:blipFill>
              <p:spPr>
                <a:xfrm>
                  <a:off x="1851461" y="5542592"/>
                  <a:ext cx="54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34" name="Freihand 533">
                  <a:extLst>
                    <a:ext uri="{FF2B5EF4-FFF2-40B4-BE49-F238E27FC236}">
                      <a16:creationId xmlns:a16="http://schemas.microsoft.com/office/drawing/2014/main" id="{C7238B3E-845C-47A5-9132-A55DEDBCF393}"/>
                    </a:ext>
                  </a:extLst>
                </p14:cNvPr>
                <p14:cNvContentPartPr/>
                <p14:nvPr/>
              </p14:nvContentPartPr>
              <p14:xfrm>
                <a:off x="1919141" y="5546192"/>
                <a:ext cx="99360" cy="117720"/>
              </p14:xfrm>
            </p:contentPart>
          </mc:Choice>
          <mc:Fallback>
            <p:pic>
              <p:nvPicPr>
                <p:cNvPr id="534" name="Freihand 533">
                  <a:extLst>
                    <a:ext uri="{FF2B5EF4-FFF2-40B4-BE49-F238E27FC236}">
                      <a16:creationId xmlns:a16="http://schemas.microsoft.com/office/drawing/2014/main" id="{C7238B3E-845C-47A5-9132-A55DEDBCF393}"/>
                    </a:ext>
                  </a:extLst>
                </p:cNvPr>
                <p:cNvPicPr/>
                <p:nvPr/>
              </p:nvPicPr>
              <p:blipFill>
                <a:blip r:embed="rId989"/>
                <a:stretch>
                  <a:fillRect/>
                </a:stretch>
              </p:blipFill>
              <p:spPr>
                <a:xfrm>
                  <a:off x="1914821" y="5541872"/>
                  <a:ext cx="108000" cy="126360"/>
                </a:xfrm>
                <a:prstGeom prst="rect">
                  <a:avLst/>
                </a:prstGeom>
              </p:spPr>
            </p:pic>
          </mc:Fallback>
        </mc:AlternateContent>
      </p:gr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089D505-2E42-402D-9BBC-21E1819E3B08}"/>
              </a:ext>
            </a:extLst>
          </p:cNvPr>
          <p:cNvSpPr txBox="1"/>
          <p:nvPr/>
        </p:nvSpPr>
        <p:spPr>
          <a:xfrm>
            <a:off x="56147" y="86989"/>
            <a:ext cx="3948810" cy="5792821"/>
          </a:xfrm>
          <a:prstGeom prst="rect">
            <a:avLst/>
          </a:prstGeom>
          <a:noFill/>
        </p:spPr>
        <p:txBody>
          <a:bodyPr wrap="square" rtlCol="0">
            <a:noAutofit/>
          </a:bodyPr>
          <a:lstStyle/>
          <a:p>
            <a:pPr lvl="0" hangingPunct="0"/>
            <a:r>
              <a:rPr lang="de-DE" sz="1400" dirty="0">
                <a:latin typeface="Times New Roman" pitchFamily="18"/>
                <a:ea typeface="Droid Sans Fallback" pitchFamily="2"/>
                <a:cs typeface="Lohit Hindi" pitchFamily="2"/>
              </a:rPr>
              <a:t>C(Y)=C</a:t>
            </a:r>
            <a:r>
              <a:rPr lang="de-DE" sz="1400" baseline="-33000" dirty="0">
                <a:latin typeface="Times New Roman" pitchFamily="18"/>
                <a:ea typeface="Droid Sans Fallback" pitchFamily="2"/>
                <a:cs typeface="Lohit Hindi" pitchFamily="2"/>
              </a:rPr>
              <a:t>0</a:t>
            </a:r>
            <a:r>
              <a:rPr lang="de-DE" sz="1400" dirty="0">
                <a:latin typeface="Times New Roman" pitchFamily="18"/>
                <a:ea typeface="Droid Sans Fallback" pitchFamily="2"/>
                <a:cs typeface="Lohit Hindi" pitchFamily="2"/>
              </a:rPr>
              <a:t>+c</a:t>
            </a:r>
            <a:r>
              <a:rPr lang="de-DE" sz="1400" baseline="-33000" dirty="0">
                <a:latin typeface="Times New Roman" pitchFamily="18"/>
                <a:ea typeface="Droid Sans Fallback" pitchFamily="2"/>
                <a:cs typeface="Lohit Hindi" pitchFamily="2"/>
              </a:rPr>
              <a:t>y</a:t>
            </a:r>
            <a:r>
              <a:rPr lang="de-DE" sz="1400" dirty="0">
                <a:latin typeface="Times New Roman" pitchFamily="18"/>
                <a:ea typeface="Arial" pitchFamily="34"/>
                <a:cs typeface="Arial" pitchFamily="34"/>
              </a:rPr>
              <a:t>∙Y=50+0,8Y</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I(i)=I</a:t>
            </a:r>
            <a:r>
              <a:rPr lang="de-DE" sz="1400" baseline="-33000" dirty="0">
                <a:latin typeface="Times New Roman" pitchFamily="18"/>
                <a:ea typeface="Arial" pitchFamily="34"/>
                <a:cs typeface="Arial" pitchFamily="34"/>
              </a:rPr>
              <a:t>0</a:t>
            </a:r>
            <a:r>
              <a:rPr lang="de-DE" sz="1400" dirty="0">
                <a:latin typeface="Times New Roman" pitchFamily="18"/>
                <a:ea typeface="Arial" pitchFamily="34"/>
                <a:cs typeface="Arial" pitchFamily="34"/>
              </a:rPr>
              <a:t>+i</a:t>
            </a:r>
            <a:r>
              <a:rPr lang="de-DE" sz="1400" baseline="-33000" dirty="0">
                <a:latin typeface="Times New Roman" pitchFamily="18"/>
                <a:ea typeface="Arial" pitchFamily="34"/>
                <a:cs typeface="Arial" pitchFamily="34"/>
              </a:rPr>
              <a:t>i</a:t>
            </a:r>
            <a:r>
              <a:rPr lang="de-DE" sz="1400" dirty="0">
                <a:latin typeface="Times New Roman" pitchFamily="18"/>
                <a:ea typeface="Arial" pitchFamily="34"/>
                <a:cs typeface="Arial" pitchFamily="34"/>
              </a:rPr>
              <a:t>∙i=30-300i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G=20</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Unicode MS" pitchFamily="34"/>
                <a:cs typeface="Arial Unicode MS" pitchFamily="34"/>
              </a:rPr>
              <a:t>L(</a:t>
            </a:r>
            <a:r>
              <a:rPr lang="de-DE" sz="1400" dirty="0" err="1">
                <a:latin typeface="Times New Roman" pitchFamily="18"/>
                <a:ea typeface="Arial Unicode MS" pitchFamily="34"/>
                <a:cs typeface="Arial Unicode MS" pitchFamily="34"/>
              </a:rPr>
              <a:t>Y,i</a:t>
            </a:r>
            <a:r>
              <a:rPr lang="de-DE" sz="1400" dirty="0">
                <a:latin typeface="Times New Roman" pitchFamily="18"/>
                <a:ea typeface="Arial Unicode MS" pitchFamily="34"/>
                <a:cs typeface="Arial Unicode MS" pitchFamily="34"/>
              </a:rPr>
              <a:t>)=</a:t>
            </a:r>
            <a:r>
              <a:rPr lang="de-DE" sz="1400" dirty="0" err="1">
                <a:latin typeface="Times New Roman" pitchFamily="18"/>
                <a:ea typeface="Arial Unicode MS" pitchFamily="34"/>
                <a:cs typeface="Arial Unicode MS" pitchFamily="34"/>
              </a:rPr>
              <a:t>l</a:t>
            </a:r>
            <a:r>
              <a:rPr lang="de-DE" sz="1400" baseline="-33000" dirty="0" err="1">
                <a:latin typeface="Times New Roman" pitchFamily="18"/>
                <a:ea typeface="Arial Unicode MS" pitchFamily="34"/>
                <a:cs typeface="Arial Unicode MS" pitchFamily="34"/>
              </a:rPr>
              <a:t>y</a:t>
            </a:r>
            <a:r>
              <a:rPr lang="de-DE" sz="1400" dirty="0" err="1">
                <a:latin typeface="Times New Roman" pitchFamily="18"/>
                <a:ea typeface="Arial" pitchFamily="34"/>
                <a:cs typeface="Arial" pitchFamily="34"/>
              </a:rPr>
              <a:t>∙Y+l</a:t>
            </a:r>
            <a:r>
              <a:rPr lang="de-DE" sz="1400" baseline="-33000" dirty="0" err="1">
                <a:latin typeface="Times New Roman" pitchFamily="18"/>
                <a:ea typeface="Arial" pitchFamily="34"/>
                <a:cs typeface="Arial" pitchFamily="34"/>
              </a:rPr>
              <a:t>i</a:t>
            </a:r>
            <a:r>
              <a:rPr lang="de-DE" sz="1400" dirty="0" err="1">
                <a:latin typeface="Times New Roman" pitchFamily="18"/>
                <a:ea typeface="Arial" pitchFamily="34"/>
                <a:cs typeface="Arial" pitchFamily="34"/>
              </a:rPr>
              <a:t>∙i</a:t>
            </a:r>
            <a:r>
              <a:rPr lang="de-DE" sz="1400" dirty="0">
                <a:latin typeface="Times New Roman" pitchFamily="18"/>
                <a:ea typeface="Arial" pitchFamily="34"/>
                <a:cs typeface="Arial" pitchFamily="34"/>
              </a:rPr>
              <a:t>=0,5Y – 250i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M=400		p=2 </a:t>
            </a:r>
          </a:p>
          <a:p>
            <a:pPr lvl="0" hangingPunct="0"/>
            <a:endParaRPr lang="de-DE" sz="1400" dirty="0">
              <a:latin typeface="Times New Roman" pitchFamily="18"/>
              <a:ea typeface="Arial" pitchFamily="34"/>
              <a:cs typeface="Arial" pitchFamily="34"/>
            </a:endParaRPr>
          </a:p>
          <a:p>
            <a:pPr lvl="0" hangingPunct="0"/>
            <a:endParaRPr lang="de-DE" sz="1400" dirty="0">
              <a:latin typeface="Times New Roman" pitchFamily="18"/>
              <a:ea typeface="Arial" pitchFamily="34"/>
              <a:cs typeface="Arial" pitchFamily="34"/>
            </a:endParaRPr>
          </a:p>
          <a:p>
            <a:pPr marL="457200" lvl="0" indent="-457200" hangingPunct="0">
              <a:buFont typeface="+mj-lt"/>
              <a:buAutoNum type="alphaLcParenR"/>
            </a:pPr>
            <a:r>
              <a:rPr lang="de-DE" sz="14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dirty="0">
                <a:latin typeface="Times New Roman" pitchFamily="18"/>
                <a:ea typeface="Arial" pitchFamily="34"/>
                <a:cs typeface="Arial" pitchFamily="34"/>
              </a:rPr>
              <a:t>Bestimmen Sie das geldpolitischen Impuls auf das Einkommen, den eine Erhöhung der Geldmenge um 25% auslöst.</a:t>
            </a:r>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E058AF74-45B4-4D75-8980-EC9529CE9B9B}"/>
                  </a:ext>
                </a:extLst>
              </p14:cNvPr>
              <p14:cNvContentPartPr/>
              <p14:nvPr/>
            </p14:nvContentPartPr>
            <p14:xfrm>
              <a:off x="5629497" y="871979"/>
              <a:ext cx="10440" cy="10080"/>
            </p14:xfrm>
          </p:contentPart>
        </mc:Choice>
        <mc:Fallback>
          <p:pic>
            <p:nvPicPr>
              <p:cNvPr id="5" name="Freihand 4">
                <a:extLst>
                  <a:ext uri="{FF2B5EF4-FFF2-40B4-BE49-F238E27FC236}">
                    <a16:creationId xmlns:a16="http://schemas.microsoft.com/office/drawing/2014/main" id="{E058AF74-45B4-4D75-8980-EC9529CE9B9B}"/>
                  </a:ext>
                </a:extLst>
              </p:cNvPr>
              <p:cNvPicPr/>
              <p:nvPr/>
            </p:nvPicPr>
            <p:blipFill>
              <a:blip r:embed="rId3"/>
              <a:stretch>
                <a:fillRect/>
              </a:stretch>
            </p:blipFill>
            <p:spPr>
              <a:xfrm>
                <a:off x="5623377" y="865859"/>
                <a:ext cx="22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45D9D66A-6907-4643-BA8B-1ECF216C73BB}"/>
                  </a:ext>
                </a:extLst>
              </p14:cNvPr>
              <p14:cNvContentPartPr/>
              <p14:nvPr/>
            </p14:nvContentPartPr>
            <p14:xfrm>
              <a:off x="5340057" y="1487219"/>
              <a:ext cx="9000" cy="3600"/>
            </p14:xfrm>
          </p:contentPart>
        </mc:Choice>
        <mc:Fallback>
          <p:pic>
            <p:nvPicPr>
              <p:cNvPr id="7" name="Freihand 6">
                <a:extLst>
                  <a:ext uri="{FF2B5EF4-FFF2-40B4-BE49-F238E27FC236}">
                    <a16:creationId xmlns:a16="http://schemas.microsoft.com/office/drawing/2014/main" id="{45D9D66A-6907-4643-BA8B-1ECF216C73BB}"/>
                  </a:ext>
                </a:extLst>
              </p:cNvPr>
              <p:cNvPicPr/>
              <p:nvPr/>
            </p:nvPicPr>
            <p:blipFill>
              <a:blip r:embed="rId5"/>
              <a:stretch>
                <a:fillRect/>
              </a:stretch>
            </p:blipFill>
            <p:spPr>
              <a:xfrm>
                <a:off x="5333937" y="1481099"/>
                <a:ext cx="2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6034A1A1-68B8-4C26-9255-B6886249C106}"/>
                  </a:ext>
                </a:extLst>
              </p14:cNvPr>
              <p14:cNvContentPartPr/>
              <p14:nvPr/>
            </p14:nvContentPartPr>
            <p14:xfrm>
              <a:off x="7243377" y="270419"/>
              <a:ext cx="9000" cy="2880"/>
            </p14:xfrm>
          </p:contentPart>
        </mc:Choice>
        <mc:Fallback>
          <p:pic>
            <p:nvPicPr>
              <p:cNvPr id="8" name="Freihand 7">
                <a:extLst>
                  <a:ext uri="{FF2B5EF4-FFF2-40B4-BE49-F238E27FC236}">
                    <a16:creationId xmlns:a16="http://schemas.microsoft.com/office/drawing/2014/main" id="{6034A1A1-68B8-4C26-9255-B6886249C106}"/>
                  </a:ext>
                </a:extLst>
              </p:cNvPr>
              <p:cNvPicPr/>
              <p:nvPr/>
            </p:nvPicPr>
            <p:blipFill>
              <a:blip r:embed="rId5"/>
              <a:stretch>
                <a:fillRect/>
              </a:stretch>
            </p:blipFill>
            <p:spPr>
              <a:xfrm>
                <a:off x="7237257" y="264979"/>
                <a:ext cx="21240" cy="1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3E2C635B-4315-4A10-8832-A3786FE17BB4}"/>
                  </a:ext>
                </a:extLst>
              </p14:cNvPr>
              <p14:cNvContentPartPr/>
              <p14:nvPr/>
            </p14:nvContentPartPr>
            <p14:xfrm>
              <a:off x="7257057" y="359339"/>
              <a:ext cx="2880" cy="24480"/>
            </p14:xfrm>
          </p:contentPart>
        </mc:Choice>
        <mc:Fallback>
          <p:pic>
            <p:nvPicPr>
              <p:cNvPr id="9" name="Freihand 8">
                <a:extLst>
                  <a:ext uri="{FF2B5EF4-FFF2-40B4-BE49-F238E27FC236}">
                    <a16:creationId xmlns:a16="http://schemas.microsoft.com/office/drawing/2014/main" id="{3E2C635B-4315-4A10-8832-A3786FE17BB4}"/>
                  </a:ext>
                </a:extLst>
              </p:cNvPr>
              <p:cNvPicPr/>
              <p:nvPr/>
            </p:nvPicPr>
            <p:blipFill>
              <a:blip r:embed="rId8"/>
              <a:stretch>
                <a:fillRect/>
              </a:stretch>
            </p:blipFill>
            <p:spPr>
              <a:xfrm>
                <a:off x="7250937" y="353219"/>
                <a:ext cx="15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A1B6AE7-C36B-4181-9F72-9E3438F522BC}"/>
                  </a:ext>
                </a:extLst>
              </p14:cNvPr>
              <p14:cNvContentPartPr/>
              <p14:nvPr/>
            </p14:nvContentPartPr>
            <p14:xfrm>
              <a:off x="10908491" y="1523558"/>
              <a:ext cx="32760" cy="15840"/>
            </p14:xfrm>
          </p:contentPart>
        </mc:Choice>
        <mc:Fallback>
          <p:pic>
            <p:nvPicPr>
              <p:cNvPr id="10" name="Freihand 9">
                <a:extLst>
                  <a:ext uri="{FF2B5EF4-FFF2-40B4-BE49-F238E27FC236}">
                    <a16:creationId xmlns:a16="http://schemas.microsoft.com/office/drawing/2014/main" id="{0A1B6AE7-C36B-4181-9F72-9E3438F522BC}"/>
                  </a:ext>
                </a:extLst>
              </p:cNvPr>
              <p:cNvPicPr/>
              <p:nvPr/>
            </p:nvPicPr>
            <p:blipFill>
              <a:blip r:embed="rId10"/>
              <a:stretch>
                <a:fillRect/>
              </a:stretch>
            </p:blipFill>
            <p:spPr>
              <a:xfrm>
                <a:off x="10902371" y="1517438"/>
                <a:ext cx="45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667BD01B-0BA6-4576-88E5-17E8295F4F9B}"/>
                  </a:ext>
                </a:extLst>
              </p14:cNvPr>
              <p14:cNvContentPartPr/>
              <p14:nvPr/>
            </p14:nvContentPartPr>
            <p14:xfrm>
              <a:off x="6742211" y="753158"/>
              <a:ext cx="95040" cy="181800"/>
            </p14:xfrm>
          </p:contentPart>
        </mc:Choice>
        <mc:Fallback>
          <p:pic>
            <p:nvPicPr>
              <p:cNvPr id="11" name="Freihand 10">
                <a:extLst>
                  <a:ext uri="{FF2B5EF4-FFF2-40B4-BE49-F238E27FC236}">
                    <a16:creationId xmlns:a16="http://schemas.microsoft.com/office/drawing/2014/main" id="{667BD01B-0BA6-4576-88E5-17E8295F4F9B}"/>
                  </a:ext>
                </a:extLst>
              </p:cNvPr>
              <p:cNvPicPr/>
              <p:nvPr/>
            </p:nvPicPr>
            <p:blipFill>
              <a:blip r:embed="rId12"/>
              <a:stretch>
                <a:fillRect/>
              </a:stretch>
            </p:blipFill>
            <p:spPr>
              <a:xfrm>
                <a:off x="6736091" y="747026"/>
                <a:ext cx="107280" cy="19406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A07FF89C-940C-47E0-9B60-8683E7960FA4}"/>
                  </a:ext>
                </a:extLst>
              </p14:cNvPr>
              <p14:cNvContentPartPr/>
              <p14:nvPr/>
            </p14:nvContentPartPr>
            <p14:xfrm>
              <a:off x="7015091" y="768278"/>
              <a:ext cx="138240" cy="7200"/>
            </p14:xfrm>
          </p:contentPart>
        </mc:Choice>
        <mc:Fallback>
          <p:pic>
            <p:nvPicPr>
              <p:cNvPr id="12" name="Freihand 11">
                <a:extLst>
                  <a:ext uri="{FF2B5EF4-FFF2-40B4-BE49-F238E27FC236}">
                    <a16:creationId xmlns:a16="http://schemas.microsoft.com/office/drawing/2014/main" id="{A07FF89C-940C-47E0-9B60-8683E7960FA4}"/>
                  </a:ext>
                </a:extLst>
              </p:cNvPr>
              <p:cNvPicPr/>
              <p:nvPr/>
            </p:nvPicPr>
            <p:blipFill>
              <a:blip r:embed="rId14"/>
              <a:stretch>
                <a:fillRect/>
              </a:stretch>
            </p:blipFill>
            <p:spPr>
              <a:xfrm>
                <a:off x="7008971" y="762158"/>
                <a:ext cx="150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0298017-F384-4481-954E-9E899B9E5C23}"/>
                  </a:ext>
                </a:extLst>
              </p14:cNvPr>
              <p14:cNvContentPartPr/>
              <p14:nvPr/>
            </p14:nvContentPartPr>
            <p14:xfrm>
              <a:off x="7029131" y="812558"/>
              <a:ext cx="140760" cy="31320"/>
            </p14:xfrm>
          </p:contentPart>
        </mc:Choice>
        <mc:Fallback>
          <p:pic>
            <p:nvPicPr>
              <p:cNvPr id="13" name="Freihand 12">
                <a:extLst>
                  <a:ext uri="{FF2B5EF4-FFF2-40B4-BE49-F238E27FC236}">
                    <a16:creationId xmlns:a16="http://schemas.microsoft.com/office/drawing/2014/main" id="{20298017-F384-4481-954E-9E899B9E5C23}"/>
                  </a:ext>
                </a:extLst>
              </p:cNvPr>
              <p:cNvPicPr/>
              <p:nvPr/>
            </p:nvPicPr>
            <p:blipFill>
              <a:blip r:embed="rId16"/>
              <a:stretch>
                <a:fillRect/>
              </a:stretch>
            </p:blipFill>
            <p:spPr>
              <a:xfrm>
                <a:off x="7022995" y="806438"/>
                <a:ext cx="153031"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F10A76A9-1967-4D15-9C27-A6262C71E7C0}"/>
                  </a:ext>
                </a:extLst>
              </p14:cNvPr>
              <p14:cNvContentPartPr/>
              <p14:nvPr/>
            </p14:nvContentPartPr>
            <p14:xfrm>
              <a:off x="7307771" y="743078"/>
              <a:ext cx="127800" cy="141840"/>
            </p14:xfrm>
          </p:contentPart>
        </mc:Choice>
        <mc:Fallback>
          <p:pic>
            <p:nvPicPr>
              <p:cNvPr id="14" name="Freihand 13">
                <a:extLst>
                  <a:ext uri="{FF2B5EF4-FFF2-40B4-BE49-F238E27FC236}">
                    <a16:creationId xmlns:a16="http://schemas.microsoft.com/office/drawing/2014/main" id="{F10A76A9-1967-4D15-9C27-A6262C71E7C0}"/>
                  </a:ext>
                </a:extLst>
              </p:cNvPr>
              <p:cNvPicPr/>
              <p:nvPr/>
            </p:nvPicPr>
            <p:blipFill>
              <a:blip r:embed="rId18"/>
              <a:stretch>
                <a:fillRect/>
              </a:stretch>
            </p:blipFill>
            <p:spPr>
              <a:xfrm>
                <a:off x="7301651" y="736958"/>
                <a:ext cx="140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DCB467DD-295F-4647-B543-B49B166DF44C}"/>
                  </a:ext>
                </a:extLst>
              </p14:cNvPr>
              <p14:cNvContentPartPr/>
              <p14:nvPr/>
            </p14:nvContentPartPr>
            <p14:xfrm>
              <a:off x="7517651" y="720398"/>
              <a:ext cx="105120" cy="117360"/>
            </p14:xfrm>
          </p:contentPart>
        </mc:Choice>
        <mc:Fallback>
          <p:pic>
            <p:nvPicPr>
              <p:cNvPr id="15" name="Freihand 14">
                <a:extLst>
                  <a:ext uri="{FF2B5EF4-FFF2-40B4-BE49-F238E27FC236}">
                    <a16:creationId xmlns:a16="http://schemas.microsoft.com/office/drawing/2014/main" id="{DCB467DD-295F-4647-B543-B49B166DF44C}"/>
                  </a:ext>
                </a:extLst>
              </p:cNvPr>
              <p:cNvPicPr/>
              <p:nvPr/>
            </p:nvPicPr>
            <p:blipFill>
              <a:blip r:embed="rId20"/>
              <a:stretch>
                <a:fillRect/>
              </a:stretch>
            </p:blipFill>
            <p:spPr>
              <a:xfrm>
                <a:off x="7511510" y="714278"/>
                <a:ext cx="117402"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4AD8FE1-8E9B-4ABE-ADB5-8EA408102A28}"/>
                  </a:ext>
                </a:extLst>
              </p14:cNvPr>
              <p14:cNvContentPartPr/>
              <p14:nvPr/>
            </p14:nvContentPartPr>
            <p14:xfrm>
              <a:off x="7669211" y="713198"/>
              <a:ext cx="105480" cy="146160"/>
            </p14:xfrm>
          </p:contentPart>
        </mc:Choice>
        <mc:Fallback>
          <p:pic>
            <p:nvPicPr>
              <p:cNvPr id="16" name="Freihand 15">
                <a:extLst>
                  <a:ext uri="{FF2B5EF4-FFF2-40B4-BE49-F238E27FC236}">
                    <a16:creationId xmlns:a16="http://schemas.microsoft.com/office/drawing/2014/main" id="{84AD8FE1-8E9B-4ABE-ADB5-8EA408102A28}"/>
                  </a:ext>
                </a:extLst>
              </p:cNvPr>
              <p:cNvPicPr/>
              <p:nvPr/>
            </p:nvPicPr>
            <p:blipFill>
              <a:blip r:embed="rId22"/>
              <a:stretch>
                <a:fillRect/>
              </a:stretch>
            </p:blipFill>
            <p:spPr>
              <a:xfrm>
                <a:off x="7663112" y="707078"/>
                <a:ext cx="117678"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7EE52A4-61EB-4E43-98F0-1D89EDEBFFB8}"/>
                  </a:ext>
                </a:extLst>
              </p14:cNvPr>
              <p14:cNvContentPartPr/>
              <p14:nvPr/>
            </p14:nvContentPartPr>
            <p14:xfrm>
              <a:off x="7972331" y="728318"/>
              <a:ext cx="17640" cy="112680"/>
            </p14:xfrm>
          </p:contentPart>
        </mc:Choice>
        <mc:Fallback>
          <p:pic>
            <p:nvPicPr>
              <p:cNvPr id="17" name="Freihand 16">
                <a:extLst>
                  <a:ext uri="{FF2B5EF4-FFF2-40B4-BE49-F238E27FC236}">
                    <a16:creationId xmlns:a16="http://schemas.microsoft.com/office/drawing/2014/main" id="{A7EE52A4-61EB-4E43-98F0-1D89EDEBFFB8}"/>
                  </a:ext>
                </a:extLst>
              </p:cNvPr>
              <p:cNvPicPr/>
              <p:nvPr/>
            </p:nvPicPr>
            <p:blipFill>
              <a:blip r:embed="rId24"/>
              <a:stretch>
                <a:fillRect/>
              </a:stretch>
            </p:blipFill>
            <p:spPr>
              <a:xfrm>
                <a:off x="7966211" y="722198"/>
                <a:ext cx="29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A33F6E3-CCC8-4F67-A9FF-E8157729CB61}"/>
                  </a:ext>
                </a:extLst>
              </p14:cNvPr>
              <p14:cNvContentPartPr/>
              <p14:nvPr/>
            </p14:nvContentPartPr>
            <p14:xfrm>
              <a:off x="7929131" y="776558"/>
              <a:ext cx="154080" cy="20520"/>
            </p14:xfrm>
          </p:contentPart>
        </mc:Choice>
        <mc:Fallback>
          <p:pic>
            <p:nvPicPr>
              <p:cNvPr id="18" name="Freihand 17">
                <a:extLst>
                  <a:ext uri="{FF2B5EF4-FFF2-40B4-BE49-F238E27FC236}">
                    <a16:creationId xmlns:a16="http://schemas.microsoft.com/office/drawing/2014/main" id="{CA33F6E3-CCC8-4F67-A9FF-E8157729CB61}"/>
                  </a:ext>
                </a:extLst>
              </p:cNvPr>
              <p:cNvPicPr/>
              <p:nvPr/>
            </p:nvPicPr>
            <p:blipFill>
              <a:blip r:embed="rId26"/>
              <a:stretch>
                <a:fillRect/>
              </a:stretch>
            </p:blipFill>
            <p:spPr>
              <a:xfrm>
                <a:off x="7923011" y="770438"/>
                <a:ext cx="166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9862FD6-9FC7-4785-B862-1ACFAE2416D7}"/>
                  </a:ext>
                </a:extLst>
              </p14:cNvPr>
              <p14:cNvContentPartPr/>
              <p14:nvPr/>
            </p14:nvContentPartPr>
            <p14:xfrm>
              <a:off x="8125691" y="724358"/>
              <a:ext cx="147960" cy="174600"/>
            </p14:xfrm>
          </p:contentPart>
        </mc:Choice>
        <mc:Fallback>
          <p:pic>
            <p:nvPicPr>
              <p:cNvPr id="19" name="Freihand 18">
                <a:extLst>
                  <a:ext uri="{FF2B5EF4-FFF2-40B4-BE49-F238E27FC236}">
                    <a16:creationId xmlns:a16="http://schemas.microsoft.com/office/drawing/2014/main" id="{09862FD6-9FC7-4785-B862-1ACFAE2416D7}"/>
                  </a:ext>
                </a:extLst>
              </p:cNvPr>
              <p:cNvPicPr/>
              <p:nvPr/>
            </p:nvPicPr>
            <p:blipFill>
              <a:blip r:embed="rId28"/>
              <a:stretch>
                <a:fillRect/>
              </a:stretch>
            </p:blipFill>
            <p:spPr>
              <a:xfrm>
                <a:off x="8119571" y="718238"/>
                <a:ext cx="160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1A0812A9-D17C-41F2-A856-12C97D0A7BB2}"/>
                  </a:ext>
                </a:extLst>
              </p14:cNvPr>
              <p14:cNvContentPartPr/>
              <p14:nvPr/>
            </p14:nvContentPartPr>
            <p14:xfrm>
              <a:off x="8333411" y="702758"/>
              <a:ext cx="92880" cy="158400"/>
            </p14:xfrm>
          </p:contentPart>
        </mc:Choice>
        <mc:Fallback>
          <p:pic>
            <p:nvPicPr>
              <p:cNvPr id="20" name="Freihand 19">
                <a:extLst>
                  <a:ext uri="{FF2B5EF4-FFF2-40B4-BE49-F238E27FC236}">
                    <a16:creationId xmlns:a16="http://schemas.microsoft.com/office/drawing/2014/main" id="{1A0812A9-D17C-41F2-A856-12C97D0A7BB2}"/>
                  </a:ext>
                </a:extLst>
              </p:cNvPr>
              <p:cNvPicPr/>
              <p:nvPr/>
            </p:nvPicPr>
            <p:blipFill>
              <a:blip r:embed="rId30"/>
              <a:stretch>
                <a:fillRect/>
              </a:stretch>
            </p:blipFill>
            <p:spPr>
              <a:xfrm>
                <a:off x="8327267" y="696638"/>
                <a:ext cx="105168"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D8DF3332-DC7E-4C11-89B8-35056347DD8E}"/>
                  </a:ext>
                </a:extLst>
              </p14:cNvPr>
              <p14:cNvContentPartPr/>
              <p14:nvPr/>
            </p14:nvContentPartPr>
            <p14:xfrm>
              <a:off x="8498291" y="754598"/>
              <a:ext cx="97560" cy="159480"/>
            </p14:xfrm>
          </p:contentPart>
        </mc:Choice>
        <mc:Fallback>
          <p:pic>
            <p:nvPicPr>
              <p:cNvPr id="21" name="Freihand 20">
                <a:extLst>
                  <a:ext uri="{FF2B5EF4-FFF2-40B4-BE49-F238E27FC236}">
                    <a16:creationId xmlns:a16="http://schemas.microsoft.com/office/drawing/2014/main" id="{D8DF3332-DC7E-4C11-89B8-35056347DD8E}"/>
                  </a:ext>
                </a:extLst>
              </p:cNvPr>
              <p:cNvPicPr/>
              <p:nvPr/>
            </p:nvPicPr>
            <p:blipFill>
              <a:blip r:embed="rId32"/>
              <a:stretch>
                <a:fillRect/>
              </a:stretch>
            </p:blipFill>
            <p:spPr>
              <a:xfrm>
                <a:off x="8492193" y="748478"/>
                <a:ext cx="109755"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BC0BBD5-9C9A-463A-8F81-2F990C7A91F8}"/>
                  </a:ext>
                </a:extLst>
              </p14:cNvPr>
              <p14:cNvContentPartPr/>
              <p14:nvPr/>
            </p14:nvContentPartPr>
            <p14:xfrm>
              <a:off x="8765051" y="764678"/>
              <a:ext cx="106560" cy="16200"/>
            </p14:xfrm>
          </p:contentPart>
        </mc:Choice>
        <mc:Fallback>
          <p:pic>
            <p:nvPicPr>
              <p:cNvPr id="22" name="Freihand 21">
                <a:extLst>
                  <a:ext uri="{FF2B5EF4-FFF2-40B4-BE49-F238E27FC236}">
                    <a16:creationId xmlns:a16="http://schemas.microsoft.com/office/drawing/2014/main" id="{1BC0BBD5-9C9A-463A-8F81-2F990C7A91F8}"/>
                  </a:ext>
                </a:extLst>
              </p:cNvPr>
              <p:cNvPicPr/>
              <p:nvPr/>
            </p:nvPicPr>
            <p:blipFill>
              <a:blip r:embed="rId34"/>
              <a:stretch>
                <a:fillRect/>
              </a:stretch>
            </p:blipFill>
            <p:spPr>
              <a:xfrm>
                <a:off x="8758931" y="758691"/>
                <a:ext cx="11880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903AABB-0785-4C77-984C-6345890CDB3B}"/>
                  </a:ext>
                </a:extLst>
              </p14:cNvPr>
              <p14:cNvContentPartPr/>
              <p14:nvPr/>
            </p14:nvContentPartPr>
            <p14:xfrm>
              <a:off x="8977451" y="712118"/>
              <a:ext cx="77760" cy="163440"/>
            </p14:xfrm>
          </p:contentPart>
        </mc:Choice>
        <mc:Fallback>
          <p:pic>
            <p:nvPicPr>
              <p:cNvPr id="23" name="Freihand 22">
                <a:extLst>
                  <a:ext uri="{FF2B5EF4-FFF2-40B4-BE49-F238E27FC236}">
                    <a16:creationId xmlns:a16="http://schemas.microsoft.com/office/drawing/2014/main" id="{6903AABB-0785-4C77-984C-6345890CDB3B}"/>
                  </a:ext>
                </a:extLst>
              </p:cNvPr>
              <p:cNvPicPr/>
              <p:nvPr/>
            </p:nvPicPr>
            <p:blipFill>
              <a:blip r:embed="rId36"/>
              <a:stretch>
                <a:fillRect/>
              </a:stretch>
            </p:blipFill>
            <p:spPr>
              <a:xfrm>
                <a:off x="8971331" y="705998"/>
                <a:ext cx="90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EE2E3F7-F14D-493D-8C0F-13596128C7F5}"/>
                  </a:ext>
                </a:extLst>
              </p14:cNvPr>
              <p14:cNvContentPartPr/>
              <p14:nvPr/>
            </p14:nvContentPartPr>
            <p14:xfrm>
              <a:off x="9148811" y="727598"/>
              <a:ext cx="66960" cy="75960"/>
            </p14:xfrm>
          </p:contentPart>
        </mc:Choice>
        <mc:Fallback>
          <p:pic>
            <p:nvPicPr>
              <p:cNvPr id="24" name="Freihand 23">
                <a:extLst>
                  <a:ext uri="{FF2B5EF4-FFF2-40B4-BE49-F238E27FC236}">
                    <a16:creationId xmlns:a16="http://schemas.microsoft.com/office/drawing/2014/main" id="{FEE2E3F7-F14D-493D-8C0F-13596128C7F5}"/>
                  </a:ext>
                </a:extLst>
              </p:cNvPr>
              <p:cNvPicPr/>
              <p:nvPr/>
            </p:nvPicPr>
            <p:blipFill>
              <a:blip r:embed="rId38"/>
              <a:stretch>
                <a:fillRect/>
              </a:stretch>
            </p:blipFill>
            <p:spPr>
              <a:xfrm>
                <a:off x="9142691" y="721507"/>
                <a:ext cx="79200" cy="88142"/>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25890D42-6764-40D5-ABFD-6E063813443E}"/>
                  </a:ext>
                </a:extLst>
              </p14:cNvPr>
              <p14:cNvContentPartPr/>
              <p14:nvPr/>
            </p14:nvContentPartPr>
            <p14:xfrm>
              <a:off x="9282011" y="735158"/>
              <a:ext cx="122040" cy="91440"/>
            </p14:xfrm>
          </p:contentPart>
        </mc:Choice>
        <mc:Fallback>
          <p:pic>
            <p:nvPicPr>
              <p:cNvPr id="25" name="Freihand 24">
                <a:extLst>
                  <a:ext uri="{FF2B5EF4-FFF2-40B4-BE49-F238E27FC236}">
                    <a16:creationId xmlns:a16="http://schemas.microsoft.com/office/drawing/2014/main" id="{25890D42-6764-40D5-ABFD-6E063813443E}"/>
                  </a:ext>
                </a:extLst>
              </p:cNvPr>
              <p:cNvPicPr/>
              <p:nvPr/>
            </p:nvPicPr>
            <p:blipFill>
              <a:blip r:embed="rId40"/>
              <a:stretch>
                <a:fillRect/>
              </a:stretch>
            </p:blipFill>
            <p:spPr>
              <a:xfrm>
                <a:off x="9275891" y="729038"/>
                <a:ext cx="134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DD1E9EB-2A89-43DE-964E-6F90C1C67915}"/>
                  </a:ext>
                </a:extLst>
              </p14:cNvPr>
              <p14:cNvContentPartPr/>
              <p14:nvPr/>
            </p14:nvContentPartPr>
            <p14:xfrm>
              <a:off x="9531851" y="738398"/>
              <a:ext cx="48960" cy="78840"/>
            </p14:xfrm>
          </p:contentPart>
        </mc:Choice>
        <mc:Fallback>
          <p:pic>
            <p:nvPicPr>
              <p:cNvPr id="26" name="Freihand 25">
                <a:extLst>
                  <a:ext uri="{FF2B5EF4-FFF2-40B4-BE49-F238E27FC236}">
                    <a16:creationId xmlns:a16="http://schemas.microsoft.com/office/drawing/2014/main" id="{6DD1E9EB-2A89-43DE-964E-6F90C1C67915}"/>
                  </a:ext>
                </a:extLst>
              </p:cNvPr>
              <p:cNvPicPr/>
              <p:nvPr/>
            </p:nvPicPr>
            <p:blipFill>
              <a:blip r:embed="rId42"/>
              <a:stretch>
                <a:fillRect/>
              </a:stretch>
            </p:blipFill>
            <p:spPr>
              <a:xfrm>
                <a:off x="9525731" y="732306"/>
                <a:ext cx="61200" cy="91024"/>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F96A59FE-F864-44A7-B6DD-F0EA800F570E}"/>
                  </a:ext>
                </a:extLst>
              </p14:cNvPr>
              <p14:cNvContentPartPr/>
              <p14:nvPr/>
            </p14:nvContentPartPr>
            <p14:xfrm>
              <a:off x="9554531" y="614918"/>
              <a:ext cx="2880" cy="27720"/>
            </p14:xfrm>
          </p:contentPart>
        </mc:Choice>
        <mc:Fallback>
          <p:pic>
            <p:nvPicPr>
              <p:cNvPr id="27" name="Freihand 26">
                <a:extLst>
                  <a:ext uri="{FF2B5EF4-FFF2-40B4-BE49-F238E27FC236}">
                    <a16:creationId xmlns:a16="http://schemas.microsoft.com/office/drawing/2014/main" id="{F96A59FE-F864-44A7-B6DD-F0EA800F570E}"/>
                  </a:ext>
                </a:extLst>
              </p:cNvPr>
              <p:cNvPicPr/>
              <p:nvPr/>
            </p:nvPicPr>
            <p:blipFill>
              <a:blip r:embed="rId44"/>
              <a:stretch>
                <a:fillRect/>
              </a:stretch>
            </p:blipFill>
            <p:spPr>
              <a:xfrm>
                <a:off x="9548411" y="608798"/>
                <a:ext cx="15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CBEC6CE1-2E84-4316-AFD2-FEDE0BCEA7AA}"/>
                  </a:ext>
                </a:extLst>
              </p14:cNvPr>
              <p14:cNvContentPartPr/>
              <p14:nvPr/>
            </p14:nvContentPartPr>
            <p14:xfrm>
              <a:off x="5830377" y="265739"/>
              <a:ext cx="28440" cy="217800"/>
            </p14:xfrm>
          </p:contentPart>
        </mc:Choice>
        <mc:Fallback>
          <p:pic>
            <p:nvPicPr>
              <p:cNvPr id="28" name="Freihand 27">
                <a:extLst>
                  <a:ext uri="{FF2B5EF4-FFF2-40B4-BE49-F238E27FC236}">
                    <a16:creationId xmlns:a16="http://schemas.microsoft.com/office/drawing/2014/main" id="{CBEC6CE1-2E84-4316-AFD2-FEDE0BCEA7AA}"/>
                  </a:ext>
                </a:extLst>
              </p:cNvPr>
              <p:cNvPicPr/>
              <p:nvPr/>
            </p:nvPicPr>
            <p:blipFill>
              <a:blip r:embed="rId46"/>
              <a:stretch>
                <a:fillRect/>
              </a:stretch>
            </p:blipFill>
            <p:spPr>
              <a:xfrm>
                <a:off x="5824257" y="259619"/>
                <a:ext cx="40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FAF984BE-3CDD-4B0D-96B8-A1A788F2201D}"/>
                  </a:ext>
                </a:extLst>
              </p14:cNvPr>
              <p14:cNvContentPartPr/>
              <p14:nvPr/>
            </p14:nvContentPartPr>
            <p14:xfrm>
              <a:off x="5754777" y="252059"/>
              <a:ext cx="176040" cy="235800"/>
            </p14:xfrm>
          </p:contentPart>
        </mc:Choice>
        <mc:Fallback>
          <p:pic>
            <p:nvPicPr>
              <p:cNvPr id="29" name="Freihand 28">
                <a:extLst>
                  <a:ext uri="{FF2B5EF4-FFF2-40B4-BE49-F238E27FC236}">
                    <a16:creationId xmlns:a16="http://schemas.microsoft.com/office/drawing/2014/main" id="{FAF984BE-3CDD-4B0D-96B8-A1A788F2201D}"/>
                  </a:ext>
                </a:extLst>
              </p:cNvPr>
              <p:cNvPicPr/>
              <p:nvPr/>
            </p:nvPicPr>
            <p:blipFill>
              <a:blip r:embed="rId48"/>
              <a:stretch>
                <a:fillRect/>
              </a:stretch>
            </p:blipFill>
            <p:spPr>
              <a:xfrm>
                <a:off x="5748657" y="245939"/>
                <a:ext cx="188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671E651-160A-4289-A949-A9D32A601597}"/>
                  </a:ext>
                </a:extLst>
              </p14:cNvPr>
              <p14:cNvContentPartPr/>
              <p14:nvPr/>
            </p14:nvContentPartPr>
            <p14:xfrm>
              <a:off x="5982297" y="252779"/>
              <a:ext cx="106920" cy="209520"/>
            </p14:xfrm>
          </p:contentPart>
        </mc:Choice>
        <mc:Fallback>
          <p:pic>
            <p:nvPicPr>
              <p:cNvPr id="30" name="Freihand 29">
                <a:extLst>
                  <a:ext uri="{FF2B5EF4-FFF2-40B4-BE49-F238E27FC236}">
                    <a16:creationId xmlns:a16="http://schemas.microsoft.com/office/drawing/2014/main" id="{0671E651-160A-4289-A949-A9D32A601597}"/>
                  </a:ext>
                </a:extLst>
              </p:cNvPr>
              <p:cNvPicPr/>
              <p:nvPr/>
            </p:nvPicPr>
            <p:blipFill>
              <a:blip r:embed="rId50"/>
              <a:stretch>
                <a:fillRect/>
              </a:stretch>
            </p:blipFill>
            <p:spPr>
              <a:xfrm>
                <a:off x="5976156" y="246648"/>
                <a:ext cx="119201" cy="221781"/>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FBB7B5DA-02F6-4D75-A896-3097BF70B797}"/>
                  </a:ext>
                </a:extLst>
              </p14:cNvPr>
              <p14:cNvContentPartPr/>
              <p14:nvPr/>
            </p14:nvContentPartPr>
            <p14:xfrm>
              <a:off x="6238977" y="279779"/>
              <a:ext cx="121320" cy="23760"/>
            </p14:xfrm>
          </p:contentPart>
        </mc:Choice>
        <mc:Fallback>
          <p:pic>
            <p:nvPicPr>
              <p:cNvPr id="31" name="Freihand 30">
                <a:extLst>
                  <a:ext uri="{FF2B5EF4-FFF2-40B4-BE49-F238E27FC236}">
                    <a16:creationId xmlns:a16="http://schemas.microsoft.com/office/drawing/2014/main" id="{FBB7B5DA-02F6-4D75-A896-3097BF70B797}"/>
                  </a:ext>
                </a:extLst>
              </p:cNvPr>
              <p:cNvPicPr/>
              <p:nvPr/>
            </p:nvPicPr>
            <p:blipFill>
              <a:blip r:embed="rId52"/>
              <a:stretch>
                <a:fillRect/>
              </a:stretch>
            </p:blipFill>
            <p:spPr>
              <a:xfrm>
                <a:off x="6232857" y="273659"/>
                <a:ext cx="13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9CD5F23-E70D-44B9-8051-A337414CAF64}"/>
                  </a:ext>
                </a:extLst>
              </p14:cNvPr>
              <p14:cNvContentPartPr/>
              <p14:nvPr/>
            </p14:nvContentPartPr>
            <p14:xfrm>
              <a:off x="6422577" y="164219"/>
              <a:ext cx="162720" cy="227520"/>
            </p14:xfrm>
          </p:contentPart>
        </mc:Choice>
        <mc:Fallback>
          <p:pic>
            <p:nvPicPr>
              <p:cNvPr id="32" name="Freihand 31">
                <a:extLst>
                  <a:ext uri="{FF2B5EF4-FFF2-40B4-BE49-F238E27FC236}">
                    <a16:creationId xmlns:a16="http://schemas.microsoft.com/office/drawing/2014/main" id="{19CD5F23-E70D-44B9-8051-A337414CAF64}"/>
                  </a:ext>
                </a:extLst>
              </p:cNvPr>
              <p:cNvPicPr/>
              <p:nvPr/>
            </p:nvPicPr>
            <p:blipFill>
              <a:blip r:embed="rId54"/>
              <a:stretch>
                <a:fillRect/>
              </a:stretch>
            </p:blipFill>
            <p:spPr>
              <a:xfrm>
                <a:off x="6416457" y="158099"/>
                <a:ext cx="174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E1D9509-4EAC-4C48-ABD3-EA2C79AAB98D}"/>
                  </a:ext>
                </a:extLst>
              </p14:cNvPr>
              <p14:cNvContentPartPr/>
              <p14:nvPr/>
            </p14:nvContentPartPr>
            <p14:xfrm>
              <a:off x="6532377" y="305699"/>
              <a:ext cx="34200" cy="67680"/>
            </p14:xfrm>
          </p:contentPart>
        </mc:Choice>
        <mc:Fallback>
          <p:pic>
            <p:nvPicPr>
              <p:cNvPr id="33" name="Freihand 32">
                <a:extLst>
                  <a:ext uri="{FF2B5EF4-FFF2-40B4-BE49-F238E27FC236}">
                    <a16:creationId xmlns:a16="http://schemas.microsoft.com/office/drawing/2014/main" id="{9E1D9509-4EAC-4C48-ABD3-EA2C79AAB98D}"/>
                  </a:ext>
                </a:extLst>
              </p:cNvPr>
              <p:cNvPicPr/>
              <p:nvPr/>
            </p:nvPicPr>
            <p:blipFill>
              <a:blip r:embed="rId56"/>
              <a:stretch>
                <a:fillRect/>
              </a:stretch>
            </p:blipFill>
            <p:spPr>
              <a:xfrm>
                <a:off x="6526192" y="299611"/>
                <a:ext cx="46570" cy="79855"/>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184B6C08-D6EC-4F8D-89CD-4D6465C46681}"/>
                  </a:ext>
                </a:extLst>
              </p14:cNvPr>
              <p14:cNvContentPartPr/>
              <p14:nvPr/>
            </p14:nvContentPartPr>
            <p14:xfrm>
              <a:off x="6626697" y="256019"/>
              <a:ext cx="424080" cy="152640"/>
            </p14:xfrm>
          </p:contentPart>
        </mc:Choice>
        <mc:Fallback>
          <p:pic>
            <p:nvPicPr>
              <p:cNvPr id="34" name="Freihand 33">
                <a:extLst>
                  <a:ext uri="{FF2B5EF4-FFF2-40B4-BE49-F238E27FC236}">
                    <a16:creationId xmlns:a16="http://schemas.microsoft.com/office/drawing/2014/main" id="{184B6C08-D6EC-4F8D-89CD-4D6465C46681}"/>
                  </a:ext>
                </a:extLst>
              </p:cNvPr>
              <p:cNvPicPr/>
              <p:nvPr/>
            </p:nvPicPr>
            <p:blipFill>
              <a:blip r:embed="rId58"/>
              <a:stretch>
                <a:fillRect/>
              </a:stretch>
            </p:blipFill>
            <p:spPr>
              <a:xfrm>
                <a:off x="6620577" y="249913"/>
                <a:ext cx="436320" cy="164851"/>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F6D91695-0D2E-46D1-B723-0B4A117A132E}"/>
                  </a:ext>
                </a:extLst>
              </p14:cNvPr>
              <p14:cNvContentPartPr/>
              <p14:nvPr/>
            </p14:nvContentPartPr>
            <p14:xfrm>
              <a:off x="5433971" y="314318"/>
              <a:ext cx="112320" cy="136080"/>
            </p14:xfrm>
          </p:contentPart>
        </mc:Choice>
        <mc:Fallback>
          <p:pic>
            <p:nvPicPr>
              <p:cNvPr id="35" name="Freihand 34">
                <a:extLst>
                  <a:ext uri="{FF2B5EF4-FFF2-40B4-BE49-F238E27FC236}">
                    <a16:creationId xmlns:a16="http://schemas.microsoft.com/office/drawing/2014/main" id="{F6D91695-0D2E-46D1-B723-0B4A117A132E}"/>
                  </a:ext>
                </a:extLst>
              </p:cNvPr>
              <p:cNvPicPr/>
              <p:nvPr/>
            </p:nvPicPr>
            <p:blipFill>
              <a:blip r:embed="rId60"/>
              <a:stretch>
                <a:fillRect/>
              </a:stretch>
            </p:blipFill>
            <p:spPr>
              <a:xfrm>
                <a:off x="5427851" y="308198"/>
                <a:ext cx="124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F0EAD745-547B-4ED6-A7FA-DE93E1D8C940}"/>
                  </a:ext>
                </a:extLst>
              </p14:cNvPr>
              <p14:cNvContentPartPr/>
              <p14:nvPr/>
            </p14:nvContentPartPr>
            <p14:xfrm>
              <a:off x="5509211" y="220718"/>
              <a:ext cx="110880" cy="294840"/>
            </p14:xfrm>
          </p:contentPart>
        </mc:Choice>
        <mc:Fallback>
          <p:pic>
            <p:nvPicPr>
              <p:cNvPr id="36" name="Freihand 35">
                <a:extLst>
                  <a:ext uri="{FF2B5EF4-FFF2-40B4-BE49-F238E27FC236}">
                    <a16:creationId xmlns:a16="http://schemas.microsoft.com/office/drawing/2014/main" id="{F0EAD745-547B-4ED6-A7FA-DE93E1D8C940}"/>
                  </a:ext>
                </a:extLst>
              </p:cNvPr>
              <p:cNvPicPr/>
              <p:nvPr/>
            </p:nvPicPr>
            <p:blipFill>
              <a:blip r:embed="rId62"/>
              <a:stretch>
                <a:fillRect/>
              </a:stretch>
            </p:blipFill>
            <p:spPr>
              <a:xfrm>
                <a:off x="5503091" y="214598"/>
                <a:ext cx="1231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3CAA8A6F-2947-477A-B8CF-CFB6F5DE0C5E}"/>
                  </a:ext>
                </a:extLst>
              </p14:cNvPr>
              <p14:cNvContentPartPr/>
              <p14:nvPr/>
            </p14:nvContentPartPr>
            <p14:xfrm>
              <a:off x="5449091" y="2005958"/>
              <a:ext cx="104400" cy="230400"/>
            </p14:xfrm>
          </p:contentPart>
        </mc:Choice>
        <mc:Fallback>
          <p:pic>
            <p:nvPicPr>
              <p:cNvPr id="37" name="Freihand 36">
                <a:extLst>
                  <a:ext uri="{FF2B5EF4-FFF2-40B4-BE49-F238E27FC236}">
                    <a16:creationId xmlns:a16="http://schemas.microsoft.com/office/drawing/2014/main" id="{3CAA8A6F-2947-477A-B8CF-CFB6F5DE0C5E}"/>
                  </a:ext>
                </a:extLst>
              </p:cNvPr>
              <p:cNvPicPr/>
              <p:nvPr/>
            </p:nvPicPr>
            <p:blipFill>
              <a:blip r:embed="rId64"/>
              <a:stretch>
                <a:fillRect/>
              </a:stretch>
            </p:blipFill>
            <p:spPr>
              <a:xfrm>
                <a:off x="5442950" y="1999828"/>
                <a:ext cx="116682"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79942E2E-FA58-45FB-A50B-08D150837F71}"/>
                  </a:ext>
                </a:extLst>
              </p14:cNvPr>
              <p14:cNvContentPartPr/>
              <p14:nvPr/>
            </p14:nvContentPartPr>
            <p14:xfrm>
              <a:off x="5566451" y="1988678"/>
              <a:ext cx="86040" cy="381600"/>
            </p14:xfrm>
          </p:contentPart>
        </mc:Choice>
        <mc:Fallback>
          <p:pic>
            <p:nvPicPr>
              <p:cNvPr id="38" name="Freihand 37">
                <a:extLst>
                  <a:ext uri="{FF2B5EF4-FFF2-40B4-BE49-F238E27FC236}">
                    <a16:creationId xmlns:a16="http://schemas.microsoft.com/office/drawing/2014/main" id="{79942E2E-FA58-45FB-A50B-08D150837F71}"/>
                  </a:ext>
                </a:extLst>
              </p:cNvPr>
              <p:cNvPicPr/>
              <p:nvPr/>
            </p:nvPicPr>
            <p:blipFill>
              <a:blip r:embed="rId66"/>
              <a:stretch>
                <a:fillRect/>
              </a:stretch>
            </p:blipFill>
            <p:spPr>
              <a:xfrm>
                <a:off x="5560331" y="1982558"/>
                <a:ext cx="982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1C1606CB-74D4-401A-87C1-80B3F7FC4FB1}"/>
                  </a:ext>
                </a:extLst>
              </p14:cNvPr>
              <p14:cNvContentPartPr/>
              <p14:nvPr/>
            </p14:nvContentPartPr>
            <p14:xfrm>
              <a:off x="4771571" y="3803078"/>
              <a:ext cx="115200" cy="155520"/>
            </p14:xfrm>
          </p:contentPart>
        </mc:Choice>
        <mc:Fallback>
          <p:pic>
            <p:nvPicPr>
              <p:cNvPr id="39" name="Freihand 38">
                <a:extLst>
                  <a:ext uri="{FF2B5EF4-FFF2-40B4-BE49-F238E27FC236}">
                    <a16:creationId xmlns:a16="http://schemas.microsoft.com/office/drawing/2014/main" id="{1C1606CB-74D4-401A-87C1-80B3F7FC4FB1}"/>
                  </a:ext>
                </a:extLst>
              </p:cNvPr>
              <p:cNvPicPr/>
              <p:nvPr/>
            </p:nvPicPr>
            <p:blipFill>
              <a:blip r:embed="rId68"/>
              <a:stretch>
                <a:fillRect/>
              </a:stretch>
            </p:blipFill>
            <p:spPr>
              <a:xfrm>
                <a:off x="4765451" y="3796958"/>
                <a:ext cx="127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5649B083-69BB-48D9-BE01-2BF20E86FE2A}"/>
                  </a:ext>
                </a:extLst>
              </p14:cNvPr>
              <p14:cNvContentPartPr/>
              <p14:nvPr/>
            </p14:nvContentPartPr>
            <p14:xfrm>
              <a:off x="4888211" y="3710198"/>
              <a:ext cx="66960" cy="312480"/>
            </p14:xfrm>
          </p:contentPart>
        </mc:Choice>
        <mc:Fallback>
          <p:pic>
            <p:nvPicPr>
              <p:cNvPr id="40" name="Freihand 39">
                <a:extLst>
                  <a:ext uri="{FF2B5EF4-FFF2-40B4-BE49-F238E27FC236}">
                    <a16:creationId xmlns:a16="http://schemas.microsoft.com/office/drawing/2014/main" id="{5649B083-69BB-48D9-BE01-2BF20E86FE2A}"/>
                  </a:ext>
                </a:extLst>
              </p:cNvPr>
              <p:cNvPicPr/>
              <p:nvPr/>
            </p:nvPicPr>
            <p:blipFill>
              <a:blip r:embed="rId70"/>
              <a:stretch>
                <a:fillRect/>
              </a:stretch>
            </p:blipFill>
            <p:spPr>
              <a:xfrm>
                <a:off x="4882091" y="3704078"/>
                <a:ext cx="792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E5BE74CE-50EF-44DB-98AD-CF3C59BABD7F}"/>
                  </a:ext>
                </a:extLst>
              </p14:cNvPr>
              <p14:cNvContentPartPr/>
              <p14:nvPr/>
            </p14:nvContentPartPr>
            <p14:xfrm>
              <a:off x="7502171" y="275798"/>
              <a:ext cx="120240" cy="87840"/>
            </p14:xfrm>
          </p:contentPart>
        </mc:Choice>
        <mc:Fallback>
          <p:pic>
            <p:nvPicPr>
              <p:cNvPr id="41" name="Freihand 40">
                <a:extLst>
                  <a:ext uri="{FF2B5EF4-FFF2-40B4-BE49-F238E27FC236}">
                    <a16:creationId xmlns:a16="http://schemas.microsoft.com/office/drawing/2014/main" id="{E5BE74CE-50EF-44DB-98AD-CF3C59BABD7F}"/>
                  </a:ext>
                </a:extLst>
              </p:cNvPr>
              <p:cNvPicPr/>
              <p:nvPr/>
            </p:nvPicPr>
            <p:blipFill>
              <a:blip r:embed="rId72"/>
              <a:stretch>
                <a:fillRect/>
              </a:stretch>
            </p:blipFill>
            <p:spPr>
              <a:xfrm>
                <a:off x="7496033" y="269678"/>
                <a:ext cx="132517"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026AC005-7A2A-4416-97A7-6F5E7E723D15}"/>
                  </a:ext>
                </a:extLst>
              </p14:cNvPr>
              <p14:cNvContentPartPr/>
              <p14:nvPr/>
            </p14:nvContentPartPr>
            <p14:xfrm>
              <a:off x="7581011" y="264638"/>
              <a:ext cx="101880" cy="286200"/>
            </p14:xfrm>
          </p:contentPart>
        </mc:Choice>
        <mc:Fallback>
          <p:pic>
            <p:nvPicPr>
              <p:cNvPr id="42" name="Freihand 41">
                <a:extLst>
                  <a:ext uri="{FF2B5EF4-FFF2-40B4-BE49-F238E27FC236}">
                    <a16:creationId xmlns:a16="http://schemas.microsoft.com/office/drawing/2014/main" id="{026AC005-7A2A-4416-97A7-6F5E7E723D15}"/>
                  </a:ext>
                </a:extLst>
              </p:cNvPr>
              <p:cNvPicPr/>
              <p:nvPr/>
            </p:nvPicPr>
            <p:blipFill>
              <a:blip r:embed="rId74"/>
              <a:stretch>
                <a:fillRect/>
              </a:stretch>
            </p:blipFill>
            <p:spPr>
              <a:xfrm>
                <a:off x="7574891" y="258510"/>
                <a:ext cx="114120" cy="298455"/>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2EE0618B-30D0-4534-9891-1F6538CFDA02}"/>
                  </a:ext>
                </a:extLst>
              </p14:cNvPr>
              <p14:cNvContentPartPr/>
              <p14:nvPr/>
            </p14:nvContentPartPr>
            <p14:xfrm>
              <a:off x="7786571" y="301358"/>
              <a:ext cx="120960" cy="80640"/>
            </p14:xfrm>
          </p:contentPart>
        </mc:Choice>
        <mc:Fallback>
          <p:pic>
            <p:nvPicPr>
              <p:cNvPr id="43" name="Freihand 42">
                <a:extLst>
                  <a:ext uri="{FF2B5EF4-FFF2-40B4-BE49-F238E27FC236}">
                    <a16:creationId xmlns:a16="http://schemas.microsoft.com/office/drawing/2014/main" id="{2EE0618B-30D0-4534-9891-1F6538CFDA02}"/>
                  </a:ext>
                </a:extLst>
              </p:cNvPr>
              <p:cNvPicPr/>
              <p:nvPr/>
            </p:nvPicPr>
            <p:blipFill>
              <a:blip r:embed="rId76"/>
              <a:stretch>
                <a:fillRect/>
              </a:stretch>
            </p:blipFill>
            <p:spPr>
              <a:xfrm>
                <a:off x="7780451" y="295238"/>
                <a:ext cx="13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6648C603-8E4A-4C9A-9962-9D7C6A380C3E}"/>
                  </a:ext>
                </a:extLst>
              </p14:cNvPr>
              <p14:cNvContentPartPr/>
              <p14:nvPr/>
            </p14:nvContentPartPr>
            <p14:xfrm>
              <a:off x="8030651" y="260318"/>
              <a:ext cx="130320" cy="230400"/>
            </p14:xfrm>
          </p:contentPart>
        </mc:Choice>
        <mc:Fallback>
          <p:pic>
            <p:nvPicPr>
              <p:cNvPr id="44" name="Freihand 43">
                <a:extLst>
                  <a:ext uri="{FF2B5EF4-FFF2-40B4-BE49-F238E27FC236}">
                    <a16:creationId xmlns:a16="http://schemas.microsoft.com/office/drawing/2014/main" id="{6648C603-8E4A-4C9A-9962-9D7C6A380C3E}"/>
                  </a:ext>
                </a:extLst>
              </p:cNvPr>
              <p:cNvPicPr/>
              <p:nvPr/>
            </p:nvPicPr>
            <p:blipFill>
              <a:blip r:embed="rId78"/>
              <a:stretch>
                <a:fillRect/>
              </a:stretch>
            </p:blipFill>
            <p:spPr>
              <a:xfrm>
                <a:off x="8024531" y="254188"/>
                <a:ext cx="142560"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82BCC29F-9F0B-480F-9E9F-1ED93C948A67}"/>
                  </a:ext>
                </a:extLst>
              </p14:cNvPr>
              <p14:cNvContentPartPr/>
              <p14:nvPr/>
            </p14:nvContentPartPr>
            <p14:xfrm>
              <a:off x="8330891" y="159878"/>
              <a:ext cx="19800" cy="119160"/>
            </p14:xfrm>
          </p:contentPart>
        </mc:Choice>
        <mc:Fallback>
          <p:pic>
            <p:nvPicPr>
              <p:cNvPr id="45" name="Freihand 44">
                <a:extLst>
                  <a:ext uri="{FF2B5EF4-FFF2-40B4-BE49-F238E27FC236}">
                    <a16:creationId xmlns:a16="http://schemas.microsoft.com/office/drawing/2014/main" id="{82BCC29F-9F0B-480F-9E9F-1ED93C948A67}"/>
                  </a:ext>
                </a:extLst>
              </p:cNvPr>
              <p:cNvPicPr/>
              <p:nvPr/>
            </p:nvPicPr>
            <p:blipFill>
              <a:blip r:embed="rId80"/>
              <a:stretch>
                <a:fillRect/>
              </a:stretch>
            </p:blipFill>
            <p:spPr>
              <a:xfrm>
                <a:off x="8324771" y="153739"/>
                <a:ext cx="32040" cy="131437"/>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72CCFDD9-372C-44BD-BD39-EE4E3D23FF00}"/>
                  </a:ext>
                </a:extLst>
              </p14:cNvPr>
              <p14:cNvContentPartPr/>
              <p14:nvPr/>
            </p14:nvContentPartPr>
            <p14:xfrm>
              <a:off x="8279411" y="171758"/>
              <a:ext cx="142200" cy="133200"/>
            </p14:xfrm>
          </p:contentPart>
        </mc:Choice>
        <mc:Fallback>
          <p:pic>
            <p:nvPicPr>
              <p:cNvPr id="46" name="Freihand 45">
                <a:extLst>
                  <a:ext uri="{FF2B5EF4-FFF2-40B4-BE49-F238E27FC236}">
                    <a16:creationId xmlns:a16="http://schemas.microsoft.com/office/drawing/2014/main" id="{72CCFDD9-372C-44BD-BD39-EE4E3D23FF00}"/>
                  </a:ext>
                </a:extLst>
              </p:cNvPr>
              <p:cNvPicPr/>
              <p:nvPr/>
            </p:nvPicPr>
            <p:blipFill>
              <a:blip r:embed="rId82"/>
              <a:stretch>
                <a:fillRect/>
              </a:stretch>
            </p:blipFill>
            <p:spPr>
              <a:xfrm>
                <a:off x="8273291" y="165638"/>
                <a:ext cx="154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6A783BFA-D3E1-455A-A0CB-40C9D16AAF75}"/>
                  </a:ext>
                </a:extLst>
              </p14:cNvPr>
              <p14:cNvContentPartPr/>
              <p14:nvPr/>
            </p14:nvContentPartPr>
            <p14:xfrm>
              <a:off x="8515571" y="336998"/>
              <a:ext cx="84600" cy="21960"/>
            </p14:xfrm>
          </p:contentPart>
        </mc:Choice>
        <mc:Fallback>
          <p:pic>
            <p:nvPicPr>
              <p:cNvPr id="47" name="Freihand 46">
                <a:extLst>
                  <a:ext uri="{FF2B5EF4-FFF2-40B4-BE49-F238E27FC236}">
                    <a16:creationId xmlns:a16="http://schemas.microsoft.com/office/drawing/2014/main" id="{6A783BFA-D3E1-455A-A0CB-40C9D16AAF75}"/>
                  </a:ext>
                </a:extLst>
              </p:cNvPr>
              <p:cNvPicPr/>
              <p:nvPr/>
            </p:nvPicPr>
            <p:blipFill>
              <a:blip r:embed="rId84"/>
              <a:stretch>
                <a:fillRect/>
              </a:stretch>
            </p:blipFill>
            <p:spPr>
              <a:xfrm>
                <a:off x="8509477" y="330878"/>
                <a:ext cx="96788"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EF18B3F0-C1A9-4331-8844-38BCEFF2458B}"/>
                  </a:ext>
                </a:extLst>
              </p14:cNvPr>
              <p14:cNvContentPartPr/>
              <p14:nvPr/>
            </p14:nvContentPartPr>
            <p14:xfrm>
              <a:off x="8519171" y="388118"/>
              <a:ext cx="100080" cy="21600"/>
            </p14:xfrm>
          </p:contentPart>
        </mc:Choice>
        <mc:Fallback>
          <p:pic>
            <p:nvPicPr>
              <p:cNvPr id="48" name="Freihand 47">
                <a:extLst>
                  <a:ext uri="{FF2B5EF4-FFF2-40B4-BE49-F238E27FC236}">
                    <a16:creationId xmlns:a16="http://schemas.microsoft.com/office/drawing/2014/main" id="{EF18B3F0-C1A9-4331-8844-38BCEFF2458B}"/>
                  </a:ext>
                </a:extLst>
              </p:cNvPr>
              <p:cNvPicPr/>
              <p:nvPr/>
            </p:nvPicPr>
            <p:blipFill>
              <a:blip r:embed="rId86"/>
              <a:stretch>
                <a:fillRect/>
              </a:stretch>
            </p:blipFill>
            <p:spPr>
              <a:xfrm>
                <a:off x="8513051" y="381998"/>
                <a:ext cx="112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4BEBA1F6-197D-4B2A-858C-295897511A81}"/>
                  </a:ext>
                </a:extLst>
              </p14:cNvPr>
              <p14:cNvContentPartPr/>
              <p14:nvPr/>
            </p14:nvContentPartPr>
            <p14:xfrm>
              <a:off x="8729051" y="263918"/>
              <a:ext cx="112320" cy="159840"/>
            </p14:xfrm>
          </p:contentPart>
        </mc:Choice>
        <mc:Fallback>
          <p:pic>
            <p:nvPicPr>
              <p:cNvPr id="49" name="Freihand 48">
                <a:extLst>
                  <a:ext uri="{FF2B5EF4-FFF2-40B4-BE49-F238E27FC236}">
                    <a16:creationId xmlns:a16="http://schemas.microsoft.com/office/drawing/2014/main" id="{4BEBA1F6-197D-4B2A-858C-295897511A81}"/>
                  </a:ext>
                </a:extLst>
              </p:cNvPr>
              <p:cNvPicPr/>
              <p:nvPr/>
            </p:nvPicPr>
            <p:blipFill>
              <a:blip r:embed="rId88"/>
              <a:stretch>
                <a:fillRect/>
              </a:stretch>
            </p:blipFill>
            <p:spPr>
              <a:xfrm>
                <a:off x="8722931" y="257798"/>
                <a:ext cx="124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35710C99-5C41-4F8C-99CD-B12712A0ECF5}"/>
                  </a:ext>
                </a:extLst>
              </p14:cNvPr>
              <p14:cNvContentPartPr/>
              <p14:nvPr/>
            </p14:nvContentPartPr>
            <p14:xfrm>
              <a:off x="8997611" y="263918"/>
              <a:ext cx="24840" cy="138600"/>
            </p14:xfrm>
          </p:contentPart>
        </mc:Choice>
        <mc:Fallback>
          <p:pic>
            <p:nvPicPr>
              <p:cNvPr id="50" name="Freihand 49">
                <a:extLst>
                  <a:ext uri="{FF2B5EF4-FFF2-40B4-BE49-F238E27FC236}">
                    <a16:creationId xmlns:a16="http://schemas.microsoft.com/office/drawing/2014/main" id="{35710C99-5C41-4F8C-99CD-B12712A0ECF5}"/>
                  </a:ext>
                </a:extLst>
              </p:cNvPr>
              <p:cNvPicPr/>
              <p:nvPr/>
            </p:nvPicPr>
            <p:blipFill>
              <a:blip r:embed="rId90"/>
              <a:stretch>
                <a:fillRect/>
              </a:stretch>
            </p:blipFill>
            <p:spPr>
              <a:xfrm>
                <a:off x="8991401" y="257798"/>
                <a:ext cx="372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0D5B3BA0-131F-4496-9263-FFBAB24EB42F}"/>
                  </a:ext>
                </a:extLst>
              </p14:cNvPr>
              <p14:cNvContentPartPr/>
              <p14:nvPr/>
            </p14:nvContentPartPr>
            <p14:xfrm>
              <a:off x="8950811" y="322598"/>
              <a:ext cx="108720" cy="16200"/>
            </p14:xfrm>
          </p:contentPart>
        </mc:Choice>
        <mc:Fallback>
          <p:pic>
            <p:nvPicPr>
              <p:cNvPr id="51" name="Freihand 50">
                <a:extLst>
                  <a:ext uri="{FF2B5EF4-FFF2-40B4-BE49-F238E27FC236}">
                    <a16:creationId xmlns:a16="http://schemas.microsoft.com/office/drawing/2014/main" id="{0D5B3BA0-131F-4496-9263-FFBAB24EB42F}"/>
                  </a:ext>
                </a:extLst>
              </p:cNvPr>
              <p:cNvPicPr/>
              <p:nvPr/>
            </p:nvPicPr>
            <p:blipFill>
              <a:blip r:embed="rId92"/>
              <a:stretch>
                <a:fillRect/>
              </a:stretch>
            </p:blipFill>
            <p:spPr>
              <a:xfrm>
                <a:off x="8944691" y="316611"/>
                <a:ext cx="1209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0159A0C9-8D2F-4413-8EE9-107433C9333D}"/>
                  </a:ext>
                </a:extLst>
              </p14:cNvPr>
              <p14:cNvContentPartPr/>
              <p14:nvPr/>
            </p14:nvContentPartPr>
            <p14:xfrm>
              <a:off x="9087971" y="253838"/>
              <a:ext cx="139680" cy="177480"/>
            </p14:xfrm>
          </p:contentPart>
        </mc:Choice>
        <mc:Fallback>
          <p:pic>
            <p:nvPicPr>
              <p:cNvPr id="52" name="Freihand 51">
                <a:extLst>
                  <a:ext uri="{FF2B5EF4-FFF2-40B4-BE49-F238E27FC236}">
                    <a16:creationId xmlns:a16="http://schemas.microsoft.com/office/drawing/2014/main" id="{0159A0C9-8D2F-4413-8EE9-107433C9333D}"/>
                  </a:ext>
                </a:extLst>
              </p:cNvPr>
              <p:cNvPicPr/>
              <p:nvPr/>
            </p:nvPicPr>
            <p:blipFill>
              <a:blip r:embed="rId94"/>
              <a:stretch>
                <a:fillRect/>
              </a:stretch>
            </p:blipFill>
            <p:spPr>
              <a:xfrm>
                <a:off x="9081851" y="247718"/>
                <a:ext cx="151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A11C9140-CEAB-4939-A39B-81D252170765}"/>
                  </a:ext>
                </a:extLst>
              </p14:cNvPr>
              <p14:cNvContentPartPr/>
              <p14:nvPr/>
            </p14:nvContentPartPr>
            <p14:xfrm>
              <a:off x="9073931" y="249878"/>
              <a:ext cx="187560" cy="6480"/>
            </p14:xfrm>
          </p:contentPart>
        </mc:Choice>
        <mc:Fallback>
          <p:pic>
            <p:nvPicPr>
              <p:cNvPr id="53" name="Freihand 52">
                <a:extLst>
                  <a:ext uri="{FF2B5EF4-FFF2-40B4-BE49-F238E27FC236}">
                    <a16:creationId xmlns:a16="http://schemas.microsoft.com/office/drawing/2014/main" id="{A11C9140-CEAB-4939-A39B-81D252170765}"/>
                  </a:ext>
                </a:extLst>
              </p:cNvPr>
              <p:cNvPicPr/>
              <p:nvPr/>
            </p:nvPicPr>
            <p:blipFill>
              <a:blip r:embed="rId96"/>
              <a:stretch>
                <a:fillRect/>
              </a:stretch>
            </p:blipFill>
            <p:spPr>
              <a:xfrm>
                <a:off x="9067811" y="243758"/>
                <a:ext cx="199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7D6084FA-3CDA-4DC4-B529-C008D68B1224}"/>
                  </a:ext>
                </a:extLst>
              </p14:cNvPr>
              <p14:cNvContentPartPr/>
              <p14:nvPr/>
            </p14:nvContentPartPr>
            <p14:xfrm>
              <a:off x="9427811" y="287678"/>
              <a:ext cx="11160" cy="115560"/>
            </p14:xfrm>
          </p:contentPart>
        </mc:Choice>
        <mc:Fallback>
          <p:pic>
            <p:nvPicPr>
              <p:cNvPr id="54" name="Freihand 53">
                <a:extLst>
                  <a:ext uri="{FF2B5EF4-FFF2-40B4-BE49-F238E27FC236}">
                    <a16:creationId xmlns:a16="http://schemas.microsoft.com/office/drawing/2014/main" id="{7D6084FA-3CDA-4DC4-B529-C008D68B1224}"/>
                  </a:ext>
                </a:extLst>
              </p:cNvPr>
              <p:cNvPicPr/>
              <p:nvPr/>
            </p:nvPicPr>
            <p:blipFill>
              <a:blip r:embed="rId98"/>
              <a:stretch>
                <a:fillRect/>
              </a:stretch>
            </p:blipFill>
            <p:spPr>
              <a:xfrm>
                <a:off x="9421691" y="281558"/>
                <a:ext cx="2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2019B50B-1B81-49F7-85D5-89E474858D10}"/>
                  </a:ext>
                </a:extLst>
              </p14:cNvPr>
              <p14:cNvContentPartPr/>
              <p14:nvPr/>
            </p14:nvContentPartPr>
            <p14:xfrm>
              <a:off x="9384251" y="308918"/>
              <a:ext cx="94680" cy="14400"/>
            </p14:xfrm>
          </p:contentPart>
        </mc:Choice>
        <mc:Fallback>
          <p:pic>
            <p:nvPicPr>
              <p:cNvPr id="55" name="Freihand 54">
                <a:extLst>
                  <a:ext uri="{FF2B5EF4-FFF2-40B4-BE49-F238E27FC236}">
                    <a16:creationId xmlns:a16="http://schemas.microsoft.com/office/drawing/2014/main" id="{2019B50B-1B81-49F7-85D5-89E474858D10}"/>
                  </a:ext>
                </a:extLst>
              </p:cNvPr>
              <p:cNvPicPr/>
              <p:nvPr/>
            </p:nvPicPr>
            <p:blipFill>
              <a:blip r:embed="rId100"/>
              <a:stretch>
                <a:fillRect/>
              </a:stretch>
            </p:blipFill>
            <p:spPr>
              <a:xfrm>
                <a:off x="9378131" y="302798"/>
                <a:ext cx="10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ECECF03C-E769-419D-8ACF-96FBE62FAE19}"/>
                  </a:ext>
                </a:extLst>
              </p14:cNvPr>
              <p14:cNvContentPartPr/>
              <p14:nvPr/>
            </p14:nvContentPartPr>
            <p14:xfrm>
              <a:off x="9549491" y="232598"/>
              <a:ext cx="133920" cy="203400"/>
            </p14:xfrm>
          </p:contentPart>
        </mc:Choice>
        <mc:Fallback>
          <p:pic>
            <p:nvPicPr>
              <p:cNvPr id="56" name="Freihand 55">
                <a:extLst>
                  <a:ext uri="{FF2B5EF4-FFF2-40B4-BE49-F238E27FC236}">
                    <a16:creationId xmlns:a16="http://schemas.microsoft.com/office/drawing/2014/main" id="{ECECF03C-E769-419D-8ACF-96FBE62FAE19}"/>
                  </a:ext>
                </a:extLst>
              </p:cNvPr>
              <p:cNvPicPr/>
              <p:nvPr/>
            </p:nvPicPr>
            <p:blipFill>
              <a:blip r:embed="rId102"/>
              <a:stretch>
                <a:fillRect/>
              </a:stretch>
            </p:blipFill>
            <p:spPr>
              <a:xfrm>
                <a:off x="9543371" y="226478"/>
                <a:ext cx="146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265725AE-82B7-4749-8721-130D449A9980}"/>
                  </a:ext>
                </a:extLst>
              </p14:cNvPr>
              <p14:cNvContentPartPr/>
              <p14:nvPr/>
            </p14:nvContentPartPr>
            <p14:xfrm>
              <a:off x="9746411" y="318998"/>
              <a:ext cx="131400" cy="9000"/>
            </p14:xfrm>
          </p:contentPart>
        </mc:Choice>
        <mc:Fallback>
          <p:pic>
            <p:nvPicPr>
              <p:cNvPr id="57" name="Freihand 56">
                <a:extLst>
                  <a:ext uri="{FF2B5EF4-FFF2-40B4-BE49-F238E27FC236}">
                    <a16:creationId xmlns:a16="http://schemas.microsoft.com/office/drawing/2014/main" id="{265725AE-82B7-4749-8721-130D449A9980}"/>
                  </a:ext>
                </a:extLst>
              </p:cNvPr>
              <p:cNvPicPr/>
              <p:nvPr/>
            </p:nvPicPr>
            <p:blipFill>
              <a:blip r:embed="rId104"/>
              <a:stretch>
                <a:fillRect/>
              </a:stretch>
            </p:blipFill>
            <p:spPr>
              <a:xfrm>
                <a:off x="9740291" y="312878"/>
                <a:ext cx="143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C8404395-2D6B-48D6-BBB7-C7829E57C4CC}"/>
                  </a:ext>
                </a:extLst>
              </p14:cNvPr>
              <p14:cNvContentPartPr/>
              <p14:nvPr/>
            </p14:nvContentPartPr>
            <p14:xfrm>
              <a:off x="9744611" y="379838"/>
              <a:ext cx="160920" cy="18360"/>
            </p14:xfrm>
          </p:contentPart>
        </mc:Choice>
        <mc:Fallback>
          <p:pic>
            <p:nvPicPr>
              <p:cNvPr id="58" name="Freihand 57">
                <a:extLst>
                  <a:ext uri="{FF2B5EF4-FFF2-40B4-BE49-F238E27FC236}">
                    <a16:creationId xmlns:a16="http://schemas.microsoft.com/office/drawing/2014/main" id="{C8404395-2D6B-48D6-BBB7-C7829E57C4CC}"/>
                  </a:ext>
                </a:extLst>
              </p:cNvPr>
              <p:cNvPicPr/>
              <p:nvPr/>
            </p:nvPicPr>
            <p:blipFill>
              <a:blip r:embed="rId106"/>
              <a:stretch>
                <a:fillRect/>
              </a:stretch>
            </p:blipFill>
            <p:spPr>
              <a:xfrm>
                <a:off x="9738491" y="373718"/>
                <a:ext cx="173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75A51688-DA69-4257-AA82-0D1FE951A8F6}"/>
                  </a:ext>
                </a:extLst>
              </p14:cNvPr>
              <p14:cNvContentPartPr/>
              <p14:nvPr/>
            </p14:nvContentPartPr>
            <p14:xfrm>
              <a:off x="9935771" y="249158"/>
              <a:ext cx="66960" cy="218520"/>
            </p14:xfrm>
          </p:contentPart>
        </mc:Choice>
        <mc:Fallback>
          <p:pic>
            <p:nvPicPr>
              <p:cNvPr id="59" name="Freihand 58">
                <a:extLst>
                  <a:ext uri="{FF2B5EF4-FFF2-40B4-BE49-F238E27FC236}">
                    <a16:creationId xmlns:a16="http://schemas.microsoft.com/office/drawing/2014/main" id="{75A51688-DA69-4257-AA82-0D1FE951A8F6}"/>
                  </a:ext>
                </a:extLst>
              </p:cNvPr>
              <p:cNvPicPr/>
              <p:nvPr/>
            </p:nvPicPr>
            <p:blipFill>
              <a:blip r:embed="rId108"/>
              <a:stretch>
                <a:fillRect/>
              </a:stretch>
            </p:blipFill>
            <p:spPr>
              <a:xfrm>
                <a:off x="9929651" y="243038"/>
                <a:ext cx="79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3E449789-29AF-4717-BA38-CE2C71704980}"/>
                  </a:ext>
                </a:extLst>
              </p14:cNvPr>
              <p14:cNvContentPartPr/>
              <p14:nvPr/>
            </p14:nvContentPartPr>
            <p14:xfrm>
              <a:off x="9965651" y="234398"/>
              <a:ext cx="117000" cy="18000"/>
            </p14:xfrm>
          </p:contentPart>
        </mc:Choice>
        <mc:Fallback>
          <p:pic>
            <p:nvPicPr>
              <p:cNvPr id="60" name="Freihand 59">
                <a:extLst>
                  <a:ext uri="{FF2B5EF4-FFF2-40B4-BE49-F238E27FC236}">
                    <a16:creationId xmlns:a16="http://schemas.microsoft.com/office/drawing/2014/main" id="{3E449789-29AF-4717-BA38-CE2C71704980}"/>
                  </a:ext>
                </a:extLst>
              </p:cNvPr>
              <p:cNvPicPr/>
              <p:nvPr/>
            </p:nvPicPr>
            <p:blipFill>
              <a:blip r:embed="rId110"/>
              <a:stretch>
                <a:fillRect/>
              </a:stretch>
            </p:blipFill>
            <p:spPr>
              <a:xfrm>
                <a:off x="9959531" y="228278"/>
                <a:ext cx="129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BE45133F-3D4C-4151-AC5F-FE0C42D9BAB7}"/>
                  </a:ext>
                </a:extLst>
              </p14:cNvPr>
              <p14:cNvContentPartPr/>
              <p14:nvPr/>
            </p14:nvContentPartPr>
            <p14:xfrm>
              <a:off x="10072571" y="226838"/>
              <a:ext cx="87840" cy="180720"/>
            </p14:xfrm>
          </p:contentPart>
        </mc:Choice>
        <mc:Fallback>
          <p:pic>
            <p:nvPicPr>
              <p:cNvPr id="61" name="Freihand 60">
                <a:extLst>
                  <a:ext uri="{FF2B5EF4-FFF2-40B4-BE49-F238E27FC236}">
                    <a16:creationId xmlns:a16="http://schemas.microsoft.com/office/drawing/2014/main" id="{BE45133F-3D4C-4151-AC5F-FE0C42D9BAB7}"/>
                  </a:ext>
                </a:extLst>
              </p:cNvPr>
              <p:cNvPicPr/>
              <p:nvPr/>
            </p:nvPicPr>
            <p:blipFill>
              <a:blip r:embed="rId112"/>
              <a:stretch>
                <a:fillRect/>
              </a:stretch>
            </p:blipFill>
            <p:spPr>
              <a:xfrm>
                <a:off x="10066451" y="220706"/>
                <a:ext cx="100080" cy="192984"/>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97180B86-BEEA-49B6-88DD-7AEBC5B532B7}"/>
                  </a:ext>
                </a:extLst>
              </p14:cNvPr>
              <p14:cNvContentPartPr/>
              <p14:nvPr/>
            </p14:nvContentPartPr>
            <p14:xfrm>
              <a:off x="10207571" y="298118"/>
              <a:ext cx="102960" cy="123480"/>
            </p14:xfrm>
          </p:contentPart>
        </mc:Choice>
        <mc:Fallback>
          <p:pic>
            <p:nvPicPr>
              <p:cNvPr id="62" name="Freihand 61">
                <a:extLst>
                  <a:ext uri="{FF2B5EF4-FFF2-40B4-BE49-F238E27FC236}">
                    <a16:creationId xmlns:a16="http://schemas.microsoft.com/office/drawing/2014/main" id="{97180B86-BEEA-49B6-88DD-7AEBC5B532B7}"/>
                  </a:ext>
                </a:extLst>
              </p:cNvPr>
              <p:cNvPicPr/>
              <p:nvPr/>
            </p:nvPicPr>
            <p:blipFill>
              <a:blip r:embed="rId114"/>
              <a:stretch>
                <a:fillRect/>
              </a:stretch>
            </p:blipFill>
            <p:spPr>
              <a:xfrm>
                <a:off x="10201451" y="291998"/>
                <a:ext cx="11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C10E19A5-7229-49F0-8793-F5FA307DFB24}"/>
                  </a:ext>
                </a:extLst>
              </p14:cNvPr>
              <p14:cNvContentPartPr/>
              <p14:nvPr/>
            </p14:nvContentPartPr>
            <p14:xfrm>
              <a:off x="10343651" y="285878"/>
              <a:ext cx="95400" cy="191880"/>
            </p14:xfrm>
          </p:contentPart>
        </mc:Choice>
        <mc:Fallback>
          <p:pic>
            <p:nvPicPr>
              <p:cNvPr id="63" name="Freihand 62">
                <a:extLst>
                  <a:ext uri="{FF2B5EF4-FFF2-40B4-BE49-F238E27FC236}">
                    <a16:creationId xmlns:a16="http://schemas.microsoft.com/office/drawing/2014/main" id="{C10E19A5-7229-49F0-8793-F5FA307DFB24}"/>
                  </a:ext>
                </a:extLst>
              </p:cNvPr>
              <p:cNvPicPr/>
              <p:nvPr/>
            </p:nvPicPr>
            <p:blipFill>
              <a:blip r:embed="rId116"/>
              <a:stretch>
                <a:fillRect/>
              </a:stretch>
            </p:blipFill>
            <p:spPr>
              <a:xfrm>
                <a:off x="10337531" y="279758"/>
                <a:ext cx="107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4" name="Freihand 63">
                <a:extLst>
                  <a:ext uri="{FF2B5EF4-FFF2-40B4-BE49-F238E27FC236}">
                    <a16:creationId xmlns:a16="http://schemas.microsoft.com/office/drawing/2014/main" id="{94711895-1E50-4A34-99A7-8D98247A0204}"/>
                  </a:ext>
                </a:extLst>
              </p14:cNvPr>
              <p14:cNvContentPartPr/>
              <p14:nvPr/>
            </p14:nvContentPartPr>
            <p14:xfrm>
              <a:off x="10499171" y="273998"/>
              <a:ext cx="101160" cy="187920"/>
            </p14:xfrm>
          </p:contentPart>
        </mc:Choice>
        <mc:Fallback>
          <p:pic>
            <p:nvPicPr>
              <p:cNvPr id="64" name="Freihand 63">
                <a:extLst>
                  <a:ext uri="{FF2B5EF4-FFF2-40B4-BE49-F238E27FC236}">
                    <a16:creationId xmlns:a16="http://schemas.microsoft.com/office/drawing/2014/main" id="{94711895-1E50-4A34-99A7-8D98247A0204}"/>
                  </a:ext>
                </a:extLst>
              </p:cNvPr>
              <p:cNvPicPr/>
              <p:nvPr/>
            </p:nvPicPr>
            <p:blipFill>
              <a:blip r:embed="rId118"/>
              <a:stretch>
                <a:fillRect/>
              </a:stretch>
            </p:blipFill>
            <p:spPr>
              <a:xfrm>
                <a:off x="10493029" y="267878"/>
                <a:ext cx="113444"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5" name="Freihand 64">
                <a:extLst>
                  <a:ext uri="{FF2B5EF4-FFF2-40B4-BE49-F238E27FC236}">
                    <a16:creationId xmlns:a16="http://schemas.microsoft.com/office/drawing/2014/main" id="{C6B80A7A-8CE9-47D8-A33D-0078712FBAD8}"/>
                  </a:ext>
                </a:extLst>
              </p14:cNvPr>
              <p14:cNvContentPartPr/>
              <p14:nvPr/>
            </p14:nvContentPartPr>
            <p14:xfrm>
              <a:off x="10643171" y="331598"/>
              <a:ext cx="112680" cy="165960"/>
            </p14:xfrm>
          </p:contentPart>
        </mc:Choice>
        <mc:Fallback>
          <p:pic>
            <p:nvPicPr>
              <p:cNvPr id="65" name="Freihand 64">
                <a:extLst>
                  <a:ext uri="{FF2B5EF4-FFF2-40B4-BE49-F238E27FC236}">
                    <a16:creationId xmlns:a16="http://schemas.microsoft.com/office/drawing/2014/main" id="{C6B80A7A-8CE9-47D8-A33D-0078712FBAD8}"/>
                  </a:ext>
                </a:extLst>
              </p:cNvPr>
              <p:cNvPicPr/>
              <p:nvPr/>
            </p:nvPicPr>
            <p:blipFill>
              <a:blip r:embed="rId120"/>
              <a:stretch>
                <a:fillRect/>
              </a:stretch>
            </p:blipFill>
            <p:spPr>
              <a:xfrm>
                <a:off x="10637051" y="325478"/>
                <a:ext cx="12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6" name="Freihand 65">
                <a:extLst>
                  <a:ext uri="{FF2B5EF4-FFF2-40B4-BE49-F238E27FC236}">
                    <a16:creationId xmlns:a16="http://schemas.microsoft.com/office/drawing/2014/main" id="{314CFEB0-3627-4552-A058-6B8F65204AD2}"/>
                  </a:ext>
                </a:extLst>
              </p14:cNvPr>
              <p14:cNvContentPartPr/>
              <p14:nvPr/>
            </p14:nvContentPartPr>
            <p14:xfrm>
              <a:off x="10841891" y="315758"/>
              <a:ext cx="2880" cy="2520"/>
            </p14:xfrm>
          </p:contentPart>
        </mc:Choice>
        <mc:Fallback>
          <p:pic>
            <p:nvPicPr>
              <p:cNvPr id="66" name="Freihand 65">
                <a:extLst>
                  <a:ext uri="{FF2B5EF4-FFF2-40B4-BE49-F238E27FC236}">
                    <a16:creationId xmlns:a16="http://schemas.microsoft.com/office/drawing/2014/main" id="{314CFEB0-3627-4552-A058-6B8F65204AD2}"/>
                  </a:ext>
                </a:extLst>
              </p:cNvPr>
              <p:cNvPicPr/>
              <p:nvPr/>
            </p:nvPicPr>
            <p:blipFill>
              <a:blip r:embed="rId122"/>
              <a:stretch>
                <a:fillRect/>
              </a:stretch>
            </p:blipFill>
            <p:spPr>
              <a:xfrm>
                <a:off x="10835771" y="309638"/>
                <a:ext cx="15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7" name="Freihand 66">
                <a:extLst>
                  <a:ext uri="{FF2B5EF4-FFF2-40B4-BE49-F238E27FC236}">
                    <a16:creationId xmlns:a16="http://schemas.microsoft.com/office/drawing/2014/main" id="{C0A4AA75-E179-4390-9F54-45435A6ED904}"/>
                  </a:ext>
                </a:extLst>
              </p14:cNvPr>
              <p14:cNvContentPartPr/>
              <p14:nvPr/>
            </p14:nvContentPartPr>
            <p14:xfrm>
              <a:off x="10803371" y="309998"/>
              <a:ext cx="15480" cy="153720"/>
            </p14:xfrm>
          </p:contentPart>
        </mc:Choice>
        <mc:Fallback>
          <p:pic>
            <p:nvPicPr>
              <p:cNvPr id="67" name="Freihand 66">
                <a:extLst>
                  <a:ext uri="{FF2B5EF4-FFF2-40B4-BE49-F238E27FC236}">
                    <a16:creationId xmlns:a16="http://schemas.microsoft.com/office/drawing/2014/main" id="{C0A4AA75-E179-4390-9F54-45435A6ED904}"/>
                  </a:ext>
                </a:extLst>
              </p:cNvPr>
              <p:cNvPicPr/>
              <p:nvPr/>
            </p:nvPicPr>
            <p:blipFill>
              <a:blip r:embed="rId124"/>
              <a:stretch>
                <a:fillRect/>
              </a:stretch>
            </p:blipFill>
            <p:spPr>
              <a:xfrm>
                <a:off x="10797251" y="303878"/>
                <a:ext cx="27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8" name="Freihand 67">
                <a:extLst>
                  <a:ext uri="{FF2B5EF4-FFF2-40B4-BE49-F238E27FC236}">
                    <a16:creationId xmlns:a16="http://schemas.microsoft.com/office/drawing/2014/main" id="{122BD9A8-43C3-47D7-9747-8FFFB67C6F38}"/>
                  </a:ext>
                </a:extLst>
              </p14:cNvPr>
              <p14:cNvContentPartPr/>
              <p14:nvPr/>
            </p14:nvContentPartPr>
            <p14:xfrm>
              <a:off x="10785371" y="389918"/>
              <a:ext cx="76320" cy="7560"/>
            </p14:xfrm>
          </p:contentPart>
        </mc:Choice>
        <mc:Fallback>
          <p:pic>
            <p:nvPicPr>
              <p:cNvPr id="68" name="Freihand 67">
                <a:extLst>
                  <a:ext uri="{FF2B5EF4-FFF2-40B4-BE49-F238E27FC236}">
                    <a16:creationId xmlns:a16="http://schemas.microsoft.com/office/drawing/2014/main" id="{122BD9A8-43C3-47D7-9747-8FFFB67C6F38}"/>
                  </a:ext>
                </a:extLst>
              </p:cNvPr>
              <p:cNvPicPr/>
              <p:nvPr/>
            </p:nvPicPr>
            <p:blipFill>
              <a:blip r:embed="rId126"/>
              <a:stretch>
                <a:fillRect/>
              </a:stretch>
            </p:blipFill>
            <p:spPr>
              <a:xfrm>
                <a:off x="10779251" y="383798"/>
                <a:ext cx="88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9" name="Freihand 68">
                <a:extLst>
                  <a:ext uri="{FF2B5EF4-FFF2-40B4-BE49-F238E27FC236}">
                    <a16:creationId xmlns:a16="http://schemas.microsoft.com/office/drawing/2014/main" id="{44F94C48-276C-45A1-83FB-F9206EAB94D8}"/>
                  </a:ext>
                </a:extLst>
              </p14:cNvPr>
              <p14:cNvContentPartPr/>
              <p14:nvPr/>
            </p14:nvContentPartPr>
            <p14:xfrm>
              <a:off x="10866011" y="294518"/>
              <a:ext cx="82800" cy="196200"/>
            </p14:xfrm>
          </p:contentPart>
        </mc:Choice>
        <mc:Fallback>
          <p:pic>
            <p:nvPicPr>
              <p:cNvPr id="69" name="Freihand 68">
                <a:extLst>
                  <a:ext uri="{FF2B5EF4-FFF2-40B4-BE49-F238E27FC236}">
                    <a16:creationId xmlns:a16="http://schemas.microsoft.com/office/drawing/2014/main" id="{44F94C48-276C-45A1-83FB-F9206EAB94D8}"/>
                  </a:ext>
                </a:extLst>
              </p:cNvPr>
              <p:cNvPicPr/>
              <p:nvPr/>
            </p:nvPicPr>
            <p:blipFill>
              <a:blip r:embed="rId128"/>
              <a:stretch>
                <a:fillRect/>
              </a:stretch>
            </p:blipFill>
            <p:spPr>
              <a:xfrm>
                <a:off x="10859864" y="288398"/>
                <a:ext cx="95093"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0" name="Freihand 69">
                <a:extLst>
                  <a:ext uri="{FF2B5EF4-FFF2-40B4-BE49-F238E27FC236}">
                    <a16:creationId xmlns:a16="http://schemas.microsoft.com/office/drawing/2014/main" id="{C3F4540B-7358-427C-817D-0C2A33AA266D}"/>
                  </a:ext>
                </a:extLst>
              </p14:cNvPr>
              <p14:cNvContentPartPr/>
              <p14:nvPr/>
            </p14:nvContentPartPr>
            <p14:xfrm>
              <a:off x="11006051" y="322238"/>
              <a:ext cx="54000" cy="113040"/>
            </p14:xfrm>
          </p:contentPart>
        </mc:Choice>
        <mc:Fallback>
          <p:pic>
            <p:nvPicPr>
              <p:cNvPr id="70" name="Freihand 69">
                <a:extLst>
                  <a:ext uri="{FF2B5EF4-FFF2-40B4-BE49-F238E27FC236}">
                    <a16:creationId xmlns:a16="http://schemas.microsoft.com/office/drawing/2014/main" id="{C3F4540B-7358-427C-817D-0C2A33AA266D}"/>
                  </a:ext>
                </a:extLst>
              </p:cNvPr>
              <p:cNvPicPr/>
              <p:nvPr/>
            </p:nvPicPr>
            <p:blipFill>
              <a:blip r:embed="rId130"/>
              <a:stretch>
                <a:fillRect/>
              </a:stretch>
            </p:blipFill>
            <p:spPr>
              <a:xfrm>
                <a:off x="10999931" y="316118"/>
                <a:ext cx="6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C7077B41-8775-4B81-9A61-08AD943CACE7}"/>
                  </a:ext>
                </a:extLst>
              </p14:cNvPr>
              <p14:cNvContentPartPr/>
              <p14:nvPr/>
            </p14:nvContentPartPr>
            <p14:xfrm>
              <a:off x="11157611" y="291998"/>
              <a:ext cx="77760" cy="172080"/>
            </p14:xfrm>
          </p:contentPart>
        </mc:Choice>
        <mc:Fallback>
          <p:pic>
            <p:nvPicPr>
              <p:cNvPr id="71" name="Freihand 70">
                <a:extLst>
                  <a:ext uri="{FF2B5EF4-FFF2-40B4-BE49-F238E27FC236}">
                    <a16:creationId xmlns:a16="http://schemas.microsoft.com/office/drawing/2014/main" id="{C7077B41-8775-4B81-9A61-08AD943CACE7}"/>
                  </a:ext>
                </a:extLst>
              </p:cNvPr>
              <p:cNvPicPr/>
              <p:nvPr/>
            </p:nvPicPr>
            <p:blipFill>
              <a:blip r:embed="rId132"/>
              <a:stretch>
                <a:fillRect/>
              </a:stretch>
            </p:blipFill>
            <p:spPr>
              <a:xfrm>
                <a:off x="11151491" y="285878"/>
                <a:ext cx="90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03B8A467-743F-44BE-82A8-05048F1D37CE}"/>
                  </a:ext>
                </a:extLst>
              </p14:cNvPr>
              <p14:cNvContentPartPr/>
              <p14:nvPr/>
            </p14:nvContentPartPr>
            <p14:xfrm>
              <a:off x="11264891" y="300998"/>
              <a:ext cx="77760" cy="109080"/>
            </p14:xfrm>
          </p:contentPart>
        </mc:Choice>
        <mc:Fallback>
          <p:pic>
            <p:nvPicPr>
              <p:cNvPr id="72" name="Freihand 71">
                <a:extLst>
                  <a:ext uri="{FF2B5EF4-FFF2-40B4-BE49-F238E27FC236}">
                    <a16:creationId xmlns:a16="http://schemas.microsoft.com/office/drawing/2014/main" id="{03B8A467-743F-44BE-82A8-05048F1D37CE}"/>
                  </a:ext>
                </a:extLst>
              </p:cNvPr>
              <p:cNvPicPr/>
              <p:nvPr/>
            </p:nvPicPr>
            <p:blipFill>
              <a:blip r:embed="rId134"/>
              <a:stretch>
                <a:fillRect/>
              </a:stretch>
            </p:blipFill>
            <p:spPr>
              <a:xfrm>
                <a:off x="11258771" y="294878"/>
                <a:ext cx="90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Freihand 72">
                <a:extLst>
                  <a:ext uri="{FF2B5EF4-FFF2-40B4-BE49-F238E27FC236}">
                    <a16:creationId xmlns:a16="http://schemas.microsoft.com/office/drawing/2014/main" id="{CA941F70-22EB-4F2D-9563-3F8D32167C27}"/>
                  </a:ext>
                </a:extLst>
              </p14:cNvPr>
              <p14:cNvContentPartPr/>
              <p14:nvPr/>
            </p14:nvContentPartPr>
            <p14:xfrm>
              <a:off x="11350571" y="305678"/>
              <a:ext cx="177840" cy="114480"/>
            </p14:xfrm>
          </p:contentPart>
        </mc:Choice>
        <mc:Fallback>
          <p:pic>
            <p:nvPicPr>
              <p:cNvPr id="73" name="Freihand 72">
                <a:extLst>
                  <a:ext uri="{FF2B5EF4-FFF2-40B4-BE49-F238E27FC236}">
                    <a16:creationId xmlns:a16="http://schemas.microsoft.com/office/drawing/2014/main" id="{CA941F70-22EB-4F2D-9563-3F8D32167C27}"/>
                  </a:ext>
                </a:extLst>
              </p:cNvPr>
              <p:cNvPicPr/>
              <p:nvPr/>
            </p:nvPicPr>
            <p:blipFill>
              <a:blip r:embed="rId136"/>
              <a:stretch>
                <a:fillRect/>
              </a:stretch>
            </p:blipFill>
            <p:spPr>
              <a:xfrm>
                <a:off x="11344439" y="299577"/>
                <a:ext cx="190105" cy="126682"/>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4" name="Freihand 73">
                <a:extLst>
                  <a:ext uri="{FF2B5EF4-FFF2-40B4-BE49-F238E27FC236}">
                    <a16:creationId xmlns:a16="http://schemas.microsoft.com/office/drawing/2014/main" id="{DF9D4639-195D-411B-8DB2-9546F440E148}"/>
                  </a:ext>
                </a:extLst>
              </p14:cNvPr>
              <p14:cNvContentPartPr/>
              <p14:nvPr/>
            </p14:nvContentPartPr>
            <p14:xfrm>
              <a:off x="11498531" y="270398"/>
              <a:ext cx="6120" cy="13320"/>
            </p14:xfrm>
          </p:contentPart>
        </mc:Choice>
        <mc:Fallback>
          <p:pic>
            <p:nvPicPr>
              <p:cNvPr id="74" name="Freihand 73">
                <a:extLst>
                  <a:ext uri="{FF2B5EF4-FFF2-40B4-BE49-F238E27FC236}">
                    <a16:creationId xmlns:a16="http://schemas.microsoft.com/office/drawing/2014/main" id="{DF9D4639-195D-411B-8DB2-9546F440E148}"/>
                  </a:ext>
                </a:extLst>
              </p:cNvPr>
              <p:cNvPicPr/>
              <p:nvPr/>
            </p:nvPicPr>
            <p:blipFill>
              <a:blip r:embed="rId138"/>
              <a:stretch>
                <a:fillRect/>
              </a:stretch>
            </p:blipFill>
            <p:spPr>
              <a:xfrm>
                <a:off x="11492411" y="264278"/>
                <a:ext cx="18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5" name="Freihand 74">
                <a:extLst>
                  <a:ext uri="{FF2B5EF4-FFF2-40B4-BE49-F238E27FC236}">
                    <a16:creationId xmlns:a16="http://schemas.microsoft.com/office/drawing/2014/main" id="{C8B3F718-2717-43B7-8E15-0FA45A0DA095}"/>
                  </a:ext>
                </a:extLst>
              </p14:cNvPr>
              <p14:cNvContentPartPr/>
              <p14:nvPr/>
            </p14:nvContentPartPr>
            <p14:xfrm>
              <a:off x="11078051" y="408998"/>
              <a:ext cx="55800" cy="16200"/>
            </p14:xfrm>
          </p:contentPart>
        </mc:Choice>
        <mc:Fallback>
          <p:pic>
            <p:nvPicPr>
              <p:cNvPr id="75" name="Freihand 74">
                <a:extLst>
                  <a:ext uri="{FF2B5EF4-FFF2-40B4-BE49-F238E27FC236}">
                    <a16:creationId xmlns:a16="http://schemas.microsoft.com/office/drawing/2014/main" id="{C8B3F718-2717-43B7-8E15-0FA45A0DA095}"/>
                  </a:ext>
                </a:extLst>
              </p:cNvPr>
              <p:cNvPicPr/>
              <p:nvPr/>
            </p:nvPicPr>
            <p:blipFill>
              <a:blip r:embed="rId140"/>
              <a:stretch>
                <a:fillRect/>
              </a:stretch>
            </p:blipFill>
            <p:spPr>
              <a:xfrm>
                <a:off x="11071970" y="402878"/>
                <a:ext cx="67962"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6" name="Freihand 75">
                <a:extLst>
                  <a:ext uri="{FF2B5EF4-FFF2-40B4-BE49-F238E27FC236}">
                    <a16:creationId xmlns:a16="http://schemas.microsoft.com/office/drawing/2014/main" id="{6E75E54C-F72E-4292-A6E1-870B1D381234}"/>
                  </a:ext>
                </a:extLst>
              </p14:cNvPr>
              <p14:cNvContentPartPr/>
              <p14:nvPr/>
            </p14:nvContentPartPr>
            <p14:xfrm>
              <a:off x="11655851" y="325118"/>
              <a:ext cx="10440" cy="126360"/>
            </p14:xfrm>
          </p:contentPart>
        </mc:Choice>
        <mc:Fallback>
          <p:pic>
            <p:nvPicPr>
              <p:cNvPr id="76" name="Freihand 75">
                <a:extLst>
                  <a:ext uri="{FF2B5EF4-FFF2-40B4-BE49-F238E27FC236}">
                    <a16:creationId xmlns:a16="http://schemas.microsoft.com/office/drawing/2014/main" id="{6E75E54C-F72E-4292-A6E1-870B1D381234}"/>
                  </a:ext>
                </a:extLst>
              </p:cNvPr>
              <p:cNvPicPr/>
              <p:nvPr/>
            </p:nvPicPr>
            <p:blipFill>
              <a:blip r:embed="rId142"/>
              <a:stretch>
                <a:fillRect/>
              </a:stretch>
            </p:blipFill>
            <p:spPr>
              <a:xfrm>
                <a:off x="11649731" y="318998"/>
                <a:ext cx="22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7" name="Freihand 76">
                <a:extLst>
                  <a:ext uri="{FF2B5EF4-FFF2-40B4-BE49-F238E27FC236}">
                    <a16:creationId xmlns:a16="http://schemas.microsoft.com/office/drawing/2014/main" id="{F17F9C0C-F3BE-4708-9551-B82F9A0A4562}"/>
                  </a:ext>
                </a:extLst>
              </p14:cNvPr>
              <p14:cNvContentPartPr/>
              <p14:nvPr/>
            </p14:nvContentPartPr>
            <p14:xfrm>
              <a:off x="11611211" y="353558"/>
              <a:ext cx="102960" cy="36360"/>
            </p14:xfrm>
          </p:contentPart>
        </mc:Choice>
        <mc:Fallback>
          <p:pic>
            <p:nvPicPr>
              <p:cNvPr id="77" name="Freihand 76">
                <a:extLst>
                  <a:ext uri="{FF2B5EF4-FFF2-40B4-BE49-F238E27FC236}">
                    <a16:creationId xmlns:a16="http://schemas.microsoft.com/office/drawing/2014/main" id="{F17F9C0C-F3BE-4708-9551-B82F9A0A4562}"/>
                  </a:ext>
                </a:extLst>
              </p:cNvPr>
              <p:cNvPicPr/>
              <p:nvPr/>
            </p:nvPicPr>
            <p:blipFill>
              <a:blip r:embed="rId144"/>
              <a:stretch>
                <a:fillRect/>
              </a:stretch>
            </p:blipFill>
            <p:spPr>
              <a:xfrm>
                <a:off x="11605091" y="347438"/>
                <a:ext cx="11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8" name="Freihand 77">
                <a:extLst>
                  <a:ext uri="{FF2B5EF4-FFF2-40B4-BE49-F238E27FC236}">
                    <a16:creationId xmlns:a16="http://schemas.microsoft.com/office/drawing/2014/main" id="{2BE2F9AF-0291-4C78-A3CF-8EF434A15351}"/>
                  </a:ext>
                </a:extLst>
              </p14:cNvPr>
              <p14:cNvContentPartPr/>
              <p14:nvPr/>
            </p14:nvContentPartPr>
            <p14:xfrm>
              <a:off x="11747291" y="294158"/>
              <a:ext cx="69120" cy="167760"/>
            </p14:xfrm>
          </p:contentPart>
        </mc:Choice>
        <mc:Fallback>
          <p:pic>
            <p:nvPicPr>
              <p:cNvPr id="78" name="Freihand 77">
                <a:extLst>
                  <a:ext uri="{FF2B5EF4-FFF2-40B4-BE49-F238E27FC236}">
                    <a16:creationId xmlns:a16="http://schemas.microsoft.com/office/drawing/2014/main" id="{2BE2F9AF-0291-4C78-A3CF-8EF434A15351}"/>
                  </a:ext>
                </a:extLst>
              </p:cNvPr>
              <p:cNvPicPr/>
              <p:nvPr/>
            </p:nvPicPr>
            <p:blipFill>
              <a:blip r:embed="rId146"/>
              <a:stretch>
                <a:fillRect/>
              </a:stretch>
            </p:blipFill>
            <p:spPr>
              <a:xfrm>
                <a:off x="11741171" y="288038"/>
                <a:ext cx="81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9" name="Freihand 78">
                <a:extLst>
                  <a:ext uri="{FF2B5EF4-FFF2-40B4-BE49-F238E27FC236}">
                    <a16:creationId xmlns:a16="http://schemas.microsoft.com/office/drawing/2014/main" id="{27E4CF1D-27E4-41DB-874E-903910243C5E}"/>
                  </a:ext>
                </a:extLst>
              </p14:cNvPr>
              <p14:cNvContentPartPr/>
              <p14:nvPr/>
            </p14:nvContentPartPr>
            <p14:xfrm>
              <a:off x="11871131" y="310358"/>
              <a:ext cx="83880" cy="145800"/>
            </p14:xfrm>
          </p:contentPart>
        </mc:Choice>
        <mc:Fallback>
          <p:pic>
            <p:nvPicPr>
              <p:cNvPr id="79" name="Freihand 78">
                <a:extLst>
                  <a:ext uri="{FF2B5EF4-FFF2-40B4-BE49-F238E27FC236}">
                    <a16:creationId xmlns:a16="http://schemas.microsoft.com/office/drawing/2014/main" id="{27E4CF1D-27E4-41DB-874E-903910243C5E}"/>
                  </a:ext>
                </a:extLst>
              </p:cNvPr>
              <p:cNvPicPr/>
              <p:nvPr/>
            </p:nvPicPr>
            <p:blipFill>
              <a:blip r:embed="rId148"/>
              <a:stretch>
                <a:fillRect/>
              </a:stretch>
            </p:blipFill>
            <p:spPr>
              <a:xfrm>
                <a:off x="11864985" y="304238"/>
                <a:ext cx="96173"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0" name="Freihand 79">
                <a:extLst>
                  <a:ext uri="{FF2B5EF4-FFF2-40B4-BE49-F238E27FC236}">
                    <a16:creationId xmlns:a16="http://schemas.microsoft.com/office/drawing/2014/main" id="{D996DCD6-4C93-4A86-A646-BADC49B4C2EE}"/>
                  </a:ext>
                </a:extLst>
              </p14:cNvPr>
              <p14:cNvContentPartPr/>
              <p14:nvPr/>
            </p14:nvContentPartPr>
            <p14:xfrm>
              <a:off x="7444571" y="126038"/>
              <a:ext cx="41040" cy="399600"/>
            </p14:xfrm>
          </p:contentPart>
        </mc:Choice>
        <mc:Fallback>
          <p:pic>
            <p:nvPicPr>
              <p:cNvPr id="80" name="Freihand 79">
                <a:extLst>
                  <a:ext uri="{FF2B5EF4-FFF2-40B4-BE49-F238E27FC236}">
                    <a16:creationId xmlns:a16="http://schemas.microsoft.com/office/drawing/2014/main" id="{D996DCD6-4C93-4A86-A646-BADC49B4C2EE}"/>
                  </a:ext>
                </a:extLst>
              </p:cNvPr>
              <p:cNvPicPr/>
              <p:nvPr/>
            </p:nvPicPr>
            <p:blipFill>
              <a:blip r:embed="rId150"/>
              <a:stretch>
                <a:fillRect/>
              </a:stretch>
            </p:blipFill>
            <p:spPr>
              <a:xfrm>
                <a:off x="7438504" y="119912"/>
                <a:ext cx="53174" cy="411851"/>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1" name="Freihand 80">
                <a:extLst>
                  <a:ext uri="{FF2B5EF4-FFF2-40B4-BE49-F238E27FC236}">
                    <a16:creationId xmlns:a16="http://schemas.microsoft.com/office/drawing/2014/main" id="{9A9DAC65-2E37-4662-A3D0-AC6FFF0229D2}"/>
                  </a:ext>
                </a:extLst>
              </p14:cNvPr>
              <p14:cNvContentPartPr/>
              <p14:nvPr/>
            </p14:nvContentPartPr>
            <p14:xfrm>
              <a:off x="7421171" y="103718"/>
              <a:ext cx="1052640" cy="469800"/>
            </p14:xfrm>
          </p:contentPart>
        </mc:Choice>
        <mc:Fallback>
          <p:pic>
            <p:nvPicPr>
              <p:cNvPr id="81" name="Freihand 80">
                <a:extLst>
                  <a:ext uri="{FF2B5EF4-FFF2-40B4-BE49-F238E27FC236}">
                    <a16:creationId xmlns:a16="http://schemas.microsoft.com/office/drawing/2014/main" id="{9A9DAC65-2E37-4662-A3D0-AC6FFF0229D2}"/>
                  </a:ext>
                </a:extLst>
              </p:cNvPr>
              <p:cNvPicPr/>
              <p:nvPr/>
            </p:nvPicPr>
            <p:blipFill>
              <a:blip r:embed="rId152"/>
              <a:stretch>
                <a:fillRect/>
              </a:stretch>
            </p:blipFill>
            <p:spPr>
              <a:xfrm>
                <a:off x="7415051" y="97598"/>
                <a:ext cx="106488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2" name="Freihand 81">
                <a:extLst>
                  <a:ext uri="{FF2B5EF4-FFF2-40B4-BE49-F238E27FC236}">
                    <a16:creationId xmlns:a16="http://schemas.microsoft.com/office/drawing/2014/main" id="{CD28517F-DC0F-4DB7-8DD5-29A75CBA9174}"/>
                  </a:ext>
                </a:extLst>
              </p14:cNvPr>
              <p14:cNvContentPartPr/>
              <p14:nvPr/>
            </p14:nvContentPartPr>
            <p14:xfrm>
              <a:off x="7460771" y="102638"/>
              <a:ext cx="1108080" cy="491040"/>
            </p14:xfrm>
          </p:contentPart>
        </mc:Choice>
        <mc:Fallback>
          <p:pic>
            <p:nvPicPr>
              <p:cNvPr id="82" name="Freihand 81">
                <a:extLst>
                  <a:ext uri="{FF2B5EF4-FFF2-40B4-BE49-F238E27FC236}">
                    <a16:creationId xmlns:a16="http://schemas.microsoft.com/office/drawing/2014/main" id="{CD28517F-DC0F-4DB7-8DD5-29A75CBA9174}"/>
                  </a:ext>
                </a:extLst>
              </p:cNvPr>
              <p:cNvPicPr/>
              <p:nvPr/>
            </p:nvPicPr>
            <p:blipFill>
              <a:blip r:embed="rId154"/>
              <a:stretch>
                <a:fillRect/>
              </a:stretch>
            </p:blipFill>
            <p:spPr>
              <a:xfrm>
                <a:off x="7454651" y="96518"/>
                <a:ext cx="11203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3" name="Freihand 82">
                <a:extLst>
                  <a:ext uri="{FF2B5EF4-FFF2-40B4-BE49-F238E27FC236}">
                    <a16:creationId xmlns:a16="http://schemas.microsoft.com/office/drawing/2014/main" id="{635A9369-85A1-4D88-9811-8E58D2DD80EC}"/>
                  </a:ext>
                </a:extLst>
              </p14:cNvPr>
              <p14:cNvContentPartPr/>
              <p14:nvPr/>
            </p14:nvContentPartPr>
            <p14:xfrm>
              <a:off x="6114371" y="1177958"/>
              <a:ext cx="129600" cy="55440"/>
            </p14:xfrm>
          </p:contentPart>
        </mc:Choice>
        <mc:Fallback>
          <p:pic>
            <p:nvPicPr>
              <p:cNvPr id="83" name="Freihand 82">
                <a:extLst>
                  <a:ext uri="{FF2B5EF4-FFF2-40B4-BE49-F238E27FC236}">
                    <a16:creationId xmlns:a16="http://schemas.microsoft.com/office/drawing/2014/main" id="{635A9369-85A1-4D88-9811-8E58D2DD80EC}"/>
                  </a:ext>
                </a:extLst>
              </p:cNvPr>
              <p:cNvPicPr/>
              <p:nvPr/>
            </p:nvPicPr>
            <p:blipFill>
              <a:blip r:embed="rId156"/>
              <a:stretch>
                <a:fillRect/>
              </a:stretch>
            </p:blipFill>
            <p:spPr>
              <a:xfrm>
                <a:off x="6108251" y="1171877"/>
                <a:ext cx="141840" cy="67601"/>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4" name="Freihand 83">
                <a:extLst>
                  <a:ext uri="{FF2B5EF4-FFF2-40B4-BE49-F238E27FC236}">
                    <a16:creationId xmlns:a16="http://schemas.microsoft.com/office/drawing/2014/main" id="{AA86266D-BB76-4B84-8BED-BC0EA4A88755}"/>
                  </a:ext>
                </a:extLst>
              </p14:cNvPr>
              <p14:cNvContentPartPr/>
              <p14:nvPr/>
            </p14:nvContentPartPr>
            <p14:xfrm>
              <a:off x="6231371" y="1135118"/>
              <a:ext cx="50760" cy="220320"/>
            </p14:xfrm>
          </p:contentPart>
        </mc:Choice>
        <mc:Fallback>
          <p:pic>
            <p:nvPicPr>
              <p:cNvPr id="84" name="Freihand 83">
                <a:extLst>
                  <a:ext uri="{FF2B5EF4-FFF2-40B4-BE49-F238E27FC236}">
                    <a16:creationId xmlns:a16="http://schemas.microsoft.com/office/drawing/2014/main" id="{AA86266D-BB76-4B84-8BED-BC0EA4A88755}"/>
                  </a:ext>
                </a:extLst>
              </p:cNvPr>
              <p:cNvPicPr/>
              <p:nvPr/>
            </p:nvPicPr>
            <p:blipFill>
              <a:blip r:embed="rId158"/>
              <a:stretch>
                <a:fillRect/>
              </a:stretch>
            </p:blipFill>
            <p:spPr>
              <a:xfrm>
                <a:off x="6225251" y="1128998"/>
                <a:ext cx="63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5" name="Freihand 84">
                <a:extLst>
                  <a:ext uri="{FF2B5EF4-FFF2-40B4-BE49-F238E27FC236}">
                    <a16:creationId xmlns:a16="http://schemas.microsoft.com/office/drawing/2014/main" id="{3255F4AA-DE09-4C7D-ACF1-50A2B2459365}"/>
                  </a:ext>
                </a:extLst>
              </p14:cNvPr>
              <p14:cNvContentPartPr/>
              <p14:nvPr/>
            </p14:nvContentPartPr>
            <p14:xfrm>
              <a:off x="6364931" y="1224398"/>
              <a:ext cx="139320" cy="16200"/>
            </p14:xfrm>
          </p:contentPart>
        </mc:Choice>
        <mc:Fallback>
          <p:pic>
            <p:nvPicPr>
              <p:cNvPr id="85" name="Freihand 84">
                <a:extLst>
                  <a:ext uri="{FF2B5EF4-FFF2-40B4-BE49-F238E27FC236}">
                    <a16:creationId xmlns:a16="http://schemas.microsoft.com/office/drawing/2014/main" id="{3255F4AA-DE09-4C7D-ACF1-50A2B2459365}"/>
                  </a:ext>
                </a:extLst>
              </p:cNvPr>
              <p:cNvPicPr/>
              <p:nvPr/>
            </p:nvPicPr>
            <p:blipFill>
              <a:blip r:embed="rId160"/>
              <a:stretch>
                <a:fillRect/>
              </a:stretch>
            </p:blipFill>
            <p:spPr>
              <a:xfrm>
                <a:off x="6358795" y="1218411"/>
                <a:ext cx="151592"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6" name="Freihand 85">
                <a:extLst>
                  <a:ext uri="{FF2B5EF4-FFF2-40B4-BE49-F238E27FC236}">
                    <a16:creationId xmlns:a16="http://schemas.microsoft.com/office/drawing/2014/main" id="{6EE4969D-0A67-4BAA-9213-A565674B3251}"/>
                  </a:ext>
                </a:extLst>
              </p14:cNvPr>
              <p14:cNvContentPartPr/>
              <p14:nvPr/>
            </p14:nvContentPartPr>
            <p14:xfrm>
              <a:off x="6599291" y="1146638"/>
              <a:ext cx="85320" cy="90720"/>
            </p14:xfrm>
          </p:contentPart>
        </mc:Choice>
        <mc:Fallback>
          <p:pic>
            <p:nvPicPr>
              <p:cNvPr id="86" name="Freihand 85">
                <a:extLst>
                  <a:ext uri="{FF2B5EF4-FFF2-40B4-BE49-F238E27FC236}">
                    <a16:creationId xmlns:a16="http://schemas.microsoft.com/office/drawing/2014/main" id="{6EE4969D-0A67-4BAA-9213-A565674B3251}"/>
                  </a:ext>
                </a:extLst>
              </p:cNvPr>
              <p:cNvPicPr/>
              <p:nvPr/>
            </p:nvPicPr>
            <p:blipFill>
              <a:blip r:embed="rId162"/>
              <a:stretch>
                <a:fillRect/>
              </a:stretch>
            </p:blipFill>
            <p:spPr>
              <a:xfrm>
                <a:off x="6593171" y="1140542"/>
                <a:ext cx="97560" cy="102912"/>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7" name="Freihand 86">
                <a:extLst>
                  <a:ext uri="{FF2B5EF4-FFF2-40B4-BE49-F238E27FC236}">
                    <a16:creationId xmlns:a16="http://schemas.microsoft.com/office/drawing/2014/main" id="{4BD72742-9388-4B76-9193-7D1CD82081E5}"/>
                  </a:ext>
                </a:extLst>
              </p14:cNvPr>
              <p14:cNvContentPartPr/>
              <p14:nvPr/>
            </p14:nvContentPartPr>
            <p14:xfrm>
              <a:off x="6680291" y="1248158"/>
              <a:ext cx="11160" cy="120600"/>
            </p14:xfrm>
          </p:contentPart>
        </mc:Choice>
        <mc:Fallback>
          <p:pic>
            <p:nvPicPr>
              <p:cNvPr id="87" name="Freihand 86">
                <a:extLst>
                  <a:ext uri="{FF2B5EF4-FFF2-40B4-BE49-F238E27FC236}">
                    <a16:creationId xmlns:a16="http://schemas.microsoft.com/office/drawing/2014/main" id="{4BD72742-9388-4B76-9193-7D1CD82081E5}"/>
                  </a:ext>
                </a:extLst>
              </p:cNvPr>
              <p:cNvPicPr/>
              <p:nvPr/>
            </p:nvPicPr>
            <p:blipFill>
              <a:blip r:embed="rId164"/>
              <a:stretch>
                <a:fillRect/>
              </a:stretch>
            </p:blipFill>
            <p:spPr>
              <a:xfrm>
                <a:off x="6674171" y="1242038"/>
                <a:ext cx="2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8" name="Freihand 87">
                <a:extLst>
                  <a:ext uri="{FF2B5EF4-FFF2-40B4-BE49-F238E27FC236}">
                    <a16:creationId xmlns:a16="http://schemas.microsoft.com/office/drawing/2014/main" id="{834F8790-DF22-4098-A231-5DC150318212}"/>
                  </a:ext>
                </a:extLst>
              </p14:cNvPr>
              <p14:cNvContentPartPr/>
              <p14:nvPr/>
            </p14:nvContentPartPr>
            <p14:xfrm>
              <a:off x="6748691" y="1146998"/>
              <a:ext cx="72720" cy="181080"/>
            </p14:xfrm>
          </p:contentPart>
        </mc:Choice>
        <mc:Fallback>
          <p:pic>
            <p:nvPicPr>
              <p:cNvPr id="88" name="Freihand 87">
                <a:extLst>
                  <a:ext uri="{FF2B5EF4-FFF2-40B4-BE49-F238E27FC236}">
                    <a16:creationId xmlns:a16="http://schemas.microsoft.com/office/drawing/2014/main" id="{834F8790-DF22-4098-A231-5DC150318212}"/>
                  </a:ext>
                </a:extLst>
              </p:cNvPr>
              <p:cNvPicPr/>
              <p:nvPr/>
            </p:nvPicPr>
            <p:blipFill>
              <a:blip r:embed="rId166"/>
              <a:stretch>
                <a:fillRect/>
              </a:stretch>
            </p:blipFill>
            <p:spPr>
              <a:xfrm>
                <a:off x="6742571" y="1140890"/>
                <a:ext cx="84960" cy="193296"/>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9" name="Freihand 88">
                <a:extLst>
                  <a:ext uri="{FF2B5EF4-FFF2-40B4-BE49-F238E27FC236}">
                    <a16:creationId xmlns:a16="http://schemas.microsoft.com/office/drawing/2014/main" id="{5D4FB933-976D-4260-9360-E0AFD8497471}"/>
                  </a:ext>
                </a:extLst>
              </p14:cNvPr>
              <p14:cNvContentPartPr/>
              <p14:nvPr/>
            </p14:nvContentPartPr>
            <p14:xfrm>
              <a:off x="6873971" y="1189478"/>
              <a:ext cx="92880" cy="187560"/>
            </p14:xfrm>
          </p:contentPart>
        </mc:Choice>
        <mc:Fallback>
          <p:pic>
            <p:nvPicPr>
              <p:cNvPr id="89" name="Freihand 88">
                <a:extLst>
                  <a:ext uri="{FF2B5EF4-FFF2-40B4-BE49-F238E27FC236}">
                    <a16:creationId xmlns:a16="http://schemas.microsoft.com/office/drawing/2014/main" id="{5D4FB933-976D-4260-9360-E0AFD8497471}"/>
                  </a:ext>
                </a:extLst>
              </p:cNvPr>
              <p:cNvPicPr/>
              <p:nvPr/>
            </p:nvPicPr>
            <p:blipFill>
              <a:blip r:embed="rId168"/>
              <a:stretch>
                <a:fillRect/>
              </a:stretch>
            </p:blipFill>
            <p:spPr>
              <a:xfrm>
                <a:off x="6867851" y="1183358"/>
                <a:ext cx="10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0" name="Freihand 89">
                <a:extLst>
                  <a:ext uri="{FF2B5EF4-FFF2-40B4-BE49-F238E27FC236}">
                    <a16:creationId xmlns:a16="http://schemas.microsoft.com/office/drawing/2014/main" id="{3D73CB87-3633-4F5C-8AA2-5A5C96FDB12C}"/>
                  </a:ext>
                </a:extLst>
              </p14:cNvPr>
              <p14:cNvContentPartPr/>
              <p14:nvPr/>
            </p14:nvContentPartPr>
            <p14:xfrm>
              <a:off x="7124171" y="1171118"/>
              <a:ext cx="150480" cy="11160"/>
            </p14:xfrm>
          </p:contentPart>
        </mc:Choice>
        <mc:Fallback>
          <p:pic>
            <p:nvPicPr>
              <p:cNvPr id="90" name="Freihand 89">
                <a:extLst>
                  <a:ext uri="{FF2B5EF4-FFF2-40B4-BE49-F238E27FC236}">
                    <a16:creationId xmlns:a16="http://schemas.microsoft.com/office/drawing/2014/main" id="{3D73CB87-3633-4F5C-8AA2-5A5C96FDB12C}"/>
                  </a:ext>
                </a:extLst>
              </p:cNvPr>
              <p:cNvPicPr/>
              <p:nvPr/>
            </p:nvPicPr>
            <p:blipFill>
              <a:blip r:embed="rId170"/>
              <a:stretch>
                <a:fillRect/>
              </a:stretch>
            </p:blipFill>
            <p:spPr>
              <a:xfrm>
                <a:off x="7118051" y="1164998"/>
                <a:ext cx="162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1" name="Freihand 90">
                <a:extLst>
                  <a:ext uri="{FF2B5EF4-FFF2-40B4-BE49-F238E27FC236}">
                    <a16:creationId xmlns:a16="http://schemas.microsoft.com/office/drawing/2014/main" id="{C7E11430-5693-47F7-8534-5FC0DD005208}"/>
                  </a:ext>
                </a:extLst>
              </p14:cNvPr>
              <p14:cNvContentPartPr/>
              <p14:nvPr/>
            </p14:nvContentPartPr>
            <p14:xfrm>
              <a:off x="7145411" y="1205678"/>
              <a:ext cx="200160" cy="41760"/>
            </p14:xfrm>
          </p:contentPart>
        </mc:Choice>
        <mc:Fallback>
          <p:pic>
            <p:nvPicPr>
              <p:cNvPr id="91" name="Freihand 90">
                <a:extLst>
                  <a:ext uri="{FF2B5EF4-FFF2-40B4-BE49-F238E27FC236}">
                    <a16:creationId xmlns:a16="http://schemas.microsoft.com/office/drawing/2014/main" id="{C7E11430-5693-47F7-8534-5FC0DD005208}"/>
                  </a:ext>
                </a:extLst>
              </p:cNvPr>
              <p:cNvPicPr/>
              <p:nvPr/>
            </p:nvPicPr>
            <p:blipFill>
              <a:blip r:embed="rId172"/>
              <a:stretch>
                <a:fillRect/>
              </a:stretch>
            </p:blipFill>
            <p:spPr>
              <a:xfrm>
                <a:off x="7139291" y="1199505"/>
                <a:ext cx="212400" cy="54106"/>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2" name="Freihand 91">
                <a:extLst>
                  <a:ext uri="{FF2B5EF4-FFF2-40B4-BE49-F238E27FC236}">
                    <a16:creationId xmlns:a16="http://schemas.microsoft.com/office/drawing/2014/main" id="{72801C4C-BAA9-45DF-95E1-657EC0C07F8D}"/>
                  </a:ext>
                </a:extLst>
              </p14:cNvPr>
              <p14:cNvContentPartPr/>
              <p14:nvPr/>
            </p14:nvContentPartPr>
            <p14:xfrm>
              <a:off x="7464011" y="1134038"/>
              <a:ext cx="141120" cy="127440"/>
            </p14:xfrm>
          </p:contentPart>
        </mc:Choice>
        <mc:Fallback>
          <p:pic>
            <p:nvPicPr>
              <p:cNvPr id="92" name="Freihand 91">
                <a:extLst>
                  <a:ext uri="{FF2B5EF4-FFF2-40B4-BE49-F238E27FC236}">
                    <a16:creationId xmlns:a16="http://schemas.microsoft.com/office/drawing/2014/main" id="{72801C4C-BAA9-45DF-95E1-657EC0C07F8D}"/>
                  </a:ext>
                </a:extLst>
              </p:cNvPr>
              <p:cNvPicPr/>
              <p:nvPr/>
            </p:nvPicPr>
            <p:blipFill>
              <a:blip r:embed="rId174"/>
              <a:stretch>
                <a:fillRect/>
              </a:stretch>
            </p:blipFill>
            <p:spPr>
              <a:xfrm>
                <a:off x="7457891" y="1127901"/>
                <a:ext cx="153360" cy="139715"/>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3" name="Freihand 92">
                <a:extLst>
                  <a:ext uri="{FF2B5EF4-FFF2-40B4-BE49-F238E27FC236}">
                    <a16:creationId xmlns:a16="http://schemas.microsoft.com/office/drawing/2014/main" id="{3A2591EA-F933-450F-9727-6ED94394879B}"/>
                  </a:ext>
                </a:extLst>
              </p14:cNvPr>
              <p14:cNvContentPartPr/>
              <p14:nvPr/>
            </p14:nvContentPartPr>
            <p14:xfrm>
              <a:off x="7699811" y="1149158"/>
              <a:ext cx="61200" cy="81720"/>
            </p14:xfrm>
          </p:contentPart>
        </mc:Choice>
        <mc:Fallback>
          <p:pic>
            <p:nvPicPr>
              <p:cNvPr id="93" name="Freihand 92">
                <a:extLst>
                  <a:ext uri="{FF2B5EF4-FFF2-40B4-BE49-F238E27FC236}">
                    <a16:creationId xmlns:a16="http://schemas.microsoft.com/office/drawing/2014/main" id="{3A2591EA-F933-450F-9727-6ED94394879B}"/>
                  </a:ext>
                </a:extLst>
              </p:cNvPr>
              <p:cNvPicPr/>
              <p:nvPr/>
            </p:nvPicPr>
            <p:blipFill>
              <a:blip r:embed="rId176"/>
              <a:stretch>
                <a:fillRect/>
              </a:stretch>
            </p:blipFill>
            <p:spPr>
              <a:xfrm>
                <a:off x="7693691" y="1143038"/>
                <a:ext cx="73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4" name="Freihand 93">
                <a:extLst>
                  <a:ext uri="{FF2B5EF4-FFF2-40B4-BE49-F238E27FC236}">
                    <a16:creationId xmlns:a16="http://schemas.microsoft.com/office/drawing/2014/main" id="{E50117DB-FFF1-4810-B0EC-512766C20F9F}"/>
                  </a:ext>
                </a:extLst>
              </p14:cNvPr>
              <p14:cNvContentPartPr/>
              <p14:nvPr/>
            </p14:nvContentPartPr>
            <p14:xfrm>
              <a:off x="7838051" y="1162838"/>
              <a:ext cx="79200" cy="88200"/>
            </p14:xfrm>
          </p:contentPart>
        </mc:Choice>
        <mc:Fallback>
          <p:pic>
            <p:nvPicPr>
              <p:cNvPr id="94" name="Freihand 93">
                <a:extLst>
                  <a:ext uri="{FF2B5EF4-FFF2-40B4-BE49-F238E27FC236}">
                    <a16:creationId xmlns:a16="http://schemas.microsoft.com/office/drawing/2014/main" id="{E50117DB-FFF1-4810-B0EC-512766C20F9F}"/>
                  </a:ext>
                </a:extLst>
              </p:cNvPr>
              <p:cNvPicPr/>
              <p:nvPr/>
            </p:nvPicPr>
            <p:blipFill>
              <a:blip r:embed="rId178"/>
              <a:stretch>
                <a:fillRect/>
              </a:stretch>
            </p:blipFill>
            <p:spPr>
              <a:xfrm>
                <a:off x="7831903" y="1156718"/>
                <a:ext cx="91496"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5" name="Freihand 94">
                <a:extLst>
                  <a:ext uri="{FF2B5EF4-FFF2-40B4-BE49-F238E27FC236}">
                    <a16:creationId xmlns:a16="http://schemas.microsoft.com/office/drawing/2014/main" id="{18A0E31C-4FE5-43BA-901E-AA432B25D0A6}"/>
                  </a:ext>
                </a:extLst>
              </p14:cNvPr>
              <p14:cNvContentPartPr/>
              <p14:nvPr/>
            </p14:nvContentPartPr>
            <p14:xfrm>
              <a:off x="8113811" y="1176518"/>
              <a:ext cx="108360" cy="19440"/>
            </p14:xfrm>
          </p:contentPart>
        </mc:Choice>
        <mc:Fallback>
          <p:pic>
            <p:nvPicPr>
              <p:cNvPr id="95" name="Freihand 94">
                <a:extLst>
                  <a:ext uri="{FF2B5EF4-FFF2-40B4-BE49-F238E27FC236}">
                    <a16:creationId xmlns:a16="http://schemas.microsoft.com/office/drawing/2014/main" id="{18A0E31C-4FE5-43BA-901E-AA432B25D0A6}"/>
                  </a:ext>
                </a:extLst>
              </p:cNvPr>
              <p:cNvPicPr/>
              <p:nvPr/>
            </p:nvPicPr>
            <p:blipFill>
              <a:blip r:embed="rId180"/>
              <a:stretch>
                <a:fillRect/>
              </a:stretch>
            </p:blipFill>
            <p:spPr>
              <a:xfrm>
                <a:off x="8107691" y="1170398"/>
                <a:ext cx="120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6" name="Freihand 95">
                <a:extLst>
                  <a:ext uri="{FF2B5EF4-FFF2-40B4-BE49-F238E27FC236}">
                    <a16:creationId xmlns:a16="http://schemas.microsoft.com/office/drawing/2014/main" id="{960F53FE-F853-4520-A1EE-13495D0B825C}"/>
                  </a:ext>
                </a:extLst>
              </p14:cNvPr>
              <p14:cNvContentPartPr/>
              <p14:nvPr/>
            </p14:nvContentPartPr>
            <p14:xfrm>
              <a:off x="8316851" y="1087598"/>
              <a:ext cx="67680" cy="170280"/>
            </p14:xfrm>
          </p:contentPart>
        </mc:Choice>
        <mc:Fallback>
          <p:pic>
            <p:nvPicPr>
              <p:cNvPr id="96" name="Freihand 95">
                <a:extLst>
                  <a:ext uri="{FF2B5EF4-FFF2-40B4-BE49-F238E27FC236}">
                    <a16:creationId xmlns:a16="http://schemas.microsoft.com/office/drawing/2014/main" id="{960F53FE-F853-4520-A1EE-13495D0B825C}"/>
                  </a:ext>
                </a:extLst>
              </p:cNvPr>
              <p:cNvPicPr/>
              <p:nvPr/>
            </p:nvPicPr>
            <p:blipFill>
              <a:blip r:embed="rId182"/>
              <a:stretch>
                <a:fillRect/>
              </a:stretch>
            </p:blipFill>
            <p:spPr>
              <a:xfrm>
                <a:off x="8310731" y="1081478"/>
                <a:ext cx="79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7" name="Freihand 96">
                <a:extLst>
                  <a:ext uri="{FF2B5EF4-FFF2-40B4-BE49-F238E27FC236}">
                    <a16:creationId xmlns:a16="http://schemas.microsoft.com/office/drawing/2014/main" id="{724216B6-63EF-4A49-907C-0AC38EF802C5}"/>
                  </a:ext>
                </a:extLst>
              </p14:cNvPr>
              <p14:cNvContentPartPr/>
              <p14:nvPr/>
            </p14:nvContentPartPr>
            <p14:xfrm>
              <a:off x="8477771" y="1130078"/>
              <a:ext cx="103320" cy="106920"/>
            </p14:xfrm>
          </p:contentPart>
        </mc:Choice>
        <mc:Fallback>
          <p:pic>
            <p:nvPicPr>
              <p:cNvPr id="97" name="Freihand 96">
                <a:extLst>
                  <a:ext uri="{FF2B5EF4-FFF2-40B4-BE49-F238E27FC236}">
                    <a16:creationId xmlns:a16="http://schemas.microsoft.com/office/drawing/2014/main" id="{724216B6-63EF-4A49-907C-0AC38EF802C5}"/>
                  </a:ext>
                </a:extLst>
              </p:cNvPr>
              <p:cNvPicPr/>
              <p:nvPr/>
            </p:nvPicPr>
            <p:blipFill>
              <a:blip r:embed="rId184"/>
              <a:stretch>
                <a:fillRect/>
              </a:stretch>
            </p:blipFill>
            <p:spPr>
              <a:xfrm>
                <a:off x="8471651" y="1123958"/>
                <a:ext cx="11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8" name="Freihand 97">
                <a:extLst>
                  <a:ext uri="{FF2B5EF4-FFF2-40B4-BE49-F238E27FC236}">
                    <a16:creationId xmlns:a16="http://schemas.microsoft.com/office/drawing/2014/main" id="{4DDAB14C-3D58-46A5-B367-105C4AC241F1}"/>
                  </a:ext>
                </a:extLst>
              </p14:cNvPr>
              <p14:cNvContentPartPr/>
              <p14:nvPr/>
            </p14:nvContentPartPr>
            <p14:xfrm>
              <a:off x="8600891" y="1109918"/>
              <a:ext cx="100080" cy="111960"/>
            </p14:xfrm>
          </p:contentPart>
        </mc:Choice>
        <mc:Fallback>
          <p:pic>
            <p:nvPicPr>
              <p:cNvPr id="98" name="Freihand 97">
                <a:extLst>
                  <a:ext uri="{FF2B5EF4-FFF2-40B4-BE49-F238E27FC236}">
                    <a16:creationId xmlns:a16="http://schemas.microsoft.com/office/drawing/2014/main" id="{4DDAB14C-3D58-46A5-B367-105C4AC241F1}"/>
                  </a:ext>
                </a:extLst>
              </p:cNvPr>
              <p:cNvPicPr/>
              <p:nvPr/>
            </p:nvPicPr>
            <p:blipFill>
              <a:blip r:embed="rId186"/>
              <a:stretch>
                <a:fillRect/>
              </a:stretch>
            </p:blipFill>
            <p:spPr>
              <a:xfrm>
                <a:off x="8594771" y="1103798"/>
                <a:ext cx="112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9" name="Freihand 98">
                <a:extLst>
                  <a:ext uri="{FF2B5EF4-FFF2-40B4-BE49-F238E27FC236}">
                    <a16:creationId xmlns:a16="http://schemas.microsoft.com/office/drawing/2014/main" id="{3F2662AB-B2B1-4731-B6B6-5AFA7857FB82}"/>
                  </a:ext>
                </a:extLst>
              </p14:cNvPr>
              <p14:cNvContentPartPr/>
              <p14:nvPr/>
            </p14:nvContentPartPr>
            <p14:xfrm>
              <a:off x="8759651" y="1039718"/>
              <a:ext cx="68400" cy="173880"/>
            </p14:xfrm>
          </p:contentPart>
        </mc:Choice>
        <mc:Fallback>
          <p:pic>
            <p:nvPicPr>
              <p:cNvPr id="99" name="Freihand 98">
                <a:extLst>
                  <a:ext uri="{FF2B5EF4-FFF2-40B4-BE49-F238E27FC236}">
                    <a16:creationId xmlns:a16="http://schemas.microsoft.com/office/drawing/2014/main" id="{3F2662AB-B2B1-4731-B6B6-5AFA7857FB82}"/>
                  </a:ext>
                </a:extLst>
              </p:cNvPr>
              <p:cNvPicPr/>
              <p:nvPr/>
            </p:nvPicPr>
            <p:blipFill>
              <a:blip r:embed="rId188"/>
              <a:stretch>
                <a:fillRect/>
              </a:stretch>
            </p:blipFill>
            <p:spPr>
              <a:xfrm>
                <a:off x="8753531" y="1033598"/>
                <a:ext cx="80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0" name="Freihand 99">
                <a:extLst>
                  <a:ext uri="{FF2B5EF4-FFF2-40B4-BE49-F238E27FC236}">
                    <a16:creationId xmlns:a16="http://schemas.microsoft.com/office/drawing/2014/main" id="{B2864E02-EE6A-45AD-9456-AFFD2A24C5E3}"/>
                  </a:ext>
                </a:extLst>
              </p14:cNvPr>
              <p14:cNvContentPartPr/>
              <p14:nvPr/>
            </p14:nvContentPartPr>
            <p14:xfrm>
              <a:off x="6836531" y="1559918"/>
              <a:ext cx="99000" cy="36720"/>
            </p14:xfrm>
          </p:contentPart>
        </mc:Choice>
        <mc:Fallback>
          <p:pic>
            <p:nvPicPr>
              <p:cNvPr id="100" name="Freihand 99">
                <a:extLst>
                  <a:ext uri="{FF2B5EF4-FFF2-40B4-BE49-F238E27FC236}">
                    <a16:creationId xmlns:a16="http://schemas.microsoft.com/office/drawing/2014/main" id="{B2864E02-EE6A-45AD-9456-AFFD2A24C5E3}"/>
                  </a:ext>
                </a:extLst>
              </p:cNvPr>
              <p:cNvPicPr/>
              <p:nvPr/>
            </p:nvPicPr>
            <p:blipFill>
              <a:blip r:embed="rId190"/>
              <a:stretch>
                <a:fillRect/>
              </a:stretch>
            </p:blipFill>
            <p:spPr>
              <a:xfrm>
                <a:off x="6830411" y="1553798"/>
                <a:ext cx="111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1" name="Freihand 100">
                <a:extLst>
                  <a:ext uri="{FF2B5EF4-FFF2-40B4-BE49-F238E27FC236}">
                    <a16:creationId xmlns:a16="http://schemas.microsoft.com/office/drawing/2014/main" id="{41B1EDFB-786F-4102-BB6E-1A67B2984D68}"/>
                  </a:ext>
                </a:extLst>
              </p14:cNvPr>
              <p14:cNvContentPartPr/>
              <p14:nvPr/>
            </p14:nvContentPartPr>
            <p14:xfrm>
              <a:off x="6892331" y="1493678"/>
              <a:ext cx="75600" cy="237240"/>
            </p14:xfrm>
          </p:contentPart>
        </mc:Choice>
        <mc:Fallback>
          <p:pic>
            <p:nvPicPr>
              <p:cNvPr id="101" name="Freihand 100">
                <a:extLst>
                  <a:ext uri="{FF2B5EF4-FFF2-40B4-BE49-F238E27FC236}">
                    <a16:creationId xmlns:a16="http://schemas.microsoft.com/office/drawing/2014/main" id="{41B1EDFB-786F-4102-BB6E-1A67B2984D68}"/>
                  </a:ext>
                </a:extLst>
              </p:cNvPr>
              <p:cNvPicPr/>
              <p:nvPr/>
            </p:nvPicPr>
            <p:blipFill>
              <a:blip r:embed="rId192"/>
              <a:stretch>
                <a:fillRect/>
              </a:stretch>
            </p:blipFill>
            <p:spPr>
              <a:xfrm>
                <a:off x="6886211" y="1487549"/>
                <a:ext cx="87840" cy="249499"/>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2" name="Freihand 101">
                <a:extLst>
                  <a:ext uri="{FF2B5EF4-FFF2-40B4-BE49-F238E27FC236}">
                    <a16:creationId xmlns:a16="http://schemas.microsoft.com/office/drawing/2014/main" id="{6E2FAA23-95F8-4E36-AFBA-5452C619E863}"/>
                  </a:ext>
                </a:extLst>
              </p14:cNvPr>
              <p14:cNvContentPartPr/>
              <p14:nvPr/>
            </p14:nvContentPartPr>
            <p14:xfrm>
              <a:off x="7198331" y="1505198"/>
              <a:ext cx="136080" cy="12240"/>
            </p14:xfrm>
          </p:contentPart>
        </mc:Choice>
        <mc:Fallback>
          <p:pic>
            <p:nvPicPr>
              <p:cNvPr id="102" name="Freihand 101">
                <a:extLst>
                  <a:ext uri="{FF2B5EF4-FFF2-40B4-BE49-F238E27FC236}">
                    <a16:creationId xmlns:a16="http://schemas.microsoft.com/office/drawing/2014/main" id="{6E2FAA23-95F8-4E36-AFBA-5452C619E863}"/>
                  </a:ext>
                </a:extLst>
              </p:cNvPr>
              <p:cNvPicPr/>
              <p:nvPr/>
            </p:nvPicPr>
            <p:blipFill>
              <a:blip r:embed="rId194"/>
              <a:stretch>
                <a:fillRect/>
              </a:stretch>
            </p:blipFill>
            <p:spPr>
              <a:xfrm>
                <a:off x="7192195" y="1499078"/>
                <a:ext cx="148352"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3" name="Freihand 102">
                <a:extLst>
                  <a:ext uri="{FF2B5EF4-FFF2-40B4-BE49-F238E27FC236}">
                    <a16:creationId xmlns:a16="http://schemas.microsoft.com/office/drawing/2014/main" id="{A9582D37-5D2D-4972-8240-692FEEFD443A}"/>
                  </a:ext>
                </a:extLst>
              </p14:cNvPr>
              <p14:cNvContentPartPr/>
              <p14:nvPr/>
            </p14:nvContentPartPr>
            <p14:xfrm>
              <a:off x="7200131" y="1584398"/>
              <a:ext cx="120240" cy="25200"/>
            </p14:xfrm>
          </p:contentPart>
        </mc:Choice>
        <mc:Fallback>
          <p:pic>
            <p:nvPicPr>
              <p:cNvPr id="103" name="Freihand 102">
                <a:extLst>
                  <a:ext uri="{FF2B5EF4-FFF2-40B4-BE49-F238E27FC236}">
                    <a16:creationId xmlns:a16="http://schemas.microsoft.com/office/drawing/2014/main" id="{A9582D37-5D2D-4972-8240-692FEEFD443A}"/>
                  </a:ext>
                </a:extLst>
              </p:cNvPr>
              <p:cNvPicPr/>
              <p:nvPr/>
            </p:nvPicPr>
            <p:blipFill>
              <a:blip r:embed="rId196"/>
              <a:stretch>
                <a:fillRect/>
              </a:stretch>
            </p:blipFill>
            <p:spPr>
              <a:xfrm>
                <a:off x="7194029" y="1578278"/>
                <a:ext cx="132443"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4" name="Freihand 103">
                <a:extLst>
                  <a:ext uri="{FF2B5EF4-FFF2-40B4-BE49-F238E27FC236}">
                    <a16:creationId xmlns:a16="http://schemas.microsoft.com/office/drawing/2014/main" id="{3B0A853A-0C04-4B2C-AE05-9F77236EDE9F}"/>
                  </a:ext>
                </a:extLst>
              </p14:cNvPr>
              <p14:cNvContentPartPr/>
              <p14:nvPr/>
            </p14:nvContentPartPr>
            <p14:xfrm>
              <a:off x="7499651" y="1418078"/>
              <a:ext cx="91080" cy="194040"/>
            </p14:xfrm>
          </p:contentPart>
        </mc:Choice>
        <mc:Fallback>
          <p:pic>
            <p:nvPicPr>
              <p:cNvPr id="104" name="Freihand 103">
                <a:extLst>
                  <a:ext uri="{FF2B5EF4-FFF2-40B4-BE49-F238E27FC236}">
                    <a16:creationId xmlns:a16="http://schemas.microsoft.com/office/drawing/2014/main" id="{3B0A853A-0C04-4B2C-AE05-9F77236EDE9F}"/>
                  </a:ext>
                </a:extLst>
              </p:cNvPr>
              <p:cNvPicPr/>
              <p:nvPr/>
            </p:nvPicPr>
            <p:blipFill>
              <a:blip r:embed="rId198"/>
              <a:stretch>
                <a:fillRect/>
              </a:stretch>
            </p:blipFill>
            <p:spPr>
              <a:xfrm>
                <a:off x="7493531" y="1411958"/>
                <a:ext cx="103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5" name="Freihand 104">
                <a:extLst>
                  <a:ext uri="{FF2B5EF4-FFF2-40B4-BE49-F238E27FC236}">
                    <a16:creationId xmlns:a16="http://schemas.microsoft.com/office/drawing/2014/main" id="{EF09956D-2A86-424C-9192-6C2D6F8234AD}"/>
                  </a:ext>
                </a:extLst>
              </p14:cNvPr>
              <p14:cNvContentPartPr/>
              <p14:nvPr/>
            </p14:nvContentPartPr>
            <p14:xfrm>
              <a:off x="7539611" y="1408718"/>
              <a:ext cx="97200" cy="18000"/>
            </p14:xfrm>
          </p:contentPart>
        </mc:Choice>
        <mc:Fallback>
          <p:pic>
            <p:nvPicPr>
              <p:cNvPr id="105" name="Freihand 104">
                <a:extLst>
                  <a:ext uri="{FF2B5EF4-FFF2-40B4-BE49-F238E27FC236}">
                    <a16:creationId xmlns:a16="http://schemas.microsoft.com/office/drawing/2014/main" id="{EF09956D-2A86-424C-9192-6C2D6F8234AD}"/>
                  </a:ext>
                </a:extLst>
              </p:cNvPr>
              <p:cNvPicPr/>
              <p:nvPr/>
            </p:nvPicPr>
            <p:blipFill>
              <a:blip r:embed="rId200"/>
              <a:stretch>
                <a:fillRect/>
              </a:stretch>
            </p:blipFill>
            <p:spPr>
              <a:xfrm>
                <a:off x="7533514" y="1402598"/>
                <a:ext cx="109395"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6" name="Freihand 105">
                <a:extLst>
                  <a:ext uri="{FF2B5EF4-FFF2-40B4-BE49-F238E27FC236}">
                    <a16:creationId xmlns:a16="http://schemas.microsoft.com/office/drawing/2014/main" id="{0DAC45D1-8678-4219-83B7-A1FE0C8C3DF1}"/>
                  </a:ext>
                </a:extLst>
              </p14:cNvPr>
              <p14:cNvContentPartPr/>
              <p14:nvPr/>
            </p14:nvContentPartPr>
            <p14:xfrm>
              <a:off x="7679651" y="1422758"/>
              <a:ext cx="204480" cy="138960"/>
            </p14:xfrm>
          </p:contentPart>
        </mc:Choice>
        <mc:Fallback>
          <p:pic>
            <p:nvPicPr>
              <p:cNvPr id="106" name="Freihand 105">
                <a:extLst>
                  <a:ext uri="{FF2B5EF4-FFF2-40B4-BE49-F238E27FC236}">
                    <a16:creationId xmlns:a16="http://schemas.microsoft.com/office/drawing/2014/main" id="{0DAC45D1-8678-4219-83B7-A1FE0C8C3DF1}"/>
                  </a:ext>
                </a:extLst>
              </p:cNvPr>
              <p:cNvPicPr/>
              <p:nvPr/>
            </p:nvPicPr>
            <p:blipFill>
              <a:blip r:embed="rId202"/>
              <a:stretch>
                <a:fillRect/>
              </a:stretch>
            </p:blipFill>
            <p:spPr>
              <a:xfrm>
                <a:off x="7673520" y="1416638"/>
                <a:ext cx="216742"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7" name="Freihand 106">
                <a:extLst>
                  <a:ext uri="{FF2B5EF4-FFF2-40B4-BE49-F238E27FC236}">
                    <a16:creationId xmlns:a16="http://schemas.microsoft.com/office/drawing/2014/main" id="{667BCA8C-B8F9-4714-829C-9719E871BB14}"/>
                  </a:ext>
                </a:extLst>
              </p14:cNvPr>
              <p14:cNvContentPartPr/>
              <p14:nvPr/>
            </p14:nvContentPartPr>
            <p14:xfrm>
              <a:off x="8084651" y="1513838"/>
              <a:ext cx="108720" cy="14400"/>
            </p14:xfrm>
          </p:contentPart>
        </mc:Choice>
        <mc:Fallback>
          <p:pic>
            <p:nvPicPr>
              <p:cNvPr id="107" name="Freihand 106">
                <a:extLst>
                  <a:ext uri="{FF2B5EF4-FFF2-40B4-BE49-F238E27FC236}">
                    <a16:creationId xmlns:a16="http://schemas.microsoft.com/office/drawing/2014/main" id="{667BCA8C-B8F9-4714-829C-9719E871BB14}"/>
                  </a:ext>
                </a:extLst>
              </p:cNvPr>
              <p:cNvPicPr/>
              <p:nvPr/>
            </p:nvPicPr>
            <p:blipFill>
              <a:blip r:embed="rId204"/>
              <a:stretch>
                <a:fillRect/>
              </a:stretch>
            </p:blipFill>
            <p:spPr>
              <a:xfrm>
                <a:off x="8078531" y="1507718"/>
                <a:ext cx="12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8" name="Freihand 107">
                <a:extLst>
                  <a:ext uri="{FF2B5EF4-FFF2-40B4-BE49-F238E27FC236}">
                    <a16:creationId xmlns:a16="http://schemas.microsoft.com/office/drawing/2014/main" id="{B457B3C5-39B6-4E76-B25D-652A69863BD7}"/>
                  </a:ext>
                </a:extLst>
              </p14:cNvPr>
              <p14:cNvContentPartPr/>
              <p14:nvPr/>
            </p14:nvContentPartPr>
            <p14:xfrm>
              <a:off x="8347451" y="1433198"/>
              <a:ext cx="9720" cy="120600"/>
            </p14:xfrm>
          </p:contentPart>
        </mc:Choice>
        <mc:Fallback>
          <p:pic>
            <p:nvPicPr>
              <p:cNvPr id="108" name="Freihand 107">
                <a:extLst>
                  <a:ext uri="{FF2B5EF4-FFF2-40B4-BE49-F238E27FC236}">
                    <a16:creationId xmlns:a16="http://schemas.microsoft.com/office/drawing/2014/main" id="{B457B3C5-39B6-4E76-B25D-652A69863BD7}"/>
                  </a:ext>
                </a:extLst>
              </p:cNvPr>
              <p:cNvPicPr/>
              <p:nvPr/>
            </p:nvPicPr>
            <p:blipFill>
              <a:blip r:embed="rId206"/>
              <a:stretch>
                <a:fillRect/>
              </a:stretch>
            </p:blipFill>
            <p:spPr>
              <a:xfrm>
                <a:off x="8341096" y="1427078"/>
                <a:ext cx="22431"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9" name="Freihand 108">
                <a:extLst>
                  <a:ext uri="{FF2B5EF4-FFF2-40B4-BE49-F238E27FC236}">
                    <a16:creationId xmlns:a16="http://schemas.microsoft.com/office/drawing/2014/main" id="{E8E59624-D306-4F6F-A7F1-720675183995}"/>
                  </a:ext>
                </a:extLst>
              </p14:cNvPr>
              <p14:cNvContentPartPr/>
              <p14:nvPr/>
            </p14:nvContentPartPr>
            <p14:xfrm>
              <a:off x="8409011" y="1413758"/>
              <a:ext cx="117000" cy="164880"/>
            </p14:xfrm>
          </p:contentPart>
        </mc:Choice>
        <mc:Fallback>
          <p:pic>
            <p:nvPicPr>
              <p:cNvPr id="109" name="Freihand 108">
                <a:extLst>
                  <a:ext uri="{FF2B5EF4-FFF2-40B4-BE49-F238E27FC236}">
                    <a16:creationId xmlns:a16="http://schemas.microsoft.com/office/drawing/2014/main" id="{E8E59624-D306-4F6F-A7F1-720675183995}"/>
                  </a:ext>
                </a:extLst>
              </p:cNvPr>
              <p:cNvPicPr/>
              <p:nvPr/>
            </p:nvPicPr>
            <p:blipFill>
              <a:blip r:embed="rId208"/>
              <a:stretch>
                <a:fillRect/>
              </a:stretch>
            </p:blipFill>
            <p:spPr>
              <a:xfrm>
                <a:off x="8402891" y="1407638"/>
                <a:ext cx="129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0" name="Freihand 109">
                <a:extLst>
                  <a:ext uri="{FF2B5EF4-FFF2-40B4-BE49-F238E27FC236}">
                    <a16:creationId xmlns:a16="http://schemas.microsoft.com/office/drawing/2014/main" id="{D3830B70-EDED-452E-B3B3-3240B081B4D1}"/>
                  </a:ext>
                </a:extLst>
              </p14:cNvPr>
              <p14:cNvContentPartPr/>
              <p14:nvPr/>
            </p14:nvContentPartPr>
            <p14:xfrm>
              <a:off x="8484611" y="1404038"/>
              <a:ext cx="94320" cy="19080"/>
            </p14:xfrm>
          </p:contentPart>
        </mc:Choice>
        <mc:Fallback>
          <p:pic>
            <p:nvPicPr>
              <p:cNvPr id="110" name="Freihand 109">
                <a:extLst>
                  <a:ext uri="{FF2B5EF4-FFF2-40B4-BE49-F238E27FC236}">
                    <a16:creationId xmlns:a16="http://schemas.microsoft.com/office/drawing/2014/main" id="{D3830B70-EDED-452E-B3B3-3240B081B4D1}"/>
                  </a:ext>
                </a:extLst>
              </p:cNvPr>
              <p:cNvPicPr/>
              <p:nvPr/>
            </p:nvPicPr>
            <p:blipFill>
              <a:blip r:embed="rId210"/>
              <a:stretch>
                <a:fillRect/>
              </a:stretch>
            </p:blipFill>
            <p:spPr>
              <a:xfrm>
                <a:off x="8478491" y="1397918"/>
                <a:ext cx="10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1" name="Freihand 110">
                <a:extLst>
                  <a:ext uri="{FF2B5EF4-FFF2-40B4-BE49-F238E27FC236}">
                    <a16:creationId xmlns:a16="http://schemas.microsoft.com/office/drawing/2014/main" id="{C012489E-CB20-4BE4-B21A-97CAF3577E96}"/>
                  </a:ext>
                </a:extLst>
              </p14:cNvPr>
              <p14:cNvContentPartPr/>
              <p14:nvPr/>
            </p14:nvContentPartPr>
            <p14:xfrm>
              <a:off x="8592971" y="1406918"/>
              <a:ext cx="209520" cy="142200"/>
            </p14:xfrm>
          </p:contentPart>
        </mc:Choice>
        <mc:Fallback>
          <p:pic>
            <p:nvPicPr>
              <p:cNvPr id="111" name="Freihand 110">
                <a:extLst>
                  <a:ext uri="{FF2B5EF4-FFF2-40B4-BE49-F238E27FC236}">
                    <a16:creationId xmlns:a16="http://schemas.microsoft.com/office/drawing/2014/main" id="{C012489E-CB20-4BE4-B21A-97CAF3577E96}"/>
                  </a:ext>
                </a:extLst>
              </p:cNvPr>
              <p:cNvPicPr/>
              <p:nvPr/>
            </p:nvPicPr>
            <p:blipFill>
              <a:blip r:embed="rId212"/>
              <a:stretch>
                <a:fillRect/>
              </a:stretch>
            </p:blipFill>
            <p:spPr>
              <a:xfrm>
                <a:off x="8586851" y="1400782"/>
                <a:ext cx="221760" cy="154471"/>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2" name="Freihand 111">
                <a:extLst>
                  <a:ext uri="{FF2B5EF4-FFF2-40B4-BE49-F238E27FC236}">
                    <a16:creationId xmlns:a16="http://schemas.microsoft.com/office/drawing/2014/main" id="{12192AB6-7E1E-4728-B3E5-97C0036E8468}"/>
                  </a:ext>
                </a:extLst>
              </p14:cNvPr>
              <p14:cNvContentPartPr/>
              <p14:nvPr/>
            </p14:nvContentPartPr>
            <p14:xfrm>
              <a:off x="8894291" y="1316198"/>
              <a:ext cx="79560" cy="228960"/>
            </p14:xfrm>
          </p:contentPart>
        </mc:Choice>
        <mc:Fallback>
          <p:pic>
            <p:nvPicPr>
              <p:cNvPr id="112" name="Freihand 111">
                <a:extLst>
                  <a:ext uri="{FF2B5EF4-FFF2-40B4-BE49-F238E27FC236}">
                    <a16:creationId xmlns:a16="http://schemas.microsoft.com/office/drawing/2014/main" id="{12192AB6-7E1E-4728-B3E5-97C0036E8468}"/>
                  </a:ext>
                </a:extLst>
              </p:cNvPr>
              <p:cNvPicPr/>
              <p:nvPr/>
            </p:nvPicPr>
            <p:blipFill>
              <a:blip r:embed="rId214"/>
              <a:stretch>
                <a:fillRect/>
              </a:stretch>
            </p:blipFill>
            <p:spPr>
              <a:xfrm>
                <a:off x="8888171" y="1310068"/>
                <a:ext cx="91800" cy="241219"/>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3" name="Freihand 112">
                <a:extLst>
                  <a:ext uri="{FF2B5EF4-FFF2-40B4-BE49-F238E27FC236}">
                    <a16:creationId xmlns:a16="http://schemas.microsoft.com/office/drawing/2014/main" id="{4A60BFCC-945C-428A-B98F-5485BB8E4AC0}"/>
                  </a:ext>
                </a:extLst>
              </p14:cNvPr>
              <p14:cNvContentPartPr/>
              <p14:nvPr/>
            </p14:nvContentPartPr>
            <p14:xfrm>
              <a:off x="9262931" y="1458038"/>
              <a:ext cx="238320" cy="33840"/>
            </p14:xfrm>
          </p:contentPart>
        </mc:Choice>
        <mc:Fallback>
          <p:pic>
            <p:nvPicPr>
              <p:cNvPr id="113" name="Freihand 112">
                <a:extLst>
                  <a:ext uri="{FF2B5EF4-FFF2-40B4-BE49-F238E27FC236}">
                    <a16:creationId xmlns:a16="http://schemas.microsoft.com/office/drawing/2014/main" id="{4A60BFCC-945C-428A-B98F-5485BB8E4AC0}"/>
                  </a:ext>
                </a:extLst>
              </p:cNvPr>
              <p:cNvPicPr/>
              <p:nvPr/>
            </p:nvPicPr>
            <p:blipFill>
              <a:blip r:embed="rId216"/>
              <a:stretch>
                <a:fillRect/>
              </a:stretch>
            </p:blipFill>
            <p:spPr>
              <a:xfrm>
                <a:off x="9256811" y="1451918"/>
                <a:ext cx="250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 name="Freihand 113">
                <a:extLst>
                  <a:ext uri="{FF2B5EF4-FFF2-40B4-BE49-F238E27FC236}">
                    <a16:creationId xmlns:a16="http://schemas.microsoft.com/office/drawing/2014/main" id="{DFD243FA-3502-490C-8C6E-7137A4CEFC18}"/>
                  </a:ext>
                </a:extLst>
              </p14:cNvPr>
              <p14:cNvContentPartPr/>
              <p14:nvPr/>
            </p14:nvContentPartPr>
            <p14:xfrm>
              <a:off x="9221531" y="1375598"/>
              <a:ext cx="200520" cy="206280"/>
            </p14:xfrm>
          </p:contentPart>
        </mc:Choice>
        <mc:Fallback>
          <p:pic>
            <p:nvPicPr>
              <p:cNvPr id="114" name="Freihand 113">
                <a:extLst>
                  <a:ext uri="{FF2B5EF4-FFF2-40B4-BE49-F238E27FC236}">
                    <a16:creationId xmlns:a16="http://schemas.microsoft.com/office/drawing/2014/main" id="{DFD243FA-3502-490C-8C6E-7137A4CEFC18}"/>
                  </a:ext>
                </a:extLst>
              </p:cNvPr>
              <p:cNvPicPr/>
              <p:nvPr/>
            </p:nvPicPr>
            <p:blipFill>
              <a:blip r:embed="rId218"/>
              <a:stretch>
                <a:fillRect/>
              </a:stretch>
            </p:blipFill>
            <p:spPr>
              <a:xfrm>
                <a:off x="9215411" y="1369478"/>
                <a:ext cx="212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 name="Freihand 114">
                <a:extLst>
                  <a:ext uri="{FF2B5EF4-FFF2-40B4-BE49-F238E27FC236}">
                    <a16:creationId xmlns:a16="http://schemas.microsoft.com/office/drawing/2014/main" id="{E54B8C9F-9D5B-4580-AA01-6C9B7BDB0EA7}"/>
                  </a:ext>
                </a:extLst>
              </p14:cNvPr>
              <p14:cNvContentPartPr/>
              <p14:nvPr/>
            </p14:nvContentPartPr>
            <p14:xfrm>
              <a:off x="9877811" y="1384958"/>
              <a:ext cx="19080" cy="100800"/>
            </p14:xfrm>
          </p:contentPart>
        </mc:Choice>
        <mc:Fallback>
          <p:pic>
            <p:nvPicPr>
              <p:cNvPr id="115" name="Freihand 114">
                <a:extLst>
                  <a:ext uri="{FF2B5EF4-FFF2-40B4-BE49-F238E27FC236}">
                    <a16:creationId xmlns:a16="http://schemas.microsoft.com/office/drawing/2014/main" id="{E54B8C9F-9D5B-4580-AA01-6C9B7BDB0EA7}"/>
                  </a:ext>
                </a:extLst>
              </p:cNvPr>
              <p:cNvPicPr/>
              <p:nvPr/>
            </p:nvPicPr>
            <p:blipFill>
              <a:blip r:embed="rId220"/>
              <a:stretch>
                <a:fillRect/>
              </a:stretch>
            </p:blipFill>
            <p:spPr>
              <a:xfrm>
                <a:off x="9871573" y="1378860"/>
                <a:ext cx="31555" cy="112996"/>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 name="Freihand 115">
                <a:extLst>
                  <a:ext uri="{FF2B5EF4-FFF2-40B4-BE49-F238E27FC236}">
                    <a16:creationId xmlns:a16="http://schemas.microsoft.com/office/drawing/2014/main" id="{0F7F1283-BBF0-4616-9CCB-EFA06B3C405A}"/>
                  </a:ext>
                </a:extLst>
              </p14:cNvPr>
              <p14:cNvContentPartPr/>
              <p14:nvPr/>
            </p14:nvContentPartPr>
            <p14:xfrm>
              <a:off x="9751091" y="1366238"/>
              <a:ext cx="213480" cy="165600"/>
            </p14:xfrm>
          </p:contentPart>
        </mc:Choice>
        <mc:Fallback>
          <p:pic>
            <p:nvPicPr>
              <p:cNvPr id="116" name="Freihand 115">
                <a:extLst>
                  <a:ext uri="{FF2B5EF4-FFF2-40B4-BE49-F238E27FC236}">
                    <a16:creationId xmlns:a16="http://schemas.microsoft.com/office/drawing/2014/main" id="{0F7F1283-BBF0-4616-9CCB-EFA06B3C405A}"/>
                  </a:ext>
                </a:extLst>
              </p:cNvPr>
              <p:cNvPicPr/>
              <p:nvPr/>
            </p:nvPicPr>
            <p:blipFill>
              <a:blip r:embed="rId222"/>
              <a:stretch>
                <a:fillRect/>
              </a:stretch>
            </p:blipFill>
            <p:spPr>
              <a:xfrm>
                <a:off x="9744971" y="1360105"/>
                <a:ext cx="225720" cy="177867"/>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7" name="Freihand 116">
                <a:extLst>
                  <a:ext uri="{FF2B5EF4-FFF2-40B4-BE49-F238E27FC236}">
                    <a16:creationId xmlns:a16="http://schemas.microsoft.com/office/drawing/2014/main" id="{CDF18448-3986-4D71-950B-97674FEE6321}"/>
                  </a:ext>
                </a:extLst>
              </p14:cNvPr>
              <p14:cNvContentPartPr/>
              <p14:nvPr/>
            </p14:nvContentPartPr>
            <p14:xfrm>
              <a:off x="10027211" y="1339598"/>
              <a:ext cx="344520" cy="201600"/>
            </p14:xfrm>
          </p:contentPart>
        </mc:Choice>
        <mc:Fallback>
          <p:pic>
            <p:nvPicPr>
              <p:cNvPr id="117" name="Freihand 116">
                <a:extLst>
                  <a:ext uri="{FF2B5EF4-FFF2-40B4-BE49-F238E27FC236}">
                    <a16:creationId xmlns:a16="http://schemas.microsoft.com/office/drawing/2014/main" id="{CDF18448-3986-4D71-950B-97674FEE6321}"/>
                  </a:ext>
                </a:extLst>
              </p:cNvPr>
              <p:cNvPicPr/>
              <p:nvPr/>
            </p:nvPicPr>
            <p:blipFill>
              <a:blip r:embed="rId224"/>
              <a:stretch>
                <a:fillRect/>
              </a:stretch>
            </p:blipFill>
            <p:spPr>
              <a:xfrm>
                <a:off x="10021091" y="1333478"/>
                <a:ext cx="356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8" name="Freihand 117">
                <a:extLst>
                  <a:ext uri="{FF2B5EF4-FFF2-40B4-BE49-F238E27FC236}">
                    <a16:creationId xmlns:a16="http://schemas.microsoft.com/office/drawing/2014/main" id="{D87EC5EC-D8D3-40BD-A779-CD69D650C352}"/>
                  </a:ext>
                </a:extLst>
              </p14:cNvPr>
              <p14:cNvContentPartPr/>
              <p14:nvPr/>
            </p14:nvContentPartPr>
            <p14:xfrm>
              <a:off x="10425731" y="1308638"/>
              <a:ext cx="174960" cy="159840"/>
            </p14:xfrm>
          </p:contentPart>
        </mc:Choice>
        <mc:Fallback>
          <p:pic>
            <p:nvPicPr>
              <p:cNvPr id="118" name="Freihand 117">
                <a:extLst>
                  <a:ext uri="{FF2B5EF4-FFF2-40B4-BE49-F238E27FC236}">
                    <a16:creationId xmlns:a16="http://schemas.microsoft.com/office/drawing/2014/main" id="{D87EC5EC-D8D3-40BD-A779-CD69D650C352}"/>
                  </a:ext>
                </a:extLst>
              </p:cNvPr>
              <p:cNvPicPr/>
              <p:nvPr/>
            </p:nvPicPr>
            <p:blipFill>
              <a:blip r:embed="rId226"/>
              <a:stretch>
                <a:fillRect/>
              </a:stretch>
            </p:blipFill>
            <p:spPr>
              <a:xfrm>
                <a:off x="10419611" y="1302518"/>
                <a:ext cx="187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9" name="Freihand 118">
                <a:extLst>
                  <a:ext uri="{FF2B5EF4-FFF2-40B4-BE49-F238E27FC236}">
                    <a16:creationId xmlns:a16="http://schemas.microsoft.com/office/drawing/2014/main" id="{C63A9098-2E7B-4609-B109-9AAEC1A55964}"/>
                  </a:ext>
                </a:extLst>
              </p14:cNvPr>
              <p14:cNvContentPartPr/>
              <p14:nvPr/>
            </p14:nvContentPartPr>
            <p14:xfrm>
              <a:off x="10514291" y="1414118"/>
              <a:ext cx="62280" cy="60840"/>
            </p14:xfrm>
          </p:contentPart>
        </mc:Choice>
        <mc:Fallback>
          <p:pic>
            <p:nvPicPr>
              <p:cNvPr id="119" name="Freihand 118">
                <a:extLst>
                  <a:ext uri="{FF2B5EF4-FFF2-40B4-BE49-F238E27FC236}">
                    <a16:creationId xmlns:a16="http://schemas.microsoft.com/office/drawing/2014/main" id="{C63A9098-2E7B-4609-B109-9AAEC1A55964}"/>
                  </a:ext>
                </a:extLst>
              </p:cNvPr>
              <p:cNvPicPr/>
              <p:nvPr/>
            </p:nvPicPr>
            <p:blipFill>
              <a:blip r:embed="rId228"/>
              <a:stretch>
                <a:fillRect/>
              </a:stretch>
            </p:blipFill>
            <p:spPr>
              <a:xfrm>
                <a:off x="10508171" y="1407998"/>
                <a:ext cx="7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0" name="Freihand 119">
                <a:extLst>
                  <a:ext uri="{FF2B5EF4-FFF2-40B4-BE49-F238E27FC236}">
                    <a16:creationId xmlns:a16="http://schemas.microsoft.com/office/drawing/2014/main" id="{92FAE3DC-79AE-440E-ABBD-992BA25C043C}"/>
                  </a:ext>
                </a:extLst>
              </p14:cNvPr>
              <p14:cNvContentPartPr/>
              <p14:nvPr/>
            </p14:nvContentPartPr>
            <p14:xfrm>
              <a:off x="10636331" y="1408718"/>
              <a:ext cx="392040" cy="111960"/>
            </p14:xfrm>
          </p:contentPart>
        </mc:Choice>
        <mc:Fallback>
          <p:pic>
            <p:nvPicPr>
              <p:cNvPr id="120" name="Freihand 119">
                <a:extLst>
                  <a:ext uri="{FF2B5EF4-FFF2-40B4-BE49-F238E27FC236}">
                    <a16:creationId xmlns:a16="http://schemas.microsoft.com/office/drawing/2014/main" id="{92FAE3DC-79AE-440E-ABBD-992BA25C043C}"/>
                  </a:ext>
                </a:extLst>
              </p:cNvPr>
              <p:cNvPicPr/>
              <p:nvPr/>
            </p:nvPicPr>
            <p:blipFill>
              <a:blip r:embed="rId230"/>
              <a:stretch>
                <a:fillRect/>
              </a:stretch>
            </p:blipFill>
            <p:spPr>
              <a:xfrm>
                <a:off x="10630217" y="1402598"/>
                <a:ext cx="404269"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1" name="Freihand 120">
                <a:extLst>
                  <a:ext uri="{FF2B5EF4-FFF2-40B4-BE49-F238E27FC236}">
                    <a16:creationId xmlns:a16="http://schemas.microsoft.com/office/drawing/2014/main" id="{163209AA-09D3-4C04-A979-76623E4367F4}"/>
                  </a:ext>
                </a:extLst>
              </p14:cNvPr>
              <p14:cNvContentPartPr/>
              <p14:nvPr/>
            </p14:nvContentPartPr>
            <p14:xfrm>
              <a:off x="5779931" y="2023598"/>
              <a:ext cx="97920" cy="202680"/>
            </p14:xfrm>
          </p:contentPart>
        </mc:Choice>
        <mc:Fallback>
          <p:pic>
            <p:nvPicPr>
              <p:cNvPr id="121" name="Freihand 120">
                <a:extLst>
                  <a:ext uri="{FF2B5EF4-FFF2-40B4-BE49-F238E27FC236}">
                    <a16:creationId xmlns:a16="http://schemas.microsoft.com/office/drawing/2014/main" id="{163209AA-09D3-4C04-A979-76623E4367F4}"/>
                  </a:ext>
                </a:extLst>
              </p:cNvPr>
              <p:cNvPicPr/>
              <p:nvPr/>
            </p:nvPicPr>
            <p:blipFill>
              <a:blip r:embed="rId232"/>
              <a:stretch>
                <a:fillRect/>
              </a:stretch>
            </p:blipFill>
            <p:spPr>
              <a:xfrm>
                <a:off x="5773788" y="2017489"/>
                <a:ext cx="110205" cy="214898"/>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2" name="Freihand 121">
                <a:extLst>
                  <a:ext uri="{FF2B5EF4-FFF2-40B4-BE49-F238E27FC236}">
                    <a16:creationId xmlns:a16="http://schemas.microsoft.com/office/drawing/2014/main" id="{BFBE9B1F-36E6-49C1-9F09-00BB7A65848E}"/>
                  </a:ext>
                </a:extLst>
              </p14:cNvPr>
              <p14:cNvContentPartPr/>
              <p14:nvPr/>
            </p14:nvContentPartPr>
            <p14:xfrm>
              <a:off x="5931491" y="2023958"/>
              <a:ext cx="165240" cy="158400"/>
            </p14:xfrm>
          </p:contentPart>
        </mc:Choice>
        <mc:Fallback>
          <p:pic>
            <p:nvPicPr>
              <p:cNvPr id="122" name="Freihand 121">
                <a:extLst>
                  <a:ext uri="{FF2B5EF4-FFF2-40B4-BE49-F238E27FC236}">
                    <a16:creationId xmlns:a16="http://schemas.microsoft.com/office/drawing/2014/main" id="{BFBE9B1F-36E6-49C1-9F09-00BB7A65848E}"/>
                  </a:ext>
                </a:extLst>
              </p:cNvPr>
              <p:cNvPicPr/>
              <p:nvPr/>
            </p:nvPicPr>
            <p:blipFill>
              <a:blip r:embed="rId234"/>
              <a:stretch>
                <a:fillRect/>
              </a:stretch>
            </p:blipFill>
            <p:spPr>
              <a:xfrm>
                <a:off x="5925371" y="2017838"/>
                <a:ext cx="177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3" name="Freihand 122">
                <a:extLst>
                  <a:ext uri="{FF2B5EF4-FFF2-40B4-BE49-F238E27FC236}">
                    <a16:creationId xmlns:a16="http://schemas.microsoft.com/office/drawing/2014/main" id="{6AF80646-CEA8-4F9D-8931-46634C640F86}"/>
                  </a:ext>
                </a:extLst>
              </p14:cNvPr>
              <p14:cNvContentPartPr/>
              <p14:nvPr/>
            </p14:nvContentPartPr>
            <p14:xfrm>
              <a:off x="6259811" y="2081198"/>
              <a:ext cx="116280" cy="38160"/>
            </p14:xfrm>
          </p:contentPart>
        </mc:Choice>
        <mc:Fallback>
          <p:pic>
            <p:nvPicPr>
              <p:cNvPr id="123" name="Freihand 122">
                <a:extLst>
                  <a:ext uri="{FF2B5EF4-FFF2-40B4-BE49-F238E27FC236}">
                    <a16:creationId xmlns:a16="http://schemas.microsoft.com/office/drawing/2014/main" id="{6AF80646-CEA8-4F9D-8931-46634C640F86}"/>
                  </a:ext>
                </a:extLst>
              </p:cNvPr>
              <p:cNvPicPr/>
              <p:nvPr/>
            </p:nvPicPr>
            <p:blipFill>
              <a:blip r:embed="rId236"/>
              <a:stretch>
                <a:fillRect/>
              </a:stretch>
            </p:blipFill>
            <p:spPr>
              <a:xfrm>
                <a:off x="6253691" y="2075078"/>
                <a:ext cx="128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4" name="Freihand 123">
                <a:extLst>
                  <a:ext uri="{FF2B5EF4-FFF2-40B4-BE49-F238E27FC236}">
                    <a16:creationId xmlns:a16="http://schemas.microsoft.com/office/drawing/2014/main" id="{44A063CF-F46B-4A0A-9F09-0AA00024C84B}"/>
                  </a:ext>
                </a:extLst>
              </p14:cNvPr>
              <p14:cNvContentPartPr/>
              <p14:nvPr/>
            </p14:nvContentPartPr>
            <p14:xfrm>
              <a:off x="6427931" y="1966358"/>
              <a:ext cx="145080" cy="174960"/>
            </p14:xfrm>
          </p:contentPart>
        </mc:Choice>
        <mc:Fallback>
          <p:pic>
            <p:nvPicPr>
              <p:cNvPr id="124" name="Freihand 123">
                <a:extLst>
                  <a:ext uri="{FF2B5EF4-FFF2-40B4-BE49-F238E27FC236}">
                    <a16:creationId xmlns:a16="http://schemas.microsoft.com/office/drawing/2014/main" id="{44A063CF-F46B-4A0A-9F09-0AA00024C84B}"/>
                  </a:ext>
                </a:extLst>
              </p:cNvPr>
              <p:cNvPicPr/>
              <p:nvPr/>
            </p:nvPicPr>
            <p:blipFill>
              <a:blip r:embed="rId238"/>
              <a:stretch>
                <a:fillRect/>
              </a:stretch>
            </p:blipFill>
            <p:spPr>
              <a:xfrm>
                <a:off x="6421811" y="1960251"/>
                <a:ext cx="157320" cy="187175"/>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5" name="Freihand 124">
                <a:extLst>
                  <a:ext uri="{FF2B5EF4-FFF2-40B4-BE49-F238E27FC236}">
                    <a16:creationId xmlns:a16="http://schemas.microsoft.com/office/drawing/2014/main" id="{CB9A1248-6B3B-403E-89EA-9F58A0F27657}"/>
                  </a:ext>
                </a:extLst>
              </p14:cNvPr>
              <p14:cNvContentPartPr/>
              <p14:nvPr/>
            </p14:nvContentPartPr>
            <p14:xfrm>
              <a:off x="6501731" y="2068958"/>
              <a:ext cx="59760" cy="44280"/>
            </p14:xfrm>
          </p:contentPart>
        </mc:Choice>
        <mc:Fallback>
          <p:pic>
            <p:nvPicPr>
              <p:cNvPr id="125" name="Freihand 124">
                <a:extLst>
                  <a:ext uri="{FF2B5EF4-FFF2-40B4-BE49-F238E27FC236}">
                    <a16:creationId xmlns:a16="http://schemas.microsoft.com/office/drawing/2014/main" id="{CB9A1248-6B3B-403E-89EA-9F58A0F27657}"/>
                  </a:ext>
                </a:extLst>
              </p:cNvPr>
              <p:cNvPicPr/>
              <p:nvPr/>
            </p:nvPicPr>
            <p:blipFill>
              <a:blip r:embed="rId240"/>
              <a:stretch>
                <a:fillRect/>
              </a:stretch>
            </p:blipFill>
            <p:spPr>
              <a:xfrm>
                <a:off x="6495611" y="2062788"/>
                <a:ext cx="72000" cy="566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26" name="Freihand 125">
                <a:extLst>
                  <a:ext uri="{FF2B5EF4-FFF2-40B4-BE49-F238E27FC236}">
                    <a16:creationId xmlns:a16="http://schemas.microsoft.com/office/drawing/2014/main" id="{3B20D943-8071-40BA-853B-0D7C17A2B82F}"/>
                  </a:ext>
                </a:extLst>
              </p14:cNvPr>
              <p14:cNvContentPartPr/>
              <p14:nvPr/>
            </p14:nvContentPartPr>
            <p14:xfrm>
              <a:off x="6643211" y="2037278"/>
              <a:ext cx="218880" cy="111240"/>
            </p14:xfrm>
          </p:contentPart>
        </mc:Choice>
        <mc:Fallback>
          <p:pic>
            <p:nvPicPr>
              <p:cNvPr id="126" name="Freihand 125">
                <a:extLst>
                  <a:ext uri="{FF2B5EF4-FFF2-40B4-BE49-F238E27FC236}">
                    <a16:creationId xmlns:a16="http://schemas.microsoft.com/office/drawing/2014/main" id="{3B20D943-8071-40BA-853B-0D7C17A2B82F}"/>
                  </a:ext>
                </a:extLst>
              </p:cNvPr>
              <p:cNvPicPr/>
              <p:nvPr/>
            </p:nvPicPr>
            <p:blipFill>
              <a:blip r:embed="rId242"/>
              <a:stretch>
                <a:fillRect/>
              </a:stretch>
            </p:blipFill>
            <p:spPr>
              <a:xfrm>
                <a:off x="6637091" y="2031158"/>
                <a:ext cx="23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27" name="Freihand 126">
                <a:extLst>
                  <a:ext uri="{FF2B5EF4-FFF2-40B4-BE49-F238E27FC236}">
                    <a16:creationId xmlns:a16="http://schemas.microsoft.com/office/drawing/2014/main" id="{E9C302D3-F8C9-4E9A-9194-5231A72A1564}"/>
                  </a:ext>
                </a:extLst>
              </p14:cNvPr>
              <p14:cNvContentPartPr/>
              <p14:nvPr/>
            </p14:nvContentPartPr>
            <p14:xfrm>
              <a:off x="6942011" y="2006678"/>
              <a:ext cx="208800" cy="115920"/>
            </p14:xfrm>
          </p:contentPart>
        </mc:Choice>
        <mc:Fallback>
          <p:pic>
            <p:nvPicPr>
              <p:cNvPr id="127" name="Freihand 126">
                <a:extLst>
                  <a:ext uri="{FF2B5EF4-FFF2-40B4-BE49-F238E27FC236}">
                    <a16:creationId xmlns:a16="http://schemas.microsoft.com/office/drawing/2014/main" id="{E9C302D3-F8C9-4E9A-9194-5231A72A1564}"/>
                  </a:ext>
                </a:extLst>
              </p:cNvPr>
              <p:cNvPicPr/>
              <p:nvPr/>
            </p:nvPicPr>
            <p:blipFill>
              <a:blip r:embed="rId244"/>
              <a:stretch>
                <a:fillRect/>
              </a:stretch>
            </p:blipFill>
            <p:spPr>
              <a:xfrm>
                <a:off x="6935891" y="2000558"/>
                <a:ext cx="221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8" name="Freihand 127">
                <a:extLst>
                  <a:ext uri="{FF2B5EF4-FFF2-40B4-BE49-F238E27FC236}">
                    <a16:creationId xmlns:a16="http://schemas.microsoft.com/office/drawing/2014/main" id="{5DC2654F-45B9-45B3-9C76-FDD1CF2C3DA3}"/>
                  </a:ext>
                </a:extLst>
              </p14:cNvPr>
              <p14:cNvContentPartPr/>
              <p14:nvPr/>
            </p14:nvContentPartPr>
            <p14:xfrm>
              <a:off x="7266371" y="1989398"/>
              <a:ext cx="7200" cy="45360"/>
            </p14:xfrm>
          </p:contentPart>
        </mc:Choice>
        <mc:Fallback>
          <p:pic>
            <p:nvPicPr>
              <p:cNvPr id="128" name="Freihand 127">
                <a:extLst>
                  <a:ext uri="{FF2B5EF4-FFF2-40B4-BE49-F238E27FC236}">
                    <a16:creationId xmlns:a16="http://schemas.microsoft.com/office/drawing/2014/main" id="{5DC2654F-45B9-45B3-9C76-FDD1CF2C3DA3}"/>
                  </a:ext>
                </a:extLst>
              </p:cNvPr>
              <p:cNvPicPr/>
              <p:nvPr/>
            </p:nvPicPr>
            <p:blipFill>
              <a:blip r:embed="rId246"/>
              <a:stretch>
                <a:fillRect/>
              </a:stretch>
            </p:blipFill>
            <p:spPr>
              <a:xfrm>
                <a:off x="7260251" y="1983278"/>
                <a:ext cx="19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9" name="Freihand 128">
                <a:extLst>
                  <a:ext uri="{FF2B5EF4-FFF2-40B4-BE49-F238E27FC236}">
                    <a16:creationId xmlns:a16="http://schemas.microsoft.com/office/drawing/2014/main" id="{8C69B50B-56AF-4F70-AEB4-67B24C68EC66}"/>
                  </a:ext>
                </a:extLst>
              </p14:cNvPr>
              <p14:cNvContentPartPr/>
              <p14:nvPr/>
            </p14:nvContentPartPr>
            <p14:xfrm>
              <a:off x="7287611" y="2135198"/>
              <a:ext cx="5040" cy="10800"/>
            </p14:xfrm>
          </p:contentPart>
        </mc:Choice>
        <mc:Fallback>
          <p:pic>
            <p:nvPicPr>
              <p:cNvPr id="129" name="Freihand 128">
                <a:extLst>
                  <a:ext uri="{FF2B5EF4-FFF2-40B4-BE49-F238E27FC236}">
                    <a16:creationId xmlns:a16="http://schemas.microsoft.com/office/drawing/2014/main" id="{8C69B50B-56AF-4F70-AEB4-67B24C68EC66}"/>
                  </a:ext>
                </a:extLst>
              </p:cNvPr>
              <p:cNvPicPr/>
              <p:nvPr/>
            </p:nvPicPr>
            <p:blipFill>
              <a:blip r:embed="rId248"/>
              <a:stretch>
                <a:fillRect/>
              </a:stretch>
            </p:blipFill>
            <p:spPr>
              <a:xfrm>
                <a:off x="7281491" y="2129078"/>
                <a:ext cx="17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0" name="Freihand 129">
                <a:extLst>
                  <a:ext uri="{FF2B5EF4-FFF2-40B4-BE49-F238E27FC236}">
                    <a16:creationId xmlns:a16="http://schemas.microsoft.com/office/drawing/2014/main" id="{567B8312-2153-4BB9-ABE4-E44C91316484}"/>
                  </a:ext>
                </a:extLst>
              </p14:cNvPr>
              <p14:cNvContentPartPr/>
              <p14:nvPr/>
            </p14:nvContentPartPr>
            <p14:xfrm>
              <a:off x="7624571" y="1801478"/>
              <a:ext cx="131040" cy="174240"/>
            </p14:xfrm>
          </p:contentPart>
        </mc:Choice>
        <mc:Fallback>
          <p:pic>
            <p:nvPicPr>
              <p:cNvPr id="130" name="Freihand 129">
                <a:extLst>
                  <a:ext uri="{FF2B5EF4-FFF2-40B4-BE49-F238E27FC236}">
                    <a16:creationId xmlns:a16="http://schemas.microsoft.com/office/drawing/2014/main" id="{567B8312-2153-4BB9-ABE4-E44C91316484}"/>
                  </a:ext>
                </a:extLst>
              </p:cNvPr>
              <p:cNvPicPr/>
              <p:nvPr/>
            </p:nvPicPr>
            <p:blipFill>
              <a:blip r:embed="rId250"/>
              <a:stretch>
                <a:fillRect/>
              </a:stretch>
            </p:blipFill>
            <p:spPr>
              <a:xfrm>
                <a:off x="7618451" y="1795358"/>
                <a:ext cx="143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1" name="Freihand 130">
                <a:extLst>
                  <a:ext uri="{FF2B5EF4-FFF2-40B4-BE49-F238E27FC236}">
                    <a16:creationId xmlns:a16="http://schemas.microsoft.com/office/drawing/2014/main" id="{0F600C45-AEEC-413E-8541-2C77FB8EADDF}"/>
                  </a:ext>
                </a:extLst>
              </p14:cNvPr>
              <p14:cNvContentPartPr/>
              <p14:nvPr/>
            </p14:nvContentPartPr>
            <p14:xfrm>
              <a:off x="7551131" y="2060678"/>
              <a:ext cx="290160" cy="45000"/>
            </p14:xfrm>
          </p:contentPart>
        </mc:Choice>
        <mc:Fallback>
          <p:pic>
            <p:nvPicPr>
              <p:cNvPr id="131" name="Freihand 130">
                <a:extLst>
                  <a:ext uri="{FF2B5EF4-FFF2-40B4-BE49-F238E27FC236}">
                    <a16:creationId xmlns:a16="http://schemas.microsoft.com/office/drawing/2014/main" id="{0F600C45-AEEC-413E-8541-2C77FB8EADDF}"/>
                  </a:ext>
                </a:extLst>
              </p:cNvPr>
              <p:cNvPicPr/>
              <p:nvPr/>
            </p:nvPicPr>
            <p:blipFill>
              <a:blip r:embed="rId252"/>
              <a:stretch>
                <a:fillRect/>
              </a:stretch>
            </p:blipFill>
            <p:spPr>
              <a:xfrm>
                <a:off x="7545011" y="2054558"/>
                <a:ext cx="302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2" name="Freihand 131">
                <a:extLst>
                  <a:ext uri="{FF2B5EF4-FFF2-40B4-BE49-F238E27FC236}">
                    <a16:creationId xmlns:a16="http://schemas.microsoft.com/office/drawing/2014/main" id="{35E936F2-F883-4BBB-9920-14099B11EE28}"/>
                  </a:ext>
                </a:extLst>
              </p14:cNvPr>
              <p14:cNvContentPartPr/>
              <p14:nvPr/>
            </p14:nvContentPartPr>
            <p14:xfrm>
              <a:off x="7685051" y="2139158"/>
              <a:ext cx="24480" cy="231840"/>
            </p14:xfrm>
          </p:contentPart>
        </mc:Choice>
        <mc:Fallback>
          <p:pic>
            <p:nvPicPr>
              <p:cNvPr id="132" name="Freihand 131">
                <a:extLst>
                  <a:ext uri="{FF2B5EF4-FFF2-40B4-BE49-F238E27FC236}">
                    <a16:creationId xmlns:a16="http://schemas.microsoft.com/office/drawing/2014/main" id="{35E936F2-F883-4BBB-9920-14099B11EE28}"/>
                  </a:ext>
                </a:extLst>
              </p:cNvPr>
              <p:cNvPicPr/>
              <p:nvPr/>
            </p:nvPicPr>
            <p:blipFill>
              <a:blip r:embed="rId254"/>
              <a:stretch>
                <a:fillRect/>
              </a:stretch>
            </p:blipFill>
            <p:spPr>
              <a:xfrm>
                <a:off x="7679020" y="2133028"/>
                <a:ext cx="36543" cy="244099"/>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3" name="Freihand 132">
                <a:extLst>
                  <a:ext uri="{FF2B5EF4-FFF2-40B4-BE49-F238E27FC236}">
                    <a16:creationId xmlns:a16="http://schemas.microsoft.com/office/drawing/2014/main" id="{4140CA8F-BC95-4167-9880-F08CCF193BD7}"/>
                  </a:ext>
                </a:extLst>
              </p14:cNvPr>
              <p14:cNvContentPartPr/>
              <p14:nvPr/>
            </p14:nvContentPartPr>
            <p14:xfrm>
              <a:off x="7626011" y="2073638"/>
              <a:ext cx="502920" cy="204480"/>
            </p14:xfrm>
          </p:contentPart>
        </mc:Choice>
        <mc:Fallback>
          <p:pic>
            <p:nvPicPr>
              <p:cNvPr id="133" name="Freihand 132">
                <a:extLst>
                  <a:ext uri="{FF2B5EF4-FFF2-40B4-BE49-F238E27FC236}">
                    <a16:creationId xmlns:a16="http://schemas.microsoft.com/office/drawing/2014/main" id="{4140CA8F-BC95-4167-9880-F08CCF193BD7}"/>
                  </a:ext>
                </a:extLst>
              </p:cNvPr>
              <p:cNvPicPr/>
              <p:nvPr/>
            </p:nvPicPr>
            <p:blipFill>
              <a:blip r:embed="rId256"/>
              <a:stretch>
                <a:fillRect/>
              </a:stretch>
            </p:blipFill>
            <p:spPr>
              <a:xfrm>
                <a:off x="7619891" y="2067529"/>
                <a:ext cx="515160" cy="216698"/>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4" name="Freihand 133">
                <a:extLst>
                  <a:ext uri="{FF2B5EF4-FFF2-40B4-BE49-F238E27FC236}">
                    <a16:creationId xmlns:a16="http://schemas.microsoft.com/office/drawing/2014/main" id="{50B7B03B-51F2-4AC0-90BB-453311163509}"/>
                  </a:ext>
                </a:extLst>
              </p14:cNvPr>
              <p14:cNvContentPartPr/>
              <p14:nvPr/>
            </p14:nvContentPartPr>
            <p14:xfrm>
              <a:off x="7974851" y="2131958"/>
              <a:ext cx="149040" cy="18360"/>
            </p14:xfrm>
          </p:contentPart>
        </mc:Choice>
        <mc:Fallback>
          <p:pic>
            <p:nvPicPr>
              <p:cNvPr id="134" name="Freihand 133">
                <a:extLst>
                  <a:ext uri="{FF2B5EF4-FFF2-40B4-BE49-F238E27FC236}">
                    <a16:creationId xmlns:a16="http://schemas.microsoft.com/office/drawing/2014/main" id="{50B7B03B-51F2-4AC0-90BB-453311163509}"/>
                  </a:ext>
                </a:extLst>
              </p:cNvPr>
              <p:cNvPicPr/>
              <p:nvPr/>
            </p:nvPicPr>
            <p:blipFill>
              <a:blip r:embed="rId258"/>
              <a:stretch>
                <a:fillRect/>
              </a:stretch>
            </p:blipFill>
            <p:spPr>
              <a:xfrm>
                <a:off x="7968731" y="2125956"/>
                <a:ext cx="161280" cy="30365"/>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5" name="Freihand 134">
                <a:extLst>
                  <a:ext uri="{FF2B5EF4-FFF2-40B4-BE49-F238E27FC236}">
                    <a16:creationId xmlns:a16="http://schemas.microsoft.com/office/drawing/2014/main" id="{904C877A-29B9-42A3-8E06-C9A65A066701}"/>
                  </a:ext>
                </a:extLst>
              </p14:cNvPr>
              <p14:cNvContentPartPr/>
              <p14:nvPr/>
            </p14:nvContentPartPr>
            <p14:xfrm>
              <a:off x="8266811" y="1900118"/>
              <a:ext cx="117720" cy="228600"/>
            </p14:xfrm>
          </p:contentPart>
        </mc:Choice>
        <mc:Fallback>
          <p:pic>
            <p:nvPicPr>
              <p:cNvPr id="135" name="Freihand 134">
                <a:extLst>
                  <a:ext uri="{FF2B5EF4-FFF2-40B4-BE49-F238E27FC236}">
                    <a16:creationId xmlns:a16="http://schemas.microsoft.com/office/drawing/2014/main" id="{904C877A-29B9-42A3-8E06-C9A65A066701}"/>
                  </a:ext>
                </a:extLst>
              </p:cNvPr>
              <p:cNvPicPr/>
              <p:nvPr/>
            </p:nvPicPr>
            <p:blipFill>
              <a:blip r:embed="rId260"/>
              <a:stretch>
                <a:fillRect/>
              </a:stretch>
            </p:blipFill>
            <p:spPr>
              <a:xfrm>
                <a:off x="8260672" y="1894008"/>
                <a:ext cx="129998" cy="240821"/>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6" name="Freihand 135">
                <a:extLst>
                  <a:ext uri="{FF2B5EF4-FFF2-40B4-BE49-F238E27FC236}">
                    <a16:creationId xmlns:a16="http://schemas.microsoft.com/office/drawing/2014/main" id="{08AAC4CB-9BC8-40BA-AE60-6AA47DA01B1E}"/>
                  </a:ext>
                </a:extLst>
              </p14:cNvPr>
              <p14:cNvContentPartPr/>
              <p14:nvPr/>
            </p14:nvContentPartPr>
            <p14:xfrm>
              <a:off x="8455811" y="1864118"/>
              <a:ext cx="69840" cy="233280"/>
            </p14:xfrm>
          </p:contentPart>
        </mc:Choice>
        <mc:Fallback>
          <p:pic>
            <p:nvPicPr>
              <p:cNvPr id="136" name="Freihand 135">
                <a:extLst>
                  <a:ext uri="{FF2B5EF4-FFF2-40B4-BE49-F238E27FC236}">
                    <a16:creationId xmlns:a16="http://schemas.microsoft.com/office/drawing/2014/main" id="{08AAC4CB-9BC8-40BA-AE60-6AA47DA01B1E}"/>
                  </a:ext>
                </a:extLst>
              </p:cNvPr>
              <p:cNvPicPr/>
              <p:nvPr/>
            </p:nvPicPr>
            <p:blipFill>
              <a:blip r:embed="rId262"/>
              <a:stretch>
                <a:fillRect/>
              </a:stretch>
            </p:blipFill>
            <p:spPr>
              <a:xfrm>
                <a:off x="8449691" y="1858007"/>
                <a:ext cx="82080" cy="245501"/>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7" name="Freihand 136">
                <a:extLst>
                  <a:ext uri="{FF2B5EF4-FFF2-40B4-BE49-F238E27FC236}">
                    <a16:creationId xmlns:a16="http://schemas.microsoft.com/office/drawing/2014/main" id="{935F1D7A-4EEB-4FF8-A7AE-F08F675D9775}"/>
                  </a:ext>
                </a:extLst>
              </p14:cNvPr>
              <p14:cNvContentPartPr/>
              <p14:nvPr/>
            </p14:nvContentPartPr>
            <p14:xfrm>
              <a:off x="8573891" y="1946918"/>
              <a:ext cx="111600" cy="188640"/>
            </p14:xfrm>
          </p:contentPart>
        </mc:Choice>
        <mc:Fallback>
          <p:pic>
            <p:nvPicPr>
              <p:cNvPr id="137" name="Freihand 136">
                <a:extLst>
                  <a:ext uri="{FF2B5EF4-FFF2-40B4-BE49-F238E27FC236}">
                    <a16:creationId xmlns:a16="http://schemas.microsoft.com/office/drawing/2014/main" id="{935F1D7A-4EEB-4FF8-A7AE-F08F675D9775}"/>
                  </a:ext>
                </a:extLst>
              </p:cNvPr>
              <p:cNvPicPr/>
              <p:nvPr/>
            </p:nvPicPr>
            <p:blipFill>
              <a:blip r:embed="rId264"/>
              <a:stretch>
                <a:fillRect/>
              </a:stretch>
            </p:blipFill>
            <p:spPr>
              <a:xfrm>
                <a:off x="8567771" y="1940798"/>
                <a:ext cx="123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8" name="Freihand 137">
                <a:extLst>
                  <a:ext uri="{FF2B5EF4-FFF2-40B4-BE49-F238E27FC236}">
                    <a16:creationId xmlns:a16="http://schemas.microsoft.com/office/drawing/2014/main" id="{B4E4C03A-792C-4FFD-B128-BA85683076CD}"/>
                  </a:ext>
                </a:extLst>
              </p14:cNvPr>
              <p14:cNvContentPartPr/>
              <p14:nvPr/>
            </p14:nvContentPartPr>
            <p14:xfrm>
              <a:off x="8711771" y="2051318"/>
              <a:ext cx="28080" cy="101520"/>
            </p14:xfrm>
          </p:contentPart>
        </mc:Choice>
        <mc:Fallback>
          <p:pic>
            <p:nvPicPr>
              <p:cNvPr id="138" name="Freihand 137">
                <a:extLst>
                  <a:ext uri="{FF2B5EF4-FFF2-40B4-BE49-F238E27FC236}">
                    <a16:creationId xmlns:a16="http://schemas.microsoft.com/office/drawing/2014/main" id="{B4E4C03A-792C-4FFD-B128-BA85683076CD}"/>
                  </a:ext>
                </a:extLst>
              </p:cNvPr>
              <p:cNvPicPr/>
              <p:nvPr/>
            </p:nvPicPr>
            <p:blipFill>
              <a:blip r:embed="rId266"/>
              <a:stretch>
                <a:fillRect/>
              </a:stretch>
            </p:blipFill>
            <p:spPr>
              <a:xfrm>
                <a:off x="8705651" y="2045198"/>
                <a:ext cx="40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9" name="Freihand 138">
                <a:extLst>
                  <a:ext uri="{FF2B5EF4-FFF2-40B4-BE49-F238E27FC236}">
                    <a16:creationId xmlns:a16="http://schemas.microsoft.com/office/drawing/2014/main" id="{0AE7E79D-E671-49C1-94F8-6E7323A1F441}"/>
                  </a:ext>
                </a:extLst>
              </p14:cNvPr>
              <p14:cNvContentPartPr/>
              <p14:nvPr/>
            </p14:nvContentPartPr>
            <p14:xfrm>
              <a:off x="8827331" y="1859078"/>
              <a:ext cx="69480" cy="216360"/>
            </p14:xfrm>
          </p:contentPart>
        </mc:Choice>
        <mc:Fallback>
          <p:pic>
            <p:nvPicPr>
              <p:cNvPr id="139" name="Freihand 138">
                <a:extLst>
                  <a:ext uri="{FF2B5EF4-FFF2-40B4-BE49-F238E27FC236}">
                    <a16:creationId xmlns:a16="http://schemas.microsoft.com/office/drawing/2014/main" id="{0AE7E79D-E671-49C1-94F8-6E7323A1F441}"/>
                  </a:ext>
                </a:extLst>
              </p:cNvPr>
              <p:cNvPicPr/>
              <p:nvPr/>
            </p:nvPicPr>
            <p:blipFill>
              <a:blip r:embed="rId268"/>
              <a:stretch>
                <a:fillRect/>
              </a:stretch>
            </p:blipFill>
            <p:spPr>
              <a:xfrm>
                <a:off x="8821211" y="1852958"/>
                <a:ext cx="81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0" name="Freihand 139">
                <a:extLst>
                  <a:ext uri="{FF2B5EF4-FFF2-40B4-BE49-F238E27FC236}">
                    <a16:creationId xmlns:a16="http://schemas.microsoft.com/office/drawing/2014/main" id="{8C2723CA-EE87-4D09-A92C-F98E9BA029CF}"/>
                  </a:ext>
                </a:extLst>
              </p14:cNvPr>
              <p14:cNvContentPartPr/>
              <p14:nvPr/>
            </p14:nvContentPartPr>
            <p14:xfrm>
              <a:off x="8897171" y="1861598"/>
              <a:ext cx="91080" cy="268200"/>
            </p14:xfrm>
          </p:contentPart>
        </mc:Choice>
        <mc:Fallback>
          <p:pic>
            <p:nvPicPr>
              <p:cNvPr id="140" name="Freihand 139">
                <a:extLst>
                  <a:ext uri="{FF2B5EF4-FFF2-40B4-BE49-F238E27FC236}">
                    <a16:creationId xmlns:a16="http://schemas.microsoft.com/office/drawing/2014/main" id="{8C2723CA-EE87-4D09-A92C-F98E9BA029CF}"/>
                  </a:ext>
                </a:extLst>
              </p:cNvPr>
              <p:cNvPicPr/>
              <p:nvPr/>
            </p:nvPicPr>
            <p:blipFill>
              <a:blip r:embed="rId270"/>
              <a:stretch>
                <a:fillRect/>
              </a:stretch>
            </p:blipFill>
            <p:spPr>
              <a:xfrm>
                <a:off x="8891051" y="1855470"/>
                <a:ext cx="103320" cy="280456"/>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1" name="Freihand 140">
                <a:extLst>
                  <a:ext uri="{FF2B5EF4-FFF2-40B4-BE49-F238E27FC236}">
                    <a16:creationId xmlns:a16="http://schemas.microsoft.com/office/drawing/2014/main" id="{F285709D-65F9-44CC-9552-1CC32F5CF321}"/>
                  </a:ext>
                </a:extLst>
              </p14:cNvPr>
              <p14:cNvContentPartPr/>
              <p14:nvPr/>
            </p14:nvContentPartPr>
            <p14:xfrm>
              <a:off x="7453931" y="1748198"/>
              <a:ext cx="17280" cy="727200"/>
            </p14:xfrm>
          </p:contentPart>
        </mc:Choice>
        <mc:Fallback>
          <p:pic>
            <p:nvPicPr>
              <p:cNvPr id="141" name="Freihand 140">
                <a:extLst>
                  <a:ext uri="{FF2B5EF4-FFF2-40B4-BE49-F238E27FC236}">
                    <a16:creationId xmlns:a16="http://schemas.microsoft.com/office/drawing/2014/main" id="{F285709D-65F9-44CC-9552-1CC32F5CF321}"/>
                  </a:ext>
                </a:extLst>
              </p:cNvPr>
              <p:cNvPicPr/>
              <p:nvPr/>
            </p:nvPicPr>
            <p:blipFill>
              <a:blip r:embed="rId272"/>
              <a:stretch>
                <a:fillRect/>
              </a:stretch>
            </p:blipFill>
            <p:spPr>
              <a:xfrm>
                <a:off x="7447681" y="1742078"/>
                <a:ext cx="2978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2" name="Freihand 141">
                <a:extLst>
                  <a:ext uri="{FF2B5EF4-FFF2-40B4-BE49-F238E27FC236}">
                    <a16:creationId xmlns:a16="http://schemas.microsoft.com/office/drawing/2014/main" id="{9FC7BE80-8BE5-47A2-A74B-2B024E192FD6}"/>
                  </a:ext>
                </a:extLst>
              </p14:cNvPr>
              <p14:cNvContentPartPr/>
              <p14:nvPr/>
            </p14:nvContentPartPr>
            <p14:xfrm>
              <a:off x="7509011" y="1674758"/>
              <a:ext cx="1577160" cy="850680"/>
            </p14:xfrm>
          </p:contentPart>
        </mc:Choice>
        <mc:Fallback>
          <p:pic>
            <p:nvPicPr>
              <p:cNvPr id="142" name="Freihand 141">
                <a:extLst>
                  <a:ext uri="{FF2B5EF4-FFF2-40B4-BE49-F238E27FC236}">
                    <a16:creationId xmlns:a16="http://schemas.microsoft.com/office/drawing/2014/main" id="{9FC7BE80-8BE5-47A2-A74B-2B024E192FD6}"/>
                  </a:ext>
                </a:extLst>
              </p:cNvPr>
              <p:cNvPicPr/>
              <p:nvPr/>
            </p:nvPicPr>
            <p:blipFill>
              <a:blip r:embed="rId274"/>
              <a:stretch>
                <a:fillRect/>
              </a:stretch>
            </p:blipFill>
            <p:spPr>
              <a:xfrm>
                <a:off x="7502890" y="1668638"/>
                <a:ext cx="1589403"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3" name="Freihand 142">
                <a:extLst>
                  <a:ext uri="{FF2B5EF4-FFF2-40B4-BE49-F238E27FC236}">
                    <a16:creationId xmlns:a16="http://schemas.microsoft.com/office/drawing/2014/main" id="{39E72BAC-C962-4492-9521-610405C52BEC}"/>
                  </a:ext>
                </a:extLst>
              </p14:cNvPr>
              <p14:cNvContentPartPr/>
              <p14:nvPr/>
            </p14:nvContentPartPr>
            <p14:xfrm>
              <a:off x="9131891" y="1972118"/>
              <a:ext cx="186480" cy="37440"/>
            </p14:xfrm>
          </p:contentPart>
        </mc:Choice>
        <mc:Fallback>
          <p:pic>
            <p:nvPicPr>
              <p:cNvPr id="143" name="Freihand 142">
                <a:extLst>
                  <a:ext uri="{FF2B5EF4-FFF2-40B4-BE49-F238E27FC236}">
                    <a16:creationId xmlns:a16="http://schemas.microsoft.com/office/drawing/2014/main" id="{39E72BAC-C962-4492-9521-610405C52BEC}"/>
                  </a:ext>
                </a:extLst>
              </p:cNvPr>
              <p:cNvPicPr/>
              <p:nvPr/>
            </p:nvPicPr>
            <p:blipFill>
              <a:blip r:embed="rId276"/>
              <a:stretch>
                <a:fillRect/>
              </a:stretch>
            </p:blipFill>
            <p:spPr>
              <a:xfrm>
                <a:off x="9125783" y="1965998"/>
                <a:ext cx="198696"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4" name="Freihand 143">
                <a:extLst>
                  <a:ext uri="{FF2B5EF4-FFF2-40B4-BE49-F238E27FC236}">
                    <a16:creationId xmlns:a16="http://schemas.microsoft.com/office/drawing/2014/main" id="{A02226E1-F225-4759-92FB-829A7335C25C}"/>
                  </a:ext>
                </a:extLst>
              </p14:cNvPr>
              <p14:cNvContentPartPr/>
              <p14:nvPr/>
            </p14:nvContentPartPr>
            <p14:xfrm>
              <a:off x="9206771" y="2060318"/>
              <a:ext cx="111960" cy="26280"/>
            </p14:xfrm>
          </p:contentPart>
        </mc:Choice>
        <mc:Fallback>
          <p:pic>
            <p:nvPicPr>
              <p:cNvPr id="144" name="Freihand 143">
                <a:extLst>
                  <a:ext uri="{FF2B5EF4-FFF2-40B4-BE49-F238E27FC236}">
                    <a16:creationId xmlns:a16="http://schemas.microsoft.com/office/drawing/2014/main" id="{A02226E1-F225-4759-92FB-829A7335C25C}"/>
                  </a:ext>
                </a:extLst>
              </p:cNvPr>
              <p:cNvPicPr/>
              <p:nvPr/>
            </p:nvPicPr>
            <p:blipFill>
              <a:blip r:embed="rId278"/>
              <a:stretch>
                <a:fillRect/>
              </a:stretch>
            </p:blipFill>
            <p:spPr>
              <a:xfrm>
                <a:off x="9200651" y="2054198"/>
                <a:ext cx="124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5" name="Freihand 144">
                <a:extLst>
                  <a:ext uri="{FF2B5EF4-FFF2-40B4-BE49-F238E27FC236}">
                    <a16:creationId xmlns:a16="http://schemas.microsoft.com/office/drawing/2014/main" id="{1B7E157A-A933-46A0-9E97-99FB4D37F7A9}"/>
                  </a:ext>
                </a:extLst>
              </p14:cNvPr>
              <p14:cNvContentPartPr/>
              <p14:nvPr/>
            </p14:nvContentPartPr>
            <p14:xfrm>
              <a:off x="9479291" y="1778798"/>
              <a:ext cx="58680" cy="119520"/>
            </p14:xfrm>
          </p:contentPart>
        </mc:Choice>
        <mc:Fallback>
          <p:pic>
            <p:nvPicPr>
              <p:cNvPr id="145" name="Freihand 144">
                <a:extLst>
                  <a:ext uri="{FF2B5EF4-FFF2-40B4-BE49-F238E27FC236}">
                    <a16:creationId xmlns:a16="http://schemas.microsoft.com/office/drawing/2014/main" id="{1B7E157A-A933-46A0-9E97-99FB4D37F7A9}"/>
                  </a:ext>
                </a:extLst>
              </p:cNvPr>
              <p:cNvPicPr/>
              <p:nvPr/>
            </p:nvPicPr>
            <p:blipFill>
              <a:blip r:embed="rId280"/>
              <a:stretch>
                <a:fillRect/>
              </a:stretch>
            </p:blipFill>
            <p:spPr>
              <a:xfrm>
                <a:off x="9473171" y="1772678"/>
                <a:ext cx="70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6" name="Freihand 145">
                <a:extLst>
                  <a:ext uri="{FF2B5EF4-FFF2-40B4-BE49-F238E27FC236}">
                    <a16:creationId xmlns:a16="http://schemas.microsoft.com/office/drawing/2014/main" id="{399AF8C1-CC26-432A-B812-3B4BA9189904}"/>
                  </a:ext>
                </a:extLst>
              </p14:cNvPr>
              <p14:cNvContentPartPr/>
              <p14:nvPr/>
            </p14:nvContentPartPr>
            <p14:xfrm>
              <a:off x="9534731" y="1855478"/>
              <a:ext cx="28800" cy="96480"/>
            </p14:xfrm>
          </p:contentPart>
        </mc:Choice>
        <mc:Fallback>
          <p:pic>
            <p:nvPicPr>
              <p:cNvPr id="146" name="Freihand 145">
                <a:extLst>
                  <a:ext uri="{FF2B5EF4-FFF2-40B4-BE49-F238E27FC236}">
                    <a16:creationId xmlns:a16="http://schemas.microsoft.com/office/drawing/2014/main" id="{399AF8C1-CC26-432A-B812-3B4BA9189904}"/>
                  </a:ext>
                </a:extLst>
              </p:cNvPr>
              <p:cNvPicPr/>
              <p:nvPr/>
            </p:nvPicPr>
            <p:blipFill>
              <a:blip r:embed="rId282"/>
              <a:stretch>
                <a:fillRect/>
              </a:stretch>
            </p:blipFill>
            <p:spPr>
              <a:xfrm>
                <a:off x="9528534" y="1849358"/>
                <a:ext cx="41195"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7" name="Freihand 146">
                <a:extLst>
                  <a:ext uri="{FF2B5EF4-FFF2-40B4-BE49-F238E27FC236}">
                    <a16:creationId xmlns:a16="http://schemas.microsoft.com/office/drawing/2014/main" id="{A6D313DB-E32A-4117-A3C0-9183AF8E7C00}"/>
                  </a:ext>
                </a:extLst>
              </p14:cNvPr>
              <p14:cNvContentPartPr/>
              <p14:nvPr/>
            </p14:nvContentPartPr>
            <p14:xfrm>
              <a:off x="9624731" y="1791038"/>
              <a:ext cx="225720" cy="114480"/>
            </p14:xfrm>
          </p:contentPart>
        </mc:Choice>
        <mc:Fallback>
          <p:pic>
            <p:nvPicPr>
              <p:cNvPr id="147" name="Freihand 146">
                <a:extLst>
                  <a:ext uri="{FF2B5EF4-FFF2-40B4-BE49-F238E27FC236}">
                    <a16:creationId xmlns:a16="http://schemas.microsoft.com/office/drawing/2014/main" id="{A6D313DB-E32A-4117-A3C0-9183AF8E7C00}"/>
                  </a:ext>
                </a:extLst>
              </p:cNvPr>
              <p:cNvPicPr/>
              <p:nvPr/>
            </p:nvPicPr>
            <p:blipFill>
              <a:blip r:embed="rId284"/>
              <a:stretch>
                <a:fillRect/>
              </a:stretch>
            </p:blipFill>
            <p:spPr>
              <a:xfrm>
                <a:off x="9618611" y="1784899"/>
                <a:ext cx="237960" cy="126759"/>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8" name="Freihand 147">
                <a:extLst>
                  <a:ext uri="{FF2B5EF4-FFF2-40B4-BE49-F238E27FC236}">
                    <a16:creationId xmlns:a16="http://schemas.microsoft.com/office/drawing/2014/main" id="{2B9955CD-2FD9-4DE1-81CB-AC0753F00B26}"/>
                  </a:ext>
                </a:extLst>
              </p14:cNvPr>
              <p14:cNvContentPartPr/>
              <p14:nvPr/>
            </p14:nvContentPartPr>
            <p14:xfrm>
              <a:off x="9477131" y="2034038"/>
              <a:ext cx="432360" cy="45720"/>
            </p14:xfrm>
          </p:contentPart>
        </mc:Choice>
        <mc:Fallback>
          <p:pic>
            <p:nvPicPr>
              <p:cNvPr id="148" name="Freihand 147">
                <a:extLst>
                  <a:ext uri="{FF2B5EF4-FFF2-40B4-BE49-F238E27FC236}">
                    <a16:creationId xmlns:a16="http://schemas.microsoft.com/office/drawing/2014/main" id="{2B9955CD-2FD9-4DE1-81CB-AC0753F00B26}"/>
                  </a:ext>
                </a:extLst>
              </p:cNvPr>
              <p:cNvPicPr/>
              <p:nvPr/>
            </p:nvPicPr>
            <p:blipFill>
              <a:blip r:embed="rId286"/>
              <a:stretch>
                <a:fillRect/>
              </a:stretch>
            </p:blipFill>
            <p:spPr>
              <a:xfrm>
                <a:off x="9471011" y="2027966"/>
                <a:ext cx="444600" cy="57864"/>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 name="Freihand 148">
                <a:extLst>
                  <a:ext uri="{FF2B5EF4-FFF2-40B4-BE49-F238E27FC236}">
                    <a16:creationId xmlns:a16="http://schemas.microsoft.com/office/drawing/2014/main" id="{F83C562E-2226-476A-8C14-1D3F772ABB06}"/>
                  </a:ext>
                </a:extLst>
              </p14:cNvPr>
              <p14:cNvContentPartPr/>
              <p14:nvPr/>
            </p14:nvContentPartPr>
            <p14:xfrm>
              <a:off x="9548771" y="2150318"/>
              <a:ext cx="153000" cy="245160"/>
            </p14:xfrm>
          </p:contentPart>
        </mc:Choice>
        <mc:Fallback>
          <p:pic>
            <p:nvPicPr>
              <p:cNvPr id="149" name="Freihand 148">
                <a:extLst>
                  <a:ext uri="{FF2B5EF4-FFF2-40B4-BE49-F238E27FC236}">
                    <a16:creationId xmlns:a16="http://schemas.microsoft.com/office/drawing/2014/main" id="{F83C562E-2226-476A-8C14-1D3F772ABB06}"/>
                  </a:ext>
                </a:extLst>
              </p:cNvPr>
              <p:cNvPicPr/>
              <p:nvPr/>
            </p:nvPicPr>
            <p:blipFill>
              <a:blip r:embed="rId288"/>
              <a:stretch>
                <a:fillRect/>
              </a:stretch>
            </p:blipFill>
            <p:spPr>
              <a:xfrm>
                <a:off x="9542637" y="2144207"/>
                <a:ext cx="165269" cy="257382"/>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0" name="Freihand 149">
                <a:extLst>
                  <a:ext uri="{FF2B5EF4-FFF2-40B4-BE49-F238E27FC236}">
                    <a16:creationId xmlns:a16="http://schemas.microsoft.com/office/drawing/2014/main" id="{9BE35579-D874-4B76-AD98-45AFB8AF1B34}"/>
                  </a:ext>
                </a:extLst>
              </p14:cNvPr>
              <p14:cNvContentPartPr/>
              <p14:nvPr/>
            </p14:nvContentPartPr>
            <p14:xfrm>
              <a:off x="9263291" y="1945838"/>
              <a:ext cx="150480" cy="247320"/>
            </p14:xfrm>
          </p:contentPart>
        </mc:Choice>
        <mc:Fallback>
          <p:pic>
            <p:nvPicPr>
              <p:cNvPr id="150" name="Freihand 149">
                <a:extLst>
                  <a:ext uri="{FF2B5EF4-FFF2-40B4-BE49-F238E27FC236}">
                    <a16:creationId xmlns:a16="http://schemas.microsoft.com/office/drawing/2014/main" id="{9BE35579-D874-4B76-AD98-45AFB8AF1B34}"/>
                  </a:ext>
                </a:extLst>
              </p:cNvPr>
              <p:cNvPicPr/>
              <p:nvPr/>
            </p:nvPicPr>
            <p:blipFill>
              <a:blip r:embed="rId290"/>
              <a:stretch>
                <a:fillRect/>
              </a:stretch>
            </p:blipFill>
            <p:spPr>
              <a:xfrm>
                <a:off x="9257171" y="1939718"/>
                <a:ext cx="1627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1" name="Freihand 150">
                <a:extLst>
                  <a:ext uri="{FF2B5EF4-FFF2-40B4-BE49-F238E27FC236}">
                    <a16:creationId xmlns:a16="http://schemas.microsoft.com/office/drawing/2014/main" id="{C525F630-1C4F-4A5A-A07A-CC3B4F424E0A}"/>
                  </a:ext>
                </a:extLst>
              </p14:cNvPr>
              <p14:cNvContentPartPr/>
              <p14:nvPr/>
            </p14:nvContentPartPr>
            <p14:xfrm>
              <a:off x="10108931" y="1961318"/>
              <a:ext cx="186120" cy="25560"/>
            </p14:xfrm>
          </p:contentPart>
        </mc:Choice>
        <mc:Fallback>
          <p:pic>
            <p:nvPicPr>
              <p:cNvPr id="151" name="Freihand 150">
                <a:extLst>
                  <a:ext uri="{FF2B5EF4-FFF2-40B4-BE49-F238E27FC236}">
                    <a16:creationId xmlns:a16="http://schemas.microsoft.com/office/drawing/2014/main" id="{C525F630-1C4F-4A5A-A07A-CC3B4F424E0A}"/>
                  </a:ext>
                </a:extLst>
              </p:cNvPr>
              <p:cNvPicPr/>
              <p:nvPr/>
            </p:nvPicPr>
            <p:blipFill>
              <a:blip r:embed="rId292"/>
              <a:stretch>
                <a:fillRect/>
              </a:stretch>
            </p:blipFill>
            <p:spPr>
              <a:xfrm>
                <a:off x="10102811" y="1955198"/>
                <a:ext cx="198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2" name="Freihand 151">
                <a:extLst>
                  <a:ext uri="{FF2B5EF4-FFF2-40B4-BE49-F238E27FC236}">
                    <a16:creationId xmlns:a16="http://schemas.microsoft.com/office/drawing/2014/main" id="{7281A78B-84C3-42D3-BD0F-8064F64F1A3E}"/>
                  </a:ext>
                </a:extLst>
              </p14:cNvPr>
              <p14:cNvContentPartPr/>
              <p14:nvPr/>
            </p14:nvContentPartPr>
            <p14:xfrm>
              <a:off x="10120451" y="2041598"/>
              <a:ext cx="143640" cy="24480"/>
            </p14:xfrm>
          </p:contentPart>
        </mc:Choice>
        <mc:Fallback>
          <p:pic>
            <p:nvPicPr>
              <p:cNvPr id="152" name="Freihand 151">
                <a:extLst>
                  <a:ext uri="{FF2B5EF4-FFF2-40B4-BE49-F238E27FC236}">
                    <a16:creationId xmlns:a16="http://schemas.microsoft.com/office/drawing/2014/main" id="{7281A78B-84C3-42D3-BD0F-8064F64F1A3E}"/>
                  </a:ext>
                </a:extLst>
              </p:cNvPr>
              <p:cNvPicPr/>
              <p:nvPr/>
            </p:nvPicPr>
            <p:blipFill>
              <a:blip r:embed="rId294"/>
              <a:stretch>
                <a:fillRect/>
              </a:stretch>
            </p:blipFill>
            <p:spPr>
              <a:xfrm>
                <a:off x="10114346" y="2035478"/>
                <a:ext cx="155849"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3" name="Freihand 152">
                <a:extLst>
                  <a:ext uri="{FF2B5EF4-FFF2-40B4-BE49-F238E27FC236}">
                    <a16:creationId xmlns:a16="http://schemas.microsoft.com/office/drawing/2014/main" id="{D72AD452-ECC2-4512-AB2B-F00F3491074B}"/>
                  </a:ext>
                </a:extLst>
              </p14:cNvPr>
              <p14:cNvContentPartPr/>
              <p14:nvPr/>
            </p14:nvContentPartPr>
            <p14:xfrm>
              <a:off x="10443371" y="1904438"/>
              <a:ext cx="121680" cy="154080"/>
            </p14:xfrm>
          </p:contentPart>
        </mc:Choice>
        <mc:Fallback>
          <p:pic>
            <p:nvPicPr>
              <p:cNvPr id="153" name="Freihand 152">
                <a:extLst>
                  <a:ext uri="{FF2B5EF4-FFF2-40B4-BE49-F238E27FC236}">
                    <a16:creationId xmlns:a16="http://schemas.microsoft.com/office/drawing/2014/main" id="{D72AD452-ECC2-4512-AB2B-F00F3491074B}"/>
                  </a:ext>
                </a:extLst>
              </p:cNvPr>
              <p:cNvPicPr/>
              <p:nvPr/>
            </p:nvPicPr>
            <p:blipFill>
              <a:blip r:embed="rId296"/>
              <a:stretch>
                <a:fillRect/>
              </a:stretch>
            </p:blipFill>
            <p:spPr>
              <a:xfrm>
                <a:off x="10437251" y="1898332"/>
                <a:ext cx="133920" cy="166291"/>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4" name="Freihand 153">
                <a:extLst>
                  <a:ext uri="{FF2B5EF4-FFF2-40B4-BE49-F238E27FC236}">
                    <a16:creationId xmlns:a16="http://schemas.microsoft.com/office/drawing/2014/main" id="{29DEFC5D-2269-4C2B-B90B-4F88BC7F1101}"/>
                  </a:ext>
                </a:extLst>
              </p14:cNvPr>
              <p14:cNvContentPartPr/>
              <p14:nvPr/>
            </p14:nvContentPartPr>
            <p14:xfrm>
              <a:off x="10573331" y="2039078"/>
              <a:ext cx="31680" cy="111960"/>
            </p14:xfrm>
          </p:contentPart>
        </mc:Choice>
        <mc:Fallback>
          <p:pic>
            <p:nvPicPr>
              <p:cNvPr id="154" name="Freihand 153">
                <a:extLst>
                  <a:ext uri="{FF2B5EF4-FFF2-40B4-BE49-F238E27FC236}">
                    <a16:creationId xmlns:a16="http://schemas.microsoft.com/office/drawing/2014/main" id="{29DEFC5D-2269-4C2B-B90B-4F88BC7F1101}"/>
                  </a:ext>
                </a:extLst>
              </p:cNvPr>
              <p:cNvPicPr/>
              <p:nvPr/>
            </p:nvPicPr>
            <p:blipFill>
              <a:blip r:embed="rId298"/>
              <a:stretch>
                <a:fillRect/>
              </a:stretch>
            </p:blipFill>
            <p:spPr>
              <a:xfrm>
                <a:off x="10567211" y="2032958"/>
                <a:ext cx="4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5" name="Freihand 154">
                <a:extLst>
                  <a:ext uri="{FF2B5EF4-FFF2-40B4-BE49-F238E27FC236}">
                    <a16:creationId xmlns:a16="http://schemas.microsoft.com/office/drawing/2014/main" id="{9E5C7654-40CF-4BA6-9C99-AF0BA070E8CC}"/>
                  </a:ext>
                </a:extLst>
              </p14:cNvPr>
              <p14:cNvContentPartPr/>
              <p14:nvPr/>
            </p14:nvContentPartPr>
            <p14:xfrm>
              <a:off x="10648211" y="1887518"/>
              <a:ext cx="156600" cy="191880"/>
            </p14:xfrm>
          </p:contentPart>
        </mc:Choice>
        <mc:Fallback>
          <p:pic>
            <p:nvPicPr>
              <p:cNvPr id="155" name="Freihand 154">
                <a:extLst>
                  <a:ext uri="{FF2B5EF4-FFF2-40B4-BE49-F238E27FC236}">
                    <a16:creationId xmlns:a16="http://schemas.microsoft.com/office/drawing/2014/main" id="{9E5C7654-40CF-4BA6-9C99-AF0BA070E8CC}"/>
                  </a:ext>
                </a:extLst>
              </p:cNvPr>
              <p:cNvPicPr/>
              <p:nvPr/>
            </p:nvPicPr>
            <p:blipFill>
              <a:blip r:embed="rId300"/>
              <a:stretch>
                <a:fillRect/>
              </a:stretch>
            </p:blipFill>
            <p:spPr>
              <a:xfrm>
                <a:off x="10642091" y="1881398"/>
                <a:ext cx="168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6" name="Freihand 155">
                <a:extLst>
                  <a:ext uri="{FF2B5EF4-FFF2-40B4-BE49-F238E27FC236}">
                    <a16:creationId xmlns:a16="http://schemas.microsoft.com/office/drawing/2014/main" id="{AD454432-B1CA-425A-A17F-D12C24F54062}"/>
                  </a:ext>
                </a:extLst>
              </p14:cNvPr>
              <p14:cNvContentPartPr/>
              <p14:nvPr/>
            </p14:nvContentPartPr>
            <p14:xfrm>
              <a:off x="10877891" y="1948718"/>
              <a:ext cx="124200" cy="215640"/>
            </p14:xfrm>
          </p:contentPart>
        </mc:Choice>
        <mc:Fallback>
          <p:pic>
            <p:nvPicPr>
              <p:cNvPr id="156" name="Freihand 155">
                <a:extLst>
                  <a:ext uri="{FF2B5EF4-FFF2-40B4-BE49-F238E27FC236}">
                    <a16:creationId xmlns:a16="http://schemas.microsoft.com/office/drawing/2014/main" id="{AD454432-B1CA-425A-A17F-D12C24F54062}"/>
                  </a:ext>
                </a:extLst>
              </p:cNvPr>
              <p:cNvPicPr/>
              <p:nvPr/>
            </p:nvPicPr>
            <p:blipFill>
              <a:blip r:embed="rId302"/>
              <a:stretch>
                <a:fillRect/>
              </a:stretch>
            </p:blipFill>
            <p:spPr>
              <a:xfrm>
                <a:off x="10871771" y="1942588"/>
                <a:ext cx="136440" cy="2279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7" name="Freihand 156">
                <a:extLst>
                  <a:ext uri="{FF2B5EF4-FFF2-40B4-BE49-F238E27FC236}">
                    <a16:creationId xmlns:a16="http://schemas.microsoft.com/office/drawing/2014/main" id="{9E9579C3-4D85-4CE4-A900-1198EDBA9A30}"/>
                  </a:ext>
                </a:extLst>
              </p14:cNvPr>
              <p14:cNvContentPartPr/>
              <p14:nvPr/>
            </p14:nvContentPartPr>
            <p14:xfrm>
              <a:off x="11078771" y="2006678"/>
              <a:ext cx="178200" cy="9000"/>
            </p14:xfrm>
          </p:contentPart>
        </mc:Choice>
        <mc:Fallback>
          <p:pic>
            <p:nvPicPr>
              <p:cNvPr id="157" name="Freihand 156">
                <a:extLst>
                  <a:ext uri="{FF2B5EF4-FFF2-40B4-BE49-F238E27FC236}">
                    <a16:creationId xmlns:a16="http://schemas.microsoft.com/office/drawing/2014/main" id="{9E9579C3-4D85-4CE4-A900-1198EDBA9A30}"/>
                  </a:ext>
                </a:extLst>
              </p:cNvPr>
              <p:cNvPicPr/>
              <p:nvPr/>
            </p:nvPicPr>
            <p:blipFill>
              <a:blip r:embed="rId304"/>
              <a:stretch>
                <a:fillRect/>
              </a:stretch>
            </p:blipFill>
            <p:spPr>
              <a:xfrm>
                <a:off x="11072663" y="2000793"/>
                <a:ext cx="190415" cy="20769"/>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8" name="Freihand 157">
                <a:extLst>
                  <a:ext uri="{FF2B5EF4-FFF2-40B4-BE49-F238E27FC236}">
                    <a16:creationId xmlns:a16="http://schemas.microsoft.com/office/drawing/2014/main" id="{77CC7BA1-06F3-4CF1-9C6C-38C5A59C1161}"/>
                  </a:ext>
                </a:extLst>
              </p14:cNvPr>
              <p14:cNvContentPartPr/>
              <p14:nvPr/>
            </p14:nvContentPartPr>
            <p14:xfrm>
              <a:off x="11305211" y="1883198"/>
              <a:ext cx="133920" cy="181800"/>
            </p14:xfrm>
          </p:contentPart>
        </mc:Choice>
        <mc:Fallback>
          <p:pic>
            <p:nvPicPr>
              <p:cNvPr id="158" name="Freihand 157">
                <a:extLst>
                  <a:ext uri="{FF2B5EF4-FFF2-40B4-BE49-F238E27FC236}">
                    <a16:creationId xmlns:a16="http://schemas.microsoft.com/office/drawing/2014/main" id="{77CC7BA1-06F3-4CF1-9C6C-38C5A59C1161}"/>
                  </a:ext>
                </a:extLst>
              </p:cNvPr>
              <p:cNvPicPr/>
              <p:nvPr/>
            </p:nvPicPr>
            <p:blipFill>
              <a:blip r:embed="rId306"/>
              <a:stretch>
                <a:fillRect/>
              </a:stretch>
            </p:blipFill>
            <p:spPr>
              <a:xfrm>
                <a:off x="11299091" y="1877078"/>
                <a:ext cx="146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9" name="Freihand 158">
                <a:extLst>
                  <a:ext uri="{FF2B5EF4-FFF2-40B4-BE49-F238E27FC236}">
                    <a16:creationId xmlns:a16="http://schemas.microsoft.com/office/drawing/2014/main" id="{DCD7770E-095E-41AC-AC78-DC472304FCC9}"/>
                  </a:ext>
                </a:extLst>
              </p14:cNvPr>
              <p14:cNvContentPartPr/>
              <p14:nvPr/>
            </p14:nvContentPartPr>
            <p14:xfrm>
              <a:off x="11461451" y="1864118"/>
              <a:ext cx="110520" cy="209160"/>
            </p14:xfrm>
          </p:contentPart>
        </mc:Choice>
        <mc:Fallback>
          <p:pic>
            <p:nvPicPr>
              <p:cNvPr id="159" name="Freihand 158">
                <a:extLst>
                  <a:ext uri="{FF2B5EF4-FFF2-40B4-BE49-F238E27FC236}">
                    <a16:creationId xmlns:a16="http://schemas.microsoft.com/office/drawing/2014/main" id="{DCD7770E-095E-41AC-AC78-DC472304FCC9}"/>
                  </a:ext>
                </a:extLst>
              </p:cNvPr>
              <p:cNvPicPr/>
              <p:nvPr/>
            </p:nvPicPr>
            <p:blipFill>
              <a:blip r:embed="rId308"/>
              <a:stretch>
                <a:fillRect/>
              </a:stretch>
            </p:blipFill>
            <p:spPr>
              <a:xfrm>
                <a:off x="11455311" y="1857987"/>
                <a:ext cx="122800" cy="221421"/>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0" name="Freihand 159">
                <a:extLst>
                  <a:ext uri="{FF2B5EF4-FFF2-40B4-BE49-F238E27FC236}">
                    <a16:creationId xmlns:a16="http://schemas.microsoft.com/office/drawing/2014/main" id="{21A27608-074D-4811-8FBE-B151D14FB454}"/>
                  </a:ext>
                </a:extLst>
              </p14:cNvPr>
              <p14:cNvContentPartPr/>
              <p14:nvPr/>
            </p14:nvContentPartPr>
            <p14:xfrm>
              <a:off x="11548211" y="1864838"/>
              <a:ext cx="199800" cy="158400"/>
            </p14:xfrm>
          </p:contentPart>
        </mc:Choice>
        <mc:Fallback>
          <p:pic>
            <p:nvPicPr>
              <p:cNvPr id="160" name="Freihand 159">
                <a:extLst>
                  <a:ext uri="{FF2B5EF4-FFF2-40B4-BE49-F238E27FC236}">
                    <a16:creationId xmlns:a16="http://schemas.microsoft.com/office/drawing/2014/main" id="{21A27608-074D-4811-8FBE-B151D14FB454}"/>
                  </a:ext>
                </a:extLst>
              </p:cNvPr>
              <p:cNvPicPr/>
              <p:nvPr/>
            </p:nvPicPr>
            <p:blipFill>
              <a:blip r:embed="rId310"/>
              <a:stretch>
                <a:fillRect/>
              </a:stretch>
            </p:blipFill>
            <p:spPr>
              <a:xfrm>
                <a:off x="11542091" y="1858718"/>
                <a:ext cx="212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1" name="Freihand 160">
                <a:extLst>
                  <a:ext uri="{FF2B5EF4-FFF2-40B4-BE49-F238E27FC236}">
                    <a16:creationId xmlns:a16="http://schemas.microsoft.com/office/drawing/2014/main" id="{9586991D-9636-4013-A2F4-773CA8994A42}"/>
                  </a:ext>
                </a:extLst>
              </p14:cNvPr>
              <p14:cNvContentPartPr/>
              <p14:nvPr/>
            </p14:nvContentPartPr>
            <p14:xfrm>
              <a:off x="11784011" y="1791398"/>
              <a:ext cx="109440" cy="232920"/>
            </p14:xfrm>
          </p:contentPart>
        </mc:Choice>
        <mc:Fallback>
          <p:pic>
            <p:nvPicPr>
              <p:cNvPr id="161" name="Freihand 160">
                <a:extLst>
                  <a:ext uri="{FF2B5EF4-FFF2-40B4-BE49-F238E27FC236}">
                    <a16:creationId xmlns:a16="http://schemas.microsoft.com/office/drawing/2014/main" id="{9586991D-9636-4013-A2F4-773CA8994A42}"/>
                  </a:ext>
                </a:extLst>
              </p:cNvPr>
              <p:cNvPicPr/>
              <p:nvPr/>
            </p:nvPicPr>
            <p:blipFill>
              <a:blip r:embed="rId312"/>
              <a:stretch>
                <a:fillRect/>
              </a:stretch>
            </p:blipFill>
            <p:spPr>
              <a:xfrm>
                <a:off x="11777891" y="1785269"/>
                <a:ext cx="121680" cy="245179"/>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2" name="Freihand 161">
                <a:extLst>
                  <a:ext uri="{FF2B5EF4-FFF2-40B4-BE49-F238E27FC236}">
                    <a16:creationId xmlns:a16="http://schemas.microsoft.com/office/drawing/2014/main" id="{D0848D20-6777-4DD3-96AA-C6292AA1831C}"/>
                  </a:ext>
                </a:extLst>
              </p14:cNvPr>
              <p14:cNvContentPartPr/>
              <p14:nvPr/>
            </p14:nvContentPartPr>
            <p14:xfrm>
              <a:off x="9497291" y="1741718"/>
              <a:ext cx="430200" cy="294480"/>
            </p14:xfrm>
          </p:contentPart>
        </mc:Choice>
        <mc:Fallback>
          <p:pic>
            <p:nvPicPr>
              <p:cNvPr id="162" name="Freihand 161">
                <a:extLst>
                  <a:ext uri="{FF2B5EF4-FFF2-40B4-BE49-F238E27FC236}">
                    <a16:creationId xmlns:a16="http://schemas.microsoft.com/office/drawing/2014/main" id="{D0848D20-6777-4DD3-96AA-C6292AA1831C}"/>
                  </a:ext>
                </a:extLst>
              </p:cNvPr>
              <p:cNvPicPr/>
              <p:nvPr/>
            </p:nvPicPr>
            <p:blipFill>
              <a:blip r:embed="rId314"/>
              <a:stretch>
                <a:fillRect/>
              </a:stretch>
            </p:blipFill>
            <p:spPr>
              <a:xfrm>
                <a:off x="9491171" y="1735598"/>
                <a:ext cx="4424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3" name="Freihand 162">
                <a:extLst>
                  <a:ext uri="{FF2B5EF4-FFF2-40B4-BE49-F238E27FC236}">
                    <a16:creationId xmlns:a16="http://schemas.microsoft.com/office/drawing/2014/main" id="{CE43CE28-8473-4C41-9B78-0F348F75FB54}"/>
                  </a:ext>
                </a:extLst>
              </p14:cNvPr>
              <p14:cNvContentPartPr/>
              <p14:nvPr/>
            </p14:nvContentPartPr>
            <p14:xfrm>
              <a:off x="9508811" y="2210798"/>
              <a:ext cx="185760" cy="169200"/>
            </p14:xfrm>
          </p:contentPart>
        </mc:Choice>
        <mc:Fallback>
          <p:pic>
            <p:nvPicPr>
              <p:cNvPr id="163" name="Freihand 162">
                <a:extLst>
                  <a:ext uri="{FF2B5EF4-FFF2-40B4-BE49-F238E27FC236}">
                    <a16:creationId xmlns:a16="http://schemas.microsoft.com/office/drawing/2014/main" id="{CE43CE28-8473-4C41-9B78-0F348F75FB54}"/>
                  </a:ext>
                </a:extLst>
              </p:cNvPr>
              <p:cNvPicPr/>
              <p:nvPr/>
            </p:nvPicPr>
            <p:blipFill>
              <a:blip r:embed="rId316"/>
              <a:stretch>
                <a:fillRect/>
              </a:stretch>
            </p:blipFill>
            <p:spPr>
              <a:xfrm>
                <a:off x="9502691" y="2204665"/>
                <a:ext cx="198000" cy="181466"/>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4" name="Freihand 163">
                <a:extLst>
                  <a:ext uri="{FF2B5EF4-FFF2-40B4-BE49-F238E27FC236}">
                    <a16:creationId xmlns:a16="http://schemas.microsoft.com/office/drawing/2014/main" id="{D5C258E4-D60B-45C2-BF87-458B60E7F4DB}"/>
                  </a:ext>
                </a:extLst>
              </p14:cNvPr>
              <p14:cNvContentPartPr/>
              <p14:nvPr/>
            </p14:nvContentPartPr>
            <p14:xfrm>
              <a:off x="9601691" y="1647038"/>
              <a:ext cx="87840" cy="124200"/>
            </p14:xfrm>
          </p:contentPart>
        </mc:Choice>
        <mc:Fallback>
          <p:pic>
            <p:nvPicPr>
              <p:cNvPr id="164" name="Freihand 163">
                <a:extLst>
                  <a:ext uri="{FF2B5EF4-FFF2-40B4-BE49-F238E27FC236}">
                    <a16:creationId xmlns:a16="http://schemas.microsoft.com/office/drawing/2014/main" id="{D5C258E4-D60B-45C2-BF87-458B60E7F4DB}"/>
                  </a:ext>
                </a:extLst>
              </p:cNvPr>
              <p:cNvPicPr/>
              <p:nvPr/>
            </p:nvPicPr>
            <p:blipFill>
              <a:blip r:embed="rId318"/>
              <a:stretch>
                <a:fillRect/>
              </a:stretch>
            </p:blipFill>
            <p:spPr>
              <a:xfrm>
                <a:off x="9595571" y="1640918"/>
                <a:ext cx="100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5" name="Freihand 164">
                <a:extLst>
                  <a:ext uri="{FF2B5EF4-FFF2-40B4-BE49-F238E27FC236}">
                    <a16:creationId xmlns:a16="http://schemas.microsoft.com/office/drawing/2014/main" id="{3A69E423-EB67-42BC-8D1F-9635B275358A}"/>
                  </a:ext>
                </a:extLst>
              </p14:cNvPr>
              <p14:cNvContentPartPr/>
              <p14:nvPr/>
            </p14:nvContentPartPr>
            <p14:xfrm>
              <a:off x="9739211" y="1647038"/>
              <a:ext cx="72000" cy="60840"/>
            </p14:xfrm>
          </p:contentPart>
        </mc:Choice>
        <mc:Fallback>
          <p:pic>
            <p:nvPicPr>
              <p:cNvPr id="165" name="Freihand 164">
                <a:extLst>
                  <a:ext uri="{FF2B5EF4-FFF2-40B4-BE49-F238E27FC236}">
                    <a16:creationId xmlns:a16="http://schemas.microsoft.com/office/drawing/2014/main" id="{3A69E423-EB67-42BC-8D1F-9635B275358A}"/>
                  </a:ext>
                </a:extLst>
              </p:cNvPr>
              <p:cNvPicPr/>
              <p:nvPr/>
            </p:nvPicPr>
            <p:blipFill>
              <a:blip r:embed="rId320"/>
              <a:stretch>
                <a:fillRect/>
              </a:stretch>
            </p:blipFill>
            <p:spPr>
              <a:xfrm>
                <a:off x="9733091" y="1640954"/>
                <a:ext cx="84240" cy="73008"/>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6" name="Freihand 165">
                <a:extLst>
                  <a:ext uri="{FF2B5EF4-FFF2-40B4-BE49-F238E27FC236}">
                    <a16:creationId xmlns:a16="http://schemas.microsoft.com/office/drawing/2014/main" id="{B9418E3B-ACEF-4D7A-B5D2-764643AB05BC}"/>
                  </a:ext>
                </a:extLst>
              </p14:cNvPr>
              <p14:cNvContentPartPr/>
              <p14:nvPr/>
            </p14:nvContentPartPr>
            <p14:xfrm>
              <a:off x="9847571" y="1636958"/>
              <a:ext cx="90000" cy="93960"/>
            </p14:xfrm>
          </p:contentPart>
        </mc:Choice>
        <mc:Fallback>
          <p:pic>
            <p:nvPicPr>
              <p:cNvPr id="166" name="Freihand 165">
                <a:extLst>
                  <a:ext uri="{FF2B5EF4-FFF2-40B4-BE49-F238E27FC236}">
                    <a16:creationId xmlns:a16="http://schemas.microsoft.com/office/drawing/2014/main" id="{B9418E3B-ACEF-4D7A-B5D2-764643AB05BC}"/>
                  </a:ext>
                </a:extLst>
              </p:cNvPr>
              <p:cNvPicPr/>
              <p:nvPr/>
            </p:nvPicPr>
            <p:blipFill>
              <a:blip r:embed="rId322"/>
              <a:stretch>
                <a:fillRect/>
              </a:stretch>
            </p:blipFill>
            <p:spPr>
              <a:xfrm>
                <a:off x="9841475" y="1630838"/>
                <a:ext cx="102191"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7" name="Freihand 166">
                <a:extLst>
                  <a:ext uri="{FF2B5EF4-FFF2-40B4-BE49-F238E27FC236}">
                    <a16:creationId xmlns:a16="http://schemas.microsoft.com/office/drawing/2014/main" id="{4EBCAA01-5765-4815-ADE2-B8A11EE26B3A}"/>
                  </a:ext>
                </a:extLst>
              </p14:cNvPr>
              <p14:cNvContentPartPr/>
              <p14:nvPr/>
            </p14:nvContentPartPr>
            <p14:xfrm>
              <a:off x="7620611" y="1969958"/>
              <a:ext cx="2520" cy="30960"/>
            </p14:xfrm>
          </p:contentPart>
        </mc:Choice>
        <mc:Fallback>
          <p:pic>
            <p:nvPicPr>
              <p:cNvPr id="167" name="Freihand 166">
                <a:extLst>
                  <a:ext uri="{FF2B5EF4-FFF2-40B4-BE49-F238E27FC236}">
                    <a16:creationId xmlns:a16="http://schemas.microsoft.com/office/drawing/2014/main" id="{4EBCAA01-5765-4815-ADE2-B8A11EE26B3A}"/>
                  </a:ext>
                </a:extLst>
              </p:cNvPr>
              <p:cNvPicPr/>
              <p:nvPr/>
            </p:nvPicPr>
            <p:blipFill>
              <a:blip r:embed="rId324"/>
              <a:stretch>
                <a:fillRect/>
              </a:stretch>
            </p:blipFill>
            <p:spPr>
              <a:xfrm>
                <a:off x="7614491" y="1963838"/>
                <a:ext cx="14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8" name="Freihand 167">
                <a:extLst>
                  <a:ext uri="{FF2B5EF4-FFF2-40B4-BE49-F238E27FC236}">
                    <a16:creationId xmlns:a16="http://schemas.microsoft.com/office/drawing/2014/main" id="{D18DF9D8-98C5-4F87-B0BE-CC4B35E24117}"/>
                  </a:ext>
                </a:extLst>
              </p14:cNvPr>
              <p14:cNvContentPartPr/>
              <p14:nvPr/>
            </p14:nvContentPartPr>
            <p14:xfrm>
              <a:off x="7481291" y="1654598"/>
              <a:ext cx="1629720" cy="961200"/>
            </p14:xfrm>
          </p:contentPart>
        </mc:Choice>
        <mc:Fallback>
          <p:pic>
            <p:nvPicPr>
              <p:cNvPr id="168" name="Freihand 167">
                <a:extLst>
                  <a:ext uri="{FF2B5EF4-FFF2-40B4-BE49-F238E27FC236}">
                    <a16:creationId xmlns:a16="http://schemas.microsoft.com/office/drawing/2014/main" id="{D18DF9D8-98C5-4F87-B0BE-CC4B35E24117}"/>
                  </a:ext>
                </a:extLst>
              </p:cNvPr>
              <p:cNvPicPr/>
              <p:nvPr/>
            </p:nvPicPr>
            <p:blipFill>
              <a:blip r:embed="rId326"/>
              <a:stretch>
                <a:fillRect/>
              </a:stretch>
            </p:blipFill>
            <p:spPr>
              <a:xfrm>
                <a:off x="7475171" y="1648478"/>
                <a:ext cx="1641960" cy="973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9" name="Freihand 168">
                <a:extLst>
                  <a:ext uri="{FF2B5EF4-FFF2-40B4-BE49-F238E27FC236}">
                    <a16:creationId xmlns:a16="http://schemas.microsoft.com/office/drawing/2014/main" id="{365A48A5-95F7-4391-AB9F-CBD73A18643C}"/>
                  </a:ext>
                </a:extLst>
              </p14:cNvPr>
              <p14:cNvContentPartPr/>
              <p14:nvPr/>
            </p14:nvContentPartPr>
            <p14:xfrm>
              <a:off x="6744371" y="1293878"/>
              <a:ext cx="4568400" cy="509760"/>
            </p14:xfrm>
          </p:contentPart>
        </mc:Choice>
        <mc:Fallback>
          <p:pic>
            <p:nvPicPr>
              <p:cNvPr id="169" name="Freihand 168">
                <a:extLst>
                  <a:ext uri="{FF2B5EF4-FFF2-40B4-BE49-F238E27FC236}">
                    <a16:creationId xmlns:a16="http://schemas.microsoft.com/office/drawing/2014/main" id="{365A48A5-95F7-4391-AB9F-CBD73A18643C}"/>
                  </a:ext>
                </a:extLst>
              </p:cNvPr>
              <p:cNvPicPr/>
              <p:nvPr/>
            </p:nvPicPr>
            <p:blipFill>
              <a:blip r:embed="rId328"/>
              <a:stretch>
                <a:fillRect/>
              </a:stretch>
            </p:blipFill>
            <p:spPr>
              <a:xfrm>
                <a:off x="6738251" y="1287758"/>
                <a:ext cx="458064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0" name="Freihand 169">
                <a:extLst>
                  <a:ext uri="{FF2B5EF4-FFF2-40B4-BE49-F238E27FC236}">
                    <a16:creationId xmlns:a16="http://schemas.microsoft.com/office/drawing/2014/main" id="{5CD5CC7E-9523-4A72-B0EE-9F5200FF7888}"/>
                  </a:ext>
                </a:extLst>
              </p14:cNvPr>
              <p14:cNvContentPartPr/>
              <p14:nvPr/>
            </p14:nvContentPartPr>
            <p14:xfrm>
              <a:off x="5863091" y="2783198"/>
              <a:ext cx="119160" cy="10800"/>
            </p14:xfrm>
          </p:contentPart>
        </mc:Choice>
        <mc:Fallback>
          <p:pic>
            <p:nvPicPr>
              <p:cNvPr id="170" name="Freihand 169">
                <a:extLst>
                  <a:ext uri="{FF2B5EF4-FFF2-40B4-BE49-F238E27FC236}">
                    <a16:creationId xmlns:a16="http://schemas.microsoft.com/office/drawing/2014/main" id="{5CD5CC7E-9523-4A72-B0EE-9F5200FF7888}"/>
                  </a:ext>
                </a:extLst>
              </p:cNvPr>
              <p:cNvPicPr/>
              <p:nvPr/>
            </p:nvPicPr>
            <p:blipFill>
              <a:blip r:embed="rId330"/>
              <a:stretch>
                <a:fillRect/>
              </a:stretch>
            </p:blipFill>
            <p:spPr>
              <a:xfrm>
                <a:off x="5856971" y="2777078"/>
                <a:ext cx="13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1" name="Freihand 170">
                <a:extLst>
                  <a:ext uri="{FF2B5EF4-FFF2-40B4-BE49-F238E27FC236}">
                    <a16:creationId xmlns:a16="http://schemas.microsoft.com/office/drawing/2014/main" id="{8AE0A30C-306C-4C69-AA93-560AC3E4E533}"/>
                  </a:ext>
                </a:extLst>
              </p14:cNvPr>
              <p14:cNvContentPartPr/>
              <p14:nvPr/>
            </p14:nvContentPartPr>
            <p14:xfrm>
              <a:off x="5885771" y="2839718"/>
              <a:ext cx="114840" cy="36360"/>
            </p14:xfrm>
          </p:contentPart>
        </mc:Choice>
        <mc:Fallback>
          <p:pic>
            <p:nvPicPr>
              <p:cNvPr id="171" name="Freihand 170">
                <a:extLst>
                  <a:ext uri="{FF2B5EF4-FFF2-40B4-BE49-F238E27FC236}">
                    <a16:creationId xmlns:a16="http://schemas.microsoft.com/office/drawing/2014/main" id="{8AE0A30C-306C-4C69-AA93-560AC3E4E533}"/>
                  </a:ext>
                </a:extLst>
              </p:cNvPr>
              <p:cNvPicPr/>
              <p:nvPr/>
            </p:nvPicPr>
            <p:blipFill>
              <a:blip r:embed="rId332"/>
              <a:stretch>
                <a:fillRect/>
              </a:stretch>
            </p:blipFill>
            <p:spPr>
              <a:xfrm>
                <a:off x="5879670" y="2833598"/>
                <a:ext cx="127042"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2" name="Freihand 171">
                <a:extLst>
                  <a:ext uri="{FF2B5EF4-FFF2-40B4-BE49-F238E27FC236}">
                    <a16:creationId xmlns:a16="http://schemas.microsoft.com/office/drawing/2014/main" id="{6FD12CD5-2EF0-48D1-92B7-221BB424E261}"/>
                  </a:ext>
                </a:extLst>
              </p14:cNvPr>
              <p14:cNvContentPartPr/>
              <p14:nvPr/>
            </p14:nvContentPartPr>
            <p14:xfrm>
              <a:off x="6031571" y="2722718"/>
              <a:ext cx="64440" cy="228960"/>
            </p14:xfrm>
          </p:contentPart>
        </mc:Choice>
        <mc:Fallback>
          <p:pic>
            <p:nvPicPr>
              <p:cNvPr id="172" name="Freihand 171">
                <a:extLst>
                  <a:ext uri="{FF2B5EF4-FFF2-40B4-BE49-F238E27FC236}">
                    <a16:creationId xmlns:a16="http://schemas.microsoft.com/office/drawing/2014/main" id="{6FD12CD5-2EF0-48D1-92B7-221BB424E261}"/>
                  </a:ext>
                </a:extLst>
              </p:cNvPr>
              <p:cNvPicPr/>
              <p:nvPr/>
            </p:nvPicPr>
            <p:blipFill>
              <a:blip r:embed="rId334"/>
              <a:stretch>
                <a:fillRect/>
              </a:stretch>
            </p:blipFill>
            <p:spPr>
              <a:xfrm>
                <a:off x="6025451" y="2716598"/>
                <a:ext cx="76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3" name="Freihand 172">
                <a:extLst>
                  <a:ext uri="{FF2B5EF4-FFF2-40B4-BE49-F238E27FC236}">
                    <a16:creationId xmlns:a16="http://schemas.microsoft.com/office/drawing/2014/main" id="{3DAD6EE1-50CA-4646-983B-A3E11FA18B2B}"/>
                  </a:ext>
                </a:extLst>
              </p14:cNvPr>
              <p14:cNvContentPartPr/>
              <p14:nvPr/>
            </p14:nvContentPartPr>
            <p14:xfrm>
              <a:off x="5320211" y="3718478"/>
              <a:ext cx="29160" cy="192960"/>
            </p14:xfrm>
          </p:contentPart>
        </mc:Choice>
        <mc:Fallback>
          <p:pic>
            <p:nvPicPr>
              <p:cNvPr id="173" name="Freihand 172">
                <a:extLst>
                  <a:ext uri="{FF2B5EF4-FFF2-40B4-BE49-F238E27FC236}">
                    <a16:creationId xmlns:a16="http://schemas.microsoft.com/office/drawing/2014/main" id="{3DAD6EE1-50CA-4646-983B-A3E11FA18B2B}"/>
                  </a:ext>
                </a:extLst>
              </p:cNvPr>
              <p:cNvPicPr/>
              <p:nvPr/>
            </p:nvPicPr>
            <p:blipFill>
              <a:blip r:embed="rId336"/>
              <a:stretch>
                <a:fillRect/>
              </a:stretch>
            </p:blipFill>
            <p:spPr>
              <a:xfrm>
                <a:off x="5314014" y="3712347"/>
                <a:ext cx="41553"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 name="Freihand 173">
                <a:extLst>
                  <a:ext uri="{FF2B5EF4-FFF2-40B4-BE49-F238E27FC236}">
                    <a16:creationId xmlns:a16="http://schemas.microsoft.com/office/drawing/2014/main" id="{4DBBDD29-F652-463F-844B-F90FBD8E116E}"/>
                  </a:ext>
                </a:extLst>
              </p14:cNvPr>
              <p14:cNvContentPartPr/>
              <p14:nvPr/>
            </p14:nvContentPartPr>
            <p14:xfrm>
              <a:off x="5222651" y="3922238"/>
              <a:ext cx="182520" cy="43200"/>
            </p14:xfrm>
          </p:contentPart>
        </mc:Choice>
        <mc:Fallback>
          <p:pic>
            <p:nvPicPr>
              <p:cNvPr id="174" name="Freihand 173">
                <a:extLst>
                  <a:ext uri="{FF2B5EF4-FFF2-40B4-BE49-F238E27FC236}">
                    <a16:creationId xmlns:a16="http://schemas.microsoft.com/office/drawing/2014/main" id="{4DBBDD29-F652-463F-844B-F90FBD8E116E}"/>
                  </a:ext>
                </a:extLst>
              </p:cNvPr>
              <p:cNvPicPr/>
              <p:nvPr/>
            </p:nvPicPr>
            <p:blipFill>
              <a:blip r:embed="rId338"/>
              <a:stretch>
                <a:fillRect/>
              </a:stretch>
            </p:blipFill>
            <p:spPr>
              <a:xfrm>
                <a:off x="5216531" y="3916118"/>
                <a:ext cx="194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5" name="Freihand 174">
                <a:extLst>
                  <a:ext uri="{FF2B5EF4-FFF2-40B4-BE49-F238E27FC236}">
                    <a16:creationId xmlns:a16="http://schemas.microsoft.com/office/drawing/2014/main" id="{D13F5AFF-AB4E-40C0-A01A-8B4961BE406D}"/>
                  </a:ext>
                </a:extLst>
              </p14:cNvPr>
              <p14:cNvContentPartPr/>
              <p14:nvPr/>
            </p14:nvContentPartPr>
            <p14:xfrm>
              <a:off x="5224811" y="3718118"/>
              <a:ext cx="191160" cy="45720"/>
            </p14:xfrm>
          </p:contentPart>
        </mc:Choice>
        <mc:Fallback>
          <p:pic>
            <p:nvPicPr>
              <p:cNvPr id="175" name="Freihand 174">
                <a:extLst>
                  <a:ext uri="{FF2B5EF4-FFF2-40B4-BE49-F238E27FC236}">
                    <a16:creationId xmlns:a16="http://schemas.microsoft.com/office/drawing/2014/main" id="{D13F5AFF-AB4E-40C0-A01A-8B4961BE406D}"/>
                  </a:ext>
                </a:extLst>
              </p:cNvPr>
              <p:cNvPicPr/>
              <p:nvPr/>
            </p:nvPicPr>
            <p:blipFill>
              <a:blip r:embed="rId340"/>
              <a:stretch>
                <a:fillRect/>
              </a:stretch>
            </p:blipFill>
            <p:spPr>
              <a:xfrm>
                <a:off x="5218703" y="3711998"/>
                <a:ext cx="203377"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6" name="Freihand 175">
                <a:extLst>
                  <a:ext uri="{FF2B5EF4-FFF2-40B4-BE49-F238E27FC236}">
                    <a16:creationId xmlns:a16="http://schemas.microsoft.com/office/drawing/2014/main" id="{52BF5562-963B-468F-9450-E44AFEB0EC96}"/>
                  </a:ext>
                </a:extLst>
              </p14:cNvPr>
              <p14:cNvContentPartPr/>
              <p14:nvPr/>
            </p14:nvContentPartPr>
            <p14:xfrm>
              <a:off x="5478971" y="3657278"/>
              <a:ext cx="127440" cy="258120"/>
            </p14:xfrm>
          </p:contentPart>
        </mc:Choice>
        <mc:Fallback>
          <p:pic>
            <p:nvPicPr>
              <p:cNvPr id="176" name="Freihand 175">
                <a:extLst>
                  <a:ext uri="{FF2B5EF4-FFF2-40B4-BE49-F238E27FC236}">
                    <a16:creationId xmlns:a16="http://schemas.microsoft.com/office/drawing/2014/main" id="{52BF5562-963B-468F-9450-E44AFEB0EC96}"/>
                  </a:ext>
                </a:extLst>
              </p:cNvPr>
              <p:cNvPicPr/>
              <p:nvPr/>
            </p:nvPicPr>
            <p:blipFill>
              <a:blip r:embed="rId342"/>
              <a:stretch>
                <a:fillRect/>
              </a:stretch>
            </p:blipFill>
            <p:spPr>
              <a:xfrm>
                <a:off x="5472851" y="3651167"/>
                <a:ext cx="139680" cy="270343"/>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7" name="Freihand 176">
                <a:extLst>
                  <a:ext uri="{FF2B5EF4-FFF2-40B4-BE49-F238E27FC236}">
                    <a16:creationId xmlns:a16="http://schemas.microsoft.com/office/drawing/2014/main" id="{110417AE-01E2-4531-9F2B-68B39B5EE617}"/>
                  </a:ext>
                </a:extLst>
              </p14:cNvPr>
              <p14:cNvContentPartPr/>
              <p14:nvPr/>
            </p14:nvContentPartPr>
            <p14:xfrm>
              <a:off x="5720531" y="3778958"/>
              <a:ext cx="129960" cy="35280"/>
            </p14:xfrm>
          </p:contentPart>
        </mc:Choice>
        <mc:Fallback>
          <p:pic>
            <p:nvPicPr>
              <p:cNvPr id="177" name="Freihand 176">
                <a:extLst>
                  <a:ext uri="{FF2B5EF4-FFF2-40B4-BE49-F238E27FC236}">
                    <a16:creationId xmlns:a16="http://schemas.microsoft.com/office/drawing/2014/main" id="{110417AE-01E2-4531-9F2B-68B39B5EE617}"/>
                  </a:ext>
                </a:extLst>
              </p:cNvPr>
              <p:cNvPicPr/>
              <p:nvPr/>
            </p:nvPicPr>
            <p:blipFill>
              <a:blip r:embed="rId344"/>
              <a:stretch>
                <a:fillRect/>
              </a:stretch>
            </p:blipFill>
            <p:spPr>
              <a:xfrm>
                <a:off x="5714411" y="3772900"/>
                <a:ext cx="142200" cy="47396"/>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8" name="Freihand 177">
                <a:extLst>
                  <a:ext uri="{FF2B5EF4-FFF2-40B4-BE49-F238E27FC236}">
                    <a16:creationId xmlns:a16="http://schemas.microsoft.com/office/drawing/2014/main" id="{D4245AEA-558D-40ED-A8D2-A4CAD127AD49}"/>
                  </a:ext>
                </a:extLst>
              </p14:cNvPr>
              <p14:cNvContentPartPr/>
              <p14:nvPr/>
            </p14:nvContentPartPr>
            <p14:xfrm>
              <a:off x="5733491" y="3828278"/>
              <a:ext cx="129240" cy="44640"/>
            </p14:xfrm>
          </p:contentPart>
        </mc:Choice>
        <mc:Fallback>
          <p:pic>
            <p:nvPicPr>
              <p:cNvPr id="178" name="Freihand 177">
                <a:extLst>
                  <a:ext uri="{FF2B5EF4-FFF2-40B4-BE49-F238E27FC236}">
                    <a16:creationId xmlns:a16="http://schemas.microsoft.com/office/drawing/2014/main" id="{D4245AEA-558D-40ED-A8D2-A4CAD127AD49}"/>
                  </a:ext>
                </a:extLst>
              </p:cNvPr>
              <p:cNvPicPr/>
              <p:nvPr/>
            </p:nvPicPr>
            <p:blipFill>
              <a:blip r:embed="rId346"/>
              <a:stretch>
                <a:fillRect/>
              </a:stretch>
            </p:blipFill>
            <p:spPr>
              <a:xfrm>
                <a:off x="5727371" y="3822158"/>
                <a:ext cx="141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9" name="Freihand 178">
                <a:extLst>
                  <a:ext uri="{FF2B5EF4-FFF2-40B4-BE49-F238E27FC236}">
                    <a16:creationId xmlns:a16="http://schemas.microsoft.com/office/drawing/2014/main" id="{92820305-B100-459B-9D75-BF85FF62A8D9}"/>
                  </a:ext>
                </a:extLst>
              </p14:cNvPr>
              <p14:cNvContentPartPr/>
              <p14:nvPr/>
            </p14:nvContentPartPr>
            <p14:xfrm>
              <a:off x="6004211" y="3681398"/>
              <a:ext cx="113040" cy="179640"/>
            </p14:xfrm>
          </p:contentPart>
        </mc:Choice>
        <mc:Fallback>
          <p:pic>
            <p:nvPicPr>
              <p:cNvPr id="179" name="Freihand 178">
                <a:extLst>
                  <a:ext uri="{FF2B5EF4-FFF2-40B4-BE49-F238E27FC236}">
                    <a16:creationId xmlns:a16="http://schemas.microsoft.com/office/drawing/2014/main" id="{92820305-B100-459B-9D75-BF85FF62A8D9}"/>
                  </a:ext>
                </a:extLst>
              </p:cNvPr>
              <p:cNvPicPr/>
              <p:nvPr/>
            </p:nvPicPr>
            <p:blipFill>
              <a:blip r:embed="rId348"/>
              <a:stretch>
                <a:fillRect/>
              </a:stretch>
            </p:blipFill>
            <p:spPr>
              <a:xfrm>
                <a:off x="5998091" y="3675278"/>
                <a:ext cx="125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0" name="Freihand 179">
                <a:extLst>
                  <a:ext uri="{FF2B5EF4-FFF2-40B4-BE49-F238E27FC236}">
                    <a16:creationId xmlns:a16="http://schemas.microsoft.com/office/drawing/2014/main" id="{241BDE98-D553-4840-B6AE-5F9F19D5C09C}"/>
                  </a:ext>
                </a:extLst>
              </p14:cNvPr>
              <p14:cNvContentPartPr/>
              <p14:nvPr/>
            </p14:nvContentPartPr>
            <p14:xfrm>
              <a:off x="6170891" y="3657278"/>
              <a:ext cx="128880" cy="165600"/>
            </p14:xfrm>
          </p:contentPart>
        </mc:Choice>
        <mc:Fallback>
          <p:pic>
            <p:nvPicPr>
              <p:cNvPr id="180" name="Freihand 179">
                <a:extLst>
                  <a:ext uri="{FF2B5EF4-FFF2-40B4-BE49-F238E27FC236}">
                    <a16:creationId xmlns:a16="http://schemas.microsoft.com/office/drawing/2014/main" id="{241BDE98-D553-4840-B6AE-5F9F19D5C09C}"/>
                  </a:ext>
                </a:extLst>
              </p:cNvPr>
              <p:cNvPicPr/>
              <p:nvPr/>
            </p:nvPicPr>
            <p:blipFill>
              <a:blip r:embed="rId350"/>
              <a:stretch>
                <a:fillRect/>
              </a:stretch>
            </p:blipFill>
            <p:spPr>
              <a:xfrm>
                <a:off x="6164771" y="3651158"/>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1" name="Freihand 180">
                <a:extLst>
                  <a:ext uri="{FF2B5EF4-FFF2-40B4-BE49-F238E27FC236}">
                    <a16:creationId xmlns:a16="http://schemas.microsoft.com/office/drawing/2014/main" id="{D7EB583A-BDBA-4908-ABA5-8A4B18C227C6}"/>
                  </a:ext>
                </a:extLst>
              </p14:cNvPr>
              <p14:cNvContentPartPr/>
              <p14:nvPr/>
            </p14:nvContentPartPr>
            <p14:xfrm>
              <a:off x="6349451" y="3539918"/>
              <a:ext cx="49320" cy="84960"/>
            </p14:xfrm>
          </p:contentPart>
        </mc:Choice>
        <mc:Fallback>
          <p:pic>
            <p:nvPicPr>
              <p:cNvPr id="181" name="Freihand 180">
                <a:extLst>
                  <a:ext uri="{FF2B5EF4-FFF2-40B4-BE49-F238E27FC236}">
                    <a16:creationId xmlns:a16="http://schemas.microsoft.com/office/drawing/2014/main" id="{D7EB583A-BDBA-4908-ABA5-8A4B18C227C6}"/>
                  </a:ext>
                </a:extLst>
              </p:cNvPr>
              <p:cNvPicPr/>
              <p:nvPr/>
            </p:nvPicPr>
            <p:blipFill>
              <a:blip r:embed="rId352"/>
              <a:stretch>
                <a:fillRect/>
              </a:stretch>
            </p:blipFill>
            <p:spPr>
              <a:xfrm>
                <a:off x="6343331" y="3533798"/>
                <a:ext cx="6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2" name="Freihand 181">
                <a:extLst>
                  <a:ext uri="{FF2B5EF4-FFF2-40B4-BE49-F238E27FC236}">
                    <a16:creationId xmlns:a16="http://schemas.microsoft.com/office/drawing/2014/main" id="{1D53E0D6-4E44-44B7-B7E9-DF480EDA43D9}"/>
                  </a:ext>
                </a:extLst>
              </p14:cNvPr>
              <p14:cNvContentPartPr/>
              <p14:nvPr/>
            </p14:nvContentPartPr>
            <p14:xfrm>
              <a:off x="5125451" y="3630638"/>
              <a:ext cx="71280" cy="100080"/>
            </p14:xfrm>
          </p:contentPart>
        </mc:Choice>
        <mc:Fallback>
          <p:pic>
            <p:nvPicPr>
              <p:cNvPr id="182" name="Freihand 181">
                <a:extLst>
                  <a:ext uri="{FF2B5EF4-FFF2-40B4-BE49-F238E27FC236}">
                    <a16:creationId xmlns:a16="http://schemas.microsoft.com/office/drawing/2014/main" id="{1D53E0D6-4E44-44B7-B7E9-DF480EDA43D9}"/>
                  </a:ext>
                </a:extLst>
              </p:cNvPr>
              <p:cNvPicPr/>
              <p:nvPr/>
            </p:nvPicPr>
            <p:blipFill>
              <a:blip r:embed="rId354"/>
              <a:stretch>
                <a:fillRect/>
              </a:stretch>
            </p:blipFill>
            <p:spPr>
              <a:xfrm>
                <a:off x="5119362" y="3624518"/>
                <a:ext cx="83458"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3" name="Freihand 182">
                <a:extLst>
                  <a:ext uri="{FF2B5EF4-FFF2-40B4-BE49-F238E27FC236}">
                    <a16:creationId xmlns:a16="http://schemas.microsoft.com/office/drawing/2014/main" id="{CBB360BA-1A05-4051-999F-A29B0D8A80FA}"/>
                  </a:ext>
                </a:extLst>
              </p14:cNvPr>
              <p14:cNvContentPartPr/>
              <p14:nvPr/>
            </p14:nvContentPartPr>
            <p14:xfrm>
              <a:off x="6558971" y="3727118"/>
              <a:ext cx="138240" cy="47880"/>
            </p14:xfrm>
          </p:contentPart>
        </mc:Choice>
        <mc:Fallback>
          <p:pic>
            <p:nvPicPr>
              <p:cNvPr id="183" name="Freihand 182">
                <a:extLst>
                  <a:ext uri="{FF2B5EF4-FFF2-40B4-BE49-F238E27FC236}">
                    <a16:creationId xmlns:a16="http://schemas.microsoft.com/office/drawing/2014/main" id="{CBB360BA-1A05-4051-999F-A29B0D8A80FA}"/>
                  </a:ext>
                </a:extLst>
              </p:cNvPr>
              <p:cNvPicPr/>
              <p:nvPr/>
            </p:nvPicPr>
            <p:blipFill>
              <a:blip r:embed="rId356"/>
              <a:stretch>
                <a:fillRect/>
              </a:stretch>
            </p:blipFill>
            <p:spPr>
              <a:xfrm>
                <a:off x="6552851" y="3720998"/>
                <a:ext cx="150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4" name="Freihand 183">
                <a:extLst>
                  <a:ext uri="{FF2B5EF4-FFF2-40B4-BE49-F238E27FC236}">
                    <a16:creationId xmlns:a16="http://schemas.microsoft.com/office/drawing/2014/main" id="{BB31903A-7099-4D41-9505-3215C746251C}"/>
                  </a:ext>
                </a:extLst>
              </p14:cNvPr>
              <p14:cNvContentPartPr/>
              <p14:nvPr/>
            </p14:nvContentPartPr>
            <p14:xfrm>
              <a:off x="6550691" y="3839078"/>
              <a:ext cx="129960" cy="27720"/>
            </p14:xfrm>
          </p:contentPart>
        </mc:Choice>
        <mc:Fallback>
          <p:pic>
            <p:nvPicPr>
              <p:cNvPr id="184" name="Freihand 183">
                <a:extLst>
                  <a:ext uri="{FF2B5EF4-FFF2-40B4-BE49-F238E27FC236}">
                    <a16:creationId xmlns:a16="http://schemas.microsoft.com/office/drawing/2014/main" id="{BB31903A-7099-4D41-9505-3215C746251C}"/>
                  </a:ext>
                </a:extLst>
              </p:cNvPr>
              <p:cNvPicPr/>
              <p:nvPr/>
            </p:nvPicPr>
            <p:blipFill>
              <a:blip r:embed="rId358"/>
              <a:stretch>
                <a:fillRect/>
              </a:stretch>
            </p:blipFill>
            <p:spPr>
              <a:xfrm>
                <a:off x="6544571" y="3832958"/>
                <a:ext cx="14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5" name="Freihand 184">
                <a:extLst>
                  <a:ext uri="{FF2B5EF4-FFF2-40B4-BE49-F238E27FC236}">
                    <a16:creationId xmlns:a16="http://schemas.microsoft.com/office/drawing/2014/main" id="{155A256E-0DDA-4E2D-813B-14AD0ECD6CBF}"/>
                  </a:ext>
                </a:extLst>
              </p14:cNvPr>
              <p14:cNvContentPartPr/>
              <p14:nvPr/>
            </p14:nvContentPartPr>
            <p14:xfrm>
              <a:off x="6717371" y="3726758"/>
              <a:ext cx="47520" cy="167040"/>
            </p14:xfrm>
          </p:contentPart>
        </mc:Choice>
        <mc:Fallback>
          <p:pic>
            <p:nvPicPr>
              <p:cNvPr id="185" name="Freihand 184">
                <a:extLst>
                  <a:ext uri="{FF2B5EF4-FFF2-40B4-BE49-F238E27FC236}">
                    <a16:creationId xmlns:a16="http://schemas.microsoft.com/office/drawing/2014/main" id="{155A256E-0DDA-4E2D-813B-14AD0ECD6CBF}"/>
                  </a:ext>
                </a:extLst>
              </p:cNvPr>
              <p:cNvPicPr/>
              <p:nvPr/>
            </p:nvPicPr>
            <p:blipFill>
              <a:blip r:embed="rId360"/>
              <a:stretch>
                <a:fillRect/>
              </a:stretch>
            </p:blipFill>
            <p:spPr>
              <a:xfrm>
                <a:off x="6711204" y="3720625"/>
                <a:ext cx="59853" cy="179306"/>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6" name="Freihand 185">
                <a:extLst>
                  <a:ext uri="{FF2B5EF4-FFF2-40B4-BE49-F238E27FC236}">
                    <a16:creationId xmlns:a16="http://schemas.microsoft.com/office/drawing/2014/main" id="{995AD9C4-9B3E-4399-8E2A-DD0947D6A289}"/>
                  </a:ext>
                </a:extLst>
              </p14:cNvPr>
              <p14:cNvContentPartPr/>
              <p14:nvPr/>
            </p14:nvContentPartPr>
            <p14:xfrm>
              <a:off x="6537011" y="2739638"/>
              <a:ext cx="92880" cy="159840"/>
            </p14:xfrm>
          </p:contentPart>
        </mc:Choice>
        <mc:Fallback>
          <p:pic>
            <p:nvPicPr>
              <p:cNvPr id="186" name="Freihand 185">
                <a:extLst>
                  <a:ext uri="{FF2B5EF4-FFF2-40B4-BE49-F238E27FC236}">
                    <a16:creationId xmlns:a16="http://schemas.microsoft.com/office/drawing/2014/main" id="{995AD9C4-9B3E-4399-8E2A-DD0947D6A289}"/>
                  </a:ext>
                </a:extLst>
              </p:cNvPr>
              <p:cNvPicPr/>
              <p:nvPr/>
            </p:nvPicPr>
            <p:blipFill>
              <a:blip r:embed="rId362"/>
              <a:stretch>
                <a:fillRect/>
              </a:stretch>
            </p:blipFill>
            <p:spPr>
              <a:xfrm>
                <a:off x="6530891" y="2733518"/>
                <a:ext cx="105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7" name="Freihand 186">
                <a:extLst>
                  <a:ext uri="{FF2B5EF4-FFF2-40B4-BE49-F238E27FC236}">
                    <a16:creationId xmlns:a16="http://schemas.microsoft.com/office/drawing/2014/main" id="{7D59A337-1748-4A87-BABC-CB25E7D118A0}"/>
                  </a:ext>
                </a:extLst>
              </p14:cNvPr>
              <p14:cNvContentPartPr/>
              <p14:nvPr/>
            </p14:nvContentPartPr>
            <p14:xfrm>
              <a:off x="6735011" y="2780678"/>
              <a:ext cx="122040" cy="111600"/>
            </p14:xfrm>
          </p:contentPart>
        </mc:Choice>
        <mc:Fallback>
          <p:pic>
            <p:nvPicPr>
              <p:cNvPr id="187" name="Freihand 186">
                <a:extLst>
                  <a:ext uri="{FF2B5EF4-FFF2-40B4-BE49-F238E27FC236}">
                    <a16:creationId xmlns:a16="http://schemas.microsoft.com/office/drawing/2014/main" id="{7D59A337-1748-4A87-BABC-CB25E7D118A0}"/>
                  </a:ext>
                </a:extLst>
              </p:cNvPr>
              <p:cNvPicPr/>
              <p:nvPr/>
            </p:nvPicPr>
            <p:blipFill>
              <a:blip r:embed="rId364"/>
              <a:stretch>
                <a:fillRect/>
              </a:stretch>
            </p:blipFill>
            <p:spPr>
              <a:xfrm>
                <a:off x="6728891" y="2774558"/>
                <a:ext cx="134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88" name="Freihand 187">
                <a:extLst>
                  <a:ext uri="{FF2B5EF4-FFF2-40B4-BE49-F238E27FC236}">
                    <a16:creationId xmlns:a16="http://schemas.microsoft.com/office/drawing/2014/main" id="{969BDFBA-F1E8-42CC-8DE9-435AFAF9483B}"/>
                  </a:ext>
                </a:extLst>
              </p14:cNvPr>
              <p14:cNvContentPartPr/>
              <p14:nvPr/>
            </p14:nvContentPartPr>
            <p14:xfrm>
              <a:off x="6953531" y="2767718"/>
              <a:ext cx="83160" cy="103680"/>
            </p14:xfrm>
          </p:contentPart>
        </mc:Choice>
        <mc:Fallback>
          <p:pic>
            <p:nvPicPr>
              <p:cNvPr id="188" name="Freihand 187">
                <a:extLst>
                  <a:ext uri="{FF2B5EF4-FFF2-40B4-BE49-F238E27FC236}">
                    <a16:creationId xmlns:a16="http://schemas.microsoft.com/office/drawing/2014/main" id="{969BDFBA-F1E8-42CC-8DE9-435AFAF9483B}"/>
                  </a:ext>
                </a:extLst>
              </p:cNvPr>
              <p:cNvPicPr/>
              <p:nvPr/>
            </p:nvPicPr>
            <p:blipFill>
              <a:blip r:embed="rId366"/>
              <a:stretch>
                <a:fillRect/>
              </a:stretch>
            </p:blipFill>
            <p:spPr>
              <a:xfrm>
                <a:off x="6947411" y="2761598"/>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89" name="Freihand 188">
                <a:extLst>
                  <a:ext uri="{FF2B5EF4-FFF2-40B4-BE49-F238E27FC236}">
                    <a16:creationId xmlns:a16="http://schemas.microsoft.com/office/drawing/2014/main" id="{C5C87196-FC2C-4953-A78E-98629D6904FC}"/>
                  </a:ext>
                </a:extLst>
              </p14:cNvPr>
              <p14:cNvContentPartPr/>
              <p14:nvPr/>
            </p14:nvContentPartPr>
            <p14:xfrm>
              <a:off x="7247291" y="2821358"/>
              <a:ext cx="131400" cy="29160"/>
            </p14:xfrm>
          </p:contentPart>
        </mc:Choice>
        <mc:Fallback>
          <p:pic>
            <p:nvPicPr>
              <p:cNvPr id="189" name="Freihand 188">
                <a:extLst>
                  <a:ext uri="{FF2B5EF4-FFF2-40B4-BE49-F238E27FC236}">
                    <a16:creationId xmlns:a16="http://schemas.microsoft.com/office/drawing/2014/main" id="{C5C87196-FC2C-4953-A78E-98629D6904FC}"/>
                  </a:ext>
                </a:extLst>
              </p:cNvPr>
              <p:cNvPicPr/>
              <p:nvPr/>
            </p:nvPicPr>
            <p:blipFill>
              <a:blip r:embed="rId368"/>
              <a:stretch>
                <a:fillRect/>
              </a:stretch>
            </p:blipFill>
            <p:spPr>
              <a:xfrm>
                <a:off x="7241171" y="2815313"/>
                <a:ext cx="143640" cy="41251"/>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0" name="Freihand 189">
                <a:extLst>
                  <a:ext uri="{FF2B5EF4-FFF2-40B4-BE49-F238E27FC236}">
                    <a16:creationId xmlns:a16="http://schemas.microsoft.com/office/drawing/2014/main" id="{689CD8B4-CADD-4160-ACFD-47329D530686}"/>
                  </a:ext>
                </a:extLst>
              </p14:cNvPr>
              <p14:cNvContentPartPr/>
              <p14:nvPr/>
            </p14:nvContentPartPr>
            <p14:xfrm>
              <a:off x="7523411" y="2741798"/>
              <a:ext cx="103320" cy="155160"/>
            </p14:xfrm>
          </p:contentPart>
        </mc:Choice>
        <mc:Fallback>
          <p:pic>
            <p:nvPicPr>
              <p:cNvPr id="190" name="Freihand 189">
                <a:extLst>
                  <a:ext uri="{FF2B5EF4-FFF2-40B4-BE49-F238E27FC236}">
                    <a16:creationId xmlns:a16="http://schemas.microsoft.com/office/drawing/2014/main" id="{689CD8B4-CADD-4160-ACFD-47329D530686}"/>
                  </a:ext>
                </a:extLst>
              </p:cNvPr>
              <p:cNvPicPr/>
              <p:nvPr/>
            </p:nvPicPr>
            <p:blipFill>
              <a:blip r:embed="rId370"/>
              <a:stretch>
                <a:fillRect/>
              </a:stretch>
            </p:blipFill>
            <p:spPr>
              <a:xfrm>
                <a:off x="7517291" y="2735678"/>
                <a:ext cx="115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91" name="Freihand 190">
                <a:extLst>
                  <a:ext uri="{FF2B5EF4-FFF2-40B4-BE49-F238E27FC236}">
                    <a16:creationId xmlns:a16="http://schemas.microsoft.com/office/drawing/2014/main" id="{DAE28B4F-9B91-4ED6-89A2-CE272B749CD8}"/>
                  </a:ext>
                </a:extLst>
              </p14:cNvPr>
              <p14:cNvContentPartPr/>
              <p14:nvPr/>
            </p14:nvContentPartPr>
            <p14:xfrm>
              <a:off x="7715291" y="2716598"/>
              <a:ext cx="150120" cy="175320"/>
            </p14:xfrm>
          </p:contentPart>
        </mc:Choice>
        <mc:Fallback>
          <p:pic>
            <p:nvPicPr>
              <p:cNvPr id="191" name="Freihand 190">
                <a:extLst>
                  <a:ext uri="{FF2B5EF4-FFF2-40B4-BE49-F238E27FC236}">
                    <a16:creationId xmlns:a16="http://schemas.microsoft.com/office/drawing/2014/main" id="{DAE28B4F-9B91-4ED6-89A2-CE272B749CD8}"/>
                  </a:ext>
                </a:extLst>
              </p:cNvPr>
              <p:cNvPicPr/>
              <p:nvPr/>
            </p:nvPicPr>
            <p:blipFill>
              <a:blip r:embed="rId372"/>
              <a:stretch>
                <a:fillRect/>
              </a:stretch>
            </p:blipFill>
            <p:spPr>
              <a:xfrm>
                <a:off x="7709171" y="2710478"/>
                <a:ext cx="162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92" name="Freihand 191">
                <a:extLst>
                  <a:ext uri="{FF2B5EF4-FFF2-40B4-BE49-F238E27FC236}">
                    <a16:creationId xmlns:a16="http://schemas.microsoft.com/office/drawing/2014/main" id="{A6CF3592-DEDF-42D2-B765-D1B95131E8A1}"/>
                  </a:ext>
                </a:extLst>
              </p14:cNvPr>
              <p14:cNvContentPartPr/>
              <p14:nvPr/>
            </p14:nvContentPartPr>
            <p14:xfrm>
              <a:off x="7899971" y="2756558"/>
              <a:ext cx="117360" cy="140400"/>
            </p14:xfrm>
          </p:contentPart>
        </mc:Choice>
        <mc:Fallback>
          <p:pic>
            <p:nvPicPr>
              <p:cNvPr id="192" name="Freihand 191">
                <a:extLst>
                  <a:ext uri="{FF2B5EF4-FFF2-40B4-BE49-F238E27FC236}">
                    <a16:creationId xmlns:a16="http://schemas.microsoft.com/office/drawing/2014/main" id="{A6CF3592-DEDF-42D2-B765-D1B95131E8A1}"/>
                  </a:ext>
                </a:extLst>
              </p:cNvPr>
              <p:cNvPicPr/>
              <p:nvPr/>
            </p:nvPicPr>
            <p:blipFill>
              <a:blip r:embed="rId374"/>
              <a:stretch>
                <a:fillRect/>
              </a:stretch>
            </p:blipFill>
            <p:spPr>
              <a:xfrm>
                <a:off x="7893851" y="2750438"/>
                <a:ext cx="129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3" name="Freihand 192">
                <a:extLst>
                  <a:ext uri="{FF2B5EF4-FFF2-40B4-BE49-F238E27FC236}">
                    <a16:creationId xmlns:a16="http://schemas.microsoft.com/office/drawing/2014/main" id="{2238B715-B3E8-41B1-BC88-2CE201D914B7}"/>
                  </a:ext>
                </a:extLst>
              </p14:cNvPr>
              <p14:cNvContentPartPr/>
              <p14:nvPr/>
            </p14:nvContentPartPr>
            <p14:xfrm>
              <a:off x="8091851" y="2690318"/>
              <a:ext cx="57240" cy="202320"/>
            </p14:xfrm>
          </p:contentPart>
        </mc:Choice>
        <mc:Fallback>
          <p:pic>
            <p:nvPicPr>
              <p:cNvPr id="193" name="Freihand 192">
                <a:extLst>
                  <a:ext uri="{FF2B5EF4-FFF2-40B4-BE49-F238E27FC236}">
                    <a16:creationId xmlns:a16="http://schemas.microsoft.com/office/drawing/2014/main" id="{2238B715-B3E8-41B1-BC88-2CE201D914B7}"/>
                  </a:ext>
                </a:extLst>
              </p:cNvPr>
              <p:cNvPicPr/>
              <p:nvPr/>
            </p:nvPicPr>
            <p:blipFill>
              <a:blip r:embed="rId376"/>
              <a:stretch>
                <a:fillRect/>
              </a:stretch>
            </p:blipFill>
            <p:spPr>
              <a:xfrm>
                <a:off x="8085731" y="2684198"/>
                <a:ext cx="69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4" name="Freihand 193">
                <a:extLst>
                  <a:ext uri="{FF2B5EF4-FFF2-40B4-BE49-F238E27FC236}">
                    <a16:creationId xmlns:a16="http://schemas.microsoft.com/office/drawing/2014/main" id="{814F9F2F-AF93-46B9-9F40-AFC526A5B39C}"/>
                  </a:ext>
                </a:extLst>
              </p14:cNvPr>
              <p14:cNvContentPartPr/>
              <p14:nvPr/>
            </p14:nvContentPartPr>
            <p14:xfrm>
              <a:off x="7313531" y="2774198"/>
              <a:ext cx="15480" cy="160920"/>
            </p14:xfrm>
          </p:contentPart>
        </mc:Choice>
        <mc:Fallback>
          <p:pic>
            <p:nvPicPr>
              <p:cNvPr id="194" name="Freihand 193">
                <a:extLst>
                  <a:ext uri="{FF2B5EF4-FFF2-40B4-BE49-F238E27FC236}">
                    <a16:creationId xmlns:a16="http://schemas.microsoft.com/office/drawing/2014/main" id="{814F9F2F-AF93-46B9-9F40-AFC526A5B39C}"/>
                  </a:ext>
                </a:extLst>
              </p:cNvPr>
              <p:cNvPicPr/>
              <p:nvPr/>
            </p:nvPicPr>
            <p:blipFill>
              <a:blip r:embed="rId378"/>
              <a:stretch>
                <a:fillRect/>
              </a:stretch>
            </p:blipFill>
            <p:spPr>
              <a:xfrm>
                <a:off x="7307411" y="2768078"/>
                <a:ext cx="27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5" name="Freihand 194">
                <a:extLst>
                  <a:ext uri="{FF2B5EF4-FFF2-40B4-BE49-F238E27FC236}">
                    <a16:creationId xmlns:a16="http://schemas.microsoft.com/office/drawing/2014/main" id="{9A91AD93-09F9-4BDF-BB66-1D42CA3ED4C0}"/>
                  </a:ext>
                </a:extLst>
              </p14:cNvPr>
              <p14:cNvContentPartPr/>
              <p14:nvPr/>
            </p14:nvContentPartPr>
            <p14:xfrm>
              <a:off x="8334491" y="2800118"/>
              <a:ext cx="167040" cy="23040"/>
            </p14:xfrm>
          </p:contentPart>
        </mc:Choice>
        <mc:Fallback>
          <p:pic>
            <p:nvPicPr>
              <p:cNvPr id="195" name="Freihand 194">
                <a:extLst>
                  <a:ext uri="{FF2B5EF4-FFF2-40B4-BE49-F238E27FC236}">
                    <a16:creationId xmlns:a16="http://schemas.microsoft.com/office/drawing/2014/main" id="{9A91AD93-09F9-4BDF-BB66-1D42CA3ED4C0}"/>
                  </a:ext>
                </a:extLst>
              </p:cNvPr>
              <p:cNvPicPr/>
              <p:nvPr/>
            </p:nvPicPr>
            <p:blipFill>
              <a:blip r:embed="rId380"/>
              <a:stretch>
                <a:fillRect/>
              </a:stretch>
            </p:blipFill>
            <p:spPr>
              <a:xfrm>
                <a:off x="8328371" y="2794092"/>
                <a:ext cx="179280" cy="35092"/>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6" name="Freihand 195">
                <a:extLst>
                  <a:ext uri="{FF2B5EF4-FFF2-40B4-BE49-F238E27FC236}">
                    <a16:creationId xmlns:a16="http://schemas.microsoft.com/office/drawing/2014/main" id="{E5A2926D-3159-4A3A-AFC6-88853FFE7D62}"/>
                  </a:ext>
                </a:extLst>
              </p14:cNvPr>
              <p14:cNvContentPartPr/>
              <p14:nvPr/>
            </p14:nvContentPartPr>
            <p14:xfrm>
              <a:off x="8356811" y="2864198"/>
              <a:ext cx="157320" cy="24480"/>
            </p14:xfrm>
          </p:contentPart>
        </mc:Choice>
        <mc:Fallback>
          <p:pic>
            <p:nvPicPr>
              <p:cNvPr id="196" name="Freihand 195">
                <a:extLst>
                  <a:ext uri="{FF2B5EF4-FFF2-40B4-BE49-F238E27FC236}">
                    <a16:creationId xmlns:a16="http://schemas.microsoft.com/office/drawing/2014/main" id="{E5A2926D-3159-4A3A-AFC6-88853FFE7D62}"/>
                  </a:ext>
                </a:extLst>
              </p:cNvPr>
              <p:cNvPicPr/>
              <p:nvPr/>
            </p:nvPicPr>
            <p:blipFill>
              <a:blip r:embed="rId382"/>
              <a:stretch>
                <a:fillRect/>
              </a:stretch>
            </p:blipFill>
            <p:spPr>
              <a:xfrm>
                <a:off x="8350691" y="2858167"/>
                <a:ext cx="169560" cy="36543"/>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7" name="Freihand 196">
                <a:extLst>
                  <a:ext uri="{FF2B5EF4-FFF2-40B4-BE49-F238E27FC236}">
                    <a16:creationId xmlns:a16="http://schemas.microsoft.com/office/drawing/2014/main" id="{47D19EAC-F8D1-4A8D-BB65-F51D5F883F82}"/>
                  </a:ext>
                </a:extLst>
              </p14:cNvPr>
              <p14:cNvContentPartPr/>
              <p14:nvPr/>
            </p14:nvContentPartPr>
            <p14:xfrm>
              <a:off x="8627171" y="2724878"/>
              <a:ext cx="136800" cy="128880"/>
            </p14:xfrm>
          </p:contentPart>
        </mc:Choice>
        <mc:Fallback>
          <p:pic>
            <p:nvPicPr>
              <p:cNvPr id="197" name="Freihand 196">
                <a:extLst>
                  <a:ext uri="{FF2B5EF4-FFF2-40B4-BE49-F238E27FC236}">
                    <a16:creationId xmlns:a16="http://schemas.microsoft.com/office/drawing/2014/main" id="{47D19EAC-F8D1-4A8D-BB65-F51D5F883F82}"/>
                  </a:ext>
                </a:extLst>
              </p:cNvPr>
              <p:cNvPicPr/>
              <p:nvPr/>
            </p:nvPicPr>
            <p:blipFill>
              <a:blip r:embed="rId384"/>
              <a:stretch>
                <a:fillRect/>
              </a:stretch>
            </p:blipFill>
            <p:spPr>
              <a:xfrm>
                <a:off x="8621035" y="2718741"/>
                <a:ext cx="149072" cy="141154"/>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8" name="Freihand 197">
                <a:extLst>
                  <a:ext uri="{FF2B5EF4-FFF2-40B4-BE49-F238E27FC236}">
                    <a16:creationId xmlns:a16="http://schemas.microsoft.com/office/drawing/2014/main" id="{86A5C911-F18C-4102-953A-1FB0A0622B53}"/>
                  </a:ext>
                </a:extLst>
              </p14:cNvPr>
              <p14:cNvContentPartPr/>
              <p14:nvPr/>
            </p14:nvContentPartPr>
            <p14:xfrm>
              <a:off x="8805011" y="2863118"/>
              <a:ext cx="24480" cy="110880"/>
            </p14:xfrm>
          </p:contentPart>
        </mc:Choice>
        <mc:Fallback>
          <p:pic>
            <p:nvPicPr>
              <p:cNvPr id="198" name="Freihand 197">
                <a:extLst>
                  <a:ext uri="{FF2B5EF4-FFF2-40B4-BE49-F238E27FC236}">
                    <a16:creationId xmlns:a16="http://schemas.microsoft.com/office/drawing/2014/main" id="{86A5C911-F18C-4102-953A-1FB0A0622B53}"/>
                  </a:ext>
                </a:extLst>
              </p:cNvPr>
              <p:cNvPicPr/>
              <p:nvPr/>
            </p:nvPicPr>
            <p:blipFill>
              <a:blip r:embed="rId386"/>
              <a:stretch>
                <a:fillRect/>
              </a:stretch>
            </p:blipFill>
            <p:spPr>
              <a:xfrm>
                <a:off x="8798891" y="2856998"/>
                <a:ext cx="36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9" name="Freihand 198">
                <a:extLst>
                  <a:ext uri="{FF2B5EF4-FFF2-40B4-BE49-F238E27FC236}">
                    <a16:creationId xmlns:a16="http://schemas.microsoft.com/office/drawing/2014/main" id="{C87A3E56-E8B4-4AC3-8F8E-EF377092254C}"/>
                  </a:ext>
                </a:extLst>
              </p14:cNvPr>
              <p14:cNvContentPartPr/>
              <p14:nvPr/>
            </p14:nvContentPartPr>
            <p14:xfrm>
              <a:off x="8911571" y="2691398"/>
              <a:ext cx="170280" cy="208800"/>
            </p14:xfrm>
          </p:contentPart>
        </mc:Choice>
        <mc:Fallback>
          <p:pic>
            <p:nvPicPr>
              <p:cNvPr id="199" name="Freihand 198">
                <a:extLst>
                  <a:ext uri="{FF2B5EF4-FFF2-40B4-BE49-F238E27FC236}">
                    <a16:creationId xmlns:a16="http://schemas.microsoft.com/office/drawing/2014/main" id="{C87A3E56-E8B4-4AC3-8F8E-EF377092254C}"/>
                  </a:ext>
                </a:extLst>
              </p:cNvPr>
              <p:cNvPicPr/>
              <p:nvPr/>
            </p:nvPicPr>
            <p:blipFill>
              <a:blip r:embed="rId388"/>
              <a:stretch>
                <a:fillRect/>
              </a:stretch>
            </p:blipFill>
            <p:spPr>
              <a:xfrm>
                <a:off x="8905451" y="2685278"/>
                <a:ext cx="182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0" name="Freihand 199">
                <a:extLst>
                  <a:ext uri="{FF2B5EF4-FFF2-40B4-BE49-F238E27FC236}">
                    <a16:creationId xmlns:a16="http://schemas.microsoft.com/office/drawing/2014/main" id="{CCA50497-E5B4-4136-8027-CE1130297CA0}"/>
                  </a:ext>
                </a:extLst>
              </p14:cNvPr>
              <p14:cNvContentPartPr/>
              <p14:nvPr/>
            </p14:nvContentPartPr>
            <p14:xfrm>
              <a:off x="9126491" y="2741438"/>
              <a:ext cx="171000" cy="275400"/>
            </p14:xfrm>
          </p:contentPart>
        </mc:Choice>
        <mc:Fallback>
          <p:pic>
            <p:nvPicPr>
              <p:cNvPr id="200" name="Freihand 199">
                <a:extLst>
                  <a:ext uri="{FF2B5EF4-FFF2-40B4-BE49-F238E27FC236}">
                    <a16:creationId xmlns:a16="http://schemas.microsoft.com/office/drawing/2014/main" id="{CCA50497-E5B4-4136-8027-CE1130297CA0}"/>
                  </a:ext>
                </a:extLst>
              </p:cNvPr>
              <p:cNvPicPr/>
              <p:nvPr/>
            </p:nvPicPr>
            <p:blipFill>
              <a:blip r:embed="rId390"/>
              <a:stretch>
                <a:fillRect/>
              </a:stretch>
            </p:blipFill>
            <p:spPr>
              <a:xfrm>
                <a:off x="9120371" y="2735318"/>
                <a:ext cx="183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1" name="Freihand 200">
                <a:extLst>
                  <a:ext uri="{FF2B5EF4-FFF2-40B4-BE49-F238E27FC236}">
                    <a16:creationId xmlns:a16="http://schemas.microsoft.com/office/drawing/2014/main" id="{C50F1C10-E21E-4DDF-9E43-33D8514742B8}"/>
                  </a:ext>
                </a:extLst>
              </p14:cNvPr>
              <p14:cNvContentPartPr/>
              <p14:nvPr/>
            </p14:nvContentPartPr>
            <p14:xfrm>
              <a:off x="6565811" y="3195758"/>
              <a:ext cx="88920" cy="145080"/>
            </p14:xfrm>
          </p:contentPart>
        </mc:Choice>
        <mc:Fallback>
          <p:pic>
            <p:nvPicPr>
              <p:cNvPr id="201" name="Freihand 200">
                <a:extLst>
                  <a:ext uri="{FF2B5EF4-FFF2-40B4-BE49-F238E27FC236}">
                    <a16:creationId xmlns:a16="http://schemas.microsoft.com/office/drawing/2014/main" id="{C50F1C10-E21E-4DDF-9E43-33D8514742B8}"/>
                  </a:ext>
                </a:extLst>
              </p:cNvPr>
              <p:cNvPicPr/>
              <p:nvPr/>
            </p:nvPicPr>
            <p:blipFill>
              <a:blip r:embed="rId392"/>
              <a:stretch>
                <a:fillRect/>
              </a:stretch>
            </p:blipFill>
            <p:spPr>
              <a:xfrm>
                <a:off x="6559691" y="3189638"/>
                <a:ext cx="101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2" name="Freihand 201">
                <a:extLst>
                  <a:ext uri="{FF2B5EF4-FFF2-40B4-BE49-F238E27FC236}">
                    <a16:creationId xmlns:a16="http://schemas.microsoft.com/office/drawing/2014/main" id="{B48EDA03-175C-43DE-90A1-4E60E618F1D0}"/>
                  </a:ext>
                </a:extLst>
              </p14:cNvPr>
              <p14:cNvContentPartPr/>
              <p14:nvPr/>
            </p14:nvContentPartPr>
            <p14:xfrm>
              <a:off x="6644291" y="3260918"/>
              <a:ext cx="43200" cy="131040"/>
            </p14:xfrm>
          </p:contentPart>
        </mc:Choice>
        <mc:Fallback>
          <p:pic>
            <p:nvPicPr>
              <p:cNvPr id="202" name="Freihand 201">
                <a:extLst>
                  <a:ext uri="{FF2B5EF4-FFF2-40B4-BE49-F238E27FC236}">
                    <a16:creationId xmlns:a16="http://schemas.microsoft.com/office/drawing/2014/main" id="{B48EDA03-175C-43DE-90A1-4E60E618F1D0}"/>
                  </a:ext>
                </a:extLst>
              </p:cNvPr>
              <p:cNvPicPr/>
              <p:nvPr/>
            </p:nvPicPr>
            <p:blipFill>
              <a:blip r:embed="rId394"/>
              <a:stretch>
                <a:fillRect/>
              </a:stretch>
            </p:blipFill>
            <p:spPr>
              <a:xfrm>
                <a:off x="6638171" y="3254798"/>
                <a:ext cx="55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3" name="Freihand 202">
                <a:extLst>
                  <a:ext uri="{FF2B5EF4-FFF2-40B4-BE49-F238E27FC236}">
                    <a16:creationId xmlns:a16="http://schemas.microsoft.com/office/drawing/2014/main" id="{85A6F7D2-AA86-4BCA-87A9-0D3B3E1824C3}"/>
                  </a:ext>
                </a:extLst>
              </p14:cNvPr>
              <p14:cNvContentPartPr/>
              <p14:nvPr/>
            </p14:nvContentPartPr>
            <p14:xfrm>
              <a:off x="6771011" y="3220238"/>
              <a:ext cx="253800" cy="128520"/>
            </p14:xfrm>
          </p:contentPart>
        </mc:Choice>
        <mc:Fallback>
          <p:pic>
            <p:nvPicPr>
              <p:cNvPr id="203" name="Freihand 202">
                <a:extLst>
                  <a:ext uri="{FF2B5EF4-FFF2-40B4-BE49-F238E27FC236}">
                    <a16:creationId xmlns:a16="http://schemas.microsoft.com/office/drawing/2014/main" id="{85A6F7D2-AA86-4BCA-87A9-0D3B3E1824C3}"/>
                  </a:ext>
                </a:extLst>
              </p:cNvPr>
              <p:cNvPicPr/>
              <p:nvPr/>
            </p:nvPicPr>
            <p:blipFill>
              <a:blip r:embed="rId396"/>
              <a:stretch>
                <a:fillRect/>
              </a:stretch>
            </p:blipFill>
            <p:spPr>
              <a:xfrm>
                <a:off x="6764891" y="3214118"/>
                <a:ext cx="266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4" name="Freihand 203">
                <a:extLst>
                  <a:ext uri="{FF2B5EF4-FFF2-40B4-BE49-F238E27FC236}">
                    <a16:creationId xmlns:a16="http://schemas.microsoft.com/office/drawing/2014/main" id="{F3ADB335-AA2D-49B1-AB15-61783C484C92}"/>
                  </a:ext>
                </a:extLst>
              </p14:cNvPr>
              <p14:cNvContentPartPr/>
              <p14:nvPr/>
            </p14:nvContentPartPr>
            <p14:xfrm>
              <a:off x="7333691" y="3172718"/>
              <a:ext cx="32760" cy="186120"/>
            </p14:xfrm>
          </p:contentPart>
        </mc:Choice>
        <mc:Fallback>
          <p:pic>
            <p:nvPicPr>
              <p:cNvPr id="204" name="Freihand 203">
                <a:extLst>
                  <a:ext uri="{FF2B5EF4-FFF2-40B4-BE49-F238E27FC236}">
                    <a16:creationId xmlns:a16="http://schemas.microsoft.com/office/drawing/2014/main" id="{F3ADB335-AA2D-49B1-AB15-61783C484C92}"/>
                  </a:ext>
                </a:extLst>
              </p:cNvPr>
              <p:cNvPicPr/>
              <p:nvPr/>
            </p:nvPicPr>
            <p:blipFill>
              <a:blip r:embed="rId398"/>
              <a:stretch>
                <a:fillRect/>
              </a:stretch>
            </p:blipFill>
            <p:spPr>
              <a:xfrm>
                <a:off x="7327638" y="3166598"/>
                <a:ext cx="44867"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5" name="Freihand 204">
                <a:extLst>
                  <a:ext uri="{FF2B5EF4-FFF2-40B4-BE49-F238E27FC236}">
                    <a16:creationId xmlns:a16="http://schemas.microsoft.com/office/drawing/2014/main" id="{DDFAC440-5F89-492C-BEDF-640879BA4F61}"/>
                  </a:ext>
                </a:extLst>
              </p14:cNvPr>
              <p14:cNvContentPartPr/>
              <p14:nvPr/>
            </p14:nvContentPartPr>
            <p14:xfrm>
              <a:off x="7296611" y="3255878"/>
              <a:ext cx="120600" cy="18000"/>
            </p14:xfrm>
          </p:contentPart>
        </mc:Choice>
        <mc:Fallback>
          <p:pic>
            <p:nvPicPr>
              <p:cNvPr id="205" name="Freihand 204">
                <a:extLst>
                  <a:ext uri="{FF2B5EF4-FFF2-40B4-BE49-F238E27FC236}">
                    <a16:creationId xmlns:a16="http://schemas.microsoft.com/office/drawing/2014/main" id="{DDFAC440-5F89-492C-BEDF-640879BA4F61}"/>
                  </a:ext>
                </a:extLst>
              </p:cNvPr>
              <p:cNvPicPr/>
              <p:nvPr/>
            </p:nvPicPr>
            <p:blipFill>
              <a:blip r:embed="rId400"/>
              <a:stretch>
                <a:fillRect/>
              </a:stretch>
            </p:blipFill>
            <p:spPr>
              <a:xfrm>
                <a:off x="7290491" y="3249758"/>
                <a:ext cx="132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6" name="Freihand 205">
                <a:extLst>
                  <a:ext uri="{FF2B5EF4-FFF2-40B4-BE49-F238E27FC236}">
                    <a16:creationId xmlns:a16="http://schemas.microsoft.com/office/drawing/2014/main" id="{2281B4C8-51C1-4CBE-BF40-7FD73A313FCB}"/>
                  </a:ext>
                </a:extLst>
              </p14:cNvPr>
              <p14:cNvContentPartPr/>
              <p14:nvPr/>
            </p14:nvContentPartPr>
            <p14:xfrm>
              <a:off x="7484171" y="3170198"/>
              <a:ext cx="155520" cy="165600"/>
            </p14:xfrm>
          </p:contentPart>
        </mc:Choice>
        <mc:Fallback>
          <p:pic>
            <p:nvPicPr>
              <p:cNvPr id="206" name="Freihand 205">
                <a:extLst>
                  <a:ext uri="{FF2B5EF4-FFF2-40B4-BE49-F238E27FC236}">
                    <a16:creationId xmlns:a16="http://schemas.microsoft.com/office/drawing/2014/main" id="{2281B4C8-51C1-4CBE-BF40-7FD73A313FCB}"/>
                  </a:ext>
                </a:extLst>
              </p:cNvPr>
              <p:cNvPicPr/>
              <p:nvPr/>
            </p:nvPicPr>
            <p:blipFill>
              <a:blip r:embed="rId402"/>
              <a:stretch>
                <a:fillRect/>
              </a:stretch>
            </p:blipFill>
            <p:spPr>
              <a:xfrm>
                <a:off x="7478051" y="3164078"/>
                <a:ext cx="167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7" name="Freihand 206">
                <a:extLst>
                  <a:ext uri="{FF2B5EF4-FFF2-40B4-BE49-F238E27FC236}">
                    <a16:creationId xmlns:a16="http://schemas.microsoft.com/office/drawing/2014/main" id="{5687B9D3-7107-436C-985B-854B6576BA85}"/>
                  </a:ext>
                </a:extLst>
              </p14:cNvPr>
              <p14:cNvContentPartPr/>
              <p14:nvPr/>
            </p14:nvContentPartPr>
            <p14:xfrm>
              <a:off x="7678571" y="3168038"/>
              <a:ext cx="240480" cy="131040"/>
            </p14:xfrm>
          </p:contentPart>
        </mc:Choice>
        <mc:Fallback>
          <p:pic>
            <p:nvPicPr>
              <p:cNvPr id="207" name="Freihand 206">
                <a:extLst>
                  <a:ext uri="{FF2B5EF4-FFF2-40B4-BE49-F238E27FC236}">
                    <a16:creationId xmlns:a16="http://schemas.microsoft.com/office/drawing/2014/main" id="{5687B9D3-7107-436C-985B-854B6576BA85}"/>
                  </a:ext>
                </a:extLst>
              </p:cNvPr>
              <p:cNvPicPr/>
              <p:nvPr/>
            </p:nvPicPr>
            <p:blipFill>
              <a:blip r:embed="rId404"/>
              <a:stretch>
                <a:fillRect/>
              </a:stretch>
            </p:blipFill>
            <p:spPr>
              <a:xfrm>
                <a:off x="7672451" y="3161918"/>
                <a:ext cx="25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08" name="Freihand 207">
                <a:extLst>
                  <a:ext uri="{FF2B5EF4-FFF2-40B4-BE49-F238E27FC236}">
                    <a16:creationId xmlns:a16="http://schemas.microsoft.com/office/drawing/2014/main" id="{A36BDF01-8D44-4F0D-8F8E-08EE93BA3CFD}"/>
                  </a:ext>
                </a:extLst>
              </p14:cNvPr>
              <p14:cNvContentPartPr/>
              <p14:nvPr/>
            </p14:nvContentPartPr>
            <p14:xfrm>
              <a:off x="8087171" y="3224198"/>
              <a:ext cx="55440" cy="94680"/>
            </p14:xfrm>
          </p:contentPart>
        </mc:Choice>
        <mc:Fallback>
          <p:pic>
            <p:nvPicPr>
              <p:cNvPr id="208" name="Freihand 207">
                <a:extLst>
                  <a:ext uri="{FF2B5EF4-FFF2-40B4-BE49-F238E27FC236}">
                    <a16:creationId xmlns:a16="http://schemas.microsoft.com/office/drawing/2014/main" id="{A36BDF01-8D44-4F0D-8F8E-08EE93BA3CFD}"/>
                  </a:ext>
                </a:extLst>
              </p:cNvPr>
              <p:cNvPicPr/>
              <p:nvPr/>
            </p:nvPicPr>
            <p:blipFill>
              <a:blip r:embed="rId406"/>
              <a:stretch>
                <a:fillRect/>
              </a:stretch>
            </p:blipFill>
            <p:spPr>
              <a:xfrm>
                <a:off x="8081051" y="3218101"/>
                <a:ext cx="67680" cy="106874"/>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09" name="Freihand 208">
                <a:extLst>
                  <a:ext uri="{FF2B5EF4-FFF2-40B4-BE49-F238E27FC236}">
                    <a16:creationId xmlns:a16="http://schemas.microsoft.com/office/drawing/2014/main" id="{54F6A52A-5ABC-48D5-8E93-9995217E0629}"/>
                  </a:ext>
                </a:extLst>
              </p14:cNvPr>
              <p14:cNvContentPartPr/>
              <p14:nvPr/>
            </p14:nvContentPartPr>
            <p14:xfrm>
              <a:off x="8105531" y="3102878"/>
              <a:ext cx="16920" cy="7560"/>
            </p14:xfrm>
          </p:contentPart>
        </mc:Choice>
        <mc:Fallback>
          <p:pic>
            <p:nvPicPr>
              <p:cNvPr id="209" name="Freihand 208">
                <a:extLst>
                  <a:ext uri="{FF2B5EF4-FFF2-40B4-BE49-F238E27FC236}">
                    <a16:creationId xmlns:a16="http://schemas.microsoft.com/office/drawing/2014/main" id="{54F6A52A-5ABC-48D5-8E93-9995217E0629}"/>
                  </a:ext>
                </a:extLst>
              </p:cNvPr>
              <p:cNvPicPr/>
              <p:nvPr/>
            </p:nvPicPr>
            <p:blipFill>
              <a:blip r:embed="rId408"/>
              <a:stretch>
                <a:fillRect/>
              </a:stretch>
            </p:blipFill>
            <p:spPr>
              <a:xfrm>
                <a:off x="8099411" y="3096758"/>
                <a:ext cx="29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0" name="Freihand 209">
                <a:extLst>
                  <a:ext uri="{FF2B5EF4-FFF2-40B4-BE49-F238E27FC236}">
                    <a16:creationId xmlns:a16="http://schemas.microsoft.com/office/drawing/2014/main" id="{92C10AB4-054C-4C37-8D0B-6FFD02D9B12D}"/>
                  </a:ext>
                </a:extLst>
              </p14:cNvPr>
              <p14:cNvContentPartPr/>
              <p14:nvPr/>
            </p14:nvContentPartPr>
            <p14:xfrm>
              <a:off x="8388851" y="3217358"/>
              <a:ext cx="196560" cy="91800"/>
            </p14:xfrm>
          </p:contentPart>
        </mc:Choice>
        <mc:Fallback>
          <p:pic>
            <p:nvPicPr>
              <p:cNvPr id="210" name="Freihand 209">
                <a:extLst>
                  <a:ext uri="{FF2B5EF4-FFF2-40B4-BE49-F238E27FC236}">
                    <a16:creationId xmlns:a16="http://schemas.microsoft.com/office/drawing/2014/main" id="{92C10AB4-054C-4C37-8D0B-6FFD02D9B12D}"/>
                  </a:ext>
                </a:extLst>
              </p:cNvPr>
              <p:cNvPicPr/>
              <p:nvPr/>
            </p:nvPicPr>
            <p:blipFill>
              <a:blip r:embed="rId410"/>
              <a:stretch>
                <a:fillRect/>
              </a:stretch>
            </p:blipFill>
            <p:spPr>
              <a:xfrm>
                <a:off x="8382731" y="3211238"/>
                <a:ext cx="20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 name="Freihand 210">
                <a:extLst>
                  <a:ext uri="{FF2B5EF4-FFF2-40B4-BE49-F238E27FC236}">
                    <a16:creationId xmlns:a16="http://schemas.microsoft.com/office/drawing/2014/main" id="{BBADB7A0-61CA-4AAC-8B5F-F891E1B572AA}"/>
                  </a:ext>
                </a:extLst>
              </p14:cNvPr>
              <p14:cNvContentPartPr/>
              <p14:nvPr/>
            </p14:nvContentPartPr>
            <p14:xfrm>
              <a:off x="8769731" y="3227438"/>
              <a:ext cx="107640" cy="49320"/>
            </p14:xfrm>
          </p:contentPart>
        </mc:Choice>
        <mc:Fallback>
          <p:pic>
            <p:nvPicPr>
              <p:cNvPr id="211" name="Freihand 210">
                <a:extLst>
                  <a:ext uri="{FF2B5EF4-FFF2-40B4-BE49-F238E27FC236}">
                    <a16:creationId xmlns:a16="http://schemas.microsoft.com/office/drawing/2014/main" id="{BBADB7A0-61CA-4AAC-8B5F-F891E1B572AA}"/>
                  </a:ext>
                </a:extLst>
              </p:cNvPr>
              <p:cNvPicPr/>
              <p:nvPr/>
            </p:nvPicPr>
            <p:blipFill>
              <a:blip r:embed="rId412"/>
              <a:stretch>
                <a:fillRect/>
              </a:stretch>
            </p:blipFill>
            <p:spPr>
              <a:xfrm>
                <a:off x="8763611" y="3221318"/>
                <a:ext cx="119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2" name="Freihand 211">
                <a:extLst>
                  <a:ext uri="{FF2B5EF4-FFF2-40B4-BE49-F238E27FC236}">
                    <a16:creationId xmlns:a16="http://schemas.microsoft.com/office/drawing/2014/main" id="{B8178D55-CAF0-49E0-9381-79DE718EB481}"/>
                  </a:ext>
                </a:extLst>
              </p14:cNvPr>
              <p14:cNvContentPartPr/>
              <p14:nvPr/>
            </p14:nvContentPartPr>
            <p14:xfrm>
              <a:off x="8857931" y="3213398"/>
              <a:ext cx="46440" cy="162000"/>
            </p14:xfrm>
          </p:contentPart>
        </mc:Choice>
        <mc:Fallback>
          <p:pic>
            <p:nvPicPr>
              <p:cNvPr id="212" name="Freihand 211">
                <a:extLst>
                  <a:ext uri="{FF2B5EF4-FFF2-40B4-BE49-F238E27FC236}">
                    <a16:creationId xmlns:a16="http://schemas.microsoft.com/office/drawing/2014/main" id="{B8178D55-CAF0-49E0-9381-79DE718EB481}"/>
                  </a:ext>
                </a:extLst>
              </p:cNvPr>
              <p:cNvPicPr/>
              <p:nvPr/>
            </p:nvPicPr>
            <p:blipFill>
              <a:blip r:embed="rId414"/>
              <a:stretch>
                <a:fillRect/>
              </a:stretch>
            </p:blipFill>
            <p:spPr>
              <a:xfrm>
                <a:off x="8851811" y="3207278"/>
                <a:ext cx="58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3" name="Freihand 212">
                <a:extLst>
                  <a:ext uri="{FF2B5EF4-FFF2-40B4-BE49-F238E27FC236}">
                    <a16:creationId xmlns:a16="http://schemas.microsoft.com/office/drawing/2014/main" id="{E3BA68D8-9836-4553-A994-05BA1BB41CFC}"/>
                  </a:ext>
                </a:extLst>
              </p14:cNvPr>
              <p14:cNvContentPartPr/>
              <p14:nvPr/>
            </p14:nvContentPartPr>
            <p14:xfrm>
              <a:off x="9246371" y="3201158"/>
              <a:ext cx="246600" cy="38520"/>
            </p14:xfrm>
          </p:contentPart>
        </mc:Choice>
        <mc:Fallback>
          <p:pic>
            <p:nvPicPr>
              <p:cNvPr id="213" name="Freihand 212">
                <a:extLst>
                  <a:ext uri="{FF2B5EF4-FFF2-40B4-BE49-F238E27FC236}">
                    <a16:creationId xmlns:a16="http://schemas.microsoft.com/office/drawing/2014/main" id="{E3BA68D8-9836-4553-A994-05BA1BB41CFC}"/>
                  </a:ext>
                </a:extLst>
              </p:cNvPr>
              <p:cNvPicPr/>
              <p:nvPr/>
            </p:nvPicPr>
            <p:blipFill>
              <a:blip r:embed="rId416"/>
              <a:stretch>
                <a:fillRect/>
              </a:stretch>
            </p:blipFill>
            <p:spPr>
              <a:xfrm>
                <a:off x="9240251" y="3195038"/>
                <a:ext cx="258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4" name="Freihand 213">
                <a:extLst>
                  <a:ext uri="{FF2B5EF4-FFF2-40B4-BE49-F238E27FC236}">
                    <a16:creationId xmlns:a16="http://schemas.microsoft.com/office/drawing/2014/main" id="{7B15C85D-C789-4F3C-A3E7-868F10EC5845}"/>
                  </a:ext>
                </a:extLst>
              </p14:cNvPr>
              <p14:cNvContentPartPr/>
              <p14:nvPr/>
            </p14:nvContentPartPr>
            <p14:xfrm>
              <a:off x="9152771" y="3106118"/>
              <a:ext cx="225000" cy="189000"/>
            </p14:xfrm>
          </p:contentPart>
        </mc:Choice>
        <mc:Fallback>
          <p:pic>
            <p:nvPicPr>
              <p:cNvPr id="214" name="Freihand 213">
                <a:extLst>
                  <a:ext uri="{FF2B5EF4-FFF2-40B4-BE49-F238E27FC236}">
                    <a16:creationId xmlns:a16="http://schemas.microsoft.com/office/drawing/2014/main" id="{7B15C85D-C789-4F3C-A3E7-868F10EC5845}"/>
                  </a:ext>
                </a:extLst>
              </p:cNvPr>
              <p:cNvPicPr/>
              <p:nvPr/>
            </p:nvPicPr>
            <p:blipFill>
              <a:blip r:embed="rId418"/>
              <a:stretch>
                <a:fillRect/>
              </a:stretch>
            </p:blipFill>
            <p:spPr>
              <a:xfrm>
                <a:off x="9146651" y="3100010"/>
                <a:ext cx="237240" cy="201217"/>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5" name="Freihand 214">
                <a:extLst>
                  <a:ext uri="{FF2B5EF4-FFF2-40B4-BE49-F238E27FC236}">
                    <a16:creationId xmlns:a16="http://schemas.microsoft.com/office/drawing/2014/main" id="{76818328-DCFF-4806-8266-E7A3A093EAF7}"/>
                  </a:ext>
                </a:extLst>
              </p14:cNvPr>
              <p14:cNvContentPartPr/>
              <p14:nvPr/>
            </p14:nvContentPartPr>
            <p14:xfrm>
              <a:off x="9716171" y="3068678"/>
              <a:ext cx="156240" cy="194040"/>
            </p14:xfrm>
          </p:contentPart>
        </mc:Choice>
        <mc:Fallback>
          <p:pic>
            <p:nvPicPr>
              <p:cNvPr id="215" name="Freihand 214">
                <a:extLst>
                  <a:ext uri="{FF2B5EF4-FFF2-40B4-BE49-F238E27FC236}">
                    <a16:creationId xmlns:a16="http://schemas.microsoft.com/office/drawing/2014/main" id="{76818328-DCFF-4806-8266-E7A3A093EAF7}"/>
                  </a:ext>
                </a:extLst>
              </p:cNvPr>
              <p:cNvPicPr/>
              <p:nvPr/>
            </p:nvPicPr>
            <p:blipFill>
              <a:blip r:embed="rId420"/>
              <a:stretch>
                <a:fillRect/>
              </a:stretch>
            </p:blipFill>
            <p:spPr>
              <a:xfrm>
                <a:off x="9710051" y="3062558"/>
                <a:ext cx="168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6" name="Freihand 215">
                <a:extLst>
                  <a:ext uri="{FF2B5EF4-FFF2-40B4-BE49-F238E27FC236}">
                    <a16:creationId xmlns:a16="http://schemas.microsoft.com/office/drawing/2014/main" id="{17F1242E-415E-4368-8B38-0AB12DED333C}"/>
                  </a:ext>
                </a:extLst>
              </p14:cNvPr>
              <p14:cNvContentPartPr/>
              <p14:nvPr/>
            </p14:nvContentPartPr>
            <p14:xfrm>
              <a:off x="9960971" y="3066158"/>
              <a:ext cx="199800" cy="159120"/>
            </p14:xfrm>
          </p:contentPart>
        </mc:Choice>
        <mc:Fallback>
          <p:pic>
            <p:nvPicPr>
              <p:cNvPr id="216" name="Freihand 215">
                <a:extLst>
                  <a:ext uri="{FF2B5EF4-FFF2-40B4-BE49-F238E27FC236}">
                    <a16:creationId xmlns:a16="http://schemas.microsoft.com/office/drawing/2014/main" id="{17F1242E-415E-4368-8B38-0AB12DED333C}"/>
                  </a:ext>
                </a:extLst>
              </p:cNvPr>
              <p:cNvPicPr/>
              <p:nvPr/>
            </p:nvPicPr>
            <p:blipFill>
              <a:blip r:embed="rId422"/>
              <a:stretch>
                <a:fillRect/>
              </a:stretch>
            </p:blipFill>
            <p:spPr>
              <a:xfrm>
                <a:off x="9954851" y="3060038"/>
                <a:ext cx="212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7" name="Freihand 216">
                <a:extLst>
                  <a:ext uri="{FF2B5EF4-FFF2-40B4-BE49-F238E27FC236}">
                    <a16:creationId xmlns:a16="http://schemas.microsoft.com/office/drawing/2014/main" id="{8699ED43-15FA-40F0-9AE9-E5B03D7AACD4}"/>
                  </a:ext>
                </a:extLst>
              </p14:cNvPr>
              <p14:cNvContentPartPr/>
              <p14:nvPr/>
            </p14:nvContentPartPr>
            <p14:xfrm>
              <a:off x="10215851" y="3128438"/>
              <a:ext cx="155160" cy="32760"/>
            </p14:xfrm>
          </p:contentPart>
        </mc:Choice>
        <mc:Fallback>
          <p:pic>
            <p:nvPicPr>
              <p:cNvPr id="217" name="Freihand 216">
                <a:extLst>
                  <a:ext uri="{FF2B5EF4-FFF2-40B4-BE49-F238E27FC236}">
                    <a16:creationId xmlns:a16="http://schemas.microsoft.com/office/drawing/2014/main" id="{8699ED43-15FA-40F0-9AE9-E5B03D7AACD4}"/>
                  </a:ext>
                </a:extLst>
              </p:cNvPr>
              <p:cNvPicPr/>
              <p:nvPr/>
            </p:nvPicPr>
            <p:blipFill>
              <a:blip r:embed="rId424"/>
              <a:stretch>
                <a:fillRect/>
              </a:stretch>
            </p:blipFill>
            <p:spPr>
              <a:xfrm>
                <a:off x="10209731" y="3122318"/>
                <a:ext cx="167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8" name="Freihand 217">
                <a:extLst>
                  <a:ext uri="{FF2B5EF4-FFF2-40B4-BE49-F238E27FC236}">
                    <a16:creationId xmlns:a16="http://schemas.microsoft.com/office/drawing/2014/main" id="{134FD5A1-0C05-453B-8DE6-07843E66D877}"/>
                  </a:ext>
                </a:extLst>
              </p14:cNvPr>
              <p14:cNvContentPartPr/>
              <p14:nvPr/>
            </p14:nvContentPartPr>
            <p14:xfrm>
              <a:off x="10430051" y="3001358"/>
              <a:ext cx="150840" cy="122400"/>
            </p14:xfrm>
          </p:contentPart>
        </mc:Choice>
        <mc:Fallback>
          <p:pic>
            <p:nvPicPr>
              <p:cNvPr id="218" name="Freihand 217">
                <a:extLst>
                  <a:ext uri="{FF2B5EF4-FFF2-40B4-BE49-F238E27FC236}">
                    <a16:creationId xmlns:a16="http://schemas.microsoft.com/office/drawing/2014/main" id="{134FD5A1-0C05-453B-8DE6-07843E66D877}"/>
                  </a:ext>
                </a:extLst>
              </p:cNvPr>
              <p:cNvPicPr/>
              <p:nvPr/>
            </p:nvPicPr>
            <p:blipFill>
              <a:blip r:embed="rId426"/>
              <a:stretch>
                <a:fillRect/>
              </a:stretch>
            </p:blipFill>
            <p:spPr>
              <a:xfrm>
                <a:off x="10423916" y="2995256"/>
                <a:ext cx="163109" cy="134604"/>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9" name="Freihand 218">
                <a:extLst>
                  <a:ext uri="{FF2B5EF4-FFF2-40B4-BE49-F238E27FC236}">
                    <a16:creationId xmlns:a16="http://schemas.microsoft.com/office/drawing/2014/main" id="{0884F798-6D08-4C5F-A83C-8067E8D06D4B}"/>
                  </a:ext>
                </a:extLst>
              </p14:cNvPr>
              <p14:cNvContentPartPr/>
              <p14:nvPr/>
            </p14:nvContentPartPr>
            <p14:xfrm>
              <a:off x="10497731" y="3090998"/>
              <a:ext cx="68400" cy="100440"/>
            </p14:xfrm>
          </p:contentPart>
        </mc:Choice>
        <mc:Fallback>
          <p:pic>
            <p:nvPicPr>
              <p:cNvPr id="219" name="Freihand 218">
                <a:extLst>
                  <a:ext uri="{FF2B5EF4-FFF2-40B4-BE49-F238E27FC236}">
                    <a16:creationId xmlns:a16="http://schemas.microsoft.com/office/drawing/2014/main" id="{0884F798-6D08-4C5F-A83C-8067E8D06D4B}"/>
                  </a:ext>
                </a:extLst>
              </p:cNvPr>
              <p:cNvPicPr/>
              <p:nvPr/>
            </p:nvPicPr>
            <p:blipFill>
              <a:blip r:embed="rId428"/>
              <a:stretch>
                <a:fillRect/>
              </a:stretch>
            </p:blipFill>
            <p:spPr>
              <a:xfrm>
                <a:off x="10491611" y="3084878"/>
                <a:ext cx="80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0" name="Freihand 219">
                <a:extLst>
                  <a:ext uri="{FF2B5EF4-FFF2-40B4-BE49-F238E27FC236}">
                    <a16:creationId xmlns:a16="http://schemas.microsoft.com/office/drawing/2014/main" id="{D4042D66-FFBA-4620-9F33-82DD2474A758}"/>
                  </a:ext>
                </a:extLst>
              </p14:cNvPr>
              <p14:cNvContentPartPr/>
              <p14:nvPr/>
            </p14:nvContentPartPr>
            <p14:xfrm>
              <a:off x="10591691" y="3048158"/>
              <a:ext cx="486720" cy="133920"/>
            </p14:xfrm>
          </p:contentPart>
        </mc:Choice>
        <mc:Fallback>
          <p:pic>
            <p:nvPicPr>
              <p:cNvPr id="220" name="Freihand 219">
                <a:extLst>
                  <a:ext uri="{FF2B5EF4-FFF2-40B4-BE49-F238E27FC236}">
                    <a16:creationId xmlns:a16="http://schemas.microsoft.com/office/drawing/2014/main" id="{D4042D66-FFBA-4620-9F33-82DD2474A758}"/>
                  </a:ext>
                </a:extLst>
              </p:cNvPr>
              <p:cNvPicPr/>
              <p:nvPr/>
            </p:nvPicPr>
            <p:blipFill>
              <a:blip r:embed="rId430"/>
              <a:stretch>
                <a:fillRect/>
              </a:stretch>
            </p:blipFill>
            <p:spPr>
              <a:xfrm>
                <a:off x="10585576" y="3042038"/>
                <a:ext cx="498951"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1" name="Freihand 220">
                <a:extLst>
                  <a:ext uri="{FF2B5EF4-FFF2-40B4-BE49-F238E27FC236}">
                    <a16:creationId xmlns:a16="http://schemas.microsoft.com/office/drawing/2014/main" id="{802A3C3A-E693-4766-9A43-0EF997C59C80}"/>
                  </a:ext>
                </a:extLst>
              </p14:cNvPr>
              <p14:cNvContentPartPr/>
              <p14:nvPr/>
            </p14:nvContentPartPr>
            <p14:xfrm>
              <a:off x="6394451" y="2992718"/>
              <a:ext cx="4990680" cy="528120"/>
            </p14:xfrm>
          </p:contentPart>
        </mc:Choice>
        <mc:Fallback>
          <p:pic>
            <p:nvPicPr>
              <p:cNvPr id="221" name="Freihand 220">
                <a:extLst>
                  <a:ext uri="{FF2B5EF4-FFF2-40B4-BE49-F238E27FC236}">
                    <a16:creationId xmlns:a16="http://schemas.microsoft.com/office/drawing/2014/main" id="{802A3C3A-E693-4766-9A43-0EF997C59C80}"/>
                  </a:ext>
                </a:extLst>
              </p:cNvPr>
              <p:cNvPicPr/>
              <p:nvPr/>
            </p:nvPicPr>
            <p:blipFill>
              <a:blip r:embed="rId432"/>
              <a:stretch>
                <a:fillRect/>
              </a:stretch>
            </p:blipFill>
            <p:spPr>
              <a:xfrm>
                <a:off x="6388331" y="2986602"/>
                <a:ext cx="5002921" cy="540352"/>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2" name="Freihand 221">
                <a:extLst>
                  <a:ext uri="{FF2B5EF4-FFF2-40B4-BE49-F238E27FC236}">
                    <a16:creationId xmlns:a16="http://schemas.microsoft.com/office/drawing/2014/main" id="{BC7F7C3C-9DBD-4247-9FDE-CFA32E4EAB26}"/>
                  </a:ext>
                </a:extLst>
              </p14:cNvPr>
              <p14:cNvContentPartPr/>
              <p14:nvPr/>
            </p14:nvContentPartPr>
            <p14:xfrm>
              <a:off x="7050371" y="3704078"/>
              <a:ext cx="114840" cy="154440"/>
            </p14:xfrm>
          </p:contentPart>
        </mc:Choice>
        <mc:Fallback>
          <p:pic>
            <p:nvPicPr>
              <p:cNvPr id="222" name="Freihand 221">
                <a:extLst>
                  <a:ext uri="{FF2B5EF4-FFF2-40B4-BE49-F238E27FC236}">
                    <a16:creationId xmlns:a16="http://schemas.microsoft.com/office/drawing/2014/main" id="{BC7F7C3C-9DBD-4247-9FDE-CFA32E4EAB26}"/>
                  </a:ext>
                </a:extLst>
              </p:cNvPr>
              <p:cNvPicPr/>
              <p:nvPr/>
            </p:nvPicPr>
            <p:blipFill>
              <a:blip r:embed="rId434"/>
              <a:stretch>
                <a:fillRect/>
              </a:stretch>
            </p:blipFill>
            <p:spPr>
              <a:xfrm>
                <a:off x="7044251" y="3697958"/>
                <a:ext cx="127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3" name="Freihand 222">
                <a:extLst>
                  <a:ext uri="{FF2B5EF4-FFF2-40B4-BE49-F238E27FC236}">
                    <a16:creationId xmlns:a16="http://schemas.microsoft.com/office/drawing/2014/main" id="{6B1DD102-BE4C-460C-B74D-23393DDCF8F2}"/>
                  </a:ext>
                </a:extLst>
              </p14:cNvPr>
              <p14:cNvContentPartPr/>
              <p14:nvPr/>
            </p14:nvContentPartPr>
            <p14:xfrm>
              <a:off x="7116971" y="3683918"/>
              <a:ext cx="93240" cy="11880"/>
            </p14:xfrm>
          </p:contentPart>
        </mc:Choice>
        <mc:Fallback>
          <p:pic>
            <p:nvPicPr>
              <p:cNvPr id="223" name="Freihand 222">
                <a:extLst>
                  <a:ext uri="{FF2B5EF4-FFF2-40B4-BE49-F238E27FC236}">
                    <a16:creationId xmlns:a16="http://schemas.microsoft.com/office/drawing/2014/main" id="{6B1DD102-BE4C-460C-B74D-23393DDCF8F2}"/>
                  </a:ext>
                </a:extLst>
              </p:cNvPr>
              <p:cNvPicPr/>
              <p:nvPr/>
            </p:nvPicPr>
            <p:blipFill>
              <a:blip r:embed="rId436"/>
              <a:stretch>
                <a:fillRect/>
              </a:stretch>
            </p:blipFill>
            <p:spPr>
              <a:xfrm>
                <a:off x="7110851" y="3677607"/>
                <a:ext cx="105480" cy="24503"/>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24" name="Freihand 223">
                <a:extLst>
                  <a:ext uri="{FF2B5EF4-FFF2-40B4-BE49-F238E27FC236}">
                    <a16:creationId xmlns:a16="http://schemas.microsoft.com/office/drawing/2014/main" id="{FABFE984-8835-44C2-8731-27F1181A75A8}"/>
                  </a:ext>
                </a:extLst>
              </p14:cNvPr>
              <p14:cNvContentPartPr/>
              <p14:nvPr/>
            </p14:nvContentPartPr>
            <p14:xfrm>
              <a:off x="7243331" y="3675278"/>
              <a:ext cx="221760" cy="143280"/>
            </p14:xfrm>
          </p:contentPart>
        </mc:Choice>
        <mc:Fallback>
          <p:pic>
            <p:nvPicPr>
              <p:cNvPr id="224" name="Freihand 223">
                <a:extLst>
                  <a:ext uri="{FF2B5EF4-FFF2-40B4-BE49-F238E27FC236}">
                    <a16:creationId xmlns:a16="http://schemas.microsoft.com/office/drawing/2014/main" id="{FABFE984-8835-44C2-8731-27F1181A75A8}"/>
                  </a:ext>
                </a:extLst>
              </p:cNvPr>
              <p:cNvPicPr/>
              <p:nvPr/>
            </p:nvPicPr>
            <p:blipFill>
              <a:blip r:embed="rId438"/>
              <a:stretch>
                <a:fillRect/>
              </a:stretch>
            </p:blipFill>
            <p:spPr>
              <a:xfrm>
                <a:off x="7237211" y="3669158"/>
                <a:ext cx="23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25" name="Freihand 224">
                <a:extLst>
                  <a:ext uri="{FF2B5EF4-FFF2-40B4-BE49-F238E27FC236}">
                    <a16:creationId xmlns:a16="http://schemas.microsoft.com/office/drawing/2014/main" id="{FA4ECE50-C685-434A-89B5-B1D0029AFB7E}"/>
                  </a:ext>
                </a:extLst>
              </p14:cNvPr>
              <p14:cNvContentPartPr/>
              <p14:nvPr/>
            </p14:nvContentPartPr>
            <p14:xfrm>
              <a:off x="7564091" y="3726398"/>
              <a:ext cx="92880" cy="18360"/>
            </p14:xfrm>
          </p:contentPart>
        </mc:Choice>
        <mc:Fallback>
          <p:pic>
            <p:nvPicPr>
              <p:cNvPr id="225" name="Freihand 224">
                <a:extLst>
                  <a:ext uri="{FF2B5EF4-FFF2-40B4-BE49-F238E27FC236}">
                    <a16:creationId xmlns:a16="http://schemas.microsoft.com/office/drawing/2014/main" id="{FA4ECE50-C685-434A-89B5-B1D0029AFB7E}"/>
                  </a:ext>
                </a:extLst>
              </p:cNvPr>
              <p:cNvPicPr/>
              <p:nvPr/>
            </p:nvPicPr>
            <p:blipFill>
              <a:blip r:embed="rId440"/>
              <a:stretch>
                <a:fillRect/>
              </a:stretch>
            </p:blipFill>
            <p:spPr>
              <a:xfrm>
                <a:off x="7557947" y="3720278"/>
                <a:ext cx="105168"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26" name="Freihand 225">
                <a:extLst>
                  <a:ext uri="{FF2B5EF4-FFF2-40B4-BE49-F238E27FC236}">
                    <a16:creationId xmlns:a16="http://schemas.microsoft.com/office/drawing/2014/main" id="{CF179439-FA5F-40A1-AE33-45CE494E2FCC}"/>
                  </a:ext>
                </a:extLst>
              </p14:cNvPr>
              <p14:cNvContentPartPr/>
              <p14:nvPr/>
            </p14:nvContentPartPr>
            <p14:xfrm>
              <a:off x="7768571" y="3657998"/>
              <a:ext cx="178920" cy="150480"/>
            </p14:xfrm>
          </p:contentPart>
        </mc:Choice>
        <mc:Fallback>
          <p:pic>
            <p:nvPicPr>
              <p:cNvPr id="226" name="Freihand 225">
                <a:extLst>
                  <a:ext uri="{FF2B5EF4-FFF2-40B4-BE49-F238E27FC236}">
                    <a16:creationId xmlns:a16="http://schemas.microsoft.com/office/drawing/2014/main" id="{CF179439-FA5F-40A1-AE33-45CE494E2FCC}"/>
                  </a:ext>
                </a:extLst>
              </p:cNvPr>
              <p:cNvPicPr/>
              <p:nvPr/>
            </p:nvPicPr>
            <p:blipFill>
              <a:blip r:embed="rId442"/>
              <a:stretch>
                <a:fillRect/>
              </a:stretch>
            </p:blipFill>
            <p:spPr>
              <a:xfrm>
                <a:off x="7762463" y="3651878"/>
                <a:ext cx="191135"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27" name="Freihand 226">
                <a:extLst>
                  <a:ext uri="{FF2B5EF4-FFF2-40B4-BE49-F238E27FC236}">
                    <a16:creationId xmlns:a16="http://schemas.microsoft.com/office/drawing/2014/main" id="{C259B5D6-8EE1-43CB-9EF8-6CD68597BF3F}"/>
                  </a:ext>
                </a:extLst>
              </p14:cNvPr>
              <p14:cNvContentPartPr/>
              <p14:nvPr/>
            </p14:nvContentPartPr>
            <p14:xfrm>
              <a:off x="7895651" y="3629198"/>
              <a:ext cx="243360" cy="116280"/>
            </p14:xfrm>
          </p:contentPart>
        </mc:Choice>
        <mc:Fallback>
          <p:pic>
            <p:nvPicPr>
              <p:cNvPr id="227" name="Freihand 226">
                <a:extLst>
                  <a:ext uri="{FF2B5EF4-FFF2-40B4-BE49-F238E27FC236}">
                    <a16:creationId xmlns:a16="http://schemas.microsoft.com/office/drawing/2014/main" id="{C259B5D6-8EE1-43CB-9EF8-6CD68597BF3F}"/>
                  </a:ext>
                </a:extLst>
              </p:cNvPr>
              <p:cNvPicPr/>
              <p:nvPr/>
            </p:nvPicPr>
            <p:blipFill>
              <a:blip r:embed="rId444"/>
              <a:stretch>
                <a:fillRect/>
              </a:stretch>
            </p:blipFill>
            <p:spPr>
              <a:xfrm>
                <a:off x="7889540" y="3623078"/>
                <a:ext cx="255582"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28" name="Freihand 227">
                <a:extLst>
                  <a:ext uri="{FF2B5EF4-FFF2-40B4-BE49-F238E27FC236}">
                    <a16:creationId xmlns:a16="http://schemas.microsoft.com/office/drawing/2014/main" id="{F735FF27-C579-4A4B-8660-E67A607B81BE}"/>
                  </a:ext>
                </a:extLst>
              </p14:cNvPr>
              <p14:cNvContentPartPr/>
              <p14:nvPr/>
            </p14:nvContentPartPr>
            <p14:xfrm>
              <a:off x="8164211" y="3652238"/>
              <a:ext cx="108360" cy="107280"/>
            </p14:xfrm>
          </p:contentPart>
        </mc:Choice>
        <mc:Fallback>
          <p:pic>
            <p:nvPicPr>
              <p:cNvPr id="228" name="Freihand 227">
                <a:extLst>
                  <a:ext uri="{FF2B5EF4-FFF2-40B4-BE49-F238E27FC236}">
                    <a16:creationId xmlns:a16="http://schemas.microsoft.com/office/drawing/2014/main" id="{F735FF27-C579-4A4B-8660-E67A607B81BE}"/>
                  </a:ext>
                </a:extLst>
              </p:cNvPr>
              <p:cNvPicPr/>
              <p:nvPr/>
            </p:nvPicPr>
            <p:blipFill>
              <a:blip r:embed="rId446"/>
              <a:stretch>
                <a:fillRect/>
              </a:stretch>
            </p:blipFill>
            <p:spPr>
              <a:xfrm>
                <a:off x="8158091" y="3646138"/>
                <a:ext cx="120600" cy="119479"/>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29" name="Freihand 228">
                <a:extLst>
                  <a:ext uri="{FF2B5EF4-FFF2-40B4-BE49-F238E27FC236}">
                    <a16:creationId xmlns:a16="http://schemas.microsoft.com/office/drawing/2014/main" id="{DCE1015B-EEB8-437B-8A06-C38D27566532}"/>
                  </a:ext>
                </a:extLst>
              </p14:cNvPr>
              <p14:cNvContentPartPr/>
              <p14:nvPr/>
            </p14:nvContentPartPr>
            <p14:xfrm>
              <a:off x="8338091" y="3568358"/>
              <a:ext cx="62640" cy="179640"/>
            </p14:xfrm>
          </p:contentPart>
        </mc:Choice>
        <mc:Fallback>
          <p:pic>
            <p:nvPicPr>
              <p:cNvPr id="229" name="Freihand 228">
                <a:extLst>
                  <a:ext uri="{FF2B5EF4-FFF2-40B4-BE49-F238E27FC236}">
                    <a16:creationId xmlns:a16="http://schemas.microsoft.com/office/drawing/2014/main" id="{DCE1015B-EEB8-437B-8A06-C38D27566532}"/>
                  </a:ext>
                </a:extLst>
              </p:cNvPr>
              <p:cNvPicPr/>
              <p:nvPr/>
            </p:nvPicPr>
            <p:blipFill>
              <a:blip r:embed="rId448"/>
              <a:stretch>
                <a:fillRect/>
              </a:stretch>
            </p:blipFill>
            <p:spPr>
              <a:xfrm>
                <a:off x="8331971" y="3562226"/>
                <a:ext cx="74880" cy="191905"/>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0" name="Freihand 229">
                <a:extLst>
                  <a:ext uri="{FF2B5EF4-FFF2-40B4-BE49-F238E27FC236}">
                    <a16:creationId xmlns:a16="http://schemas.microsoft.com/office/drawing/2014/main" id="{3FCCE9A4-83E9-44ED-B250-774F63360B59}"/>
                  </a:ext>
                </a:extLst>
              </p14:cNvPr>
              <p14:cNvContentPartPr/>
              <p14:nvPr/>
            </p14:nvContentPartPr>
            <p14:xfrm>
              <a:off x="8584691" y="3665918"/>
              <a:ext cx="176400" cy="67320"/>
            </p14:xfrm>
          </p:contentPart>
        </mc:Choice>
        <mc:Fallback>
          <p:pic>
            <p:nvPicPr>
              <p:cNvPr id="230" name="Freihand 229">
                <a:extLst>
                  <a:ext uri="{FF2B5EF4-FFF2-40B4-BE49-F238E27FC236}">
                    <a16:creationId xmlns:a16="http://schemas.microsoft.com/office/drawing/2014/main" id="{3FCCE9A4-83E9-44ED-B250-774F63360B59}"/>
                  </a:ext>
                </a:extLst>
              </p:cNvPr>
              <p:cNvPicPr/>
              <p:nvPr/>
            </p:nvPicPr>
            <p:blipFill>
              <a:blip r:embed="rId450"/>
              <a:stretch>
                <a:fillRect/>
              </a:stretch>
            </p:blipFill>
            <p:spPr>
              <a:xfrm>
                <a:off x="8578571" y="3659831"/>
                <a:ext cx="188640" cy="79495"/>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1" name="Freihand 230">
                <a:extLst>
                  <a:ext uri="{FF2B5EF4-FFF2-40B4-BE49-F238E27FC236}">
                    <a16:creationId xmlns:a16="http://schemas.microsoft.com/office/drawing/2014/main" id="{7DAEA7A9-8F6C-4E81-A6DF-9CE39BCA8950}"/>
                  </a:ext>
                </a:extLst>
              </p14:cNvPr>
              <p14:cNvContentPartPr/>
              <p14:nvPr/>
            </p14:nvContentPartPr>
            <p14:xfrm>
              <a:off x="8987531" y="3566918"/>
              <a:ext cx="66960" cy="140400"/>
            </p14:xfrm>
          </p:contentPart>
        </mc:Choice>
        <mc:Fallback>
          <p:pic>
            <p:nvPicPr>
              <p:cNvPr id="231" name="Freihand 230">
                <a:extLst>
                  <a:ext uri="{FF2B5EF4-FFF2-40B4-BE49-F238E27FC236}">
                    <a16:creationId xmlns:a16="http://schemas.microsoft.com/office/drawing/2014/main" id="{7DAEA7A9-8F6C-4E81-A6DF-9CE39BCA8950}"/>
                  </a:ext>
                </a:extLst>
              </p:cNvPr>
              <p:cNvPicPr/>
              <p:nvPr/>
            </p:nvPicPr>
            <p:blipFill>
              <a:blip r:embed="rId452"/>
              <a:stretch>
                <a:fillRect/>
              </a:stretch>
            </p:blipFill>
            <p:spPr>
              <a:xfrm>
                <a:off x="8981411" y="3560814"/>
                <a:ext cx="79200" cy="152609"/>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2" name="Freihand 231">
                <a:extLst>
                  <a:ext uri="{FF2B5EF4-FFF2-40B4-BE49-F238E27FC236}">
                    <a16:creationId xmlns:a16="http://schemas.microsoft.com/office/drawing/2014/main" id="{A4E8A811-976C-4B0E-87D8-130BAEE42B10}"/>
                  </a:ext>
                </a:extLst>
              </p14:cNvPr>
              <p14:cNvContentPartPr/>
              <p14:nvPr/>
            </p14:nvContentPartPr>
            <p14:xfrm>
              <a:off x="9065291" y="3641798"/>
              <a:ext cx="76320" cy="66240"/>
            </p14:xfrm>
          </p:contentPart>
        </mc:Choice>
        <mc:Fallback>
          <p:pic>
            <p:nvPicPr>
              <p:cNvPr id="232" name="Freihand 231">
                <a:extLst>
                  <a:ext uri="{FF2B5EF4-FFF2-40B4-BE49-F238E27FC236}">
                    <a16:creationId xmlns:a16="http://schemas.microsoft.com/office/drawing/2014/main" id="{A4E8A811-976C-4B0E-87D8-130BAEE42B10}"/>
                  </a:ext>
                </a:extLst>
              </p:cNvPr>
              <p:cNvPicPr/>
              <p:nvPr/>
            </p:nvPicPr>
            <p:blipFill>
              <a:blip r:embed="rId454"/>
              <a:stretch>
                <a:fillRect/>
              </a:stretch>
            </p:blipFill>
            <p:spPr>
              <a:xfrm>
                <a:off x="9059171" y="3635711"/>
                <a:ext cx="88560" cy="78414"/>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3" name="Freihand 232">
                <a:extLst>
                  <a:ext uri="{FF2B5EF4-FFF2-40B4-BE49-F238E27FC236}">
                    <a16:creationId xmlns:a16="http://schemas.microsoft.com/office/drawing/2014/main" id="{D58EE676-0D5E-49D4-A897-01835B4B9560}"/>
                  </a:ext>
                </a:extLst>
              </p14:cNvPr>
              <p14:cNvContentPartPr/>
              <p14:nvPr/>
            </p14:nvContentPartPr>
            <p14:xfrm>
              <a:off x="9192011" y="3584198"/>
              <a:ext cx="284760" cy="119520"/>
            </p14:xfrm>
          </p:contentPart>
        </mc:Choice>
        <mc:Fallback>
          <p:pic>
            <p:nvPicPr>
              <p:cNvPr id="233" name="Freihand 232">
                <a:extLst>
                  <a:ext uri="{FF2B5EF4-FFF2-40B4-BE49-F238E27FC236}">
                    <a16:creationId xmlns:a16="http://schemas.microsoft.com/office/drawing/2014/main" id="{D58EE676-0D5E-49D4-A897-01835B4B9560}"/>
                  </a:ext>
                </a:extLst>
              </p:cNvPr>
              <p:cNvPicPr/>
              <p:nvPr/>
            </p:nvPicPr>
            <p:blipFill>
              <a:blip r:embed="rId456"/>
              <a:stretch>
                <a:fillRect/>
              </a:stretch>
            </p:blipFill>
            <p:spPr>
              <a:xfrm>
                <a:off x="9185891" y="3578078"/>
                <a:ext cx="297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4" name="Freihand 233">
                <a:extLst>
                  <a:ext uri="{FF2B5EF4-FFF2-40B4-BE49-F238E27FC236}">
                    <a16:creationId xmlns:a16="http://schemas.microsoft.com/office/drawing/2014/main" id="{747AD473-28B0-4D43-B69B-216747908B9A}"/>
                  </a:ext>
                </a:extLst>
              </p14:cNvPr>
              <p14:cNvContentPartPr/>
              <p14:nvPr/>
            </p14:nvContentPartPr>
            <p14:xfrm>
              <a:off x="9683771" y="3577718"/>
              <a:ext cx="11160" cy="129960"/>
            </p14:xfrm>
          </p:contentPart>
        </mc:Choice>
        <mc:Fallback>
          <p:pic>
            <p:nvPicPr>
              <p:cNvPr id="234" name="Freihand 233">
                <a:extLst>
                  <a:ext uri="{FF2B5EF4-FFF2-40B4-BE49-F238E27FC236}">
                    <a16:creationId xmlns:a16="http://schemas.microsoft.com/office/drawing/2014/main" id="{747AD473-28B0-4D43-B69B-216747908B9A}"/>
                  </a:ext>
                </a:extLst>
              </p:cNvPr>
              <p:cNvPicPr/>
              <p:nvPr/>
            </p:nvPicPr>
            <p:blipFill>
              <a:blip r:embed="rId458"/>
              <a:stretch>
                <a:fillRect/>
              </a:stretch>
            </p:blipFill>
            <p:spPr>
              <a:xfrm>
                <a:off x="9677651" y="3571598"/>
                <a:ext cx="2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5" name="Freihand 234">
                <a:extLst>
                  <a:ext uri="{FF2B5EF4-FFF2-40B4-BE49-F238E27FC236}">
                    <a16:creationId xmlns:a16="http://schemas.microsoft.com/office/drawing/2014/main" id="{E03182E5-D24F-4832-A8F0-127CEFBA82B1}"/>
                  </a:ext>
                </a:extLst>
              </p14:cNvPr>
              <p14:cNvContentPartPr/>
              <p14:nvPr/>
            </p14:nvContentPartPr>
            <p14:xfrm>
              <a:off x="9655691" y="3581318"/>
              <a:ext cx="244080" cy="119160"/>
            </p14:xfrm>
          </p:contentPart>
        </mc:Choice>
        <mc:Fallback>
          <p:pic>
            <p:nvPicPr>
              <p:cNvPr id="235" name="Freihand 234">
                <a:extLst>
                  <a:ext uri="{FF2B5EF4-FFF2-40B4-BE49-F238E27FC236}">
                    <a16:creationId xmlns:a16="http://schemas.microsoft.com/office/drawing/2014/main" id="{E03182E5-D24F-4832-A8F0-127CEFBA82B1}"/>
                  </a:ext>
                </a:extLst>
              </p:cNvPr>
              <p:cNvPicPr/>
              <p:nvPr/>
            </p:nvPicPr>
            <p:blipFill>
              <a:blip r:embed="rId460"/>
              <a:stretch>
                <a:fillRect/>
              </a:stretch>
            </p:blipFill>
            <p:spPr>
              <a:xfrm>
                <a:off x="9649571" y="3575216"/>
                <a:ext cx="256320" cy="131363"/>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36" name="Freihand 235">
                <a:extLst>
                  <a:ext uri="{FF2B5EF4-FFF2-40B4-BE49-F238E27FC236}">
                    <a16:creationId xmlns:a16="http://schemas.microsoft.com/office/drawing/2014/main" id="{DB9565B9-7235-4E36-A0FD-8D6C142230C9}"/>
                  </a:ext>
                </a:extLst>
              </p14:cNvPr>
              <p14:cNvContentPartPr/>
              <p14:nvPr/>
            </p14:nvContentPartPr>
            <p14:xfrm>
              <a:off x="9858371" y="3544238"/>
              <a:ext cx="213480" cy="130680"/>
            </p14:xfrm>
          </p:contentPart>
        </mc:Choice>
        <mc:Fallback>
          <p:pic>
            <p:nvPicPr>
              <p:cNvPr id="236" name="Freihand 235">
                <a:extLst>
                  <a:ext uri="{FF2B5EF4-FFF2-40B4-BE49-F238E27FC236}">
                    <a16:creationId xmlns:a16="http://schemas.microsoft.com/office/drawing/2014/main" id="{DB9565B9-7235-4E36-A0FD-8D6C142230C9}"/>
                  </a:ext>
                </a:extLst>
              </p:cNvPr>
              <p:cNvPicPr/>
              <p:nvPr/>
            </p:nvPicPr>
            <p:blipFill>
              <a:blip r:embed="rId462"/>
              <a:stretch>
                <a:fillRect/>
              </a:stretch>
            </p:blipFill>
            <p:spPr>
              <a:xfrm>
                <a:off x="9852251" y="3538118"/>
                <a:ext cx="225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37" name="Freihand 236">
                <a:extLst>
                  <a:ext uri="{FF2B5EF4-FFF2-40B4-BE49-F238E27FC236}">
                    <a16:creationId xmlns:a16="http://schemas.microsoft.com/office/drawing/2014/main" id="{D18F0712-B0ED-4831-87E4-085DE21BACBF}"/>
                  </a:ext>
                </a:extLst>
              </p14:cNvPr>
              <p14:cNvContentPartPr/>
              <p14:nvPr/>
            </p14:nvContentPartPr>
            <p14:xfrm>
              <a:off x="10091291" y="3561158"/>
              <a:ext cx="85320" cy="112680"/>
            </p14:xfrm>
          </p:contentPart>
        </mc:Choice>
        <mc:Fallback>
          <p:pic>
            <p:nvPicPr>
              <p:cNvPr id="237" name="Freihand 236">
                <a:extLst>
                  <a:ext uri="{FF2B5EF4-FFF2-40B4-BE49-F238E27FC236}">
                    <a16:creationId xmlns:a16="http://schemas.microsoft.com/office/drawing/2014/main" id="{D18F0712-B0ED-4831-87E4-085DE21BACBF}"/>
                  </a:ext>
                </a:extLst>
              </p:cNvPr>
              <p:cNvPicPr/>
              <p:nvPr/>
            </p:nvPicPr>
            <p:blipFill>
              <a:blip r:embed="rId464"/>
              <a:stretch>
                <a:fillRect/>
              </a:stretch>
            </p:blipFill>
            <p:spPr>
              <a:xfrm>
                <a:off x="10085197" y="3555038"/>
                <a:ext cx="97509"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38" name="Freihand 237">
                <a:extLst>
                  <a:ext uri="{FF2B5EF4-FFF2-40B4-BE49-F238E27FC236}">
                    <a16:creationId xmlns:a16="http://schemas.microsoft.com/office/drawing/2014/main" id="{7D8E532D-BEFC-4E0F-9C76-A9CA6C0824EF}"/>
                  </a:ext>
                </a:extLst>
              </p14:cNvPr>
              <p14:cNvContentPartPr/>
              <p14:nvPr/>
            </p14:nvContentPartPr>
            <p14:xfrm>
              <a:off x="10262651" y="3497078"/>
              <a:ext cx="96120" cy="174600"/>
            </p14:xfrm>
          </p:contentPart>
        </mc:Choice>
        <mc:Fallback>
          <p:pic>
            <p:nvPicPr>
              <p:cNvPr id="238" name="Freihand 237">
                <a:extLst>
                  <a:ext uri="{FF2B5EF4-FFF2-40B4-BE49-F238E27FC236}">
                    <a16:creationId xmlns:a16="http://schemas.microsoft.com/office/drawing/2014/main" id="{7D8E532D-BEFC-4E0F-9C76-A9CA6C0824EF}"/>
                  </a:ext>
                </a:extLst>
              </p:cNvPr>
              <p:cNvPicPr/>
              <p:nvPr/>
            </p:nvPicPr>
            <p:blipFill>
              <a:blip r:embed="rId466"/>
              <a:stretch>
                <a:fillRect/>
              </a:stretch>
            </p:blipFill>
            <p:spPr>
              <a:xfrm>
                <a:off x="10256508" y="3490958"/>
                <a:ext cx="108406"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39" name="Freihand 238">
                <a:extLst>
                  <a:ext uri="{FF2B5EF4-FFF2-40B4-BE49-F238E27FC236}">
                    <a16:creationId xmlns:a16="http://schemas.microsoft.com/office/drawing/2014/main" id="{10E68277-9C5F-4C8B-9D10-0D58C6C2C3BA}"/>
                  </a:ext>
                </a:extLst>
              </p14:cNvPr>
              <p14:cNvContentPartPr/>
              <p14:nvPr/>
            </p14:nvContentPartPr>
            <p14:xfrm>
              <a:off x="7180331" y="3967238"/>
              <a:ext cx="90360" cy="152280"/>
            </p14:xfrm>
          </p:contentPart>
        </mc:Choice>
        <mc:Fallback>
          <p:pic>
            <p:nvPicPr>
              <p:cNvPr id="239" name="Freihand 238">
                <a:extLst>
                  <a:ext uri="{FF2B5EF4-FFF2-40B4-BE49-F238E27FC236}">
                    <a16:creationId xmlns:a16="http://schemas.microsoft.com/office/drawing/2014/main" id="{10E68277-9C5F-4C8B-9D10-0D58C6C2C3BA}"/>
                  </a:ext>
                </a:extLst>
              </p:cNvPr>
              <p:cNvPicPr/>
              <p:nvPr/>
            </p:nvPicPr>
            <p:blipFill>
              <a:blip r:embed="rId468"/>
              <a:stretch>
                <a:fillRect/>
              </a:stretch>
            </p:blipFill>
            <p:spPr>
              <a:xfrm>
                <a:off x="7174211" y="3961118"/>
                <a:ext cx="10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0" name="Freihand 239">
                <a:extLst>
                  <a:ext uri="{FF2B5EF4-FFF2-40B4-BE49-F238E27FC236}">
                    <a16:creationId xmlns:a16="http://schemas.microsoft.com/office/drawing/2014/main" id="{51A13DFA-A8CE-46AB-979A-291FC334B1F9}"/>
                  </a:ext>
                </a:extLst>
              </p14:cNvPr>
              <p14:cNvContentPartPr/>
              <p14:nvPr/>
            </p14:nvContentPartPr>
            <p14:xfrm>
              <a:off x="7341971" y="3974438"/>
              <a:ext cx="97920" cy="133560"/>
            </p14:xfrm>
          </p:contentPart>
        </mc:Choice>
        <mc:Fallback>
          <p:pic>
            <p:nvPicPr>
              <p:cNvPr id="240" name="Freihand 239">
                <a:extLst>
                  <a:ext uri="{FF2B5EF4-FFF2-40B4-BE49-F238E27FC236}">
                    <a16:creationId xmlns:a16="http://schemas.microsoft.com/office/drawing/2014/main" id="{51A13DFA-A8CE-46AB-979A-291FC334B1F9}"/>
                  </a:ext>
                </a:extLst>
              </p:cNvPr>
              <p:cNvPicPr/>
              <p:nvPr/>
            </p:nvPicPr>
            <p:blipFill>
              <a:blip r:embed="rId470"/>
              <a:stretch>
                <a:fillRect/>
              </a:stretch>
            </p:blipFill>
            <p:spPr>
              <a:xfrm>
                <a:off x="7335851" y="3968334"/>
                <a:ext cx="110160" cy="145767"/>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1" name="Freihand 240">
                <a:extLst>
                  <a:ext uri="{FF2B5EF4-FFF2-40B4-BE49-F238E27FC236}">
                    <a16:creationId xmlns:a16="http://schemas.microsoft.com/office/drawing/2014/main" id="{770A7788-DC61-4F32-8F0F-F0BEFF7D7258}"/>
                  </a:ext>
                </a:extLst>
              </p14:cNvPr>
              <p14:cNvContentPartPr/>
              <p14:nvPr/>
            </p14:nvContentPartPr>
            <p14:xfrm>
              <a:off x="7500371" y="3961118"/>
              <a:ext cx="79920" cy="135360"/>
            </p14:xfrm>
          </p:contentPart>
        </mc:Choice>
        <mc:Fallback>
          <p:pic>
            <p:nvPicPr>
              <p:cNvPr id="241" name="Freihand 240">
                <a:extLst>
                  <a:ext uri="{FF2B5EF4-FFF2-40B4-BE49-F238E27FC236}">
                    <a16:creationId xmlns:a16="http://schemas.microsoft.com/office/drawing/2014/main" id="{770A7788-DC61-4F32-8F0F-F0BEFF7D7258}"/>
                  </a:ext>
                </a:extLst>
              </p:cNvPr>
              <p:cNvPicPr/>
              <p:nvPr/>
            </p:nvPicPr>
            <p:blipFill>
              <a:blip r:embed="rId472"/>
              <a:stretch>
                <a:fillRect/>
              </a:stretch>
            </p:blipFill>
            <p:spPr>
              <a:xfrm>
                <a:off x="7494223" y="3954982"/>
                <a:ext cx="92215" cy="147633"/>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2" name="Freihand 241">
                <a:extLst>
                  <a:ext uri="{FF2B5EF4-FFF2-40B4-BE49-F238E27FC236}">
                    <a16:creationId xmlns:a16="http://schemas.microsoft.com/office/drawing/2014/main" id="{FE2E5F57-459E-40A8-AEED-A86F65FCFA3B}"/>
                  </a:ext>
                </a:extLst>
              </p14:cNvPr>
              <p14:cNvContentPartPr/>
              <p14:nvPr/>
            </p14:nvContentPartPr>
            <p14:xfrm>
              <a:off x="7737971" y="4008638"/>
              <a:ext cx="183600" cy="42840"/>
            </p14:xfrm>
          </p:contentPart>
        </mc:Choice>
        <mc:Fallback>
          <p:pic>
            <p:nvPicPr>
              <p:cNvPr id="242" name="Freihand 241">
                <a:extLst>
                  <a:ext uri="{FF2B5EF4-FFF2-40B4-BE49-F238E27FC236}">
                    <a16:creationId xmlns:a16="http://schemas.microsoft.com/office/drawing/2014/main" id="{FE2E5F57-459E-40A8-AEED-A86F65FCFA3B}"/>
                  </a:ext>
                </a:extLst>
              </p:cNvPr>
              <p:cNvPicPr/>
              <p:nvPr/>
            </p:nvPicPr>
            <p:blipFill>
              <a:blip r:embed="rId474"/>
              <a:stretch>
                <a:fillRect/>
              </a:stretch>
            </p:blipFill>
            <p:spPr>
              <a:xfrm>
                <a:off x="7731851" y="4002518"/>
                <a:ext cx="195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3" name="Freihand 242">
                <a:extLst>
                  <a:ext uri="{FF2B5EF4-FFF2-40B4-BE49-F238E27FC236}">
                    <a16:creationId xmlns:a16="http://schemas.microsoft.com/office/drawing/2014/main" id="{47044CA8-FC8A-48D2-93C4-8FA844E64BCE}"/>
                  </a:ext>
                </a:extLst>
              </p14:cNvPr>
              <p14:cNvContentPartPr/>
              <p14:nvPr/>
            </p14:nvContentPartPr>
            <p14:xfrm>
              <a:off x="7784411" y="4082438"/>
              <a:ext cx="148320" cy="42120"/>
            </p14:xfrm>
          </p:contentPart>
        </mc:Choice>
        <mc:Fallback>
          <p:pic>
            <p:nvPicPr>
              <p:cNvPr id="243" name="Freihand 242">
                <a:extLst>
                  <a:ext uri="{FF2B5EF4-FFF2-40B4-BE49-F238E27FC236}">
                    <a16:creationId xmlns:a16="http://schemas.microsoft.com/office/drawing/2014/main" id="{47044CA8-FC8A-48D2-93C4-8FA844E64BCE}"/>
                  </a:ext>
                </a:extLst>
              </p:cNvPr>
              <p:cNvPicPr/>
              <p:nvPr/>
            </p:nvPicPr>
            <p:blipFill>
              <a:blip r:embed="rId476"/>
              <a:stretch>
                <a:fillRect/>
              </a:stretch>
            </p:blipFill>
            <p:spPr>
              <a:xfrm>
                <a:off x="7778291" y="4076318"/>
                <a:ext cx="160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4" name="Freihand 243">
                <a:extLst>
                  <a:ext uri="{FF2B5EF4-FFF2-40B4-BE49-F238E27FC236}">
                    <a16:creationId xmlns:a16="http://schemas.microsoft.com/office/drawing/2014/main" id="{B4C353E3-4ED5-4F14-98E5-19FC5467E99B}"/>
                  </a:ext>
                </a:extLst>
              </p14:cNvPr>
              <p14:cNvContentPartPr/>
              <p14:nvPr/>
            </p14:nvContentPartPr>
            <p14:xfrm>
              <a:off x="8029571" y="3949238"/>
              <a:ext cx="118080" cy="158040"/>
            </p14:xfrm>
          </p:contentPart>
        </mc:Choice>
        <mc:Fallback>
          <p:pic>
            <p:nvPicPr>
              <p:cNvPr id="244" name="Freihand 243">
                <a:extLst>
                  <a:ext uri="{FF2B5EF4-FFF2-40B4-BE49-F238E27FC236}">
                    <a16:creationId xmlns:a16="http://schemas.microsoft.com/office/drawing/2014/main" id="{B4C353E3-4ED5-4F14-98E5-19FC5467E99B}"/>
                  </a:ext>
                </a:extLst>
              </p:cNvPr>
              <p:cNvPicPr/>
              <p:nvPr/>
            </p:nvPicPr>
            <p:blipFill>
              <a:blip r:embed="rId478"/>
              <a:stretch>
                <a:fillRect/>
              </a:stretch>
            </p:blipFill>
            <p:spPr>
              <a:xfrm>
                <a:off x="8023451" y="3943118"/>
                <a:ext cx="130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5" name="Freihand 244">
                <a:extLst>
                  <a:ext uri="{FF2B5EF4-FFF2-40B4-BE49-F238E27FC236}">
                    <a16:creationId xmlns:a16="http://schemas.microsoft.com/office/drawing/2014/main" id="{EB8C02F1-561F-4539-9F70-D6A37ECBD0A0}"/>
                  </a:ext>
                </a:extLst>
              </p14:cNvPr>
              <p14:cNvContentPartPr/>
              <p14:nvPr/>
            </p14:nvContentPartPr>
            <p14:xfrm>
              <a:off x="8220371" y="3938438"/>
              <a:ext cx="117000" cy="132840"/>
            </p14:xfrm>
          </p:contentPart>
        </mc:Choice>
        <mc:Fallback>
          <p:pic>
            <p:nvPicPr>
              <p:cNvPr id="245" name="Freihand 244">
                <a:extLst>
                  <a:ext uri="{FF2B5EF4-FFF2-40B4-BE49-F238E27FC236}">
                    <a16:creationId xmlns:a16="http://schemas.microsoft.com/office/drawing/2014/main" id="{EB8C02F1-561F-4539-9F70-D6A37ECBD0A0}"/>
                  </a:ext>
                </a:extLst>
              </p:cNvPr>
              <p:cNvPicPr/>
              <p:nvPr/>
            </p:nvPicPr>
            <p:blipFill>
              <a:blip r:embed="rId480"/>
              <a:stretch>
                <a:fillRect/>
              </a:stretch>
            </p:blipFill>
            <p:spPr>
              <a:xfrm>
                <a:off x="8214251" y="3932318"/>
                <a:ext cx="12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6" name="Freihand 245">
                <a:extLst>
                  <a:ext uri="{FF2B5EF4-FFF2-40B4-BE49-F238E27FC236}">
                    <a16:creationId xmlns:a16="http://schemas.microsoft.com/office/drawing/2014/main" id="{530EAC80-67D9-43BA-9DCE-BC7E9A609463}"/>
                  </a:ext>
                </a:extLst>
              </p14:cNvPr>
              <p14:cNvContentPartPr/>
              <p14:nvPr/>
            </p14:nvContentPartPr>
            <p14:xfrm>
              <a:off x="8406851" y="3906398"/>
              <a:ext cx="135000" cy="175680"/>
            </p14:xfrm>
          </p:contentPart>
        </mc:Choice>
        <mc:Fallback>
          <p:pic>
            <p:nvPicPr>
              <p:cNvPr id="246" name="Freihand 245">
                <a:extLst>
                  <a:ext uri="{FF2B5EF4-FFF2-40B4-BE49-F238E27FC236}">
                    <a16:creationId xmlns:a16="http://schemas.microsoft.com/office/drawing/2014/main" id="{530EAC80-67D9-43BA-9DCE-BC7E9A609463}"/>
                  </a:ext>
                </a:extLst>
              </p:cNvPr>
              <p:cNvPicPr/>
              <p:nvPr/>
            </p:nvPicPr>
            <p:blipFill>
              <a:blip r:embed="rId482"/>
              <a:stretch>
                <a:fillRect/>
              </a:stretch>
            </p:blipFill>
            <p:spPr>
              <a:xfrm>
                <a:off x="8400715" y="3900278"/>
                <a:ext cx="147273"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47" name="Freihand 246">
                <a:extLst>
                  <a:ext uri="{FF2B5EF4-FFF2-40B4-BE49-F238E27FC236}">
                    <a16:creationId xmlns:a16="http://schemas.microsoft.com/office/drawing/2014/main" id="{6EB6F82C-3541-40CE-852C-0C126EFB21D5}"/>
                  </a:ext>
                </a:extLst>
              </p14:cNvPr>
              <p14:cNvContentPartPr/>
              <p14:nvPr/>
            </p14:nvContentPartPr>
            <p14:xfrm>
              <a:off x="8577131" y="3912518"/>
              <a:ext cx="92520" cy="158400"/>
            </p14:xfrm>
          </p:contentPart>
        </mc:Choice>
        <mc:Fallback>
          <p:pic>
            <p:nvPicPr>
              <p:cNvPr id="247" name="Freihand 246">
                <a:extLst>
                  <a:ext uri="{FF2B5EF4-FFF2-40B4-BE49-F238E27FC236}">
                    <a16:creationId xmlns:a16="http://schemas.microsoft.com/office/drawing/2014/main" id="{6EB6F82C-3541-40CE-852C-0C126EFB21D5}"/>
                  </a:ext>
                </a:extLst>
              </p:cNvPr>
              <p:cNvPicPr/>
              <p:nvPr/>
            </p:nvPicPr>
            <p:blipFill>
              <a:blip r:embed="rId484"/>
              <a:stretch>
                <a:fillRect/>
              </a:stretch>
            </p:blipFill>
            <p:spPr>
              <a:xfrm>
                <a:off x="8571011" y="3906398"/>
                <a:ext cx="104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48" name="Freihand 247">
                <a:extLst>
                  <a:ext uri="{FF2B5EF4-FFF2-40B4-BE49-F238E27FC236}">
                    <a16:creationId xmlns:a16="http://schemas.microsoft.com/office/drawing/2014/main" id="{5A644A78-CC85-4A4D-ACCC-A0CC07669C18}"/>
                  </a:ext>
                </a:extLst>
              </p14:cNvPr>
              <p14:cNvContentPartPr/>
              <p14:nvPr/>
            </p14:nvContentPartPr>
            <p14:xfrm>
              <a:off x="8763251" y="3850598"/>
              <a:ext cx="49680" cy="184680"/>
            </p14:xfrm>
          </p:contentPart>
        </mc:Choice>
        <mc:Fallback>
          <p:pic>
            <p:nvPicPr>
              <p:cNvPr id="248" name="Freihand 247">
                <a:extLst>
                  <a:ext uri="{FF2B5EF4-FFF2-40B4-BE49-F238E27FC236}">
                    <a16:creationId xmlns:a16="http://schemas.microsoft.com/office/drawing/2014/main" id="{5A644A78-CC85-4A4D-ACCC-A0CC07669C18}"/>
                  </a:ext>
                </a:extLst>
              </p:cNvPr>
              <p:cNvPicPr/>
              <p:nvPr/>
            </p:nvPicPr>
            <p:blipFill>
              <a:blip r:embed="rId486"/>
              <a:stretch>
                <a:fillRect/>
              </a:stretch>
            </p:blipFill>
            <p:spPr>
              <a:xfrm>
                <a:off x="8757131" y="3844478"/>
                <a:ext cx="61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49" name="Freihand 248">
                <a:extLst>
                  <a:ext uri="{FF2B5EF4-FFF2-40B4-BE49-F238E27FC236}">
                    <a16:creationId xmlns:a16="http://schemas.microsoft.com/office/drawing/2014/main" id="{47B4FEF7-AD7A-4816-A9C7-1A243C1644C7}"/>
                  </a:ext>
                </a:extLst>
              </p14:cNvPr>
              <p14:cNvContentPartPr/>
              <p14:nvPr/>
            </p14:nvContentPartPr>
            <p14:xfrm>
              <a:off x="5578331" y="4502198"/>
              <a:ext cx="106200" cy="32760"/>
            </p14:xfrm>
          </p:contentPart>
        </mc:Choice>
        <mc:Fallback>
          <p:pic>
            <p:nvPicPr>
              <p:cNvPr id="249" name="Freihand 248">
                <a:extLst>
                  <a:ext uri="{FF2B5EF4-FFF2-40B4-BE49-F238E27FC236}">
                    <a16:creationId xmlns:a16="http://schemas.microsoft.com/office/drawing/2014/main" id="{47B4FEF7-AD7A-4816-A9C7-1A243C1644C7}"/>
                  </a:ext>
                </a:extLst>
              </p:cNvPr>
              <p:cNvPicPr/>
              <p:nvPr/>
            </p:nvPicPr>
            <p:blipFill>
              <a:blip r:embed="rId488"/>
              <a:stretch>
                <a:fillRect/>
              </a:stretch>
            </p:blipFill>
            <p:spPr>
              <a:xfrm>
                <a:off x="5572211" y="4496078"/>
                <a:ext cx="118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0" name="Freihand 249">
                <a:extLst>
                  <a:ext uri="{FF2B5EF4-FFF2-40B4-BE49-F238E27FC236}">
                    <a16:creationId xmlns:a16="http://schemas.microsoft.com/office/drawing/2014/main" id="{89BF71F0-ED44-4C06-97AA-56B0D3CD7458}"/>
                  </a:ext>
                </a:extLst>
              </p14:cNvPr>
              <p14:cNvContentPartPr/>
              <p14:nvPr/>
            </p14:nvContentPartPr>
            <p14:xfrm>
              <a:off x="5578691" y="4559078"/>
              <a:ext cx="112680" cy="42840"/>
            </p14:xfrm>
          </p:contentPart>
        </mc:Choice>
        <mc:Fallback>
          <p:pic>
            <p:nvPicPr>
              <p:cNvPr id="250" name="Freihand 249">
                <a:extLst>
                  <a:ext uri="{FF2B5EF4-FFF2-40B4-BE49-F238E27FC236}">
                    <a16:creationId xmlns:a16="http://schemas.microsoft.com/office/drawing/2014/main" id="{89BF71F0-ED44-4C06-97AA-56B0D3CD7458}"/>
                  </a:ext>
                </a:extLst>
              </p:cNvPr>
              <p:cNvPicPr/>
              <p:nvPr/>
            </p:nvPicPr>
            <p:blipFill>
              <a:blip r:embed="rId490"/>
              <a:stretch>
                <a:fillRect/>
              </a:stretch>
            </p:blipFill>
            <p:spPr>
              <a:xfrm>
                <a:off x="5572571" y="4552958"/>
                <a:ext cx="124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1" name="Freihand 250">
                <a:extLst>
                  <a:ext uri="{FF2B5EF4-FFF2-40B4-BE49-F238E27FC236}">
                    <a16:creationId xmlns:a16="http://schemas.microsoft.com/office/drawing/2014/main" id="{AAD12676-7D3B-4DB3-8431-B00EF2E00CEF}"/>
                  </a:ext>
                </a:extLst>
              </p14:cNvPr>
              <p14:cNvContentPartPr/>
              <p14:nvPr/>
            </p14:nvContentPartPr>
            <p14:xfrm>
              <a:off x="5714051" y="4424798"/>
              <a:ext cx="83520" cy="192960"/>
            </p14:xfrm>
          </p:contentPart>
        </mc:Choice>
        <mc:Fallback>
          <p:pic>
            <p:nvPicPr>
              <p:cNvPr id="251" name="Freihand 250">
                <a:extLst>
                  <a:ext uri="{FF2B5EF4-FFF2-40B4-BE49-F238E27FC236}">
                    <a16:creationId xmlns:a16="http://schemas.microsoft.com/office/drawing/2014/main" id="{AAD12676-7D3B-4DB3-8431-B00EF2E00CEF}"/>
                  </a:ext>
                </a:extLst>
              </p:cNvPr>
              <p:cNvPicPr/>
              <p:nvPr/>
            </p:nvPicPr>
            <p:blipFill>
              <a:blip r:embed="rId492"/>
              <a:stretch>
                <a:fillRect/>
              </a:stretch>
            </p:blipFill>
            <p:spPr>
              <a:xfrm>
                <a:off x="5707931" y="4418667"/>
                <a:ext cx="95760"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52" name="Freihand 251">
                <a:extLst>
                  <a:ext uri="{FF2B5EF4-FFF2-40B4-BE49-F238E27FC236}">
                    <a16:creationId xmlns:a16="http://schemas.microsoft.com/office/drawing/2014/main" id="{7F26A106-3191-4277-BBA1-3FD55B9BEDB0}"/>
                  </a:ext>
                </a:extLst>
              </p14:cNvPr>
              <p14:cNvContentPartPr/>
              <p14:nvPr/>
            </p14:nvContentPartPr>
            <p14:xfrm>
              <a:off x="5885771" y="4383038"/>
              <a:ext cx="170280" cy="104040"/>
            </p14:xfrm>
          </p:contentPart>
        </mc:Choice>
        <mc:Fallback>
          <p:pic>
            <p:nvPicPr>
              <p:cNvPr id="252" name="Freihand 251">
                <a:extLst>
                  <a:ext uri="{FF2B5EF4-FFF2-40B4-BE49-F238E27FC236}">
                    <a16:creationId xmlns:a16="http://schemas.microsoft.com/office/drawing/2014/main" id="{7F26A106-3191-4277-BBA1-3FD55B9BEDB0}"/>
                  </a:ext>
                </a:extLst>
              </p:cNvPr>
              <p:cNvPicPr/>
              <p:nvPr/>
            </p:nvPicPr>
            <p:blipFill>
              <a:blip r:embed="rId494"/>
              <a:stretch>
                <a:fillRect/>
              </a:stretch>
            </p:blipFill>
            <p:spPr>
              <a:xfrm>
                <a:off x="5879664" y="4376918"/>
                <a:ext cx="182494"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53" name="Freihand 252">
                <a:extLst>
                  <a:ext uri="{FF2B5EF4-FFF2-40B4-BE49-F238E27FC236}">
                    <a16:creationId xmlns:a16="http://schemas.microsoft.com/office/drawing/2014/main" id="{2C09CEF1-64C9-4FFE-9FD0-79B9819062DD}"/>
                  </a:ext>
                </a:extLst>
              </p14:cNvPr>
              <p14:cNvContentPartPr/>
              <p14:nvPr/>
            </p14:nvContentPartPr>
            <p14:xfrm>
              <a:off x="6096371" y="4368998"/>
              <a:ext cx="89280" cy="104400"/>
            </p14:xfrm>
          </p:contentPart>
        </mc:Choice>
        <mc:Fallback>
          <p:pic>
            <p:nvPicPr>
              <p:cNvPr id="253" name="Freihand 252">
                <a:extLst>
                  <a:ext uri="{FF2B5EF4-FFF2-40B4-BE49-F238E27FC236}">
                    <a16:creationId xmlns:a16="http://schemas.microsoft.com/office/drawing/2014/main" id="{2C09CEF1-64C9-4FFE-9FD0-79B9819062DD}"/>
                  </a:ext>
                </a:extLst>
              </p:cNvPr>
              <p:cNvPicPr/>
              <p:nvPr/>
            </p:nvPicPr>
            <p:blipFill>
              <a:blip r:embed="rId496"/>
              <a:stretch>
                <a:fillRect/>
              </a:stretch>
            </p:blipFill>
            <p:spPr>
              <a:xfrm>
                <a:off x="6090251" y="4362878"/>
                <a:ext cx="101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54" name="Freihand 253">
                <a:extLst>
                  <a:ext uri="{FF2B5EF4-FFF2-40B4-BE49-F238E27FC236}">
                    <a16:creationId xmlns:a16="http://schemas.microsoft.com/office/drawing/2014/main" id="{D28ADC76-FA4B-43E2-A4A9-5DF966793539}"/>
                  </a:ext>
                </a:extLst>
              </p14:cNvPr>
              <p14:cNvContentPartPr/>
              <p14:nvPr/>
            </p14:nvContentPartPr>
            <p14:xfrm>
              <a:off x="5875331" y="4498598"/>
              <a:ext cx="368640" cy="89640"/>
            </p14:xfrm>
          </p:contentPart>
        </mc:Choice>
        <mc:Fallback>
          <p:pic>
            <p:nvPicPr>
              <p:cNvPr id="254" name="Freihand 253">
                <a:extLst>
                  <a:ext uri="{FF2B5EF4-FFF2-40B4-BE49-F238E27FC236}">
                    <a16:creationId xmlns:a16="http://schemas.microsoft.com/office/drawing/2014/main" id="{D28ADC76-FA4B-43E2-A4A9-5DF966793539}"/>
                  </a:ext>
                </a:extLst>
              </p:cNvPr>
              <p:cNvPicPr/>
              <p:nvPr/>
            </p:nvPicPr>
            <p:blipFill>
              <a:blip r:embed="rId498"/>
              <a:stretch>
                <a:fillRect/>
              </a:stretch>
            </p:blipFill>
            <p:spPr>
              <a:xfrm>
                <a:off x="5869211" y="4492478"/>
                <a:ext cx="38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55" name="Freihand 254">
                <a:extLst>
                  <a:ext uri="{FF2B5EF4-FFF2-40B4-BE49-F238E27FC236}">
                    <a16:creationId xmlns:a16="http://schemas.microsoft.com/office/drawing/2014/main" id="{87D86277-6446-494E-BA68-18280E28D423}"/>
                  </a:ext>
                </a:extLst>
              </p14:cNvPr>
              <p14:cNvContentPartPr/>
              <p14:nvPr/>
            </p14:nvContentPartPr>
            <p14:xfrm>
              <a:off x="5842931" y="4685798"/>
              <a:ext cx="74160" cy="163440"/>
            </p14:xfrm>
          </p:contentPart>
        </mc:Choice>
        <mc:Fallback>
          <p:pic>
            <p:nvPicPr>
              <p:cNvPr id="255" name="Freihand 254">
                <a:extLst>
                  <a:ext uri="{FF2B5EF4-FFF2-40B4-BE49-F238E27FC236}">
                    <a16:creationId xmlns:a16="http://schemas.microsoft.com/office/drawing/2014/main" id="{87D86277-6446-494E-BA68-18280E28D423}"/>
                  </a:ext>
                </a:extLst>
              </p:cNvPr>
              <p:cNvPicPr/>
              <p:nvPr/>
            </p:nvPicPr>
            <p:blipFill>
              <a:blip r:embed="rId500"/>
              <a:stretch>
                <a:fillRect/>
              </a:stretch>
            </p:blipFill>
            <p:spPr>
              <a:xfrm>
                <a:off x="5836781" y="4679678"/>
                <a:ext cx="864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56" name="Freihand 255">
                <a:extLst>
                  <a:ext uri="{FF2B5EF4-FFF2-40B4-BE49-F238E27FC236}">
                    <a16:creationId xmlns:a16="http://schemas.microsoft.com/office/drawing/2014/main" id="{BE123A66-72D8-4615-A507-FD819B9134F2}"/>
                  </a:ext>
                </a:extLst>
              </p14:cNvPr>
              <p14:cNvContentPartPr/>
              <p14:nvPr/>
            </p14:nvContentPartPr>
            <p14:xfrm>
              <a:off x="5944451" y="4683278"/>
              <a:ext cx="75960" cy="123480"/>
            </p14:xfrm>
          </p:contentPart>
        </mc:Choice>
        <mc:Fallback>
          <p:pic>
            <p:nvPicPr>
              <p:cNvPr id="256" name="Freihand 255">
                <a:extLst>
                  <a:ext uri="{FF2B5EF4-FFF2-40B4-BE49-F238E27FC236}">
                    <a16:creationId xmlns:a16="http://schemas.microsoft.com/office/drawing/2014/main" id="{BE123A66-72D8-4615-A507-FD819B9134F2}"/>
                  </a:ext>
                </a:extLst>
              </p:cNvPr>
              <p:cNvPicPr/>
              <p:nvPr/>
            </p:nvPicPr>
            <p:blipFill>
              <a:blip r:embed="rId502"/>
              <a:stretch>
                <a:fillRect/>
              </a:stretch>
            </p:blipFill>
            <p:spPr>
              <a:xfrm>
                <a:off x="5938331" y="4677158"/>
                <a:ext cx="88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57" name="Freihand 256">
                <a:extLst>
                  <a:ext uri="{FF2B5EF4-FFF2-40B4-BE49-F238E27FC236}">
                    <a16:creationId xmlns:a16="http://schemas.microsoft.com/office/drawing/2014/main" id="{0D255D9F-4445-4436-8515-2F51EC2DAEE2}"/>
                  </a:ext>
                </a:extLst>
              </p14:cNvPr>
              <p14:cNvContentPartPr/>
              <p14:nvPr/>
            </p14:nvContentPartPr>
            <p14:xfrm>
              <a:off x="6062531" y="4690478"/>
              <a:ext cx="65160" cy="118440"/>
            </p14:xfrm>
          </p:contentPart>
        </mc:Choice>
        <mc:Fallback>
          <p:pic>
            <p:nvPicPr>
              <p:cNvPr id="257" name="Freihand 256">
                <a:extLst>
                  <a:ext uri="{FF2B5EF4-FFF2-40B4-BE49-F238E27FC236}">
                    <a16:creationId xmlns:a16="http://schemas.microsoft.com/office/drawing/2014/main" id="{0D255D9F-4445-4436-8515-2F51EC2DAEE2}"/>
                  </a:ext>
                </a:extLst>
              </p:cNvPr>
              <p:cNvPicPr/>
              <p:nvPr/>
            </p:nvPicPr>
            <p:blipFill>
              <a:blip r:embed="rId504"/>
              <a:stretch>
                <a:fillRect/>
              </a:stretch>
            </p:blipFill>
            <p:spPr>
              <a:xfrm>
                <a:off x="6056411" y="4684358"/>
                <a:ext cx="77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58" name="Freihand 257">
                <a:extLst>
                  <a:ext uri="{FF2B5EF4-FFF2-40B4-BE49-F238E27FC236}">
                    <a16:creationId xmlns:a16="http://schemas.microsoft.com/office/drawing/2014/main" id="{31EF302E-681E-4B4F-B601-D15AB397573D}"/>
                  </a:ext>
                </a:extLst>
              </p14:cNvPr>
              <p14:cNvContentPartPr/>
              <p14:nvPr/>
            </p14:nvContentPartPr>
            <p14:xfrm>
              <a:off x="6178091" y="4650878"/>
              <a:ext cx="92160" cy="154080"/>
            </p14:xfrm>
          </p:contentPart>
        </mc:Choice>
        <mc:Fallback>
          <p:pic>
            <p:nvPicPr>
              <p:cNvPr id="258" name="Freihand 257">
                <a:extLst>
                  <a:ext uri="{FF2B5EF4-FFF2-40B4-BE49-F238E27FC236}">
                    <a16:creationId xmlns:a16="http://schemas.microsoft.com/office/drawing/2014/main" id="{31EF302E-681E-4B4F-B601-D15AB397573D}"/>
                  </a:ext>
                </a:extLst>
              </p:cNvPr>
              <p:cNvPicPr/>
              <p:nvPr/>
            </p:nvPicPr>
            <p:blipFill>
              <a:blip r:embed="rId506"/>
              <a:stretch>
                <a:fillRect/>
              </a:stretch>
            </p:blipFill>
            <p:spPr>
              <a:xfrm>
                <a:off x="6171971" y="4644758"/>
                <a:ext cx="104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59" name="Freihand 258">
                <a:extLst>
                  <a:ext uri="{FF2B5EF4-FFF2-40B4-BE49-F238E27FC236}">
                    <a16:creationId xmlns:a16="http://schemas.microsoft.com/office/drawing/2014/main" id="{933A812B-F62E-499C-93BA-AC422530D00A}"/>
                  </a:ext>
                </a:extLst>
              </p14:cNvPr>
              <p14:cNvContentPartPr/>
              <p14:nvPr/>
            </p14:nvContentPartPr>
            <p14:xfrm>
              <a:off x="6076571" y="4677158"/>
              <a:ext cx="195480" cy="151920"/>
            </p14:xfrm>
          </p:contentPart>
        </mc:Choice>
        <mc:Fallback>
          <p:pic>
            <p:nvPicPr>
              <p:cNvPr id="259" name="Freihand 258">
                <a:extLst>
                  <a:ext uri="{FF2B5EF4-FFF2-40B4-BE49-F238E27FC236}">
                    <a16:creationId xmlns:a16="http://schemas.microsoft.com/office/drawing/2014/main" id="{933A812B-F62E-499C-93BA-AC422530D00A}"/>
                  </a:ext>
                </a:extLst>
              </p:cNvPr>
              <p:cNvPicPr/>
              <p:nvPr/>
            </p:nvPicPr>
            <p:blipFill>
              <a:blip r:embed="rId508"/>
              <a:stretch>
                <a:fillRect/>
              </a:stretch>
            </p:blipFill>
            <p:spPr>
              <a:xfrm>
                <a:off x="6070451" y="4671023"/>
                <a:ext cx="207720" cy="164189"/>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0" name="Freihand 259">
                <a:extLst>
                  <a:ext uri="{FF2B5EF4-FFF2-40B4-BE49-F238E27FC236}">
                    <a16:creationId xmlns:a16="http://schemas.microsoft.com/office/drawing/2014/main" id="{DF3103AA-42CC-44E1-AC9F-520A17212E02}"/>
                  </a:ext>
                </a:extLst>
              </p14:cNvPr>
              <p14:cNvContentPartPr/>
              <p14:nvPr/>
            </p14:nvContentPartPr>
            <p14:xfrm>
              <a:off x="5982251" y="4357838"/>
              <a:ext cx="189360" cy="150120"/>
            </p14:xfrm>
          </p:contentPart>
        </mc:Choice>
        <mc:Fallback>
          <p:pic>
            <p:nvPicPr>
              <p:cNvPr id="260" name="Freihand 259">
                <a:extLst>
                  <a:ext uri="{FF2B5EF4-FFF2-40B4-BE49-F238E27FC236}">
                    <a16:creationId xmlns:a16="http://schemas.microsoft.com/office/drawing/2014/main" id="{DF3103AA-42CC-44E1-AC9F-520A17212E02}"/>
                  </a:ext>
                </a:extLst>
              </p:cNvPr>
              <p:cNvPicPr/>
              <p:nvPr/>
            </p:nvPicPr>
            <p:blipFill>
              <a:blip r:embed="rId510"/>
              <a:stretch>
                <a:fillRect/>
              </a:stretch>
            </p:blipFill>
            <p:spPr>
              <a:xfrm>
                <a:off x="5976143" y="4351733"/>
                <a:ext cx="201577"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61" name="Freihand 260">
                <a:extLst>
                  <a:ext uri="{FF2B5EF4-FFF2-40B4-BE49-F238E27FC236}">
                    <a16:creationId xmlns:a16="http://schemas.microsoft.com/office/drawing/2014/main" id="{B4332655-361F-4D0B-9D1B-328F50B67FAD}"/>
                  </a:ext>
                </a:extLst>
              </p14:cNvPr>
              <p14:cNvContentPartPr/>
              <p14:nvPr/>
            </p14:nvContentPartPr>
            <p14:xfrm>
              <a:off x="6364931" y="4485638"/>
              <a:ext cx="153000" cy="59040"/>
            </p14:xfrm>
          </p:contentPart>
        </mc:Choice>
        <mc:Fallback>
          <p:pic>
            <p:nvPicPr>
              <p:cNvPr id="261" name="Freihand 260">
                <a:extLst>
                  <a:ext uri="{FF2B5EF4-FFF2-40B4-BE49-F238E27FC236}">
                    <a16:creationId xmlns:a16="http://schemas.microsoft.com/office/drawing/2014/main" id="{B4332655-361F-4D0B-9D1B-328F50B67FAD}"/>
                  </a:ext>
                </a:extLst>
              </p:cNvPr>
              <p:cNvPicPr/>
              <p:nvPr/>
            </p:nvPicPr>
            <p:blipFill>
              <a:blip r:embed="rId512"/>
              <a:stretch>
                <a:fillRect/>
              </a:stretch>
            </p:blipFill>
            <p:spPr>
              <a:xfrm>
                <a:off x="6358811" y="4479518"/>
                <a:ext cx="165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2" name="Freihand 261">
                <a:extLst>
                  <a:ext uri="{FF2B5EF4-FFF2-40B4-BE49-F238E27FC236}">
                    <a16:creationId xmlns:a16="http://schemas.microsoft.com/office/drawing/2014/main" id="{57F645B5-C4E1-41B7-9125-E94BDCED667B}"/>
                  </a:ext>
                </a:extLst>
              </p14:cNvPr>
              <p14:cNvContentPartPr/>
              <p14:nvPr/>
            </p14:nvContentPartPr>
            <p14:xfrm>
              <a:off x="6401651" y="4570958"/>
              <a:ext cx="103680" cy="19080"/>
            </p14:xfrm>
          </p:contentPart>
        </mc:Choice>
        <mc:Fallback>
          <p:pic>
            <p:nvPicPr>
              <p:cNvPr id="262" name="Freihand 261">
                <a:extLst>
                  <a:ext uri="{FF2B5EF4-FFF2-40B4-BE49-F238E27FC236}">
                    <a16:creationId xmlns:a16="http://schemas.microsoft.com/office/drawing/2014/main" id="{57F645B5-C4E1-41B7-9125-E94BDCED667B}"/>
                  </a:ext>
                </a:extLst>
              </p:cNvPr>
              <p:cNvPicPr/>
              <p:nvPr/>
            </p:nvPicPr>
            <p:blipFill>
              <a:blip r:embed="rId514"/>
              <a:stretch>
                <a:fillRect/>
              </a:stretch>
            </p:blipFill>
            <p:spPr>
              <a:xfrm>
                <a:off x="6395510" y="4564838"/>
                <a:ext cx="115963"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3" name="Freihand 262">
                <a:extLst>
                  <a:ext uri="{FF2B5EF4-FFF2-40B4-BE49-F238E27FC236}">
                    <a16:creationId xmlns:a16="http://schemas.microsoft.com/office/drawing/2014/main" id="{5A1A492C-B4A3-4768-AD1E-C11339561EDD}"/>
                  </a:ext>
                </a:extLst>
              </p14:cNvPr>
              <p14:cNvContentPartPr/>
              <p14:nvPr/>
            </p14:nvContentPartPr>
            <p14:xfrm>
              <a:off x="6583451" y="4439558"/>
              <a:ext cx="86040" cy="136440"/>
            </p14:xfrm>
          </p:contentPart>
        </mc:Choice>
        <mc:Fallback>
          <p:pic>
            <p:nvPicPr>
              <p:cNvPr id="263" name="Freihand 262">
                <a:extLst>
                  <a:ext uri="{FF2B5EF4-FFF2-40B4-BE49-F238E27FC236}">
                    <a16:creationId xmlns:a16="http://schemas.microsoft.com/office/drawing/2014/main" id="{5A1A492C-B4A3-4768-AD1E-C11339561EDD}"/>
                  </a:ext>
                </a:extLst>
              </p:cNvPr>
              <p:cNvPicPr/>
              <p:nvPr/>
            </p:nvPicPr>
            <p:blipFill>
              <a:blip r:embed="rId516"/>
              <a:stretch>
                <a:fillRect/>
              </a:stretch>
            </p:blipFill>
            <p:spPr>
              <a:xfrm>
                <a:off x="6577356" y="4433454"/>
                <a:ext cx="98229" cy="148648"/>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4" name="Freihand 263">
                <a:extLst>
                  <a:ext uri="{FF2B5EF4-FFF2-40B4-BE49-F238E27FC236}">
                    <a16:creationId xmlns:a16="http://schemas.microsoft.com/office/drawing/2014/main" id="{6C0F67F0-1CB7-4581-95AE-EF921D06F633}"/>
                  </a:ext>
                </a:extLst>
              </p14:cNvPr>
              <p14:cNvContentPartPr/>
              <p14:nvPr/>
            </p14:nvContentPartPr>
            <p14:xfrm>
              <a:off x="6677771" y="4578518"/>
              <a:ext cx="12600" cy="108360"/>
            </p14:xfrm>
          </p:contentPart>
        </mc:Choice>
        <mc:Fallback>
          <p:pic>
            <p:nvPicPr>
              <p:cNvPr id="264" name="Freihand 263">
                <a:extLst>
                  <a:ext uri="{FF2B5EF4-FFF2-40B4-BE49-F238E27FC236}">
                    <a16:creationId xmlns:a16="http://schemas.microsoft.com/office/drawing/2014/main" id="{6C0F67F0-1CB7-4581-95AE-EF921D06F633}"/>
                  </a:ext>
                </a:extLst>
              </p:cNvPr>
              <p:cNvPicPr/>
              <p:nvPr/>
            </p:nvPicPr>
            <p:blipFill>
              <a:blip r:embed="rId518"/>
              <a:stretch>
                <a:fillRect/>
              </a:stretch>
            </p:blipFill>
            <p:spPr>
              <a:xfrm>
                <a:off x="6671651" y="4572378"/>
                <a:ext cx="24840" cy="120641"/>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65" name="Freihand 264">
                <a:extLst>
                  <a:ext uri="{FF2B5EF4-FFF2-40B4-BE49-F238E27FC236}">
                    <a16:creationId xmlns:a16="http://schemas.microsoft.com/office/drawing/2014/main" id="{BDBCBEB5-BE00-48A5-9B1C-9797EE9C807D}"/>
                  </a:ext>
                </a:extLst>
              </p14:cNvPr>
              <p14:cNvContentPartPr/>
              <p14:nvPr/>
            </p14:nvContentPartPr>
            <p14:xfrm>
              <a:off x="6723131" y="4466198"/>
              <a:ext cx="51480" cy="112320"/>
            </p14:xfrm>
          </p:contentPart>
        </mc:Choice>
        <mc:Fallback>
          <p:pic>
            <p:nvPicPr>
              <p:cNvPr id="265" name="Freihand 264">
                <a:extLst>
                  <a:ext uri="{FF2B5EF4-FFF2-40B4-BE49-F238E27FC236}">
                    <a16:creationId xmlns:a16="http://schemas.microsoft.com/office/drawing/2014/main" id="{BDBCBEB5-BE00-48A5-9B1C-9797EE9C807D}"/>
                  </a:ext>
                </a:extLst>
              </p:cNvPr>
              <p:cNvPicPr/>
              <p:nvPr/>
            </p:nvPicPr>
            <p:blipFill>
              <a:blip r:embed="rId520"/>
              <a:stretch>
                <a:fillRect/>
              </a:stretch>
            </p:blipFill>
            <p:spPr>
              <a:xfrm>
                <a:off x="6717011" y="4460078"/>
                <a:ext cx="63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66" name="Freihand 265">
                <a:extLst>
                  <a:ext uri="{FF2B5EF4-FFF2-40B4-BE49-F238E27FC236}">
                    <a16:creationId xmlns:a16="http://schemas.microsoft.com/office/drawing/2014/main" id="{9453BDD4-02AA-4AD1-AE7D-15F6BBF949E5}"/>
                  </a:ext>
                </a:extLst>
              </p14:cNvPr>
              <p14:cNvContentPartPr/>
              <p14:nvPr/>
            </p14:nvContentPartPr>
            <p14:xfrm>
              <a:off x="6764891" y="4424798"/>
              <a:ext cx="204840" cy="196560"/>
            </p14:xfrm>
          </p:contentPart>
        </mc:Choice>
        <mc:Fallback>
          <p:pic>
            <p:nvPicPr>
              <p:cNvPr id="266" name="Freihand 265">
                <a:extLst>
                  <a:ext uri="{FF2B5EF4-FFF2-40B4-BE49-F238E27FC236}">
                    <a16:creationId xmlns:a16="http://schemas.microsoft.com/office/drawing/2014/main" id="{9453BDD4-02AA-4AD1-AE7D-15F6BBF949E5}"/>
                  </a:ext>
                </a:extLst>
              </p:cNvPr>
              <p:cNvPicPr/>
              <p:nvPr/>
            </p:nvPicPr>
            <p:blipFill>
              <a:blip r:embed="rId522"/>
              <a:stretch>
                <a:fillRect/>
              </a:stretch>
            </p:blipFill>
            <p:spPr>
              <a:xfrm>
                <a:off x="6758760" y="4418678"/>
                <a:ext cx="217102"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67" name="Freihand 266">
                <a:extLst>
                  <a:ext uri="{FF2B5EF4-FFF2-40B4-BE49-F238E27FC236}">
                    <a16:creationId xmlns:a16="http://schemas.microsoft.com/office/drawing/2014/main" id="{570D36D8-30E2-41CB-8982-0690B349A03E}"/>
                  </a:ext>
                </a:extLst>
              </p14:cNvPr>
              <p14:cNvContentPartPr/>
              <p14:nvPr/>
            </p14:nvContentPartPr>
            <p14:xfrm>
              <a:off x="6893051" y="4442438"/>
              <a:ext cx="182520" cy="150120"/>
            </p14:xfrm>
          </p:contentPart>
        </mc:Choice>
        <mc:Fallback>
          <p:pic>
            <p:nvPicPr>
              <p:cNvPr id="267" name="Freihand 266">
                <a:extLst>
                  <a:ext uri="{FF2B5EF4-FFF2-40B4-BE49-F238E27FC236}">
                    <a16:creationId xmlns:a16="http://schemas.microsoft.com/office/drawing/2014/main" id="{570D36D8-30E2-41CB-8982-0690B349A03E}"/>
                  </a:ext>
                </a:extLst>
              </p:cNvPr>
              <p:cNvPicPr/>
              <p:nvPr/>
            </p:nvPicPr>
            <p:blipFill>
              <a:blip r:embed="rId524"/>
              <a:stretch>
                <a:fillRect/>
              </a:stretch>
            </p:blipFill>
            <p:spPr>
              <a:xfrm>
                <a:off x="6886931" y="4436333"/>
                <a:ext cx="194760"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68" name="Freihand 267">
                <a:extLst>
                  <a:ext uri="{FF2B5EF4-FFF2-40B4-BE49-F238E27FC236}">
                    <a16:creationId xmlns:a16="http://schemas.microsoft.com/office/drawing/2014/main" id="{5F0CCD5A-4276-4FC9-B8F0-F31BAB3011CA}"/>
                  </a:ext>
                </a:extLst>
              </p14:cNvPr>
              <p14:cNvContentPartPr/>
              <p14:nvPr/>
            </p14:nvContentPartPr>
            <p14:xfrm>
              <a:off x="7013291" y="4410038"/>
              <a:ext cx="194760" cy="183960"/>
            </p14:xfrm>
          </p:contentPart>
        </mc:Choice>
        <mc:Fallback>
          <p:pic>
            <p:nvPicPr>
              <p:cNvPr id="268" name="Freihand 267">
                <a:extLst>
                  <a:ext uri="{FF2B5EF4-FFF2-40B4-BE49-F238E27FC236}">
                    <a16:creationId xmlns:a16="http://schemas.microsoft.com/office/drawing/2014/main" id="{5F0CCD5A-4276-4FC9-B8F0-F31BAB3011CA}"/>
                  </a:ext>
                </a:extLst>
              </p:cNvPr>
              <p:cNvPicPr/>
              <p:nvPr/>
            </p:nvPicPr>
            <p:blipFill>
              <a:blip r:embed="rId526"/>
              <a:stretch>
                <a:fillRect/>
              </a:stretch>
            </p:blipFill>
            <p:spPr>
              <a:xfrm>
                <a:off x="7007182" y="4403918"/>
                <a:ext cx="206977"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69" name="Freihand 268">
                <a:extLst>
                  <a:ext uri="{FF2B5EF4-FFF2-40B4-BE49-F238E27FC236}">
                    <a16:creationId xmlns:a16="http://schemas.microsoft.com/office/drawing/2014/main" id="{7CDD5EA9-C1BC-40C1-84D9-54CF4EAE0CDD}"/>
                  </a:ext>
                </a:extLst>
              </p14:cNvPr>
              <p14:cNvContentPartPr/>
              <p14:nvPr/>
            </p14:nvContentPartPr>
            <p14:xfrm>
              <a:off x="7110131" y="4381238"/>
              <a:ext cx="69840" cy="79920"/>
            </p14:xfrm>
          </p:contentPart>
        </mc:Choice>
        <mc:Fallback>
          <p:pic>
            <p:nvPicPr>
              <p:cNvPr id="269" name="Freihand 268">
                <a:extLst>
                  <a:ext uri="{FF2B5EF4-FFF2-40B4-BE49-F238E27FC236}">
                    <a16:creationId xmlns:a16="http://schemas.microsoft.com/office/drawing/2014/main" id="{7CDD5EA9-C1BC-40C1-84D9-54CF4EAE0CDD}"/>
                  </a:ext>
                </a:extLst>
              </p:cNvPr>
              <p:cNvPicPr/>
              <p:nvPr/>
            </p:nvPicPr>
            <p:blipFill>
              <a:blip r:embed="rId528"/>
              <a:stretch>
                <a:fillRect/>
              </a:stretch>
            </p:blipFill>
            <p:spPr>
              <a:xfrm>
                <a:off x="7104011" y="4375118"/>
                <a:ext cx="82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70" name="Freihand 269">
                <a:extLst>
                  <a:ext uri="{FF2B5EF4-FFF2-40B4-BE49-F238E27FC236}">
                    <a16:creationId xmlns:a16="http://schemas.microsoft.com/office/drawing/2014/main" id="{94B86C32-85BC-4A1B-ABB5-7DE32AA1F000}"/>
                  </a:ext>
                </a:extLst>
              </p14:cNvPr>
              <p14:cNvContentPartPr/>
              <p14:nvPr/>
            </p14:nvContentPartPr>
            <p14:xfrm>
              <a:off x="7224251" y="4534238"/>
              <a:ext cx="61920" cy="81000"/>
            </p14:xfrm>
          </p:contentPart>
        </mc:Choice>
        <mc:Fallback>
          <p:pic>
            <p:nvPicPr>
              <p:cNvPr id="270" name="Freihand 269">
                <a:extLst>
                  <a:ext uri="{FF2B5EF4-FFF2-40B4-BE49-F238E27FC236}">
                    <a16:creationId xmlns:a16="http://schemas.microsoft.com/office/drawing/2014/main" id="{94B86C32-85BC-4A1B-ABB5-7DE32AA1F000}"/>
                  </a:ext>
                </a:extLst>
              </p:cNvPr>
              <p:cNvPicPr/>
              <p:nvPr/>
            </p:nvPicPr>
            <p:blipFill>
              <a:blip r:embed="rId530"/>
              <a:stretch>
                <a:fillRect/>
              </a:stretch>
            </p:blipFill>
            <p:spPr>
              <a:xfrm>
                <a:off x="7218166" y="4528118"/>
                <a:ext cx="74089"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1" name="Freihand 270">
                <a:extLst>
                  <a:ext uri="{FF2B5EF4-FFF2-40B4-BE49-F238E27FC236}">
                    <a16:creationId xmlns:a16="http://schemas.microsoft.com/office/drawing/2014/main" id="{ADC2C43C-097E-47BF-A820-E0C613D4210E}"/>
                  </a:ext>
                </a:extLst>
              </p14:cNvPr>
              <p14:cNvContentPartPr/>
              <p14:nvPr/>
            </p14:nvContentPartPr>
            <p14:xfrm>
              <a:off x="7341251" y="4448558"/>
              <a:ext cx="141120" cy="15480"/>
            </p14:xfrm>
          </p:contentPart>
        </mc:Choice>
        <mc:Fallback>
          <p:pic>
            <p:nvPicPr>
              <p:cNvPr id="271" name="Freihand 270">
                <a:extLst>
                  <a:ext uri="{FF2B5EF4-FFF2-40B4-BE49-F238E27FC236}">
                    <a16:creationId xmlns:a16="http://schemas.microsoft.com/office/drawing/2014/main" id="{ADC2C43C-097E-47BF-A820-E0C613D4210E}"/>
                  </a:ext>
                </a:extLst>
              </p:cNvPr>
              <p:cNvPicPr/>
              <p:nvPr/>
            </p:nvPicPr>
            <p:blipFill>
              <a:blip r:embed="rId532"/>
              <a:stretch>
                <a:fillRect/>
              </a:stretch>
            </p:blipFill>
            <p:spPr>
              <a:xfrm>
                <a:off x="7335131" y="4442292"/>
                <a:ext cx="153360" cy="28011"/>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2" name="Freihand 271">
                <a:extLst>
                  <a:ext uri="{FF2B5EF4-FFF2-40B4-BE49-F238E27FC236}">
                    <a16:creationId xmlns:a16="http://schemas.microsoft.com/office/drawing/2014/main" id="{2A59C73E-E140-47B0-943A-FB5A8CDF85C3}"/>
                  </a:ext>
                </a:extLst>
              </p14:cNvPr>
              <p14:cNvContentPartPr/>
              <p14:nvPr/>
            </p14:nvContentPartPr>
            <p14:xfrm>
              <a:off x="7367171" y="4496438"/>
              <a:ext cx="148320" cy="60840"/>
            </p14:xfrm>
          </p:contentPart>
        </mc:Choice>
        <mc:Fallback>
          <p:pic>
            <p:nvPicPr>
              <p:cNvPr id="272" name="Freihand 271">
                <a:extLst>
                  <a:ext uri="{FF2B5EF4-FFF2-40B4-BE49-F238E27FC236}">
                    <a16:creationId xmlns:a16="http://schemas.microsoft.com/office/drawing/2014/main" id="{2A59C73E-E140-47B0-943A-FB5A8CDF85C3}"/>
                  </a:ext>
                </a:extLst>
              </p:cNvPr>
              <p:cNvPicPr/>
              <p:nvPr/>
            </p:nvPicPr>
            <p:blipFill>
              <a:blip r:embed="rId534"/>
              <a:stretch>
                <a:fillRect/>
              </a:stretch>
            </p:blipFill>
            <p:spPr>
              <a:xfrm>
                <a:off x="7361066" y="4490318"/>
                <a:ext cx="16053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73" name="Freihand 272">
                <a:extLst>
                  <a:ext uri="{FF2B5EF4-FFF2-40B4-BE49-F238E27FC236}">
                    <a16:creationId xmlns:a16="http://schemas.microsoft.com/office/drawing/2014/main" id="{CDC28BFF-8960-4076-A94A-72193696657E}"/>
                  </a:ext>
                </a:extLst>
              </p14:cNvPr>
              <p14:cNvContentPartPr/>
              <p14:nvPr/>
            </p14:nvContentPartPr>
            <p14:xfrm>
              <a:off x="7662731" y="4399238"/>
              <a:ext cx="66240" cy="145800"/>
            </p14:xfrm>
          </p:contentPart>
        </mc:Choice>
        <mc:Fallback>
          <p:pic>
            <p:nvPicPr>
              <p:cNvPr id="273" name="Freihand 272">
                <a:extLst>
                  <a:ext uri="{FF2B5EF4-FFF2-40B4-BE49-F238E27FC236}">
                    <a16:creationId xmlns:a16="http://schemas.microsoft.com/office/drawing/2014/main" id="{CDC28BFF-8960-4076-A94A-72193696657E}"/>
                  </a:ext>
                </a:extLst>
              </p:cNvPr>
              <p:cNvPicPr/>
              <p:nvPr/>
            </p:nvPicPr>
            <p:blipFill>
              <a:blip r:embed="rId536"/>
              <a:stretch>
                <a:fillRect/>
              </a:stretch>
            </p:blipFill>
            <p:spPr>
              <a:xfrm>
                <a:off x="7656611" y="4393118"/>
                <a:ext cx="78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74" name="Freihand 273">
                <a:extLst>
                  <a:ext uri="{FF2B5EF4-FFF2-40B4-BE49-F238E27FC236}">
                    <a16:creationId xmlns:a16="http://schemas.microsoft.com/office/drawing/2014/main" id="{9C507F62-0F7E-4967-A367-F8648AE0B2C5}"/>
                  </a:ext>
                </a:extLst>
              </p14:cNvPr>
              <p14:cNvContentPartPr/>
              <p14:nvPr/>
            </p14:nvContentPartPr>
            <p14:xfrm>
              <a:off x="7662731" y="4296278"/>
              <a:ext cx="25200" cy="16200"/>
            </p14:xfrm>
          </p:contentPart>
        </mc:Choice>
        <mc:Fallback>
          <p:pic>
            <p:nvPicPr>
              <p:cNvPr id="274" name="Freihand 273">
                <a:extLst>
                  <a:ext uri="{FF2B5EF4-FFF2-40B4-BE49-F238E27FC236}">
                    <a16:creationId xmlns:a16="http://schemas.microsoft.com/office/drawing/2014/main" id="{9C507F62-0F7E-4967-A367-F8648AE0B2C5}"/>
                  </a:ext>
                </a:extLst>
              </p:cNvPr>
              <p:cNvPicPr/>
              <p:nvPr/>
            </p:nvPicPr>
            <p:blipFill>
              <a:blip r:embed="rId538"/>
              <a:stretch>
                <a:fillRect/>
              </a:stretch>
            </p:blipFill>
            <p:spPr>
              <a:xfrm>
                <a:off x="7656522" y="4290158"/>
                <a:ext cx="37617"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75" name="Freihand 274">
                <a:extLst>
                  <a:ext uri="{FF2B5EF4-FFF2-40B4-BE49-F238E27FC236}">
                    <a16:creationId xmlns:a16="http://schemas.microsoft.com/office/drawing/2014/main" id="{B07EE2C4-3ED1-4AA3-9FC7-5152705AEC45}"/>
                  </a:ext>
                </a:extLst>
              </p14:cNvPr>
              <p14:cNvContentPartPr/>
              <p14:nvPr/>
            </p14:nvContentPartPr>
            <p14:xfrm>
              <a:off x="7791251" y="4287998"/>
              <a:ext cx="126720" cy="155520"/>
            </p14:xfrm>
          </p:contentPart>
        </mc:Choice>
        <mc:Fallback>
          <p:pic>
            <p:nvPicPr>
              <p:cNvPr id="275" name="Freihand 274">
                <a:extLst>
                  <a:ext uri="{FF2B5EF4-FFF2-40B4-BE49-F238E27FC236}">
                    <a16:creationId xmlns:a16="http://schemas.microsoft.com/office/drawing/2014/main" id="{B07EE2C4-3ED1-4AA3-9FC7-5152705AEC45}"/>
                  </a:ext>
                </a:extLst>
              </p:cNvPr>
              <p:cNvPicPr/>
              <p:nvPr/>
            </p:nvPicPr>
            <p:blipFill>
              <a:blip r:embed="rId540"/>
              <a:stretch>
                <a:fillRect/>
              </a:stretch>
            </p:blipFill>
            <p:spPr>
              <a:xfrm>
                <a:off x="7785148" y="4281878"/>
                <a:ext cx="138925"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76" name="Freihand 275">
                <a:extLst>
                  <a:ext uri="{FF2B5EF4-FFF2-40B4-BE49-F238E27FC236}">
                    <a16:creationId xmlns:a16="http://schemas.microsoft.com/office/drawing/2014/main" id="{4A4ABE02-04E4-48AA-A377-7C1D65151148}"/>
                  </a:ext>
                </a:extLst>
              </p14:cNvPr>
              <p14:cNvContentPartPr/>
              <p14:nvPr/>
            </p14:nvContentPartPr>
            <p14:xfrm>
              <a:off x="3820451" y="5138678"/>
              <a:ext cx="73440" cy="60480"/>
            </p14:xfrm>
          </p:contentPart>
        </mc:Choice>
        <mc:Fallback>
          <p:pic>
            <p:nvPicPr>
              <p:cNvPr id="276" name="Freihand 275">
                <a:extLst>
                  <a:ext uri="{FF2B5EF4-FFF2-40B4-BE49-F238E27FC236}">
                    <a16:creationId xmlns:a16="http://schemas.microsoft.com/office/drawing/2014/main" id="{4A4ABE02-04E4-48AA-A377-7C1D65151148}"/>
                  </a:ext>
                </a:extLst>
              </p:cNvPr>
              <p:cNvPicPr/>
              <p:nvPr/>
            </p:nvPicPr>
            <p:blipFill>
              <a:blip r:embed="rId542"/>
              <a:stretch>
                <a:fillRect/>
              </a:stretch>
            </p:blipFill>
            <p:spPr>
              <a:xfrm>
                <a:off x="3814301" y="5132558"/>
                <a:ext cx="857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77" name="Freihand 276">
                <a:extLst>
                  <a:ext uri="{FF2B5EF4-FFF2-40B4-BE49-F238E27FC236}">
                    <a16:creationId xmlns:a16="http://schemas.microsoft.com/office/drawing/2014/main" id="{B90E96F7-7AF7-4294-87DF-E605B8354AC2}"/>
                  </a:ext>
                </a:extLst>
              </p14:cNvPr>
              <p14:cNvContentPartPr/>
              <p14:nvPr/>
            </p14:nvContentPartPr>
            <p14:xfrm>
              <a:off x="3851771" y="5131118"/>
              <a:ext cx="79200" cy="264600"/>
            </p14:xfrm>
          </p:contentPart>
        </mc:Choice>
        <mc:Fallback>
          <p:pic>
            <p:nvPicPr>
              <p:cNvPr id="277" name="Freihand 276">
                <a:extLst>
                  <a:ext uri="{FF2B5EF4-FFF2-40B4-BE49-F238E27FC236}">
                    <a16:creationId xmlns:a16="http://schemas.microsoft.com/office/drawing/2014/main" id="{B90E96F7-7AF7-4294-87DF-E605B8354AC2}"/>
                  </a:ext>
                </a:extLst>
              </p:cNvPr>
              <p:cNvPicPr/>
              <p:nvPr/>
            </p:nvPicPr>
            <p:blipFill>
              <a:blip r:embed="rId544"/>
              <a:stretch>
                <a:fillRect/>
              </a:stretch>
            </p:blipFill>
            <p:spPr>
              <a:xfrm>
                <a:off x="3845679" y="5124998"/>
                <a:ext cx="91385"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78" name="Freihand 277">
                <a:extLst>
                  <a:ext uri="{FF2B5EF4-FFF2-40B4-BE49-F238E27FC236}">
                    <a16:creationId xmlns:a16="http://schemas.microsoft.com/office/drawing/2014/main" id="{5A276269-6A0F-4665-8B4C-E4ED4FE4BAF0}"/>
                  </a:ext>
                </a:extLst>
              </p14:cNvPr>
              <p14:cNvContentPartPr/>
              <p14:nvPr/>
            </p14:nvContentPartPr>
            <p14:xfrm>
              <a:off x="3955451" y="5013038"/>
              <a:ext cx="96840" cy="149400"/>
            </p14:xfrm>
          </p:contentPart>
        </mc:Choice>
        <mc:Fallback>
          <p:pic>
            <p:nvPicPr>
              <p:cNvPr id="278" name="Freihand 277">
                <a:extLst>
                  <a:ext uri="{FF2B5EF4-FFF2-40B4-BE49-F238E27FC236}">
                    <a16:creationId xmlns:a16="http://schemas.microsoft.com/office/drawing/2014/main" id="{5A276269-6A0F-4665-8B4C-E4ED4FE4BAF0}"/>
                  </a:ext>
                </a:extLst>
              </p:cNvPr>
              <p:cNvPicPr/>
              <p:nvPr/>
            </p:nvPicPr>
            <p:blipFill>
              <a:blip r:embed="rId546"/>
              <a:stretch>
                <a:fillRect/>
              </a:stretch>
            </p:blipFill>
            <p:spPr>
              <a:xfrm>
                <a:off x="3949331" y="5006918"/>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79" name="Freihand 278">
                <a:extLst>
                  <a:ext uri="{FF2B5EF4-FFF2-40B4-BE49-F238E27FC236}">
                    <a16:creationId xmlns:a16="http://schemas.microsoft.com/office/drawing/2014/main" id="{45CFE222-4FF5-41AE-A0BD-52A8BBDF7459}"/>
                  </a:ext>
                </a:extLst>
              </p14:cNvPr>
              <p14:cNvContentPartPr/>
              <p14:nvPr/>
            </p14:nvContentPartPr>
            <p14:xfrm>
              <a:off x="4092251" y="5165318"/>
              <a:ext cx="110880" cy="16200"/>
            </p14:xfrm>
          </p:contentPart>
        </mc:Choice>
        <mc:Fallback>
          <p:pic>
            <p:nvPicPr>
              <p:cNvPr id="279" name="Freihand 278">
                <a:extLst>
                  <a:ext uri="{FF2B5EF4-FFF2-40B4-BE49-F238E27FC236}">
                    <a16:creationId xmlns:a16="http://schemas.microsoft.com/office/drawing/2014/main" id="{45CFE222-4FF5-41AE-A0BD-52A8BBDF7459}"/>
                  </a:ext>
                </a:extLst>
              </p:cNvPr>
              <p:cNvPicPr/>
              <p:nvPr/>
            </p:nvPicPr>
            <p:blipFill>
              <a:blip r:embed="rId548"/>
              <a:stretch>
                <a:fillRect/>
              </a:stretch>
            </p:blipFill>
            <p:spPr>
              <a:xfrm>
                <a:off x="4086131" y="5159331"/>
                <a:ext cx="12312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80" name="Freihand 279">
                <a:extLst>
                  <a:ext uri="{FF2B5EF4-FFF2-40B4-BE49-F238E27FC236}">
                    <a16:creationId xmlns:a16="http://schemas.microsoft.com/office/drawing/2014/main" id="{C76573EA-0678-4BF6-A1CC-2E2E548D3ED8}"/>
                  </a:ext>
                </a:extLst>
              </p14:cNvPr>
              <p14:cNvContentPartPr/>
              <p14:nvPr/>
            </p14:nvContentPartPr>
            <p14:xfrm>
              <a:off x="4094411" y="5261798"/>
              <a:ext cx="137160" cy="8640"/>
            </p14:xfrm>
          </p:contentPart>
        </mc:Choice>
        <mc:Fallback>
          <p:pic>
            <p:nvPicPr>
              <p:cNvPr id="280" name="Freihand 279">
                <a:extLst>
                  <a:ext uri="{FF2B5EF4-FFF2-40B4-BE49-F238E27FC236}">
                    <a16:creationId xmlns:a16="http://schemas.microsoft.com/office/drawing/2014/main" id="{C76573EA-0678-4BF6-A1CC-2E2E548D3ED8}"/>
                  </a:ext>
                </a:extLst>
              </p:cNvPr>
              <p:cNvPicPr/>
              <p:nvPr/>
            </p:nvPicPr>
            <p:blipFill>
              <a:blip r:embed="rId550"/>
              <a:stretch>
                <a:fillRect/>
              </a:stretch>
            </p:blipFill>
            <p:spPr>
              <a:xfrm>
                <a:off x="4088291" y="5255678"/>
                <a:ext cx="149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81" name="Freihand 280">
                <a:extLst>
                  <a:ext uri="{FF2B5EF4-FFF2-40B4-BE49-F238E27FC236}">
                    <a16:creationId xmlns:a16="http://schemas.microsoft.com/office/drawing/2014/main" id="{C6047EE4-B129-4820-9C08-7C6E351FDDBC}"/>
                  </a:ext>
                </a:extLst>
              </p14:cNvPr>
              <p14:cNvContentPartPr/>
              <p14:nvPr/>
            </p14:nvContentPartPr>
            <p14:xfrm>
              <a:off x="4316531" y="5100518"/>
              <a:ext cx="109080" cy="204120"/>
            </p14:xfrm>
          </p:contentPart>
        </mc:Choice>
        <mc:Fallback>
          <p:pic>
            <p:nvPicPr>
              <p:cNvPr id="281" name="Freihand 280">
                <a:extLst>
                  <a:ext uri="{FF2B5EF4-FFF2-40B4-BE49-F238E27FC236}">
                    <a16:creationId xmlns:a16="http://schemas.microsoft.com/office/drawing/2014/main" id="{C6047EE4-B129-4820-9C08-7C6E351FDDBC}"/>
                  </a:ext>
                </a:extLst>
              </p:cNvPr>
              <p:cNvPicPr/>
              <p:nvPr/>
            </p:nvPicPr>
            <p:blipFill>
              <a:blip r:embed="rId552"/>
              <a:stretch>
                <a:fillRect/>
              </a:stretch>
            </p:blipFill>
            <p:spPr>
              <a:xfrm>
                <a:off x="4310411" y="5094398"/>
                <a:ext cx="121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82" name="Freihand 281">
                <a:extLst>
                  <a:ext uri="{FF2B5EF4-FFF2-40B4-BE49-F238E27FC236}">
                    <a16:creationId xmlns:a16="http://schemas.microsoft.com/office/drawing/2014/main" id="{3C6A10BA-99D9-4E81-9F46-EE6E4B0D63A2}"/>
                  </a:ext>
                </a:extLst>
              </p14:cNvPr>
              <p14:cNvContentPartPr/>
              <p14:nvPr/>
            </p14:nvContentPartPr>
            <p14:xfrm>
              <a:off x="4374851" y="5089358"/>
              <a:ext cx="67320" cy="17280"/>
            </p14:xfrm>
          </p:contentPart>
        </mc:Choice>
        <mc:Fallback>
          <p:pic>
            <p:nvPicPr>
              <p:cNvPr id="282" name="Freihand 281">
                <a:extLst>
                  <a:ext uri="{FF2B5EF4-FFF2-40B4-BE49-F238E27FC236}">
                    <a16:creationId xmlns:a16="http://schemas.microsoft.com/office/drawing/2014/main" id="{3C6A10BA-99D9-4E81-9F46-EE6E4B0D63A2}"/>
                  </a:ext>
                </a:extLst>
              </p:cNvPr>
              <p:cNvPicPr/>
              <p:nvPr/>
            </p:nvPicPr>
            <p:blipFill>
              <a:blip r:embed="rId554"/>
              <a:stretch>
                <a:fillRect/>
              </a:stretch>
            </p:blipFill>
            <p:spPr>
              <a:xfrm>
                <a:off x="4368731" y="5083238"/>
                <a:ext cx="79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83" name="Freihand 282">
                <a:extLst>
                  <a:ext uri="{FF2B5EF4-FFF2-40B4-BE49-F238E27FC236}">
                    <a16:creationId xmlns:a16="http://schemas.microsoft.com/office/drawing/2014/main" id="{0891C564-E3C2-47EB-A6E1-E91B487DF12F}"/>
                  </a:ext>
                </a:extLst>
              </p14:cNvPr>
              <p14:cNvContentPartPr/>
              <p14:nvPr/>
            </p14:nvContentPartPr>
            <p14:xfrm>
              <a:off x="4511291" y="5074958"/>
              <a:ext cx="64080" cy="137160"/>
            </p14:xfrm>
          </p:contentPart>
        </mc:Choice>
        <mc:Fallback>
          <p:pic>
            <p:nvPicPr>
              <p:cNvPr id="283" name="Freihand 282">
                <a:extLst>
                  <a:ext uri="{FF2B5EF4-FFF2-40B4-BE49-F238E27FC236}">
                    <a16:creationId xmlns:a16="http://schemas.microsoft.com/office/drawing/2014/main" id="{0891C564-E3C2-47EB-A6E1-E91B487DF12F}"/>
                  </a:ext>
                </a:extLst>
              </p:cNvPr>
              <p:cNvPicPr/>
              <p:nvPr/>
            </p:nvPicPr>
            <p:blipFill>
              <a:blip r:embed="rId556"/>
              <a:stretch>
                <a:fillRect/>
              </a:stretch>
            </p:blipFill>
            <p:spPr>
              <a:xfrm>
                <a:off x="4505171" y="5068838"/>
                <a:ext cx="76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4" name="Freihand 283">
                <a:extLst>
                  <a:ext uri="{FF2B5EF4-FFF2-40B4-BE49-F238E27FC236}">
                    <a16:creationId xmlns:a16="http://schemas.microsoft.com/office/drawing/2014/main" id="{18862FEF-568F-45D3-9BEB-6AF7FCA51A11}"/>
                  </a:ext>
                </a:extLst>
              </p14:cNvPr>
              <p14:cNvContentPartPr/>
              <p14:nvPr/>
            </p14:nvContentPartPr>
            <p14:xfrm>
              <a:off x="4617851" y="5091878"/>
              <a:ext cx="96840" cy="133920"/>
            </p14:xfrm>
          </p:contentPart>
        </mc:Choice>
        <mc:Fallback>
          <p:pic>
            <p:nvPicPr>
              <p:cNvPr id="284" name="Freihand 283">
                <a:extLst>
                  <a:ext uri="{FF2B5EF4-FFF2-40B4-BE49-F238E27FC236}">
                    <a16:creationId xmlns:a16="http://schemas.microsoft.com/office/drawing/2014/main" id="{18862FEF-568F-45D3-9BEB-6AF7FCA51A11}"/>
                  </a:ext>
                </a:extLst>
              </p:cNvPr>
              <p:cNvPicPr/>
              <p:nvPr/>
            </p:nvPicPr>
            <p:blipFill>
              <a:blip r:embed="rId558"/>
              <a:stretch>
                <a:fillRect/>
              </a:stretch>
            </p:blipFill>
            <p:spPr>
              <a:xfrm>
                <a:off x="4611731" y="5085758"/>
                <a:ext cx="109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5" name="Freihand 284">
                <a:extLst>
                  <a:ext uri="{FF2B5EF4-FFF2-40B4-BE49-F238E27FC236}">
                    <a16:creationId xmlns:a16="http://schemas.microsoft.com/office/drawing/2014/main" id="{E75E29EF-D649-4929-BFAE-81DB1377D23B}"/>
                  </a:ext>
                </a:extLst>
              </p14:cNvPr>
              <p14:cNvContentPartPr/>
              <p14:nvPr/>
            </p14:nvContentPartPr>
            <p14:xfrm>
              <a:off x="4812611" y="5088998"/>
              <a:ext cx="189360" cy="133920"/>
            </p14:xfrm>
          </p:contentPart>
        </mc:Choice>
        <mc:Fallback>
          <p:pic>
            <p:nvPicPr>
              <p:cNvPr id="285" name="Freihand 284">
                <a:extLst>
                  <a:ext uri="{FF2B5EF4-FFF2-40B4-BE49-F238E27FC236}">
                    <a16:creationId xmlns:a16="http://schemas.microsoft.com/office/drawing/2014/main" id="{E75E29EF-D649-4929-BFAE-81DB1377D23B}"/>
                  </a:ext>
                </a:extLst>
              </p:cNvPr>
              <p:cNvPicPr/>
              <p:nvPr/>
            </p:nvPicPr>
            <p:blipFill>
              <a:blip r:embed="rId560"/>
              <a:stretch>
                <a:fillRect/>
              </a:stretch>
            </p:blipFill>
            <p:spPr>
              <a:xfrm>
                <a:off x="4806491" y="5082878"/>
                <a:ext cx="20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86" name="Freihand 285">
                <a:extLst>
                  <a:ext uri="{FF2B5EF4-FFF2-40B4-BE49-F238E27FC236}">
                    <a16:creationId xmlns:a16="http://schemas.microsoft.com/office/drawing/2014/main" id="{B7C64836-6CBA-4B57-88FA-3B93D43E8937}"/>
                  </a:ext>
                </a:extLst>
              </p14:cNvPr>
              <p14:cNvContentPartPr/>
              <p14:nvPr/>
            </p14:nvContentPartPr>
            <p14:xfrm>
              <a:off x="5066771" y="5072798"/>
              <a:ext cx="95760" cy="173520"/>
            </p14:xfrm>
          </p:contentPart>
        </mc:Choice>
        <mc:Fallback>
          <p:pic>
            <p:nvPicPr>
              <p:cNvPr id="286" name="Freihand 285">
                <a:extLst>
                  <a:ext uri="{FF2B5EF4-FFF2-40B4-BE49-F238E27FC236}">
                    <a16:creationId xmlns:a16="http://schemas.microsoft.com/office/drawing/2014/main" id="{B7C64836-6CBA-4B57-88FA-3B93D43E8937}"/>
                  </a:ext>
                </a:extLst>
              </p:cNvPr>
              <p:cNvPicPr/>
              <p:nvPr/>
            </p:nvPicPr>
            <p:blipFill>
              <a:blip r:embed="rId562"/>
              <a:stretch>
                <a:fillRect/>
              </a:stretch>
            </p:blipFill>
            <p:spPr>
              <a:xfrm>
                <a:off x="5060651" y="5066678"/>
                <a:ext cx="108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7" name="Freihand 286">
                <a:extLst>
                  <a:ext uri="{FF2B5EF4-FFF2-40B4-BE49-F238E27FC236}">
                    <a16:creationId xmlns:a16="http://schemas.microsoft.com/office/drawing/2014/main" id="{0EBE7FC8-D795-4687-84DD-0045407E83F3}"/>
                  </a:ext>
                </a:extLst>
              </p14:cNvPr>
              <p14:cNvContentPartPr/>
              <p14:nvPr/>
            </p14:nvContentPartPr>
            <p14:xfrm>
              <a:off x="5115731" y="5055878"/>
              <a:ext cx="215280" cy="124560"/>
            </p14:xfrm>
          </p:contentPart>
        </mc:Choice>
        <mc:Fallback>
          <p:pic>
            <p:nvPicPr>
              <p:cNvPr id="287" name="Freihand 286">
                <a:extLst>
                  <a:ext uri="{FF2B5EF4-FFF2-40B4-BE49-F238E27FC236}">
                    <a16:creationId xmlns:a16="http://schemas.microsoft.com/office/drawing/2014/main" id="{0EBE7FC8-D795-4687-84DD-0045407E83F3}"/>
                  </a:ext>
                </a:extLst>
              </p:cNvPr>
              <p:cNvPicPr/>
              <p:nvPr/>
            </p:nvPicPr>
            <p:blipFill>
              <a:blip r:embed="rId564"/>
              <a:stretch>
                <a:fillRect/>
              </a:stretch>
            </p:blipFill>
            <p:spPr>
              <a:xfrm>
                <a:off x="5109611" y="5049740"/>
                <a:ext cx="227520" cy="136835"/>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88" name="Freihand 287">
                <a:extLst>
                  <a:ext uri="{FF2B5EF4-FFF2-40B4-BE49-F238E27FC236}">
                    <a16:creationId xmlns:a16="http://schemas.microsoft.com/office/drawing/2014/main" id="{803E2C5F-FADB-421F-BF6E-6420AA4386E0}"/>
                  </a:ext>
                </a:extLst>
              </p14:cNvPr>
              <p14:cNvContentPartPr/>
              <p14:nvPr/>
            </p14:nvContentPartPr>
            <p14:xfrm>
              <a:off x="5360171" y="5065238"/>
              <a:ext cx="65520" cy="137160"/>
            </p14:xfrm>
          </p:contentPart>
        </mc:Choice>
        <mc:Fallback>
          <p:pic>
            <p:nvPicPr>
              <p:cNvPr id="288" name="Freihand 287">
                <a:extLst>
                  <a:ext uri="{FF2B5EF4-FFF2-40B4-BE49-F238E27FC236}">
                    <a16:creationId xmlns:a16="http://schemas.microsoft.com/office/drawing/2014/main" id="{803E2C5F-FADB-421F-BF6E-6420AA4386E0}"/>
                  </a:ext>
                </a:extLst>
              </p:cNvPr>
              <p:cNvPicPr/>
              <p:nvPr/>
            </p:nvPicPr>
            <p:blipFill>
              <a:blip r:embed="rId566"/>
              <a:stretch>
                <a:fillRect/>
              </a:stretch>
            </p:blipFill>
            <p:spPr>
              <a:xfrm>
                <a:off x="5354051" y="5059134"/>
                <a:ext cx="77760" cy="149368"/>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9" name="Freihand 288">
                <a:extLst>
                  <a:ext uri="{FF2B5EF4-FFF2-40B4-BE49-F238E27FC236}">
                    <a16:creationId xmlns:a16="http://schemas.microsoft.com/office/drawing/2014/main" id="{EDF92ECE-9163-4148-8580-CCABFBD02298}"/>
                  </a:ext>
                </a:extLst>
              </p14:cNvPr>
              <p14:cNvContentPartPr/>
              <p14:nvPr/>
            </p14:nvContentPartPr>
            <p14:xfrm>
              <a:off x="5489051" y="5128238"/>
              <a:ext cx="4320" cy="11160"/>
            </p14:xfrm>
          </p:contentPart>
        </mc:Choice>
        <mc:Fallback>
          <p:pic>
            <p:nvPicPr>
              <p:cNvPr id="289" name="Freihand 288">
                <a:extLst>
                  <a:ext uri="{FF2B5EF4-FFF2-40B4-BE49-F238E27FC236}">
                    <a16:creationId xmlns:a16="http://schemas.microsoft.com/office/drawing/2014/main" id="{EDF92ECE-9163-4148-8580-CCABFBD02298}"/>
                  </a:ext>
                </a:extLst>
              </p:cNvPr>
              <p:cNvPicPr/>
              <p:nvPr/>
            </p:nvPicPr>
            <p:blipFill>
              <a:blip r:embed="rId248"/>
              <a:stretch>
                <a:fillRect/>
              </a:stretch>
            </p:blipFill>
            <p:spPr>
              <a:xfrm>
                <a:off x="5483402" y="5122118"/>
                <a:ext cx="15618"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0" name="Freihand 289">
                <a:extLst>
                  <a:ext uri="{FF2B5EF4-FFF2-40B4-BE49-F238E27FC236}">
                    <a16:creationId xmlns:a16="http://schemas.microsoft.com/office/drawing/2014/main" id="{FD5E970F-C69E-4B6A-B969-0DF8CCFDFA9B}"/>
                  </a:ext>
                </a:extLst>
              </p14:cNvPr>
              <p14:cNvContentPartPr/>
              <p14:nvPr/>
            </p14:nvContentPartPr>
            <p14:xfrm>
              <a:off x="5547731" y="5079638"/>
              <a:ext cx="73440" cy="172800"/>
            </p14:xfrm>
          </p:contentPart>
        </mc:Choice>
        <mc:Fallback>
          <p:pic>
            <p:nvPicPr>
              <p:cNvPr id="290" name="Freihand 289">
                <a:extLst>
                  <a:ext uri="{FF2B5EF4-FFF2-40B4-BE49-F238E27FC236}">
                    <a16:creationId xmlns:a16="http://schemas.microsoft.com/office/drawing/2014/main" id="{FD5E970F-C69E-4B6A-B969-0DF8CCFDFA9B}"/>
                  </a:ext>
                </a:extLst>
              </p:cNvPr>
              <p:cNvPicPr/>
              <p:nvPr/>
            </p:nvPicPr>
            <p:blipFill>
              <a:blip r:embed="rId569"/>
              <a:stretch>
                <a:fillRect/>
              </a:stretch>
            </p:blipFill>
            <p:spPr>
              <a:xfrm>
                <a:off x="5541611" y="5073531"/>
                <a:ext cx="85680" cy="185015"/>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91" name="Freihand 290">
                <a:extLst>
                  <a:ext uri="{FF2B5EF4-FFF2-40B4-BE49-F238E27FC236}">
                    <a16:creationId xmlns:a16="http://schemas.microsoft.com/office/drawing/2014/main" id="{FAA97A39-6AB7-4FF1-B879-7A0A9D9E4948}"/>
                  </a:ext>
                </a:extLst>
              </p14:cNvPr>
              <p14:cNvContentPartPr/>
              <p14:nvPr/>
            </p14:nvContentPartPr>
            <p14:xfrm>
              <a:off x="5584811" y="5082158"/>
              <a:ext cx="216000" cy="109080"/>
            </p14:xfrm>
          </p:contentPart>
        </mc:Choice>
        <mc:Fallback>
          <p:pic>
            <p:nvPicPr>
              <p:cNvPr id="291" name="Freihand 290">
                <a:extLst>
                  <a:ext uri="{FF2B5EF4-FFF2-40B4-BE49-F238E27FC236}">
                    <a16:creationId xmlns:a16="http://schemas.microsoft.com/office/drawing/2014/main" id="{FAA97A39-6AB7-4FF1-B879-7A0A9D9E4948}"/>
                  </a:ext>
                </a:extLst>
              </p:cNvPr>
              <p:cNvPicPr/>
              <p:nvPr/>
            </p:nvPicPr>
            <p:blipFill>
              <a:blip r:embed="rId571"/>
              <a:stretch>
                <a:fillRect/>
              </a:stretch>
            </p:blipFill>
            <p:spPr>
              <a:xfrm>
                <a:off x="5578691" y="5076038"/>
                <a:ext cx="22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92" name="Freihand 291">
                <a:extLst>
                  <a:ext uri="{FF2B5EF4-FFF2-40B4-BE49-F238E27FC236}">
                    <a16:creationId xmlns:a16="http://schemas.microsoft.com/office/drawing/2014/main" id="{6396A701-FAD2-4234-8206-2EAD8FF8DCF8}"/>
                  </a:ext>
                </a:extLst>
              </p14:cNvPr>
              <p14:cNvContentPartPr/>
              <p14:nvPr/>
            </p14:nvContentPartPr>
            <p14:xfrm>
              <a:off x="5661851" y="5043638"/>
              <a:ext cx="76680" cy="52560"/>
            </p14:xfrm>
          </p:contentPart>
        </mc:Choice>
        <mc:Fallback>
          <p:pic>
            <p:nvPicPr>
              <p:cNvPr id="292" name="Freihand 291">
                <a:extLst>
                  <a:ext uri="{FF2B5EF4-FFF2-40B4-BE49-F238E27FC236}">
                    <a16:creationId xmlns:a16="http://schemas.microsoft.com/office/drawing/2014/main" id="{6396A701-FAD2-4234-8206-2EAD8FF8DCF8}"/>
                  </a:ext>
                </a:extLst>
              </p:cNvPr>
              <p:cNvPicPr/>
              <p:nvPr/>
            </p:nvPicPr>
            <p:blipFill>
              <a:blip r:embed="rId573"/>
              <a:stretch>
                <a:fillRect/>
              </a:stretch>
            </p:blipFill>
            <p:spPr>
              <a:xfrm>
                <a:off x="5655760" y="5037518"/>
                <a:ext cx="88863"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93" name="Freihand 292">
                <a:extLst>
                  <a:ext uri="{FF2B5EF4-FFF2-40B4-BE49-F238E27FC236}">
                    <a16:creationId xmlns:a16="http://schemas.microsoft.com/office/drawing/2014/main" id="{FEBFCC8B-6D98-417F-8528-4767773F0C67}"/>
                  </a:ext>
                </a:extLst>
              </p14:cNvPr>
              <p14:cNvContentPartPr/>
              <p14:nvPr/>
            </p14:nvContentPartPr>
            <p14:xfrm>
              <a:off x="5822411" y="5150558"/>
              <a:ext cx="38520" cy="82440"/>
            </p14:xfrm>
          </p:contentPart>
        </mc:Choice>
        <mc:Fallback>
          <p:pic>
            <p:nvPicPr>
              <p:cNvPr id="293" name="Freihand 292">
                <a:extLst>
                  <a:ext uri="{FF2B5EF4-FFF2-40B4-BE49-F238E27FC236}">
                    <a16:creationId xmlns:a16="http://schemas.microsoft.com/office/drawing/2014/main" id="{FEBFCC8B-6D98-417F-8528-4767773F0C67}"/>
                  </a:ext>
                </a:extLst>
              </p:cNvPr>
              <p:cNvPicPr/>
              <p:nvPr/>
            </p:nvPicPr>
            <p:blipFill>
              <a:blip r:embed="rId575"/>
              <a:stretch>
                <a:fillRect/>
              </a:stretch>
            </p:blipFill>
            <p:spPr>
              <a:xfrm>
                <a:off x="5816291" y="5144438"/>
                <a:ext cx="50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94" name="Freihand 293">
                <a:extLst>
                  <a:ext uri="{FF2B5EF4-FFF2-40B4-BE49-F238E27FC236}">
                    <a16:creationId xmlns:a16="http://schemas.microsoft.com/office/drawing/2014/main" id="{AD940A50-FAB1-4F24-9B39-2DBB4535B549}"/>
                  </a:ext>
                </a:extLst>
              </p14:cNvPr>
              <p14:cNvContentPartPr/>
              <p14:nvPr/>
            </p14:nvContentPartPr>
            <p14:xfrm>
              <a:off x="6026531" y="5096198"/>
              <a:ext cx="102600" cy="9720"/>
            </p14:xfrm>
          </p:contentPart>
        </mc:Choice>
        <mc:Fallback>
          <p:pic>
            <p:nvPicPr>
              <p:cNvPr id="294" name="Freihand 293">
                <a:extLst>
                  <a:ext uri="{FF2B5EF4-FFF2-40B4-BE49-F238E27FC236}">
                    <a16:creationId xmlns:a16="http://schemas.microsoft.com/office/drawing/2014/main" id="{AD940A50-FAB1-4F24-9B39-2DBB4535B549}"/>
                  </a:ext>
                </a:extLst>
              </p:cNvPr>
              <p:cNvPicPr/>
              <p:nvPr/>
            </p:nvPicPr>
            <p:blipFill>
              <a:blip r:embed="rId577"/>
              <a:stretch>
                <a:fillRect/>
              </a:stretch>
            </p:blipFill>
            <p:spPr>
              <a:xfrm>
                <a:off x="6020389" y="5090078"/>
                <a:ext cx="114883"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95" name="Freihand 294">
                <a:extLst>
                  <a:ext uri="{FF2B5EF4-FFF2-40B4-BE49-F238E27FC236}">
                    <a16:creationId xmlns:a16="http://schemas.microsoft.com/office/drawing/2014/main" id="{AFC0C845-E396-4ECB-BF07-3A2FF3A4ED3D}"/>
                  </a:ext>
                </a:extLst>
              </p14:cNvPr>
              <p14:cNvContentPartPr/>
              <p14:nvPr/>
            </p14:nvContentPartPr>
            <p14:xfrm>
              <a:off x="6031931" y="5167838"/>
              <a:ext cx="98280" cy="22680"/>
            </p14:xfrm>
          </p:contentPart>
        </mc:Choice>
        <mc:Fallback>
          <p:pic>
            <p:nvPicPr>
              <p:cNvPr id="295" name="Freihand 294">
                <a:extLst>
                  <a:ext uri="{FF2B5EF4-FFF2-40B4-BE49-F238E27FC236}">
                    <a16:creationId xmlns:a16="http://schemas.microsoft.com/office/drawing/2014/main" id="{AFC0C845-E396-4ECB-BF07-3A2FF3A4ED3D}"/>
                  </a:ext>
                </a:extLst>
              </p:cNvPr>
              <p:cNvPicPr/>
              <p:nvPr/>
            </p:nvPicPr>
            <p:blipFill>
              <a:blip r:embed="rId579"/>
              <a:stretch>
                <a:fillRect/>
              </a:stretch>
            </p:blipFill>
            <p:spPr>
              <a:xfrm>
                <a:off x="6025811" y="5161619"/>
                <a:ext cx="110520" cy="35117"/>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96" name="Freihand 295">
                <a:extLst>
                  <a:ext uri="{FF2B5EF4-FFF2-40B4-BE49-F238E27FC236}">
                    <a16:creationId xmlns:a16="http://schemas.microsoft.com/office/drawing/2014/main" id="{24CBAC20-388A-455A-A1E4-8FACC51C4EBF}"/>
                  </a:ext>
                </a:extLst>
              </p14:cNvPr>
              <p14:cNvContentPartPr/>
              <p14:nvPr/>
            </p14:nvContentPartPr>
            <p14:xfrm>
              <a:off x="6276731" y="5051198"/>
              <a:ext cx="47880" cy="101880"/>
            </p14:xfrm>
          </p:contentPart>
        </mc:Choice>
        <mc:Fallback>
          <p:pic>
            <p:nvPicPr>
              <p:cNvPr id="296" name="Freihand 295">
                <a:extLst>
                  <a:ext uri="{FF2B5EF4-FFF2-40B4-BE49-F238E27FC236}">
                    <a16:creationId xmlns:a16="http://schemas.microsoft.com/office/drawing/2014/main" id="{24CBAC20-388A-455A-A1E4-8FACC51C4EBF}"/>
                  </a:ext>
                </a:extLst>
              </p:cNvPr>
              <p:cNvPicPr/>
              <p:nvPr/>
            </p:nvPicPr>
            <p:blipFill>
              <a:blip r:embed="rId581"/>
              <a:stretch>
                <a:fillRect/>
              </a:stretch>
            </p:blipFill>
            <p:spPr>
              <a:xfrm>
                <a:off x="6270611" y="5045078"/>
                <a:ext cx="60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7" name="Freihand 296">
                <a:extLst>
                  <a:ext uri="{FF2B5EF4-FFF2-40B4-BE49-F238E27FC236}">
                    <a16:creationId xmlns:a16="http://schemas.microsoft.com/office/drawing/2014/main" id="{3D1248A0-9292-4517-A03C-563CB5CB6036}"/>
                  </a:ext>
                </a:extLst>
              </p14:cNvPr>
              <p14:cNvContentPartPr/>
              <p14:nvPr/>
            </p14:nvContentPartPr>
            <p14:xfrm>
              <a:off x="6326771" y="5091518"/>
              <a:ext cx="5040" cy="104760"/>
            </p14:xfrm>
          </p:contentPart>
        </mc:Choice>
        <mc:Fallback>
          <p:pic>
            <p:nvPicPr>
              <p:cNvPr id="297" name="Freihand 296">
                <a:extLst>
                  <a:ext uri="{FF2B5EF4-FFF2-40B4-BE49-F238E27FC236}">
                    <a16:creationId xmlns:a16="http://schemas.microsoft.com/office/drawing/2014/main" id="{3D1248A0-9292-4517-A03C-563CB5CB6036}"/>
                  </a:ext>
                </a:extLst>
              </p:cNvPr>
              <p:cNvPicPr/>
              <p:nvPr/>
            </p:nvPicPr>
            <p:blipFill>
              <a:blip r:embed="rId583"/>
              <a:stretch>
                <a:fillRect/>
              </a:stretch>
            </p:blipFill>
            <p:spPr>
              <a:xfrm>
                <a:off x="6320651" y="5085398"/>
                <a:ext cx="1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98" name="Freihand 297">
                <a:extLst>
                  <a:ext uri="{FF2B5EF4-FFF2-40B4-BE49-F238E27FC236}">
                    <a16:creationId xmlns:a16="http://schemas.microsoft.com/office/drawing/2014/main" id="{2A50582A-7A21-44BA-86F4-3EDAFB4A1B4B}"/>
                  </a:ext>
                </a:extLst>
              </p14:cNvPr>
              <p14:cNvContentPartPr/>
              <p14:nvPr/>
            </p14:nvContentPartPr>
            <p14:xfrm>
              <a:off x="6405251" y="5066678"/>
              <a:ext cx="65160" cy="100440"/>
            </p14:xfrm>
          </p:contentPart>
        </mc:Choice>
        <mc:Fallback>
          <p:pic>
            <p:nvPicPr>
              <p:cNvPr id="298" name="Freihand 297">
                <a:extLst>
                  <a:ext uri="{FF2B5EF4-FFF2-40B4-BE49-F238E27FC236}">
                    <a16:creationId xmlns:a16="http://schemas.microsoft.com/office/drawing/2014/main" id="{2A50582A-7A21-44BA-86F4-3EDAFB4A1B4B}"/>
                  </a:ext>
                </a:extLst>
              </p:cNvPr>
              <p:cNvPicPr/>
              <p:nvPr/>
            </p:nvPicPr>
            <p:blipFill>
              <a:blip r:embed="rId585"/>
              <a:stretch>
                <a:fillRect/>
              </a:stretch>
            </p:blipFill>
            <p:spPr>
              <a:xfrm>
                <a:off x="6399131" y="5060558"/>
                <a:ext cx="77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99" name="Freihand 298">
                <a:extLst>
                  <a:ext uri="{FF2B5EF4-FFF2-40B4-BE49-F238E27FC236}">
                    <a16:creationId xmlns:a16="http://schemas.microsoft.com/office/drawing/2014/main" id="{AD7C0D6E-EA3B-434A-9455-2A1D9E032CFE}"/>
                  </a:ext>
                </a:extLst>
              </p14:cNvPr>
              <p14:cNvContentPartPr/>
              <p14:nvPr/>
            </p14:nvContentPartPr>
            <p14:xfrm>
              <a:off x="6498131" y="5073518"/>
              <a:ext cx="80280" cy="116280"/>
            </p14:xfrm>
          </p:contentPart>
        </mc:Choice>
        <mc:Fallback>
          <p:pic>
            <p:nvPicPr>
              <p:cNvPr id="299" name="Freihand 298">
                <a:extLst>
                  <a:ext uri="{FF2B5EF4-FFF2-40B4-BE49-F238E27FC236}">
                    <a16:creationId xmlns:a16="http://schemas.microsoft.com/office/drawing/2014/main" id="{AD7C0D6E-EA3B-434A-9455-2A1D9E032CFE}"/>
                  </a:ext>
                </a:extLst>
              </p:cNvPr>
              <p:cNvPicPr/>
              <p:nvPr/>
            </p:nvPicPr>
            <p:blipFill>
              <a:blip r:embed="rId587"/>
              <a:stretch>
                <a:fillRect/>
              </a:stretch>
            </p:blipFill>
            <p:spPr>
              <a:xfrm>
                <a:off x="6492011" y="5067398"/>
                <a:ext cx="9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00" name="Freihand 299">
                <a:extLst>
                  <a:ext uri="{FF2B5EF4-FFF2-40B4-BE49-F238E27FC236}">
                    <a16:creationId xmlns:a16="http://schemas.microsoft.com/office/drawing/2014/main" id="{92694C3B-3F4A-4274-807B-FBE20F690DAF}"/>
                  </a:ext>
                </a:extLst>
              </p14:cNvPr>
              <p14:cNvContentPartPr/>
              <p14:nvPr/>
            </p14:nvContentPartPr>
            <p14:xfrm>
              <a:off x="6733931" y="5074598"/>
              <a:ext cx="14760" cy="128880"/>
            </p14:xfrm>
          </p:contentPart>
        </mc:Choice>
        <mc:Fallback>
          <p:pic>
            <p:nvPicPr>
              <p:cNvPr id="300" name="Freihand 299">
                <a:extLst>
                  <a:ext uri="{FF2B5EF4-FFF2-40B4-BE49-F238E27FC236}">
                    <a16:creationId xmlns:a16="http://schemas.microsoft.com/office/drawing/2014/main" id="{92694C3B-3F4A-4274-807B-FBE20F690DAF}"/>
                  </a:ext>
                </a:extLst>
              </p:cNvPr>
              <p:cNvPicPr/>
              <p:nvPr/>
            </p:nvPicPr>
            <p:blipFill>
              <a:blip r:embed="rId589"/>
              <a:stretch>
                <a:fillRect/>
              </a:stretch>
            </p:blipFill>
            <p:spPr>
              <a:xfrm>
                <a:off x="6727811" y="5068478"/>
                <a:ext cx="27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01" name="Freihand 300">
                <a:extLst>
                  <a:ext uri="{FF2B5EF4-FFF2-40B4-BE49-F238E27FC236}">
                    <a16:creationId xmlns:a16="http://schemas.microsoft.com/office/drawing/2014/main" id="{6736A6A7-BF4F-4F3A-872F-57185E75D37D}"/>
                  </a:ext>
                </a:extLst>
              </p14:cNvPr>
              <p14:cNvContentPartPr/>
              <p14:nvPr/>
            </p14:nvContentPartPr>
            <p14:xfrm>
              <a:off x="6710891" y="5117438"/>
              <a:ext cx="89640" cy="34920"/>
            </p14:xfrm>
          </p:contentPart>
        </mc:Choice>
        <mc:Fallback>
          <p:pic>
            <p:nvPicPr>
              <p:cNvPr id="301" name="Freihand 300">
                <a:extLst>
                  <a:ext uri="{FF2B5EF4-FFF2-40B4-BE49-F238E27FC236}">
                    <a16:creationId xmlns:a16="http://schemas.microsoft.com/office/drawing/2014/main" id="{6736A6A7-BF4F-4F3A-872F-57185E75D37D}"/>
                  </a:ext>
                </a:extLst>
              </p:cNvPr>
              <p:cNvPicPr/>
              <p:nvPr/>
            </p:nvPicPr>
            <p:blipFill>
              <a:blip r:embed="rId591"/>
              <a:stretch>
                <a:fillRect/>
              </a:stretch>
            </p:blipFill>
            <p:spPr>
              <a:xfrm>
                <a:off x="6704771" y="5111318"/>
                <a:ext cx="101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02" name="Freihand 301">
                <a:extLst>
                  <a:ext uri="{FF2B5EF4-FFF2-40B4-BE49-F238E27FC236}">
                    <a16:creationId xmlns:a16="http://schemas.microsoft.com/office/drawing/2014/main" id="{706D3C34-ED46-4A1C-8481-997D6852FF62}"/>
                  </a:ext>
                </a:extLst>
              </p14:cNvPr>
              <p14:cNvContentPartPr/>
              <p14:nvPr/>
            </p14:nvContentPartPr>
            <p14:xfrm>
              <a:off x="6852731" y="5032838"/>
              <a:ext cx="123840" cy="171720"/>
            </p14:xfrm>
          </p:contentPart>
        </mc:Choice>
        <mc:Fallback>
          <p:pic>
            <p:nvPicPr>
              <p:cNvPr id="302" name="Freihand 301">
                <a:extLst>
                  <a:ext uri="{FF2B5EF4-FFF2-40B4-BE49-F238E27FC236}">
                    <a16:creationId xmlns:a16="http://schemas.microsoft.com/office/drawing/2014/main" id="{706D3C34-ED46-4A1C-8481-997D6852FF62}"/>
                  </a:ext>
                </a:extLst>
              </p:cNvPr>
              <p:cNvPicPr/>
              <p:nvPr/>
            </p:nvPicPr>
            <p:blipFill>
              <a:blip r:embed="rId593"/>
              <a:stretch>
                <a:fillRect/>
              </a:stretch>
            </p:blipFill>
            <p:spPr>
              <a:xfrm>
                <a:off x="6846611" y="5026718"/>
                <a:ext cx="136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03" name="Freihand 302">
                <a:extLst>
                  <a:ext uri="{FF2B5EF4-FFF2-40B4-BE49-F238E27FC236}">
                    <a16:creationId xmlns:a16="http://schemas.microsoft.com/office/drawing/2014/main" id="{1DCC4994-8223-48A2-AAA4-EA483B2527CB}"/>
                  </a:ext>
                </a:extLst>
              </p14:cNvPr>
              <p14:cNvContentPartPr/>
              <p14:nvPr/>
            </p14:nvContentPartPr>
            <p14:xfrm>
              <a:off x="7008971" y="5032118"/>
              <a:ext cx="177840" cy="117360"/>
            </p14:xfrm>
          </p:contentPart>
        </mc:Choice>
        <mc:Fallback>
          <p:pic>
            <p:nvPicPr>
              <p:cNvPr id="303" name="Freihand 302">
                <a:extLst>
                  <a:ext uri="{FF2B5EF4-FFF2-40B4-BE49-F238E27FC236}">
                    <a16:creationId xmlns:a16="http://schemas.microsoft.com/office/drawing/2014/main" id="{1DCC4994-8223-48A2-AAA4-EA483B2527CB}"/>
                  </a:ext>
                </a:extLst>
              </p:cNvPr>
              <p:cNvPicPr/>
              <p:nvPr/>
            </p:nvPicPr>
            <p:blipFill>
              <a:blip r:embed="rId595"/>
              <a:stretch>
                <a:fillRect/>
              </a:stretch>
            </p:blipFill>
            <p:spPr>
              <a:xfrm>
                <a:off x="7002851" y="5025979"/>
                <a:ext cx="190080" cy="129638"/>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04" name="Freihand 303">
                <a:extLst>
                  <a:ext uri="{FF2B5EF4-FFF2-40B4-BE49-F238E27FC236}">
                    <a16:creationId xmlns:a16="http://schemas.microsoft.com/office/drawing/2014/main" id="{F33A0E91-4747-4A93-8D63-973D8BDB0680}"/>
                  </a:ext>
                </a:extLst>
              </p14:cNvPr>
              <p14:cNvContentPartPr/>
              <p14:nvPr/>
            </p14:nvContentPartPr>
            <p14:xfrm>
              <a:off x="7276451" y="5098718"/>
              <a:ext cx="10800" cy="7560"/>
            </p14:xfrm>
          </p:contentPart>
        </mc:Choice>
        <mc:Fallback>
          <p:pic>
            <p:nvPicPr>
              <p:cNvPr id="304" name="Freihand 303">
                <a:extLst>
                  <a:ext uri="{FF2B5EF4-FFF2-40B4-BE49-F238E27FC236}">
                    <a16:creationId xmlns:a16="http://schemas.microsoft.com/office/drawing/2014/main" id="{F33A0E91-4747-4A93-8D63-973D8BDB0680}"/>
                  </a:ext>
                </a:extLst>
              </p:cNvPr>
              <p:cNvPicPr/>
              <p:nvPr/>
            </p:nvPicPr>
            <p:blipFill>
              <a:blip r:embed="rId597"/>
              <a:stretch>
                <a:fillRect/>
              </a:stretch>
            </p:blipFill>
            <p:spPr>
              <a:xfrm>
                <a:off x="7270331" y="5092598"/>
                <a:ext cx="2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05" name="Freihand 304">
                <a:extLst>
                  <a:ext uri="{FF2B5EF4-FFF2-40B4-BE49-F238E27FC236}">
                    <a16:creationId xmlns:a16="http://schemas.microsoft.com/office/drawing/2014/main" id="{C2274B76-8DC4-42BB-BFA5-5C43F73CD8D6}"/>
                  </a:ext>
                </a:extLst>
              </p14:cNvPr>
              <p14:cNvContentPartPr/>
              <p14:nvPr/>
            </p14:nvContentPartPr>
            <p14:xfrm>
              <a:off x="7376171" y="5046518"/>
              <a:ext cx="94320" cy="141840"/>
            </p14:xfrm>
          </p:contentPart>
        </mc:Choice>
        <mc:Fallback>
          <p:pic>
            <p:nvPicPr>
              <p:cNvPr id="305" name="Freihand 304">
                <a:extLst>
                  <a:ext uri="{FF2B5EF4-FFF2-40B4-BE49-F238E27FC236}">
                    <a16:creationId xmlns:a16="http://schemas.microsoft.com/office/drawing/2014/main" id="{C2274B76-8DC4-42BB-BFA5-5C43F73CD8D6}"/>
                  </a:ext>
                </a:extLst>
              </p:cNvPr>
              <p:cNvPicPr/>
              <p:nvPr/>
            </p:nvPicPr>
            <p:blipFill>
              <a:blip r:embed="rId599"/>
              <a:stretch>
                <a:fillRect/>
              </a:stretch>
            </p:blipFill>
            <p:spPr>
              <a:xfrm>
                <a:off x="7370051" y="5040398"/>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06" name="Freihand 305">
                <a:extLst>
                  <a:ext uri="{FF2B5EF4-FFF2-40B4-BE49-F238E27FC236}">
                    <a16:creationId xmlns:a16="http://schemas.microsoft.com/office/drawing/2014/main" id="{80E86719-79A8-464F-9769-F114E93E90E5}"/>
                  </a:ext>
                </a:extLst>
              </p14:cNvPr>
              <p14:cNvContentPartPr/>
              <p14:nvPr/>
            </p14:nvContentPartPr>
            <p14:xfrm>
              <a:off x="7419731" y="5006918"/>
              <a:ext cx="225720" cy="123840"/>
            </p14:xfrm>
          </p:contentPart>
        </mc:Choice>
        <mc:Fallback>
          <p:pic>
            <p:nvPicPr>
              <p:cNvPr id="306" name="Freihand 305">
                <a:extLst>
                  <a:ext uri="{FF2B5EF4-FFF2-40B4-BE49-F238E27FC236}">
                    <a16:creationId xmlns:a16="http://schemas.microsoft.com/office/drawing/2014/main" id="{80E86719-79A8-464F-9769-F114E93E90E5}"/>
                  </a:ext>
                </a:extLst>
              </p:cNvPr>
              <p:cNvPicPr/>
              <p:nvPr/>
            </p:nvPicPr>
            <p:blipFill>
              <a:blip r:embed="rId601"/>
              <a:stretch>
                <a:fillRect/>
              </a:stretch>
            </p:blipFill>
            <p:spPr>
              <a:xfrm>
                <a:off x="7413611" y="5000798"/>
                <a:ext cx="237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07" name="Freihand 306">
                <a:extLst>
                  <a:ext uri="{FF2B5EF4-FFF2-40B4-BE49-F238E27FC236}">
                    <a16:creationId xmlns:a16="http://schemas.microsoft.com/office/drawing/2014/main" id="{BF551826-C0CA-4131-8120-4B37969FE088}"/>
                  </a:ext>
                </a:extLst>
              </p14:cNvPr>
              <p14:cNvContentPartPr/>
              <p14:nvPr/>
            </p14:nvContentPartPr>
            <p14:xfrm>
              <a:off x="7509371" y="4944998"/>
              <a:ext cx="65520" cy="96840"/>
            </p14:xfrm>
          </p:contentPart>
        </mc:Choice>
        <mc:Fallback>
          <p:pic>
            <p:nvPicPr>
              <p:cNvPr id="307" name="Freihand 306">
                <a:extLst>
                  <a:ext uri="{FF2B5EF4-FFF2-40B4-BE49-F238E27FC236}">
                    <a16:creationId xmlns:a16="http://schemas.microsoft.com/office/drawing/2014/main" id="{BF551826-C0CA-4131-8120-4B37969FE088}"/>
                  </a:ext>
                </a:extLst>
              </p:cNvPr>
              <p:cNvPicPr/>
              <p:nvPr/>
            </p:nvPicPr>
            <p:blipFill>
              <a:blip r:embed="rId603"/>
              <a:stretch>
                <a:fillRect/>
              </a:stretch>
            </p:blipFill>
            <p:spPr>
              <a:xfrm>
                <a:off x="7503251" y="4938878"/>
                <a:ext cx="77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08" name="Freihand 307">
                <a:extLst>
                  <a:ext uri="{FF2B5EF4-FFF2-40B4-BE49-F238E27FC236}">
                    <a16:creationId xmlns:a16="http://schemas.microsoft.com/office/drawing/2014/main" id="{69479EAA-4759-49E8-B7BC-A4351FA81C3B}"/>
                  </a:ext>
                </a:extLst>
              </p14:cNvPr>
              <p14:cNvContentPartPr/>
              <p14:nvPr/>
            </p14:nvContentPartPr>
            <p14:xfrm>
              <a:off x="7650491" y="5082878"/>
              <a:ext cx="50760" cy="98640"/>
            </p14:xfrm>
          </p:contentPart>
        </mc:Choice>
        <mc:Fallback>
          <p:pic>
            <p:nvPicPr>
              <p:cNvPr id="308" name="Freihand 307">
                <a:extLst>
                  <a:ext uri="{FF2B5EF4-FFF2-40B4-BE49-F238E27FC236}">
                    <a16:creationId xmlns:a16="http://schemas.microsoft.com/office/drawing/2014/main" id="{69479EAA-4759-49E8-B7BC-A4351FA81C3B}"/>
                  </a:ext>
                </a:extLst>
              </p:cNvPr>
              <p:cNvPicPr/>
              <p:nvPr/>
            </p:nvPicPr>
            <p:blipFill>
              <a:blip r:embed="rId605"/>
              <a:stretch>
                <a:fillRect/>
              </a:stretch>
            </p:blipFill>
            <p:spPr>
              <a:xfrm>
                <a:off x="7644371" y="5076758"/>
                <a:ext cx="63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09" name="Freihand 308">
                <a:extLst>
                  <a:ext uri="{FF2B5EF4-FFF2-40B4-BE49-F238E27FC236}">
                    <a16:creationId xmlns:a16="http://schemas.microsoft.com/office/drawing/2014/main" id="{6F7CF4BB-8E3F-4FEA-81B7-897FB43C5CBD}"/>
                  </a:ext>
                </a:extLst>
              </p14:cNvPr>
              <p14:cNvContentPartPr/>
              <p14:nvPr/>
            </p14:nvContentPartPr>
            <p14:xfrm>
              <a:off x="7749491" y="5037878"/>
              <a:ext cx="149040" cy="26640"/>
            </p14:xfrm>
          </p:contentPart>
        </mc:Choice>
        <mc:Fallback>
          <p:pic>
            <p:nvPicPr>
              <p:cNvPr id="309" name="Freihand 308">
                <a:extLst>
                  <a:ext uri="{FF2B5EF4-FFF2-40B4-BE49-F238E27FC236}">
                    <a16:creationId xmlns:a16="http://schemas.microsoft.com/office/drawing/2014/main" id="{6F7CF4BB-8E3F-4FEA-81B7-897FB43C5CBD}"/>
                  </a:ext>
                </a:extLst>
              </p:cNvPr>
              <p:cNvPicPr/>
              <p:nvPr/>
            </p:nvPicPr>
            <p:blipFill>
              <a:blip r:embed="rId607"/>
              <a:stretch>
                <a:fillRect/>
              </a:stretch>
            </p:blipFill>
            <p:spPr>
              <a:xfrm>
                <a:off x="7743371" y="5031758"/>
                <a:ext cx="161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10" name="Freihand 309">
                <a:extLst>
                  <a:ext uri="{FF2B5EF4-FFF2-40B4-BE49-F238E27FC236}">
                    <a16:creationId xmlns:a16="http://schemas.microsoft.com/office/drawing/2014/main" id="{EB2C5382-5695-481B-A7E7-88FD0CF1DCC4}"/>
                  </a:ext>
                </a:extLst>
              </p14:cNvPr>
              <p14:cNvContentPartPr/>
              <p14:nvPr/>
            </p14:nvContentPartPr>
            <p14:xfrm>
              <a:off x="7793771" y="5111678"/>
              <a:ext cx="123120" cy="16200"/>
            </p14:xfrm>
          </p:contentPart>
        </mc:Choice>
        <mc:Fallback>
          <p:pic>
            <p:nvPicPr>
              <p:cNvPr id="310" name="Freihand 309">
                <a:extLst>
                  <a:ext uri="{FF2B5EF4-FFF2-40B4-BE49-F238E27FC236}">
                    <a16:creationId xmlns:a16="http://schemas.microsoft.com/office/drawing/2014/main" id="{EB2C5382-5695-481B-A7E7-88FD0CF1DCC4}"/>
                  </a:ext>
                </a:extLst>
              </p:cNvPr>
              <p:cNvPicPr/>
              <p:nvPr/>
            </p:nvPicPr>
            <p:blipFill>
              <a:blip r:embed="rId609"/>
              <a:stretch>
                <a:fillRect/>
              </a:stretch>
            </p:blipFill>
            <p:spPr>
              <a:xfrm>
                <a:off x="7787651" y="5105691"/>
                <a:ext cx="1353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11" name="Freihand 310">
                <a:extLst>
                  <a:ext uri="{FF2B5EF4-FFF2-40B4-BE49-F238E27FC236}">
                    <a16:creationId xmlns:a16="http://schemas.microsoft.com/office/drawing/2014/main" id="{1180B855-CFBA-4711-B7AE-5A64A6A432C9}"/>
                  </a:ext>
                </a:extLst>
              </p14:cNvPr>
              <p14:cNvContentPartPr/>
              <p14:nvPr/>
            </p14:nvContentPartPr>
            <p14:xfrm>
              <a:off x="7987091" y="4953998"/>
              <a:ext cx="107640" cy="214200"/>
            </p14:xfrm>
          </p:contentPart>
        </mc:Choice>
        <mc:Fallback>
          <p:pic>
            <p:nvPicPr>
              <p:cNvPr id="311" name="Freihand 310">
                <a:extLst>
                  <a:ext uri="{FF2B5EF4-FFF2-40B4-BE49-F238E27FC236}">
                    <a16:creationId xmlns:a16="http://schemas.microsoft.com/office/drawing/2014/main" id="{1180B855-CFBA-4711-B7AE-5A64A6A432C9}"/>
                  </a:ext>
                </a:extLst>
              </p:cNvPr>
              <p:cNvPicPr/>
              <p:nvPr/>
            </p:nvPicPr>
            <p:blipFill>
              <a:blip r:embed="rId611"/>
              <a:stretch>
                <a:fillRect/>
              </a:stretch>
            </p:blipFill>
            <p:spPr>
              <a:xfrm>
                <a:off x="7980971" y="4947888"/>
                <a:ext cx="119880" cy="226419"/>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12" name="Freihand 311">
                <a:extLst>
                  <a:ext uri="{FF2B5EF4-FFF2-40B4-BE49-F238E27FC236}">
                    <a16:creationId xmlns:a16="http://schemas.microsoft.com/office/drawing/2014/main" id="{047A6851-BF09-44C3-9CF1-7D40CE1786A0}"/>
                  </a:ext>
                </a:extLst>
              </p14:cNvPr>
              <p14:cNvContentPartPr/>
              <p14:nvPr/>
            </p14:nvContentPartPr>
            <p14:xfrm>
              <a:off x="8113451" y="4955798"/>
              <a:ext cx="106920" cy="207360"/>
            </p14:xfrm>
          </p:contentPart>
        </mc:Choice>
        <mc:Fallback>
          <p:pic>
            <p:nvPicPr>
              <p:cNvPr id="312" name="Freihand 311">
                <a:extLst>
                  <a:ext uri="{FF2B5EF4-FFF2-40B4-BE49-F238E27FC236}">
                    <a16:creationId xmlns:a16="http://schemas.microsoft.com/office/drawing/2014/main" id="{047A6851-BF09-44C3-9CF1-7D40CE1786A0}"/>
                  </a:ext>
                </a:extLst>
              </p:cNvPr>
              <p:cNvPicPr/>
              <p:nvPr/>
            </p:nvPicPr>
            <p:blipFill>
              <a:blip r:embed="rId613"/>
              <a:stretch>
                <a:fillRect/>
              </a:stretch>
            </p:blipFill>
            <p:spPr>
              <a:xfrm>
                <a:off x="8107352" y="4949678"/>
                <a:ext cx="119119"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13" name="Freihand 312">
                <a:extLst>
                  <a:ext uri="{FF2B5EF4-FFF2-40B4-BE49-F238E27FC236}">
                    <a16:creationId xmlns:a16="http://schemas.microsoft.com/office/drawing/2014/main" id="{1806CAEC-4968-4C73-9691-01087D499A5B}"/>
                  </a:ext>
                </a:extLst>
              </p14:cNvPr>
              <p14:cNvContentPartPr/>
              <p14:nvPr/>
            </p14:nvContentPartPr>
            <p14:xfrm>
              <a:off x="8266451" y="4994318"/>
              <a:ext cx="119880" cy="185760"/>
            </p14:xfrm>
          </p:contentPart>
        </mc:Choice>
        <mc:Fallback>
          <p:pic>
            <p:nvPicPr>
              <p:cNvPr id="313" name="Freihand 312">
                <a:extLst>
                  <a:ext uri="{FF2B5EF4-FFF2-40B4-BE49-F238E27FC236}">
                    <a16:creationId xmlns:a16="http://schemas.microsoft.com/office/drawing/2014/main" id="{1806CAEC-4968-4C73-9691-01087D499A5B}"/>
                  </a:ext>
                </a:extLst>
              </p:cNvPr>
              <p:cNvPicPr/>
              <p:nvPr/>
            </p:nvPicPr>
            <p:blipFill>
              <a:blip r:embed="rId615"/>
              <a:stretch>
                <a:fillRect/>
              </a:stretch>
            </p:blipFill>
            <p:spPr>
              <a:xfrm>
                <a:off x="8260331" y="4988198"/>
                <a:ext cx="132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14" name="Freihand 313">
                <a:extLst>
                  <a:ext uri="{FF2B5EF4-FFF2-40B4-BE49-F238E27FC236}">
                    <a16:creationId xmlns:a16="http://schemas.microsoft.com/office/drawing/2014/main" id="{20F20DE9-72E7-48ED-AD0B-83F7B0F15BDD}"/>
                  </a:ext>
                </a:extLst>
              </p14:cNvPr>
              <p14:cNvContentPartPr/>
              <p14:nvPr/>
            </p14:nvContentPartPr>
            <p14:xfrm>
              <a:off x="8310011" y="4958318"/>
              <a:ext cx="143640" cy="31320"/>
            </p14:xfrm>
          </p:contentPart>
        </mc:Choice>
        <mc:Fallback>
          <p:pic>
            <p:nvPicPr>
              <p:cNvPr id="314" name="Freihand 313">
                <a:extLst>
                  <a:ext uri="{FF2B5EF4-FFF2-40B4-BE49-F238E27FC236}">
                    <a16:creationId xmlns:a16="http://schemas.microsoft.com/office/drawing/2014/main" id="{20F20DE9-72E7-48ED-AD0B-83F7B0F15BDD}"/>
                  </a:ext>
                </a:extLst>
              </p:cNvPr>
              <p:cNvPicPr/>
              <p:nvPr/>
            </p:nvPicPr>
            <p:blipFill>
              <a:blip r:embed="rId617"/>
              <a:stretch>
                <a:fillRect/>
              </a:stretch>
            </p:blipFill>
            <p:spPr>
              <a:xfrm>
                <a:off x="8303891" y="4952198"/>
                <a:ext cx="155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15" name="Freihand 314">
                <a:extLst>
                  <a:ext uri="{FF2B5EF4-FFF2-40B4-BE49-F238E27FC236}">
                    <a16:creationId xmlns:a16="http://schemas.microsoft.com/office/drawing/2014/main" id="{07CDD313-A9BF-41ED-A4EA-2B21921E0881}"/>
                  </a:ext>
                </a:extLst>
              </p14:cNvPr>
              <p14:cNvContentPartPr/>
              <p14:nvPr/>
            </p14:nvContentPartPr>
            <p14:xfrm>
              <a:off x="7920131" y="5204558"/>
              <a:ext cx="610200" cy="59400"/>
            </p14:xfrm>
          </p:contentPart>
        </mc:Choice>
        <mc:Fallback>
          <p:pic>
            <p:nvPicPr>
              <p:cNvPr id="315" name="Freihand 314">
                <a:extLst>
                  <a:ext uri="{FF2B5EF4-FFF2-40B4-BE49-F238E27FC236}">
                    <a16:creationId xmlns:a16="http://schemas.microsoft.com/office/drawing/2014/main" id="{07CDD313-A9BF-41ED-A4EA-2B21921E0881}"/>
                  </a:ext>
                </a:extLst>
              </p:cNvPr>
              <p:cNvPicPr/>
              <p:nvPr/>
            </p:nvPicPr>
            <p:blipFill>
              <a:blip r:embed="rId619"/>
              <a:stretch>
                <a:fillRect/>
              </a:stretch>
            </p:blipFill>
            <p:spPr>
              <a:xfrm>
                <a:off x="7914011" y="5198438"/>
                <a:ext cx="62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16" name="Freihand 315">
                <a:extLst>
                  <a:ext uri="{FF2B5EF4-FFF2-40B4-BE49-F238E27FC236}">
                    <a16:creationId xmlns:a16="http://schemas.microsoft.com/office/drawing/2014/main" id="{8563F239-B46A-400A-A893-290176172E1F}"/>
                  </a:ext>
                </a:extLst>
              </p14:cNvPr>
              <p14:cNvContentPartPr/>
              <p14:nvPr/>
            </p14:nvContentPartPr>
            <p14:xfrm>
              <a:off x="7802051" y="5167478"/>
              <a:ext cx="842040" cy="156240"/>
            </p14:xfrm>
          </p:contentPart>
        </mc:Choice>
        <mc:Fallback>
          <p:pic>
            <p:nvPicPr>
              <p:cNvPr id="316" name="Freihand 315">
                <a:extLst>
                  <a:ext uri="{FF2B5EF4-FFF2-40B4-BE49-F238E27FC236}">
                    <a16:creationId xmlns:a16="http://schemas.microsoft.com/office/drawing/2014/main" id="{8563F239-B46A-400A-A893-290176172E1F}"/>
                  </a:ext>
                </a:extLst>
              </p:cNvPr>
              <p:cNvPicPr/>
              <p:nvPr/>
            </p:nvPicPr>
            <p:blipFill>
              <a:blip r:embed="rId621"/>
              <a:stretch>
                <a:fillRect/>
              </a:stretch>
            </p:blipFill>
            <p:spPr>
              <a:xfrm>
                <a:off x="7795931" y="5161358"/>
                <a:ext cx="854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 name="Freihand 1">
                <a:extLst>
                  <a:ext uri="{FF2B5EF4-FFF2-40B4-BE49-F238E27FC236}">
                    <a16:creationId xmlns:a16="http://schemas.microsoft.com/office/drawing/2014/main" id="{7EDB10F9-4196-49B5-BFD6-85D6E1C12688}"/>
                  </a:ext>
                </a:extLst>
              </p14:cNvPr>
              <p14:cNvContentPartPr/>
              <p14:nvPr/>
            </p14:nvContentPartPr>
            <p14:xfrm>
              <a:off x="12085901" y="3783272"/>
              <a:ext cx="8640" cy="13680"/>
            </p14:xfrm>
          </p:contentPart>
        </mc:Choice>
        <mc:Fallback>
          <p:pic>
            <p:nvPicPr>
              <p:cNvPr id="2" name="Freihand 1">
                <a:extLst>
                  <a:ext uri="{FF2B5EF4-FFF2-40B4-BE49-F238E27FC236}">
                    <a16:creationId xmlns:a16="http://schemas.microsoft.com/office/drawing/2014/main" id="{7EDB10F9-4196-49B5-BFD6-85D6E1C12688}"/>
                  </a:ext>
                </a:extLst>
              </p:cNvPr>
              <p:cNvPicPr/>
              <p:nvPr/>
            </p:nvPicPr>
            <p:blipFill>
              <a:blip r:embed="rId623"/>
              <a:stretch>
                <a:fillRect/>
              </a:stretch>
            </p:blipFill>
            <p:spPr>
              <a:xfrm>
                <a:off x="12081581" y="3778952"/>
                <a:ext cx="17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17" name="Freihand 316">
                <a:extLst>
                  <a:ext uri="{FF2B5EF4-FFF2-40B4-BE49-F238E27FC236}">
                    <a16:creationId xmlns:a16="http://schemas.microsoft.com/office/drawing/2014/main" id="{E451619F-CA0B-4889-B316-13E229B5D5E4}"/>
                  </a:ext>
                </a:extLst>
              </p14:cNvPr>
              <p14:cNvContentPartPr/>
              <p14:nvPr/>
            </p14:nvContentPartPr>
            <p14:xfrm>
              <a:off x="1715381" y="3827912"/>
              <a:ext cx="729720" cy="20520"/>
            </p14:xfrm>
          </p:contentPart>
        </mc:Choice>
        <mc:Fallback>
          <p:pic>
            <p:nvPicPr>
              <p:cNvPr id="317" name="Freihand 316">
                <a:extLst>
                  <a:ext uri="{FF2B5EF4-FFF2-40B4-BE49-F238E27FC236}">
                    <a16:creationId xmlns:a16="http://schemas.microsoft.com/office/drawing/2014/main" id="{E451619F-CA0B-4889-B316-13E229B5D5E4}"/>
                  </a:ext>
                </a:extLst>
              </p:cNvPr>
              <p:cNvPicPr/>
              <p:nvPr/>
            </p:nvPicPr>
            <p:blipFill>
              <a:blip r:embed="rId625"/>
              <a:stretch>
                <a:fillRect/>
              </a:stretch>
            </p:blipFill>
            <p:spPr>
              <a:xfrm>
                <a:off x="1711061" y="3823592"/>
                <a:ext cx="738360" cy="29160"/>
              </a:xfrm>
              <a:prstGeom prst="rect">
                <a:avLst/>
              </a:prstGeom>
            </p:spPr>
          </p:pic>
        </mc:Fallback>
      </mc:AlternateContent>
      <p:grpSp>
        <p:nvGrpSpPr>
          <p:cNvPr id="332" name="Gruppieren 331">
            <a:extLst>
              <a:ext uri="{FF2B5EF4-FFF2-40B4-BE49-F238E27FC236}">
                <a16:creationId xmlns:a16="http://schemas.microsoft.com/office/drawing/2014/main" id="{3FA78A14-DD6B-4D93-8111-C1CF45A9F9DC}"/>
              </a:ext>
            </a:extLst>
          </p:cNvPr>
          <p:cNvGrpSpPr/>
          <p:nvPr/>
        </p:nvGrpSpPr>
        <p:grpSpPr>
          <a:xfrm>
            <a:off x="2737781" y="3556472"/>
            <a:ext cx="889560" cy="228600"/>
            <a:chOff x="2737781" y="3556472"/>
            <a:chExt cx="889560" cy="228600"/>
          </a:xfrm>
        </p:grpSpPr>
        <mc:AlternateContent xmlns:mc="http://schemas.openxmlformats.org/markup-compatibility/2006">
          <mc:Choice xmlns:p14="http://schemas.microsoft.com/office/powerpoint/2010/main" Requires="p14">
            <p:contentPart p14:bwMode="auto" r:id="rId626">
              <p14:nvContentPartPr>
                <p14:cNvPr id="318" name="Freihand 317">
                  <a:extLst>
                    <a:ext uri="{FF2B5EF4-FFF2-40B4-BE49-F238E27FC236}">
                      <a16:creationId xmlns:a16="http://schemas.microsoft.com/office/drawing/2014/main" id="{9817C5B3-8E62-4D4B-AD08-38B3FECAAE27}"/>
                    </a:ext>
                  </a:extLst>
                </p14:cNvPr>
                <p14:cNvContentPartPr/>
                <p14:nvPr/>
              </p14:nvContentPartPr>
              <p14:xfrm>
                <a:off x="2737781" y="3600032"/>
                <a:ext cx="94320" cy="173160"/>
              </p14:xfrm>
            </p:contentPart>
          </mc:Choice>
          <mc:Fallback>
            <p:pic>
              <p:nvPicPr>
                <p:cNvPr id="318" name="Freihand 317">
                  <a:extLst>
                    <a:ext uri="{FF2B5EF4-FFF2-40B4-BE49-F238E27FC236}">
                      <a16:creationId xmlns:a16="http://schemas.microsoft.com/office/drawing/2014/main" id="{9817C5B3-8E62-4D4B-AD08-38B3FECAAE27}"/>
                    </a:ext>
                  </a:extLst>
                </p:cNvPr>
                <p:cNvPicPr/>
                <p:nvPr/>
              </p:nvPicPr>
              <p:blipFill>
                <a:blip r:embed="rId627"/>
                <a:stretch>
                  <a:fillRect/>
                </a:stretch>
              </p:blipFill>
              <p:spPr>
                <a:xfrm>
                  <a:off x="2733461" y="3595712"/>
                  <a:ext cx="102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19" name="Freihand 318">
                  <a:extLst>
                    <a:ext uri="{FF2B5EF4-FFF2-40B4-BE49-F238E27FC236}">
                      <a16:creationId xmlns:a16="http://schemas.microsoft.com/office/drawing/2014/main" id="{10000224-667E-4F74-89BC-8CE4DA1ED243}"/>
                    </a:ext>
                  </a:extLst>
                </p14:cNvPr>
                <p14:cNvContentPartPr/>
                <p14:nvPr/>
              </p14:nvContentPartPr>
              <p14:xfrm>
                <a:off x="2813741" y="3614072"/>
                <a:ext cx="14400" cy="167400"/>
              </p14:xfrm>
            </p:contentPart>
          </mc:Choice>
          <mc:Fallback>
            <p:pic>
              <p:nvPicPr>
                <p:cNvPr id="319" name="Freihand 318">
                  <a:extLst>
                    <a:ext uri="{FF2B5EF4-FFF2-40B4-BE49-F238E27FC236}">
                      <a16:creationId xmlns:a16="http://schemas.microsoft.com/office/drawing/2014/main" id="{10000224-667E-4F74-89BC-8CE4DA1ED243}"/>
                    </a:ext>
                  </a:extLst>
                </p:cNvPr>
                <p:cNvPicPr/>
                <p:nvPr/>
              </p:nvPicPr>
              <p:blipFill>
                <a:blip r:embed="rId629"/>
                <a:stretch>
                  <a:fillRect/>
                </a:stretch>
              </p:blipFill>
              <p:spPr>
                <a:xfrm>
                  <a:off x="2809421" y="3609752"/>
                  <a:ext cx="23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0" name="Freihand 319">
                  <a:extLst>
                    <a:ext uri="{FF2B5EF4-FFF2-40B4-BE49-F238E27FC236}">
                      <a16:creationId xmlns:a16="http://schemas.microsoft.com/office/drawing/2014/main" id="{7DA34BA3-433B-4CDE-A72E-47E417908AEE}"/>
                    </a:ext>
                  </a:extLst>
                </p14:cNvPr>
                <p14:cNvContentPartPr/>
                <p14:nvPr/>
              </p14:nvContentPartPr>
              <p14:xfrm>
                <a:off x="2739941" y="3758792"/>
                <a:ext cx="119160" cy="26280"/>
              </p14:xfrm>
            </p:contentPart>
          </mc:Choice>
          <mc:Fallback>
            <p:pic>
              <p:nvPicPr>
                <p:cNvPr id="320" name="Freihand 319">
                  <a:extLst>
                    <a:ext uri="{FF2B5EF4-FFF2-40B4-BE49-F238E27FC236}">
                      <a16:creationId xmlns:a16="http://schemas.microsoft.com/office/drawing/2014/main" id="{7DA34BA3-433B-4CDE-A72E-47E417908AEE}"/>
                    </a:ext>
                  </a:extLst>
                </p:cNvPr>
                <p:cNvPicPr/>
                <p:nvPr/>
              </p:nvPicPr>
              <p:blipFill>
                <a:blip r:embed="rId631"/>
                <a:stretch>
                  <a:fillRect/>
                </a:stretch>
              </p:blipFill>
              <p:spPr>
                <a:xfrm>
                  <a:off x="2735621" y="3754472"/>
                  <a:ext cx="127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21" name="Freihand 320">
                  <a:extLst>
                    <a:ext uri="{FF2B5EF4-FFF2-40B4-BE49-F238E27FC236}">
                      <a16:creationId xmlns:a16="http://schemas.microsoft.com/office/drawing/2014/main" id="{CB980EEF-B8CC-405F-9D75-25343C2FF805}"/>
                    </a:ext>
                  </a:extLst>
                </p14:cNvPr>
                <p14:cNvContentPartPr/>
                <p14:nvPr/>
              </p14:nvContentPartPr>
              <p14:xfrm>
                <a:off x="2911301" y="3600392"/>
                <a:ext cx="116280" cy="143640"/>
              </p14:xfrm>
            </p:contentPart>
          </mc:Choice>
          <mc:Fallback>
            <p:pic>
              <p:nvPicPr>
                <p:cNvPr id="321" name="Freihand 320">
                  <a:extLst>
                    <a:ext uri="{FF2B5EF4-FFF2-40B4-BE49-F238E27FC236}">
                      <a16:creationId xmlns:a16="http://schemas.microsoft.com/office/drawing/2014/main" id="{CB980EEF-B8CC-405F-9D75-25343C2FF805}"/>
                    </a:ext>
                  </a:extLst>
                </p:cNvPr>
                <p:cNvPicPr/>
                <p:nvPr/>
              </p:nvPicPr>
              <p:blipFill>
                <a:blip r:embed="rId633"/>
                <a:stretch>
                  <a:fillRect/>
                </a:stretch>
              </p:blipFill>
              <p:spPr>
                <a:xfrm>
                  <a:off x="2906981" y="3596072"/>
                  <a:ext cx="124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22" name="Freihand 321">
                  <a:extLst>
                    <a:ext uri="{FF2B5EF4-FFF2-40B4-BE49-F238E27FC236}">
                      <a16:creationId xmlns:a16="http://schemas.microsoft.com/office/drawing/2014/main" id="{EC4A4E65-1096-4BE4-AEF0-1859F597216C}"/>
                    </a:ext>
                  </a:extLst>
                </p14:cNvPr>
                <p14:cNvContentPartPr/>
                <p14:nvPr/>
              </p14:nvContentPartPr>
              <p14:xfrm>
                <a:off x="3061061" y="3638912"/>
                <a:ext cx="110880" cy="6840"/>
              </p14:xfrm>
            </p:contentPart>
          </mc:Choice>
          <mc:Fallback>
            <p:pic>
              <p:nvPicPr>
                <p:cNvPr id="322" name="Freihand 321">
                  <a:extLst>
                    <a:ext uri="{FF2B5EF4-FFF2-40B4-BE49-F238E27FC236}">
                      <a16:creationId xmlns:a16="http://schemas.microsoft.com/office/drawing/2014/main" id="{EC4A4E65-1096-4BE4-AEF0-1859F597216C}"/>
                    </a:ext>
                  </a:extLst>
                </p:cNvPr>
                <p:cNvPicPr/>
                <p:nvPr/>
              </p:nvPicPr>
              <p:blipFill>
                <a:blip r:embed="rId635"/>
                <a:stretch>
                  <a:fillRect/>
                </a:stretch>
              </p:blipFill>
              <p:spPr>
                <a:xfrm>
                  <a:off x="3056741" y="3634592"/>
                  <a:ext cx="119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23" name="Freihand 322">
                  <a:extLst>
                    <a:ext uri="{FF2B5EF4-FFF2-40B4-BE49-F238E27FC236}">
                      <a16:creationId xmlns:a16="http://schemas.microsoft.com/office/drawing/2014/main" id="{05D9D1FE-1664-422D-9229-D73EABDBAB4A}"/>
                    </a:ext>
                  </a:extLst>
                </p14:cNvPr>
                <p14:cNvContentPartPr/>
                <p14:nvPr/>
              </p14:nvContentPartPr>
              <p14:xfrm>
                <a:off x="3073301" y="3694352"/>
                <a:ext cx="132840" cy="20880"/>
              </p14:xfrm>
            </p:contentPart>
          </mc:Choice>
          <mc:Fallback>
            <p:pic>
              <p:nvPicPr>
                <p:cNvPr id="323" name="Freihand 322">
                  <a:extLst>
                    <a:ext uri="{FF2B5EF4-FFF2-40B4-BE49-F238E27FC236}">
                      <a16:creationId xmlns:a16="http://schemas.microsoft.com/office/drawing/2014/main" id="{05D9D1FE-1664-422D-9229-D73EABDBAB4A}"/>
                    </a:ext>
                  </a:extLst>
                </p:cNvPr>
                <p:cNvPicPr/>
                <p:nvPr/>
              </p:nvPicPr>
              <p:blipFill>
                <a:blip r:embed="rId637"/>
                <a:stretch>
                  <a:fillRect/>
                </a:stretch>
              </p:blipFill>
              <p:spPr>
                <a:xfrm>
                  <a:off x="3068981" y="3690032"/>
                  <a:ext cx="141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5" name="Freihand 324">
                  <a:extLst>
                    <a:ext uri="{FF2B5EF4-FFF2-40B4-BE49-F238E27FC236}">
                      <a16:creationId xmlns:a16="http://schemas.microsoft.com/office/drawing/2014/main" id="{BBEE11F5-7181-4A18-87CE-7592EC745241}"/>
                    </a:ext>
                  </a:extLst>
                </p14:cNvPr>
                <p14:cNvContentPartPr/>
                <p14:nvPr/>
              </p14:nvContentPartPr>
              <p14:xfrm>
                <a:off x="3213341" y="3574112"/>
                <a:ext cx="131040" cy="170280"/>
              </p14:xfrm>
            </p:contentPart>
          </mc:Choice>
          <mc:Fallback>
            <p:pic>
              <p:nvPicPr>
                <p:cNvPr id="325" name="Freihand 324">
                  <a:extLst>
                    <a:ext uri="{FF2B5EF4-FFF2-40B4-BE49-F238E27FC236}">
                      <a16:creationId xmlns:a16="http://schemas.microsoft.com/office/drawing/2014/main" id="{BBEE11F5-7181-4A18-87CE-7592EC745241}"/>
                    </a:ext>
                  </a:extLst>
                </p:cNvPr>
                <p:cNvPicPr/>
                <p:nvPr/>
              </p:nvPicPr>
              <p:blipFill>
                <a:blip r:embed="rId639"/>
                <a:stretch>
                  <a:fillRect/>
                </a:stretch>
              </p:blipFill>
              <p:spPr>
                <a:xfrm>
                  <a:off x="3209021" y="3569792"/>
                  <a:ext cx="139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26" name="Freihand 325">
                  <a:extLst>
                    <a:ext uri="{FF2B5EF4-FFF2-40B4-BE49-F238E27FC236}">
                      <a16:creationId xmlns:a16="http://schemas.microsoft.com/office/drawing/2014/main" id="{19F9D90C-26B8-4905-9C2F-3A04512195B1}"/>
                    </a:ext>
                  </a:extLst>
                </p14:cNvPr>
                <p14:cNvContentPartPr/>
                <p14:nvPr/>
              </p14:nvContentPartPr>
              <p14:xfrm>
                <a:off x="3353741" y="3584192"/>
                <a:ext cx="114120" cy="120600"/>
              </p14:xfrm>
            </p:contentPart>
          </mc:Choice>
          <mc:Fallback>
            <p:pic>
              <p:nvPicPr>
                <p:cNvPr id="326" name="Freihand 325">
                  <a:extLst>
                    <a:ext uri="{FF2B5EF4-FFF2-40B4-BE49-F238E27FC236}">
                      <a16:creationId xmlns:a16="http://schemas.microsoft.com/office/drawing/2014/main" id="{19F9D90C-26B8-4905-9C2F-3A04512195B1}"/>
                    </a:ext>
                  </a:extLst>
                </p:cNvPr>
                <p:cNvPicPr/>
                <p:nvPr/>
              </p:nvPicPr>
              <p:blipFill>
                <a:blip r:embed="rId641"/>
                <a:stretch>
                  <a:fillRect/>
                </a:stretch>
              </p:blipFill>
              <p:spPr>
                <a:xfrm>
                  <a:off x="3349421" y="3579872"/>
                  <a:ext cx="122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27" name="Freihand 326">
                  <a:extLst>
                    <a:ext uri="{FF2B5EF4-FFF2-40B4-BE49-F238E27FC236}">
                      <a16:creationId xmlns:a16="http://schemas.microsoft.com/office/drawing/2014/main" id="{AEDEF103-0B0E-47B9-9770-C15879759EE3}"/>
                    </a:ext>
                  </a:extLst>
                </p14:cNvPr>
                <p14:cNvContentPartPr/>
                <p14:nvPr/>
              </p14:nvContentPartPr>
              <p14:xfrm>
                <a:off x="3504581" y="3556472"/>
                <a:ext cx="122760" cy="141840"/>
              </p14:xfrm>
            </p:contentPart>
          </mc:Choice>
          <mc:Fallback>
            <p:pic>
              <p:nvPicPr>
                <p:cNvPr id="327" name="Freihand 326">
                  <a:extLst>
                    <a:ext uri="{FF2B5EF4-FFF2-40B4-BE49-F238E27FC236}">
                      <a16:creationId xmlns:a16="http://schemas.microsoft.com/office/drawing/2014/main" id="{AEDEF103-0B0E-47B9-9770-C15879759EE3}"/>
                    </a:ext>
                  </a:extLst>
                </p:cNvPr>
                <p:cNvPicPr/>
                <p:nvPr/>
              </p:nvPicPr>
              <p:blipFill>
                <a:blip r:embed="rId643"/>
                <a:stretch>
                  <a:fillRect/>
                </a:stretch>
              </p:blipFill>
              <p:spPr>
                <a:xfrm>
                  <a:off x="3500261" y="3552152"/>
                  <a:ext cx="131400" cy="150480"/>
                </a:xfrm>
                <a:prstGeom prst="rect">
                  <a:avLst/>
                </a:prstGeom>
              </p:spPr>
            </p:pic>
          </mc:Fallback>
        </mc:AlternateContent>
      </p:grpSp>
      <p:grpSp>
        <p:nvGrpSpPr>
          <p:cNvPr id="331" name="Gruppieren 330">
            <a:extLst>
              <a:ext uri="{FF2B5EF4-FFF2-40B4-BE49-F238E27FC236}">
                <a16:creationId xmlns:a16="http://schemas.microsoft.com/office/drawing/2014/main" id="{9CD13E6D-1C16-4DB0-9B67-8E32CB51843B}"/>
              </a:ext>
            </a:extLst>
          </p:cNvPr>
          <p:cNvGrpSpPr/>
          <p:nvPr/>
        </p:nvGrpSpPr>
        <p:grpSpPr>
          <a:xfrm>
            <a:off x="354581" y="2014232"/>
            <a:ext cx="315360" cy="163440"/>
            <a:chOff x="354581" y="2014232"/>
            <a:chExt cx="315360" cy="163440"/>
          </a:xfrm>
        </p:grpSpPr>
        <mc:AlternateContent xmlns:mc="http://schemas.openxmlformats.org/markup-compatibility/2006">
          <mc:Choice xmlns:p14="http://schemas.microsoft.com/office/powerpoint/2010/main" Requires="p14">
            <p:contentPart p14:bwMode="auto" r:id="rId644">
              <p14:nvContentPartPr>
                <p14:cNvPr id="328" name="Freihand 327">
                  <a:extLst>
                    <a:ext uri="{FF2B5EF4-FFF2-40B4-BE49-F238E27FC236}">
                      <a16:creationId xmlns:a16="http://schemas.microsoft.com/office/drawing/2014/main" id="{D8D4F750-164A-49F1-B07E-83500D42FE92}"/>
                    </a:ext>
                  </a:extLst>
                </p14:cNvPr>
                <p14:cNvContentPartPr/>
                <p14:nvPr/>
              </p14:nvContentPartPr>
              <p14:xfrm>
                <a:off x="354581" y="2033312"/>
                <a:ext cx="141840" cy="144360"/>
              </p14:xfrm>
            </p:contentPart>
          </mc:Choice>
          <mc:Fallback>
            <p:pic>
              <p:nvPicPr>
                <p:cNvPr id="328" name="Freihand 327">
                  <a:extLst>
                    <a:ext uri="{FF2B5EF4-FFF2-40B4-BE49-F238E27FC236}">
                      <a16:creationId xmlns:a16="http://schemas.microsoft.com/office/drawing/2014/main" id="{D8D4F750-164A-49F1-B07E-83500D42FE92}"/>
                    </a:ext>
                  </a:extLst>
                </p:cNvPr>
                <p:cNvPicPr/>
                <p:nvPr/>
              </p:nvPicPr>
              <p:blipFill>
                <a:blip r:embed="rId645"/>
                <a:stretch>
                  <a:fillRect/>
                </a:stretch>
              </p:blipFill>
              <p:spPr>
                <a:xfrm>
                  <a:off x="350261" y="2028992"/>
                  <a:ext cx="150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29" name="Freihand 328">
                  <a:extLst>
                    <a:ext uri="{FF2B5EF4-FFF2-40B4-BE49-F238E27FC236}">
                      <a16:creationId xmlns:a16="http://schemas.microsoft.com/office/drawing/2014/main" id="{9CB23331-6180-4509-B341-ACB9E2361A66}"/>
                    </a:ext>
                  </a:extLst>
                </p14:cNvPr>
                <p14:cNvContentPartPr/>
                <p14:nvPr/>
              </p14:nvContentPartPr>
              <p14:xfrm>
                <a:off x="489221" y="2021432"/>
                <a:ext cx="64440" cy="88200"/>
              </p14:xfrm>
            </p:contentPart>
          </mc:Choice>
          <mc:Fallback>
            <p:pic>
              <p:nvPicPr>
                <p:cNvPr id="329" name="Freihand 328">
                  <a:extLst>
                    <a:ext uri="{FF2B5EF4-FFF2-40B4-BE49-F238E27FC236}">
                      <a16:creationId xmlns:a16="http://schemas.microsoft.com/office/drawing/2014/main" id="{9CB23331-6180-4509-B341-ACB9E2361A66}"/>
                    </a:ext>
                  </a:extLst>
                </p:cNvPr>
                <p:cNvPicPr/>
                <p:nvPr/>
              </p:nvPicPr>
              <p:blipFill>
                <a:blip r:embed="rId647"/>
                <a:stretch>
                  <a:fillRect/>
                </a:stretch>
              </p:blipFill>
              <p:spPr>
                <a:xfrm>
                  <a:off x="484901" y="2017112"/>
                  <a:ext cx="73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30" name="Freihand 329">
                  <a:extLst>
                    <a:ext uri="{FF2B5EF4-FFF2-40B4-BE49-F238E27FC236}">
                      <a16:creationId xmlns:a16="http://schemas.microsoft.com/office/drawing/2014/main" id="{FE89D529-0FF0-4AC4-8CB1-890BAD943BE1}"/>
                    </a:ext>
                  </a:extLst>
                </p14:cNvPr>
                <p14:cNvContentPartPr/>
                <p14:nvPr/>
              </p14:nvContentPartPr>
              <p14:xfrm>
                <a:off x="565181" y="2014232"/>
                <a:ext cx="104760" cy="113040"/>
              </p14:xfrm>
            </p:contentPart>
          </mc:Choice>
          <mc:Fallback>
            <p:pic>
              <p:nvPicPr>
                <p:cNvPr id="330" name="Freihand 329">
                  <a:extLst>
                    <a:ext uri="{FF2B5EF4-FFF2-40B4-BE49-F238E27FC236}">
                      <a16:creationId xmlns:a16="http://schemas.microsoft.com/office/drawing/2014/main" id="{FE89D529-0FF0-4AC4-8CB1-890BAD943BE1}"/>
                    </a:ext>
                  </a:extLst>
                </p:cNvPr>
                <p:cNvPicPr/>
                <p:nvPr/>
              </p:nvPicPr>
              <p:blipFill>
                <a:blip r:embed="rId649"/>
                <a:stretch>
                  <a:fillRect/>
                </a:stretch>
              </p:blipFill>
              <p:spPr>
                <a:xfrm>
                  <a:off x="560861" y="2009912"/>
                  <a:ext cx="113400" cy="121680"/>
                </a:xfrm>
                <a:prstGeom prst="rect">
                  <a:avLst/>
                </a:prstGeom>
              </p:spPr>
            </p:pic>
          </mc:Fallback>
        </mc:AlternateContent>
      </p:grpSp>
      <p:grpSp>
        <p:nvGrpSpPr>
          <p:cNvPr id="335" name="Gruppieren 334">
            <a:extLst>
              <a:ext uri="{FF2B5EF4-FFF2-40B4-BE49-F238E27FC236}">
                <a16:creationId xmlns:a16="http://schemas.microsoft.com/office/drawing/2014/main" id="{EC461864-4328-465E-AA15-A87BF85C9FF7}"/>
              </a:ext>
            </a:extLst>
          </p:cNvPr>
          <p:cNvGrpSpPr/>
          <p:nvPr/>
        </p:nvGrpSpPr>
        <p:grpSpPr>
          <a:xfrm>
            <a:off x="5769701" y="1690232"/>
            <a:ext cx="2175840" cy="690480"/>
            <a:chOff x="5769701" y="1690232"/>
            <a:chExt cx="2175840" cy="690480"/>
          </a:xfrm>
        </p:grpSpPr>
        <mc:AlternateContent xmlns:mc="http://schemas.openxmlformats.org/markup-compatibility/2006">
          <mc:Choice xmlns:p14="http://schemas.microsoft.com/office/powerpoint/2010/main" Requires="p14">
            <p:contentPart p14:bwMode="auto" r:id="rId650">
              <p14:nvContentPartPr>
                <p14:cNvPr id="333" name="Freihand 332">
                  <a:extLst>
                    <a:ext uri="{FF2B5EF4-FFF2-40B4-BE49-F238E27FC236}">
                      <a16:creationId xmlns:a16="http://schemas.microsoft.com/office/drawing/2014/main" id="{0AE840D2-1CDC-4AAC-9B7B-07DBAEDDED3A}"/>
                    </a:ext>
                  </a:extLst>
                </p14:cNvPr>
                <p14:cNvContentPartPr/>
                <p14:nvPr/>
              </p14:nvContentPartPr>
              <p14:xfrm>
                <a:off x="5769701" y="2221232"/>
                <a:ext cx="1419840" cy="159480"/>
              </p14:xfrm>
            </p:contentPart>
          </mc:Choice>
          <mc:Fallback>
            <p:pic>
              <p:nvPicPr>
                <p:cNvPr id="333" name="Freihand 332">
                  <a:extLst>
                    <a:ext uri="{FF2B5EF4-FFF2-40B4-BE49-F238E27FC236}">
                      <a16:creationId xmlns:a16="http://schemas.microsoft.com/office/drawing/2014/main" id="{0AE840D2-1CDC-4AAC-9B7B-07DBAEDDED3A}"/>
                    </a:ext>
                  </a:extLst>
                </p:cNvPr>
                <p:cNvPicPr/>
                <p:nvPr/>
              </p:nvPicPr>
              <p:blipFill>
                <a:blip r:embed="rId651"/>
                <a:stretch>
                  <a:fillRect/>
                </a:stretch>
              </p:blipFill>
              <p:spPr>
                <a:xfrm>
                  <a:off x="5765381" y="2216912"/>
                  <a:ext cx="1428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4" name="Freihand 333">
                  <a:extLst>
                    <a:ext uri="{FF2B5EF4-FFF2-40B4-BE49-F238E27FC236}">
                      <a16:creationId xmlns:a16="http://schemas.microsoft.com/office/drawing/2014/main" id="{E005BBC7-1744-41CD-993C-50A45F4DA934}"/>
                    </a:ext>
                  </a:extLst>
                </p14:cNvPr>
                <p14:cNvContentPartPr/>
                <p14:nvPr/>
              </p14:nvContentPartPr>
              <p14:xfrm>
                <a:off x="7498061" y="1690232"/>
                <a:ext cx="447480" cy="424080"/>
              </p14:xfrm>
            </p:contentPart>
          </mc:Choice>
          <mc:Fallback>
            <p:pic>
              <p:nvPicPr>
                <p:cNvPr id="334" name="Freihand 333">
                  <a:extLst>
                    <a:ext uri="{FF2B5EF4-FFF2-40B4-BE49-F238E27FC236}">
                      <a16:creationId xmlns:a16="http://schemas.microsoft.com/office/drawing/2014/main" id="{E005BBC7-1744-41CD-993C-50A45F4DA934}"/>
                    </a:ext>
                  </a:extLst>
                </p:cNvPr>
                <p:cNvPicPr/>
                <p:nvPr/>
              </p:nvPicPr>
              <p:blipFill>
                <a:blip r:embed="rId653"/>
                <a:stretch>
                  <a:fillRect/>
                </a:stretch>
              </p:blipFill>
              <p:spPr>
                <a:xfrm>
                  <a:off x="7493741" y="1685912"/>
                  <a:ext cx="456120" cy="432720"/>
                </a:xfrm>
                <a:prstGeom prst="rect">
                  <a:avLst/>
                </a:prstGeom>
              </p:spPr>
            </p:pic>
          </mc:Fallback>
        </mc:AlternateContent>
      </p:grpSp>
      <p:grpSp>
        <p:nvGrpSpPr>
          <p:cNvPr id="340" name="Gruppieren 339">
            <a:extLst>
              <a:ext uri="{FF2B5EF4-FFF2-40B4-BE49-F238E27FC236}">
                <a16:creationId xmlns:a16="http://schemas.microsoft.com/office/drawing/2014/main" id="{CEE84D80-2F32-4CEE-A0E2-F44B21D4B3CA}"/>
              </a:ext>
            </a:extLst>
          </p:cNvPr>
          <p:cNvGrpSpPr/>
          <p:nvPr/>
        </p:nvGrpSpPr>
        <p:grpSpPr>
          <a:xfrm>
            <a:off x="9854261" y="1763312"/>
            <a:ext cx="279360" cy="196920"/>
            <a:chOff x="9854261" y="1763312"/>
            <a:chExt cx="279360" cy="196920"/>
          </a:xfrm>
        </p:grpSpPr>
        <mc:AlternateContent xmlns:mc="http://schemas.openxmlformats.org/markup-compatibility/2006">
          <mc:Choice xmlns:p14="http://schemas.microsoft.com/office/powerpoint/2010/main" Requires="p14">
            <p:contentPart p14:bwMode="auto" r:id="rId654">
              <p14:nvContentPartPr>
                <p14:cNvPr id="336" name="Freihand 335">
                  <a:extLst>
                    <a:ext uri="{FF2B5EF4-FFF2-40B4-BE49-F238E27FC236}">
                      <a16:creationId xmlns:a16="http://schemas.microsoft.com/office/drawing/2014/main" id="{0B453CB6-80C3-4BF3-8CED-7644FB6512BA}"/>
                    </a:ext>
                  </a:extLst>
                </p14:cNvPr>
                <p14:cNvContentPartPr/>
                <p14:nvPr/>
              </p14:nvContentPartPr>
              <p14:xfrm>
                <a:off x="9854261" y="1868792"/>
                <a:ext cx="80640" cy="91440"/>
              </p14:xfrm>
            </p:contentPart>
          </mc:Choice>
          <mc:Fallback>
            <p:pic>
              <p:nvPicPr>
                <p:cNvPr id="336" name="Freihand 335">
                  <a:extLst>
                    <a:ext uri="{FF2B5EF4-FFF2-40B4-BE49-F238E27FC236}">
                      <a16:creationId xmlns:a16="http://schemas.microsoft.com/office/drawing/2014/main" id="{0B453CB6-80C3-4BF3-8CED-7644FB6512BA}"/>
                    </a:ext>
                  </a:extLst>
                </p:cNvPr>
                <p:cNvPicPr/>
                <p:nvPr/>
              </p:nvPicPr>
              <p:blipFill>
                <a:blip r:embed="rId655"/>
                <a:stretch>
                  <a:fillRect/>
                </a:stretch>
              </p:blipFill>
              <p:spPr>
                <a:xfrm>
                  <a:off x="9849941" y="1864472"/>
                  <a:ext cx="89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37" name="Freihand 336">
                  <a:extLst>
                    <a:ext uri="{FF2B5EF4-FFF2-40B4-BE49-F238E27FC236}">
                      <a16:creationId xmlns:a16="http://schemas.microsoft.com/office/drawing/2014/main" id="{76F570E9-70C4-4D9B-B05C-0E930B9A56B0}"/>
                    </a:ext>
                  </a:extLst>
                </p14:cNvPr>
                <p14:cNvContentPartPr/>
                <p14:nvPr/>
              </p14:nvContentPartPr>
              <p14:xfrm>
                <a:off x="9868661" y="1816592"/>
                <a:ext cx="86400" cy="48960"/>
              </p14:xfrm>
            </p:contentPart>
          </mc:Choice>
          <mc:Fallback>
            <p:pic>
              <p:nvPicPr>
                <p:cNvPr id="337" name="Freihand 336">
                  <a:extLst>
                    <a:ext uri="{FF2B5EF4-FFF2-40B4-BE49-F238E27FC236}">
                      <a16:creationId xmlns:a16="http://schemas.microsoft.com/office/drawing/2014/main" id="{76F570E9-70C4-4D9B-B05C-0E930B9A56B0}"/>
                    </a:ext>
                  </a:extLst>
                </p:cNvPr>
                <p:cNvPicPr/>
                <p:nvPr/>
              </p:nvPicPr>
              <p:blipFill>
                <a:blip r:embed="rId657"/>
                <a:stretch>
                  <a:fillRect/>
                </a:stretch>
              </p:blipFill>
              <p:spPr>
                <a:xfrm>
                  <a:off x="9864341" y="1812272"/>
                  <a:ext cx="95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38" name="Freihand 337">
                  <a:extLst>
                    <a:ext uri="{FF2B5EF4-FFF2-40B4-BE49-F238E27FC236}">
                      <a16:creationId xmlns:a16="http://schemas.microsoft.com/office/drawing/2014/main" id="{C8807472-8127-4722-889D-A9E4853F1438}"/>
                    </a:ext>
                  </a:extLst>
                </p14:cNvPr>
                <p14:cNvContentPartPr/>
                <p14:nvPr/>
              </p14:nvContentPartPr>
              <p14:xfrm>
                <a:off x="9956141" y="1797872"/>
                <a:ext cx="68760" cy="89280"/>
              </p14:xfrm>
            </p:contentPart>
          </mc:Choice>
          <mc:Fallback>
            <p:pic>
              <p:nvPicPr>
                <p:cNvPr id="338" name="Freihand 337">
                  <a:extLst>
                    <a:ext uri="{FF2B5EF4-FFF2-40B4-BE49-F238E27FC236}">
                      <a16:creationId xmlns:a16="http://schemas.microsoft.com/office/drawing/2014/main" id="{C8807472-8127-4722-889D-A9E4853F1438}"/>
                    </a:ext>
                  </a:extLst>
                </p:cNvPr>
                <p:cNvPicPr/>
                <p:nvPr/>
              </p:nvPicPr>
              <p:blipFill>
                <a:blip r:embed="rId659"/>
                <a:stretch>
                  <a:fillRect/>
                </a:stretch>
              </p:blipFill>
              <p:spPr>
                <a:xfrm>
                  <a:off x="9951821" y="1793552"/>
                  <a:ext cx="77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39" name="Freihand 338">
                  <a:extLst>
                    <a:ext uri="{FF2B5EF4-FFF2-40B4-BE49-F238E27FC236}">
                      <a16:creationId xmlns:a16="http://schemas.microsoft.com/office/drawing/2014/main" id="{5C4A0AB4-4C9F-4867-9BB9-EA4FB57B3086}"/>
                    </a:ext>
                  </a:extLst>
                </p14:cNvPr>
                <p14:cNvContentPartPr/>
                <p14:nvPr/>
              </p14:nvContentPartPr>
              <p14:xfrm>
                <a:off x="10056221" y="1763312"/>
                <a:ext cx="77400" cy="99000"/>
              </p14:xfrm>
            </p:contentPart>
          </mc:Choice>
          <mc:Fallback>
            <p:pic>
              <p:nvPicPr>
                <p:cNvPr id="339" name="Freihand 338">
                  <a:extLst>
                    <a:ext uri="{FF2B5EF4-FFF2-40B4-BE49-F238E27FC236}">
                      <a16:creationId xmlns:a16="http://schemas.microsoft.com/office/drawing/2014/main" id="{5C4A0AB4-4C9F-4867-9BB9-EA4FB57B3086}"/>
                    </a:ext>
                  </a:extLst>
                </p:cNvPr>
                <p:cNvPicPr/>
                <p:nvPr/>
              </p:nvPicPr>
              <p:blipFill>
                <a:blip r:embed="rId661"/>
                <a:stretch>
                  <a:fillRect/>
                </a:stretch>
              </p:blipFill>
              <p:spPr>
                <a:xfrm>
                  <a:off x="10051901" y="1758992"/>
                  <a:ext cx="86040" cy="107640"/>
                </a:xfrm>
                <a:prstGeom prst="rect">
                  <a:avLst/>
                </a:prstGeom>
              </p:spPr>
            </p:pic>
          </mc:Fallback>
        </mc:AlternateContent>
      </p:grpSp>
      <p:grpSp>
        <p:nvGrpSpPr>
          <p:cNvPr id="346" name="Gruppieren 345">
            <a:extLst>
              <a:ext uri="{FF2B5EF4-FFF2-40B4-BE49-F238E27FC236}">
                <a16:creationId xmlns:a16="http://schemas.microsoft.com/office/drawing/2014/main" id="{EC9B6073-9372-43F2-89F9-05A97F31ACF6}"/>
              </a:ext>
            </a:extLst>
          </p:cNvPr>
          <p:cNvGrpSpPr/>
          <p:nvPr/>
        </p:nvGrpSpPr>
        <p:grpSpPr>
          <a:xfrm>
            <a:off x="6585101" y="2544152"/>
            <a:ext cx="489960" cy="154080"/>
            <a:chOff x="6585101" y="2544152"/>
            <a:chExt cx="489960" cy="154080"/>
          </a:xfrm>
        </p:grpSpPr>
        <mc:AlternateContent xmlns:mc="http://schemas.openxmlformats.org/markup-compatibility/2006">
          <mc:Choice xmlns:p14="http://schemas.microsoft.com/office/powerpoint/2010/main" Requires="p14">
            <p:contentPart p14:bwMode="auto" r:id="rId662">
              <p14:nvContentPartPr>
                <p14:cNvPr id="342" name="Freihand 341">
                  <a:extLst>
                    <a:ext uri="{FF2B5EF4-FFF2-40B4-BE49-F238E27FC236}">
                      <a16:creationId xmlns:a16="http://schemas.microsoft.com/office/drawing/2014/main" id="{DAE7C346-4A46-4DEF-863C-586F5DA42D2D}"/>
                    </a:ext>
                  </a:extLst>
                </p14:cNvPr>
                <p14:cNvContentPartPr/>
                <p14:nvPr/>
              </p14:nvContentPartPr>
              <p14:xfrm>
                <a:off x="6585101" y="2561072"/>
                <a:ext cx="119520" cy="103320"/>
              </p14:xfrm>
            </p:contentPart>
          </mc:Choice>
          <mc:Fallback>
            <p:pic>
              <p:nvPicPr>
                <p:cNvPr id="342" name="Freihand 341">
                  <a:extLst>
                    <a:ext uri="{FF2B5EF4-FFF2-40B4-BE49-F238E27FC236}">
                      <a16:creationId xmlns:a16="http://schemas.microsoft.com/office/drawing/2014/main" id="{DAE7C346-4A46-4DEF-863C-586F5DA42D2D}"/>
                    </a:ext>
                  </a:extLst>
                </p:cNvPr>
                <p:cNvPicPr/>
                <p:nvPr/>
              </p:nvPicPr>
              <p:blipFill>
                <a:blip r:embed="rId663"/>
                <a:stretch>
                  <a:fillRect/>
                </a:stretch>
              </p:blipFill>
              <p:spPr>
                <a:xfrm>
                  <a:off x="6580781" y="2556752"/>
                  <a:ext cx="128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43" name="Freihand 342">
                  <a:extLst>
                    <a:ext uri="{FF2B5EF4-FFF2-40B4-BE49-F238E27FC236}">
                      <a16:creationId xmlns:a16="http://schemas.microsoft.com/office/drawing/2014/main" id="{A9629DC3-89E5-4992-BD19-84439C326F40}"/>
                    </a:ext>
                  </a:extLst>
                </p14:cNvPr>
                <p14:cNvContentPartPr/>
                <p14:nvPr/>
              </p14:nvContentPartPr>
              <p14:xfrm>
                <a:off x="6775541" y="2573672"/>
                <a:ext cx="78120" cy="124560"/>
              </p14:xfrm>
            </p:contentPart>
          </mc:Choice>
          <mc:Fallback>
            <p:pic>
              <p:nvPicPr>
                <p:cNvPr id="343" name="Freihand 342">
                  <a:extLst>
                    <a:ext uri="{FF2B5EF4-FFF2-40B4-BE49-F238E27FC236}">
                      <a16:creationId xmlns:a16="http://schemas.microsoft.com/office/drawing/2014/main" id="{A9629DC3-89E5-4992-BD19-84439C326F40}"/>
                    </a:ext>
                  </a:extLst>
                </p:cNvPr>
                <p:cNvPicPr/>
                <p:nvPr/>
              </p:nvPicPr>
              <p:blipFill>
                <a:blip r:embed="rId665"/>
                <a:stretch>
                  <a:fillRect/>
                </a:stretch>
              </p:blipFill>
              <p:spPr>
                <a:xfrm>
                  <a:off x="6771221" y="2569352"/>
                  <a:ext cx="86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44" name="Freihand 343">
                  <a:extLst>
                    <a:ext uri="{FF2B5EF4-FFF2-40B4-BE49-F238E27FC236}">
                      <a16:creationId xmlns:a16="http://schemas.microsoft.com/office/drawing/2014/main" id="{62D1AF0E-8390-4D47-AF89-C99BF46EBF82}"/>
                    </a:ext>
                  </a:extLst>
                </p14:cNvPr>
                <p14:cNvContentPartPr/>
                <p14:nvPr/>
              </p14:nvContentPartPr>
              <p14:xfrm>
                <a:off x="6781301" y="2551712"/>
                <a:ext cx="114120" cy="21960"/>
              </p14:xfrm>
            </p:contentPart>
          </mc:Choice>
          <mc:Fallback>
            <p:pic>
              <p:nvPicPr>
                <p:cNvPr id="344" name="Freihand 343">
                  <a:extLst>
                    <a:ext uri="{FF2B5EF4-FFF2-40B4-BE49-F238E27FC236}">
                      <a16:creationId xmlns:a16="http://schemas.microsoft.com/office/drawing/2014/main" id="{62D1AF0E-8390-4D47-AF89-C99BF46EBF82}"/>
                    </a:ext>
                  </a:extLst>
                </p:cNvPr>
                <p:cNvPicPr/>
                <p:nvPr/>
              </p:nvPicPr>
              <p:blipFill>
                <a:blip r:embed="rId667"/>
                <a:stretch>
                  <a:fillRect/>
                </a:stretch>
              </p:blipFill>
              <p:spPr>
                <a:xfrm>
                  <a:off x="6776981" y="2547392"/>
                  <a:ext cx="122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45" name="Freihand 344">
                  <a:extLst>
                    <a:ext uri="{FF2B5EF4-FFF2-40B4-BE49-F238E27FC236}">
                      <a16:creationId xmlns:a16="http://schemas.microsoft.com/office/drawing/2014/main" id="{653B0BA1-DE62-4C50-B21E-0782137A4507}"/>
                    </a:ext>
                  </a:extLst>
                </p14:cNvPr>
                <p14:cNvContentPartPr/>
                <p14:nvPr/>
              </p14:nvContentPartPr>
              <p14:xfrm>
                <a:off x="6945101" y="2544152"/>
                <a:ext cx="129960" cy="117360"/>
              </p14:xfrm>
            </p:contentPart>
          </mc:Choice>
          <mc:Fallback>
            <p:pic>
              <p:nvPicPr>
                <p:cNvPr id="345" name="Freihand 344">
                  <a:extLst>
                    <a:ext uri="{FF2B5EF4-FFF2-40B4-BE49-F238E27FC236}">
                      <a16:creationId xmlns:a16="http://schemas.microsoft.com/office/drawing/2014/main" id="{653B0BA1-DE62-4C50-B21E-0782137A4507}"/>
                    </a:ext>
                  </a:extLst>
                </p:cNvPr>
                <p:cNvPicPr/>
                <p:nvPr/>
              </p:nvPicPr>
              <p:blipFill>
                <a:blip r:embed="rId669"/>
                <a:stretch>
                  <a:fillRect/>
                </a:stretch>
              </p:blipFill>
              <p:spPr>
                <a:xfrm>
                  <a:off x="6940781" y="2539832"/>
                  <a:ext cx="138600" cy="126000"/>
                </a:xfrm>
                <a:prstGeom prst="rect">
                  <a:avLst/>
                </a:prstGeom>
              </p:spPr>
            </p:pic>
          </mc:Fallback>
        </mc:AlternateContent>
      </p:grpSp>
      <p:grpSp>
        <p:nvGrpSpPr>
          <p:cNvPr id="351" name="Gruppieren 350">
            <a:extLst>
              <a:ext uri="{FF2B5EF4-FFF2-40B4-BE49-F238E27FC236}">
                <a16:creationId xmlns:a16="http://schemas.microsoft.com/office/drawing/2014/main" id="{F2685D9D-C0F0-4691-8F26-155F12CE6F59}"/>
              </a:ext>
            </a:extLst>
          </p:cNvPr>
          <p:cNvGrpSpPr/>
          <p:nvPr/>
        </p:nvGrpSpPr>
        <p:grpSpPr>
          <a:xfrm>
            <a:off x="6580061" y="2979392"/>
            <a:ext cx="518400" cy="209160"/>
            <a:chOff x="6580061" y="2979392"/>
            <a:chExt cx="518400" cy="209160"/>
          </a:xfrm>
        </p:grpSpPr>
        <mc:AlternateContent xmlns:mc="http://schemas.openxmlformats.org/markup-compatibility/2006">
          <mc:Choice xmlns:p14="http://schemas.microsoft.com/office/powerpoint/2010/main" Requires="p14">
            <p:contentPart p14:bwMode="auto" r:id="rId670">
              <p14:nvContentPartPr>
                <p14:cNvPr id="347" name="Freihand 346">
                  <a:extLst>
                    <a:ext uri="{FF2B5EF4-FFF2-40B4-BE49-F238E27FC236}">
                      <a16:creationId xmlns:a16="http://schemas.microsoft.com/office/drawing/2014/main" id="{C0279E5C-F0CD-4A65-982D-F7DC00748F0E}"/>
                    </a:ext>
                  </a:extLst>
                </p14:cNvPr>
                <p14:cNvContentPartPr/>
                <p14:nvPr/>
              </p14:nvContentPartPr>
              <p14:xfrm>
                <a:off x="6580061" y="2995232"/>
                <a:ext cx="110520" cy="193320"/>
              </p14:xfrm>
            </p:contentPart>
          </mc:Choice>
          <mc:Fallback>
            <p:pic>
              <p:nvPicPr>
                <p:cNvPr id="347" name="Freihand 346">
                  <a:extLst>
                    <a:ext uri="{FF2B5EF4-FFF2-40B4-BE49-F238E27FC236}">
                      <a16:creationId xmlns:a16="http://schemas.microsoft.com/office/drawing/2014/main" id="{C0279E5C-F0CD-4A65-982D-F7DC00748F0E}"/>
                    </a:ext>
                  </a:extLst>
                </p:cNvPr>
                <p:cNvPicPr/>
                <p:nvPr/>
              </p:nvPicPr>
              <p:blipFill>
                <a:blip r:embed="rId671"/>
                <a:stretch>
                  <a:fillRect/>
                </a:stretch>
              </p:blipFill>
              <p:spPr>
                <a:xfrm>
                  <a:off x="6575741" y="2990912"/>
                  <a:ext cx="119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48" name="Freihand 347">
                  <a:extLst>
                    <a:ext uri="{FF2B5EF4-FFF2-40B4-BE49-F238E27FC236}">
                      <a16:creationId xmlns:a16="http://schemas.microsoft.com/office/drawing/2014/main" id="{54CD8E98-8914-4CFC-9D7E-8BD1965ACD70}"/>
                    </a:ext>
                  </a:extLst>
                </p14:cNvPr>
                <p14:cNvContentPartPr/>
                <p14:nvPr/>
              </p14:nvContentPartPr>
              <p14:xfrm>
                <a:off x="6627221" y="2990192"/>
                <a:ext cx="124560" cy="36720"/>
              </p14:xfrm>
            </p:contentPart>
          </mc:Choice>
          <mc:Fallback>
            <p:pic>
              <p:nvPicPr>
                <p:cNvPr id="348" name="Freihand 347">
                  <a:extLst>
                    <a:ext uri="{FF2B5EF4-FFF2-40B4-BE49-F238E27FC236}">
                      <a16:creationId xmlns:a16="http://schemas.microsoft.com/office/drawing/2014/main" id="{54CD8E98-8914-4CFC-9D7E-8BD1965ACD70}"/>
                    </a:ext>
                  </a:extLst>
                </p:cNvPr>
                <p:cNvPicPr/>
                <p:nvPr/>
              </p:nvPicPr>
              <p:blipFill>
                <a:blip r:embed="rId673"/>
                <a:stretch>
                  <a:fillRect/>
                </a:stretch>
              </p:blipFill>
              <p:spPr>
                <a:xfrm>
                  <a:off x="6622901" y="2985872"/>
                  <a:ext cx="133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49" name="Freihand 348">
                  <a:extLst>
                    <a:ext uri="{FF2B5EF4-FFF2-40B4-BE49-F238E27FC236}">
                      <a16:creationId xmlns:a16="http://schemas.microsoft.com/office/drawing/2014/main" id="{EEBB2B5A-AA1A-4CB2-A9B2-95833824E2A5}"/>
                    </a:ext>
                  </a:extLst>
                </p14:cNvPr>
                <p14:cNvContentPartPr/>
                <p14:nvPr/>
              </p14:nvContentPartPr>
              <p14:xfrm>
                <a:off x="6769061" y="3011072"/>
                <a:ext cx="124200" cy="152280"/>
              </p14:xfrm>
            </p:contentPart>
          </mc:Choice>
          <mc:Fallback>
            <p:pic>
              <p:nvPicPr>
                <p:cNvPr id="349" name="Freihand 348">
                  <a:extLst>
                    <a:ext uri="{FF2B5EF4-FFF2-40B4-BE49-F238E27FC236}">
                      <a16:creationId xmlns:a16="http://schemas.microsoft.com/office/drawing/2014/main" id="{EEBB2B5A-AA1A-4CB2-A9B2-95833824E2A5}"/>
                    </a:ext>
                  </a:extLst>
                </p:cNvPr>
                <p:cNvPicPr/>
                <p:nvPr/>
              </p:nvPicPr>
              <p:blipFill>
                <a:blip r:embed="rId675"/>
                <a:stretch>
                  <a:fillRect/>
                </a:stretch>
              </p:blipFill>
              <p:spPr>
                <a:xfrm>
                  <a:off x="6764741" y="3006752"/>
                  <a:ext cx="132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50" name="Freihand 349">
                  <a:extLst>
                    <a:ext uri="{FF2B5EF4-FFF2-40B4-BE49-F238E27FC236}">
                      <a16:creationId xmlns:a16="http://schemas.microsoft.com/office/drawing/2014/main" id="{A2BEBAF5-1FC7-4FC0-9EA3-4E3C20BDA438}"/>
                    </a:ext>
                  </a:extLst>
                </p14:cNvPr>
                <p14:cNvContentPartPr/>
                <p14:nvPr/>
              </p14:nvContentPartPr>
              <p14:xfrm>
                <a:off x="6952661" y="2979392"/>
                <a:ext cx="145800" cy="169560"/>
              </p14:xfrm>
            </p:contentPart>
          </mc:Choice>
          <mc:Fallback>
            <p:pic>
              <p:nvPicPr>
                <p:cNvPr id="350" name="Freihand 349">
                  <a:extLst>
                    <a:ext uri="{FF2B5EF4-FFF2-40B4-BE49-F238E27FC236}">
                      <a16:creationId xmlns:a16="http://schemas.microsoft.com/office/drawing/2014/main" id="{A2BEBAF5-1FC7-4FC0-9EA3-4E3C20BDA438}"/>
                    </a:ext>
                  </a:extLst>
                </p:cNvPr>
                <p:cNvPicPr/>
                <p:nvPr/>
              </p:nvPicPr>
              <p:blipFill>
                <a:blip r:embed="rId677"/>
                <a:stretch>
                  <a:fillRect/>
                </a:stretch>
              </p:blipFill>
              <p:spPr>
                <a:xfrm>
                  <a:off x="6948341" y="2975072"/>
                  <a:ext cx="15444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8">
            <p14:nvContentPartPr>
              <p14:cNvPr id="352" name="Freihand 351">
                <a:extLst>
                  <a:ext uri="{FF2B5EF4-FFF2-40B4-BE49-F238E27FC236}">
                    <a16:creationId xmlns:a16="http://schemas.microsoft.com/office/drawing/2014/main" id="{0FA0E50E-B518-40E0-8B0B-4DBDEB67C464}"/>
                  </a:ext>
                </a:extLst>
              </p14:cNvPr>
              <p14:cNvContentPartPr/>
              <p14:nvPr/>
            </p14:nvContentPartPr>
            <p14:xfrm>
              <a:off x="5210621" y="4043552"/>
              <a:ext cx="1191240" cy="50760"/>
            </p14:xfrm>
          </p:contentPart>
        </mc:Choice>
        <mc:Fallback>
          <p:pic>
            <p:nvPicPr>
              <p:cNvPr id="352" name="Freihand 351">
                <a:extLst>
                  <a:ext uri="{FF2B5EF4-FFF2-40B4-BE49-F238E27FC236}">
                    <a16:creationId xmlns:a16="http://schemas.microsoft.com/office/drawing/2014/main" id="{0FA0E50E-B518-40E0-8B0B-4DBDEB67C464}"/>
                  </a:ext>
                </a:extLst>
              </p:cNvPr>
              <p:cNvPicPr/>
              <p:nvPr/>
            </p:nvPicPr>
            <p:blipFill>
              <a:blip r:embed="rId679"/>
              <a:stretch>
                <a:fillRect/>
              </a:stretch>
            </p:blipFill>
            <p:spPr>
              <a:xfrm>
                <a:off x="5206301" y="4039232"/>
                <a:ext cx="1199880" cy="59400"/>
              </a:xfrm>
              <a:prstGeom prst="rect">
                <a:avLst/>
              </a:prstGeom>
            </p:spPr>
          </p:pic>
        </mc:Fallback>
      </mc:AlternateContent>
      <p:grpSp>
        <p:nvGrpSpPr>
          <p:cNvPr id="357" name="Gruppieren 356">
            <a:extLst>
              <a:ext uri="{FF2B5EF4-FFF2-40B4-BE49-F238E27FC236}">
                <a16:creationId xmlns:a16="http://schemas.microsoft.com/office/drawing/2014/main" id="{EFD74CFA-A30E-4BFD-AAD8-CCF73FE10204}"/>
              </a:ext>
            </a:extLst>
          </p:cNvPr>
          <p:cNvGrpSpPr/>
          <p:nvPr/>
        </p:nvGrpSpPr>
        <p:grpSpPr>
          <a:xfrm>
            <a:off x="9013661" y="3421472"/>
            <a:ext cx="448560" cy="137520"/>
            <a:chOff x="9013661" y="3421472"/>
            <a:chExt cx="448560" cy="137520"/>
          </a:xfrm>
        </p:grpSpPr>
        <mc:AlternateContent xmlns:mc="http://schemas.openxmlformats.org/markup-compatibility/2006">
          <mc:Choice xmlns:p14="http://schemas.microsoft.com/office/powerpoint/2010/main" Requires="p14">
            <p:contentPart p14:bwMode="auto" r:id="rId680">
              <p14:nvContentPartPr>
                <p14:cNvPr id="353" name="Freihand 352">
                  <a:extLst>
                    <a:ext uri="{FF2B5EF4-FFF2-40B4-BE49-F238E27FC236}">
                      <a16:creationId xmlns:a16="http://schemas.microsoft.com/office/drawing/2014/main" id="{4A7ECCE1-F07A-4861-885B-38A2800EF43C}"/>
                    </a:ext>
                  </a:extLst>
                </p14:cNvPr>
                <p14:cNvContentPartPr/>
                <p14:nvPr/>
              </p14:nvContentPartPr>
              <p14:xfrm>
                <a:off x="9013661" y="3445952"/>
                <a:ext cx="92520" cy="113040"/>
              </p14:xfrm>
            </p:contentPart>
          </mc:Choice>
          <mc:Fallback>
            <p:pic>
              <p:nvPicPr>
                <p:cNvPr id="353" name="Freihand 352">
                  <a:extLst>
                    <a:ext uri="{FF2B5EF4-FFF2-40B4-BE49-F238E27FC236}">
                      <a16:creationId xmlns:a16="http://schemas.microsoft.com/office/drawing/2014/main" id="{4A7ECCE1-F07A-4861-885B-38A2800EF43C}"/>
                    </a:ext>
                  </a:extLst>
                </p:cNvPr>
                <p:cNvPicPr/>
                <p:nvPr/>
              </p:nvPicPr>
              <p:blipFill>
                <a:blip r:embed="rId681"/>
                <a:stretch>
                  <a:fillRect/>
                </a:stretch>
              </p:blipFill>
              <p:spPr>
                <a:xfrm>
                  <a:off x="9009341" y="3441632"/>
                  <a:ext cx="101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54" name="Freihand 353">
                  <a:extLst>
                    <a:ext uri="{FF2B5EF4-FFF2-40B4-BE49-F238E27FC236}">
                      <a16:creationId xmlns:a16="http://schemas.microsoft.com/office/drawing/2014/main" id="{76BE76BD-1015-4551-B8E1-7FD6587C7F99}"/>
                    </a:ext>
                  </a:extLst>
                </p14:cNvPr>
                <p14:cNvContentPartPr/>
                <p14:nvPr/>
              </p14:nvContentPartPr>
              <p14:xfrm>
                <a:off x="9015101" y="3421472"/>
                <a:ext cx="123120" cy="21960"/>
              </p14:xfrm>
            </p:contentPart>
          </mc:Choice>
          <mc:Fallback>
            <p:pic>
              <p:nvPicPr>
                <p:cNvPr id="354" name="Freihand 353">
                  <a:extLst>
                    <a:ext uri="{FF2B5EF4-FFF2-40B4-BE49-F238E27FC236}">
                      <a16:creationId xmlns:a16="http://schemas.microsoft.com/office/drawing/2014/main" id="{76BE76BD-1015-4551-B8E1-7FD6587C7F99}"/>
                    </a:ext>
                  </a:extLst>
                </p:cNvPr>
                <p:cNvPicPr/>
                <p:nvPr/>
              </p:nvPicPr>
              <p:blipFill>
                <a:blip r:embed="rId683"/>
                <a:stretch>
                  <a:fillRect/>
                </a:stretch>
              </p:blipFill>
              <p:spPr>
                <a:xfrm>
                  <a:off x="9010781" y="3417152"/>
                  <a:ext cx="131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55" name="Freihand 354">
                  <a:extLst>
                    <a:ext uri="{FF2B5EF4-FFF2-40B4-BE49-F238E27FC236}">
                      <a16:creationId xmlns:a16="http://schemas.microsoft.com/office/drawing/2014/main" id="{FC3E6550-3D68-4449-BAD3-6FA79B863784}"/>
                    </a:ext>
                  </a:extLst>
                </p14:cNvPr>
                <p14:cNvContentPartPr/>
                <p14:nvPr/>
              </p14:nvContentPartPr>
              <p14:xfrm>
                <a:off x="9202661" y="3445592"/>
                <a:ext cx="78480" cy="108720"/>
              </p14:xfrm>
            </p:contentPart>
          </mc:Choice>
          <mc:Fallback>
            <p:pic>
              <p:nvPicPr>
                <p:cNvPr id="355" name="Freihand 354">
                  <a:extLst>
                    <a:ext uri="{FF2B5EF4-FFF2-40B4-BE49-F238E27FC236}">
                      <a16:creationId xmlns:a16="http://schemas.microsoft.com/office/drawing/2014/main" id="{FC3E6550-3D68-4449-BAD3-6FA79B863784}"/>
                    </a:ext>
                  </a:extLst>
                </p:cNvPr>
                <p:cNvPicPr/>
                <p:nvPr/>
              </p:nvPicPr>
              <p:blipFill>
                <a:blip r:embed="rId685"/>
                <a:stretch>
                  <a:fillRect/>
                </a:stretch>
              </p:blipFill>
              <p:spPr>
                <a:xfrm>
                  <a:off x="9198341" y="3441272"/>
                  <a:ext cx="87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56" name="Freihand 355">
                  <a:extLst>
                    <a:ext uri="{FF2B5EF4-FFF2-40B4-BE49-F238E27FC236}">
                      <a16:creationId xmlns:a16="http://schemas.microsoft.com/office/drawing/2014/main" id="{E92C5AC1-64FC-402F-B4D5-B9392C992E68}"/>
                    </a:ext>
                  </a:extLst>
                </p14:cNvPr>
                <p14:cNvContentPartPr/>
                <p14:nvPr/>
              </p14:nvContentPartPr>
              <p14:xfrm>
                <a:off x="9350981" y="3449192"/>
                <a:ext cx="111240" cy="83160"/>
              </p14:xfrm>
            </p:contentPart>
          </mc:Choice>
          <mc:Fallback>
            <p:pic>
              <p:nvPicPr>
                <p:cNvPr id="356" name="Freihand 355">
                  <a:extLst>
                    <a:ext uri="{FF2B5EF4-FFF2-40B4-BE49-F238E27FC236}">
                      <a16:creationId xmlns:a16="http://schemas.microsoft.com/office/drawing/2014/main" id="{E92C5AC1-64FC-402F-B4D5-B9392C992E68}"/>
                    </a:ext>
                  </a:extLst>
                </p:cNvPr>
                <p:cNvPicPr/>
                <p:nvPr/>
              </p:nvPicPr>
              <p:blipFill>
                <a:blip r:embed="rId687"/>
                <a:stretch>
                  <a:fillRect/>
                </a:stretch>
              </p:blipFill>
              <p:spPr>
                <a:xfrm>
                  <a:off x="9346661" y="3444872"/>
                  <a:ext cx="11988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8">
            <p14:nvContentPartPr>
              <p14:cNvPr id="358" name="Freihand 357">
                <a:extLst>
                  <a:ext uri="{FF2B5EF4-FFF2-40B4-BE49-F238E27FC236}">
                    <a16:creationId xmlns:a16="http://schemas.microsoft.com/office/drawing/2014/main" id="{F57ABB2D-C499-47D7-AD62-013D8AC384D0}"/>
                  </a:ext>
                </a:extLst>
              </p14:cNvPr>
              <p14:cNvContentPartPr/>
              <p14:nvPr/>
            </p14:nvContentPartPr>
            <p14:xfrm>
              <a:off x="7408781" y="3868952"/>
              <a:ext cx="97920" cy="78120"/>
            </p14:xfrm>
          </p:contentPart>
        </mc:Choice>
        <mc:Fallback>
          <p:pic>
            <p:nvPicPr>
              <p:cNvPr id="358" name="Freihand 357">
                <a:extLst>
                  <a:ext uri="{FF2B5EF4-FFF2-40B4-BE49-F238E27FC236}">
                    <a16:creationId xmlns:a16="http://schemas.microsoft.com/office/drawing/2014/main" id="{F57ABB2D-C499-47D7-AD62-013D8AC384D0}"/>
                  </a:ext>
                </a:extLst>
              </p:cNvPr>
              <p:cNvPicPr/>
              <p:nvPr/>
            </p:nvPicPr>
            <p:blipFill>
              <a:blip r:embed="rId689"/>
              <a:stretch>
                <a:fillRect/>
              </a:stretch>
            </p:blipFill>
            <p:spPr>
              <a:xfrm>
                <a:off x="7404461" y="3864632"/>
                <a:ext cx="106560" cy="86760"/>
              </a:xfrm>
              <a:prstGeom prst="rect">
                <a:avLst/>
              </a:prstGeom>
            </p:spPr>
          </p:pic>
        </mc:Fallback>
      </mc:AlternateContent>
      <p:grpSp>
        <p:nvGrpSpPr>
          <p:cNvPr id="361" name="Gruppieren 360">
            <a:extLst>
              <a:ext uri="{FF2B5EF4-FFF2-40B4-BE49-F238E27FC236}">
                <a16:creationId xmlns:a16="http://schemas.microsoft.com/office/drawing/2014/main" id="{1D39966C-3D9E-40E1-AC1D-513A987B9AD5}"/>
              </a:ext>
            </a:extLst>
          </p:cNvPr>
          <p:cNvGrpSpPr/>
          <p:nvPr/>
        </p:nvGrpSpPr>
        <p:grpSpPr>
          <a:xfrm>
            <a:off x="9106901" y="3951032"/>
            <a:ext cx="141120" cy="40320"/>
            <a:chOff x="9106901" y="3951032"/>
            <a:chExt cx="141120" cy="40320"/>
          </a:xfrm>
        </p:grpSpPr>
        <mc:AlternateContent xmlns:mc="http://schemas.openxmlformats.org/markup-compatibility/2006">
          <mc:Choice xmlns:p14="http://schemas.microsoft.com/office/powerpoint/2010/main" Requires="p14">
            <p:contentPart p14:bwMode="auto" r:id="rId690">
              <p14:nvContentPartPr>
                <p14:cNvPr id="359" name="Freihand 358">
                  <a:extLst>
                    <a:ext uri="{FF2B5EF4-FFF2-40B4-BE49-F238E27FC236}">
                      <a16:creationId xmlns:a16="http://schemas.microsoft.com/office/drawing/2014/main" id="{3D79141E-4E8C-4434-A058-DB16CCC3F716}"/>
                    </a:ext>
                  </a:extLst>
                </p14:cNvPr>
                <p14:cNvContentPartPr/>
                <p14:nvPr/>
              </p14:nvContentPartPr>
              <p14:xfrm>
                <a:off x="9106901" y="3951032"/>
                <a:ext cx="141120" cy="12960"/>
              </p14:xfrm>
            </p:contentPart>
          </mc:Choice>
          <mc:Fallback>
            <p:pic>
              <p:nvPicPr>
                <p:cNvPr id="359" name="Freihand 358">
                  <a:extLst>
                    <a:ext uri="{FF2B5EF4-FFF2-40B4-BE49-F238E27FC236}">
                      <a16:creationId xmlns:a16="http://schemas.microsoft.com/office/drawing/2014/main" id="{3D79141E-4E8C-4434-A058-DB16CCC3F716}"/>
                    </a:ext>
                  </a:extLst>
                </p:cNvPr>
                <p:cNvPicPr/>
                <p:nvPr/>
              </p:nvPicPr>
              <p:blipFill>
                <a:blip r:embed="rId691"/>
                <a:stretch>
                  <a:fillRect/>
                </a:stretch>
              </p:blipFill>
              <p:spPr>
                <a:xfrm>
                  <a:off x="9102581" y="3946712"/>
                  <a:ext cx="149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60" name="Freihand 359">
                  <a:extLst>
                    <a:ext uri="{FF2B5EF4-FFF2-40B4-BE49-F238E27FC236}">
                      <a16:creationId xmlns:a16="http://schemas.microsoft.com/office/drawing/2014/main" id="{756D98CB-1DC0-4762-BC6D-7FDA45BBE660}"/>
                    </a:ext>
                  </a:extLst>
                </p14:cNvPr>
                <p14:cNvContentPartPr/>
                <p14:nvPr/>
              </p14:nvContentPartPr>
              <p14:xfrm>
                <a:off x="9110861" y="3989552"/>
                <a:ext cx="24120" cy="1800"/>
              </p14:xfrm>
            </p:contentPart>
          </mc:Choice>
          <mc:Fallback>
            <p:pic>
              <p:nvPicPr>
                <p:cNvPr id="360" name="Freihand 359">
                  <a:extLst>
                    <a:ext uri="{FF2B5EF4-FFF2-40B4-BE49-F238E27FC236}">
                      <a16:creationId xmlns:a16="http://schemas.microsoft.com/office/drawing/2014/main" id="{756D98CB-1DC0-4762-BC6D-7FDA45BBE660}"/>
                    </a:ext>
                  </a:extLst>
                </p:cNvPr>
                <p:cNvPicPr/>
                <p:nvPr/>
              </p:nvPicPr>
              <p:blipFill>
                <a:blip r:embed="rId693"/>
                <a:stretch>
                  <a:fillRect/>
                </a:stretch>
              </p:blipFill>
              <p:spPr>
                <a:xfrm>
                  <a:off x="9106541" y="3985232"/>
                  <a:ext cx="32760" cy="1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4">
            <p14:nvContentPartPr>
              <p14:cNvPr id="362" name="Freihand 361">
                <a:extLst>
                  <a:ext uri="{FF2B5EF4-FFF2-40B4-BE49-F238E27FC236}">
                    <a16:creationId xmlns:a16="http://schemas.microsoft.com/office/drawing/2014/main" id="{EC1D7570-4D04-47DB-8CF6-8EF5092F5678}"/>
                  </a:ext>
                </a:extLst>
              </p14:cNvPr>
              <p14:cNvContentPartPr/>
              <p14:nvPr/>
            </p14:nvContentPartPr>
            <p14:xfrm>
              <a:off x="6026381" y="4213472"/>
              <a:ext cx="115200" cy="90720"/>
            </p14:xfrm>
          </p:contentPart>
        </mc:Choice>
        <mc:Fallback>
          <p:pic>
            <p:nvPicPr>
              <p:cNvPr id="362" name="Freihand 361">
                <a:extLst>
                  <a:ext uri="{FF2B5EF4-FFF2-40B4-BE49-F238E27FC236}">
                    <a16:creationId xmlns:a16="http://schemas.microsoft.com/office/drawing/2014/main" id="{EC1D7570-4D04-47DB-8CF6-8EF5092F5678}"/>
                  </a:ext>
                </a:extLst>
              </p:cNvPr>
              <p:cNvPicPr/>
              <p:nvPr/>
            </p:nvPicPr>
            <p:blipFill>
              <a:blip r:embed="rId695"/>
              <a:stretch>
                <a:fillRect/>
              </a:stretch>
            </p:blipFill>
            <p:spPr>
              <a:xfrm>
                <a:off x="6022061" y="4209152"/>
                <a:ext cx="123840" cy="99360"/>
              </a:xfrm>
              <a:prstGeom prst="rect">
                <a:avLst/>
              </a:prstGeom>
            </p:spPr>
          </p:pic>
        </mc:Fallback>
      </mc:AlternateContent>
      <p:grpSp>
        <p:nvGrpSpPr>
          <p:cNvPr id="370" name="Gruppieren 369">
            <a:extLst>
              <a:ext uri="{FF2B5EF4-FFF2-40B4-BE49-F238E27FC236}">
                <a16:creationId xmlns:a16="http://schemas.microsoft.com/office/drawing/2014/main" id="{24CFFDC4-6EC2-4615-9E1C-4B0530E253BB}"/>
              </a:ext>
            </a:extLst>
          </p:cNvPr>
          <p:cNvGrpSpPr/>
          <p:nvPr/>
        </p:nvGrpSpPr>
        <p:grpSpPr>
          <a:xfrm>
            <a:off x="6668621" y="4068032"/>
            <a:ext cx="752760" cy="409680"/>
            <a:chOff x="6668621" y="4068032"/>
            <a:chExt cx="752760" cy="409680"/>
          </a:xfrm>
        </p:grpSpPr>
        <mc:AlternateContent xmlns:mc="http://schemas.openxmlformats.org/markup-compatibility/2006">
          <mc:Choice xmlns:p14="http://schemas.microsoft.com/office/powerpoint/2010/main" Requires="p14">
            <p:contentPart p14:bwMode="auto" r:id="rId696">
              <p14:nvContentPartPr>
                <p14:cNvPr id="363" name="Freihand 362">
                  <a:extLst>
                    <a:ext uri="{FF2B5EF4-FFF2-40B4-BE49-F238E27FC236}">
                      <a16:creationId xmlns:a16="http://schemas.microsoft.com/office/drawing/2014/main" id="{58853336-3F2C-4BFE-B0EB-E7FDEADFAA30}"/>
                    </a:ext>
                  </a:extLst>
                </p14:cNvPr>
                <p14:cNvContentPartPr/>
                <p14:nvPr/>
              </p14:nvContentPartPr>
              <p14:xfrm>
                <a:off x="6668621" y="4223912"/>
                <a:ext cx="147240" cy="137160"/>
              </p14:xfrm>
            </p:contentPart>
          </mc:Choice>
          <mc:Fallback>
            <p:pic>
              <p:nvPicPr>
                <p:cNvPr id="363" name="Freihand 362">
                  <a:extLst>
                    <a:ext uri="{FF2B5EF4-FFF2-40B4-BE49-F238E27FC236}">
                      <a16:creationId xmlns:a16="http://schemas.microsoft.com/office/drawing/2014/main" id="{58853336-3F2C-4BFE-B0EB-E7FDEADFAA30}"/>
                    </a:ext>
                  </a:extLst>
                </p:cNvPr>
                <p:cNvPicPr/>
                <p:nvPr/>
              </p:nvPicPr>
              <p:blipFill>
                <a:blip r:embed="rId697"/>
                <a:stretch>
                  <a:fillRect/>
                </a:stretch>
              </p:blipFill>
              <p:spPr>
                <a:xfrm>
                  <a:off x="6664301" y="4219592"/>
                  <a:ext cx="155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64" name="Freihand 363">
                  <a:extLst>
                    <a:ext uri="{FF2B5EF4-FFF2-40B4-BE49-F238E27FC236}">
                      <a16:creationId xmlns:a16="http://schemas.microsoft.com/office/drawing/2014/main" id="{181DC053-6361-4995-875F-FE09130EE038}"/>
                    </a:ext>
                  </a:extLst>
                </p14:cNvPr>
                <p14:cNvContentPartPr/>
                <p14:nvPr/>
              </p14:nvContentPartPr>
              <p14:xfrm>
                <a:off x="7023581" y="4212392"/>
                <a:ext cx="99360" cy="97560"/>
              </p14:xfrm>
            </p:contentPart>
          </mc:Choice>
          <mc:Fallback>
            <p:pic>
              <p:nvPicPr>
                <p:cNvPr id="364" name="Freihand 363">
                  <a:extLst>
                    <a:ext uri="{FF2B5EF4-FFF2-40B4-BE49-F238E27FC236}">
                      <a16:creationId xmlns:a16="http://schemas.microsoft.com/office/drawing/2014/main" id="{181DC053-6361-4995-875F-FE09130EE038}"/>
                    </a:ext>
                  </a:extLst>
                </p:cNvPr>
                <p:cNvPicPr/>
                <p:nvPr/>
              </p:nvPicPr>
              <p:blipFill>
                <a:blip r:embed="rId699"/>
                <a:stretch>
                  <a:fillRect/>
                </a:stretch>
              </p:blipFill>
              <p:spPr>
                <a:xfrm>
                  <a:off x="7019261" y="4208072"/>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65" name="Freihand 364">
                  <a:extLst>
                    <a:ext uri="{FF2B5EF4-FFF2-40B4-BE49-F238E27FC236}">
                      <a16:creationId xmlns:a16="http://schemas.microsoft.com/office/drawing/2014/main" id="{040CE7FC-4E82-4D46-84E1-05090DC94054}"/>
                    </a:ext>
                  </a:extLst>
                </p14:cNvPr>
                <p14:cNvContentPartPr/>
                <p14:nvPr/>
              </p14:nvContentPartPr>
              <p14:xfrm>
                <a:off x="7201781" y="4180712"/>
                <a:ext cx="79200" cy="125640"/>
              </p14:xfrm>
            </p:contentPart>
          </mc:Choice>
          <mc:Fallback>
            <p:pic>
              <p:nvPicPr>
                <p:cNvPr id="365" name="Freihand 364">
                  <a:extLst>
                    <a:ext uri="{FF2B5EF4-FFF2-40B4-BE49-F238E27FC236}">
                      <a16:creationId xmlns:a16="http://schemas.microsoft.com/office/drawing/2014/main" id="{040CE7FC-4E82-4D46-84E1-05090DC94054}"/>
                    </a:ext>
                  </a:extLst>
                </p:cNvPr>
                <p:cNvPicPr/>
                <p:nvPr/>
              </p:nvPicPr>
              <p:blipFill>
                <a:blip r:embed="rId701"/>
                <a:stretch>
                  <a:fillRect/>
                </a:stretch>
              </p:blipFill>
              <p:spPr>
                <a:xfrm>
                  <a:off x="7197461" y="4176392"/>
                  <a:ext cx="87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66" name="Freihand 365">
                  <a:extLst>
                    <a:ext uri="{FF2B5EF4-FFF2-40B4-BE49-F238E27FC236}">
                      <a16:creationId xmlns:a16="http://schemas.microsoft.com/office/drawing/2014/main" id="{468D8C0E-6013-4130-B739-C1A95F998F9D}"/>
                    </a:ext>
                  </a:extLst>
                </p14:cNvPr>
                <p14:cNvContentPartPr/>
                <p14:nvPr/>
              </p14:nvContentPartPr>
              <p14:xfrm>
                <a:off x="7172621" y="4169912"/>
                <a:ext cx="65880" cy="61200"/>
              </p14:xfrm>
            </p:contentPart>
          </mc:Choice>
          <mc:Fallback>
            <p:pic>
              <p:nvPicPr>
                <p:cNvPr id="366" name="Freihand 365">
                  <a:extLst>
                    <a:ext uri="{FF2B5EF4-FFF2-40B4-BE49-F238E27FC236}">
                      <a16:creationId xmlns:a16="http://schemas.microsoft.com/office/drawing/2014/main" id="{468D8C0E-6013-4130-B739-C1A95F998F9D}"/>
                    </a:ext>
                  </a:extLst>
                </p:cNvPr>
                <p:cNvPicPr/>
                <p:nvPr/>
              </p:nvPicPr>
              <p:blipFill>
                <a:blip r:embed="rId703"/>
                <a:stretch>
                  <a:fillRect/>
                </a:stretch>
              </p:blipFill>
              <p:spPr>
                <a:xfrm>
                  <a:off x="7168301" y="4165592"/>
                  <a:ext cx="74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67" name="Freihand 366">
                  <a:extLst>
                    <a:ext uri="{FF2B5EF4-FFF2-40B4-BE49-F238E27FC236}">
                      <a16:creationId xmlns:a16="http://schemas.microsoft.com/office/drawing/2014/main" id="{79E2B625-19CD-488D-BC38-B3C058B2CE9C}"/>
                    </a:ext>
                  </a:extLst>
                </p14:cNvPr>
                <p14:cNvContentPartPr/>
                <p14:nvPr/>
              </p14:nvContentPartPr>
              <p14:xfrm>
                <a:off x="7268741" y="4228952"/>
                <a:ext cx="94680" cy="86400"/>
              </p14:xfrm>
            </p:contentPart>
          </mc:Choice>
          <mc:Fallback>
            <p:pic>
              <p:nvPicPr>
                <p:cNvPr id="367" name="Freihand 366">
                  <a:extLst>
                    <a:ext uri="{FF2B5EF4-FFF2-40B4-BE49-F238E27FC236}">
                      <a16:creationId xmlns:a16="http://schemas.microsoft.com/office/drawing/2014/main" id="{79E2B625-19CD-488D-BC38-B3C058B2CE9C}"/>
                    </a:ext>
                  </a:extLst>
                </p:cNvPr>
                <p:cNvPicPr/>
                <p:nvPr/>
              </p:nvPicPr>
              <p:blipFill>
                <a:blip r:embed="rId705"/>
                <a:stretch>
                  <a:fillRect/>
                </a:stretch>
              </p:blipFill>
              <p:spPr>
                <a:xfrm>
                  <a:off x="7264421" y="4224632"/>
                  <a:ext cx="103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69" name="Freihand 368">
                  <a:extLst>
                    <a:ext uri="{FF2B5EF4-FFF2-40B4-BE49-F238E27FC236}">
                      <a16:creationId xmlns:a16="http://schemas.microsoft.com/office/drawing/2014/main" id="{0D14E2E1-B17B-4DD4-BB68-7E394EC07124}"/>
                    </a:ext>
                  </a:extLst>
                </p14:cNvPr>
                <p14:cNvContentPartPr/>
                <p14:nvPr/>
              </p14:nvContentPartPr>
              <p14:xfrm>
                <a:off x="6842501" y="4068032"/>
                <a:ext cx="578880" cy="409680"/>
              </p14:xfrm>
            </p:contentPart>
          </mc:Choice>
          <mc:Fallback>
            <p:pic>
              <p:nvPicPr>
                <p:cNvPr id="369" name="Freihand 368">
                  <a:extLst>
                    <a:ext uri="{FF2B5EF4-FFF2-40B4-BE49-F238E27FC236}">
                      <a16:creationId xmlns:a16="http://schemas.microsoft.com/office/drawing/2014/main" id="{0D14E2E1-B17B-4DD4-BB68-7E394EC07124}"/>
                    </a:ext>
                  </a:extLst>
                </p:cNvPr>
                <p:cNvPicPr/>
                <p:nvPr/>
              </p:nvPicPr>
              <p:blipFill>
                <a:blip r:embed="rId707"/>
                <a:stretch>
                  <a:fillRect/>
                </a:stretch>
              </p:blipFill>
              <p:spPr>
                <a:xfrm>
                  <a:off x="6838181" y="4063712"/>
                  <a:ext cx="587520" cy="418320"/>
                </a:xfrm>
                <a:prstGeom prst="rect">
                  <a:avLst/>
                </a:prstGeom>
              </p:spPr>
            </p:pic>
          </mc:Fallback>
        </mc:AlternateContent>
      </p:grpSp>
      <p:grpSp>
        <p:nvGrpSpPr>
          <p:cNvPr id="375" name="Gruppieren 374">
            <a:extLst>
              <a:ext uri="{FF2B5EF4-FFF2-40B4-BE49-F238E27FC236}">
                <a16:creationId xmlns:a16="http://schemas.microsoft.com/office/drawing/2014/main" id="{52A123F1-4520-4E9F-B64F-141C4620AAF7}"/>
              </a:ext>
            </a:extLst>
          </p:cNvPr>
          <p:cNvGrpSpPr/>
          <p:nvPr/>
        </p:nvGrpSpPr>
        <p:grpSpPr>
          <a:xfrm>
            <a:off x="5570621" y="4842392"/>
            <a:ext cx="292320" cy="140400"/>
            <a:chOff x="5570621" y="4842392"/>
            <a:chExt cx="292320" cy="140400"/>
          </a:xfrm>
        </p:grpSpPr>
        <mc:AlternateContent xmlns:mc="http://schemas.openxmlformats.org/markup-compatibility/2006">
          <mc:Choice xmlns:p14="http://schemas.microsoft.com/office/powerpoint/2010/main" Requires="p14">
            <p:contentPart p14:bwMode="auto" r:id="rId708">
              <p14:nvContentPartPr>
                <p14:cNvPr id="371" name="Freihand 370">
                  <a:extLst>
                    <a:ext uri="{FF2B5EF4-FFF2-40B4-BE49-F238E27FC236}">
                      <a16:creationId xmlns:a16="http://schemas.microsoft.com/office/drawing/2014/main" id="{6DD37FEB-9EA7-48D5-89AE-271E1D86D74E}"/>
                    </a:ext>
                  </a:extLst>
                </p14:cNvPr>
                <p14:cNvContentPartPr/>
                <p14:nvPr/>
              </p14:nvContentPartPr>
              <p14:xfrm>
                <a:off x="5570621" y="4865072"/>
                <a:ext cx="75600" cy="97200"/>
              </p14:xfrm>
            </p:contentPart>
          </mc:Choice>
          <mc:Fallback>
            <p:pic>
              <p:nvPicPr>
                <p:cNvPr id="371" name="Freihand 370">
                  <a:extLst>
                    <a:ext uri="{FF2B5EF4-FFF2-40B4-BE49-F238E27FC236}">
                      <a16:creationId xmlns:a16="http://schemas.microsoft.com/office/drawing/2014/main" id="{6DD37FEB-9EA7-48D5-89AE-271E1D86D74E}"/>
                    </a:ext>
                  </a:extLst>
                </p:cNvPr>
                <p:cNvPicPr/>
                <p:nvPr/>
              </p:nvPicPr>
              <p:blipFill>
                <a:blip r:embed="rId709"/>
                <a:stretch>
                  <a:fillRect/>
                </a:stretch>
              </p:blipFill>
              <p:spPr>
                <a:xfrm>
                  <a:off x="5566301" y="4860752"/>
                  <a:ext cx="84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72" name="Freihand 371">
                  <a:extLst>
                    <a:ext uri="{FF2B5EF4-FFF2-40B4-BE49-F238E27FC236}">
                      <a16:creationId xmlns:a16="http://schemas.microsoft.com/office/drawing/2014/main" id="{A7DFCC78-4DEC-4D08-9A0A-DAA43999CDA5}"/>
                    </a:ext>
                  </a:extLst>
                </p14:cNvPr>
                <p14:cNvContentPartPr/>
                <p14:nvPr/>
              </p14:nvContentPartPr>
              <p14:xfrm>
                <a:off x="5735141" y="4862552"/>
                <a:ext cx="68400" cy="120240"/>
              </p14:xfrm>
            </p:contentPart>
          </mc:Choice>
          <mc:Fallback>
            <p:pic>
              <p:nvPicPr>
                <p:cNvPr id="372" name="Freihand 371">
                  <a:extLst>
                    <a:ext uri="{FF2B5EF4-FFF2-40B4-BE49-F238E27FC236}">
                      <a16:creationId xmlns:a16="http://schemas.microsoft.com/office/drawing/2014/main" id="{A7DFCC78-4DEC-4D08-9A0A-DAA43999CDA5}"/>
                    </a:ext>
                  </a:extLst>
                </p:cNvPr>
                <p:cNvPicPr/>
                <p:nvPr/>
              </p:nvPicPr>
              <p:blipFill>
                <a:blip r:embed="rId711"/>
                <a:stretch>
                  <a:fillRect/>
                </a:stretch>
              </p:blipFill>
              <p:spPr>
                <a:xfrm>
                  <a:off x="5730821" y="4858232"/>
                  <a:ext cx="77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73" name="Freihand 372">
                  <a:extLst>
                    <a:ext uri="{FF2B5EF4-FFF2-40B4-BE49-F238E27FC236}">
                      <a16:creationId xmlns:a16="http://schemas.microsoft.com/office/drawing/2014/main" id="{BDB60037-CE23-4A42-8347-FCFAE10967F6}"/>
                    </a:ext>
                  </a:extLst>
                </p14:cNvPr>
                <p14:cNvContentPartPr/>
                <p14:nvPr/>
              </p14:nvContentPartPr>
              <p14:xfrm>
                <a:off x="5671421" y="4842392"/>
                <a:ext cx="83880" cy="77040"/>
              </p14:xfrm>
            </p:contentPart>
          </mc:Choice>
          <mc:Fallback>
            <p:pic>
              <p:nvPicPr>
                <p:cNvPr id="373" name="Freihand 372">
                  <a:extLst>
                    <a:ext uri="{FF2B5EF4-FFF2-40B4-BE49-F238E27FC236}">
                      <a16:creationId xmlns:a16="http://schemas.microsoft.com/office/drawing/2014/main" id="{BDB60037-CE23-4A42-8347-FCFAE10967F6}"/>
                    </a:ext>
                  </a:extLst>
                </p:cNvPr>
                <p:cNvPicPr/>
                <p:nvPr/>
              </p:nvPicPr>
              <p:blipFill>
                <a:blip r:embed="rId713"/>
                <a:stretch>
                  <a:fillRect/>
                </a:stretch>
              </p:blipFill>
              <p:spPr>
                <a:xfrm>
                  <a:off x="5667101" y="4838072"/>
                  <a:ext cx="92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74" name="Freihand 373">
                  <a:extLst>
                    <a:ext uri="{FF2B5EF4-FFF2-40B4-BE49-F238E27FC236}">
                      <a16:creationId xmlns:a16="http://schemas.microsoft.com/office/drawing/2014/main" id="{9036F759-F4D4-4E57-B3F0-FE7DF8A02BCA}"/>
                    </a:ext>
                  </a:extLst>
                </p14:cNvPr>
                <p14:cNvContentPartPr/>
                <p14:nvPr/>
              </p14:nvContentPartPr>
              <p14:xfrm>
                <a:off x="5788061" y="4903592"/>
                <a:ext cx="74880" cy="70920"/>
              </p14:xfrm>
            </p:contentPart>
          </mc:Choice>
          <mc:Fallback>
            <p:pic>
              <p:nvPicPr>
                <p:cNvPr id="374" name="Freihand 373">
                  <a:extLst>
                    <a:ext uri="{FF2B5EF4-FFF2-40B4-BE49-F238E27FC236}">
                      <a16:creationId xmlns:a16="http://schemas.microsoft.com/office/drawing/2014/main" id="{9036F759-F4D4-4E57-B3F0-FE7DF8A02BCA}"/>
                    </a:ext>
                  </a:extLst>
                </p:cNvPr>
                <p:cNvPicPr/>
                <p:nvPr/>
              </p:nvPicPr>
              <p:blipFill>
                <a:blip r:embed="rId715"/>
                <a:stretch>
                  <a:fillRect/>
                </a:stretch>
              </p:blipFill>
              <p:spPr>
                <a:xfrm>
                  <a:off x="5783741" y="4899272"/>
                  <a:ext cx="83520" cy="79560"/>
                </a:xfrm>
                <a:prstGeom prst="rect">
                  <a:avLst/>
                </a:prstGeom>
              </p:spPr>
            </p:pic>
          </mc:Fallback>
        </mc:AlternateContent>
      </p:grpSp>
      <p:grpSp>
        <p:nvGrpSpPr>
          <p:cNvPr id="384" name="Gruppieren 383">
            <a:extLst>
              <a:ext uri="{FF2B5EF4-FFF2-40B4-BE49-F238E27FC236}">
                <a16:creationId xmlns:a16="http://schemas.microsoft.com/office/drawing/2014/main" id="{1C36DFF4-1C73-4796-A47F-4E88165E1D02}"/>
              </a:ext>
            </a:extLst>
          </p:cNvPr>
          <p:cNvGrpSpPr/>
          <p:nvPr/>
        </p:nvGrpSpPr>
        <p:grpSpPr>
          <a:xfrm>
            <a:off x="6269021" y="4847792"/>
            <a:ext cx="357840" cy="142560"/>
            <a:chOff x="6269021" y="4847792"/>
            <a:chExt cx="357840" cy="142560"/>
          </a:xfrm>
        </p:grpSpPr>
        <mc:AlternateContent xmlns:mc="http://schemas.openxmlformats.org/markup-compatibility/2006">
          <mc:Choice xmlns:p14="http://schemas.microsoft.com/office/powerpoint/2010/main" Requires="p14">
            <p:contentPart p14:bwMode="auto" r:id="rId716">
              <p14:nvContentPartPr>
                <p14:cNvPr id="376" name="Freihand 375">
                  <a:extLst>
                    <a:ext uri="{FF2B5EF4-FFF2-40B4-BE49-F238E27FC236}">
                      <a16:creationId xmlns:a16="http://schemas.microsoft.com/office/drawing/2014/main" id="{46DBF1F7-0422-4EB6-BF91-7748721444BC}"/>
                    </a:ext>
                  </a:extLst>
                </p14:cNvPr>
                <p14:cNvContentPartPr/>
                <p14:nvPr/>
              </p14:nvContentPartPr>
              <p14:xfrm>
                <a:off x="6269021" y="4871552"/>
                <a:ext cx="100800" cy="118800"/>
              </p14:xfrm>
            </p:contentPart>
          </mc:Choice>
          <mc:Fallback>
            <p:pic>
              <p:nvPicPr>
                <p:cNvPr id="376" name="Freihand 375">
                  <a:extLst>
                    <a:ext uri="{FF2B5EF4-FFF2-40B4-BE49-F238E27FC236}">
                      <a16:creationId xmlns:a16="http://schemas.microsoft.com/office/drawing/2014/main" id="{46DBF1F7-0422-4EB6-BF91-7748721444BC}"/>
                    </a:ext>
                  </a:extLst>
                </p:cNvPr>
                <p:cNvPicPr/>
                <p:nvPr/>
              </p:nvPicPr>
              <p:blipFill>
                <a:blip r:embed="rId717"/>
                <a:stretch>
                  <a:fillRect/>
                </a:stretch>
              </p:blipFill>
              <p:spPr>
                <a:xfrm>
                  <a:off x="6264701" y="4867232"/>
                  <a:ext cx="109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77" name="Freihand 376">
                  <a:extLst>
                    <a:ext uri="{FF2B5EF4-FFF2-40B4-BE49-F238E27FC236}">
                      <a16:creationId xmlns:a16="http://schemas.microsoft.com/office/drawing/2014/main" id="{F2C72F37-6AE7-4B3C-8BF6-4FB0E1F65F61}"/>
                    </a:ext>
                  </a:extLst>
                </p14:cNvPr>
                <p14:cNvContentPartPr/>
                <p14:nvPr/>
              </p14:nvContentPartPr>
              <p14:xfrm>
                <a:off x="6299981" y="4861832"/>
                <a:ext cx="105840" cy="14760"/>
              </p14:xfrm>
            </p:contentPart>
          </mc:Choice>
          <mc:Fallback>
            <p:pic>
              <p:nvPicPr>
                <p:cNvPr id="377" name="Freihand 376">
                  <a:extLst>
                    <a:ext uri="{FF2B5EF4-FFF2-40B4-BE49-F238E27FC236}">
                      <a16:creationId xmlns:a16="http://schemas.microsoft.com/office/drawing/2014/main" id="{F2C72F37-6AE7-4B3C-8BF6-4FB0E1F65F61}"/>
                    </a:ext>
                  </a:extLst>
                </p:cNvPr>
                <p:cNvPicPr/>
                <p:nvPr/>
              </p:nvPicPr>
              <p:blipFill>
                <a:blip r:embed="rId719"/>
                <a:stretch>
                  <a:fillRect/>
                </a:stretch>
              </p:blipFill>
              <p:spPr>
                <a:xfrm>
                  <a:off x="6295661" y="4857512"/>
                  <a:ext cx="114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78" name="Freihand 377">
                  <a:extLst>
                    <a:ext uri="{FF2B5EF4-FFF2-40B4-BE49-F238E27FC236}">
                      <a16:creationId xmlns:a16="http://schemas.microsoft.com/office/drawing/2014/main" id="{F3D16C6F-4170-4745-B50C-C19D6B3C8FD9}"/>
                    </a:ext>
                  </a:extLst>
                </p14:cNvPr>
                <p14:cNvContentPartPr/>
                <p14:nvPr/>
              </p14:nvContentPartPr>
              <p14:xfrm>
                <a:off x="6411581" y="4847792"/>
                <a:ext cx="94680" cy="91080"/>
              </p14:xfrm>
            </p:contentPart>
          </mc:Choice>
          <mc:Fallback>
            <p:pic>
              <p:nvPicPr>
                <p:cNvPr id="378" name="Freihand 377">
                  <a:extLst>
                    <a:ext uri="{FF2B5EF4-FFF2-40B4-BE49-F238E27FC236}">
                      <a16:creationId xmlns:a16="http://schemas.microsoft.com/office/drawing/2014/main" id="{F3D16C6F-4170-4745-B50C-C19D6B3C8FD9}"/>
                    </a:ext>
                  </a:extLst>
                </p:cNvPr>
                <p:cNvPicPr/>
                <p:nvPr/>
              </p:nvPicPr>
              <p:blipFill>
                <a:blip r:embed="rId721"/>
                <a:stretch>
                  <a:fillRect/>
                </a:stretch>
              </p:blipFill>
              <p:spPr>
                <a:xfrm>
                  <a:off x="6407261" y="4843472"/>
                  <a:ext cx="103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79" name="Freihand 378">
                  <a:extLst>
                    <a:ext uri="{FF2B5EF4-FFF2-40B4-BE49-F238E27FC236}">
                      <a16:creationId xmlns:a16="http://schemas.microsoft.com/office/drawing/2014/main" id="{5B63CD60-1736-4884-B432-8E63088C4C6B}"/>
                    </a:ext>
                  </a:extLst>
                </p14:cNvPr>
                <p14:cNvContentPartPr/>
                <p14:nvPr/>
              </p14:nvContentPartPr>
              <p14:xfrm>
                <a:off x="6511661" y="4850672"/>
                <a:ext cx="115200" cy="109440"/>
              </p14:xfrm>
            </p:contentPart>
          </mc:Choice>
          <mc:Fallback>
            <p:pic>
              <p:nvPicPr>
                <p:cNvPr id="379" name="Freihand 378">
                  <a:extLst>
                    <a:ext uri="{FF2B5EF4-FFF2-40B4-BE49-F238E27FC236}">
                      <a16:creationId xmlns:a16="http://schemas.microsoft.com/office/drawing/2014/main" id="{5B63CD60-1736-4884-B432-8E63088C4C6B}"/>
                    </a:ext>
                  </a:extLst>
                </p:cNvPr>
                <p:cNvPicPr/>
                <p:nvPr/>
              </p:nvPicPr>
              <p:blipFill>
                <a:blip r:embed="rId723"/>
                <a:stretch>
                  <a:fillRect/>
                </a:stretch>
              </p:blipFill>
              <p:spPr>
                <a:xfrm>
                  <a:off x="6507341" y="4846352"/>
                  <a:ext cx="123840" cy="118080"/>
                </a:xfrm>
                <a:prstGeom prst="rect">
                  <a:avLst/>
                </a:prstGeom>
              </p:spPr>
            </p:pic>
          </mc:Fallback>
        </mc:AlternateContent>
      </p:grpSp>
      <p:grpSp>
        <p:nvGrpSpPr>
          <p:cNvPr id="383" name="Gruppieren 382">
            <a:extLst>
              <a:ext uri="{FF2B5EF4-FFF2-40B4-BE49-F238E27FC236}">
                <a16:creationId xmlns:a16="http://schemas.microsoft.com/office/drawing/2014/main" id="{861DC651-212D-427B-8D8D-3C4A7A1E8C35}"/>
              </a:ext>
            </a:extLst>
          </p:cNvPr>
          <p:cNvGrpSpPr/>
          <p:nvPr/>
        </p:nvGrpSpPr>
        <p:grpSpPr>
          <a:xfrm>
            <a:off x="7451981" y="4751312"/>
            <a:ext cx="271440" cy="148680"/>
            <a:chOff x="7451981" y="4751312"/>
            <a:chExt cx="271440" cy="148680"/>
          </a:xfrm>
        </p:grpSpPr>
        <mc:AlternateContent xmlns:mc="http://schemas.openxmlformats.org/markup-compatibility/2006">
          <mc:Choice xmlns:p14="http://schemas.microsoft.com/office/powerpoint/2010/main" Requires="p14">
            <p:contentPart p14:bwMode="auto" r:id="rId724">
              <p14:nvContentPartPr>
                <p14:cNvPr id="380" name="Freihand 379">
                  <a:extLst>
                    <a:ext uri="{FF2B5EF4-FFF2-40B4-BE49-F238E27FC236}">
                      <a16:creationId xmlns:a16="http://schemas.microsoft.com/office/drawing/2014/main" id="{ED6FD2C1-AC97-4CD7-9B6D-568554C61C5B}"/>
                    </a:ext>
                  </a:extLst>
                </p14:cNvPr>
                <p14:cNvContentPartPr/>
                <p14:nvPr/>
              </p14:nvContentPartPr>
              <p14:xfrm>
                <a:off x="7451981" y="4815032"/>
                <a:ext cx="66600" cy="84960"/>
              </p14:xfrm>
            </p:contentPart>
          </mc:Choice>
          <mc:Fallback>
            <p:pic>
              <p:nvPicPr>
                <p:cNvPr id="380" name="Freihand 379">
                  <a:extLst>
                    <a:ext uri="{FF2B5EF4-FFF2-40B4-BE49-F238E27FC236}">
                      <a16:creationId xmlns:a16="http://schemas.microsoft.com/office/drawing/2014/main" id="{ED6FD2C1-AC97-4CD7-9B6D-568554C61C5B}"/>
                    </a:ext>
                  </a:extLst>
                </p:cNvPr>
                <p:cNvPicPr/>
                <p:nvPr/>
              </p:nvPicPr>
              <p:blipFill>
                <a:blip r:embed="rId725"/>
                <a:stretch>
                  <a:fillRect/>
                </a:stretch>
              </p:blipFill>
              <p:spPr>
                <a:xfrm>
                  <a:off x="7447661" y="4810712"/>
                  <a:ext cx="75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81" name="Freihand 380">
                  <a:extLst>
                    <a:ext uri="{FF2B5EF4-FFF2-40B4-BE49-F238E27FC236}">
                      <a16:creationId xmlns:a16="http://schemas.microsoft.com/office/drawing/2014/main" id="{5630ADB5-9E9C-42C8-AD73-37AF81FF5F2F}"/>
                    </a:ext>
                  </a:extLst>
                </p14:cNvPr>
                <p14:cNvContentPartPr/>
                <p14:nvPr/>
              </p14:nvContentPartPr>
              <p14:xfrm>
                <a:off x="7574381" y="4814672"/>
                <a:ext cx="70560" cy="85320"/>
              </p14:xfrm>
            </p:contentPart>
          </mc:Choice>
          <mc:Fallback>
            <p:pic>
              <p:nvPicPr>
                <p:cNvPr id="381" name="Freihand 380">
                  <a:extLst>
                    <a:ext uri="{FF2B5EF4-FFF2-40B4-BE49-F238E27FC236}">
                      <a16:creationId xmlns:a16="http://schemas.microsoft.com/office/drawing/2014/main" id="{5630ADB5-9E9C-42C8-AD73-37AF81FF5F2F}"/>
                    </a:ext>
                  </a:extLst>
                </p:cNvPr>
                <p:cNvPicPr/>
                <p:nvPr/>
              </p:nvPicPr>
              <p:blipFill>
                <a:blip r:embed="rId727"/>
                <a:stretch>
                  <a:fillRect/>
                </a:stretch>
              </p:blipFill>
              <p:spPr>
                <a:xfrm>
                  <a:off x="7570061" y="4810352"/>
                  <a:ext cx="79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82" name="Freihand 381">
                  <a:extLst>
                    <a:ext uri="{FF2B5EF4-FFF2-40B4-BE49-F238E27FC236}">
                      <a16:creationId xmlns:a16="http://schemas.microsoft.com/office/drawing/2014/main" id="{F091D9EA-2627-474C-A4F8-EB70866AB249}"/>
                    </a:ext>
                  </a:extLst>
                </p14:cNvPr>
                <p14:cNvContentPartPr/>
                <p14:nvPr/>
              </p14:nvContentPartPr>
              <p14:xfrm>
                <a:off x="7525781" y="4751312"/>
                <a:ext cx="197640" cy="120600"/>
              </p14:xfrm>
            </p:contentPart>
          </mc:Choice>
          <mc:Fallback>
            <p:pic>
              <p:nvPicPr>
                <p:cNvPr id="382" name="Freihand 381">
                  <a:extLst>
                    <a:ext uri="{FF2B5EF4-FFF2-40B4-BE49-F238E27FC236}">
                      <a16:creationId xmlns:a16="http://schemas.microsoft.com/office/drawing/2014/main" id="{F091D9EA-2627-474C-A4F8-EB70866AB249}"/>
                    </a:ext>
                  </a:extLst>
                </p:cNvPr>
                <p:cNvPicPr/>
                <p:nvPr/>
              </p:nvPicPr>
              <p:blipFill>
                <a:blip r:embed="rId729"/>
                <a:stretch>
                  <a:fillRect/>
                </a:stretch>
              </p:blipFill>
              <p:spPr>
                <a:xfrm>
                  <a:off x="7521461" y="4746992"/>
                  <a:ext cx="206280" cy="129240"/>
                </a:xfrm>
                <a:prstGeom prst="rect">
                  <a:avLst/>
                </a:prstGeom>
              </p:spPr>
            </p:pic>
          </mc:Fallback>
        </mc:AlternateContent>
      </p:grpSp>
      <p:grpSp>
        <p:nvGrpSpPr>
          <p:cNvPr id="389" name="Gruppieren 388">
            <a:extLst>
              <a:ext uri="{FF2B5EF4-FFF2-40B4-BE49-F238E27FC236}">
                <a16:creationId xmlns:a16="http://schemas.microsoft.com/office/drawing/2014/main" id="{FC960279-9501-4343-A7AF-DA9FBD6A17C1}"/>
              </a:ext>
            </a:extLst>
          </p:cNvPr>
          <p:cNvGrpSpPr/>
          <p:nvPr/>
        </p:nvGrpSpPr>
        <p:grpSpPr>
          <a:xfrm>
            <a:off x="8007101" y="4683272"/>
            <a:ext cx="482040" cy="176760"/>
            <a:chOff x="8007101" y="4683272"/>
            <a:chExt cx="482040" cy="176760"/>
          </a:xfrm>
        </p:grpSpPr>
        <mc:AlternateContent xmlns:mc="http://schemas.openxmlformats.org/markup-compatibility/2006">
          <mc:Choice xmlns:p14="http://schemas.microsoft.com/office/powerpoint/2010/main" Requires="p14">
            <p:contentPart p14:bwMode="auto" r:id="rId730">
              <p14:nvContentPartPr>
                <p14:cNvPr id="385" name="Freihand 384">
                  <a:extLst>
                    <a:ext uri="{FF2B5EF4-FFF2-40B4-BE49-F238E27FC236}">
                      <a16:creationId xmlns:a16="http://schemas.microsoft.com/office/drawing/2014/main" id="{0E8B91FE-832D-4D94-9173-8C6AB5A5BAE1}"/>
                    </a:ext>
                  </a:extLst>
                </p14:cNvPr>
                <p14:cNvContentPartPr/>
                <p14:nvPr/>
              </p14:nvContentPartPr>
              <p14:xfrm>
                <a:off x="8007101" y="4690472"/>
                <a:ext cx="124200" cy="169560"/>
              </p14:xfrm>
            </p:contentPart>
          </mc:Choice>
          <mc:Fallback>
            <p:pic>
              <p:nvPicPr>
                <p:cNvPr id="385" name="Freihand 384">
                  <a:extLst>
                    <a:ext uri="{FF2B5EF4-FFF2-40B4-BE49-F238E27FC236}">
                      <a16:creationId xmlns:a16="http://schemas.microsoft.com/office/drawing/2014/main" id="{0E8B91FE-832D-4D94-9173-8C6AB5A5BAE1}"/>
                    </a:ext>
                  </a:extLst>
                </p:cNvPr>
                <p:cNvPicPr/>
                <p:nvPr/>
              </p:nvPicPr>
              <p:blipFill>
                <a:blip r:embed="rId731"/>
                <a:stretch>
                  <a:fillRect/>
                </a:stretch>
              </p:blipFill>
              <p:spPr>
                <a:xfrm>
                  <a:off x="8002781" y="4686152"/>
                  <a:ext cx="132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86" name="Freihand 385">
                  <a:extLst>
                    <a:ext uri="{FF2B5EF4-FFF2-40B4-BE49-F238E27FC236}">
                      <a16:creationId xmlns:a16="http://schemas.microsoft.com/office/drawing/2014/main" id="{3C7070C1-DC96-4A6A-8BCB-2F2936E4A8F4}"/>
                    </a:ext>
                  </a:extLst>
                </p14:cNvPr>
                <p14:cNvContentPartPr/>
                <p14:nvPr/>
              </p14:nvContentPartPr>
              <p14:xfrm>
                <a:off x="8025821" y="4688312"/>
                <a:ext cx="164880" cy="16920"/>
              </p14:xfrm>
            </p:contentPart>
          </mc:Choice>
          <mc:Fallback>
            <p:pic>
              <p:nvPicPr>
                <p:cNvPr id="386" name="Freihand 385">
                  <a:extLst>
                    <a:ext uri="{FF2B5EF4-FFF2-40B4-BE49-F238E27FC236}">
                      <a16:creationId xmlns:a16="http://schemas.microsoft.com/office/drawing/2014/main" id="{3C7070C1-DC96-4A6A-8BCB-2F2936E4A8F4}"/>
                    </a:ext>
                  </a:extLst>
                </p:cNvPr>
                <p:cNvPicPr/>
                <p:nvPr/>
              </p:nvPicPr>
              <p:blipFill>
                <a:blip r:embed="rId733"/>
                <a:stretch>
                  <a:fillRect/>
                </a:stretch>
              </p:blipFill>
              <p:spPr>
                <a:xfrm>
                  <a:off x="8021501" y="4683992"/>
                  <a:ext cx="173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87" name="Freihand 386">
                  <a:extLst>
                    <a:ext uri="{FF2B5EF4-FFF2-40B4-BE49-F238E27FC236}">
                      <a16:creationId xmlns:a16="http://schemas.microsoft.com/office/drawing/2014/main" id="{8FB4841C-2C2A-4BAE-A029-D2FA10B7B829}"/>
                    </a:ext>
                  </a:extLst>
                </p14:cNvPr>
                <p14:cNvContentPartPr/>
                <p14:nvPr/>
              </p14:nvContentPartPr>
              <p14:xfrm>
                <a:off x="8165141" y="4683272"/>
                <a:ext cx="128520" cy="122040"/>
              </p14:xfrm>
            </p:contentPart>
          </mc:Choice>
          <mc:Fallback>
            <p:pic>
              <p:nvPicPr>
                <p:cNvPr id="387" name="Freihand 386">
                  <a:extLst>
                    <a:ext uri="{FF2B5EF4-FFF2-40B4-BE49-F238E27FC236}">
                      <a16:creationId xmlns:a16="http://schemas.microsoft.com/office/drawing/2014/main" id="{8FB4841C-2C2A-4BAE-A029-D2FA10B7B829}"/>
                    </a:ext>
                  </a:extLst>
                </p:cNvPr>
                <p:cNvPicPr/>
                <p:nvPr/>
              </p:nvPicPr>
              <p:blipFill>
                <a:blip r:embed="rId735"/>
                <a:stretch>
                  <a:fillRect/>
                </a:stretch>
              </p:blipFill>
              <p:spPr>
                <a:xfrm>
                  <a:off x="8160821" y="4678952"/>
                  <a:ext cx="137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88" name="Freihand 387">
                  <a:extLst>
                    <a:ext uri="{FF2B5EF4-FFF2-40B4-BE49-F238E27FC236}">
                      <a16:creationId xmlns:a16="http://schemas.microsoft.com/office/drawing/2014/main" id="{00A7CDCB-FF36-4619-B96A-49573DB9D1EE}"/>
                    </a:ext>
                  </a:extLst>
                </p14:cNvPr>
                <p14:cNvContentPartPr/>
                <p14:nvPr/>
              </p14:nvContentPartPr>
              <p14:xfrm>
                <a:off x="8338661" y="4689392"/>
                <a:ext cx="150480" cy="135720"/>
              </p14:xfrm>
            </p:contentPart>
          </mc:Choice>
          <mc:Fallback>
            <p:pic>
              <p:nvPicPr>
                <p:cNvPr id="388" name="Freihand 387">
                  <a:extLst>
                    <a:ext uri="{FF2B5EF4-FFF2-40B4-BE49-F238E27FC236}">
                      <a16:creationId xmlns:a16="http://schemas.microsoft.com/office/drawing/2014/main" id="{00A7CDCB-FF36-4619-B96A-49573DB9D1EE}"/>
                    </a:ext>
                  </a:extLst>
                </p:cNvPr>
                <p:cNvPicPr/>
                <p:nvPr/>
              </p:nvPicPr>
              <p:blipFill>
                <a:blip r:embed="rId737"/>
                <a:stretch>
                  <a:fillRect/>
                </a:stretch>
              </p:blipFill>
              <p:spPr>
                <a:xfrm>
                  <a:off x="8334341" y="4685072"/>
                  <a:ext cx="159120" cy="144360"/>
                </a:xfrm>
                <a:prstGeom prst="rect">
                  <a:avLst/>
                </a:prstGeom>
              </p:spPr>
            </p:pic>
          </mc:Fallback>
        </mc:AlternateContent>
      </p:grpSp>
      <p:grpSp>
        <p:nvGrpSpPr>
          <p:cNvPr id="510" name="Gruppieren 509">
            <a:extLst>
              <a:ext uri="{FF2B5EF4-FFF2-40B4-BE49-F238E27FC236}">
                <a16:creationId xmlns:a16="http://schemas.microsoft.com/office/drawing/2014/main" id="{D2CF917A-A6D2-4947-8014-4728A3C3BA00}"/>
              </a:ext>
            </a:extLst>
          </p:cNvPr>
          <p:cNvGrpSpPr/>
          <p:nvPr/>
        </p:nvGrpSpPr>
        <p:grpSpPr>
          <a:xfrm>
            <a:off x="2508821" y="5533952"/>
            <a:ext cx="6124680" cy="1238400"/>
            <a:chOff x="2508821" y="5533952"/>
            <a:chExt cx="6124680" cy="1238400"/>
          </a:xfrm>
        </p:grpSpPr>
        <mc:AlternateContent xmlns:mc="http://schemas.openxmlformats.org/markup-compatibility/2006">
          <mc:Choice xmlns:p14="http://schemas.microsoft.com/office/powerpoint/2010/main" Requires="p14">
            <p:contentPart p14:bwMode="auto" r:id="rId738">
              <p14:nvContentPartPr>
                <p14:cNvPr id="442" name="Freihand 441">
                  <a:extLst>
                    <a:ext uri="{FF2B5EF4-FFF2-40B4-BE49-F238E27FC236}">
                      <a16:creationId xmlns:a16="http://schemas.microsoft.com/office/drawing/2014/main" id="{00D713E5-A90D-4F5E-A04A-90B73273C56C}"/>
                    </a:ext>
                  </a:extLst>
                </p14:cNvPr>
                <p14:cNvContentPartPr/>
                <p14:nvPr/>
              </p14:nvContentPartPr>
              <p14:xfrm>
                <a:off x="7849061" y="6625112"/>
                <a:ext cx="784440" cy="101520"/>
              </p14:xfrm>
            </p:contentPart>
          </mc:Choice>
          <mc:Fallback>
            <p:pic>
              <p:nvPicPr>
                <p:cNvPr id="442" name="Freihand 441">
                  <a:extLst>
                    <a:ext uri="{FF2B5EF4-FFF2-40B4-BE49-F238E27FC236}">
                      <a16:creationId xmlns:a16="http://schemas.microsoft.com/office/drawing/2014/main" id="{00D713E5-A90D-4F5E-A04A-90B73273C56C}"/>
                    </a:ext>
                  </a:extLst>
                </p:cNvPr>
                <p:cNvPicPr/>
                <p:nvPr/>
              </p:nvPicPr>
              <p:blipFill>
                <a:blip r:embed="rId739"/>
                <a:stretch>
                  <a:fillRect/>
                </a:stretch>
              </p:blipFill>
              <p:spPr>
                <a:xfrm>
                  <a:off x="7844741" y="6620792"/>
                  <a:ext cx="793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0" name="Freihand 389">
                  <a:extLst>
                    <a:ext uri="{FF2B5EF4-FFF2-40B4-BE49-F238E27FC236}">
                      <a16:creationId xmlns:a16="http://schemas.microsoft.com/office/drawing/2014/main" id="{7DE023B4-567B-449D-93B9-B64396E59B1F}"/>
                    </a:ext>
                  </a:extLst>
                </p14:cNvPr>
                <p14:cNvContentPartPr/>
                <p14:nvPr/>
              </p14:nvContentPartPr>
              <p14:xfrm>
                <a:off x="4088141" y="5549432"/>
                <a:ext cx="150120" cy="223200"/>
              </p14:xfrm>
            </p:contentPart>
          </mc:Choice>
          <mc:Fallback>
            <p:pic>
              <p:nvPicPr>
                <p:cNvPr id="390" name="Freihand 389">
                  <a:extLst>
                    <a:ext uri="{FF2B5EF4-FFF2-40B4-BE49-F238E27FC236}">
                      <a16:creationId xmlns:a16="http://schemas.microsoft.com/office/drawing/2014/main" id="{7DE023B4-567B-449D-93B9-B64396E59B1F}"/>
                    </a:ext>
                  </a:extLst>
                </p:cNvPr>
                <p:cNvPicPr/>
                <p:nvPr/>
              </p:nvPicPr>
              <p:blipFill>
                <a:blip r:embed="rId741"/>
                <a:stretch>
                  <a:fillRect/>
                </a:stretch>
              </p:blipFill>
              <p:spPr>
                <a:xfrm>
                  <a:off x="4083821" y="5545112"/>
                  <a:ext cx="158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1" name="Freihand 390">
                  <a:extLst>
                    <a:ext uri="{FF2B5EF4-FFF2-40B4-BE49-F238E27FC236}">
                      <a16:creationId xmlns:a16="http://schemas.microsoft.com/office/drawing/2014/main" id="{732C7EC7-0193-4745-94BC-433393F90F8D}"/>
                    </a:ext>
                  </a:extLst>
                </p14:cNvPr>
                <p14:cNvContentPartPr/>
                <p14:nvPr/>
              </p14:nvContentPartPr>
              <p14:xfrm>
                <a:off x="4266341" y="5562752"/>
                <a:ext cx="238320" cy="190080"/>
              </p14:xfrm>
            </p:contentPart>
          </mc:Choice>
          <mc:Fallback>
            <p:pic>
              <p:nvPicPr>
                <p:cNvPr id="391" name="Freihand 390">
                  <a:extLst>
                    <a:ext uri="{FF2B5EF4-FFF2-40B4-BE49-F238E27FC236}">
                      <a16:creationId xmlns:a16="http://schemas.microsoft.com/office/drawing/2014/main" id="{732C7EC7-0193-4745-94BC-433393F90F8D}"/>
                    </a:ext>
                  </a:extLst>
                </p:cNvPr>
                <p:cNvPicPr/>
                <p:nvPr/>
              </p:nvPicPr>
              <p:blipFill>
                <a:blip r:embed="rId743"/>
                <a:stretch>
                  <a:fillRect/>
                </a:stretch>
              </p:blipFill>
              <p:spPr>
                <a:xfrm>
                  <a:off x="4262021" y="5558432"/>
                  <a:ext cx="246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2" name="Freihand 391">
                  <a:extLst>
                    <a:ext uri="{FF2B5EF4-FFF2-40B4-BE49-F238E27FC236}">
                      <a16:creationId xmlns:a16="http://schemas.microsoft.com/office/drawing/2014/main" id="{09A8BF53-6061-4936-899A-5322D398AF85}"/>
                    </a:ext>
                  </a:extLst>
                </p14:cNvPr>
                <p14:cNvContentPartPr/>
                <p14:nvPr/>
              </p14:nvContentPartPr>
              <p14:xfrm>
                <a:off x="4544981" y="5566712"/>
                <a:ext cx="132120" cy="143280"/>
              </p14:xfrm>
            </p:contentPart>
          </mc:Choice>
          <mc:Fallback>
            <p:pic>
              <p:nvPicPr>
                <p:cNvPr id="392" name="Freihand 391">
                  <a:extLst>
                    <a:ext uri="{FF2B5EF4-FFF2-40B4-BE49-F238E27FC236}">
                      <a16:creationId xmlns:a16="http://schemas.microsoft.com/office/drawing/2014/main" id="{09A8BF53-6061-4936-899A-5322D398AF85}"/>
                    </a:ext>
                  </a:extLst>
                </p:cNvPr>
                <p:cNvPicPr/>
                <p:nvPr/>
              </p:nvPicPr>
              <p:blipFill>
                <a:blip r:embed="rId745"/>
                <a:stretch>
                  <a:fillRect/>
                </a:stretch>
              </p:blipFill>
              <p:spPr>
                <a:xfrm>
                  <a:off x="4540661" y="5562392"/>
                  <a:ext cx="140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3" name="Freihand 392">
                  <a:extLst>
                    <a:ext uri="{FF2B5EF4-FFF2-40B4-BE49-F238E27FC236}">
                      <a16:creationId xmlns:a16="http://schemas.microsoft.com/office/drawing/2014/main" id="{B4DC9000-A9FE-44E1-9E5E-4B61272A4645}"/>
                    </a:ext>
                  </a:extLst>
                </p14:cNvPr>
                <p14:cNvContentPartPr/>
                <p14:nvPr/>
              </p14:nvContentPartPr>
              <p14:xfrm>
                <a:off x="4673861" y="5654912"/>
                <a:ext cx="179280" cy="68760"/>
              </p14:xfrm>
            </p:contentPart>
          </mc:Choice>
          <mc:Fallback>
            <p:pic>
              <p:nvPicPr>
                <p:cNvPr id="393" name="Freihand 392">
                  <a:extLst>
                    <a:ext uri="{FF2B5EF4-FFF2-40B4-BE49-F238E27FC236}">
                      <a16:creationId xmlns:a16="http://schemas.microsoft.com/office/drawing/2014/main" id="{B4DC9000-A9FE-44E1-9E5E-4B61272A4645}"/>
                    </a:ext>
                  </a:extLst>
                </p:cNvPr>
                <p:cNvPicPr/>
                <p:nvPr/>
              </p:nvPicPr>
              <p:blipFill>
                <a:blip r:embed="rId747"/>
                <a:stretch>
                  <a:fillRect/>
                </a:stretch>
              </p:blipFill>
              <p:spPr>
                <a:xfrm>
                  <a:off x="4669541" y="5650592"/>
                  <a:ext cx="187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4" name="Freihand 393">
                  <a:extLst>
                    <a:ext uri="{FF2B5EF4-FFF2-40B4-BE49-F238E27FC236}">
                      <a16:creationId xmlns:a16="http://schemas.microsoft.com/office/drawing/2014/main" id="{ED46C022-170E-4416-BD3B-F951414BA711}"/>
                    </a:ext>
                  </a:extLst>
                </p14:cNvPr>
                <p14:cNvContentPartPr/>
                <p14:nvPr/>
              </p14:nvContentPartPr>
              <p14:xfrm>
                <a:off x="4894541" y="5667152"/>
                <a:ext cx="180360" cy="44640"/>
              </p14:xfrm>
            </p:contentPart>
          </mc:Choice>
          <mc:Fallback>
            <p:pic>
              <p:nvPicPr>
                <p:cNvPr id="394" name="Freihand 393">
                  <a:extLst>
                    <a:ext uri="{FF2B5EF4-FFF2-40B4-BE49-F238E27FC236}">
                      <a16:creationId xmlns:a16="http://schemas.microsoft.com/office/drawing/2014/main" id="{ED46C022-170E-4416-BD3B-F951414BA711}"/>
                    </a:ext>
                  </a:extLst>
                </p:cNvPr>
                <p:cNvPicPr/>
                <p:nvPr/>
              </p:nvPicPr>
              <p:blipFill>
                <a:blip r:embed="rId749"/>
                <a:stretch>
                  <a:fillRect/>
                </a:stretch>
              </p:blipFill>
              <p:spPr>
                <a:xfrm>
                  <a:off x="4889861" y="5662832"/>
                  <a:ext cx="189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5" name="Freihand 394">
                  <a:extLst>
                    <a:ext uri="{FF2B5EF4-FFF2-40B4-BE49-F238E27FC236}">
                      <a16:creationId xmlns:a16="http://schemas.microsoft.com/office/drawing/2014/main" id="{DE6E120B-DCC7-4403-9150-EDEC886E8040}"/>
                    </a:ext>
                  </a:extLst>
                </p14:cNvPr>
                <p14:cNvContentPartPr/>
                <p14:nvPr/>
              </p14:nvContentPartPr>
              <p14:xfrm>
                <a:off x="5084261" y="5671472"/>
                <a:ext cx="187200" cy="154800"/>
              </p14:xfrm>
            </p:contentPart>
          </mc:Choice>
          <mc:Fallback>
            <p:pic>
              <p:nvPicPr>
                <p:cNvPr id="395" name="Freihand 394">
                  <a:extLst>
                    <a:ext uri="{FF2B5EF4-FFF2-40B4-BE49-F238E27FC236}">
                      <a16:creationId xmlns:a16="http://schemas.microsoft.com/office/drawing/2014/main" id="{DE6E120B-DCC7-4403-9150-EDEC886E8040}"/>
                    </a:ext>
                  </a:extLst>
                </p:cNvPr>
                <p:cNvPicPr/>
                <p:nvPr/>
              </p:nvPicPr>
              <p:blipFill>
                <a:blip r:embed="rId751"/>
                <a:stretch>
                  <a:fillRect/>
                </a:stretch>
              </p:blipFill>
              <p:spPr>
                <a:xfrm>
                  <a:off x="5079941" y="5667152"/>
                  <a:ext cx="195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96" name="Freihand 395">
                  <a:extLst>
                    <a:ext uri="{FF2B5EF4-FFF2-40B4-BE49-F238E27FC236}">
                      <a16:creationId xmlns:a16="http://schemas.microsoft.com/office/drawing/2014/main" id="{3847B2A3-ABDB-4AB1-96F1-3D5E5118C556}"/>
                    </a:ext>
                  </a:extLst>
                </p14:cNvPr>
                <p14:cNvContentPartPr/>
                <p14:nvPr/>
              </p14:nvContentPartPr>
              <p14:xfrm>
                <a:off x="5336621" y="5579672"/>
                <a:ext cx="499680" cy="151200"/>
              </p14:xfrm>
            </p:contentPart>
          </mc:Choice>
          <mc:Fallback>
            <p:pic>
              <p:nvPicPr>
                <p:cNvPr id="396" name="Freihand 395">
                  <a:extLst>
                    <a:ext uri="{FF2B5EF4-FFF2-40B4-BE49-F238E27FC236}">
                      <a16:creationId xmlns:a16="http://schemas.microsoft.com/office/drawing/2014/main" id="{3847B2A3-ABDB-4AB1-96F1-3D5E5118C556}"/>
                    </a:ext>
                  </a:extLst>
                </p:cNvPr>
                <p:cNvPicPr/>
                <p:nvPr/>
              </p:nvPicPr>
              <p:blipFill>
                <a:blip r:embed="rId753"/>
                <a:stretch>
                  <a:fillRect/>
                </a:stretch>
              </p:blipFill>
              <p:spPr>
                <a:xfrm>
                  <a:off x="5332301" y="5575352"/>
                  <a:ext cx="508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97" name="Freihand 396">
                  <a:extLst>
                    <a:ext uri="{FF2B5EF4-FFF2-40B4-BE49-F238E27FC236}">
                      <a16:creationId xmlns:a16="http://schemas.microsoft.com/office/drawing/2014/main" id="{D82B48AB-B519-4582-B340-D1C113A78653}"/>
                    </a:ext>
                  </a:extLst>
                </p14:cNvPr>
                <p14:cNvContentPartPr/>
                <p14:nvPr/>
              </p14:nvContentPartPr>
              <p14:xfrm>
                <a:off x="5833421" y="5587592"/>
                <a:ext cx="22680" cy="112320"/>
              </p14:xfrm>
            </p:contentPart>
          </mc:Choice>
          <mc:Fallback>
            <p:pic>
              <p:nvPicPr>
                <p:cNvPr id="397" name="Freihand 396">
                  <a:extLst>
                    <a:ext uri="{FF2B5EF4-FFF2-40B4-BE49-F238E27FC236}">
                      <a16:creationId xmlns:a16="http://schemas.microsoft.com/office/drawing/2014/main" id="{D82B48AB-B519-4582-B340-D1C113A78653}"/>
                    </a:ext>
                  </a:extLst>
                </p:cNvPr>
                <p:cNvPicPr/>
                <p:nvPr/>
              </p:nvPicPr>
              <p:blipFill>
                <a:blip r:embed="rId755"/>
                <a:stretch>
                  <a:fillRect/>
                </a:stretch>
              </p:blipFill>
              <p:spPr>
                <a:xfrm>
                  <a:off x="5829101" y="5583272"/>
                  <a:ext cx="31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8" name="Freihand 397">
                  <a:extLst>
                    <a:ext uri="{FF2B5EF4-FFF2-40B4-BE49-F238E27FC236}">
                      <a16:creationId xmlns:a16="http://schemas.microsoft.com/office/drawing/2014/main" id="{5F3CD261-14B6-4049-AA08-1D12F3BFE9FC}"/>
                    </a:ext>
                  </a:extLst>
                </p14:cNvPr>
                <p14:cNvContentPartPr/>
                <p14:nvPr/>
              </p14:nvContentPartPr>
              <p14:xfrm>
                <a:off x="5889581" y="5627552"/>
                <a:ext cx="108720" cy="162000"/>
              </p14:xfrm>
            </p:contentPart>
          </mc:Choice>
          <mc:Fallback>
            <p:pic>
              <p:nvPicPr>
                <p:cNvPr id="398" name="Freihand 397">
                  <a:extLst>
                    <a:ext uri="{FF2B5EF4-FFF2-40B4-BE49-F238E27FC236}">
                      <a16:creationId xmlns:a16="http://schemas.microsoft.com/office/drawing/2014/main" id="{5F3CD261-14B6-4049-AA08-1D12F3BFE9FC}"/>
                    </a:ext>
                  </a:extLst>
                </p:cNvPr>
                <p:cNvPicPr/>
                <p:nvPr/>
              </p:nvPicPr>
              <p:blipFill>
                <a:blip r:embed="rId757"/>
                <a:stretch>
                  <a:fillRect/>
                </a:stretch>
              </p:blipFill>
              <p:spPr>
                <a:xfrm>
                  <a:off x="5885261" y="5623232"/>
                  <a:ext cx="117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9" name="Freihand 398">
                  <a:extLst>
                    <a:ext uri="{FF2B5EF4-FFF2-40B4-BE49-F238E27FC236}">
                      <a16:creationId xmlns:a16="http://schemas.microsoft.com/office/drawing/2014/main" id="{1EB5FC35-00C8-4B38-A5C4-63F53BC79E8E}"/>
                    </a:ext>
                  </a:extLst>
                </p14:cNvPr>
                <p14:cNvContentPartPr/>
                <p14:nvPr/>
              </p14:nvContentPartPr>
              <p14:xfrm>
                <a:off x="6027461" y="5571752"/>
                <a:ext cx="112320" cy="108000"/>
              </p14:xfrm>
            </p:contentPart>
          </mc:Choice>
          <mc:Fallback>
            <p:pic>
              <p:nvPicPr>
                <p:cNvPr id="399" name="Freihand 398">
                  <a:extLst>
                    <a:ext uri="{FF2B5EF4-FFF2-40B4-BE49-F238E27FC236}">
                      <a16:creationId xmlns:a16="http://schemas.microsoft.com/office/drawing/2014/main" id="{1EB5FC35-00C8-4B38-A5C4-63F53BC79E8E}"/>
                    </a:ext>
                  </a:extLst>
                </p:cNvPr>
                <p:cNvPicPr/>
                <p:nvPr/>
              </p:nvPicPr>
              <p:blipFill>
                <a:blip r:embed="rId759"/>
                <a:stretch>
                  <a:fillRect/>
                </a:stretch>
              </p:blipFill>
              <p:spPr>
                <a:xfrm>
                  <a:off x="6023141" y="5567432"/>
                  <a:ext cx="120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00" name="Freihand 399">
                  <a:extLst>
                    <a:ext uri="{FF2B5EF4-FFF2-40B4-BE49-F238E27FC236}">
                      <a16:creationId xmlns:a16="http://schemas.microsoft.com/office/drawing/2014/main" id="{5852309B-2E31-44B8-B382-BA6A40FAE9AD}"/>
                    </a:ext>
                  </a:extLst>
                </p14:cNvPr>
                <p14:cNvContentPartPr/>
                <p14:nvPr/>
              </p14:nvContentPartPr>
              <p14:xfrm>
                <a:off x="6170741" y="5533952"/>
                <a:ext cx="8640" cy="18720"/>
              </p14:xfrm>
            </p:contentPart>
          </mc:Choice>
          <mc:Fallback>
            <p:pic>
              <p:nvPicPr>
                <p:cNvPr id="400" name="Freihand 399">
                  <a:extLst>
                    <a:ext uri="{FF2B5EF4-FFF2-40B4-BE49-F238E27FC236}">
                      <a16:creationId xmlns:a16="http://schemas.microsoft.com/office/drawing/2014/main" id="{5852309B-2E31-44B8-B382-BA6A40FAE9AD}"/>
                    </a:ext>
                  </a:extLst>
                </p:cNvPr>
                <p:cNvPicPr/>
                <p:nvPr/>
              </p:nvPicPr>
              <p:blipFill>
                <a:blip r:embed="rId761"/>
                <a:stretch>
                  <a:fillRect/>
                </a:stretch>
              </p:blipFill>
              <p:spPr>
                <a:xfrm>
                  <a:off x="6166421" y="5529632"/>
                  <a:ext cx="17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01" name="Freihand 400">
                  <a:extLst>
                    <a:ext uri="{FF2B5EF4-FFF2-40B4-BE49-F238E27FC236}">
                      <a16:creationId xmlns:a16="http://schemas.microsoft.com/office/drawing/2014/main" id="{DAB6493A-F5F7-4A90-A1BF-CF0673E02B9C}"/>
                    </a:ext>
                  </a:extLst>
                </p14:cNvPr>
                <p14:cNvContentPartPr/>
                <p14:nvPr/>
              </p14:nvContentPartPr>
              <p14:xfrm>
                <a:off x="6163901" y="5533952"/>
                <a:ext cx="89640" cy="147600"/>
              </p14:xfrm>
            </p:contentPart>
          </mc:Choice>
          <mc:Fallback>
            <p:pic>
              <p:nvPicPr>
                <p:cNvPr id="401" name="Freihand 400">
                  <a:extLst>
                    <a:ext uri="{FF2B5EF4-FFF2-40B4-BE49-F238E27FC236}">
                      <a16:creationId xmlns:a16="http://schemas.microsoft.com/office/drawing/2014/main" id="{DAB6493A-F5F7-4A90-A1BF-CF0673E02B9C}"/>
                    </a:ext>
                  </a:extLst>
                </p:cNvPr>
                <p:cNvPicPr/>
                <p:nvPr/>
              </p:nvPicPr>
              <p:blipFill>
                <a:blip r:embed="rId763"/>
                <a:stretch>
                  <a:fillRect/>
                </a:stretch>
              </p:blipFill>
              <p:spPr>
                <a:xfrm>
                  <a:off x="6159581" y="5529632"/>
                  <a:ext cx="98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02" name="Freihand 401">
                  <a:extLst>
                    <a:ext uri="{FF2B5EF4-FFF2-40B4-BE49-F238E27FC236}">
                      <a16:creationId xmlns:a16="http://schemas.microsoft.com/office/drawing/2014/main" id="{6BA3913C-6B7B-496A-9E65-0846953A2361}"/>
                    </a:ext>
                  </a:extLst>
                </p14:cNvPr>
                <p14:cNvContentPartPr/>
                <p14:nvPr/>
              </p14:nvContentPartPr>
              <p14:xfrm>
                <a:off x="6273341" y="5550152"/>
                <a:ext cx="390600" cy="122400"/>
              </p14:xfrm>
            </p:contentPart>
          </mc:Choice>
          <mc:Fallback>
            <p:pic>
              <p:nvPicPr>
                <p:cNvPr id="402" name="Freihand 401">
                  <a:extLst>
                    <a:ext uri="{FF2B5EF4-FFF2-40B4-BE49-F238E27FC236}">
                      <a16:creationId xmlns:a16="http://schemas.microsoft.com/office/drawing/2014/main" id="{6BA3913C-6B7B-496A-9E65-0846953A2361}"/>
                    </a:ext>
                  </a:extLst>
                </p:cNvPr>
                <p:cNvPicPr/>
                <p:nvPr/>
              </p:nvPicPr>
              <p:blipFill>
                <a:blip r:embed="rId765"/>
                <a:stretch>
                  <a:fillRect/>
                </a:stretch>
              </p:blipFill>
              <p:spPr>
                <a:xfrm>
                  <a:off x="6269021" y="5545832"/>
                  <a:ext cx="399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03" name="Freihand 402">
                  <a:extLst>
                    <a:ext uri="{FF2B5EF4-FFF2-40B4-BE49-F238E27FC236}">
                      <a16:creationId xmlns:a16="http://schemas.microsoft.com/office/drawing/2014/main" id="{B2DB0FE3-98FF-42A8-A179-89544507331B}"/>
                    </a:ext>
                  </a:extLst>
                </p14:cNvPr>
                <p14:cNvContentPartPr/>
                <p14:nvPr/>
              </p14:nvContentPartPr>
              <p14:xfrm>
                <a:off x="5882381" y="5933192"/>
                <a:ext cx="114840" cy="107280"/>
              </p14:xfrm>
            </p:contentPart>
          </mc:Choice>
          <mc:Fallback>
            <p:pic>
              <p:nvPicPr>
                <p:cNvPr id="403" name="Freihand 402">
                  <a:extLst>
                    <a:ext uri="{FF2B5EF4-FFF2-40B4-BE49-F238E27FC236}">
                      <a16:creationId xmlns:a16="http://schemas.microsoft.com/office/drawing/2014/main" id="{B2DB0FE3-98FF-42A8-A179-89544507331B}"/>
                    </a:ext>
                  </a:extLst>
                </p:cNvPr>
                <p:cNvPicPr/>
                <p:nvPr/>
              </p:nvPicPr>
              <p:blipFill>
                <a:blip r:embed="rId767"/>
                <a:stretch>
                  <a:fillRect/>
                </a:stretch>
              </p:blipFill>
              <p:spPr>
                <a:xfrm>
                  <a:off x="5878061" y="5928872"/>
                  <a:ext cx="123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04" name="Freihand 403">
                  <a:extLst>
                    <a:ext uri="{FF2B5EF4-FFF2-40B4-BE49-F238E27FC236}">
                      <a16:creationId xmlns:a16="http://schemas.microsoft.com/office/drawing/2014/main" id="{B9CD2AD9-B856-4D47-A978-D9BBB433EF98}"/>
                    </a:ext>
                  </a:extLst>
                </p14:cNvPr>
                <p14:cNvContentPartPr/>
                <p14:nvPr/>
              </p14:nvContentPartPr>
              <p14:xfrm>
                <a:off x="5962661" y="5924192"/>
                <a:ext cx="60840" cy="114840"/>
              </p14:xfrm>
            </p:contentPart>
          </mc:Choice>
          <mc:Fallback>
            <p:pic>
              <p:nvPicPr>
                <p:cNvPr id="404" name="Freihand 403">
                  <a:extLst>
                    <a:ext uri="{FF2B5EF4-FFF2-40B4-BE49-F238E27FC236}">
                      <a16:creationId xmlns:a16="http://schemas.microsoft.com/office/drawing/2014/main" id="{B9CD2AD9-B856-4D47-A978-D9BBB433EF98}"/>
                    </a:ext>
                  </a:extLst>
                </p:cNvPr>
                <p:cNvPicPr/>
                <p:nvPr/>
              </p:nvPicPr>
              <p:blipFill>
                <a:blip r:embed="rId769"/>
                <a:stretch>
                  <a:fillRect/>
                </a:stretch>
              </p:blipFill>
              <p:spPr>
                <a:xfrm>
                  <a:off x="5958341" y="5919872"/>
                  <a:ext cx="6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05" name="Freihand 404">
                  <a:extLst>
                    <a:ext uri="{FF2B5EF4-FFF2-40B4-BE49-F238E27FC236}">
                      <a16:creationId xmlns:a16="http://schemas.microsoft.com/office/drawing/2014/main" id="{88FD4CA8-E03C-4637-AA2B-97DEEFBE3C2E}"/>
                    </a:ext>
                  </a:extLst>
                </p14:cNvPr>
                <p14:cNvContentPartPr/>
                <p14:nvPr/>
              </p14:nvContentPartPr>
              <p14:xfrm>
                <a:off x="5843501" y="6032552"/>
                <a:ext cx="226080" cy="12240"/>
              </p14:xfrm>
            </p:contentPart>
          </mc:Choice>
          <mc:Fallback>
            <p:pic>
              <p:nvPicPr>
                <p:cNvPr id="405" name="Freihand 404">
                  <a:extLst>
                    <a:ext uri="{FF2B5EF4-FFF2-40B4-BE49-F238E27FC236}">
                      <a16:creationId xmlns:a16="http://schemas.microsoft.com/office/drawing/2014/main" id="{88FD4CA8-E03C-4637-AA2B-97DEEFBE3C2E}"/>
                    </a:ext>
                  </a:extLst>
                </p:cNvPr>
                <p:cNvPicPr/>
                <p:nvPr/>
              </p:nvPicPr>
              <p:blipFill>
                <a:blip r:embed="rId771"/>
                <a:stretch>
                  <a:fillRect/>
                </a:stretch>
              </p:blipFill>
              <p:spPr>
                <a:xfrm>
                  <a:off x="5839181" y="6028232"/>
                  <a:ext cx="234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06" name="Freihand 405">
                  <a:extLst>
                    <a:ext uri="{FF2B5EF4-FFF2-40B4-BE49-F238E27FC236}">
                      <a16:creationId xmlns:a16="http://schemas.microsoft.com/office/drawing/2014/main" id="{834582D3-01BE-4C9A-A447-BD207942B5A7}"/>
                    </a:ext>
                  </a:extLst>
                </p14:cNvPr>
                <p14:cNvContentPartPr/>
                <p14:nvPr/>
              </p14:nvContentPartPr>
              <p14:xfrm>
                <a:off x="6118181" y="5908352"/>
                <a:ext cx="132840" cy="130680"/>
              </p14:xfrm>
            </p:contentPart>
          </mc:Choice>
          <mc:Fallback>
            <p:pic>
              <p:nvPicPr>
                <p:cNvPr id="406" name="Freihand 405">
                  <a:extLst>
                    <a:ext uri="{FF2B5EF4-FFF2-40B4-BE49-F238E27FC236}">
                      <a16:creationId xmlns:a16="http://schemas.microsoft.com/office/drawing/2014/main" id="{834582D3-01BE-4C9A-A447-BD207942B5A7}"/>
                    </a:ext>
                  </a:extLst>
                </p:cNvPr>
                <p:cNvPicPr/>
                <p:nvPr/>
              </p:nvPicPr>
              <p:blipFill>
                <a:blip r:embed="rId773"/>
                <a:stretch>
                  <a:fillRect/>
                </a:stretch>
              </p:blipFill>
              <p:spPr>
                <a:xfrm>
                  <a:off x="6113861" y="5904032"/>
                  <a:ext cx="141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09" name="Freihand 408">
                  <a:extLst>
                    <a:ext uri="{FF2B5EF4-FFF2-40B4-BE49-F238E27FC236}">
                      <a16:creationId xmlns:a16="http://schemas.microsoft.com/office/drawing/2014/main" id="{E38103BD-FA90-4E5E-8D07-E248F1358127}"/>
                    </a:ext>
                  </a:extLst>
                </p14:cNvPr>
                <p14:cNvContentPartPr/>
                <p14:nvPr/>
              </p14:nvContentPartPr>
              <p14:xfrm>
                <a:off x="6081101" y="5939672"/>
                <a:ext cx="151200" cy="106560"/>
              </p14:xfrm>
            </p:contentPart>
          </mc:Choice>
          <mc:Fallback>
            <p:pic>
              <p:nvPicPr>
                <p:cNvPr id="409" name="Freihand 408">
                  <a:extLst>
                    <a:ext uri="{FF2B5EF4-FFF2-40B4-BE49-F238E27FC236}">
                      <a16:creationId xmlns:a16="http://schemas.microsoft.com/office/drawing/2014/main" id="{E38103BD-FA90-4E5E-8D07-E248F1358127}"/>
                    </a:ext>
                  </a:extLst>
                </p:cNvPr>
                <p:cNvPicPr/>
                <p:nvPr/>
              </p:nvPicPr>
              <p:blipFill>
                <a:blip r:embed="rId775"/>
                <a:stretch>
                  <a:fillRect/>
                </a:stretch>
              </p:blipFill>
              <p:spPr>
                <a:xfrm>
                  <a:off x="6076781" y="5935352"/>
                  <a:ext cx="159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10" name="Freihand 409">
                  <a:extLst>
                    <a:ext uri="{FF2B5EF4-FFF2-40B4-BE49-F238E27FC236}">
                      <a16:creationId xmlns:a16="http://schemas.microsoft.com/office/drawing/2014/main" id="{CF37DA35-8323-47B9-AFEF-A35527BA2389}"/>
                    </a:ext>
                  </a:extLst>
                </p14:cNvPr>
                <p14:cNvContentPartPr/>
                <p14:nvPr/>
              </p14:nvContentPartPr>
              <p14:xfrm>
                <a:off x="6154181" y="5898632"/>
                <a:ext cx="136080" cy="236160"/>
              </p14:xfrm>
            </p:contentPart>
          </mc:Choice>
          <mc:Fallback>
            <p:pic>
              <p:nvPicPr>
                <p:cNvPr id="410" name="Freihand 409">
                  <a:extLst>
                    <a:ext uri="{FF2B5EF4-FFF2-40B4-BE49-F238E27FC236}">
                      <a16:creationId xmlns:a16="http://schemas.microsoft.com/office/drawing/2014/main" id="{CF37DA35-8323-47B9-AFEF-A35527BA2389}"/>
                    </a:ext>
                  </a:extLst>
                </p:cNvPr>
                <p:cNvPicPr/>
                <p:nvPr/>
              </p:nvPicPr>
              <p:blipFill>
                <a:blip r:embed="rId777"/>
                <a:stretch>
                  <a:fillRect/>
                </a:stretch>
              </p:blipFill>
              <p:spPr>
                <a:xfrm>
                  <a:off x="6149861" y="5894312"/>
                  <a:ext cx="144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11" name="Freihand 410">
                  <a:extLst>
                    <a:ext uri="{FF2B5EF4-FFF2-40B4-BE49-F238E27FC236}">
                      <a16:creationId xmlns:a16="http://schemas.microsoft.com/office/drawing/2014/main" id="{A9C5ED98-2A09-4781-88DF-78D347CD62E1}"/>
                    </a:ext>
                  </a:extLst>
                </p14:cNvPr>
                <p14:cNvContentPartPr/>
                <p14:nvPr/>
              </p14:nvContentPartPr>
              <p14:xfrm>
                <a:off x="6062381" y="5880272"/>
                <a:ext cx="155520" cy="156960"/>
              </p14:xfrm>
            </p:contentPart>
          </mc:Choice>
          <mc:Fallback>
            <p:pic>
              <p:nvPicPr>
                <p:cNvPr id="411" name="Freihand 410">
                  <a:extLst>
                    <a:ext uri="{FF2B5EF4-FFF2-40B4-BE49-F238E27FC236}">
                      <a16:creationId xmlns:a16="http://schemas.microsoft.com/office/drawing/2014/main" id="{A9C5ED98-2A09-4781-88DF-78D347CD62E1}"/>
                    </a:ext>
                  </a:extLst>
                </p:cNvPr>
                <p:cNvPicPr/>
                <p:nvPr/>
              </p:nvPicPr>
              <p:blipFill>
                <a:blip r:embed="rId779"/>
                <a:stretch>
                  <a:fillRect/>
                </a:stretch>
              </p:blipFill>
              <p:spPr>
                <a:xfrm>
                  <a:off x="6058061" y="5875952"/>
                  <a:ext cx="164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12" name="Freihand 411">
                  <a:extLst>
                    <a:ext uri="{FF2B5EF4-FFF2-40B4-BE49-F238E27FC236}">
                      <a16:creationId xmlns:a16="http://schemas.microsoft.com/office/drawing/2014/main" id="{43B0983E-355F-4388-B225-494F3804B756}"/>
                    </a:ext>
                  </a:extLst>
                </p14:cNvPr>
                <p14:cNvContentPartPr/>
                <p14:nvPr/>
              </p14:nvContentPartPr>
              <p14:xfrm>
                <a:off x="6148061" y="5861552"/>
                <a:ext cx="133200" cy="235080"/>
              </p14:xfrm>
            </p:contentPart>
          </mc:Choice>
          <mc:Fallback>
            <p:pic>
              <p:nvPicPr>
                <p:cNvPr id="412" name="Freihand 411">
                  <a:extLst>
                    <a:ext uri="{FF2B5EF4-FFF2-40B4-BE49-F238E27FC236}">
                      <a16:creationId xmlns:a16="http://schemas.microsoft.com/office/drawing/2014/main" id="{43B0983E-355F-4388-B225-494F3804B756}"/>
                    </a:ext>
                  </a:extLst>
                </p:cNvPr>
                <p:cNvPicPr/>
                <p:nvPr/>
              </p:nvPicPr>
              <p:blipFill>
                <a:blip r:embed="rId781"/>
                <a:stretch>
                  <a:fillRect/>
                </a:stretch>
              </p:blipFill>
              <p:spPr>
                <a:xfrm>
                  <a:off x="6143741" y="5857232"/>
                  <a:ext cx="141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13" name="Freihand 412">
                  <a:extLst>
                    <a:ext uri="{FF2B5EF4-FFF2-40B4-BE49-F238E27FC236}">
                      <a16:creationId xmlns:a16="http://schemas.microsoft.com/office/drawing/2014/main" id="{81D7ADFF-AECB-485B-AEC4-72FC51DF1CC2}"/>
                    </a:ext>
                  </a:extLst>
                </p14:cNvPr>
                <p14:cNvContentPartPr/>
                <p14:nvPr/>
              </p14:nvContentPartPr>
              <p14:xfrm>
                <a:off x="5581421" y="6192752"/>
                <a:ext cx="873000" cy="76680"/>
              </p14:xfrm>
            </p:contentPart>
          </mc:Choice>
          <mc:Fallback>
            <p:pic>
              <p:nvPicPr>
                <p:cNvPr id="413" name="Freihand 412">
                  <a:extLst>
                    <a:ext uri="{FF2B5EF4-FFF2-40B4-BE49-F238E27FC236}">
                      <a16:creationId xmlns:a16="http://schemas.microsoft.com/office/drawing/2014/main" id="{81D7ADFF-AECB-485B-AEC4-72FC51DF1CC2}"/>
                    </a:ext>
                  </a:extLst>
                </p:cNvPr>
                <p:cNvPicPr/>
                <p:nvPr/>
              </p:nvPicPr>
              <p:blipFill>
                <a:blip r:embed="rId783"/>
                <a:stretch>
                  <a:fillRect/>
                </a:stretch>
              </p:blipFill>
              <p:spPr>
                <a:xfrm>
                  <a:off x="5577101" y="6188432"/>
                  <a:ext cx="881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4" name="Freihand 413">
                  <a:extLst>
                    <a:ext uri="{FF2B5EF4-FFF2-40B4-BE49-F238E27FC236}">
                      <a16:creationId xmlns:a16="http://schemas.microsoft.com/office/drawing/2014/main" id="{083E4B54-389E-4BBA-9B23-BFB65AC21C81}"/>
                    </a:ext>
                  </a:extLst>
                </p14:cNvPr>
                <p14:cNvContentPartPr/>
                <p14:nvPr/>
              </p14:nvContentPartPr>
              <p14:xfrm>
                <a:off x="5840981" y="6317312"/>
                <a:ext cx="140040" cy="162720"/>
              </p14:xfrm>
            </p:contentPart>
          </mc:Choice>
          <mc:Fallback>
            <p:pic>
              <p:nvPicPr>
                <p:cNvPr id="414" name="Freihand 413">
                  <a:extLst>
                    <a:ext uri="{FF2B5EF4-FFF2-40B4-BE49-F238E27FC236}">
                      <a16:creationId xmlns:a16="http://schemas.microsoft.com/office/drawing/2014/main" id="{083E4B54-389E-4BBA-9B23-BFB65AC21C81}"/>
                    </a:ext>
                  </a:extLst>
                </p:cNvPr>
                <p:cNvPicPr/>
                <p:nvPr/>
              </p:nvPicPr>
              <p:blipFill>
                <a:blip r:embed="rId785"/>
                <a:stretch>
                  <a:fillRect/>
                </a:stretch>
              </p:blipFill>
              <p:spPr>
                <a:xfrm>
                  <a:off x="5836661" y="6312992"/>
                  <a:ext cx="148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15" name="Freihand 414">
                  <a:extLst>
                    <a:ext uri="{FF2B5EF4-FFF2-40B4-BE49-F238E27FC236}">
                      <a16:creationId xmlns:a16="http://schemas.microsoft.com/office/drawing/2014/main" id="{F47D1961-B5AD-41F3-BAAE-C522AE1C7069}"/>
                    </a:ext>
                  </a:extLst>
                </p14:cNvPr>
                <p14:cNvContentPartPr/>
                <p14:nvPr/>
              </p14:nvContentPartPr>
              <p14:xfrm>
                <a:off x="5844221" y="6444392"/>
                <a:ext cx="234360" cy="53280"/>
              </p14:xfrm>
            </p:contentPart>
          </mc:Choice>
          <mc:Fallback>
            <p:pic>
              <p:nvPicPr>
                <p:cNvPr id="415" name="Freihand 414">
                  <a:extLst>
                    <a:ext uri="{FF2B5EF4-FFF2-40B4-BE49-F238E27FC236}">
                      <a16:creationId xmlns:a16="http://schemas.microsoft.com/office/drawing/2014/main" id="{F47D1961-B5AD-41F3-BAAE-C522AE1C7069}"/>
                    </a:ext>
                  </a:extLst>
                </p:cNvPr>
                <p:cNvPicPr/>
                <p:nvPr/>
              </p:nvPicPr>
              <p:blipFill>
                <a:blip r:embed="rId787"/>
                <a:stretch>
                  <a:fillRect/>
                </a:stretch>
              </p:blipFill>
              <p:spPr>
                <a:xfrm>
                  <a:off x="5839901" y="6440072"/>
                  <a:ext cx="243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16" name="Freihand 415">
                  <a:extLst>
                    <a:ext uri="{FF2B5EF4-FFF2-40B4-BE49-F238E27FC236}">
                      <a16:creationId xmlns:a16="http://schemas.microsoft.com/office/drawing/2014/main" id="{73EF7950-CBC6-4A1A-B924-48511482E676}"/>
                    </a:ext>
                  </a:extLst>
                </p14:cNvPr>
                <p14:cNvContentPartPr/>
                <p14:nvPr/>
              </p14:nvContentPartPr>
              <p14:xfrm>
                <a:off x="6109181" y="6330992"/>
                <a:ext cx="186120" cy="134640"/>
              </p14:xfrm>
            </p:contentPart>
          </mc:Choice>
          <mc:Fallback>
            <p:pic>
              <p:nvPicPr>
                <p:cNvPr id="416" name="Freihand 415">
                  <a:extLst>
                    <a:ext uri="{FF2B5EF4-FFF2-40B4-BE49-F238E27FC236}">
                      <a16:creationId xmlns:a16="http://schemas.microsoft.com/office/drawing/2014/main" id="{73EF7950-CBC6-4A1A-B924-48511482E676}"/>
                    </a:ext>
                  </a:extLst>
                </p:cNvPr>
                <p:cNvPicPr/>
                <p:nvPr/>
              </p:nvPicPr>
              <p:blipFill>
                <a:blip r:embed="rId789"/>
                <a:stretch>
                  <a:fillRect/>
                </a:stretch>
              </p:blipFill>
              <p:spPr>
                <a:xfrm>
                  <a:off x="6104861" y="6326672"/>
                  <a:ext cx="194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17" name="Freihand 416">
                  <a:extLst>
                    <a:ext uri="{FF2B5EF4-FFF2-40B4-BE49-F238E27FC236}">
                      <a16:creationId xmlns:a16="http://schemas.microsoft.com/office/drawing/2014/main" id="{AEDBE807-1144-4141-8900-0DCF396EFAEA}"/>
                    </a:ext>
                  </a:extLst>
                </p14:cNvPr>
                <p14:cNvContentPartPr/>
                <p14:nvPr/>
              </p14:nvContentPartPr>
              <p14:xfrm>
                <a:off x="6521741" y="6215432"/>
                <a:ext cx="237600" cy="27360"/>
              </p14:xfrm>
            </p:contentPart>
          </mc:Choice>
          <mc:Fallback>
            <p:pic>
              <p:nvPicPr>
                <p:cNvPr id="417" name="Freihand 416">
                  <a:extLst>
                    <a:ext uri="{FF2B5EF4-FFF2-40B4-BE49-F238E27FC236}">
                      <a16:creationId xmlns:a16="http://schemas.microsoft.com/office/drawing/2014/main" id="{AEDBE807-1144-4141-8900-0DCF396EFAEA}"/>
                    </a:ext>
                  </a:extLst>
                </p:cNvPr>
                <p:cNvPicPr/>
                <p:nvPr/>
              </p:nvPicPr>
              <p:blipFill>
                <a:blip r:embed="rId791"/>
                <a:stretch>
                  <a:fillRect/>
                </a:stretch>
              </p:blipFill>
              <p:spPr>
                <a:xfrm>
                  <a:off x="6517421" y="6211112"/>
                  <a:ext cx="246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18" name="Freihand 417">
                  <a:extLst>
                    <a:ext uri="{FF2B5EF4-FFF2-40B4-BE49-F238E27FC236}">
                      <a16:creationId xmlns:a16="http://schemas.microsoft.com/office/drawing/2014/main" id="{794E75EA-A21D-485F-93E2-3059FBC53743}"/>
                    </a:ext>
                  </a:extLst>
                </p14:cNvPr>
                <p14:cNvContentPartPr/>
                <p14:nvPr/>
              </p14:nvContentPartPr>
              <p14:xfrm>
                <a:off x="6551261" y="6258992"/>
                <a:ext cx="226080" cy="21960"/>
              </p14:xfrm>
            </p:contentPart>
          </mc:Choice>
          <mc:Fallback>
            <p:pic>
              <p:nvPicPr>
                <p:cNvPr id="418" name="Freihand 417">
                  <a:extLst>
                    <a:ext uri="{FF2B5EF4-FFF2-40B4-BE49-F238E27FC236}">
                      <a16:creationId xmlns:a16="http://schemas.microsoft.com/office/drawing/2014/main" id="{794E75EA-A21D-485F-93E2-3059FBC53743}"/>
                    </a:ext>
                  </a:extLst>
                </p:cNvPr>
                <p:cNvPicPr/>
                <p:nvPr/>
              </p:nvPicPr>
              <p:blipFill>
                <a:blip r:embed="rId793"/>
                <a:stretch>
                  <a:fillRect/>
                </a:stretch>
              </p:blipFill>
              <p:spPr>
                <a:xfrm>
                  <a:off x="6546941" y="6254672"/>
                  <a:ext cx="234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20" name="Freihand 419">
                  <a:extLst>
                    <a:ext uri="{FF2B5EF4-FFF2-40B4-BE49-F238E27FC236}">
                      <a16:creationId xmlns:a16="http://schemas.microsoft.com/office/drawing/2014/main" id="{CC32A602-4DFC-46B6-B78B-C7F734C2F368}"/>
                    </a:ext>
                  </a:extLst>
                </p14:cNvPr>
                <p14:cNvContentPartPr/>
                <p14:nvPr/>
              </p14:nvContentPartPr>
              <p14:xfrm>
                <a:off x="6822341" y="5959832"/>
                <a:ext cx="154800" cy="148680"/>
              </p14:xfrm>
            </p:contentPart>
          </mc:Choice>
          <mc:Fallback>
            <p:pic>
              <p:nvPicPr>
                <p:cNvPr id="420" name="Freihand 419">
                  <a:extLst>
                    <a:ext uri="{FF2B5EF4-FFF2-40B4-BE49-F238E27FC236}">
                      <a16:creationId xmlns:a16="http://schemas.microsoft.com/office/drawing/2014/main" id="{CC32A602-4DFC-46B6-B78B-C7F734C2F368}"/>
                    </a:ext>
                  </a:extLst>
                </p:cNvPr>
                <p:cNvPicPr/>
                <p:nvPr/>
              </p:nvPicPr>
              <p:blipFill>
                <a:blip r:embed="rId795"/>
                <a:stretch>
                  <a:fillRect/>
                </a:stretch>
              </p:blipFill>
              <p:spPr>
                <a:xfrm>
                  <a:off x="6818021" y="5955512"/>
                  <a:ext cx="163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21" name="Freihand 420">
                  <a:extLst>
                    <a:ext uri="{FF2B5EF4-FFF2-40B4-BE49-F238E27FC236}">
                      <a16:creationId xmlns:a16="http://schemas.microsoft.com/office/drawing/2014/main" id="{2E3C9A1D-9F55-48DA-BFEB-5981EF7E06E0}"/>
                    </a:ext>
                  </a:extLst>
                </p14:cNvPr>
                <p14:cNvContentPartPr/>
                <p14:nvPr/>
              </p14:nvContentPartPr>
              <p14:xfrm>
                <a:off x="6951221" y="5965592"/>
                <a:ext cx="82800" cy="102240"/>
              </p14:xfrm>
            </p:contentPart>
          </mc:Choice>
          <mc:Fallback>
            <p:pic>
              <p:nvPicPr>
                <p:cNvPr id="421" name="Freihand 420">
                  <a:extLst>
                    <a:ext uri="{FF2B5EF4-FFF2-40B4-BE49-F238E27FC236}">
                      <a16:creationId xmlns:a16="http://schemas.microsoft.com/office/drawing/2014/main" id="{2E3C9A1D-9F55-48DA-BFEB-5981EF7E06E0}"/>
                    </a:ext>
                  </a:extLst>
                </p:cNvPr>
                <p:cNvPicPr/>
                <p:nvPr/>
              </p:nvPicPr>
              <p:blipFill>
                <a:blip r:embed="rId797"/>
                <a:stretch>
                  <a:fillRect/>
                </a:stretch>
              </p:blipFill>
              <p:spPr>
                <a:xfrm>
                  <a:off x="6946901" y="5961272"/>
                  <a:ext cx="91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2" name="Freihand 421">
                  <a:extLst>
                    <a:ext uri="{FF2B5EF4-FFF2-40B4-BE49-F238E27FC236}">
                      <a16:creationId xmlns:a16="http://schemas.microsoft.com/office/drawing/2014/main" id="{58B66046-CE9D-4491-BF3F-2286798117D4}"/>
                    </a:ext>
                  </a:extLst>
                </p14:cNvPr>
                <p14:cNvContentPartPr/>
                <p14:nvPr/>
              </p14:nvContentPartPr>
              <p14:xfrm>
                <a:off x="7050941" y="5979272"/>
                <a:ext cx="101160" cy="79560"/>
              </p14:xfrm>
            </p:contentPart>
          </mc:Choice>
          <mc:Fallback>
            <p:pic>
              <p:nvPicPr>
                <p:cNvPr id="422" name="Freihand 421">
                  <a:extLst>
                    <a:ext uri="{FF2B5EF4-FFF2-40B4-BE49-F238E27FC236}">
                      <a16:creationId xmlns:a16="http://schemas.microsoft.com/office/drawing/2014/main" id="{58B66046-CE9D-4491-BF3F-2286798117D4}"/>
                    </a:ext>
                  </a:extLst>
                </p:cNvPr>
                <p:cNvPicPr/>
                <p:nvPr/>
              </p:nvPicPr>
              <p:blipFill>
                <a:blip r:embed="rId799"/>
                <a:stretch>
                  <a:fillRect/>
                </a:stretch>
              </p:blipFill>
              <p:spPr>
                <a:xfrm>
                  <a:off x="7046621" y="5974952"/>
                  <a:ext cx="109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3" name="Freihand 422">
                  <a:extLst>
                    <a:ext uri="{FF2B5EF4-FFF2-40B4-BE49-F238E27FC236}">
                      <a16:creationId xmlns:a16="http://schemas.microsoft.com/office/drawing/2014/main" id="{B57D7040-49C2-43CE-8E08-85981DBC66BA}"/>
                    </a:ext>
                  </a:extLst>
                </p14:cNvPr>
                <p14:cNvContentPartPr/>
                <p14:nvPr/>
              </p14:nvContentPartPr>
              <p14:xfrm>
                <a:off x="7228781" y="5929592"/>
                <a:ext cx="132840" cy="91080"/>
              </p14:xfrm>
            </p:contentPart>
          </mc:Choice>
          <mc:Fallback>
            <p:pic>
              <p:nvPicPr>
                <p:cNvPr id="423" name="Freihand 422">
                  <a:extLst>
                    <a:ext uri="{FF2B5EF4-FFF2-40B4-BE49-F238E27FC236}">
                      <a16:creationId xmlns:a16="http://schemas.microsoft.com/office/drawing/2014/main" id="{B57D7040-49C2-43CE-8E08-85981DBC66BA}"/>
                    </a:ext>
                  </a:extLst>
                </p:cNvPr>
                <p:cNvPicPr/>
                <p:nvPr/>
              </p:nvPicPr>
              <p:blipFill>
                <a:blip r:embed="rId801"/>
                <a:stretch>
                  <a:fillRect/>
                </a:stretch>
              </p:blipFill>
              <p:spPr>
                <a:xfrm>
                  <a:off x="7224461" y="5925272"/>
                  <a:ext cx="141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4" name="Freihand 423">
                  <a:extLst>
                    <a:ext uri="{FF2B5EF4-FFF2-40B4-BE49-F238E27FC236}">
                      <a16:creationId xmlns:a16="http://schemas.microsoft.com/office/drawing/2014/main" id="{3041819C-98A4-4210-998C-2023590CC19A}"/>
                    </a:ext>
                  </a:extLst>
                </p14:cNvPr>
                <p14:cNvContentPartPr/>
                <p14:nvPr/>
              </p14:nvContentPartPr>
              <p14:xfrm>
                <a:off x="7348301" y="5988272"/>
                <a:ext cx="20880" cy="73080"/>
              </p14:xfrm>
            </p:contentPart>
          </mc:Choice>
          <mc:Fallback>
            <p:pic>
              <p:nvPicPr>
                <p:cNvPr id="424" name="Freihand 423">
                  <a:extLst>
                    <a:ext uri="{FF2B5EF4-FFF2-40B4-BE49-F238E27FC236}">
                      <a16:creationId xmlns:a16="http://schemas.microsoft.com/office/drawing/2014/main" id="{3041819C-98A4-4210-998C-2023590CC19A}"/>
                    </a:ext>
                  </a:extLst>
                </p:cNvPr>
                <p:cNvPicPr/>
                <p:nvPr/>
              </p:nvPicPr>
              <p:blipFill>
                <a:blip r:embed="rId803"/>
                <a:stretch>
                  <a:fillRect/>
                </a:stretch>
              </p:blipFill>
              <p:spPr>
                <a:xfrm>
                  <a:off x="7343981" y="5983952"/>
                  <a:ext cx="29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5" name="Freihand 424">
                  <a:extLst>
                    <a:ext uri="{FF2B5EF4-FFF2-40B4-BE49-F238E27FC236}">
                      <a16:creationId xmlns:a16="http://schemas.microsoft.com/office/drawing/2014/main" id="{A86B772B-1E75-4AC8-A963-70F2BDEC5B74}"/>
                    </a:ext>
                  </a:extLst>
                </p14:cNvPr>
                <p14:cNvContentPartPr/>
                <p14:nvPr/>
              </p14:nvContentPartPr>
              <p14:xfrm>
                <a:off x="7407341" y="5936792"/>
                <a:ext cx="156960" cy="110160"/>
              </p14:xfrm>
            </p:contentPart>
          </mc:Choice>
          <mc:Fallback>
            <p:pic>
              <p:nvPicPr>
                <p:cNvPr id="425" name="Freihand 424">
                  <a:extLst>
                    <a:ext uri="{FF2B5EF4-FFF2-40B4-BE49-F238E27FC236}">
                      <a16:creationId xmlns:a16="http://schemas.microsoft.com/office/drawing/2014/main" id="{A86B772B-1E75-4AC8-A963-70F2BDEC5B74}"/>
                    </a:ext>
                  </a:extLst>
                </p:cNvPr>
                <p:cNvPicPr/>
                <p:nvPr/>
              </p:nvPicPr>
              <p:blipFill>
                <a:blip r:embed="rId805"/>
                <a:stretch>
                  <a:fillRect/>
                </a:stretch>
              </p:blipFill>
              <p:spPr>
                <a:xfrm>
                  <a:off x="7403021" y="5932472"/>
                  <a:ext cx="165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26" name="Freihand 425">
                  <a:extLst>
                    <a:ext uri="{FF2B5EF4-FFF2-40B4-BE49-F238E27FC236}">
                      <a16:creationId xmlns:a16="http://schemas.microsoft.com/office/drawing/2014/main" id="{BEF29265-6F8B-437E-BCAA-34A7C139D12A}"/>
                    </a:ext>
                  </a:extLst>
                </p14:cNvPr>
                <p14:cNvContentPartPr/>
                <p14:nvPr/>
              </p14:nvContentPartPr>
              <p14:xfrm>
                <a:off x="7511741" y="5908712"/>
                <a:ext cx="127800" cy="18720"/>
              </p14:xfrm>
            </p:contentPart>
          </mc:Choice>
          <mc:Fallback>
            <p:pic>
              <p:nvPicPr>
                <p:cNvPr id="426" name="Freihand 425">
                  <a:extLst>
                    <a:ext uri="{FF2B5EF4-FFF2-40B4-BE49-F238E27FC236}">
                      <a16:creationId xmlns:a16="http://schemas.microsoft.com/office/drawing/2014/main" id="{BEF29265-6F8B-437E-BCAA-34A7C139D12A}"/>
                    </a:ext>
                  </a:extLst>
                </p:cNvPr>
                <p:cNvPicPr/>
                <p:nvPr/>
              </p:nvPicPr>
              <p:blipFill>
                <a:blip r:embed="rId807"/>
                <a:stretch>
                  <a:fillRect/>
                </a:stretch>
              </p:blipFill>
              <p:spPr>
                <a:xfrm>
                  <a:off x="7507421" y="5904392"/>
                  <a:ext cx="136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27" name="Freihand 426">
                  <a:extLst>
                    <a:ext uri="{FF2B5EF4-FFF2-40B4-BE49-F238E27FC236}">
                      <a16:creationId xmlns:a16="http://schemas.microsoft.com/office/drawing/2014/main" id="{7AC310EA-A7BF-420C-B178-2DB3FE597C1F}"/>
                    </a:ext>
                  </a:extLst>
                </p14:cNvPr>
                <p14:cNvContentPartPr/>
                <p14:nvPr/>
              </p14:nvContentPartPr>
              <p14:xfrm>
                <a:off x="6887501" y="6136232"/>
                <a:ext cx="762480" cy="72360"/>
              </p14:xfrm>
            </p:contentPart>
          </mc:Choice>
          <mc:Fallback>
            <p:pic>
              <p:nvPicPr>
                <p:cNvPr id="427" name="Freihand 426">
                  <a:extLst>
                    <a:ext uri="{FF2B5EF4-FFF2-40B4-BE49-F238E27FC236}">
                      <a16:creationId xmlns:a16="http://schemas.microsoft.com/office/drawing/2014/main" id="{7AC310EA-A7BF-420C-B178-2DB3FE597C1F}"/>
                    </a:ext>
                  </a:extLst>
                </p:cNvPr>
                <p:cNvPicPr/>
                <p:nvPr/>
              </p:nvPicPr>
              <p:blipFill>
                <a:blip r:embed="rId809"/>
                <a:stretch>
                  <a:fillRect/>
                </a:stretch>
              </p:blipFill>
              <p:spPr>
                <a:xfrm>
                  <a:off x="6883181" y="6131912"/>
                  <a:ext cx="771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28" name="Freihand 427">
                  <a:extLst>
                    <a:ext uri="{FF2B5EF4-FFF2-40B4-BE49-F238E27FC236}">
                      <a16:creationId xmlns:a16="http://schemas.microsoft.com/office/drawing/2014/main" id="{DFF7F31D-61FD-4D8C-973F-3AAEDDC58358}"/>
                    </a:ext>
                  </a:extLst>
                </p14:cNvPr>
                <p14:cNvContentPartPr/>
                <p14:nvPr/>
              </p14:nvContentPartPr>
              <p14:xfrm>
                <a:off x="6989021" y="6435032"/>
                <a:ext cx="360" cy="360"/>
              </p14:xfrm>
            </p:contentPart>
          </mc:Choice>
          <mc:Fallback>
            <p:pic>
              <p:nvPicPr>
                <p:cNvPr id="428" name="Freihand 427">
                  <a:extLst>
                    <a:ext uri="{FF2B5EF4-FFF2-40B4-BE49-F238E27FC236}">
                      <a16:creationId xmlns:a16="http://schemas.microsoft.com/office/drawing/2014/main" id="{DFF7F31D-61FD-4D8C-973F-3AAEDDC58358}"/>
                    </a:ext>
                  </a:extLst>
                </p:cNvPr>
                <p:cNvPicPr/>
                <p:nvPr/>
              </p:nvPicPr>
              <p:blipFill>
                <a:blip r:embed="rId811"/>
                <a:stretch>
                  <a:fillRect/>
                </a:stretch>
              </p:blipFill>
              <p:spPr>
                <a:xfrm>
                  <a:off x="6984701" y="6430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29" name="Freihand 428">
                  <a:extLst>
                    <a:ext uri="{FF2B5EF4-FFF2-40B4-BE49-F238E27FC236}">
                      <a16:creationId xmlns:a16="http://schemas.microsoft.com/office/drawing/2014/main" id="{16AF84CE-249B-454A-8B75-C4C77661EBB9}"/>
                    </a:ext>
                  </a:extLst>
                </p14:cNvPr>
                <p14:cNvContentPartPr/>
                <p14:nvPr/>
              </p14:nvContentPartPr>
              <p14:xfrm>
                <a:off x="6977141" y="6336392"/>
                <a:ext cx="157320" cy="124560"/>
              </p14:xfrm>
            </p:contentPart>
          </mc:Choice>
          <mc:Fallback>
            <p:pic>
              <p:nvPicPr>
                <p:cNvPr id="429" name="Freihand 428">
                  <a:extLst>
                    <a:ext uri="{FF2B5EF4-FFF2-40B4-BE49-F238E27FC236}">
                      <a16:creationId xmlns:a16="http://schemas.microsoft.com/office/drawing/2014/main" id="{16AF84CE-249B-454A-8B75-C4C77661EBB9}"/>
                    </a:ext>
                  </a:extLst>
                </p:cNvPr>
                <p:cNvPicPr/>
                <p:nvPr/>
              </p:nvPicPr>
              <p:blipFill>
                <a:blip r:embed="rId813"/>
                <a:stretch>
                  <a:fillRect/>
                </a:stretch>
              </p:blipFill>
              <p:spPr>
                <a:xfrm>
                  <a:off x="6972821" y="6332072"/>
                  <a:ext cx="16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30" name="Freihand 429">
                  <a:extLst>
                    <a:ext uri="{FF2B5EF4-FFF2-40B4-BE49-F238E27FC236}">
                      <a16:creationId xmlns:a16="http://schemas.microsoft.com/office/drawing/2014/main" id="{E869A530-90AF-47B8-99A1-5F36C376C3E7}"/>
                    </a:ext>
                  </a:extLst>
                </p14:cNvPr>
                <p14:cNvContentPartPr/>
                <p14:nvPr/>
              </p14:nvContentPartPr>
              <p14:xfrm>
                <a:off x="7153181" y="6327752"/>
                <a:ext cx="84240" cy="123480"/>
              </p14:xfrm>
            </p:contentPart>
          </mc:Choice>
          <mc:Fallback>
            <p:pic>
              <p:nvPicPr>
                <p:cNvPr id="430" name="Freihand 429">
                  <a:extLst>
                    <a:ext uri="{FF2B5EF4-FFF2-40B4-BE49-F238E27FC236}">
                      <a16:creationId xmlns:a16="http://schemas.microsoft.com/office/drawing/2014/main" id="{E869A530-90AF-47B8-99A1-5F36C376C3E7}"/>
                    </a:ext>
                  </a:extLst>
                </p:cNvPr>
                <p:cNvPicPr/>
                <p:nvPr/>
              </p:nvPicPr>
              <p:blipFill>
                <a:blip r:embed="rId815"/>
                <a:stretch>
                  <a:fillRect/>
                </a:stretch>
              </p:blipFill>
              <p:spPr>
                <a:xfrm>
                  <a:off x="7148861" y="6323432"/>
                  <a:ext cx="92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31" name="Freihand 430">
                  <a:extLst>
                    <a:ext uri="{FF2B5EF4-FFF2-40B4-BE49-F238E27FC236}">
                      <a16:creationId xmlns:a16="http://schemas.microsoft.com/office/drawing/2014/main" id="{382599EC-06FB-4BD8-9B52-A8A3E463DFA2}"/>
                    </a:ext>
                  </a:extLst>
                </p14:cNvPr>
                <p14:cNvContentPartPr/>
                <p14:nvPr/>
              </p14:nvContentPartPr>
              <p14:xfrm>
                <a:off x="7296461" y="6333872"/>
                <a:ext cx="84240" cy="93960"/>
              </p14:xfrm>
            </p:contentPart>
          </mc:Choice>
          <mc:Fallback>
            <p:pic>
              <p:nvPicPr>
                <p:cNvPr id="431" name="Freihand 430">
                  <a:extLst>
                    <a:ext uri="{FF2B5EF4-FFF2-40B4-BE49-F238E27FC236}">
                      <a16:creationId xmlns:a16="http://schemas.microsoft.com/office/drawing/2014/main" id="{382599EC-06FB-4BD8-9B52-A8A3E463DFA2}"/>
                    </a:ext>
                  </a:extLst>
                </p:cNvPr>
                <p:cNvPicPr/>
                <p:nvPr/>
              </p:nvPicPr>
              <p:blipFill>
                <a:blip r:embed="rId817"/>
                <a:stretch>
                  <a:fillRect/>
                </a:stretch>
              </p:blipFill>
              <p:spPr>
                <a:xfrm>
                  <a:off x="7292141" y="6329552"/>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32" name="Freihand 431">
                  <a:extLst>
                    <a:ext uri="{FF2B5EF4-FFF2-40B4-BE49-F238E27FC236}">
                      <a16:creationId xmlns:a16="http://schemas.microsoft.com/office/drawing/2014/main" id="{E76B07E4-C300-498B-9018-4A6D96EEBC0D}"/>
                    </a:ext>
                  </a:extLst>
                </p14:cNvPr>
                <p14:cNvContentPartPr/>
                <p14:nvPr/>
              </p14:nvContentPartPr>
              <p14:xfrm>
                <a:off x="7667261" y="6171512"/>
                <a:ext cx="151560" cy="15480"/>
              </p14:xfrm>
            </p:contentPart>
          </mc:Choice>
          <mc:Fallback>
            <p:pic>
              <p:nvPicPr>
                <p:cNvPr id="432" name="Freihand 431">
                  <a:extLst>
                    <a:ext uri="{FF2B5EF4-FFF2-40B4-BE49-F238E27FC236}">
                      <a16:creationId xmlns:a16="http://schemas.microsoft.com/office/drawing/2014/main" id="{E76B07E4-C300-498B-9018-4A6D96EEBC0D}"/>
                    </a:ext>
                  </a:extLst>
                </p:cNvPr>
                <p:cNvPicPr/>
                <p:nvPr/>
              </p:nvPicPr>
              <p:blipFill>
                <a:blip r:embed="rId819"/>
                <a:stretch>
                  <a:fillRect/>
                </a:stretch>
              </p:blipFill>
              <p:spPr>
                <a:xfrm>
                  <a:off x="7662941" y="6167192"/>
                  <a:ext cx="160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33" name="Freihand 432">
                  <a:extLst>
                    <a:ext uri="{FF2B5EF4-FFF2-40B4-BE49-F238E27FC236}">
                      <a16:creationId xmlns:a16="http://schemas.microsoft.com/office/drawing/2014/main" id="{C4731287-D183-49A9-92EB-9AB5FF887522}"/>
                    </a:ext>
                  </a:extLst>
                </p14:cNvPr>
                <p14:cNvContentPartPr/>
                <p14:nvPr/>
              </p14:nvContentPartPr>
              <p14:xfrm>
                <a:off x="7646381" y="6203912"/>
                <a:ext cx="150840" cy="11160"/>
              </p14:xfrm>
            </p:contentPart>
          </mc:Choice>
          <mc:Fallback>
            <p:pic>
              <p:nvPicPr>
                <p:cNvPr id="433" name="Freihand 432">
                  <a:extLst>
                    <a:ext uri="{FF2B5EF4-FFF2-40B4-BE49-F238E27FC236}">
                      <a16:creationId xmlns:a16="http://schemas.microsoft.com/office/drawing/2014/main" id="{C4731287-D183-49A9-92EB-9AB5FF887522}"/>
                    </a:ext>
                  </a:extLst>
                </p:cNvPr>
                <p:cNvPicPr/>
                <p:nvPr/>
              </p:nvPicPr>
              <p:blipFill>
                <a:blip r:embed="rId821"/>
                <a:stretch>
                  <a:fillRect/>
                </a:stretch>
              </p:blipFill>
              <p:spPr>
                <a:xfrm>
                  <a:off x="7642061" y="6199592"/>
                  <a:ext cx="159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35" name="Freihand 434">
                  <a:extLst>
                    <a:ext uri="{FF2B5EF4-FFF2-40B4-BE49-F238E27FC236}">
                      <a16:creationId xmlns:a16="http://schemas.microsoft.com/office/drawing/2014/main" id="{CB1309C9-834B-46E3-BA8A-F55D6E19C3BB}"/>
                    </a:ext>
                  </a:extLst>
                </p14:cNvPr>
                <p14:cNvContentPartPr/>
                <p14:nvPr/>
              </p14:nvContentPartPr>
              <p14:xfrm>
                <a:off x="7913861" y="6107432"/>
                <a:ext cx="113760" cy="106920"/>
              </p14:xfrm>
            </p:contentPart>
          </mc:Choice>
          <mc:Fallback>
            <p:pic>
              <p:nvPicPr>
                <p:cNvPr id="435" name="Freihand 434">
                  <a:extLst>
                    <a:ext uri="{FF2B5EF4-FFF2-40B4-BE49-F238E27FC236}">
                      <a16:creationId xmlns:a16="http://schemas.microsoft.com/office/drawing/2014/main" id="{CB1309C9-834B-46E3-BA8A-F55D6E19C3BB}"/>
                    </a:ext>
                  </a:extLst>
                </p:cNvPr>
                <p:cNvPicPr/>
                <p:nvPr/>
              </p:nvPicPr>
              <p:blipFill>
                <a:blip r:embed="rId823"/>
                <a:stretch>
                  <a:fillRect/>
                </a:stretch>
              </p:blipFill>
              <p:spPr>
                <a:xfrm>
                  <a:off x="7909541" y="6103112"/>
                  <a:ext cx="122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36" name="Freihand 435">
                  <a:extLst>
                    <a:ext uri="{FF2B5EF4-FFF2-40B4-BE49-F238E27FC236}">
                      <a16:creationId xmlns:a16="http://schemas.microsoft.com/office/drawing/2014/main" id="{263B038C-0F31-444E-8BEB-DCD8862935BF}"/>
                    </a:ext>
                  </a:extLst>
                </p14:cNvPr>
                <p14:cNvContentPartPr/>
                <p14:nvPr/>
              </p14:nvContentPartPr>
              <p14:xfrm>
                <a:off x="8057141" y="6199232"/>
                <a:ext cx="21600" cy="89280"/>
              </p14:xfrm>
            </p:contentPart>
          </mc:Choice>
          <mc:Fallback>
            <p:pic>
              <p:nvPicPr>
                <p:cNvPr id="436" name="Freihand 435">
                  <a:extLst>
                    <a:ext uri="{FF2B5EF4-FFF2-40B4-BE49-F238E27FC236}">
                      <a16:creationId xmlns:a16="http://schemas.microsoft.com/office/drawing/2014/main" id="{263B038C-0F31-444E-8BEB-DCD8862935BF}"/>
                    </a:ext>
                  </a:extLst>
                </p:cNvPr>
                <p:cNvPicPr/>
                <p:nvPr/>
              </p:nvPicPr>
              <p:blipFill>
                <a:blip r:embed="rId825"/>
                <a:stretch>
                  <a:fillRect/>
                </a:stretch>
              </p:blipFill>
              <p:spPr>
                <a:xfrm>
                  <a:off x="8052821" y="6194912"/>
                  <a:ext cx="30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37" name="Freihand 436">
                  <a:extLst>
                    <a:ext uri="{FF2B5EF4-FFF2-40B4-BE49-F238E27FC236}">
                      <a16:creationId xmlns:a16="http://schemas.microsoft.com/office/drawing/2014/main" id="{C5C5AE29-7042-46E3-98FF-4EC5127FE241}"/>
                    </a:ext>
                  </a:extLst>
                </p14:cNvPr>
                <p14:cNvContentPartPr/>
                <p14:nvPr/>
              </p14:nvContentPartPr>
              <p14:xfrm>
                <a:off x="8122661" y="6073952"/>
                <a:ext cx="139320" cy="147240"/>
              </p14:xfrm>
            </p:contentPart>
          </mc:Choice>
          <mc:Fallback>
            <p:pic>
              <p:nvPicPr>
                <p:cNvPr id="437" name="Freihand 436">
                  <a:extLst>
                    <a:ext uri="{FF2B5EF4-FFF2-40B4-BE49-F238E27FC236}">
                      <a16:creationId xmlns:a16="http://schemas.microsoft.com/office/drawing/2014/main" id="{C5C5AE29-7042-46E3-98FF-4EC5127FE241}"/>
                    </a:ext>
                  </a:extLst>
                </p:cNvPr>
                <p:cNvPicPr/>
                <p:nvPr/>
              </p:nvPicPr>
              <p:blipFill>
                <a:blip r:embed="rId827"/>
                <a:stretch>
                  <a:fillRect/>
                </a:stretch>
              </p:blipFill>
              <p:spPr>
                <a:xfrm>
                  <a:off x="8118341" y="6069632"/>
                  <a:ext cx="147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38" name="Freihand 437">
                  <a:extLst>
                    <a:ext uri="{FF2B5EF4-FFF2-40B4-BE49-F238E27FC236}">
                      <a16:creationId xmlns:a16="http://schemas.microsoft.com/office/drawing/2014/main" id="{084739E4-23FE-4407-84E1-DEF3CDC56A9C}"/>
                    </a:ext>
                  </a:extLst>
                </p14:cNvPr>
                <p14:cNvContentPartPr/>
                <p14:nvPr/>
              </p14:nvContentPartPr>
              <p14:xfrm>
                <a:off x="8262341" y="6084032"/>
                <a:ext cx="91440" cy="114120"/>
              </p14:xfrm>
            </p:contentPart>
          </mc:Choice>
          <mc:Fallback>
            <p:pic>
              <p:nvPicPr>
                <p:cNvPr id="438" name="Freihand 437">
                  <a:extLst>
                    <a:ext uri="{FF2B5EF4-FFF2-40B4-BE49-F238E27FC236}">
                      <a16:creationId xmlns:a16="http://schemas.microsoft.com/office/drawing/2014/main" id="{084739E4-23FE-4407-84E1-DEF3CDC56A9C}"/>
                    </a:ext>
                  </a:extLst>
                </p:cNvPr>
                <p:cNvPicPr/>
                <p:nvPr/>
              </p:nvPicPr>
              <p:blipFill>
                <a:blip r:embed="rId829"/>
                <a:stretch>
                  <a:fillRect/>
                </a:stretch>
              </p:blipFill>
              <p:spPr>
                <a:xfrm>
                  <a:off x="8258021" y="6079712"/>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9" name="Freihand 438">
                  <a:extLst>
                    <a:ext uri="{FF2B5EF4-FFF2-40B4-BE49-F238E27FC236}">
                      <a16:creationId xmlns:a16="http://schemas.microsoft.com/office/drawing/2014/main" id="{0E47D83A-1847-44A6-8E5F-24844D28D58B}"/>
                    </a:ext>
                  </a:extLst>
                </p14:cNvPr>
                <p14:cNvContentPartPr/>
                <p14:nvPr/>
              </p14:nvContentPartPr>
              <p14:xfrm>
                <a:off x="8304101" y="6076112"/>
                <a:ext cx="110160" cy="14400"/>
              </p14:xfrm>
            </p:contentPart>
          </mc:Choice>
          <mc:Fallback>
            <p:pic>
              <p:nvPicPr>
                <p:cNvPr id="439" name="Freihand 438">
                  <a:extLst>
                    <a:ext uri="{FF2B5EF4-FFF2-40B4-BE49-F238E27FC236}">
                      <a16:creationId xmlns:a16="http://schemas.microsoft.com/office/drawing/2014/main" id="{0E47D83A-1847-44A6-8E5F-24844D28D58B}"/>
                    </a:ext>
                  </a:extLst>
                </p:cNvPr>
                <p:cNvPicPr/>
                <p:nvPr/>
              </p:nvPicPr>
              <p:blipFill>
                <a:blip r:embed="rId831"/>
                <a:stretch>
                  <a:fillRect/>
                </a:stretch>
              </p:blipFill>
              <p:spPr>
                <a:xfrm>
                  <a:off x="8299781" y="6071792"/>
                  <a:ext cx="118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40" name="Freihand 439">
                  <a:extLst>
                    <a:ext uri="{FF2B5EF4-FFF2-40B4-BE49-F238E27FC236}">
                      <a16:creationId xmlns:a16="http://schemas.microsoft.com/office/drawing/2014/main" id="{E846246E-B72A-465E-8DE4-19A1D5313F46}"/>
                    </a:ext>
                  </a:extLst>
                </p14:cNvPr>
                <p14:cNvContentPartPr/>
                <p14:nvPr/>
              </p14:nvContentPartPr>
              <p14:xfrm>
                <a:off x="8058221" y="6423872"/>
                <a:ext cx="95040" cy="98280"/>
              </p14:xfrm>
            </p:contentPart>
          </mc:Choice>
          <mc:Fallback>
            <p:pic>
              <p:nvPicPr>
                <p:cNvPr id="440" name="Freihand 439">
                  <a:extLst>
                    <a:ext uri="{FF2B5EF4-FFF2-40B4-BE49-F238E27FC236}">
                      <a16:creationId xmlns:a16="http://schemas.microsoft.com/office/drawing/2014/main" id="{E846246E-B72A-465E-8DE4-19A1D5313F46}"/>
                    </a:ext>
                  </a:extLst>
                </p:cNvPr>
                <p:cNvPicPr/>
                <p:nvPr/>
              </p:nvPicPr>
              <p:blipFill>
                <a:blip r:embed="rId833"/>
                <a:stretch>
                  <a:fillRect/>
                </a:stretch>
              </p:blipFill>
              <p:spPr>
                <a:xfrm>
                  <a:off x="8053901" y="6419552"/>
                  <a:ext cx="103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41" name="Freihand 440">
                  <a:extLst>
                    <a:ext uri="{FF2B5EF4-FFF2-40B4-BE49-F238E27FC236}">
                      <a16:creationId xmlns:a16="http://schemas.microsoft.com/office/drawing/2014/main" id="{F851BEC9-4370-4A51-9972-805CEB7FB1CD}"/>
                    </a:ext>
                  </a:extLst>
                </p14:cNvPr>
                <p14:cNvContentPartPr/>
                <p14:nvPr/>
              </p14:nvContentPartPr>
              <p14:xfrm>
                <a:off x="8281061" y="6366632"/>
                <a:ext cx="26640" cy="180360"/>
              </p14:xfrm>
            </p:contentPart>
          </mc:Choice>
          <mc:Fallback>
            <p:pic>
              <p:nvPicPr>
                <p:cNvPr id="441" name="Freihand 440">
                  <a:extLst>
                    <a:ext uri="{FF2B5EF4-FFF2-40B4-BE49-F238E27FC236}">
                      <a16:creationId xmlns:a16="http://schemas.microsoft.com/office/drawing/2014/main" id="{F851BEC9-4370-4A51-9972-805CEB7FB1CD}"/>
                    </a:ext>
                  </a:extLst>
                </p:cNvPr>
                <p:cNvPicPr/>
                <p:nvPr/>
              </p:nvPicPr>
              <p:blipFill>
                <a:blip r:embed="rId835"/>
                <a:stretch>
                  <a:fillRect/>
                </a:stretch>
              </p:blipFill>
              <p:spPr>
                <a:xfrm>
                  <a:off x="8276741" y="6362312"/>
                  <a:ext cx="35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44" name="Freihand 443">
                  <a:extLst>
                    <a:ext uri="{FF2B5EF4-FFF2-40B4-BE49-F238E27FC236}">
                      <a16:creationId xmlns:a16="http://schemas.microsoft.com/office/drawing/2014/main" id="{C42C0700-34DF-42C7-85E6-2DCCC90E8C0B}"/>
                    </a:ext>
                  </a:extLst>
                </p14:cNvPr>
                <p14:cNvContentPartPr/>
                <p14:nvPr/>
              </p14:nvContentPartPr>
              <p14:xfrm>
                <a:off x="3343301" y="5920952"/>
                <a:ext cx="7560" cy="72720"/>
              </p14:xfrm>
            </p:contentPart>
          </mc:Choice>
          <mc:Fallback>
            <p:pic>
              <p:nvPicPr>
                <p:cNvPr id="444" name="Freihand 443">
                  <a:extLst>
                    <a:ext uri="{FF2B5EF4-FFF2-40B4-BE49-F238E27FC236}">
                      <a16:creationId xmlns:a16="http://schemas.microsoft.com/office/drawing/2014/main" id="{C42C0700-34DF-42C7-85E6-2DCCC90E8C0B}"/>
                    </a:ext>
                  </a:extLst>
                </p:cNvPr>
                <p:cNvPicPr/>
                <p:nvPr/>
              </p:nvPicPr>
              <p:blipFill>
                <a:blip r:embed="rId837"/>
                <a:stretch>
                  <a:fillRect/>
                </a:stretch>
              </p:blipFill>
              <p:spPr>
                <a:xfrm>
                  <a:off x="3338981" y="5916632"/>
                  <a:ext cx="16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45" name="Freihand 444">
                  <a:extLst>
                    <a:ext uri="{FF2B5EF4-FFF2-40B4-BE49-F238E27FC236}">
                      <a16:creationId xmlns:a16="http://schemas.microsoft.com/office/drawing/2014/main" id="{74DB54DD-FE85-43D0-BF31-766BEF2B7184}"/>
                    </a:ext>
                  </a:extLst>
                </p14:cNvPr>
                <p14:cNvContentPartPr/>
                <p14:nvPr/>
              </p14:nvContentPartPr>
              <p14:xfrm>
                <a:off x="3340061" y="5884232"/>
                <a:ext cx="55800" cy="13680"/>
              </p14:xfrm>
            </p:contentPart>
          </mc:Choice>
          <mc:Fallback>
            <p:pic>
              <p:nvPicPr>
                <p:cNvPr id="445" name="Freihand 444">
                  <a:extLst>
                    <a:ext uri="{FF2B5EF4-FFF2-40B4-BE49-F238E27FC236}">
                      <a16:creationId xmlns:a16="http://schemas.microsoft.com/office/drawing/2014/main" id="{74DB54DD-FE85-43D0-BF31-766BEF2B7184}"/>
                    </a:ext>
                  </a:extLst>
                </p:cNvPr>
                <p:cNvPicPr/>
                <p:nvPr/>
              </p:nvPicPr>
              <p:blipFill>
                <a:blip r:embed="rId839"/>
                <a:stretch>
                  <a:fillRect/>
                </a:stretch>
              </p:blipFill>
              <p:spPr>
                <a:xfrm>
                  <a:off x="3335741" y="5879912"/>
                  <a:ext cx="64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46" name="Freihand 445">
                  <a:extLst>
                    <a:ext uri="{FF2B5EF4-FFF2-40B4-BE49-F238E27FC236}">
                      <a16:creationId xmlns:a16="http://schemas.microsoft.com/office/drawing/2014/main" id="{6B47A99B-F1AE-421E-9D2B-B91049276C1E}"/>
                    </a:ext>
                  </a:extLst>
                </p14:cNvPr>
                <p14:cNvContentPartPr/>
                <p14:nvPr/>
              </p14:nvContentPartPr>
              <p14:xfrm>
                <a:off x="3395501" y="5907272"/>
                <a:ext cx="54000" cy="91800"/>
              </p14:xfrm>
            </p:contentPart>
          </mc:Choice>
          <mc:Fallback>
            <p:pic>
              <p:nvPicPr>
                <p:cNvPr id="446" name="Freihand 445">
                  <a:extLst>
                    <a:ext uri="{FF2B5EF4-FFF2-40B4-BE49-F238E27FC236}">
                      <a16:creationId xmlns:a16="http://schemas.microsoft.com/office/drawing/2014/main" id="{6B47A99B-F1AE-421E-9D2B-B91049276C1E}"/>
                    </a:ext>
                  </a:extLst>
                </p:cNvPr>
                <p:cNvPicPr/>
                <p:nvPr/>
              </p:nvPicPr>
              <p:blipFill>
                <a:blip r:embed="rId841"/>
                <a:stretch>
                  <a:fillRect/>
                </a:stretch>
              </p:blipFill>
              <p:spPr>
                <a:xfrm>
                  <a:off x="3391181" y="5902952"/>
                  <a:ext cx="62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47" name="Freihand 446">
                  <a:extLst>
                    <a:ext uri="{FF2B5EF4-FFF2-40B4-BE49-F238E27FC236}">
                      <a16:creationId xmlns:a16="http://schemas.microsoft.com/office/drawing/2014/main" id="{F2E37E7B-F5B9-443C-9E14-54811563DB2D}"/>
                    </a:ext>
                  </a:extLst>
                </p14:cNvPr>
                <p14:cNvContentPartPr/>
                <p14:nvPr/>
              </p14:nvContentPartPr>
              <p14:xfrm>
                <a:off x="3443741" y="5826992"/>
                <a:ext cx="63360" cy="133560"/>
              </p14:xfrm>
            </p:contentPart>
          </mc:Choice>
          <mc:Fallback>
            <p:pic>
              <p:nvPicPr>
                <p:cNvPr id="447" name="Freihand 446">
                  <a:extLst>
                    <a:ext uri="{FF2B5EF4-FFF2-40B4-BE49-F238E27FC236}">
                      <a16:creationId xmlns:a16="http://schemas.microsoft.com/office/drawing/2014/main" id="{F2E37E7B-F5B9-443C-9E14-54811563DB2D}"/>
                    </a:ext>
                  </a:extLst>
                </p:cNvPr>
                <p:cNvPicPr/>
                <p:nvPr/>
              </p:nvPicPr>
              <p:blipFill>
                <a:blip r:embed="rId843"/>
                <a:stretch>
                  <a:fillRect/>
                </a:stretch>
              </p:blipFill>
              <p:spPr>
                <a:xfrm>
                  <a:off x="3439421" y="5822672"/>
                  <a:ext cx="72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48" name="Freihand 447">
                  <a:extLst>
                    <a:ext uri="{FF2B5EF4-FFF2-40B4-BE49-F238E27FC236}">
                      <a16:creationId xmlns:a16="http://schemas.microsoft.com/office/drawing/2014/main" id="{A2844BB6-0DD5-4EFF-8CDD-B4B2A23B416F}"/>
                    </a:ext>
                  </a:extLst>
                </p14:cNvPr>
                <p14:cNvContentPartPr/>
                <p14:nvPr/>
              </p14:nvContentPartPr>
              <p14:xfrm>
                <a:off x="3539501" y="5904752"/>
                <a:ext cx="233640" cy="78120"/>
              </p14:xfrm>
            </p:contentPart>
          </mc:Choice>
          <mc:Fallback>
            <p:pic>
              <p:nvPicPr>
                <p:cNvPr id="448" name="Freihand 447">
                  <a:extLst>
                    <a:ext uri="{FF2B5EF4-FFF2-40B4-BE49-F238E27FC236}">
                      <a16:creationId xmlns:a16="http://schemas.microsoft.com/office/drawing/2014/main" id="{A2844BB6-0DD5-4EFF-8CDD-B4B2A23B416F}"/>
                    </a:ext>
                  </a:extLst>
                </p:cNvPr>
                <p:cNvPicPr/>
                <p:nvPr/>
              </p:nvPicPr>
              <p:blipFill>
                <a:blip r:embed="rId845"/>
                <a:stretch>
                  <a:fillRect/>
                </a:stretch>
              </p:blipFill>
              <p:spPr>
                <a:xfrm>
                  <a:off x="3535181" y="5900432"/>
                  <a:ext cx="242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49" name="Freihand 448">
                  <a:extLst>
                    <a:ext uri="{FF2B5EF4-FFF2-40B4-BE49-F238E27FC236}">
                      <a16:creationId xmlns:a16="http://schemas.microsoft.com/office/drawing/2014/main" id="{38632B9B-6C6D-4D61-BF72-ADF1F3C210EE}"/>
                    </a:ext>
                  </a:extLst>
                </p14:cNvPr>
                <p14:cNvContentPartPr/>
                <p14:nvPr/>
              </p14:nvContentPartPr>
              <p14:xfrm>
                <a:off x="3783581" y="5931032"/>
                <a:ext cx="148320" cy="55080"/>
              </p14:xfrm>
            </p:contentPart>
          </mc:Choice>
          <mc:Fallback>
            <p:pic>
              <p:nvPicPr>
                <p:cNvPr id="449" name="Freihand 448">
                  <a:extLst>
                    <a:ext uri="{FF2B5EF4-FFF2-40B4-BE49-F238E27FC236}">
                      <a16:creationId xmlns:a16="http://schemas.microsoft.com/office/drawing/2014/main" id="{38632B9B-6C6D-4D61-BF72-ADF1F3C210EE}"/>
                    </a:ext>
                  </a:extLst>
                </p:cNvPr>
                <p:cNvPicPr/>
                <p:nvPr/>
              </p:nvPicPr>
              <p:blipFill>
                <a:blip r:embed="rId847"/>
                <a:stretch>
                  <a:fillRect/>
                </a:stretch>
              </p:blipFill>
              <p:spPr>
                <a:xfrm>
                  <a:off x="3779261" y="5926712"/>
                  <a:ext cx="15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50" name="Freihand 449">
                  <a:extLst>
                    <a:ext uri="{FF2B5EF4-FFF2-40B4-BE49-F238E27FC236}">
                      <a16:creationId xmlns:a16="http://schemas.microsoft.com/office/drawing/2014/main" id="{20BE3488-0D57-433D-8315-2D4533178176}"/>
                    </a:ext>
                  </a:extLst>
                </p14:cNvPr>
                <p14:cNvContentPartPr/>
                <p14:nvPr/>
              </p14:nvContentPartPr>
              <p14:xfrm>
                <a:off x="4021541" y="5863352"/>
                <a:ext cx="111600" cy="114480"/>
              </p14:xfrm>
            </p:contentPart>
          </mc:Choice>
          <mc:Fallback>
            <p:pic>
              <p:nvPicPr>
                <p:cNvPr id="450" name="Freihand 449">
                  <a:extLst>
                    <a:ext uri="{FF2B5EF4-FFF2-40B4-BE49-F238E27FC236}">
                      <a16:creationId xmlns:a16="http://schemas.microsoft.com/office/drawing/2014/main" id="{20BE3488-0D57-433D-8315-2D4533178176}"/>
                    </a:ext>
                  </a:extLst>
                </p:cNvPr>
                <p:cNvPicPr/>
                <p:nvPr/>
              </p:nvPicPr>
              <p:blipFill>
                <a:blip r:embed="rId849"/>
                <a:stretch>
                  <a:fillRect/>
                </a:stretch>
              </p:blipFill>
              <p:spPr>
                <a:xfrm>
                  <a:off x="4017221" y="5859032"/>
                  <a:ext cx="120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51" name="Freihand 450">
                  <a:extLst>
                    <a:ext uri="{FF2B5EF4-FFF2-40B4-BE49-F238E27FC236}">
                      <a16:creationId xmlns:a16="http://schemas.microsoft.com/office/drawing/2014/main" id="{ECB1D085-2AE0-48EE-9BB4-EDC63DDD224A}"/>
                    </a:ext>
                  </a:extLst>
                </p14:cNvPr>
                <p14:cNvContentPartPr/>
                <p14:nvPr/>
              </p14:nvContentPartPr>
              <p14:xfrm>
                <a:off x="4089581" y="5925632"/>
                <a:ext cx="37080" cy="63720"/>
              </p14:xfrm>
            </p:contentPart>
          </mc:Choice>
          <mc:Fallback>
            <p:pic>
              <p:nvPicPr>
                <p:cNvPr id="451" name="Freihand 450">
                  <a:extLst>
                    <a:ext uri="{FF2B5EF4-FFF2-40B4-BE49-F238E27FC236}">
                      <a16:creationId xmlns:a16="http://schemas.microsoft.com/office/drawing/2014/main" id="{ECB1D085-2AE0-48EE-9BB4-EDC63DDD224A}"/>
                    </a:ext>
                  </a:extLst>
                </p:cNvPr>
                <p:cNvPicPr/>
                <p:nvPr/>
              </p:nvPicPr>
              <p:blipFill>
                <a:blip r:embed="rId851"/>
                <a:stretch>
                  <a:fillRect/>
                </a:stretch>
              </p:blipFill>
              <p:spPr>
                <a:xfrm>
                  <a:off x="4085261" y="5921312"/>
                  <a:ext cx="4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52" name="Freihand 451">
                  <a:extLst>
                    <a:ext uri="{FF2B5EF4-FFF2-40B4-BE49-F238E27FC236}">
                      <a16:creationId xmlns:a16="http://schemas.microsoft.com/office/drawing/2014/main" id="{27AB45CA-49C6-4BBF-83E0-1FAD73FDCDAF}"/>
                    </a:ext>
                  </a:extLst>
                </p14:cNvPr>
                <p14:cNvContentPartPr/>
                <p14:nvPr/>
              </p14:nvContentPartPr>
              <p14:xfrm>
                <a:off x="4178861" y="5878112"/>
                <a:ext cx="213840" cy="119880"/>
              </p14:xfrm>
            </p:contentPart>
          </mc:Choice>
          <mc:Fallback>
            <p:pic>
              <p:nvPicPr>
                <p:cNvPr id="452" name="Freihand 451">
                  <a:extLst>
                    <a:ext uri="{FF2B5EF4-FFF2-40B4-BE49-F238E27FC236}">
                      <a16:creationId xmlns:a16="http://schemas.microsoft.com/office/drawing/2014/main" id="{27AB45CA-49C6-4BBF-83E0-1FAD73FDCDAF}"/>
                    </a:ext>
                  </a:extLst>
                </p:cNvPr>
                <p:cNvPicPr/>
                <p:nvPr/>
              </p:nvPicPr>
              <p:blipFill>
                <a:blip r:embed="rId853"/>
                <a:stretch>
                  <a:fillRect/>
                </a:stretch>
              </p:blipFill>
              <p:spPr>
                <a:xfrm>
                  <a:off x="4174541" y="5873792"/>
                  <a:ext cx="222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53" name="Freihand 452">
                  <a:extLst>
                    <a:ext uri="{FF2B5EF4-FFF2-40B4-BE49-F238E27FC236}">
                      <a16:creationId xmlns:a16="http://schemas.microsoft.com/office/drawing/2014/main" id="{F2FF9D68-8BA4-44D8-80C0-A6603790ADA1}"/>
                    </a:ext>
                  </a:extLst>
                </p14:cNvPr>
                <p14:cNvContentPartPr/>
                <p14:nvPr/>
              </p14:nvContentPartPr>
              <p14:xfrm>
                <a:off x="4396661" y="5884232"/>
                <a:ext cx="360" cy="360"/>
              </p14:xfrm>
            </p:contentPart>
          </mc:Choice>
          <mc:Fallback>
            <p:pic>
              <p:nvPicPr>
                <p:cNvPr id="453" name="Freihand 452">
                  <a:extLst>
                    <a:ext uri="{FF2B5EF4-FFF2-40B4-BE49-F238E27FC236}">
                      <a16:creationId xmlns:a16="http://schemas.microsoft.com/office/drawing/2014/main" id="{F2FF9D68-8BA4-44D8-80C0-A6603790ADA1}"/>
                    </a:ext>
                  </a:extLst>
                </p:cNvPr>
                <p:cNvPicPr/>
                <p:nvPr/>
              </p:nvPicPr>
              <p:blipFill>
                <a:blip r:embed="rId811"/>
                <a:stretch>
                  <a:fillRect/>
                </a:stretch>
              </p:blipFill>
              <p:spPr>
                <a:xfrm>
                  <a:off x="4392341" y="5879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54" name="Freihand 453">
                  <a:extLst>
                    <a:ext uri="{FF2B5EF4-FFF2-40B4-BE49-F238E27FC236}">
                      <a16:creationId xmlns:a16="http://schemas.microsoft.com/office/drawing/2014/main" id="{579F1F76-AA96-4B77-A593-0E5957D25449}"/>
                    </a:ext>
                  </a:extLst>
                </p14:cNvPr>
                <p14:cNvContentPartPr/>
                <p14:nvPr/>
              </p14:nvContentPartPr>
              <p14:xfrm>
                <a:off x="4439861" y="5927432"/>
                <a:ext cx="201600" cy="48240"/>
              </p14:xfrm>
            </p:contentPart>
          </mc:Choice>
          <mc:Fallback>
            <p:pic>
              <p:nvPicPr>
                <p:cNvPr id="454" name="Freihand 453">
                  <a:extLst>
                    <a:ext uri="{FF2B5EF4-FFF2-40B4-BE49-F238E27FC236}">
                      <a16:creationId xmlns:a16="http://schemas.microsoft.com/office/drawing/2014/main" id="{579F1F76-AA96-4B77-A593-0E5957D25449}"/>
                    </a:ext>
                  </a:extLst>
                </p:cNvPr>
                <p:cNvPicPr/>
                <p:nvPr/>
              </p:nvPicPr>
              <p:blipFill>
                <a:blip r:embed="rId856"/>
                <a:stretch>
                  <a:fillRect/>
                </a:stretch>
              </p:blipFill>
              <p:spPr>
                <a:xfrm>
                  <a:off x="4435541" y="5923112"/>
                  <a:ext cx="210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55" name="Freihand 454">
                  <a:extLst>
                    <a:ext uri="{FF2B5EF4-FFF2-40B4-BE49-F238E27FC236}">
                      <a16:creationId xmlns:a16="http://schemas.microsoft.com/office/drawing/2014/main" id="{94F6EE8E-7930-4AAE-BF15-8779FC0BAFC3}"/>
                    </a:ext>
                  </a:extLst>
                </p14:cNvPr>
                <p14:cNvContentPartPr/>
                <p14:nvPr/>
              </p14:nvContentPartPr>
              <p14:xfrm>
                <a:off x="4722821" y="5864792"/>
                <a:ext cx="141840" cy="147600"/>
              </p14:xfrm>
            </p:contentPart>
          </mc:Choice>
          <mc:Fallback>
            <p:pic>
              <p:nvPicPr>
                <p:cNvPr id="455" name="Freihand 454">
                  <a:extLst>
                    <a:ext uri="{FF2B5EF4-FFF2-40B4-BE49-F238E27FC236}">
                      <a16:creationId xmlns:a16="http://schemas.microsoft.com/office/drawing/2014/main" id="{94F6EE8E-7930-4AAE-BF15-8779FC0BAFC3}"/>
                    </a:ext>
                  </a:extLst>
                </p:cNvPr>
                <p:cNvPicPr/>
                <p:nvPr/>
              </p:nvPicPr>
              <p:blipFill>
                <a:blip r:embed="rId858"/>
                <a:stretch>
                  <a:fillRect/>
                </a:stretch>
              </p:blipFill>
              <p:spPr>
                <a:xfrm>
                  <a:off x="4718501" y="5860472"/>
                  <a:ext cx="150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57" name="Freihand 456">
                  <a:extLst>
                    <a:ext uri="{FF2B5EF4-FFF2-40B4-BE49-F238E27FC236}">
                      <a16:creationId xmlns:a16="http://schemas.microsoft.com/office/drawing/2014/main" id="{823EC949-4BF9-4F42-AFA9-8739402C460C}"/>
                    </a:ext>
                  </a:extLst>
                </p14:cNvPr>
                <p14:cNvContentPartPr/>
                <p14:nvPr/>
              </p14:nvContentPartPr>
              <p14:xfrm>
                <a:off x="2624021" y="6061712"/>
                <a:ext cx="168840" cy="138240"/>
              </p14:xfrm>
            </p:contentPart>
          </mc:Choice>
          <mc:Fallback>
            <p:pic>
              <p:nvPicPr>
                <p:cNvPr id="457" name="Freihand 456">
                  <a:extLst>
                    <a:ext uri="{FF2B5EF4-FFF2-40B4-BE49-F238E27FC236}">
                      <a16:creationId xmlns:a16="http://schemas.microsoft.com/office/drawing/2014/main" id="{823EC949-4BF9-4F42-AFA9-8739402C460C}"/>
                    </a:ext>
                  </a:extLst>
                </p:cNvPr>
                <p:cNvPicPr/>
                <p:nvPr/>
              </p:nvPicPr>
              <p:blipFill>
                <a:blip r:embed="rId860"/>
                <a:stretch>
                  <a:fillRect/>
                </a:stretch>
              </p:blipFill>
              <p:spPr>
                <a:xfrm>
                  <a:off x="2619701" y="6057392"/>
                  <a:ext cx="177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58" name="Freihand 457">
                  <a:extLst>
                    <a:ext uri="{FF2B5EF4-FFF2-40B4-BE49-F238E27FC236}">
                      <a16:creationId xmlns:a16="http://schemas.microsoft.com/office/drawing/2014/main" id="{973A2474-307C-4214-9C43-296D01036D77}"/>
                    </a:ext>
                  </a:extLst>
                </p14:cNvPr>
                <p14:cNvContentPartPr/>
                <p14:nvPr/>
              </p14:nvContentPartPr>
              <p14:xfrm>
                <a:off x="2799701" y="6117872"/>
                <a:ext cx="131400" cy="63720"/>
              </p14:xfrm>
            </p:contentPart>
          </mc:Choice>
          <mc:Fallback>
            <p:pic>
              <p:nvPicPr>
                <p:cNvPr id="458" name="Freihand 457">
                  <a:extLst>
                    <a:ext uri="{FF2B5EF4-FFF2-40B4-BE49-F238E27FC236}">
                      <a16:creationId xmlns:a16="http://schemas.microsoft.com/office/drawing/2014/main" id="{973A2474-307C-4214-9C43-296D01036D77}"/>
                    </a:ext>
                  </a:extLst>
                </p:cNvPr>
                <p:cNvPicPr/>
                <p:nvPr/>
              </p:nvPicPr>
              <p:blipFill>
                <a:blip r:embed="rId862"/>
                <a:stretch>
                  <a:fillRect/>
                </a:stretch>
              </p:blipFill>
              <p:spPr>
                <a:xfrm>
                  <a:off x="2795381" y="6113552"/>
                  <a:ext cx="140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59" name="Freihand 458">
                  <a:extLst>
                    <a:ext uri="{FF2B5EF4-FFF2-40B4-BE49-F238E27FC236}">
                      <a16:creationId xmlns:a16="http://schemas.microsoft.com/office/drawing/2014/main" id="{AD7629C4-C516-4E00-8C78-AA2C5CE79EAA}"/>
                    </a:ext>
                  </a:extLst>
                </p14:cNvPr>
                <p14:cNvContentPartPr/>
                <p14:nvPr/>
              </p14:nvContentPartPr>
              <p14:xfrm>
                <a:off x="2945501" y="6122192"/>
                <a:ext cx="159840" cy="69480"/>
              </p14:xfrm>
            </p:contentPart>
          </mc:Choice>
          <mc:Fallback>
            <p:pic>
              <p:nvPicPr>
                <p:cNvPr id="459" name="Freihand 458">
                  <a:extLst>
                    <a:ext uri="{FF2B5EF4-FFF2-40B4-BE49-F238E27FC236}">
                      <a16:creationId xmlns:a16="http://schemas.microsoft.com/office/drawing/2014/main" id="{AD7629C4-C516-4E00-8C78-AA2C5CE79EAA}"/>
                    </a:ext>
                  </a:extLst>
                </p:cNvPr>
                <p:cNvPicPr/>
                <p:nvPr/>
              </p:nvPicPr>
              <p:blipFill>
                <a:blip r:embed="rId864"/>
                <a:stretch>
                  <a:fillRect/>
                </a:stretch>
              </p:blipFill>
              <p:spPr>
                <a:xfrm>
                  <a:off x="2941181" y="6117872"/>
                  <a:ext cx="168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60" name="Freihand 459">
                  <a:extLst>
                    <a:ext uri="{FF2B5EF4-FFF2-40B4-BE49-F238E27FC236}">
                      <a16:creationId xmlns:a16="http://schemas.microsoft.com/office/drawing/2014/main" id="{378FD625-D546-4950-A715-EFE20B19B089}"/>
                    </a:ext>
                  </a:extLst>
                </p14:cNvPr>
                <p14:cNvContentPartPr/>
                <p14:nvPr/>
              </p14:nvContentPartPr>
              <p14:xfrm>
                <a:off x="3086261" y="6115352"/>
                <a:ext cx="360" cy="360"/>
              </p14:xfrm>
            </p:contentPart>
          </mc:Choice>
          <mc:Fallback>
            <p:pic>
              <p:nvPicPr>
                <p:cNvPr id="460" name="Freihand 459">
                  <a:extLst>
                    <a:ext uri="{FF2B5EF4-FFF2-40B4-BE49-F238E27FC236}">
                      <a16:creationId xmlns:a16="http://schemas.microsoft.com/office/drawing/2014/main" id="{378FD625-D546-4950-A715-EFE20B19B089}"/>
                    </a:ext>
                  </a:extLst>
                </p:cNvPr>
                <p:cNvPicPr/>
                <p:nvPr/>
              </p:nvPicPr>
              <p:blipFill>
                <a:blip r:embed="rId811"/>
                <a:stretch>
                  <a:fillRect/>
                </a:stretch>
              </p:blipFill>
              <p:spPr>
                <a:xfrm>
                  <a:off x="3081941" y="6111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61" name="Freihand 460">
                  <a:extLst>
                    <a:ext uri="{FF2B5EF4-FFF2-40B4-BE49-F238E27FC236}">
                      <a16:creationId xmlns:a16="http://schemas.microsoft.com/office/drawing/2014/main" id="{879F9FD9-DD7F-4ADF-8C83-879336EA24D9}"/>
                    </a:ext>
                  </a:extLst>
                </p14:cNvPr>
                <p14:cNvContentPartPr/>
                <p14:nvPr/>
              </p14:nvContentPartPr>
              <p14:xfrm>
                <a:off x="3240701" y="6100232"/>
                <a:ext cx="193680" cy="90720"/>
              </p14:xfrm>
            </p:contentPart>
          </mc:Choice>
          <mc:Fallback>
            <p:pic>
              <p:nvPicPr>
                <p:cNvPr id="461" name="Freihand 460">
                  <a:extLst>
                    <a:ext uri="{FF2B5EF4-FFF2-40B4-BE49-F238E27FC236}">
                      <a16:creationId xmlns:a16="http://schemas.microsoft.com/office/drawing/2014/main" id="{879F9FD9-DD7F-4ADF-8C83-879336EA24D9}"/>
                    </a:ext>
                  </a:extLst>
                </p:cNvPr>
                <p:cNvPicPr/>
                <p:nvPr/>
              </p:nvPicPr>
              <p:blipFill>
                <a:blip r:embed="rId867"/>
                <a:stretch>
                  <a:fillRect/>
                </a:stretch>
              </p:blipFill>
              <p:spPr>
                <a:xfrm>
                  <a:off x="3236381" y="6095912"/>
                  <a:ext cx="202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62" name="Freihand 461">
                  <a:extLst>
                    <a:ext uri="{FF2B5EF4-FFF2-40B4-BE49-F238E27FC236}">
                      <a16:creationId xmlns:a16="http://schemas.microsoft.com/office/drawing/2014/main" id="{6CD697AC-0573-4CAC-AA4B-172C3E60BC78}"/>
                    </a:ext>
                  </a:extLst>
                </p14:cNvPr>
                <p14:cNvContentPartPr/>
                <p14:nvPr/>
              </p14:nvContentPartPr>
              <p14:xfrm>
                <a:off x="3425021" y="6084032"/>
                <a:ext cx="53640" cy="41400"/>
              </p14:xfrm>
            </p:contentPart>
          </mc:Choice>
          <mc:Fallback>
            <p:pic>
              <p:nvPicPr>
                <p:cNvPr id="462" name="Freihand 461">
                  <a:extLst>
                    <a:ext uri="{FF2B5EF4-FFF2-40B4-BE49-F238E27FC236}">
                      <a16:creationId xmlns:a16="http://schemas.microsoft.com/office/drawing/2014/main" id="{6CD697AC-0573-4CAC-AA4B-172C3E60BC78}"/>
                    </a:ext>
                  </a:extLst>
                </p:cNvPr>
                <p:cNvPicPr/>
                <p:nvPr/>
              </p:nvPicPr>
              <p:blipFill>
                <a:blip r:embed="rId869"/>
                <a:stretch>
                  <a:fillRect/>
                </a:stretch>
              </p:blipFill>
              <p:spPr>
                <a:xfrm>
                  <a:off x="3420701" y="6079712"/>
                  <a:ext cx="62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63" name="Freihand 462">
                  <a:extLst>
                    <a:ext uri="{FF2B5EF4-FFF2-40B4-BE49-F238E27FC236}">
                      <a16:creationId xmlns:a16="http://schemas.microsoft.com/office/drawing/2014/main" id="{6B4A87F0-5E77-411E-980F-F6D66D3B6BF4}"/>
                    </a:ext>
                  </a:extLst>
                </p14:cNvPr>
                <p14:cNvContentPartPr/>
                <p14:nvPr/>
              </p14:nvContentPartPr>
              <p14:xfrm>
                <a:off x="3459581" y="6120392"/>
                <a:ext cx="77400" cy="66960"/>
              </p14:xfrm>
            </p:contentPart>
          </mc:Choice>
          <mc:Fallback>
            <p:pic>
              <p:nvPicPr>
                <p:cNvPr id="463" name="Freihand 462">
                  <a:extLst>
                    <a:ext uri="{FF2B5EF4-FFF2-40B4-BE49-F238E27FC236}">
                      <a16:creationId xmlns:a16="http://schemas.microsoft.com/office/drawing/2014/main" id="{6B4A87F0-5E77-411E-980F-F6D66D3B6BF4}"/>
                    </a:ext>
                  </a:extLst>
                </p:cNvPr>
                <p:cNvPicPr/>
                <p:nvPr/>
              </p:nvPicPr>
              <p:blipFill>
                <a:blip r:embed="rId871"/>
                <a:stretch>
                  <a:fillRect/>
                </a:stretch>
              </p:blipFill>
              <p:spPr>
                <a:xfrm>
                  <a:off x="3455261" y="6116072"/>
                  <a:ext cx="86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64" name="Freihand 463">
                  <a:extLst>
                    <a:ext uri="{FF2B5EF4-FFF2-40B4-BE49-F238E27FC236}">
                      <a16:creationId xmlns:a16="http://schemas.microsoft.com/office/drawing/2014/main" id="{67F02663-EA5F-4944-A86A-0BFFA385E4A9}"/>
                    </a:ext>
                  </a:extLst>
                </p14:cNvPr>
                <p14:cNvContentPartPr/>
                <p14:nvPr/>
              </p14:nvContentPartPr>
              <p14:xfrm>
                <a:off x="3532301" y="6151352"/>
                <a:ext cx="209880" cy="27720"/>
              </p14:xfrm>
            </p:contentPart>
          </mc:Choice>
          <mc:Fallback>
            <p:pic>
              <p:nvPicPr>
                <p:cNvPr id="464" name="Freihand 463">
                  <a:extLst>
                    <a:ext uri="{FF2B5EF4-FFF2-40B4-BE49-F238E27FC236}">
                      <a16:creationId xmlns:a16="http://schemas.microsoft.com/office/drawing/2014/main" id="{67F02663-EA5F-4944-A86A-0BFFA385E4A9}"/>
                    </a:ext>
                  </a:extLst>
                </p:cNvPr>
                <p:cNvPicPr/>
                <p:nvPr/>
              </p:nvPicPr>
              <p:blipFill>
                <a:blip r:embed="rId873"/>
                <a:stretch>
                  <a:fillRect/>
                </a:stretch>
              </p:blipFill>
              <p:spPr>
                <a:xfrm>
                  <a:off x="3527981" y="6147032"/>
                  <a:ext cx="218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65" name="Freihand 464">
                  <a:extLst>
                    <a:ext uri="{FF2B5EF4-FFF2-40B4-BE49-F238E27FC236}">
                      <a16:creationId xmlns:a16="http://schemas.microsoft.com/office/drawing/2014/main" id="{6E2462BF-B5D3-416C-85EB-ED15A107BC6A}"/>
                    </a:ext>
                  </a:extLst>
                </p14:cNvPr>
                <p14:cNvContentPartPr/>
                <p14:nvPr/>
              </p14:nvContentPartPr>
              <p14:xfrm>
                <a:off x="3901301" y="6095552"/>
                <a:ext cx="11160" cy="103320"/>
              </p14:xfrm>
            </p:contentPart>
          </mc:Choice>
          <mc:Fallback>
            <p:pic>
              <p:nvPicPr>
                <p:cNvPr id="465" name="Freihand 464">
                  <a:extLst>
                    <a:ext uri="{FF2B5EF4-FFF2-40B4-BE49-F238E27FC236}">
                      <a16:creationId xmlns:a16="http://schemas.microsoft.com/office/drawing/2014/main" id="{6E2462BF-B5D3-416C-85EB-ED15A107BC6A}"/>
                    </a:ext>
                  </a:extLst>
                </p:cNvPr>
                <p:cNvPicPr/>
                <p:nvPr/>
              </p:nvPicPr>
              <p:blipFill>
                <a:blip r:embed="rId875"/>
                <a:stretch>
                  <a:fillRect/>
                </a:stretch>
              </p:blipFill>
              <p:spPr>
                <a:xfrm>
                  <a:off x="3896981" y="6091232"/>
                  <a:ext cx="19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66" name="Freihand 465">
                  <a:extLst>
                    <a:ext uri="{FF2B5EF4-FFF2-40B4-BE49-F238E27FC236}">
                      <a16:creationId xmlns:a16="http://schemas.microsoft.com/office/drawing/2014/main" id="{BA90FEB1-4DD8-4286-A1D5-D5BD66E5E6A4}"/>
                    </a:ext>
                  </a:extLst>
                </p14:cNvPr>
                <p14:cNvContentPartPr/>
                <p14:nvPr/>
              </p14:nvContentPartPr>
              <p14:xfrm>
                <a:off x="3834341" y="6086192"/>
                <a:ext cx="154440" cy="66600"/>
              </p14:xfrm>
            </p:contentPart>
          </mc:Choice>
          <mc:Fallback>
            <p:pic>
              <p:nvPicPr>
                <p:cNvPr id="466" name="Freihand 465">
                  <a:extLst>
                    <a:ext uri="{FF2B5EF4-FFF2-40B4-BE49-F238E27FC236}">
                      <a16:creationId xmlns:a16="http://schemas.microsoft.com/office/drawing/2014/main" id="{BA90FEB1-4DD8-4286-A1D5-D5BD66E5E6A4}"/>
                    </a:ext>
                  </a:extLst>
                </p:cNvPr>
                <p:cNvPicPr/>
                <p:nvPr/>
              </p:nvPicPr>
              <p:blipFill>
                <a:blip r:embed="rId877"/>
                <a:stretch>
                  <a:fillRect/>
                </a:stretch>
              </p:blipFill>
              <p:spPr>
                <a:xfrm>
                  <a:off x="3830021" y="6081872"/>
                  <a:ext cx="163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67" name="Freihand 466">
                  <a:extLst>
                    <a:ext uri="{FF2B5EF4-FFF2-40B4-BE49-F238E27FC236}">
                      <a16:creationId xmlns:a16="http://schemas.microsoft.com/office/drawing/2014/main" id="{D629434C-54BB-4630-846E-F97552AB4AC6}"/>
                    </a:ext>
                  </a:extLst>
                </p14:cNvPr>
                <p14:cNvContentPartPr/>
                <p14:nvPr/>
              </p14:nvContentPartPr>
              <p14:xfrm>
                <a:off x="3980861" y="6139472"/>
                <a:ext cx="154800" cy="60480"/>
              </p14:xfrm>
            </p:contentPart>
          </mc:Choice>
          <mc:Fallback>
            <p:pic>
              <p:nvPicPr>
                <p:cNvPr id="467" name="Freihand 466">
                  <a:extLst>
                    <a:ext uri="{FF2B5EF4-FFF2-40B4-BE49-F238E27FC236}">
                      <a16:creationId xmlns:a16="http://schemas.microsoft.com/office/drawing/2014/main" id="{D629434C-54BB-4630-846E-F97552AB4AC6}"/>
                    </a:ext>
                  </a:extLst>
                </p:cNvPr>
                <p:cNvPicPr/>
                <p:nvPr/>
              </p:nvPicPr>
              <p:blipFill>
                <a:blip r:embed="rId879"/>
                <a:stretch>
                  <a:fillRect/>
                </a:stretch>
              </p:blipFill>
              <p:spPr>
                <a:xfrm>
                  <a:off x="3976541" y="6135152"/>
                  <a:ext cx="163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68" name="Freihand 467">
                  <a:extLst>
                    <a:ext uri="{FF2B5EF4-FFF2-40B4-BE49-F238E27FC236}">
                      <a16:creationId xmlns:a16="http://schemas.microsoft.com/office/drawing/2014/main" id="{2050AF55-FCA2-479F-8D3D-614DB99615ED}"/>
                    </a:ext>
                  </a:extLst>
                </p14:cNvPr>
                <p14:cNvContentPartPr/>
                <p14:nvPr/>
              </p14:nvContentPartPr>
              <p14:xfrm>
                <a:off x="4123061" y="6111392"/>
                <a:ext cx="30600" cy="38520"/>
              </p14:xfrm>
            </p:contentPart>
          </mc:Choice>
          <mc:Fallback>
            <p:pic>
              <p:nvPicPr>
                <p:cNvPr id="468" name="Freihand 467">
                  <a:extLst>
                    <a:ext uri="{FF2B5EF4-FFF2-40B4-BE49-F238E27FC236}">
                      <a16:creationId xmlns:a16="http://schemas.microsoft.com/office/drawing/2014/main" id="{2050AF55-FCA2-479F-8D3D-614DB99615ED}"/>
                    </a:ext>
                  </a:extLst>
                </p:cNvPr>
                <p:cNvPicPr/>
                <p:nvPr/>
              </p:nvPicPr>
              <p:blipFill>
                <a:blip r:embed="rId881"/>
                <a:stretch>
                  <a:fillRect/>
                </a:stretch>
              </p:blipFill>
              <p:spPr>
                <a:xfrm>
                  <a:off x="4118741" y="6107072"/>
                  <a:ext cx="39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69" name="Freihand 468">
                  <a:extLst>
                    <a:ext uri="{FF2B5EF4-FFF2-40B4-BE49-F238E27FC236}">
                      <a16:creationId xmlns:a16="http://schemas.microsoft.com/office/drawing/2014/main" id="{CC602AA2-67DA-451E-B423-BC827D528639}"/>
                    </a:ext>
                  </a:extLst>
                </p14:cNvPr>
                <p14:cNvContentPartPr/>
                <p14:nvPr/>
              </p14:nvContentPartPr>
              <p14:xfrm>
                <a:off x="4159421" y="6094832"/>
                <a:ext cx="60480" cy="90000"/>
              </p14:xfrm>
            </p:contentPart>
          </mc:Choice>
          <mc:Fallback>
            <p:pic>
              <p:nvPicPr>
                <p:cNvPr id="469" name="Freihand 468">
                  <a:extLst>
                    <a:ext uri="{FF2B5EF4-FFF2-40B4-BE49-F238E27FC236}">
                      <a16:creationId xmlns:a16="http://schemas.microsoft.com/office/drawing/2014/main" id="{CC602AA2-67DA-451E-B423-BC827D528639}"/>
                    </a:ext>
                  </a:extLst>
                </p:cNvPr>
                <p:cNvPicPr/>
                <p:nvPr/>
              </p:nvPicPr>
              <p:blipFill>
                <a:blip r:embed="rId883"/>
                <a:stretch>
                  <a:fillRect/>
                </a:stretch>
              </p:blipFill>
              <p:spPr>
                <a:xfrm>
                  <a:off x="4155101" y="6090512"/>
                  <a:ext cx="69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70" name="Freihand 469">
                  <a:extLst>
                    <a:ext uri="{FF2B5EF4-FFF2-40B4-BE49-F238E27FC236}">
                      <a16:creationId xmlns:a16="http://schemas.microsoft.com/office/drawing/2014/main" id="{54FEABED-A0F7-4777-A31E-04E93F13E8C5}"/>
                    </a:ext>
                  </a:extLst>
                </p14:cNvPr>
                <p14:cNvContentPartPr/>
                <p14:nvPr/>
              </p14:nvContentPartPr>
              <p14:xfrm>
                <a:off x="4341221" y="6129392"/>
                <a:ext cx="320040" cy="73440"/>
              </p14:xfrm>
            </p:contentPart>
          </mc:Choice>
          <mc:Fallback>
            <p:pic>
              <p:nvPicPr>
                <p:cNvPr id="470" name="Freihand 469">
                  <a:extLst>
                    <a:ext uri="{FF2B5EF4-FFF2-40B4-BE49-F238E27FC236}">
                      <a16:creationId xmlns:a16="http://schemas.microsoft.com/office/drawing/2014/main" id="{54FEABED-A0F7-4777-A31E-04E93F13E8C5}"/>
                    </a:ext>
                  </a:extLst>
                </p:cNvPr>
                <p:cNvPicPr/>
                <p:nvPr/>
              </p:nvPicPr>
              <p:blipFill>
                <a:blip r:embed="rId885"/>
                <a:stretch>
                  <a:fillRect/>
                </a:stretch>
              </p:blipFill>
              <p:spPr>
                <a:xfrm>
                  <a:off x="4336901" y="6125072"/>
                  <a:ext cx="328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71" name="Freihand 470">
                  <a:extLst>
                    <a:ext uri="{FF2B5EF4-FFF2-40B4-BE49-F238E27FC236}">
                      <a16:creationId xmlns:a16="http://schemas.microsoft.com/office/drawing/2014/main" id="{9852A7EB-23C3-4D33-9E13-F0175E7F696E}"/>
                    </a:ext>
                  </a:extLst>
                </p14:cNvPr>
                <p14:cNvContentPartPr/>
                <p14:nvPr/>
              </p14:nvContentPartPr>
              <p14:xfrm>
                <a:off x="4669181" y="6104192"/>
                <a:ext cx="36360" cy="24840"/>
              </p14:xfrm>
            </p:contentPart>
          </mc:Choice>
          <mc:Fallback>
            <p:pic>
              <p:nvPicPr>
                <p:cNvPr id="471" name="Freihand 470">
                  <a:extLst>
                    <a:ext uri="{FF2B5EF4-FFF2-40B4-BE49-F238E27FC236}">
                      <a16:creationId xmlns:a16="http://schemas.microsoft.com/office/drawing/2014/main" id="{9852A7EB-23C3-4D33-9E13-F0175E7F696E}"/>
                    </a:ext>
                  </a:extLst>
                </p:cNvPr>
                <p:cNvPicPr/>
                <p:nvPr/>
              </p:nvPicPr>
              <p:blipFill>
                <a:blip r:embed="rId887"/>
                <a:stretch>
                  <a:fillRect/>
                </a:stretch>
              </p:blipFill>
              <p:spPr>
                <a:xfrm>
                  <a:off x="4664861" y="6099872"/>
                  <a:ext cx="4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72" name="Freihand 471">
                  <a:extLst>
                    <a:ext uri="{FF2B5EF4-FFF2-40B4-BE49-F238E27FC236}">
                      <a16:creationId xmlns:a16="http://schemas.microsoft.com/office/drawing/2014/main" id="{52163B66-B96F-4EB3-99A4-867FC01376F4}"/>
                    </a:ext>
                  </a:extLst>
                </p14:cNvPr>
                <p14:cNvContentPartPr/>
                <p14:nvPr/>
              </p14:nvContentPartPr>
              <p14:xfrm>
                <a:off x="4746941" y="6098432"/>
                <a:ext cx="137520" cy="99720"/>
              </p14:xfrm>
            </p:contentPart>
          </mc:Choice>
          <mc:Fallback>
            <p:pic>
              <p:nvPicPr>
                <p:cNvPr id="472" name="Freihand 471">
                  <a:extLst>
                    <a:ext uri="{FF2B5EF4-FFF2-40B4-BE49-F238E27FC236}">
                      <a16:creationId xmlns:a16="http://schemas.microsoft.com/office/drawing/2014/main" id="{52163B66-B96F-4EB3-99A4-867FC01376F4}"/>
                    </a:ext>
                  </a:extLst>
                </p:cNvPr>
                <p:cNvPicPr/>
                <p:nvPr/>
              </p:nvPicPr>
              <p:blipFill>
                <a:blip r:embed="rId889"/>
                <a:stretch>
                  <a:fillRect/>
                </a:stretch>
              </p:blipFill>
              <p:spPr>
                <a:xfrm>
                  <a:off x="4742621" y="6094112"/>
                  <a:ext cx="146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73" name="Freihand 472">
                  <a:extLst>
                    <a:ext uri="{FF2B5EF4-FFF2-40B4-BE49-F238E27FC236}">
                      <a16:creationId xmlns:a16="http://schemas.microsoft.com/office/drawing/2014/main" id="{2BCC2688-395D-4CF4-A3A1-95A39E75C947}"/>
                    </a:ext>
                  </a:extLst>
                </p14:cNvPr>
                <p14:cNvContentPartPr/>
                <p14:nvPr/>
              </p14:nvContentPartPr>
              <p14:xfrm>
                <a:off x="2509181" y="6289592"/>
                <a:ext cx="301320" cy="95760"/>
              </p14:xfrm>
            </p:contentPart>
          </mc:Choice>
          <mc:Fallback>
            <p:pic>
              <p:nvPicPr>
                <p:cNvPr id="473" name="Freihand 472">
                  <a:extLst>
                    <a:ext uri="{FF2B5EF4-FFF2-40B4-BE49-F238E27FC236}">
                      <a16:creationId xmlns:a16="http://schemas.microsoft.com/office/drawing/2014/main" id="{2BCC2688-395D-4CF4-A3A1-95A39E75C947}"/>
                    </a:ext>
                  </a:extLst>
                </p:cNvPr>
                <p:cNvPicPr/>
                <p:nvPr/>
              </p:nvPicPr>
              <p:blipFill>
                <a:blip r:embed="rId891"/>
                <a:stretch>
                  <a:fillRect/>
                </a:stretch>
              </p:blipFill>
              <p:spPr>
                <a:xfrm>
                  <a:off x="2504861" y="6285272"/>
                  <a:ext cx="309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75" name="Freihand 474">
                  <a:extLst>
                    <a:ext uri="{FF2B5EF4-FFF2-40B4-BE49-F238E27FC236}">
                      <a16:creationId xmlns:a16="http://schemas.microsoft.com/office/drawing/2014/main" id="{9D2B4D4B-6097-4B4D-AA13-D868871D2BD1}"/>
                    </a:ext>
                  </a:extLst>
                </p14:cNvPr>
                <p14:cNvContentPartPr/>
                <p14:nvPr/>
              </p14:nvContentPartPr>
              <p14:xfrm>
                <a:off x="2871341" y="6312992"/>
                <a:ext cx="234720" cy="74520"/>
              </p14:xfrm>
            </p:contentPart>
          </mc:Choice>
          <mc:Fallback>
            <p:pic>
              <p:nvPicPr>
                <p:cNvPr id="475" name="Freihand 474">
                  <a:extLst>
                    <a:ext uri="{FF2B5EF4-FFF2-40B4-BE49-F238E27FC236}">
                      <a16:creationId xmlns:a16="http://schemas.microsoft.com/office/drawing/2014/main" id="{9D2B4D4B-6097-4B4D-AA13-D868871D2BD1}"/>
                    </a:ext>
                  </a:extLst>
                </p:cNvPr>
                <p:cNvPicPr/>
                <p:nvPr/>
              </p:nvPicPr>
              <p:blipFill>
                <a:blip r:embed="rId893"/>
                <a:stretch>
                  <a:fillRect/>
                </a:stretch>
              </p:blipFill>
              <p:spPr>
                <a:xfrm>
                  <a:off x="2867021" y="6308672"/>
                  <a:ext cx="243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76" name="Freihand 475">
                  <a:extLst>
                    <a:ext uri="{FF2B5EF4-FFF2-40B4-BE49-F238E27FC236}">
                      <a16:creationId xmlns:a16="http://schemas.microsoft.com/office/drawing/2014/main" id="{CED876C1-DCCD-40FF-AF1D-649BEDFC6BD8}"/>
                    </a:ext>
                  </a:extLst>
                </p14:cNvPr>
                <p14:cNvContentPartPr/>
                <p14:nvPr/>
              </p14:nvContentPartPr>
              <p14:xfrm>
                <a:off x="3081221" y="6273752"/>
                <a:ext cx="360" cy="360"/>
              </p14:xfrm>
            </p:contentPart>
          </mc:Choice>
          <mc:Fallback>
            <p:pic>
              <p:nvPicPr>
                <p:cNvPr id="476" name="Freihand 475">
                  <a:extLst>
                    <a:ext uri="{FF2B5EF4-FFF2-40B4-BE49-F238E27FC236}">
                      <a16:creationId xmlns:a16="http://schemas.microsoft.com/office/drawing/2014/main" id="{CED876C1-DCCD-40FF-AF1D-649BEDFC6BD8}"/>
                    </a:ext>
                  </a:extLst>
                </p:cNvPr>
                <p:cNvPicPr/>
                <p:nvPr/>
              </p:nvPicPr>
              <p:blipFill>
                <a:blip r:embed="rId811"/>
                <a:stretch>
                  <a:fillRect/>
                </a:stretch>
              </p:blipFill>
              <p:spPr>
                <a:xfrm>
                  <a:off x="3076901" y="6269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77" name="Freihand 476">
                  <a:extLst>
                    <a:ext uri="{FF2B5EF4-FFF2-40B4-BE49-F238E27FC236}">
                      <a16:creationId xmlns:a16="http://schemas.microsoft.com/office/drawing/2014/main" id="{CD9C6C4A-29EA-462D-886E-0E289202B986}"/>
                    </a:ext>
                  </a:extLst>
                </p14:cNvPr>
                <p14:cNvContentPartPr/>
                <p14:nvPr/>
              </p14:nvContentPartPr>
              <p14:xfrm>
                <a:off x="3156821" y="6289952"/>
                <a:ext cx="85680" cy="163800"/>
              </p14:xfrm>
            </p:contentPart>
          </mc:Choice>
          <mc:Fallback>
            <p:pic>
              <p:nvPicPr>
                <p:cNvPr id="477" name="Freihand 476">
                  <a:extLst>
                    <a:ext uri="{FF2B5EF4-FFF2-40B4-BE49-F238E27FC236}">
                      <a16:creationId xmlns:a16="http://schemas.microsoft.com/office/drawing/2014/main" id="{CD9C6C4A-29EA-462D-886E-0E289202B986}"/>
                    </a:ext>
                  </a:extLst>
                </p:cNvPr>
                <p:cNvPicPr/>
                <p:nvPr/>
              </p:nvPicPr>
              <p:blipFill>
                <a:blip r:embed="rId896"/>
                <a:stretch>
                  <a:fillRect/>
                </a:stretch>
              </p:blipFill>
              <p:spPr>
                <a:xfrm>
                  <a:off x="3152501" y="6285632"/>
                  <a:ext cx="94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78" name="Freihand 477">
                  <a:extLst>
                    <a:ext uri="{FF2B5EF4-FFF2-40B4-BE49-F238E27FC236}">
                      <a16:creationId xmlns:a16="http://schemas.microsoft.com/office/drawing/2014/main" id="{B6E83340-800F-4AC4-89D9-65B75BBA6402}"/>
                    </a:ext>
                  </a:extLst>
                </p14:cNvPr>
                <p14:cNvContentPartPr/>
                <p14:nvPr/>
              </p14:nvContentPartPr>
              <p14:xfrm>
                <a:off x="3272741" y="6326672"/>
                <a:ext cx="109800" cy="47160"/>
              </p14:xfrm>
            </p:contentPart>
          </mc:Choice>
          <mc:Fallback>
            <p:pic>
              <p:nvPicPr>
                <p:cNvPr id="478" name="Freihand 477">
                  <a:extLst>
                    <a:ext uri="{FF2B5EF4-FFF2-40B4-BE49-F238E27FC236}">
                      <a16:creationId xmlns:a16="http://schemas.microsoft.com/office/drawing/2014/main" id="{B6E83340-800F-4AC4-89D9-65B75BBA6402}"/>
                    </a:ext>
                  </a:extLst>
                </p:cNvPr>
                <p:cNvPicPr/>
                <p:nvPr/>
              </p:nvPicPr>
              <p:blipFill>
                <a:blip r:embed="rId898"/>
                <a:stretch>
                  <a:fillRect/>
                </a:stretch>
              </p:blipFill>
              <p:spPr>
                <a:xfrm>
                  <a:off x="3268421" y="6322352"/>
                  <a:ext cx="118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79" name="Freihand 478">
                  <a:extLst>
                    <a:ext uri="{FF2B5EF4-FFF2-40B4-BE49-F238E27FC236}">
                      <a16:creationId xmlns:a16="http://schemas.microsoft.com/office/drawing/2014/main" id="{CF0BF3EB-1ED6-40CF-997A-B12271DD1C8D}"/>
                    </a:ext>
                  </a:extLst>
                </p14:cNvPr>
                <p14:cNvContentPartPr/>
                <p14:nvPr/>
              </p14:nvContentPartPr>
              <p14:xfrm>
                <a:off x="3414581" y="6248192"/>
                <a:ext cx="14400" cy="141480"/>
              </p14:xfrm>
            </p:contentPart>
          </mc:Choice>
          <mc:Fallback>
            <p:pic>
              <p:nvPicPr>
                <p:cNvPr id="479" name="Freihand 478">
                  <a:extLst>
                    <a:ext uri="{FF2B5EF4-FFF2-40B4-BE49-F238E27FC236}">
                      <a16:creationId xmlns:a16="http://schemas.microsoft.com/office/drawing/2014/main" id="{CF0BF3EB-1ED6-40CF-997A-B12271DD1C8D}"/>
                    </a:ext>
                  </a:extLst>
                </p:cNvPr>
                <p:cNvPicPr/>
                <p:nvPr/>
              </p:nvPicPr>
              <p:blipFill>
                <a:blip r:embed="rId900"/>
                <a:stretch>
                  <a:fillRect/>
                </a:stretch>
              </p:blipFill>
              <p:spPr>
                <a:xfrm>
                  <a:off x="3410261" y="6243872"/>
                  <a:ext cx="23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80" name="Freihand 479">
                  <a:extLst>
                    <a:ext uri="{FF2B5EF4-FFF2-40B4-BE49-F238E27FC236}">
                      <a16:creationId xmlns:a16="http://schemas.microsoft.com/office/drawing/2014/main" id="{8AD408DD-8BF2-4C2E-8A55-4A7AEAB656EA}"/>
                    </a:ext>
                  </a:extLst>
                </p14:cNvPr>
                <p14:cNvContentPartPr/>
                <p14:nvPr/>
              </p14:nvContentPartPr>
              <p14:xfrm>
                <a:off x="3460661" y="6315872"/>
                <a:ext cx="69120" cy="60840"/>
              </p14:xfrm>
            </p:contentPart>
          </mc:Choice>
          <mc:Fallback>
            <p:pic>
              <p:nvPicPr>
                <p:cNvPr id="480" name="Freihand 479">
                  <a:extLst>
                    <a:ext uri="{FF2B5EF4-FFF2-40B4-BE49-F238E27FC236}">
                      <a16:creationId xmlns:a16="http://schemas.microsoft.com/office/drawing/2014/main" id="{8AD408DD-8BF2-4C2E-8A55-4A7AEAB656EA}"/>
                    </a:ext>
                  </a:extLst>
                </p:cNvPr>
                <p:cNvPicPr/>
                <p:nvPr/>
              </p:nvPicPr>
              <p:blipFill>
                <a:blip r:embed="rId902"/>
                <a:stretch>
                  <a:fillRect/>
                </a:stretch>
              </p:blipFill>
              <p:spPr>
                <a:xfrm>
                  <a:off x="3456341" y="6311552"/>
                  <a:ext cx="77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81" name="Freihand 480">
                  <a:extLst>
                    <a:ext uri="{FF2B5EF4-FFF2-40B4-BE49-F238E27FC236}">
                      <a16:creationId xmlns:a16="http://schemas.microsoft.com/office/drawing/2014/main" id="{F70EA153-04FB-4963-BCEB-55AFF0912709}"/>
                    </a:ext>
                  </a:extLst>
                </p14:cNvPr>
                <p14:cNvContentPartPr/>
                <p14:nvPr/>
              </p14:nvContentPartPr>
              <p14:xfrm>
                <a:off x="3649661" y="6276272"/>
                <a:ext cx="321480" cy="96840"/>
              </p14:xfrm>
            </p:contentPart>
          </mc:Choice>
          <mc:Fallback>
            <p:pic>
              <p:nvPicPr>
                <p:cNvPr id="481" name="Freihand 480">
                  <a:extLst>
                    <a:ext uri="{FF2B5EF4-FFF2-40B4-BE49-F238E27FC236}">
                      <a16:creationId xmlns:a16="http://schemas.microsoft.com/office/drawing/2014/main" id="{F70EA153-04FB-4963-BCEB-55AFF0912709}"/>
                    </a:ext>
                  </a:extLst>
                </p:cNvPr>
                <p:cNvPicPr/>
                <p:nvPr/>
              </p:nvPicPr>
              <p:blipFill>
                <a:blip r:embed="rId904"/>
                <a:stretch>
                  <a:fillRect/>
                </a:stretch>
              </p:blipFill>
              <p:spPr>
                <a:xfrm>
                  <a:off x="3645341" y="6271952"/>
                  <a:ext cx="330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482" name="Freihand 481">
                  <a:extLst>
                    <a:ext uri="{FF2B5EF4-FFF2-40B4-BE49-F238E27FC236}">
                      <a16:creationId xmlns:a16="http://schemas.microsoft.com/office/drawing/2014/main" id="{78ED4244-DB39-4F63-945D-974D398FC978}"/>
                    </a:ext>
                  </a:extLst>
                </p14:cNvPr>
                <p14:cNvContentPartPr/>
                <p14:nvPr/>
              </p14:nvContentPartPr>
              <p14:xfrm>
                <a:off x="3967901" y="6268352"/>
                <a:ext cx="104760" cy="100800"/>
              </p14:xfrm>
            </p:contentPart>
          </mc:Choice>
          <mc:Fallback>
            <p:pic>
              <p:nvPicPr>
                <p:cNvPr id="482" name="Freihand 481">
                  <a:extLst>
                    <a:ext uri="{FF2B5EF4-FFF2-40B4-BE49-F238E27FC236}">
                      <a16:creationId xmlns:a16="http://schemas.microsoft.com/office/drawing/2014/main" id="{78ED4244-DB39-4F63-945D-974D398FC978}"/>
                    </a:ext>
                  </a:extLst>
                </p:cNvPr>
                <p:cNvPicPr/>
                <p:nvPr/>
              </p:nvPicPr>
              <p:blipFill>
                <a:blip r:embed="rId906"/>
                <a:stretch>
                  <a:fillRect/>
                </a:stretch>
              </p:blipFill>
              <p:spPr>
                <a:xfrm>
                  <a:off x="3963581" y="6264032"/>
                  <a:ext cx="11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483" name="Freihand 482">
                  <a:extLst>
                    <a:ext uri="{FF2B5EF4-FFF2-40B4-BE49-F238E27FC236}">
                      <a16:creationId xmlns:a16="http://schemas.microsoft.com/office/drawing/2014/main" id="{4F08C9AF-464D-4453-A709-F020856FFC0E}"/>
                    </a:ext>
                  </a:extLst>
                </p14:cNvPr>
                <p14:cNvContentPartPr/>
                <p14:nvPr/>
              </p14:nvContentPartPr>
              <p14:xfrm>
                <a:off x="4047101" y="6275552"/>
                <a:ext cx="35640" cy="39240"/>
              </p14:xfrm>
            </p:contentPart>
          </mc:Choice>
          <mc:Fallback>
            <p:pic>
              <p:nvPicPr>
                <p:cNvPr id="483" name="Freihand 482">
                  <a:extLst>
                    <a:ext uri="{FF2B5EF4-FFF2-40B4-BE49-F238E27FC236}">
                      <a16:creationId xmlns:a16="http://schemas.microsoft.com/office/drawing/2014/main" id="{4F08C9AF-464D-4453-A709-F020856FFC0E}"/>
                    </a:ext>
                  </a:extLst>
                </p:cNvPr>
                <p:cNvPicPr/>
                <p:nvPr/>
              </p:nvPicPr>
              <p:blipFill>
                <a:blip r:embed="rId908"/>
                <a:stretch>
                  <a:fillRect/>
                </a:stretch>
              </p:blipFill>
              <p:spPr>
                <a:xfrm>
                  <a:off x="4042781" y="6271232"/>
                  <a:ext cx="44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484" name="Freihand 483">
                  <a:extLst>
                    <a:ext uri="{FF2B5EF4-FFF2-40B4-BE49-F238E27FC236}">
                      <a16:creationId xmlns:a16="http://schemas.microsoft.com/office/drawing/2014/main" id="{FBAFCC38-F9F6-4843-A1FF-6C9ADAB01CF2}"/>
                    </a:ext>
                  </a:extLst>
                </p14:cNvPr>
                <p14:cNvContentPartPr/>
                <p14:nvPr/>
              </p14:nvContentPartPr>
              <p14:xfrm>
                <a:off x="4108301" y="6262952"/>
                <a:ext cx="124200" cy="119520"/>
              </p14:xfrm>
            </p:contentPart>
          </mc:Choice>
          <mc:Fallback>
            <p:pic>
              <p:nvPicPr>
                <p:cNvPr id="484" name="Freihand 483">
                  <a:extLst>
                    <a:ext uri="{FF2B5EF4-FFF2-40B4-BE49-F238E27FC236}">
                      <a16:creationId xmlns:a16="http://schemas.microsoft.com/office/drawing/2014/main" id="{FBAFCC38-F9F6-4843-A1FF-6C9ADAB01CF2}"/>
                    </a:ext>
                  </a:extLst>
                </p:cNvPr>
                <p:cNvPicPr/>
                <p:nvPr/>
              </p:nvPicPr>
              <p:blipFill>
                <a:blip r:embed="rId910"/>
                <a:stretch>
                  <a:fillRect/>
                </a:stretch>
              </p:blipFill>
              <p:spPr>
                <a:xfrm>
                  <a:off x="4103981" y="6258632"/>
                  <a:ext cx="132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485" name="Freihand 484">
                  <a:extLst>
                    <a:ext uri="{FF2B5EF4-FFF2-40B4-BE49-F238E27FC236}">
                      <a16:creationId xmlns:a16="http://schemas.microsoft.com/office/drawing/2014/main" id="{C46D64D3-71CC-4C26-9069-AF274379B9ED}"/>
                    </a:ext>
                  </a:extLst>
                </p14:cNvPr>
                <p14:cNvContentPartPr/>
                <p14:nvPr/>
              </p14:nvContentPartPr>
              <p14:xfrm>
                <a:off x="4483061" y="6267272"/>
                <a:ext cx="288000" cy="100080"/>
              </p14:xfrm>
            </p:contentPart>
          </mc:Choice>
          <mc:Fallback>
            <p:pic>
              <p:nvPicPr>
                <p:cNvPr id="485" name="Freihand 484">
                  <a:extLst>
                    <a:ext uri="{FF2B5EF4-FFF2-40B4-BE49-F238E27FC236}">
                      <a16:creationId xmlns:a16="http://schemas.microsoft.com/office/drawing/2014/main" id="{C46D64D3-71CC-4C26-9069-AF274379B9ED}"/>
                    </a:ext>
                  </a:extLst>
                </p:cNvPr>
                <p:cNvPicPr/>
                <p:nvPr/>
              </p:nvPicPr>
              <p:blipFill>
                <a:blip r:embed="rId912"/>
                <a:stretch>
                  <a:fillRect/>
                </a:stretch>
              </p:blipFill>
              <p:spPr>
                <a:xfrm>
                  <a:off x="4478741" y="6262952"/>
                  <a:ext cx="296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486" name="Freihand 485">
                  <a:extLst>
                    <a:ext uri="{FF2B5EF4-FFF2-40B4-BE49-F238E27FC236}">
                      <a16:creationId xmlns:a16="http://schemas.microsoft.com/office/drawing/2014/main" id="{EA57F0BA-5EC7-478D-80BB-08E970BAC11C}"/>
                    </a:ext>
                  </a:extLst>
                </p14:cNvPr>
                <p14:cNvContentPartPr/>
                <p14:nvPr/>
              </p14:nvContentPartPr>
              <p14:xfrm>
                <a:off x="4813901" y="6248192"/>
                <a:ext cx="173520" cy="122400"/>
              </p14:xfrm>
            </p:contentPart>
          </mc:Choice>
          <mc:Fallback>
            <p:pic>
              <p:nvPicPr>
                <p:cNvPr id="486" name="Freihand 485">
                  <a:extLst>
                    <a:ext uri="{FF2B5EF4-FFF2-40B4-BE49-F238E27FC236}">
                      <a16:creationId xmlns:a16="http://schemas.microsoft.com/office/drawing/2014/main" id="{EA57F0BA-5EC7-478D-80BB-08E970BAC11C}"/>
                    </a:ext>
                  </a:extLst>
                </p:cNvPr>
                <p:cNvPicPr/>
                <p:nvPr/>
              </p:nvPicPr>
              <p:blipFill>
                <a:blip r:embed="rId914"/>
                <a:stretch>
                  <a:fillRect/>
                </a:stretch>
              </p:blipFill>
              <p:spPr>
                <a:xfrm>
                  <a:off x="4809581" y="6243872"/>
                  <a:ext cx="182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488" name="Freihand 487">
                  <a:extLst>
                    <a:ext uri="{FF2B5EF4-FFF2-40B4-BE49-F238E27FC236}">
                      <a16:creationId xmlns:a16="http://schemas.microsoft.com/office/drawing/2014/main" id="{B9B9331A-1CF0-44D1-AF42-76125EBA4D7A}"/>
                    </a:ext>
                  </a:extLst>
                </p14:cNvPr>
                <p14:cNvContentPartPr/>
                <p14:nvPr/>
              </p14:nvContentPartPr>
              <p14:xfrm>
                <a:off x="2508821" y="6521792"/>
                <a:ext cx="138960" cy="116640"/>
              </p14:xfrm>
            </p:contentPart>
          </mc:Choice>
          <mc:Fallback>
            <p:pic>
              <p:nvPicPr>
                <p:cNvPr id="488" name="Freihand 487">
                  <a:extLst>
                    <a:ext uri="{FF2B5EF4-FFF2-40B4-BE49-F238E27FC236}">
                      <a16:creationId xmlns:a16="http://schemas.microsoft.com/office/drawing/2014/main" id="{B9B9331A-1CF0-44D1-AF42-76125EBA4D7A}"/>
                    </a:ext>
                  </a:extLst>
                </p:cNvPr>
                <p:cNvPicPr/>
                <p:nvPr/>
              </p:nvPicPr>
              <p:blipFill>
                <a:blip r:embed="rId916"/>
                <a:stretch>
                  <a:fillRect/>
                </a:stretch>
              </p:blipFill>
              <p:spPr>
                <a:xfrm>
                  <a:off x="2504501" y="6517472"/>
                  <a:ext cx="147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489" name="Freihand 488">
                  <a:extLst>
                    <a:ext uri="{FF2B5EF4-FFF2-40B4-BE49-F238E27FC236}">
                      <a16:creationId xmlns:a16="http://schemas.microsoft.com/office/drawing/2014/main" id="{78CA2F70-59DE-4C24-BEAA-BF29EEB10D9A}"/>
                    </a:ext>
                  </a:extLst>
                </p14:cNvPr>
                <p14:cNvContentPartPr/>
                <p14:nvPr/>
              </p14:nvContentPartPr>
              <p14:xfrm>
                <a:off x="2681261" y="6519992"/>
                <a:ext cx="202320" cy="109080"/>
              </p14:xfrm>
            </p:contentPart>
          </mc:Choice>
          <mc:Fallback>
            <p:pic>
              <p:nvPicPr>
                <p:cNvPr id="489" name="Freihand 488">
                  <a:extLst>
                    <a:ext uri="{FF2B5EF4-FFF2-40B4-BE49-F238E27FC236}">
                      <a16:creationId xmlns:a16="http://schemas.microsoft.com/office/drawing/2014/main" id="{78CA2F70-59DE-4C24-BEAA-BF29EEB10D9A}"/>
                    </a:ext>
                  </a:extLst>
                </p:cNvPr>
                <p:cNvPicPr/>
                <p:nvPr/>
              </p:nvPicPr>
              <p:blipFill>
                <a:blip r:embed="rId918"/>
                <a:stretch>
                  <a:fillRect/>
                </a:stretch>
              </p:blipFill>
              <p:spPr>
                <a:xfrm>
                  <a:off x="2676941" y="6515672"/>
                  <a:ext cx="210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490" name="Freihand 489">
                  <a:extLst>
                    <a:ext uri="{FF2B5EF4-FFF2-40B4-BE49-F238E27FC236}">
                      <a16:creationId xmlns:a16="http://schemas.microsoft.com/office/drawing/2014/main" id="{EB6FA9C1-8DBF-4AB7-9AED-74C28DE120F8}"/>
                    </a:ext>
                  </a:extLst>
                </p14:cNvPr>
                <p14:cNvContentPartPr/>
                <p14:nvPr/>
              </p14:nvContentPartPr>
              <p14:xfrm>
                <a:off x="2856221" y="6527192"/>
                <a:ext cx="121320" cy="86040"/>
              </p14:xfrm>
            </p:contentPart>
          </mc:Choice>
          <mc:Fallback>
            <p:pic>
              <p:nvPicPr>
                <p:cNvPr id="490" name="Freihand 489">
                  <a:extLst>
                    <a:ext uri="{FF2B5EF4-FFF2-40B4-BE49-F238E27FC236}">
                      <a16:creationId xmlns:a16="http://schemas.microsoft.com/office/drawing/2014/main" id="{EB6FA9C1-8DBF-4AB7-9AED-74C28DE120F8}"/>
                    </a:ext>
                  </a:extLst>
                </p:cNvPr>
                <p:cNvPicPr/>
                <p:nvPr/>
              </p:nvPicPr>
              <p:blipFill>
                <a:blip r:embed="rId920"/>
                <a:stretch>
                  <a:fillRect/>
                </a:stretch>
              </p:blipFill>
              <p:spPr>
                <a:xfrm>
                  <a:off x="2851901" y="6522872"/>
                  <a:ext cx="129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491" name="Freihand 490">
                  <a:extLst>
                    <a:ext uri="{FF2B5EF4-FFF2-40B4-BE49-F238E27FC236}">
                      <a16:creationId xmlns:a16="http://schemas.microsoft.com/office/drawing/2014/main" id="{796BB82B-F787-4535-8A9E-7DA923212C24}"/>
                    </a:ext>
                  </a:extLst>
                </p14:cNvPr>
                <p14:cNvContentPartPr/>
                <p14:nvPr/>
              </p14:nvContentPartPr>
              <p14:xfrm>
                <a:off x="3098141" y="6532232"/>
                <a:ext cx="306720" cy="93600"/>
              </p14:xfrm>
            </p:contentPart>
          </mc:Choice>
          <mc:Fallback>
            <p:pic>
              <p:nvPicPr>
                <p:cNvPr id="491" name="Freihand 490">
                  <a:extLst>
                    <a:ext uri="{FF2B5EF4-FFF2-40B4-BE49-F238E27FC236}">
                      <a16:creationId xmlns:a16="http://schemas.microsoft.com/office/drawing/2014/main" id="{796BB82B-F787-4535-8A9E-7DA923212C24}"/>
                    </a:ext>
                  </a:extLst>
                </p:cNvPr>
                <p:cNvPicPr/>
                <p:nvPr/>
              </p:nvPicPr>
              <p:blipFill>
                <a:blip r:embed="rId922"/>
                <a:stretch>
                  <a:fillRect/>
                </a:stretch>
              </p:blipFill>
              <p:spPr>
                <a:xfrm>
                  <a:off x="3093821" y="6527912"/>
                  <a:ext cx="315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492" name="Freihand 491">
                  <a:extLst>
                    <a:ext uri="{FF2B5EF4-FFF2-40B4-BE49-F238E27FC236}">
                      <a16:creationId xmlns:a16="http://schemas.microsoft.com/office/drawing/2014/main" id="{4CB2E39A-E0F4-4A5D-9EA5-3D0D0E894732}"/>
                    </a:ext>
                  </a:extLst>
                </p14:cNvPr>
                <p14:cNvContentPartPr/>
                <p14:nvPr/>
              </p14:nvContentPartPr>
              <p14:xfrm>
                <a:off x="3445181" y="6489392"/>
                <a:ext cx="122400" cy="108720"/>
              </p14:xfrm>
            </p:contentPart>
          </mc:Choice>
          <mc:Fallback>
            <p:pic>
              <p:nvPicPr>
                <p:cNvPr id="492" name="Freihand 491">
                  <a:extLst>
                    <a:ext uri="{FF2B5EF4-FFF2-40B4-BE49-F238E27FC236}">
                      <a16:creationId xmlns:a16="http://schemas.microsoft.com/office/drawing/2014/main" id="{4CB2E39A-E0F4-4A5D-9EA5-3D0D0E894732}"/>
                    </a:ext>
                  </a:extLst>
                </p:cNvPr>
                <p:cNvPicPr/>
                <p:nvPr/>
              </p:nvPicPr>
              <p:blipFill>
                <a:blip r:embed="rId924"/>
                <a:stretch>
                  <a:fillRect/>
                </a:stretch>
              </p:blipFill>
              <p:spPr>
                <a:xfrm>
                  <a:off x="3440861" y="6485072"/>
                  <a:ext cx="131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493" name="Freihand 492">
                  <a:extLst>
                    <a:ext uri="{FF2B5EF4-FFF2-40B4-BE49-F238E27FC236}">
                      <a16:creationId xmlns:a16="http://schemas.microsoft.com/office/drawing/2014/main" id="{2D787029-07E9-4502-9A39-191D4CBCEF06}"/>
                    </a:ext>
                  </a:extLst>
                </p14:cNvPr>
                <p14:cNvContentPartPr/>
                <p14:nvPr/>
              </p14:nvContentPartPr>
              <p14:xfrm>
                <a:off x="3586301" y="6553112"/>
                <a:ext cx="170640" cy="43200"/>
              </p14:xfrm>
            </p:contentPart>
          </mc:Choice>
          <mc:Fallback>
            <p:pic>
              <p:nvPicPr>
                <p:cNvPr id="493" name="Freihand 492">
                  <a:extLst>
                    <a:ext uri="{FF2B5EF4-FFF2-40B4-BE49-F238E27FC236}">
                      <a16:creationId xmlns:a16="http://schemas.microsoft.com/office/drawing/2014/main" id="{2D787029-07E9-4502-9A39-191D4CBCEF06}"/>
                    </a:ext>
                  </a:extLst>
                </p:cNvPr>
                <p:cNvPicPr/>
                <p:nvPr/>
              </p:nvPicPr>
              <p:blipFill>
                <a:blip r:embed="rId926"/>
                <a:stretch>
                  <a:fillRect/>
                </a:stretch>
              </p:blipFill>
              <p:spPr>
                <a:xfrm>
                  <a:off x="3581981" y="6548792"/>
                  <a:ext cx="179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494" name="Freihand 493">
                  <a:extLst>
                    <a:ext uri="{FF2B5EF4-FFF2-40B4-BE49-F238E27FC236}">
                      <a16:creationId xmlns:a16="http://schemas.microsoft.com/office/drawing/2014/main" id="{4C35E35F-2190-4D3C-BA05-5D9C82BED350}"/>
                    </a:ext>
                  </a:extLst>
                </p14:cNvPr>
                <p14:cNvContentPartPr/>
                <p14:nvPr/>
              </p14:nvContentPartPr>
              <p14:xfrm>
                <a:off x="3023261" y="6674792"/>
                <a:ext cx="582120" cy="20520"/>
              </p14:xfrm>
            </p:contentPart>
          </mc:Choice>
          <mc:Fallback>
            <p:pic>
              <p:nvPicPr>
                <p:cNvPr id="494" name="Freihand 493">
                  <a:extLst>
                    <a:ext uri="{FF2B5EF4-FFF2-40B4-BE49-F238E27FC236}">
                      <a16:creationId xmlns:a16="http://schemas.microsoft.com/office/drawing/2014/main" id="{4C35E35F-2190-4D3C-BA05-5D9C82BED350}"/>
                    </a:ext>
                  </a:extLst>
                </p:cNvPr>
                <p:cNvPicPr/>
                <p:nvPr/>
              </p:nvPicPr>
              <p:blipFill>
                <a:blip r:embed="rId928"/>
                <a:stretch>
                  <a:fillRect/>
                </a:stretch>
              </p:blipFill>
              <p:spPr>
                <a:xfrm>
                  <a:off x="3018941" y="6670472"/>
                  <a:ext cx="590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495" name="Freihand 494">
                  <a:extLst>
                    <a:ext uri="{FF2B5EF4-FFF2-40B4-BE49-F238E27FC236}">
                      <a16:creationId xmlns:a16="http://schemas.microsoft.com/office/drawing/2014/main" id="{8E6F8082-9CE7-4ACE-AB20-C4E7EEE1CFDC}"/>
                    </a:ext>
                  </a:extLst>
                </p14:cNvPr>
                <p14:cNvContentPartPr/>
                <p14:nvPr/>
              </p14:nvContentPartPr>
              <p14:xfrm>
                <a:off x="3023261" y="6662552"/>
                <a:ext cx="97920" cy="55080"/>
              </p14:xfrm>
            </p:contentPart>
          </mc:Choice>
          <mc:Fallback>
            <p:pic>
              <p:nvPicPr>
                <p:cNvPr id="495" name="Freihand 494">
                  <a:extLst>
                    <a:ext uri="{FF2B5EF4-FFF2-40B4-BE49-F238E27FC236}">
                      <a16:creationId xmlns:a16="http://schemas.microsoft.com/office/drawing/2014/main" id="{8E6F8082-9CE7-4ACE-AB20-C4E7EEE1CFDC}"/>
                    </a:ext>
                  </a:extLst>
                </p:cNvPr>
                <p:cNvPicPr/>
                <p:nvPr/>
              </p:nvPicPr>
              <p:blipFill>
                <a:blip r:embed="rId930"/>
                <a:stretch>
                  <a:fillRect/>
                </a:stretch>
              </p:blipFill>
              <p:spPr>
                <a:xfrm>
                  <a:off x="3018941" y="6658232"/>
                  <a:ext cx="106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496" name="Freihand 495">
                  <a:extLst>
                    <a:ext uri="{FF2B5EF4-FFF2-40B4-BE49-F238E27FC236}">
                      <a16:creationId xmlns:a16="http://schemas.microsoft.com/office/drawing/2014/main" id="{F4897F71-F4ED-4265-8C7D-009BFCFD7491}"/>
                    </a:ext>
                  </a:extLst>
                </p14:cNvPr>
                <p14:cNvContentPartPr/>
                <p14:nvPr/>
              </p14:nvContentPartPr>
              <p14:xfrm>
                <a:off x="3699341" y="6456632"/>
                <a:ext cx="106560" cy="78840"/>
              </p14:xfrm>
            </p:contentPart>
          </mc:Choice>
          <mc:Fallback>
            <p:pic>
              <p:nvPicPr>
                <p:cNvPr id="496" name="Freihand 495">
                  <a:extLst>
                    <a:ext uri="{FF2B5EF4-FFF2-40B4-BE49-F238E27FC236}">
                      <a16:creationId xmlns:a16="http://schemas.microsoft.com/office/drawing/2014/main" id="{F4897F71-F4ED-4265-8C7D-009BFCFD7491}"/>
                    </a:ext>
                  </a:extLst>
                </p:cNvPr>
                <p:cNvPicPr/>
                <p:nvPr/>
              </p:nvPicPr>
              <p:blipFill>
                <a:blip r:embed="rId932"/>
                <a:stretch>
                  <a:fillRect/>
                </a:stretch>
              </p:blipFill>
              <p:spPr>
                <a:xfrm>
                  <a:off x="3695021" y="6452312"/>
                  <a:ext cx="115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497" name="Freihand 496">
                  <a:extLst>
                    <a:ext uri="{FF2B5EF4-FFF2-40B4-BE49-F238E27FC236}">
                      <a16:creationId xmlns:a16="http://schemas.microsoft.com/office/drawing/2014/main" id="{E193288A-BBF1-4D88-99DE-C35B94309D08}"/>
                    </a:ext>
                  </a:extLst>
                </p14:cNvPr>
                <p14:cNvContentPartPr/>
                <p14:nvPr/>
              </p14:nvContentPartPr>
              <p14:xfrm>
                <a:off x="3897701" y="6529352"/>
                <a:ext cx="200880" cy="166680"/>
              </p14:xfrm>
            </p:contentPart>
          </mc:Choice>
          <mc:Fallback>
            <p:pic>
              <p:nvPicPr>
                <p:cNvPr id="497" name="Freihand 496">
                  <a:extLst>
                    <a:ext uri="{FF2B5EF4-FFF2-40B4-BE49-F238E27FC236}">
                      <a16:creationId xmlns:a16="http://schemas.microsoft.com/office/drawing/2014/main" id="{E193288A-BBF1-4D88-99DE-C35B94309D08}"/>
                    </a:ext>
                  </a:extLst>
                </p:cNvPr>
                <p:cNvPicPr/>
                <p:nvPr/>
              </p:nvPicPr>
              <p:blipFill>
                <a:blip r:embed="rId934"/>
                <a:stretch>
                  <a:fillRect/>
                </a:stretch>
              </p:blipFill>
              <p:spPr>
                <a:xfrm>
                  <a:off x="3893381" y="6525032"/>
                  <a:ext cx="209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498" name="Freihand 497">
                  <a:extLst>
                    <a:ext uri="{FF2B5EF4-FFF2-40B4-BE49-F238E27FC236}">
                      <a16:creationId xmlns:a16="http://schemas.microsoft.com/office/drawing/2014/main" id="{1DD20B38-1FC5-44A4-8CDD-7E32985A9189}"/>
                    </a:ext>
                  </a:extLst>
                </p14:cNvPr>
                <p14:cNvContentPartPr/>
                <p14:nvPr/>
              </p14:nvContentPartPr>
              <p14:xfrm>
                <a:off x="4116581" y="6526832"/>
                <a:ext cx="57600" cy="68400"/>
              </p14:xfrm>
            </p:contentPart>
          </mc:Choice>
          <mc:Fallback>
            <p:pic>
              <p:nvPicPr>
                <p:cNvPr id="498" name="Freihand 497">
                  <a:extLst>
                    <a:ext uri="{FF2B5EF4-FFF2-40B4-BE49-F238E27FC236}">
                      <a16:creationId xmlns:a16="http://schemas.microsoft.com/office/drawing/2014/main" id="{1DD20B38-1FC5-44A4-8CDD-7E32985A9189}"/>
                    </a:ext>
                  </a:extLst>
                </p:cNvPr>
                <p:cNvPicPr/>
                <p:nvPr/>
              </p:nvPicPr>
              <p:blipFill>
                <a:blip r:embed="rId936"/>
                <a:stretch>
                  <a:fillRect/>
                </a:stretch>
              </p:blipFill>
              <p:spPr>
                <a:xfrm>
                  <a:off x="4112261" y="6522512"/>
                  <a:ext cx="66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499" name="Freihand 498">
                  <a:extLst>
                    <a:ext uri="{FF2B5EF4-FFF2-40B4-BE49-F238E27FC236}">
                      <a16:creationId xmlns:a16="http://schemas.microsoft.com/office/drawing/2014/main" id="{F8EC70C1-C389-4868-937D-4DC388F171FF}"/>
                    </a:ext>
                  </a:extLst>
                </p14:cNvPr>
                <p14:cNvContentPartPr/>
                <p14:nvPr/>
              </p14:nvContentPartPr>
              <p14:xfrm>
                <a:off x="4185341" y="6521432"/>
                <a:ext cx="97560" cy="60840"/>
              </p14:xfrm>
            </p:contentPart>
          </mc:Choice>
          <mc:Fallback>
            <p:pic>
              <p:nvPicPr>
                <p:cNvPr id="499" name="Freihand 498">
                  <a:extLst>
                    <a:ext uri="{FF2B5EF4-FFF2-40B4-BE49-F238E27FC236}">
                      <a16:creationId xmlns:a16="http://schemas.microsoft.com/office/drawing/2014/main" id="{F8EC70C1-C389-4868-937D-4DC388F171FF}"/>
                    </a:ext>
                  </a:extLst>
                </p:cNvPr>
                <p:cNvPicPr/>
                <p:nvPr/>
              </p:nvPicPr>
              <p:blipFill>
                <a:blip r:embed="rId938"/>
                <a:stretch>
                  <a:fillRect/>
                </a:stretch>
              </p:blipFill>
              <p:spPr>
                <a:xfrm>
                  <a:off x="4181021" y="6517112"/>
                  <a:ext cx="106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00" name="Freihand 499">
                  <a:extLst>
                    <a:ext uri="{FF2B5EF4-FFF2-40B4-BE49-F238E27FC236}">
                      <a16:creationId xmlns:a16="http://schemas.microsoft.com/office/drawing/2014/main" id="{6F1E4351-BBFF-4005-B8A5-3D4BA7BBD707}"/>
                    </a:ext>
                  </a:extLst>
                </p14:cNvPr>
                <p14:cNvContentPartPr/>
                <p14:nvPr/>
              </p14:nvContentPartPr>
              <p14:xfrm>
                <a:off x="4283261" y="6447992"/>
                <a:ext cx="144720" cy="120240"/>
              </p14:xfrm>
            </p:contentPart>
          </mc:Choice>
          <mc:Fallback>
            <p:pic>
              <p:nvPicPr>
                <p:cNvPr id="500" name="Freihand 499">
                  <a:extLst>
                    <a:ext uri="{FF2B5EF4-FFF2-40B4-BE49-F238E27FC236}">
                      <a16:creationId xmlns:a16="http://schemas.microsoft.com/office/drawing/2014/main" id="{6F1E4351-BBFF-4005-B8A5-3D4BA7BBD707}"/>
                    </a:ext>
                  </a:extLst>
                </p:cNvPr>
                <p:cNvPicPr/>
                <p:nvPr/>
              </p:nvPicPr>
              <p:blipFill>
                <a:blip r:embed="rId940"/>
                <a:stretch>
                  <a:fillRect/>
                </a:stretch>
              </p:blipFill>
              <p:spPr>
                <a:xfrm>
                  <a:off x="4278941" y="6443672"/>
                  <a:ext cx="15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01" name="Freihand 500">
                  <a:extLst>
                    <a:ext uri="{FF2B5EF4-FFF2-40B4-BE49-F238E27FC236}">
                      <a16:creationId xmlns:a16="http://schemas.microsoft.com/office/drawing/2014/main" id="{5D704B62-9717-4E79-8940-734331B9235E}"/>
                    </a:ext>
                  </a:extLst>
                </p14:cNvPr>
                <p14:cNvContentPartPr/>
                <p14:nvPr/>
              </p14:nvContentPartPr>
              <p14:xfrm>
                <a:off x="4377941" y="6456272"/>
                <a:ext cx="131760" cy="106200"/>
              </p14:xfrm>
            </p:contentPart>
          </mc:Choice>
          <mc:Fallback>
            <p:pic>
              <p:nvPicPr>
                <p:cNvPr id="501" name="Freihand 500">
                  <a:extLst>
                    <a:ext uri="{FF2B5EF4-FFF2-40B4-BE49-F238E27FC236}">
                      <a16:creationId xmlns:a16="http://schemas.microsoft.com/office/drawing/2014/main" id="{5D704B62-9717-4E79-8940-734331B9235E}"/>
                    </a:ext>
                  </a:extLst>
                </p:cNvPr>
                <p:cNvPicPr/>
                <p:nvPr/>
              </p:nvPicPr>
              <p:blipFill>
                <a:blip r:embed="rId942"/>
                <a:stretch>
                  <a:fillRect/>
                </a:stretch>
              </p:blipFill>
              <p:spPr>
                <a:xfrm>
                  <a:off x="4373621" y="6451952"/>
                  <a:ext cx="140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03" name="Freihand 502">
                  <a:extLst>
                    <a:ext uri="{FF2B5EF4-FFF2-40B4-BE49-F238E27FC236}">
                      <a16:creationId xmlns:a16="http://schemas.microsoft.com/office/drawing/2014/main" id="{AC509F51-9D66-414F-8AEC-7930F330503C}"/>
                    </a:ext>
                  </a:extLst>
                </p14:cNvPr>
                <p14:cNvContentPartPr/>
                <p14:nvPr/>
              </p14:nvContentPartPr>
              <p14:xfrm>
                <a:off x="4688261" y="6483992"/>
                <a:ext cx="157680" cy="208800"/>
              </p14:xfrm>
            </p:contentPart>
          </mc:Choice>
          <mc:Fallback>
            <p:pic>
              <p:nvPicPr>
                <p:cNvPr id="503" name="Freihand 502">
                  <a:extLst>
                    <a:ext uri="{FF2B5EF4-FFF2-40B4-BE49-F238E27FC236}">
                      <a16:creationId xmlns:a16="http://schemas.microsoft.com/office/drawing/2014/main" id="{AC509F51-9D66-414F-8AEC-7930F330503C}"/>
                    </a:ext>
                  </a:extLst>
                </p:cNvPr>
                <p:cNvPicPr/>
                <p:nvPr/>
              </p:nvPicPr>
              <p:blipFill>
                <a:blip r:embed="rId944"/>
                <a:stretch>
                  <a:fillRect/>
                </a:stretch>
              </p:blipFill>
              <p:spPr>
                <a:xfrm>
                  <a:off x="4683941" y="6479672"/>
                  <a:ext cx="166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04" name="Freihand 503">
                  <a:extLst>
                    <a:ext uri="{FF2B5EF4-FFF2-40B4-BE49-F238E27FC236}">
                      <a16:creationId xmlns:a16="http://schemas.microsoft.com/office/drawing/2014/main" id="{FF8638FE-BFE6-4A20-B90C-D864E75689E6}"/>
                    </a:ext>
                  </a:extLst>
                </p14:cNvPr>
                <p14:cNvContentPartPr/>
                <p14:nvPr/>
              </p14:nvContentPartPr>
              <p14:xfrm>
                <a:off x="4855301" y="6533312"/>
                <a:ext cx="180720" cy="128880"/>
              </p14:xfrm>
            </p:contentPart>
          </mc:Choice>
          <mc:Fallback>
            <p:pic>
              <p:nvPicPr>
                <p:cNvPr id="504" name="Freihand 503">
                  <a:extLst>
                    <a:ext uri="{FF2B5EF4-FFF2-40B4-BE49-F238E27FC236}">
                      <a16:creationId xmlns:a16="http://schemas.microsoft.com/office/drawing/2014/main" id="{FF8638FE-BFE6-4A20-B90C-D864E75689E6}"/>
                    </a:ext>
                  </a:extLst>
                </p:cNvPr>
                <p:cNvPicPr/>
                <p:nvPr/>
              </p:nvPicPr>
              <p:blipFill>
                <a:blip r:embed="rId946"/>
                <a:stretch>
                  <a:fillRect/>
                </a:stretch>
              </p:blipFill>
              <p:spPr>
                <a:xfrm>
                  <a:off x="4850981" y="6528992"/>
                  <a:ext cx="189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05" name="Freihand 504">
                  <a:extLst>
                    <a:ext uri="{FF2B5EF4-FFF2-40B4-BE49-F238E27FC236}">
                      <a16:creationId xmlns:a16="http://schemas.microsoft.com/office/drawing/2014/main" id="{105736EE-97F3-4FEF-9DB0-548094FACBFB}"/>
                    </a:ext>
                  </a:extLst>
                </p14:cNvPr>
                <p14:cNvContentPartPr/>
                <p14:nvPr/>
              </p14:nvContentPartPr>
              <p14:xfrm>
                <a:off x="4542101" y="6670832"/>
                <a:ext cx="96480" cy="61200"/>
              </p14:xfrm>
            </p:contentPart>
          </mc:Choice>
          <mc:Fallback>
            <p:pic>
              <p:nvPicPr>
                <p:cNvPr id="505" name="Freihand 504">
                  <a:extLst>
                    <a:ext uri="{FF2B5EF4-FFF2-40B4-BE49-F238E27FC236}">
                      <a16:creationId xmlns:a16="http://schemas.microsoft.com/office/drawing/2014/main" id="{105736EE-97F3-4FEF-9DB0-548094FACBFB}"/>
                    </a:ext>
                  </a:extLst>
                </p:cNvPr>
                <p:cNvPicPr/>
                <p:nvPr/>
              </p:nvPicPr>
              <p:blipFill>
                <a:blip r:embed="rId948"/>
                <a:stretch>
                  <a:fillRect/>
                </a:stretch>
              </p:blipFill>
              <p:spPr>
                <a:xfrm>
                  <a:off x="4537781" y="6666512"/>
                  <a:ext cx="105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07" name="Freihand 506">
                  <a:extLst>
                    <a:ext uri="{FF2B5EF4-FFF2-40B4-BE49-F238E27FC236}">
                      <a16:creationId xmlns:a16="http://schemas.microsoft.com/office/drawing/2014/main" id="{6938A298-F4A5-4FDE-AE1F-34AB5EAD2B40}"/>
                    </a:ext>
                  </a:extLst>
                </p14:cNvPr>
                <p14:cNvContentPartPr/>
                <p14:nvPr/>
              </p14:nvContentPartPr>
              <p14:xfrm>
                <a:off x="5114861" y="6591272"/>
                <a:ext cx="185400" cy="59760"/>
              </p14:xfrm>
            </p:contentPart>
          </mc:Choice>
          <mc:Fallback>
            <p:pic>
              <p:nvPicPr>
                <p:cNvPr id="507" name="Freihand 506">
                  <a:extLst>
                    <a:ext uri="{FF2B5EF4-FFF2-40B4-BE49-F238E27FC236}">
                      <a16:creationId xmlns:a16="http://schemas.microsoft.com/office/drawing/2014/main" id="{6938A298-F4A5-4FDE-AE1F-34AB5EAD2B40}"/>
                    </a:ext>
                  </a:extLst>
                </p:cNvPr>
                <p:cNvPicPr/>
                <p:nvPr/>
              </p:nvPicPr>
              <p:blipFill>
                <a:blip r:embed="rId950"/>
                <a:stretch>
                  <a:fillRect/>
                </a:stretch>
              </p:blipFill>
              <p:spPr>
                <a:xfrm>
                  <a:off x="5110541" y="6586952"/>
                  <a:ext cx="19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08" name="Freihand 507">
                  <a:extLst>
                    <a:ext uri="{FF2B5EF4-FFF2-40B4-BE49-F238E27FC236}">
                      <a16:creationId xmlns:a16="http://schemas.microsoft.com/office/drawing/2014/main" id="{487409E1-8008-4836-9EB3-704AA798A877}"/>
                    </a:ext>
                  </a:extLst>
                </p14:cNvPr>
                <p14:cNvContentPartPr/>
                <p14:nvPr/>
              </p14:nvContentPartPr>
              <p14:xfrm>
                <a:off x="5288021" y="6589472"/>
                <a:ext cx="299160" cy="182880"/>
              </p14:xfrm>
            </p:contentPart>
          </mc:Choice>
          <mc:Fallback>
            <p:pic>
              <p:nvPicPr>
                <p:cNvPr id="508" name="Freihand 507">
                  <a:extLst>
                    <a:ext uri="{FF2B5EF4-FFF2-40B4-BE49-F238E27FC236}">
                      <a16:creationId xmlns:a16="http://schemas.microsoft.com/office/drawing/2014/main" id="{487409E1-8008-4836-9EB3-704AA798A877}"/>
                    </a:ext>
                  </a:extLst>
                </p:cNvPr>
                <p:cNvPicPr/>
                <p:nvPr/>
              </p:nvPicPr>
              <p:blipFill>
                <a:blip r:embed="rId952"/>
                <a:stretch>
                  <a:fillRect/>
                </a:stretch>
              </p:blipFill>
              <p:spPr>
                <a:xfrm>
                  <a:off x="5283701" y="6585152"/>
                  <a:ext cx="307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09" name="Freihand 508">
                  <a:extLst>
                    <a:ext uri="{FF2B5EF4-FFF2-40B4-BE49-F238E27FC236}">
                      <a16:creationId xmlns:a16="http://schemas.microsoft.com/office/drawing/2014/main" id="{51131CAC-B116-4561-B249-50C07AA301A7}"/>
                    </a:ext>
                  </a:extLst>
                </p14:cNvPr>
                <p14:cNvContentPartPr/>
                <p14:nvPr/>
              </p14:nvContentPartPr>
              <p14:xfrm>
                <a:off x="5615261" y="6509552"/>
                <a:ext cx="57240" cy="104760"/>
              </p14:xfrm>
            </p:contentPart>
          </mc:Choice>
          <mc:Fallback>
            <p:pic>
              <p:nvPicPr>
                <p:cNvPr id="509" name="Freihand 508">
                  <a:extLst>
                    <a:ext uri="{FF2B5EF4-FFF2-40B4-BE49-F238E27FC236}">
                      <a16:creationId xmlns:a16="http://schemas.microsoft.com/office/drawing/2014/main" id="{51131CAC-B116-4561-B249-50C07AA301A7}"/>
                    </a:ext>
                  </a:extLst>
                </p:cNvPr>
                <p:cNvPicPr/>
                <p:nvPr/>
              </p:nvPicPr>
              <p:blipFill>
                <a:blip r:embed="rId954"/>
                <a:stretch>
                  <a:fillRect/>
                </a:stretch>
              </p:blipFill>
              <p:spPr>
                <a:xfrm>
                  <a:off x="5610941" y="6505232"/>
                  <a:ext cx="65880" cy="113400"/>
                </a:xfrm>
                <a:prstGeom prst="rect">
                  <a:avLst/>
                </a:prstGeom>
              </p:spPr>
            </p:pic>
          </mc:Fallback>
        </mc:AlternateContent>
      </p:grpSp>
      <p:grpSp>
        <p:nvGrpSpPr>
          <p:cNvPr id="536" name="Gruppieren 535">
            <a:extLst>
              <a:ext uri="{FF2B5EF4-FFF2-40B4-BE49-F238E27FC236}">
                <a16:creationId xmlns:a16="http://schemas.microsoft.com/office/drawing/2014/main" id="{B01070F3-49C8-4C7E-BA28-181D767CD427}"/>
              </a:ext>
            </a:extLst>
          </p:cNvPr>
          <p:cNvGrpSpPr/>
          <p:nvPr/>
        </p:nvGrpSpPr>
        <p:grpSpPr>
          <a:xfrm>
            <a:off x="465821" y="3902792"/>
            <a:ext cx="2707920" cy="1736280"/>
            <a:chOff x="465821" y="3902792"/>
            <a:chExt cx="2707920" cy="1736280"/>
          </a:xfrm>
        </p:grpSpPr>
        <mc:AlternateContent xmlns:mc="http://schemas.openxmlformats.org/markup-compatibility/2006">
          <mc:Choice xmlns:p14="http://schemas.microsoft.com/office/powerpoint/2010/main" Requires="p14">
            <p:contentPart p14:bwMode="auto" r:id="rId955">
              <p14:nvContentPartPr>
                <p14:cNvPr id="511" name="Freihand 510">
                  <a:extLst>
                    <a:ext uri="{FF2B5EF4-FFF2-40B4-BE49-F238E27FC236}">
                      <a16:creationId xmlns:a16="http://schemas.microsoft.com/office/drawing/2014/main" id="{E5805124-ADC1-4469-ABF9-0DEB1FC947D0}"/>
                    </a:ext>
                  </a:extLst>
                </p14:cNvPr>
                <p14:cNvContentPartPr/>
                <p14:nvPr/>
              </p14:nvContentPartPr>
              <p14:xfrm>
                <a:off x="795581" y="4062992"/>
                <a:ext cx="62640" cy="1454040"/>
              </p14:xfrm>
            </p:contentPart>
          </mc:Choice>
          <mc:Fallback>
            <p:pic>
              <p:nvPicPr>
                <p:cNvPr id="511" name="Freihand 510">
                  <a:extLst>
                    <a:ext uri="{FF2B5EF4-FFF2-40B4-BE49-F238E27FC236}">
                      <a16:creationId xmlns:a16="http://schemas.microsoft.com/office/drawing/2014/main" id="{E5805124-ADC1-4469-ABF9-0DEB1FC947D0}"/>
                    </a:ext>
                  </a:extLst>
                </p:cNvPr>
                <p:cNvPicPr/>
                <p:nvPr/>
              </p:nvPicPr>
              <p:blipFill>
                <a:blip r:embed="rId956"/>
                <a:stretch>
                  <a:fillRect/>
                </a:stretch>
              </p:blipFill>
              <p:spPr>
                <a:xfrm>
                  <a:off x="791261" y="4058672"/>
                  <a:ext cx="71280" cy="14626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12" name="Freihand 511">
                  <a:extLst>
                    <a:ext uri="{FF2B5EF4-FFF2-40B4-BE49-F238E27FC236}">
                      <a16:creationId xmlns:a16="http://schemas.microsoft.com/office/drawing/2014/main" id="{DC3686AC-7870-4C4E-9F34-3DFA400A9BFD}"/>
                    </a:ext>
                  </a:extLst>
                </p14:cNvPr>
                <p14:cNvContentPartPr/>
                <p14:nvPr/>
              </p14:nvContentPartPr>
              <p14:xfrm>
                <a:off x="465821" y="5277992"/>
                <a:ext cx="2590920" cy="92160"/>
              </p14:xfrm>
            </p:contentPart>
          </mc:Choice>
          <mc:Fallback>
            <p:pic>
              <p:nvPicPr>
                <p:cNvPr id="512" name="Freihand 511">
                  <a:extLst>
                    <a:ext uri="{FF2B5EF4-FFF2-40B4-BE49-F238E27FC236}">
                      <a16:creationId xmlns:a16="http://schemas.microsoft.com/office/drawing/2014/main" id="{DC3686AC-7870-4C4E-9F34-3DFA400A9BFD}"/>
                    </a:ext>
                  </a:extLst>
                </p:cNvPr>
                <p:cNvPicPr/>
                <p:nvPr/>
              </p:nvPicPr>
              <p:blipFill>
                <a:blip r:embed="rId958"/>
                <a:stretch>
                  <a:fillRect/>
                </a:stretch>
              </p:blipFill>
              <p:spPr>
                <a:xfrm>
                  <a:off x="461501" y="5273672"/>
                  <a:ext cx="259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13" name="Freihand 512">
                  <a:extLst>
                    <a:ext uri="{FF2B5EF4-FFF2-40B4-BE49-F238E27FC236}">
                      <a16:creationId xmlns:a16="http://schemas.microsoft.com/office/drawing/2014/main" id="{3D621F5C-EBE4-4473-8DEE-1C49DCB9F65D}"/>
                    </a:ext>
                  </a:extLst>
                </p14:cNvPr>
                <p14:cNvContentPartPr/>
                <p14:nvPr/>
              </p14:nvContentPartPr>
              <p14:xfrm>
                <a:off x="3004181" y="5200232"/>
                <a:ext cx="169560" cy="177120"/>
              </p14:xfrm>
            </p:contentPart>
          </mc:Choice>
          <mc:Fallback>
            <p:pic>
              <p:nvPicPr>
                <p:cNvPr id="513" name="Freihand 512">
                  <a:extLst>
                    <a:ext uri="{FF2B5EF4-FFF2-40B4-BE49-F238E27FC236}">
                      <a16:creationId xmlns:a16="http://schemas.microsoft.com/office/drawing/2014/main" id="{3D621F5C-EBE4-4473-8DEE-1C49DCB9F65D}"/>
                    </a:ext>
                  </a:extLst>
                </p:cNvPr>
                <p:cNvPicPr/>
                <p:nvPr/>
              </p:nvPicPr>
              <p:blipFill>
                <a:blip r:embed="rId960"/>
                <a:stretch>
                  <a:fillRect/>
                </a:stretch>
              </p:blipFill>
              <p:spPr>
                <a:xfrm>
                  <a:off x="2999861" y="5195912"/>
                  <a:ext cx="178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15" name="Freihand 514">
                  <a:extLst>
                    <a:ext uri="{FF2B5EF4-FFF2-40B4-BE49-F238E27FC236}">
                      <a16:creationId xmlns:a16="http://schemas.microsoft.com/office/drawing/2014/main" id="{DE7449FA-A96C-48A0-A3E4-F253D6AEBFE9}"/>
                    </a:ext>
                  </a:extLst>
                </p14:cNvPr>
                <p14:cNvContentPartPr/>
                <p14:nvPr/>
              </p14:nvContentPartPr>
              <p14:xfrm>
                <a:off x="653741" y="3902792"/>
                <a:ext cx="324000" cy="245520"/>
              </p14:xfrm>
            </p:contentPart>
          </mc:Choice>
          <mc:Fallback>
            <p:pic>
              <p:nvPicPr>
                <p:cNvPr id="515" name="Freihand 514">
                  <a:extLst>
                    <a:ext uri="{FF2B5EF4-FFF2-40B4-BE49-F238E27FC236}">
                      <a16:creationId xmlns:a16="http://schemas.microsoft.com/office/drawing/2014/main" id="{DE7449FA-A96C-48A0-A3E4-F253D6AEBFE9}"/>
                    </a:ext>
                  </a:extLst>
                </p:cNvPr>
                <p:cNvPicPr/>
                <p:nvPr/>
              </p:nvPicPr>
              <p:blipFill>
                <a:blip r:embed="rId962"/>
                <a:stretch>
                  <a:fillRect/>
                </a:stretch>
              </p:blipFill>
              <p:spPr>
                <a:xfrm>
                  <a:off x="649421" y="3898472"/>
                  <a:ext cx="332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17" name="Freihand 516">
                  <a:extLst>
                    <a:ext uri="{FF2B5EF4-FFF2-40B4-BE49-F238E27FC236}">
                      <a16:creationId xmlns:a16="http://schemas.microsoft.com/office/drawing/2014/main" id="{28AF53A0-4873-48C5-9013-DD579239D52E}"/>
                    </a:ext>
                  </a:extLst>
                </p14:cNvPr>
                <p14:cNvContentPartPr/>
                <p14:nvPr/>
              </p14:nvContentPartPr>
              <p14:xfrm>
                <a:off x="1029221" y="4214192"/>
                <a:ext cx="1470240" cy="1424880"/>
              </p14:xfrm>
            </p:contentPart>
          </mc:Choice>
          <mc:Fallback>
            <p:pic>
              <p:nvPicPr>
                <p:cNvPr id="517" name="Freihand 516">
                  <a:extLst>
                    <a:ext uri="{FF2B5EF4-FFF2-40B4-BE49-F238E27FC236}">
                      <a16:creationId xmlns:a16="http://schemas.microsoft.com/office/drawing/2014/main" id="{28AF53A0-4873-48C5-9013-DD579239D52E}"/>
                    </a:ext>
                  </a:extLst>
                </p:cNvPr>
                <p:cNvPicPr/>
                <p:nvPr/>
              </p:nvPicPr>
              <p:blipFill>
                <a:blip r:embed="rId964"/>
                <a:stretch>
                  <a:fillRect/>
                </a:stretch>
              </p:blipFill>
              <p:spPr>
                <a:xfrm>
                  <a:off x="1024901" y="4209872"/>
                  <a:ext cx="1478880" cy="1433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19" name="Freihand 518">
                  <a:extLst>
                    <a:ext uri="{FF2B5EF4-FFF2-40B4-BE49-F238E27FC236}">
                      <a16:creationId xmlns:a16="http://schemas.microsoft.com/office/drawing/2014/main" id="{C87BC057-12A7-45D3-B71C-B520A75C8CB3}"/>
                    </a:ext>
                  </a:extLst>
                </p14:cNvPr>
                <p14:cNvContentPartPr/>
                <p14:nvPr/>
              </p14:nvContentPartPr>
              <p14:xfrm>
                <a:off x="1140101" y="4055792"/>
                <a:ext cx="7560" cy="119520"/>
              </p14:xfrm>
            </p:contentPart>
          </mc:Choice>
          <mc:Fallback>
            <p:pic>
              <p:nvPicPr>
                <p:cNvPr id="519" name="Freihand 518">
                  <a:extLst>
                    <a:ext uri="{FF2B5EF4-FFF2-40B4-BE49-F238E27FC236}">
                      <a16:creationId xmlns:a16="http://schemas.microsoft.com/office/drawing/2014/main" id="{C87BC057-12A7-45D3-B71C-B520A75C8CB3}"/>
                    </a:ext>
                  </a:extLst>
                </p:cNvPr>
                <p:cNvPicPr/>
                <p:nvPr/>
              </p:nvPicPr>
              <p:blipFill>
                <a:blip r:embed="rId966"/>
                <a:stretch>
                  <a:fillRect/>
                </a:stretch>
              </p:blipFill>
              <p:spPr>
                <a:xfrm>
                  <a:off x="1135781" y="4051472"/>
                  <a:ext cx="16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20" name="Freihand 519">
                  <a:extLst>
                    <a:ext uri="{FF2B5EF4-FFF2-40B4-BE49-F238E27FC236}">
                      <a16:creationId xmlns:a16="http://schemas.microsoft.com/office/drawing/2014/main" id="{D6D94B59-98E4-4B39-A50C-7EE5B23E6864}"/>
                    </a:ext>
                  </a:extLst>
                </p14:cNvPr>
                <p14:cNvContentPartPr/>
                <p14:nvPr/>
              </p14:nvContentPartPr>
              <p14:xfrm>
                <a:off x="1178621" y="4016912"/>
                <a:ext cx="105120" cy="153720"/>
              </p14:xfrm>
            </p:contentPart>
          </mc:Choice>
          <mc:Fallback>
            <p:pic>
              <p:nvPicPr>
                <p:cNvPr id="520" name="Freihand 519">
                  <a:extLst>
                    <a:ext uri="{FF2B5EF4-FFF2-40B4-BE49-F238E27FC236}">
                      <a16:creationId xmlns:a16="http://schemas.microsoft.com/office/drawing/2014/main" id="{D6D94B59-98E4-4B39-A50C-7EE5B23E6864}"/>
                    </a:ext>
                  </a:extLst>
                </p:cNvPr>
                <p:cNvPicPr/>
                <p:nvPr/>
              </p:nvPicPr>
              <p:blipFill>
                <a:blip r:embed="rId968"/>
                <a:stretch>
                  <a:fillRect/>
                </a:stretch>
              </p:blipFill>
              <p:spPr>
                <a:xfrm>
                  <a:off x="1174301" y="4012592"/>
                  <a:ext cx="113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22" name="Freihand 521">
                  <a:extLst>
                    <a:ext uri="{FF2B5EF4-FFF2-40B4-BE49-F238E27FC236}">
                      <a16:creationId xmlns:a16="http://schemas.microsoft.com/office/drawing/2014/main" id="{F7B51158-CC75-4F1B-A896-846F50A45567}"/>
                    </a:ext>
                  </a:extLst>
                </p14:cNvPr>
                <p14:cNvContentPartPr/>
                <p14:nvPr/>
              </p14:nvContentPartPr>
              <p14:xfrm>
                <a:off x="1009061" y="4235072"/>
                <a:ext cx="1182240" cy="872640"/>
              </p14:xfrm>
            </p:contentPart>
          </mc:Choice>
          <mc:Fallback>
            <p:pic>
              <p:nvPicPr>
                <p:cNvPr id="522" name="Freihand 521">
                  <a:extLst>
                    <a:ext uri="{FF2B5EF4-FFF2-40B4-BE49-F238E27FC236}">
                      <a16:creationId xmlns:a16="http://schemas.microsoft.com/office/drawing/2014/main" id="{F7B51158-CC75-4F1B-A896-846F50A45567}"/>
                    </a:ext>
                  </a:extLst>
                </p:cNvPr>
                <p:cNvPicPr/>
                <p:nvPr/>
              </p:nvPicPr>
              <p:blipFill>
                <a:blip r:embed="rId970"/>
                <a:stretch>
                  <a:fillRect/>
                </a:stretch>
              </p:blipFill>
              <p:spPr>
                <a:xfrm>
                  <a:off x="1004741" y="4230752"/>
                  <a:ext cx="1190880" cy="8812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23" name="Freihand 522">
                  <a:extLst>
                    <a:ext uri="{FF2B5EF4-FFF2-40B4-BE49-F238E27FC236}">
                      <a16:creationId xmlns:a16="http://schemas.microsoft.com/office/drawing/2014/main" id="{1581F1CB-A066-45B3-842B-A056C84F61F7}"/>
                    </a:ext>
                  </a:extLst>
                </p14:cNvPr>
                <p14:cNvContentPartPr/>
                <p14:nvPr/>
              </p14:nvContentPartPr>
              <p14:xfrm>
                <a:off x="2354741" y="4115192"/>
                <a:ext cx="189360" cy="140760"/>
              </p14:xfrm>
            </p:contentPart>
          </mc:Choice>
          <mc:Fallback>
            <p:pic>
              <p:nvPicPr>
                <p:cNvPr id="523" name="Freihand 522">
                  <a:extLst>
                    <a:ext uri="{FF2B5EF4-FFF2-40B4-BE49-F238E27FC236}">
                      <a16:creationId xmlns:a16="http://schemas.microsoft.com/office/drawing/2014/main" id="{1581F1CB-A066-45B3-842B-A056C84F61F7}"/>
                    </a:ext>
                  </a:extLst>
                </p:cNvPr>
                <p:cNvPicPr/>
                <p:nvPr/>
              </p:nvPicPr>
              <p:blipFill>
                <a:blip r:embed="rId972"/>
                <a:stretch>
                  <a:fillRect/>
                </a:stretch>
              </p:blipFill>
              <p:spPr>
                <a:xfrm>
                  <a:off x="2350421" y="4110872"/>
                  <a:ext cx="198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24" name="Freihand 523">
                  <a:extLst>
                    <a:ext uri="{FF2B5EF4-FFF2-40B4-BE49-F238E27FC236}">
                      <a16:creationId xmlns:a16="http://schemas.microsoft.com/office/drawing/2014/main" id="{034DA26C-6FE0-4B40-AEC4-65E8C15CDCA0}"/>
                    </a:ext>
                  </a:extLst>
                </p14:cNvPr>
                <p14:cNvContentPartPr/>
                <p14:nvPr/>
              </p14:nvContentPartPr>
              <p14:xfrm>
                <a:off x="2572541" y="4062272"/>
                <a:ext cx="137880" cy="144360"/>
              </p14:xfrm>
            </p:contentPart>
          </mc:Choice>
          <mc:Fallback>
            <p:pic>
              <p:nvPicPr>
                <p:cNvPr id="524" name="Freihand 523">
                  <a:extLst>
                    <a:ext uri="{FF2B5EF4-FFF2-40B4-BE49-F238E27FC236}">
                      <a16:creationId xmlns:a16="http://schemas.microsoft.com/office/drawing/2014/main" id="{034DA26C-6FE0-4B40-AEC4-65E8C15CDCA0}"/>
                    </a:ext>
                  </a:extLst>
                </p:cNvPr>
                <p:cNvPicPr/>
                <p:nvPr/>
              </p:nvPicPr>
              <p:blipFill>
                <a:blip r:embed="rId974"/>
                <a:stretch>
                  <a:fillRect/>
                </a:stretch>
              </p:blipFill>
              <p:spPr>
                <a:xfrm>
                  <a:off x="2568221" y="4057952"/>
                  <a:ext cx="146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26" name="Freihand 525">
                  <a:extLst>
                    <a:ext uri="{FF2B5EF4-FFF2-40B4-BE49-F238E27FC236}">
                      <a16:creationId xmlns:a16="http://schemas.microsoft.com/office/drawing/2014/main" id="{C80573CD-2088-4A60-977C-3BEF6CE03D33}"/>
                    </a:ext>
                  </a:extLst>
                </p14:cNvPr>
                <p14:cNvContentPartPr/>
                <p14:nvPr/>
              </p14:nvContentPartPr>
              <p14:xfrm>
                <a:off x="839141" y="4735832"/>
                <a:ext cx="112320" cy="19080"/>
              </p14:xfrm>
            </p:contentPart>
          </mc:Choice>
          <mc:Fallback>
            <p:pic>
              <p:nvPicPr>
                <p:cNvPr id="526" name="Freihand 525">
                  <a:extLst>
                    <a:ext uri="{FF2B5EF4-FFF2-40B4-BE49-F238E27FC236}">
                      <a16:creationId xmlns:a16="http://schemas.microsoft.com/office/drawing/2014/main" id="{C80573CD-2088-4A60-977C-3BEF6CE03D33}"/>
                    </a:ext>
                  </a:extLst>
                </p:cNvPr>
                <p:cNvPicPr/>
                <p:nvPr/>
              </p:nvPicPr>
              <p:blipFill>
                <a:blip r:embed="rId976"/>
                <a:stretch>
                  <a:fillRect/>
                </a:stretch>
              </p:blipFill>
              <p:spPr>
                <a:xfrm>
                  <a:off x="834821" y="4731512"/>
                  <a:ext cx="120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28" name="Freihand 527">
                  <a:extLst>
                    <a:ext uri="{FF2B5EF4-FFF2-40B4-BE49-F238E27FC236}">
                      <a16:creationId xmlns:a16="http://schemas.microsoft.com/office/drawing/2014/main" id="{37644508-48DA-4369-AE14-0051960BB3AB}"/>
                    </a:ext>
                  </a:extLst>
                </p14:cNvPr>
                <p14:cNvContentPartPr/>
                <p14:nvPr/>
              </p14:nvContentPartPr>
              <p14:xfrm>
                <a:off x="473381" y="4710992"/>
                <a:ext cx="117000" cy="81360"/>
              </p14:xfrm>
            </p:contentPart>
          </mc:Choice>
          <mc:Fallback>
            <p:pic>
              <p:nvPicPr>
                <p:cNvPr id="528" name="Freihand 527">
                  <a:extLst>
                    <a:ext uri="{FF2B5EF4-FFF2-40B4-BE49-F238E27FC236}">
                      <a16:creationId xmlns:a16="http://schemas.microsoft.com/office/drawing/2014/main" id="{37644508-48DA-4369-AE14-0051960BB3AB}"/>
                    </a:ext>
                  </a:extLst>
                </p:cNvPr>
                <p:cNvPicPr/>
                <p:nvPr/>
              </p:nvPicPr>
              <p:blipFill>
                <a:blip r:embed="rId978"/>
                <a:stretch>
                  <a:fillRect/>
                </a:stretch>
              </p:blipFill>
              <p:spPr>
                <a:xfrm>
                  <a:off x="469061" y="4706672"/>
                  <a:ext cx="125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29" name="Freihand 528">
                  <a:extLst>
                    <a:ext uri="{FF2B5EF4-FFF2-40B4-BE49-F238E27FC236}">
                      <a16:creationId xmlns:a16="http://schemas.microsoft.com/office/drawing/2014/main" id="{CAC52C3F-0654-4111-B515-FE1635CAE975}"/>
                    </a:ext>
                  </a:extLst>
                </p14:cNvPr>
                <p14:cNvContentPartPr/>
                <p14:nvPr/>
              </p14:nvContentPartPr>
              <p14:xfrm>
                <a:off x="501821" y="4672472"/>
                <a:ext cx="108360" cy="10080"/>
              </p14:xfrm>
            </p:contentPart>
          </mc:Choice>
          <mc:Fallback>
            <p:pic>
              <p:nvPicPr>
                <p:cNvPr id="529" name="Freihand 528">
                  <a:extLst>
                    <a:ext uri="{FF2B5EF4-FFF2-40B4-BE49-F238E27FC236}">
                      <a16:creationId xmlns:a16="http://schemas.microsoft.com/office/drawing/2014/main" id="{CAC52C3F-0654-4111-B515-FE1635CAE975}"/>
                    </a:ext>
                  </a:extLst>
                </p:cNvPr>
                <p:cNvPicPr/>
                <p:nvPr/>
              </p:nvPicPr>
              <p:blipFill>
                <a:blip r:embed="rId980"/>
                <a:stretch>
                  <a:fillRect/>
                </a:stretch>
              </p:blipFill>
              <p:spPr>
                <a:xfrm>
                  <a:off x="497501" y="4668152"/>
                  <a:ext cx="117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30" name="Freihand 529">
                  <a:extLst>
                    <a:ext uri="{FF2B5EF4-FFF2-40B4-BE49-F238E27FC236}">
                      <a16:creationId xmlns:a16="http://schemas.microsoft.com/office/drawing/2014/main" id="{9C549B18-7406-47C7-A26A-F7BB17AD899A}"/>
                    </a:ext>
                  </a:extLst>
                </p14:cNvPr>
                <p14:cNvContentPartPr/>
                <p14:nvPr/>
              </p14:nvContentPartPr>
              <p14:xfrm>
                <a:off x="626021" y="4685432"/>
                <a:ext cx="61560" cy="101160"/>
              </p14:xfrm>
            </p:contentPart>
          </mc:Choice>
          <mc:Fallback>
            <p:pic>
              <p:nvPicPr>
                <p:cNvPr id="530" name="Freihand 529">
                  <a:extLst>
                    <a:ext uri="{FF2B5EF4-FFF2-40B4-BE49-F238E27FC236}">
                      <a16:creationId xmlns:a16="http://schemas.microsoft.com/office/drawing/2014/main" id="{9C549B18-7406-47C7-A26A-F7BB17AD899A}"/>
                    </a:ext>
                  </a:extLst>
                </p:cNvPr>
                <p:cNvPicPr/>
                <p:nvPr/>
              </p:nvPicPr>
              <p:blipFill>
                <a:blip r:embed="rId982"/>
                <a:stretch>
                  <a:fillRect/>
                </a:stretch>
              </p:blipFill>
              <p:spPr>
                <a:xfrm>
                  <a:off x="621701" y="4681112"/>
                  <a:ext cx="70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31" name="Freihand 530">
                  <a:extLst>
                    <a:ext uri="{FF2B5EF4-FFF2-40B4-BE49-F238E27FC236}">
                      <a16:creationId xmlns:a16="http://schemas.microsoft.com/office/drawing/2014/main" id="{66EF5886-8AC8-413B-9767-FC1B343F811F}"/>
                    </a:ext>
                  </a:extLst>
                </p14:cNvPr>
                <p14:cNvContentPartPr/>
                <p14:nvPr/>
              </p14:nvContentPartPr>
              <p14:xfrm>
                <a:off x="587501" y="4651232"/>
                <a:ext cx="61920" cy="48600"/>
              </p14:xfrm>
            </p:contentPart>
          </mc:Choice>
          <mc:Fallback>
            <p:pic>
              <p:nvPicPr>
                <p:cNvPr id="531" name="Freihand 530">
                  <a:extLst>
                    <a:ext uri="{FF2B5EF4-FFF2-40B4-BE49-F238E27FC236}">
                      <a16:creationId xmlns:a16="http://schemas.microsoft.com/office/drawing/2014/main" id="{66EF5886-8AC8-413B-9767-FC1B343F811F}"/>
                    </a:ext>
                  </a:extLst>
                </p:cNvPr>
                <p:cNvPicPr/>
                <p:nvPr/>
              </p:nvPicPr>
              <p:blipFill>
                <a:blip r:embed="rId984"/>
                <a:stretch>
                  <a:fillRect/>
                </a:stretch>
              </p:blipFill>
              <p:spPr>
                <a:xfrm>
                  <a:off x="583181" y="4646912"/>
                  <a:ext cx="70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32" name="Freihand 531">
                  <a:extLst>
                    <a:ext uri="{FF2B5EF4-FFF2-40B4-BE49-F238E27FC236}">
                      <a16:creationId xmlns:a16="http://schemas.microsoft.com/office/drawing/2014/main" id="{B8E656C2-FF32-4676-BBC8-FD13F6019D47}"/>
                    </a:ext>
                  </a:extLst>
                </p14:cNvPr>
                <p14:cNvContentPartPr/>
                <p14:nvPr/>
              </p14:nvContentPartPr>
              <p14:xfrm>
                <a:off x="676781" y="4713872"/>
                <a:ext cx="27720" cy="37440"/>
              </p14:xfrm>
            </p:contentPart>
          </mc:Choice>
          <mc:Fallback>
            <p:pic>
              <p:nvPicPr>
                <p:cNvPr id="532" name="Freihand 531">
                  <a:extLst>
                    <a:ext uri="{FF2B5EF4-FFF2-40B4-BE49-F238E27FC236}">
                      <a16:creationId xmlns:a16="http://schemas.microsoft.com/office/drawing/2014/main" id="{B8E656C2-FF32-4676-BBC8-FD13F6019D47}"/>
                    </a:ext>
                  </a:extLst>
                </p:cNvPr>
                <p:cNvPicPr/>
                <p:nvPr/>
              </p:nvPicPr>
              <p:blipFill>
                <a:blip r:embed="rId986"/>
                <a:stretch>
                  <a:fillRect/>
                </a:stretch>
              </p:blipFill>
              <p:spPr>
                <a:xfrm>
                  <a:off x="672461" y="4709552"/>
                  <a:ext cx="36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27" name="Freihand 526">
                  <a:extLst>
                    <a:ext uri="{FF2B5EF4-FFF2-40B4-BE49-F238E27FC236}">
                      <a16:creationId xmlns:a16="http://schemas.microsoft.com/office/drawing/2014/main" id="{E0399E28-3B5A-450B-9147-30588A3A331D}"/>
                    </a:ext>
                  </a:extLst>
                </p14:cNvPr>
                <p14:cNvContentPartPr/>
                <p14:nvPr/>
              </p14:nvContentPartPr>
              <p14:xfrm>
                <a:off x="1183661" y="4738352"/>
                <a:ext cx="292320" cy="31680"/>
              </p14:xfrm>
            </p:contentPart>
          </mc:Choice>
          <mc:Fallback>
            <p:pic>
              <p:nvPicPr>
                <p:cNvPr id="527" name="Freihand 526">
                  <a:extLst>
                    <a:ext uri="{FF2B5EF4-FFF2-40B4-BE49-F238E27FC236}">
                      <a16:creationId xmlns:a16="http://schemas.microsoft.com/office/drawing/2014/main" id="{E0399E28-3B5A-450B-9147-30588A3A331D}"/>
                    </a:ext>
                  </a:extLst>
                </p:cNvPr>
                <p:cNvPicPr/>
                <p:nvPr/>
              </p:nvPicPr>
              <p:blipFill>
                <a:blip r:embed="rId988"/>
                <a:stretch>
                  <a:fillRect/>
                </a:stretch>
              </p:blipFill>
              <p:spPr>
                <a:xfrm>
                  <a:off x="1179341" y="4734032"/>
                  <a:ext cx="300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33" name="Freihand 532">
                  <a:extLst>
                    <a:ext uri="{FF2B5EF4-FFF2-40B4-BE49-F238E27FC236}">
                      <a16:creationId xmlns:a16="http://schemas.microsoft.com/office/drawing/2014/main" id="{72AA51E2-FAD4-4152-993B-9D9059A2963E}"/>
                    </a:ext>
                  </a:extLst>
                </p14:cNvPr>
                <p14:cNvContentPartPr/>
                <p14:nvPr/>
              </p14:nvContentPartPr>
              <p14:xfrm>
                <a:off x="1480661" y="4781552"/>
                <a:ext cx="31680" cy="205560"/>
              </p14:xfrm>
            </p:contentPart>
          </mc:Choice>
          <mc:Fallback>
            <p:pic>
              <p:nvPicPr>
                <p:cNvPr id="533" name="Freihand 532">
                  <a:extLst>
                    <a:ext uri="{FF2B5EF4-FFF2-40B4-BE49-F238E27FC236}">
                      <a16:creationId xmlns:a16="http://schemas.microsoft.com/office/drawing/2014/main" id="{72AA51E2-FAD4-4152-993B-9D9059A2963E}"/>
                    </a:ext>
                  </a:extLst>
                </p:cNvPr>
                <p:cNvPicPr/>
                <p:nvPr/>
              </p:nvPicPr>
              <p:blipFill>
                <a:blip r:embed="rId990"/>
                <a:stretch>
                  <a:fillRect/>
                </a:stretch>
              </p:blipFill>
              <p:spPr>
                <a:xfrm>
                  <a:off x="1476341" y="4777232"/>
                  <a:ext cx="40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34" name="Freihand 533">
                  <a:extLst>
                    <a:ext uri="{FF2B5EF4-FFF2-40B4-BE49-F238E27FC236}">
                      <a16:creationId xmlns:a16="http://schemas.microsoft.com/office/drawing/2014/main" id="{7F700735-2BAE-4BB7-B287-770FAFE51D14}"/>
                    </a:ext>
                  </a:extLst>
                </p14:cNvPr>
                <p14:cNvContentPartPr/>
                <p14:nvPr/>
              </p14:nvContentPartPr>
              <p14:xfrm>
                <a:off x="1503701" y="5200232"/>
                <a:ext cx="18000" cy="135000"/>
              </p14:xfrm>
            </p:contentPart>
          </mc:Choice>
          <mc:Fallback>
            <p:pic>
              <p:nvPicPr>
                <p:cNvPr id="534" name="Freihand 533">
                  <a:extLst>
                    <a:ext uri="{FF2B5EF4-FFF2-40B4-BE49-F238E27FC236}">
                      <a16:creationId xmlns:a16="http://schemas.microsoft.com/office/drawing/2014/main" id="{7F700735-2BAE-4BB7-B287-770FAFE51D14}"/>
                    </a:ext>
                  </a:extLst>
                </p:cNvPr>
                <p:cNvPicPr/>
                <p:nvPr/>
              </p:nvPicPr>
              <p:blipFill>
                <a:blip r:embed="rId992"/>
                <a:stretch>
                  <a:fillRect/>
                </a:stretch>
              </p:blipFill>
              <p:spPr>
                <a:xfrm>
                  <a:off x="1499381" y="5195912"/>
                  <a:ext cx="26640" cy="143640"/>
                </a:xfrm>
                <a:prstGeom prst="rect">
                  <a:avLst/>
                </a:prstGeom>
              </p:spPr>
            </p:pic>
          </mc:Fallback>
        </mc:AlternateContent>
      </p:grpSp>
      <p:grpSp>
        <p:nvGrpSpPr>
          <p:cNvPr id="543" name="Gruppieren 542">
            <a:extLst>
              <a:ext uri="{FF2B5EF4-FFF2-40B4-BE49-F238E27FC236}">
                <a16:creationId xmlns:a16="http://schemas.microsoft.com/office/drawing/2014/main" id="{BCA5007F-D87F-4C8B-B574-06B6CFD2DF50}"/>
              </a:ext>
            </a:extLst>
          </p:cNvPr>
          <p:cNvGrpSpPr/>
          <p:nvPr/>
        </p:nvGrpSpPr>
        <p:grpSpPr>
          <a:xfrm>
            <a:off x="1264661" y="5473832"/>
            <a:ext cx="379800" cy="208080"/>
            <a:chOff x="1264661" y="5473832"/>
            <a:chExt cx="379800" cy="208080"/>
          </a:xfrm>
        </p:grpSpPr>
        <mc:AlternateContent xmlns:mc="http://schemas.openxmlformats.org/markup-compatibility/2006">
          <mc:Choice xmlns:p14="http://schemas.microsoft.com/office/powerpoint/2010/main" Requires="p14">
            <p:contentPart p14:bwMode="auto" r:id="rId993">
              <p14:nvContentPartPr>
                <p14:cNvPr id="537" name="Freihand 536">
                  <a:extLst>
                    <a:ext uri="{FF2B5EF4-FFF2-40B4-BE49-F238E27FC236}">
                      <a16:creationId xmlns:a16="http://schemas.microsoft.com/office/drawing/2014/main" id="{F3F78193-E743-46F1-A10A-23173D8D6427}"/>
                    </a:ext>
                  </a:extLst>
                </p14:cNvPr>
                <p14:cNvContentPartPr/>
                <p14:nvPr/>
              </p14:nvContentPartPr>
              <p14:xfrm>
                <a:off x="1264661" y="5473832"/>
                <a:ext cx="83160" cy="176400"/>
              </p14:xfrm>
            </p:contentPart>
          </mc:Choice>
          <mc:Fallback>
            <p:pic>
              <p:nvPicPr>
                <p:cNvPr id="537" name="Freihand 536">
                  <a:extLst>
                    <a:ext uri="{FF2B5EF4-FFF2-40B4-BE49-F238E27FC236}">
                      <a16:creationId xmlns:a16="http://schemas.microsoft.com/office/drawing/2014/main" id="{F3F78193-E743-46F1-A10A-23173D8D6427}"/>
                    </a:ext>
                  </a:extLst>
                </p:cNvPr>
                <p:cNvPicPr/>
                <p:nvPr/>
              </p:nvPicPr>
              <p:blipFill>
                <a:blip r:embed="rId994"/>
                <a:stretch>
                  <a:fillRect/>
                </a:stretch>
              </p:blipFill>
              <p:spPr>
                <a:xfrm>
                  <a:off x="1260341" y="5469512"/>
                  <a:ext cx="91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38" name="Freihand 537">
                  <a:extLst>
                    <a:ext uri="{FF2B5EF4-FFF2-40B4-BE49-F238E27FC236}">
                      <a16:creationId xmlns:a16="http://schemas.microsoft.com/office/drawing/2014/main" id="{80BA1C8A-E2F3-41E2-90BD-EC17B7D210E8}"/>
                    </a:ext>
                  </a:extLst>
                </p14:cNvPr>
                <p14:cNvContentPartPr/>
                <p14:nvPr/>
              </p14:nvContentPartPr>
              <p14:xfrm>
                <a:off x="1371941" y="5532512"/>
                <a:ext cx="88920" cy="106200"/>
              </p14:xfrm>
            </p:contentPart>
          </mc:Choice>
          <mc:Fallback>
            <p:pic>
              <p:nvPicPr>
                <p:cNvPr id="538" name="Freihand 537">
                  <a:extLst>
                    <a:ext uri="{FF2B5EF4-FFF2-40B4-BE49-F238E27FC236}">
                      <a16:creationId xmlns:a16="http://schemas.microsoft.com/office/drawing/2014/main" id="{80BA1C8A-E2F3-41E2-90BD-EC17B7D210E8}"/>
                    </a:ext>
                  </a:extLst>
                </p:cNvPr>
                <p:cNvPicPr/>
                <p:nvPr/>
              </p:nvPicPr>
              <p:blipFill>
                <a:blip r:embed="rId996"/>
                <a:stretch>
                  <a:fillRect/>
                </a:stretch>
              </p:blipFill>
              <p:spPr>
                <a:xfrm>
                  <a:off x="1367621" y="5528192"/>
                  <a:ext cx="97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39" name="Freihand 538">
                  <a:extLst>
                    <a:ext uri="{FF2B5EF4-FFF2-40B4-BE49-F238E27FC236}">
                      <a16:creationId xmlns:a16="http://schemas.microsoft.com/office/drawing/2014/main" id="{EA66A43F-2C5A-4216-A8E4-F360BB9E07AB}"/>
                    </a:ext>
                  </a:extLst>
                </p14:cNvPr>
                <p14:cNvContentPartPr/>
                <p14:nvPr/>
              </p14:nvContentPartPr>
              <p14:xfrm>
                <a:off x="1379861" y="5531792"/>
                <a:ext cx="360" cy="360"/>
              </p14:xfrm>
            </p:contentPart>
          </mc:Choice>
          <mc:Fallback>
            <p:pic>
              <p:nvPicPr>
                <p:cNvPr id="539" name="Freihand 538">
                  <a:extLst>
                    <a:ext uri="{FF2B5EF4-FFF2-40B4-BE49-F238E27FC236}">
                      <a16:creationId xmlns:a16="http://schemas.microsoft.com/office/drawing/2014/main" id="{EA66A43F-2C5A-4216-A8E4-F360BB9E07AB}"/>
                    </a:ext>
                  </a:extLst>
                </p:cNvPr>
                <p:cNvPicPr/>
                <p:nvPr/>
              </p:nvPicPr>
              <p:blipFill>
                <a:blip r:embed="rId998"/>
                <a:stretch>
                  <a:fillRect/>
                </a:stretch>
              </p:blipFill>
              <p:spPr>
                <a:xfrm>
                  <a:off x="1375541" y="5527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40" name="Freihand 539">
                  <a:extLst>
                    <a:ext uri="{FF2B5EF4-FFF2-40B4-BE49-F238E27FC236}">
                      <a16:creationId xmlns:a16="http://schemas.microsoft.com/office/drawing/2014/main" id="{5CE1CAA5-C513-47DE-9520-D2D74EFC07F5}"/>
                    </a:ext>
                  </a:extLst>
                </p14:cNvPr>
                <p14:cNvContentPartPr/>
                <p14:nvPr/>
              </p14:nvContentPartPr>
              <p14:xfrm>
                <a:off x="1354661" y="5521352"/>
                <a:ext cx="126000" cy="123840"/>
              </p14:xfrm>
            </p:contentPart>
          </mc:Choice>
          <mc:Fallback>
            <p:pic>
              <p:nvPicPr>
                <p:cNvPr id="540" name="Freihand 539">
                  <a:extLst>
                    <a:ext uri="{FF2B5EF4-FFF2-40B4-BE49-F238E27FC236}">
                      <a16:creationId xmlns:a16="http://schemas.microsoft.com/office/drawing/2014/main" id="{5CE1CAA5-C513-47DE-9520-D2D74EFC07F5}"/>
                    </a:ext>
                  </a:extLst>
                </p:cNvPr>
                <p:cNvPicPr/>
                <p:nvPr/>
              </p:nvPicPr>
              <p:blipFill>
                <a:blip r:embed="rId1000"/>
                <a:stretch>
                  <a:fillRect/>
                </a:stretch>
              </p:blipFill>
              <p:spPr>
                <a:xfrm>
                  <a:off x="1350341" y="5517032"/>
                  <a:ext cx="134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41" name="Freihand 540">
                  <a:extLst>
                    <a:ext uri="{FF2B5EF4-FFF2-40B4-BE49-F238E27FC236}">
                      <a16:creationId xmlns:a16="http://schemas.microsoft.com/office/drawing/2014/main" id="{97D56288-6964-4BAB-B11C-C684C180D402}"/>
                    </a:ext>
                  </a:extLst>
                </p14:cNvPr>
                <p14:cNvContentPartPr/>
                <p14:nvPr/>
              </p14:nvContentPartPr>
              <p14:xfrm>
                <a:off x="1501901" y="5526752"/>
                <a:ext cx="91440" cy="155160"/>
              </p14:xfrm>
            </p:contentPart>
          </mc:Choice>
          <mc:Fallback>
            <p:pic>
              <p:nvPicPr>
                <p:cNvPr id="541" name="Freihand 540">
                  <a:extLst>
                    <a:ext uri="{FF2B5EF4-FFF2-40B4-BE49-F238E27FC236}">
                      <a16:creationId xmlns:a16="http://schemas.microsoft.com/office/drawing/2014/main" id="{97D56288-6964-4BAB-B11C-C684C180D402}"/>
                    </a:ext>
                  </a:extLst>
                </p:cNvPr>
                <p:cNvPicPr/>
                <p:nvPr/>
              </p:nvPicPr>
              <p:blipFill>
                <a:blip r:embed="rId1002"/>
                <a:stretch>
                  <a:fillRect/>
                </a:stretch>
              </p:blipFill>
              <p:spPr>
                <a:xfrm>
                  <a:off x="1497581" y="5522432"/>
                  <a:ext cx="100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42" name="Freihand 541">
                  <a:extLst>
                    <a:ext uri="{FF2B5EF4-FFF2-40B4-BE49-F238E27FC236}">
                      <a16:creationId xmlns:a16="http://schemas.microsoft.com/office/drawing/2014/main" id="{31F83AFD-B206-471D-BAFC-7DB6C79F3394}"/>
                    </a:ext>
                  </a:extLst>
                </p14:cNvPr>
                <p14:cNvContentPartPr/>
                <p14:nvPr/>
              </p14:nvContentPartPr>
              <p14:xfrm>
                <a:off x="1502621" y="5490032"/>
                <a:ext cx="141840" cy="38880"/>
              </p14:xfrm>
            </p:contentPart>
          </mc:Choice>
          <mc:Fallback>
            <p:pic>
              <p:nvPicPr>
                <p:cNvPr id="542" name="Freihand 541">
                  <a:extLst>
                    <a:ext uri="{FF2B5EF4-FFF2-40B4-BE49-F238E27FC236}">
                      <a16:creationId xmlns:a16="http://schemas.microsoft.com/office/drawing/2014/main" id="{31F83AFD-B206-471D-BAFC-7DB6C79F3394}"/>
                    </a:ext>
                  </a:extLst>
                </p:cNvPr>
                <p:cNvPicPr/>
                <p:nvPr/>
              </p:nvPicPr>
              <p:blipFill>
                <a:blip r:embed="rId1004"/>
                <a:stretch>
                  <a:fillRect/>
                </a:stretch>
              </p:blipFill>
              <p:spPr>
                <a:xfrm>
                  <a:off x="1498301" y="5485712"/>
                  <a:ext cx="15048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5">
            <p14:nvContentPartPr>
              <p14:cNvPr id="544" name="Freihand 543">
                <a:extLst>
                  <a:ext uri="{FF2B5EF4-FFF2-40B4-BE49-F238E27FC236}">
                    <a16:creationId xmlns:a16="http://schemas.microsoft.com/office/drawing/2014/main" id="{718FB339-AF44-4763-A204-C5581D6CB032}"/>
                  </a:ext>
                </a:extLst>
              </p14:cNvPr>
              <p14:cNvContentPartPr/>
              <p14:nvPr/>
            </p14:nvContentPartPr>
            <p14:xfrm>
              <a:off x="1775141" y="4534952"/>
              <a:ext cx="1316160" cy="1188360"/>
            </p14:xfrm>
          </p:contentPart>
        </mc:Choice>
        <mc:Fallback>
          <p:pic>
            <p:nvPicPr>
              <p:cNvPr id="544" name="Freihand 543">
                <a:extLst>
                  <a:ext uri="{FF2B5EF4-FFF2-40B4-BE49-F238E27FC236}">
                    <a16:creationId xmlns:a16="http://schemas.microsoft.com/office/drawing/2014/main" id="{718FB339-AF44-4763-A204-C5581D6CB032}"/>
                  </a:ext>
                </a:extLst>
              </p:cNvPr>
              <p:cNvPicPr/>
              <p:nvPr/>
            </p:nvPicPr>
            <p:blipFill>
              <a:blip r:embed="rId1006"/>
              <a:stretch>
                <a:fillRect/>
              </a:stretch>
            </p:blipFill>
            <p:spPr>
              <a:xfrm>
                <a:off x="1770821" y="4530632"/>
                <a:ext cx="1324800" cy="1197000"/>
              </a:xfrm>
              <a:prstGeom prst="rect">
                <a:avLst/>
              </a:prstGeom>
            </p:spPr>
          </p:pic>
        </mc:Fallback>
      </mc:AlternateContent>
      <p:grpSp>
        <p:nvGrpSpPr>
          <p:cNvPr id="549" name="Gruppieren 548">
            <a:extLst>
              <a:ext uri="{FF2B5EF4-FFF2-40B4-BE49-F238E27FC236}">
                <a16:creationId xmlns:a16="http://schemas.microsoft.com/office/drawing/2014/main" id="{9154A425-6554-4976-B88D-CE35E1EC4C6B}"/>
              </a:ext>
            </a:extLst>
          </p:cNvPr>
          <p:cNvGrpSpPr/>
          <p:nvPr/>
        </p:nvGrpSpPr>
        <p:grpSpPr>
          <a:xfrm>
            <a:off x="331541" y="5267552"/>
            <a:ext cx="319680" cy="225720"/>
            <a:chOff x="331541" y="5267552"/>
            <a:chExt cx="319680" cy="225720"/>
          </a:xfrm>
        </p:grpSpPr>
        <mc:AlternateContent xmlns:mc="http://schemas.openxmlformats.org/markup-compatibility/2006">
          <mc:Choice xmlns:p14="http://schemas.microsoft.com/office/powerpoint/2010/main" Requires="p14">
            <p:contentPart p14:bwMode="auto" r:id="rId1007">
              <p14:nvContentPartPr>
                <p14:cNvPr id="545" name="Freihand 544">
                  <a:extLst>
                    <a:ext uri="{FF2B5EF4-FFF2-40B4-BE49-F238E27FC236}">
                      <a16:creationId xmlns:a16="http://schemas.microsoft.com/office/drawing/2014/main" id="{2DC85294-9099-4362-8302-8F301C4D1E92}"/>
                    </a:ext>
                  </a:extLst>
                </p14:cNvPr>
                <p14:cNvContentPartPr/>
                <p14:nvPr/>
              </p14:nvContentPartPr>
              <p14:xfrm>
                <a:off x="331541" y="5325512"/>
                <a:ext cx="131040" cy="141840"/>
              </p14:xfrm>
            </p:contentPart>
          </mc:Choice>
          <mc:Fallback>
            <p:pic>
              <p:nvPicPr>
                <p:cNvPr id="545" name="Freihand 544">
                  <a:extLst>
                    <a:ext uri="{FF2B5EF4-FFF2-40B4-BE49-F238E27FC236}">
                      <a16:creationId xmlns:a16="http://schemas.microsoft.com/office/drawing/2014/main" id="{2DC85294-9099-4362-8302-8F301C4D1E92}"/>
                    </a:ext>
                  </a:extLst>
                </p:cNvPr>
                <p:cNvPicPr/>
                <p:nvPr/>
              </p:nvPicPr>
              <p:blipFill>
                <a:blip r:embed="rId1008"/>
                <a:stretch>
                  <a:fillRect/>
                </a:stretch>
              </p:blipFill>
              <p:spPr>
                <a:xfrm>
                  <a:off x="327221" y="5321192"/>
                  <a:ext cx="139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46" name="Freihand 545">
                  <a:extLst>
                    <a:ext uri="{FF2B5EF4-FFF2-40B4-BE49-F238E27FC236}">
                      <a16:creationId xmlns:a16="http://schemas.microsoft.com/office/drawing/2014/main" id="{3EF6479D-6B91-41AA-8FBE-0384DA7A5A6F}"/>
                    </a:ext>
                  </a:extLst>
                </p14:cNvPr>
                <p14:cNvContentPartPr/>
                <p14:nvPr/>
              </p14:nvContentPartPr>
              <p14:xfrm>
                <a:off x="524861" y="5310752"/>
                <a:ext cx="109800" cy="121680"/>
              </p14:xfrm>
            </p:contentPart>
          </mc:Choice>
          <mc:Fallback>
            <p:pic>
              <p:nvPicPr>
                <p:cNvPr id="546" name="Freihand 545">
                  <a:extLst>
                    <a:ext uri="{FF2B5EF4-FFF2-40B4-BE49-F238E27FC236}">
                      <a16:creationId xmlns:a16="http://schemas.microsoft.com/office/drawing/2014/main" id="{3EF6479D-6B91-41AA-8FBE-0384DA7A5A6F}"/>
                    </a:ext>
                  </a:extLst>
                </p:cNvPr>
                <p:cNvPicPr/>
                <p:nvPr/>
              </p:nvPicPr>
              <p:blipFill>
                <a:blip r:embed="rId1010"/>
                <a:stretch>
                  <a:fillRect/>
                </a:stretch>
              </p:blipFill>
              <p:spPr>
                <a:xfrm>
                  <a:off x="520541" y="5306432"/>
                  <a:ext cx="118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47" name="Freihand 546">
                  <a:extLst>
                    <a:ext uri="{FF2B5EF4-FFF2-40B4-BE49-F238E27FC236}">
                      <a16:creationId xmlns:a16="http://schemas.microsoft.com/office/drawing/2014/main" id="{81298AC9-5636-46DE-9033-598BF2F22E70}"/>
                    </a:ext>
                  </a:extLst>
                </p14:cNvPr>
                <p14:cNvContentPartPr/>
                <p14:nvPr/>
              </p14:nvContentPartPr>
              <p14:xfrm>
                <a:off x="461501" y="5267552"/>
                <a:ext cx="91800" cy="56160"/>
              </p14:xfrm>
            </p:contentPart>
          </mc:Choice>
          <mc:Fallback>
            <p:pic>
              <p:nvPicPr>
                <p:cNvPr id="547" name="Freihand 546">
                  <a:extLst>
                    <a:ext uri="{FF2B5EF4-FFF2-40B4-BE49-F238E27FC236}">
                      <a16:creationId xmlns:a16="http://schemas.microsoft.com/office/drawing/2014/main" id="{81298AC9-5636-46DE-9033-598BF2F22E70}"/>
                    </a:ext>
                  </a:extLst>
                </p:cNvPr>
                <p:cNvPicPr/>
                <p:nvPr/>
              </p:nvPicPr>
              <p:blipFill>
                <a:blip r:embed="rId1012"/>
                <a:stretch>
                  <a:fillRect/>
                </a:stretch>
              </p:blipFill>
              <p:spPr>
                <a:xfrm>
                  <a:off x="457181" y="5263232"/>
                  <a:ext cx="100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48" name="Freihand 547">
                  <a:extLst>
                    <a:ext uri="{FF2B5EF4-FFF2-40B4-BE49-F238E27FC236}">
                      <a16:creationId xmlns:a16="http://schemas.microsoft.com/office/drawing/2014/main" id="{5F9742A5-78B9-4712-80FE-0700FA0AB9B5}"/>
                    </a:ext>
                  </a:extLst>
                </p14:cNvPr>
                <p14:cNvContentPartPr/>
                <p14:nvPr/>
              </p14:nvContentPartPr>
              <p14:xfrm>
                <a:off x="603341" y="5377712"/>
                <a:ext cx="47880" cy="115560"/>
              </p14:xfrm>
            </p:contentPart>
          </mc:Choice>
          <mc:Fallback>
            <p:pic>
              <p:nvPicPr>
                <p:cNvPr id="548" name="Freihand 547">
                  <a:extLst>
                    <a:ext uri="{FF2B5EF4-FFF2-40B4-BE49-F238E27FC236}">
                      <a16:creationId xmlns:a16="http://schemas.microsoft.com/office/drawing/2014/main" id="{5F9742A5-78B9-4712-80FE-0700FA0AB9B5}"/>
                    </a:ext>
                  </a:extLst>
                </p:cNvPr>
                <p:cNvPicPr/>
                <p:nvPr/>
              </p:nvPicPr>
              <p:blipFill>
                <a:blip r:embed="rId1014"/>
                <a:stretch>
                  <a:fillRect/>
                </a:stretch>
              </p:blipFill>
              <p:spPr>
                <a:xfrm>
                  <a:off x="599021" y="5373392"/>
                  <a:ext cx="56520" cy="124200"/>
                </a:xfrm>
                <a:prstGeom prst="rect">
                  <a:avLst/>
                </a:prstGeom>
              </p:spPr>
            </p:pic>
          </mc:Fallback>
        </mc:AlternateContent>
      </p:grpSp>
      <p:grpSp>
        <p:nvGrpSpPr>
          <p:cNvPr id="558" name="Gruppieren 557">
            <a:extLst>
              <a:ext uri="{FF2B5EF4-FFF2-40B4-BE49-F238E27FC236}">
                <a16:creationId xmlns:a16="http://schemas.microsoft.com/office/drawing/2014/main" id="{30882810-1BFD-493A-B3AC-8DE1E5F24F03}"/>
              </a:ext>
            </a:extLst>
          </p:cNvPr>
          <p:cNvGrpSpPr/>
          <p:nvPr/>
        </p:nvGrpSpPr>
        <p:grpSpPr>
          <a:xfrm>
            <a:off x="3170141" y="4187912"/>
            <a:ext cx="875520" cy="402120"/>
            <a:chOff x="3170141" y="4187912"/>
            <a:chExt cx="875520" cy="402120"/>
          </a:xfrm>
        </p:grpSpPr>
        <mc:AlternateContent xmlns:mc="http://schemas.openxmlformats.org/markup-compatibility/2006">
          <mc:Choice xmlns:p14="http://schemas.microsoft.com/office/powerpoint/2010/main" Requires="p14">
            <p:contentPart p14:bwMode="auto" r:id="rId1015">
              <p14:nvContentPartPr>
                <p14:cNvPr id="550" name="Freihand 549">
                  <a:extLst>
                    <a:ext uri="{FF2B5EF4-FFF2-40B4-BE49-F238E27FC236}">
                      <a16:creationId xmlns:a16="http://schemas.microsoft.com/office/drawing/2014/main" id="{21135AAF-D056-4EB9-ADA8-B4847904D2C3}"/>
                    </a:ext>
                  </a:extLst>
                </p14:cNvPr>
                <p14:cNvContentPartPr/>
                <p14:nvPr/>
              </p14:nvContentPartPr>
              <p14:xfrm>
                <a:off x="3170141" y="4425512"/>
                <a:ext cx="158400" cy="164520"/>
              </p14:xfrm>
            </p:contentPart>
          </mc:Choice>
          <mc:Fallback>
            <p:pic>
              <p:nvPicPr>
                <p:cNvPr id="550" name="Freihand 549">
                  <a:extLst>
                    <a:ext uri="{FF2B5EF4-FFF2-40B4-BE49-F238E27FC236}">
                      <a16:creationId xmlns:a16="http://schemas.microsoft.com/office/drawing/2014/main" id="{21135AAF-D056-4EB9-ADA8-B4847904D2C3}"/>
                    </a:ext>
                  </a:extLst>
                </p:cNvPr>
                <p:cNvPicPr/>
                <p:nvPr/>
              </p:nvPicPr>
              <p:blipFill>
                <a:blip r:embed="rId1016"/>
                <a:stretch>
                  <a:fillRect/>
                </a:stretch>
              </p:blipFill>
              <p:spPr>
                <a:xfrm>
                  <a:off x="3165821" y="4421192"/>
                  <a:ext cx="167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51" name="Freihand 550">
                  <a:extLst>
                    <a:ext uri="{FF2B5EF4-FFF2-40B4-BE49-F238E27FC236}">
                      <a16:creationId xmlns:a16="http://schemas.microsoft.com/office/drawing/2014/main" id="{F27D4816-70CD-46DC-AEF4-061FE8B971A6}"/>
                    </a:ext>
                  </a:extLst>
                </p14:cNvPr>
                <p14:cNvContentPartPr/>
                <p14:nvPr/>
              </p14:nvContentPartPr>
              <p14:xfrm>
                <a:off x="3358781" y="4360352"/>
                <a:ext cx="117360" cy="160560"/>
              </p14:xfrm>
            </p:contentPart>
          </mc:Choice>
          <mc:Fallback>
            <p:pic>
              <p:nvPicPr>
                <p:cNvPr id="551" name="Freihand 550">
                  <a:extLst>
                    <a:ext uri="{FF2B5EF4-FFF2-40B4-BE49-F238E27FC236}">
                      <a16:creationId xmlns:a16="http://schemas.microsoft.com/office/drawing/2014/main" id="{F27D4816-70CD-46DC-AEF4-061FE8B971A6}"/>
                    </a:ext>
                  </a:extLst>
                </p:cNvPr>
                <p:cNvPicPr/>
                <p:nvPr/>
              </p:nvPicPr>
              <p:blipFill>
                <a:blip r:embed="rId1018"/>
                <a:stretch>
                  <a:fillRect/>
                </a:stretch>
              </p:blipFill>
              <p:spPr>
                <a:xfrm>
                  <a:off x="3354461" y="4356032"/>
                  <a:ext cx="126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52" name="Freihand 551">
                  <a:extLst>
                    <a:ext uri="{FF2B5EF4-FFF2-40B4-BE49-F238E27FC236}">
                      <a16:creationId xmlns:a16="http://schemas.microsoft.com/office/drawing/2014/main" id="{02C368DF-9EB6-4EEC-ACF8-BC2BFCA66ECF}"/>
                    </a:ext>
                  </a:extLst>
                </p14:cNvPr>
                <p14:cNvContentPartPr/>
                <p14:nvPr/>
              </p14:nvContentPartPr>
              <p14:xfrm>
                <a:off x="3533021" y="4285832"/>
                <a:ext cx="75600" cy="237240"/>
              </p14:xfrm>
            </p:contentPart>
          </mc:Choice>
          <mc:Fallback>
            <p:pic>
              <p:nvPicPr>
                <p:cNvPr id="552" name="Freihand 551">
                  <a:extLst>
                    <a:ext uri="{FF2B5EF4-FFF2-40B4-BE49-F238E27FC236}">
                      <a16:creationId xmlns:a16="http://schemas.microsoft.com/office/drawing/2014/main" id="{02C368DF-9EB6-4EEC-ACF8-BC2BFCA66ECF}"/>
                    </a:ext>
                  </a:extLst>
                </p:cNvPr>
                <p:cNvPicPr/>
                <p:nvPr/>
              </p:nvPicPr>
              <p:blipFill>
                <a:blip r:embed="rId1020"/>
                <a:stretch>
                  <a:fillRect/>
                </a:stretch>
              </p:blipFill>
              <p:spPr>
                <a:xfrm>
                  <a:off x="3528701" y="4281512"/>
                  <a:ext cx="84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53" name="Freihand 552">
                  <a:extLst>
                    <a:ext uri="{FF2B5EF4-FFF2-40B4-BE49-F238E27FC236}">
                      <a16:creationId xmlns:a16="http://schemas.microsoft.com/office/drawing/2014/main" id="{A3B98A03-D3A3-4512-9D24-1EE93C281E86}"/>
                    </a:ext>
                  </a:extLst>
                </p14:cNvPr>
                <p14:cNvContentPartPr/>
                <p14:nvPr/>
              </p14:nvContentPartPr>
              <p14:xfrm>
                <a:off x="3674141" y="4302392"/>
                <a:ext cx="101520" cy="141840"/>
              </p14:xfrm>
            </p:contentPart>
          </mc:Choice>
          <mc:Fallback>
            <p:pic>
              <p:nvPicPr>
                <p:cNvPr id="553" name="Freihand 552">
                  <a:extLst>
                    <a:ext uri="{FF2B5EF4-FFF2-40B4-BE49-F238E27FC236}">
                      <a16:creationId xmlns:a16="http://schemas.microsoft.com/office/drawing/2014/main" id="{A3B98A03-D3A3-4512-9D24-1EE93C281E86}"/>
                    </a:ext>
                  </a:extLst>
                </p:cNvPr>
                <p:cNvPicPr/>
                <p:nvPr/>
              </p:nvPicPr>
              <p:blipFill>
                <a:blip r:embed="rId1022"/>
                <a:stretch>
                  <a:fillRect/>
                </a:stretch>
              </p:blipFill>
              <p:spPr>
                <a:xfrm>
                  <a:off x="3669821" y="4298072"/>
                  <a:ext cx="110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54" name="Freihand 553">
                  <a:extLst>
                    <a:ext uri="{FF2B5EF4-FFF2-40B4-BE49-F238E27FC236}">
                      <a16:creationId xmlns:a16="http://schemas.microsoft.com/office/drawing/2014/main" id="{6649BFAC-D3B7-4C56-B337-461AE8343FAD}"/>
                    </a:ext>
                  </a:extLst>
                </p14:cNvPr>
                <p14:cNvContentPartPr/>
                <p14:nvPr/>
              </p14:nvContentPartPr>
              <p14:xfrm>
                <a:off x="3675581" y="4419032"/>
                <a:ext cx="123840" cy="32040"/>
              </p14:xfrm>
            </p:contentPart>
          </mc:Choice>
          <mc:Fallback>
            <p:pic>
              <p:nvPicPr>
                <p:cNvPr id="554" name="Freihand 553">
                  <a:extLst>
                    <a:ext uri="{FF2B5EF4-FFF2-40B4-BE49-F238E27FC236}">
                      <a16:creationId xmlns:a16="http://schemas.microsoft.com/office/drawing/2014/main" id="{6649BFAC-D3B7-4C56-B337-461AE8343FAD}"/>
                    </a:ext>
                  </a:extLst>
                </p:cNvPr>
                <p:cNvPicPr/>
                <p:nvPr/>
              </p:nvPicPr>
              <p:blipFill>
                <a:blip r:embed="rId1024"/>
                <a:stretch>
                  <a:fillRect/>
                </a:stretch>
              </p:blipFill>
              <p:spPr>
                <a:xfrm>
                  <a:off x="3671261" y="4414712"/>
                  <a:ext cx="132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555" name="Freihand 554">
                  <a:extLst>
                    <a:ext uri="{FF2B5EF4-FFF2-40B4-BE49-F238E27FC236}">
                      <a16:creationId xmlns:a16="http://schemas.microsoft.com/office/drawing/2014/main" id="{51783C9E-B0F4-4D75-8C81-E67E29EBD412}"/>
                    </a:ext>
                  </a:extLst>
                </p14:cNvPr>
                <p14:cNvContentPartPr/>
                <p14:nvPr/>
              </p14:nvContentPartPr>
              <p14:xfrm>
                <a:off x="3872861" y="4321472"/>
                <a:ext cx="360" cy="360"/>
              </p14:xfrm>
            </p:contentPart>
          </mc:Choice>
          <mc:Fallback>
            <p:pic>
              <p:nvPicPr>
                <p:cNvPr id="555" name="Freihand 554">
                  <a:extLst>
                    <a:ext uri="{FF2B5EF4-FFF2-40B4-BE49-F238E27FC236}">
                      <a16:creationId xmlns:a16="http://schemas.microsoft.com/office/drawing/2014/main" id="{51783C9E-B0F4-4D75-8C81-E67E29EBD412}"/>
                    </a:ext>
                  </a:extLst>
                </p:cNvPr>
                <p:cNvPicPr/>
                <p:nvPr/>
              </p:nvPicPr>
              <p:blipFill>
                <a:blip r:embed="rId811"/>
                <a:stretch>
                  <a:fillRect/>
                </a:stretch>
              </p:blipFill>
              <p:spPr>
                <a:xfrm>
                  <a:off x="3868541" y="4317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556" name="Freihand 555">
                  <a:extLst>
                    <a:ext uri="{FF2B5EF4-FFF2-40B4-BE49-F238E27FC236}">
                      <a16:creationId xmlns:a16="http://schemas.microsoft.com/office/drawing/2014/main" id="{2A43EFBA-736B-4AF3-9632-A6580E185203}"/>
                    </a:ext>
                  </a:extLst>
                </p14:cNvPr>
                <p14:cNvContentPartPr/>
                <p14:nvPr/>
              </p14:nvContentPartPr>
              <p14:xfrm>
                <a:off x="3849821" y="4277192"/>
                <a:ext cx="114840" cy="151920"/>
              </p14:xfrm>
            </p:contentPart>
          </mc:Choice>
          <mc:Fallback>
            <p:pic>
              <p:nvPicPr>
                <p:cNvPr id="556" name="Freihand 555">
                  <a:extLst>
                    <a:ext uri="{FF2B5EF4-FFF2-40B4-BE49-F238E27FC236}">
                      <a16:creationId xmlns:a16="http://schemas.microsoft.com/office/drawing/2014/main" id="{2A43EFBA-736B-4AF3-9632-A6580E185203}"/>
                    </a:ext>
                  </a:extLst>
                </p:cNvPr>
                <p:cNvPicPr/>
                <p:nvPr/>
              </p:nvPicPr>
              <p:blipFill>
                <a:blip r:embed="rId1027"/>
                <a:stretch>
                  <a:fillRect/>
                </a:stretch>
              </p:blipFill>
              <p:spPr>
                <a:xfrm>
                  <a:off x="3845501" y="4272872"/>
                  <a:ext cx="123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57" name="Freihand 556">
                  <a:extLst>
                    <a:ext uri="{FF2B5EF4-FFF2-40B4-BE49-F238E27FC236}">
                      <a16:creationId xmlns:a16="http://schemas.microsoft.com/office/drawing/2014/main" id="{F2828BDD-64CB-464D-A7EF-AAAC67C84EDF}"/>
                    </a:ext>
                  </a:extLst>
                </p14:cNvPr>
                <p14:cNvContentPartPr/>
                <p14:nvPr/>
              </p14:nvContentPartPr>
              <p14:xfrm>
                <a:off x="3907781" y="4187912"/>
                <a:ext cx="137880" cy="362160"/>
              </p14:xfrm>
            </p:contentPart>
          </mc:Choice>
          <mc:Fallback>
            <p:pic>
              <p:nvPicPr>
                <p:cNvPr id="557" name="Freihand 556">
                  <a:extLst>
                    <a:ext uri="{FF2B5EF4-FFF2-40B4-BE49-F238E27FC236}">
                      <a16:creationId xmlns:a16="http://schemas.microsoft.com/office/drawing/2014/main" id="{F2828BDD-64CB-464D-A7EF-AAAC67C84EDF}"/>
                    </a:ext>
                  </a:extLst>
                </p:cNvPr>
                <p:cNvPicPr/>
                <p:nvPr/>
              </p:nvPicPr>
              <p:blipFill>
                <a:blip r:embed="rId1029"/>
                <a:stretch>
                  <a:fillRect/>
                </a:stretch>
              </p:blipFill>
              <p:spPr>
                <a:xfrm>
                  <a:off x="3903461" y="4183592"/>
                  <a:ext cx="146520" cy="370800"/>
                </a:xfrm>
                <a:prstGeom prst="rect">
                  <a:avLst/>
                </a:prstGeom>
              </p:spPr>
            </p:pic>
          </mc:Fallback>
        </mc:AlternateContent>
      </p:grpSp>
      <p:grpSp>
        <p:nvGrpSpPr>
          <p:cNvPr id="563" name="Gruppieren 562">
            <a:extLst>
              <a:ext uri="{FF2B5EF4-FFF2-40B4-BE49-F238E27FC236}">
                <a16:creationId xmlns:a16="http://schemas.microsoft.com/office/drawing/2014/main" id="{EA79D2BA-DBA5-4BDD-B257-EB280D2E6090}"/>
              </a:ext>
            </a:extLst>
          </p:cNvPr>
          <p:cNvGrpSpPr/>
          <p:nvPr/>
        </p:nvGrpSpPr>
        <p:grpSpPr>
          <a:xfrm>
            <a:off x="2045861" y="5512352"/>
            <a:ext cx="215640" cy="163080"/>
            <a:chOff x="2045861" y="5512352"/>
            <a:chExt cx="215640" cy="163080"/>
          </a:xfrm>
        </p:grpSpPr>
        <mc:AlternateContent xmlns:mc="http://schemas.openxmlformats.org/markup-compatibility/2006">
          <mc:Choice xmlns:p14="http://schemas.microsoft.com/office/powerpoint/2010/main" Requires="p14">
            <p:contentPart p14:bwMode="auto" r:id="rId1030">
              <p14:nvContentPartPr>
                <p14:cNvPr id="559" name="Freihand 558">
                  <a:extLst>
                    <a:ext uri="{FF2B5EF4-FFF2-40B4-BE49-F238E27FC236}">
                      <a16:creationId xmlns:a16="http://schemas.microsoft.com/office/drawing/2014/main" id="{27DCE5B1-0479-4838-9A7B-31FC7A42709D}"/>
                    </a:ext>
                  </a:extLst>
                </p14:cNvPr>
                <p14:cNvContentPartPr/>
                <p14:nvPr/>
              </p14:nvContentPartPr>
              <p14:xfrm>
                <a:off x="2045861" y="5516312"/>
                <a:ext cx="62640" cy="159120"/>
              </p14:xfrm>
            </p:contentPart>
          </mc:Choice>
          <mc:Fallback>
            <p:pic>
              <p:nvPicPr>
                <p:cNvPr id="559" name="Freihand 558">
                  <a:extLst>
                    <a:ext uri="{FF2B5EF4-FFF2-40B4-BE49-F238E27FC236}">
                      <a16:creationId xmlns:a16="http://schemas.microsoft.com/office/drawing/2014/main" id="{27DCE5B1-0479-4838-9A7B-31FC7A42709D}"/>
                    </a:ext>
                  </a:extLst>
                </p:cNvPr>
                <p:cNvPicPr/>
                <p:nvPr/>
              </p:nvPicPr>
              <p:blipFill>
                <a:blip r:embed="rId1031"/>
                <a:stretch>
                  <a:fillRect/>
                </a:stretch>
              </p:blipFill>
              <p:spPr>
                <a:xfrm>
                  <a:off x="2041541" y="5511992"/>
                  <a:ext cx="71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560" name="Freihand 559">
                  <a:extLst>
                    <a:ext uri="{FF2B5EF4-FFF2-40B4-BE49-F238E27FC236}">
                      <a16:creationId xmlns:a16="http://schemas.microsoft.com/office/drawing/2014/main" id="{B1F29356-BF7C-430B-B8F9-72B50E24C9D1}"/>
                    </a:ext>
                  </a:extLst>
                </p14:cNvPr>
                <p14:cNvContentPartPr/>
                <p14:nvPr/>
              </p14:nvContentPartPr>
              <p14:xfrm>
                <a:off x="2053421" y="5517032"/>
                <a:ext cx="89640" cy="18360"/>
              </p14:xfrm>
            </p:contentPart>
          </mc:Choice>
          <mc:Fallback>
            <p:pic>
              <p:nvPicPr>
                <p:cNvPr id="560" name="Freihand 559">
                  <a:extLst>
                    <a:ext uri="{FF2B5EF4-FFF2-40B4-BE49-F238E27FC236}">
                      <a16:creationId xmlns:a16="http://schemas.microsoft.com/office/drawing/2014/main" id="{B1F29356-BF7C-430B-B8F9-72B50E24C9D1}"/>
                    </a:ext>
                  </a:extLst>
                </p:cNvPr>
                <p:cNvPicPr/>
                <p:nvPr/>
              </p:nvPicPr>
              <p:blipFill>
                <a:blip r:embed="rId1033"/>
                <a:stretch>
                  <a:fillRect/>
                </a:stretch>
              </p:blipFill>
              <p:spPr>
                <a:xfrm>
                  <a:off x="2049101" y="5512712"/>
                  <a:ext cx="98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61" name="Freihand 560">
                  <a:extLst>
                    <a:ext uri="{FF2B5EF4-FFF2-40B4-BE49-F238E27FC236}">
                      <a16:creationId xmlns:a16="http://schemas.microsoft.com/office/drawing/2014/main" id="{77ACDD7D-CB6C-4988-9197-01B9229BEC0F}"/>
                    </a:ext>
                  </a:extLst>
                </p14:cNvPr>
                <p14:cNvContentPartPr/>
                <p14:nvPr/>
              </p14:nvContentPartPr>
              <p14:xfrm>
                <a:off x="2137301" y="5512352"/>
                <a:ext cx="49320" cy="100080"/>
              </p14:xfrm>
            </p:contentPart>
          </mc:Choice>
          <mc:Fallback>
            <p:pic>
              <p:nvPicPr>
                <p:cNvPr id="561" name="Freihand 560">
                  <a:extLst>
                    <a:ext uri="{FF2B5EF4-FFF2-40B4-BE49-F238E27FC236}">
                      <a16:creationId xmlns:a16="http://schemas.microsoft.com/office/drawing/2014/main" id="{77ACDD7D-CB6C-4988-9197-01B9229BEC0F}"/>
                    </a:ext>
                  </a:extLst>
                </p:cNvPr>
                <p:cNvPicPr/>
                <p:nvPr/>
              </p:nvPicPr>
              <p:blipFill>
                <a:blip r:embed="rId1035"/>
                <a:stretch>
                  <a:fillRect/>
                </a:stretch>
              </p:blipFill>
              <p:spPr>
                <a:xfrm>
                  <a:off x="2132981" y="5508032"/>
                  <a:ext cx="57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62" name="Freihand 561">
                  <a:extLst>
                    <a:ext uri="{FF2B5EF4-FFF2-40B4-BE49-F238E27FC236}">
                      <a16:creationId xmlns:a16="http://schemas.microsoft.com/office/drawing/2014/main" id="{779755E1-CBB0-482A-B910-08B4A5B45842}"/>
                    </a:ext>
                  </a:extLst>
                </p14:cNvPr>
                <p14:cNvContentPartPr/>
                <p14:nvPr/>
              </p14:nvContentPartPr>
              <p14:xfrm>
                <a:off x="2201381" y="5536472"/>
                <a:ext cx="60120" cy="89280"/>
              </p14:xfrm>
            </p:contentPart>
          </mc:Choice>
          <mc:Fallback>
            <p:pic>
              <p:nvPicPr>
                <p:cNvPr id="562" name="Freihand 561">
                  <a:extLst>
                    <a:ext uri="{FF2B5EF4-FFF2-40B4-BE49-F238E27FC236}">
                      <a16:creationId xmlns:a16="http://schemas.microsoft.com/office/drawing/2014/main" id="{779755E1-CBB0-482A-B910-08B4A5B45842}"/>
                    </a:ext>
                  </a:extLst>
                </p:cNvPr>
                <p:cNvPicPr/>
                <p:nvPr/>
              </p:nvPicPr>
              <p:blipFill>
                <a:blip r:embed="rId1037"/>
                <a:stretch>
                  <a:fillRect/>
                </a:stretch>
              </p:blipFill>
              <p:spPr>
                <a:xfrm>
                  <a:off x="2197061" y="5532152"/>
                  <a:ext cx="68760" cy="9792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811FE57-88DA-424C-90D9-E12D809F5D32}"/>
                  </a:ext>
                </a:extLst>
              </p14:cNvPr>
              <p14:cNvContentPartPr/>
              <p14:nvPr/>
            </p14:nvContentPartPr>
            <p14:xfrm>
              <a:off x="6860141" y="854312"/>
              <a:ext cx="814680" cy="621720"/>
            </p14:xfrm>
          </p:contentPart>
        </mc:Choice>
        <mc:Fallback>
          <p:pic>
            <p:nvPicPr>
              <p:cNvPr id="2" name="Freihand 1">
                <a:extLst>
                  <a:ext uri="{FF2B5EF4-FFF2-40B4-BE49-F238E27FC236}">
                    <a16:creationId xmlns:a16="http://schemas.microsoft.com/office/drawing/2014/main" id="{9811FE57-88DA-424C-90D9-E12D809F5D32}"/>
                  </a:ext>
                </a:extLst>
              </p:cNvPr>
              <p:cNvPicPr/>
              <p:nvPr/>
            </p:nvPicPr>
            <p:blipFill>
              <a:blip r:embed="rId4"/>
              <a:stretch>
                <a:fillRect/>
              </a:stretch>
            </p:blipFill>
            <p:spPr>
              <a:xfrm>
                <a:off x="6855821" y="849992"/>
                <a:ext cx="82332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868D897-1D78-49AF-9AF8-6324865BCE2B}"/>
                  </a:ext>
                </a:extLst>
              </p14:cNvPr>
              <p14:cNvContentPartPr/>
              <p14:nvPr/>
            </p14:nvContentPartPr>
            <p14:xfrm>
              <a:off x="4130261" y="5360432"/>
              <a:ext cx="465480" cy="56880"/>
            </p14:xfrm>
          </p:contentPart>
        </mc:Choice>
        <mc:Fallback>
          <p:pic>
            <p:nvPicPr>
              <p:cNvPr id="3" name="Freihand 2">
                <a:extLst>
                  <a:ext uri="{FF2B5EF4-FFF2-40B4-BE49-F238E27FC236}">
                    <a16:creationId xmlns:a16="http://schemas.microsoft.com/office/drawing/2014/main" id="{8868D897-1D78-49AF-9AF8-6324865BCE2B}"/>
                  </a:ext>
                </a:extLst>
              </p:cNvPr>
              <p:cNvPicPr/>
              <p:nvPr/>
            </p:nvPicPr>
            <p:blipFill>
              <a:blip r:embed="rId6"/>
              <a:stretch>
                <a:fillRect/>
              </a:stretch>
            </p:blipFill>
            <p:spPr>
              <a:xfrm>
                <a:off x="4125941" y="5356112"/>
                <a:ext cx="474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47B016FA-3C95-4D63-B72B-82FEFF474621}"/>
                  </a:ext>
                </a:extLst>
              </p14:cNvPr>
              <p14:cNvContentPartPr/>
              <p14:nvPr/>
            </p14:nvContentPartPr>
            <p14:xfrm>
              <a:off x="6954101" y="840992"/>
              <a:ext cx="664560" cy="628560"/>
            </p14:xfrm>
          </p:contentPart>
        </mc:Choice>
        <mc:Fallback>
          <p:pic>
            <p:nvPicPr>
              <p:cNvPr id="9" name="Freihand 8">
                <a:extLst>
                  <a:ext uri="{FF2B5EF4-FFF2-40B4-BE49-F238E27FC236}">
                    <a16:creationId xmlns:a16="http://schemas.microsoft.com/office/drawing/2014/main" id="{47B016FA-3C95-4D63-B72B-82FEFF474621}"/>
                  </a:ext>
                </a:extLst>
              </p:cNvPr>
              <p:cNvPicPr/>
              <p:nvPr/>
            </p:nvPicPr>
            <p:blipFill>
              <a:blip r:embed="rId8"/>
              <a:stretch>
                <a:fillRect/>
              </a:stretch>
            </p:blipFill>
            <p:spPr>
              <a:xfrm>
                <a:off x="6949781" y="836672"/>
                <a:ext cx="673200" cy="637200"/>
              </a:xfrm>
              <a:prstGeom prst="rect">
                <a:avLst/>
              </a:prstGeom>
            </p:spPr>
          </p:pic>
        </mc:Fallback>
      </mc:AlternateContent>
      <p:grpSp>
        <p:nvGrpSpPr>
          <p:cNvPr id="12" name="Gruppieren 11">
            <a:extLst>
              <a:ext uri="{FF2B5EF4-FFF2-40B4-BE49-F238E27FC236}">
                <a16:creationId xmlns:a16="http://schemas.microsoft.com/office/drawing/2014/main" id="{88C66E93-7ED7-469F-9B24-1B802E6A182A}"/>
              </a:ext>
            </a:extLst>
          </p:cNvPr>
          <p:cNvGrpSpPr/>
          <p:nvPr/>
        </p:nvGrpSpPr>
        <p:grpSpPr>
          <a:xfrm>
            <a:off x="4637141" y="927032"/>
            <a:ext cx="2966040" cy="4261320"/>
            <a:chOff x="4637141" y="927032"/>
            <a:chExt cx="2966040" cy="4261320"/>
          </a:xfrm>
        </p:grpSpPr>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F05D5854-8455-4C7F-99FC-19456CA6A23A}"/>
                    </a:ext>
                  </a:extLst>
                </p14:cNvPr>
                <p14:cNvContentPartPr/>
                <p14:nvPr/>
              </p14:nvContentPartPr>
              <p14:xfrm>
                <a:off x="4637141" y="1430672"/>
                <a:ext cx="2720160" cy="3757680"/>
              </p14:xfrm>
            </p:contentPart>
          </mc:Choice>
          <mc:Fallback>
            <p:pic>
              <p:nvPicPr>
                <p:cNvPr id="4" name="Freihand 3">
                  <a:extLst>
                    <a:ext uri="{FF2B5EF4-FFF2-40B4-BE49-F238E27FC236}">
                      <a16:creationId xmlns:a16="http://schemas.microsoft.com/office/drawing/2014/main" id="{F05D5854-8455-4C7F-99FC-19456CA6A23A}"/>
                    </a:ext>
                  </a:extLst>
                </p:cNvPr>
                <p:cNvPicPr/>
                <p:nvPr/>
              </p:nvPicPr>
              <p:blipFill>
                <a:blip r:embed="rId10"/>
                <a:stretch>
                  <a:fillRect/>
                </a:stretch>
              </p:blipFill>
              <p:spPr>
                <a:xfrm>
                  <a:off x="4632821" y="1426352"/>
                  <a:ext cx="2728800" cy="376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568FA70D-46CD-4E2D-9979-B072093778B2}"/>
                    </a:ext>
                  </a:extLst>
                </p14:cNvPr>
                <p14:cNvContentPartPr/>
                <p14:nvPr/>
              </p14:nvContentPartPr>
              <p14:xfrm>
                <a:off x="7186301" y="1197032"/>
                <a:ext cx="389880" cy="302400"/>
              </p14:xfrm>
            </p:contentPart>
          </mc:Choice>
          <mc:Fallback>
            <p:pic>
              <p:nvPicPr>
                <p:cNvPr id="5" name="Freihand 4">
                  <a:extLst>
                    <a:ext uri="{FF2B5EF4-FFF2-40B4-BE49-F238E27FC236}">
                      <a16:creationId xmlns:a16="http://schemas.microsoft.com/office/drawing/2014/main" id="{568FA70D-46CD-4E2D-9979-B072093778B2}"/>
                    </a:ext>
                  </a:extLst>
                </p:cNvPr>
                <p:cNvPicPr/>
                <p:nvPr/>
              </p:nvPicPr>
              <p:blipFill>
                <a:blip r:embed="rId12"/>
                <a:stretch>
                  <a:fillRect/>
                </a:stretch>
              </p:blipFill>
              <p:spPr>
                <a:xfrm>
                  <a:off x="7181981" y="1192712"/>
                  <a:ext cx="3985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87E73FA-466A-47E0-B3DF-2AF1D5E80274}"/>
                    </a:ext>
                  </a:extLst>
                </p14:cNvPr>
                <p14:cNvContentPartPr/>
                <p14:nvPr/>
              </p14:nvContentPartPr>
              <p14:xfrm>
                <a:off x="7306541" y="927032"/>
                <a:ext cx="296640" cy="549000"/>
              </p14:xfrm>
            </p:contentPart>
          </mc:Choice>
          <mc:Fallback>
            <p:pic>
              <p:nvPicPr>
                <p:cNvPr id="11" name="Freihand 10">
                  <a:extLst>
                    <a:ext uri="{FF2B5EF4-FFF2-40B4-BE49-F238E27FC236}">
                      <a16:creationId xmlns:a16="http://schemas.microsoft.com/office/drawing/2014/main" id="{387E73FA-466A-47E0-B3DF-2AF1D5E80274}"/>
                    </a:ext>
                  </a:extLst>
                </p:cNvPr>
                <p:cNvPicPr/>
                <p:nvPr/>
              </p:nvPicPr>
              <p:blipFill>
                <a:blip r:embed="rId14"/>
                <a:stretch>
                  <a:fillRect/>
                </a:stretch>
              </p:blipFill>
              <p:spPr>
                <a:xfrm>
                  <a:off x="7302221" y="922712"/>
                  <a:ext cx="305280" cy="55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FFFCA54-9B92-40F5-A22D-360E1D8C30F5}"/>
                  </a:ext>
                </a:extLst>
              </p14:cNvPr>
              <p14:cNvContentPartPr/>
              <p14:nvPr/>
            </p14:nvContentPartPr>
            <p14:xfrm>
              <a:off x="1110221" y="4599752"/>
              <a:ext cx="3648960" cy="535320"/>
            </p14:xfrm>
          </p:contentPart>
        </mc:Choice>
        <mc:Fallback>
          <p:pic>
            <p:nvPicPr>
              <p:cNvPr id="13" name="Freihand 12">
                <a:extLst>
                  <a:ext uri="{FF2B5EF4-FFF2-40B4-BE49-F238E27FC236}">
                    <a16:creationId xmlns:a16="http://schemas.microsoft.com/office/drawing/2014/main" id="{4FFFCA54-9B92-40F5-A22D-360E1D8C30F5}"/>
                  </a:ext>
                </a:extLst>
              </p:cNvPr>
              <p:cNvPicPr/>
              <p:nvPr/>
            </p:nvPicPr>
            <p:blipFill>
              <a:blip r:embed="rId16"/>
              <a:stretch>
                <a:fillRect/>
              </a:stretch>
            </p:blipFill>
            <p:spPr>
              <a:xfrm>
                <a:off x="1105901" y="4595432"/>
                <a:ext cx="3657600" cy="543960"/>
              </a:xfrm>
              <a:prstGeom prst="rect">
                <a:avLst/>
              </a:prstGeom>
            </p:spPr>
          </p:pic>
        </mc:Fallback>
      </mc:AlternateContent>
      <p:grpSp>
        <p:nvGrpSpPr>
          <p:cNvPr id="16" name="Gruppieren 15">
            <a:extLst>
              <a:ext uri="{FF2B5EF4-FFF2-40B4-BE49-F238E27FC236}">
                <a16:creationId xmlns:a16="http://schemas.microsoft.com/office/drawing/2014/main" id="{5C8B968F-0AD7-42BB-884F-774D85274CB4}"/>
              </a:ext>
            </a:extLst>
          </p:cNvPr>
          <p:cNvGrpSpPr/>
          <p:nvPr/>
        </p:nvGrpSpPr>
        <p:grpSpPr>
          <a:xfrm>
            <a:off x="8436221" y="2257952"/>
            <a:ext cx="140040" cy="1538640"/>
            <a:chOff x="8436221" y="2257952"/>
            <a:chExt cx="140040" cy="153864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3AAD591-E16E-49F1-85CE-0BF979FCB4BD}"/>
                    </a:ext>
                  </a:extLst>
                </p14:cNvPr>
                <p14:cNvContentPartPr/>
                <p14:nvPr/>
              </p14:nvContentPartPr>
              <p14:xfrm>
                <a:off x="8575901" y="2688872"/>
                <a:ext cx="360" cy="360"/>
              </p14:xfrm>
            </p:contentPart>
          </mc:Choice>
          <mc:Fallback>
            <p:pic>
              <p:nvPicPr>
                <p:cNvPr id="14" name="Freihand 13">
                  <a:extLst>
                    <a:ext uri="{FF2B5EF4-FFF2-40B4-BE49-F238E27FC236}">
                      <a16:creationId xmlns:a16="http://schemas.microsoft.com/office/drawing/2014/main" id="{23AAD591-E16E-49F1-85CE-0BF979FCB4BD}"/>
                    </a:ext>
                  </a:extLst>
                </p:cNvPr>
                <p:cNvPicPr/>
                <p:nvPr/>
              </p:nvPicPr>
              <p:blipFill>
                <a:blip r:embed="rId18"/>
                <a:stretch>
                  <a:fillRect/>
                </a:stretch>
              </p:blipFill>
              <p:spPr>
                <a:xfrm>
                  <a:off x="8571581" y="2684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4842869E-7E7D-47AB-A630-DC2DE154039E}"/>
                    </a:ext>
                  </a:extLst>
                </p14:cNvPr>
                <p14:cNvContentPartPr/>
                <p14:nvPr/>
              </p14:nvContentPartPr>
              <p14:xfrm>
                <a:off x="8436221" y="2257952"/>
                <a:ext cx="105480" cy="1538640"/>
              </p14:xfrm>
            </p:contentPart>
          </mc:Choice>
          <mc:Fallback>
            <p:pic>
              <p:nvPicPr>
                <p:cNvPr id="15" name="Freihand 14">
                  <a:extLst>
                    <a:ext uri="{FF2B5EF4-FFF2-40B4-BE49-F238E27FC236}">
                      <a16:creationId xmlns:a16="http://schemas.microsoft.com/office/drawing/2014/main" id="{4842869E-7E7D-47AB-A630-DC2DE154039E}"/>
                    </a:ext>
                  </a:extLst>
                </p:cNvPr>
                <p:cNvPicPr/>
                <p:nvPr/>
              </p:nvPicPr>
              <p:blipFill>
                <a:blip r:embed="rId20"/>
                <a:stretch>
                  <a:fillRect/>
                </a:stretch>
              </p:blipFill>
              <p:spPr>
                <a:xfrm>
                  <a:off x="8431901" y="2253632"/>
                  <a:ext cx="114120" cy="1547280"/>
                </a:xfrm>
                <a:prstGeom prst="rect">
                  <a:avLst/>
                </a:prstGeom>
              </p:spPr>
            </p:pic>
          </mc:Fallback>
        </mc:AlternateContent>
      </p:grpSp>
      <p:grpSp>
        <p:nvGrpSpPr>
          <p:cNvPr id="42" name="Gruppieren 41">
            <a:extLst>
              <a:ext uri="{FF2B5EF4-FFF2-40B4-BE49-F238E27FC236}">
                <a16:creationId xmlns:a16="http://schemas.microsoft.com/office/drawing/2014/main" id="{01A08D3C-E641-4680-83DE-48CA4C772767}"/>
              </a:ext>
            </a:extLst>
          </p:cNvPr>
          <p:cNvGrpSpPr/>
          <p:nvPr/>
        </p:nvGrpSpPr>
        <p:grpSpPr>
          <a:xfrm>
            <a:off x="5754221" y="3963632"/>
            <a:ext cx="2066400" cy="2149200"/>
            <a:chOff x="5754221" y="3963632"/>
            <a:chExt cx="2066400" cy="2149200"/>
          </a:xfrm>
        </p:grpSpPr>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24351EF8-6CAA-49B2-B51F-F497F2125434}"/>
                    </a:ext>
                  </a:extLst>
                </p14:cNvPr>
                <p14:cNvContentPartPr/>
                <p14:nvPr/>
              </p14:nvContentPartPr>
              <p14:xfrm>
                <a:off x="5986421" y="4402832"/>
                <a:ext cx="163080" cy="1306800"/>
              </p14:xfrm>
            </p:contentPart>
          </mc:Choice>
          <mc:Fallback>
            <p:pic>
              <p:nvPicPr>
                <p:cNvPr id="17" name="Freihand 16">
                  <a:extLst>
                    <a:ext uri="{FF2B5EF4-FFF2-40B4-BE49-F238E27FC236}">
                      <a16:creationId xmlns:a16="http://schemas.microsoft.com/office/drawing/2014/main" id="{24351EF8-6CAA-49B2-B51F-F497F2125434}"/>
                    </a:ext>
                  </a:extLst>
                </p:cNvPr>
                <p:cNvPicPr/>
                <p:nvPr/>
              </p:nvPicPr>
              <p:blipFill>
                <a:blip r:embed="rId22"/>
                <a:stretch>
                  <a:fillRect/>
                </a:stretch>
              </p:blipFill>
              <p:spPr>
                <a:xfrm>
                  <a:off x="5982101" y="4398512"/>
                  <a:ext cx="171720" cy="1315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2CD2FC30-6D54-41F9-A319-EFDF7F439618}"/>
                    </a:ext>
                  </a:extLst>
                </p14:cNvPr>
                <p14:cNvContentPartPr/>
                <p14:nvPr/>
              </p14:nvContentPartPr>
              <p14:xfrm>
                <a:off x="5754221" y="5571752"/>
                <a:ext cx="1504800" cy="55440"/>
              </p14:xfrm>
            </p:contentPart>
          </mc:Choice>
          <mc:Fallback>
            <p:pic>
              <p:nvPicPr>
                <p:cNvPr id="18" name="Freihand 17">
                  <a:extLst>
                    <a:ext uri="{FF2B5EF4-FFF2-40B4-BE49-F238E27FC236}">
                      <a16:creationId xmlns:a16="http://schemas.microsoft.com/office/drawing/2014/main" id="{2CD2FC30-6D54-41F9-A319-EFDF7F439618}"/>
                    </a:ext>
                  </a:extLst>
                </p:cNvPr>
                <p:cNvPicPr/>
                <p:nvPr/>
              </p:nvPicPr>
              <p:blipFill>
                <a:blip r:embed="rId24"/>
                <a:stretch>
                  <a:fillRect/>
                </a:stretch>
              </p:blipFill>
              <p:spPr>
                <a:xfrm>
                  <a:off x="5749901" y="5567432"/>
                  <a:ext cx="1513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F3C8C9A-2A38-415B-90FA-460ABE422EEB}"/>
                    </a:ext>
                  </a:extLst>
                </p14:cNvPr>
                <p14:cNvContentPartPr/>
                <p14:nvPr/>
              </p14:nvContentPartPr>
              <p14:xfrm>
                <a:off x="7192061" y="5483552"/>
                <a:ext cx="261720" cy="286920"/>
              </p14:xfrm>
            </p:contentPart>
          </mc:Choice>
          <mc:Fallback>
            <p:pic>
              <p:nvPicPr>
                <p:cNvPr id="19" name="Freihand 18">
                  <a:extLst>
                    <a:ext uri="{FF2B5EF4-FFF2-40B4-BE49-F238E27FC236}">
                      <a16:creationId xmlns:a16="http://schemas.microsoft.com/office/drawing/2014/main" id="{CF3C8C9A-2A38-415B-90FA-460ABE422EEB}"/>
                    </a:ext>
                  </a:extLst>
                </p:cNvPr>
                <p:cNvPicPr/>
                <p:nvPr/>
              </p:nvPicPr>
              <p:blipFill>
                <a:blip r:embed="rId26"/>
                <a:stretch>
                  <a:fillRect/>
                </a:stretch>
              </p:blipFill>
              <p:spPr>
                <a:xfrm>
                  <a:off x="7187741" y="5479232"/>
                  <a:ext cx="2703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5999CF0A-8F40-404F-8CA7-50615D11A504}"/>
                    </a:ext>
                  </a:extLst>
                </p14:cNvPr>
                <p14:cNvContentPartPr/>
                <p14:nvPr/>
              </p14:nvContentPartPr>
              <p14:xfrm>
                <a:off x="5880221" y="4180712"/>
                <a:ext cx="474840" cy="288360"/>
              </p14:xfrm>
            </p:contentPart>
          </mc:Choice>
          <mc:Fallback>
            <p:pic>
              <p:nvPicPr>
                <p:cNvPr id="20" name="Freihand 19">
                  <a:extLst>
                    <a:ext uri="{FF2B5EF4-FFF2-40B4-BE49-F238E27FC236}">
                      <a16:creationId xmlns:a16="http://schemas.microsoft.com/office/drawing/2014/main" id="{5999CF0A-8F40-404F-8CA7-50615D11A504}"/>
                    </a:ext>
                  </a:extLst>
                </p:cNvPr>
                <p:cNvPicPr/>
                <p:nvPr/>
              </p:nvPicPr>
              <p:blipFill>
                <a:blip r:embed="rId28"/>
                <a:stretch>
                  <a:fillRect/>
                </a:stretch>
              </p:blipFill>
              <p:spPr>
                <a:xfrm>
                  <a:off x="5875901" y="4176392"/>
                  <a:ext cx="483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C4CB4299-6F1B-4F5E-B365-D949E348EEFE}"/>
                    </a:ext>
                  </a:extLst>
                </p14:cNvPr>
                <p14:cNvContentPartPr/>
                <p14:nvPr/>
              </p14:nvContentPartPr>
              <p14:xfrm>
                <a:off x="6394661" y="4353872"/>
                <a:ext cx="662760" cy="855000"/>
              </p14:xfrm>
            </p:contentPart>
          </mc:Choice>
          <mc:Fallback>
            <p:pic>
              <p:nvPicPr>
                <p:cNvPr id="21" name="Freihand 20">
                  <a:extLst>
                    <a:ext uri="{FF2B5EF4-FFF2-40B4-BE49-F238E27FC236}">
                      <a16:creationId xmlns:a16="http://schemas.microsoft.com/office/drawing/2014/main" id="{C4CB4299-6F1B-4F5E-B365-D949E348EEFE}"/>
                    </a:ext>
                  </a:extLst>
                </p:cNvPr>
                <p:cNvPicPr/>
                <p:nvPr/>
              </p:nvPicPr>
              <p:blipFill>
                <a:blip r:embed="rId30"/>
                <a:stretch>
                  <a:fillRect/>
                </a:stretch>
              </p:blipFill>
              <p:spPr>
                <a:xfrm>
                  <a:off x="6390341" y="4349552"/>
                  <a:ext cx="671400" cy="863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00208045-6AA8-4653-8EEC-938D13BBC274}"/>
                    </a:ext>
                  </a:extLst>
                </p14:cNvPr>
                <p14:cNvContentPartPr/>
                <p14:nvPr/>
              </p14:nvContentPartPr>
              <p14:xfrm>
                <a:off x="7196381" y="5106992"/>
                <a:ext cx="103680" cy="232920"/>
              </p14:xfrm>
            </p:contentPart>
          </mc:Choice>
          <mc:Fallback>
            <p:pic>
              <p:nvPicPr>
                <p:cNvPr id="23" name="Freihand 22">
                  <a:extLst>
                    <a:ext uri="{FF2B5EF4-FFF2-40B4-BE49-F238E27FC236}">
                      <a16:creationId xmlns:a16="http://schemas.microsoft.com/office/drawing/2014/main" id="{00208045-6AA8-4653-8EEC-938D13BBC274}"/>
                    </a:ext>
                  </a:extLst>
                </p:cNvPr>
                <p:cNvPicPr/>
                <p:nvPr/>
              </p:nvPicPr>
              <p:blipFill>
                <a:blip r:embed="rId32"/>
                <a:stretch>
                  <a:fillRect/>
                </a:stretch>
              </p:blipFill>
              <p:spPr>
                <a:xfrm>
                  <a:off x="7192061" y="5102672"/>
                  <a:ext cx="112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338839E-3A6A-4511-B2A4-9BD31B2E6D16}"/>
                    </a:ext>
                  </a:extLst>
                </p14:cNvPr>
                <p14:cNvContentPartPr/>
                <p14:nvPr/>
              </p14:nvContentPartPr>
              <p14:xfrm>
                <a:off x="7238861" y="5070632"/>
                <a:ext cx="78480" cy="186840"/>
              </p14:xfrm>
            </p:contentPart>
          </mc:Choice>
          <mc:Fallback>
            <p:pic>
              <p:nvPicPr>
                <p:cNvPr id="24" name="Freihand 23">
                  <a:extLst>
                    <a:ext uri="{FF2B5EF4-FFF2-40B4-BE49-F238E27FC236}">
                      <a16:creationId xmlns:a16="http://schemas.microsoft.com/office/drawing/2014/main" id="{B338839E-3A6A-4511-B2A4-9BD31B2E6D16}"/>
                    </a:ext>
                  </a:extLst>
                </p:cNvPr>
                <p:cNvPicPr/>
                <p:nvPr/>
              </p:nvPicPr>
              <p:blipFill>
                <a:blip r:embed="rId34"/>
                <a:stretch>
                  <a:fillRect/>
                </a:stretch>
              </p:blipFill>
              <p:spPr>
                <a:xfrm>
                  <a:off x="7234541" y="5066312"/>
                  <a:ext cx="87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3EF66188-881D-4609-867C-F452D8A93714}"/>
                    </a:ext>
                  </a:extLst>
                </p14:cNvPr>
                <p14:cNvContentPartPr/>
                <p14:nvPr/>
              </p14:nvContentPartPr>
              <p14:xfrm>
                <a:off x="7181261" y="5201312"/>
                <a:ext cx="172080" cy="20880"/>
              </p14:xfrm>
            </p:contentPart>
          </mc:Choice>
          <mc:Fallback>
            <p:pic>
              <p:nvPicPr>
                <p:cNvPr id="25" name="Freihand 24">
                  <a:extLst>
                    <a:ext uri="{FF2B5EF4-FFF2-40B4-BE49-F238E27FC236}">
                      <a16:creationId xmlns:a16="http://schemas.microsoft.com/office/drawing/2014/main" id="{3EF66188-881D-4609-867C-F452D8A93714}"/>
                    </a:ext>
                  </a:extLst>
                </p:cNvPr>
                <p:cNvPicPr/>
                <p:nvPr/>
              </p:nvPicPr>
              <p:blipFill>
                <a:blip r:embed="rId36"/>
                <a:stretch>
                  <a:fillRect/>
                </a:stretch>
              </p:blipFill>
              <p:spPr>
                <a:xfrm>
                  <a:off x="7176941" y="5196992"/>
                  <a:ext cx="180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9996A29-93A9-4A5F-B682-B33F3EC3425B}"/>
                    </a:ext>
                  </a:extLst>
                </p14:cNvPr>
                <p14:cNvContentPartPr/>
                <p14:nvPr/>
              </p14:nvContentPartPr>
              <p14:xfrm>
                <a:off x="7426061" y="5113472"/>
                <a:ext cx="10800" cy="174600"/>
              </p14:xfrm>
            </p:contentPart>
          </mc:Choice>
          <mc:Fallback>
            <p:pic>
              <p:nvPicPr>
                <p:cNvPr id="26" name="Freihand 25">
                  <a:extLst>
                    <a:ext uri="{FF2B5EF4-FFF2-40B4-BE49-F238E27FC236}">
                      <a16:creationId xmlns:a16="http://schemas.microsoft.com/office/drawing/2014/main" id="{39996A29-93A9-4A5F-B682-B33F3EC3425B}"/>
                    </a:ext>
                  </a:extLst>
                </p:cNvPr>
                <p:cNvPicPr/>
                <p:nvPr/>
              </p:nvPicPr>
              <p:blipFill>
                <a:blip r:embed="rId38"/>
                <a:stretch>
                  <a:fillRect/>
                </a:stretch>
              </p:blipFill>
              <p:spPr>
                <a:xfrm>
                  <a:off x="7421741" y="5109152"/>
                  <a:ext cx="19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F8864BBE-81DB-4B8B-93AA-D02CCD89A6B0}"/>
                    </a:ext>
                  </a:extLst>
                </p14:cNvPr>
                <p14:cNvContentPartPr/>
                <p14:nvPr/>
              </p14:nvContentPartPr>
              <p14:xfrm>
                <a:off x="7321301" y="5115992"/>
                <a:ext cx="198360" cy="49680"/>
              </p14:xfrm>
            </p:contentPart>
          </mc:Choice>
          <mc:Fallback>
            <p:pic>
              <p:nvPicPr>
                <p:cNvPr id="27" name="Freihand 26">
                  <a:extLst>
                    <a:ext uri="{FF2B5EF4-FFF2-40B4-BE49-F238E27FC236}">
                      <a16:creationId xmlns:a16="http://schemas.microsoft.com/office/drawing/2014/main" id="{F8864BBE-81DB-4B8B-93AA-D02CCD89A6B0}"/>
                    </a:ext>
                  </a:extLst>
                </p:cNvPr>
                <p:cNvPicPr/>
                <p:nvPr/>
              </p:nvPicPr>
              <p:blipFill>
                <a:blip r:embed="rId40"/>
                <a:stretch>
                  <a:fillRect/>
                </a:stretch>
              </p:blipFill>
              <p:spPr>
                <a:xfrm>
                  <a:off x="7316981" y="5111672"/>
                  <a:ext cx="207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4BD1F8B4-76EF-4643-A19B-1E8B6C69E25E}"/>
                    </a:ext>
                  </a:extLst>
                </p14:cNvPr>
                <p14:cNvContentPartPr/>
                <p14:nvPr/>
              </p14:nvContentPartPr>
              <p14:xfrm>
                <a:off x="7338221" y="5135792"/>
                <a:ext cx="244800" cy="187920"/>
              </p14:xfrm>
            </p:contentPart>
          </mc:Choice>
          <mc:Fallback>
            <p:pic>
              <p:nvPicPr>
                <p:cNvPr id="28" name="Freihand 27">
                  <a:extLst>
                    <a:ext uri="{FF2B5EF4-FFF2-40B4-BE49-F238E27FC236}">
                      <a16:creationId xmlns:a16="http://schemas.microsoft.com/office/drawing/2014/main" id="{4BD1F8B4-76EF-4643-A19B-1E8B6C69E25E}"/>
                    </a:ext>
                  </a:extLst>
                </p:cNvPr>
                <p:cNvPicPr/>
                <p:nvPr/>
              </p:nvPicPr>
              <p:blipFill>
                <a:blip r:embed="rId42"/>
                <a:stretch>
                  <a:fillRect/>
                </a:stretch>
              </p:blipFill>
              <p:spPr>
                <a:xfrm>
                  <a:off x="7333901" y="5131472"/>
                  <a:ext cx="253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30C4CC2D-F1F5-453C-A807-55E51C6FD0CD}"/>
                    </a:ext>
                  </a:extLst>
                </p14:cNvPr>
                <p14:cNvContentPartPr/>
                <p14:nvPr/>
              </p14:nvContentPartPr>
              <p14:xfrm>
                <a:off x="5791661" y="4300952"/>
                <a:ext cx="175320" cy="280080"/>
              </p14:xfrm>
            </p:contentPart>
          </mc:Choice>
          <mc:Fallback>
            <p:pic>
              <p:nvPicPr>
                <p:cNvPr id="29" name="Freihand 28">
                  <a:extLst>
                    <a:ext uri="{FF2B5EF4-FFF2-40B4-BE49-F238E27FC236}">
                      <a16:creationId xmlns:a16="http://schemas.microsoft.com/office/drawing/2014/main" id="{30C4CC2D-F1F5-453C-A807-55E51C6FD0CD}"/>
                    </a:ext>
                  </a:extLst>
                </p:cNvPr>
                <p:cNvPicPr/>
                <p:nvPr/>
              </p:nvPicPr>
              <p:blipFill>
                <a:blip r:embed="rId44"/>
                <a:stretch>
                  <a:fillRect/>
                </a:stretch>
              </p:blipFill>
              <p:spPr>
                <a:xfrm>
                  <a:off x="5787341" y="4296632"/>
                  <a:ext cx="1839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23AC6B9D-A67E-4841-9141-3C5468E9909D}"/>
                    </a:ext>
                  </a:extLst>
                </p14:cNvPr>
                <p14:cNvContentPartPr/>
                <p14:nvPr/>
              </p14:nvContentPartPr>
              <p14:xfrm>
                <a:off x="7239221" y="5911232"/>
                <a:ext cx="115200" cy="201600"/>
              </p14:xfrm>
            </p:contentPart>
          </mc:Choice>
          <mc:Fallback>
            <p:pic>
              <p:nvPicPr>
                <p:cNvPr id="31" name="Freihand 30">
                  <a:extLst>
                    <a:ext uri="{FF2B5EF4-FFF2-40B4-BE49-F238E27FC236}">
                      <a16:creationId xmlns:a16="http://schemas.microsoft.com/office/drawing/2014/main" id="{23AC6B9D-A67E-4841-9141-3C5468E9909D}"/>
                    </a:ext>
                  </a:extLst>
                </p:cNvPr>
                <p:cNvPicPr/>
                <p:nvPr/>
              </p:nvPicPr>
              <p:blipFill>
                <a:blip r:embed="rId46"/>
                <a:stretch>
                  <a:fillRect/>
                </a:stretch>
              </p:blipFill>
              <p:spPr>
                <a:xfrm>
                  <a:off x="7234901" y="5906912"/>
                  <a:ext cx="123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F3358136-A552-4CCF-9FC6-19887B84D1A5}"/>
                    </a:ext>
                  </a:extLst>
                </p14:cNvPr>
                <p14:cNvContentPartPr/>
                <p14:nvPr/>
              </p14:nvContentPartPr>
              <p14:xfrm>
                <a:off x="7216541" y="5942192"/>
                <a:ext cx="182880" cy="130680"/>
              </p14:xfrm>
            </p:contentPart>
          </mc:Choice>
          <mc:Fallback>
            <p:pic>
              <p:nvPicPr>
                <p:cNvPr id="32" name="Freihand 31">
                  <a:extLst>
                    <a:ext uri="{FF2B5EF4-FFF2-40B4-BE49-F238E27FC236}">
                      <a16:creationId xmlns:a16="http://schemas.microsoft.com/office/drawing/2014/main" id="{F3358136-A552-4CCF-9FC6-19887B84D1A5}"/>
                    </a:ext>
                  </a:extLst>
                </p:cNvPr>
                <p:cNvPicPr/>
                <p:nvPr/>
              </p:nvPicPr>
              <p:blipFill>
                <a:blip r:embed="rId48"/>
                <a:stretch>
                  <a:fillRect/>
                </a:stretch>
              </p:blipFill>
              <p:spPr>
                <a:xfrm>
                  <a:off x="7212221" y="5937872"/>
                  <a:ext cx="191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E6083F6-C38A-4D7E-B771-2362231921DC}"/>
                    </a:ext>
                  </a:extLst>
                </p14:cNvPr>
                <p14:cNvContentPartPr/>
                <p14:nvPr/>
              </p14:nvContentPartPr>
              <p14:xfrm>
                <a:off x="6232661" y="4406432"/>
                <a:ext cx="973440" cy="875160"/>
              </p14:xfrm>
            </p:contentPart>
          </mc:Choice>
          <mc:Fallback>
            <p:pic>
              <p:nvPicPr>
                <p:cNvPr id="34" name="Freihand 33">
                  <a:extLst>
                    <a:ext uri="{FF2B5EF4-FFF2-40B4-BE49-F238E27FC236}">
                      <a16:creationId xmlns:a16="http://schemas.microsoft.com/office/drawing/2014/main" id="{AE6083F6-C38A-4D7E-B771-2362231921DC}"/>
                    </a:ext>
                  </a:extLst>
                </p:cNvPr>
                <p:cNvPicPr/>
                <p:nvPr/>
              </p:nvPicPr>
              <p:blipFill>
                <a:blip r:embed="rId50"/>
                <a:stretch>
                  <a:fillRect/>
                </a:stretch>
              </p:blipFill>
              <p:spPr>
                <a:xfrm>
                  <a:off x="6228341" y="4402112"/>
                  <a:ext cx="982080" cy="883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3C57010C-91AE-46F6-B25E-98220425AC8F}"/>
                    </a:ext>
                  </a:extLst>
                </p14:cNvPr>
                <p14:cNvContentPartPr/>
                <p14:nvPr/>
              </p14:nvContentPartPr>
              <p14:xfrm>
                <a:off x="7341821" y="4223552"/>
                <a:ext cx="125640" cy="207720"/>
              </p14:xfrm>
            </p:contentPart>
          </mc:Choice>
          <mc:Fallback>
            <p:pic>
              <p:nvPicPr>
                <p:cNvPr id="35" name="Freihand 34">
                  <a:extLst>
                    <a:ext uri="{FF2B5EF4-FFF2-40B4-BE49-F238E27FC236}">
                      <a16:creationId xmlns:a16="http://schemas.microsoft.com/office/drawing/2014/main" id="{3C57010C-91AE-46F6-B25E-98220425AC8F}"/>
                    </a:ext>
                  </a:extLst>
                </p:cNvPr>
                <p:cNvPicPr/>
                <p:nvPr/>
              </p:nvPicPr>
              <p:blipFill>
                <a:blip r:embed="rId52"/>
                <a:stretch>
                  <a:fillRect/>
                </a:stretch>
              </p:blipFill>
              <p:spPr>
                <a:xfrm>
                  <a:off x="7337501" y="4219232"/>
                  <a:ext cx="134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7071B251-63A3-477F-BE39-78A8387881F7}"/>
                    </a:ext>
                  </a:extLst>
                </p14:cNvPr>
                <p14:cNvContentPartPr/>
                <p14:nvPr/>
              </p14:nvContentPartPr>
              <p14:xfrm>
                <a:off x="7451621" y="4217432"/>
                <a:ext cx="45360" cy="174600"/>
              </p14:xfrm>
            </p:contentPart>
          </mc:Choice>
          <mc:Fallback>
            <p:pic>
              <p:nvPicPr>
                <p:cNvPr id="36" name="Freihand 35">
                  <a:extLst>
                    <a:ext uri="{FF2B5EF4-FFF2-40B4-BE49-F238E27FC236}">
                      <a16:creationId xmlns:a16="http://schemas.microsoft.com/office/drawing/2014/main" id="{7071B251-63A3-477F-BE39-78A8387881F7}"/>
                    </a:ext>
                  </a:extLst>
                </p:cNvPr>
                <p:cNvPicPr/>
                <p:nvPr/>
              </p:nvPicPr>
              <p:blipFill>
                <a:blip r:embed="rId54"/>
                <a:stretch>
                  <a:fillRect/>
                </a:stretch>
              </p:blipFill>
              <p:spPr>
                <a:xfrm>
                  <a:off x="7447301" y="4213112"/>
                  <a:ext cx="54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5C0E9FE3-601E-432E-BA84-CA22972F083F}"/>
                    </a:ext>
                  </a:extLst>
                </p14:cNvPr>
                <p14:cNvContentPartPr/>
                <p14:nvPr/>
              </p14:nvContentPartPr>
              <p14:xfrm>
                <a:off x="7397621" y="4274312"/>
                <a:ext cx="149400" cy="73080"/>
              </p14:xfrm>
            </p:contentPart>
          </mc:Choice>
          <mc:Fallback>
            <p:pic>
              <p:nvPicPr>
                <p:cNvPr id="37" name="Freihand 36">
                  <a:extLst>
                    <a:ext uri="{FF2B5EF4-FFF2-40B4-BE49-F238E27FC236}">
                      <a16:creationId xmlns:a16="http://schemas.microsoft.com/office/drawing/2014/main" id="{5C0E9FE3-601E-432E-BA84-CA22972F083F}"/>
                    </a:ext>
                  </a:extLst>
                </p:cNvPr>
                <p:cNvPicPr/>
                <p:nvPr/>
              </p:nvPicPr>
              <p:blipFill>
                <a:blip r:embed="rId56"/>
                <a:stretch>
                  <a:fillRect/>
                </a:stretch>
              </p:blipFill>
              <p:spPr>
                <a:xfrm>
                  <a:off x="7393301" y="4269992"/>
                  <a:ext cx="158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BB35E3D6-BB10-4D07-89B7-070877BFA403}"/>
                    </a:ext>
                  </a:extLst>
                </p14:cNvPr>
                <p14:cNvContentPartPr/>
                <p14:nvPr/>
              </p14:nvContentPartPr>
              <p14:xfrm>
                <a:off x="7535501" y="4180352"/>
                <a:ext cx="151920" cy="208800"/>
              </p14:xfrm>
            </p:contentPart>
          </mc:Choice>
          <mc:Fallback>
            <p:pic>
              <p:nvPicPr>
                <p:cNvPr id="38" name="Freihand 37">
                  <a:extLst>
                    <a:ext uri="{FF2B5EF4-FFF2-40B4-BE49-F238E27FC236}">
                      <a16:creationId xmlns:a16="http://schemas.microsoft.com/office/drawing/2014/main" id="{BB35E3D6-BB10-4D07-89B7-070877BFA403}"/>
                    </a:ext>
                  </a:extLst>
                </p:cNvPr>
                <p:cNvPicPr/>
                <p:nvPr/>
              </p:nvPicPr>
              <p:blipFill>
                <a:blip r:embed="rId58"/>
                <a:stretch>
                  <a:fillRect/>
                </a:stretch>
              </p:blipFill>
              <p:spPr>
                <a:xfrm>
                  <a:off x="7531181" y="4176032"/>
                  <a:ext cx="160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97EE842E-1CBD-4BC1-9ABE-CC6E479460EC}"/>
                    </a:ext>
                  </a:extLst>
                </p14:cNvPr>
                <p14:cNvContentPartPr/>
                <p14:nvPr/>
              </p14:nvContentPartPr>
              <p14:xfrm>
                <a:off x="7235621" y="3963632"/>
                <a:ext cx="585000" cy="732240"/>
              </p14:xfrm>
            </p:contentPart>
          </mc:Choice>
          <mc:Fallback>
            <p:pic>
              <p:nvPicPr>
                <p:cNvPr id="40" name="Freihand 39">
                  <a:extLst>
                    <a:ext uri="{FF2B5EF4-FFF2-40B4-BE49-F238E27FC236}">
                      <a16:creationId xmlns:a16="http://schemas.microsoft.com/office/drawing/2014/main" id="{97EE842E-1CBD-4BC1-9ABE-CC6E479460EC}"/>
                    </a:ext>
                  </a:extLst>
                </p:cNvPr>
                <p:cNvPicPr/>
                <p:nvPr/>
              </p:nvPicPr>
              <p:blipFill>
                <a:blip r:embed="rId60"/>
                <a:stretch>
                  <a:fillRect/>
                </a:stretch>
              </p:blipFill>
              <p:spPr>
                <a:xfrm>
                  <a:off x="7231301" y="3959312"/>
                  <a:ext cx="593640" cy="74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B65DD89D-B92B-4E87-BF66-5470F4CEC0D5}"/>
                    </a:ext>
                  </a:extLst>
                </p14:cNvPr>
                <p14:cNvContentPartPr/>
                <p14:nvPr/>
              </p14:nvContentPartPr>
              <p14:xfrm>
                <a:off x="7032581" y="4872992"/>
                <a:ext cx="750960" cy="760680"/>
              </p14:xfrm>
            </p:contentPart>
          </mc:Choice>
          <mc:Fallback>
            <p:pic>
              <p:nvPicPr>
                <p:cNvPr id="41" name="Freihand 40">
                  <a:extLst>
                    <a:ext uri="{FF2B5EF4-FFF2-40B4-BE49-F238E27FC236}">
                      <a16:creationId xmlns:a16="http://schemas.microsoft.com/office/drawing/2014/main" id="{B65DD89D-B92B-4E87-BF66-5470F4CEC0D5}"/>
                    </a:ext>
                  </a:extLst>
                </p:cNvPr>
                <p:cNvPicPr/>
                <p:nvPr/>
              </p:nvPicPr>
              <p:blipFill>
                <a:blip r:embed="rId62"/>
                <a:stretch>
                  <a:fillRect/>
                </a:stretch>
              </p:blipFill>
              <p:spPr>
                <a:xfrm>
                  <a:off x="7028261" y="4868672"/>
                  <a:ext cx="759600" cy="76932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3C8108-2B74-4E93-8C6F-289DBDDB5C15}"/>
                  </a:ext>
                </a:extLst>
              </p14:cNvPr>
              <p14:cNvContentPartPr/>
              <p14:nvPr/>
            </p14:nvContentPartPr>
            <p14:xfrm>
              <a:off x="8036722" y="3000272"/>
              <a:ext cx="1318320" cy="135720"/>
            </p14:xfrm>
          </p:contentPart>
        </mc:Choice>
        <mc:Fallback xmlns="">
          <p:pic>
            <p:nvPicPr>
              <p:cNvPr id="2" name="Freihand 1">
                <a:extLst>
                  <a:ext uri="{FF2B5EF4-FFF2-40B4-BE49-F238E27FC236}">
                    <a16:creationId xmlns:a16="http://schemas.microsoft.com/office/drawing/2014/main" id="{973C8108-2B74-4E93-8C6F-289DBDDB5C15}"/>
                  </a:ext>
                </a:extLst>
              </p:cNvPr>
              <p:cNvPicPr/>
              <p:nvPr/>
            </p:nvPicPr>
            <p:blipFill>
              <a:blip r:embed="rId4"/>
              <a:stretch>
                <a:fillRect/>
              </a:stretch>
            </p:blipFill>
            <p:spPr>
              <a:xfrm>
                <a:off x="8032402" y="2995952"/>
                <a:ext cx="1326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2B54ED4-EA84-449C-85A8-CA4A50F42DC0}"/>
                  </a:ext>
                </a:extLst>
              </p14:cNvPr>
              <p14:cNvContentPartPr/>
              <p14:nvPr/>
            </p14:nvContentPartPr>
            <p14:xfrm>
              <a:off x="5564242" y="1224752"/>
              <a:ext cx="1604880" cy="146160"/>
            </p14:xfrm>
          </p:contentPart>
        </mc:Choice>
        <mc:Fallback xmlns="">
          <p:pic>
            <p:nvPicPr>
              <p:cNvPr id="3" name="Freihand 2">
                <a:extLst>
                  <a:ext uri="{FF2B5EF4-FFF2-40B4-BE49-F238E27FC236}">
                    <a16:creationId xmlns:a16="http://schemas.microsoft.com/office/drawing/2014/main" id="{32B54ED4-EA84-449C-85A8-CA4A50F42DC0}"/>
                  </a:ext>
                </a:extLst>
              </p:cNvPr>
              <p:cNvPicPr/>
              <p:nvPr/>
            </p:nvPicPr>
            <p:blipFill>
              <a:blip r:embed="rId6"/>
              <a:stretch>
                <a:fillRect/>
              </a:stretch>
            </p:blipFill>
            <p:spPr>
              <a:xfrm>
                <a:off x="5559922" y="1220432"/>
                <a:ext cx="161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247E455E-CA4B-4398-8A58-6D0444C18F7D}"/>
                  </a:ext>
                </a:extLst>
              </p14:cNvPr>
              <p14:cNvContentPartPr/>
              <p14:nvPr/>
            </p14:nvContentPartPr>
            <p14:xfrm>
              <a:off x="8161642" y="2975792"/>
              <a:ext cx="1003320" cy="87120"/>
            </p14:xfrm>
          </p:contentPart>
        </mc:Choice>
        <mc:Fallback xmlns="">
          <p:pic>
            <p:nvPicPr>
              <p:cNvPr id="10" name="Freihand 9">
                <a:extLst>
                  <a:ext uri="{FF2B5EF4-FFF2-40B4-BE49-F238E27FC236}">
                    <a16:creationId xmlns:a16="http://schemas.microsoft.com/office/drawing/2014/main" id="{247E455E-CA4B-4398-8A58-6D0444C18F7D}"/>
                  </a:ext>
                </a:extLst>
              </p:cNvPr>
              <p:cNvPicPr/>
              <p:nvPr/>
            </p:nvPicPr>
            <p:blipFill>
              <a:blip r:embed="rId8"/>
              <a:stretch>
                <a:fillRect/>
              </a:stretch>
            </p:blipFill>
            <p:spPr>
              <a:xfrm>
                <a:off x="8157322" y="2971472"/>
                <a:ext cx="1011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27EDD0F6-A31A-44D3-9DB2-3E640153404F}"/>
                  </a:ext>
                </a:extLst>
              </p14:cNvPr>
              <p14:cNvContentPartPr/>
              <p14:nvPr/>
            </p14:nvContentPartPr>
            <p14:xfrm>
              <a:off x="1701442" y="4674632"/>
              <a:ext cx="2564280" cy="129960"/>
            </p14:xfrm>
          </p:contentPart>
        </mc:Choice>
        <mc:Fallback xmlns="">
          <p:pic>
            <p:nvPicPr>
              <p:cNvPr id="11" name="Freihand 10">
                <a:extLst>
                  <a:ext uri="{FF2B5EF4-FFF2-40B4-BE49-F238E27FC236}">
                    <a16:creationId xmlns:a16="http://schemas.microsoft.com/office/drawing/2014/main" id="{27EDD0F6-A31A-44D3-9DB2-3E640153404F}"/>
                  </a:ext>
                </a:extLst>
              </p:cNvPr>
              <p:cNvPicPr/>
              <p:nvPr/>
            </p:nvPicPr>
            <p:blipFill>
              <a:blip r:embed="rId10"/>
              <a:stretch>
                <a:fillRect/>
              </a:stretch>
            </p:blipFill>
            <p:spPr>
              <a:xfrm>
                <a:off x="1697122" y="4670312"/>
                <a:ext cx="2572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522A1C35-85FF-4F2C-9168-5C92C008E290}"/>
                  </a:ext>
                </a:extLst>
              </p14:cNvPr>
              <p14:cNvContentPartPr/>
              <p14:nvPr/>
            </p14:nvContentPartPr>
            <p14:xfrm>
              <a:off x="3391282" y="5463392"/>
              <a:ext cx="2431440" cy="97560"/>
            </p14:xfrm>
          </p:contentPart>
        </mc:Choice>
        <mc:Fallback xmlns="">
          <p:pic>
            <p:nvPicPr>
              <p:cNvPr id="12" name="Freihand 11">
                <a:extLst>
                  <a:ext uri="{FF2B5EF4-FFF2-40B4-BE49-F238E27FC236}">
                    <a16:creationId xmlns:a16="http://schemas.microsoft.com/office/drawing/2014/main" id="{522A1C35-85FF-4F2C-9168-5C92C008E290}"/>
                  </a:ext>
                </a:extLst>
              </p:cNvPr>
              <p:cNvPicPr/>
              <p:nvPr/>
            </p:nvPicPr>
            <p:blipFill>
              <a:blip r:embed="rId12"/>
              <a:stretch>
                <a:fillRect/>
              </a:stretch>
            </p:blipFill>
            <p:spPr>
              <a:xfrm>
                <a:off x="3386962" y="5459072"/>
                <a:ext cx="244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0AA6FC59-1FE5-4ACA-AADA-A5F2DA2202A1}"/>
                  </a:ext>
                </a:extLst>
              </p14:cNvPr>
              <p14:cNvContentPartPr/>
              <p14:nvPr/>
            </p14:nvContentPartPr>
            <p14:xfrm>
              <a:off x="5307922" y="702392"/>
              <a:ext cx="1963800" cy="850680"/>
            </p14:xfrm>
          </p:contentPart>
        </mc:Choice>
        <mc:Fallback xmlns="">
          <p:pic>
            <p:nvPicPr>
              <p:cNvPr id="13" name="Freihand 12">
                <a:extLst>
                  <a:ext uri="{FF2B5EF4-FFF2-40B4-BE49-F238E27FC236}">
                    <a16:creationId xmlns:a16="http://schemas.microsoft.com/office/drawing/2014/main" id="{0AA6FC59-1FE5-4ACA-AADA-A5F2DA2202A1}"/>
                  </a:ext>
                </a:extLst>
              </p:cNvPr>
              <p:cNvPicPr/>
              <p:nvPr/>
            </p:nvPicPr>
            <p:blipFill>
              <a:blip r:embed="rId14"/>
              <a:stretch>
                <a:fillRect/>
              </a:stretch>
            </p:blipFill>
            <p:spPr>
              <a:xfrm>
                <a:off x="5303602" y="698072"/>
                <a:ext cx="1972440" cy="85932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2" name="Freihand 61">
                <a:extLst>
                  <a:ext uri="{FF2B5EF4-FFF2-40B4-BE49-F238E27FC236}">
                    <a16:creationId xmlns:a16="http://schemas.microsoft.com/office/drawing/2014/main" id="{2A9DD013-CCFF-4B5A-9D7B-38485C65F801}"/>
                  </a:ext>
                </a:extLst>
              </p14:cNvPr>
              <p14:cNvContentPartPr/>
              <p14:nvPr/>
            </p14:nvContentPartPr>
            <p14:xfrm>
              <a:off x="10186642" y="181832"/>
              <a:ext cx="450000" cy="488160"/>
            </p14:xfrm>
          </p:contentPart>
        </mc:Choice>
        <mc:Fallback xmlns="">
          <p:pic>
            <p:nvPicPr>
              <p:cNvPr id="62" name="Freihand 61">
                <a:extLst>
                  <a:ext uri="{FF2B5EF4-FFF2-40B4-BE49-F238E27FC236}">
                    <a16:creationId xmlns:a16="http://schemas.microsoft.com/office/drawing/2014/main" id="{2A9DD013-CCFF-4B5A-9D7B-38485C65F801}"/>
                  </a:ext>
                </a:extLst>
              </p:cNvPr>
              <p:cNvPicPr/>
              <p:nvPr/>
            </p:nvPicPr>
            <p:blipFill>
              <a:blip r:embed="rId4"/>
              <a:stretch>
                <a:fillRect/>
              </a:stretch>
            </p:blipFill>
            <p:spPr>
              <a:xfrm>
                <a:off x="10182322" y="177512"/>
                <a:ext cx="4586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 name="Freihand 71">
                <a:extLst>
                  <a:ext uri="{FF2B5EF4-FFF2-40B4-BE49-F238E27FC236}">
                    <a16:creationId xmlns:a16="http://schemas.microsoft.com/office/drawing/2014/main" id="{FFA73401-392F-4605-83F0-5A73D8CD07C8}"/>
                  </a:ext>
                </a:extLst>
              </p14:cNvPr>
              <p14:cNvContentPartPr/>
              <p14:nvPr/>
            </p14:nvContentPartPr>
            <p14:xfrm>
              <a:off x="6567202" y="1738832"/>
              <a:ext cx="1053000" cy="532080"/>
            </p14:xfrm>
          </p:contentPart>
        </mc:Choice>
        <mc:Fallback xmlns="">
          <p:pic>
            <p:nvPicPr>
              <p:cNvPr id="72" name="Freihand 71">
                <a:extLst>
                  <a:ext uri="{FF2B5EF4-FFF2-40B4-BE49-F238E27FC236}">
                    <a16:creationId xmlns:a16="http://schemas.microsoft.com/office/drawing/2014/main" id="{FFA73401-392F-4605-83F0-5A73D8CD07C8}"/>
                  </a:ext>
                </a:extLst>
              </p:cNvPr>
              <p:cNvPicPr/>
              <p:nvPr/>
            </p:nvPicPr>
            <p:blipFill>
              <a:blip r:embed="rId6"/>
              <a:stretch>
                <a:fillRect/>
              </a:stretch>
            </p:blipFill>
            <p:spPr>
              <a:xfrm>
                <a:off x="6562882" y="1734512"/>
                <a:ext cx="10616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3" name="Freihand 72">
                <a:extLst>
                  <a:ext uri="{FF2B5EF4-FFF2-40B4-BE49-F238E27FC236}">
                    <a16:creationId xmlns:a16="http://schemas.microsoft.com/office/drawing/2014/main" id="{A269919A-CFCA-4106-AA72-666B41A852DB}"/>
                  </a:ext>
                </a:extLst>
              </p14:cNvPr>
              <p14:cNvContentPartPr/>
              <p14:nvPr/>
            </p14:nvContentPartPr>
            <p14:xfrm>
              <a:off x="5968522" y="796712"/>
              <a:ext cx="1419840" cy="227520"/>
            </p14:xfrm>
          </p:contentPart>
        </mc:Choice>
        <mc:Fallback xmlns="">
          <p:pic>
            <p:nvPicPr>
              <p:cNvPr id="73" name="Freihand 72">
                <a:extLst>
                  <a:ext uri="{FF2B5EF4-FFF2-40B4-BE49-F238E27FC236}">
                    <a16:creationId xmlns:a16="http://schemas.microsoft.com/office/drawing/2014/main" id="{A269919A-CFCA-4106-AA72-666B41A852DB}"/>
                  </a:ext>
                </a:extLst>
              </p:cNvPr>
              <p:cNvPicPr/>
              <p:nvPr/>
            </p:nvPicPr>
            <p:blipFill>
              <a:blip r:embed="rId8"/>
              <a:stretch>
                <a:fillRect/>
              </a:stretch>
            </p:blipFill>
            <p:spPr>
              <a:xfrm>
                <a:off x="5964202" y="792392"/>
                <a:ext cx="1428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 name="Freihand 74">
                <a:extLst>
                  <a:ext uri="{FF2B5EF4-FFF2-40B4-BE49-F238E27FC236}">
                    <a16:creationId xmlns:a16="http://schemas.microsoft.com/office/drawing/2014/main" id="{804A76CD-8D17-4AA2-8C29-A5E4C332A472}"/>
                  </a:ext>
                </a:extLst>
              </p14:cNvPr>
              <p14:cNvContentPartPr/>
              <p14:nvPr/>
            </p14:nvContentPartPr>
            <p14:xfrm>
              <a:off x="7816042" y="3651152"/>
              <a:ext cx="262800" cy="82800"/>
            </p14:xfrm>
          </p:contentPart>
        </mc:Choice>
        <mc:Fallback xmlns="">
          <p:pic>
            <p:nvPicPr>
              <p:cNvPr id="75" name="Freihand 74">
                <a:extLst>
                  <a:ext uri="{FF2B5EF4-FFF2-40B4-BE49-F238E27FC236}">
                    <a16:creationId xmlns:a16="http://schemas.microsoft.com/office/drawing/2014/main" id="{804A76CD-8D17-4AA2-8C29-A5E4C332A472}"/>
                  </a:ext>
                </a:extLst>
              </p:cNvPr>
              <p:cNvPicPr/>
              <p:nvPr/>
            </p:nvPicPr>
            <p:blipFill>
              <a:blip r:embed="rId10"/>
              <a:stretch>
                <a:fillRect/>
              </a:stretch>
            </p:blipFill>
            <p:spPr>
              <a:xfrm>
                <a:off x="7811722" y="3646832"/>
                <a:ext cx="271440" cy="91440"/>
              </a:xfrm>
              <a:prstGeom prst="rect">
                <a:avLst/>
              </a:prstGeom>
            </p:spPr>
          </p:pic>
        </mc:Fallback>
      </mc:AlternateContent>
      <p:grpSp>
        <p:nvGrpSpPr>
          <p:cNvPr id="82" name="Gruppieren 81">
            <a:extLst>
              <a:ext uri="{FF2B5EF4-FFF2-40B4-BE49-F238E27FC236}">
                <a16:creationId xmlns:a16="http://schemas.microsoft.com/office/drawing/2014/main" id="{C6A31144-188C-4548-BFFC-080D817611DD}"/>
              </a:ext>
            </a:extLst>
          </p:cNvPr>
          <p:cNvGrpSpPr/>
          <p:nvPr/>
        </p:nvGrpSpPr>
        <p:grpSpPr>
          <a:xfrm>
            <a:off x="38602" y="97952"/>
            <a:ext cx="11882160" cy="3229200"/>
            <a:chOff x="38602" y="97952"/>
            <a:chExt cx="11882160" cy="3229200"/>
          </a:xfrm>
        </p:grpSpPr>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0E28590-D922-4CA0-89BE-E69D559644C0}"/>
                    </a:ext>
                  </a:extLst>
                </p14:cNvPr>
                <p14:cNvContentPartPr/>
                <p14:nvPr/>
              </p14:nvContentPartPr>
              <p14:xfrm>
                <a:off x="2826442" y="563072"/>
                <a:ext cx="983160" cy="199080"/>
              </p14:xfrm>
            </p:contentPart>
          </mc:Choice>
          <mc:Fallback xmlns="">
            <p:pic>
              <p:nvPicPr>
                <p:cNvPr id="22" name="Freihand 21">
                  <a:extLst>
                    <a:ext uri="{FF2B5EF4-FFF2-40B4-BE49-F238E27FC236}">
                      <a16:creationId xmlns:a16="http://schemas.microsoft.com/office/drawing/2014/main" id="{90E28590-D922-4CA0-89BE-E69D559644C0}"/>
                    </a:ext>
                  </a:extLst>
                </p:cNvPr>
                <p:cNvPicPr/>
                <p:nvPr/>
              </p:nvPicPr>
              <p:blipFill>
                <a:blip r:embed="rId12"/>
                <a:stretch>
                  <a:fillRect/>
                </a:stretch>
              </p:blipFill>
              <p:spPr>
                <a:xfrm>
                  <a:off x="2822122" y="558752"/>
                  <a:ext cx="991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3270AA38-66A6-466E-AFDD-0777A4B227EF}"/>
                    </a:ext>
                  </a:extLst>
                </p14:cNvPr>
                <p14:cNvContentPartPr/>
                <p14:nvPr/>
              </p14:nvContentPartPr>
              <p14:xfrm>
                <a:off x="2527282" y="498992"/>
                <a:ext cx="493920" cy="159120"/>
              </p14:xfrm>
            </p:contentPart>
          </mc:Choice>
          <mc:Fallback xmlns="">
            <p:pic>
              <p:nvPicPr>
                <p:cNvPr id="23" name="Freihand 22">
                  <a:extLst>
                    <a:ext uri="{FF2B5EF4-FFF2-40B4-BE49-F238E27FC236}">
                      <a16:creationId xmlns:a16="http://schemas.microsoft.com/office/drawing/2014/main" id="{3270AA38-66A6-466E-AFDD-0777A4B227EF}"/>
                    </a:ext>
                  </a:extLst>
                </p:cNvPr>
                <p:cNvPicPr/>
                <p:nvPr/>
              </p:nvPicPr>
              <p:blipFill>
                <a:blip r:embed="rId14"/>
                <a:stretch>
                  <a:fillRect/>
                </a:stretch>
              </p:blipFill>
              <p:spPr>
                <a:xfrm>
                  <a:off x="2522962" y="494672"/>
                  <a:ext cx="502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8EFF8031-04C5-41A5-ABA5-6B3837056420}"/>
                    </a:ext>
                  </a:extLst>
                </p14:cNvPr>
                <p14:cNvContentPartPr/>
                <p14:nvPr/>
              </p14:nvContentPartPr>
              <p14:xfrm>
                <a:off x="8430202" y="214952"/>
                <a:ext cx="112320" cy="50040"/>
              </p14:xfrm>
            </p:contentPart>
          </mc:Choice>
          <mc:Fallback xmlns="">
            <p:pic>
              <p:nvPicPr>
                <p:cNvPr id="25" name="Freihand 24">
                  <a:extLst>
                    <a:ext uri="{FF2B5EF4-FFF2-40B4-BE49-F238E27FC236}">
                      <a16:creationId xmlns:a16="http://schemas.microsoft.com/office/drawing/2014/main" id="{8EFF8031-04C5-41A5-ABA5-6B3837056420}"/>
                    </a:ext>
                  </a:extLst>
                </p:cNvPr>
                <p:cNvPicPr/>
                <p:nvPr/>
              </p:nvPicPr>
              <p:blipFill>
                <a:blip r:embed="rId16"/>
                <a:stretch>
                  <a:fillRect/>
                </a:stretch>
              </p:blipFill>
              <p:spPr>
                <a:xfrm>
                  <a:off x="8425882" y="210632"/>
                  <a:ext cx="12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BCC3D044-8E20-46DA-B5B3-C07B7C9A511C}"/>
                    </a:ext>
                  </a:extLst>
                </p14:cNvPr>
                <p14:cNvContentPartPr/>
                <p14:nvPr/>
              </p14:nvContentPartPr>
              <p14:xfrm>
                <a:off x="8495362" y="215312"/>
                <a:ext cx="56160" cy="144720"/>
              </p14:xfrm>
            </p:contentPart>
          </mc:Choice>
          <mc:Fallback xmlns="">
            <p:pic>
              <p:nvPicPr>
                <p:cNvPr id="26" name="Freihand 25">
                  <a:extLst>
                    <a:ext uri="{FF2B5EF4-FFF2-40B4-BE49-F238E27FC236}">
                      <a16:creationId xmlns:a16="http://schemas.microsoft.com/office/drawing/2014/main" id="{BCC3D044-8E20-46DA-B5B3-C07B7C9A511C}"/>
                    </a:ext>
                  </a:extLst>
                </p:cNvPr>
                <p:cNvPicPr/>
                <p:nvPr/>
              </p:nvPicPr>
              <p:blipFill>
                <a:blip r:embed="rId18"/>
                <a:stretch>
                  <a:fillRect/>
                </a:stretch>
              </p:blipFill>
              <p:spPr>
                <a:xfrm>
                  <a:off x="8491042" y="210992"/>
                  <a:ext cx="6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CB3D3AD4-9BD5-4DA3-9DDD-CD122360134F}"/>
                    </a:ext>
                  </a:extLst>
                </p14:cNvPr>
                <p14:cNvContentPartPr/>
                <p14:nvPr/>
              </p14:nvContentPartPr>
              <p14:xfrm>
                <a:off x="8582122" y="128912"/>
                <a:ext cx="163080" cy="124920"/>
              </p14:xfrm>
            </p:contentPart>
          </mc:Choice>
          <mc:Fallback xmlns="">
            <p:pic>
              <p:nvPicPr>
                <p:cNvPr id="27" name="Freihand 26">
                  <a:extLst>
                    <a:ext uri="{FF2B5EF4-FFF2-40B4-BE49-F238E27FC236}">
                      <a16:creationId xmlns:a16="http://schemas.microsoft.com/office/drawing/2014/main" id="{CB3D3AD4-9BD5-4DA3-9DDD-CD122360134F}"/>
                    </a:ext>
                  </a:extLst>
                </p:cNvPr>
                <p:cNvPicPr/>
                <p:nvPr/>
              </p:nvPicPr>
              <p:blipFill>
                <a:blip r:embed="rId20"/>
                <a:stretch>
                  <a:fillRect/>
                </a:stretch>
              </p:blipFill>
              <p:spPr>
                <a:xfrm>
                  <a:off x="8577802" y="124592"/>
                  <a:ext cx="171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F10FAEC4-073B-456A-80EE-0227EEAFDB07}"/>
                    </a:ext>
                  </a:extLst>
                </p14:cNvPr>
                <p14:cNvContentPartPr/>
                <p14:nvPr/>
              </p14:nvContentPartPr>
              <p14:xfrm>
                <a:off x="8864362" y="218192"/>
                <a:ext cx="143640" cy="12960"/>
              </p14:xfrm>
            </p:contentPart>
          </mc:Choice>
          <mc:Fallback xmlns="">
            <p:pic>
              <p:nvPicPr>
                <p:cNvPr id="28" name="Freihand 27">
                  <a:extLst>
                    <a:ext uri="{FF2B5EF4-FFF2-40B4-BE49-F238E27FC236}">
                      <a16:creationId xmlns:a16="http://schemas.microsoft.com/office/drawing/2014/main" id="{F10FAEC4-073B-456A-80EE-0227EEAFDB07}"/>
                    </a:ext>
                  </a:extLst>
                </p:cNvPr>
                <p:cNvPicPr/>
                <p:nvPr/>
              </p:nvPicPr>
              <p:blipFill>
                <a:blip r:embed="rId22"/>
                <a:stretch>
                  <a:fillRect/>
                </a:stretch>
              </p:blipFill>
              <p:spPr>
                <a:xfrm>
                  <a:off x="8860042" y="213872"/>
                  <a:ext cx="152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DF8C5240-C974-4823-8603-49374927F4F6}"/>
                    </a:ext>
                  </a:extLst>
                </p14:cNvPr>
                <p14:cNvContentPartPr/>
                <p14:nvPr/>
              </p14:nvContentPartPr>
              <p14:xfrm>
                <a:off x="8853202" y="246992"/>
                <a:ext cx="199080" cy="16920"/>
              </p14:xfrm>
            </p:contentPart>
          </mc:Choice>
          <mc:Fallback xmlns="">
            <p:pic>
              <p:nvPicPr>
                <p:cNvPr id="29" name="Freihand 28">
                  <a:extLst>
                    <a:ext uri="{FF2B5EF4-FFF2-40B4-BE49-F238E27FC236}">
                      <a16:creationId xmlns:a16="http://schemas.microsoft.com/office/drawing/2014/main" id="{DF8C5240-C974-4823-8603-49374927F4F6}"/>
                    </a:ext>
                  </a:extLst>
                </p:cNvPr>
                <p:cNvPicPr/>
                <p:nvPr/>
              </p:nvPicPr>
              <p:blipFill>
                <a:blip r:embed="rId24"/>
                <a:stretch>
                  <a:fillRect/>
                </a:stretch>
              </p:blipFill>
              <p:spPr>
                <a:xfrm>
                  <a:off x="8848882" y="242672"/>
                  <a:ext cx="207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1108FED3-5BFA-4369-9F7D-254AC9F29437}"/>
                    </a:ext>
                  </a:extLst>
                </p14:cNvPr>
                <p14:cNvContentPartPr/>
                <p14:nvPr/>
              </p14:nvContentPartPr>
              <p14:xfrm>
                <a:off x="9319042" y="132872"/>
                <a:ext cx="145080" cy="96480"/>
              </p14:xfrm>
            </p:contentPart>
          </mc:Choice>
          <mc:Fallback xmlns="">
            <p:pic>
              <p:nvPicPr>
                <p:cNvPr id="31" name="Freihand 30">
                  <a:extLst>
                    <a:ext uri="{FF2B5EF4-FFF2-40B4-BE49-F238E27FC236}">
                      <a16:creationId xmlns:a16="http://schemas.microsoft.com/office/drawing/2014/main" id="{1108FED3-5BFA-4369-9F7D-254AC9F29437}"/>
                    </a:ext>
                  </a:extLst>
                </p:cNvPr>
                <p:cNvPicPr/>
                <p:nvPr/>
              </p:nvPicPr>
              <p:blipFill>
                <a:blip r:embed="rId26"/>
                <a:stretch>
                  <a:fillRect/>
                </a:stretch>
              </p:blipFill>
              <p:spPr>
                <a:xfrm>
                  <a:off x="9314722" y="128552"/>
                  <a:ext cx="153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54BA94D7-3AFB-4479-BCC4-094C4667B9B2}"/>
                    </a:ext>
                  </a:extLst>
                </p14:cNvPr>
                <p14:cNvContentPartPr/>
                <p14:nvPr/>
              </p14:nvContentPartPr>
              <p14:xfrm>
                <a:off x="9580762" y="150872"/>
                <a:ext cx="22320" cy="78480"/>
              </p14:xfrm>
            </p:contentPart>
          </mc:Choice>
          <mc:Fallback xmlns="">
            <p:pic>
              <p:nvPicPr>
                <p:cNvPr id="32" name="Freihand 31">
                  <a:extLst>
                    <a:ext uri="{FF2B5EF4-FFF2-40B4-BE49-F238E27FC236}">
                      <a16:creationId xmlns:a16="http://schemas.microsoft.com/office/drawing/2014/main" id="{54BA94D7-3AFB-4479-BCC4-094C4667B9B2}"/>
                    </a:ext>
                  </a:extLst>
                </p:cNvPr>
                <p:cNvPicPr/>
                <p:nvPr/>
              </p:nvPicPr>
              <p:blipFill>
                <a:blip r:embed="rId28"/>
                <a:stretch>
                  <a:fillRect/>
                </a:stretch>
              </p:blipFill>
              <p:spPr>
                <a:xfrm>
                  <a:off x="9576442" y="146552"/>
                  <a:ext cx="30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EB7E59FB-28A0-4E40-B00C-62FE3B14FD12}"/>
                    </a:ext>
                  </a:extLst>
                </p14:cNvPr>
                <p14:cNvContentPartPr/>
                <p14:nvPr/>
              </p14:nvContentPartPr>
              <p14:xfrm>
                <a:off x="9525682" y="144392"/>
                <a:ext cx="304200" cy="75240"/>
              </p14:xfrm>
            </p:contentPart>
          </mc:Choice>
          <mc:Fallback xmlns="">
            <p:pic>
              <p:nvPicPr>
                <p:cNvPr id="33" name="Freihand 32">
                  <a:extLst>
                    <a:ext uri="{FF2B5EF4-FFF2-40B4-BE49-F238E27FC236}">
                      <a16:creationId xmlns:a16="http://schemas.microsoft.com/office/drawing/2014/main" id="{EB7E59FB-28A0-4E40-B00C-62FE3B14FD12}"/>
                    </a:ext>
                  </a:extLst>
                </p:cNvPr>
                <p:cNvPicPr/>
                <p:nvPr/>
              </p:nvPicPr>
              <p:blipFill>
                <a:blip r:embed="rId30"/>
                <a:stretch>
                  <a:fillRect/>
                </a:stretch>
              </p:blipFill>
              <p:spPr>
                <a:xfrm>
                  <a:off x="9521362" y="140072"/>
                  <a:ext cx="312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8A705B27-3AA5-4247-A346-2D21C6B405DD}"/>
                    </a:ext>
                  </a:extLst>
                </p14:cNvPr>
                <p14:cNvContentPartPr/>
                <p14:nvPr/>
              </p14:nvContentPartPr>
              <p14:xfrm>
                <a:off x="9722962" y="113792"/>
                <a:ext cx="171360" cy="109800"/>
              </p14:xfrm>
            </p:contentPart>
          </mc:Choice>
          <mc:Fallback xmlns="">
            <p:pic>
              <p:nvPicPr>
                <p:cNvPr id="34" name="Freihand 33">
                  <a:extLst>
                    <a:ext uri="{FF2B5EF4-FFF2-40B4-BE49-F238E27FC236}">
                      <a16:creationId xmlns:a16="http://schemas.microsoft.com/office/drawing/2014/main" id="{8A705B27-3AA5-4247-A346-2D21C6B405DD}"/>
                    </a:ext>
                  </a:extLst>
                </p:cNvPr>
                <p:cNvPicPr/>
                <p:nvPr/>
              </p:nvPicPr>
              <p:blipFill>
                <a:blip r:embed="rId32"/>
                <a:stretch>
                  <a:fillRect/>
                </a:stretch>
              </p:blipFill>
              <p:spPr>
                <a:xfrm>
                  <a:off x="9718642" y="109472"/>
                  <a:ext cx="180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E58133D-701C-43A5-A920-022D49D6848A}"/>
                    </a:ext>
                  </a:extLst>
                </p14:cNvPr>
                <p14:cNvContentPartPr/>
                <p14:nvPr/>
              </p14:nvContentPartPr>
              <p14:xfrm>
                <a:off x="10135522" y="164192"/>
                <a:ext cx="22680" cy="61200"/>
              </p14:xfrm>
            </p:contentPart>
          </mc:Choice>
          <mc:Fallback xmlns="">
            <p:pic>
              <p:nvPicPr>
                <p:cNvPr id="35" name="Freihand 34">
                  <a:extLst>
                    <a:ext uri="{FF2B5EF4-FFF2-40B4-BE49-F238E27FC236}">
                      <a16:creationId xmlns:a16="http://schemas.microsoft.com/office/drawing/2014/main" id="{9E58133D-701C-43A5-A920-022D49D6848A}"/>
                    </a:ext>
                  </a:extLst>
                </p:cNvPr>
                <p:cNvPicPr/>
                <p:nvPr/>
              </p:nvPicPr>
              <p:blipFill>
                <a:blip r:embed="rId34"/>
                <a:stretch>
                  <a:fillRect/>
                </a:stretch>
              </p:blipFill>
              <p:spPr>
                <a:xfrm>
                  <a:off x="10131202" y="159872"/>
                  <a:ext cx="3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DD274DBF-A5FB-4BE5-9CF4-404E45F02087}"/>
                    </a:ext>
                  </a:extLst>
                </p14:cNvPr>
                <p14:cNvContentPartPr/>
                <p14:nvPr/>
              </p14:nvContentPartPr>
              <p14:xfrm>
                <a:off x="10079722" y="176792"/>
                <a:ext cx="125640" cy="10080"/>
              </p14:xfrm>
            </p:contentPart>
          </mc:Choice>
          <mc:Fallback xmlns="">
            <p:pic>
              <p:nvPicPr>
                <p:cNvPr id="36" name="Freihand 35">
                  <a:extLst>
                    <a:ext uri="{FF2B5EF4-FFF2-40B4-BE49-F238E27FC236}">
                      <a16:creationId xmlns:a16="http://schemas.microsoft.com/office/drawing/2014/main" id="{DD274DBF-A5FB-4BE5-9CF4-404E45F02087}"/>
                    </a:ext>
                  </a:extLst>
                </p:cNvPr>
                <p:cNvPicPr/>
                <p:nvPr/>
              </p:nvPicPr>
              <p:blipFill>
                <a:blip r:embed="rId36"/>
                <a:stretch>
                  <a:fillRect/>
                </a:stretch>
              </p:blipFill>
              <p:spPr>
                <a:xfrm>
                  <a:off x="10075402" y="172472"/>
                  <a:ext cx="134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960D7768-B0F7-4F7E-8BC8-6DC635B4AA39}"/>
                    </a:ext>
                  </a:extLst>
                </p14:cNvPr>
                <p14:cNvContentPartPr/>
                <p14:nvPr/>
              </p14:nvContentPartPr>
              <p14:xfrm>
                <a:off x="10262962" y="97952"/>
                <a:ext cx="173520" cy="157320"/>
              </p14:xfrm>
            </p:contentPart>
          </mc:Choice>
          <mc:Fallback xmlns="">
            <p:pic>
              <p:nvPicPr>
                <p:cNvPr id="37" name="Freihand 36">
                  <a:extLst>
                    <a:ext uri="{FF2B5EF4-FFF2-40B4-BE49-F238E27FC236}">
                      <a16:creationId xmlns:a16="http://schemas.microsoft.com/office/drawing/2014/main" id="{960D7768-B0F7-4F7E-8BC8-6DC635B4AA39}"/>
                    </a:ext>
                  </a:extLst>
                </p:cNvPr>
                <p:cNvPicPr/>
                <p:nvPr/>
              </p:nvPicPr>
              <p:blipFill>
                <a:blip r:embed="rId38"/>
                <a:stretch>
                  <a:fillRect/>
                </a:stretch>
              </p:blipFill>
              <p:spPr>
                <a:xfrm>
                  <a:off x="10258642" y="93632"/>
                  <a:ext cx="182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FFA1ED04-A728-46EC-9D49-A1A3261C51B3}"/>
                    </a:ext>
                  </a:extLst>
                </p14:cNvPr>
                <p14:cNvContentPartPr/>
                <p14:nvPr/>
              </p14:nvContentPartPr>
              <p14:xfrm>
                <a:off x="9109162" y="500792"/>
                <a:ext cx="171360" cy="10800"/>
              </p14:xfrm>
            </p:contentPart>
          </mc:Choice>
          <mc:Fallback xmlns="">
            <p:pic>
              <p:nvPicPr>
                <p:cNvPr id="40" name="Freihand 39">
                  <a:extLst>
                    <a:ext uri="{FF2B5EF4-FFF2-40B4-BE49-F238E27FC236}">
                      <a16:creationId xmlns:a16="http://schemas.microsoft.com/office/drawing/2014/main" id="{FFA1ED04-A728-46EC-9D49-A1A3261C51B3}"/>
                    </a:ext>
                  </a:extLst>
                </p:cNvPr>
                <p:cNvPicPr/>
                <p:nvPr/>
              </p:nvPicPr>
              <p:blipFill>
                <a:blip r:embed="rId40"/>
                <a:stretch>
                  <a:fillRect/>
                </a:stretch>
              </p:blipFill>
              <p:spPr>
                <a:xfrm>
                  <a:off x="9104842" y="496472"/>
                  <a:ext cx="180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F8F08DC9-7A51-4FA2-9041-C274689C97F5}"/>
                    </a:ext>
                  </a:extLst>
                </p14:cNvPr>
                <p14:cNvContentPartPr/>
                <p14:nvPr/>
              </p14:nvContentPartPr>
              <p14:xfrm>
                <a:off x="9113122" y="531032"/>
                <a:ext cx="136800" cy="18000"/>
              </p14:xfrm>
            </p:contentPart>
          </mc:Choice>
          <mc:Fallback xmlns="">
            <p:pic>
              <p:nvPicPr>
                <p:cNvPr id="41" name="Freihand 40">
                  <a:extLst>
                    <a:ext uri="{FF2B5EF4-FFF2-40B4-BE49-F238E27FC236}">
                      <a16:creationId xmlns:a16="http://schemas.microsoft.com/office/drawing/2014/main" id="{F8F08DC9-7A51-4FA2-9041-C274689C97F5}"/>
                    </a:ext>
                  </a:extLst>
                </p:cNvPr>
                <p:cNvPicPr/>
                <p:nvPr/>
              </p:nvPicPr>
              <p:blipFill>
                <a:blip r:embed="rId42"/>
                <a:stretch>
                  <a:fillRect/>
                </a:stretch>
              </p:blipFill>
              <p:spPr>
                <a:xfrm>
                  <a:off x="9108802" y="526712"/>
                  <a:ext cx="145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8C8F3A68-DAE0-4CC5-BBB8-D5705793CE2F}"/>
                    </a:ext>
                  </a:extLst>
                </p14:cNvPr>
                <p14:cNvContentPartPr/>
                <p14:nvPr/>
              </p14:nvContentPartPr>
              <p14:xfrm>
                <a:off x="9233002" y="452552"/>
                <a:ext cx="136800" cy="99360"/>
              </p14:xfrm>
            </p:contentPart>
          </mc:Choice>
          <mc:Fallback xmlns="">
            <p:pic>
              <p:nvPicPr>
                <p:cNvPr id="42" name="Freihand 41">
                  <a:extLst>
                    <a:ext uri="{FF2B5EF4-FFF2-40B4-BE49-F238E27FC236}">
                      <a16:creationId xmlns:a16="http://schemas.microsoft.com/office/drawing/2014/main" id="{8C8F3A68-DAE0-4CC5-BBB8-D5705793CE2F}"/>
                    </a:ext>
                  </a:extLst>
                </p:cNvPr>
                <p:cNvPicPr/>
                <p:nvPr/>
              </p:nvPicPr>
              <p:blipFill>
                <a:blip r:embed="rId44"/>
                <a:stretch>
                  <a:fillRect/>
                </a:stretch>
              </p:blipFill>
              <p:spPr>
                <a:xfrm>
                  <a:off x="9228682" y="448232"/>
                  <a:ext cx="145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E8DDD6E-7D26-4B6C-AC3B-F22BEA307FAC}"/>
                    </a:ext>
                  </a:extLst>
                </p14:cNvPr>
                <p14:cNvContentPartPr/>
                <p14:nvPr/>
              </p14:nvContentPartPr>
              <p14:xfrm>
                <a:off x="9640522" y="483872"/>
                <a:ext cx="25920" cy="96120"/>
              </p14:xfrm>
            </p:contentPart>
          </mc:Choice>
          <mc:Fallback xmlns="">
            <p:pic>
              <p:nvPicPr>
                <p:cNvPr id="43" name="Freihand 42">
                  <a:extLst>
                    <a:ext uri="{FF2B5EF4-FFF2-40B4-BE49-F238E27FC236}">
                      <a16:creationId xmlns:a16="http://schemas.microsoft.com/office/drawing/2014/main" id="{FE8DDD6E-7D26-4B6C-AC3B-F22BEA307FAC}"/>
                    </a:ext>
                  </a:extLst>
                </p:cNvPr>
                <p:cNvPicPr/>
                <p:nvPr/>
              </p:nvPicPr>
              <p:blipFill>
                <a:blip r:embed="rId46"/>
                <a:stretch>
                  <a:fillRect/>
                </a:stretch>
              </p:blipFill>
              <p:spPr>
                <a:xfrm>
                  <a:off x="9636202" y="479552"/>
                  <a:ext cx="34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03300DB4-F605-4CD9-B0F9-BACE7B3BD392}"/>
                    </a:ext>
                  </a:extLst>
                </p14:cNvPr>
                <p14:cNvContentPartPr/>
                <p14:nvPr/>
              </p14:nvContentPartPr>
              <p14:xfrm>
                <a:off x="9558442" y="442472"/>
                <a:ext cx="201600" cy="118800"/>
              </p14:xfrm>
            </p:contentPart>
          </mc:Choice>
          <mc:Fallback xmlns="">
            <p:pic>
              <p:nvPicPr>
                <p:cNvPr id="44" name="Freihand 43">
                  <a:extLst>
                    <a:ext uri="{FF2B5EF4-FFF2-40B4-BE49-F238E27FC236}">
                      <a16:creationId xmlns:a16="http://schemas.microsoft.com/office/drawing/2014/main" id="{03300DB4-F605-4CD9-B0F9-BACE7B3BD392}"/>
                    </a:ext>
                  </a:extLst>
                </p:cNvPr>
                <p:cNvPicPr/>
                <p:nvPr/>
              </p:nvPicPr>
              <p:blipFill>
                <a:blip r:embed="rId48"/>
                <a:stretch>
                  <a:fillRect/>
                </a:stretch>
              </p:blipFill>
              <p:spPr>
                <a:xfrm>
                  <a:off x="9554122" y="438152"/>
                  <a:ext cx="210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793D1E10-752F-401F-A047-371CEE4CD237}"/>
                    </a:ext>
                  </a:extLst>
                </p14:cNvPr>
                <p14:cNvContentPartPr/>
                <p14:nvPr/>
              </p14:nvContentPartPr>
              <p14:xfrm>
                <a:off x="9867682" y="474152"/>
                <a:ext cx="189360" cy="5400"/>
              </p14:xfrm>
            </p:contentPart>
          </mc:Choice>
          <mc:Fallback xmlns="">
            <p:pic>
              <p:nvPicPr>
                <p:cNvPr id="45" name="Freihand 44">
                  <a:extLst>
                    <a:ext uri="{FF2B5EF4-FFF2-40B4-BE49-F238E27FC236}">
                      <a16:creationId xmlns:a16="http://schemas.microsoft.com/office/drawing/2014/main" id="{793D1E10-752F-401F-A047-371CEE4CD237}"/>
                    </a:ext>
                  </a:extLst>
                </p:cNvPr>
                <p:cNvPicPr/>
                <p:nvPr/>
              </p:nvPicPr>
              <p:blipFill>
                <a:blip r:embed="rId50"/>
                <a:stretch>
                  <a:fillRect/>
                </a:stretch>
              </p:blipFill>
              <p:spPr>
                <a:xfrm>
                  <a:off x="9863362" y="469832"/>
                  <a:ext cx="198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838FEA84-3F7F-4D09-A980-43B6A9FB911B}"/>
                    </a:ext>
                  </a:extLst>
                </p14:cNvPr>
                <p14:cNvContentPartPr/>
                <p14:nvPr/>
              </p14:nvContentPartPr>
              <p14:xfrm>
                <a:off x="9875242" y="514472"/>
                <a:ext cx="196920" cy="7200"/>
              </p14:xfrm>
            </p:contentPart>
          </mc:Choice>
          <mc:Fallback xmlns="">
            <p:pic>
              <p:nvPicPr>
                <p:cNvPr id="46" name="Freihand 45">
                  <a:extLst>
                    <a:ext uri="{FF2B5EF4-FFF2-40B4-BE49-F238E27FC236}">
                      <a16:creationId xmlns:a16="http://schemas.microsoft.com/office/drawing/2014/main" id="{838FEA84-3F7F-4D09-A980-43B6A9FB911B}"/>
                    </a:ext>
                  </a:extLst>
                </p:cNvPr>
                <p:cNvPicPr/>
                <p:nvPr/>
              </p:nvPicPr>
              <p:blipFill>
                <a:blip r:embed="rId52"/>
                <a:stretch>
                  <a:fillRect/>
                </a:stretch>
              </p:blipFill>
              <p:spPr>
                <a:xfrm>
                  <a:off x="9870922" y="510152"/>
                  <a:ext cx="205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CC6B6C95-BB39-44DA-AB4C-1E53BC35C956}"/>
                    </a:ext>
                  </a:extLst>
                </p14:cNvPr>
                <p14:cNvContentPartPr/>
                <p14:nvPr/>
              </p14:nvContentPartPr>
              <p14:xfrm>
                <a:off x="10275562" y="447872"/>
                <a:ext cx="124560" cy="56160"/>
              </p14:xfrm>
            </p:contentPart>
          </mc:Choice>
          <mc:Fallback xmlns="">
            <p:pic>
              <p:nvPicPr>
                <p:cNvPr id="47" name="Freihand 46">
                  <a:extLst>
                    <a:ext uri="{FF2B5EF4-FFF2-40B4-BE49-F238E27FC236}">
                      <a16:creationId xmlns:a16="http://schemas.microsoft.com/office/drawing/2014/main" id="{CC6B6C95-BB39-44DA-AB4C-1E53BC35C956}"/>
                    </a:ext>
                  </a:extLst>
                </p:cNvPr>
                <p:cNvPicPr/>
                <p:nvPr/>
              </p:nvPicPr>
              <p:blipFill>
                <a:blip r:embed="rId54"/>
                <a:stretch>
                  <a:fillRect/>
                </a:stretch>
              </p:blipFill>
              <p:spPr>
                <a:xfrm>
                  <a:off x="10271242" y="443552"/>
                  <a:ext cx="133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B5CDAD2C-FC5D-4516-AF56-77299A659291}"/>
                    </a:ext>
                  </a:extLst>
                </p14:cNvPr>
                <p14:cNvContentPartPr/>
                <p14:nvPr/>
              </p14:nvContentPartPr>
              <p14:xfrm>
                <a:off x="10366282" y="352832"/>
                <a:ext cx="141120" cy="205200"/>
              </p14:xfrm>
            </p:contentPart>
          </mc:Choice>
          <mc:Fallback xmlns="">
            <p:pic>
              <p:nvPicPr>
                <p:cNvPr id="48" name="Freihand 47">
                  <a:extLst>
                    <a:ext uri="{FF2B5EF4-FFF2-40B4-BE49-F238E27FC236}">
                      <a16:creationId xmlns:a16="http://schemas.microsoft.com/office/drawing/2014/main" id="{B5CDAD2C-FC5D-4516-AF56-77299A659291}"/>
                    </a:ext>
                  </a:extLst>
                </p:cNvPr>
                <p:cNvPicPr/>
                <p:nvPr/>
              </p:nvPicPr>
              <p:blipFill>
                <a:blip r:embed="rId56"/>
                <a:stretch>
                  <a:fillRect/>
                </a:stretch>
              </p:blipFill>
              <p:spPr>
                <a:xfrm>
                  <a:off x="10361962" y="348512"/>
                  <a:ext cx="149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234D06AD-30B3-4587-93BA-CCB73570F0F9}"/>
                    </a:ext>
                  </a:extLst>
                </p14:cNvPr>
                <p14:cNvContentPartPr/>
                <p14:nvPr/>
              </p14:nvContentPartPr>
              <p14:xfrm>
                <a:off x="10417042" y="326552"/>
                <a:ext cx="165600" cy="110160"/>
              </p14:xfrm>
            </p:contentPart>
          </mc:Choice>
          <mc:Fallback xmlns="">
            <p:pic>
              <p:nvPicPr>
                <p:cNvPr id="49" name="Freihand 48">
                  <a:extLst>
                    <a:ext uri="{FF2B5EF4-FFF2-40B4-BE49-F238E27FC236}">
                      <a16:creationId xmlns:a16="http://schemas.microsoft.com/office/drawing/2014/main" id="{234D06AD-30B3-4587-93BA-CCB73570F0F9}"/>
                    </a:ext>
                  </a:extLst>
                </p:cNvPr>
                <p:cNvPicPr/>
                <p:nvPr/>
              </p:nvPicPr>
              <p:blipFill>
                <a:blip r:embed="rId58"/>
                <a:stretch>
                  <a:fillRect/>
                </a:stretch>
              </p:blipFill>
              <p:spPr>
                <a:xfrm>
                  <a:off x="10412722" y="322232"/>
                  <a:ext cx="174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Freihand 52">
                  <a:extLst>
                    <a:ext uri="{FF2B5EF4-FFF2-40B4-BE49-F238E27FC236}">
                      <a16:creationId xmlns:a16="http://schemas.microsoft.com/office/drawing/2014/main" id="{3AD15DAF-3976-4BE8-A5E0-38A67C4A0A2E}"/>
                    </a:ext>
                  </a:extLst>
                </p14:cNvPr>
                <p14:cNvContentPartPr/>
                <p14:nvPr/>
              </p14:nvContentPartPr>
              <p14:xfrm>
                <a:off x="10674082" y="473072"/>
                <a:ext cx="186840" cy="7560"/>
              </p14:xfrm>
            </p:contentPart>
          </mc:Choice>
          <mc:Fallback xmlns="">
            <p:pic>
              <p:nvPicPr>
                <p:cNvPr id="53" name="Freihand 52">
                  <a:extLst>
                    <a:ext uri="{FF2B5EF4-FFF2-40B4-BE49-F238E27FC236}">
                      <a16:creationId xmlns:a16="http://schemas.microsoft.com/office/drawing/2014/main" id="{3AD15DAF-3976-4BE8-A5E0-38A67C4A0A2E}"/>
                    </a:ext>
                  </a:extLst>
                </p:cNvPr>
                <p:cNvPicPr/>
                <p:nvPr/>
              </p:nvPicPr>
              <p:blipFill>
                <a:blip r:embed="rId60"/>
                <a:stretch>
                  <a:fillRect/>
                </a:stretch>
              </p:blipFill>
              <p:spPr>
                <a:xfrm>
                  <a:off x="10669762" y="468752"/>
                  <a:ext cx="195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242F1F71-CD65-4E92-90BB-3BEB5E3629CC}"/>
                    </a:ext>
                  </a:extLst>
                </p14:cNvPr>
                <p14:cNvContentPartPr/>
                <p14:nvPr/>
              </p14:nvContentPartPr>
              <p14:xfrm>
                <a:off x="11015002" y="431672"/>
                <a:ext cx="135360" cy="75960"/>
              </p14:xfrm>
            </p:contentPart>
          </mc:Choice>
          <mc:Fallback xmlns="">
            <p:pic>
              <p:nvPicPr>
                <p:cNvPr id="54" name="Freihand 53">
                  <a:extLst>
                    <a:ext uri="{FF2B5EF4-FFF2-40B4-BE49-F238E27FC236}">
                      <a16:creationId xmlns:a16="http://schemas.microsoft.com/office/drawing/2014/main" id="{242F1F71-CD65-4E92-90BB-3BEB5E3629CC}"/>
                    </a:ext>
                  </a:extLst>
                </p:cNvPr>
                <p:cNvPicPr/>
                <p:nvPr/>
              </p:nvPicPr>
              <p:blipFill>
                <a:blip r:embed="rId62"/>
                <a:stretch>
                  <a:fillRect/>
                </a:stretch>
              </p:blipFill>
              <p:spPr>
                <a:xfrm>
                  <a:off x="11010682" y="427352"/>
                  <a:ext cx="144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Freihand 54">
                  <a:extLst>
                    <a:ext uri="{FF2B5EF4-FFF2-40B4-BE49-F238E27FC236}">
                      <a16:creationId xmlns:a16="http://schemas.microsoft.com/office/drawing/2014/main" id="{A68DB3A7-B42A-430E-B4E9-A65AA2990EE4}"/>
                    </a:ext>
                  </a:extLst>
                </p14:cNvPr>
                <p14:cNvContentPartPr/>
                <p14:nvPr/>
              </p14:nvContentPartPr>
              <p14:xfrm>
                <a:off x="11210842" y="454352"/>
                <a:ext cx="124560" cy="720"/>
              </p14:xfrm>
            </p:contentPart>
          </mc:Choice>
          <mc:Fallback xmlns="">
            <p:pic>
              <p:nvPicPr>
                <p:cNvPr id="55" name="Freihand 54">
                  <a:extLst>
                    <a:ext uri="{FF2B5EF4-FFF2-40B4-BE49-F238E27FC236}">
                      <a16:creationId xmlns:a16="http://schemas.microsoft.com/office/drawing/2014/main" id="{A68DB3A7-B42A-430E-B4E9-A65AA2990EE4}"/>
                    </a:ext>
                  </a:extLst>
                </p:cNvPr>
                <p:cNvPicPr/>
                <p:nvPr/>
              </p:nvPicPr>
              <p:blipFill>
                <a:blip r:embed="rId64"/>
                <a:stretch>
                  <a:fillRect/>
                </a:stretch>
              </p:blipFill>
              <p:spPr>
                <a:xfrm>
                  <a:off x="11206522" y="450032"/>
                  <a:ext cx="133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Freihand 55">
                  <a:extLst>
                    <a:ext uri="{FF2B5EF4-FFF2-40B4-BE49-F238E27FC236}">
                      <a16:creationId xmlns:a16="http://schemas.microsoft.com/office/drawing/2014/main" id="{8392AAD7-BE71-425C-A551-6D0BC9F38A82}"/>
                    </a:ext>
                  </a:extLst>
                </p14:cNvPr>
                <p14:cNvContentPartPr/>
                <p14:nvPr/>
              </p14:nvContentPartPr>
              <p14:xfrm>
                <a:off x="11441602" y="362192"/>
                <a:ext cx="164880" cy="164160"/>
              </p14:xfrm>
            </p:contentPart>
          </mc:Choice>
          <mc:Fallback xmlns="">
            <p:pic>
              <p:nvPicPr>
                <p:cNvPr id="56" name="Freihand 55">
                  <a:extLst>
                    <a:ext uri="{FF2B5EF4-FFF2-40B4-BE49-F238E27FC236}">
                      <a16:creationId xmlns:a16="http://schemas.microsoft.com/office/drawing/2014/main" id="{8392AAD7-BE71-425C-A551-6D0BC9F38A82}"/>
                    </a:ext>
                  </a:extLst>
                </p:cNvPr>
                <p:cNvPicPr/>
                <p:nvPr/>
              </p:nvPicPr>
              <p:blipFill>
                <a:blip r:embed="rId66"/>
                <a:stretch>
                  <a:fillRect/>
                </a:stretch>
              </p:blipFill>
              <p:spPr>
                <a:xfrm>
                  <a:off x="11437282" y="357872"/>
                  <a:ext cx="173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032D501F-93FA-4E53-B70F-051B6F7C6C54}"/>
                    </a:ext>
                  </a:extLst>
                </p14:cNvPr>
                <p14:cNvContentPartPr/>
                <p14:nvPr/>
              </p14:nvContentPartPr>
              <p14:xfrm>
                <a:off x="10949842" y="562352"/>
                <a:ext cx="176040" cy="23040"/>
              </p14:xfrm>
            </p:contentPart>
          </mc:Choice>
          <mc:Fallback xmlns="">
            <p:pic>
              <p:nvPicPr>
                <p:cNvPr id="59" name="Freihand 58">
                  <a:extLst>
                    <a:ext uri="{FF2B5EF4-FFF2-40B4-BE49-F238E27FC236}">
                      <a16:creationId xmlns:a16="http://schemas.microsoft.com/office/drawing/2014/main" id="{032D501F-93FA-4E53-B70F-051B6F7C6C54}"/>
                    </a:ext>
                  </a:extLst>
                </p:cNvPr>
                <p:cNvPicPr/>
                <p:nvPr/>
              </p:nvPicPr>
              <p:blipFill>
                <a:blip r:embed="rId68"/>
                <a:stretch>
                  <a:fillRect/>
                </a:stretch>
              </p:blipFill>
              <p:spPr>
                <a:xfrm>
                  <a:off x="10945522" y="558032"/>
                  <a:ext cx="184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4C31E39D-32A1-4785-896C-3731AC6D564B}"/>
                    </a:ext>
                  </a:extLst>
                </p14:cNvPr>
                <p14:cNvContentPartPr/>
                <p14:nvPr/>
              </p14:nvContentPartPr>
              <p14:xfrm>
                <a:off x="11439802" y="585032"/>
                <a:ext cx="185760" cy="45360"/>
              </p14:xfrm>
            </p:contentPart>
          </mc:Choice>
          <mc:Fallback xmlns="">
            <p:pic>
              <p:nvPicPr>
                <p:cNvPr id="61" name="Freihand 60">
                  <a:extLst>
                    <a:ext uri="{FF2B5EF4-FFF2-40B4-BE49-F238E27FC236}">
                      <a16:creationId xmlns:a16="http://schemas.microsoft.com/office/drawing/2014/main" id="{4C31E39D-32A1-4785-896C-3731AC6D564B}"/>
                    </a:ext>
                  </a:extLst>
                </p:cNvPr>
                <p:cNvPicPr/>
                <p:nvPr/>
              </p:nvPicPr>
              <p:blipFill>
                <a:blip r:embed="rId70"/>
                <a:stretch>
                  <a:fillRect/>
                </a:stretch>
              </p:blipFill>
              <p:spPr>
                <a:xfrm>
                  <a:off x="11435482" y="580712"/>
                  <a:ext cx="194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Freihand 63">
                  <a:extLst>
                    <a:ext uri="{FF2B5EF4-FFF2-40B4-BE49-F238E27FC236}">
                      <a16:creationId xmlns:a16="http://schemas.microsoft.com/office/drawing/2014/main" id="{01A6D92D-B7C7-4D2B-BF9B-0A7D3702759E}"/>
                    </a:ext>
                  </a:extLst>
                </p14:cNvPr>
                <p14:cNvContentPartPr/>
                <p14:nvPr/>
              </p14:nvContentPartPr>
              <p14:xfrm>
                <a:off x="10219762" y="606632"/>
                <a:ext cx="694440" cy="201240"/>
              </p14:xfrm>
            </p:contentPart>
          </mc:Choice>
          <mc:Fallback xmlns="">
            <p:pic>
              <p:nvPicPr>
                <p:cNvPr id="64" name="Freihand 63">
                  <a:extLst>
                    <a:ext uri="{FF2B5EF4-FFF2-40B4-BE49-F238E27FC236}">
                      <a16:creationId xmlns:a16="http://schemas.microsoft.com/office/drawing/2014/main" id="{01A6D92D-B7C7-4D2B-BF9B-0A7D3702759E}"/>
                    </a:ext>
                  </a:extLst>
                </p:cNvPr>
                <p:cNvPicPr/>
                <p:nvPr/>
              </p:nvPicPr>
              <p:blipFill>
                <a:blip r:embed="rId72"/>
                <a:stretch>
                  <a:fillRect/>
                </a:stretch>
              </p:blipFill>
              <p:spPr>
                <a:xfrm>
                  <a:off x="10215442" y="602312"/>
                  <a:ext cx="703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Freihand 64">
                  <a:extLst>
                    <a:ext uri="{FF2B5EF4-FFF2-40B4-BE49-F238E27FC236}">
                      <a16:creationId xmlns:a16="http://schemas.microsoft.com/office/drawing/2014/main" id="{87909F96-7FD6-4D45-90E0-0F73BA190841}"/>
                    </a:ext>
                  </a:extLst>
                </p14:cNvPr>
                <p14:cNvContentPartPr/>
                <p14:nvPr/>
              </p14:nvContentPartPr>
              <p14:xfrm>
                <a:off x="10899082" y="698072"/>
                <a:ext cx="794880" cy="95040"/>
              </p14:xfrm>
            </p:contentPart>
          </mc:Choice>
          <mc:Fallback xmlns="">
            <p:pic>
              <p:nvPicPr>
                <p:cNvPr id="65" name="Freihand 64">
                  <a:extLst>
                    <a:ext uri="{FF2B5EF4-FFF2-40B4-BE49-F238E27FC236}">
                      <a16:creationId xmlns:a16="http://schemas.microsoft.com/office/drawing/2014/main" id="{87909F96-7FD6-4D45-90E0-0F73BA190841}"/>
                    </a:ext>
                  </a:extLst>
                </p:cNvPr>
                <p:cNvPicPr/>
                <p:nvPr/>
              </p:nvPicPr>
              <p:blipFill>
                <a:blip r:embed="rId74"/>
                <a:stretch>
                  <a:fillRect/>
                </a:stretch>
              </p:blipFill>
              <p:spPr>
                <a:xfrm>
                  <a:off x="10894762" y="693752"/>
                  <a:ext cx="80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AA827493-B8D9-4F7C-AD83-3F2345904016}"/>
                    </a:ext>
                  </a:extLst>
                </p14:cNvPr>
                <p14:cNvContentPartPr/>
                <p14:nvPr/>
              </p14:nvContentPartPr>
              <p14:xfrm>
                <a:off x="10745002" y="857192"/>
                <a:ext cx="301680" cy="178920"/>
              </p14:xfrm>
            </p:contentPart>
          </mc:Choice>
          <mc:Fallback xmlns="">
            <p:pic>
              <p:nvPicPr>
                <p:cNvPr id="66" name="Freihand 65">
                  <a:extLst>
                    <a:ext uri="{FF2B5EF4-FFF2-40B4-BE49-F238E27FC236}">
                      <a16:creationId xmlns:a16="http://schemas.microsoft.com/office/drawing/2014/main" id="{AA827493-B8D9-4F7C-AD83-3F2345904016}"/>
                    </a:ext>
                  </a:extLst>
                </p:cNvPr>
                <p:cNvPicPr/>
                <p:nvPr/>
              </p:nvPicPr>
              <p:blipFill>
                <a:blip r:embed="rId76"/>
                <a:stretch>
                  <a:fillRect/>
                </a:stretch>
              </p:blipFill>
              <p:spPr>
                <a:xfrm>
                  <a:off x="10740682" y="852872"/>
                  <a:ext cx="310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3915F07B-E4B6-46A2-8501-24C5E41ACF7F}"/>
                    </a:ext>
                  </a:extLst>
                </p14:cNvPr>
                <p14:cNvContentPartPr/>
                <p14:nvPr/>
              </p14:nvContentPartPr>
              <p14:xfrm>
                <a:off x="5083282" y="2203592"/>
                <a:ext cx="6837480" cy="1123560"/>
              </p14:xfrm>
            </p:contentPart>
          </mc:Choice>
          <mc:Fallback xmlns="">
            <p:pic>
              <p:nvPicPr>
                <p:cNvPr id="68" name="Freihand 67">
                  <a:extLst>
                    <a:ext uri="{FF2B5EF4-FFF2-40B4-BE49-F238E27FC236}">
                      <a16:creationId xmlns:a16="http://schemas.microsoft.com/office/drawing/2014/main" id="{3915F07B-E4B6-46A2-8501-24C5E41ACF7F}"/>
                    </a:ext>
                  </a:extLst>
                </p:cNvPr>
                <p:cNvPicPr/>
                <p:nvPr/>
              </p:nvPicPr>
              <p:blipFill>
                <a:blip r:embed="rId78"/>
                <a:stretch>
                  <a:fillRect/>
                </a:stretch>
              </p:blipFill>
              <p:spPr>
                <a:xfrm>
                  <a:off x="5078962" y="2199272"/>
                  <a:ext cx="6846120" cy="113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5EFC8EA9-730F-43DA-B863-ECA2D8C3EF32}"/>
                    </a:ext>
                  </a:extLst>
                </p14:cNvPr>
                <p14:cNvContentPartPr/>
                <p14:nvPr/>
              </p14:nvContentPartPr>
              <p14:xfrm>
                <a:off x="11438362" y="1131152"/>
                <a:ext cx="296640" cy="1220760"/>
              </p14:xfrm>
            </p:contentPart>
          </mc:Choice>
          <mc:Fallback xmlns="">
            <p:pic>
              <p:nvPicPr>
                <p:cNvPr id="69" name="Freihand 68">
                  <a:extLst>
                    <a:ext uri="{FF2B5EF4-FFF2-40B4-BE49-F238E27FC236}">
                      <a16:creationId xmlns:a16="http://schemas.microsoft.com/office/drawing/2014/main" id="{5EFC8EA9-730F-43DA-B863-ECA2D8C3EF32}"/>
                    </a:ext>
                  </a:extLst>
                </p:cNvPr>
                <p:cNvPicPr/>
                <p:nvPr/>
              </p:nvPicPr>
              <p:blipFill>
                <a:blip r:embed="rId80"/>
                <a:stretch>
                  <a:fillRect/>
                </a:stretch>
              </p:blipFill>
              <p:spPr>
                <a:xfrm>
                  <a:off x="11434042" y="1126832"/>
                  <a:ext cx="30528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829F54E4-C181-404A-BDA0-6F8D7941465C}"/>
                    </a:ext>
                  </a:extLst>
                </p14:cNvPr>
                <p14:cNvContentPartPr/>
                <p14:nvPr/>
              </p14:nvContentPartPr>
              <p14:xfrm>
                <a:off x="11327842" y="980312"/>
                <a:ext cx="330120" cy="315000"/>
              </p14:xfrm>
            </p:contentPart>
          </mc:Choice>
          <mc:Fallback xmlns="">
            <p:pic>
              <p:nvPicPr>
                <p:cNvPr id="70" name="Freihand 69">
                  <a:extLst>
                    <a:ext uri="{FF2B5EF4-FFF2-40B4-BE49-F238E27FC236}">
                      <a16:creationId xmlns:a16="http://schemas.microsoft.com/office/drawing/2014/main" id="{829F54E4-C181-404A-BDA0-6F8D7941465C}"/>
                    </a:ext>
                  </a:extLst>
                </p:cNvPr>
                <p:cNvPicPr/>
                <p:nvPr/>
              </p:nvPicPr>
              <p:blipFill>
                <a:blip r:embed="rId82"/>
                <a:stretch>
                  <a:fillRect/>
                </a:stretch>
              </p:blipFill>
              <p:spPr>
                <a:xfrm>
                  <a:off x="11323522" y="975992"/>
                  <a:ext cx="338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 name="Freihand 11">
                  <a:extLst>
                    <a:ext uri="{FF2B5EF4-FFF2-40B4-BE49-F238E27FC236}">
                      <a16:creationId xmlns:a16="http://schemas.microsoft.com/office/drawing/2014/main" id="{705A9B3F-9F7D-4693-805C-2AEEB6A6FC29}"/>
                    </a:ext>
                  </a:extLst>
                </p14:cNvPr>
                <p14:cNvContentPartPr/>
                <p14:nvPr/>
              </p14:nvContentPartPr>
              <p14:xfrm>
                <a:off x="6112162" y="717872"/>
                <a:ext cx="103320" cy="97200"/>
              </p14:xfrm>
            </p:contentPart>
          </mc:Choice>
          <mc:Fallback xmlns="">
            <p:pic>
              <p:nvPicPr>
                <p:cNvPr id="12" name="Freihand 11">
                  <a:extLst>
                    <a:ext uri="{FF2B5EF4-FFF2-40B4-BE49-F238E27FC236}">
                      <a16:creationId xmlns:a16="http://schemas.microsoft.com/office/drawing/2014/main" id="{705A9B3F-9F7D-4693-805C-2AEEB6A6FC29}"/>
                    </a:ext>
                  </a:extLst>
                </p:cNvPr>
                <p:cNvPicPr/>
                <p:nvPr/>
              </p:nvPicPr>
              <p:blipFill>
                <a:blip r:embed="rId84"/>
                <a:stretch>
                  <a:fillRect/>
                </a:stretch>
              </p:blipFill>
              <p:spPr>
                <a:xfrm>
                  <a:off x="6107842" y="713552"/>
                  <a:ext cx="11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 name="Freihand 12">
                  <a:extLst>
                    <a:ext uri="{FF2B5EF4-FFF2-40B4-BE49-F238E27FC236}">
                      <a16:creationId xmlns:a16="http://schemas.microsoft.com/office/drawing/2014/main" id="{D4771889-17BE-4A11-BBA6-6863D982A5CA}"/>
                    </a:ext>
                  </a:extLst>
                </p14:cNvPr>
                <p14:cNvContentPartPr/>
                <p14:nvPr/>
              </p14:nvContentPartPr>
              <p14:xfrm>
                <a:off x="6173722" y="712832"/>
                <a:ext cx="95400" cy="193680"/>
              </p14:xfrm>
            </p:contentPart>
          </mc:Choice>
          <mc:Fallback xmlns="">
            <p:pic>
              <p:nvPicPr>
                <p:cNvPr id="13" name="Freihand 12">
                  <a:extLst>
                    <a:ext uri="{FF2B5EF4-FFF2-40B4-BE49-F238E27FC236}">
                      <a16:creationId xmlns:a16="http://schemas.microsoft.com/office/drawing/2014/main" id="{D4771889-17BE-4A11-BBA6-6863D982A5CA}"/>
                    </a:ext>
                  </a:extLst>
                </p:cNvPr>
                <p:cNvPicPr/>
                <p:nvPr/>
              </p:nvPicPr>
              <p:blipFill>
                <a:blip r:embed="rId86"/>
                <a:stretch>
                  <a:fillRect/>
                </a:stretch>
              </p:blipFill>
              <p:spPr>
                <a:xfrm>
                  <a:off x="6169402" y="708512"/>
                  <a:ext cx="104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 name="Freihand 13">
                  <a:extLst>
                    <a:ext uri="{FF2B5EF4-FFF2-40B4-BE49-F238E27FC236}">
                      <a16:creationId xmlns:a16="http://schemas.microsoft.com/office/drawing/2014/main" id="{BE23B79E-C363-4B79-9A0E-62724AE44500}"/>
                    </a:ext>
                  </a:extLst>
                </p14:cNvPr>
                <p14:cNvContentPartPr/>
                <p14:nvPr/>
              </p14:nvContentPartPr>
              <p14:xfrm>
                <a:off x="6974002" y="720752"/>
                <a:ext cx="119160" cy="18720"/>
              </p14:xfrm>
            </p:contentPart>
          </mc:Choice>
          <mc:Fallback xmlns="">
            <p:pic>
              <p:nvPicPr>
                <p:cNvPr id="14" name="Freihand 13">
                  <a:extLst>
                    <a:ext uri="{FF2B5EF4-FFF2-40B4-BE49-F238E27FC236}">
                      <a16:creationId xmlns:a16="http://schemas.microsoft.com/office/drawing/2014/main" id="{BE23B79E-C363-4B79-9A0E-62724AE44500}"/>
                    </a:ext>
                  </a:extLst>
                </p:cNvPr>
                <p:cNvPicPr/>
                <p:nvPr/>
              </p:nvPicPr>
              <p:blipFill>
                <a:blip r:embed="rId88"/>
                <a:stretch>
                  <a:fillRect/>
                </a:stretch>
              </p:blipFill>
              <p:spPr>
                <a:xfrm>
                  <a:off x="6969682" y="716432"/>
                  <a:ext cx="127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 name="Freihand 14">
                  <a:extLst>
                    <a:ext uri="{FF2B5EF4-FFF2-40B4-BE49-F238E27FC236}">
                      <a16:creationId xmlns:a16="http://schemas.microsoft.com/office/drawing/2014/main" id="{5C7C5C91-B6FF-4BFA-B50E-772B04EC6408}"/>
                    </a:ext>
                  </a:extLst>
                </p14:cNvPr>
                <p14:cNvContentPartPr/>
                <p14:nvPr/>
              </p14:nvContentPartPr>
              <p14:xfrm>
                <a:off x="6966802" y="780512"/>
                <a:ext cx="146160" cy="9360"/>
              </p14:xfrm>
            </p:contentPart>
          </mc:Choice>
          <mc:Fallback xmlns="">
            <p:pic>
              <p:nvPicPr>
                <p:cNvPr id="15" name="Freihand 14">
                  <a:extLst>
                    <a:ext uri="{FF2B5EF4-FFF2-40B4-BE49-F238E27FC236}">
                      <a16:creationId xmlns:a16="http://schemas.microsoft.com/office/drawing/2014/main" id="{5C7C5C91-B6FF-4BFA-B50E-772B04EC6408}"/>
                    </a:ext>
                  </a:extLst>
                </p:cNvPr>
                <p:cNvPicPr/>
                <p:nvPr/>
              </p:nvPicPr>
              <p:blipFill>
                <a:blip r:embed="rId90"/>
                <a:stretch>
                  <a:fillRect/>
                </a:stretch>
              </p:blipFill>
              <p:spPr>
                <a:xfrm>
                  <a:off x="6962482" y="776192"/>
                  <a:ext cx="15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 name="Freihand 15">
                  <a:extLst>
                    <a:ext uri="{FF2B5EF4-FFF2-40B4-BE49-F238E27FC236}">
                      <a16:creationId xmlns:a16="http://schemas.microsoft.com/office/drawing/2014/main" id="{B5253AD5-45E5-4EF5-B820-7477FC0E3B46}"/>
                    </a:ext>
                  </a:extLst>
                </p14:cNvPr>
                <p14:cNvContentPartPr/>
                <p14:nvPr/>
              </p14:nvContentPartPr>
              <p14:xfrm>
                <a:off x="7320322" y="667112"/>
                <a:ext cx="173160" cy="171720"/>
              </p14:xfrm>
            </p:contentPart>
          </mc:Choice>
          <mc:Fallback xmlns="">
            <p:pic>
              <p:nvPicPr>
                <p:cNvPr id="16" name="Freihand 15">
                  <a:extLst>
                    <a:ext uri="{FF2B5EF4-FFF2-40B4-BE49-F238E27FC236}">
                      <a16:creationId xmlns:a16="http://schemas.microsoft.com/office/drawing/2014/main" id="{B5253AD5-45E5-4EF5-B820-7477FC0E3B46}"/>
                    </a:ext>
                  </a:extLst>
                </p:cNvPr>
                <p:cNvPicPr/>
                <p:nvPr/>
              </p:nvPicPr>
              <p:blipFill>
                <a:blip r:embed="rId92"/>
                <a:stretch>
                  <a:fillRect/>
                </a:stretch>
              </p:blipFill>
              <p:spPr>
                <a:xfrm>
                  <a:off x="7316002" y="662792"/>
                  <a:ext cx="181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 name="Freihand 16">
                  <a:extLst>
                    <a:ext uri="{FF2B5EF4-FFF2-40B4-BE49-F238E27FC236}">
                      <a16:creationId xmlns:a16="http://schemas.microsoft.com/office/drawing/2014/main" id="{E15308D4-1364-4797-85B5-5034789FF8EA}"/>
                    </a:ext>
                  </a:extLst>
                </p14:cNvPr>
                <p14:cNvContentPartPr/>
                <p14:nvPr/>
              </p14:nvContentPartPr>
              <p14:xfrm>
                <a:off x="7585642" y="568112"/>
                <a:ext cx="60120" cy="123840"/>
              </p14:xfrm>
            </p:contentPart>
          </mc:Choice>
          <mc:Fallback xmlns="">
            <p:pic>
              <p:nvPicPr>
                <p:cNvPr id="17" name="Freihand 16">
                  <a:extLst>
                    <a:ext uri="{FF2B5EF4-FFF2-40B4-BE49-F238E27FC236}">
                      <a16:creationId xmlns:a16="http://schemas.microsoft.com/office/drawing/2014/main" id="{E15308D4-1364-4797-85B5-5034789FF8EA}"/>
                    </a:ext>
                  </a:extLst>
                </p:cNvPr>
                <p:cNvPicPr/>
                <p:nvPr/>
              </p:nvPicPr>
              <p:blipFill>
                <a:blip r:embed="rId94"/>
                <a:stretch>
                  <a:fillRect/>
                </a:stretch>
              </p:blipFill>
              <p:spPr>
                <a:xfrm>
                  <a:off x="7581322" y="563792"/>
                  <a:ext cx="68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 name="Freihand 17">
                  <a:extLst>
                    <a:ext uri="{FF2B5EF4-FFF2-40B4-BE49-F238E27FC236}">
                      <a16:creationId xmlns:a16="http://schemas.microsoft.com/office/drawing/2014/main" id="{20353D54-0DF4-44EF-9612-43DEBD51B2C0}"/>
                    </a:ext>
                  </a:extLst>
                </p14:cNvPr>
                <p14:cNvContentPartPr/>
                <p14:nvPr/>
              </p14:nvContentPartPr>
              <p14:xfrm>
                <a:off x="7509322" y="540392"/>
                <a:ext cx="215280" cy="171000"/>
              </p14:xfrm>
            </p:contentPart>
          </mc:Choice>
          <mc:Fallback xmlns="">
            <p:pic>
              <p:nvPicPr>
                <p:cNvPr id="18" name="Freihand 17">
                  <a:extLst>
                    <a:ext uri="{FF2B5EF4-FFF2-40B4-BE49-F238E27FC236}">
                      <a16:creationId xmlns:a16="http://schemas.microsoft.com/office/drawing/2014/main" id="{20353D54-0DF4-44EF-9612-43DEBD51B2C0}"/>
                    </a:ext>
                  </a:extLst>
                </p:cNvPr>
                <p:cNvPicPr/>
                <p:nvPr/>
              </p:nvPicPr>
              <p:blipFill>
                <a:blip r:embed="rId96"/>
                <a:stretch>
                  <a:fillRect/>
                </a:stretch>
              </p:blipFill>
              <p:spPr>
                <a:xfrm>
                  <a:off x="7505002" y="536072"/>
                  <a:ext cx="223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 name="Freihand 2">
                  <a:extLst>
                    <a:ext uri="{FF2B5EF4-FFF2-40B4-BE49-F238E27FC236}">
                      <a16:creationId xmlns:a16="http://schemas.microsoft.com/office/drawing/2014/main" id="{965FFBB5-0292-43D3-ACA6-38974F5784B2}"/>
                    </a:ext>
                  </a:extLst>
                </p14:cNvPr>
                <p14:cNvContentPartPr/>
                <p14:nvPr/>
              </p14:nvContentPartPr>
              <p14:xfrm>
                <a:off x="608122" y="1345352"/>
                <a:ext cx="1704240" cy="85320"/>
              </p14:xfrm>
            </p:contentPart>
          </mc:Choice>
          <mc:Fallback xmlns="">
            <p:pic>
              <p:nvPicPr>
                <p:cNvPr id="3" name="Freihand 2">
                  <a:extLst>
                    <a:ext uri="{FF2B5EF4-FFF2-40B4-BE49-F238E27FC236}">
                      <a16:creationId xmlns:a16="http://schemas.microsoft.com/office/drawing/2014/main" id="{965FFBB5-0292-43D3-ACA6-38974F5784B2}"/>
                    </a:ext>
                  </a:extLst>
                </p:cNvPr>
                <p:cNvPicPr/>
                <p:nvPr/>
              </p:nvPicPr>
              <p:blipFill>
                <a:blip r:embed="rId98"/>
                <a:stretch>
                  <a:fillRect/>
                </a:stretch>
              </p:blipFill>
              <p:spPr>
                <a:xfrm>
                  <a:off x="603802" y="1341032"/>
                  <a:ext cx="1712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 name="Freihand 9">
                  <a:extLst>
                    <a:ext uri="{FF2B5EF4-FFF2-40B4-BE49-F238E27FC236}">
                      <a16:creationId xmlns:a16="http://schemas.microsoft.com/office/drawing/2014/main" id="{8EC8F9A0-CABB-4E8B-B2C4-BBFE7932823C}"/>
                    </a:ext>
                  </a:extLst>
                </p14:cNvPr>
                <p14:cNvContentPartPr/>
                <p14:nvPr/>
              </p14:nvContentPartPr>
              <p14:xfrm>
                <a:off x="3654802" y="1269752"/>
                <a:ext cx="4660200" cy="60480"/>
              </p14:xfrm>
            </p:contentPart>
          </mc:Choice>
          <mc:Fallback xmlns="">
            <p:pic>
              <p:nvPicPr>
                <p:cNvPr id="10" name="Freihand 9">
                  <a:extLst>
                    <a:ext uri="{FF2B5EF4-FFF2-40B4-BE49-F238E27FC236}">
                      <a16:creationId xmlns:a16="http://schemas.microsoft.com/office/drawing/2014/main" id="{8EC8F9A0-CABB-4E8B-B2C4-BBFE7932823C}"/>
                    </a:ext>
                  </a:extLst>
                </p:cNvPr>
                <p:cNvPicPr/>
                <p:nvPr/>
              </p:nvPicPr>
              <p:blipFill>
                <a:blip r:embed="rId100"/>
                <a:stretch>
                  <a:fillRect/>
                </a:stretch>
              </p:blipFill>
              <p:spPr>
                <a:xfrm>
                  <a:off x="3650482" y="1265432"/>
                  <a:ext cx="4668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5FF1C849-01A6-4876-8633-0A26EF5FF8C9}"/>
                    </a:ext>
                  </a:extLst>
                </p14:cNvPr>
                <p14:cNvContentPartPr/>
                <p14:nvPr/>
              </p14:nvContentPartPr>
              <p14:xfrm>
                <a:off x="614962" y="1141952"/>
                <a:ext cx="1512360" cy="158760"/>
              </p14:xfrm>
            </p:contentPart>
          </mc:Choice>
          <mc:Fallback xmlns="">
            <p:pic>
              <p:nvPicPr>
                <p:cNvPr id="76" name="Freihand 75">
                  <a:extLst>
                    <a:ext uri="{FF2B5EF4-FFF2-40B4-BE49-F238E27FC236}">
                      <a16:creationId xmlns:a16="http://schemas.microsoft.com/office/drawing/2014/main" id="{5FF1C849-01A6-4876-8633-0A26EF5FF8C9}"/>
                    </a:ext>
                  </a:extLst>
                </p:cNvPr>
                <p:cNvPicPr/>
                <p:nvPr/>
              </p:nvPicPr>
              <p:blipFill>
                <a:blip r:embed="rId102"/>
                <a:stretch>
                  <a:fillRect/>
                </a:stretch>
              </p:blipFill>
              <p:spPr>
                <a:xfrm>
                  <a:off x="610642" y="1137632"/>
                  <a:ext cx="152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948D664E-E44B-4244-BA2B-9A003AB33042}"/>
                    </a:ext>
                  </a:extLst>
                </p14:cNvPr>
                <p14:cNvContentPartPr/>
                <p14:nvPr/>
              </p14:nvContentPartPr>
              <p14:xfrm>
                <a:off x="2497762" y="1246352"/>
                <a:ext cx="1095480" cy="67680"/>
              </p14:xfrm>
            </p:contentPart>
          </mc:Choice>
          <mc:Fallback xmlns="">
            <p:pic>
              <p:nvPicPr>
                <p:cNvPr id="77" name="Freihand 76">
                  <a:extLst>
                    <a:ext uri="{FF2B5EF4-FFF2-40B4-BE49-F238E27FC236}">
                      <a16:creationId xmlns:a16="http://schemas.microsoft.com/office/drawing/2014/main" id="{948D664E-E44B-4244-BA2B-9A003AB33042}"/>
                    </a:ext>
                  </a:extLst>
                </p:cNvPr>
                <p:cNvPicPr/>
                <p:nvPr/>
              </p:nvPicPr>
              <p:blipFill>
                <a:blip r:embed="rId104"/>
                <a:stretch>
                  <a:fillRect/>
                </a:stretch>
              </p:blipFill>
              <p:spPr>
                <a:xfrm>
                  <a:off x="2493442" y="1242032"/>
                  <a:ext cx="1104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079D8042-3688-4975-9911-5B8B80B74B58}"/>
                    </a:ext>
                  </a:extLst>
                </p14:cNvPr>
                <p14:cNvContentPartPr/>
                <p14:nvPr/>
              </p14:nvContentPartPr>
              <p14:xfrm>
                <a:off x="356122" y="1005152"/>
                <a:ext cx="360" cy="360"/>
              </p14:xfrm>
            </p:contentPart>
          </mc:Choice>
          <mc:Fallback xmlns="">
            <p:pic>
              <p:nvPicPr>
                <p:cNvPr id="79" name="Freihand 78">
                  <a:extLst>
                    <a:ext uri="{FF2B5EF4-FFF2-40B4-BE49-F238E27FC236}">
                      <a16:creationId xmlns:a16="http://schemas.microsoft.com/office/drawing/2014/main" id="{079D8042-3688-4975-9911-5B8B80B74B58}"/>
                    </a:ext>
                  </a:extLst>
                </p:cNvPr>
                <p:cNvPicPr/>
                <p:nvPr/>
              </p:nvPicPr>
              <p:blipFill>
                <a:blip r:embed="rId106"/>
                <a:stretch>
                  <a:fillRect/>
                </a:stretch>
              </p:blipFill>
              <p:spPr>
                <a:xfrm>
                  <a:off x="351802" y="1000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C484D4C4-348C-47C1-A727-1E61F10CBBFB}"/>
                    </a:ext>
                  </a:extLst>
                </p14:cNvPr>
                <p14:cNvContentPartPr/>
                <p14:nvPr/>
              </p14:nvContentPartPr>
              <p14:xfrm>
                <a:off x="295282" y="789512"/>
                <a:ext cx="34560" cy="44640"/>
              </p14:xfrm>
            </p:contentPart>
          </mc:Choice>
          <mc:Fallback xmlns="">
            <p:pic>
              <p:nvPicPr>
                <p:cNvPr id="80" name="Freihand 79">
                  <a:extLst>
                    <a:ext uri="{FF2B5EF4-FFF2-40B4-BE49-F238E27FC236}">
                      <a16:creationId xmlns:a16="http://schemas.microsoft.com/office/drawing/2014/main" id="{C484D4C4-348C-47C1-A727-1E61F10CBBFB}"/>
                    </a:ext>
                  </a:extLst>
                </p:cNvPr>
                <p:cNvPicPr/>
                <p:nvPr/>
              </p:nvPicPr>
              <p:blipFill>
                <a:blip r:embed="rId108"/>
                <a:stretch>
                  <a:fillRect/>
                </a:stretch>
              </p:blipFill>
              <p:spPr>
                <a:xfrm>
                  <a:off x="290962" y="785192"/>
                  <a:ext cx="43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548350EC-013A-44C7-994D-AC69785FAC3D}"/>
                    </a:ext>
                  </a:extLst>
                </p14:cNvPr>
                <p14:cNvContentPartPr/>
                <p14:nvPr/>
              </p14:nvContentPartPr>
              <p14:xfrm>
                <a:off x="38602" y="683672"/>
                <a:ext cx="527400" cy="838800"/>
              </p14:xfrm>
            </p:contentPart>
          </mc:Choice>
          <mc:Fallback xmlns="">
            <p:pic>
              <p:nvPicPr>
                <p:cNvPr id="81" name="Freihand 80">
                  <a:extLst>
                    <a:ext uri="{FF2B5EF4-FFF2-40B4-BE49-F238E27FC236}">
                      <a16:creationId xmlns:a16="http://schemas.microsoft.com/office/drawing/2014/main" id="{548350EC-013A-44C7-994D-AC69785FAC3D}"/>
                    </a:ext>
                  </a:extLst>
                </p:cNvPr>
                <p:cNvPicPr/>
                <p:nvPr/>
              </p:nvPicPr>
              <p:blipFill>
                <a:blip r:embed="rId110"/>
                <a:stretch>
                  <a:fillRect/>
                </a:stretch>
              </p:blipFill>
              <p:spPr>
                <a:xfrm>
                  <a:off x="34282" y="679352"/>
                  <a:ext cx="536040" cy="84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83" name="Freihand 82">
                <a:extLst>
                  <a:ext uri="{FF2B5EF4-FFF2-40B4-BE49-F238E27FC236}">
                    <a16:creationId xmlns:a16="http://schemas.microsoft.com/office/drawing/2014/main" id="{B936C8E0-946D-4FF1-A3AD-444735FA2B99}"/>
                  </a:ext>
                </a:extLst>
              </p14:cNvPr>
              <p14:cNvContentPartPr/>
              <p14:nvPr/>
            </p14:nvContentPartPr>
            <p14:xfrm>
              <a:off x="5454802" y="1788872"/>
              <a:ext cx="1279080" cy="111960"/>
            </p14:xfrm>
          </p:contentPart>
        </mc:Choice>
        <mc:Fallback xmlns="">
          <p:pic>
            <p:nvPicPr>
              <p:cNvPr id="83" name="Freihand 82">
                <a:extLst>
                  <a:ext uri="{FF2B5EF4-FFF2-40B4-BE49-F238E27FC236}">
                    <a16:creationId xmlns:a16="http://schemas.microsoft.com/office/drawing/2014/main" id="{B936C8E0-946D-4FF1-A3AD-444735FA2B99}"/>
                  </a:ext>
                </a:extLst>
              </p:cNvPr>
              <p:cNvPicPr/>
              <p:nvPr/>
            </p:nvPicPr>
            <p:blipFill>
              <a:blip r:embed="rId112"/>
              <a:stretch>
                <a:fillRect/>
              </a:stretch>
            </p:blipFill>
            <p:spPr>
              <a:xfrm>
                <a:off x="5450482" y="1784552"/>
                <a:ext cx="1287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4" name="Freihand 83">
                <a:extLst>
                  <a:ext uri="{FF2B5EF4-FFF2-40B4-BE49-F238E27FC236}">
                    <a16:creationId xmlns:a16="http://schemas.microsoft.com/office/drawing/2014/main" id="{07DCD88B-C9A9-412C-9B01-7358CACD0D21}"/>
                  </a:ext>
                </a:extLst>
              </p14:cNvPr>
              <p14:cNvContentPartPr/>
              <p14:nvPr/>
            </p14:nvContentPartPr>
            <p14:xfrm>
              <a:off x="3887362" y="3606872"/>
              <a:ext cx="2021040" cy="33840"/>
            </p14:xfrm>
          </p:contentPart>
        </mc:Choice>
        <mc:Fallback xmlns="">
          <p:pic>
            <p:nvPicPr>
              <p:cNvPr id="84" name="Freihand 83">
                <a:extLst>
                  <a:ext uri="{FF2B5EF4-FFF2-40B4-BE49-F238E27FC236}">
                    <a16:creationId xmlns:a16="http://schemas.microsoft.com/office/drawing/2014/main" id="{07DCD88B-C9A9-412C-9B01-7358CACD0D21}"/>
                  </a:ext>
                </a:extLst>
              </p:cNvPr>
              <p:cNvPicPr/>
              <p:nvPr/>
            </p:nvPicPr>
            <p:blipFill>
              <a:blip r:embed="rId114"/>
              <a:stretch>
                <a:fillRect/>
              </a:stretch>
            </p:blipFill>
            <p:spPr>
              <a:xfrm>
                <a:off x="3883042" y="3602552"/>
                <a:ext cx="2029680" cy="42480"/>
              </a:xfrm>
              <a:prstGeom prst="rect">
                <a:avLst/>
              </a:prstGeom>
            </p:spPr>
          </p:pic>
        </mc:Fallback>
      </mc:AlternateContent>
      <p:grpSp>
        <p:nvGrpSpPr>
          <p:cNvPr id="91" name="Gruppieren 90">
            <a:extLst>
              <a:ext uri="{FF2B5EF4-FFF2-40B4-BE49-F238E27FC236}">
                <a16:creationId xmlns:a16="http://schemas.microsoft.com/office/drawing/2014/main" id="{534C17DD-A970-4F05-A0B7-0903B5B1E664}"/>
              </a:ext>
            </a:extLst>
          </p:cNvPr>
          <p:cNvGrpSpPr/>
          <p:nvPr/>
        </p:nvGrpSpPr>
        <p:grpSpPr>
          <a:xfrm>
            <a:off x="4343122" y="3016472"/>
            <a:ext cx="1179720" cy="239760"/>
            <a:chOff x="4343122" y="3016472"/>
            <a:chExt cx="1179720" cy="239760"/>
          </a:xfrm>
        </p:grpSpPr>
        <mc:AlternateContent xmlns:mc="http://schemas.openxmlformats.org/markup-compatibility/2006" xmlns:p14="http://schemas.microsoft.com/office/powerpoint/2010/main">
          <mc:Choice Requires="p14">
            <p:contentPart p14:bwMode="auto" r:id="rId115">
              <p14:nvContentPartPr>
                <p14:cNvPr id="85" name="Freihand 84">
                  <a:extLst>
                    <a:ext uri="{FF2B5EF4-FFF2-40B4-BE49-F238E27FC236}">
                      <a16:creationId xmlns:a16="http://schemas.microsoft.com/office/drawing/2014/main" id="{0D9C6284-7C3A-4D05-9B11-D5385D0F72D3}"/>
                    </a:ext>
                  </a:extLst>
                </p14:cNvPr>
                <p14:cNvContentPartPr/>
                <p14:nvPr/>
              </p14:nvContentPartPr>
              <p14:xfrm>
                <a:off x="4343122" y="3018992"/>
                <a:ext cx="191880" cy="237240"/>
              </p14:xfrm>
            </p:contentPart>
          </mc:Choice>
          <mc:Fallback xmlns="">
            <p:pic>
              <p:nvPicPr>
                <p:cNvPr id="85" name="Freihand 84">
                  <a:extLst>
                    <a:ext uri="{FF2B5EF4-FFF2-40B4-BE49-F238E27FC236}">
                      <a16:creationId xmlns:a16="http://schemas.microsoft.com/office/drawing/2014/main" id="{0D9C6284-7C3A-4D05-9B11-D5385D0F72D3}"/>
                    </a:ext>
                  </a:extLst>
                </p:cNvPr>
                <p:cNvPicPr/>
                <p:nvPr/>
              </p:nvPicPr>
              <p:blipFill>
                <a:blip r:embed="rId116"/>
                <a:stretch>
                  <a:fillRect/>
                </a:stretch>
              </p:blipFill>
              <p:spPr>
                <a:xfrm>
                  <a:off x="4338802" y="3014672"/>
                  <a:ext cx="200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Freihand 85">
                  <a:extLst>
                    <a:ext uri="{FF2B5EF4-FFF2-40B4-BE49-F238E27FC236}">
                      <a16:creationId xmlns:a16="http://schemas.microsoft.com/office/drawing/2014/main" id="{1398A89C-6CAD-47E8-98E7-3C7A94F77B61}"/>
                    </a:ext>
                  </a:extLst>
                </p14:cNvPr>
                <p14:cNvContentPartPr/>
                <p14:nvPr/>
              </p14:nvContentPartPr>
              <p14:xfrm>
                <a:off x="4563802" y="3016472"/>
                <a:ext cx="226440" cy="178200"/>
              </p14:xfrm>
            </p:contentPart>
          </mc:Choice>
          <mc:Fallback xmlns="">
            <p:pic>
              <p:nvPicPr>
                <p:cNvPr id="86" name="Freihand 85">
                  <a:extLst>
                    <a:ext uri="{FF2B5EF4-FFF2-40B4-BE49-F238E27FC236}">
                      <a16:creationId xmlns:a16="http://schemas.microsoft.com/office/drawing/2014/main" id="{1398A89C-6CAD-47E8-98E7-3C7A94F77B61}"/>
                    </a:ext>
                  </a:extLst>
                </p:cNvPr>
                <p:cNvPicPr/>
                <p:nvPr/>
              </p:nvPicPr>
              <p:blipFill>
                <a:blip r:embed="rId118"/>
                <a:stretch>
                  <a:fillRect/>
                </a:stretch>
              </p:blipFill>
              <p:spPr>
                <a:xfrm>
                  <a:off x="4559482" y="3012152"/>
                  <a:ext cx="235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Freihand 86">
                  <a:extLst>
                    <a:ext uri="{FF2B5EF4-FFF2-40B4-BE49-F238E27FC236}">
                      <a16:creationId xmlns:a16="http://schemas.microsoft.com/office/drawing/2014/main" id="{897833AE-5A76-4068-90B8-95CE129B29D4}"/>
                    </a:ext>
                  </a:extLst>
                </p14:cNvPr>
                <p14:cNvContentPartPr/>
                <p14:nvPr/>
              </p14:nvContentPartPr>
              <p14:xfrm>
                <a:off x="4752442" y="3048512"/>
                <a:ext cx="163800" cy="139320"/>
              </p14:xfrm>
            </p:contentPart>
          </mc:Choice>
          <mc:Fallback xmlns="">
            <p:pic>
              <p:nvPicPr>
                <p:cNvPr id="87" name="Freihand 86">
                  <a:extLst>
                    <a:ext uri="{FF2B5EF4-FFF2-40B4-BE49-F238E27FC236}">
                      <a16:creationId xmlns:a16="http://schemas.microsoft.com/office/drawing/2014/main" id="{897833AE-5A76-4068-90B8-95CE129B29D4}"/>
                    </a:ext>
                  </a:extLst>
                </p:cNvPr>
                <p:cNvPicPr/>
                <p:nvPr/>
              </p:nvPicPr>
              <p:blipFill>
                <a:blip r:embed="rId120"/>
                <a:stretch>
                  <a:fillRect/>
                </a:stretch>
              </p:blipFill>
              <p:spPr>
                <a:xfrm>
                  <a:off x="4748122" y="3044192"/>
                  <a:ext cx="172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Freihand 87">
                  <a:extLst>
                    <a:ext uri="{FF2B5EF4-FFF2-40B4-BE49-F238E27FC236}">
                      <a16:creationId xmlns:a16="http://schemas.microsoft.com/office/drawing/2014/main" id="{4BAA4CC6-2133-4D8F-883C-9E74E0F724DC}"/>
                    </a:ext>
                  </a:extLst>
                </p14:cNvPr>
                <p14:cNvContentPartPr/>
                <p14:nvPr/>
              </p14:nvContentPartPr>
              <p14:xfrm>
                <a:off x="4900402" y="3127352"/>
                <a:ext cx="312840" cy="122040"/>
              </p14:xfrm>
            </p:contentPart>
          </mc:Choice>
          <mc:Fallback xmlns="">
            <p:pic>
              <p:nvPicPr>
                <p:cNvPr id="88" name="Freihand 87">
                  <a:extLst>
                    <a:ext uri="{FF2B5EF4-FFF2-40B4-BE49-F238E27FC236}">
                      <a16:creationId xmlns:a16="http://schemas.microsoft.com/office/drawing/2014/main" id="{4BAA4CC6-2133-4D8F-883C-9E74E0F724DC}"/>
                    </a:ext>
                  </a:extLst>
                </p:cNvPr>
                <p:cNvPicPr/>
                <p:nvPr/>
              </p:nvPicPr>
              <p:blipFill>
                <a:blip r:embed="rId122"/>
                <a:stretch>
                  <a:fillRect/>
                </a:stretch>
              </p:blipFill>
              <p:spPr>
                <a:xfrm>
                  <a:off x="4896082" y="3123032"/>
                  <a:ext cx="321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Freihand 88">
                  <a:extLst>
                    <a:ext uri="{FF2B5EF4-FFF2-40B4-BE49-F238E27FC236}">
                      <a16:creationId xmlns:a16="http://schemas.microsoft.com/office/drawing/2014/main" id="{145E606C-529B-419D-96E1-E04132BCC366}"/>
                    </a:ext>
                  </a:extLst>
                </p14:cNvPr>
                <p14:cNvContentPartPr/>
                <p14:nvPr/>
              </p14:nvContentPartPr>
              <p14:xfrm>
                <a:off x="5206762" y="3061472"/>
                <a:ext cx="95760" cy="138600"/>
              </p14:xfrm>
            </p:contentPart>
          </mc:Choice>
          <mc:Fallback xmlns="">
            <p:pic>
              <p:nvPicPr>
                <p:cNvPr id="89" name="Freihand 88">
                  <a:extLst>
                    <a:ext uri="{FF2B5EF4-FFF2-40B4-BE49-F238E27FC236}">
                      <a16:creationId xmlns:a16="http://schemas.microsoft.com/office/drawing/2014/main" id="{145E606C-529B-419D-96E1-E04132BCC366}"/>
                    </a:ext>
                  </a:extLst>
                </p:cNvPr>
                <p:cNvPicPr/>
                <p:nvPr/>
              </p:nvPicPr>
              <p:blipFill>
                <a:blip r:embed="rId124"/>
                <a:stretch>
                  <a:fillRect/>
                </a:stretch>
              </p:blipFill>
              <p:spPr>
                <a:xfrm>
                  <a:off x="5202442" y="3057152"/>
                  <a:ext cx="104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80E82F27-A4AC-4088-BA90-35CDDD84EB32}"/>
                    </a:ext>
                  </a:extLst>
                </p14:cNvPr>
                <p14:cNvContentPartPr/>
                <p14:nvPr/>
              </p14:nvContentPartPr>
              <p14:xfrm>
                <a:off x="5302522" y="3064712"/>
                <a:ext cx="220320" cy="121320"/>
              </p14:xfrm>
            </p:contentPart>
          </mc:Choice>
          <mc:Fallback xmlns="">
            <p:pic>
              <p:nvPicPr>
                <p:cNvPr id="90" name="Freihand 89">
                  <a:extLst>
                    <a:ext uri="{FF2B5EF4-FFF2-40B4-BE49-F238E27FC236}">
                      <a16:creationId xmlns:a16="http://schemas.microsoft.com/office/drawing/2014/main" id="{80E82F27-A4AC-4088-BA90-35CDDD84EB32}"/>
                    </a:ext>
                  </a:extLst>
                </p:cNvPr>
                <p:cNvPicPr/>
                <p:nvPr/>
              </p:nvPicPr>
              <p:blipFill>
                <a:blip r:embed="rId126"/>
                <a:stretch>
                  <a:fillRect/>
                </a:stretch>
              </p:blipFill>
              <p:spPr>
                <a:xfrm>
                  <a:off x="5298202" y="3060392"/>
                  <a:ext cx="228960" cy="129960"/>
                </a:xfrm>
                <a:prstGeom prst="rect">
                  <a:avLst/>
                </a:prstGeom>
              </p:spPr>
            </p:pic>
          </mc:Fallback>
        </mc:AlternateContent>
      </p:grpSp>
      <p:grpSp>
        <p:nvGrpSpPr>
          <p:cNvPr id="101" name="Gruppieren 100">
            <a:extLst>
              <a:ext uri="{FF2B5EF4-FFF2-40B4-BE49-F238E27FC236}">
                <a16:creationId xmlns:a16="http://schemas.microsoft.com/office/drawing/2014/main" id="{3C3AE986-DCE7-45C3-BEC5-94FEB9DEF0A3}"/>
              </a:ext>
            </a:extLst>
          </p:cNvPr>
          <p:cNvGrpSpPr/>
          <p:nvPr/>
        </p:nvGrpSpPr>
        <p:grpSpPr>
          <a:xfrm>
            <a:off x="1179082" y="2934032"/>
            <a:ext cx="1612440" cy="269280"/>
            <a:chOff x="1179082" y="2934032"/>
            <a:chExt cx="1612440" cy="269280"/>
          </a:xfrm>
        </p:grpSpPr>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A37CD75C-0DF7-4099-BF02-D62B29BA08AF}"/>
                    </a:ext>
                  </a:extLst>
                </p14:cNvPr>
                <p14:cNvContentPartPr/>
                <p14:nvPr/>
              </p14:nvContentPartPr>
              <p14:xfrm>
                <a:off x="1179082" y="2995952"/>
                <a:ext cx="203760" cy="181080"/>
              </p14:xfrm>
            </p:contentPart>
          </mc:Choice>
          <mc:Fallback xmlns="">
            <p:pic>
              <p:nvPicPr>
                <p:cNvPr id="92" name="Freihand 91">
                  <a:extLst>
                    <a:ext uri="{FF2B5EF4-FFF2-40B4-BE49-F238E27FC236}">
                      <a16:creationId xmlns:a16="http://schemas.microsoft.com/office/drawing/2014/main" id="{A37CD75C-0DF7-4099-BF02-D62B29BA08AF}"/>
                    </a:ext>
                  </a:extLst>
                </p:cNvPr>
                <p:cNvPicPr/>
                <p:nvPr/>
              </p:nvPicPr>
              <p:blipFill>
                <a:blip r:embed="rId128"/>
                <a:stretch>
                  <a:fillRect/>
                </a:stretch>
              </p:blipFill>
              <p:spPr>
                <a:xfrm>
                  <a:off x="1174762" y="2991632"/>
                  <a:ext cx="21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9EC2AAB0-3839-4EEC-AE50-EFBA143ED7EE}"/>
                    </a:ext>
                  </a:extLst>
                </p14:cNvPr>
                <p14:cNvContentPartPr/>
                <p14:nvPr/>
              </p14:nvContentPartPr>
              <p14:xfrm>
                <a:off x="1413082" y="2953832"/>
                <a:ext cx="264960" cy="212400"/>
              </p14:xfrm>
            </p:contentPart>
          </mc:Choice>
          <mc:Fallback xmlns="">
            <p:pic>
              <p:nvPicPr>
                <p:cNvPr id="93" name="Freihand 92">
                  <a:extLst>
                    <a:ext uri="{FF2B5EF4-FFF2-40B4-BE49-F238E27FC236}">
                      <a16:creationId xmlns:a16="http://schemas.microsoft.com/office/drawing/2014/main" id="{9EC2AAB0-3839-4EEC-AE50-EFBA143ED7EE}"/>
                    </a:ext>
                  </a:extLst>
                </p:cNvPr>
                <p:cNvPicPr/>
                <p:nvPr/>
              </p:nvPicPr>
              <p:blipFill>
                <a:blip r:embed="rId130"/>
                <a:stretch>
                  <a:fillRect/>
                </a:stretch>
              </p:blipFill>
              <p:spPr>
                <a:xfrm>
                  <a:off x="1408762" y="2949512"/>
                  <a:ext cx="273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30332A69-8891-45A7-B9D1-491D64072407}"/>
                    </a:ext>
                  </a:extLst>
                </p14:cNvPr>
                <p14:cNvContentPartPr/>
                <p14:nvPr/>
              </p14:nvContentPartPr>
              <p14:xfrm>
                <a:off x="1665442" y="2979752"/>
                <a:ext cx="187560" cy="176040"/>
              </p14:xfrm>
            </p:contentPart>
          </mc:Choice>
          <mc:Fallback xmlns="">
            <p:pic>
              <p:nvPicPr>
                <p:cNvPr id="94" name="Freihand 93">
                  <a:extLst>
                    <a:ext uri="{FF2B5EF4-FFF2-40B4-BE49-F238E27FC236}">
                      <a16:creationId xmlns:a16="http://schemas.microsoft.com/office/drawing/2014/main" id="{30332A69-8891-45A7-B9D1-491D64072407}"/>
                    </a:ext>
                  </a:extLst>
                </p:cNvPr>
                <p:cNvPicPr/>
                <p:nvPr/>
              </p:nvPicPr>
              <p:blipFill>
                <a:blip r:embed="rId132"/>
                <a:stretch>
                  <a:fillRect/>
                </a:stretch>
              </p:blipFill>
              <p:spPr>
                <a:xfrm>
                  <a:off x="1661122" y="2975432"/>
                  <a:ext cx="196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A7EDB899-B8BD-4EC2-8550-EEABEBDD1F58}"/>
                    </a:ext>
                  </a:extLst>
                </p14:cNvPr>
                <p14:cNvContentPartPr/>
                <p14:nvPr/>
              </p14:nvContentPartPr>
              <p14:xfrm>
                <a:off x="1857682" y="3065432"/>
                <a:ext cx="101880" cy="86400"/>
              </p14:xfrm>
            </p:contentPart>
          </mc:Choice>
          <mc:Fallback xmlns="">
            <p:pic>
              <p:nvPicPr>
                <p:cNvPr id="96" name="Freihand 95">
                  <a:extLst>
                    <a:ext uri="{FF2B5EF4-FFF2-40B4-BE49-F238E27FC236}">
                      <a16:creationId xmlns:a16="http://schemas.microsoft.com/office/drawing/2014/main" id="{A7EDB899-B8BD-4EC2-8550-EEABEBDD1F58}"/>
                    </a:ext>
                  </a:extLst>
                </p:cNvPr>
                <p:cNvPicPr/>
                <p:nvPr/>
              </p:nvPicPr>
              <p:blipFill>
                <a:blip r:embed="rId134"/>
                <a:stretch>
                  <a:fillRect/>
                </a:stretch>
              </p:blipFill>
              <p:spPr>
                <a:xfrm>
                  <a:off x="1853362" y="3061112"/>
                  <a:ext cx="110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7" name="Freihand 96">
                  <a:extLst>
                    <a:ext uri="{FF2B5EF4-FFF2-40B4-BE49-F238E27FC236}">
                      <a16:creationId xmlns:a16="http://schemas.microsoft.com/office/drawing/2014/main" id="{1D6B932C-4717-4521-9B2E-3CFC864675B8}"/>
                    </a:ext>
                  </a:extLst>
                </p14:cNvPr>
                <p14:cNvContentPartPr/>
                <p14:nvPr/>
              </p14:nvContentPartPr>
              <p14:xfrm>
                <a:off x="1999882" y="3051392"/>
                <a:ext cx="117000" cy="73080"/>
              </p14:xfrm>
            </p:contentPart>
          </mc:Choice>
          <mc:Fallback xmlns="">
            <p:pic>
              <p:nvPicPr>
                <p:cNvPr id="97" name="Freihand 96">
                  <a:extLst>
                    <a:ext uri="{FF2B5EF4-FFF2-40B4-BE49-F238E27FC236}">
                      <a16:creationId xmlns:a16="http://schemas.microsoft.com/office/drawing/2014/main" id="{1D6B932C-4717-4521-9B2E-3CFC864675B8}"/>
                    </a:ext>
                  </a:extLst>
                </p:cNvPr>
                <p:cNvPicPr/>
                <p:nvPr/>
              </p:nvPicPr>
              <p:blipFill>
                <a:blip r:embed="rId136"/>
                <a:stretch>
                  <a:fillRect/>
                </a:stretch>
              </p:blipFill>
              <p:spPr>
                <a:xfrm>
                  <a:off x="1995562" y="3047072"/>
                  <a:ext cx="125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8" name="Freihand 97">
                  <a:extLst>
                    <a:ext uri="{FF2B5EF4-FFF2-40B4-BE49-F238E27FC236}">
                      <a16:creationId xmlns:a16="http://schemas.microsoft.com/office/drawing/2014/main" id="{9C325286-1839-4AC1-9C01-598B9BDEB80C}"/>
                    </a:ext>
                  </a:extLst>
                </p14:cNvPr>
                <p14:cNvContentPartPr/>
                <p14:nvPr/>
              </p14:nvContentPartPr>
              <p14:xfrm>
                <a:off x="2161882" y="2957072"/>
                <a:ext cx="144000" cy="155880"/>
              </p14:xfrm>
            </p:contentPart>
          </mc:Choice>
          <mc:Fallback xmlns="">
            <p:pic>
              <p:nvPicPr>
                <p:cNvPr id="98" name="Freihand 97">
                  <a:extLst>
                    <a:ext uri="{FF2B5EF4-FFF2-40B4-BE49-F238E27FC236}">
                      <a16:creationId xmlns:a16="http://schemas.microsoft.com/office/drawing/2014/main" id="{9C325286-1839-4AC1-9C01-598B9BDEB80C}"/>
                    </a:ext>
                  </a:extLst>
                </p:cNvPr>
                <p:cNvPicPr/>
                <p:nvPr/>
              </p:nvPicPr>
              <p:blipFill>
                <a:blip r:embed="rId138"/>
                <a:stretch>
                  <a:fillRect/>
                </a:stretch>
              </p:blipFill>
              <p:spPr>
                <a:xfrm>
                  <a:off x="2157562" y="2952752"/>
                  <a:ext cx="152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9" name="Freihand 98">
                  <a:extLst>
                    <a:ext uri="{FF2B5EF4-FFF2-40B4-BE49-F238E27FC236}">
                      <a16:creationId xmlns:a16="http://schemas.microsoft.com/office/drawing/2014/main" id="{1BB61888-1C5A-4A70-9624-1BCBE72C0B80}"/>
                    </a:ext>
                  </a:extLst>
                </p14:cNvPr>
                <p14:cNvContentPartPr/>
                <p14:nvPr/>
              </p14:nvContentPartPr>
              <p14:xfrm>
                <a:off x="2343682" y="2934032"/>
                <a:ext cx="229680" cy="194400"/>
              </p14:xfrm>
            </p:contentPart>
          </mc:Choice>
          <mc:Fallback xmlns="">
            <p:pic>
              <p:nvPicPr>
                <p:cNvPr id="99" name="Freihand 98">
                  <a:extLst>
                    <a:ext uri="{FF2B5EF4-FFF2-40B4-BE49-F238E27FC236}">
                      <a16:creationId xmlns:a16="http://schemas.microsoft.com/office/drawing/2014/main" id="{1BB61888-1C5A-4A70-9624-1BCBE72C0B80}"/>
                    </a:ext>
                  </a:extLst>
                </p:cNvPr>
                <p:cNvPicPr/>
                <p:nvPr/>
              </p:nvPicPr>
              <p:blipFill>
                <a:blip r:embed="rId140"/>
                <a:stretch>
                  <a:fillRect/>
                </a:stretch>
              </p:blipFill>
              <p:spPr>
                <a:xfrm>
                  <a:off x="2339362" y="2929712"/>
                  <a:ext cx="238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Freihand 99">
                  <a:extLst>
                    <a:ext uri="{FF2B5EF4-FFF2-40B4-BE49-F238E27FC236}">
                      <a16:creationId xmlns:a16="http://schemas.microsoft.com/office/drawing/2014/main" id="{BCD43C66-4584-4721-B593-45FA1558CD7D}"/>
                    </a:ext>
                  </a:extLst>
                </p14:cNvPr>
                <p14:cNvContentPartPr/>
                <p14:nvPr/>
              </p14:nvContentPartPr>
              <p14:xfrm>
                <a:off x="2559322" y="2977952"/>
                <a:ext cx="232200" cy="225360"/>
              </p14:xfrm>
            </p:contentPart>
          </mc:Choice>
          <mc:Fallback xmlns="">
            <p:pic>
              <p:nvPicPr>
                <p:cNvPr id="100" name="Freihand 99">
                  <a:extLst>
                    <a:ext uri="{FF2B5EF4-FFF2-40B4-BE49-F238E27FC236}">
                      <a16:creationId xmlns:a16="http://schemas.microsoft.com/office/drawing/2014/main" id="{BCD43C66-4584-4721-B593-45FA1558CD7D}"/>
                    </a:ext>
                  </a:extLst>
                </p:cNvPr>
                <p:cNvPicPr/>
                <p:nvPr/>
              </p:nvPicPr>
              <p:blipFill>
                <a:blip r:embed="rId142"/>
                <a:stretch>
                  <a:fillRect/>
                </a:stretch>
              </p:blipFill>
              <p:spPr>
                <a:xfrm>
                  <a:off x="2555002" y="2973632"/>
                  <a:ext cx="24084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61E9B512-CE8F-47EE-BE28-1DE9DB9149FE}"/>
                  </a:ext>
                </a:extLst>
              </p14:cNvPr>
              <p14:cNvContentPartPr/>
              <p14:nvPr/>
            </p14:nvContentPartPr>
            <p14:xfrm>
              <a:off x="742762" y="3633152"/>
              <a:ext cx="285480" cy="146160"/>
            </p14:xfrm>
          </p:contentPart>
        </mc:Choice>
        <mc:Fallback xmlns="">
          <p:pic>
            <p:nvPicPr>
              <p:cNvPr id="102" name="Freihand 101">
                <a:extLst>
                  <a:ext uri="{FF2B5EF4-FFF2-40B4-BE49-F238E27FC236}">
                    <a16:creationId xmlns:a16="http://schemas.microsoft.com/office/drawing/2014/main" id="{61E9B512-CE8F-47EE-BE28-1DE9DB9149FE}"/>
                  </a:ext>
                </a:extLst>
              </p:cNvPr>
              <p:cNvPicPr/>
              <p:nvPr/>
            </p:nvPicPr>
            <p:blipFill>
              <a:blip r:embed="rId144"/>
              <a:stretch>
                <a:fillRect/>
              </a:stretch>
            </p:blipFill>
            <p:spPr>
              <a:xfrm>
                <a:off x="738442" y="3628832"/>
                <a:ext cx="29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FB04C8B6-0779-4560-AE44-1CBAFA768A92}"/>
                  </a:ext>
                </a:extLst>
              </p14:cNvPr>
              <p14:cNvContentPartPr/>
              <p14:nvPr/>
            </p14:nvContentPartPr>
            <p14:xfrm>
              <a:off x="3901042" y="3583472"/>
              <a:ext cx="338040" cy="106200"/>
            </p14:xfrm>
          </p:contentPart>
        </mc:Choice>
        <mc:Fallback xmlns="">
          <p:pic>
            <p:nvPicPr>
              <p:cNvPr id="103" name="Freihand 102">
                <a:extLst>
                  <a:ext uri="{FF2B5EF4-FFF2-40B4-BE49-F238E27FC236}">
                    <a16:creationId xmlns:a16="http://schemas.microsoft.com/office/drawing/2014/main" id="{FB04C8B6-0779-4560-AE44-1CBAFA768A92}"/>
                  </a:ext>
                </a:extLst>
              </p:cNvPr>
              <p:cNvPicPr/>
              <p:nvPr/>
            </p:nvPicPr>
            <p:blipFill>
              <a:blip r:embed="rId146"/>
              <a:stretch>
                <a:fillRect/>
              </a:stretch>
            </p:blipFill>
            <p:spPr>
              <a:xfrm>
                <a:off x="3896722" y="3579152"/>
                <a:ext cx="34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E1E25A16-6A12-44B8-9662-AF25439ECE12}"/>
                  </a:ext>
                </a:extLst>
              </p14:cNvPr>
              <p14:cNvContentPartPr/>
              <p14:nvPr/>
            </p14:nvContentPartPr>
            <p14:xfrm>
              <a:off x="3039922" y="6397592"/>
              <a:ext cx="1778040" cy="118440"/>
            </p14:xfrm>
          </p:contentPart>
        </mc:Choice>
        <mc:Fallback xmlns="">
          <p:pic>
            <p:nvPicPr>
              <p:cNvPr id="104" name="Freihand 103">
                <a:extLst>
                  <a:ext uri="{FF2B5EF4-FFF2-40B4-BE49-F238E27FC236}">
                    <a16:creationId xmlns:a16="http://schemas.microsoft.com/office/drawing/2014/main" id="{E1E25A16-6A12-44B8-9662-AF25439ECE12}"/>
                  </a:ext>
                </a:extLst>
              </p:cNvPr>
              <p:cNvPicPr/>
              <p:nvPr/>
            </p:nvPicPr>
            <p:blipFill>
              <a:blip r:embed="rId148"/>
              <a:stretch>
                <a:fillRect/>
              </a:stretch>
            </p:blipFill>
            <p:spPr>
              <a:xfrm>
                <a:off x="3035602" y="6393272"/>
                <a:ext cx="1786680" cy="12708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06B6B53-0E8C-4701-AE1E-F39728470160}"/>
                  </a:ext>
                </a:extLst>
              </p14:cNvPr>
              <p14:cNvContentPartPr/>
              <p14:nvPr/>
            </p14:nvContentPartPr>
            <p14:xfrm>
              <a:off x="3241781" y="1538672"/>
              <a:ext cx="614160" cy="64440"/>
            </p14:xfrm>
          </p:contentPart>
        </mc:Choice>
        <mc:Fallback xmlns="">
          <p:pic>
            <p:nvPicPr>
              <p:cNvPr id="2" name="Freihand 1">
                <a:extLst>
                  <a:ext uri="{FF2B5EF4-FFF2-40B4-BE49-F238E27FC236}">
                    <a16:creationId xmlns:a16="http://schemas.microsoft.com/office/drawing/2014/main" id="{F06B6B53-0E8C-4701-AE1E-F39728470160}"/>
                  </a:ext>
                </a:extLst>
              </p:cNvPr>
              <p:cNvPicPr/>
              <p:nvPr/>
            </p:nvPicPr>
            <p:blipFill>
              <a:blip r:embed="rId6"/>
              <a:stretch>
                <a:fillRect/>
              </a:stretch>
            </p:blipFill>
            <p:spPr>
              <a:xfrm>
                <a:off x="3237461" y="1534352"/>
                <a:ext cx="62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298FA963-6DE9-4094-8D90-0814D126A3E3}"/>
                  </a:ext>
                </a:extLst>
              </p14:cNvPr>
              <p14:cNvContentPartPr/>
              <p14:nvPr/>
            </p14:nvContentPartPr>
            <p14:xfrm>
              <a:off x="4208741" y="1033592"/>
              <a:ext cx="535680" cy="616680"/>
            </p14:xfrm>
          </p:contentPart>
        </mc:Choice>
        <mc:Fallback xmlns="">
          <p:pic>
            <p:nvPicPr>
              <p:cNvPr id="11" name="Freihand 10">
                <a:extLst>
                  <a:ext uri="{FF2B5EF4-FFF2-40B4-BE49-F238E27FC236}">
                    <a16:creationId xmlns:a16="http://schemas.microsoft.com/office/drawing/2014/main" id="{298FA963-6DE9-4094-8D90-0814D126A3E3}"/>
                  </a:ext>
                </a:extLst>
              </p:cNvPr>
              <p:cNvPicPr/>
              <p:nvPr/>
            </p:nvPicPr>
            <p:blipFill>
              <a:blip r:embed="rId8"/>
              <a:stretch>
                <a:fillRect/>
              </a:stretch>
            </p:blipFill>
            <p:spPr>
              <a:xfrm>
                <a:off x="4204421" y="1029272"/>
                <a:ext cx="544320" cy="625320"/>
              </a:xfrm>
              <a:prstGeom prst="rect">
                <a:avLst/>
              </a:prstGeom>
            </p:spPr>
          </p:pic>
        </mc:Fallback>
      </mc:AlternateContent>
      <p:grpSp>
        <p:nvGrpSpPr>
          <p:cNvPr id="14" name="Gruppieren 13">
            <a:extLst>
              <a:ext uri="{FF2B5EF4-FFF2-40B4-BE49-F238E27FC236}">
                <a16:creationId xmlns:a16="http://schemas.microsoft.com/office/drawing/2014/main" id="{83BC43A7-4C7F-4B48-92BB-E1505E0FFA9E}"/>
              </a:ext>
            </a:extLst>
          </p:cNvPr>
          <p:cNvGrpSpPr/>
          <p:nvPr/>
        </p:nvGrpSpPr>
        <p:grpSpPr>
          <a:xfrm>
            <a:off x="3520781" y="1137992"/>
            <a:ext cx="328320" cy="500040"/>
            <a:chOff x="3520781" y="1137992"/>
            <a:chExt cx="328320" cy="50004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7C604E08-6BB1-4448-885C-2386AD2FAE43}"/>
                    </a:ext>
                  </a:extLst>
                </p14:cNvPr>
                <p14:cNvContentPartPr/>
                <p14:nvPr/>
              </p14:nvContentPartPr>
              <p14:xfrm>
                <a:off x="3535541" y="1524272"/>
                <a:ext cx="186480" cy="50400"/>
              </p14:xfrm>
            </p:contentPart>
          </mc:Choice>
          <mc:Fallback xmlns="">
            <p:pic>
              <p:nvPicPr>
                <p:cNvPr id="3" name="Freihand 2">
                  <a:extLst>
                    <a:ext uri="{FF2B5EF4-FFF2-40B4-BE49-F238E27FC236}">
                      <a16:creationId xmlns:a16="http://schemas.microsoft.com/office/drawing/2014/main" id="{7C604E08-6BB1-4448-885C-2386AD2FAE43}"/>
                    </a:ext>
                  </a:extLst>
                </p:cNvPr>
                <p:cNvPicPr/>
                <p:nvPr/>
              </p:nvPicPr>
              <p:blipFill>
                <a:blip r:embed="rId10"/>
                <a:stretch>
                  <a:fillRect/>
                </a:stretch>
              </p:blipFill>
              <p:spPr>
                <a:xfrm>
                  <a:off x="3531221" y="1519952"/>
                  <a:ext cx="195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26A4980A-CD22-4F02-90FA-942A3AFB233A}"/>
                    </a:ext>
                  </a:extLst>
                </p14:cNvPr>
                <p14:cNvContentPartPr/>
                <p14:nvPr/>
              </p14:nvContentPartPr>
              <p14:xfrm>
                <a:off x="3520781" y="1160672"/>
                <a:ext cx="132840" cy="409320"/>
              </p14:xfrm>
            </p:contentPart>
          </mc:Choice>
          <mc:Fallback xmlns="">
            <p:pic>
              <p:nvPicPr>
                <p:cNvPr id="4" name="Freihand 3">
                  <a:extLst>
                    <a:ext uri="{FF2B5EF4-FFF2-40B4-BE49-F238E27FC236}">
                      <a16:creationId xmlns:a16="http://schemas.microsoft.com/office/drawing/2014/main" id="{26A4980A-CD22-4F02-90FA-942A3AFB233A}"/>
                    </a:ext>
                  </a:extLst>
                </p:cNvPr>
                <p:cNvPicPr/>
                <p:nvPr/>
              </p:nvPicPr>
              <p:blipFill>
                <a:blip r:embed="rId12"/>
                <a:stretch>
                  <a:fillRect/>
                </a:stretch>
              </p:blipFill>
              <p:spPr>
                <a:xfrm>
                  <a:off x="3516461" y="1156352"/>
                  <a:ext cx="1414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0C517C9-1186-4D80-AABA-3ABE8AF82464}"/>
                    </a:ext>
                  </a:extLst>
                </p14:cNvPr>
                <p14:cNvContentPartPr/>
                <p14:nvPr/>
              </p14:nvContentPartPr>
              <p14:xfrm>
                <a:off x="3543821" y="1137992"/>
                <a:ext cx="188280" cy="500040"/>
              </p14:xfrm>
            </p:contentPart>
          </mc:Choice>
          <mc:Fallback xmlns="">
            <p:pic>
              <p:nvPicPr>
                <p:cNvPr id="8" name="Freihand 7">
                  <a:extLst>
                    <a:ext uri="{FF2B5EF4-FFF2-40B4-BE49-F238E27FC236}">
                      <a16:creationId xmlns:a16="http://schemas.microsoft.com/office/drawing/2014/main" id="{80C517C9-1186-4D80-AABA-3ABE8AF82464}"/>
                    </a:ext>
                  </a:extLst>
                </p:cNvPr>
                <p:cNvPicPr/>
                <p:nvPr/>
              </p:nvPicPr>
              <p:blipFill>
                <a:blip r:embed="rId14"/>
                <a:stretch>
                  <a:fillRect/>
                </a:stretch>
              </p:blipFill>
              <p:spPr>
                <a:xfrm>
                  <a:off x="3539501" y="1133672"/>
                  <a:ext cx="19692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B82B734-AE6F-477E-925B-70767005FB93}"/>
                    </a:ext>
                  </a:extLst>
                </p14:cNvPr>
                <p14:cNvContentPartPr/>
                <p14:nvPr/>
              </p14:nvContentPartPr>
              <p14:xfrm>
                <a:off x="3715901" y="1158152"/>
                <a:ext cx="133200" cy="344520"/>
              </p14:xfrm>
            </p:contentPart>
          </mc:Choice>
          <mc:Fallback xmlns="">
            <p:pic>
              <p:nvPicPr>
                <p:cNvPr id="12" name="Freihand 11">
                  <a:extLst>
                    <a:ext uri="{FF2B5EF4-FFF2-40B4-BE49-F238E27FC236}">
                      <a16:creationId xmlns:a16="http://schemas.microsoft.com/office/drawing/2014/main" id="{6B82B734-AE6F-477E-925B-70767005FB93}"/>
                    </a:ext>
                  </a:extLst>
                </p:cNvPr>
                <p:cNvPicPr/>
                <p:nvPr/>
              </p:nvPicPr>
              <p:blipFill>
                <a:blip r:embed="rId16"/>
                <a:stretch>
                  <a:fillRect/>
                </a:stretch>
              </p:blipFill>
              <p:spPr>
                <a:xfrm>
                  <a:off x="3711581" y="1153832"/>
                  <a:ext cx="141840" cy="35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21C61A3C-65F4-4D9C-9E92-844D7FAA05AE}"/>
                  </a:ext>
                </a:extLst>
              </p14:cNvPr>
              <p14:cNvContentPartPr/>
              <p14:nvPr/>
            </p14:nvContentPartPr>
            <p14:xfrm>
              <a:off x="4129901" y="5990792"/>
              <a:ext cx="2538000" cy="127440"/>
            </p14:xfrm>
          </p:contentPart>
        </mc:Choice>
        <mc:Fallback xmlns="">
          <p:pic>
            <p:nvPicPr>
              <p:cNvPr id="19" name="Freihand 18">
                <a:extLst>
                  <a:ext uri="{FF2B5EF4-FFF2-40B4-BE49-F238E27FC236}">
                    <a16:creationId xmlns:a16="http://schemas.microsoft.com/office/drawing/2014/main" id="{21C61A3C-65F4-4D9C-9E92-844D7FAA05AE}"/>
                  </a:ext>
                </a:extLst>
              </p:cNvPr>
              <p:cNvPicPr/>
              <p:nvPr/>
            </p:nvPicPr>
            <p:blipFill>
              <a:blip r:embed="rId18"/>
              <a:stretch>
                <a:fillRect/>
              </a:stretch>
            </p:blipFill>
            <p:spPr>
              <a:xfrm>
                <a:off x="4125581" y="5986472"/>
                <a:ext cx="2546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4E6F3F94-E180-4783-904B-B215ED742FDC}"/>
                  </a:ext>
                </a:extLst>
              </p14:cNvPr>
              <p14:cNvContentPartPr/>
              <p14:nvPr/>
            </p14:nvContentPartPr>
            <p14:xfrm>
              <a:off x="1550861" y="2445152"/>
              <a:ext cx="3605040" cy="130320"/>
            </p14:xfrm>
          </p:contentPart>
        </mc:Choice>
        <mc:Fallback xmlns="">
          <p:pic>
            <p:nvPicPr>
              <p:cNvPr id="20" name="Freihand 19">
                <a:extLst>
                  <a:ext uri="{FF2B5EF4-FFF2-40B4-BE49-F238E27FC236}">
                    <a16:creationId xmlns:a16="http://schemas.microsoft.com/office/drawing/2014/main" id="{4E6F3F94-E180-4783-904B-B215ED742FDC}"/>
                  </a:ext>
                </a:extLst>
              </p:cNvPr>
              <p:cNvPicPr/>
              <p:nvPr/>
            </p:nvPicPr>
            <p:blipFill>
              <a:blip r:embed="rId20"/>
              <a:stretch>
                <a:fillRect/>
              </a:stretch>
            </p:blipFill>
            <p:spPr>
              <a:xfrm>
                <a:off x="1546541" y="2440832"/>
                <a:ext cx="3613680" cy="138960"/>
              </a:xfrm>
              <a:prstGeom prst="rect">
                <a:avLst/>
              </a:prstGeom>
            </p:spPr>
          </p:pic>
        </mc:Fallback>
      </mc:AlternateContent>
      <p:grpSp>
        <p:nvGrpSpPr>
          <p:cNvPr id="83" name="Gruppieren 82">
            <a:extLst>
              <a:ext uri="{FF2B5EF4-FFF2-40B4-BE49-F238E27FC236}">
                <a16:creationId xmlns:a16="http://schemas.microsoft.com/office/drawing/2014/main" id="{312EF472-175E-4CE6-BA6F-575E5451A93D}"/>
              </a:ext>
            </a:extLst>
          </p:cNvPr>
          <p:cNvGrpSpPr/>
          <p:nvPr/>
        </p:nvGrpSpPr>
        <p:grpSpPr>
          <a:xfrm>
            <a:off x="7415981" y="1551632"/>
            <a:ext cx="2898360" cy="499680"/>
            <a:chOff x="7415981" y="1551632"/>
            <a:chExt cx="2898360" cy="499680"/>
          </a:xfrm>
        </p:grpSpPr>
        <mc:AlternateContent xmlns:mc="http://schemas.openxmlformats.org/markup-compatibility/2006" xmlns:p14="http://schemas.microsoft.com/office/powerpoint/2010/main">
          <mc:Choice Requires="p14">
            <p:contentPart p14:bwMode="auto" r:id="rId21">
              <p14:nvContentPartPr>
                <p14:cNvPr id="67" name="Freihand 66">
                  <a:extLst>
                    <a:ext uri="{FF2B5EF4-FFF2-40B4-BE49-F238E27FC236}">
                      <a16:creationId xmlns:a16="http://schemas.microsoft.com/office/drawing/2014/main" id="{32C8D6C2-4104-4FC1-A188-A2ED32554CD5}"/>
                    </a:ext>
                  </a:extLst>
                </p14:cNvPr>
                <p14:cNvContentPartPr/>
                <p14:nvPr/>
              </p14:nvContentPartPr>
              <p14:xfrm>
                <a:off x="7415981" y="1904072"/>
                <a:ext cx="99360" cy="109080"/>
              </p14:xfrm>
            </p:contentPart>
          </mc:Choice>
          <mc:Fallback xmlns="">
            <p:pic>
              <p:nvPicPr>
                <p:cNvPr id="67" name="Freihand 66">
                  <a:extLst>
                    <a:ext uri="{FF2B5EF4-FFF2-40B4-BE49-F238E27FC236}">
                      <a16:creationId xmlns:a16="http://schemas.microsoft.com/office/drawing/2014/main" id="{32C8D6C2-4104-4FC1-A188-A2ED32554CD5}"/>
                    </a:ext>
                  </a:extLst>
                </p:cNvPr>
                <p:cNvPicPr/>
                <p:nvPr/>
              </p:nvPicPr>
              <p:blipFill>
                <a:blip r:embed="rId22"/>
                <a:stretch>
                  <a:fillRect/>
                </a:stretch>
              </p:blipFill>
              <p:spPr>
                <a:xfrm>
                  <a:off x="7411661" y="1899752"/>
                  <a:ext cx="108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Freihand 67">
                  <a:extLst>
                    <a:ext uri="{FF2B5EF4-FFF2-40B4-BE49-F238E27FC236}">
                      <a16:creationId xmlns:a16="http://schemas.microsoft.com/office/drawing/2014/main" id="{D23D54CC-5FFD-4A55-9347-B9ACA9A8096C}"/>
                    </a:ext>
                  </a:extLst>
                </p14:cNvPr>
                <p14:cNvContentPartPr/>
                <p14:nvPr/>
              </p14:nvContentPartPr>
              <p14:xfrm>
                <a:off x="7471061" y="1905512"/>
                <a:ext cx="26640" cy="145800"/>
              </p14:xfrm>
            </p:contentPart>
          </mc:Choice>
          <mc:Fallback xmlns="">
            <p:pic>
              <p:nvPicPr>
                <p:cNvPr id="68" name="Freihand 67">
                  <a:extLst>
                    <a:ext uri="{FF2B5EF4-FFF2-40B4-BE49-F238E27FC236}">
                      <a16:creationId xmlns:a16="http://schemas.microsoft.com/office/drawing/2014/main" id="{D23D54CC-5FFD-4A55-9347-B9ACA9A8096C}"/>
                    </a:ext>
                  </a:extLst>
                </p:cNvPr>
                <p:cNvPicPr/>
                <p:nvPr/>
              </p:nvPicPr>
              <p:blipFill>
                <a:blip r:embed="rId24"/>
                <a:stretch>
                  <a:fillRect/>
                </a:stretch>
              </p:blipFill>
              <p:spPr>
                <a:xfrm>
                  <a:off x="7466741" y="1901192"/>
                  <a:ext cx="3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9" name="Freihand 68">
                  <a:extLst>
                    <a:ext uri="{FF2B5EF4-FFF2-40B4-BE49-F238E27FC236}">
                      <a16:creationId xmlns:a16="http://schemas.microsoft.com/office/drawing/2014/main" id="{9455B40F-7D18-4234-B39B-41732E096610}"/>
                    </a:ext>
                  </a:extLst>
                </p14:cNvPr>
                <p14:cNvContentPartPr/>
                <p14:nvPr/>
              </p14:nvContentPartPr>
              <p14:xfrm>
                <a:off x="7450541" y="1931072"/>
                <a:ext cx="312120" cy="80640"/>
              </p14:xfrm>
            </p:contentPart>
          </mc:Choice>
          <mc:Fallback xmlns="">
            <p:pic>
              <p:nvPicPr>
                <p:cNvPr id="69" name="Freihand 68">
                  <a:extLst>
                    <a:ext uri="{FF2B5EF4-FFF2-40B4-BE49-F238E27FC236}">
                      <a16:creationId xmlns:a16="http://schemas.microsoft.com/office/drawing/2014/main" id="{9455B40F-7D18-4234-B39B-41732E096610}"/>
                    </a:ext>
                  </a:extLst>
                </p:cNvPr>
                <p:cNvPicPr/>
                <p:nvPr/>
              </p:nvPicPr>
              <p:blipFill>
                <a:blip r:embed="rId26"/>
                <a:stretch>
                  <a:fillRect/>
                </a:stretch>
              </p:blipFill>
              <p:spPr>
                <a:xfrm>
                  <a:off x="7446221" y="1926752"/>
                  <a:ext cx="320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 name="Freihand 69">
                  <a:extLst>
                    <a:ext uri="{FF2B5EF4-FFF2-40B4-BE49-F238E27FC236}">
                      <a16:creationId xmlns:a16="http://schemas.microsoft.com/office/drawing/2014/main" id="{C935EFED-66C5-487E-8CD8-384A7477C7F0}"/>
                    </a:ext>
                  </a:extLst>
                </p14:cNvPr>
                <p14:cNvContentPartPr/>
                <p14:nvPr/>
              </p14:nvContentPartPr>
              <p14:xfrm>
                <a:off x="7794701" y="1917032"/>
                <a:ext cx="82440" cy="81360"/>
              </p14:xfrm>
            </p:contentPart>
          </mc:Choice>
          <mc:Fallback xmlns="">
            <p:pic>
              <p:nvPicPr>
                <p:cNvPr id="70" name="Freihand 69">
                  <a:extLst>
                    <a:ext uri="{FF2B5EF4-FFF2-40B4-BE49-F238E27FC236}">
                      <a16:creationId xmlns:a16="http://schemas.microsoft.com/office/drawing/2014/main" id="{C935EFED-66C5-487E-8CD8-384A7477C7F0}"/>
                    </a:ext>
                  </a:extLst>
                </p:cNvPr>
                <p:cNvPicPr/>
                <p:nvPr/>
              </p:nvPicPr>
              <p:blipFill>
                <a:blip r:embed="rId28"/>
                <a:stretch>
                  <a:fillRect/>
                </a:stretch>
              </p:blipFill>
              <p:spPr>
                <a:xfrm>
                  <a:off x="7790381" y="1912712"/>
                  <a:ext cx="91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7913C6F4-F0A9-43F4-BAB9-929853A661BA}"/>
                    </a:ext>
                  </a:extLst>
                </p14:cNvPr>
                <p14:cNvContentPartPr/>
                <p14:nvPr/>
              </p14:nvContentPartPr>
              <p14:xfrm>
                <a:off x="7784261" y="1944032"/>
                <a:ext cx="130320" cy="6120"/>
              </p14:xfrm>
            </p:contentPart>
          </mc:Choice>
          <mc:Fallback xmlns="">
            <p:pic>
              <p:nvPicPr>
                <p:cNvPr id="71" name="Freihand 70">
                  <a:extLst>
                    <a:ext uri="{FF2B5EF4-FFF2-40B4-BE49-F238E27FC236}">
                      <a16:creationId xmlns:a16="http://schemas.microsoft.com/office/drawing/2014/main" id="{7913C6F4-F0A9-43F4-BAB9-929853A661BA}"/>
                    </a:ext>
                  </a:extLst>
                </p:cNvPr>
                <p:cNvPicPr/>
                <p:nvPr/>
              </p:nvPicPr>
              <p:blipFill>
                <a:blip r:embed="rId30"/>
                <a:stretch>
                  <a:fillRect/>
                </a:stretch>
              </p:blipFill>
              <p:spPr>
                <a:xfrm>
                  <a:off x="7779941" y="1939712"/>
                  <a:ext cx="138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Freihand 71">
                  <a:extLst>
                    <a:ext uri="{FF2B5EF4-FFF2-40B4-BE49-F238E27FC236}">
                      <a16:creationId xmlns:a16="http://schemas.microsoft.com/office/drawing/2014/main" id="{A63E3F08-E11F-469E-B4DB-4566FBC930EB}"/>
                    </a:ext>
                  </a:extLst>
                </p14:cNvPr>
                <p14:cNvContentPartPr/>
                <p14:nvPr/>
              </p14:nvContentPartPr>
              <p14:xfrm>
                <a:off x="7867781" y="1927472"/>
                <a:ext cx="128160" cy="37440"/>
              </p14:xfrm>
            </p:contentPart>
          </mc:Choice>
          <mc:Fallback xmlns="">
            <p:pic>
              <p:nvPicPr>
                <p:cNvPr id="72" name="Freihand 71">
                  <a:extLst>
                    <a:ext uri="{FF2B5EF4-FFF2-40B4-BE49-F238E27FC236}">
                      <a16:creationId xmlns:a16="http://schemas.microsoft.com/office/drawing/2014/main" id="{A63E3F08-E11F-469E-B4DB-4566FBC930EB}"/>
                    </a:ext>
                  </a:extLst>
                </p:cNvPr>
                <p:cNvPicPr/>
                <p:nvPr/>
              </p:nvPicPr>
              <p:blipFill>
                <a:blip r:embed="rId32"/>
                <a:stretch>
                  <a:fillRect/>
                </a:stretch>
              </p:blipFill>
              <p:spPr>
                <a:xfrm>
                  <a:off x="7863461" y="1923152"/>
                  <a:ext cx="136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Freihand 72">
                  <a:extLst>
                    <a:ext uri="{FF2B5EF4-FFF2-40B4-BE49-F238E27FC236}">
                      <a16:creationId xmlns:a16="http://schemas.microsoft.com/office/drawing/2014/main" id="{3916629F-DA09-422D-A486-805C2072866B}"/>
                    </a:ext>
                  </a:extLst>
                </p14:cNvPr>
                <p14:cNvContentPartPr/>
                <p14:nvPr/>
              </p14:nvContentPartPr>
              <p14:xfrm>
                <a:off x="7993061" y="1842152"/>
                <a:ext cx="88920" cy="122400"/>
              </p14:xfrm>
            </p:contentPart>
          </mc:Choice>
          <mc:Fallback xmlns="">
            <p:pic>
              <p:nvPicPr>
                <p:cNvPr id="73" name="Freihand 72">
                  <a:extLst>
                    <a:ext uri="{FF2B5EF4-FFF2-40B4-BE49-F238E27FC236}">
                      <a16:creationId xmlns:a16="http://schemas.microsoft.com/office/drawing/2014/main" id="{3916629F-DA09-422D-A486-805C2072866B}"/>
                    </a:ext>
                  </a:extLst>
                </p:cNvPr>
                <p:cNvPicPr/>
                <p:nvPr/>
              </p:nvPicPr>
              <p:blipFill>
                <a:blip r:embed="rId34"/>
                <a:stretch>
                  <a:fillRect/>
                </a:stretch>
              </p:blipFill>
              <p:spPr>
                <a:xfrm>
                  <a:off x="7988741" y="1837832"/>
                  <a:ext cx="97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Freihand 73">
                  <a:extLst>
                    <a:ext uri="{FF2B5EF4-FFF2-40B4-BE49-F238E27FC236}">
                      <a16:creationId xmlns:a16="http://schemas.microsoft.com/office/drawing/2014/main" id="{597C438B-9B59-42DD-A28E-8C0126AF619C}"/>
                    </a:ext>
                  </a:extLst>
                </p14:cNvPr>
                <p14:cNvContentPartPr/>
                <p14:nvPr/>
              </p14:nvContentPartPr>
              <p14:xfrm>
                <a:off x="8136341" y="1823432"/>
                <a:ext cx="188640" cy="226080"/>
              </p14:xfrm>
            </p:contentPart>
          </mc:Choice>
          <mc:Fallback xmlns="">
            <p:pic>
              <p:nvPicPr>
                <p:cNvPr id="74" name="Freihand 73">
                  <a:extLst>
                    <a:ext uri="{FF2B5EF4-FFF2-40B4-BE49-F238E27FC236}">
                      <a16:creationId xmlns:a16="http://schemas.microsoft.com/office/drawing/2014/main" id="{597C438B-9B59-42DD-A28E-8C0126AF619C}"/>
                    </a:ext>
                  </a:extLst>
                </p:cNvPr>
                <p:cNvPicPr/>
                <p:nvPr/>
              </p:nvPicPr>
              <p:blipFill>
                <a:blip r:embed="rId36"/>
                <a:stretch>
                  <a:fillRect/>
                </a:stretch>
              </p:blipFill>
              <p:spPr>
                <a:xfrm>
                  <a:off x="8132021" y="1819112"/>
                  <a:ext cx="197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5" name="Freihand 74">
                  <a:extLst>
                    <a:ext uri="{FF2B5EF4-FFF2-40B4-BE49-F238E27FC236}">
                      <a16:creationId xmlns:a16="http://schemas.microsoft.com/office/drawing/2014/main" id="{154669A7-DB74-44EB-B6DB-3C09F69748A5}"/>
                    </a:ext>
                  </a:extLst>
                </p14:cNvPr>
                <p14:cNvContentPartPr/>
                <p14:nvPr/>
              </p14:nvContentPartPr>
              <p14:xfrm>
                <a:off x="8336141" y="1878872"/>
                <a:ext cx="207360" cy="66600"/>
              </p14:xfrm>
            </p:contentPart>
          </mc:Choice>
          <mc:Fallback xmlns="">
            <p:pic>
              <p:nvPicPr>
                <p:cNvPr id="75" name="Freihand 74">
                  <a:extLst>
                    <a:ext uri="{FF2B5EF4-FFF2-40B4-BE49-F238E27FC236}">
                      <a16:creationId xmlns:a16="http://schemas.microsoft.com/office/drawing/2014/main" id="{154669A7-DB74-44EB-B6DB-3C09F69748A5}"/>
                    </a:ext>
                  </a:extLst>
                </p:cNvPr>
                <p:cNvPicPr/>
                <p:nvPr/>
              </p:nvPicPr>
              <p:blipFill>
                <a:blip r:embed="rId38"/>
                <a:stretch>
                  <a:fillRect/>
                </a:stretch>
              </p:blipFill>
              <p:spPr>
                <a:xfrm>
                  <a:off x="8331821" y="1874552"/>
                  <a:ext cx="216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Freihand 75">
                  <a:extLst>
                    <a:ext uri="{FF2B5EF4-FFF2-40B4-BE49-F238E27FC236}">
                      <a16:creationId xmlns:a16="http://schemas.microsoft.com/office/drawing/2014/main" id="{CC9AEFEC-9DF5-4B0C-9C67-9562FA8F27CC}"/>
                    </a:ext>
                  </a:extLst>
                </p14:cNvPr>
                <p14:cNvContentPartPr/>
                <p14:nvPr/>
              </p14:nvContentPartPr>
              <p14:xfrm>
                <a:off x="8569421" y="1881032"/>
                <a:ext cx="235080" cy="54000"/>
              </p14:xfrm>
            </p:contentPart>
          </mc:Choice>
          <mc:Fallback xmlns="">
            <p:pic>
              <p:nvPicPr>
                <p:cNvPr id="76" name="Freihand 75">
                  <a:extLst>
                    <a:ext uri="{FF2B5EF4-FFF2-40B4-BE49-F238E27FC236}">
                      <a16:creationId xmlns:a16="http://schemas.microsoft.com/office/drawing/2014/main" id="{CC9AEFEC-9DF5-4B0C-9C67-9562FA8F27CC}"/>
                    </a:ext>
                  </a:extLst>
                </p:cNvPr>
                <p:cNvPicPr/>
                <p:nvPr/>
              </p:nvPicPr>
              <p:blipFill>
                <a:blip r:embed="rId40"/>
                <a:stretch>
                  <a:fillRect/>
                </a:stretch>
              </p:blipFill>
              <p:spPr>
                <a:xfrm>
                  <a:off x="8565101" y="1876712"/>
                  <a:ext cx="243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 name="Freihand 76">
                  <a:extLst>
                    <a:ext uri="{FF2B5EF4-FFF2-40B4-BE49-F238E27FC236}">
                      <a16:creationId xmlns:a16="http://schemas.microsoft.com/office/drawing/2014/main" id="{5540F4E5-540D-4E2E-BF9C-44655FAF58AE}"/>
                    </a:ext>
                  </a:extLst>
                </p14:cNvPr>
                <p14:cNvContentPartPr/>
                <p14:nvPr/>
              </p14:nvContentPartPr>
              <p14:xfrm>
                <a:off x="8770661" y="1801472"/>
                <a:ext cx="360" cy="360"/>
              </p14:xfrm>
            </p:contentPart>
          </mc:Choice>
          <mc:Fallback xmlns="">
            <p:pic>
              <p:nvPicPr>
                <p:cNvPr id="77" name="Freihand 76">
                  <a:extLst>
                    <a:ext uri="{FF2B5EF4-FFF2-40B4-BE49-F238E27FC236}">
                      <a16:creationId xmlns:a16="http://schemas.microsoft.com/office/drawing/2014/main" id="{5540F4E5-540D-4E2E-BF9C-44655FAF58AE}"/>
                    </a:ext>
                  </a:extLst>
                </p:cNvPr>
                <p:cNvPicPr/>
                <p:nvPr/>
              </p:nvPicPr>
              <p:blipFill>
                <a:blip r:embed="rId42"/>
                <a:stretch>
                  <a:fillRect/>
                </a:stretch>
              </p:blipFill>
              <p:spPr>
                <a:xfrm>
                  <a:off x="8766341" y="1797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8" name="Freihand 77">
                  <a:extLst>
                    <a:ext uri="{FF2B5EF4-FFF2-40B4-BE49-F238E27FC236}">
                      <a16:creationId xmlns:a16="http://schemas.microsoft.com/office/drawing/2014/main" id="{EBF4B45C-95EF-45FA-BEEB-E5C7358AA072}"/>
                    </a:ext>
                  </a:extLst>
                </p14:cNvPr>
                <p14:cNvContentPartPr/>
                <p14:nvPr/>
              </p14:nvContentPartPr>
              <p14:xfrm>
                <a:off x="8906021" y="1802912"/>
                <a:ext cx="289800" cy="99720"/>
              </p14:xfrm>
            </p:contentPart>
          </mc:Choice>
          <mc:Fallback xmlns="">
            <p:pic>
              <p:nvPicPr>
                <p:cNvPr id="78" name="Freihand 77">
                  <a:extLst>
                    <a:ext uri="{FF2B5EF4-FFF2-40B4-BE49-F238E27FC236}">
                      <a16:creationId xmlns:a16="http://schemas.microsoft.com/office/drawing/2014/main" id="{EBF4B45C-95EF-45FA-BEEB-E5C7358AA072}"/>
                    </a:ext>
                  </a:extLst>
                </p:cNvPr>
                <p:cNvPicPr/>
                <p:nvPr/>
              </p:nvPicPr>
              <p:blipFill>
                <a:blip r:embed="rId44"/>
                <a:stretch>
                  <a:fillRect/>
                </a:stretch>
              </p:blipFill>
              <p:spPr>
                <a:xfrm>
                  <a:off x="8901701" y="1798592"/>
                  <a:ext cx="298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9" name="Freihand 78">
                  <a:extLst>
                    <a:ext uri="{FF2B5EF4-FFF2-40B4-BE49-F238E27FC236}">
                      <a16:creationId xmlns:a16="http://schemas.microsoft.com/office/drawing/2014/main" id="{E45C8F72-3611-4312-B3B5-AF28DDED02E9}"/>
                    </a:ext>
                  </a:extLst>
                </p14:cNvPr>
                <p14:cNvContentPartPr/>
                <p14:nvPr/>
              </p14:nvContentPartPr>
              <p14:xfrm>
                <a:off x="9256661" y="1760072"/>
                <a:ext cx="314640" cy="130320"/>
              </p14:xfrm>
            </p:contentPart>
          </mc:Choice>
          <mc:Fallback xmlns="">
            <p:pic>
              <p:nvPicPr>
                <p:cNvPr id="79" name="Freihand 78">
                  <a:extLst>
                    <a:ext uri="{FF2B5EF4-FFF2-40B4-BE49-F238E27FC236}">
                      <a16:creationId xmlns:a16="http://schemas.microsoft.com/office/drawing/2014/main" id="{E45C8F72-3611-4312-B3B5-AF28DDED02E9}"/>
                    </a:ext>
                  </a:extLst>
                </p:cNvPr>
                <p:cNvPicPr/>
                <p:nvPr/>
              </p:nvPicPr>
              <p:blipFill>
                <a:blip r:embed="rId46"/>
                <a:stretch>
                  <a:fillRect/>
                </a:stretch>
              </p:blipFill>
              <p:spPr>
                <a:xfrm>
                  <a:off x="9252341" y="1755752"/>
                  <a:ext cx="323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0" name="Freihand 79">
                  <a:extLst>
                    <a:ext uri="{FF2B5EF4-FFF2-40B4-BE49-F238E27FC236}">
                      <a16:creationId xmlns:a16="http://schemas.microsoft.com/office/drawing/2014/main" id="{42D95B58-1DAF-40F2-A377-E5248F0DC7FD}"/>
                    </a:ext>
                  </a:extLst>
                </p14:cNvPr>
                <p14:cNvContentPartPr/>
                <p14:nvPr/>
              </p14:nvContentPartPr>
              <p14:xfrm>
                <a:off x="9600461" y="1717952"/>
                <a:ext cx="159480" cy="143640"/>
              </p14:xfrm>
            </p:contentPart>
          </mc:Choice>
          <mc:Fallback xmlns="">
            <p:pic>
              <p:nvPicPr>
                <p:cNvPr id="80" name="Freihand 79">
                  <a:extLst>
                    <a:ext uri="{FF2B5EF4-FFF2-40B4-BE49-F238E27FC236}">
                      <a16:creationId xmlns:a16="http://schemas.microsoft.com/office/drawing/2014/main" id="{42D95B58-1DAF-40F2-A377-E5248F0DC7FD}"/>
                    </a:ext>
                  </a:extLst>
                </p:cNvPr>
                <p:cNvPicPr/>
                <p:nvPr/>
              </p:nvPicPr>
              <p:blipFill>
                <a:blip r:embed="rId48"/>
                <a:stretch>
                  <a:fillRect/>
                </a:stretch>
              </p:blipFill>
              <p:spPr>
                <a:xfrm>
                  <a:off x="9596141" y="1713632"/>
                  <a:ext cx="168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Freihand 80">
                  <a:extLst>
                    <a:ext uri="{FF2B5EF4-FFF2-40B4-BE49-F238E27FC236}">
                      <a16:creationId xmlns:a16="http://schemas.microsoft.com/office/drawing/2014/main" id="{817CDEA4-58BD-4F79-8EBE-C58A5E64128B}"/>
                    </a:ext>
                  </a:extLst>
                </p14:cNvPr>
                <p14:cNvContentPartPr/>
                <p14:nvPr/>
              </p14:nvContentPartPr>
              <p14:xfrm>
                <a:off x="9660221" y="1708232"/>
                <a:ext cx="556920" cy="180360"/>
              </p14:xfrm>
            </p:contentPart>
          </mc:Choice>
          <mc:Fallback xmlns="">
            <p:pic>
              <p:nvPicPr>
                <p:cNvPr id="81" name="Freihand 80">
                  <a:extLst>
                    <a:ext uri="{FF2B5EF4-FFF2-40B4-BE49-F238E27FC236}">
                      <a16:creationId xmlns:a16="http://schemas.microsoft.com/office/drawing/2014/main" id="{817CDEA4-58BD-4F79-8EBE-C58A5E64128B}"/>
                    </a:ext>
                  </a:extLst>
                </p:cNvPr>
                <p:cNvPicPr/>
                <p:nvPr/>
              </p:nvPicPr>
              <p:blipFill>
                <a:blip r:embed="rId50"/>
                <a:stretch>
                  <a:fillRect/>
                </a:stretch>
              </p:blipFill>
              <p:spPr>
                <a:xfrm>
                  <a:off x="9655901" y="1703912"/>
                  <a:ext cx="565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2" name="Freihand 81">
                  <a:extLst>
                    <a:ext uri="{FF2B5EF4-FFF2-40B4-BE49-F238E27FC236}">
                      <a16:creationId xmlns:a16="http://schemas.microsoft.com/office/drawing/2014/main" id="{012E4F20-9565-4235-8948-A38E8E3F8FC3}"/>
                    </a:ext>
                  </a:extLst>
                </p14:cNvPr>
                <p14:cNvContentPartPr/>
                <p14:nvPr/>
              </p14:nvContentPartPr>
              <p14:xfrm>
                <a:off x="10249541" y="1551632"/>
                <a:ext cx="64800" cy="352440"/>
              </p14:xfrm>
            </p:contentPart>
          </mc:Choice>
          <mc:Fallback xmlns="">
            <p:pic>
              <p:nvPicPr>
                <p:cNvPr id="82" name="Freihand 81">
                  <a:extLst>
                    <a:ext uri="{FF2B5EF4-FFF2-40B4-BE49-F238E27FC236}">
                      <a16:creationId xmlns:a16="http://schemas.microsoft.com/office/drawing/2014/main" id="{012E4F20-9565-4235-8948-A38E8E3F8FC3}"/>
                    </a:ext>
                  </a:extLst>
                </p:cNvPr>
                <p:cNvPicPr/>
                <p:nvPr/>
              </p:nvPicPr>
              <p:blipFill>
                <a:blip r:embed="rId52"/>
                <a:stretch>
                  <a:fillRect/>
                </a:stretch>
              </p:blipFill>
              <p:spPr>
                <a:xfrm>
                  <a:off x="10245221" y="1547312"/>
                  <a:ext cx="73440" cy="36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41" name="Freihand 240">
                <a:extLst>
                  <a:ext uri="{FF2B5EF4-FFF2-40B4-BE49-F238E27FC236}">
                    <a16:creationId xmlns:a16="http://schemas.microsoft.com/office/drawing/2014/main" id="{6335A890-E0CC-42B0-9B98-ABF36D89053C}"/>
                  </a:ext>
                </a:extLst>
              </p14:cNvPr>
              <p14:cNvContentPartPr/>
              <p14:nvPr/>
            </p14:nvContentPartPr>
            <p14:xfrm>
              <a:off x="2549501" y="4937432"/>
              <a:ext cx="3022200" cy="63360"/>
            </p14:xfrm>
          </p:contentPart>
        </mc:Choice>
        <mc:Fallback xmlns="">
          <p:pic>
            <p:nvPicPr>
              <p:cNvPr id="241" name="Freihand 240">
                <a:extLst>
                  <a:ext uri="{FF2B5EF4-FFF2-40B4-BE49-F238E27FC236}">
                    <a16:creationId xmlns:a16="http://schemas.microsoft.com/office/drawing/2014/main" id="{6335A890-E0CC-42B0-9B98-ABF36D89053C}"/>
                  </a:ext>
                </a:extLst>
              </p:cNvPr>
              <p:cNvPicPr/>
              <p:nvPr/>
            </p:nvPicPr>
            <p:blipFill>
              <a:blip r:embed="rId54"/>
              <a:stretch>
                <a:fillRect/>
              </a:stretch>
            </p:blipFill>
            <p:spPr>
              <a:xfrm>
                <a:off x="2545181" y="4933112"/>
                <a:ext cx="3030840" cy="72000"/>
              </a:xfrm>
              <a:prstGeom prst="rect">
                <a:avLst/>
              </a:prstGeom>
            </p:spPr>
          </p:pic>
        </mc:Fallback>
      </mc:AlternateContent>
      <p:grpSp>
        <p:nvGrpSpPr>
          <p:cNvPr id="243" name="Gruppieren 242">
            <a:extLst>
              <a:ext uri="{FF2B5EF4-FFF2-40B4-BE49-F238E27FC236}">
                <a16:creationId xmlns:a16="http://schemas.microsoft.com/office/drawing/2014/main" id="{8F13147F-DDAD-4FD3-9C74-5234DE73B0ED}"/>
              </a:ext>
            </a:extLst>
          </p:cNvPr>
          <p:cNvGrpSpPr/>
          <p:nvPr/>
        </p:nvGrpSpPr>
        <p:grpSpPr>
          <a:xfrm>
            <a:off x="2672621" y="970952"/>
            <a:ext cx="576000" cy="692280"/>
            <a:chOff x="2672621" y="970952"/>
            <a:chExt cx="576000" cy="692280"/>
          </a:xfrm>
        </p:grpSpPr>
        <mc:AlternateContent xmlns:mc="http://schemas.openxmlformats.org/markup-compatibility/2006" xmlns:p14="http://schemas.microsoft.com/office/powerpoint/2010/main">
          <mc:Choice Requires="p14">
            <p:contentPart p14:bwMode="auto" r:id="rId55">
              <p14:nvContentPartPr>
                <p14:cNvPr id="15" name="Freihand 14">
                  <a:extLst>
                    <a:ext uri="{FF2B5EF4-FFF2-40B4-BE49-F238E27FC236}">
                      <a16:creationId xmlns:a16="http://schemas.microsoft.com/office/drawing/2014/main" id="{370D1D69-D0D7-4704-B68E-63F1CD2CB35B}"/>
                    </a:ext>
                  </a:extLst>
                </p14:cNvPr>
                <p14:cNvContentPartPr/>
                <p14:nvPr/>
              </p14:nvContentPartPr>
              <p14:xfrm>
                <a:off x="2982941" y="1117472"/>
                <a:ext cx="164880" cy="46440"/>
              </p14:xfrm>
            </p:contentPart>
          </mc:Choice>
          <mc:Fallback xmlns="">
            <p:pic>
              <p:nvPicPr>
                <p:cNvPr id="15" name="Freihand 14">
                  <a:extLst>
                    <a:ext uri="{FF2B5EF4-FFF2-40B4-BE49-F238E27FC236}">
                      <a16:creationId xmlns:a16="http://schemas.microsoft.com/office/drawing/2014/main" id="{370D1D69-D0D7-4704-B68E-63F1CD2CB35B}"/>
                    </a:ext>
                  </a:extLst>
                </p:cNvPr>
                <p:cNvPicPr/>
                <p:nvPr/>
              </p:nvPicPr>
              <p:blipFill>
                <a:blip r:embed="rId56"/>
                <a:stretch>
                  <a:fillRect/>
                </a:stretch>
              </p:blipFill>
              <p:spPr>
                <a:xfrm>
                  <a:off x="2978621" y="1113152"/>
                  <a:ext cx="173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 name="Freihand 15">
                  <a:extLst>
                    <a:ext uri="{FF2B5EF4-FFF2-40B4-BE49-F238E27FC236}">
                      <a16:creationId xmlns:a16="http://schemas.microsoft.com/office/drawing/2014/main" id="{2CD93CA8-6B42-42F1-8570-EA8C988AD9F0}"/>
                    </a:ext>
                  </a:extLst>
                </p14:cNvPr>
                <p14:cNvContentPartPr/>
                <p14:nvPr/>
              </p14:nvContentPartPr>
              <p14:xfrm>
                <a:off x="2874941" y="1158872"/>
                <a:ext cx="50400" cy="62640"/>
              </p14:xfrm>
            </p:contentPart>
          </mc:Choice>
          <mc:Fallback xmlns="">
            <p:pic>
              <p:nvPicPr>
                <p:cNvPr id="16" name="Freihand 15">
                  <a:extLst>
                    <a:ext uri="{FF2B5EF4-FFF2-40B4-BE49-F238E27FC236}">
                      <a16:creationId xmlns:a16="http://schemas.microsoft.com/office/drawing/2014/main" id="{2CD93CA8-6B42-42F1-8570-EA8C988AD9F0}"/>
                    </a:ext>
                  </a:extLst>
                </p:cNvPr>
                <p:cNvPicPr/>
                <p:nvPr/>
              </p:nvPicPr>
              <p:blipFill>
                <a:blip r:embed="rId58"/>
                <a:stretch>
                  <a:fillRect/>
                </a:stretch>
              </p:blipFill>
              <p:spPr>
                <a:xfrm>
                  <a:off x="2870621" y="1154552"/>
                  <a:ext cx="59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 name="Freihand 16">
                  <a:extLst>
                    <a:ext uri="{FF2B5EF4-FFF2-40B4-BE49-F238E27FC236}">
                      <a16:creationId xmlns:a16="http://schemas.microsoft.com/office/drawing/2014/main" id="{2F06F6E0-190C-4DEF-960B-6F5BB703CDAA}"/>
                    </a:ext>
                  </a:extLst>
                </p14:cNvPr>
                <p14:cNvContentPartPr/>
                <p14:nvPr/>
              </p14:nvContentPartPr>
              <p14:xfrm>
                <a:off x="3140981" y="970952"/>
                <a:ext cx="75240" cy="82080"/>
              </p14:xfrm>
            </p:contentPart>
          </mc:Choice>
          <mc:Fallback xmlns="">
            <p:pic>
              <p:nvPicPr>
                <p:cNvPr id="17" name="Freihand 16">
                  <a:extLst>
                    <a:ext uri="{FF2B5EF4-FFF2-40B4-BE49-F238E27FC236}">
                      <a16:creationId xmlns:a16="http://schemas.microsoft.com/office/drawing/2014/main" id="{2F06F6E0-190C-4DEF-960B-6F5BB703CDAA}"/>
                    </a:ext>
                  </a:extLst>
                </p:cNvPr>
                <p:cNvPicPr/>
                <p:nvPr/>
              </p:nvPicPr>
              <p:blipFill>
                <a:blip r:embed="rId60"/>
                <a:stretch>
                  <a:fillRect/>
                </a:stretch>
              </p:blipFill>
              <p:spPr>
                <a:xfrm>
                  <a:off x="3136661" y="966632"/>
                  <a:ext cx="83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2" name="Freihand 241">
                  <a:extLst>
                    <a:ext uri="{FF2B5EF4-FFF2-40B4-BE49-F238E27FC236}">
                      <a16:creationId xmlns:a16="http://schemas.microsoft.com/office/drawing/2014/main" id="{279010EF-5671-4014-97D7-FE56296D68AB}"/>
                    </a:ext>
                  </a:extLst>
                </p14:cNvPr>
                <p14:cNvContentPartPr/>
                <p14:nvPr/>
              </p14:nvContentPartPr>
              <p14:xfrm>
                <a:off x="2672621" y="1046912"/>
                <a:ext cx="576000" cy="616320"/>
              </p14:xfrm>
            </p:contentPart>
          </mc:Choice>
          <mc:Fallback xmlns="">
            <p:pic>
              <p:nvPicPr>
                <p:cNvPr id="242" name="Freihand 241">
                  <a:extLst>
                    <a:ext uri="{FF2B5EF4-FFF2-40B4-BE49-F238E27FC236}">
                      <a16:creationId xmlns:a16="http://schemas.microsoft.com/office/drawing/2014/main" id="{279010EF-5671-4014-97D7-FE56296D68AB}"/>
                    </a:ext>
                  </a:extLst>
                </p:cNvPr>
                <p:cNvPicPr/>
                <p:nvPr/>
              </p:nvPicPr>
              <p:blipFill>
                <a:blip r:embed="rId62"/>
                <a:stretch>
                  <a:fillRect/>
                </a:stretch>
              </p:blipFill>
              <p:spPr>
                <a:xfrm>
                  <a:off x="2668301" y="1042592"/>
                  <a:ext cx="584640" cy="62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244" name="Freihand 243">
                <a:extLst>
                  <a:ext uri="{FF2B5EF4-FFF2-40B4-BE49-F238E27FC236}">
                    <a16:creationId xmlns:a16="http://schemas.microsoft.com/office/drawing/2014/main" id="{76B866F4-D771-44F3-ADB4-76C535818BA1}"/>
                  </a:ext>
                </a:extLst>
              </p14:cNvPr>
              <p14:cNvContentPartPr/>
              <p14:nvPr/>
            </p14:nvContentPartPr>
            <p14:xfrm>
              <a:off x="6157421" y="5172512"/>
              <a:ext cx="237240" cy="103320"/>
            </p14:xfrm>
          </p:contentPart>
        </mc:Choice>
        <mc:Fallback xmlns="">
          <p:pic>
            <p:nvPicPr>
              <p:cNvPr id="244" name="Freihand 243">
                <a:extLst>
                  <a:ext uri="{FF2B5EF4-FFF2-40B4-BE49-F238E27FC236}">
                    <a16:creationId xmlns:a16="http://schemas.microsoft.com/office/drawing/2014/main" id="{76B866F4-D771-44F3-ADB4-76C535818BA1}"/>
                  </a:ext>
                </a:extLst>
              </p:cNvPr>
              <p:cNvPicPr/>
              <p:nvPr/>
            </p:nvPicPr>
            <p:blipFill>
              <a:blip r:embed="rId64"/>
              <a:stretch>
                <a:fillRect/>
              </a:stretch>
            </p:blipFill>
            <p:spPr>
              <a:xfrm>
                <a:off x="6153101" y="5168192"/>
                <a:ext cx="245880" cy="111960"/>
              </a:xfrm>
              <a:prstGeom prst="rect">
                <a:avLst/>
              </a:prstGeom>
            </p:spPr>
          </p:pic>
        </mc:Fallback>
      </mc:AlternateContent>
      <p:grpSp>
        <p:nvGrpSpPr>
          <p:cNvPr id="272" name="Gruppieren 271">
            <a:extLst>
              <a:ext uri="{FF2B5EF4-FFF2-40B4-BE49-F238E27FC236}">
                <a16:creationId xmlns:a16="http://schemas.microsoft.com/office/drawing/2014/main" id="{153FECE9-286E-4BA5-988E-63B192E7AEAC}"/>
              </a:ext>
            </a:extLst>
          </p:cNvPr>
          <p:cNvGrpSpPr/>
          <p:nvPr/>
        </p:nvGrpSpPr>
        <p:grpSpPr>
          <a:xfrm>
            <a:off x="6596981" y="4796312"/>
            <a:ext cx="1974240" cy="640800"/>
            <a:chOff x="6596981" y="4796312"/>
            <a:chExt cx="1974240" cy="640800"/>
          </a:xfrm>
        </p:grpSpPr>
        <mc:AlternateContent xmlns:mc="http://schemas.openxmlformats.org/markup-compatibility/2006" xmlns:p14="http://schemas.microsoft.com/office/powerpoint/2010/main">
          <mc:Choice Requires="p14">
            <p:contentPart p14:bwMode="auto" r:id="rId65">
              <p14:nvContentPartPr>
                <p14:cNvPr id="245" name="Freihand 244">
                  <a:extLst>
                    <a:ext uri="{FF2B5EF4-FFF2-40B4-BE49-F238E27FC236}">
                      <a16:creationId xmlns:a16="http://schemas.microsoft.com/office/drawing/2014/main" id="{7323907E-9772-43E6-9E2B-BB2FE68044A9}"/>
                    </a:ext>
                  </a:extLst>
                </p14:cNvPr>
                <p14:cNvContentPartPr/>
                <p14:nvPr/>
              </p14:nvContentPartPr>
              <p14:xfrm>
                <a:off x="6600941" y="5095112"/>
                <a:ext cx="159120" cy="19080"/>
              </p14:xfrm>
            </p:contentPart>
          </mc:Choice>
          <mc:Fallback xmlns="">
            <p:pic>
              <p:nvPicPr>
                <p:cNvPr id="245" name="Freihand 244">
                  <a:extLst>
                    <a:ext uri="{FF2B5EF4-FFF2-40B4-BE49-F238E27FC236}">
                      <a16:creationId xmlns:a16="http://schemas.microsoft.com/office/drawing/2014/main" id="{7323907E-9772-43E6-9E2B-BB2FE68044A9}"/>
                    </a:ext>
                  </a:extLst>
                </p:cNvPr>
                <p:cNvPicPr/>
                <p:nvPr/>
              </p:nvPicPr>
              <p:blipFill>
                <a:blip r:embed="rId66"/>
                <a:stretch>
                  <a:fillRect/>
                </a:stretch>
              </p:blipFill>
              <p:spPr>
                <a:xfrm>
                  <a:off x="6596621" y="5090792"/>
                  <a:ext cx="167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6" name="Freihand 245">
                  <a:extLst>
                    <a:ext uri="{FF2B5EF4-FFF2-40B4-BE49-F238E27FC236}">
                      <a16:creationId xmlns:a16="http://schemas.microsoft.com/office/drawing/2014/main" id="{E3F07773-5447-43E1-B854-E445171F1AFB}"/>
                    </a:ext>
                  </a:extLst>
                </p14:cNvPr>
                <p14:cNvContentPartPr/>
                <p14:nvPr/>
              </p14:nvContentPartPr>
              <p14:xfrm>
                <a:off x="6596981" y="5134712"/>
                <a:ext cx="150840" cy="24120"/>
              </p14:xfrm>
            </p:contentPart>
          </mc:Choice>
          <mc:Fallback xmlns="">
            <p:pic>
              <p:nvPicPr>
                <p:cNvPr id="246" name="Freihand 245">
                  <a:extLst>
                    <a:ext uri="{FF2B5EF4-FFF2-40B4-BE49-F238E27FC236}">
                      <a16:creationId xmlns:a16="http://schemas.microsoft.com/office/drawing/2014/main" id="{E3F07773-5447-43E1-B854-E445171F1AFB}"/>
                    </a:ext>
                  </a:extLst>
                </p:cNvPr>
                <p:cNvPicPr/>
                <p:nvPr/>
              </p:nvPicPr>
              <p:blipFill>
                <a:blip r:embed="rId68"/>
                <a:stretch>
                  <a:fillRect/>
                </a:stretch>
              </p:blipFill>
              <p:spPr>
                <a:xfrm>
                  <a:off x="6592661" y="5130392"/>
                  <a:ext cx="159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7" name="Freihand 246">
                  <a:extLst>
                    <a:ext uri="{FF2B5EF4-FFF2-40B4-BE49-F238E27FC236}">
                      <a16:creationId xmlns:a16="http://schemas.microsoft.com/office/drawing/2014/main" id="{3F02EE92-DADC-4823-82FA-357347E5D66E}"/>
                    </a:ext>
                  </a:extLst>
                </p14:cNvPr>
                <p14:cNvContentPartPr/>
                <p14:nvPr/>
              </p14:nvContentPartPr>
              <p14:xfrm>
                <a:off x="6716501" y="5056232"/>
                <a:ext cx="152640" cy="141480"/>
              </p14:xfrm>
            </p:contentPart>
          </mc:Choice>
          <mc:Fallback xmlns="">
            <p:pic>
              <p:nvPicPr>
                <p:cNvPr id="247" name="Freihand 246">
                  <a:extLst>
                    <a:ext uri="{FF2B5EF4-FFF2-40B4-BE49-F238E27FC236}">
                      <a16:creationId xmlns:a16="http://schemas.microsoft.com/office/drawing/2014/main" id="{3F02EE92-DADC-4823-82FA-357347E5D66E}"/>
                    </a:ext>
                  </a:extLst>
                </p:cNvPr>
                <p:cNvPicPr/>
                <p:nvPr/>
              </p:nvPicPr>
              <p:blipFill>
                <a:blip r:embed="rId70"/>
                <a:stretch>
                  <a:fillRect/>
                </a:stretch>
              </p:blipFill>
              <p:spPr>
                <a:xfrm>
                  <a:off x="6712181" y="5051912"/>
                  <a:ext cx="161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48" name="Freihand 247">
                  <a:extLst>
                    <a:ext uri="{FF2B5EF4-FFF2-40B4-BE49-F238E27FC236}">
                      <a16:creationId xmlns:a16="http://schemas.microsoft.com/office/drawing/2014/main" id="{A8B0F06A-C7AE-4C26-A7B5-E19D15DC318C}"/>
                    </a:ext>
                  </a:extLst>
                </p14:cNvPr>
                <p14:cNvContentPartPr/>
                <p14:nvPr/>
              </p14:nvContentPartPr>
              <p14:xfrm>
                <a:off x="7029701" y="5008352"/>
                <a:ext cx="10800" cy="158760"/>
              </p14:xfrm>
            </p:contentPart>
          </mc:Choice>
          <mc:Fallback xmlns="">
            <p:pic>
              <p:nvPicPr>
                <p:cNvPr id="248" name="Freihand 247">
                  <a:extLst>
                    <a:ext uri="{FF2B5EF4-FFF2-40B4-BE49-F238E27FC236}">
                      <a16:creationId xmlns:a16="http://schemas.microsoft.com/office/drawing/2014/main" id="{A8B0F06A-C7AE-4C26-A7B5-E19D15DC318C}"/>
                    </a:ext>
                  </a:extLst>
                </p:cNvPr>
                <p:cNvPicPr/>
                <p:nvPr/>
              </p:nvPicPr>
              <p:blipFill>
                <a:blip r:embed="rId72"/>
                <a:stretch>
                  <a:fillRect/>
                </a:stretch>
              </p:blipFill>
              <p:spPr>
                <a:xfrm>
                  <a:off x="7025381" y="5004032"/>
                  <a:ext cx="19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9" name="Freihand 248">
                  <a:extLst>
                    <a:ext uri="{FF2B5EF4-FFF2-40B4-BE49-F238E27FC236}">
                      <a16:creationId xmlns:a16="http://schemas.microsoft.com/office/drawing/2014/main" id="{1488412F-4483-425E-AE9B-1F95D839E1CB}"/>
                    </a:ext>
                  </a:extLst>
                </p14:cNvPr>
                <p14:cNvContentPartPr/>
                <p14:nvPr/>
              </p14:nvContentPartPr>
              <p14:xfrm>
                <a:off x="6917021" y="5061272"/>
                <a:ext cx="224640" cy="62280"/>
              </p14:xfrm>
            </p:contentPart>
          </mc:Choice>
          <mc:Fallback xmlns="">
            <p:pic>
              <p:nvPicPr>
                <p:cNvPr id="249" name="Freihand 248">
                  <a:extLst>
                    <a:ext uri="{FF2B5EF4-FFF2-40B4-BE49-F238E27FC236}">
                      <a16:creationId xmlns:a16="http://schemas.microsoft.com/office/drawing/2014/main" id="{1488412F-4483-425E-AE9B-1F95D839E1CB}"/>
                    </a:ext>
                  </a:extLst>
                </p:cNvPr>
                <p:cNvPicPr/>
                <p:nvPr/>
              </p:nvPicPr>
              <p:blipFill>
                <a:blip r:embed="rId74"/>
                <a:stretch>
                  <a:fillRect/>
                </a:stretch>
              </p:blipFill>
              <p:spPr>
                <a:xfrm>
                  <a:off x="6912701" y="5056952"/>
                  <a:ext cx="233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0" name="Freihand 249">
                  <a:extLst>
                    <a:ext uri="{FF2B5EF4-FFF2-40B4-BE49-F238E27FC236}">
                      <a16:creationId xmlns:a16="http://schemas.microsoft.com/office/drawing/2014/main" id="{3D04B1AB-1A3C-4BED-8E77-22AD4EC8E59E}"/>
                    </a:ext>
                  </a:extLst>
                </p14:cNvPr>
                <p14:cNvContentPartPr/>
                <p14:nvPr/>
              </p14:nvContentPartPr>
              <p14:xfrm>
                <a:off x="6939701" y="4949312"/>
                <a:ext cx="197640" cy="34200"/>
              </p14:xfrm>
            </p:contentPart>
          </mc:Choice>
          <mc:Fallback xmlns="">
            <p:pic>
              <p:nvPicPr>
                <p:cNvPr id="250" name="Freihand 249">
                  <a:extLst>
                    <a:ext uri="{FF2B5EF4-FFF2-40B4-BE49-F238E27FC236}">
                      <a16:creationId xmlns:a16="http://schemas.microsoft.com/office/drawing/2014/main" id="{3D04B1AB-1A3C-4BED-8E77-22AD4EC8E59E}"/>
                    </a:ext>
                  </a:extLst>
                </p:cNvPr>
                <p:cNvPicPr/>
                <p:nvPr/>
              </p:nvPicPr>
              <p:blipFill>
                <a:blip r:embed="rId76"/>
                <a:stretch>
                  <a:fillRect/>
                </a:stretch>
              </p:blipFill>
              <p:spPr>
                <a:xfrm>
                  <a:off x="6935381" y="4944992"/>
                  <a:ext cx="206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2" name="Freihand 251">
                  <a:extLst>
                    <a:ext uri="{FF2B5EF4-FFF2-40B4-BE49-F238E27FC236}">
                      <a16:creationId xmlns:a16="http://schemas.microsoft.com/office/drawing/2014/main" id="{17C0D440-7AFE-4082-85C6-A0FB5364E10B}"/>
                    </a:ext>
                  </a:extLst>
                </p14:cNvPr>
                <p14:cNvContentPartPr/>
                <p14:nvPr/>
              </p14:nvContentPartPr>
              <p14:xfrm>
                <a:off x="7180901" y="4891712"/>
                <a:ext cx="117360" cy="231120"/>
              </p14:xfrm>
            </p:contentPart>
          </mc:Choice>
          <mc:Fallback xmlns="">
            <p:pic>
              <p:nvPicPr>
                <p:cNvPr id="252" name="Freihand 251">
                  <a:extLst>
                    <a:ext uri="{FF2B5EF4-FFF2-40B4-BE49-F238E27FC236}">
                      <a16:creationId xmlns:a16="http://schemas.microsoft.com/office/drawing/2014/main" id="{17C0D440-7AFE-4082-85C6-A0FB5364E10B}"/>
                    </a:ext>
                  </a:extLst>
                </p:cNvPr>
                <p:cNvPicPr/>
                <p:nvPr/>
              </p:nvPicPr>
              <p:blipFill>
                <a:blip r:embed="rId78"/>
                <a:stretch>
                  <a:fillRect/>
                </a:stretch>
              </p:blipFill>
              <p:spPr>
                <a:xfrm>
                  <a:off x="7176581" y="4887392"/>
                  <a:ext cx="126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3" name="Freihand 252">
                  <a:extLst>
                    <a:ext uri="{FF2B5EF4-FFF2-40B4-BE49-F238E27FC236}">
                      <a16:creationId xmlns:a16="http://schemas.microsoft.com/office/drawing/2014/main" id="{CB445E75-40F4-45A9-BD3C-A040FA89F8AC}"/>
                    </a:ext>
                  </a:extLst>
                </p14:cNvPr>
                <p14:cNvContentPartPr/>
                <p14:nvPr/>
              </p14:nvContentPartPr>
              <p14:xfrm>
                <a:off x="7347221" y="4948952"/>
                <a:ext cx="34920" cy="105840"/>
              </p14:xfrm>
            </p:contentPart>
          </mc:Choice>
          <mc:Fallback xmlns="">
            <p:pic>
              <p:nvPicPr>
                <p:cNvPr id="253" name="Freihand 252">
                  <a:extLst>
                    <a:ext uri="{FF2B5EF4-FFF2-40B4-BE49-F238E27FC236}">
                      <a16:creationId xmlns:a16="http://schemas.microsoft.com/office/drawing/2014/main" id="{CB445E75-40F4-45A9-BD3C-A040FA89F8AC}"/>
                    </a:ext>
                  </a:extLst>
                </p:cNvPr>
                <p:cNvPicPr/>
                <p:nvPr/>
              </p:nvPicPr>
              <p:blipFill>
                <a:blip r:embed="rId80"/>
                <a:stretch>
                  <a:fillRect/>
                </a:stretch>
              </p:blipFill>
              <p:spPr>
                <a:xfrm>
                  <a:off x="7342901" y="4944632"/>
                  <a:ext cx="43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4" name="Freihand 253">
                  <a:extLst>
                    <a:ext uri="{FF2B5EF4-FFF2-40B4-BE49-F238E27FC236}">
                      <a16:creationId xmlns:a16="http://schemas.microsoft.com/office/drawing/2014/main" id="{D0A6DD9E-CAB0-48F5-8FAB-A32F5C4F5E6C}"/>
                    </a:ext>
                  </a:extLst>
                </p14:cNvPr>
                <p14:cNvContentPartPr/>
                <p14:nvPr/>
              </p14:nvContentPartPr>
              <p14:xfrm>
                <a:off x="7370981" y="4863632"/>
                <a:ext cx="20160" cy="2880"/>
              </p14:xfrm>
            </p:contentPart>
          </mc:Choice>
          <mc:Fallback xmlns="">
            <p:pic>
              <p:nvPicPr>
                <p:cNvPr id="254" name="Freihand 253">
                  <a:extLst>
                    <a:ext uri="{FF2B5EF4-FFF2-40B4-BE49-F238E27FC236}">
                      <a16:creationId xmlns:a16="http://schemas.microsoft.com/office/drawing/2014/main" id="{D0A6DD9E-CAB0-48F5-8FAB-A32F5C4F5E6C}"/>
                    </a:ext>
                  </a:extLst>
                </p:cNvPr>
                <p:cNvPicPr/>
                <p:nvPr/>
              </p:nvPicPr>
              <p:blipFill>
                <a:blip r:embed="rId82"/>
                <a:stretch>
                  <a:fillRect/>
                </a:stretch>
              </p:blipFill>
              <p:spPr>
                <a:xfrm>
                  <a:off x="7366661" y="4859312"/>
                  <a:ext cx="28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55" name="Freihand 254">
                  <a:extLst>
                    <a:ext uri="{FF2B5EF4-FFF2-40B4-BE49-F238E27FC236}">
                      <a16:creationId xmlns:a16="http://schemas.microsoft.com/office/drawing/2014/main" id="{A43CF7D7-1081-4AB9-BB2F-31615941671D}"/>
                    </a:ext>
                  </a:extLst>
                </p14:cNvPr>
                <p14:cNvContentPartPr/>
                <p14:nvPr/>
              </p14:nvContentPartPr>
              <p14:xfrm>
                <a:off x="7413821" y="4854632"/>
                <a:ext cx="75600" cy="261360"/>
              </p14:xfrm>
            </p:contentPart>
          </mc:Choice>
          <mc:Fallback xmlns="">
            <p:pic>
              <p:nvPicPr>
                <p:cNvPr id="255" name="Freihand 254">
                  <a:extLst>
                    <a:ext uri="{FF2B5EF4-FFF2-40B4-BE49-F238E27FC236}">
                      <a16:creationId xmlns:a16="http://schemas.microsoft.com/office/drawing/2014/main" id="{A43CF7D7-1081-4AB9-BB2F-31615941671D}"/>
                    </a:ext>
                  </a:extLst>
                </p:cNvPr>
                <p:cNvPicPr/>
                <p:nvPr/>
              </p:nvPicPr>
              <p:blipFill>
                <a:blip r:embed="rId84"/>
                <a:stretch>
                  <a:fillRect/>
                </a:stretch>
              </p:blipFill>
              <p:spPr>
                <a:xfrm>
                  <a:off x="7409501" y="4850312"/>
                  <a:ext cx="84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6" name="Freihand 255">
                  <a:extLst>
                    <a:ext uri="{FF2B5EF4-FFF2-40B4-BE49-F238E27FC236}">
                      <a16:creationId xmlns:a16="http://schemas.microsoft.com/office/drawing/2014/main" id="{93044744-5039-47F4-AEE6-E9026F61276F}"/>
                    </a:ext>
                  </a:extLst>
                </p14:cNvPr>
                <p14:cNvContentPartPr/>
                <p14:nvPr/>
              </p14:nvContentPartPr>
              <p14:xfrm>
                <a:off x="7580501" y="4864712"/>
                <a:ext cx="205920" cy="272880"/>
              </p14:xfrm>
            </p:contentPart>
          </mc:Choice>
          <mc:Fallback xmlns="">
            <p:pic>
              <p:nvPicPr>
                <p:cNvPr id="256" name="Freihand 255">
                  <a:extLst>
                    <a:ext uri="{FF2B5EF4-FFF2-40B4-BE49-F238E27FC236}">
                      <a16:creationId xmlns:a16="http://schemas.microsoft.com/office/drawing/2014/main" id="{93044744-5039-47F4-AEE6-E9026F61276F}"/>
                    </a:ext>
                  </a:extLst>
                </p:cNvPr>
                <p:cNvPicPr/>
                <p:nvPr/>
              </p:nvPicPr>
              <p:blipFill>
                <a:blip r:embed="rId86"/>
                <a:stretch>
                  <a:fillRect/>
                </a:stretch>
              </p:blipFill>
              <p:spPr>
                <a:xfrm>
                  <a:off x="7576181" y="4860392"/>
                  <a:ext cx="214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7" name="Freihand 256">
                  <a:extLst>
                    <a:ext uri="{FF2B5EF4-FFF2-40B4-BE49-F238E27FC236}">
                      <a16:creationId xmlns:a16="http://schemas.microsoft.com/office/drawing/2014/main" id="{211F6B60-7471-4FA2-93EE-1D80DD3A433F}"/>
                    </a:ext>
                  </a:extLst>
                </p14:cNvPr>
                <p14:cNvContentPartPr/>
                <p14:nvPr/>
              </p14:nvContentPartPr>
              <p14:xfrm>
                <a:off x="7776341" y="4973792"/>
                <a:ext cx="224640" cy="84240"/>
              </p14:xfrm>
            </p:contentPart>
          </mc:Choice>
          <mc:Fallback xmlns="">
            <p:pic>
              <p:nvPicPr>
                <p:cNvPr id="257" name="Freihand 256">
                  <a:extLst>
                    <a:ext uri="{FF2B5EF4-FFF2-40B4-BE49-F238E27FC236}">
                      <a16:creationId xmlns:a16="http://schemas.microsoft.com/office/drawing/2014/main" id="{211F6B60-7471-4FA2-93EE-1D80DD3A433F}"/>
                    </a:ext>
                  </a:extLst>
                </p:cNvPr>
                <p:cNvPicPr/>
                <p:nvPr/>
              </p:nvPicPr>
              <p:blipFill>
                <a:blip r:embed="rId88"/>
                <a:stretch>
                  <a:fillRect/>
                </a:stretch>
              </p:blipFill>
              <p:spPr>
                <a:xfrm>
                  <a:off x="7772021" y="4969472"/>
                  <a:ext cx="233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8" name="Freihand 257">
                  <a:extLst>
                    <a:ext uri="{FF2B5EF4-FFF2-40B4-BE49-F238E27FC236}">
                      <a16:creationId xmlns:a16="http://schemas.microsoft.com/office/drawing/2014/main" id="{15E48A51-2394-4CFB-916F-F2026BA0DCAB}"/>
                    </a:ext>
                  </a:extLst>
                </p14:cNvPr>
                <p14:cNvContentPartPr/>
                <p14:nvPr/>
              </p14:nvContentPartPr>
              <p14:xfrm>
                <a:off x="7767701" y="4966232"/>
                <a:ext cx="176040" cy="87480"/>
              </p14:xfrm>
            </p:contentPart>
          </mc:Choice>
          <mc:Fallback xmlns="">
            <p:pic>
              <p:nvPicPr>
                <p:cNvPr id="258" name="Freihand 257">
                  <a:extLst>
                    <a:ext uri="{FF2B5EF4-FFF2-40B4-BE49-F238E27FC236}">
                      <a16:creationId xmlns:a16="http://schemas.microsoft.com/office/drawing/2014/main" id="{15E48A51-2394-4CFB-916F-F2026BA0DCAB}"/>
                    </a:ext>
                  </a:extLst>
                </p:cNvPr>
                <p:cNvPicPr/>
                <p:nvPr/>
              </p:nvPicPr>
              <p:blipFill>
                <a:blip r:embed="rId90"/>
                <a:stretch>
                  <a:fillRect/>
                </a:stretch>
              </p:blipFill>
              <p:spPr>
                <a:xfrm>
                  <a:off x="7763381" y="4961912"/>
                  <a:ext cx="184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9" name="Freihand 258">
                  <a:extLst>
                    <a:ext uri="{FF2B5EF4-FFF2-40B4-BE49-F238E27FC236}">
                      <a16:creationId xmlns:a16="http://schemas.microsoft.com/office/drawing/2014/main" id="{189BA44C-A1E6-44DA-98D3-4DE0F3633E9A}"/>
                    </a:ext>
                  </a:extLst>
                </p14:cNvPr>
                <p14:cNvContentPartPr/>
                <p14:nvPr/>
              </p14:nvContentPartPr>
              <p14:xfrm>
                <a:off x="7942301" y="4853552"/>
                <a:ext cx="132840" cy="194400"/>
              </p14:xfrm>
            </p:contentPart>
          </mc:Choice>
          <mc:Fallback xmlns="">
            <p:pic>
              <p:nvPicPr>
                <p:cNvPr id="259" name="Freihand 258">
                  <a:extLst>
                    <a:ext uri="{FF2B5EF4-FFF2-40B4-BE49-F238E27FC236}">
                      <a16:creationId xmlns:a16="http://schemas.microsoft.com/office/drawing/2014/main" id="{189BA44C-A1E6-44DA-98D3-4DE0F3633E9A}"/>
                    </a:ext>
                  </a:extLst>
                </p:cNvPr>
                <p:cNvPicPr/>
                <p:nvPr/>
              </p:nvPicPr>
              <p:blipFill>
                <a:blip r:embed="rId92"/>
                <a:stretch>
                  <a:fillRect/>
                </a:stretch>
              </p:blipFill>
              <p:spPr>
                <a:xfrm>
                  <a:off x="7937981" y="4849232"/>
                  <a:ext cx="141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0" name="Freihand 259">
                  <a:extLst>
                    <a:ext uri="{FF2B5EF4-FFF2-40B4-BE49-F238E27FC236}">
                      <a16:creationId xmlns:a16="http://schemas.microsoft.com/office/drawing/2014/main" id="{4FD5FC80-2DD9-4B05-9514-F32B4E1363A8}"/>
                    </a:ext>
                  </a:extLst>
                </p14:cNvPr>
                <p14:cNvContentPartPr/>
                <p14:nvPr/>
              </p14:nvContentPartPr>
              <p14:xfrm>
                <a:off x="8130581" y="4828712"/>
                <a:ext cx="91080" cy="183240"/>
              </p14:xfrm>
            </p:contentPart>
          </mc:Choice>
          <mc:Fallback xmlns="">
            <p:pic>
              <p:nvPicPr>
                <p:cNvPr id="260" name="Freihand 259">
                  <a:extLst>
                    <a:ext uri="{FF2B5EF4-FFF2-40B4-BE49-F238E27FC236}">
                      <a16:creationId xmlns:a16="http://schemas.microsoft.com/office/drawing/2014/main" id="{4FD5FC80-2DD9-4B05-9514-F32B4E1363A8}"/>
                    </a:ext>
                  </a:extLst>
                </p:cNvPr>
                <p:cNvPicPr/>
                <p:nvPr/>
              </p:nvPicPr>
              <p:blipFill>
                <a:blip r:embed="rId94"/>
                <a:stretch>
                  <a:fillRect/>
                </a:stretch>
              </p:blipFill>
              <p:spPr>
                <a:xfrm>
                  <a:off x="8126261" y="4824392"/>
                  <a:ext cx="99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1" name="Freihand 260">
                  <a:extLst>
                    <a:ext uri="{FF2B5EF4-FFF2-40B4-BE49-F238E27FC236}">
                      <a16:creationId xmlns:a16="http://schemas.microsoft.com/office/drawing/2014/main" id="{1F2FE1CF-CEE5-40DE-8AF4-B5B57BE701F9}"/>
                    </a:ext>
                  </a:extLst>
                </p14:cNvPr>
                <p14:cNvContentPartPr/>
                <p14:nvPr/>
              </p14:nvContentPartPr>
              <p14:xfrm>
                <a:off x="7898021" y="4796312"/>
                <a:ext cx="82800" cy="13680"/>
              </p14:xfrm>
            </p:contentPart>
          </mc:Choice>
          <mc:Fallback xmlns="">
            <p:pic>
              <p:nvPicPr>
                <p:cNvPr id="261" name="Freihand 260">
                  <a:extLst>
                    <a:ext uri="{FF2B5EF4-FFF2-40B4-BE49-F238E27FC236}">
                      <a16:creationId xmlns:a16="http://schemas.microsoft.com/office/drawing/2014/main" id="{1F2FE1CF-CEE5-40DE-8AF4-B5B57BE701F9}"/>
                    </a:ext>
                  </a:extLst>
                </p:cNvPr>
                <p:cNvPicPr/>
                <p:nvPr/>
              </p:nvPicPr>
              <p:blipFill>
                <a:blip r:embed="rId96"/>
                <a:stretch>
                  <a:fillRect/>
                </a:stretch>
              </p:blipFill>
              <p:spPr>
                <a:xfrm>
                  <a:off x="7893701" y="4791992"/>
                  <a:ext cx="91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2" name="Freihand 261">
                  <a:extLst>
                    <a:ext uri="{FF2B5EF4-FFF2-40B4-BE49-F238E27FC236}">
                      <a16:creationId xmlns:a16="http://schemas.microsoft.com/office/drawing/2014/main" id="{B0373A3D-00A0-450F-9F77-BF1104B1D289}"/>
                    </a:ext>
                  </a:extLst>
                </p14:cNvPr>
                <p14:cNvContentPartPr/>
                <p14:nvPr/>
              </p14:nvContentPartPr>
              <p14:xfrm>
                <a:off x="7104221" y="5280512"/>
                <a:ext cx="415080" cy="133200"/>
              </p14:xfrm>
            </p:contentPart>
          </mc:Choice>
          <mc:Fallback xmlns="">
            <p:pic>
              <p:nvPicPr>
                <p:cNvPr id="262" name="Freihand 261">
                  <a:extLst>
                    <a:ext uri="{FF2B5EF4-FFF2-40B4-BE49-F238E27FC236}">
                      <a16:creationId xmlns:a16="http://schemas.microsoft.com/office/drawing/2014/main" id="{B0373A3D-00A0-450F-9F77-BF1104B1D289}"/>
                    </a:ext>
                  </a:extLst>
                </p:cNvPr>
                <p:cNvPicPr/>
                <p:nvPr/>
              </p:nvPicPr>
              <p:blipFill>
                <a:blip r:embed="rId98"/>
                <a:stretch>
                  <a:fillRect/>
                </a:stretch>
              </p:blipFill>
              <p:spPr>
                <a:xfrm>
                  <a:off x="7099901" y="5276192"/>
                  <a:ext cx="423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3" name="Freihand 262">
                  <a:extLst>
                    <a:ext uri="{FF2B5EF4-FFF2-40B4-BE49-F238E27FC236}">
                      <a16:creationId xmlns:a16="http://schemas.microsoft.com/office/drawing/2014/main" id="{1FA32CB5-7ABB-4E0C-AE5F-2BE6E3DAECF7}"/>
                    </a:ext>
                  </a:extLst>
                </p14:cNvPr>
                <p14:cNvContentPartPr/>
                <p14:nvPr/>
              </p14:nvContentPartPr>
              <p14:xfrm>
                <a:off x="7592021" y="5274032"/>
                <a:ext cx="119520" cy="142560"/>
              </p14:xfrm>
            </p:contentPart>
          </mc:Choice>
          <mc:Fallback xmlns="">
            <p:pic>
              <p:nvPicPr>
                <p:cNvPr id="263" name="Freihand 262">
                  <a:extLst>
                    <a:ext uri="{FF2B5EF4-FFF2-40B4-BE49-F238E27FC236}">
                      <a16:creationId xmlns:a16="http://schemas.microsoft.com/office/drawing/2014/main" id="{1FA32CB5-7ABB-4E0C-AE5F-2BE6E3DAECF7}"/>
                    </a:ext>
                  </a:extLst>
                </p:cNvPr>
                <p:cNvPicPr/>
                <p:nvPr/>
              </p:nvPicPr>
              <p:blipFill>
                <a:blip r:embed="rId100"/>
                <a:stretch>
                  <a:fillRect/>
                </a:stretch>
              </p:blipFill>
              <p:spPr>
                <a:xfrm>
                  <a:off x="7587701" y="5269712"/>
                  <a:ext cx="128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4" name="Freihand 263">
                  <a:extLst>
                    <a:ext uri="{FF2B5EF4-FFF2-40B4-BE49-F238E27FC236}">
                      <a16:creationId xmlns:a16="http://schemas.microsoft.com/office/drawing/2014/main" id="{19D4F098-2463-4E13-98FA-765292769617}"/>
                    </a:ext>
                  </a:extLst>
                </p14:cNvPr>
                <p14:cNvContentPartPr/>
                <p14:nvPr/>
              </p14:nvContentPartPr>
              <p14:xfrm>
                <a:off x="7698941" y="5224712"/>
                <a:ext cx="231480" cy="155880"/>
              </p14:xfrm>
            </p:contentPart>
          </mc:Choice>
          <mc:Fallback xmlns="">
            <p:pic>
              <p:nvPicPr>
                <p:cNvPr id="264" name="Freihand 263">
                  <a:extLst>
                    <a:ext uri="{FF2B5EF4-FFF2-40B4-BE49-F238E27FC236}">
                      <a16:creationId xmlns:a16="http://schemas.microsoft.com/office/drawing/2014/main" id="{19D4F098-2463-4E13-98FA-765292769617}"/>
                    </a:ext>
                  </a:extLst>
                </p:cNvPr>
                <p:cNvPicPr/>
                <p:nvPr/>
              </p:nvPicPr>
              <p:blipFill>
                <a:blip r:embed="rId102"/>
                <a:stretch>
                  <a:fillRect/>
                </a:stretch>
              </p:blipFill>
              <p:spPr>
                <a:xfrm>
                  <a:off x="7694621" y="5220392"/>
                  <a:ext cx="240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5" name="Freihand 264">
                  <a:extLst>
                    <a:ext uri="{FF2B5EF4-FFF2-40B4-BE49-F238E27FC236}">
                      <a16:creationId xmlns:a16="http://schemas.microsoft.com/office/drawing/2014/main" id="{6398CAEA-F15A-47DE-AAF1-8A805BAE2D16}"/>
                    </a:ext>
                  </a:extLst>
                </p14:cNvPr>
                <p14:cNvContentPartPr/>
                <p14:nvPr/>
              </p14:nvContentPartPr>
              <p14:xfrm>
                <a:off x="7929341" y="5218232"/>
                <a:ext cx="23400" cy="39600"/>
              </p14:xfrm>
            </p:contentPart>
          </mc:Choice>
          <mc:Fallback xmlns="">
            <p:pic>
              <p:nvPicPr>
                <p:cNvPr id="265" name="Freihand 264">
                  <a:extLst>
                    <a:ext uri="{FF2B5EF4-FFF2-40B4-BE49-F238E27FC236}">
                      <a16:creationId xmlns:a16="http://schemas.microsoft.com/office/drawing/2014/main" id="{6398CAEA-F15A-47DE-AAF1-8A805BAE2D16}"/>
                    </a:ext>
                  </a:extLst>
                </p:cNvPr>
                <p:cNvPicPr/>
                <p:nvPr/>
              </p:nvPicPr>
              <p:blipFill>
                <a:blip r:embed="rId104"/>
                <a:stretch>
                  <a:fillRect/>
                </a:stretch>
              </p:blipFill>
              <p:spPr>
                <a:xfrm>
                  <a:off x="7925021" y="5213912"/>
                  <a:ext cx="32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6" name="Freihand 265">
                  <a:extLst>
                    <a:ext uri="{FF2B5EF4-FFF2-40B4-BE49-F238E27FC236}">
                      <a16:creationId xmlns:a16="http://schemas.microsoft.com/office/drawing/2014/main" id="{3ADDFFED-BF2B-42E7-B144-6E4C96763C14}"/>
                    </a:ext>
                  </a:extLst>
                </p14:cNvPr>
                <p14:cNvContentPartPr/>
                <p14:nvPr/>
              </p14:nvContentPartPr>
              <p14:xfrm>
                <a:off x="7961021" y="5277992"/>
                <a:ext cx="201600" cy="159120"/>
              </p14:xfrm>
            </p:contentPart>
          </mc:Choice>
          <mc:Fallback xmlns="">
            <p:pic>
              <p:nvPicPr>
                <p:cNvPr id="266" name="Freihand 265">
                  <a:extLst>
                    <a:ext uri="{FF2B5EF4-FFF2-40B4-BE49-F238E27FC236}">
                      <a16:creationId xmlns:a16="http://schemas.microsoft.com/office/drawing/2014/main" id="{3ADDFFED-BF2B-42E7-B144-6E4C96763C14}"/>
                    </a:ext>
                  </a:extLst>
                </p:cNvPr>
                <p:cNvPicPr/>
                <p:nvPr/>
              </p:nvPicPr>
              <p:blipFill>
                <a:blip r:embed="rId106"/>
                <a:stretch>
                  <a:fillRect/>
                </a:stretch>
              </p:blipFill>
              <p:spPr>
                <a:xfrm>
                  <a:off x="7956701" y="5273672"/>
                  <a:ext cx="210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7" name="Freihand 266">
                  <a:extLst>
                    <a:ext uri="{FF2B5EF4-FFF2-40B4-BE49-F238E27FC236}">
                      <a16:creationId xmlns:a16="http://schemas.microsoft.com/office/drawing/2014/main" id="{F9EA061B-648F-4B84-9DD4-FEF526DDDBE4}"/>
                    </a:ext>
                  </a:extLst>
                </p14:cNvPr>
                <p14:cNvContentPartPr/>
                <p14:nvPr/>
              </p14:nvContentPartPr>
              <p14:xfrm>
                <a:off x="8172341" y="5219312"/>
                <a:ext cx="163080" cy="92160"/>
              </p14:xfrm>
            </p:contentPart>
          </mc:Choice>
          <mc:Fallback xmlns="">
            <p:pic>
              <p:nvPicPr>
                <p:cNvPr id="267" name="Freihand 266">
                  <a:extLst>
                    <a:ext uri="{FF2B5EF4-FFF2-40B4-BE49-F238E27FC236}">
                      <a16:creationId xmlns:a16="http://schemas.microsoft.com/office/drawing/2014/main" id="{F9EA061B-648F-4B84-9DD4-FEF526DDDBE4}"/>
                    </a:ext>
                  </a:extLst>
                </p:cNvPr>
                <p:cNvPicPr/>
                <p:nvPr/>
              </p:nvPicPr>
              <p:blipFill>
                <a:blip r:embed="rId108"/>
                <a:stretch>
                  <a:fillRect/>
                </a:stretch>
              </p:blipFill>
              <p:spPr>
                <a:xfrm>
                  <a:off x="8168021" y="5214992"/>
                  <a:ext cx="17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8" name="Freihand 267">
                  <a:extLst>
                    <a:ext uri="{FF2B5EF4-FFF2-40B4-BE49-F238E27FC236}">
                      <a16:creationId xmlns:a16="http://schemas.microsoft.com/office/drawing/2014/main" id="{E2ACA513-28E9-4E4F-B6FC-F6BDC45C2D3E}"/>
                    </a:ext>
                  </a:extLst>
                </p14:cNvPr>
                <p14:cNvContentPartPr/>
                <p14:nvPr/>
              </p14:nvContentPartPr>
              <p14:xfrm>
                <a:off x="8364941" y="5217512"/>
                <a:ext cx="77040" cy="91800"/>
              </p14:xfrm>
            </p:contentPart>
          </mc:Choice>
          <mc:Fallback xmlns="">
            <p:pic>
              <p:nvPicPr>
                <p:cNvPr id="268" name="Freihand 267">
                  <a:extLst>
                    <a:ext uri="{FF2B5EF4-FFF2-40B4-BE49-F238E27FC236}">
                      <a16:creationId xmlns:a16="http://schemas.microsoft.com/office/drawing/2014/main" id="{E2ACA513-28E9-4E4F-B6FC-F6BDC45C2D3E}"/>
                    </a:ext>
                  </a:extLst>
                </p:cNvPr>
                <p:cNvPicPr/>
                <p:nvPr/>
              </p:nvPicPr>
              <p:blipFill>
                <a:blip r:embed="rId110"/>
                <a:stretch>
                  <a:fillRect/>
                </a:stretch>
              </p:blipFill>
              <p:spPr>
                <a:xfrm>
                  <a:off x="8360621" y="5213192"/>
                  <a:ext cx="85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9" name="Freihand 268">
                  <a:extLst>
                    <a:ext uri="{FF2B5EF4-FFF2-40B4-BE49-F238E27FC236}">
                      <a16:creationId xmlns:a16="http://schemas.microsoft.com/office/drawing/2014/main" id="{236E5F9C-8CE5-4E83-A90C-E4C4C6166733}"/>
                    </a:ext>
                  </a:extLst>
                </p14:cNvPr>
                <p14:cNvContentPartPr/>
                <p14:nvPr/>
              </p14:nvContentPartPr>
              <p14:xfrm>
                <a:off x="8468261" y="5196992"/>
                <a:ext cx="102960" cy="75960"/>
              </p14:xfrm>
            </p:contentPart>
          </mc:Choice>
          <mc:Fallback xmlns="">
            <p:pic>
              <p:nvPicPr>
                <p:cNvPr id="269" name="Freihand 268">
                  <a:extLst>
                    <a:ext uri="{FF2B5EF4-FFF2-40B4-BE49-F238E27FC236}">
                      <a16:creationId xmlns:a16="http://schemas.microsoft.com/office/drawing/2014/main" id="{236E5F9C-8CE5-4E83-A90C-E4C4C6166733}"/>
                    </a:ext>
                  </a:extLst>
                </p:cNvPr>
                <p:cNvPicPr/>
                <p:nvPr/>
              </p:nvPicPr>
              <p:blipFill>
                <a:blip r:embed="rId112"/>
                <a:stretch>
                  <a:fillRect/>
                </a:stretch>
              </p:blipFill>
              <p:spPr>
                <a:xfrm>
                  <a:off x="8463941" y="5192672"/>
                  <a:ext cx="11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70" name="Freihand 269">
                  <a:extLst>
                    <a:ext uri="{FF2B5EF4-FFF2-40B4-BE49-F238E27FC236}">
                      <a16:creationId xmlns:a16="http://schemas.microsoft.com/office/drawing/2014/main" id="{B4978151-9FD0-4BE4-A252-08B0B93C8DB2}"/>
                    </a:ext>
                  </a:extLst>
                </p14:cNvPr>
                <p14:cNvContentPartPr/>
                <p14:nvPr/>
              </p14:nvContentPartPr>
              <p14:xfrm>
                <a:off x="8501381" y="5090792"/>
                <a:ext cx="17640" cy="14760"/>
              </p14:xfrm>
            </p:contentPart>
          </mc:Choice>
          <mc:Fallback xmlns="">
            <p:pic>
              <p:nvPicPr>
                <p:cNvPr id="270" name="Freihand 269">
                  <a:extLst>
                    <a:ext uri="{FF2B5EF4-FFF2-40B4-BE49-F238E27FC236}">
                      <a16:creationId xmlns:a16="http://schemas.microsoft.com/office/drawing/2014/main" id="{B4978151-9FD0-4BE4-A252-08B0B93C8DB2}"/>
                    </a:ext>
                  </a:extLst>
                </p:cNvPr>
                <p:cNvPicPr/>
                <p:nvPr/>
              </p:nvPicPr>
              <p:blipFill>
                <a:blip r:embed="rId114"/>
                <a:stretch>
                  <a:fillRect/>
                </a:stretch>
              </p:blipFill>
              <p:spPr>
                <a:xfrm>
                  <a:off x="8497061" y="5086472"/>
                  <a:ext cx="26280" cy="23400"/>
                </a:xfrm>
                <a:prstGeom prst="rect">
                  <a:avLst/>
                </a:prstGeom>
              </p:spPr>
            </p:pic>
          </mc:Fallback>
        </mc:AlternateContent>
      </p:grpSp>
      <p:grpSp>
        <p:nvGrpSpPr>
          <p:cNvPr id="274" name="Gruppieren 273">
            <a:extLst>
              <a:ext uri="{FF2B5EF4-FFF2-40B4-BE49-F238E27FC236}">
                <a16:creationId xmlns:a16="http://schemas.microsoft.com/office/drawing/2014/main" id="{E12B84D5-6EE4-47EC-93A5-39567D9A47F3}"/>
              </a:ext>
            </a:extLst>
          </p:cNvPr>
          <p:cNvGrpSpPr/>
          <p:nvPr/>
        </p:nvGrpSpPr>
        <p:grpSpPr>
          <a:xfrm>
            <a:off x="507581" y="2207912"/>
            <a:ext cx="11575440" cy="2265480"/>
            <a:chOff x="507581" y="2207912"/>
            <a:chExt cx="11575440" cy="2265480"/>
          </a:xfrm>
        </p:grpSpPr>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079877A-8A6B-4D10-89C3-7CCA0700E03E}"/>
                    </a:ext>
                  </a:extLst>
                </p14:cNvPr>
                <p14:cNvContentPartPr/>
                <p14:nvPr/>
              </p14:nvContentPartPr>
              <p14:xfrm>
                <a:off x="7055261" y="2207912"/>
                <a:ext cx="1369440" cy="54720"/>
              </p14:xfrm>
            </p:contentPart>
          </mc:Choice>
          <mc:Fallback xmlns="">
            <p:pic>
              <p:nvPicPr>
                <p:cNvPr id="66" name="Freihand 65">
                  <a:extLst>
                    <a:ext uri="{FF2B5EF4-FFF2-40B4-BE49-F238E27FC236}">
                      <a16:creationId xmlns:a16="http://schemas.microsoft.com/office/drawing/2014/main" id="{4079877A-8A6B-4D10-89C3-7CCA0700E03E}"/>
                    </a:ext>
                  </a:extLst>
                </p:cNvPr>
                <p:cNvPicPr/>
                <p:nvPr/>
              </p:nvPicPr>
              <p:blipFill>
                <a:blip r:embed="rId116"/>
                <a:stretch>
                  <a:fillRect/>
                </a:stretch>
              </p:blipFill>
              <p:spPr>
                <a:xfrm>
                  <a:off x="7050941" y="2203592"/>
                  <a:ext cx="1378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 name="Freihand 20">
                  <a:extLst>
                    <a:ext uri="{FF2B5EF4-FFF2-40B4-BE49-F238E27FC236}">
                      <a16:creationId xmlns:a16="http://schemas.microsoft.com/office/drawing/2014/main" id="{1B765C3B-4904-4107-85F0-44184109EF23}"/>
                    </a:ext>
                  </a:extLst>
                </p14:cNvPr>
                <p14:cNvContentPartPr/>
                <p14:nvPr/>
              </p14:nvContentPartPr>
              <p14:xfrm>
                <a:off x="4001021" y="2739992"/>
                <a:ext cx="138240" cy="122040"/>
              </p14:xfrm>
            </p:contentPart>
          </mc:Choice>
          <mc:Fallback xmlns="">
            <p:pic>
              <p:nvPicPr>
                <p:cNvPr id="21" name="Freihand 20">
                  <a:extLst>
                    <a:ext uri="{FF2B5EF4-FFF2-40B4-BE49-F238E27FC236}">
                      <a16:creationId xmlns:a16="http://schemas.microsoft.com/office/drawing/2014/main" id="{1B765C3B-4904-4107-85F0-44184109EF23}"/>
                    </a:ext>
                  </a:extLst>
                </p:cNvPr>
                <p:cNvPicPr/>
                <p:nvPr/>
              </p:nvPicPr>
              <p:blipFill>
                <a:blip r:embed="rId118"/>
                <a:stretch>
                  <a:fillRect/>
                </a:stretch>
              </p:blipFill>
              <p:spPr>
                <a:xfrm>
                  <a:off x="3996701" y="2735672"/>
                  <a:ext cx="146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2" name="Freihand 21">
                  <a:extLst>
                    <a:ext uri="{FF2B5EF4-FFF2-40B4-BE49-F238E27FC236}">
                      <a16:creationId xmlns:a16="http://schemas.microsoft.com/office/drawing/2014/main" id="{A23C7252-2D68-4DA9-A5E9-3DF297B2A5CD}"/>
                    </a:ext>
                  </a:extLst>
                </p14:cNvPr>
                <p14:cNvContentPartPr/>
                <p14:nvPr/>
              </p14:nvContentPartPr>
              <p14:xfrm>
                <a:off x="4010741" y="2700392"/>
                <a:ext cx="143640" cy="21600"/>
              </p14:xfrm>
            </p:contentPart>
          </mc:Choice>
          <mc:Fallback xmlns="">
            <p:pic>
              <p:nvPicPr>
                <p:cNvPr id="22" name="Freihand 21">
                  <a:extLst>
                    <a:ext uri="{FF2B5EF4-FFF2-40B4-BE49-F238E27FC236}">
                      <a16:creationId xmlns:a16="http://schemas.microsoft.com/office/drawing/2014/main" id="{A23C7252-2D68-4DA9-A5E9-3DF297B2A5CD}"/>
                    </a:ext>
                  </a:extLst>
                </p:cNvPr>
                <p:cNvPicPr/>
                <p:nvPr/>
              </p:nvPicPr>
              <p:blipFill>
                <a:blip r:embed="rId120"/>
                <a:stretch>
                  <a:fillRect/>
                </a:stretch>
              </p:blipFill>
              <p:spPr>
                <a:xfrm>
                  <a:off x="4006421" y="2696072"/>
                  <a:ext cx="152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3" name="Freihand 22">
                  <a:extLst>
                    <a:ext uri="{FF2B5EF4-FFF2-40B4-BE49-F238E27FC236}">
                      <a16:creationId xmlns:a16="http://schemas.microsoft.com/office/drawing/2014/main" id="{1D478573-226F-42B4-A175-95C46EA39462}"/>
                    </a:ext>
                  </a:extLst>
                </p14:cNvPr>
                <p14:cNvContentPartPr/>
                <p14:nvPr/>
              </p14:nvContentPartPr>
              <p14:xfrm>
                <a:off x="4172741" y="2757632"/>
                <a:ext cx="107280" cy="65880"/>
              </p14:xfrm>
            </p:contentPart>
          </mc:Choice>
          <mc:Fallback xmlns="">
            <p:pic>
              <p:nvPicPr>
                <p:cNvPr id="23" name="Freihand 22">
                  <a:extLst>
                    <a:ext uri="{FF2B5EF4-FFF2-40B4-BE49-F238E27FC236}">
                      <a16:creationId xmlns:a16="http://schemas.microsoft.com/office/drawing/2014/main" id="{1D478573-226F-42B4-A175-95C46EA39462}"/>
                    </a:ext>
                  </a:extLst>
                </p:cNvPr>
                <p:cNvPicPr/>
                <p:nvPr/>
              </p:nvPicPr>
              <p:blipFill>
                <a:blip r:embed="rId122"/>
                <a:stretch>
                  <a:fillRect/>
                </a:stretch>
              </p:blipFill>
              <p:spPr>
                <a:xfrm>
                  <a:off x="4168421" y="2753312"/>
                  <a:ext cx="115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 name="Freihand 23">
                  <a:extLst>
                    <a:ext uri="{FF2B5EF4-FFF2-40B4-BE49-F238E27FC236}">
                      <a16:creationId xmlns:a16="http://schemas.microsoft.com/office/drawing/2014/main" id="{3BB74DF2-9056-4098-832A-87D315355680}"/>
                    </a:ext>
                  </a:extLst>
                </p14:cNvPr>
                <p14:cNvContentPartPr/>
                <p14:nvPr/>
              </p14:nvContentPartPr>
              <p14:xfrm>
                <a:off x="4318181" y="2735672"/>
                <a:ext cx="180360" cy="67680"/>
              </p14:xfrm>
            </p:contentPart>
          </mc:Choice>
          <mc:Fallback xmlns="">
            <p:pic>
              <p:nvPicPr>
                <p:cNvPr id="24" name="Freihand 23">
                  <a:extLst>
                    <a:ext uri="{FF2B5EF4-FFF2-40B4-BE49-F238E27FC236}">
                      <a16:creationId xmlns:a16="http://schemas.microsoft.com/office/drawing/2014/main" id="{3BB74DF2-9056-4098-832A-87D315355680}"/>
                    </a:ext>
                  </a:extLst>
                </p:cNvPr>
                <p:cNvPicPr/>
                <p:nvPr/>
              </p:nvPicPr>
              <p:blipFill>
                <a:blip r:embed="rId124"/>
                <a:stretch>
                  <a:fillRect/>
                </a:stretch>
              </p:blipFill>
              <p:spPr>
                <a:xfrm>
                  <a:off x="4313861" y="2731352"/>
                  <a:ext cx="189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 name="Freihand 24">
                  <a:extLst>
                    <a:ext uri="{FF2B5EF4-FFF2-40B4-BE49-F238E27FC236}">
                      <a16:creationId xmlns:a16="http://schemas.microsoft.com/office/drawing/2014/main" id="{219EBCAB-27F2-4958-AF97-73F42F020897}"/>
                    </a:ext>
                  </a:extLst>
                </p14:cNvPr>
                <p14:cNvContentPartPr/>
                <p14:nvPr/>
              </p14:nvContentPartPr>
              <p14:xfrm>
                <a:off x="4512941" y="2743592"/>
                <a:ext cx="78120" cy="64440"/>
              </p14:xfrm>
            </p:contentPart>
          </mc:Choice>
          <mc:Fallback xmlns="">
            <p:pic>
              <p:nvPicPr>
                <p:cNvPr id="25" name="Freihand 24">
                  <a:extLst>
                    <a:ext uri="{FF2B5EF4-FFF2-40B4-BE49-F238E27FC236}">
                      <a16:creationId xmlns:a16="http://schemas.microsoft.com/office/drawing/2014/main" id="{219EBCAB-27F2-4958-AF97-73F42F020897}"/>
                    </a:ext>
                  </a:extLst>
                </p:cNvPr>
                <p:cNvPicPr/>
                <p:nvPr/>
              </p:nvPicPr>
              <p:blipFill>
                <a:blip r:embed="rId126"/>
                <a:stretch>
                  <a:fillRect/>
                </a:stretch>
              </p:blipFill>
              <p:spPr>
                <a:xfrm>
                  <a:off x="4508621" y="2739272"/>
                  <a:ext cx="86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 name="Freihand 25">
                  <a:extLst>
                    <a:ext uri="{FF2B5EF4-FFF2-40B4-BE49-F238E27FC236}">
                      <a16:creationId xmlns:a16="http://schemas.microsoft.com/office/drawing/2014/main" id="{631C5306-2D51-4E8F-BADB-D1F34B4654AF}"/>
                    </a:ext>
                  </a:extLst>
                </p14:cNvPr>
                <p14:cNvContentPartPr/>
                <p14:nvPr/>
              </p14:nvContentPartPr>
              <p14:xfrm>
                <a:off x="4607261" y="2661152"/>
                <a:ext cx="138240" cy="104760"/>
              </p14:xfrm>
            </p:contentPart>
          </mc:Choice>
          <mc:Fallback xmlns="">
            <p:pic>
              <p:nvPicPr>
                <p:cNvPr id="26" name="Freihand 25">
                  <a:extLst>
                    <a:ext uri="{FF2B5EF4-FFF2-40B4-BE49-F238E27FC236}">
                      <a16:creationId xmlns:a16="http://schemas.microsoft.com/office/drawing/2014/main" id="{631C5306-2D51-4E8F-BADB-D1F34B4654AF}"/>
                    </a:ext>
                  </a:extLst>
                </p:cNvPr>
                <p:cNvPicPr/>
                <p:nvPr/>
              </p:nvPicPr>
              <p:blipFill>
                <a:blip r:embed="rId128"/>
                <a:stretch>
                  <a:fillRect/>
                </a:stretch>
              </p:blipFill>
              <p:spPr>
                <a:xfrm>
                  <a:off x="4602941" y="2656832"/>
                  <a:ext cx="146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7" name="Freihand 26">
                  <a:extLst>
                    <a:ext uri="{FF2B5EF4-FFF2-40B4-BE49-F238E27FC236}">
                      <a16:creationId xmlns:a16="http://schemas.microsoft.com/office/drawing/2014/main" id="{BA22B089-1AEA-4EFF-A3FA-D47C13039EA1}"/>
                    </a:ext>
                  </a:extLst>
                </p14:cNvPr>
                <p14:cNvContentPartPr/>
                <p14:nvPr/>
              </p14:nvContentPartPr>
              <p14:xfrm>
                <a:off x="4757021" y="2672312"/>
                <a:ext cx="124920" cy="88920"/>
              </p14:xfrm>
            </p:contentPart>
          </mc:Choice>
          <mc:Fallback xmlns="">
            <p:pic>
              <p:nvPicPr>
                <p:cNvPr id="27" name="Freihand 26">
                  <a:extLst>
                    <a:ext uri="{FF2B5EF4-FFF2-40B4-BE49-F238E27FC236}">
                      <a16:creationId xmlns:a16="http://schemas.microsoft.com/office/drawing/2014/main" id="{BA22B089-1AEA-4EFF-A3FA-D47C13039EA1}"/>
                    </a:ext>
                  </a:extLst>
                </p:cNvPr>
                <p:cNvPicPr/>
                <p:nvPr/>
              </p:nvPicPr>
              <p:blipFill>
                <a:blip r:embed="rId130"/>
                <a:stretch>
                  <a:fillRect/>
                </a:stretch>
              </p:blipFill>
              <p:spPr>
                <a:xfrm>
                  <a:off x="4752701" y="2667992"/>
                  <a:ext cx="133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8" name="Freihand 27">
                  <a:extLst>
                    <a:ext uri="{FF2B5EF4-FFF2-40B4-BE49-F238E27FC236}">
                      <a16:creationId xmlns:a16="http://schemas.microsoft.com/office/drawing/2014/main" id="{FBC0D08F-FCF1-4653-B5D7-E3CAACB1BD32}"/>
                    </a:ext>
                  </a:extLst>
                </p14:cNvPr>
                <p14:cNvContentPartPr/>
                <p14:nvPr/>
              </p14:nvContentPartPr>
              <p14:xfrm>
                <a:off x="4895621" y="2674112"/>
                <a:ext cx="26640" cy="35640"/>
              </p14:xfrm>
            </p:contentPart>
          </mc:Choice>
          <mc:Fallback xmlns="">
            <p:pic>
              <p:nvPicPr>
                <p:cNvPr id="28" name="Freihand 27">
                  <a:extLst>
                    <a:ext uri="{FF2B5EF4-FFF2-40B4-BE49-F238E27FC236}">
                      <a16:creationId xmlns:a16="http://schemas.microsoft.com/office/drawing/2014/main" id="{FBC0D08F-FCF1-4653-B5D7-E3CAACB1BD32}"/>
                    </a:ext>
                  </a:extLst>
                </p:cNvPr>
                <p:cNvPicPr/>
                <p:nvPr/>
              </p:nvPicPr>
              <p:blipFill>
                <a:blip r:embed="rId132"/>
                <a:stretch>
                  <a:fillRect/>
                </a:stretch>
              </p:blipFill>
              <p:spPr>
                <a:xfrm>
                  <a:off x="4891301" y="2669792"/>
                  <a:ext cx="35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9" name="Freihand 28">
                  <a:extLst>
                    <a:ext uri="{FF2B5EF4-FFF2-40B4-BE49-F238E27FC236}">
                      <a16:creationId xmlns:a16="http://schemas.microsoft.com/office/drawing/2014/main" id="{41A12DE3-F643-432F-8C48-B815AB7FBF05}"/>
                    </a:ext>
                  </a:extLst>
                </p14:cNvPr>
                <p14:cNvContentPartPr/>
                <p14:nvPr/>
              </p14:nvContentPartPr>
              <p14:xfrm>
                <a:off x="4946021" y="2708672"/>
                <a:ext cx="187560" cy="53640"/>
              </p14:xfrm>
            </p:contentPart>
          </mc:Choice>
          <mc:Fallback xmlns="">
            <p:pic>
              <p:nvPicPr>
                <p:cNvPr id="29" name="Freihand 28">
                  <a:extLst>
                    <a:ext uri="{FF2B5EF4-FFF2-40B4-BE49-F238E27FC236}">
                      <a16:creationId xmlns:a16="http://schemas.microsoft.com/office/drawing/2014/main" id="{41A12DE3-F643-432F-8C48-B815AB7FBF05}"/>
                    </a:ext>
                  </a:extLst>
                </p:cNvPr>
                <p:cNvPicPr/>
                <p:nvPr/>
              </p:nvPicPr>
              <p:blipFill>
                <a:blip r:embed="rId134"/>
                <a:stretch>
                  <a:fillRect/>
                </a:stretch>
              </p:blipFill>
              <p:spPr>
                <a:xfrm>
                  <a:off x="4941701" y="2704352"/>
                  <a:ext cx="196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0" name="Freihand 29">
                  <a:extLst>
                    <a:ext uri="{FF2B5EF4-FFF2-40B4-BE49-F238E27FC236}">
                      <a16:creationId xmlns:a16="http://schemas.microsoft.com/office/drawing/2014/main" id="{5AAD7A3B-4A95-4BBD-92B7-BD5A8CB61DAB}"/>
                    </a:ext>
                  </a:extLst>
                </p14:cNvPr>
                <p14:cNvContentPartPr/>
                <p14:nvPr/>
              </p14:nvContentPartPr>
              <p14:xfrm>
                <a:off x="5193341" y="2631992"/>
                <a:ext cx="237600" cy="122040"/>
              </p14:xfrm>
            </p:contentPart>
          </mc:Choice>
          <mc:Fallback xmlns="">
            <p:pic>
              <p:nvPicPr>
                <p:cNvPr id="30" name="Freihand 29">
                  <a:extLst>
                    <a:ext uri="{FF2B5EF4-FFF2-40B4-BE49-F238E27FC236}">
                      <a16:creationId xmlns:a16="http://schemas.microsoft.com/office/drawing/2014/main" id="{5AAD7A3B-4A95-4BBD-92B7-BD5A8CB61DAB}"/>
                    </a:ext>
                  </a:extLst>
                </p:cNvPr>
                <p:cNvPicPr/>
                <p:nvPr/>
              </p:nvPicPr>
              <p:blipFill>
                <a:blip r:embed="rId136"/>
                <a:stretch>
                  <a:fillRect/>
                </a:stretch>
              </p:blipFill>
              <p:spPr>
                <a:xfrm>
                  <a:off x="5189021" y="2627672"/>
                  <a:ext cx="246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1" name="Freihand 30">
                  <a:extLst>
                    <a:ext uri="{FF2B5EF4-FFF2-40B4-BE49-F238E27FC236}">
                      <a16:creationId xmlns:a16="http://schemas.microsoft.com/office/drawing/2014/main" id="{4F143ED2-05BD-4F98-ADB1-E01CBAC64EF9}"/>
                    </a:ext>
                  </a:extLst>
                </p14:cNvPr>
                <p14:cNvContentPartPr/>
                <p14:nvPr/>
              </p14:nvContentPartPr>
              <p14:xfrm>
                <a:off x="5489981" y="2653952"/>
                <a:ext cx="108000" cy="180000"/>
              </p14:xfrm>
            </p:contentPart>
          </mc:Choice>
          <mc:Fallback xmlns="">
            <p:pic>
              <p:nvPicPr>
                <p:cNvPr id="31" name="Freihand 30">
                  <a:extLst>
                    <a:ext uri="{FF2B5EF4-FFF2-40B4-BE49-F238E27FC236}">
                      <a16:creationId xmlns:a16="http://schemas.microsoft.com/office/drawing/2014/main" id="{4F143ED2-05BD-4F98-ADB1-E01CBAC64EF9}"/>
                    </a:ext>
                  </a:extLst>
                </p:cNvPr>
                <p:cNvPicPr/>
                <p:nvPr/>
              </p:nvPicPr>
              <p:blipFill>
                <a:blip r:embed="rId138"/>
                <a:stretch>
                  <a:fillRect/>
                </a:stretch>
              </p:blipFill>
              <p:spPr>
                <a:xfrm>
                  <a:off x="5485661" y="2649632"/>
                  <a:ext cx="11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2" name="Freihand 31">
                  <a:extLst>
                    <a:ext uri="{FF2B5EF4-FFF2-40B4-BE49-F238E27FC236}">
                      <a16:creationId xmlns:a16="http://schemas.microsoft.com/office/drawing/2014/main" id="{2883C729-737E-407F-B36F-177B18AB32FF}"/>
                    </a:ext>
                  </a:extLst>
                </p14:cNvPr>
                <p14:cNvContentPartPr/>
                <p14:nvPr/>
              </p14:nvContentPartPr>
              <p14:xfrm>
                <a:off x="5582861" y="2599952"/>
                <a:ext cx="37080" cy="10080"/>
              </p14:xfrm>
            </p:contentPart>
          </mc:Choice>
          <mc:Fallback xmlns="">
            <p:pic>
              <p:nvPicPr>
                <p:cNvPr id="32" name="Freihand 31">
                  <a:extLst>
                    <a:ext uri="{FF2B5EF4-FFF2-40B4-BE49-F238E27FC236}">
                      <a16:creationId xmlns:a16="http://schemas.microsoft.com/office/drawing/2014/main" id="{2883C729-737E-407F-B36F-177B18AB32FF}"/>
                    </a:ext>
                  </a:extLst>
                </p:cNvPr>
                <p:cNvPicPr/>
                <p:nvPr/>
              </p:nvPicPr>
              <p:blipFill>
                <a:blip r:embed="rId140"/>
                <a:stretch>
                  <a:fillRect/>
                </a:stretch>
              </p:blipFill>
              <p:spPr>
                <a:xfrm>
                  <a:off x="5578541" y="2595632"/>
                  <a:ext cx="45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4" name="Freihand 33">
                  <a:extLst>
                    <a:ext uri="{FF2B5EF4-FFF2-40B4-BE49-F238E27FC236}">
                      <a16:creationId xmlns:a16="http://schemas.microsoft.com/office/drawing/2014/main" id="{67B15B43-0B5C-4D48-ACBF-DDBDC5CDF7B5}"/>
                    </a:ext>
                  </a:extLst>
                </p14:cNvPr>
                <p14:cNvContentPartPr/>
                <p14:nvPr/>
              </p14:nvContentPartPr>
              <p14:xfrm>
                <a:off x="5637581" y="2641712"/>
                <a:ext cx="129960" cy="83520"/>
              </p14:xfrm>
            </p:contentPart>
          </mc:Choice>
          <mc:Fallback xmlns="">
            <p:pic>
              <p:nvPicPr>
                <p:cNvPr id="34" name="Freihand 33">
                  <a:extLst>
                    <a:ext uri="{FF2B5EF4-FFF2-40B4-BE49-F238E27FC236}">
                      <a16:creationId xmlns:a16="http://schemas.microsoft.com/office/drawing/2014/main" id="{67B15B43-0B5C-4D48-ACBF-DDBDC5CDF7B5}"/>
                    </a:ext>
                  </a:extLst>
                </p:cNvPr>
                <p:cNvPicPr/>
                <p:nvPr/>
              </p:nvPicPr>
              <p:blipFill>
                <a:blip r:embed="rId142"/>
                <a:stretch>
                  <a:fillRect/>
                </a:stretch>
              </p:blipFill>
              <p:spPr>
                <a:xfrm>
                  <a:off x="5633261" y="2637392"/>
                  <a:ext cx="138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5" name="Freihand 34">
                  <a:extLst>
                    <a:ext uri="{FF2B5EF4-FFF2-40B4-BE49-F238E27FC236}">
                      <a16:creationId xmlns:a16="http://schemas.microsoft.com/office/drawing/2014/main" id="{2E63348D-9DDD-4A0F-807B-51D21D3100B0}"/>
                    </a:ext>
                  </a:extLst>
                </p14:cNvPr>
                <p14:cNvContentPartPr/>
                <p14:nvPr/>
              </p14:nvContentPartPr>
              <p14:xfrm>
                <a:off x="5731181" y="2590592"/>
                <a:ext cx="43920" cy="105120"/>
              </p14:xfrm>
            </p:contentPart>
          </mc:Choice>
          <mc:Fallback xmlns="">
            <p:pic>
              <p:nvPicPr>
                <p:cNvPr id="35" name="Freihand 34">
                  <a:extLst>
                    <a:ext uri="{FF2B5EF4-FFF2-40B4-BE49-F238E27FC236}">
                      <a16:creationId xmlns:a16="http://schemas.microsoft.com/office/drawing/2014/main" id="{2E63348D-9DDD-4A0F-807B-51D21D3100B0}"/>
                    </a:ext>
                  </a:extLst>
                </p:cNvPr>
                <p:cNvPicPr/>
                <p:nvPr/>
              </p:nvPicPr>
              <p:blipFill>
                <a:blip r:embed="rId144"/>
                <a:stretch>
                  <a:fillRect/>
                </a:stretch>
              </p:blipFill>
              <p:spPr>
                <a:xfrm>
                  <a:off x="5726861" y="2586272"/>
                  <a:ext cx="5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 name="Freihand 35">
                  <a:extLst>
                    <a:ext uri="{FF2B5EF4-FFF2-40B4-BE49-F238E27FC236}">
                      <a16:creationId xmlns:a16="http://schemas.microsoft.com/office/drawing/2014/main" id="{978E2D92-8481-491B-805E-DB34AE105FFD}"/>
                    </a:ext>
                  </a:extLst>
                </p14:cNvPr>
                <p14:cNvContentPartPr/>
                <p14:nvPr/>
              </p14:nvContentPartPr>
              <p14:xfrm>
                <a:off x="5743421" y="2566112"/>
                <a:ext cx="203400" cy="163800"/>
              </p14:xfrm>
            </p:contentPart>
          </mc:Choice>
          <mc:Fallback xmlns="">
            <p:pic>
              <p:nvPicPr>
                <p:cNvPr id="36" name="Freihand 35">
                  <a:extLst>
                    <a:ext uri="{FF2B5EF4-FFF2-40B4-BE49-F238E27FC236}">
                      <a16:creationId xmlns:a16="http://schemas.microsoft.com/office/drawing/2014/main" id="{978E2D92-8481-491B-805E-DB34AE105FFD}"/>
                    </a:ext>
                  </a:extLst>
                </p:cNvPr>
                <p:cNvPicPr/>
                <p:nvPr/>
              </p:nvPicPr>
              <p:blipFill>
                <a:blip r:embed="rId146"/>
                <a:stretch>
                  <a:fillRect/>
                </a:stretch>
              </p:blipFill>
              <p:spPr>
                <a:xfrm>
                  <a:off x="5739101" y="2561792"/>
                  <a:ext cx="21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 name="Freihand 37">
                  <a:extLst>
                    <a:ext uri="{FF2B5EF4-FFF2-40B4-BE49-F238E27FC236}">
                      <a16:creationId xmlns:a16="http://schemas.microsoft.com/office/drawing/2014/main" id="{5BF94227-0822-41FE-9DF7-97C51ECC9DE7}"/>
                    </a:ext>
                  </a:extLst>
                </p14:cNvPr>
                <p14:cNvContentPartPr/>
                <p14:nvPr/>
              </p14:nvContentPartPr>
              <p14:xfrm>
                <a:off x="6357221" y="2484752"/>
                <a:ext cx="135360" cy="234360"/>
              </p14:xfrm>
            </p:contentPart>
          </mc:Choice>
          <mc:Fallback xmlns="">
            <p:pic>
              <p:nvPicPr>
                <p:cNvPr id="38" name="Freihand 37">
                  <a:extLst>
                    <a:ext uri="{FF2B5EF4-FFF2-40B4-BE49-F238E27FC236}">
                      <a16:creationId xmlns:a16="http://schemas.microsoft.com/office/drawing/2014/main" id="{5BF94227-0822-41FE-9DF7-97C51ECC9DE7}"/>
                    </a:ext>
                  </a:extLst>
                </p:cNvPr>
                <p:cNvPicPr/>
                <p:nvPr/>
              </p:nvPicPr>
              <p:blipFill>
                <a:blip r:embed="rId148"/>
                <a:stretch>
                  <a:fillRect/>
                </a:stretch>
              </p:blipFill>
              <p:spPr>
                <a:xfrm>
                  <a:off x="6352901" y="2480432"/>
                  <a:ext cx="144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 name="Freihand 38">
                  <a:extLst>
                    <a:ext uri="{FF2B5EF4-FFF2-40B4-BE49-F238E27FC236}">
                      <a16:creationId xmlns:a16="http://schemas.microsoft.com/office/drawing/2014/main" id="{1CDEA15A-8B91-4529-A05B-995EED05B4F9}"/>
                    </a:ext>
                  </a:extLst>
                </p14:cNvPr>
                <p14:cNvContentPartPr/>
                <p14:nvPr/>
              </p14:nvContentPartPr>
              <p14:xfrm>
                <a:off x="6576821" y="2518592"/>
                <a:ext cx="97560" cy="109080"/>
              </p14:xfrm>
            </p:contentPart>
          </mc:Choice>
          <mc:Fallback xmlns="">
            <p:pic>
              <p:nvPicPr>
                <p:cNvPr id="39" name="Freihand 38">
                  <a:extLst>
                    <a:ext uri="{FF2B5EF4-FFF2-40B4-BE49-F238E27FC236}">
                      <a16:creationId xmlns:a16="http://schemas.microsoft.com/office/drawing/2014/main" id="{1CDEA15A-8B91-4529-A05B-995EED05B4F9}"/>
                    </a:ext>
                  </a:extLst>
                </p:cNvPr>
                <p:cNvPicPr/>
                <p:nvPr/>
              </p:nvPicPr>
              <p:blipFill>
                <a:blip r:embed="rId150"/>
                <a:stretch>
                  <a:fillRect/>
                </a:stretch>
              </p:blipFill>
              <p:spPr>
                <a:xfrm>
                  <a:off x="6572501" y="2514272"/>
                  <a:ext cx="106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0" name="Freihand 39">
                  <a:extLst>
                    <a:ext uri="{FF2B5EF4-FFF2-40B4-BE49-F238E27FC236}">
                      <a16:creationId xmlns:a16="http://schemas.microsoft.com/office/drawing/2014/main" id="{3B2276B4-1946-43EA-A880-7B94D0324D93}"/>
                    </a:ext>
                  </a:extLst>
                </p14:cNvPr>
                <p14:cNvContentPartPr/>
                <p14:nvPr/>
              </p14:nvContentPartPr>
              <p14:xfrm>
                <a:off x="6666821" y="2489072"/>
                <a:ext cx="39960" cy="144000"/>
              </p14:xfrm>
            </p:contentPart>
          </mc:Choice>
          <mc:Fallback xmlns="">
            <p:pic>
              <p:nvPicPr>
                <p:cNvPr id="40" name="Freihand 39">
                  <a:extLst>
                    <a:ext uri="{FF2B5EF4-FFF2-40B4-BE49-F238E27FC236}">
                      <a16:creationId xmlns:a16="http://schemas.microsoft.com/office/drawing/2014/main" id="{3B2276B4-1946-43EA-A880-7B94D0324D93}"/>
                    </a:ext>
                  </a:extLst>
                </p:cNvPr>
                <p:cNvPicPr/>
                <p:nvPr/>
              </p:nvPicPr>
              <p:blipFill>
                <a:blip r:embed="rId152"/>
                <a:stretch>
                  <a:fillRect/>
                </a:stretch>
              </p:blipFill>
              <p:spPr>
                <a:xfrm>
                  <a:off x="6662501" y="2484752"/>
                  <a:ext cx="48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 name="Freihand 40">
                  <a:extLst>
                    <a:ext uri="{FF2B5EF4-FFF2-40B4-BE49-F238E27FC236}">
                      <a16:creationId xmlns:a16="http://schemas.microsoft.com/office/drawing/2014/main" id="{B8A39921-AE22-4C49-AB0B-79F0E57A50FF}"/>
                    </a:ext>
                  </a:extLst>
                </p14:cNvPr>
                <p14:cNvContentPartPr/>
                <p14:nvPr/>
              </p14:nvContentPartPr>
              <p14:xfrm>
                <a:off x="6611021" y="2567552"/>
                <a:ext cx="97920" cy="19080"/>
              </p14:xfrm>
            </p:contentPart>
          </mc:Choice>
          <mc:Fallback xmlns="">
            <p:pic>
              <p:nvPicPr>
                <p:cNvPr id="41" name="Freihand 40">
                  <a:extLst>
                    <a:ext uri="{FF2B5EF4-FFF2-40B4-BE49-F238E27FC236}">
                      <a16:creationId xmlns:a16="http://schemas.microsoft.com/office/drawing/2014/main" id="{B8A39921-AE22-4C49-AB0B-79F0E57A50FF}"/>
                    </a:ext>
                  </a:extLst>
                </p:cNvPr>
                <p:cNvPicPr/>
                <p:nvPr/>
              </p:nvPicPr>
              <p:blipFill>
                <a:blip r:embed="rId154"/>
                <a:stretch>
                  <a:fillRect/>
                </a:stretch>
              </p:blipFill>
              <p:spPr>
                <a:xfrm>
                  <a:off x="6606701" y="2563232"/>
                  <a:ext cx="106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3" name="Freihand 42">
                  <a:extLst>
                    <a:ext uri="{FF2B5EF4-FFF2-40B4-BE49-F238E27FC236}">
                      <a16:creationId xmlns:a16="http://schemas.microsoft.com/office/drawing/2014/main" id="{176762C8-5FAE-4FC9-9EB6-292193B8D740}"/>
                    </a:ext>
                  </a:extLst>
                </p14:cNvPr>
                <p14:cNvContentPartPr/>
                <p14:nvPr/>
              </p14:nvContentPartPr>
              <p14:xfrm>
                <a:off x="6439301" y="2572952"/>
                <a:ext cx="104040" cy="29520"/>
              </p14:xfrm>
            </p:contentPart>
          </mc:Choice>
          <mc:Fallback xmlns="">
            <p:pic>
              <p:nvPicPr>
                <p:cNvPr id="43" name="Freihand 42">
                  <a:extLst>
                    <a:ext uri="{FF2B5EF4-FFF2-40B4-BE49-F238E27FC236}">
                      <a16:creationId xmlns:a16="http://schemas.microsoft.com/office/drawing/2014/main" id="{176762C8-5FAE-4FC9-9EB6-292193B8D740}"/>
                    </a:ext>
                  </a:extLst>
                </p:cNvPr>
                <p:cNvPicPr/>
                <p:nvPr/>
              </p:nvPicPr>
              <p:blipFill>
                <a:blip r:embed="rId156"/>
                <a:stretch>
                  <a:fillRect/>
                </a:stretch>
              </p:blipFill>
              <p:spPr>
                <a:xfrm>
                  <a:off x="6434981" y="2568632"/>
                  <a:ext cx="11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4" name="Freihand 43">
                  <a:extLst>
                    <a:ext uri="{FF2B5EF4-FFF2-40B4-BE49-F238E27FC236}">
                      <a16:creationId xmlns:a16="http://schemas.microsoft.com/office/drawing/2014/main" id="{E18A3494-5C55-4CA1-9CCD-3369305DABD0}"/>
                    </a:ext>
                  </a:extLst>
                </p14:cNvPr>
                <p14:cNvContentPartPr/>
                <p14:nvPr/>
              </p14:nvContentPartPr>
              <p14:xfrm>
                <a:off x="6854741" y="2594192"/>
                <a:ext cx="10800" cy="106200"/>
              </p14:xfrm>
            </p:contentPart>
          </mc:Choice>
          <mc:Fallback xmlns="">
            <p:pic>
              <p:nvPicPr>
                <p:cNvPr id="44" name="Freihand 43">
                  <a:extLst>
                    <a:ext uri="{FF2B5EF4-FFF2-40B4-BE49-F238E27FC236}">
                      <a16:creationId xmlns:a16="http://schemas.microsoft.com/office/drawing/2014/main" id="{E18A3494-5C55-4CA1-9CCD-3369305DABD0}"/>
                    </a:ext>
                  </a:extLst>
                </p:cNvPr>
                <p:cNvPicPr/>
                <p:nvPr/>
              </p:nvPicPr>
              <p:blipFill>
                <a:blip r:embed="rId158"/>
                <a:stretch>
                  <a:fillRect/>
                </a:stretch>
              </p:blipFill>
              <p:spPr>
                <a:xfrm>
                  <a:off x="6850421" y="2589872"/>
                  <a:ext cx="19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6" name="Freihand 45">
                  <a:extLst>
                    <a:ext uri="{FF2B5EF4-FFF2-40B4-BE49-F238E27FC236}">
                      <a16:creationId xmlns:a16="http://schemas.microsoft.com/office/drawing/2014/main" id="{1F3637E8-765D-46EA-A3FB-8172074B2D9E}"/>
                    </a:ext>
                  </a:extLst>
                </p14:cNvPr>
                <p14:cNvContentPartPr/>
                <p14:nvPr/>
              </p14:nvContentPartPr>
              <p14:xfrm>
                <a:off x="7055261" y="2486192"/>
                <a:ext cx="22680" cy="107640"/>
              </p14:xfrm>
            </p:contentPart>
          </mc:Choice>
          <mc:Fallback xmlns="">
            <p:pic>
              <p:nvPicPr>
                <p:cNvPr id="46" name="Freihand 45">
                  <a:extLst>
                    <a:ext uri="{FF2B5EF4-FFF2-40B4-BE49-F238E27FC236}">
                      <a16:creationId xmlns:a16="http://schemas.microsoft.com/office/drawing/2014/main" id="{1F3637E8-765D-46EA-A3FB-8172074B2D9E}"/>
                    </a:ext>
                  </a:extLst>
                </p:cNvPr>
                <p:cNvPicPr/>
                <p:nvPr/>
              </p:nvPicPr>
              <p:blipFill>
                <a:blip r:embed="rId160"/>
                <a:stretch>
                  <a:fillRect/>
                </a:stretch>
              </p:blipFill>
              <p:spPr>
                <a:xfrm>
                  <a:off x="7050941" y="2481872"/>
                  <a:ext cx="31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 name="Freihand 46">
                  <a:extLst>
                    <a:ext uri="{FF2B5EF4-FFF2-40B4-BE49-F238E27FC236}">
                      <a16:creationId xmlns:a16="http://schemas.microsoft.com/office/drawing/2014/main" id="{DE9F7EF0-FCE2-48D4-8C89-CC2CEA328ED2}"/>
                    </a:ext>
                  </a:extLst>
                </p14:cNvPr>
                <p14:cNvContentPartPr/>
                <p14:nvPr/>
              </p14:nvContentPartPr>
              <p14:xfrm>
                <a:off x="7039781" y="2445872"/>
                <a:ext cx="146880" cy="5760"/>
              </p14:xfrm>
            </p:contentPart>
          </mc:Choice>
          <mc:Fallback xmlns="">
            <p:pic>
              <p:nvPicPr>
                <p:cNvPr id="47" name="Freihand 46">
                  <a:extLst>
                    <a:ext uri="{FF2B5EF4-FFF2-40B4-BE49-F238E27FC236}">
                      <a16:creationId xmlns:a16="http://schemas.microsoft.com/office/drawing/2014/main" id="{DE9F7EF0-FCE2-48D4-8C89-CC2CEA328ED2}"/>
                    </a:ext>
                  </a:extLst>
                </p:cNvPr>
                <p:cNvPicPr/>
                <p:nvPr/>
              </p:nvPicPr>
              <p:blipFill>
                <a:blip r:embed="rId162"/>
                <a:stretch>
                  <a:fillRect/>
                </a:stretch>
              </p:blipFill>
              <p:spPr>
                <a:xfrm>
                  <a:off x="7035461" y="2441552"/>
                  <a:ext cx="155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 name="Freihand 47">
                  <a:extLst>
                    <a:ext uri="{FF2B5EF4-FFF2-40B4-BE49-F238E27FC236}">
                      <a16:creationId xmlns:a16="http://schemas.microsoft.com/office/drawing/2014/main" id="{97925381-D75B-47B1-8D5C-AE9ECFBFE3D2}"/>
                    </a:ext>
                  </a:extLst>
                </p14:cNvPr>
                <p14:cNvContentPartPr/>
                <p14:nvPr/>
              </p14:nvContentPartPr>
              <p14:xfrm>
                <a:off x="7037981" y="2502752"/>
                <a:ext cx="162360" cy="92520"/>
              </p14:xfrm>
            </p:contentPart>
          </mc:Choice>
          <mc:Fallback xmlns="">
            <p:pic>
              <p:nvPicPr>
                <p:cNvPr id="48" name="Freihand 47">
                  <a:extLst>
                    <a:ext uri="{FF2B5EF4-FFF2-40B4-BE49-F238E27FC236}">
                      <a16:creationId xmlns:a16="http://schemas.microsoft.com/office/drawing/2014/main" id="{97925381-D75B-47B1-8D5C-AE9ECFBFE3D2}"/>
                    </a:ext>
                  </a:extLst>
                </p:cNvPr>
                <p:cNvPicPr/>
                <p:nvPr/>
              </p:nvPicPr>
              <p:blipFill>
                <a:blip r:embed="rId164"/>
                <a:stretch>
                  <a:fillRect/>
                </a:stretch>
              </p:blipFill>
              <p:spPr>
                <a:xfrm>
                  <a:off x="7033661" y="2498432"/>
                  <a:ext cx="17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 name="Freihand 48">
                  <a:extLst>
                    <a:ext uri="{FF2B5EF4-FFF2-40B4-BE49-F238E27FC236}">
                      <a16:creationId xmlns:a16="http://schemas.microsoft.com/office/drawing/2014/main" id="{31536635-36B5-422D-8D67-A9C59BD950CA}"/>
                    </a:ext>
                  </a:extLst>
                </p14:cNvPr>
                <p14:cNvContentPartPr/>
                <p14:nvPr/>
              </p14:nvContentPartPr>
              <p14:xfrm>
                <a:off x="7183781" y="2546672"/>
                <a:ext cx="113760" cy="79560"/>
              </p14:xfrm>
            </p:contentPart>
          </mc:Choice>
          <mc:Fallback xmlns="">
            <p:pic>
              <p:nvPicPr>
                <p:cNvPr id="49" name="Freihand 48">
                  <a:extLst>
                    <a:ext uri="{FF2B5EF4-FFF2-40B4-BE49-F238E27FC236}">
                      <a16:creationId xmlns:a16="http://schemas.microsoft.com/office/drawing/2014/main" id="{31536635-36B5-422D-8D67-A9C59BD950CA}"/>
                    </a:ext>
                  </a:extLst>
                </p:cNvPr>
                <p:cNvPicPr/>
                <p:nvPr/>
              </p:nvPicPr>
              <p:blipFill>
                <a:blip r:embed="rId166"/>
                <a:stretch>
                  <a:fillRect/>
                </a:stretch>
              </p:blipFill>
              <p:spPr>
                <a:xfrm>
                  <a:off x="7179461" y="2542352"/>
                  <a:ext cx="122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0" name="Freihand 49">
                  <a:extLst>
                    <a:ext uri="{FF2B5EF4-FFF2-40B4-BE49-F238E27FC236}">
                      <a16:creationId xmlns:a16="http://schemas.microsoft.com/office/drawing/2014/main" id="{DD2C47B0-8DE2-43D3-A346-30865D2A5393}"/>
                    </a:ext>
                  </a:extLst>
                </p14:cNvPr>
                <p14:cNvContentPartPr/>
                <p14:nvPr/>
              </p14:nvContentPartPr>
              <p14:xfrm>
                <a:off x="7476821" y="2469632"/>
                <a:ext cx="15840" cy="91080"/>
              </p14:xfrm>
            </p:contentPart>
          </mc:Choice>
          <mc:Fallback xmlns="">
            <p:pic>
              <p:nvPicPr>
                <p:cNvPr id="50" name="Freihand 49">
                  <a:extLst>
                    <a:ext uri="{FF2B5EF4-FFF2-40B4-BE49-F238E27FC236}">
                      <a16:creationId xmlns:a16="http://schemas.microsoft.com/office/drawing/2014/main" id="{DD2C47B0-8DE2-43D3-A346-30865D2A5393}"/>
                    </a:ext>
                  </a:extLst>
                </p:cNvPr>
                <p:cNvPicPr/>
                <p:nvPr/>
              </p:nvPicPr>
              <p:blipFill>
                <a:blip r:embed="rId168"/>
                <a:stretch>
                  <a:fillRect/>
                </a:stretch>
              </p:blipFill>
              <p:spPr>
                <a:xfrm>
                  <a:off x="7472501" y="2465312"/>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 name="Freihand 50">
                  <a:extLst>
                    <a:ext uri="{FF2B5EF4-FFF2-40B4-BE49-F238E27FC236}">
                      <a16:creationId xmlns:a16="http://schemas.microsoft.com/office/drawing/2014/main" id="{B9460AD5-2F20-48C7-A322-7A4CB48EFD62}"/>
                    </a:ext>
                  </a:extLst>
                </p14:cNvPr>
                <p14:cNvContentPartPr/>
                <p14:nvPr/>
              </p14:nvContentPartPr>
              <p14:xfrm>
                <a:off x="7417061" y="2510312"/>
                <a:ext cx="163080" cy="5040"/>
              </p14:xfrm>
            </p:contentPart>
          </mc:Choice>
          <mc:Fallback xmlns="">
            <p:pic>
              <p:nvPicPr>
                <p:cNvPr id="51" name="Freihand 50">
                  <a:extLst>
                    <a:ext uri="{FF2B5EF4-FFF2-40B4-BE49-F238E27FC236}">
                      <a16:creationId xmlns:a16="http://schemas.microsoft.com/office/drawing/2014/main" id="{B9460AD5-2F20-48C7-A322-7A4CB48EFD62}"/>
                    </a:ext>
                  </a:extLst>
                </p:cNvPr>
                <p:cNvPicPr/>
                <p:nvPr/>
              </p:nvPicPr>
              <p:blipFill>
                <a:blip r:embed="rId170"/>
                <a:stretch>
                  <a:fillRect/>
                </a:stretch>
              </p:blipFill>
              <p:spPr>
                <a:xfrm>
                  <a:off x="7412741" y="2505992"/>
                  <a:ext cx="171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2" name="Freihand 51">
                  <a:extLst>
                    <a:ext uri="{FF2B5EF4-FFF2-40B4-BE49-F238E27FC236}">
                      <a16:creationId xmlns:a16="http://schemas.microsoft.com/office/drawing/2014/main" id="{579A39B0-3FB5-4451-8789-6C9AE76EE0DD}"/>
                    </a:ext>
                  </a:extLst>
                </p14:cNvPr>
                <p14:cNvContentPartPr/>
                <p14:nvPr/>
              </p14:nvContentPartPr>
              <p14:xfrm>
                <a:off x="7660061" y="2432552"/>
                <a:ext cx="139680" cy="133920"/>
              </p14:xfrm>
            </p:contentPart>
          </mc:Choice>
          <mc:Fallback xmlns="">
            <p:pic>
              <p:nvPicPr>
                <p:cNvPr id="52" name="Freihand 51">
                  <a:extLst>
                    <a:ext uri="{FF2B5EF4-FFF2-40B4-BE49-F238E27FC236}">
                      <a16:creationId xmlns:a16="http://schemas.microsoft.com/office/drawing/2014/main" id="{579A39B0-3FB5-4451-8789-6C9AE76EE0DD}"/>
                    </a:ext>
                  </a:extLst>
                </p:cNvPr>
                <p:cNvPicPr/>
                <p:nvPr/>
              </p:nvPicPr>
              <p:blipFill>
                <a:blip r:embed="rId172"/>
                <a:stretch>
                  <a:fillRect/>
                </a:stretch>
              </p:blipFill>
              <p:spPr>
                <a:xfrm>
                  <a:off x="7655741" y="2428232"/>
                  <a:ext cx="14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3" name="Freihand 52">
                  <a:extLst>
                    <a:ext uri="{FF2B5EF4-FFF2-40B4-BE49-F238E27FC236}">
                      <a16:creationId xmlns:a16="http://schemas.microsoft.com/office/drawing/2014/main" id="{CC48F4C1-D8E4-486A-9A45-18327CF63550}"/>
                    </a:ext>
                  </a:extLst>
                </p14:cNvPr>
                <p14:cNvContentPartPr/>
                <p14:nvPr/>
              </p14:nvContentPartPr>
              <p14:xfrm>
                <a:off x="7661861" y="2482232"/>
                <a:ext cx="141840" cy="89280"/>
              </p14:xfrm>
            </p:contentPart>
          </mc:Choice>
          <mc:Fallback xmlns="">
            <p:pic>
              <p:nvPicPr>
                <p:cNvPr id="53" name="Freihand 52">
                  <a:extLst>
                    <a:ext uri="{FF2B5EF4-FFF2-40B4-BE49-F238E27FC236}">
                      <a16:creationId xmlns:a16="http://schemas.microsoft.com/office/drawing/2014/main" id="{CC48F4C1-D8E4-486A-9A45-18327CF63550}"/>
                    </a:ext>
                  </a:extLst>
                </p:cNvPr>
                <p:cNvPicPr/>
                <p:nvPr/>
              </p:nvPicPr>
              <p:blipFill>
                <a:blip r:embed="rId174"/>
                <a:stretch>
                  <a:fillRect/>
                </a:stretch>
              </p:blipFill>
              <p:spPr>
                <a:xfrm>
                  <a:off x="7657541" y="2477912"/>
                  <a:ext cx="150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 name="Freihand 53">
                  <a:extLst>
                    <a:ext uri="{FF2B5EF4-FFF2-40B4-BE49-F238E27FC236}">
                      <a16:creationId xmlns:a16="http://schemas.microsoft.com/office/drawing/2014/main" id="{A7353108-ECC2-401C-BAC4-D3F58120906D}"/>
                    </a:ext>
                  </a:extLst>
                </p14:cNvPr>
                <p14:cNvContentPartPr/>
                <p14:nvPr/>
              </p14:nvContentPartPr>
              <p14:xfrm>
                <a:off x="7444061" y="2484392"/>
                <a:ext cx="67680" cy="137160"/>
              </p14:xfrm>
            </p:contentPart>
          </mc:Choice>
          <mc:Fallback xmlns="">
            <p:pic>
              <p:nvPicPr>
                <p:cNvPr id="54" name="Freihand 53">
                  <a:extLst>
                    <a:ext uri="{FF2B5EF4-FFF2-40B4-BE49-F238E27FC236}">
                      <a16:creationId xmlns:a16="http://schemas.microsoft.com/office/drawing/2014/main" id="{A7353108-ECC2-401C-BAC4-D3F58120906D}"/>
                    </a:ext>
                  </a:extLst>
                </p:cNvPr>
                <p:cNvPicPr/>
                <p:nvPr/>
              </p:nvPicPr>
              <p:blipFill>
                <a:blip r:embed="rId176"/>
                <a:stretch>
                  <a:fillRect/>
                </a:stretch>
              </p:blipFill>
              <p:spPr>
                <a:xfrm>
                  <a:off x="7439741" y="2480072"/>
                  <a:ext cx="76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 name="Freihand 54">
                  <a:extLst>
                    <a:ext uri="{FF2B5EF4-FFF2-40B4-BE49-F238E27FC236}">
                      <a16:creationId xmlns:a16="http://schemas.microsoft.com/office/drawing/2014/main" id="{E86B3729-44E0-4C12-A05C-8DB0AF360653}"/>
                    </a:ext>
                  </a:extLst>
                </p14:cNvPr>
                <p14:cNvContentPartPr/>
                <p14:nvPr/>
              </p14:nvContentPartPr>
              <p14:xfrm>
                <a:off x="7813421" y="2522912"/>
                <a:ext cx="147960" cy="137160"/>
              </p14:xfrm>
            </p:contentPart>
          </mc:Choice>
          <mc:Fallback xmlns="">
            <p:pic>
              <p:nvPicPr>
                <p:cNvPr id="55" name="Freihand 54">
                  <a:extLst>
                    <a:ext uri="{FF2B5EF4-FFF2-40B4-BE49-F238E27FC236}">
                      <a16:creationId xmlns:a16="http://schemas.microsoft.com/office/drawing/2014/main" id="{E86B3729-44E0-4C12-A05C-8DB0AF360653}"/>
                    </a:ext>
                  </a:extLst>
                </p:cNvPr>
                <p:cNvPicPr/>
                <p:nvPr/>
              </p:nvPicPr>
              <p:blipFill>
                <a:blip r:embed="rId178"/>
                <a:stretch>
                  <a:fillRect/>
                </a:stretch>
              </p:blipFill>
              <p:spPr>
                <a:xfrm>
                  <a:off x="7809101" y="2518592"/>
                  <a:ext cx="156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6" name="Freihand 55">
                  <a:extLst>
                    <a:ext uri="{FF2B5EF4-FFF2-40B4-BE49-F238E27FC236}">
                      <a16:creationId xmlns:a16="http://schemas.microsoft.com/office/drawing/2014/main" id="{341997CF-810E-4E43-BB3F-EFD2F635488C}"/>
                    </a:ext>
                  </a:extLst>
                </p14:cNvPr>
                <p14:cNvContentPartPr/>
                <p14:nvPr/>
              </p14:nvContentPartPr>
              <p14:xfrm>
                <a:off x="8093861" y="2455232"/>
                <a:ext cx="15840" cy="114120"/>
              </p14:xfrm>
            </p:contentPart>
          </mc:Choice>
          <mc:Fallback xmlns="">
            <p:pic>
              <p:nvPicPr>
                <p:cNvPr id="56" name="Freihand 55">
                  <a:extLst>
                    <a:ext uri="{FF2B5EF4-FFF2-40B4-BE49-F238E27FC236}">
                      <a16:creationId xmlns:a16="http://schemas.microsoft.com/office/drawing/2014/main" id="{341997CF-810E-4E43-BB3F-EFD2F635488C}"/>
                    </a:ext>
                  </a:extLst>
                </p:cNvPr>
                <p:cNvPicPr/>
                <p:nvPr/>
              </p:nvPicPr>
              <p:blipFill>
                <a:blip r:embed="rId180"/>
                <a:stretch>
                  <a:fillRect/>
                </a:stretch>
              </p:blipFill>
              <p:spPr>
                <a:xfrm>
                  <a:off x="8089541" y="2450912"/>
                  <a:ext cx="24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7" name="Freihand 56">
                  <a:extLst>
                    <a:ext uri="{FF2B5EF4-FFF2-40B4-BE49-F238E27FC236}">
                      <a16:creationId xmlns:a16="http://schemas.microsoft.com/office/drawing/2014/main" id="{19FB06D5-CFFE-4BEA-8758-A762E1B7FF27}"/>
                    </a:ext>
                  </a:extLst>
                </p14:cNvPr>
                <p14:cNvContentPartPr/>
                <p14:nvPr/>
              </p14:nvContentPartPr>
              <p14:xfrm>
                <a:off x="8052101" y="2492672"/>
                <a:ext cx="136800" cy="21960"/>
              </p14:xfrm>
            </p:contentPart>
          </mc:Choice>
          <mc:Fallback xmlns="">
            <p:pic>
              <p:nvPicPr>
                <p:cNvPr id="57" name="Freihand 56">
                  <a:extLst>
                    <a:ext uri="{FF2B5EF4-FFF2-40B4-BE49-F238E27FC236}">
                      <a16:creationId xmlns:a16="http://schemas.microsoft.com/office/drawing/2014/main" id="{19FB06D5-CFFE-4BEA-8758-A762E1B7FF27}"/>
                    </a:ext>
                  </a:extLst>
                </p:cNvPr>
                <p:cNvPicPr/>
                <p:nvPr/>
              </p:nvPicPr>
              <p:blipFill>
                <a:blip r:embed="rId182"/>
                <a:stretch>
                  <a:fillRect/>
                </a:stretch>
              </p:blipFill>
              <p:spPr>
                <a:xfrm>
                  <a:off x="8047781" y="2488352"/>
                  <a:ext cx="145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8" name="Freihand 57">
                  <a:extLst>
                    <a:ext uri="{FF2B5EF4-FFF2-40B4-BE49-F238E27FC236}">
                      <a16:creationId xmlns:a16="http://schemas.microsoft.com/office/drawing/2014/main" id="{A9EC1808-0EFB-4165-BD63-686A4597CB52}"/>
                    </a:ext>
                  </a:extLst>
                </p14:cNvPr>
                <p14:cNvContentPartPr/>
                <p14:nvPr/>
              </p14:nvContentPartPr>
              <p14:xfrm>
                <a:off x="8228141" y="2565032"/>
                <a:ext cx="259560" cy="22680"/>
              </p14:xfrm>
            </p:contentPart>
          </mc:Choice>
          <mc:Fallback xmlns="">
            <p:pic>
              <p:nvPicPr>
                <p:cNvPr id="58" name="Freihand 57">
                  <a:extLst>
                    <a:ext uri="{FF2B5EF4-FFF2-40B4-BE49-F238E27FC236}">
                      <a16:creationId xmlns:a16="http://schemas.microsoft.com/office/drawing/2014/main" id="{A9EC1808-0EFB-4165-BD63-686A4597CB52}"/>
                    </a:ext>
                  </a:extLst>
                </p:cNvPr>
                <p:cNvPicPr/>
                <p:nvPr/>
              </p:nvPicPr>
              <p:blipFill>
                <a:blip r:embed="rId184"/>
                <a:stretch>
                  <a:fillRect/>
                </a:stretch>
              </p:blipFill>
              <p:spPr>
                <a:xfrm>
                  <a:off x="8223821" y="2560712"/>
                  <a:ext cx="268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9" name="Freihand 58">
                  <a:extLst>
                    <a:ext uri="{FF2B5EF4-FFF2-40B4-BE49-F238E27FC236}">
                      <a16:creationId xmlns:a16="http://schemas.microsoft.com/office/drawing/2014/main" id="{FFDF8254-3559-4982-A645-CF9F7F9670F5}"/>
                    </a:ext>
                  </a:extLst>
                </p14:cNvPr>
                <p14:cNvContentPartPr/>
                <p14:nvPr/>
              </p14:nvContentPartPr>
              <p14:xfrm>
                <a:off x="8563661" y="2546672"/>
                <a:ext cx="46080" cy="18360"/>
              </p14:xfrm>
            </p:contentPart>
          </mc:Choice>
          <mc:Fallback xmlns="">
            <p:pic>
              <p:nvPicPr>
                <p:cNvPr id="59" name="Freihand 58">
                  <a:extLst>
                    <a:ext uri="{FF2B5EF4-FFF2-40B4-BE49-F238E27FC236}">
                      <a16:creationId xmlns:a16="http://schemas.microsoft.com/office/drawing/2014/main" id="{FFDF8254-3559-4982-A645-CF9F7F9670F5}"/>
                    </a:ext>
                  </a:extLst>
                </p:cNvPr>
                <p:cNvPicPr/>
                <p:nvPr/>
              </p:nvPicPr>
              <p:blipFill>
                <a:blip r:embed="rId186"/>
                <a:stretch>
                  <a:fillRect/>
                </a:stretch>
              </p:blipFill>
              <p:spPr>
                <a:xfrm>
                  <a:off x="8559341" y="2542352"/>
                  <a:ext cx="54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0" name="Freihand 59">
                  <a:extLst>
                    <a:ext uri="{FF2B5EF4-FFF2-40B4-BE49-F238E27FC236}">
                      <a16:creationId xmlns:a16="http://schemas.microsoft.com/office/drawing/2014/main" id="{87BE240F-68C4-46BF-829C-D2E51CFD0B31}"/>
                    </a:ext>
                  </a:extLst>
                </p14:cNvPr>
                <p14:cNvContentPartPr/>
                <p14:nvPr/>
              </p14:nvContentPartPr>
              <p14:xfrm>
                <a:off x="8087381" y="2456672"/>
                <a:ext cx="57960" cy="147240"/>
              </p14:xfrm>
            </p:contentPart>
          </mc:Choice>
          <mc:Fallback xmlns="">
            <p:pic>
              <p:nvPicPr>
                <p:cNvPr id="60" name="Freihand 59">
                  <a:extLst>
                    <a:ext uri="{FF2B5EF4-FFF2-40B4-BE49-F238E27FC236}">
                      <a16:creationId xmlns:a16="http://schemas.microsoft.com/office/drawing/2014/main" id="{87BE240F-68C4-46BF-829C-D2E51CFD0B31}"/>
                    </a:ext>
                  </a:extLst>
                </p:cNvPr>
                <p:cNvPicPr/>
                <p:nvPr/>
              </p:nvPicPr>
              <p:blipFill>
                <a:blip r:embed="rId188"/>
                <a:stretch>
                  <a:fillRect/>
                </a:stretch>
              </p:blipFill>
              <p:spPr>
                <a:xfrm>
                  <a:off x="8083061" y="2452352"/>
                  <a:ext cx="66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1" name="Freihand 60">
                  <a:extLst>
                    <a:ext uri="{FF2B5EF4-FFF2-40B4-BE49-F238E27FC236}">
                      <a16:creationId xmlns:a16="http://schemas.microsoft.com/office/drawing/2014/main" id="{C884BBD6-19BD-46D0-A466-DC9E06F54F02}"/>
                    </a:ext>
                  </a:extLst>
                </p14:cNvPr>
                <p14:cNvContentPartPr/>
                <p14:nvPr/>
              </p14:nvContentPartPr>
              <p14:xfrm>
                <a:off x="8271341" y="2412032"/>
                <a:ext cx="41400" cy="142200"/>
              </p14:xfrm>
            </p:contentPart>
          </mc:Choice>
          <mc:Fallback xmlns="">
            <p:pic>
              <p:nvPicPr>
                <p:cNvPr id="61" name="Freihand 60">
                  <a:extLst>
                    <a:ext uri="{FF2B5EF4-FFF2-40B4-BE49-F238E27FC236}">
                      <a16:creationId xmlns:a16="http://schemas.microsoft.com/office/drawing/2014/main" id="{C884BBD6-19BD-46D0-A466-DC9E06F54F02}"/>
                    </a:ext>
                  </a:extLst>
                </p:cNvPr>
                <p:cNvPicPr/>
                <p:nvPr/>
              </p:nvPicPr>
              <p:blipFill>
                <a:blip r:embed="rId190"/>
                <a:stretch>
                  <a:fillRect/>
                </a:stretch>
              </p:blipFill>
              <p:spPr>
                <a:xfrm>
                  <a:off x="8267021" y="2407712"/>
                  <a:ext cx="5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2" name="Freihand 61">
                  <a:extLst>
                    <a:ext uri="{FF2B5EF4-FFF2-40B4-BE49-F238E27FC236}">
                      <a16:creationId xmlns:a16="http://schemas.microsoft.com/office/drawing/2014/main" id="{509FC053-1777-4388-95CD-8266AB019226}"/>
                    </a:ext>
                  </a:extLst>
                </p14:cNvPr>
                <p14:cNvContentPartPr/>
                <p14:nvPr/>
              </p14:nvContentPartPr>
              <p14:xfrm>
                <a:off x="8277821" y="2426792"/>
                <a:ext cx="132840" cy="52560"/>
              </p14:xfrm>
            </p:contentPart>
          </mc:Choice>
          <mc:Fallback xmlns="">
            <p:pic>
              <p:nvPicPr>
                <p:cNvPr id="62" name="Freihand 61">
                  <a:extLst>
                    <a:ext uri="{FF2B5EF4-FFF2-40B4-BE49-F238E27FC236}">
                      <a16:creationId xmlns:a16="http://schemas.microsoft.com/office/drawing/2014/main" id="{509FC053-1777-4388-95CD-8266AB019226}"/>
                    </a:ext>
                  </a:extLst>
                </p:cNvPr>
                <p:cNvPicPr/>
                <p:nvPr/>
              </p:nvPicPr>
              <p:blipFill>
                <a:blip r:embed="rId192"/>
                <a:stretch>
                  <a:fillRect/>
                </a:stretch>
              </p:blipFill>
              <p:spPr>
                <a:xfrm>
                  <a:off x="8273501" y="2422472"/>
                  <a:ext cx="141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3" name="Freihand 62">
                  <a:extLst>
                    <a:ext uri="{FF2B5EF4-FFF2-40B4-BE49-F238E27FC236}">
                      <a16:creationId xmlns:a16="http://schemas.microsoft.com/office/drawing/2014/main" id="{792DFB44-8D37-40CA-8193-630D427EF9DC}"/>
                    </a:ext>
                  </a:extLst>
                </p14:cNvPr>
                <p14:cNvContentPartPr/>
                <p14:nvPr/>
              </p14:nvContentPartPr>
              <p14:xfrm>
                <a:off x="8281061" y="2534792"/>
                <a:ext cx="59400" cy="24480"/>
              </p14:xfrm>
            </p:contentPart>
          </mc:Choice>
          <mc:Fallback xmlns="">
            <p:pic>
              <p:nvPicPr>
                <p:cNvPr id="63" name="Freihand 62">
                  <a:extLst>
                    <a:ext uri="{FF2B5EF4-FFF2-40B4-BE49-F238E27FC236}">
                      <a16:creationId xmlns:a16="http://schemas.microsoft.com/office/drawing/2014/main" id="{792DFB44-8D37-40CA-8193-630D427EF9DC}"/>
                    </a:ext>
                  </a:extLst>
                </p:cNvPr>
                <p:cNvPicPr/>
                <p:nvPr/>
              </p:nvPicPr>
              <p:blipFill>
                <a:blip r:embed="rId194"/>
                <a:stretch>
                  <a:fillRect/>
                </a:stretch>
              </p:blipFill>
              <p:spPr>
                <a:xfrm>
                  <a:off x="8276741" y="2530472"/>
                  <a:ext cx="68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4" name="Freihand 63">
                  <a:extLst>
                    <a:ext uri="{FF2B5EF4-FFF2-40B4-BE49-F238E27FC236}">
                      <a16:creationId xmlns:a16="http://schemas.microsoft.com/office/drawing/2014/main" id="{951B6153-384D-4C74-BC45-7003027343E0}"/>
                    </a:ext>
                  </a:extLst>
                </p14:cNvPr>
                <p14:cNvContentPartPr/>
                <p14:nvPr/>
              </p14:nvContentPartPr>
              <p14:xfrm>
                <a:off x="8395901" y="2513192"/>
                <a:ext cx="149400" cy="70200"/>
              </p14:xfrm>
            </p:contentPart>
          </mc:Choice>
          <mc:Fallback xmlns="">
            <p:pic>
              <p:nvPicPr>
                <p:cNvPr id="64" name="Freihand 63">
                  <a:extLst>
                    <a:ext uri="{FF2B5EF4-FFF2-40B4-BE49-F238E27FC236}">
                      <a16:creationId xmlns:a16="http://schemas.microsoft.com/office/drawing/2014/main" id="{951B6153-384D-4C74-BC45-7003027343E0}"/>
                    </a:ext>
                  </a:extLst>
                </p:cNvPr>
                <p:cNvPicPr/>
                <p:nvPr/>
              </p:nvPicPr>
              <p:blipFill>
                <a:blip r:embed="rId196"/>
                <a:stretch>
                  <a:fillRect/>
                </a:stretch>
              </p:blipFill>
              <p:spPr>
                <a:xfrm>
                  <a:off x="8391581" y="2508872"/>
                  <a:ext cx="158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5" name="Freihand 64">
                  <a:extLst>
                    <a:ext uri="{FF2B5EF4-FFF2-40B4-BE49-F238E27FC236}">
                      <a16:creationId xmlns:a16="http://schemas.microsoft.com/office/drawing/2014/main" id="{44C80750-750A-43ED-B6D6-87EB80D2DB84}"/>
                    </a:ext>
                  </a:extLst>
                </p14:cNvPr>
                <p14:cNvContentPartPr/>
                <p14:nvPr/>
              </p14:nvContentPartPr>
              <p14:xfrm>
                <a:off x="8633861" y="2328512"/>
                <a:ext cx="153000" cy="323280"/>
              </p14:xfrm>
            </p:contentPart>
          </mc:Choice>
          <mc:Fallback xmlns="">
            <p:pic>
              <p:nvPicPr>
                <p:cNvPr id="65" name="Freihand 64">
                  <a:extLst>
                    <a:ext uri="{FF2B5EF4-FFF2-40B4-BE49-F238E27FC236}">
                      <a16:creationId xmlns:a16="http://schemas.microsoft.com/office/drawing/2014/main" id="{44C80750-750A-43ED-B6D6-87EB80D2DB84}"/>
                    </a:ext>
                  </a:extLst>
                </p:cNvPr>
                <p:cNvPicPr/>
                <p:nvPr/>
              </p:nvPicPr>
              <p:blipFill>
                <a:blip r:embed="rId198"/>
                <a:stretch>
                  <a:fillRect/>
                </a:stretch>
              </p:blipFill>
              <p:spPr>
                <a:xfrm>
                  <a:off x="8629541" y="2324192"/>
                  <a:ext cx="161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5" name="Freihand 84">
                  <a:extLst>
                    <a:ext uri="{FF2B5EF4-FFF2-40B4-BE49-F238E27FC236}">
                      <a16:creationId xmlns:a16="http://schemas.microsoft.com/office/drawing/2014/main" id="{9DC82F2E-0582-4ECD-B6EA-426A19DCEBEC}"/>
                    </a:ext>
                  </a:extLst>
                </p14:cNvPr>
                <p14:cNvContentPartPr/>
                <p14:nvPr/>
              </p14:nvContentPartPr>
              <p14:xfrm>
                <a:off x="3493061" y="3705152"/>
                <a:ext cx="218160" cy="38880"/>
              </p14:xfrm>
            </p:contentPart>
          </mc:Choice>
          <mc:Fallback xmlns="">
            <p:pic>
              <p:nvPicPr>
                <p:cNvPr id="85" name="Freihand 84">
                  <a:extLst>
                    <a:ext uri="{FF2B5EF4-FFF2-40B4-BE49-F238E27FC236}">
                      <a16:creationId xmlns:a16="http://schemas.microsoft.com/office/drawing/2014/main" id="{9DC82F2E-0582-4ECD-B6EA-426A19DCEBEC}"/>
                    </a:ext>
                  </a:extLst>
                </p:cNvPr>
                <p:cNvPicPr/>
                <p:nvPr/>
              </p:nvPicPr>
              <p:blipFill>
                <a:blip r:embed="rId200"/>
                <a:stretch>
                  <a:fillRect/>
                </a:stretch>
              </p:blipFill>
              <p:spPr>
                <a:xfrm>
                  <a:off x="3488741" y="3700832"/>
                  <a:ext cx="226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6" name="Freihand 85">
                  <a:extLst>
                    <a:ext uri="{FF2B5EF4-FFF2-40B4-BE49-F238E27FC236}">
                      <a16:creationId xmlns:a16="http://schemas.microsoft.com/office/drawing/2014/main" id="{553B286F-E45A-4758-8C2A-479E3D956126}"/>
                    </a:ext>
                  </a:extLst>
                </p14:cNvPr>
                <p14:cNvContentPartPr/>
                <p14:nvPr/>
              </p14:nvContentPartPr>
              <p14:xfrm>
                <a:off x="3383981" y="3642512"/>
                <a:ext cx="277920" cy="170280"/>
              </p14:xfrm>
            </p:contentPart>
          </mc:Choice>
          <mc:Fallback xmlns="">
            <p:pic>
              <p:nvPicPr>
                <p:cNvPr id="86" name="Freihand 85">
                  <a:extLst>
                    <a:ext uri="{FF2B5EF4-FFF2-40B4-BE49-F238E27FC236}">
                      <a16:creationId xmlns:a16="http://schemas.microsoft.com/office/drawing/2014/main" id="{553B286F-E45A-4758-8C2A-479E3D956126}"/>
                    </a:ext>
                  </a:extLst>
                </p:cNvPr>
                <p:cNvPicPr/>
                <p:nvPr/>
              </p:nvPicPr>
              <p:blipFill>
                <a:blip r:embed="rId202"/>
                <a:stretch>
                  <a:fillRect/>
                </a:stretch>
              </p:blipFill>
              <p:spPr>
                <a:xfrm>
                  <a:off x="3379661" y="3638192"/>
                  <a:ext cx="286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8" name="Freihand 87">
                  <a:extLst>
                    <a:ext uri="{FF2B5EF4-FFF2-40B4-BE49-F238E27FC236}">
                      <a16:creationId xmlns:a16="http://schemas.microsoft.com/office/drawing/2014/main" id="{58DE20A1-AB23-4EDE-9541-2B80C4ABA017}"/>
                    </a:ext>
                  </a:extLst>
                </p14:cNvPr>
                <p14:cNvContentPartPr/>
                <p14:nvPr/>
              </p14:nvContentPartPr>
              <p14:xfrm>
                <a:off x="3928661" y="3488432"/>
                <a:ext cx="124560" cy="198000"/>
              </p14:xfrm>
            </p:contentPart>
          </mc:Choice>
          <mc:Fallback xmlns="">
            <p:pic>
              <p:nvPicPr>
                <p:cNvPr id="88" name="Freihand 87">
                  <a:extLst>
                    <a:ext uri="{FF2B5EF4-FFF2-40B4-BE49-F238E27FC236}">
                      <a16:creationId xmlns:a16="http://schemas.microsoft.com/office/drawing/2014/main" id="{58DE20A1-AB23-4EDE-9541-2B80C4ABA017}"/>
                    </a:ext>
                  </a:extLst>
                </p:cNvPr>
                <p:cNvPicPr/>
                <p:nvPr/>
              </p:nvPicPr>
              <p:blipFill>
                <a:blip r:embed="rId204"/>
                <a:stretch>
                  <a:fillRect/>
                </a:stretch>
              </p:blipFill>
              <p:spPr>
                <a:xfrm>
                  <a:off x="3924341" y="3484112"/>
                  <a:ext cx="133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9" name="Freihand 88">
                  <a:extLst>
                    <a:ext uri="{FF2B5EF4-FFF2-40B4-BE49-F238E27FC236}">
                      <a16:creationId xmlns:a16="http://schemas.microsoft.com/office/drawing/2014/main" id="{A9AC6D7C-FDF5-4AF2-B08D-F8AD9C6E2749}"/>
                    </a:ext>
                  </a:extLst>
                </p14:cNvPr>
                <p14:cNvContentPartPr/>
                <p14:nvPr/>
              </p14:nvContentPartPr>
              <p14:xfrm>
                <a:off x="4075541" y="3537752"/>
                <a:ext cx="87840" cy="97920"/>
              </p14:xfrm>
            </p:contentPart>
          </mc:Choice>
          <mc:Fallback xmlns="">
            <p:pic>
              <p:nvPicPr>
                <p:cNvPr id="89" name="Freihand 88">
                  <a:extLst>
                    <a:ext uri="{FF2B5EF4-FFF2-40B4-BE49-F238E27FC236}">
                      <a16:creationId xmlns:a16="http://schemas.microsoft.com/office/drawing/2014/main" id="{A9AC6D7C-FDF5-4AF2-B08D-F8AD9C6E2749}"/>
                    </a:ext>
                  </a:extLst>
                </p:cNvPr>
                <p:cNvPicPr/>
                <p:nvPr/>
              </p:nvPicPr>
              <p:blipFill>
                <a:blip r:embed="rId206"/>
                <a:stretch>
                  <a:fillRect/>
                </a:stretch>
              </p:blipFill>
              <p:spPr>
                <a:xfrm>
                  <a:off x="4071221" y="3533432"/>
                  <a:ext cx="96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0" name="Freihand 89">
                  <a:extLst>
                    <a:ext uri="{FF2B5EF4-FFF2-40B4-BE49-F238E27FC236}">
                      <a16:creationId xmlns:a16="http://schemas.microsoft.com/office/drawing/2014/main" id="{C5DAD1EA-7594-43A1-AE1D-ADC9EB1ECEE9}"/>
                    </a:ext>
                  </a:extLst>
                </p14:cNvPr>
                <p14:cNvContentPartPr/>
                <p14:nvPr/>
              </p14:nvContentPartPr>
              <p14:xfrm>
                <a:off x="4193981" y="3517232"/>
                <a:ext cx="81000" cy="110520"/>
              </p14:xfrm>
            </p:contentPart>
          </mc:Choice>
          <mc:Fallback xmlns="">
            <p:pic>
              <p:nvPicPr>
                <p:cNvPr id="90" name="Freihand 89">
                  <a:extLst>
                    <a:ext uri="{FF2B5EF4-FFF2-40B4-BE49-F238E27FC236}">
                      <a16:creationId xmlns:a16="http://schemas.microsoft.com/office/drawing/2014/main" id="{C5DAD1EA-7594-43A1-AE1D-ADC9EB1ECEE9}"/>
                    </a:ext>
                  </a:extLst>
                </p:cNvPr>
                <p:cNvPicPr/>
                <p:nvPr/>
              </p:nvPicPr>
              <p:blipFill>
                <a:blip r:embed="rId208"/>
                <a:stretch>
                  <a:fillRect/>
                </a:stretch>
              </p:blipFill>
              <p:spPr>
                <a:xfrm>
                  <a:off x="4189661" y="3512912"/>
                  <a:ext cx="89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1" name="Freihand 90">
                  <a:extLst>
                    <a:ext uri="{FF2B5EF4-FFF2-40B4-BE49-F238E27FC236}">
                      <a16:creationId xmlns:a16="http://schemas.microsoft.com/office/drawing/2014/main" id="{3BA4D1D5-17A3-4844-90AB-521884400F2C}"/>
                    </a:ext>
                  </a:extLst>
                </p14:cNvPr>
                <p14:cNvContentPartPr/>
                <p14:nvPr/>
              </p14:nvContentPartPr>
              <p14:xfrm>
                <a:off x="4301261" y="3445952"/>
                <a:ext cx="395280" cy="152640"/>
              </p14:xfrm>
            </p:contentPart>
          </mc:Choice>
          <mc:Fallback xmlns="">
            <p:pic>
              <p:nvPicPr>
                <p:cNvPr id="91" name="Freihand 90">
                  <a:extLst>
                    <a:ext uri="{FF2B5EF4-FFF2-40B4-BE49-F238E27FC236}">
                      <a16:creationId xmlns:a16="http://schemas.microsoft.com/office/drawing/2014/main" id="{3BA4D1D5-17A3-4844-90AB-521884400F2C}"/>
                    </a:ext>
                  </a:extLst>
                </p:cNvPr>
                <p:cNvPicPr/>
                <p:nvPr/>
              </p:nvPicPr>
              <p:blipFill>
                <a:blip r:embed="rId210"/>
                <a:stretch>
                  <a:fillRect/>
                </a:stretch>
              </p:blipFill>
              <p:spPr>
                <a:xfrm>
                  <a:off x="4296941" y="3441632"/>
                  <a:ext cx="403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2" name="Freihand 91">
                  <a:extLst>
                    <a:ext uri="{FF2B5EF4-FFF2-40B4-BE49-F238E27FC236}">
                      <a16:creationId xmlns:a16="http://schemas.microsoft.com/office/drawing/2014/main" id="{9B9B1EEA-C4C0-41E0-9718-82ED5BC76B2C}"/>
                    </a:ext>
                  </a:extLst>
                </p14:cNvPr>
                <p14:cNvContentPartPr/>
                <p14:nvPr/>
              </p14:nvContentPartPr>
              <p14:xfrm>
                <a:off x="3914621" y="3485552"/>
                <a:ext cx="141840" cy="98280"/>
              </p14:xfrm>
            </p:contentPart>
          </mc:Choice>
          <mc:Fallback xmlns="">
            <p:pic>
              <p:nvPicPr>
                <p:cNvPr id="92" name="Freihand 91">
                  <a:extLst>
                    <a:ext uri="{FF2B5EF4-FFF2-40B4-BE49-F238E27FC236}">
                      <a16:creationId xmlns:a16="http://schemas.microsoft.com/office/drawing/2014/main" id="{9B9B1EEA-C4C0-41E0-9718-82ED5BC76B2C}"/>
                    </a:ext>
                  </a:extLst>
                </p:cNvPr>
                <p:cNvPicPr/>
                <p:nvPr/>
              </p:nvPicPr>
              <p:blipFill>
                <a:blip r:embed="rId212"/>
                <a:stretch>
                  <a:fillRect/>
                </a:stretch>
              </p:blipFill>
              <p:spPr>
                <a:xfrm>
                  <a:off x="3910301" y="3481232"/>
                  <a:ext cx="150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3" name="Freihand 92">
                  <a:extLst>
                    <a:ext uri="{FF2B5EF4-FFF2-40B4-BE49-F238E27FC236}">
                      <a16:creationId xmlns:a16="http://schemas.microsoft.com/office/drawing/2014/main" id="{9021DC73-F7DB-4984-A3E7-9010D295EF18}"/>
                    </a:ext>
                  </a:extLst>
                </p14:cNvPr>
                <p14:cNvContentPartPr/>
                <p14:nvPr/>
              </p14:nvContentPartPr>
              <p14:xfrm>
                <a:off x="4630661" y="3454232"/>
                <a:ext cx="389160" cy="185400"/>
              </p14:xfrm>
            </p:contentPart>
          </mc:Choice>
          <mc:Fallback xmlns="">
            <p:pic>
              <p:nvPicPr>
                <p:cNvPr id="93" name="Freihand 92">
                  <a:extLst>
                    <a:ext uri="{FF2B5EF4-FFF2-40B4-BE49-F238E27FC236}">
                      <a16:creationId xmlns:a16="http://schemas.microsoft.com/office/drawing/2014/main" id="{9021DC73-F7DB-4984-A3E7-9010D295EF18}"/>
                    </a:ext>
                  </a:extLst>
                </p:cNvPr>
                <p:cNvPicPr/>
                <p:nvPr/>
              </p:nvPicPr>
              <p:blipFill>
                <a:blip r:embed="rId214"/>
                <a:stretch>
                  <a:fillRect/>
                </a:stretch>
              </p:blipFill>
              <p:spPr>
                <a:xfrm>
                  <a:off x="4626341" y="3449912"/>
                  <a:ext cx="39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4" name="Freihand 93">
                  <a:extLst>
                    <a:ext uri="{FF2B5EF4-FFF2-40B4-BE49-F238E27FC236}">
                      <a16:creationId xmlns:a16="http://schemas.microsoft.com/office/drawing/2014/main" id="{9434B0B3-830C-43C4-96A2-2C3ED2E1204E}"/>
                    </a:ext>
                  </a:extLst>
                </p14:cNvPr>
                <p14:cNvContentPartPr/>
                <p14:nvPr/>
              </p14:nvContentPartPr>
              <p14:xfrm>
                <a:off x="5215661" y="3340832"/>
                <a:ext cx="252360" cy="114120"/>
              </p14:xfrm>
            </p:contentPart>
          </mc:Choice>
          <mc:Fallback xmlns="">
            <p:pic>
              <p:nvPicPr>
                <p:cNvPr id="94" name="Freihand 93">
                  <a:extLst>
                    <a:ext uri="{FF2B5EF4-FFF2-40B4-BE49-F238E27FC236}">
                      <a16:creationId xmlns:a16="http://schemas.microsoft.com/office/drawing/2014/main" id="{9434B0B3-830C-43C4-96A2-2C3ED2E1204E}"/>
                    </a:ext>
                  </a:extLst>
                </p:cNvPr>
                <p:cNvPicPr/>
                <p:nvPr/>
              </p:nvPicPr>
              <p:blipFill>
                <a:blip r:embed="rId216"/>
                <a:stretch>
                  <a:fillRect/>
                </a:stretch>
              </p:blipFill>
              <p:spPr>
                <a:xfrm>
                  <a:off x="5211341" y="3336512"/>
                  <a:ext cx="261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5" name="Freihand 94">
                  <a:extLst>
                    <a:ext uri="{FF2B5EF4-FFF2-40B4-BE49-F238E27FC236}">
                      <a16:creationId xmlns:a16="http://schemas.microsoft.com/office/drawing/2014/main" id="{F88D9D9B-4612-4E93-A646-3BCB82456F50}"/>
                    </a:ext>
                  </a:extLst>
                </p14:cNvPr>
                <p14:cNvContentPartPr/>
                <p14:nvPr/>
              </p14:nvContentPartPr>
              <p14:xfrm>
                <a:off x="5482061" y="3369992"/>
                <a:ext cx="100440" cy="73440"/>
              </p14:xfrm>
            </p:contentPart>
          </mc:Choice>
          <mc:Fallback xmlns="">
            <p:pic>
              <p:nvPicPr>
                <p:cNvPr id="95" name="Freihand 94">
                  <a:extLst>
                    <a:ext uri="{FF2B5EF4-FFF2-40B4-BE49-F238E27FC236}">
                      <a16:creationId xmlns:a16="http://schemas.microsoft.com/office/drawing/2014/main" id="{F88D9D9B-4612-4E93-A646-3BCB82456F50}"/>
                    </a:ext>
                  </a:extLst>
                </p:cNvPr>
                <p:cNvPicPr/>
                <p:nvPr/>
              </p:nvPicPr>
              <p:blipFill>
                <a:blip r:embed="rId218"/>
                <a:stretch>
                  <a:fillRect/>
                </a:stretch>
              </p:blipFill>
              <p:spPr>
                <a:xfrm>
                  <a:off x="5477741" y="3365672"/>
                  <a:ext cx="109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6" name="Freihand 95">
                  <a:extLst>
                    <a:ext uri="{FF2B5EF4-FFF2-40B4-BE49-F238E27FC236}">
                      <a16:creationId xmlns:a16="http://schemas.microsoft.com/office/drawing/2014/main" id="{24E2243F-08FD-4019-ACF0-CF173E31A8AA}"/>
                    </a:ext>
                  </a:extLst>
                </p14:cNvPr>
                <p14:cNvContentPartPr/>
                <p14:nvPr/>
              </p14:nvContentPartPr>
              <p14:xfrm>
                <a:off x="5739821" y="3341912"/>
                <a:ext cx="219960" cy="69120"/>
              </p14:xfrm>
            </p:contentPart>
          </mc:Choice>
          <mc:Fallback xmlns="">
            <p:pic>
              <p:nvPicPr>
                <p:cNvPr id="96" name="Freihand 95">
                  <a:extLst>
                    <a:ext uri="{FF2B5EF4-FFF2-40B4-BE49-F238E27FC236}">
                      <a16:creationId xmlns:a16="http://schemas.microsoft.com/office/drawing/2014/main" id="{24E2243F-08FD-4019-ACF0-CF173E31A8AA}"/>
                    </a:ext>
                  </a:extLst>
                </p:cNvPr>
                <p:cNvPicPr/>
                <p:nvPr/>
              </p:nvPicPr>
              <p:blipFill>
                <a:blip r:embed="rId220"/>
                <a:stretch>
                  <a:fillRect/>
                </a:stretch>
              </p:blipFill>
              <p:spPr>
                <a:xfrm>
                  <a:off x="5735501" y="3337592"/>
                  <a:ext cx="228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7" name="Freihand 96">
                  <a:extLst>
                    <a:ext uri="{FF2B5EF4-FFF2-40B4-BE49-F238E27FC236}">
                      <a16:creationId xmlns:a16="http://schemas.microsoft.com/office/drawing/2014/main" id="{EC6127C5-0120-4D15-9DE5-38430CADF18A}"/>
                    </a:ext>
                  </a:extLst>
                </p14:cNvPr>
                <p14:cNvContentPartPr/>
                <p14:nvPr/>
              </p14:nvContentPartPr>
              <p14:xfrm>
                <a:off x="5992901" y="3240752"/>
                <a:ext cx="235440" cy="138600"/>
              </p14:xfrm>
            </p:contentPart>
          </mc:Choice>
          <mc:Fallback xmlns="">
            <p:pic>
              <p:nvPicPr>
                <p:cNvPr id="97" name="Freihand 96">
                  <a:extLst>
                    <a:ext uri="{FF2B5EF4-FFF2-40B4-BE49-F238E27FC236}">
                      <a16:creationId xmlns:a16="http://schemas.microsoft.com/office/drawing/2014/main" id="{EC6127C5-0120-4D15-9DE5-38430CADF18A}"/>
                    </a:ext>
                  </a:extLst>
                </p:cNvPr>
                <p:cNvPicPr/>
                <p:nvPr/>
              </p:nvPicPr>
              <p:blipFill>
                <a:blip r:embed="rId222"/>
                <a:stretch>
                  <a:fillRect/>
                </a:stretch>
              </p:blipFill>
              <p:spPr>
                <a:xfrm>
                  <a:off x="5988581" y="3236432"/>
                  <a:ext cx="244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8" name="Freihand 97">
                  <a:extLst>
                    <a:ext uri="{FF2B5EF4-FFF2-40B4-BE49-F238E27FC236}">
                      <a16:creationId xmlns:a16="http://schemas.microsoft.com/office/drawing/2014/main" id="{2D6568E8-1BFB-4522-A0EF-A91255E580A1}"/>
                    </a:ext>
                  </a:extLst>
                </p14:cNvPr>
                <p14:cNvContentPartPr/>
                <p14:nvPr/>
              </p14:nvContentPartPr>
              <p14:xfrm>
                <a:off x="5867981" y="3177752"/>
                <a:ext cx="46080" cy="1800"/>
              </p14:xfrm>
            </p:contentPart>
          </mc:Choice>
          <mc:Fallback xmlns="">
            <p:pic>
              <p:nvPicPr>
                <p:cNvPr id="98" name="Freihand 97">
                  <a:extLst>
                    <a:ext uri="{FF2B5EF4-FFF2-40B4-BE49-F238E27FC236}">
                      <a16:creationId xmlns:a16="http://schemas.microsoft.com/office/drawing/2014/main" id="{2D6568E8-1BFB-4522-A0EF-A91255E580A1}"/>
                    </a:ext>
                  </a:extLst>
                </p:cNvPr>
                <p:cNvPicPr/>
                <p:nvPr/>
              </p:nvPicPr>
              <p:blipFill>
                <a:blip r:embed="rId224"/>
                <a:stretch>
                  <a:fillRect/>
                </a:stretch>
              </p:blipFill>
              <p:spPr>
                <a:xfrm>
                  <a:off x="5863661" y="3173432"/>
                  <a:ext cx="54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9" name="Freihand 98">
                  <a:extLst>
                    <a:ext uri="{FF2B5EF4-FFF2-40B4-BE49-F238E27FC236}">
                      <a16:creationId xmlns:a16="http://schemas.microsoft.com/office/drawing/2014/main" id="{150BBC02-0CA3-4A20-9380-A6BC2585B7F2}"/>
                    </a:ext>
                  </a:extLst>
                </p14:cNvPr>
                <p14:cNvContentPartPr/>
                <p14:nvPr/>
              </p14:nvContentPartPr>
              <p14:xfrm>
                <a:off x="6231581" y="3287192"/>
                <a:ext cx="282240" cy="57960"/>
              </p14:xfrm>
            </p:contentPart>
          </mc:Choice>
          <mc:Fallback xmlns="">
            <p:pic>
              <p:nvPicPr>
                <p:cNvPr id="99" name="Freihand 98">
                  <a:extLst>
                    <a:ext uri="{FF2B5EF4-FFF2-40B4-BE49-F238E27FC236}">
                      <a16:creationId xmlns:a16="http://schemas.microsoft.com/office/drawing/2014/main" id="{150BBC02-0CA3-4A20-9380-A6BC2585B7F2}"/>
                    </a:ext>
                  </a:extLst>
                </p:cNvPr>
                <p:cNvPicPr/>
                <p:nvPr/>
              </p:nvPicPr>
              <p:blipFill>
                <a:blip r:embed="rId226"/>
                <a:stretch>
                  <a:fillRect/>
                </a:stretch>
              </p:blipFill>
              <p:spPr>
                <a:xfrm>
                  <a:off x="6227261" y="3282872"/>
                  <a:ext cx="290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0" name="Freihand 99">
                  <a:extLst>
                    <a:ext uri="{FF2B5EF4-FFF2-40B4-BE49-F238E27FC236}">
                      <a16:creationId xmlns:a16="http://schemas.microsoft.com/office/drawing/2014/main" id="{AF32B9E8-2410-478E-890D-6609685D1DDB}"/>
                    </a:ext>
                  </a:extLst>
                </p14:cNvPr>
                <p14:cNvContentPartPr/>
                <p14:nvPr/>
              </p14:nvContentPartPr>
              <p14:xfrm>
                <a:off x="6618221" y="3178832"/>
                <a:ext cx="128880" cy="133920"/>
              </p14:xfrm>
            </p:contentPart>
          </mc:Choice>
          <mc:Fallback xmlns="">
            <p:pic>
              <p:nvPicPr>
                <p:cNvPr id="100" name="Freihand 99">
                  <a:extLst>
                    <a:ext uri="{FF2B5EF4-FFF2-40B4-BE49-F238E27FC236}">
                      <a16:creationId xmlns:a16="http://schemas.microsoft.com/office/drawing/2014/main" id="{AF32B9E8-2410-478E-890D-6609685D1DDB}"/>
                    </a:ext>
                  </a:extLst>
                </p:cNvPr>
                <p:cNvPicPr/>
                <p:nvPr/>
              </p:nvPicPr>
              <p:blipFill>
                <a:blip r:embed="rId228"/>
                <a:stretch>
                  <a:fillRect/>
                </a:stretch>
              </p:blipFill>
              <p:spPr>
                <a:xfrm>
                  <a:off x="6613901" y="3174512"/>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1" name="Freihand 100">
                  <a:extLst>
                    <a:ext uri="{FF2B5EF4-FFF2-40B4-BE49-F238E27FC236}">
                      <a16:creationId xmlns:a16="http://schemas.microsoft.com/office/drawing/2014/main" id="{E27A1D5B-F7C1-4BB5-8C62-24276EE35C0E}"/>
                    </a:ext>
                  </a:extLst>
                </p14:cNvPr>
                <p14:cNvContentPartPr/>
                <p14:nvPr/>
              </p14:nvContentPartPr>
              <p14:xfrm>
                <a:off x="6642701" y="3215912"/>
                <a:ext cx="271440" cy="58680"/>
              </p14:xfrm>
            </p:contentPart>
          </mc:Choice>
          <mc:Fallback xmlns="">
            <p:pic>
              <p:nvPicPr>
                <p:cNvPr id="101" name="Freihand 100">
                  <a:extLst>
                    <a:ext uri="{FF2B5EF4-FFF2-40B4-BE49-F238E27FC236}">
                      <a16:creationId xmlns:a16="http://schemas.microsoft.com/office/drawing/2014/main" id="{E27A1D5B-F7C1-4BB5-8C62-24276EE35C0E}"/>
                    </a:ext>
                  </a:extLst>
                </p:cNvPr>
                <p:cNvPicPr/>
                <p:nvPr/>
              </p:nvPicPr>
              <p:blipFill>
                <a:blip r:embed="rId230"/>
                <a:stretch>
                  <a:fillRect/>
                </a:stretch>
              </p:blipFill>
              <p:spPr>
                <a:xfrm>
                  <a:off x="6638381" y="3211592"/>
                  <a:ext cx="280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2" name="Freihand 101">
                  <a:extLst>
                    <a:ext uri="{FF2B5EF4-FFF2-40B4-BE49-F238E27FC236}">
                      <a16:creationId xmlns:a16="http://schemas.microsoft.com/office/drawing/2014/main" id="{9AF44AB1-0E53-4723-9498-D37FD1D17630}"/>
                    </a:ext>
                  </a:extLst>
                </p14:cNvPr>
                <p14:cNvContentPartPr/>
                <p14:nvPr/>
              </p14:nvContentPartPr>
              <p14:xfrm>
                <a:off x="6927461" y="3170552"/>
                <a:ext cx="67320" cy="18720"/>
              </p14:xfrm>
            </p:contentPart>
          </mc:Choice>
          <mc:Fallback xmlns="">
            <p:pic>
              <p:nvPicPr>
                <p:cNvPr id="102" name="Freihand 101">
                  <a:extLst>
                    <a:ext uri="{FF2B5EF4-FFF2-40B4-BE49-F238E27FC236}">
                      <a16:creationId xmlns:a16="http://schemas.microsoft.com/office/drawing/2014/main" id="{9AF44AB1-0E53-4723-9498-D37FD1D17630}"/>
                    </a:ext>
                  </a:extLst>
                </p:cNvPr>
                <p:cNvPicPr/>
                <p:nvPr/>
              </p:nvPicPr>
              <p:blipFill>
                <a:blip r:embed="rId232"/>
                <a:stretch>
                  <a:fillRect/>
                </a:stretch>
              </p:blipFill>
              <p:spPr>
                <a:xfrm>
                  <a:off x="6923141" y="3166232"/>
                  <a:ext cx="75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3" name="Freihand 102">
                  <a:extLst>
                    <a:ext uri="{FF2B5EF4-FFF2-40B4-BE49-F238E27FC236}">
                      <a16:creationId xmlns:a16="http://schemas.microsoft.com/office/drawing/2014/main" id="{CF369727-91EF-40B1-B722-52472A6992D6}"/>
                    </a:ext>
                  </a:extLst>
                </p14:cNvPr>
                <p14:cNvContentPartPr/>
                <p14:nvPr/>
              </p14:nvContentPartPr>
              <p14:xfrm>
                <a:off x="6974981" y="3189992"/>
                <a:ext cx="81360" cy="91440"/>
              </p14:xfrm>
            </p:contentPart>
          </mc:Choice>
          <mc:Fallback xmlns="">
            <p:pic>
              <p:nvPicPr>
                <p:cNvPr id="103" name="Freihand 102">
                  <a:extLst>
                    <a:ext uri="{FF2B5EF4-FFF2-40B4-BE49-F238E27FC236}">
                      <a16:creationId xmlns:a16="http://schemas.microsoft.com/office/drawing/2014/main" id="{CF369727-91EF-40B1-B722-52472A6992D6}"/>
                    </a:ext>
                  </a:extLst>
                </p:cNvPr>
                <p:cNvPicPr/>
                <p:nvPr/>
              </p:nvPicPr>
              <p:blipFill>
                <a:blip r:embed="rId234"/>
                <a:stretch>
                  <a:fillRect/>
                </a:stretch>
              </p:blipFill>
              <p:spPr>
                <a:xfrm>
                  <a:off x="6970661" y="3185672"/>
                  <a:ext cx="90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4" name="Freihand 103">
                  <a:extLst>
                    <a:ext uri="{FF2B5EF4-FFF2-40B4-BE49-F238E27FC236}">
                      <a16:creationId xmlns:a16="http://schemas.microsoft.com/office/drawing/2014/main" id="{58D93A8F-16A7-49AA-9A96-A0F3A2E38332}"/>
                    </a:ext>
                  </a:extLst>
                </p14:cNvPr>
                <p14:cNvContentPartPr/>
                <p14:nvPr/>
              </p14:nvContentPartPr>
              <p14:xfrm>
                <a:off x="7093781" y="3112952"/>
                <a:ext cx="203040" cy="203400"/>
              </p14:xfrm>
            </p:contentPart>
          </mc:Choice>
          <mc:Fallback xmlns="">
            <p:pic>
              <p:nvPicPr>
                <p:cNvPr id="104" name="Freihand 103">
                  <a:extLst>
                    <a:ext uri="{FF2B5EF4-FFF2-40B4-BE49-F238E27FC236}">
                      <a16:creationId xmlns:a16="http://schemas.microsoft.com/office/drawing/2014/main" id="{58D93A8F-16A7-49AA-9A96-A0F3A2E38332}"/>
                    </a:ext>
                  </a:extLst>
                </p:cNvPr>
                <p:cNvPicPr/>
                <p:nvPr/>
              </p:nvPicPr>
              <p:blipFill>
                <a:blip r:embed="rId236"/>
                <a:stretch>
                  <a:fillRect/>
                </a:stretch>
              </p:blipFill>
              <p:spPr>
                <a:xfrm>
                  <a:off x="7089461" y="3108632"/>
                  <a:ext cx="211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5" name="Freihand 104">
                  <a:extLst>
                    <a:ext uri="{FF2B5EF4-FFF2-40B4-BE49-F238E27FC236}">
                      <a16:creationId xmlns:a16="http://schemas.microsoft.com/office/drawing/2014/main" id="{C390EEB4-3481-4F52-A684-F56745F7BFC7}"/>
                    </a:ext>
                  </a:extLst>
                </p14:cNvPr>
                <p14:cNvContentPartPr/>
                <p14:nvPr/>
              </p14:nvContentPartPr>
              <p14:xfrm>
                <a:off x="7295381" y="3094592"/>
                <a:ext cx="125280" cy="230760"/>
              </p14:xfrm>
            </p:contentPart>
          </mc:Choice>
          <mc:Fallback xmlns="">
            <p:pic>
              <p:nvPicPr>
                <p:cNvPr id="105" name="Freihand 104">
                  <a:extLst>
                    <a:ext uri="{FF2B5EF4-FFF2-40B4-BE49-F238E27FC236}">
                      <a16:creationId xmlns:a16="http://schemas.microsoft.com/office/drawing/2014/main" id="{C390EEB4-3481-4F52-A684-F56745F7BFC7}"/>
                    </a:ext>
                  </a:extLst>
                </p:cNvPr>
                <p:cNvPicPr/>
                <p:nvPr/>
              </p:nvPicPr>
              <p:blipFill>
                <a:blip r:embed="rId238"/>
                <a:stretch>
                  <a:fillRect/>
                </a:stretch>
              </p:blipFill>
              <p:spPr>
                <a:xfrm>
                  <a:off x="7291061" y="3090272"/>
                  <a:ext cx="133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6" name="Freihand 105">
                  <a:extLst>
                    <a:ext uri="{FF2B5EF4-FFF2-40B4-BE49-F238E27FC236}">
                      <a16:creationId xmlns:a16="http://schemas.microsoft.com/office/drawing/2014/main" id="{2DF2983A-6797-4BA1-B8DF-CA132ECE9897}"/>
                    </a:ext>
                  </a:extLst>
                </p14:cNvPr>
                <p14:cNvContentPartPr/>
                <p14:nvPr/>
              </p14:nvContentPartPr>
              <p14:xfrm>
                <a:off x="7450541" y="3146792"/>
                <a:ext cx="114120" cy="65160"/>
              </p14:xfrm>
            </p:contentPart>
          </mc:Choice>
          <mc:Fallback xmlns="">
            <p:pic>
              <p:nvPicPr>
                <p:cNvPr id="106" name="Freihand 105">
                  <a:extLst>
                    <a:ext uri="{FF2B5EF4-FFF2-40B4-BE49-F238E27FC236}">
                      <a16:creationId xmlns:a16="http://schemas.microsoft.com/office/drawing/2014/main" id="{2DF2983A-6797-4BA1-B8DF-CA132ECE9897}"/>
                    </a:ext>
                  </a:extLst>
                </p:cNvPr>
                <p:cNvPicPr/>
                <p:nvPr/>
              </p:nvPicPr>
              <p:blipFill>
                <a:blip r:embed="rId240"/>
                <a:stretch>
                  <a:fillRect/>
                </a:stretch>
              </p:blipFill>
              <p:spPr>
                <a:xfrm>
                  <a:off x="7446221" y="3142472"/>
                  <a:ext cx="122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7" name="Freihand 106">
                  <a:extLst>
                    <a:ext uri="{FF2B5EF4-FFF2-40B4-BE49-F238E27FC236}">
                      <a16:creationId xmlns:a16="http://schemas.microsoft.com/office/drawing/2014/main" id="{141A22E6-818B-4D30-892C-58C6862AA4D5}"/>
                    </a:ext>
                  </a:extLst>
                </p14:cNvPr>
                <p14:cNvContentPartPr/>
                <p14:nvPr/>
              </p14:nvContentPartPr>
              <p14:xfrm>
                <a:off x="7564301" y="3122312"/>
                <a:ext cx="131400" cy="109440"/>
              </p14:xfrm>
            </p:contentPart>
          </mc:Choice>
          <mc:Fallback xmlns="">
            <p:pic>
              <p:nvPicPr>
                <p:cNvPr id="107" name="Freihand 106">
                  <a:extLst>
                    <a:ext uri="{FF2B5EF4-FFF2-40B4-BE49-F238E27FC236}">
                      <a16:creationId xmlns:a16="http://schemas.microsoft.com/office/drawing/2014/main" id="{141A22E6-818B-4D30-892C-58C6862AA4D5}"/>
                    </a:ext>
                  </a:extLst>
                </p:cNvPr>
                <p:cNvPicPr/>
                <p:nvPr/>
              </p:nvPicPr>
              <p:blipFill>
                <a:blip r:embed="rId242"/>
                <a:stretch>
                  <a:fillRect/>
                </a:stretch>
              </p:blipFill>
              <p:spPr>
                <a:xfrm>
                  <a:off x="7559981" y="3117992"/>
                  <a:ext cx="140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8" name="Freihand 107">
                  <a:extLst>
                    <a:ext uri="{FF2B5EF4-FFF2-40B4-BE49-F238E27FC236}">
                      <a16:creationId xmlns:a16="http://schemas.microsoft.com/office/drawing/2014/main" id="{DCC65508-0B16-4651-8B43-B128FC2F896A}"/>
                    </a:ext>
                  </a:extLst>
                </p14:cNvPr>
                <p14:cNvContentPartPr/>
                <p14:nvPr/>
              </p14:nvContentPartPr>
              <p14:xfrm>
                <a:off x="7885781" y="3052832"/>
                <a:ext cx="361440" cy="136800"/>
              </p14:xfrm>
            </p:contentPart>
          </mc:Choice>
          <mc:Fallback xmlns="">
            <p:pic>
              <p:nvPicPr>
                <p:cNvPr id="108" name="Freihand 107">
                  <a:extLst>
                    <a:ext uri="{FF2B5EF4-FFF2-40B4-BE49-F238E27FC236}">
                      <a16:creationId xmlns:a16="http://schemas.microsoft.com/office/drawing/2014/main" id="{DCC65508-0B16-4651-8B43-B128FC2F896A}"/>
                    </a:ext>
                  </a:extLst>
                </p:cNvPr>
                <p:cNvPicPr/>
                <p:nvPr/>
              </p:nvPicPr>
              <p:blipFill>
                <a:blip r:embed="rId244"/>
                <a:stretch>
                  <a:fillRect/>
                </a:stretch>
              </p:blipFill>
              <p:spPr>
                <a:xfrm>
                  <a:off x="7881461" y="3048512"/>
                  <a:ext cx="37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9" name="Freihand 108">
                  <a:extLst>
                    <a:ext uri="{FF2B5EF4-FFF2-40B4-BE49-F238E27FC236}">
                      <a16:creationId xmlns:a16="http://schemas.microsoft.com/office/drawing/2014/main" id="{648E562B-7D77-45B8-BCB3-064F6749D094}"/>
                    </a:ext>
                  </a:extLst>
                </p14:cNvPr>
                <p14:cNvContentPartPr/>
                <p14:nvPr/>
              </p14:nvContentPartPr>
              <p14:xfrm>
                <a:off x="8411381" y="3050312"/>
                <a:ext cx="33120" cy="123480"/>
              </p14:xfrm>
            </p:contentPart>
          </mc:Choice>
          <mc:Fallback xmlns="">
            <p:pic>
              <p:nvPicPr>
                <p:cNvPr id="109" name="Freihand 108">
                  <a:extLst>
                    <a:ext uri="{FF2B5EF4-FFF2-40B4-BE49-F238E27FC236}">
                      <a16:creationId xmlns:a16="http://schemas.microsoft.com/office/drawing/2014/main" id="{648E562B-7D77-45B8-BCB3-064F6749D094}"/>
                    </a:ext>
                  </a:extLst>
                </p:cNvPr>
                <p:cNvPicPr/>
                <p:nvPr/>
              </p:nvPicPr>
              <p:blipFill>
                <a:blip r:embed="rId246"/>
                <a:stretch>
                  <a:fillRect/>
                </a:stretch>
              </p:blipFill>
              <p:spPr>
                <a:xfrm>
                  <a:off x="8407061" y="3045992"/>
                  <a:ext cx="41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0" name="Freihand 109">
                  <a:extLst>
                    <a:ext uri="{FF2B5EF4-FFF2-40B4-BE49-F238E27FC236}">
                      <a16:creationId xmlns:a16="http://schemas.microsoft.com/office/drawing/2014/main" id="{B788E232-1DAD-47F6-9F63-3DD1749F5300}"/>
                    </a:ext>
                  </a:extLst>
                </p14:cNvPr>
                <p14:cNvContentPartPr/>
                <p14:nvPr/>
              </p14:nvContentPartPr>
              <p14:xfrm>
                <a:off x="8314541" y="3068672"/>
                <a:ext cx="255600" cy="71640"/>
              </p14:xfrm>
            </p:contentPart>
          </mc:Choice>
          <mc:Fallback xmlns="">
            <p:pic>
              <p:nvPicPr>
                <p:cNvPr id="110" name="Freihand 109">
                  <a:extLst>
                    <a:ext uri="{FF2B5EF4-FFF2-40B4-BE49-F238E27FC236}">
                      <a16:creationId xmlns:a16="http://schemas.microsoft.com/office/drawing/2014/main" id="{B788E232-1DAD-47F6-9F63-3DD1749F5300}"/>
                    </a:ext>
                  </a:extLst>
                </p:cNvPr>
                <p:cNvPicPr/>
                <p:nvPr/>
              </p:nvPicPr>
              <p:blipFill>
                <a:blip r:embed="rId248"/>
                <a:stretch>
                  <a:fillRect/>
                </a:stretch>
              </p:blipFill>
              <p:spPr>
                <a:xfrm>
                  <a:off x="8310221" y="3064352"/>
                  <a:ext cx="26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1" name="Freihand 110">
                  <a:extLst>
                    <a:ext uri="{FF2B5EF4-FFF2-40B4-BE49-F238E27FC236}">
                      <a16:creationId xmlns:a16="http://schemas.microsoft.com/office/drawing/2014/main" id="{72EEAC30-B8D5-4BE4-9EA5-B000C8E3EAE9}"/>
                    </a:ext>
                  </a:extLst>
                </p14:cNvPr>
                <p14:cNvContentPartPr/>
                <p14:nvPr/>
              </p14:nvContentPartPr>
              <p14:xfrm>
                <a:off x="8326421" y="2977232"/>
                <a:ext cx="226080" cy="19800"/>
              </p14:xfrm>
            </p:contentPart>
          </mc:Choice>
          <mc:Fallback xmlns="">
            <p:pic>
              <p:nvPicPr>
                <p:cNvPr id="111" name="Freihand 110">
                  <a:extLst>
                    <a:ext uri="{FF2B5EF4-FFF2-40B4-BE49-F238E27FC236}">
                      <a16:creationId xmlns:a16="http://schemas.microsoft.com/office/drawing/2014/main" id="{72EEAC30-B8D5-4BE4-9EA5-B000C8E3EAE9}"/>
                    </a:ext>
                  </a:extLst>
                </p:cNvPr>
                <p:cNvPicPr/>
                <p:nvPr/>
              </p:nvPicPr>
              <p:blipFill>
                <a:blip r:embed="rId250"/>
                <a:stretch>
                  <a:fillRect/>
                </a:stretch>
              </p:blipFill>
              <p:spPr>
                <a:xfrm>
                  <a:off x="8322101" y="2972912"/>
                  <a:ext cx="234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2" name="Freihand 111">
                  <a:extLst>
                    <a:ext uri="{FF2B5EF4-FFF2-40B4-BE49-F238E27FC236}">
                      <a16:creationId xmlns:a16="http://schemas.microsoft.com/office/drawing/2014/main" id="{15F6BEB6-8CE8-4F14-982C-D03AB448FC95}"/>
                    </a:ext>
                  </a:extLst>
                </p14:cNvPr>
                <p14:cNvContentPartPr/>
                <p14:nvPr/>
              </p14:nvContentPartPr>
              <p14:xfrm>
                <a:off x="8550341" y="3030152"/>
                <a:ext cx="111600" cy="95400"/>
              </p14:xfrm>
            </p:contentPart>
          </mc:Choice>
          <mc:Fallback xmlns="">
            <p:pic>
              <p:nvPicPr>
                <p:cNvPr id="112" name="Freihand 111">
                  <a:extLst>
                    <a:ext uri="{FF2B5EF4-FFF2-40B4-BE49-F238E27FC236}">
                      <a16:creationId xmlns:a16="http://schemas.microsoft.com/office/drawing/2014/main" id="{15F6BEB6-8CE8-4F14-982C-D03AB448FC95}"/>
                    </a:ext>
                  </a:extLst>
                </p:cNvPr>
                <p:cNvPicPr/>
                <p:nvPr/>
              </p:nvPicPr>
              <p:blipFill>
                <a:blip r:embed="rId252"/>
                <a:stretch>
                  <a:fillRect/>
                </a:stretch>
              </p:blipFill>
              <p:spPr>
                <a:xfrm>
                  <a:off x="8546021" y="3025832"/>
                  <a:ext cx="120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3" name="Freihand 112">
                  <a:extLst>
                    <a:ext uri="{FF2B5EF4-FFF2-40B4-BE49-F238E27FC236}">
                      <a16:creationId xmlns:a16="http://schemas.microsoft.com/office/drawing/2014/main" id="{E70F464D-0640-4F7C-B848-88334EC75E30}"/>
                    </a:ext>
                  </a:extLst>
                </p14:cNvPr>
                <p14:cNvContentPartPr/>
                <p14:nvPr/>
              </p14:nvContentPartPr>
              <p14:xfrm>
                <a:off x="8690381" y="3026552"/>
                <a:ext cx="117000" cy="47160"/>
              </p14:xfrm>
            </p:contentPart>
          </mc:Choice>
          <mc:Fallback xmlns="">
            <p:pic>
              <p:nvPicPr>
                <p:cNvPr id="113" name="Freihand 112">
                  <a:extLst>
                    <a:ext uri="{FF2B5EF4-FFF2-40B4-BE49-F238E27FC236}">
                      <a16:creationId xmlns:a16="http://schemas.microsoft.com/office/drawing/2014/main" id="{E70F464D-0640-4F7C-B848-88334EC75E30}"/>
                    </a:ext>
                  </a:extLst>
                </p:cNvPr>
                <p:cNvPicPr/>
                <p:nvPr/>
              </p:nvPicPr>
              <p:blipFill>
                <a:blip r:embed="rId254"/>
                <a:stretch>
                  <a:fillRect/>
                </a:stretch>
              </p:blipFill>
              <p:spPr>
                <a:xfrm>
                  <a:off x="8686061" y="3022232"/>
                  <a:ext cx="125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 name="Freihand 113">
                  <a:extLst>
                    <a:ext uri="{FF2B5EF4-FFF2-40B4-BE49-F238E27FC236}">
                      <a16:creationId xmlns:a16="http://schemas.microsoft.com/office/drawing/2014/main" id="{69F09217-4553-4C5E-9CFD-8B59B875A47F}"/>
                    </a:ext>
                  </a:extLst>
                </p14:cNvPr>
                <p14:cNvContentPartPr/>
                <p14:nvPr/>
              </p14:nvContentPartPr>
              <p14:xfrm>
                <a:off x="8765981" y="2994152"/>
                <a:ext cx="221760" cy="118080"/>
              </p14:xfrm>
            </p:contentPart>
          </mc:Choice>
          <mc:Fallback xmlns="">
            <p:pic>
              <p:nvPicPr>
                <p:cNvPr id="114" name="Freihand 113">
                  <a:extLst>
                    <a:ext uri="{FF2B5EF4-FFF2-40B4-BE49-F238E27FC236}">
                      <a16:creationId xmlns:a16="http://schemas.microsoft.com/office/drawing/2014/main" id="{69F09217-4553-4C5E-9CFD-8B59B875A47F}"/>
                    </a:ext>
                  </a:extLst>
                </p:cNvPr>
                <p:cNvPicPr/>
                <p:nvPr/>
              </p:nvPicPr>
              <p:blipFill>
                <a:blip r:embed="rId256"/>
                <a:stretch>
                  <a:fillRect/>
                </a:stretch>
              </p:blipFill>
              <p:spPr>
                <a:xfrm>
                  <a:off x="8761661" y="2989832"/>
                  <a:ext cx="230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5" name="Freihand 114">
                  <a:extLst>
                    <a:ext uri="{FF2B5EF4-FFF2-40B4-BE49-F238E27FC236}">
                      <a16:creationId xmlns:a16="http://schemas.microsoft.com/office/drawing/2014/main" id="{60D89762-AE9B-4D30-BF31-26BFF950990B}"/>
                    </a:ext>
                  </a:extLst>
                </p14:cNvPr>
                <p14:cNvContentPartPr/>
                <p14:nvPr/>
              </p14:nvContentPartPr>
              <p14:xfrm>
                <a:off x="9011861" y="2985152"/>
                <a:ext cx="96120" cy="83520"/>
              </p14:xfrm>
            </p:contentPart>
          </mc:Choice>
          <mc:Fallback xmlns="">
            <p:pic>
              <p:nvPicPr>
                <p:cNvPr id="115" name="Freihand 114">
                  <a:extLst>
                    <a:ext uri="{FF2B5EF4-FFF2-40B4-BE49-F238E27FC236}">
                      <a16:creationId xmlns:a16="http://schemas.microsoft.com/office/drawing/2014/main" id="{60D89762-AE9B-4D30-BF31-26BFF950990B}"/>
                    </a:ext>
                  </a:extLst>
                </p:cNvPr>
                <p:cNvPicPr/>
                <p:nvPr/>
              </p:nvPicPr>
              <p:blipFill>
                <a:blip r:embed="rId258"/>
                <a:stretch>
                  <a:fillRect/>
                </a:stretch>
              </p:blipFill>
              <p:spPr>
                <a:xfrm>
                  <a:off x="9007541" y="2980832"/>
                  <a:ext cx="104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6" name="Freihand 115">
                  <a:extLst>
                    <a:ext uri="{FF2B5EF4-FFF2-40B4-BE49-F238E27FC236}">
                      <a16:creationId xmlns:a16="http://schemas.microsoft.com/office/drawing/2014/main" id="{F399E524-5B84-4B44-8A30-7C6424F4627C}"/>
                    </a:ext>
                  </a:extLst>
                </p14:cNvPr>
                <p14:cNvContentPartPr/>
                <p14:nvPr/>
              </p14:nvContentPartPr>
              <p14:xfrm>
                <a:off x="9125261" y="2910632"/>
                <a:ext cx="195840" cy="128880"/>
              </p14:xfrm>
            </p:contentPart>
          </mc:Choice>
          <mc:Fallback xmlns="">
            <p:pic>
              <p:nvPicPr>
                <p:cNvPr id="116" name="Freihand 115">
                  <a:extLst>
                    <a:ext uri="{FF2B5EF4-FFF2-40B4-BE49-F238E27FC236}">
                      <a16:creationId xmlns:a16="http://schemas.microsoft.com/office/drawing/2014/main" id="{F399E524-5B84-4B44-8A30-7C6424F4627C}"/>
                    </a:ext>
                  </a:extLst>
                </p:cNvPr>
                <p:cNvPicPr/>
                <p:nvPr/>
              </p:nvPicPr>
              <p:blipFill>
                <a:blip r:embed="rId260"/>
                <a:stretch>
                  <a:fillRect/>
                </a:stretch>
              </p:blipFill>
              <p:spPr>
                <a:xfrm>
                  <a:off x="9120941" y="2906312"/>
                  <a:ext cx="204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7" name="Freihand 116">
                  <a:extLst>
                    <a:ext uri="{FF2B5EF4-FFF2-40B4-BE49-F238E27FC236}">
                      <a16:creationId xmlns:a16="http://schemas.microsoft.com/office/drawing/2014/main" id="{CE47E2E8-42E2-4504-8789-CBABDC40396B}"/>
                    </a:ext>
                  </a:extLst>
                </p14:cNvPr>
                <p14:cNvContentPartPr/>
                <p14:nvPr/>
              </p14:nvContentPartPr>
              <p14:xfrm>
                <a:off x="9335141" y="2895512"/>
                <a:ext cx="191160" cy="104760"/>
              </p14:xfrm>
            </p:contentPart>
          </mc:Choice>
          <mc:Fallback xmlns="">
            <p:pic>
              <p:nvPicPr>
                <p:cNvPr id="117" name="Freihand 116">
                  <a:extLst>
                    <a:ext uri="{FF2B5EF4-FFF2-40B4-BE49-F238E27FC236}">
                      <a16:creationId xmlns:a16="http://schemas.microsoft.com/office/drawing/2014/main" id="{CE47E2E8-42E2-4504-8789-CBABDC40396B}"/>
                    </a:ext>
                  </a:extLst>
                </p:cNvPr>
                <p:cNvPicPr/>
                <p:nvPr/>
              </p:nvPicPr>
              <p:blipFill>
                <a:blip r:embed="rId262"/>
                <a:stretch>
                  <a:fillRect/>
                </a:stretch>
              </p:blipFill>
              <p:spPr>
                <a:xfrm>
                  <a:off x="9330821" y="2891192"/>
                  <a:ext cx="199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8" name="Freihand 117">
                  <a:extLst>
                    <a:ext uri="{FF2B5EF4-FFF2-40B4-BE49-F238E27FC236}">
                      <a16:creationId xmlns:a16="http://schemas.microsoft.com/office/drawing/2014/main" id="{8FB8D5DF-A650-4D0C-A496-5A57E509FA60}"/>
                    </a:ext>
                  </a:extLst>
                </p14:cNvPr>
                <p14:cNvContentPartPr/>
                <p14:nvPr/>
              </p14:nvContentPartPr>
              <p14:xfrm>
                <a:off x="9515501" y="2903792"/>
                <a:ext cx="43560" cy="34200"/>
              </p14:xfrm>
            </p:contentPart>
          </mc:Choice>
          <mc:Fallback xmlns="">
            <p:pic>
              <p:nvPicPr>
                <p:cNvPr id="118" name="Freihand 117">
                  <a:extLst>
                    <a:ext uri="{FF2B5EF4-FFF2-40B4-BE49-F238E27FC236}">
                      <a16:creationId xmlns:a16="http://schemas.microsoft.com/office/drawing/2014/main" id="{8FB8D5DF-A650-4D0C-A496-5A57E509FA60}"/>
                    </a:ext>
                  </a:extLst>
                </p:cNvPr>
                <p:cNvPicPr/>
                <p:nvPr/>
              </p:nvPicPr>
              <p:blipFill>
                <a:blip r:embed="rId264"/>
                <a:stretch>
                  <a:fillRect/>
                </a:stretch>
              </p:blipFill>
              <p:spPr>
                <a:xfrm>
                  <a:off x="9511181" y="2899472"/>
                  <a:ext cx="52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9" name="Freihand 118">
                  <a:extLst>
                    <a:ext uri="{FF2B5EF4-FFF2-40B4-BE49-F238E27FC236}">
                      <a16:creationId xmlns:a16="http://schemas.microsoft.com/office/drawing/2014/main" id="{B5E59F33-94D7-4852-9CF3-E45AB1560B80}"/>
                    </a:ext>
                  </a:extLst>
                </p14:cNvPr>
                <p14:cNvContentPartPr/>
                <p14:nvPr/>
              </p14:nvContentPartPr>
              <p14:xfrm>
                <a:off x="9627101" y="2944112"/>
                <a:ext cx="183600" cy="37080"/>
              </p14:xfrm>
            </p:contentPart>
          </mc:Choice>
          <mc:Fallback xmlns="">
            <p:pic>
              <p:nvPicPr>
                <p:cNvPr id="119" name="Freihand 118">
                  <a:extLst>
                    <a:ext uri="{FF2B5EF4-FFF2-40B4-BE49-F238E27FC236}">
                      <a16:creationId xmlns:a16="http://schemas.microsoft.com/office/drawing/2014/main" id="{B5E59F33-94D7-4852-9CF3-E45AB1560B80}"/>
                    </a:ext>
                  </a:extLst>
                </p:cNvPr>
                <p:cNvPicPr/>
                <p:nvPr/>
              </p:nvPicPr>
              <p:blipFill>
                <a:blip r:embed="rId266"/>
                <a:stretch>
                  <a:fillRect/>
                </a:stretch>
              </p:blipFill>
              <p:spPr>
                <a:xfrm>
                  <a:off x="9622781" y="2939792"/>
                  <a:ext cx="192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2" name="Freihand 121">
                  <a:extLst>
                    <a:ext uri="{FF2B5EF4-FFF2-40B4-BE49-F238E27FC236}">
                      <a16:creationId xmlns:a16="http://schemas.microsoft.com/office/drawing/2014/main" id="{88C87BD6-A5A4-4883-8998-B773AC405E60}"/>
                    </a:ext>
                  </a:extLst>
                </p14:cNvPr>
                <p14:cNvContentPartPr/>
                <p14:nvPr/>
              </p14:nvContentPartPr>
              <p14:xfrm>
                <a:off x="507581" y="3309152"/>
                <a:ext cx="2694600" cy="1050120"/>
              </p14:xfrm>
            </p:contentPart>
          </mc:Choice>
          <mc:Fallback xmlns="">
            <p:pic>
              <p:nvPicPr>
                <p:cNvPr id="122" name="Freihand 121">
                  <a:extLst>
                    <a:ext uri="{FF2B5EF4-FFF2-40B4-BE49-F238E27FC236}">
                      <a16:creationId xmlns:a16="http://schemas.microsoft.com/office/drawing/2014/main" id="{88C87BD6-A5A4-4883-8998-B773AC405E60}"/>
                    </a:ext>
                  </a:extLst>
                </p:cNvPr>
                <p:cNvPicPr/>
                <p:nvPr/>
              </p:nvPicPr>
              <p:blipFill>
                <a:blip r:embed="rId268"/>
                <a:stretch>
                  <a:fillRect/>
                </a:stretch>
              </p:blipFill>
              <p:spPr>
                <a:xfrm>
                  <a:off x="503261" y="3304832"/>
                  <a:ext cx="2703240" cy="1058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4" name="Freihand 123">
                  <a:extLst>
                    <a:ext uri="{FF2B5EF4-FFF2-40B4-BE49-F238E27FC236}">
                      <a16:creationId xmlns:a16="http://schemas.microsoft.com/office/drawing/2014/main" id="{A86C37E4-036D-4BFC-B97E-ADCDA3F0CB00}"/>
                    </a:ext>
                  </a:extLst>
                </p14:cNvPr>
                <p14:cNvContentPartPr/>
                <p14:nvPr/>
              </p14:nvContentPartPr>
              <p14:xfrm>
                <a:off x="825101" y="2934392"/>
                <a:ext cx="19080" cy="116640"/>
              </p14:xfrm>
            </p:contentPart>
          </mc:Choice>
          <mc:Fallback xmlns="">
            <p:pic>
              <p:nvPicPr>
                <p:cNvPr id="124" name="Freihand 123">
                  <a:extLst>
                    <a:ext uri="{FF2B5EF4-FFF2-40B4-BE49-F238E27FC236}">
                      <a16:creationId xmlns:a16="http://schemas.microsoft.com/office/drawing/2014/main" id="{A86C37E4-036D-4BFC-B97E-ADCDA3F0CB00}"/>
                    </a:ext>
                  </a:extLst>
                </p:cNvPr>
                <p:cNvPicPr/>
                <p:nvPr/>
              </p:nvPicPr>
              <p:blipFill>
                <a:blip r:embed="rId270"/>
                <a:stretch>
                  <a:fillRect/>
                </a:stretch>
              </p:blipFill>
              <p:spPr>
                <a:xfrm>
                  <a:off x="820781" y="2930072"/>
                  <a:ext cx="2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5" name="Freihand 124">
                  <a:extLst>
                    <a:ext uri="{FF2B5EF4-FFF2-40B4-BE49-F238E27FC236}">
                      <a16:creationId xmlns:a16="http://schemas.microsoft.com/office/drawing/2014/main" id="{497A7A32-2C31-4D4A-BD58-CEDFC937D94E}"/>
                    </a:ext>
                  </a:extLst>
                </p14:cNvPr>
                <p14:cNvContentPartPr/>
                <p14:nvPr/>
              </p14:nvContentPartPr>
              <p14:xfrm>
                <a:off x="808901" y="2919632"/>
                <a:ext cx="102240" cy="146160"/>
              </p14:xfrm>
            </p:contentPart>
          </mc:Choice>
          <mc:Fallback xmlns="">
            <p:pic>
              <p:nvPicPr>
                <p:cNvPr id="125" name="Freihand 124">
                  <a:extLst>
                    <a:ext uri="{FF2B5EF4-FFF2-40B4-BE49-F238E27FC236}">
                      <a16:creationId xmlns:a16="http://schemas.microsoft.com/office/drawing/2014/main" id="{497A7A32-2C31-4D4A-BD58-CEDFC937D94E}"/>
                    </a:ext>
                  </a:extLst>
                </p:cNvPr>
                <p:cNvPicPr/>
                <p:nvPr/>
              </p:nvPicPr>
              <p:blipFill>
                <a:blip r:embed="rId272"/>
                <a:stretch>
                  <a:fillRect/>
                </a:stretch>
              </p:blipFill>
              <p:spPr>
                <a:xfrm>
                  <a:off x="804581" y="2915312"/>
                  <a:ext cx="110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6" name="Freihand 125">
                  <a:extLst>
                    <a:ext uri="{FF2B5EF4-FFF2-40B4-BE49-F238E27FC236}">
                      <a16:creationId xmlns:a16="http://schemas.microsoft.com/office/drawing/2014/main" id="{9632BA0C-71AC-4A60-B2DF-EC7E74280816}"/>
                    </a:ext>
                  </a:extLst>
                </p14:cNvPr>
                <p14:cNvContentPartPr/>
                <p14:nvPr/>
              </p14:nvContentPartPr>
              <p14:xfrm>
                <a:off x="937061" y="2968232"/>
                <a:ext cx="58320" cy="86400"/>
              </p14:xfrm>
            </p:contentPart>
          </mc:Choice>
          <mc:Fallback xmlns="">
            <p:pic>
              <p:nvPicPr>
                <p:cNvPr id="126" name="Freihand 125">
                  <a:extLst>
                    <a:ext uri="{FF2B5EF4-FFF2-40B4-BE49-F238E27FC236}">
                      <a16:creationId xmlns:a16="http://schemas.microsoft.com/office/drawing/2014/main" id="{9632BA0C-71AC-4A60-B2DF-EC7E74280816}"/>
                    </a:ext>
                  </a:extLst>
                </p:cNvPr>
                <p:cNvPicPr/>
                <p:nvPr/>
              </p:nvPicPr>
              <p:blipFill>
                <a:blip r:embed="rId274"/>
                <a:stretch>
                  <a:fillRect/>
                </a:stretch>
              </p:blipFill>
              <p:spPr>
                <a:xfrm>
                  <a:off x="932741" y="2963912"/>
                  <a:ext cx="66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7" name="Freihand 126">
                  <a:extLst>
                    <a:ext uri="{FF2B5EF4-FFF2-40B4-BE49-F238E27FC236}">
                      <a16:creationId xmlns:a16="http://schemas.microsoft.com/office/drawing/2014/main" id="{E4EA7E3C-14B4-4852-8C71-995147B8FE82}"/>
                    </a:ext>
                  </a:extLst>
                </p14:cNvPr>
                <p14:cNvContentPartPr/>
                <p14:nvPr/>
              </p14:nvContentPartPr>
              <p14:xfrm>
                <a:off x="1006901" y="2963912"/>
                <a:ext cx="85320" cy="95760"/>
              </p14:xfrm>
            </p:contentPart>
          </mc:Choice>
          <mc:Fallback xmlns="">
            <p:pic>
              <p:nvPicPr>
                <p:cNvPr id="127" name="Freihand 126">
                  <a:extLst>
                    <a:ext uri="{FF2B5EF4-FFF2-40B4-BE49-F238E27FC236}">
                      <a16:creationId xmlns:a16="http://schemas.microsoft.com/office/drawing/2014/main" id="{E4EA7E3C-14B4-4852-8C71-995147B8FE82}"/>
                    </a:ext>
                  </a:extLst>
                </p:cNvPr>
                <p:cNvPicPr/>
                <p:nvPr/>
              </p:nvPicPr>
              <p:blipFill>
                <a:blip r:embed="rId276"/>
                <a:stretch>
                  <a:fillRect/>
                </a:stretch>
              </p:blipFill>
              <p:spPr>
                <a:xfrm>
                  <a:off x="1002581" y="2959592"/>
                  <a:ext cx="93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8" name="Freihand 127">
                  <a:extLst>
                    <a:ext uri="{FF2B5EF4-FFF2-40B4-BE49-F238E27FC236}">
                      <a16:creationId xmlns:a16="http://schemas.microsoft.com/office/drawing/2014/main" id="{4622488C-9C49-4B25-9375-B4F5539CB9C0}"/>
                    </a:ext>
                  </a:extLst>
                </p14:cNvPr>
                <p14:cNvContentPartPr/>
                <p14:nvPr/>
              </p14:nvContentPartPr>
              <p14:xfrm>
                <a:off x="1098341" y="2889032"/>
                <a:ext cx="288360" cy="140400"/>
              </p14:xfrm>
            </p:contentPart>
          </mc:Choice>
          <mc:Fallback xmlns="">
            <p:pic>
              <p:nvPicPr>
                <p:cNvPr id="128" name="Freihand 127">
                  <a:extLst>
                    <a:ext uri="{FF2B5EF4-FFF2-40B4-BE49-F238E27FC236}">
                      <a16:creationId xmlns:a16="http://schemas.microsoft.com/office/drawing/2014/main" id="{4622488C-9C49-4B25-9375-B4F5539CB9C0}"/>
                    </a:ext>
                  </a:extLst>
                </p:cNvPr>
                <p:cNvPicPr/>
                <p:nvPr/>
              </p:nvPicPr>
              <p:blipFill>
                <a:blip r:embed="rId278"/>
                <a:stretch>
                  <a:fillRect/>
                </a:stretch>
              </p:blipFill>
              <p:spPr>
                <a:xfrm>
                  <a:off x="1094021" y="2884712"/>
                  <a:ext cx="297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29" name="Freihand 128">
                  <a:extLst>
                    <a:ext uri="{FF2B5EF4-FFF2-40B4-BE49-F238E27FC236}">
                      <a16:creationId xmlns:a16="http://schemas.microsoft.com/office/drawing/2014/main" id="{D8526803-15D7-425B-B723-449A3C4EBE90}"/>
                    </a:ext>
                  </a:extLst>
                </p14:cNvPr>
                <p14:cNvContentPartPr/>
                <p14:nvPr/>
              </p14:nvContentPartPr>
              <p14:xfrm>
                <a:off x="1339181" y="2924672"/>
                <a:ext cx="19800" cy="360"/>
              </p14:xfrm>
            </p:contentPart>
          </mc:Choice>
          <mc:Fallback xmlns="">
            <p:pic>
              <p:nvPicPr>
                <p:cNvPr id="129" name="Freihand 128">
                  <a:extLst>
                    <a:ext uri="{FF2B5EF4-FFF2-40B4-BE49-F238E27FC236}">
                      <a16:creationId xmlns:a16="http://schemas.microsoft.com/office/drawing/2014/main" id="{D8526803-15D7-425B-B723-449A3C4EBE90}"/>
                    </a:ext>
                  </a:extLst>
                </p:cNvPr>
                <p:cNvPicPr/>
                <p:nvPr/>
              </p:nvPicPr>
              <p:blipFill>
                <a:blip r:embed="rId280"/>
                <a:stretch>
                  <a:fillRect/>
                </a:stretch>
              </p:blipFill>
              <p:spPr>
                <a:xfrm>
                  <a:off x="1334861" y="2920352"/>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0" name="Freihand 129">
                  <a:extLst>
                    <a:ext uri="{FF2B5EF4-FFF2-40B4-BE49-F238E27FC236}">
                      <a16:creationId xmlns:a16="http://schemas.microsoft.com/office/drawing/2014/main" id="{225EBFD5-D627-4D34-ACD0-250A176F1F65}"/>
                    </a:ext>
                  </a:extLst>
                </p14:cNvPr>
                <p14:cNvContentPartPr/>
                <p14:nvPr/>
              </p14:nvContentPartPr>
              <p14:xfrm>
                <a:off x="1410821" y="2985512"/>
                <a:ext cx="167400" cy="46440"/>
              </p14:xfrm>
            </p:contentPart>
          </mc:Choice>
          <mc:Fallback xmlns="">
            <p:pic>
              <p:nvPicPr>
                <p:cNvPr id="130" name="Freihand 129">
                  <a:extLst>
                    <a:ext uri="{FF2B5EF4-FFF2-40B4-BE49-F238E27FC236}">
                      <a16:creationId xmlns:a16="http://schemas.microsoft.com/office/drawing/2014/main" id="{225EBFD5-D627-4D34-ACD0-250A176F1F65}"/>
                    </a:ext>
                  </a:extLst>
                </p:cNvPr>
                <p:cNvPicPr/>
                <p:nvPr/>
              </p:nvPicPr>
              <p:blipFill>
                <a:blip r:embed="rId282"/>
                <a:stretch>
                  <a:fillRect/>
                </a:stretch>
              </p:blipFill>
              <p:spPr>
                <a:xfrm>
                  <a:off x="1406501" y="2981192"/>
                  <a:ext cx="176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2" name="Freihand 131">
                  <a:extLst>
                    <a:ext uri="{FF2B5EF4-FFF2-40B4-BE49-F238E27FC236}">
                      <a16:creationId xmlns:a16="http://schemas.microsoft.com/office/drawing/2014/main" id="{FFC5A01D-DCFF-4F80-8BD9-9E95D88736B4}"/>
                    </a:ext>
                  </a:extLst>
                </p14:cNvPr>
                <p14:cNvContentPartPr/>
                <p14:nvPr/>
              </p14:nvContentPartPr>
              <p14:xfrm>
                <a:off x="1606661" y="2973992"/>
                <a:ext cx="101520" cy="72720"/>
              </p14:xfrm>
            </p:contentPart>
          </mc:Choice>
          <mc:Fallback xmlns="">
            <p:pic>
              <p:nvPicPr>
                <p:cNvPr id="132" name="Freihand 131">
                  <a:extLst>
                    <a:ext uri="{FF2B5EF4-FFF2-40B4-BE49-F238E27FC236}">
                      <a16:creationId xmlns:a16="http://schemas.microsoft.com/office/drawing/2014/main" id="{FFC5A01D-DCFF-4F80-8BD9-9E95D88736B4}"/>
                    </a:ext>
                  </a:extLst>
                </p:cNvPr>
                <p:cNvPicPr/>
                <p:nvPr/>
              </p:nvPicPr>
              <p:blipFill>
                <a:blip r:embed="rId284"/>
                <a:stretch>
                  <a:fillRect/>
                </a:stretch>
              </p:blipFill>
              <p:spPr>
                <a:xfrm>
                  <a:off x="1602341" y="2969672"/>
                  <a:ext cx="110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3" name="Freihand 132">
                  <a:extLst>
                    <a:ext uri="{FF2B5EF4-FFF2-40B4-BE49-F238E27FC236}">
                      <a16:creationId xmlns:a16="http://schemas.microsoft.com/office/drawing/2014/main" id="{74106166-DE5D-4851-B3DA-0B98B886F33B}"/>
                    </a:ext>
                  </a:extLst>
                </p14:cNvPr>
                <p14:cNvContentPartPr/>
                <p14:nvPr/>
              </p14:nvContentPartPr>
              <p14:xfrm>
                <a:off x="1786301" y="2953472"/>
                <a:ext cx="316440" cy="90000"/>
              </p14:xfrm>
            </p:contentPart>
          </mc:Choice>
          <mc:Fallback xmlns="">
            <p:pic>
              <p:nvPicPr>
                <p:cNvPr id="133" name="Freihand 132">
                  <a:extLst>
                    <a:ext uri="{FF2B5EF4-FFF2-40B4-BE49-F238E27FC236}">
                      <a16:creationId xmlns:a16="http://schemas.microsoft.com/office/drawing/2014/main" id="{74106166-DE5D-4851-B3DA-0B98B886F33B}"/>
                    </a:ext>
                  </a:extLst>
                </p:cNvPr>
                <p:cNvPicPr/>
                <p:nvPr/>
              </p:nvPicPr>
              <p:blipFill>
                <a:blip r:embed="rId286"/>
                <a:stretch>
                  <a:fillRect/>
                </a:stretch>
              </p:blipFill>
              <p:spPr>
                <a:xfrm>
                  <a:off x="1781981" y="2949152"/>
                  <a:ext cx="32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4" name="Freihand 133">
                  <a:extLst>
                    <a:ext uri="{FF2B5EF4-FFF2-40B4-BE49-F238E27FC236}">
                      <a16:creationId xmlns:a16="http://schemas.microsoft.com/office/drawing/2014/main" id="{E88A324F-EA7F-455E-B595-FBD38C18A08E}"/>
                    </a:ext>
                  </a:extLst>
                </p14:cNvPr>
                <p14:cNvContentPartPr/>
                <p14:nvPr/>
              </p14:nvContentPartPr>
              <p14:xfrm>
                <a:off x="2203901" y="2944472"/>
                <a:ext cx="107640" cy="121320"/>
              </p14:xfrm>
            </p:contentPart>
          </mc:Choice>
          <mc:Fallback xmlns="">
            <p:pic>
              <p:nvPicPr>
                <p:cNvPr id="134" name="Freihand 133">
                  <a:extLst>
                    <a:ext uri="{FF2B5EF4-FFF2-40B4-BE49-F238E27FC236}">
                      <a16:creationId xmlns:a16="http://schemas.microsoft.com/office/drawing/2014/main" id="{E88A324F-EA7F-455E-B595-FBD38C18A08E}"/>
                    </a:ext>
                  </a:extLst>
                </p:cNvPr>
                <p:cNvPicPr/>
                <p:nvPr/>
              </p:nvPicPr>
              <p:blipFill>
                <a:blip r:embed="rId288"/>
                <a:stretch>
                  <a:fillRect/>
                </a:stretch>
              </p:blipFill>
              <p:spPr>
                <a:xfrm>
                  <a:off x="2199581" y="2940152"/>
                  <a:ext cx="116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5" name="Freihand 134">
                  <a:extLst>
                    <a:ext uri="{FF2B5EF4-FFF2-40B4-BE49-F238E27FC236}">
                      <a16:creationId xmlns:a16="http://schemas.microsoft.com/office/drawing/2014/main" id="{744C91D0-AC4E-4D56-A4AD-19B3E0AAF9A7}"/>
                    </a:ext>
                  </a:extLst>
                </p14:cNvPr>
                <p14:cNvContentPartPr/>
                <p14:nvPr/>
              </p14:nvContentPartPr>
              <p14:xfrm>
                <a:off x="2177621" y="2997032"/>
                <a:ext cx="92160" cy="10080"/>
              </p14:xfrm>
            </p:contentPart>
          </mc:Choice>
          <mc:Fallback xmlns="">
            <p:pic>
              <p:nvPicPr>
                <p:cNvPr id="135" name="Freihand 134">
                  <a:extLst>
                    <a:ext uri="{FF2B5EF4-FFF2-40B4-BE49-F238E27FC236}">
                      <a16:creationId xmlns:a16="http://schemas.microsoft.com/office/drawing/2014/main" id="{744C91D0-AC4E-4D56-A4AD-19B3E0AAF9A7}"/>
                    </a:ext>
                  </a:extLst>
                </p:cNvPr>
                <p:cNvPicPr/>
                <p:nvPr/>
              </p:nvPicPr>
              <p:blipFill>
                <a:blip r:embed="rId290"/>
                <a:stretch>
                  <a:fillRect/>
                </a:stretch>
              </p:blipFill>
              <p:spPr>
                <a:xfrm>
                  <a:off x="2173301" y="2992712"/>
                  <a:ext cx="100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6" name="Freihand 135">
                  <a:extLst>
                    <a:ext uri="{FF2B5EF4-FFF2-40B4-BE49-F238E27FC236}">
                      <a16:creationId xmlns:a16="http://schemas.microsoft.com/office/drawing/2014/main" id="{23E05C1A-40FE-4185-A645-4C401A0A68F3}"/>
                    </a:ext>
                  </a:extLst>
                </p14:cNvPr>
                <p14:cNvContentPartPr/>
                <p14:nvPr/>
              </p14:nvContentPartPr>
              <p14:xfrm>
                <a:off x="2342501" y="3002792"/>
                <a:ext cx="173880" cy="57240"/>
              </p14:xfrm>
            </p:contentPart>
          </mc:Choice>
          <mc:Fallback xmlns="">
            <p:pic>
              <p:nvPicPr>
                <p:cNvPr id="136" name="Freihand 135">
                  <a:extLst>
                    <a:ext uri="{FF2B5EF4-FFF2-40B4-BE49-F238E27FC236}">
                      <a16:creationId xmlns:a16="http://schemas.microsoft.com/office/drawing/2014/main" id="{23E05C1A-40FE-4185-A645-4C401A0A68F3}"/>
                    </a:ext>
                  </a:extLst>
                </p:cNvPr>
                <p:cNvPicPr/>
                <p:nvPr/>
              </p:nvPicPr>
              <p:blipFill>
                <a:blip r:embed="rId292"/>
                <a:stretch>
                  <a:fillRect/>
                </a:stretch>
              </p:blipFill>
              <p:spPr>
                <a:xfrm>
                  <a:off x="2338181" y="2998472"/>
                  <a:ext cx="182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7" name="Freihand 136">
                  <a:extLst>
                    <a:ext uri="{FF2B5EF4-FFF2-40B4-BE49-F238E27FC236}">
                      <a16:creationId xmlns:a16="http://schemas.microsoft.com/office/drawing/2014/main" id="{165B608D-ACBE-4FDD-BA81-0988E8E3D7B7}"/>
                    </a:ext>
                  </a:extLst>
                </p14:cNvPr>
                <p14:cNvContentPartPr/>
                <p14:nvPr/>
              </p14:nvContentPartPr>
              <p14:xfrm>
                <a:off x="2500181" y="2957792"/>
                <a:ext cx="118800" cy="99720"/>
              </p14:xfrm>
            </p:contentPart>
          </mc:Choice>
          <mc:Fallback xmlns="">
            <p:pic>
              <p:nvPicPr>
                <p:cNvPr id="137" name="Freihand 136">
                  <a:extLst>
                    <a:ext uri="{FF2B5EF4-FFF2-40B4-BE49-F238E27FC236}">
                      <a16:creationId xmlns:a16="http://schemas.microsoft.com/office/drawing/2014/main" id="{165B608D-ACBE-4FDD-BA81-0988E8E3D7B7}"/>
                    </a:ext>
                  </a:extLst>
                </p:cNvPr>
                <p:cNvPicPr/>
                <p:nvPr/>
              </p:nvPicPr>
              <p:blipFill>
                <a:blip r:embed="rId294"/>
                <a:stretch>
                  <a:fillRect/>
                </a:stretch>
              </p:blipFill>
              <p:spPr>
                <a:xfrm>
                  <a:off x="2495861" y="2953472"/>
                  <a:ext cx="127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8" name="Freihand 137">
                  <a:extLst>
                    <a:ext uri="{FF2B5EF4-FFF2-40B4-BE49-F238E27FC236}">
                      <a16:creationId xmlns:a16="http://schemas.microsoft.com/office/drawing/2014/main" id="{E3F0E6BA-498C-409E-A662-FE6A78937577}"/>
                    </a:ext>
                  </a:extLst>
                </p14:cNvPr>
                <p14:cNvContentPartPr/>
                <p14:nvPr/>
              </p14:nvContentPartPr>
              <p14:xfrm>
                <a:off x="2648141" y="2978672"/>
                <a:ext cx="67680" cy="79920"/>
              </p14:xfrm>
            </p:contentPart>
          </mc:Choice>
          <mc:Fallback xmlns="">
            <p:pic>
              <p:nvPicPr>
                <p:cNvPr id="138" name="Freihand 137">
                  <a:extLst>
                    <a:ext uri="{FF2B5EF4-FFF2-40B4-BE49-F238E27FC236}">
                      <a16:creationId xmlns:a16="http://schemas.microsoft.com/office/drawing/2014/main" id="{E3F0E6BA-498C-409E-A662-FE6A78937577}"/>
                    </a:ext>
                  </a:extLst>
                </p:cNvPr>
                <p:cNvPicPr/>
                <p:nvPr/>
              </p:nvPicPr>
              <p:blipFill>
                <a:blip r:embed="rId296"/>
                <a:stretch>
                  <a:fillRect/>
                </a:stretch>
              </p:blipFill>
              <p:spPr>
                <a:xfrm>
                  <a:off x="2643821" y="2974352"/>
                  <a:ext cx="76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9" name="Freihand 138">
                  <a:extLst>
                    <a:ext uri="{FF2B5EF4-FFF2-40B4-BE49-F238E27FC236}">
                      <a16:creationId xmlns:a16="http://schemas.microsoft.com/office/drawing/2014/main" id="{429C7FA3-549C-4EFF-9928-0513A250E70D}"/>
                    </a:ext>
                  </a:extLst>
                </p14:cNvPr>
                <p14:cNvContentPartPr/>
                <p14:nvPr/>
              </p14:nvContentPartPr>
              <p14:xfrm>
                <a:off x="2713301" y="2944112"/>
                <a:ext cx="236520" cy="108720"/>
              </p14:xfrm>
            </p:contentPart>
          </mc:Choice>
          <mc:Fallback xmlns="">
            <p:pic>
              <p:nvPicPr>
                <p:cNvPr id="139" name="Freihand 138">
                  <a:extLst>
                    <a:ext uri="{FF2B5EF4-FFF2-40B4-BE49-F238E27FC236}">
                      <a16:creationId xmlns:a16="http://schemas.microsoft.com/office/drawing/2014/main" id="{429C7FA3-549C-4EFF-9928-0513A250E70D}"/>
                    </a:ext>
                  </a:extLst>
                </p:cNvPr>
                <p:cNvPicPr/>
                <p:nvPr/>
              </p:nvPicPr>
              <p:blipFill>
                <a:blip r:embed="rId298"/>
                <a:stretch>
                  <a:fillRect/>
                </a:stretch>
              </p:blipFill>
              <p:spPr>
                <a:xfrm>
                  <a:off x="2708981" y="2939792"/>
                  <a:ext cx="245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0" name="Freihand 139">
                  <a:extLst>
                    <a:ext uri="{FF2B5EF4-FFF2-40B4-BE49-F238E27FC236}">
                      <a16:creationId xmlns:a16="http://schemas.microsoft.com/office/drawing/2014/main" id="{67CCFC36-3341-4624-A601-A61C0973D8BA}"/>
                    </a:ext>
                  </a:extLst>
                </p14:cNvPr>
                <p14:cNvContentPartPr/>
                <p14:nvPr/>
              </p14:nvContentPartPr>
              <p14:xfrm>
                <a:off x="2795021" y="2950232"/>
                <a:ext cx="119880" cy="8280"/>
              </p14:xfrm>
            </p:contentPart>
          </mc:Choice>
          <mc:Fallback xmlns="">
            <p:pic>
              <p:nvPicPr>
                <p:cNvPr id="140" name="Freihand 139">
                  <a:extLst>
                    <a:ext uri="{FF2B5EF4-FFF2-40B4-BE49-F238E27FC236}">
                      <a16:creationId xmlns:a16="http://schemas.microsoft.com/office/drawing/2014/main" id="{67CCFC36-3341-4624-A601-A61C0973D8BA}"/>
                    </a:ext>
                  </a:extLst>
                </p:cNvPr>
                <p:cNvPicPr/>
                <p:nvPr/>
              </p:nvPicPr>
              <p:blipFill>
                <a:blip r:embed="rId300"/>
                <a:stretch>
                  <a:fillRect/>
                </a:stretch>
              </p:blipFill>
              <p:spPr>
                <a:xfrm>
                  <a:off x="2790701" y="2945912"/>
                  <a:ext cx="12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1" name="Freihand 140">
                  <a:extLst>
                    <a:ext uri="{FF2B5EF4-FFF2-40B4-BE49-F238E27FC236}">
                      <a16:creationId xmlns:a16="http://schemas.microsoft.com/office/drawing/2014/main" id="{B27F38E5-57C8-483F-BA3C-4ABF806A508C}"/>
                    </a:ext>
                  </a:extLst>
                </p14:cNvPr>
                <p14:cNvContentPartPr/>
                <p14:nvPr/>
              </p14:nvContentPartPr>
              <p14:xfrm>
                <a:off x="3021461" y="3018992"/>
                <a:ext cx="24840" cy="64080"/>
              </p14:xfrm>
            </p:contentPart>
          </mc:Choice>
          <mc:Fallback xmlns="">
            <p:pic>
              <p:nvPicPr>
                <p:cNvPr id="141" name="Freihand 140">
                  <a:extLst>
                    <a:ext uri="{FF2B5EF4-FFF2-40B4-BE49-F238E27FC236}">
                      <a16:creationId xmlns:a16="http://schemas.microsoft.com/office/drawing/2014/main" id="{B27F38E5-57C8-483F-BA3C-4ABF806A508C}"/>
                    </a:ext>
                  </a:extLst>
                </p:cNvPr>
                <p:cNvPicPr/>
                <p:nvPr/>
              </p:nvPicPr>
              <p:blipFill>
                <a:blip r:embed="rId302"/>
                <a:stretch>
                  <a:fillRect/>
                </a:stretch>
              </p:blipFill>
              <p:spPr>
                <a:xfrm>
                  <a:off x="3017141" y="3014672"/>
                  <a:ext cx="33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2" name="Freihand 141">
                  <a:extLst>
                    <a:ext uri="{FF2B5EF4-FFF2-40B4-BE49-F238E27FC236}">
                      <a16:creationId xmlns:a16="http://schemas.microsoft.com/office/drawing/2014/main" id="{39188C41-BD2B-4194-9CD6-1170F8559B12}"/>
                    </a:ext>
                  </a:extLst>
                </p14:cNvPr>
                <p14:cNvContentPartPr/>
                <p14:nvPr/>
              </p14:nvContentPartPr>
              <p14:xfrm>
                <a:off x="3108941" y="2939792"/>
                <a:ext cx="118440" cy="114120"/>
              </p14:xfrm>
            </p:contentPart>
          </mc:Choice>
          <mc:Fallback xmlns="">
            <p:pic>
              <p:nvPicPr>
                <p:cNvPr id="142" name="Freihand 141">
                  <a:extLst>
                    <a:ext uri="{FF2B5EF4-FFF2-40B4-BE49-F238E27FC236}">
                      <a16:creationId xmlns:a16="http://schemas.microsoft.com/office/drawing/2014/main" id="{39188C41-BD2B-4194-9CD6-1170F8559B12}"/>
                    </a:ext>
                  </a:extLst>
                </p:cNvPr>
                <p:cNvPicPr/>
                <p:nvPr/>
              </p:nvPicPr>
              <p:blipFill>
                <a:blip r:embed="rId304"/>
                <a:stretch>
                  <a:fillRect/>
                </a:stretch>
              </p:blipFill>
              <p:spPr>
                <a:xfrm>
                  <a:off x="3104621" y="2935472"/>
                  <a:ext cx="127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3" name="Freihand 142">
                  <a:extLst>
                    <a:ext uri="{FF2B5EF4-FFF2-40B4-BE49-F238E27FC236}">
                      <a16:creationId xmlns:a16="http://schemas.microsoft.com/office/drawing/2014/main" id="{35C16A15-E965-4971-B08F-BE139A8D30BA}"/>
                    </a:ext>
                  </a:extLst>
                </p14:cNvPr>
                <p14:cNvContentPartPr/>
                <p14:nvPr/>
              </p14:nvContentPartPr>
              <p14:xfrm>
                <a:off x="3234941" y="2981912"/>
                <a:ext cx="150120" cy="75600"/>
              </p14:xfrm>
            </p:contentPart>
          </mc:Choice>
          <mc:Fallback xmlns="">
            <p:pic>
              <p:nvPicPr>
                <p:cNvPr id="143" name="Freihand 142">
                  <a:extLst>
                    <a:ext uri="{FF2B5EF4-FFF2-40B4-BE49-F238E27FC236}">
                      <a16:creationId xmlns:a16="http://schemas.microsoft.com/office/drawing/2014/main" id="{35C16A15-E965-4971-B08F-BE139A8D30BA}"/>
                    </a:ext>
                  </a:extLst>
                </p:cNvPr>
                <p:cNvPicPr/>
                <p:nvPr/>
              </p:nvPicPr>
              <p:blipFill>
                <a:blip r:embed="rId306"/>
                <a:stretch>
                  <a:fillRect/>
                </a:stretch>
              </p:blipFill>
              <p:spPr>
                <a:xfrm>
                  <a:off x="3230621" y="2977592"/>
                  <a:ext cx="158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4" name="Freihand 143">
                  <a:extLst>
                    <a:ext uri="{FF2B5EF4-FFF2-40B4-BE49-F238E27FC236}">
                      <a16:creationId xmlns:a16="http://schemas.microsoft.com/office/drawing/2014/main" id="{4880BDC3-DC35-4D21-AEC6-4D3122AC9C96}"/>
                    </a:ext>
                  </a:extLst>
                </p14:cNvPr>
                <p14:cNvContentPartPr/>
                <p14:nvPr/>
              </p14:nvContentPartPr>
              <p14:xfrm>
                <a:off x="3374261" y="2936912"/>
                <a:ext cx="5400" cy="23400"/>
              </p14:xfrm>
            </p:contentPart>
          </mc:Choice>
          <mc:Fallback xmlns="">
            <p:pic>
              <p:nvPicPr>
                <p:cNvPr id="144" name="Freihand 143">
                  <a:extLst>
                    <a:ext uri="{FF2B5EF4-FFF2-40B4-BE49-F238E27FC236}">
                      <a16:creationId xmlns:a16="http://schemas.microsoft.com/office/drawing/2014/main" id="{4880BDC3-DC35-4D21-AEC6-4D3122AC9C96}"/>
                    </a:ext>
                  </a:extLst>
                </p:cNvPr>
                <p:cNvPicPr/>
                <p:nvPr/>
              </p:nvPicPr>
              <p:blipFill>
                <a:blip r:embed="rId308"/>
                <a:stretch>
                  <a:fillRect/>
                </a:stretch>
              </p:blipFill>
              <p:spPr>
                <a:xfrm>
                  <a:off x="3369941" y="2932592"/>
                  <a:ext cx="14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5" name="Freihand 144">
                  <a:extLst>
                    <a:ext uri="{FF2B5EF4-FFF2-40B4-BE49-F238E27FC236}">
                      <a16:creationId xmlns:a16="http://schemas.microsoft.com/office/drawing/2014/main" id="{C369F902-8F95-4BEF-BE8C-8EBF10732D3E}"/>
                    </a:ext>
                  </a:extLst>
                </p14:cNvPr>
                <p14:cNvContentPartPr/>
                <p14:nvPr/>
              </p14:nvContentPartPr>
              <p14:xfrm>
                <a:off x="3477941" y="2943032"/>
                <a:ext cx="446760" cy="114840"/>
              </p14:xfrm>
            </p:contentPart>
          </mc:Choice>
          <mc:Fallback xmlns="">
            <p:pic>
              <p:nvPicPr>
                <p:cNvPr id="145" name="Freihand 144">
                  <a:extLst>
                    <a:ext uri="{FF2B5EF4-FFF2-40B4-BE49-F238E27FC236}">
                      <a16:creationId xmlns:a16="http://schemas.microsoft.com/office/drawing/2014/main" id="{C369F902-8F95-4BEF-BE8C-8EBF10732D3E}"/>
                    </a:ext>
                  </a:extLst>
                </p:cNvPr>
                <p:cNvPicPr/>
                <p:nvPr/>
              </p:nvPicPr>
              <p:blipFill>
                <a:blip r:embed="rId310"/>
                <a:stretch>
                  <a:fillRect/>
                </a:stretch>
              </p:blipFill>
              <p:spPr>
                <a:xfrm>
                  <a:off x="3473621" y="2938712"/>
                  <a:ext cx="455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6" name="Freihand 145">
                  <a:extLst>
                    <a:ext uri="{FF2B5EF4-FFF2-40B4-BE49-F238E27FC236}">
                      <a16:creationId xmlns:a16="http://schemas.microsoft.com/office/drawing/2014/main" id="{08649AC6-52D3-4E66-B46C-5D0433365138}"/>
                    </a:ext>
                  </a:extLst>
                </p14:cNvPr>
                <p14:cNvContentPartPr/>
                <p14:nvPr/>
              </p14:nvContentPartPr>
              <p14:xfrm>
                <a:off x="1311821" y="3128072"/>
                <a:ext cx="207360" cy="116280"/>
              </p14:xfrm>
            </p:contentPart>
          </mc:Choice>
          <mc:Fallback xmlns="">
            <p:pic>
              <p:nvPicPr>
                <p:cNvPr id="146" name="Freihand 145">
                  <a:extLst>
                    <a:ext uri="{FF2B5EF4-FFF2-40B4-BE49-F238E27FC236}">
                      <a16:creationId xmlns:a16="http://schemas.microsoft.com/office/drawing/2014/main" id="{08649AC6-52D3-4E66-B46C-5D0433365138}"/>
                    </a:ext>
                  </a:extLst>
                </p:cNvPr>
                <p:cNvPicPr/>
                <p:nvPr/>
              </p:nvPicPr>
              <p:blipFill>
                <a:blip r:embed="rId312"/>
                <a:stretch>
                  <a:fillRect/>
                </a:stretch>
              </p:blipFill>
              <p:spPr>
                <a:xfrm>
                  <a:off x="1307501" y="3123392"/>
                  <a:ext cx="216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7" name="Freihand 146">
                  <a:extLst>
                    <a:ext uri="{FF2B5EF4-FFF2-40B4-BE49-F238E27FC236}">
                      <a16:creationId xmlns:a16="http://schemas.microsoft.com/office/drawing/2014/main" id="{BDEF6198-FEFE-44A8-86C2-E16435F39736}"/>
                    </a:ext>
                  </a:extLst>
                </p14:cNvPr>
                <p14:cNvContentPartPr/>
                <p14:nvPr/>
              </p14:nvContentPartPr>
              <p14:xfrm>
                <a:off x="1460141" y="3089912"/>
                <a:ext cx="19080" cy="18000"/>
              </p14:xfrm>
            </p:contentPart>
          </mc:Choice>
          <mc:Fallback xmlns="">
            <p:pic>
              <p:nvPicPr>
                <p:cNvPr id="147" name="Freihand 146">
                  <a:extLst>
                    <a:ext uri="{FF2B5EF4-FFF2-40B4-BE49-F238E27FC236}">
                      <a16:creationId xmlns:a16="http://schemas.microsoft.com/office/drawing/2014/main" id="{BDEF6198-FEFE-44A8-86C2-E16435F39736}"/>
                    </a:ext>
                  </a:extLst>
                </p:cNvPr>
                <p:cNvPicPr/>
                <p:nvPr/>
              </p:nvPicPr>
              <p:blipFill>
                <a:blip r:embed="rId314"/>
                <a:stretch>
                  <a:fillRect/>
                </a:stretch>
              </p:blipFill>
              <p:spPr>
                <a:xfrm>
                  <a:off x="1455821" y="3085592"/>
                  <a:ext cx="27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8" name="Freihand 147">
                  <a:extLst>
                    <a:ext uri="{FF2B5EF4-FFF2-40B4-BE49-F238E27FC236}">
                      <a16:creationId xmlns:a16="http://schemas.microsoft.com/office/drawing/2014/main" id="{3AE8E819-0B6F-4571-8CDD-E85BE33316C7}"/>
                    </a:ext>
                  </a:extLst>
                </p14:cNvPr>
                <p14:cNvContentPartPr/>
                <p14:nvPr/>
              </p14:nvContentPartPr>
              <p14:xfrm>
                <a:off x="1623941" y="3162272"/>
                <a:ext cx="112320" cy="101160"/>
              </p14:xfrm>
            </p:contentPart>
          </mc:Choice>
          <mc:Fallback xmlns="">
            <p:pic>
              <p:nvPicPr>
                <p:cNvPr id="148" name="Freihand 147">
                  <a:extLst>
                    <a:ext uri="{FF2B5EF4-FFF2-40B4-BE49-F238E27FC236}">
                      <a16:creationId xmlns:a16="http://schemas.microsoft.com/office/drawing/2014/main" id="{3AE8E819-0B6F-4571-8CDD-E85BE33316C7}"/>
                    </a:ext>
                  </a:extLst>
                </p:cNvPr>
                <p:cNvPicPr/>
                <p:nvPr/>
              </p:nvPicPr>
              <p:blipFill>
                <a:blip r:embed="rId316"/>
                <a:stretch>
                  <a:fillRect/>
                </a:stretch>
              </p:blipFill>
              <p:spPr>
                <a:xfrm>
                  <a:off x="1619621" y="3157952"/>
                  <a:ext cx="12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9" name="Freihand 148">
                  <a:extLst>
                    <a:ext uri="{FF2B5EF4-FFF2-40B4-BE49-F238E27FC236}">
                      <a16:creationId xmlns:a16="http://schemas.microsoft.com/office/drawing/2014/main" id="{4E240B80-AF50-4E11-B2B4-529C04F4635C}"/>
                    </a:ext>
                  </a:extLst>
                </p14:cNvPr>
                <p14:cNvContentPartPr/>
                <p14:nvPr/>
              </p14:nvContentPartPr>
              <p14:xfrm>
                <a:off x="1746341" y="3115832"/>
                <a:ext cx="105480" cy="126000"/>
              </p14:xfrm>
            </p:contentPart>
          </mc:Choice>
          <mc:Fallback xmlns="">
            <p:pic>
              <p:nvPicPr>
                <p:cNvPr id="149" name="Freihand 148">
                  <a:extLst>
                    <a:ext uri="{FF2B5EF4-FFF2-40B4-BE49-F238E27FC236}">
                      <a16:creationId xmlns:a16="http://schemas.microsoft.com/office/drawing/2014/main" id="{4E240B80-AF50-4E11-B2B4-529C04F4635C}"/>
                    </a:ext>
                  </a:extLst>
                </p:cNvPr>
                <p:cNvPicPr/>
                <p:nvPr/>
              </p:nvPicPr>
              <p:blipFill>
                <a:blip r:embed="rId318"/>
                <a:stretch>
                  <a:fillRect/>
                </a:stretch>
              </p:blipFill>
              <p:spPr>
                <a:xfrm>
                  <a:off x="1742021" y="3111512"/>
                  <a:ext cx="114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0" name="Freihand 149">
                  <a:extLst>
                    <a:ext uri="{FF2B5EF4-FFF2-40B4-BE49-F238E27FC236}">
                      <a16:creationId xmlns:a16="http://schemas.microsoft.com/office/drawing/2014/main" id="{C2E388AE-F7B7-41FC-8669-7B1844281E5C}"/>
                    </a:ext>
                  </a:extLst>
                </p14:cNvPr>
                <p14:cNvContentPartPr/>
                <p14:nvPr/>
              </p14:nvContentPartPr>
              <p14:xfrm>
                <a:off x="1837781" y="3189632"/>
                <a:ext cx="153000" cy="151920"/>
              </p14:xfrm>
            </p:contentPart>
          </mc:Choice>
          <mc:Fallback xmlns="">
            <p:pic>
              <p:nvPicPr>
                <p:cNvPr id="150" name="Freihand 149">
                  <a:extLst>
                    <a:ext uri="{FF2B5EF4-FFF2-40B4-BE49-F238E27FC236}">
                      <a16:creationId xmlns:a16="http://schemas.microsoft.com/office/drawing/2014/main" id="{C2E388AE-F7B7-41FC-8669-7B1844281E5C}"/>
                    </a:ext>
                  </a:extLst>
                </p:cNvPr>
                <p:cNvPicPr/>
                <p:nvPr/>
              </p:nvPicPr>
              <p:blipFill>
                <a:blip r:embed="rId320"/>
                <a:stretch>
                  <a:fillRect/>
                </a:stretch>
              </p:blipFill>
              <p:spPr>
                <a:xfrm>
                  <a:off x="1833461" y="3185312"/>
                  <a:ext cx="161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51" name="Freihand 150">
                  <a:extLst>
                    <a:ext uri="{FF2B5EF4-FFF2-40B4-BE49-F238E27FC236}">
                      <a16:creationId xmlns:a16="http://schemas.microsoft.com/office/drawing/2014/main" id="{AB093208-E350-4608-A3D1-1685F9B28AD7}"/>
                    </a:ext>
                  </a:extLst>
                </p14:cNvPr>
                <p14:cNvContentPartPr/>
                <p14:nvPr/>
              </p14:nvContentPartPr>
              <p14:xfrm>
                <a:off x="2020661" y="3177392"/>
                <a:ext cx="61920" cy="95040"/>
              </p14:xfrm>
            </p:contentPart>
          </mc:Choice>
          <mc:Fallback xmlns="">
            <p:pic>
              <p:nvPicPr>
                <p:cNvPr id="151" name="Freihand 150">
                  <a:extLst>
                    <a:ext uri="{FF2B5EF4-FFF2-40B4-BE49-F238E27FC236}">
                      <a16:creationId xmlns:a16="http://schemas.microsoft.com/office/drawing/2014/main" id="{AB093208-E350-4608-A3D1-1685F9B28AD7}"/>
                    </a:ext>
                  </a:extLst>
                </p:cNvPr>
                <p:cNvPicPr/>
                <p:nvPr/>
              </p:nvPicPr>
              <p:blipFill>
                <a:blip r:embed="rId322"/>
                <a:stretch>
                  <a:fillRect/>
                </a:stretch>
              </p:blipFill>
              <p:spPr>
                <a:xfrm>
                  <a:off x="2016341" y="3173072"/>
                  <a:ext cx="70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52" name="Freihand 151">
                  <a:extLst>
                    <a:ext uri="{FF2B5EF4-FFF2-40B4-BE49-F238E27FC236}">
                      <a16:creationId xmlns:a16="http://schemas.microsoft.com/office/drawing/2014/main" id="{5B5FF3DA-7F2F-4F08-AF4D-94FB725E3E99}"/>
                    </a:ext>
                  </a:extLst>
                </p14:cNvPr>
                <p14:cNvContentPartPr/>
                <p14:nvPr/>
              </p14:nvContentPartPr>
              <p14:xfrm>
                <a:off x="2026421" y="3198632"/>
                <a:ext cx="271440" cy="57240"/>
              </p14:xfrm>
            </p:contentPart>
          </mc:Choice>
          <mc:Fallback xmlns="">
            <p:pic>
              <p:nvPicPr>
                <p:cNvPr id="152" name="Freihand 151">
                  <a:extLst>
                    <a:ext uri="{FF2B5EF4-FFF2-40B4-BE49-F238E27FC236}">
                      <a16:creationId xmlns:a16="http://schemas.microsoft.com/office/drawing/2014/main" id="{5B5FF3DA-7F2F-4F08-AF4D-94FB725E3E99}"/>
                    </a:ext>
                  </a:extLst>
                </p:cNvPr>
                <p:cNvPicPr/>
                <p:nvPr/>
              </p:nvPicPr>
              <p:blipFill>
                <a:blip r:embed="rId324"/>
                <a:stretch>
                  <a:fillRect/>
                </a:stretch>
              </p:blipFill>
              <p:spPr>
                <a:xfrm>
                  <a:off x="2022101" y="3194312"/>
                  <a:ext cx="28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53" name="Freihand 152">
                  <a:extLst>
                    <a:ext uri="{FF2B5EF4-FFF2-40B4-BE49-F238E27FC236}">
                      <a16:creationId xmlns:a16="http://schemas.microsoft.com/office/drawing/2014/main" id="{B062E805-6CFE-4A1E-B840-AD832D27E46A}"/>
                    </a:ext>
                  </a:extLst>
                </p14:cNvPr>
                <p14:cNvContentPartPr/>
                <p14:nvPr/>
              </p14:nvContentPartPr>
              <p14:xfrm>
                <a:off x="2303261" y="3154352"/>
                <a:ext cx="85320" cy="114840"/>
              </p14:xfrm>
            </p:contentPart>
          </mc:Choice>
          <mc:Fallback xmlns="">
            <p:pic>
              <p:nvPicPr>
                <p:cNvPr id="153" name="Freihand 152">
                  <a:extLst>
                    <a:ext uri="{FF2B5EF4-FFF2-40B4-BE49-F238E27FC236}">
                      <a16:creationId xmlns:a16="http://schemas.microsoft.com/office/drawing/2014/main" id="{B062E805-6CFE-4A1E-B840-AD832D27E46A}"/>
                    </a:ext>
                  </a:extLst>
                </p:cNvPr>
                <p:cNvPicPr/>
                <p:nvPr/>
              </p:nvPicPr>
              <p:blipFill>
                <a:blip r:embed="rId326"/>
                <a:stretch>
                  <a:fillRect/>
                </a:stretch>
              </p:blipFill>
              <p:spPr>
                <a:xfrm>
                  <a:off x="2298941" y="3150032"/>
                  <a:ext cx="9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54" name="Freihand 153">
                  <a:extLst>
                    <a:ext uri="{FF2B5EF4-FFF2-40B4-BE49-F238E27FC236}">
                      <a16:creationId xmlns:a16="http://schemas.microsoft.com/office/drawing/2014/main" id="{F734A552-2C05-411E-A495-6985EE950F18}"/>
                    </a:ext>
                  </a:extLst>
                </p14:cNvPr>
                <p14:cNvContentPartPr/>
                <p14:nvPr/>
              </p14:nvContentPartPr>
              <p14:xfrm>
                <a:off x="2366981" y="3138152"/>
                <a:ext cx="97560" cy="124200"/>
              </p14:xfrm>
            </p:contentPart>
          </mc:Choice>
          <mc:Fallback xmlns="">
            <p:pic>
              <p:nvPicPr>
                <p:cNvPr id="154" name="Freihand 153">
                  <a:extLst>
                    <a:ext uri="{FF2B5EF4-FFF2-40B4-BE49-F238E27FC236}">
                      <a16:creationId xmlns:a16="http://schemas.microsoft.com/office/drawing/2014/main" id="{F734A552-2C05-411E-A495-6985EE950F18}"/>
                    </a:ext>
                  </a:extLst>
                </p:cNvPr>
                <p:cNvPicPr/>
                <p:nvPr/>
              </p:nvPicPr>
              <p:blipFill>
                <a:blip r:embed="rId328"/>
                <a:stretch>
                  <a:fillRect/>
                </a:stretch>
              </p:blipFill>
              <p:spPr>
                <a:xfrm>
                  <a:off x="2362661" y="3133832"/>
                  <a:ext cx="106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55" name="Freihand 154">
                  <a:extLst>
                    <a:ext uri="{FF2B5EF4-FFF2-40B4-BE49-F238E27FC236}">
                      <a16:creationId xmlns:a16="http://schemas.microsoft.com/office/drawing/2014/main" id="{E909DCC4-0EF0-48B2-9F30-1217787B7FA3}"/>
                    </a:ext>
                  </a:extLst>
                </p14:cNvPr>
                <p14:cNvContentPartPr/>
                <p14:nvPr/>
              </p14:nvContentPartPr>
              <p14:xfrm>
                <a:off x="2441861" y="3180632"/>
                <a:ext cx="218880" cy="83520"/>
              </p14:xfrm>
            </p:contentPart>
          </mc:Choice>
          <mc:Fallback xmlns="">
            <p:pic>
              <p:nvPicPr>
                <p:cNvPr id="155" name="Freihand 154">
                  <a:extLst>
                    <a:ext uri="{FF2B5EF4-FFF2-40B4-BE49-F238E27FC236}">
                      <a16:creationId xmlns:a16="http://schemas.microsoft.com/office/drawing/2014/main" id="{E909DCC4-0EF0-48B2-9F30-1217787B7FA3}"/>
                    </a:ext>
                  </a:extLst>
                </p:cNvPr>
                <p:cNvPicPr/>
                <p:nvPr/>
              </p:nvPicPr>
              <p:blipFill>
                <a:blip r:embed="rId330"/>
                <a:stretch>
                  <a:fillRect/>
                </a:stretch>
              </p:blipFill>
              <p:spPr>
                <a:xfrm>
                  <a:off x="2437541" y="3176312"/>
                  <a:ext cx="227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7" name="Freihand 156">
                  <a:extLst>
                    <a:ext uri="{FF2B5EF4-FFF2-40B4-BE49-F238E27FC236}">
                      <a16:creationId xmlns:a16="http://schemas.microsoft.com/office/drawing/2014/main" id="{5FB33F2D-6DF8-4A62-9C63-8D52B8B95B85}"/>
                    </a:ext>
                  </a:extLst>
                </p14:cNvPr>
                <p14:cNvContentPartPr/>
                <p14:nvPr/>
              </p14:nvContentPartPr>
              <p14:xfrm>
                <a:off x="2777021" y="3158672"/>
                <a:ext cx="16920" cy="96840"/>
              </p14:xfrm>
            </p:contentPart>
          </mc:Choice>
          <mc:Fallback xmlns="">
            <p:pic>
              <p:nvPicPr>
                <p:cNvPr id="157" name="Freihand 156">
                  <a:extLst>
                    <a:ext uri="{FF2B5EF4-FFF2-40B4-BE49-F238E27FC236}">
                      <a16:creationId xmlns:a16="http://schemas.microsoft.com/office/drawing/2014/main" id="{5FB33F2D-6DF8-4A62-9C63-8D52B8B95B85}"/>
                    </a:ext>
                  </a:extLst>
                </p:cNvPr>
                <p:cNvPicPr/>
                <p:nvPr/>
              </p:nvPicPr>
              <p:blipFill>
                <a:blip r:embed="rId332"/>
                <a:stretch>
                  <a:fillRect/>
                </a:stretch>
              </p:blipFill>
              <p:spPr>
                <a:xfrm>
                  <a:off x="2772701" y="3154352"/>
                  <a:ext cx="25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58" name="Freihand 157">
                  <a:extLst>
                    <a:ext uri="{FF2B5EF4-FFF2-40B4-BE49-F238E27FC236}">
                      <a16:creationId xmlns:a16="http://schemas.microsoft.com/office/drawing/2014/main" id="{55CCA30C-B7D5-49A5-AADC-37F18F7F3CFF}"/>
                    </a:ext>
                  </a:extLst>
                </p14:cNvPr>
                <p14:cNvContentPartPr/>
                <p14:nvPr/>
              </p14:nvContentPartPr>
              <p14:xfrm>
                <a:off x="2768741" y="3153632"/>
                <a:ext cx="88200" cy="7200"/>
              </p14:xfrm>
            </p:contentPart>
          </mc:Choice>
          <mc:Fallback xmlns="">
            <p:pic>
              <p:nvPicPr>
                <p:cNvPr id="158" name="Freihand 157">
                  <a:extLst>
                    <a:ext uri="{FF2B5EF4-FFF2-40B4-BE49-F238E27FC236}">
                      <a16:creationId xmlns:a16="http://schemas.microsoft.com/office/drawing/2014/main" id="{55CCA30C-B7D5-49A5-AADC-37F18F7F3CFF}"/>
                    </a:ext>
                  </a:extLst>
                </p:cNvPr>
                <p:cNvPicPr/>
                <p:nvPr/>
              </p:nvPicPr>
              <p:blipFill>
                <a:blip r:embed="rId334"/>
                <a:stretch>
                  <a:fillRect/>
                </a:stretch>
              </p:blipFill>
              <p:spPr>
                <a:xfrm>
                  <a:off x="2764421" y="3149312"/>
                  <a:ext cx="96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59" name="Freihand 158">
                  <a:extLst>
                    <a:ext uri="{FF2B5EF4-FFF2-40B4-BE49-F238E27FC236}">
                      <a16:creationId xmlns:a16="http://schemas.microsoft.com/office/drawing/2014/main" id="{08214D21-14EE-4806-9EB7-44B384012135}"/>
                    </a:ext>
                  </a:extLst>
                </p14:cNvPr>
                <p14:cNvContentPartPr/>
                <p14:nvPr/>
              </p14:nvContentPartPr>
              <p14:xfrm>
                <a:off x="2750021" y="3169832"/>
                <a:ext cx="123120" cy="80640"/>
              </p14:xfrm>
            </p:contentPart>
          </mc:Choice>
          <mc:Fallback xmlns="">
            <p:pic>
              <p:nvPicPr>
                <p:cNvPr id="159" name="Freihand 158">
                  <a:extLst>
                    <a:ext uri="{FF2B5EF4-FFF2-40B4-BE49-F238E27FC236}">
                      <a16:creationId xmlns:a16="http://schemas.microsoft.com/office/drawing/2014/main" id="{08214D21-14EE-4806-9EB7-44B384012135}"/>
                    </a:ext>
                  </a:extLst>
                </p:cNvPr>
                <p:cNvPicPr/>
                <p:nvPr/>
              </p:nvPicPr>
              <p:blipFill>
                <a:blip r:embed="rId336"/>
                <a:stretch>
                  <a:fillRect/>
                </a:stretch>
              </p:blipFill>
              <p:spPr>
                <a:xfrm>
                  <a:off x="2745701" y="3165512"/>
                  <a:ext cx="131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0" name="Freihand 159">
                  <a:extLst>
                    <a:ext uri="{FF2B5EF4-FFF2-40B4-BE49-F238E27FC236}">
                      <a16:creationId xmlns:a16="http://schemas.microsoft.com/office/drawing/2014/main" id="{1331822A-CE56-487A-BB08-E0101ADE8FCE}"/>
                    </a:ext>
                  </a:extLst>
                </p14:cNvPr>
                <p14:cNvContentPartPr/>
                <p14:nvPr/>
              </p14:nvContentPartPr>
              <p14:xfrm>
                <a:off x="2866661" y="3185312"/>
                <a:ext cx="310680" cy="70560"/>
              </p14:xfrm>
            </p:contentPart>
          </mc:Choice>
          <mc:Fallback xmlns="">
            <p:pic>
              <p:nvPicPr>
                <p:cNvPr id="160" name="Freihand 159">
                  <a:extLst>
                    <a:ext uri="{FF2B5EF4-FFF2-40B4-BE49-F238E27FC236}">
                      <a16:creationId xmlns:a16="http://schemas.microsoft.com/office/drawing/2014/main" id="{1331822A-CE56-487A-BB08-E0101ADE8FCE}"/>
                    </a:ext>
                  </a:extLst>
                </p:cNvPr>
                <p:cNvPicPr/>
                <p:nvPr/>
              </p:nvPicPr>
              <p:blipFill>
                <a:blip r:embed="rId338"/>
                <a:stretch>
                  <a:fillRect/>
                </a:stretch>
              </p:blipFill>
              <p:spPr>
                <a:xfrm>
                  <a:off x="2862341" y="3180992"/>
                  <a:ext cx="319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1" name="Freihand 160">
                  <a:extLst>
                    <a:ext uri="{FF2B5EF4-FFF2-40B4-BE49-F238E27FC236}">
                      <a16:creationId xmlns:a16="http://schemas.microsoft.com/office/drawing/2014/main" id="{E2EF30FD-80D2-44F8-B360-AE6812A70838}"/>
                    </a:ext>
                  </a:extLst>
                </p14:cNvPr>
                <p14:cNvContentPartPr/>
                <p14:nvPr/>
              </p14:nvContentPartPr>
              <p14:xfrm>
                <a:off x="3192461" y="3106472"/>
                <a:ext cx="462240" cy="121320"/>
              </p14:xfrm>
            </p:contentPart>
          </mc:Choice>
          <mc:Fallback xmlns="">
            <p:pic>
              <p:nvPicPr>
                <p:cNvPr id="161" name="Freihand 160">
                  <a:extLst>
                    <a:ext uri="{FF2B5EF4-FFF2-40B4-BE49-F238E27FC236}">
                      <a16:creationId xmlns:a16="http://schemas.microsoft.com/office/drawing/2014/main" id="{E2EF30FD-80D2-44F8-B360-AE6812A70838}"/>
                    </a:ext>
                  </a:extLst>
                </p:cNvPr>
                <p:cNvPicPr/>
                <p:nvPr/>
              </p:nvPicPr>
              <p:blipFill>
                <a:blip r:embed="rId340"/>
                <a:stretch>
                  <a:fillRect/>
                </a:stretch>
              </p:blipFill>
              <p:spPr>
                <a:xfrm>
                  <a:off x="3188141" y="3102152"/>
                  <a:ext cx="47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3" name="Freihand 162">
                  <a:extLst>
                    <a:ext uri="{FF2B5EF4-FFF2-40B4-BE49-F238E27FC236}">
                      <a16:creationId xmlns:a16="http://schemas.microsoft.com/office/drawing/2014/main" id="{474B7E30-6E55-497D-AA51-DF62CC579C8D}"/>
                    </a:ext>
                  </a:extLst>
                </p14:cNvPr>
                <p14:cNvContentPartPr/>
                <p14:nvPr/>
              </p14:nvContentPartPr>
              <p14:xfrm>
                <a:off x="2781701" y="3152912"/>
                <a:ext cx="124560" cy="110160"/>
              </p14:xfrm>
            </p:contentPart>
          </mc:Choice>
          <mc:Fallback xmlns="">
            <p:pic>
              <p:nvPicPr>
                <p:cNvPr id="163" name="Freihand 162">
                  <a:extLst>
                    <a:ext uri="{FF2B5EF4-FFF2-40B4-BE49-F238E27FC236}">
                      <a16:creationId xmlns:a16="http://schemas.microsoft.com/office/drawing/2014/main" id="{474B7E30-6E55-497D-AA51-DF62CC579C8D}"/>
                    </a:ext>
                  </a:extLst>
                </p:cNvPr>
                <p:cNvPicPr/>
                <p:nvPr/>
              </p:nvPicPr>
              <p:blipFill>
                <a:blip r:embed="rId342"/>
                <a:stretch>
                  <a:fillRect/>
                </a:stretch>
              </p:blipFill>
              <p:spPr>
                <a:xfrm>
                  <a:off x="2777381" y="3148592"/>
                  <a:ext cx="133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4" name="Freihand 163">
                  <a:extLst>
                    <a:ext uri="{FF2B5EF4-FFF2-40B4-BE49-F238E27FC236}">
                      <a16:creationId xmlns:a16="http://schemas.microsoft.com/office/drawing/2014/main" id="{5E05A80E-EC5E-46DC-A247-A5AB47506B59}"/>
                    </a:ext>
                  </a:extLst>
                </p14:cNvPr>
                <p14:cNvContentPartPr/>
                <p14:nvPr/>
              </p14:nvContentPartPr>
              <p14:xfrm>
                <a:off x="3860261" y="3141752"/>
                <a:ext cx="31320" cy="84240"/>
              </p14:xfrm>
            </p:contentPart>
          </mc:Choice>
          <mc:Fallback xmlns="">
            <p:pic>
              <p:nvPicPr>
                <p:cNvPr id="164" name="Freihand 163">
                  <a:extLst>
                    <a:ext uri="{FF2B5EF4-FFF2-40B4-BE49-F238E27FC236}">
                      <a16:creationId xmlns:a16="http://schemas.microsoft.com/office/drawing/2014/main" id="{5E05A80E-EC5E-46DC-A247-A5AB47506B59}"/>
                    </a:ext>
                  </a:extLst>
                </p:cNvPr>
                <p:cNvPicPr/>
                <p:nvPr/>
              </p:nvPicPr>
              <p:blipFill>
                <a:blip r:embed="rId344"/>
                <a:stretch>
                  <a:fillRect/>
                </a:stretch>
              </p:blipFill>
              <p:spPr>
                <a:xfrm>
                  <a:off x="3855941" y="3137432"/>
                  <a:ext cx="39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65" name="Freihand 164">
                  <a:extLst>
                    <a:ext uri="{FF2B5EF4-FFF2-40B4-BE49-F238E27FC236}">
                      <a16:creationId xmlns:a16="http://schemas.microsoft.com/office/drawing/2014/main" id="{AF8FE5CD-1C40-40B2-B271-D4F157BA6C5C}"/>
                    </a:ext>
                  </a:extLst>
                </p14:cNvPr>
                <p14:cNvContentPartPr/>
                <p14:nvPr/>
              </p14:nvContentPartPr>
              <p14:xfrm>
                <a:off x="3857021" y="3112952"/>
                <a:ext cx="160560" cy="22320"/>
              </p14:xfrm>
            </p:contentPart>
          </mc:Choice>
          <mc:Fallback xmlns="">
            <p:pic>
              <p:nvPicPr>
                <p:cNvPr id="165" name="Freihand 164">
                  <a:extLst>
                    <a:ext uri="{FF2B5EF4-FFF2-40B4-BE49-F238E27FC236}">
                      <a16:creationId xmlns:a16="http://schemas.microsoft.com/office/drawing/2014/main" id="{AF8FE5CD-1C40-40B2-B271-D4F157BA6C5C}"/>
                    </a:ext>
                  </a:extLst>
                </p:cNvPr>
                <p:cNvPicPr/>
                <p:nvPr/>
              </p:nvPicPr>
              <p:blipFill>
                <a:blip r:embed="rId346"/>
                <a:stretch>
                  <a:fillRect/>
                </a:stretch>
              </p:blipFill>
              <p:spPr>
                <a:xfrm>
                  <a:off x="3852701" y="3108632"/>
                  <a:ext cx="169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6" name="Freihand 165">
                  <a:extLst>
                    <a:ext uri="{FF2B5EF4-FFF2-40B4-BE49-F238E27FC236}">
                      <a16:creationId xmlns:a16="http://schemas.microsoft.com/office/drawing/2014/main" id="{12ECC328-DCE1-450A-AD6E-42B765090B2E}"/>
                    </a:ext>
                  </a:extLst>
                </p14:cNvPr>
                <p14:cNvContentPartPr/>
                <p14:nvPr/>
              </p14:nvContentPartPr>
              <p14:xfrm>
                <a:off x="3862061" y="3145712"/>
                <a:ext cx="131400" cy="77040"/>
              </p14:xfrm>
            </p:contentPart>
          </mc:Choice>
          <mc:Fallback xmlns="">
            <p:pic>
              <p:nvPicPr>
                <p:cNvPr id="166" name="Freihand 165">
                  <a:extLst>
                    <a:ext uri="{FF2B5EF4-FFF2-40B4-BE49-F238E27FC236}">
                      <a16:creationId xmlns:a16="http://schemas.microsoft.com/office/drawing/2014/main" id="{12ECC328-DCE1-450A-AD6E-42B765090B2E}"/>
                    </a:ext>
                  </a:extLst>
                </p:cNvPr>
                <p:cNvPicPr/>
                <p:nvPr/>
              </p:nvPicPr>
              <p:blipFill>
                <a:blip r:embed="rId348"/>
                <a:stretch>
                  <a:fillRect/>
                </a:stretch>
              </p:blipFill>
              <p:spPr>
                <a:xfrm>
                  <a:off x="3857741" y="3141392"/>
                  <a:ext cx="140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7" name="Freihand 166">
                  <a:extLst>
                    <a:ext uri="{FF2B5EF4-FFF2-40B4-BE49-F238E27FC236}">
                      <a16:creationId xmlns:a16="http://schemas.microsoft.com/office/drawing/2014/main" id="{07ECD2FB-F62F-4C6B-9ED8-50D4DAE881E6}"/>
                    </a:ext>
                  </a:extLst>
                </p14:cNvPr>
                <p14:cNvContentPartPr/>
                <p14:nvPr/>
              </p14:nvContentPartPr>
              <p14:xfrm>
                <a:off x="4010741" y="3107192"/>
                <a:ext cx="159840" cy="102960"/>
              </p14:xfrm>
            </p:contentPart>
          </mc:Choice>
          <mc:Fallback xmlns="">
            <p:pic>
              <p:nvPicPr>
                <p:cNvPr id="167" name="Freihand 166">
                  <a:extLst>
                    <a:ext uri="{FF2B5EF4-FFF2-40B4-BE49-F238E27FC236}">
                      <a16:creationId xmlns:a16="http://schemas.microsoft.com/office/drawing/2014/main" id="{07ECD2FB-F62F-4C6B-9ED8-50D4DAE881E6}"/>
                    </a:ext>
                  </a:extLst>
                </p:cNvPr>
                <p:cNvPicPr/>
                <p:nvPr/>
              </p:nvPicPr>
              <p:blipFill>
                <a:blip r:embed="rId350"/>
                <a:stretch>
                  <a:fillRect/>
                </a:stretch>
              </p:blipFill>
              <p:spPr>
                <a:xfrm>
                  <a:off x="4006421" y="3102872"/>
                  <a:ext cx="168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8" name="Freihand 167">
                  <a:extLst>
                    <a:ext uri="{FF2B5EF4-FFF2-40B4-BE49-F238E27FC236}">
                      <a16:creationId xmlns:a16="http://schemas.microsoft.com/office/drawing/2014/main" id="{C242AC9A-8A9B-4227-8455-0DF7A9F6DB76}"/>
                    </a:ext>
                  </a:extLst>
                </p14:cNvPr>
                <p14:cNvContentPartPr/>
                <p14:nvPr/>
              </p14:nvContentPartPr>
              <p14:xfrm>
                <a:off x="4163381" y="3049232"/>
                <a:ext cx="213840" cy="143280"/>
              </p14:xfrm>
            </p:contentPart>
          </mc:Choice>
          <mc:Fallback xmlns="">
            <p:pic>
              <p:nvPicPr>
                <p:cNvPr id="168" name="Freihand 167">
                  <a:extLst>
                    <a:ext uri="{FF2B5EF4-FFF2-40B4-BE49-F238E27FC236}">
                      <a16:creationId xmlns:a16="http://schemas.microsoft.com/office/drawing/2014/main" id="{C242AC9A-8A9B-4227-8455-0DF7A9F6DB76}"/>
                    </a:ext>
                  </a:extLst>
                </p:cNvPr>
                <p:cNvPicPr/>
                <p:nvPr/>
              </p:nvPicPr>
              <p:blipFill>
                <a:blip r:embed="rId352"/>
                <a:stretch>
                  <a:fillRect/>
                </a:stretch>
              </p:blipFill>
              <p:spPr>
                <a:xfrm>
                  <a:off x="4159061" y="3044912"/>
                  <a:ext cx="222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9" name="Freihand 168">
                  <a:extLst>
                    <a:ext uri="{FF2B5EF4-FFF2-40B4-BE49-F238E27FC236}">
                      <a16:creationId xmlns:a16="http://schemas.microsoft.com/office/drawing/2014/main" id="{6E59588F-012E-4AA9-B51D-652CF67BF8AD}"/>
                    </a:ext>
                  </a:extLst>
                </p14:cNvPr>
                <p14:cNvContentPartPr/>
                <p14:nvPr/>
              </p14:nvContentPartPr>
              <p14:xfrm>
                <a:off x="4117301" y="3081272"/>
                <a:ext cx="155880" cy="11160"/>
              </p14:xfrm>
            </p:contentPart>
          </mc:Choice>
          <mc:Fallback xmlns="">
            <p:pic>
              <p:nvPicPr>
                <p:cNvPr id="169" name="Freihand 168">
                  <a:extLst>
                    <a:ext uri="{FF2B5EF4-FFF2-40B4-BE49-F238E27FC236}">
                      <a16:creationId xmlns:a16="http://schemas.microsoft.com/office/drawing/2014/main" id="{6E59588F-012E-4AA9-B51D-652CF67BF8AD}"/>
                    </a:ext>
                  </a:extLst>
                </p:cNvPr>
                <p:cNvPicPr/>
                <p:nvPr/>
              </p:nvPicPr>
              <p:blipFill>
                <a:blip r:embed="rId354"/>
                <a:stretch>
                  <a:fillRect/>
                </a:stretch>
              </p:blipFill>
              <p:spPr>
                <a:xfrm>
                  <a:off x="4112981" y="3076952"/>
                  <a:ext cx="164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0" name="Freihand 169">
                  <a:extLst>
                    <a:ext uri="{FF2B5EF4-FFF2-40B4-BE49-F238E27FC236}">
                      <a16:creationId xmlns:a16="http://schemas.microsoft.com/office/drawing/2014/main" id="{02856B81-111A-4919-B9DF-28DCD48B4A0E}"/>
                    </a:ext>
                  </a:extLst>
                </p14:cNvPr>
                <p14:cNvContentPartPr/>
                <p14:nvPr/>
              </p14:nvContentPartPr>
              <p14:xfrm>
                <a:off x="4397741" y="3110792"/>
                <a:ext cx="154440" cy="58680"/>
              </p14:xfrm>
            </p:contentPart>
          </mc:Choice>
          <mc:Fallback xmlns="">
            <p:pic>
              <p:nvPicPr>
                <p:cNvPr id="170" name="Freihand 169">
                  <a:extLst>
                    <a:ext uri="{FF2B5EF4-FFF2-40B4-BE49-F238E27FC236}">
                      <a16:creationId xmlns:a16="http://schemas.microsoft.com/office/drawing/2014/main" id="{02856B81-111A-4919-B9DF-28DCD48B4A0E}"/>
                    </a:ext>
                  </a:extLst>
                </p:cNvPr>
                <p:cNvPicPr/>
                <p:nvPr/>
              </p:nvPicPr>
              <p:blipFill>
                <a:blip r:embed="rId356"/>
                <a:stretch>
                  <a:fillRect/>
                </a:stretch>
              </p:blipFill>
              <p:spPr>
                <a:xfrm>
                  <a:off x="4393421" y="3106472"/>
                  <a:ext cx="16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1" name="Freihand 170">
                  <a:extLst>
                    <a:ext uri="{FF2B5EF4-FFF2-40B4-BE49-F238E27FC236}">
                      <a16:creationId xmlns:a16="http://schemas.microsoft.com/office/drawing/2014/main" id="{E42B317C-92C7-4B99-99B6-DFB9CB66B3DE}"/>
                    </a:ext>
                  </a:extLst>
                </p14:cNvPr>
                <p14:cNvContentPartPr/>
                <p14:nvPr/>
              </p14:nvContentPartPr>
              <p14:xfrm>
                <a:off x="4549661" y="3126632"/>
                <a:ext cx="360" cy="360"/>
              </p14:xfrm>
            </p:contentPart>
          </mc:Choice>
          <mc:Fallback xmlns="">
            <p:pic>
              <p:nvPicPr>
                <p:cNvPr id="171" name="Freihand 170">
                  <a:extLst>
                    <a:ext uri="{FF2B5EF4-FFF2-40B4-BE49-F238E27FC236}">
                      <a16:creationId xmlns:a16="http://schemas.microsoft.com/office/drawing/2014/main" id="{E42B317C-92C7-4B99-99B6-DFB9CB66B3DE}"/>
                    </a:ext>
                  </a:extLst>
                </p:cNvPr>
                <p:cNvPicPr/>
                <p:nvPr/>
              </p:nvPicPr>
              <p:blipFill>
                <a:blip r:embed="rId42"/>
                <a:stretch>
                  <a:fillRect/>
                </a:stretch>
              </p:blipFill>
              <p:spPr>
                <a:xfrm>
                  <a:off x="4545341" y="3122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2" name="Freihand 171">
                  <a:extLst>
                    <a:ext uri="{FF2B5EF4-FFF2-40B4-BE49-F238E27FC236}">
                      <a16:creationId xmlns:a16="http://schemas.microsoft.com/office/drawing/2014/main" id="{503C5E19-CF6E-4EC8-BD16-1D2236E6C6FF}"/>
                    </a:ext>
                  </a:extLst>
                </p14:cNvPr>
                <p14:cNvContentPartPr/>
                <p14:nvPr/>
              </p14:nvContentPartPr>
              <p14:xfrm>
                <a:off x="4572341" y="3058952"/>
                <a:ext cx="207720" cy="187560"/>
              </p14:xfrm>
            </p:contentPart>
          </mc:Choice>
          <mc:Fallback xmlns="">
            <p:pic>
              <p:nvPicPr>
                <p:cNvPr id="172" name="Freihand 171">
                  <a:extLst>
                    <a:ext uri="{FF2B5EF4-FFF2-40B4-BE49-F238E27FC236}">
                      <a16:creationId xmlns:a16="http://schemas.microsoft.com/office/drawing/2014/main" id="{503C5E19-CF6E-4EC8-BD16-1D2236E6C6FF}"/>
                    </a:ext>
                  </a:extLst>
                </p:cNvPr>
                <p:cNvPicPr/>
                <p:nvPr/>
              </p:nvPicPr>
              <p:blipFill>
                <a:blip r:embed="rId359"/>
                <a:stretch>
                  <a:fillRect/>
                </a:stretch>
              </p:blipFill>
              <p:spPr>
                <a:xfrm>
                  <a:off x="4568021" y="3054632"/>
                  <a:ext cx="216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3" name="Freihand 172">
                  <a:extLst>
                    <a:ext uri="{FF2B5EF4-FFF2-40B4-BE49-F238E27FC236}">
                      <a16:creationId xmlns:a16="http://schemas.microsoft.com/office/drawing/2014/main" id="{CA0F9E94-0A8A-4340-8C38-ED3E492DE19B}"/>
                    </a:ext>
                  </a:extLst>
                </p14:cNvPr>
                <p14:cNvContentPartPr/>
                <p14:nvPr/>
              </p14:nvContentPartPr>
              <p14:xfrm>
                <a:off x="4648661" y="2970752"/>
                <a:ext cx="360" cy="360"/>
              </p14:xfrm>
            </p:contentPart>
          </mc:Choice>
          <mc:Fallback xmlns="">
            <p:pic>
              <p:nvPicPr>
                <p:cNvPr id="173" name="Freihand 172">
                  <a:extLst>
                    <a:ext uri="{FF2B5EF4-FFF2-40B4-BE49-F238E27FC236}">
                      <a16:creationId xmlns:a16="http://schemas.microsoft.com/office/drawing/2014/main" id="{CA0F9E94-0A8A-4340-8C38-ED3E492DE19B}"/>
                    </a:ext>
                  </a:extLst>
                </p:cNvPr>
                <p:cNvPicPr/>
                <p:nvPr/>
              </p:nvPicPr>
              <p:blipFill>
                <a:blip r:embed="rId42"/>
                <a:stretch>
                  <a:fillRect/>
                </a:stretch>
              </p:blipFill>
              <p:spPr>
                <a:xfrm>
                  <a:off x="4644341" y="296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4" name="Freihand 173">
                  <a:extLst>
                    <a:ext uri="{FF2B5EF4-FFF2-40B4-BE49-F238E27FC236}">
                      <a16:creationId xmlns:a16="http://schemas.microsoft.com/office/drawing/2014/main" id="{11290CD6-DBB8-42EE-ADBD-1CB88FF5EF1B}"/>
                    </a:ext>
                  </a:extLst>
                </p14:cNvPr>
                <p14:cNvContentPartPr/>
                <p14:nvPr/>
              </p14:nvContentPartPr>
              <p14:xfrm>
                <a:off x="4931621" y="2993432"/>
                <a:ext cx="262080" cy="255960"/>
              </p14:xfrm>
            </p:contentPart>
          </mc:Choice>
          <mc:Fallback xmlns="">
            <p:pic>
              <p:nvPicPr>
                <p:cNvPr id="174" name="Freihand 173">
                  <a:extLst>
                    <a:ext uri="{FF2B5EF4-FFF2-40B4-BE49-F238E27FC236}">
                      <a16:creationId xmlns:a16="http://schemas.microsoft.com/office/drawing/2014/main" id="{11290CD6-DBB8-42EE-ADBD-1CB88FF5EF1B}"/>
                    </a:ext>
                  </a:extLst>
                </p:cNvPr>
                <p:cNvPicPr/>
                <p:nvPr/>
              </p:nvPicPr>
              <p:blipFill>
                <a:blip r:embed="rId362"/>
                <a:stretch>
                  <a:fillRect/>
                </a:stretch>
              </p:blipFill>
              <p:spPr>
                <a:xfrm>
                  <a:off x="4927301" y="2989112"/>
                  <a:ext cx="2707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5" name="Freihand 174">
                  <a:extLst>
                    <a:ext uri="{FF2B5EF4-FFF2-40B4-BE49-F238E27FC236}">
                      <a16:creationId xmlns:a16="http://schemas.microsoft.com/office/drawing/2014/main" id="{AF916944-7819-444C-B18A-74BAF339E174}"/>
                    </a:ext>
                  </a:extLst>
                </p14:cNvPr>
                <p14:cNvContentPartPr/>
                <p14:nvPr/>
              </p14:nvContentPartPr>
              <p14:xfrm>
                <a:off x="5216381" y="3018272"/>
                <a:ext cx="57600" cy="12240"/>
              </p14:xfrm>
            </p:contentPart>
          </mc:Choice>
          <mc:Fallback xmlns="">
            <p:pic>
              <p:nvPicPr>
                <p:cNvPr id="175" name="Freihand 174">
                  <a:extLst>
                    <a:ext uri="{FF2B5EF4-FFF2-40B4-BE49-F238E27FC236}">
                      <a16:creationId xmlns:a16="http://schemas.microsoft.com/office/drawing/2014/main" id="{AF916944-7819-444C-B18A-74BAF339E174}"/>
                    </a:ext>
                  </a:extLst>
                </p:cNvPr>
                <p:cNvPicPr/>
                <p:nvPr/>
              </p:nvPicPr>
              <p:blipFill>
                <a:blip r:embed="rId364"/>
                <a:stretch>
                  <a:fillRect/>
                </a:stretch>
              </p:blipFill>
              <p:spPr>
                <a:xfrm>
                  <a:off x="5212061" y="3013952"/>
                  <a:ext cx="66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6" name="Freihand 175">
                  <a:extLst>
                    <a:ext uri="{FF2B5EF4-FFF2-40B4-BE49-F238E27FC236}">
                      <a16:creationId xmlns:a16="http://schemas.microsoft.com/office/drawing/2014/main" id="{6617C289-81E4-4CAA-8502-30485B11A3BE}"/>
                    </a:ext>
                  </a:extLst>
                </p14:cNvPr>
                <p14:cNvContentPartPr/>
                <p14:nvPr/>
              </p14:nvContentPartPr>
              <p14:xfrm>
                <a:off x="5178941" y="3027272"/>
                <a:ext cx="64800" cy="69480"/>
              </p14:xfrm>
            </p:contentPart>
          </mc:Choice>
          <mc:Fallback xmlns="">
            <p:pic>
              <p:nvPicPr>
                <p:cNvPr id="176" name="Freihand 175">
                  <a:extLst>
                    <a:ext uri="{FF2B5EF4-FFF2-40B4-BE49-F238E27FC236}">
                      <a16:creationId xmlns:a16="http://schemas.microsoft.com/office/drawing/2014/main" id="{6617C289-81E4-4CAA-8502-30485B11A3BE}"/>
                    </a:ext>
                  </a:extLst>
                </p:cNvPr>
                <p:cNvPicPr/>
                <p:nvPr/>
              </p:nvPicPr>
              <p:blipFill>
                <a:blip r:embed="rId366"/>
                <a:stretch>
                  <a:fillRect/>
                </a:stretch>
              </p:blipFill>
              <p:spPr>
                <a:xfrm>
                  <a:off x="5174621" y="3022952"/>
                  <a:ext cx="73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7" name="Freihand 176">
                  <a:extLst>
                    <a:ext uri="{FF2B5EF4-FFF2-40B4-BE49-F238E27FC236}">
                      <a16:creationId xmlns:a16="http://schemas.microsoft.com/office/drawing/2014/main" id="{B88C8BB8-BF71-4654-8B70-947432D97B14}"/>
                    </a:ext>
                  </a:extLst>
                </p14:cNvPr>
                <p14:cNvContentPartPr/>
                <p14:nvPr/>
              </p14:nvContentPartPr>
              <p14:xfrm>
                <a:off x="5281901" y="2919992"/>
                <a:ext cx="209880" cy="157320"/>
              </p14:xfrm>
            </p:contentPart>
          </mc:Choice>
          <mc:Fallback xmlns="">
            <p:pic>
              <p:nvPicPr>
                <p:cNvPr id="177" name="Freihand 176">
                  <a:extLst>
                    <a:ext uri="{FF2B5EF4-FFF2-40B4-BE49-F238E27FC236}">
                      <a16:creationId xmlns:a16="http://schemas.microsoft.com/office/drawing/2014/main" id="{B88C8BB8-BF71-4654-8B70-947432D97B14}"/>
                    </a:ext>
                  </a:extLst>
                </p:cNvPr>
                <p:cNvPicPr/>
                <p:nvPr/>
              </p:nvPicPr>
              <p:blipFill>
                <a:blip r:embed="rId368"/>
                <a:stretch>
                  <a:fillRect/>
                </a:stretch>
              </p:blipFill>
              <p:spPr>
                <a:xfrm>
                  <a:off x="5277581" y="2915672"/>
                  <a:ext cx="218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8" name="Freihand 177">
                  <a:extLst>
                    <a:ext uri="{FF2B5EF4-FFF2-40B4-BE49-F238E27FC236}">
                      <a16:creationId xmlns:a16="http://schemas.microsoft.com/office/drawing/2014/main" id="{B94F178E-3BBA-4360-8B2C-CB6D8A7D5315}"/>
                    </a:ext>
                  </a:extLst>
                </p14:cNvPr>
                <p14:cNvContentPartPr/>
                <p14:nvPr/>
              </p14:nvContentPartPr>
              <p14:xfrm>
                <a:off x="5276861" y="2899112"/>
                <a:ext cx="21600" cy="14760"/>
              </p14:xfrm>
            </p:contentPart>
          </mc:Choice>
          <mc:Fallback xmlns="">
            <p:pic>
              <p:nvPicPr>
                <p:cNvPr id="178" name="Freihand 177">
                  <a:extLst>
                    <a:ext uri="{FF2B5EF4-FFF2-40B4-BE49-F238E27FC236}">
                      <a16:creationId xmlns:a16="http://schemas.microsoft.com/office/drawing/2014/main" id="{B94F178E-3BBA-4360-8B2C-CB6D8A7D5315}"/>
                    </a:ext>
                  </a:extLst>
                </p:cNvPr>
                <p:cNvPicPr/>
                <p:nvPr/>
              </p:nvPicPr>
              <p:blipFill>
                <a:blip r:embed="rId370"/>
                <a:stretch>
                  <a:fillRect/>
                </a:stretch>
              </p:blipFill>
              <p:spPr>
                <a:xfrm>
                  <a:off x="5272541" y="2894792"/>
                  <a:ext cx="30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9" name="Freihand 178">
                  <a:extLst>
                    <a:ext uri="{FF2B5EF4-FFF2-40B4-BE49-F238E27FC236}">
                      <a16:creationId xmlns:a16="http://schemas.microsoft.com/office/drawing/2014/main" id="{857E73F2-A0C8-4D6A-92FE-4E547ED362FC}"/>
                    </a:ext>
                  </a:extLst>
                </p14:cNvPr>
                <p14:cNvContentPartPr/>
                <p14:nvPr/>
              </p14:nvContentPartPr>
              <p14:xfrm>
                <a:off x="3059261" y="3305912"/>
                <a:ext cx="298080" cy="105480"/>
              </p14:xfrm>
            </p:contentPart>
          </mc:Choice>
          <mc:Fallback xmlns="">
            <p:pic>
              <p:nvPicPr>
                <p:cNvPr id="179" name="Freihand 178">
                  <a:extLst>
                    <a:ext uri="{FF2B5EF4-FFF2-40B4-BE49-F238E27FC236}">
                      <a16:creationId xmlns:a16="http://schemas.microsoft.com/office/drawing/2014/main" id="{857E73F2-A0C8-4D6A-92FE-4E547ED362FC}"/>
                    </a:ext>
                  </a:extLst>
                </p:cNvPr>
                <p:cNvPicPr/>
                <p:nvPr/>
              </p:nvPicPr>
              <p:blipFill>
                <a:blip r:embed="rId372"/>
                <a:stretch>
                  <a:fillRect/>
                </a:stretch>
              </p:blipFill>
              <p:spPr>
                <a:xfrm>
                  <a:off x="3054941" y="3301592"/>
                  <a:ext cx="306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80" name="Freihand 179">
                  <a:extLst>
                    <a:ext uri="{FF2B5EF4-FFF2-40B4-BE49-F238E27FC236}">
                      <a16:creationId xmlns:a16="http://schemas.microsoft.com/office/drawing/2014/main" id="{F9106985-86A7-4FEC-8E54-FE4DBD78722D}"/>
                    </a:ext>
                  </a:extLst>
                </p14:cNvPr>
                <p14:cNvContentPartPr/>
                <p14:nvPr/>
              </p14:nvContentPartPr>
              <p14:xfrm>
                <a:off x="3488021" y="3301232"/>
                <a:ext cx="66600" cy="97920"/>
              </p14:xfrm>
            </p:contentPart>
          </mc:Choice>
          <mc:Fallback xmlns="">
            <p:pic>
              <p:nvPicPr>
                <p:cNvPr id="180" name="Freihand 179">
                  <a:extLst>
                    <a:ext uri="{FF2B5EF4-FFF2-40B4-BE49-F238E27FC236}">
                      <a16:creationId xmlns:a16="http://schemas.microsoft.com/office/drawing/2014/main" id="{F9106985-86A7-4FEC-8E54-FE4DBD78722D}"/>
                    </a:ext>
                  </a:extLst>
                </p:cNvPr>
                <p:cNvPicPr/>
                <p:nvPr/>
              </p:nvPicPr>
              <p:blipFill>
                <a:blip r:embed="rId374"/>
                <a:stretch>
                  <a:fillRect/>
                </a:stretch>
              </p:blipFill>
              <p:spPr>
                <a:xfrm>
                  <a:off x="3483701" y="3296912"/>
                  <a:ext cx="75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81" name="Freihand 180">
                  <a:extLst>
                    <a:ext uri="{FF2B5EF4-FFF2-40B4-BE49-F238E27FC236}">
                      <a16:creationId xmlns:a16="http://schemas.microsoft.com/office/drawing/2014/main" id="{59E99481-4C91-4245-9FD6-9F119F209C23}"/>
                    </a:ext>
                  </a:extLst>
                </p14:cNvPr>
                <p14:cNvContentPartPr/>
                <p14:nvPr/>
              </p14:nvContentPartPr>
              <p14:xfrm>
                <a:off x="3505301" y="3300512"/>
                <a:ext cx="225720" cy="104760"/>
              </p14:xfrm>
            </p:contentPart>
          </mc:Choice>
          <mc:Fallback xmlns="">
            <p:pic>
              <p:nvPicPr>
                <p:cNvPr id="181" name="Freihand 180">
                  <a:extLst>
                    <a:ext uri="{FF2B5EF4-FFF2-40B4-BE49-F238E27FC236}">
                      <a16:creationId xmlns:a16="http://schemas.microsoft.com/office/drawing/2014/main" id="{59E99481-4C91-4245-9FD6-9F119F209C23}"/>
                    </a:ext>
                  </a:extLst>
                </p:cNvPr>
                <p:cNvPicPr/>
                <p:nvPr/>
              </p:nvPicPr>
              <p:blipFill>
                <a:blip r:embed="rId376"/>
                <a:stretch>
                  <a:fillRect/>
                </a:stretch>
              </p:blipFill>
              <p:spPr>
                <a:xfrm>
                  <a:off x="3500981" y="3296192"/>
                  <a:ext cx="234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82" name="Freihand 181">
                  <a:extLst>
                    <a:ext uri="{FF2B5EF4-FFF2-40B4-BE49-F238E27FC236}">
                      <a16:creationId xmlns:a16="http://schemas.microsoft.com/office/drawing/2014/main" id="{CBAF5ECC-FEFD-4EDF-BDC0-98C705B38A8C}"/>
                    </a:ext>
                  </a:extLst>
                </p14:cNvPr>
                <p14:cNvContentPartPr/>
                <p14:nvPr/>
              </p14:nvContentPartPr>
              <p14:xfrm>
                <a:off x="3789341" y="3270992"/>
                <a:ext cx="269280" cy="156600"/>
              </p14:xfrm>
            </p:contentPart>
          </mc:Choice>
          <mc:Fallback xmlns="">
            <p:pic>
              <p:nvPicPr>
                <p:cNvPr id="182" name="Freihand 181">
                  <a:extLst>
                    <a:ext uri="{FF2B5EF4-FFF2-40B4-BE49-F238E27FC236}">
                      <a16:creationId xmlns:a16="http://schemas.microsoft.com/office/drawing/2014/main" id="{CBAF5ECC-FEFD-4EDF-BDC0-98C705B38A8C}"/>
                    </a:ext>
                  </a:extLst>
                </p:cNvPr>
                <p:cNvPicPr/>
                <p:nvPr/>
              </p:nvPicPr>
              <p:blipFill>
                <a:blip r:embed="rId378"/>
                <a:stretch>
                  <a:fillRect/>
                </a:stretch>
              </p:blipFill>
              <p:spPr>
                <a:xfrm>
                  <a:off x="3785021" y="3266672"/>
                  <a:ext cx="277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3" name="Freihand 182">
                  <a:extLst>
                    <a:ext uri="{FF2B5EF4-FFF2-40B4-BE49-F238E27FC236}">
                      <a16:creationId xmlns:a16="http://schemas.microsoft.com/office/drawing/2014/main" id="{AE5346A1-699D-4E3B-BB06-6178B6E75546}"/>
                    </a:ext>
                  </a:extLst>
                </p14:cNvPr>
                <p14:cNvContentPartPr/>
                <p14:nvPr/>
              </p14:nvContentPartPr>
              <p14:xfrm>
                <a:off x="4063301" y="3287192"/>
                <a:ext cx="97200" cy="83520"/>
              </p14:xfrm>
            </p:contentPart>
          </mc:Choice>
          <mc:Fallback xmlns="">
            <p:pic>
              <p:nvPicPr>
                <p:cNvPr id="183" name="Freihand 182">
                  <a:extLst>
                    <a:ext uri="{FF2B5EF4-FFF2-40B4-BE49-F238E27FC236}">
                      <a16:creationId xmlns:a16="http://schemas.microsoft.com/office/drawing/2014/main" id="{AE5346A1-699D-4E3B-BB06-6178B6E75546}"/>
                    </a:ext>
                  </a:extLst>
                </p:cNvPr>
                <p:cNvPicPr/>
                <p:nvPr/>
              </p:nvPicPr>
              <p:blipFill>
                <a:blip r:embed="rId380"/>
                <a:stretch>
                  <a:fillRect/>
                </a:stretch>
              </p:blipFill>
              <p:spPr>
                <a:xfrm>
                  <a:off x="4058981" y="3282872"/>
                  <a:ext cx="105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4" name="Freihand 183">
                  <a:extLst>
                    <a:ext uri="{FF2B5EF4-FFF2-40B4-BE49-F238E27FC236}">
                      <a16:creationId xmlns:a16="http://schemas.microsoft.com/office/drawing/2014/main" id="{2E7E48F2-B365-446F-8524-1FC93E3502FA}"/>
                    </a:ext>
                  </a:extLst>
                </p14:cNvPr>
                <p14:cNvContentPartPr/>
                <p14:nvPr/>
              </p14:nvContentPartPr>
              <p14:xfrm>
                <a:off x="4212341" y="3290072"/>
                <a:ext cx="145080" cy="45000"/>
              </p14:xfrm>
            </p:contentPart>
          </mc:Choice>
          <mc:Fallback xmlns="">
            <p:pic>
              <p:nvPicPr>
                <p:cNvPr id="184" name="Freihand 183">
                  <a:extLst>
                    <a:ext uri="{FF2B5EF4-FFF2-40B4-BE49-F238E27FC236}">
                      <a16:creationId xmlns:a16="http://schemas.microsoft.com/office/drawing/2014/main" id="{2E7E48F2-B365-446F-8524-1FC93E3502FA}"/>
                    </a:ext>
                  </a:extLst>
                </p:cNvPr>
                <p:cNvPicPr/>
                <p:nvPr/>
              </p:nvPicPr>
              <p:blipFill>
                <a:blip r:embed="rId382"/>
                <a:stretch>
                  <a:fillRect/>
                </a:stretch>
              </p:blipFill>
              <p:spPr>
                <a:xfrm>
                  <a:off x="4208021" y="3285752"/>
                  <a:ext cx="153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5" name="Freihand 184">
                  <a:extLst>
                    <a:ext uri="{FF2B5EF4-FFF2-40B4-BE49-F238E27FC236}">
                      <a16:creationId xmlns:a16="http://schemas.microsoft.com/office/drawing/2014/main" id="{2877907E-77A0-484B-923A-2EE9F421B499}"/>
                    </a:ext>
                  </a:extLst>
                </p14:cNvPr>
                <p14:cNvContentPartPr/>
                <p14:nvPr/>
              </p14:nvContentPartPr>
              <p14:xfrm>
                <a:off x="4329341" y="3230672"/>
                <a:ext cx="61560" cy="45720"/>
              </p14:xfrm>
            </p:contentPart>
          </mc:Choice>
          <mc:Fallback xmlns="">
            <p:pic>
              <p:nvPicPr>
                <p:cNvPr id="185" name="Freihand 184">
                  <a:extLst>
                    <a:ext uri="{FF2B5EF4-FFF2-40B4-BE49-F238E27FC236}">
                      <a16:creationId xmlns:a16="http://schemas.microsoft.com/office/drawing/2014/main" id="{2877907E-77A0-484B-923A-2EE9F421B499}"/>
                    </a:ext>
                  </a:extLst>
                </p:cNvPr>
                <p:cNvPicPr/>
                <p:nvPr/>
              </p:nvPicPr>
              <p:blipFill>
                <a:blip r:embed="rId384"/>
                <a:stretch>
                  <a:fillRect/>
                </a:stretch>
              </p:blipFill>
              <p:spPr>
                <a:xfrm>
                  <a:off x="4325021" y="3226352"/>
                  <a:ext cx="70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6" name="Freihand 185">
                  <a:extLst>
                    <a:ext uri="{FF2B5EF4-FFF2-40B4-BE49-F238E27FC236}">
                      <a16:creationId xmlns:a16="http://schemas.microsoft.com/office/drawing/2014/main" id="{293E5C1C-359D-41DA-8C99-BDCD1C1A973A}"/>
                    </a:ext>
                  </a:extLst>
                </p14:cNvPr>
                <p14:cNvContentPartPr/>
                <p14:nvPr/>
              </p14:nvContentPartPr>
              <p14:xfrm>
                <a:off x="4403501" y="3257312"/>
                <a:ext cx="176400" cy="59400"/>
              </p14:xfrm>
            </p:contentPart>
          </mc:Choice>
          <mc:Fallback xmlns="">
            <p:pic>
              <p:nvPicPr>
                <p:cNvPr id="186" name="Freihand 185">
                  <a:extLst>
                    <a:ext uri="{FF2B5EF4-FFF2-40B4-BE49-F238E27FC236}">
                      <a16:creationId xmlns:a16="http://schemas.microsoft.com/office/drawing/2014/main" id="{293E5C1C-359D-41DA-8C99-BDCD1C1A973A}"/>
                    </a:ext>
                  </a:extLst>
                </p:cNvPr>
                <p:cNvPicPr/>
                <p:nvPr/>
              </p:nvPicPr>
              <p:blipFill>
                <a:blip r:embed="rId386"/>
                <a:stretch>
                  <a:fillRect/>
                </a:stretch>
              </p:blipFill>
              <p:spPr>
                <a:xfrm>
                  <a:off x="4399181" y="3252992"/>
                  <a:ext cx="185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7" name="Freihand 186">
                  <a:extLst>
                    <a:ext uri="{FF2B5EF4-FFF2-40B4-BE49-F238E27FC236}">
                      <a16:creationId xmlns:a16="http://schemas.microsoft.com/office/drawing/2014/main" id="{DDC612C4-5077-4F73-8070-F7FD30EF3F5E}"/>
                    </a:ext>
                  </a:extLst>
                </p14:cNvPr>
                <p14:cNvContentPartPr/>
                <p14:nvPr/>
              </p14:nvContentPartPr>
              <p14:xfrm>
                <a:off x="4619141" y="3254072"/>
                <a:ext cx="78840" cy="65880"/>
              </p14:xfrm>
            </p:contentPart>
          </mc:Choice>
          <mc:Fallback xmlns="">
            <p:pic>
              <p:nvPicPr>
                <p:cNvPr id="187" name="Freihand 186">
                  <a:extLst>
                    <a:ext uri="{FF2B5EF4-FFF2-40B4-BE49-F238E27FC236}">
                      <a16:creationId xmlns:a16="http://schemas.microsoft.com/office/drawing/2014/main" id="{DDC612C4-5077-4F73-8070-F7FD30EF3F5E}"/>
                    </a:ext>
                  </a:extLst>
                </p:cNvPr>
                <p:cNvPicPr/>
                <p:nvPr/>
              </p:nvPicPr>
              <p:blipFill>
                <a:blip r:embed="rId388"/>
                <a:stretch>
                  <a:fillRect/>
                </a:stretch>
              </p:blipFill>
              <p:spPr>
                <a:xfrm>
                  <a:off x="4614821" y="3249752"/>
                  <a:ext cx="87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8" name="Freihand 187">
                  <a:extLst>
                    <a:ext uri="{FF2B5EF4-FFF2-40B4-BE49-F238E27FC236}">
                      <a16:creationId xmlns:a16="http://schemas.microsoft.com/office/drawing/2014/main" id="{A7232911-8565-44DD-8D32-031ED1695595}"/>
                    </a:ext>
                  </a:extLst>
                </p14:cNvPr>
                <p14:cNvContentPartPr/>
                <p14:nvPr/>
              </p14:nvContentPartPr>
              <p14:xfrm>
                <a:off x="4721021" y="3208712"/>
                <a:ext cx="154440" cy="95040"/>
              </p14:xfrm>
            </p:contentPart>
          </mc:Choice>
          <mc:Fallback xmlns="">
            <p:pic>
              <p:nvPicPr>
                <p:cNvPr id="188" name="Freihand 187">
                  <a:extLst>
                    <a:ext uri="{FF2B5EF4-FFF2-40B4-BE49-F238E27FC236}">
                      <a16:creationId xmlns:a16="http://schemas.microsoft.com/office/drawing/2014/main" id="{A7232911-8565-44DD-8D32-031ED1695595}"/>
                    </a:ext>
                  </a:extLst>
                </p:cNvPr>
                <p:cNvPicPr/>
                <p:nvPr/>
              </p:nvPicPr>
              <p:blipFill>
                <a:blip r:embed="rId390"/>
                <a:stretch>
                  <a:fillRect/>
                </a:stretch>
              </p:blipFill>
              <p:spPr>
                <a:xfrm>
                  <a:off x="4716701" y="3204392"/>
                  <a:ext cx="163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9" name="Freihand 188">
                  <a:extLst>
                    <a:ext uri="{FF2B5EF4-FFF2-40B4-BE49-F238E27FC236}">
                      <a16:creationId xmlns:a16="http://schemas.microsoft.com/office/drawing/2014/main" id="{463A6100-216E-4025-B4EA-75FA13AD33E6}"/>
                    </a:ext>
                  </a:extLst>
                </p14:cNvPr>
                <p14:cNvContentPartPr/>
                <p14:nvPr/>
              </p14:nvContentPartPr>
              <p14:xfrm>
                <a:off x="4859981" y="3186752"/>
                <a:ext cx="179280" cy="97200"/>
              </p14:xfrm>
            </p:contentPart>
          </mc:Choice>
          <mc:Fallback xmlns="">
            <p:pic>
              <p:nvPicPr>
                <p:cNvPr id="189" name="Freihand 188">
                  <a:extLst>
                    <a:ext uri="{FF2B5EF4-FFF2-40B4-BE49-F238E27FC236}">
                      <a16:creationId xmlns:a16="http://schemas.microsoft.com/office/drawing/2014/main" id="{463A6100-216E-4025-B4EA-75FA13AD33E6}"/>
                    </a:ext>
                  </a:extLst>
                </p:cNvPr>
                <p:cNvPicPr/>
                <p:nvPr/>
              </p:nvPicPr>
              <p:blipFill>
                <a:blip r:embed="rId392"/>
                <a:stretch>
                  <a:fillRect/>
                </a:stretch>
              </p:blipFill>
              <p:spPr>
                <a:xfrm>
                  <a:off x="4855661" y="3182432"/>
                  <a:ext cx="187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0" name="Freihand 189">
                  <a:extLst>
                    <a:ext uri="{FF2B5EF4-FFF2-40B4-BE49-F238E27FC236}">
                      <a16:creationId xmlns:a16="http://schemas.microsoft.com/office/drawing/2014/main" id="{E5E4700C-7A3C-42C1-A142-211D4EC8A684}"/>
                    </a:ext>
                  </a:extLst>
                </p14:cNvPr>
                <p14:cNvContentPartPr/>
                <p14:nvPr/>
              </p14:nvContentPartPr>
              <p14:xfrm>
                <a:off x="4998581" y="3180632"/>
                <a:ext cx="18360" cy="29880"/>
              </p14:xfrm>
            </p:contentPart>
          </mc:Choice>
          <mc:Fallback xmlns="">
            <p:pic>
              <p:nvPicPr>
                <p:cNvPr id="190" name="Freihand 189">
                  <a:extLst>
                    <a:ext uri="{FF2B5EF4-FFF2-40B4-BE49-F238E27FC236}">
                      <a16:creationId xmlns:a16="http://schemas.microsoft.com/office/drawing/2014/main" id="{E5E4700C-7A3C-42C1-A142-211D4EC8A684}"/>
                    </a:ext>
                  </a:extLst>
                </p:cNvPr>
                <p:cNvPicPr/>
                <p:nvPr/>
              </p:nvPicPr>
              <p:blipFill>
                <a:blip r:embed="rId394"/>
                <a:stretch>
                  <a:fillRect/>
                </a:stretch>
              </p:blipFill>
              <p:spPr>
                <a:xfrm>
                  <a:off x="4994261" y="3176312"/>
                  <a:ext cx="27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1" name="Freihand 190">
                  <a:extLst>
                    <a:ext uri="{FF2B5EF4-FFF2-40B4-BE49-F238E27FC236}">
                      <a16:creationId xmlns:a16="http://schemas.microsoft.com/office/drawing/2014/main" id="{C93F6447-5714-4C3B-9298-DC361B674DD5}"/>
                    </a:ext>
                  </a:extLst>
                </p14:cNvPr>
                <p14:cNvContentPartPr/>
                <p14:nvPr/>
              </p14:nvContentPartPr>
              <p14:xfrm>
                <a:off x="5069861" y="3231752"/>
                <a:ext cx="221040" cy="45360"/>
              </p14:xfrm>
            </p:contentPart>
          </mc:Choice>
          <mc:Fallback xmlns="">
            <p:pic>
              <p:nvPicPr>
                <p:cNvPr id="191" name="Freihand 190">
                  <a:extLst>
                    <a:ext uri="{FF2B5EF4-FFF2-40B4-BE49-F238E27FC236}">
                      <a16:creationId xmlns:a16="http://schemas.microsoft.com/office/drawing/2014/main" id="{C93F6447-5714-4C3B-9298-DC361B674DD5}"/>
                    </a:ext>
                  </a:extLst>
                </p:cNvPr>
                <p:cNvPicPr/>
                <p:nvPr/>
              </p:nvPicPr>
              <p:blipFill>
                <a:blip r:embed="rId396"/>
                <a:stretch>
                  <a:fillRect/>
                </a:stretch>
              </p:blipFill>
              <p:spPr>
                <a:xfrm>
                  <a:off x="5065541" y="3227432"/>
                  <a:ext cx="229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2" name="Freihand 191">
                  <a:extLst>
                    <a:ext uri="{FF2B5EF4-FFF2-40B4-BE49-F238E27FC236}">
                      <a16:creationId xmlns:a16="http://schemas.microsoft.com/office/drawing/2014/main" id="{69990E6C-3E88-458A-A521-DE832EF565EE}"/>
                    </a:ext>
                  </a:extLst>
                </p14:cNvPr>
                <p14:cNvContentPartPr/>
                <p14:nvPr/>
              </p14:nvContentPartPr>
              <p14:xfrm>
                <a:off x="5367941" y="3180992"/>
                <a:ext cx="113040" cy="75960"/>
              </p14:xfrm>
            </p:contentPart>
          </mc:Choice>
          <mc:Fallback xmlns="">
            <p:pic>
              <p:nvPicPr>
                <p:cNvPr id="192" name="Freihand 191">
                  <a:extLst>
                    <a:ext uri="{FF2B5EF4-FFF2-40B4-BE49-F238E27FC236}">
                      <a16:creationId xmlns:a16="http://schemas.microsoft.com/office/drawing/2014/main" id="{69990E6C-3E88-458A-A521-DE832EF565EE}"/>
                    </a:ext>
                  </a:extLst>
                </p:cNvPr>
                <p:cNvPicPr/>
                <p:nvPr/>
              </p:nvPicPr>
              <p:blipFill>
                <a:blip r:embed="rId398"/>
                <a:stretch>
                  <a:fillRect/>
                </a:stretch>
              </p:blipFill>
              <p:spPr>
                <a:xfrm>
                  <a:off x="5363621" y="3176672"/>
                  <a:ext cx="121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3" name="Freihand 192">
                  <a:extLst>
                    <a:ext uri="{FF2B5EF4-FFF2-40B4-BE49-F238E27FC236}">
                      <a16:creationId xmlns:a16="http://schemas.microsoft.com/office/drawing/2014/main" id="{377659F2-7BA9-4B87-8571-C57EB5B5F502}"/>
                    </a:ext>
                  </a:extLst>
                </p14:cNvPr>
                <p14:cNvContentPartPr/>
                <p14:nvPr/>
              </p14:nvContentPartPr>
              <p14:xfrm>
                <a:off x="5514461" y="3163712"/>
                <a:ext cx="172440" cy="46080"/>
              </p14:xfrm>
            </p:contentPart>
          </mc:Choice>
          <mc:Fallback xmlns="">
            <p:pic>
              <p:nvPicPr>
                <p:cNvPr id="193" name="Freihand 192">
                  <a:extLst>
                    <a:ext uri="{FF2B5EF4-FFF2-40B4-BE49-F238E27FC236}">
                      <a16:creationId xmlns:a16="http://schemas.microsoft.com/office/drawing/2014/main" id="{377659F2-7BA9-4B87-8571-C57EB5B5F502}"/>
                    </a:ext>
                  </a:extLst>
                </p:cNvPr>
                <p:cNvPicPr/>
                <p:nvPr/>
              </p:nvPicPr>
              <p:blipFill>
                <a:blip r:embed="rId400"/>
                <a:stretch>
                  <a:fillRect/>
                </a:stretch>
              </p:blipFill>
              <p:spPr>
                <a:xfrm>
                  <a:off x="5510141" y="3159392"/>
                  <a:ext cx="181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5" name="Freihand 194">
                  <a:extLst>
                    <a:ext uri="{FF2B5EF4-FFF2-40B4-BE49-F238E27FC236}">
                      <a16:creationId xmlns:a16="http://schemas.microsoft.com/office/drawing/2014/main" id="{2FC01F84-BBE9-408F-A5CE-1C51869BC3C7}"/>
                    </a:ext>
                  </a:extLst>
                </p14:cNvPr>
                <p14:cNvContentPartPr/>
                <p14:nvPr/>
              </p14:nvContentPartPr>
              <p14:xfrm>
                <a:off x="5675381" y="3074432"/>
                <a:ext cx="189000" cy="116640"/>
              </p14:xfrm>
            </p:contentPart>
          </mc:Choice>
          <mc:Fallback xmlns="">
            <p:pic>
              <p:nvPicPr>
                <p:cNvPr id="195" name="Freihand 194">
                  <a:extLst>
                    <a:ext uri="{FF2B5EF4-FFF2-40B4-BE49-F238E27FC236}">
                      <a16:creationId xmlns:a16="http://schemas.microsoft.com/office/drawing/2014/main" id="{2FC01F84-BBE9-408F-A5CE-1C51869BC3C7}"/>
                    </a:ext>
                  </a:extLst>
                </p:cNvPr>
                <p:cNvPicPr/>
                <p:nvPr/>
              </p:nvPicPr>
              <p:blipFill>
                <a:blip r:embed="rId402"/>
                <a:stretch>
                  <a:fillRect/>
                </a:stretch>
              </p:blipFill>
              <p:spPr>
                <a:xfrm>
                  <a:off x="5671061" y="3070112"/>
                  <a:ext cx="19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6" name="Freihand 195">
                  <a:extLst>
                    <a:ext uri="{FF2B5EF4-FFF2-40B4-BE49-F238E27FC236}">
                      <a16:creationId xmlns:a16="http://schemas.microsoft.com/office/drawing/2014/main" id="{02B5B673-33B3-47F1-9E5E-6040BB365B39}"/>
                    </a:ext>
                  </a:extLst>
                </p14:cNvPr>
                <p14:cNvContentPartPr/>
                <p14:nvPr/>
              </p14:nvContentPartPr>
              <p14:xfrm>
                <a:off x="5944661" y="2975072"/>
                <a:ext cx="11160" cy="213840"/>
              </p14:xfrm>
            </p:contentPart>
          </mc:Choice>
          <mc:Fallback xmlns="">
            <p:pic>
              <p:nvPicPr>
                <p:cNvPr id="196" name="Freihand 195">
                  <a:extLst>
                    <a:ext uri="{FF2B5EF4-FFF2-40B4-BE49-F238E27FC236}">
                      <a16:creationId xmlns:a16="http://schemas.microsoft.com/office/drawing/2014/main" id="{02B5B673-33B3-47F1-9E5E-6040BB365B39}"/>
                    </a:ext>
                  </a:extLst>
                </p:cNvPr>
                <p:cNvPicPr/>
                <p:nvPr/>
              </p:nvPicPr>
              <p:blipFill>
                <a:blip r:embed="rId404"/>
                <a:stretch>
                  <a:fillRect/>
                </a:stretch>
              </p:blipFill>
              <p:spPr>
                <a:xfrm>
                  <a:off x="5940341" y="2970752"/>
                  <a:ext cx="19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8" name="Freihand 197">
                  <a:extLst>
                    <a:ext uri="{FF2B5EF4-FFF2-40B4-BE49-F238E27FC236}">
                      <a16:creationId xmlns:a16="http://schemas.microsoft.com/office/drawing/2014/main" id="{2536E5E5-2EEB-475F-8D50-87E4B2E95099}"/>
                    </a:ext>
                  </a:extLst>
                </p14:cNvPr>
                <p14:cNvContentPartPr/>
                <p14:nvPr/>
              </p14:nvContentPartPr>
              <p14:xfrm>
                <a:off x="3327821" y="4080272"/>
                <a:ext cx="370440" cy="54000"/>
              </p14:xfrm>
            </p:contentPart>
          </mc:Choice>
          <mc:Fallback xmlns="">
            <p:pic>
              <p:nvPicPr>
                <p:cNvPr id="198" name="Freihand 197">
                  <a:extLst>
                    <a:ext uri="{FF2B5EF4-FFF2-40B4-BE49-F238E27FC236}">
                      <a16:creationId xmlns:a16="http://schemas.microsoft.com/office/drawing/2014/main" id="{2536E5E5-2EEB-475F-8D50-87E4B2E95099}"/>
                    </a:ext>
                  </a:extLst>
                </p:cNvPr>
                <p:cNvPicPr/>
                <p:nvPr/>
              </p:nvPicPr>
              <p:blipFill>
                <a:blip r:embed="rId406"/>
                <a:stretch>
                  <a:fillRect/>
                </a:stretch>
              </p:blipFill>
              <p:spPr>
                <a:xfrm>
                  <a:off x="3323501" y="4075952"/>
                  <a:ext cx="37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9" name="Freihand 198">
                  <a:extLst>
                    <a:ext uri="{FF2B5EF4-FFF2-40B4-BE49-F238E27FC236}">
                      <a16:creationId xmlns:a16="http://schemas.microsoft.com/office/drawing/2014/main" id="{6D9B7F38-6A65-42C6-90CF-8B93AF760E62}"/>
                    </a:ext>
                  </a:extLst>
                </p14:cNvPr>
                <p14:cNvContentPartPr/>
                <p14:nvPr/>
              </p14:nvContentPartPr>
              <p14:xfrm>
                <a:off x="3982661" y="3957872"/>
                <a:ext cx="53280" cy="116640"/>
              </p14:xfrm>
            </p:contentPart>
          </mc:Choice>
          <mc:Fallback xmlns="">
            <p:pic>
              <p:nvPicPr>
                <p:cNvPr id="199" name="Freihand 198">
                  <a:extLst>
                    <a:ext uri="{FF2B5EF4-FFF2-40B4-BE49-F238E27FC236}">
                      <a16:creationId xmlns:a16="http://schemas.microsoft.com/office/drawing/2014/main" id="{6D9B7F38-6A65-42C6-90CF-8B93AF760E62}"/>
                    </a:ext>
                  </a:extLst>
                </p:cNvPr>
                <p:cNvPicPr/>
                <p:nvPr/>
              </p:nvPicPr>
              <p:blipFill>
                <a:blip r:embed="rId408"/>
                <a:stretch>
                  <a:fillRect/>
                </a:stretch>
              </p:blipFill>
              <p:spPr>
                <a:xfrm>
                  <a:off x="3978341" y="3953552"/>
                  <a:ext cx="61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00" name="Freihand 199">
                  <a:extLst>
                    <a:ext uri="{FF2B5EF4-FFF2-40B4-BE49-F238E27FC236}">
                      <a16:creationId xmlns:a16="http://schemas.microsoft.com/office/drawing/2014/main" id="{4EB129DA-CB15-49F0-9B2A-AF04E9A8BB8A}"/>
                    </a:ext>
                  </a:extLst>
                </p14:cNvPr>
                <p14:cNvContentPartPr/>
                <p14:nvPr/>
              </p14:nvContentPartPr>
              <p14:xfrm>
                <a:off x="3983021" y="3868232"/>
                <a:ext cx="44640" cy="27360"/>
              </p14:xfrm>
            </p:contentPart>
          </mc:Choice>
          <mc:Fallback xmlns="">
            <p:pic>
              <p:nvPicPr>
                <p:cNvPr id="200" name="Freihand 199">
                  <a:extLst>
                    <a:ext uri="{FF2B5EF4-FFF2-40B4-BE49-F238E27FC236}">
                      <a16:creationId xmlns:a16="http://schemas.microsoft.com/office/drawing/2014/main" id="{4EB129DA-CB15-49F0-9B2A-AF04E9A8BB8A}"/>
                    </a:ext>
                  </a:extLst>
                </p:cNvPr>
                <p:cNvPicPr/>
                <p:nvPr/>
              </p:nvPicPr>
              <p:blipFill>
                <a:blip r:embed="rId410"/>
                <a:stretch>
                  <a:fillRect/>
                </a:stretch>
              </p:blipFill>
              <p:spPr>
                <a:xfrm>
                  <a:off x="3978701" y="3863912"/>
                  <a:ext cx="53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01" name="Freihand 200">
                  <a:extLst>
                    <a:ext uri="{FF2B5EF4-FFF2-40B4-BE49-F238E27FC236}">
                      <a16:creationId xmlns:a16="http://schemas.microsoft.com/office/drawing/2014/main" id="{DA7CC5BE-94E8-43AF-87A0-DC3B7C1D594E}"/>
                    </a:ext>
                  </a:extLst>
                </p14:cNvPr>
                <p14:cNvContentPartPr/>
                <p14:nvPr/>
              </p14:nvContentPartPr>
              <p14:xfrm>
                <a:off x="4071941" y="3831512"/>
                <a:ext cx="201600" cy="136800"/>
              </p14:xfrm>
            </p:contentPart>
          </mc:Choice>
          <mc:Fallback xmlns="">
            <p:pic>
              <p:nvPicPr>
                <p:cNvPr id="201" name="Freihand 200">
                  <a:extLst>
                    <a:ext uri="{FF2B5EF4-FFF2-40B4-BE49-F238E27FC236}">
                      <a16:creationId xmlns:a16="http://schemas.microsoft.com/office/drawing/2014/main" id="{DA7CC5BE-94E8-43AF-87A0-DC3B7C1D594E}"/>
                    </a:ext>
                  </a:extLst>
                </p:cNvPr>
                <p:cNvPicPr/>
                <p:nvPr/>
              </p:nvPicPr>
              <p:blipFill>
                <a:blip r:embed="rId412"/>
                <a:stretch>
                  <a:fillRect/>
                </a:stretch>
              </p:blipFill>
              <p:spPr>
                <a:xfrm>
                  <a:off x="4067621" y="3827192"/>
                  <a:ext cx="210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03" name="Freihand 202">
                  <a:extLst>
                    <a:ext uri="{FF2B5EF4-FFF2-40B4-BE49-F238E27FC236}">
                      <a16:creationId xmlns:a16="http://schemas.microsoft.com/office/drawing/2014/main" id="{150FDCC8-6A8A-443A-8144-D2F8E8702462}"/>
                    </a:ext>
                  </a:extLst>
                </p14:cNvPr>
                <p14:cNvContentPartPr/>
                <p14:nvPr/>
              </p14:nvContentPartPr>
              <p14:xfrm>
                <a:off x="6461981" y="4230392"/>
                <a:ext cx="245160" cy="178560"/>
              </p14:xfrm>
            </p:contentPart>
          </mc:Choice>
          <mc:Fallback xmlns="">
            <p:pic>
              <p:nvPicPr>
                <p:cNvPr id="203" name="Freihand 202">
                  <a:extLst>
                    <a:ext uri="{FF2B5EF4-FFF2-40B4-BE49-F238E27FC236}">
                      <a16:creationId xmlns:a16="http://schemas.microsoft.com/office/drawing/2014/main" id="{150FDCC8-6A8A-443A-8144-D2F8E8702462}"/>
                    </a:ext>
                  </a:extLst>
                </p:cNvPr>
                <p:cNvPicPr/>
                <p:nvPr/>
              </p:nvPicPr>
              <p:blipFill>
                <a:blip r:embed="rId414"/>
                <a:stretch>
                  <a:fillRect/>
                </a:stretch>
              </p:blipFill>
              <p:spPr>
                <a:xfrm>
                  <a:off x="6457661" y="4226072"/>
                  <a:ext cx="253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4" name="Freihand 203">
                  <a:extLst>
                    <a:ext uri="{FF2B5EF4-FFF2-40B4-BE49-F238E27FC236}">
                      <a16:creationId xmlns:a16="http://schemas.microsoft.com/office/drawing/2014/main" id="{C0700F18-8D16-4D6C-98B2-473CC6F26C7D}"/>
                    </a:ext>
                  </a:extLst>
                </p14:cNvPr>
                <p14:cNvContentPartPr/>
                <p14:nvPr/>
              </p14:nvContentPartPr>
              <p14:xfrm>
                <a:off x="6437141" y="4238312"/>
                <a:ext cx="145440" cy="235080"/>
              </p14:xfrm>
            </p:contentPart>
          </mc:Choice>
          <mc:Fallback xmlns="">
            <p:pic>
              <p:nvPicPr>
                <p:cNvPr id="204" name="Freihand 203">
                  <a:extLst>
                    <a:ext uri="{FF2B5EF4-FFF2-40B4-BE49-F238E27FC236}">
                      <a16:creationId xmlns:a16="http://schemas.microsoft.com/office/drawing/2014/main" id="{C0700F18-8D16-4D6C-98B2-473CC6F26C7D}"/>
                    </a:ext>
                  </a:extLst>
                </p:cNvPr>
                <p:cNvPicPr/>
                <p:nvPr/>
              </p:nvPicPr>
              <p:blipFill>
                <a:blip r:embed="rId416"/>
                <a:stretch>
                  <a:fillRect/>
                </a:stretch>
              </p:blipFill>
              <p:spPr>
                <a:xfrm>
                  <a:off x="6432821" y="4233992"/>
                  <a:ext cx="154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5" name="Freihand 204">
                  <a:extLst>
                    <a:ext uri="{FF2B5EF4-FFF2-40B4-BE49-F238E27FC236}">
                      <a16:creationId xmlns:a16="http://schemas.microsoft.com/office/drawing/2014/main" id="{CFD1FD27-4AA9-48A2-9605-DE9C69E340BA}"/>
                    </a:ext>
                  </a:extLst>
                </p14:cNvPr>
                <p14:cNvContentPartPr/>
                <p14:nvPr/>
              </p14:nvContentPartPr>
              <p14:xfrm>
                <a:off x="6850781" y="4021592"/>
                <a:ext cx="175320" cy="162360"/>
              </p14:xfrm>
            </p:contentPart>
          </mc:Choice>
          <mc:Fallback xmlns="">
            <p:pic>
              <p:nvPicPr>
                <p:cNvPr id="205" name="Freihand 204">
                  <a:extLst>
                    <a:ext uri="{FF2B5EF4-FFF2-40B4-BE49-F238E27FC236}">
                      <a16:creationId xmlns:a16="http://schemas.microsoft.com/office/drawing/2014/main" id="{CFD1FD27-4AA9-48A2-9605-DE9C69E340BA}"/>
                    </a:ext>
                  </a:extLst>
                </p:cNvPr>
                <p:cNvPicPr/>
                <p:nvPr/>
              </p:nvPicPr>
              <p:blipFill>
                <a:blip r:embed="rId418"/>
                <a:stretch>
                  <a:fillRect/>
                </a:stretch>
              </p:blipFill>
              <p:spPr>
                <a:xfrm>
                  <a:off x="6846461" y="4017272"/>
                  <a:ext cx="183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6" name="Freihand 205">
                  <a:extLst>
                    <a:ext uri="{FF2B5EF4-FFF2-40B4-BE49-F238E27FC236}">
                      <a16:creationId xmlns:a16="http://schemas.microsoft.com/office/drawing/2014/main" id="{04C7B113-91EC-4E8E-B602-64FFBDC571B0}"/>
                    </a:ext>
                  </a:extLst>
                </p14:cNvPr>
                <p14:cNvContentPartPr/>
                <p14:nvPr/>
              </p14:nvContentPartPr>
              <p14:xfrm>
                <a:off x="6901541" y="4129232"/>
                <a:ext cx="115560" cy="20520"/>
              </p14:xfrm>
            </p:contentPart>
          </mc:Choice>
          <mc:Fallback xmlns="">
            <p:pic>
              <p:nvPicPr>
                <p:cNvPr id="206" name="Freihand 205">
                  <a:extLst>
                    <a:ext uri="{FF2B5EF4-FFF2-40B4-BE49-F238E27FC236}">
                      <a16:creationId xmlns:a16="http://schemas.microsoft.com/office/drawing/2014/main" id="{04C7B113-91EC-4E8E-B602-64FFBDC571B0}"/>
                    </a:ext>
                  </a:extLst>
                </p:cNvPr>
                <p:cNvPicPr/>
                <p:nvPr/>
              </p:nvPicPr>
              <p:blipFill>
                <a:blip r:embed="rId420"/>
                <a:stretch>
                  <a:fillRect/>
                </a:stretch>
              </p:blipFill>
              <p:spPr>
                <a:xfrm>
                  <a:off x="6897221" y="4124912"/>
                  <a:ext cx="124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7" name="Freihand 206">
                  <a:extLst>
                    <a:ext uri="{FF2B5EF4-FFF2-40B4-BE49-F238E27FC236}">
                      <a16:creationId xmlns:a16="http://schemas.microsoft.com/office/drawing/2014/main" id="{58259862-54A3-4E2B-A356-F62605C28C3F}"/>
                    </a:ext>
                  </a:extLst>
                </p14:cNvPr>
                <p14:cNvContentPartPr/>
                <p14:nvPr/>
              </p14:nvContentPartPr>
              <p14:xfrm>
                <a:off x="7043741" y="4093952"/>
                <a:ext cx="96120" cy="46800"/>
              </p14:xfrm>
            </p:contentPart>
          </mc:Choice>
          <mc:Fallback xmlns="">
            <p:pic>
              <p:nvPicPr>
                <p:cNvPr id="207" name="Freihand 206">
                  <a:extLst>
                    <a:ext uri="{FF2B5EF4-FFF2-40B4-BE49-F238E27FC236}">
                      <a16:creationId xmlns:a16="http://schemas.microsoft.com/office/drawing/2014/main" id="{58259862-54A3-4E2B-A356-F62605C28C3F}"/>
                    </a:ext>
                  </a:extLst>
                </p:cNvPr>
                <p:cNvPicPr/>
                <p:nvPr/>
              </p:nvPicPr>
              <p:blipFill>
                <a:blip r:embed="rId422"/>
                <a:stretch>
                  <a:fillRect/>
                </a:stretch>
              </p:blipFill>
              <p:spPr>
                <a:xfrm>
                  <a:off x="7039421" y="4089632"/>
                  <a:ext cx="104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8" name="Freihand 207">
                  <a:extLst>
                    <a:ext uri="{FF2B5EF4-FFF2-40B4-BE49-F238E27FC236}">
                      <a16:creationId xmlns:a16="http://schemas.microsoft.com/office/drawing/2014/main" id="{714FACDB-6099-4C87-9DDE-DBFC220CBECB}"/>
                    </a:ext>
                  </a:extLst>
                </p14:cNvPr>
                <p14:cNvContentPartPr/>
                <p14:nvPr/>
              </p14:nvContentPartPr>
              <p14:xfrm>
                <a:off x="7171541" y="3996752"/>
                <a:ext cx="126000" cy="216720"/>
              </p14:xfrm>
            </p:contentPart>
          </mc:Choice>
          <mc:Fallback xmlns="">
            <p:pic>
              <p:nvPicPr>
                <p:cNvPr id="208" name="Freihand 207">
                  <a:extLst>
                    <a:ext uri="{FF2B5EF4-FFF2-40B4-BE49-F238E27FC236}">
                      <a16:creationId xmlns:a16="http://schemas.microsoft.com/office/drawing/2014/main" id="{714FACDB-6099-4C87-9DDE-DBFC220CBECB}"/>
                    </a:ext>
                  </a:extLst>
                </p:cNvPr>
                <p:cNvPicPr/>
                <p:nvPr/>
              </p:nvPicPr>
              <p:blipFill>
                <a:blip r:embed="rId424"/>
                <a:stretch>
                  <a:fillRect/>
                </a:stretch>
              </p:blipFill>
              <p:spPr>
                <a:xfrm>
                  <a:off x="7167221" y="3992432"/>
                  <a:ext cx="134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9" name="Freihand 208">
                  <a:extLst>
                    <a:ext uri="{FF2B5EF4-FFF2-40B4-BE49-F238E27FC236}">
                      <a16:creationId xmlns:a16="http://schemas.microsoft.com/office/drawing/2014/main" id="{AF52CA29-CF12-4ED8-AF76-AB81160F2722}"/>
                    </a:ext>
                  </a:extLst>
                </p14:cNvPr>
                <p14:cNvContentPartPr/>
                <p14:nvPr/>
              </p14:nvContentPartPr>
              <p14:xfrm>
                <a:off x="7322741" y="3981992"/>
                <a:ext cx="40680" cy="110880"/>
              </p14:xfrm>
            </p:contentPart>
          </mc:Choice>
          <mc:Fallback xmlns="">
            <p:pic>
              <p:nvPicPr>
                <p:cNvPr id="209" name="Freihand 208">
                  <a:extLst>
                    <a:ext uri="{FF2B5EF4-FFF2-40B4-BE49-F238E27FC236}">
                      <a16:creationId xmlns:a16="http://schemas.microsoft.com/office/drawing/2014/main" id="{AF52CA29-CF12-4ED8-AF76-AB81160F2722}"/>
                    </a:ext>
                  </a:extLst>
                </p:cNvPr>
                <p:cNvPicPr/>
                <p:nvPr/>
              </p:nvPicPr>
              <p:blipFill>
                <a:blip r:embed="rId426"/>
                <a:stretch>
                  <a:fillRect/>
                </a:stretch>
              </p:blipFill>
              <p:spPr>
                <a:xfrm>
                  <a:off x="7318421" y="3977672"/>
                  <a:ext cx="49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0" name="Freihand 209">
                  <a:extLst>
                    <a:ext uri="{FF2B5EF4-FFF2-40B4-BE49-F238E27FC236}">
                      <a16:creationId xmlns:a16="http://schemas.microsoft.com/office/drawing/2014/main" id="{DD6DF372-02CD-4323-8F70-CD8134AB51D0}"/>
                    </a:ext>
                  </a:extLst>
                </p14:cNvPr>
                <p14:cNvContentPartPr/>
                <p14:nvPr/>
              </p14:nvContentPartPr>
              <p14:xfrm>
                <a:off x="7375301" y="3871112"/>
                <a:ext cx="136800" cy="190440"/>
              </p14:xfrm>
            </p:contentPart>
          </mc:Choice>
          <mc:Fallback xmlns="">
            <p:pic>
              <p:nvPicPr>
                <p:cNvPr id="210" name="Freihand 209">
                  <a:extLst>
                    <a:ext uri="{FF2B5EF4-FFF2-40B4-BE49-F238E27FC236}">
                      <a16:creationId xmlns:a16="http://schemas.microsoft.com/office/drawing/2014/main" id="{DD6DF372-02CD-4323-8F70-CD8134AB51D0}"/>
                    </a:ext>
                  </a:extLst>
                </p:cNvPr>
                <p:cNvPicPr/>
                <p:nvPr/>
              </p:nvPicPr>
              <p:blipFill>
                <a:blip r:embed="rId428"/>
                <a:stretch>
                  <a:fillRect/>
                </a:stretch>
              </p:blipFill>
              <p:spPr>
                <a:xfrm>
                  <a:off x="7370981" y="3866792"/>
                  <a:ext cx="145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 name="Freihand 210">
                  <a:extLst>
                    <a:ext uri="{FF2B5EF4-FFF2-40B4-BE49-F238E27FC236}">
                      <a16:creationId xmlns:a16="http://schemas.microsoft.com/office/drawing/2014/main" id="{A993BE4C-8228-4368-B80C-8EE4EB1F5CB8}"/>
                    </a:ext>
                  </a:extLst>
                </p14:cNvPr>
                <p14:cNvContentPartPr/>
                <p14:nvPr/>
              </p14:nvContentPartPr>
              <p14:xfrm>
                <a:off x="7368101" y="3844832"/>
                <a:ext cx="31680" cy="18360"/>
              </p14:xfrm>
            </p:contentPart>
          </mc:Choice>
          <mc:Fallback xmlns="">
            <p:pic>
              <p:nvPicPr>
                <p:cNvPr id="211" name="Freihand 210">
                  <a:extLst>
                    <a:ext uri="{FF2B5EF4-FFF2-40B4-BE49-F238E27FC236}">
                      <a16:creationId xmlns:a16="http://schemas.microsoft.com/office/drawing/2014/main" id="{A993BE4C-8228-4368-B80C-8EE4EB1F5CB8}"/>
                    </a:ext>
                  </a:extLst>
                </p:cNvPr>
                <p:cNvPicPr/>
                <p:nvPr/>
              </p:nvPicPr>
              <p:blipFill>
                <a:blip r:embed="rId430"/>
                <a:stretch>
                  <a:fillRect/>
                </a:stretch>
              </p:blipFill>
              <p:spPr>
                <a:xfrm>
                  <a:off x="7363781" y="3840512"/>
                  <a:ext cx="40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3" name="Freihand 212">
                  <a:extLst>
                    <a:ext uri="{FF2B5EF4-FFF2-40B4-BE49-F238E27FC236}">
                      <a16:creationId xmlns:a16="http://schemas.microsoft.com/office/drawing/2014/main" id="{9BEC8D7A-E3D7-4B56-8AF9-57B4733815ED}"/>
                    </a:ext>
                  </a:extLst>
                </p14:cNvPr>
                <p14:cNvContentPartPr/>
                <p14:nvPr/>
              </p14:nvContentPartPr>
              <p14:xfrm>
                <a:off x="7559981" y="3921152"/>
                <a:ext cx="104400" cy="73440"/>
              </p14:xfrm>
            </p:contentPart>
          </mc:Choice>
          <mc:Fallback xmlns="">
            <p:pic>
              <p:nvPicPr>
                <p:cNvPr id="213" name="Freihand 212">
                  <a:extLst>
                    <a:ext uri="{FF2B5EF4-FFF2-40B4-BE49-F238E27FC236}">
                      <a16:creationId xmlns:a16="http://schemas.microsoft.com/office/drawing/2014/main" id="{9BEC8D7A-E3D7-4B56-8AF9-57B4733815ED}"/>
                    </a:ext>
                  </a:extLst>
                </p:cNvPr>
                <p:cNvPicPr/>
                <p:nvPr/>
              </p:nvPicPr>
              <p:blipFill>
                <a:blip r:embed="rId432"/>
                <a:stretch>
                  <a:fillRect/>
                </a:stretch>
              </p:blipFill>
              <p:spPr>
                <a:xfrm>
                  <a:off x="7555661" y="3916832"/>
                  <a:ext cx="11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4" name="Freihand 213">
                  <a:extLst>
                    <a:ext uri="{FF2B5EF4-FFF2-40B4-BE49-F238E27FC236}">
                      <a16:creationId xmlns:a16="http://schemas.microsoft.com/office/drawing/2014/main" id="{971C68C1-DF55-4D76-B39B-9C1420F470EB}"/>
                    </a:ext>
                  </a:extLst>
                </p14:cNvPr>
                <p14:cNvContentPartPr/>
                <p14:nvPr/>
              </p14:nvContentPartPr>
              <p14:xfrm>
                <a:off x="7678061" y="3772832"/>
                <a:ext cx="61560" cy="191880"/>
              </p14:xfrm>
            </p:contentPart>
          </mc:Choice>
          <mc:Fallback xmlns="">
            <p:pic>
              <p:nvPicPr>
                <p:cNvPr id="214" name="Freihand 213">
                  <a:extLst>
                    <a:ext uri="{FF2B5EF4-FFF2-40B4-BE49-F238E27FC236}">
                      <a16:creationId xmlns:a16="http://schemas.microsoft.com/office/drawing/2014/main" id="{971C68C1-DF55-4D76-B39B-9C1420F470EB}"/>
                    </a:ext>
                  </a:extLst>
                </p:cNvPr>
                <p:cNvPicPr/>
                <p:nvPr/>
              </p:nvPicPr>
              <p:blipFill>
                <a:blip r:embed="rId434"/>
                <a:stretch>
                  <a:fillRect/>
                </a:stretch>
              </p:blipFill>
              <p:spPr>
                <a:xfrm>
                  <a:off x="7673741" y="3768512"/>
                  <a:ext cx="70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5" name="Freihand 214">
                  <a:extLst>
                    <a:ext uri="{FF2B5EF4-FFF2-40B4-BE49-F238E27FC236}">
                      <a16:creationId xmlns:a16="http://schemas.microsoft.com/office/drawing/2014/main" id="{349AAFE4-1CC8-4428-80BB-2ECC154ED996}"/>
                    </a:ext>
                  </a:extLst>
                </p14:cNvPr>
                <p14:cNvContentPartPr/>
                <p14:nvPr/>
              </p14:nvContentPartPr>
              <p14:xfrm>
                <a:off x="7808381" y="3665192"/>
                <a:ext cx="497520" cy="271080"/>
              </p14:xfrm>
            </p:contentPart>
          </mc:Choice>
          <mc:Fallback xmlns="">
            <p:pic>
              <p:nvPicPr>
                <p:cNvPr id="215" name="Freihand 214">
                  <a:extLst>
                    <a:ext uri="{FF2B5EF4-FFF2-40B4-BE49-F238E27FC236}">
                      <a16:creationId xmlns:a16="http://schemas.microsoft.com/office/drawing/2014/main" id="{349AAFE4-1CC8-4428-80BB-2ECC154ED996}"/>
                    </a:ext>
                  </a:extLst>
                </p:cNvPr>
                <p:cNvPicPr/>
                <p:nvPr/>
              </p:nvPicPr>
              <p:blipFill>
                <a:blip r:embed="rId436"/>
                <a:stretch>
                  <a:fillRect/>
                </a:stretch>
              </p:blipFill>
              <p:spPr>
                <a:xfrm>
                  <a:off x="7804061" y="3660872"/>
                  <a:ext cx="506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6" name="Freihand 215">
                  <a:extLst>
                    <a:ext uri="{FF2B5EF4-FFF2-40B4-BE49-F238E27FC236}">
                      <a16:creationId xmlns:a16="http://schemas.microsoft.com/office/drawing/2014/main" id="{3458278F-76A2-4774-8ACD-65EBBD751C9F}"/>
                    </a:ext>
                  </a:extLst>
                </p14:cNvPr>
                <p14:cNvContentPartPr/>
                <p14:nvPr/>
              </p14:nvContentPartPr>
              <p14:xfrm>
                <a:off x="8245781" y="3748712"/>
                <a:ext cx="103680" cy="38880"/>
              </p14:xfrm>
            </p:contentPart>
          </mc:Choice>
          <mc:Fallback xmlns="">
            <p:pic>
              <p:nvPicPr>
                <p:cNvPr id="216" name="Freihand 215">
                  <a:extLst>
                    <a:ext uri="{FF2B5EF4-FFF2-40B4-BE49-F238E27FC236}">
                      <a16:creationId xmlns:a16="http://schemas.microsoft.com/office/drawing/2014/main" id="{3458278F-76A2-4774-8ACD-65EBBD751C9F}"/>
                    </a:ext>
                  </a:extLst>
                </p:cNvPr>
                <p:cNvPicPr/>
                <p:nvPr/>
              </p:nvPicPr>
              <p:blipFill>
                <a:blip r:embed="rId438"/>
                <a:stretch>
                  <a:fillRect/>
                </a:stretch>
              </p:blipFill>
              <p:spPr>
                <a:xfrm>
                  <a:off x="8241461" y="3744392"/>
                  <a:ext cx="112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7" name="Freihand 216">
                  <a:extLst>
                    <a:ext uri="{FF2B5EF4-FFF2-40B4-BE49-F238E27FC236}">
                      <a16:creationId xmlns:a16="http://schemas.microsoft.com/office/drawing/2014/main" id="{BBDB001E-7CA1-4EFB-AF2D-32ADAEDA9D93}"/>
                    </a:ext>
                  </a:extLst>
                </p14:cNvPr>
                <p14:cNvContentPartPr/>
                <p14:nvPr/>
              </p14:nvContentPartPr>
              <p14:xfrm>
                <a:off x="8405261" y="3688952"/>
                <a:ext cx="88560" cy="86400"/>
              </p14:xfrm>
            </p:contentPart>
          </mc:Choice>
          <mc:Fallback xmlns="">
            <p:pic>
              <p:nvPicPr>
                <p:cNvPr id="217" name="Freihand 216">
                  <a:extLst>
                    <a:ext uri="{FF2B5EF4-FFF2-40B4-BE49-F238E27FC236}">
                      <a16:creationId xmlns:a16="http://schemas.microsoft.com/office/drawing/2014/main" id="{BBDB001E-7CA1-4EFB-AF2D-32ADAEDA9D93}"/>
                    </a:ext>
                  </a:extLst>
                </p:cNvPr>
                <p:cNvPicPr/>
                <p:nvPr/>
              </p:nvPicPr>
              <p:blipFill>
                <a:blip r:embed="rId440"/>
                <a:stretch>
                  <a:fillRect/>
                </a:stretch>
              </p:blipFill>
              <p:spPr>
                <a:xfrm>
                  <a:off x="8400941" y="3684632"/>
                  <a:ext cx="97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8" name="Freihand 217">
                  <a:extLst>
                    <a:ext uri="{FF2B5EF4-FFF2-40B4-BE49-F238E27FC236}">
                      <a16:creationId xmlns:a16="http://schemas.microsoft.com/office/drawing/2014/main" id="{79241C70-3DC6-44DE-B0EC-F72EC8D077E6}"/>
                    </a:ext>
                  </a:extLst>
                </p14:cNvPr>
                <p14:cNvContentPartPr/>
                <p14:nvPr/>
              </p14:nvContentPartPr>
              <p14:xfrm>
                <a:off x="8373581" y="3664832"/>
                <a:ext cx="195120" cy="104400"/>
              </p14:xfrm>
            </p:contentPart>
          </mc:Choice>
          <mc:Fallback xmlns="">
            <p:pic>
              <p:nvPicPr>
                <p:cNvPr id="218" name="Freihand 217">
                  <a:extLst>
                    <a:ext uri="{FF2B5EF4-FFF2-40B4-BE49-F238E27FC236}">
                      <a16:creationId xmlns:a16="http://schemas.microsoft.com/office/drawing/2014/main" id="{79241C70-3DC6-44DE-B0EC-F72EC8D077E6}"/>
                    </a:ext>
                  </a:extLst>
                </p:cNvPr>
                <p:cNvPicPr/>
                <p:nvPr/>
              </p:nvPicPr>
              <p:blipFill>
                <a:blip r:embed="rId442"/>
                <a:stretch>
                  <a:fillRect/>
                </a:stretch>
              </p:blipFill>
              <p:spPr>
                <a:xfrm>
                  <a:off x="8369261" y="3660512"/>
                  <a:ext cx="203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9" name="Freihand 218">
                  <a:extLst>
                    <a:ext uri="{FF2B5EF4-FFF2-40B4-BE49-F238E27FC236}">
                      <a16:creationId xmlns:a16="http://schemas.microsoft.com/office/drawing/2014/main" id="{6DE84259-C4D1-4DA9-AAB0-034FF9732A9A}"/>
                    </a:ext>
                  </a:extLst>
                </p14:cNvPr>
                <p14:cNvContentPartPr/>
                <p14:nvPr/>
              </p14:nvContentPartPr>
              <p14:xfrm>
                <a:off x="8489141" y="3659072"/>
                <a:ext cx="284400" cy="63360"/>
              </p14:xfrm>
            </p:contentPart>
          </mc:Choice>
          <mc:Fallback xmlns="">
            <p:pic>
              <p:nvPicPr>
                <p:cNvPr id="219" name="Freihand 218">
                  <a:extLst>
                    <a:ext uri="{FF2B5EF4-FFF2-40B4-BE49-F238E27FC236}">
                      <a16:creationId xmlns:a16="http://schemas.microsoft.com/office/drawing/2014/main" id="{6DE84259-C4D1-4DA9-AAB0-034FF9732A9A}"/>
                    </a:ext>
                  </a:extLst>
                </p:cNvPr>
                <p:cNvPicPr/>
                <p:nvPr/>
              </p:nvPicPr>
              <p:blipFill>
                <a:blip r:embed="rId444"/>
                <a:stretch>
                  <a:fillRect/>
                </a:stretch>
              </p:blipFill>
              <p:spPr>
                <a:xfrm>
                  <a:off x="8484821" y="3654752"/>
                  <a:ext cx="29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20" name="Freihand 219">
                  <a:extLst>
                    <a:ext uri="{FF2B5EF4-FFF2-40B4-BE49-F238E27FC236}">
                      <a16:creationId xmlns:a16="http://schemas.microsoft.com/office/drawing/2014/main" id="{58EC6658-36AB-4BF3-A7CC-5C7FDC8ED0EC}"/>
                    </a:ext>
                  </a:extLst>
                </p14:cNvPr>
                <p14:cNvContentPartPr/>
                <p14:nvPr/>
              </p14:nvContentPartPr>
              <p14:xfrm>
                <a:off x="8767421" y="3587792"/>
                <a:ext cx="55080" cy="31320"/>
              </p14:xfrm>
            </p:contentPart>
          </mc:Choice>
          <mc:Fallback xmlns="">
            <p:pic>
              <p:nvPicPr>
                <p:cNvPr id="220" name="Freihand 219">
                  <a:extLst>
                    <a:ext uri="{FF2B5EF4-FFF2-40B4-BE49-F238E27FC236}">
                      <a16:creationId xmlns:a16="http://schemas.microsoft.com/office/drawing/2014/main" id="{58EC6658-36AB-4BF3-A7CC-5C7FDC8ED0EC}"/>
                    </a:ext>
                  </a:extLst>
                </p:cNvPr>
                <p:cNvPicPr/>
                <p:nvPr/>
              </p:nvPicPr>
              <p:blipFill>
                <a:blip r:embed="rId446"/>
                <a:stretch>
                  <a:fillRect/>
                </a:stretch>
              </p:blipFill>
              <p:spPr>
                <a:xfrm>
                  <a:off x="8763101" y="3583472"/>
                  <a:ext cx="63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21" name="Freihand 220">
                  <a:extLst>
                    <a:ext uri="{FF2B5EF4-FFF2-40B4-BE49-F238E27FC236}">
                      <a16:creationId xmlns:a16="http://schemas.microsoft.com/office/drawing/2014/main" id="{BAF452E9-D831-490E-9DE7-BC5C7A839A7C}"/>
                    </a:ext>
                  </a:extLst>
                </p14:cNvPr>
                <p14:cNvContentPartPr/>
                <p14:nvPr/>
              </p14:nvContentPartPr>
              <p14:xfrm>
                <a:off x="8858141" y="3614792"/>
                <a:ext cx="80640" cy="77760"/>
              </p14:xfrm>
            </p:contentPart>
          </mc:Choice>
          <mc:Fallback xmlns="">
            <p:pic>
              <p:nvPicPr>
                <p:cNvPr id="221" name="Freihand 220">
                  <a:extLst>
                    <a:ext uri="{FF2B5EF4-FFF2-40B4-BE49-F238E27FC236}">
                      <a16:creationId xmlns:a16="http://schemas.microsoft.com/office/drawing/2014/main" id="{BAF452E9-D831-490E-9DE7-BC5C7A839A7C}"/>
                    </a:ext>
                  </a:extLst>
                </p:cNvPr>
                <p:cNvPicPr/>
                <p:nvPr/>
              </p:nvPicPr>
              <p:blipFill>
                <a:blip r:embed="rId448"/>
                <a:stretch>
                  <a:fillRect/>
                </a:stretch>
              </p:blipFill>
              <p:spPr>
                <a:xfrm>
                  <a:off x="8853821" y="3610472"/>
                  <a:ext cx="8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22" name="Freihand 221">
                  <a:extLst>
                    <a:ext uri="{FF2B5EF4-FFF2-40B4-BE49-F238E27FC236}">
                      <a16:creationId xmlns:a16="http://schemas.microsoft.com/office/drawing/2014/main" id="{D7AB72E8-7FE1-48CE-B5CE-18611EFED80E}"/>
                    </a:ext>
                  </a:extLst>
                </p14:cNvPr>
                <p14:cNvContentPartPr/>
                <p14:nvPr/>
              </p14:nvContentPartPr>
              <p14:xfrm>
                <a:off x="9096461" y="3522992"/>
                <a:ext cx="199440" cy="92880"/>
              </p14:xfrm>
            </p:contentPart>
          </mc:Choice>
          <mc:Fallback xmlns="">
            <p:pic>
              <p:nvPicPr>
                <p:cNvPr id="222" name="Freihand 221">
                  <a:extLst>
                    <a:ext uri="{FF2B5EF4-FFF2-40B4-BE49-F238E27FC236}">
                      <a16:creationId xmlns:a16="http://schemas.microsoft.com/office/drawing/2014/main" id="{D7AB72E8-7FE1-48CE-B5CE-18611EFED80E}"/>
                    </a:ext>
                  </a:extLst>
                </p:cNvPr>
                <p:cNvPicPr/>
                <p:nvPr/>
              </p:nvPicPr>
              <p:blipFill>
                <a:blip r:embed="rId450"/>
                <a:stretch>
                  <a:fillRect/>
                </a:stretch>
              </p:blipFill>
              <p:spPr>
                <a:xfrm>
                  <a:off x="9092141" y="3518672"/>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23" name="Freihand 222">
                  <a:extLst>
                    <a:ext uri="{FF2B5EF4-FFF2-40B4-BE49-F238E27FC236}">
                      <a16:creationId xmlns:a16="http://schemas.microsoft.com/office/drawing/2014/main" id="{D1506217-AA5D-4406-931C-B7F058E37AAE}"/>
                    </a:ext>
                  </a:extLst>
                </p14:cNvPr>
                <p14:cNvContentPartPr/>
                <p14:nvPr/>
              </p14:nvContentPartPr>
              <p14:xfrm>
                <a:off x="9174221" y="3557192"/>
                <a:ext cx="219600" cy="19080"/>
              </p14:xfrm>
            </p:contentPart>
          </mc:Choice>
          <mc:Fallback xmlns="">
            <p:pic>
              <p:nvPicPr>
                <p:cNvPr id="223" name="Freihand 222">
                  <a:extLst>
                    <a:ext uri="{FF2B5EF4-FFF2-40B4-BE49-F238E27FC236}">
                      <a16:creationId xmlns:a16="http://schemas.microsoft.com/office/drawing/2014/main" id="{D1506217-AA5D-4406-931C-B7F058E37AAE}"/>
                    </a:ext>
                  </a:extLst>
                </p:cNvPr>
                <p:cNvPicPr/>
                <p:nvPr/>
              </p:nvPicPr>
              <p:blipFill>
                <a:blip r:embed="rId452"/>
                <a:stretch>
                  <a:fillRect/>
                </a:stretch>
              </p:blipFill>
              <p:spPr>
                <a:xfrm>
                  <a:off x="9169901" y="3552872"/>
                  <a:ext cx="228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24" name="Freihand 223">
                  <a:extLst>
                    <a:ext uri="{FF2B5EF4-FFF2-40B4-BE49-F238E27FC236}">
                      <a16:creationId xmlns:a16="http://schemas.microsoft.com/office/drawing/2014/main" id="{DAC38743-C589-4553-BD15-182FC2B22877}"/>
                    </a:ext>
                  </a:extLst>
                </p14:cNvPr>
                <p14:cNvContentPartPr/>
                <p14:nvPr/>
              </p14:nvContentPartPr>
              <p14:xfrm>
                <a:off x="9504701" y="3444152"/>
                <a:ext cx="2160" cy="100080"/>
              </p14:xfrm>
            </p:contentPart>
          </mc:Choice>
          <mc:Fallback xmlns="">
            <p:pic>
              <p:nvPicPr>
                <p:cNvPr id="224" name="Freihand 223">
                  <a:extLst>
                    <a:ext uri="{FF2B5EF4-FFF2-40B4-BE49-F238E27FC236}">
                      <a16:creationId xmlns:a16="http://schemas.microsoft.com/office/drawing/2014/main" id="{DAC38743-C589-4553-BD15-182FC2B22877}"/>
                    </a:ext>
                  </a:extLst>
                </p:cNvPr>
                <p:cNvPicPr/>
                <p:nvPr/>
              </p:nvPicPr>
              <p:blipFill>
                <a:blip r:embed="rId454"/>
                <a:stretch>
                  <a:fillRect/>
                </a:stretch>
              </p:blipFill>
              <p:spPr>
                <a:xfrm>
                  <a:off x="9500381" y="3439832"/>
                  <a:ext cx="1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25" name="Freihand 224">
                  <a:extLst>
                    <a:ext uri="{FF2B5EF4-FFF2-40B4-BE49-F238E27FC236}">
                      <a16:creationId xmlns:a16="http://schemas.microsoft.com/office/drawing/2014/main" id="{978FF929-E6E6-4949-9989-54649B8957A1}"/>
                    </a:ext>
                  </a:extLst>
                </p14:cNvPr>
                <p14:cNvContentPartPr/>
                <p14:nvPr/>
              </p14:nvContentPartPr>
              <p14:xfrm>
                <a:off x="9391661" y="3392672"/>
                <a:ext cx="234000" cy="168840"/>
              </p14:xfrm>
            </p:contentPart>
          </mc:Choice>
          <mc:Fallback xmlns="">
            <p:pic>
              <p:nvPicPr>
                <p:cNvPr id="225" name="Freihand 224">
                  <a:extLst>
                    <a:ext uri="{FF2B5EF4-FFF2-40B4-BE49-F238E27FC236}">
                      <a16:creationId xmlns:a16="http://schemas.microsoft.com/office/drawing/2014/main" id="{978FF929-E6E6-4949-9989-54649B8957A1}"/>
                    </a:ext>
                  </a:extLst>
                </p:cNvPr>
                <p:cNvPicPr/>
                <p:nvPr/>
              </p:nvPicPr>
              <p:blipFill>
                <a:blip r:embed="rId456"/>
                <a:stretch>
                  <a:fillRect/>
                </a:stretch>
              </p:blipFill>
              <p:spPr>
                <a:xfrm>
                  <a:off x="9387341" y="3388352"/>
                  <a:ext cx="242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26" name="Freihand 225">
                  <a:extLst>
                    <a:ext uri="{FF2B5EF4-FFF2-40B4-BE49-F238E27FC236}">
                      <a16:creationId xmlns:a16="http://schemas.microsoft.com/office/drawing/2014/main" id="{AAC642C4-26E3-4224-9274-28207C94737A}"/>
                    </a:ext>
                  </a:extLst>
                </p14:cNvPr>
                <p14:cNvContentPartPr/>
                <p14:nvPr/>
              </p14:nvContentPartPr>
              <p14:xfrm>
                <a:off x="9689741" y="3528032"/>
                <a:ext cx="8640" cy="5400"/>
              </p14:xfrm>
            </p:contentPart>
          </mc:Choice>
          <mc:Fallback xmlns="">
            <p:pic>
              <p:nvPicPr>
                <p:cNvPr id="226" name="Freihand 225">
                  <a:extLst>
                    <a:ext uri="{FF2B5EF4-FFF2-40B4-BE49-F238E27FC236}">
                      <a16:creationId xmlns:a16="http://schemas.microsoft.com/office/drawing/2014/main" id="{AAC642C4-26E3-4224-9274-28207C94737A}"/>
                    </a:ext>
                  </a:extLst>
                </p:cNvPr>
                <p:cNvPicPr/>
                <p:nvPr/>
              </p:nvPicPr>
              <p:blipFill>
                <a:blip r:embed="rId458"/>
                <a:stretch>
                  <a:fillRect/>
                </a:stretch>
              </p:blipFill>
              <p:spPr>
                <a:xfrm>
                  <a:off x="9685421" y="3523712"/>
                  <a:ext cx="17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27" name="Freihand 226">
                  <a:extLst>
                    <a:ext uri="{FF2B5EF4-FFF2-40B4-BE49-F238E27FC236}">
                      <a16:creationId xmlns:a16="http://schemas.microsoft.com/office/drawing/2014/main" id="{20CD0D95-A4A3-4A62-909A-CC4D4C27CCB9}"/>
                    </a:ext>
                  </a:extLst>
                </p14:cNvPr>
                <p14:cNvContentPartPr/>
                <p14:nvPr/>
              </p14:nvContentPartPr>
              <p14:xfrm>
                <a:off x="9824021" y="3300872"/>
                <a:ext cx="182880" cy="172800"/>
              </p14:xfrm>
            </p:contentPart>
          </mc:Choice>
          <mc:Fallback xmlns="">
            <p:pic>
              <p:nvPicPr>
                <p:cNvPr id="227" name="Freihand 226">
                  <a:extLst>
                    <a:ext uri="{FF2B5EF4-FFF2-40B4-BE49-F238E27FC236}">
                      <a16:creationId xmlns:a16="http://schemas.microsoft.com/office/drawing/2014/main" id="{20CD0D95-A4A3-4A62-909A-CC4D4C27CCB9}"/>
                    </a:ext>
                  </a:extLst>
                </p:cNvPr>
                <p:cNvPicPr/>
                <p:nvPr/>
              </p:nvPicPr>
              <p:blipFill>
                <a:blip r:embed="rId460"/>
                <a:stretch>
                  <a:fillRect/>
                </a:stretch>
              </p:blipFill>
              <p:spPr>
                <a:xfrm>
                  <a:off x="9819701" y="3296552"/>
                  <a:ext cx="191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28" name="Freihand 227">
                  <a:extLst>
                    <a:ext uri="{FF2B5EF4-FFF2-40B4-BE49-F238E27FC236}">
                      <a16:creationId xmlns:a16="http://schemas.microsoft.com/office/drawing/2014/main" id="{9E65D73C-F5CB-4834-BED7-939D7420BA11}"/>
                    </a:ext>
                  </a:extLst>
                </p14:cNvPr>
                <p14:cNvContentPartPr/>
                <p14:nvPr/>
              </p14:nvContentPartPr>
              <p14:xfrm>
                <a:off x="10043981" y="3289352"/>
                <a:ext cx="101160" cy="123480"/>
              </p14:xfrm>
            </p:contentPart>
          </mc:Choice>
          <mc:Fallback xmlns="">
            <p:pic>
              <p:nvPicPr>
                <p:cNvPr id="228" name="Freihand 227">
                  <a:extLst>
                    <a:ext uri="{FF2B5EF4-FFF2-40B4-BE49-F238E27FC236}">
                      <a16:creationId xmlns:a16="http://schemas.microsoft.com/office/drawing/2014/main" id="{9E65D73C-F5CB-4834-BED7-939D7420BA11}"/>
                    </a:ext>
                  </a:extLst>
                </p:cNvPr>
                <p:cNvPicPr/>
                <p:nvPr/>
              </p:nvPicPr>
              <p:blipFill>
                <a:blip r:embed="rId462"/>
                <a:stretch>
                  <a:fillRect/>
                </a:stretch>
              </p:blipFill>
              <p:spPr>
                <a:xfrm>
                  <a:off x="10039661" y="3285032"/>
                  <a:ext cx="109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29" name="Freihand 228">
                  <a:extLst>
                    <a:ext uri="{FF2B5EF4-FFF2-40B4-BE49-F238E27FC236}">
                      <a16:creationId xmlns:a16="http://schemas.microsoft.com/office/drawing/2014/main" id="{FE550791-61F0-46D1-A025-3594198761FD}"/>
                    </a:ext>
                  </a:extLst>
                </p14:cNvPr>
                <p14:cNvContentPartPr/>
                <p14:nvPr/>
              </p14:nvContentPartPr>
              <p14:xfrm>
                <a:off x="10184021" y="3214832"/>
                <a:ext cx="132840" cy="286560"/>
              </p14:xfrm>
            </p:contentPart>
          </mc:Choice>
          <mc:Fallback xmlns="">
            <p:pic>
              <p:nvPicPr>
                <p:cNvPr id="229" name="Freihand 228">
                  <a:extLst>
                    <a:ext uri="{FF2B5EF4-FFF2-40B4-BE49-F238E27FC236}">
                      <a16:creationId xmlns:a16="http://schemas.microsoft.com/office/drawing/2014/main" id="{FE550791-61F0-46D1-A025-3594198761FD}"/>
                    </a:ext>
                  </a:extLst>
                </p:cNvPr>
                <p:cNvPicPr/>
                <p:nvPr/>
              </p:nvPicPr>
              <p:blipFill>
                <a:blip r:embed="rId464"/>
                <a:stretch>
                  <a:fillRect/>
                </a:stretch>
              </p:blipFill>
              <p:spPr>
                <a:xfrm>
                  <a:off x="10179701" y="3210512"/>
                  <a:ext cx="1414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0" name="Freihand 229">
                  <a:extLst>
                    <a:ext uri="{FF2B5EF4-FFF2-40B4-BE49-F238E27FC236}">
                      <a16:creationId xmlns:a16="http://schemas.microsoft.com/office/drawing/2014/main" id="{0014023D-749A-4199-822D-E1512965A76D}"/>
                    </a:ext>
                  </a:extLst>
                </p14:cNvPr>
                <p14:cNvContentPartPr/>
                <p14:nvPr/>
              </p14:nvContentPartPr>
              <p14:xfrm>
                <a:off x="10369061" y="3329672"/>
                <a:ext cx="29160" cy="4680"/>
              </p14:xfrm>
            </p:contentPart>
          </mc:Choice>
          <mc:Fallback xmlns="">
            <p:pic>
              <p:nvPicPr>
                <p:cNvPr id="230" name="Freihand 229">
                  <a:extLst>
                    <a:ext uri="{FF2B5EF4-FFF2-40B4-BE49-F238E27FC236}">
                      <a16:creationId xmlns:a16="http://schemas.microsoft.com/office/drawing/2014/main" id="{0014023D-749A-4199-822D-E1512965A76D}"/>
                    </a:ext>
                  </a:extLst>
                </p:cNvPr>
                <p:cNvPicPr/>
                <p:nvPr/>
              </p:nvPicPr>
              <p:blipFill>
                <a:blip r:embed="rId466"/>
                <a:stretch>
                  <a:fillRect/>
                </a:stretch>
              </p:blipFill>
              <p:spPr>
                <a:xfrm>
                  <a:off x="10364741" y="3325352"/>
                  <a:ext cx="37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31" name="Freihand 230">
                  <a:extLst>
                    <a:ext uri="{FF2B5EF4-FFF2-40B4-BE49-F238E27FC236}">
                      <a16:creationId xmlns:a16="http://schemas.microsoft.com/office/drawing/2014/main" id="{879FF0FB-B004-4C0A-AC79-8AE66B549C51}"/>
                    </a:ext>
                  </a:extLst>
                </p14:cNvPr>
                <p14:cNvContentPartPr/>
                <p14:nvPr/>
              </p14:nvContentPartPr>
              <p14:xfrm>
                <a:off x="10549781" y="3124472"/>
                <a:ext cx="19080" cy="189360"/>
              </p14:xfrm>
            </p:contentPart>
          </mc:Choice>
          <mc:Fallback xmlns="">
            <p:pic>
              <p:nvPicPr>
                <p:cNvPr id="231" name="Freihand 230">
                  <a:extLst>
                    <a:ext uri="{FF2B5EF4-FFF2-40B4-BE49-F238E27FC236}">
                      <a16:creationId xmlns:a16="http://schemas.microsoft.com/office/drawing/2014/main" id="{879FF0FB-B004-4C0A-AC79-8AE66B549C51}"/>
                    </a:ext>
                  </a:extLst>
                </p:cNvPr>
                <p:cNvPicPr/>
                <p:nvPr/>
              </p:nvPicPr>
              <p:blipFill>
                <a:blip r:embed="rId468"/>
                <a:stretch>
                  <a:fillRect/>
                </a:stretch>
              </p:blipFill>
              <p:spPr>
                <a:xfrm>
                  <a:off x="10545461" y="3120152"/>
                  <a:ext cx="27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32" name="Freihand 231">
                  <a:extLst>
                    <a:ext uri="{FF2B5EF4-FFF2-40B4-BE49-F238E27FC236}">
                      <a16:creationId xmlns:a16="http://schemas.microsoft.com/office/drawing/2014/main" id="{A934A421-2F94-4B0A-892D-6ACA2B532D13}"/>
                    </a:ext>
                  </a:extLst>
                </p14:cNvPr>
                <p14:cNvContentPartPr/>
                <p14:nvPr/>
              </p14:nvContentPartPr>
              <p14:xfrm>
                <a:off x="10494341" y="3106832"/>
                <a:ext cx="151920" cy="205560"/>
              </p14:xfrm>
            </p:contentPart>
          </mc:Choice>
          <mc:Fallback xmlns="">
            <p:pic>
              <p:nvPicPr>
                <p:cNvPr id="232" name="Freihand 231">
                  <a:extLst>
                    <a:ext uri="{FF2B5EF4-FFF2-40B4-BE49-F238E27FC236}">
                      <a16:creationId xmlns:a16="http://schemas.microsoft.com/office/drawing/2014/main" id="{A934A421-2F94-4B0A-892D-6ACA2B532D13}"/>
                    </a:ext>
                  </a:extLst>
                </p:cNvPr>
                <p:cNvPicPr/>
                <p:nvPr/>
              </p:nvPicPr>
              <p:blipFill>
                <a:blip r:embed="rId470"/>
                <a:stretch>
                  <a:fillRect/>
                </a:stretch>
              </p:blipFill>
              <p:spPr>
                <a:xfrm>
                  <a:off x="10490021" y="3102512"/>
                  <a:ext cx="160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33" name="Freihand 232">
                  <a:extLst>
                    <a:ext uri="{FF2B5EF4-FFF2-40B4-BE49-F238E27FC236}">
                      <a16:creationId xmlns:a16="http://schemas.microsoft.com/office/drawing/2014/main" id="{CA2B106E-9F70-4938-81FA-347E731AAB82}"/>
                    </a:ext>
                  </a:extLst>
                </p14:cNvPr>
                <p14:cNvContentPartPr/>
                <p14:nvPr/>
              </p14:nvContentPartPr>
              <p14:xfrm>
                <a:off x="10677941" y="3201152"/>
                <a:ext cx="130680" cy="63720"/>
              </p14:xfrm>
            </p:contentPart>
          </mc:Choice>
          <mc:Fallback xmlns="">
            <p:pic>
              <p:nvPicPr>
                <p:cNvPr id="233" name="Freihand 232">
                  <a:extLst>
                    <a:ext uri="{FF2B5EF4-FFF2-40B4-BE49-F238E27FC236}">
                      <a16:creationId xmlns:a16="http://schemas.microsoft.com/office/drawing/2014/main" id="{CA2B106E-9F70-4938-81FA-347E731AAB82}"/>
                    </a:ext>
                  </a:extLst>
                </p:cNvPr>
                <p:cNvPicPr/>
                <p:nvPr/>
              </p:nvPicPr>
              <p:blipFill>
                <a:blip r:embed="rId472"/>
                <a:stretch>
                  <a:fillRect/>
                </a:stretch>
              </p:blipFill>
              <p:spPr>
                <a:xfrm>
                  <a:off x="10673621" y="3196832"/>
                  <a:ext cx="139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34" name="Freihand 233">
                  <a:extLst>
                    <a:ext uri="{FF2B5EF4-FFF2-40B4-BE49-F238E27FC236}">
                      <a16:creationId xmlns:a16="http://schemas.microsoft.com/office/drawing/2014/main" id="{6DCA93CD-E1DC-4948-85FB-01BEB82A99B7}"/>
                    </a:ext>
                  </a:extLst>
                </p14:cNvPr>
                <p14:cNvContentPartPr/>
                <p14:nvPr/>
              </p14:nvContentPartPr>
              <p14:xfrm>
                <a:off x="10853261" y="3075512"/>
                <a:ext cx="300960" cy="138600"/>
              </p14:xfrm>
            </p:contentPart>
          </mc:Choice>
          <mc:Fallback xmlns="">
            <p:pic>
              <p:nvPicPr>
                <p:cNvPr id="234" name="Freihand 233">
                  <a:extLst>
                    <a:ext uri="{FF2B5EF4-FFF2-40B4-BE49-F238E27FC236}">
                      <a16:creationId xmlns:a16="http://schemas.microsoft.com/office/drawing/2014/main" id="{6DCA93CD-E1DC-4948-85FB-01BEB82A99B7}"/>
                    </a:ext>
                  </a:extLst>
                </p:cNvPr>
                <p:cNvPicPr/>
                <p:nvPr/>
              </p:nvPicPr>
              <p:blipFill>
                <a:blip r:embed="rId474"/>
                <a:stretch>
                  <a:fillRect/>
                </a:stretch>
              </p:blipFill>
              <p:spPr>
                <a:xfrm>
                  <a:off x="10848941" y="3071192"/>
                  <a:ext cx="309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35" name="Freihand 234">
                  <a:extLst>
                    <a:ext uri="{FF2B5EF4-FFF2-40B4-BE49-F238E27FC236}">
                      <a16:creationId xmlns:a16="http://schemas.microsoft.com/office/drawing/2014/main" id="{3BB6798F-9BF6-424F-8FA7-9FE5FEB4F4E5}"/>
                    </a:ext>
                  </a:extLst>
                </p14:cNvPr>
                <p14:cNvContentPartPr/>
                <p14:nvPr/>
              </p14:nvContentPartPr>
              <p14:xfrm>
                <a:off x="11145581" y="3062552"/>
                <a:ext cx="154440" cy="91080"/>
              </p14:xfrm>
            </p:contentPart>
          </mc:Choice>
          <mc:Fallback xmlns="">
            <p:pic>
              <p:nvPicPr>
                <p:cNvPr id="235" name="Freihand 234">
                  <a:extLst>
                    <a:ext uri="{FF2B5EF4-FFF2-40B4-BE49-F238E27FC236}">
                      <a16:creationId xmlns:a16="http://schemas.microsoft.com/office/drawing/2014/main" id="{3BB6798F-9BF6-424F-8FA7-9FE5FEB4F4E5}"/>
                    </a:ext>
                  </a:extLst>
                </p:cNvPr>
                <p:cNvPicPr/>
                <p:nvPr/>
              </p:nvPicPr>
              <p:blipFill>
                <a:blip r:embed="rId476"/>
                <a:stretch>
                  <a:fillRect/>
                </a:stretch>
              </p:blipFill>
              <p:spPr>
                <a:xfrm>
                  <a:off x="11141261" y="3058232"/>
                  <a:ext cx="163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36" name="Freihand 235">
                  <a:extLst>
                    <a:ext uri="{FF2B5EF4-FFF2-40B4-BE49-F238E27FC236}">
                      <a16:creationId xmlns:a16="http://schemas.microsoft.com/office/drawing/2014/main" id="{B4D737BF-71D9-4A9F-AC2C-2768FFA1E3ED}"/>
                    </a:ext>
                  </a:extLst>
                </p14:cNvPr>
                <p14:cNvContentPartPr/>
                <p14:nvPr/>
              </p14:nvContentPartPr>
              <p14:xfrm>
                <a:off x="11312981" y="3061112"/>
                <a:ext cx="235440" cy="59040"/>
              </p14:xfrm>
            </p:contentPart>
          </mc:Choice>
          <mc:Fallback xmlns="">
            <p:pic>
              <p:nvPicPr>
                <p:cNvPr id="236" name="Freihand 235">
                  <a:extLst>
                    <a:ext uri="{FF2B5EF4-FFF2-40B4-BE49-F238E27FC236}">
                      <a16:creationId xmlns:a16="http://schemas.microsoft.com/office/drawing/2014/main" id="{B4D737BF-71D9-4A9F-AC2C-2768FFA1E3ED}"/>
                    </a:ext>
                  </a:extLst>
                </p:cNvPr>
                <p:cNvPicPr/>
                <p:nvPr/>
              </p:nvPicPr>
              <p:blipFill>
                <a:blip r:embed="rId478"/>
                <a:stretch>
                  <a:fillRect/>
                </a:stretch>
              </p:blipFill>
              <p:spPr>
                <a:xfrm>
                  <a:off x="11308661" y="3056792"/>
                  <a:ext cx="244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37" name="Freihand 236">
                  <a:extLst>
                    <a:ext uri="{FF2B5EF4-FFF2-40B4-BE49-F238E27FC236}">
                      <a16:creationId xmlns:a16="http://schemas.microsoft.com/office/drawing/2014/main" id="{2FFF0891-82BC-4049-904C-D6AC0C198744}"/>
                    </a:ext>
                  </a:extLst>
                </p14:cNvPr>
                <p14:cNvContentPartPr/>
                <p14:nvPr/>
              </p14:nvContentPartPr>
              <p14:xfrm>
                <a:off x="11584061" y="2918192"/>
                <a:ext cx="222840" cy="165960"/>
              </p14:xfrm>
            </p:contentPart>
          </mc:Choice>
          <mc:Fallback xmlns="">
            <p:pic>
              <p:nvPicPr>
                <p:cNvPr id="237" name="Freihand 236">
                  <a:extLst>
                    <a:ext uri="{FF2B5EF4-FFF2-40B4-BE49-F238E27FC236}">
                      <a16:creationId xmlns:a16="http://schemas.microsoft.com/office/drawing/2014/main" id="{2FFF0891-82BC-4049-904C-D6AC0C198744}"/>
                    </a:ext>
                  </a:extLst>
                </p:cNvPr>
                <p:cNvPicPr/>
                <p:nvPr/>
              </p:nvPicPr>
              <p:blipFill>
                <a:blip r:embed="rId480"/>
                <a:stretch>
                  <a:fillRect/>
                </a:stretch>
              </p:blipFill>
              <p:spPr>
                <a:xfrm>
                  <a:off x="11579741" y="2913872"/>
                  <a:ext cx="231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38" name="Freihand 237">
                  <a:extLst>
                    <a:ext uri="{FF2B5EF4-FFF2-40B4-BE49-F238E27FC236}">
                      <a16:creationId xmlns:a16="http://schemas.microsoft.com/office/drawing/2014/main" id="{47E5131C-28D7-42FD-A96E-F23B26834869}"/>
                    </a:ext>
                  </a:extLst>
                </p14:cNvPr>
                <p14:cNvContentPartPr/>
                <p14:nvPr/>
              </p14:nvContentPartPr>
              <p14:xfrm>
                <a:off x="11810861" y="2856992"/>
                <a:ext cx="115920" cy="181800"/>
              </p14:xfrm>
            </p:contentPart>
          </mc:Choice>
          <mc:Fallback xmlns="">
            <p:pic>
              <p:nvPicPr>
                <p:cNvPr id="238" name="Freihand 237">
                  <a:extLst>
                    <a:ext uri="{FF2B5EF4-FFF2-40B4-BE49-F238E27FC236}">
                      <a16:creationId xmlns:a16="http://schemas.microsoft.com/office/drawing/2014/main" id="{47E5131C-28D7-42FD-A96E-F23B26834869}"/>
                    </a:ext>
                  </a:extLst>
                </p:cNvPr>
                <p:cNvPicPr/>
                <p:nvPr/>
              </p:nvPicPr>
              <p:blipFill>
                <a:blip r:embed="rId482"/>
                <a:stretch>
                  <a:fillRect/>
                </a:stretch>
              </p:blipFill>
              <p:spPr>
                <a:xfrm>
                  <a:off x="11806541" y="2852672"/>
                  <a:ext cx="124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39" name="Freihand 238">
                  <a:extLst>
                    <a:ext uri="{FF2B5EF4-FFF2-40B4-BE49-F238E27FC236}">
                      <a16:creationId xmlns:a16="http://schemas.microsoft.com/office/drawing/2014/main" id="{59A73149-A8EB-4F44-A2F4-1B0354B1EEFF}"/>
                    </a:ext>
                  </a:extLst>
                </p14:cNvPr>
                <p14:cNvContentPartPr/>
                <p14:nvPr/>
              </p14:nvContentPartPr>
              <p14:xfrm>
                <a:off x="11944421" y="2956712"/>
                <a:ext cx="138600" cy="86400"/>
              </p14:xfrm>
            </p:contentPart>
          </mc:Choice>
          <mc:Fallback xmlns="">
            <p:pic>
              <p:nvPicPr>
                <p:cNvPr id="239" name="Freihand 238">
                  <a:extLst>
                    <a:ext uri="{FF2B5EF4-FFF2-40B4-BE49-F238E27FC236}">
                      <a16:creationId xmlns:a16="http://schemas.microsoft.com/office/drawing/2014/main" id="{59A73149-A8EB-4F44-A2F4-1B0354B1EEFF}"/>
                    </a:ext>
                  </a:extLst>
                </p:cNvPr>
                <p:cNvPicPr/>
                <p:nvPr/>
              </p:nvPicPr>
              <p:blipFill>
                <a:blip r:embed="rId484"/>
                <a:stretch>
                  <a:fillRect/>
                </a:stretch>
              </p:blipFill>
              <p:spPr>
                <a:xfrm>
                  <a:off x="11940101" y="2952392"/>
                  <a:ext cx="147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73" name="Freihand 272">
                  <a:extLst>
                    <a:ext uri="{FF2B5EF4-FFF2-40B4-BE49-F238E27FC236}">
                      <a16:creationId xmlns:a16="http://schemas.microsoft.com/office/drawing/2014/main" id="{6C19B52B-9DB7-499B-AA69-E986323577C8}"/>
                    </a:ext>
                  </a:extLst>
                </p14:cNvPr>
                <p14:cNvContentPartPr/>
                <p14:nvPr/>
              </p14:nvContentPartPr>
              <p14:xfrm>
                <a:off x="6501221" y="2919632"/>
                <a:ext cx="3470040" cy="651600"/>
              </p14:xfrm>
            </p:contentPart>
          </mc:Choice>
          <mc:Fallback xmlns="">
            <p:pic>
              <p:nvPicPr>
                <p:cNvPr id="273" name="Freihand 272">
                  <a:extLst>
                    <a:ext uri="{FF2B5EF4-FFF2-40B4-BE49-F238E27FC236}">
                      <a16:creationId xmlns:a16="http://schemas.microsoft.com/office/drawing/2014/main" id="{6C19B52B-9DB7-499B-AA69-E986323577C8}"/>
                    </a:ext>
                  </a:extLst>
                </p:cNvPr>
                <p:cNvPicPr/>
                <p:nvPr/>
              </p:nvPicPr>
              <p:blipFill>
                <a:blip r:embed="rId486"/>
                <a:stretch>
                  <a:fillRect/>
                </a:stretch>
              </p:blipFill>
              <p:spPr>
                <a:xfrm>
                  <a:off x="6496901" y="2915312"/>
                  <a:ext cx="3478680" cy="66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7">
            <p14:nvContentPartPr>
              <p14:cNvPr id="123" name="Freihand 122">
                <a:extLst>
                  <a:ext uri="{FF2B5EF4-FFF2-40B4-BE49-F238E27FC236}">
                    <a16:creationId xmlns:a16="http://schemas.microsoft.com/office/drawing/2014/main" id="{E945A65C-656E-547F-88D8-CDC31ED77B5B}"/>
                  </a:ext>
                </a:extLst>
              </p14:cNvPr>
              <p14:cNvContentPartPr/>
              <p14:nvPr/>
            </p14:nvContentPartPr>
            <p14:xfrm>
              <a:off x="1544564" y="2544316"/>
              <a:ext cx="3635640" cy="51120"/>
            </p14:xfrm>
          </p:contentPart>
        </mc:Choice>
        <mc:Fallback xmlns="">
          <p:pic>
            <p:nvPicPr>
              <p:cNvPr id="123" name="Freihand 122">
                <a:extLst>
                  <a:ext uri="{FF2B5EF4-FFF2-40B4-BE49-F238E27FC236}">
                    <a16:creationId xmlns:a16="http://schemas.microsoft.com/office/drawing/2014/main" id="{E945A65C-656E-547F-88D8-CDC31ED77B5B}"/>
                  </a:ext>
                </a:extLst>
              </p:cNvPr>
              <p:cNvPicPr/>
              <p:nvPr/>
            </p:nvPicPr>
            <p:blipFill>
              <a:blip r:embed="rId488"/>
              <a:stretch>
                <a:fillRect/>
              </a:stretch>
            </p:blipFill>
            <p:spPr>
              <a:xfrm>
                <a:off x="1538444" y="2538196"/>
                <a:ext cx="3647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31" name="Freihand 130">
                <a:extLst>
                  <a:ext uri="{FF2B5EF4-FFF2-40B4-BE49-F238E27FC236}">
                    <a16:creationId xmlns:a16="http://schemas.microsoft.com/office/drawing/2014/main" id="{EE1C57D8-A44C-0070-DE0E-8DCD641F1612}"/>
                  </a:ext>
                </a:extLst>
              </p14:cNvPr>
              <p14:cNvContentPartPr/>
              <p14:nvPr/>
            </p14:nvContentPartPr>
            <p14:xfrm>
              <a:off x="5839724" y="4522516"/>
              <a:ext cx="650880" cy="110160"/>
            </p14:xfrm>
          </p:contentPart>
        </mc:Choice>
        <mc:Fallback xmlns="">
          <p:pic>
            <p:nvPicPr>
              <p:cNvPr id="131" name="Freihand 130">
                <a:extLst>
                  <a:ext uri="{FF2B5EF4-FFF2-40B4-BE49-F238E27FC236}">
                    <a16:creationId xmlns:a16="http://schemas.microsoft.com/office/drawing/2014/main" id="{EE1C57D8-A44C-0070-DE0E-8DCD641F1612}"/>
                  </a:ext>
                </a:extLst>
              </p:cNvPr>
              <p:cNvPicPr/>
              <p:nvPr/>
            </p:nvPicPr>
            <p:blipFill>
              <a:blip r:embed="rId490"/>
              <a:stretch>
                <a:fillRect/>
              </a:stretch>
            </p:blipFill>
            <p:spPr>
              <a:xfrm>
                <a:off x="5833604" y="4516396"/>
                <a:ext cx="663120" cy="122400"/>
              </a:xfrm>
              <a:prstGeom prst="rect">
                <a:avLst/>
              </a:prstGeom>
            </p:spPr>
          </p:pic>
        </mc:Fallback>
      </mc:AlternateContent>
      <p:grpSp>
        <p:nvGrpSpPr>
          <p:cNvPr id="162" name="Gruppieren 161">
            <a:extLst>
              <a:ext uri="{FF2B5EF4-FFF2-40B4-BE49-F238E27FC236}">
                <a16:creationId xmlns:a16="http://schemas.microsoft.com/office/drawing/2014/main" id="{111FA9F3-3DC4-67C2-56CA-ECC7AB0E2D78}"/>
              </a:ext>
            </a:extLst>
          </p:cNvPr>
          <p:cNvGrpSpPr/>
          <p:nvPr/>
        </p:nvGrpSpPr>
        <p:grpSpPr>
          <a:xfrm>
            <a:off x="8335964" y="548476"/>
            <a:ext cx="1576440" cy="1096560"/>
            <a:chOff x="8335964" y="548476"/>
            <a:chExt cx="1576440" cy="1096560"/>
          </a:xfrm>
        </p:grpSpPr>
        <mc:AlternateContent xmlns:mc="http://schemas.openxmlformats.org/markup-compatibility/2006" xmlns:p14="http://schemas.microsoft.com/office/powerpoint/2010/main">
          <mc:Choice Requires="p14">
            <p:contentPart p14:bwMode="auto" r:id="rId491">
              <p14:nvContentPartPr>
                <p14:cNvPr id="5" name="Freihand 4">
                  <a:extLst>
                    <a:ext uri="{FF2B5EF4-FFF2-40B4-BE49-F238E27FC236}">
                      <a16:creationId xmlns:a16="http://schemas.microsoft.com/office/drawing/2014/main" id="{1AD685E7-1792-5E10-0349-673483AD4FAF}"/>
                    </a:ext>
                  </a:extLst>
                </p14:cNvPr>
                <p14:cNvContentPartPr/>
                <p14:nvPr/>
              </p14:nvContentPartPr>
              <p14:xfrm>
                <a:off x="8666084" y="964636"/>
                <a:ext cx="11880" cy="239400"/>
              </p14:xfrm>
            </p:contentPart>
          </mc:Choice>
          <mc:Fallback xmlns="">
            <p:pic>
              <p:nvPicPr>
                <p:cNvPr id="5" name="Freihand 4">
                  <a:extLst>
                    <a:ext uri="{FF2B5EF4-FFF2-40B4-BE49-F238E27FC236}">
                      <a16:creationId xmlns:a16="http://schemas.microsoft.com/office/drawing/2014/main" id="{1AD685E7-1792-5E10-0349-673483AD4FAF}"/>
                    </a:ext>
                  </a:extLst>
                </p:cNvPr>
                <p:cNvPicPr/>
                <p:nvPr/>
              </p:nvPicPr>
              <p:blipFill>
                <a:blip r:embed="rId492"/>
                <a:stretch>
                  <a:fillRect/>
                </a:stretch>
              </p:blipFill>
              <p:spPr>
                <a:xfrm>
                  <a:off x="8659964" y="958516"/>
                  <a:ext cx="24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0" name="Freihand 9">
                  <a:extLst>
                    <a:ext uri="{FF2B5EF4-FFF2-40B4-BE49-F238E27FC236}">
                      <a16:creationId xmlns:a16="http://schemas.microsoft.com/office/drawing/2014/main" id="{F6F85B6A-7BC8-6597-6E10-8305F16CD3B0}"/>
                    </a:ext>
                  </a:extLst>
                </p14:cNvPr>
                <p14:cNvContentPartPr/>
                <p14:nvPr/>
              </p14:nvContentPartPr>
              <p14:xfrm>
                <a:off x="8590124" y="1161196"/>
                <a:ext cx="190800" cy="98280"/>
              </p14:xfrm>
            </p:contentPart>
          </mc:Choice>
          <mc:Fallback xmlns="">
            <p:pic>
              <p:nvPicPr>
                <p:cNvPr id="10" name="Freihand 9">
                  <a:extLst>
                    <a:ext uri="{FF2B5EF4-FFF2-40B4-BE49-F238E27FC236}">
                      <a16:creationId xmlns:a16="http://schemas.microsoft.com/office/drawing/2014/main" id="{F6F85B6A-7BC8-6597-6E10-8305F16CD3B0}"/>
                    </a:ext>
                  </a:extLst>
                </p:cNvPr>
                <p:cNvPicPr/>
                <p:nvPr/>
              </p:nvPicPr>
              <p:blipFill>
                <a:blip r:embed="rId494"/>
                <a:stretch>
                  <a:fillRect/>
                </a:stretch>
              </p:blipFill>
              <p:spPr>
                <a:xfrm>
                  <a:off x="8584004" y="1155076"/>
                  <a:ext cx="20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8" name="Freihand 17">
                  <a:extLst>
                    <a:ext uri="{FF2B5EF4-FFF2-40B4-BE49-F238E27FC236}">
                      <a16:creationId xmlns:a16="http://schemas.microsoft.com/office/drawing/2014/main" id="{1D61CDAD-A1B4-C213-713C-9BE04D9456DA}"/>
                    </a:ext>
                  </a:extLst>
                </p14:cNvPr>
                <p14:cNvContentPartPr/>
                <p14:nvPr/>
              </p14:nvContentPartPr>
              <p14:xfrm>
                <a:off x="8569964" y="930796"/>
                <a:ext cx="209160" cy="54360"/>
              </p14:xfrm>
            </p:contentPart>
          </mc:Choice>
          <mc:Fallback xmlns="">
            <p:pic>
              <p:nvPicPr>
                <p:cNvPr id="18" name="Freihand 17">
                  <a:extLst>
                    <a:ext uri="{FF2B5EF4-FFF2-40B4-BE49-F238E27FC236}">
                      <a16:creationId xmlns:a16="http://schemas.microsoft.com/office/drawing/2014/main" id="{1D61CDAD-A1B4-C213-713C-9BE04D9456DA}"/>
                    </a:ext>
                  </a:extLst>
                </p:cNvPr>
                <p:cNvPicPr/>
                <p:nvPr/>
              </p:nvPicPr>
              <p:blipFill>
                <a:blip r:embed="rId496"/>
                <a:stretch>
                  <a:fillRect/>
                </a:stretch>
              </p:blipFill>
              <p:spPr>
                <a:xfrm>
                  <a:off x="8563844" y="924676"/>
                  <a:ext cx="221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 name="Freihand 32">
                  <a:extLst>
                    <a:ext uri="{FF2B5EF4-FFF2-40B4-BE49-F238E27FC236}">
                      <a16:creationId xmlns:a16="http://schemas.microsoft.com/office/drawing/2014/main" id="{1526F868-B8E7-18AE-5C25-0A8E90D95F16}"/>
                    </a:ext>
                  </a:extLst>
                </p14:cNvPr>
                <p14:cNvContentPartPr/>
                <p14:nvPr/>
              </p14:nvContentPartPr>
              <p14:xfrm>
                <a:off x="8919884" y="856276"/>
                <a:ext cx="113040" cy="359280"/>
              </p14:xfrm>
            </p:contentPart>
          </mc:Choice>
          <mc:Fallback xmlns="">
            <p:pic>
              <p:nvPicPr>
                <p:cNvPr id="33" name="Freihand 32">
                  <a:extLst>
                    <a:ext uri="{FF2B5EF4-FFF2-40B4-BE49-F238E27FC236}">
                      <a16:creationId xmlns:a16="http://schemas.microsoft.com/office/drawing/2014/main" id="{1526F868-B8E7-18AE-5C25-0A8E90D95F16}"/>
                    </a:ext>
                  </a:extLst>
                </p:cNvPr>
                <p:cNvPicPr/>
                <p:nvPr/>
              </p:nvPicPr>
              <p:blipFill>
                <a:blip r:embed="rId498"/>
                <a:stretch>
                  <a:fillRect/>
                </a:stretch>
              </p:blipFill>
              <p:spPr>
                <a:xfrm>
                  <a:off x="8913764" y="850156"/>
                  <a:ext cx="1252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7" name="Freihand 36">
                  <a:extLst>
                    <a:ext uri="{FF2B5EF4-FFF2-40B4-BE49-F238E27FC236}">
                      <a16:creationId xmlns:a16="http://schemas.microsoft.com/office/drawing/2014/main" id="{8B04E04F-3C8B-34E9-9FA9-891396B20497}"/>
                    </a:ext>
                  </a:extLst>
                </p14:cNvPr>
                <p14:cNvContentPartPr/>
                <p14:nvPr/>
              </p14:nvContentPartPr>
              <p14:xfrm>
                <a:off x="9186284" y="979756"/>
                <a:ext cx="72360" cy="154440"/>
              </p14:xfrm>
            </p:contentPart>
          </mc:Choice>
          <mc:Fallback xmlns="">
            <p:pic>
              <p:nvPicPr>
                <p:cNvPr id="37" name="Freihand 36">
                  <a:extLst>
                    <a:ext uri="{FF2B5EF4-FFF2-40B4-BE49-F238E27FC236}">
                      <a16:creationId xmlns:a16="http://schemas.microsoft.com/office/drawing/2014/main" id="{8B04E04F-3C8B-34E9-9FA9-891396B20497}"/>
                    </a:ext>
                  </a:extLst>
                </p:cNvPr>
                <p:cNvPicPr/>
                <p:nvPr/>
              </p:nvPicPr>
              <p:blipFill>
                <a:blip r:embed="rId500"/>
                <a:stretch>
                  <a:fillRect/>
                </a:stretch>
              </p:blipFill>
              <p:spPr>
                <a:xfrm>
                  <a:off x="9180164" y="973636"/>
                  <a:ext cx="84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2" name="Freihand 41">
                  <a:extLst>
                    <a:ext uri="{FF2B5EF4-FFF2-40B4-BE49-F238E27FC236}">
                      <a16:creationId xmlns:a16="http://schemas.microsoft.com/office/drawing/2014/main" id="{D2F750B5-8A2D-6B40-B81C-7003D60C4172}"/>
                    </a:ext>
                  </a:extLst>
                </p14:cNvPr>
                <p14:cNvContentPartPr/>
                <p14:nvPr/>
              </p14:nvContentPartPr>
              <p14:xfrm>
                <a:off x="9226604" y="833236"/>
                <a:ext cx="14400" cy="31320"/>
              </p14:xfrm>
            </p:contentPart>
          </mc:Choice>
          <mc:Fallback xmlns="">
            <p:pic>
              <p:nvPicPr>
                <p:cNvPr id="42" name="Freihand 41">
                  <a:extLst>
                    <a:ext uri="{FF2B5EF4-FFF2-40B4-BE49-F238E27FC236}">
                      <a16:creationId xmlns:a16="http://schemas.microsoft.com/office/drawing/2014/main" id="{D2F750B5-8A2D-6B40-B81C-7003D60C4172}"/>
                    </a:ext>
                  </a:extLst>
                </p:cNvPr>
                <p:cNvPicPr/>
                <p:nvPr/>
              </p:nvPicPr>
              <p:blipFill>
                <a:blip r:embed="rId502"/>
                <a:stretch>
                  <a:fillRect/>
                </a:stretch>
              </p:blipFill>
              <p:spPr>
                <a:xfrm>
                  <a:off x="9220484" y="827116"/>
                  <a:ext cx="26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5" name="Freihand 44">
                  <a:extLst>
                    <a:ext uri="{FF2B5EF4-FFF2-40B4-BE49-F238E27FC236}">
                      <a16:creationId xmlns:a16="http://schemas.microsoft.com/office/drawing/2014/main" id="{37ABB891-AFC5-667B-52E9-320B60AE5125}"/>
                    </a:ext>
                  </a:extLst>
                </p14:cNvPr>
                <p14:cNvContentPartPr/>
                <p14:nvPr/>
              </p14:nvContentPartPr>
              <p14:xfrm>
                <a:off x="9400124" y="868876"/>
                <a:ext cx="108360" cy="300240"/>
              </p14:xfrm>
            </p:contentPart>
          </mc:Choice>
          <mc:Fallback xmlns="">
            <p:pic>
              <p:nvPicPr>
                <p:cNvPr id="45" name="Freihand 44">
                  <a:extLst>
                    <a:ext uri="{FF2B5EF4-FFF2-40B4-BE49-F238E27FC236}">
                      <a16:creationId xmlns:a16="http://schemas.microsoft.com/office/drawing/2014/main" id="{37ABB891-AFC5-667B-52E9-320B60AE5125}"/>
                    </a:ext>
                  </a:extLst>
                </p:cNvPr>
                <p:cNvPicPr/>
                <p:nvPr/>
              </p:nvPicPr>
              <p:blipFill>
                <a:blip r:embed="rId504"/>
                <a:stretch>
                  <a:fillRect/>
                </a:stretch>
              </p:blipFill>
              <p:spPr>
                <a:xfrm>
                  <a:off x="9394004" y="862756"/>
                  <a:ext cx="120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84" name="Freihand 83">
                  <a:extLst>
                    <a:ext uri="{FF2B5EF4-FFF2-40B4-BE49-F238E27FC236}">
                      <a16:creationId xmlns:a16="http://schemas.microsoft.com/office/drawing/2014/main" id="{955CD8C1-9673-F30E-96BB-3C70C4F35551}"/>
                    </a:ext>
                  </a:extLst>
                </p14:cNvPr>
                <p14:cNvContentPartPr/>
                <p14:nvPr/>
              </p14:nvContentPartPr>
              <p14:xfrm>
                <a:off x="9182324" y="719476"/>
                <a:ext cx="111960" cy="28440"/>
              </p14:xfrm>
            </p:contentPart>
          </mc:Choice>
          <mc:Fallback xmlns="">
            <p:pic>
              <p:nvPicPr>
                <p:cNvPr id="84" name="Freihand 83">
                  <a:extLst>
                    <a:ext uri="{FF2B5EF4-FFF2-40B4-BE49-F238E27FC236}">
                      <a16:creationId xmlns:a16="http://schemas.microsoft.com/office/drawing/2014/main" id="{955CD8C1-9673-F30E-96BB-3C70C4F35551}"/>
                    </a:ext>
                  </a:extLst>
                </p:cNvPr>
                <p:cNvPicPr/>
                <p:nvPr/>
              </p:nvPicPr>
              <p:blipFill>
                <a:blip r:embed="rId506"/>
                <a:stretch>
                  <a:fillRect/>
                </a:stretch>
              </p:blipFill>
              <p:spPr>
                <a:xfrm>
                  <a:off x="9176204" y="713356"/>
                  <a:ext cx="124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87" name="Freihand 86">
                  <a:extLst>
                    <a:ext uri="{FF2B5EF4-FFF2-40B4-BE49-F238E27FC236}">
                      <a16:creationId xmlns:a16="http://schemas.microsoft.com/office/drawing/2014/main" id="{743B369D-143A-F071-EA0B-397EC5F02BD3}"/>
                    </a:ext>
                  </a:extLst>
                </p14:cNvPr>
                <p14:cNvContentPartPr/>
                <p14:nvPr/>
              </p14:nvContentPartPr>
              <p14:xfrm>
                <a:off x="9084764" y="791836"/>
                <a:ext cx="66240" cy="82800"/>
              </p14:xfrm>
            </p:contentPart>
          </mc:Choice>
          <mc:Fallback xmlns="">
            <p:pic>
              <p:nvPicPr>
                <p:cNvPr id="87" name="Freihand 86">
                  <a:extLst>
                    <a:ext uri="{FF2B5EF4-FFF2-40B4-BE49-F238E27FC236}">
                      <a16:creationId xmlns:a16="http://schemas.microsoft.com/office/drawing/2014/main" id="{743B369D-143A-F071-EA0B-397EC5F02BD3}"/>
                    </a:ext>
                  </a:extLst>
                </p:cNvPr>
                <p:cNvPicPr/>
                <p:nvPr/>
              </p:nvPicPr>
              <p:blipFill>
                <a:blip r:embed="rId508"/>
                <a:stretch>
                  <a:fillRect/>
                </a:stretch>
              </p:blipFill>
              <p:spPr>
                <a:xfrm>
                  <a:off x="9078644" y="785716"/>
                  <a:ext cx="78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20" name="Freihand 119">
                  <a:extLst>
                    <a:ext uri="{FF2B5EF4-FFF2-40B4-BE49-F238E27FC236}">
                      <a16:creationId xmlns:a16="http://schemas.microsoft.com/office/drawing/2014/main" id="{005BC914-E244-AB5C-CA9D-00B5C90B4B76}"/>
                    </a:ext>
                  </a:extLst>
                </p14:cNvPr>
                <p14:cNvContentPartPr/>
                <p14:nvPr/>
              </p14:nvContentPartPr>
              <p14:xfrm>
                <a:off x="9400844" y="667996"/>
                <a:ext cx="52920" cy="57240"/>
              </p14:xfrm>
            </p:contentPart>
          </mc:Choice>
          <mc:Fallback xmlns="">
            <p:pic>
              <p:nvPicPr>
                <p:cNvPr id="120" name="Freihand 119">
                  <a:extLst>
                    <a:ext uri="{FF2B5EF4-FFF2-40B4-BE49-F238E27FC236}">
                      <a16:creationId xmlns:a16="http://schemas.microsoft.com/office/drawing/2014/main" id="{005BC914-E244-AB5C-CA9D-00B5C90B4B76}"/>
                    </a:ext>
                  </a:extLst>
                </p:cNvPr>
                <p:cNvPicPr/>
                <p:nvPr/>
              </p:nvPicPr>
              <p:blipFill>
                <a:blip r:embed="rId510"/>
                <a:stretch>
                  <a:fillRect/>
                </a:stretch>
              </p:blipFill>
              <p:spPr>
                <a:xfrm>
                  <a:off x="9394724" y="661876"/>
                  <a:ext cx="65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56" name="Freihand 155">
                  <a:extLst>
                    <a:ext uri="{FF2B5EF4-FFF2-40B4-BE49-F238E27FC236}">
                      <a16:creationId xmlns:a16="http://schemas.microsoft.com/office/drawing/2014/main" id="{EC06C698-5090-DC17-381E-F4348BB51FE3}"/>
                    </a:ext>
                  </a:extLst>
                </p14:cNvPr>
                <p14:cNvContentPartPr/>
                <p14:nvPr/>
              </p14:nvContentPartPr>
              <p14:xfrm>
                <a:off x="8335964" y="548476"/>
                <a:ext cx="1576440" cy="1096560"/>
              </p14:xfrm>
            </p:contentPart>
          </mc:Choice>
          <mc:Fallback xmlns="">
            <p:pic>
              <p:nvPicPr>
                <p:cNvPr id="156" name="Freihand 155">
                  <a:extLst>
                    <a:ext uri="{FF2B5EF4-FFF2-40B4-BE49-F238E27FC236}">
                      <a16:creationId xmlns:a16="http://schemas.microsoft.com/office/drawing/2014/main" id="{EC06C698-5090-DC17-381E-F4348BB51FE3}"/>
                    </a:ext>
                  </a:extLst>
                </p:cNvPr>
                <p:cNvPicPr/>
                <p:nvPr/>
              </p:nvPicPr>
              <p:blipFill>
                <a:blip r:embed="rId512"/>
                <a:stretch>
                  <a:fillRect/>
                </a:stretch>
              </p:blipFill>
              <p:spPr>
                <a:xfrm>
                  <a:off x="8329844" y="542356"/>
                  <a:ext cx="1588680" cy="110880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5" name="Gruppieren 64">
            <a:extLst>
              <a:ext uri="{FF2B5EF4-FFF2-40B4-BE49-F238E27FC236}">
                <a16:creationId xmlns:a16="http://schemas.microsoft.com/office/drawing/2014/main" id="{49079AC0-043D-4359-B85B-ECB32A8EFDC5}"/>
              </a:ext>
            </a:extLst>
          </p:cNvPr>
          <p:cNvGrpSpPr/>
          <p:nvPr/>
        </p:nvGrpSpPr>
        <p:grpSpPr>
          <a:xfrm>
            <a:off x="7951042" y="35312"/>
            <a:ext cx="4051080" cy="879480"/>
            <a:chOff x="7951042" y="35312"/>
            <a:chExt cx="4051080" cy="8794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8BB9EAE-74BF-4D5D-B09A-DC3DE60A28F6}"/>
                    </a:ext>
                  </a:extLst>
                </p14:cNvPr>
                <p14:cNvContentPartPr/>
                <p14:nvPr/>
              </p14:nvContentPartPr>
              <p14:xfrm>
                <a:off x="8068042" y="442472"/>
                <a:ext cx="116640" cy="65160"/>
              </p14:xfrm>
            </p:contentPart>
          </mc:Choice>
          <mc:Fallback xmlns="">
            <p:pic>
              <p:nvPicPr>
                <p:cNvPr id="2" name="Freihand 1">
                  <a:extLst>
                    <a:ext uri="{FF2B5EF4-FFF2-40B4-BE49-F238E27FC236}">
                      <a16:creationId xmlns:a16="http://schemas.microsoft.com/office/drawing/2014/main" id="{68BB9EAE-74BF-4D5D-B09A-DC3DE60A28F6}"/>
                    </a:ext>
                  </a:extLst>
                </p:cNvPr>
                <p:cNvPicPr/>
                <p:nvPr/>
              </p:nvPicPr>
              <p:blipFill>
                <a:blip r:embed="rId4"/>
                <a:stretch>
                  <a:fillRect/>
                </a:stretch>
              </p:blipFill>
              <p:spPr>
                <a:xfrm>
                  <a:off x="8063722" y="438152"/>
                  <a:ext cx="12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3E8930-6C37-45B0-9ECF-B32F4ED700AF}"/>
                    </a:ext>
                  </a:extLst>
                </p14:cNvPr>
                <p14:cNvContentPartPr/>
                <p14:nvPr/>
              </p14:nvContentPartPr>
              <p14:xfrm>
                <a:off x="8157682" y="410432"/>
                <a:ext cx="45360" cy="233640"/>
              </p14:xfrm>
            </p:contentPart>
          </mc:Choice>
          <mc:Fallback xmlns="">
            <p:pic>
              <p:nvPicPr>
                <p:cNvPr id="3" name="Freihand 2">
                  <a:extLst>
                    <a:ext uri="{FF2B5EF4-FFF2-40B4-BE49-F238E27FC236}">
                      <a16:creationId xmlns:a16="http://schemas.microsoft.com/office/drawing/2014/main" id="{FF3E8930-6C37-45B0-9ECF-B32F4ED700AF}"/>
                    </a:ext>
                  </a:extLst>
                </p:cNvPr>
                <p:cNvPicPr/>
                <p:nvPr/>
              </p:nvPicPr>
              <p:blipFill>
                <a:blip r:embed="rId6"/>
                <a:stretch>
                  <a:fillRect/>
                </a:stretch>
              </p:blipFill>
              <p:spPr>
                <a:xfrm>
                  <a:off x="8153362" y="406112"/>
                  <a:ext cx="54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C9E2F7D-406B-4FBA-ACD9-A3FD13984A04}"/>
                    </a:ext>
                  </a:extLst>
                </p14:cNvPr>
                <p14:cNvContentPartPr/>
                <p14:nvPr/>
              </p14:nvContentPartPr>
              <p14:xfrm>
                <a:off x="8264602" y="449672"/>
                <a:ext cx="141840" cy="2880"/>
              </p14:xfrm>
            </p:contentPart>
          </mc:Choice>
          <mc:Fallback xmlns="">
            <p:pic>
              <p:nvPicPr>
                <p:cNvPr id="4" name="Freihand 3">
                  <a:extLst>
                    <a:ext uri="{FF2B5EF4-FFF2-40B4-BE49-F238E27FC236}">
                      <a16:creationId xmlns:a16="http://schemas.microsoft.com/office/drawing/2014/main" id="{9C9E2F7D-406B-4FBA-ACD9-A3FD13984A04}"/>
                    </a:ext>
                  </a:extLst>
                </p:cNvPr>
                <p:cNvPicPr/>
                <p:nvPr/>
              </p:nvPicPr>
              <p:blipFill>
                <a:blip r:embed="rId8"/>
                <a:stretch>
                  <a:fillRect/>
                </a:stretch>
              </p:blipFill>
              <p:spPr>
                <a:xfrm>
                  <a:off x="8260282" y="445352"/>
                  <a:ext cx="1504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11DF9BB-B0AA-44EE-B574-CA3D9AA3A77A}"/>
                    </a:ext>
                  </a:extLst>
                </p14:cNvPr>
                <p14:cNvContentPartPr/>
                <p14:nvPr/>
              </p14:nvContentPartPr>
              <p14:xfrm>
                <a:off x="8289082" y="483512"/>
                <a:ext cx="169560" cy="18000"/>
              </p14:xfrm>
            </p:contentPart>
          </mc:Choice>
          <mc:Fallback xmlns="">
            <p:pic>
              <p:nvPicPr>
                <p:cNvPr id="5" name="Freihand 4">
                  <a:extLst>
                    <a:ext uri="{FF2B5EF4-FFF2-40B4-BE49-F238E27FC236}">
                      <a16:creationId xmlns:a16="http://schemas.microsoft.com/office/drawing/2014/main" id="{A11DF9BB-B0AA-44EE-B574-CA3D9AA3A77A}"/>
                    </a:ext>
                  </a:extLst>
                </p:cNvPr>
                <p:cNvPicPr/>
                <p:nvPr/>
              </p:nvPicPr>
              <p:blipFill>
                <a:blip r:embed="rId10"/>
                <a:stretch>
                  <a:fillRect/>
                </a:stretch>
              </p:blipFill>
              <p:spPr>
                <a:xfrm>
                  <a:off x="8284762" y="479192"/>
                  <a:ext cx="178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27980C7-AE79-48E5-A224-793793630C45}"/>
                    </a:ext>
                  </a:extLst>
                </p14:cNvPr>
                <p14:cNvContentPartPr/>
                <p14:nvPr/>
              </p14:nvContentPartPr>
              <p14:xfrm>
                <a:off x="8520922" y="388832"/>
                <a:ext cx="122400" cy="141120"/>
              </p14:xfrm>
            </p:contentPart>
          </mc:Choice>
          <mc:Fallback xmlns="">
            <p:pic>
              <p:nvPicPr>
                <p:cNvPr id="6" name="Freihand 5">
                  <a:extLst>
                    <a:ext uri="{FF2B5EF4-FFF2-40B4-BE49-F238E27FC236}">
                      <a16:creationId xmlns:a16="http://schemas.microsoft.com/office/drawing/2014/main" id="{727980C7-AE79-48E5-A224-793793630C45}"/>
                    </a:ext>
                  </a:extLst>
                </p:cNvPr>
                <p:cNvPicPr/>
                <p:nvPr/>
              </p:nvPicPr>
              <p:blipFill>
                <a:blip r:embed="rId12"/>
                <a:stretch>
                  <a:fillRect/>
                </a:stretch>
              </p:blipFill>
              <p:spPr>
                <a:xfrm>
                  <a:off x="8516602" y="384512"/>
                  <a:ext cx="131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36D0549-74BE-476C-8C97-33B8834E8657}"/>
                    </a:ext>
                  </a:extLst>
                </p14:cNvPr>
                <p14:cNvContentPartPr/>
                <p14:nvPr/>
              </p14:nvContentPartPr>
              <p14:xfrm>
                <a:off x="8716402" y="282272"/>
                <a:ext cx="7920" cy="87840"/>
              </p14:xfrm>
            </p:contentPart>
          </mc:Choice>
          <mc:Fallback xmlns="">
            <p:pic>
              <p:nvPicPr>
                <p:cNvPr id="7" name="Freihand 6">
                  <a:extLst>
                    <a:ext uri="{FF2B5EF4-FFF2-40B4-BE49-F238E27FC236}">
                      <a16:creationId xmlns:a16="http://schemas.microsoft.com/office/drawing/2014/main" id="{836D0549-74BE-476C-8C97-33B8834E8657}"/>
                    </a:ext>
                  </a:extLst>
                </p:cNvPr>
                <p:cNvPicPr/>
                <p:nvPr/>
              </p:nvPicPr>
              <p:blipFill>
                <a:blip r:embed="rId14"/>
                <a:stretch>
                  <a:fillRect/>
                </a:stretch>
              </p:blipFill>
              <p:spPr>
                <a:xfrm>
                  <a:off x="8712082" y="277952"/>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C37C309C-67C0-41C7-8081-218FE16879E5}"/>
                    </a:ext>
                  </a:extLst>
                </p14:cNvPr>
                <p14:cNvContentPartPr/>
                <p14:nvPr/>
              </p14:nvContentPartPr>
              <p14:xfrm>
                <a:off x="8648722" y="284432"/>
                <a:ext cx="168480" cy="100080"/>
              </p14:xfrm>
            </p:contentPart>
          </mc:Choice>
          <mc:Fallback xmlns="">
            <p:pic>
              <p:nvPicPr>
                <p:cNvPr id="8" name="Freihand 7">
                  <a:extLst>
                    <a:ext uri="{FF2B5EF4-FFF2-40B4-BE49-F238E27FC236}">
                      <a16:creationId xmlns:a16="http://schemas.microsoft.com/office/drawing/2014/main" id="{C37C309C-67C0-41C7-8081-218FE16879E5}"/>
                    </a:ext>
                  </a:extLst>
                </p:cNvPr>
                <p:cNvPicPr/>
                <p:nvPr/>
              </p:nvPicPr>
              <p:blipFill>
                <a:blip r:embed="rId16"/>
                <a:stretch>
                  <a:fillRect/>
                </a:stretch>
              </p:blipFill>
              <p:spPr>
                <a:xfrm>
                  <a:off x="8644402" y="280112"/>
                  <a:ext cx="177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1D18BA47-19B4-4956-A228-11981B1DB058}"/>
                    </a:ext>
                  </a:extLst>
                </p14:cNvPr>
                <p14:cNvContentPartPr/>
                <p14:nvPr/>
              </p14:nvContentPartPr>
              <p14:xfrm>
                <a:off x="8846362" y="402152"/>
                <a:ext cx="164880" cy="11880"/>
              </p14:xfrm>
            </p:contentPart>
          </mc:Choice>
          <mc:Fallback xmlns="">
            <p:pic>
              <p:nvPicPr>
                <p:cNvPr id="9" name="Freihand 8">
                  <a:extLst>
                    <a:ext uri="{FF2B5EF4-FFF2-40B4-BE49-F238E27FC236}">
                      <a16:creationId xmlns:a16="http://schemas.microsoft.com/office/drawing/2014/main" id="{1D18BA47-19B4-4956-A228-11981B1DB058}"/>
                    </a:ext>
                  </a:extLst>
                </p:cNvPr>
                <p:cNvPicPr/>
                <p:nvPr/>
              </p:nvPicPr>
              <p:blipFill>
                <a:blip r:embed="rId18"/>
                <a:stretch>
                  <a:fillRect/>
                </a:stretch>
              </p:blipFill>
              <p:spPr>
                <a:xfrm>
                  <a:off x="8842042" y="397832"/>
                  <a:ext cx="173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1410FF27-7AE1-44EF-9E52-3BB51627C890}"/>
                    </a:ext>
                  </a:extLst>
                </p14:cNvPr>
                <p14:cNvContentPartPr/>
                <p14:nvPr/>
              </p14:nvContentPartPr>
              <p14:xfrm>
                <a:off x="8866882" y="452912"/>
                <a:ext cx="149400" cy="2880"/>
              </p14:xfrm>
            </p:contentPart>
          </mc:Choice>
          <mc:Fallback xmlns="">
            <p:pic>
              <p:nvPicPr>
                <p:cNvPr id="10" name="Freihand 9">
                  <a:extLst>
                    <a:ext uri="{FF2B5EF4-FFF2-40B4-BE49-F238E27FC236}">
                      <a16:creationId xmlns:a16="http://schemas.microsoft.com/office/drawing/2014/main" id="{1410FF27-7AE1-44EF-9E52-3BB51627C890}"/>
                    </a:ext>
                  </a:extLst>
                </p:cNvPr>
                <p:cNvPicPr/>
                <p:nvPr/>
              </p:nvPicPr>
              <p:blipFill>
                <a:blip r:embed="rId20"/>
                <a:stretch>
                  <a:fillRect/>
                </a:stretch>
              </p:blipFill>
              <p:spPr>
                <a:xfrm>
                  <a:off x="8862562" y="448592"/>
                  <a:ext cx="158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43D7E353-09A7-4630-B66F-FC2601683C71}"/>
                    </a:ext>
                  </a:extLst>
                </p14:cNvPr>
                <p14:cNvContentPartPr/>
                <p14:nvPr/>
              </p14:nvContentPartPr>
              <p14:xfrm>
                <a:off x="9121402" y="331232"/>
                <a:ext cx="95400" cy="102600"/>
              </p14:xfrm>
            </p:contentPart>
          </mc:Choice>
          <mc:Fallback xmlns="">
            <p:pic>
              <p:nvPicPr>
                <p:cNvPr id="11" name="Freihand 10">
                  <a:extLst>
                    <a:ext uri="{FF2B5EF4-FFF2-40B4-BE49-F238E27FC236}">
                      <a16:creationId xmlns:a16="http://schemas.microsoft.com/office/drawing/2014/main" id="{43D7E353-09A7-4630-B66F-FC2601683C71}"/>
                    </a:ext>
                  </a:extLst>
                </p:cNvPr>
                <p:cNvPicPr/>
                <p:nvPr/>
              </p:nvPicPr>
              <p:blipFill>
                <a:blip r:embed="rId22"/>
                <a:stretch>
                  <a:fillRect/>
                </a:stretch>
              </p:blipFill>
              <p:spPr>
                <a:xfrm>
                  <a:off x="9117082" y="326912"/>
                  <a:ext cx="104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5136C3BE-9ABA-4DFB-826A-817DA0A74E60}"/>
                    </a:ext>
                  </a:extLst>
                </p14:cNvPr>
                <p14:cNvContentPartPr/>
                <p14:nvPr/>
              </p14:nvContentPartPr>
              <p14:xfrm>
                <a:off x="9227962" y="410432"/>
                <a:ext cx="92520" cy="66960"/>
              </p14:xfrm>
            </p:contentPart>
          </mc:Choice>
          <mc:Fallback xmlns="">
            <p:pic>
              <p:nvPicPr>
                <p:cNvPr id="12" name="Freihand 11">
                  <a:extLst>
                    <a:ext uri="{FF2B5EF4-FFF2-40B4-BE49-F238E27FC236}">
                      <a16:creationId xmlns:a16="http://schemas.microsoft.com/office/drawing/2014/main" id="{5136C3BE-9ABA-4DFB-826A-817DA0A74E60}"/>
                    </a:ext>
                  </a:extLst>
                </p:cNvPr>
                <p:cNvPicPr/>
                <p:nvPr/>
              </p:nvPicPr>
              <p:blipFill>
                <a:blip r:embed="rId24"/>
                <a:stretch>
                  <a:fillRect/>
                </a:stretch>
              </p:blipFill>
              <p:spPr>
                <a:xfrm>
                  <a:off x="9223642" y="406112"/>
                  <a:ext cx="101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C8738529-477B-4541-951A-FD1FE01667F3}"/>
                    </a:ext>
                  </a:extLst>
                </p14:cNvPr>
                <p14:cNvContentPartPr/>
                <p14:nvPr/>
              </p14:nvContentPartPr>
              <p14:xfrm>
                <a:off x="9446482" y="342752"/>
                <a:ext cx="20880" cy="108360"/>
              </p14:xfrm>
            </p:contentPart>
          </mc:Choice>
          <mc:Fallback xmlns="">
            <p:pic>
              <p:nvPicPr>
                <p:cNvPr id="13" name="Freihand 12">
                  <a:extLst>
                    <a:ext uri="{FF2B5EF4-FFF2-40B4-BE49-F238E27FC236}">
                      <a16:creationId xmlns:a16="http://schemas.microsoft.com/office/drawing/2014/main" id="{C8738529-477B-4541-951A-FD1FE01667F3}"/>
                    </a:ext>
                  </a:extLst>
                </p:cNvPr>
                <p:cNvPicPr/>
                <p:nvPr/>
              </p:nvPicPr>
              <p:blipFill>
                <a:blip r:embed="rId26"/>
                <a:stretch>
                  <a:fillRect/>
                </a:stretch>
              </p:blipFill>
              <p:spPr>
                <a:xfrm>
                  <a:off x="9442162" y="338432"/>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43827BE-4503-4CC7-BF04-D3125538E9CF}"/>
                    </a:ext>
                  </a:extLst>
                </p14:cNvPr>
                <p14:cNvContentPartPr/>
                <p14:nvPr/>
              </p14:nvContentPartPr>
              <p14:xfrm>
                <a:off x="9409402" y="303872"/>
                <a:ext cx="250920" cy="97560"/>
              </p14:xfrm>
            </p:contentPart>
          </mc:Choice>
          <mc:Fallback xmlns="">
            <p:pic>
              <p:nvPicPr>
                <p:cNvPr id="14" name="Freihand 13">
                  <a:extLst>
                    <a:ext uri="{FF2B5EF4-FFF2-40B4-BE49-F238E27FC236}">
                      <a16:creationId xmlns:a16="http://schemas.microsoft.com/office/drawing/2014/main" id="{843827BE-4503-4CC7-BF04-D3125538E9CF}"/>
                    </a:ext>
                  </a:extLst>
                </p:cNvPr>
                <p:cNvPicPr/>
                <p:nvPr/>
              </p:nvPicPr>
              <p:blipFill>
                <a:blip r:embed="rId28"/>
                <a:stretch>
                  <a:fillRect/>
                </a:stretch>
              </p:blipFill>
              <p:spPr>
                <a:xfrm>
                  <a:off x="9405082" y="299552"/>
                  <a:ext cx="259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6CB9D9F6-4C3D-4D56-99ED-002597A89D1B}"/>
                    </a:ext>
                  </a:extLst>
                </p14:cNvPr>
                <p14:cNvContentPartPr/>
                <p14:nvPr/>
              </p14:nvContentPartPr>
              <p14:xfrm>
                <a:off x="9630802" y="374792"/>
                <a:ext cx="90000" cy="69840"/>
              </p14:xfrm>
            </p:contentPart>
          </mc:Choice>
          <mc:Fallback xmlns="">
            <p:pic>
              <p:nvPicPr>
                <p:cNvPr id="15" name="Freihand 14">
                  <a:extLst>
                    <a:ext uri="{FF2B5EF4-FFF2-40B4-BE49-F238E27FC236}">
                      <a16:creationId xmlns:a16="http://schemas.microsoft.com/office/drawing/2014/main" id="{6CB9D9F6-4C3D-4D56-99ED-002597A89D1B}"/>
                    </a:ext>
                  </a:extLst>
                </p:cNvPr>
                <p:cNvPicPr/>
                <p:nvPr/>
              </p:nvPicPr>
              <p:blipFill>
                <a:blip r:embed="rId30"/>
                <a:stretch>
                  <a:fillRect/>
                </a:stretch>
              </p:blipFill>
              <p:spPr>
                <a:xfrm>
                  <a:off x="9626482" y="370472"/>
                  <a:ext cx="98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37606835-F65E-4CD5-8ABB-339668986ABA}"/>
                    </a:ext>
                  </a:extLst>
                </p14:cNvPr>
                <p14:cNvContentPartPr/>
                <p14:nvPr/>
              </p14:nvContentPartPr>
              <p14:xfrm>
                <a:off x="9850762" y="322952"/>
                <a:ext cx="20160" cy="94320"/>
              </p14:xfrm>
            </p:contentPart>
          </mc:Choice>
          <mc:Fallback xmlns="">
            <p:pic>
              <p:nvPicPr>
                <p:cNvPr id="16" name="Freihand 15">
                  <a:extLst>
                    <a:ext uri="{FF2B5EF4-FFF2-40B4-BE49-F238E27FC236}">
                      <a16:creationId xmlns:a16="http://schemas.microsoft.com/office/drawing/2014/main" id="{37606835-F65E-4CD5-8ABB-339668986ABA}"/>
                    </a:ext>
                  </a:extLst>
                </p:cNvPr>
                <p:cNvPicPr/>
                <p:nvPr/>
              </p:nvPicPr>
              <p:blipFill>
                <a:blip r:embed="rId32"/>
                <a:stretch>
                  <a:fillRect/>
                </a:stretch>
              </p:blipFill>
              <p:spPr>
                <a:xfrm>
                  <a:off x="9846442" y="318632"/>
                  <a:ext cx="28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D06C2E75-E99D-4721-8324-28A3553BB897}"/>
                    </a:ext>
                  </a:extLst>
                </p14:cNvPr>
                <p14:cNvContentPartPr/>
                <p14:nvPr/>
              </p14:nvContentPartPr>
              <p14:xfrm>
                <a:off x="9801442" y="360752"/>
                <a:ext cx="138600" cy="2160"/>
              </p14:xfrm>
            </p:contentPart>
          </mc:Choice>
          <mc:Fallback xmlns="">
            <p:pic>
              <p:nvPicPr>
                <p:cNvPr id="17" name="Freihand 16">
                  <a:extLst>
                    <a:ext uri="{FF2B5EF4-FFF2-40B4-BE49-F238E27FC236}">
                      <a16:creationId xmlns:a16="http://schemas.microsoft.com/office/drawing/2014/main" id="{D06C2E75-E99D-4721-8324-28A3553BB897}"/>
                    </a:ext>
                  </a:extLst>
                </p:cNvPr>
                <p:cNvPicPr/>
                <p:nvPr/>
              </p:nvPicPr>
              <p:blipFill>
                <a:blip r:embed="rId8"/>
                <a:stretch>
                  <a:fillRect/>
                </a:stretch>
              </p:blipFill>
              <p:spPr>
                <a:xfrm>
                  <a:off x="9797122" y="356432"/>
                  <a:ext cx="147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A7086822-85D4-4E61-937C-1707FD0CBC5C}"/>
                    </a:ext>
                  </a:extLst>
                </p14:cNvPr>
                <p14:cNvContentPartPr/>
                <p14:nvPr/>
              </p14:nvContentPartPr>
              <p14:xfrm>
                <a:off x="9842122" y="309632"/>
                <a:ext cx="78840" cy="60840"/>
              </p14:xfrm>
            </p:contentPart>
          </mc:Choice>
          <mc:Fallback xmlns="">
            <p:pic>
              <p:nvPicPr>
                <p:cNvPr id="18" name="Freihand 17">
                  <a:extLst>
                    <a:ext uri="{FF2B5EF4-FFF2-40B4-BE49-F238E27FC236}">
                      <a16:creationId xmlns:a16="http://schemas.microsoft.com/office/drawing/2014/main" id="{A7086822-85D4-4E61-937C-1707FD0CBC5C}"/>
                    </a:ext>
                  </a:extLst>
                </p:cNvPr>
                <p:cNvPicPr/>
                <p:nvPr/>
              </p:nvPicPr>
              <p:blipFill>
                <a:blip r:embed="rId35"/>
                <a:stretch>
                  <a:fillRect/>
                </a:stretch>
              </p:blipFill>
              <p:spPr>
                <a:xfrm>
                  <a:off x="9837802" y="305312"/>
                  <a:ext cx="87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6BEB9356-2901-416F-8759-5213A3B90FB1}"/>
                    </a:ext>
                  </a:extLst>
                </p14:cNvPr>
                <p14:cNvContentPartPr/>
                <p14:nvPr/>
              </p14:nvContentPartPr>
              <p14:xfrm>
                <a:off x="9973162" y="302072"/>
                <a:ext cx="103320" cy="133200"/>
              </p14:xfrm>
            </p:contentPart>
          </mc:Choice>
          <mc:Fallback xmlns="">
            <p:pic>
              <p:nvPicPr>
                <p:cNvPr id="19" name="Freihand 18">
                  <a:extLst>
                    <a:ext uri="{FF2B5EF4-FFF2-40B4-BE49-F238E27FC236}">
                      <a16:creationId xmlns:a16="http://schemas.microsoft.com/office/drawing/2014/main" id="{6BEB9356-2901-416F-8759-5213A3B90FB1}"/>
                    </a:ext>
                  </a:extLst>
                </p:cNvPr>
                <p:cNvPicPr/>
                <p:nvPr/>
              </p:nvPicPr>
              <p:blipFill>
                <a:blip r:embed="rId37"/>
                <a:stretch>
                  <a:fillRect/>
                </a:stretch>
              </p:blipFill>
              <p:spPr>
                <a:xfrm>
                  <a:off x="9968842" y="297752"/>
                  <a:ext cx="111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0FAFBA29-D390-41BA-A3E0-0D2E07B1D757}"/>
                    </a:ext>
                  </a:extLst>
                </p14:cNvPr>
                <p14:cNvContentPartPr/>
                <p14:nvPr/>
              </p14:nvContentPartPr>
              <p14:xfrm>
                <a:off x="10240282" y="324392"/>
                <a:ext cx="7560" cy="85680"/>
              </p14:xfrm>
            </p:contentPart>
          </mc:Choice>
          <mc:Fallback xmlns="">
            <p:pic>
              <p:nvPicPr>
                <p:cNvPr id="20" name="Freihand 19">
                  <a:extLst>
                    <a:ext uri="{FF2B5EF4-FFF2-40B4-BE49-F238E27FC236}">
                      <a16:creationId xmlns:a16="http://schemas.microsoft.com/office/drawing/2014/main" id="{0FAFBA29-D390-41BA-A3E0-0D2E07B1D757}"/>
                    </a:ext>
                  </a:extLst>
                </p:cNvPr>
                <p:cNvPicPr/>
                <p:nvPr/>
              </p:nvPicPr>
              <p:blipFill>
                <a:blip r:embed="rId39"/>
                <a:stretch>
                  <a:fillRect/>
                </a:stretch>
              </p:blipFill>
              <p:spPr>
                <a:xfrm>
                  <a:off x="10235962" y="320072"/>
                  <a:ext cx="16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B176D14-E6C4-442E-A12D-D9ECADE8419F}"/>
                    </a:ext>
                  </a:extLst>
                </p14:cNvPr>
                <p14:cNvContentPartPr/>
                <p14:nvPr/>
              </p14:nvContentPartPr>
              <p14:xfrm>
                <a:off x="10194562" y="251672"/>
                <a:ext cx="286920" cy="133920"/>
              </p14:xfrm>
            </p:contentPart>
          </mc:Choice>
          <mc:Fallback xmlns="">
            <p:pic>
              <p:nvPicPr>
                <p:cNvPr id="21" name="Freihand 20">
                  <a:extLst>
                    <a:ext uri="{FF2B5EF4-FFF2-40B4-BE49-F238E27FC236}">
                      <a16:creationId xmlns:a16="http://schemas.microsoft.com/office/drawing/2014/main" id="{DB176D14-E6C4-442E-A12D-D9ECADE8419F}"/>
                    </a:ext>
                  </a:extLst>
                </p:cNvPr>
                <p:cNvPicPr/>
                <p:nvPr/>
              </p:nvPicPr>
              <p:blipFill>
                <a:blip r:embed="rId41"/>
                <a:stretch>
                  <a:fillRect/>
                </a:stretch>
              </p:blipFill>
              <p:spPr>
                <a:xfrm>
                  <a:off x="10190242" y="247352"/>
                  <a:ext cx="29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E00EBA8F-55B8-4C9C-A218-427144947E0F}"/>
                    </a:ext>
                  </a:extLst>
                </p14:cNvPr>
                <p14:cNvContentPartPr/>
                <p14:nvPr/>
              </p14:nvContentPartPr>
              <p14:xfrm>
                <a:off x="10368802" y="338432"/>
                <a:ext cx="148320" cy="43200"/>
              </p14:xfrm>
            </p:contentPart>
          </mc:Choice>
          <mc:Fallback xmlns="">
            <p:pic>
              <p:nvPicPr>
                <p:cNvPr id="22" name="Freihand 21">
                  <a:extLst>
                    <a:ext uri="{FF2B5EF4-FFF2-40B4-BE49-F238E27FC236}">
                      <a16:creationId xmlns:a16="http://schemas.microsoft.com/office/drawing/2014/main" id="{E00EBA8F-55B8-4C9C-A218-427144947E0F}"/>
                    </a:ext>
                  </a:extLst>
                </p:cNvPr>
                <p:cNvPicPr/>
                <p:nvPr/>
              </p:nvPicPr>
              <p:blipFill>
                <a:blip r:embed="rId43"/>
                <a:stretch>
                  <a:fillRect/>
                </a:stretch>
              </p:blipFill>
              <p:spPr>
                <a:xfrm>
                  <a:off x="10364482" y="334112"/>
                  <a:ext cx="156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DE9EC3F6-68C6-4BC7-AA98-D4884CA72B8E}"/>
                    </a:ext>
                  </a:extLst>
                </p14:cNvPr>
                <p14:cNvContentPartPr/>
                <p14:nvPr/>
              </p14:nvContentPartPr>
              <p14:xfrm>
                <a:off x="10411282" y="230072"/>
                <a:ext cx="201240" cy="180360"/>
              </p14:xfrm>
            </p:contentPart>
          </mc:Choice>
          <mc:Fallback xmlns="">
            <p:pic>
              <p:nvPicPr>
                <p:cNvPr id="23" name="Freihand 22">
                  <a:extLst>
                    <a:ext uri="{FF2B5EF4-FFF2-40B4-BE49-F238E27FC236}">
                      <a16:creationId xmlns:a16="http://schemas.microsoft.com/office/drawing/2014/main" id="{DE9EC3F6-68C6-4BC7-AA98-D4884CA72B8E}"/>
                    </a:ext>
                  </a:extLst>
                </p:cNvPr>
                <p:cNvPicPr/>
                <p:nvPr/>
              </p:nvPicPr>
              <p:blipFill>
                <a:blip r:embed="rId45"/>
                <a:stretch>
                  <a:fillRect/>
                </a:stretch>
              </p:blipFill>
              <p:spPr>
                <a:xfrm>
                  <a:off x="10406962" y="225752"/>
                  <a:ext cx="209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01985F26-4511-4F1D-A21B-48E28774BF41}"/>
                    </a:ext>
                  </a:extLst>
                </p14:cNvPr>
                <p14:cNvContentPartPr/>
                <p14:nvPr/>
              </p14:nvContentPartPr>
              <p14:xfrm>
                <a:off x="10732762" y="297032"/>
                <a:ext cx="19080" cy="7560"/>
              </p14:xfrm>
            </p:contentPart>
          </mc:Choice>
          <mc:Fallback xmlns="">
            <p:pic>
              <p:nvPicPr>
                <p:cNvPr id="24" name="Freihand 23">
                  <a:extLst>
                    <a:ext uri="{FF2B5EF4-FFF2-40B4-BE49-F238E27FC236}">
                      <a16:creationId xmlns:a16="http://schemas.microsoft.com/office/drawing/2014/main" id="{01985F26-4511-4F1D-A21B-48E28774BF41}"/>
                    </a:ext>
                  </a:extLst>
                </p:cNvPr>
                <p:cNvPicPr/>
                <p:nvPr/>
              </p:nvPicPr>
              <p:blipFill>
                <a:blip r:embed="rId47"/>
                <a:stretch>
                  <a:fillRect/>
                </a:stretch>
              </p:blipFill>
              <p:spPr>
                <a:xfrm>
                  <a:off x="10728442" y="292712"/>
                  <a:ext cx="27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9A469B43-06EF-4A29-B426-E5BFAB535F61}"/>
                    </a:ext>
                  </a:extLst>
                </p14:cNvPr>
                <p14:cNvContentPartPr/>
                <p14:nvPr/>
              </p14:nvContentPartPr>
              <p14:xfrm>
                <a:off x="10718362" y="270752"/>
                <a:ext cx="19080" cy="100080"/>
              </p14:xfrm>
            </p:contentPart>
          </mc:Choice>
          <mc:Fallback xmlns="">
            <p:pic>
              <p:nvPicPr>
                <p:cNvPr id="26" name="Freihand 25">
                  <a:extLst>
                    <a:ext uri="{FF2B5EF4-FFF2-40B4-BE49-F238E27FC236}">
                      <a16:creationId xmlns:a16="http://schemas.microsoft.com/office/drawing/2014/main" id="{9A469B43-06EF-4A29-B426-E5BFAB535F61}"/>
                    </a:ext>
                  </a:extLst>
                </p:cNvPr>
                <p:cNvPicPr/>
                <p:nvPr/>
              </p:nvPicPr>
              <p:blipFill>
                <a:blip r:embed="rId49"/>
                <a:stretch>
                  <a:fillRect/>
                </a:stretch>
              </p:blipFill>
              <p:spPr>
                <a:xfrm>
                  <a:off x="10714042" y="266432"/>
                  <a:ext cx="2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4F4419CD-06D2-4231-B056-8FD07F5F0436}"/>
                    </a:ext>
                  </a:extLst>
                </p14:cNvPr>
                <p14:cNvContentPartPr/>
                <p14:nvPr/>
              </p14:nvContentPartPr>
              <p14:xfrm>
                <a:off x="10670482" y="288752"/>
                <a:ext cx="128160" cy="6120"/>
              </p14:xfrm>
            </p:contentPart>
          </mc:Choice>
          <mc:Fallback xmlns="">
            <p:pic>
              <p:nvPicPr>
                <p:cNvPr id="27" name="Freihand 26">
                  <a:extLst>
                    <a:ext uri="{FF2B5EF4-FFF2-40B4-BE49-F238E27FC236}">
                      <a16:creationId xmlns:a16="http://schemas.microsoft.com/office/drawing/2014/main" id="{4F4419CD-06D2-4231-B056-8FD07F5F0436}"/>
                    </a:ext>
                  </a:extLst>
                </p:cNvPr>
                <p:cNvPicPr/>
                <p:nvPr/>
              </p:nvPicPr>
              <p:blipFill>
                <a:blip r:embed="rId51"/>
                <a:stretch>
                  <a:fillRect/>
                </a:stretch>
              </p:blipFill>
              <p:spPr>
                <a:xfrm>
                  <a:off x="10666162" y="284432"/>
                  <a:ext cx="136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3DD1F3D6-CA98-42DC-9C6B-F0AF236D9A71}"/>
                    </a:ext>
                  </a:extLst>
                </p14:cNvPr>
                <p14:cNvContentPartPr/>
                <p14:nvPr/>
              </p14:nvContentPartPr>
              <p14:xfrm>
                <a:off x="10859482" y="182192"/>
                <a:ext cx="50400" cy="144000"/>
              </p14:xfrm>
            </p:contentPart>
          </mc:Choice>
          <mc:Fallback xmlns="">
            <p:pic>
              <p:nvPicPr>
                <p:cNvPr id="28" name="Freihand 27">
                  <a:extLst>
                    <a:ext uri="{FF2B5EF4-FFF2-40B4-BE49-F238E27FC236}">
                      <a16:creationId xmlns:a16="http://schemas.microsoft.com/office/drawing/2014/main" id="{3DD1F3D6-CA98-42DC-9C6B-F0AF236D9A71}"/>
                    </a:ext>
                  </a:extLst>
                </p:cNvPr>
                <p:cNvPicPr/>
                <p:nvPr/>
              </p:nvPicPr>
              <p:blipFill>
                <a:blip r:embed="rId53"/>
                <a:stretch>
                  <a:fillRect/>
                </a:stretch>
              </p:blipFill>
              <p:spPr>
                <a:xfrm>
                  <a:off x="10855162" y="177872"/>
                  <a:ext cx="59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Freihand 28">
                  <a:extLst>
                    <a:ext uri="{FF2B5EF4-FFF2-40B4-BE49-F238E27FC236}">
                      <a16:creationId xmlns:a16="http://schemas.microsoft.com/office/drawing/2014/main" id="{03E0F8A3-C385-4FE8-889D-EA3AFCEE256A}"/>
                    </a:ext>
                  </a:extLst>
                </p14:cNvPr>
                <p14:cNvContentPartPr/>
                <p14:nvPr/>
              </p14:nvContentPartPr>
              <p14:xfrm>
                <a:off x="10930042" y="291992"/>
                <a:ext cx="29160" cy="73080"/>
              </p14:xfrm>
            </p:contentPart>
          </mc:Choice>
          <mc:Fallback xmlns="">
            <p:pic>
              <p:nvPicPr>
                <p:cNvPr id="29" name="Freihand 28">
                  <a:extLst>
                    <a:ext uri="{FF2B5EF4-FFF2-40B4-BE49-F238E27FC236}">
                      <a16:creationId xmlns:a16="http://schemas.microsoft.com/office/drawing/2014/main" id="{03E0F8A3-C385-4FE8-889D-EA3AFCEE256A}"/>
                    </a:ext>
                  </a:extLst>
                </p:cNvPr>
                <p:cNvPicPr/>
                <p:nvPr/>
              </p:nvPicPr>
              <p:blipFill>
                <a:blip r:embed="rId55"/>
                <a:stretch>
                  <a:fillRect/>
                </a:stretch>
              </p:blipFill>
              <p:spPr>
                <a:xfrm>
                  <a:off x="10925722" y="287672"/>
                  <a:ext cx="3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Freihand 29">
                  <a:extLst>
                    <a:ext uri="{FF2B5EF4-FFF2-40B4-BE49-F238E27FC236}">
                      <a16:creationId xmlns:a16="http://schemas.microsoft.com/office/drawing/2014/main" id="{427EC141-DA80-4BDD-AA19-45D4E06F0458}"/>
                    </a:ext>
                  </a:extLst>
                </p14:cNvPr>
                <p14:cNvContentPartPr/>
                <p14:nvPr/>
              </p14:nvContentPartPr>
              <p14:xfrm>
                <a:off x="10952362" y="231512"/>
                <a:ext cx="13680" cy="8640"/>
              </p14:xfrm>
            </p:contentPart>
          </mc:Choice>
          <mc:Fallback xmlns="">
            <p:pic>
              <p:nvPicPr>
                <p:cNvPr id="30" name="Freihand 29">
                  <a:extLst>
                    <a:ext uri="{FF2B5EF4-FFF2-40B4-BE49-F238E27FC236}">
                      <a16:creationId xmlns:a16="http://schemas.microsoft.com/office/drawing/2014/main" id="{427EC141-DA80-4BDD-AA19-45D4E06F0458}"/>
                    </a:ext>
                  </a:extLst>
                </p:cNvPr>
                <p:cNvPicPr/>
                <p:nvPr/>
              </p:nvPicPr>
              <p:blipFill>
                <a:blip r:embed="rId47"/>
                <a:stretch>
                  <a:fillRect/>
                </a:stretch>
              </p:blipFill>
              <p:spPr>
                <a:xfrm>
                  <a:off x="10948042" y="227192"/>
                  <a:ext cx="22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B72A410A-EA7E-473F-B5FD-A130153D3DA2}"/>
                    </a:ext>
                  </a:extLst>
                </p14:cNvPr>
                <p14:cNvContentPartPr/>
                <p14:nvPr/>
              </p14:nvContentPartPr>
              <p14:xfrm>
                <a:off x="11016802" y="270392"/>
                <a:ext cx="31320" cy="18720"/>
              </p14:xfrm>
            </p:contentPart>
          </mc:Choice>
          <mc:Fallback xmlns="">
            <p:pic>
              <p:nvPicPr>
                <p:cNvPr id="31" name="Freihand 30">
                  <a:extLst>
                    <a:ext uri="{FF2B5EF4-FFF2-40B4-BE49-F238E27FC236}">
                      <a16:creationId xmlns:a16="http://schemas.microsoft.com/office/drawing/2014/main" id="{B72A410A-EA7E-473F-B5FD-A130153D3DA2}"/>
                    </a:ext>
                  </a:extLst>
                </p:cNvPr>
                <p:cNvPicPr/>
                <p:nvPr/>
              </p:nvPicPr>
              <p:blipFill>
                <a:blip r:embed="rId58"/>
                <a:stretch>
                  <a:fillRect/>
                </a:stretch>
              </p:blipFill>
              <p:spPr>
                <a:xfrm>
                  <a:off x="11012482" y="266072"/>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08E12EE1-DAAC-41C6-AFDA-7C6454C24DD5}"/>
                    </a:ext>
                  </a:extLst>
                </p14:cNvPr>
                <p14:cNvContentPartPr/>
                <p14:nvPr/>
              </p14:nvContentPartPr>
              <p14:xfrm>
                <a:off x="11106802" y="210272"/>
                <a:ext cx="75600" cy="88200"/>
              </p14:xfrm>
            </p:contentPart>
          </mc:Choice>
          <mc:Fallback xmlns="">
            <p:pic>
              <p:nvPicPr>
                <p:cNvPr id="32" name="Freihand 31">
                  <a:extLst>
                    <a:ext uri="{FF2B5EF4-FFF2-40B4-BE49-F238E27FC236}">
                      <a16:creationId xmlns:a16="http://schemas.microsoft.com/office/drawing/2014/main" id="{08E12EE1-DAAC-41C6-AFDA-7C6454C24DD5}"/>
                    </a:ext>
                  </a:extLst>
                </p:cNvPr>
                <p:cNvPicPr/>
                <p:nvPr/>
              </p:nvPicPr>
              <p:blipFill>
                <a:blip r:embed="rId60"/>
                <a:stretch>
                  <a:fillRect/>
                </a:stretch>
              </p:blipFill>
              <p:spPr>
                <a:xfrm>
                  <a:off x="11102482" y="205952"/>
                  <a:ext cx="84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1EFB8263-BA45-4D7D-A2FE-F6C972FD2F8F}"/>
                    </a:ext>
                  </a:extLst>
                </p14:cNvPr>
                <p14:cNvContentPartPr/>
                <p14:nvPr/>
              </p14:nvContentPartPr>
              <p14:xfrm>
                <a:off x="11137762" y="138272"/>
                <a:ext cx="24840" cy="21960"/>
              </p14:xfrm>
            </p:contentPart>
          </mc:Choice>
          <mc:Fallback xmlns="">
            <p:pic>
              <p:nvPicPr>
                <p:cNvPr id="33" name="Freihand 32">
                  <a:extLst>
                    <a:ext uri="{FF2B5EF4-FFF2-40B4-BE49-F238E27FC236}">
                      <a16:creationId xmlns:a16="http://schemas.microsoft.com/office/drawing/2014/main" id="{1EFB8263-BA45-4D7D-A2FE-F6C972FD2F8F}"/>
                    </a:ext>
                  </a:extLst>
                </p:cNvPr>
                <p:cNvPicPr/>
                <p:nvPr/>
              </p:nvPicPr>
              <p:blipFill>
                <a:blip r:embed="rId62"/>
                <a:stretch>
                  <a:fillRect/>
                </a:stretch>
              </p:blipFill>
              <p:spPr>
                <a:xfrm>
                  <a:off x="11133442" y="133952"/>
                  <a:ext cx="33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93FA133C-F316-44A7-8B65-E43B3600C12A}"/>
                    </a:ext>
                  </a:extLst>
                </p14:cNvPr>
                <p14:cNvContentPartPr/>
                <p14:nvPr/>
              </p14:nvContentPartPr>
              <p14:xfrm>
                <a:off x="11352322" y="224672"/>
                <a:ext cx="8280" cy="94320"/>
              </p14:xfrm>
            </p:contentPart>
          </mc:Choice>
          <mc:Fallback xmlns="">
            <p:pic>
              <p:nvPicPr>
                <p:cNvPr id="34" name="Freihand 33">
                  <a:extLst>
                    <a:ext uri="{FF2B5EF4-FFF2-40B4-BE49-F238E27FC236}">
                      <a16:creationId xmlns:a16="http://schemas.microsoft.com/office/drawing/2014/main" id="{93FA133C-F316-44A7-8B65-E43B3600C12A}"/>
                    </a:ext>
                  </a:extLst>
                </p:cNvPr>
                <p:cNvPicPr/>
                <p:nvPr/>
              </p:nvPicPr>
              <p:blipFill>
                <a:blip r:embed="rId64"/>
                <a:stretch>
                  <a:fillRect/>
                </a:stretch>
              </p:blipFill>
              <p:spPr>
                <a:xfrm>
                  <a:off x="11348002" y="220352"/>
                  <a:ext cx="16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D15C609D-5506-4DF6-A499-01F0896E9004}"/>
                    </a:ext>
                  </a:extLst>
                </p14:cNvPr>
                <p14:cNvContentPartPr/>
                <p14:nvPr/>
              </p14:nvContentPartPr>
              <p14:xfrm>
                <a:off x="11304082" y="235112"/>
                <a:ext cx="162360" cy="15840"/>
              </p14:xfrm>
            </p:contentPart>
          </mc:Choice>
          <mc:Fallback xmlns="">
            <p:pic>
              <p:nvPicPr>
                <p:cNvPr id="35" name="Freihand 34">
                  <a:extLst>
                    <a:ext uri="{FF2B5EF4-FFF2-40B4-BE49-F238E27FC236}">
                      <a16:creationId xmlns:a16="http://schemas.microsoft.com/office/drawing/2014/main" id="{D15C609D-5506-4DF6-A499-01F0896E9004}"/>
                    </a:ext>
                  </a:extLst>
                </p:cNvPr>
                <p:cNvPicPr/>
                <p:nvPr/>
              </p:nvPicPr>
              <p:blipFill>
                <a:blip r:embed="rId66"/>
                <a:stretch>
                  <a:fillRect/>
                </a:stretch>
              </p:blipFill>
              <p:spPr>
                <a:xfrm>
                  <a:off x="11299762" y="230792"/>
                  <a:ext cx="171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1AAD7F9E-A538-4700-8E41-9681AD17B21C}"/>
                    </a:ext>
                  </a:extLst>
                </p14:cNvPr>
                <p14:cNvContentPartPr/>
                <p14:nvPr/>
              </p14:nvContentPartPr>
              <p14:xfrm>
                <a:off x="11530162" y="169592"/>
                <a:ext cx="150480" cy="185760"/>
              </p14:xfrm>
            </p:contentPart>
          </mc:Choice>
          <mc:Fallback xmlns="">
            <p:pic>
              <p:nvPicPr>
                <p:cNvPr id="36" name="Freihand 35">
                  <a:extLst>
                    <a:ext uri="{FF2B5EF4-FFF2-40B4-BE49-F238E27FC236}">
                      <a16:creationId xmlns:a16="http://schemas.microsoft.com/office/drawing/2014/main" id="{1AAD7F9E-A538-4700-8E41-9681AD17B21C}"/>
                    </a:ext>
                  </a:extLst>
                </p:cNvPr>
                <p:cNvPicPr/>
                <p:nvPr/>
              </p:nvPicPr>
              <p:blipFill>
                <a:blip r:embed="rId68"/>
                <a:stretch>
                  <a:fillRect/>
                </a:stretch>
              </p:blipFill>
              <p:spPr>
                <a:xfrm>
                  <a:off x="11525842" y="165272"/>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E350F36A-E322-4954-8861-228629641A6A}"/>
                    </a:ext>
                  </a:extLst>
                </p14:cNvPr>
                <p14:cNvContentPartPr/>
                <p14:nvPr/>
              </p14:nvContentPartPr>
              <p14:xfrm>
                <a:off x="9903322" y="133952"/>
                <a:ext cx="299160" cy="399960"/>
              </p14:xfrm>
            </p:contentPart>
          </mc:Choice>
          <mc:Fallback xmlns="">
            <p:pic>
              <p:nvPicPr>
                <p:cNvPr id="37" name="Freihand 36">
                  <a:extLst>
                    <a:ext uri="{FF2B5EF4-FFF2-40B4-BE49-F238E27FC236}">
                      <a16:creationId xmlns:a16="http://schemas.microsoft.com/office/drawing/2014/main" id="{E350F36A-E322-4954-8861-228629641A6A}"/>
                    </a:ext>
                  </a:extLst>
                </p:cNvPr>
                <p:cNvPicPr/>
                <p:nvPr/>
              </p:nvPicPr>
              <p:blipFill>
                <a:blip r:embed="rId70"/>
                <a:stretch>
                  <a:fillRect/>
                </a:stretch>
              </p:blipFill>
              <p:spPr>
                <a:xfrm>
                  <a:off x="9899002" y="129632"/>
                  <a:ext cx="3078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33612398-AFF2-4DA2-B3DB-8577BC78673D}"/>
                    </a:ext>
                  </a:extLst>
                </p14:cNvPr>
                <p14:cNvContentPartPr/>
                <p14:nvPr/>
              </p14:nvContentPartPr>
              <p14:xfrm>
                <a:off x="11031562" y="35312"/>
                <a:ext cx="315000" cy="356760"/>
              </p14:xfrm>
            </p:contentPart>
          </mc:Choice>
          <mc:Fallback xmlns="">
            <p:pic>
              <p:nvPicPr>
                <p:cNvPr id="38" name="Freihand 37">
                  <a:extLst>
                    <a:ext uri="{FF2B5EF4-FFF2-40B4-BE49-F238E27FC236}">
                      <a16:creationId xmlns:a16="http://schemas.microsoft.com/office/drawing/2014/main" id="{33612398-AFF2-4DA2-B3DB-8577BC78673D}"/>
                    </a:ext>
                  </a:extLst>
                </p:cNvPr>
                <p:cNvPicPr/>
                <p:nvPr/>
              </p:nvPicPr>
              <p:blipFill>
                <a:blip r:embed="rId72"/>
                <a:stretch>
                  <a:fillRect/>
                </a:stretch>
              </p:blipFill>
              <p:spPr>
                <a:xfrm>
                  <a:off x="11027242" y="30992"/>
                  <a:ext cx="323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4757A347-2AFC-4A7C-A2A7-94136702737D}"/>
                    </a:ext>
                  </a:extLst>
                </p14:cNvPr>
                <p14:cNvContentPartPr/>
                <p14:nvPr/>
              </p14:nvContentPartPr>
              <p14:xfrm>
                <a:off x="7951042" y="252752"/>
                <a:ext cx="374040" cy="492840"/>
              </p14:xfrm>
            </p:contentPart>
          </mc:Choice>
          <mc:Fallback xmlns="">
            <p:pic>
              <p:nvPicPr>
                <p:cNvPr id="40" name="Freihand 39">
                  <a:extLst>
                    <a:ext uri="{FF2B5EF4-FFF2-40B4-BE49-F238E27FC236}">
                      <a16:creationId xmlns:a16="http://schemas.microsoft.com/office/drawing/2014/main" id="{4757A347-2AFC-4A7C-A2A7-94136702737D}"/>
                    </a:ext>
                  </a:extLst>
                </p:cNvPr>
                <p:cNvPicPr/>
                <p:nvPr/>
              </p:nvPicPr>
              <p:blipFill>
                <a:blip r:embed="rId74"/>
                <a:stretch>
                  <a:fillRect/>
                </a:stretch>
              </p:blipFill>
              <p:spPr>
                <a:xfrm>
                  <a:off x="7946722" y="248432"/>
                  <a:ext cx="3826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45778A8-D702-427E-89FC-97F26B7D7D6D}"/>
                    </a:ext>
                  </a:extLst>
                </p14:cNvPr>
                <p14:cNvContentPartPr/>
                <p14:nvPr/>
              </p14:nvContentPartPr>
              <p14:xfrm>
                <a:off x="8465842" y="798872"/>
                <a:ext cx="251640" cy="41040"/>
              </p14:xfrm>
            </p:contentPart>
          </mc:Choice>
          <mc:Fallback xmlns="">
            <p:pic>
              <p:nvPicPr>
                <p:cNvPr id="42" name="Freihand 41">
                  <a:extLst>
                    <a:ext uri="{FF2B5EF4-FFF2-40B4-BE49-F238E27FC236}">
                      <a16:creationId xmlns:a16="http://schemas.microsoft.com/office/drawing/2014/main" id="{B45778A8-D702-427E-89FC-97F26B7D7D6D}"/>
                    </a:ext>
                  </a:extLst>
                </p:cNvPr>
                <p:cNvPicPr/>
                <p:nvPr/>
              </p:nvPicPr>
              <p:blipFill>
                <a:blip r:embed="rId76"/>
                <a:stretch>
                  <a:fillRect/>
                </a:stretch>
              </p:blipFill>
              <p:spPr>
                <a:xfrm>
                  <a:off x="8461522" y="794552"/>
                  <a:ext cx="260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91493330-C64E-4C30-8AF4-D89A899BCA22}"/>
                    </a:ext>
                  </a:extLst>
                </p14:cNvPr>
                <p14:cNvContentPartPr/>
                <p14:nvPr/>
              </p14:nvContentPartPr>
              <p14:xfrm>
                <a:off x="8682202" y="665672"/>
                <a:ext cx="122760" cy="239040"/>
              </p14:xfrm>
            </p:contentPart>
          </mc:Choice>
          <mc:Fallback xmlns="">
            <p:pic>
              <p:nvPicPr>
                <p:cNvPr id="43" name="Freihand 42">
                  <a:extLst>
                    <a:ext uri="{FF2B5EF4-FFF2-40B4-BE49-F238E27FC236}">
                      <a16:creationId xmlns:a16="http://schemas.microsoft.com/office/drawing/2014/main" id="{91493330-C64E-4C30-8AF4-D89A899BCA22}"/>
                    </a:ext>
                  </a:extLst>
                </p:cNvPr>
                <p:cNvPicPr/>
                <p:nvPr/>
              </p:nvPicPr>
              <p:blipFill>
                <a:blip r:embed="rId78"/>
                <a:stretch>
                  <a:fillRect/>
                </a:stretch>
              </p:blipFill>
              <p:spPr>
                <a:xfrm>
                  <a:off x="8677882" y="661352"/>
                  <a:ext cx="131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27219B3B-5E59-4E8E-8ABF-E48848ADB7B6}"/>
                    </a:ext>
                  </a:extLst>
                </p14:cNvPr>
                <p14:cNvContentPartPr/>
                <p14:nvPr/>
              </p14:nvContentPartPr>
              <p14:xfrm>
                <a:off x="9076762" y="587552"/>
                <a:ext cx="112680" cy="185760"/>
              </p14:xfrm>
            </p:contentPart>
          </mc:Choice>
          <mc:Fallback xmlns="">
            <p:pic>
              <p:nvPicPr>
                <p:cNvPr id="45" name="Freihand 44">
                  <a:extLst>
                    <a:ext uri="{FF2B5EF4-FFF2-40B4-BE49-F238E27FC236}">
                      <a16:creationId xmlns:a16="http://schemas.microsoft.com/office/drawing/2014/main" id="{27219B3B-5E59-4E8E-8ABF-E48848ADB7B6}"/>
                    </a:ext>
                  </a:extLst>
                </p:cNvPr>
                <p:cNvPicPr/>
                <p:nvPr/>
              </p:nvPicPr>
              <p:blipFill>
                <a:blip r:embed="rId80"/>
                <a:stretch>
                  <a:fillRect/>
                </a:stretch>
              </p:blipFill>
              <p:spPr>
                <a:xfrm>
                  <a:off x="9072442" y="583232"/>
                  <a:ext cx="121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63EB83A-353F-401D-9A32-D19E091E61B2}"/>
                    </a:ext>
                  </a:extLst>
                </p14:cNvPr>
                <p14:cNvContentPartPr/>
                <p14:nvPr/>
              </p14:nvContentPartPr>
              <p14:xfrm>
                <a:off x="9068482" y="694112"/>
                <a:ext cx="103320" cy="1080"/>
              </p14:xfrm>
            </p:contentPart>
          </mc:Choice>
          <mc:Fallback xmlns="">
            <p:pic>
              <p:nvPicPr>
                <p:cNvPr id="46" name="Freihand 45">
                  <a:extLst>
                    <a:ext uri="{FF2B5EF4-FFF2-40B4-BE49-F238E27FC236}">
                      <a16:creationId xmlns:a16="http://schemas.microsoft.com/office/drawing/2014/main" id="{063EB83A-353F-401D-9A32-D19E091E61B2}"/>
                    </a:ext>
                  </a:extLst>
                </p:cNvPr>
                <p:cNvPicPr/>
                <p:nvPr/>
              </p:nvPicPr>
              <p:blipFill>
                <a:blip r:embed="rId82"/>
                <a:stretch>
                  <a:fillRect/>
                </a:stretch>
              </p:blipFill>
              <p:spPr>
                <a:xfrm>
                  <a:off x="9064162" y="689792"/>
                  <a:ext cx="111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0E2547C4-F4F0-4087-83FB-EDF0DBF1F0CE}"/>
                    </a:ext>
                  </a:extLst>
                </p14:cNvPr>
                <p14:cNvContentPartPr/>
                <p14:nvPr/>
              </p14:nvContentPartPr>
              <p14:xfrm>
                <a:off x="9189802" y="680432"/>
                <a:ext cx="84240" cy="102240"/>
              </p14:xfrm>
            </p:contentPart>
          </mc:Choice>
          <mc:Fallback xmlns="">
            <p:pic>
              <p:nvPicPr>
                <p:cNvPr id="47" name="Freihand 46">
                  <a:extLst>
                    <a:ext uri="{FF2B5EF4-FFF2-40B4-BE49-F238E27FC236}">
                      <a16:creationId xmlns:a16="http://schemas.microsoft.com/office/drawing/2014/main" id="{0E2547C4-F4F0-4087-83FB-EDF0DBF1F0CE}"/>
                    </a:ext>
                  </a:extLst>
                </p:cNvPr>
                <p:cNvPicPr/>
                <p:nvPr/>
              </p:nvPicPr>
              <p:blipFill>
                <a:blip r:embed="rId84"/>
                <a:stretch>
                  <a:fillRect/>
                </a:stretch>
              </p:blipFill>
              <p:spPr>
                <a:xfrm>
                  <a:off x="9185482" y="676112"/>
                  <a:ext cx="92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37C2700B-F922-4701-B6B1-F5ADF79B200A}"/>
                    </a:ext>
                  </a:extLst>
                </p14:cNvPr>
                <p14:cNvContentPartPr/>
                <p14:nvPr/>
              </p14:nvContentPartPr>
              <p14:xfrm>
                <a:off x="9288442" y="616352"/>
                <a:ext cx="199080" cy="157320"/>
              </p14:xfrm>
            </p:contentPart>
          </mc:Choice>
          <mc:Fallback xmlns="">
            <p:pic>
              <p:nvPicPr>
                <p:cNvPr id="48" name="Freihand 47">
                  <a:extLst>
                    <a:ext uri="{FF2B5EF4-FFF2-40B4-BE49-F238E27FC236}">
                      <a16:creationId xmlns:a16="http://schemas.microsoft.com/office/drawing/2014/main" id="{37C2700B-F922-4701-B6B1-F5ADF79B200A}"/>
                    </a:ext>
                  </a:extLst>
                </p:cNvPr>
                <p:cNvPicPr/>
                <p:nvPr/>
              </p:nvPicPr>
              <p:blipFill>
                <a:blip r:embed="rId86"/>
                <a:stretch>
                  <a:fillRect/>
                </a:stretch>
              </p:blipFill>
              <p:spPr>
                <a:xfrm>
                  <a:off x="9284122" y="612032"/>
                  <a:ext cx="207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0629A5FD-A04C-428C-9110-9B8DFFDEA7F1}"/>
                    </a:ext>
                  </a:extLst>
                </p14:cNvPr>
                <p14:cNvContentPartPr/>
                <p14:nvPr/>
              </p14:nvContentPartPr>
              <p14:xfrm>
                <a:off x="9607402" y="641192"/>
                <a:ext cx="403920" cy="100800"/>
              </p14:xfrm>
            </p:contentPart>
          </mc:Choice>
          <mc:Fallback xmlns="">
            <p:pic>
              <p:nvPicPr>
                <p:cNvPr id="50" name="Freihand 49">
                  <a:extLst>
                    <a:ext uri="{FF2B5EF4-FFF2-40B4-BE49-F238E27FC236}">
                      <a16:creationId xmlns:a16="http://schemas.microsoft.com/office/drawing/2014/main" id="{0629A5FD-A04C-428C-9110-9B8DFFDEA7F1}"/>
                    </a:ext>
                  </a:extLst>
                </p:cNvPr>
                <p:cNvPicPr/>
                <p:nvPr/>
              </p:nvPicPr>
              <p:blipFill>
                <a:blip r:embed="rId88"/>
                <a:stretch>
                  <a:fillRect/>
                </a:stretch>
              </p:blipFill>
              <p:spPr>
                <a:xfrm>
                  <a:off x="9603082" y="636872"/>
                  <a:ext cx="412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B1C0A889-8F3E-4EC2-9756-AF7C45280BA6}"/>
                    </a:ext>
                  </a:extLst>
                </p14:cNvPr>
                <p14:cNvContentPartPr/>
                <p14:nvPr/>
              </p14:nvContentPartPr>
              <p14:xfrm>
                <a:off x="10005562" y="588632"/>
                <a:ext cx="47880" cy="34200"/>
              </p14:xfrm>
            </p:contentPart>
          </mc:Choice>
          <mc:Fallback xmlns="">
            <p:pic>
              <p:nvPicPr>
                <p:cNvPr id="51" name="Freihand 50">
                  <a:extLst>
                    <a:ext uri="{FF2B5EF4-FFF2-40B4-BE49-F238E27FC236}">
                      <a16:creationId xmlns:a16="http://schemas.microsoft.com/office/drawing/2014/main" id="{B1C0A889-8F3E-4EC2-9756-AF7C45280BA6}"/>
                    </a:ext>
                  </a:extLst>
                </p:cNvPr>
                <p:cNvPicPr/>
                <p:nvPr/>
              </p:nvPicPr>
              <p:blipFill>
                <a:blip r:embed="rId90"/>
                <a:stretch>
                  <a:fillRect/>
                </a:stretch>
              </p:blipFill>
              <p:spPr>
                <a:xfrm>
                  <a:off x="10001242" y="584312"/>
                  <a:ext cx="56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7486C34-B108-4BBA-AE13-B778506AF6BD}"/>
                    </a:ext>
                  </a:extLst>
                </p14:cNvPr>
                <p14:cNvContentPartPr/>
                <p14:nvPr/>
              </p14:nvContentPartPr>
              <p14:xfrm>
                <a:off x="10026442" y="613472"/>
                <a:ext cx="99000" cy="80280"/>
              </p14:xfrm>
            </p:contentPart>
          </mc:Choice>
          <mc:Fallback xmlns="">
            <p:pic>
              <p:nvPicPr>
                <p:cNvPr id="52" name="Freihand 51">
                  <a:extLst>
                    <a:ext uri="{FF2B5EF4-FFF2-40B4-BE49-F238E27FC236}">
                      <a16:creationId xmlns:a16="http://schemas.microsoft.com/office/drawing/2014/main" id="{77486C34-B108-4BBA-AE13-B778506AF6BD}"/>
                    </a:ext>
                  </a:extLst>
                </p:cNvPr>
                <p:cNvPicPr/>
                <p:nvPr/>
              </p:nvPicPr>
              <p:blipFill>
                <a:blip r:embed="rId92"/>
                <a:stretch>
                  <a:fillRect/>
                </a:stretch>
              </p:blipFill>
              <p:spPr>
                <a:xfrm>
                  <a:off x="10022122" y="609152"/>
                  <a:ext cx="107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23DF842-5736-438E-B17C-2A00B54686E3}"/>
                    </a:ext>
                  </a:extLst>
                </p14:cNvPr>
                <p14:cNvContentPartPr/>
                <p14:nvPr/>
              </p14:nvContentPartPr>
              <p14:xfrm>
                <a:off x="10160002" y="527792"/>
                <a:ext cx="341640" cy="154440"/>
              </p14:xfrm>
            </p:contentPart>
          </mc:Choice>
          <mc:Fallback xmlns="">
            <p:pic>
              <p:nvPicPr>
                <p:cNvPr id="53" name="Freihand 52">
                  <a:extLst>
                    <a:ext uri="{FF2B5EF4-FFF2-40B4-BE49-F238E27FC236}">
                      <a16:creationId xmlns:a16="http://schemas.microsoft.com/office/drawing/2014/main" id="{923DF842-5736-438E-B17C-2A00B54686E3}"/>
                    </a:ext>
                  </a:extLst>
                </p:cNvPr>
                <p:cNvPicPr/>
                <p:nvPr/>
              </p:nvPicPr>
              <p:blipFill>
                <a:blip r:embed="rId94"/>
                <a:stretch>
                  <a:fillRect/>
                </a:stretch>
              </p:blipFill>
              <p:spPr>
                <a:xfrm>
                  <a:off x="10155682" y="523472"/>
                  <a:ext cx="350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65DE4545-026E-4634-913D-C98540C78143}"/>
                    </a:ext>
                  </a:extLst>
                </p14:cNvPr>
                <p14:cNvContentPartPr/>
                <p14:nvPr/>
              </p14:nvContentPartPr>
              <p14:xfrm>
                <a:off x="10786402" y="570272"/>
                <a:ext cx="87480" cy="91080"/>
              </p14:xfrm>
            </p:contentPart>
          </mc:Choice>
          <mc:Fallback xmlns="">
            <p:pic>
              <p:nvPicPr>
                <p:cNvPr id="54" name="Freihand 53">
                  <a:extLst>
                    <a:ext uri="{FF2B5EF4-FFF2-40B4-BE49-F238E27FC236}">
                      <a16:creationId xmlns:a16="http://schemas.microsoft.com/office/drawing/2014/main" id="{65DE4545-026E-4634-913D-C98540C78143}"/>
                    </a:ext>
                  </a:extLst>
                </p:cNvPr>
                <p:cNvPicPr/>
                <p:nvPr/>
              </p:nvPicPr>
              <p:blipFill>
                <a:blip r:embed="rId96"/>
                <a:stretch>
                  <a:fillRect/>
                </a:stretch>
              </p:blipFill>
              <p:spPr>
                <a:xfrm>
                  <a:off x="10782082" y="565952"/>
                  <a:ext cx="96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7F8C4DD9-462E-4EC8-9E14-37B19D60A20F}"/>
                    </a:ext>
                  </a:extLst>
                </p14:cNvPr>
                <p14:cNvContentPartPr/>
                <p14:nvPr/>
              </p14:nvContentPartPr>
              <p14:xfrm>
                <a:off x="10850482" y="488552"/>
                <a:ext cx="11160" cy="15840"/>
              </p14:xfrm>
            </p:contentPart>
          </mc:Choice>
          <mc:Fallback xmlns="">
            <p:pic>
              <p:nvPicPr>
                <p:cNvPr id="55" name="Freihand 54">
                  <a:extLst>
                    <a:ext uri="{FF2B5EF4-FFF2-40B4-BE49-F238E27FC236}">
                      <a16:creationId xmlns:a16="http://schemas.microsoft.com/office/drawing/2014/main" id="{7F8C4DD9-462E-4EC8-9E14-37B19D60A20F}"/>
                    </a:ext>
                  </a:extLst>
                </p:cNvPr>
                <p:cNvPicPr/>
                <p:nvPr/>
              </p:nvPicPr>
              <p:blipFill>
                <a:blip r:embed="rId98"/>
                <a:stretch>
                  <a:fillRect/>
                </a:stretch>
              </p:blipFill>
              <p:spPr>
                <a:xfrm>
                  <a:off x="10846162" y="484232"/>
                  <a:ext cx="1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9D38FFAA-FF46-4CE1-B2B9-6017E9FF59CA}"/>
                    </a:ext>
                  </a:extLst>
                </p14:cNvPr>
                <p14:cNvContentPartPr/>
                <p14:nvPr/>
              </p14:nvContentPartPr>
              <p14:xfrm>
                <a:off x="11003842" y="568832"/>
                <a:ext cx="179280" cy="46800"/>
              </p14:xfrm>
            </p:contentPart>
          </mc:Choice>
          <mc:Fallback xmlns="">
            <p:pic>
              <p:nvPicPr>
                <p:cNvPr id="56" name="Freihand 55">
                  <a:extLst>
                    <a:ext uri="{FF2B5EF4-FFF2-40B4-BE49-F238E27FC236}">
                      <a16:creationId xmlns:a16="http://schemas.microsoft.com/office/drawing/2014/main" id="{9D38FFAA-FF46-4CE1-B2B9-6017E9FF59CA}"/>
                    </a:ext>
                  </a:extLst>
                </p:cNvPr>
                <p:cNvPicPr/>
                <p:nvPr/>
              </p:nvPicPr>
              <p:blipFill>
                <a:blip r:embed="rId100"/>
                <a:stretch>
                  <a:fillRect/>
                </a:stretch>
              </p:blipFill>
              <p:spPr>
                <a:xfrm>
                  <a:off x="10999522" y="564512"/>
                  <a:ext cx="187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9E11A20B-751B-4031-894E-5AE11D7A9150}"/>
                    </a:ext>
                  </a:extLst>
                </p14:cNvPr>
                <p14:cNvContentPartPr/>
                <p14:nvPr/>
              </p14:nvContentPartPr>
              <p14:xfrm>
                <a:off x="11249002" y="500072"/>
                <a:ext cx="198000" cy="88920"/>
              </p14:xfrm>
            </p:contentPart>
          </mc:Choice>
          <mc:Fallback xmlns="">
            <p:pic>
              <p:nvPicPr>
                <p:cNvPr id="57" name="Freihand 56">
                  <a:extLst>
                    <a:ext uri="{FF2B5EF4-FFF2-40B4-BE49-F238E27FC236}">
                      <a16:creationId xmlns:a16="http://schemas.microsoft.com/office/drawing/2014/main" id="{9E11A20B-751B-4031-894E-5AE11D7A9150}"/>
                    </a:ext>
                  </a:extLst>
                </p:cNvPr>
                <p:cNvPicPr/>
                <p:nvPr/>
              </p:nvPicPr>
              <p:blipFill>
                <a:blip r:embed="rId102"/>
                <a:stretch>
                  <a:fillRect/>
                </a:stretch>
              </p:blipFill>
              <p:spPr>
                <a:xfrm>
                  <a:off x="11244682" y="495752"/>
                  <a:ext cx="206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4900D2D7-11C2-4730-9205-286B388E92F3}"/>
                    </a:ext>
                  </a:extLst>
                </p14:cNvPr>
                <p14:cNvContentPartPr/>
                <p14:nvPr/>
              </p14:nvContentPartPr>
              <p14:xfrm>
                <a:off x="11535922" y="541112"/>
                <a:ext cx="128160" cy="144000"/>
              </p14:xfrm>
            </p:contentPart>
          </mc:Choice>
          <mc:Fallback xmlns="">
            <p:pic>
              <p:nvPicPr>
                <p:cNvPr id="58" name="Freihand 57">
                  <a:extLst>
                    <a:ext uri="{FF2B5EF4-FFF2-40B4-BE49-F238E27FC236}">
                      <a16:creationId xmlns:a16="http://schemas.microsoft.com/office/drawing/2014/main" id="{4900D2D7-11C2-4730-9205-286B388E92F3}"/>
                    </a:ext>
                  </a:extLst>
                </p:cNvPr>
                <p:cNvPicPr/>
                <p:nvPr/>
              </p:nvPicPr>
              <p:blipFill>
                <a:blip r:embed="rId104"/>
                <a:stretch>
                  <a:fillRect/>
                </a:stretch>
              </p:blipFill>
              <p:spPr>
                <a:xfrm>
                  <a:off x="11531602" y="536792"/>
                  <a:ext cx="136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BD83D080-F138-48BA-84EA-C5B50E4C022C}"/>
                    </a:ext>
                  </a:extLst>
                </p14:cNvPr>
                <p14:cNvContentPartPr/>
                <p14:nvPr/>
              </p14:nvContentPartPr>
              <p14:xfrm>
                <a:off x="11785402" y="388832"/>
                <a:ext cx="12600" cy="172800"/>
              </p14:xfrm>
            </p:contentPart>
          </mc:Choice>
          <mc:Fallback xmlns="">
            <p:pic>
              <p:nvPicPr>
                <p:cNvPr id="59" name="Freihand 58">
                  <a:extLst>
                    <a:ext uri="{FF2B5EF4-FFF2-40B4-BE49-F238E27FC236}">
                      <a16:creationId xmlns:a16="http://schemas.microsoft.com/office/drawing/2014/main" id="{BD83D080-F138-48BA-84EA-C5B50E4C022C}"/>
                    </a:ext>
                  </a:extLst>
                </p:cNvPr>
                <p:cNvPicPr/>
                <p:nvPr/>
              </p:nvPicPr>
              <p:blipFill>
                <a:blip r:embed="rId106"/>
                <a:stretch>
                  <a:fillRect/>
                </a:stretch>
              </p:blipFill>
              <p:spPr>
                <a:xfrm>
                  <a:off x="11781082" y="384512"/>
                  <a:ext cx="2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A75E92F6-4D99-449B-98A7-11901E28A674}"/>
                    </a:ext>
                  </a:extLst>
                </p14:cNvPr>
                <p14:cNvContentPartPr/>
                <p14:nvPr/>
              </p14:nvContentPartPr>
              <p14:xfrm>
                <a:off x="11766682" y="600872"/>
                <a:ext cx="15120" cy="27000"/>
              </p14:xfrm>
            </p:contentPart>
          </mc:Choice>
          <mc:Fallback xmlns="">
            <p:pic>
              <p:nvPicPr>
                <p:cNvPr id="60" name="Freihand 59">
                  <a:extLst>
                    <a:ext uri="{FF2B5EF4-FFF2-40B4-BE49-F238E27FC236}">
                      <a16:creationId xmlns:a16="http://schemas.microsoft.com/office/drawing/2014/main" id="{A75E92F6-4D99-449B-98A7-11901E28A674}"/>
                    </a:ext>
                  </a:extLst>
                </p:cNvPr>
                <p:cNvPicPr/>
                <p:nvPr/>
              </p:nvPicPr>
              <p:blipFill>
                <a:blip r:embed="rId108"/>
                <a:stretch>
                  <a:fillRect/>
                </a:stretch>
              </p:blipFill>
              <p:spPr>
                <a:xfrm>
                  <a:off x="11762362" y="596552"/>
                  <a:ext cx="23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52897FA4-A991-4294-8B7B-E830270FC12A}"/>
                    </a:ext>
                  </a:extLst>
                </p14:cNvPr>
                <p14:cNvContentPartPr/>
                <p14:nvPr/>
              </p14:nvContentPartPr>
              <p14:xfrm>
                <a:off x="10417042" y="788792"/>
                <a:ext cx="1585080" cy="126000"/>
              </p14:xfrm>
            </p:contentPart>
          </mc:Choice>
          <mc:Fallback xmlns="">
            <p:pic>
              <p:nvPicPr>
                <p:cNvPr id="61" name="Freihand 60">
                  <a:extLst>
                    <a:ext uri="{FF2B5EF4-FFF2-40B4-BE49-F238E27FC236}">
                      <a16:creationId xmlns:a16="http://schemas.microsoft.com/office/drawing/2014/main" id="{52897FA4-A991-4294-8B7B-E830270FC12A}"/>
                    </a:ext>
                  </a:extLst>
                </p:cNvPr>
                <p:cNvPicPr/>
                <p:nvPr/>
              </p:nvPicPr>
              <p:blipFill>
                <a:blip r:embed="rId110"/>
                <a:stretch>
                  <a:fillRect/>
                </a:stretch>
              </p:blipFill>
              <p:spPr>
                <a:xfrm>
                  <a:off x="10412722" y="784472"/>
                  <a:ext cx="159372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44" name="Freihand 43">
                <a:extLst>
                  <a:ext uri="{FF2B5EF4-FFF2-40B4-BE49-F238E27FC236}">
                    <a16:creationId xmlns:a16="http://schemas.microsoft.com/office/drawing/2014/main" id="{CAA8ECA5-D07A-1C23-1969-38FC1DD2E896}"/>
                  </a:ext>
                </a:extLst>
              </p14:cNvPr>
              <p14:cNvContentPartPr/>
              <p14:nvPr/>
            </p14:nvContentPartPr>
            <p14:xfrm>
              <a:off x="11041724" y="86105"/>
              <a:ext cx="303840" cy="373320"/>
            </p14:xfrm>
          </p:contentPart>
        </mc:Choice>
        <mc:Fallback xmlns="">
          <p:pic>
            <p:nvPicPr>
              <p:cNvPr id="44" name="Freihand 43">
                <a:extLst>
                  <a:ext uri="{FF2B5EF4-FFF2-40B4-BE49-F238E27FC236}">
                    <a16:creationId xmlns:a16="http://schemas.microsoft.com/office/drawing/2014/main" id="{CAA8ECA5-D07A-1C23-1969-38FC1DD2E896}"/>
                  </a:ext>
                </a:extLst>
              </p:cNvPr>
              <p:cNvPicPr/>
              <p:nvPr/>
            </p:nvPicPr>
            <p:blipFill>
              <a:blip r:embed="rId112"/>
              <a:stretch>
                <a:fillRect/>
              </a:stretch>
            </p:blipFill>
            <p:spPr>
              <a:xfrm>
                <a:off x="11035604" y="79985"/>
                <a:ext cx="3160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72049F6F-0E57-B637-C8BF-F7EA7423A3C0}"/>
                  </a:ext>
                </a:extLst>
              </p14:cNvPr>
              <p14:cNvContentPartPr/>
              <p14:nvPr/>
            </p14:nvContentPartPr>
            <p14:xfrm>
              <a:off x="11052164" y="138665"/>
              <a:ext cx="303480" cy="299880"/>
            </p14:xfrm>
          </p:contentPart>
        </mc:Choice>
        <mc:Fallback xmlns="">
          <p:pic>
            <p:nvPicPr>
              <p:cNvPr id="71" name="Freihand 70">
                <a:extLst>
                  <a:ext uri="{FF2B5EF4-FFF2-40B4-BE49-F238E27FC236}">
                    <a16:creationId xmlns:a16="http://schemas.microsoft.com/office/drawing/2014/main" id="{72049F6F-0E57-B637-C8BF-F7EA7423A3C0}"/>
                  </a:ext>
                </a:extLst>
              </p:cNvPr>
              <p:cNvPicPr/>
              <p:nvPr/>
            </p:nvPicPr>
            <p:blipFill>
              <a:blip r:embed="rId114"/>
              <a:stretch>
                <a:fillRect/>
              </a:stretch>
            </p:blipFill>
            <p:spPr>
              <a:xfrm>
                <a:off x="11046044" y="132545"/>
                <a:ext cx="315720" cy="312120"/>
              </a:xfrm>
              <a:prstGeom prst="rect">
                <a:avLst/>
              </a:prstGeom>
            </p:spPr>
          </p:pic>
        </mc:Fallback>
      </mc:AlternateContent>
      <p:grpSp>
        <p:nvGrpSpPr>
          <p:cNvPr id="79" name="Gruppieren 78">
            <a:extLst>
              <a:ext uri="{FF2B5EF4-FFF2-40B4-BE49-F238E27FC236}">
                <a16:creationId xmlns:a16="http://schemas.microsoft.com/office/drawing/2014/main" id="{9E10CC25-F692-8D2E-8EB6-08E1957663D7}"/>
              </a:ext>
            </a:extLst>
          </p:cNvPr>
          <p:cNvGrpSpPr/>
          <p:nvPr/>
        </p:nvGrpSpPr>
        <p:grpSpPr>
          <a:xfrm>
            <a:off x="7897484" y="169985"/>
            <a:ext cx="1047240" cy="667440"/>
            <a:chOff x="7897484" y="169985"/>
            <a:chExt cx="1047240" cy="667440"/>
          </a:xfrm>
        </p:grpSpPr>
        <mc:AlternateContent xmlns:mc="http://schemas.openxmlformats.org/markup-compatibility/2006" xmlns:p14="http://schemas.microsoft.com/office/powerpoint/2010/main">
          <mc:Choice Requires="p14">
            <p:contentPart p14:bwMode="auto" r:id="rId115">
              <p14:nvContentPartPr>
                <p14:cNvPr id="25" name="Freihand 24">
                  <a:extLst>
                    <a:ext uri="{FF2B5EF4-FFF2-40B4-BE49-F238E27FC236}">
                      <a16:creationId xmlns:a16="http://schemas.microsoft.com/office/drawing/2014/main" id="{883089E8-C0A5-E470-5E67-2299F50FB384}"/>
                    </a:ext>
                  </a:extLst>
                </p14:cNvPr>
                <p14:cNvContentPartPr/>
                <p14:nvPr/>
              </p14:nvContentPartPr>
              <p14:xfrm>
                <a:off x="7897484" y="794945"/>
                <a:ext cx="13320" cy="8640"/>
              </p14:xfrm>
            </p:contentPart>
          </mc:Choice>
          <mc:Fallback xmlns="">
            <p:pic>
              <p:nvPicPr>
                <p:cNvPr id="25" name="Freihand 24">
                  <a:extLst>
                    <a:ext uri="{FF2B5EF4-FFF2-40B4-BE49-F238E27FC236}">
                      <a16:creationId xmlns:a16="http://schemas.microsoft.com/office/drawing/2014/main" id="{883089E8-C0A5-E470-5E67-2299F50FB384}"/>
                    </a:ext>
                  </a:extLst>
                </p:cNvPr>
                <p:cNvPicPr/>
                <p:nvPr/>
              </p:nvPicPr>
              <p:blipFill>
                <a:blip r:embed="rId116"/>
                <a:stretch>
                  <a:fillRect/>
                </a:stretch>
              </p:blipFill>
              <p:spPr>
                <a:xfrm>
                  <a:off x="7891364" y="788825"/>
                  <a:ext cx="25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9" name="Freihand 38">
                  <a:extLst>
                    <a:ext uri="{FF2B5EF4-FFF2-40B4-BE49-F238E27FC236}">
                      <a16:creationId xmlns:a16="http://schemas.microsoft.com/office/drawing/2014/main" id="{798D54E0-DE6D-CB78-731A-2B1A5B2DE037}"/>
                    </a:ext>
                  </a:extLst>
                </p14:cNvPr>
                <p14:cNvContentPartPr/>
                <p14:nvPr/>
              </p14:nvContentPartPr>
              <p14:xfrm>
                <a:off x="7951124" y="621785"/>
                <a:ext cx="416880" cy="169560"/>
              </p14:xfrm>
            </p:contentPart>
          </mc:Choice>
          <mc:Fallback xmlns="">
            <p:pic>
              <p:nvPicPr>
                <p:cNvPr id="39" name="Freihand 38">
                  <a:extLst>
                    <a:ext uri="{FF2B5EF4-FFF2-40B4-BE49-F238E27FC236}">
                      <a16:creationId xmlns:a16="http://schemas.microsoft.com/office/drawing/2014/main" id="{798D54E0-DE6D-CB78-731A-2B1A5B2DE037}"/>
                    </a:ext>
                  </a:extLst>
                </p:cNvPr>
                <p:cNvPicPr/>
                <p:nvPr/>
              </p:nvPicPr>
              <p:blipFill>
                <a:blip r:embed="rId118"/>
                <a:stretch>
                  <a:fillRect/>
                </a:stretch>
              </p:blipFill>
              <p:spPr>
                <a:xfrm>
                  <a:off x="7945004" y="615665"/>
                  <a:ext cx="429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97C7BD27-EC51-4AB3-30DF-7D837765FAFD}"/>
                    </a:ext>
                  </a:extLst>
                </p14:cNvPr>
                <p14:cNvContentPartPr/>
                <p14:nvPr/>
              </p14:nvContentPartPr>
              <p14:xfrm>
                <a:off x="7911164" y="169985"/>
                <a:ext cx="1033560" cy="667440"/>
              </p14:xfrm>
            </p:contentPart>
          </mc:Choice>
          <mc:Fallback xmlns="">
            <p:pic>
              <p:nvPicPr>
                <p:cNvPr id="66" name="Freihand 65">
                  <a:extLst>
                    <a:ext uri="{FF2B5EF4-FFF2-40B4-BE49-F238E27FC236}">
                      <a16:creationId xmlns:a16="http://schemas.microsoft.com/office/drawing/2014/main" id="{97C7BD27-EC51-4AB3-30DF-7D837765FAFD}"/>
                    </a:ext>
                  </a:extLst>
                </p:cNvPr>
                <p:cNvPicPr/>
                <p:nvPr/>
              </p:nvPicPr>
              <p:blipFill>
                <a:blip r:embed="rId120"/>
                <a:stretch>
                  <a:fillRect/>
                </a:stretch>
              </p:blipFill>
              <p:spPr>
                <a:xfrm>
                  <a:off x="7905044" y="163865"/>
                  <a:ext cx="104580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FA6C58F6-6599-C849-37B8-58E032D9D176}"/>
                    </a:ext>
                  </a:extLst>
                </p14:cNvPr>
                <p14:cNvContentPartPr/>
                <p14:nvPr/>
              </p14:nvContentPartPr>
              <p14:xfrm>
                <a:off x="7981364" y="331265"/>
                <a:ext cx="346320" cy="436320"/>
              </p14:xfrm>
            </p:contentPart>
          </mc:Choice>
          <mc:Fallback xmlns="">
            <p:pic>
              <p:nvPicPr>
                <p:cNvPr id="69" name="Freihand 68">
                  <a:extLst>
                    <a:ext uri="{FF2B5EF4-FFF2-40B4-BE49-F238E27FC236}">
                      <a16:creationId xmlns:a16="http://schemas.microsoft.com/office/drawing/2014/main" id="{FA6C58F6-6599-C849-37B8-58E032D9D176}"/>
                    </a:ext>
                  </a:extLst>
                </p:cNvPr>
                <p:cNvPicPr/>
                <p:nvPr/>
              </p:nvPicPr>
              <p:blipFill>
                <a:blip r:embed="rId122"/>
                <a:stretch>
                  <a:fillRect/>
                </a:stretch>
              </p:blipFill>
              <p:spPr>
                <a:xfrm>
                  <a:off x="7975244" y="325145"/>
                  <a:ext cx="3585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0836F406-E11A-D762-52DF-23C34C79772F}"/>
                    </a:ext>
                  </a:extLst>
                </p14:cNvPr>
                <p14:cNvContentPartPr/>
                <p14:nvPr/>
              </p14:nvContentPartPr>
              <p14:xfrm>
                <a:off x="7906124" y="245225"/>
                <a:ext cx="1002600" cy="588240"/>
              </p14:xfrm>
            </p:contentPart>
          </mc:Choice>
          <mc:Fallback xmlns="">
            <p:pic>
              <p:nvPicPr>
                <p:cNvPr id="72" name="Freihand 71">
                  <a:extLst>
                    <a:ext uri="{FF2B5EF4-FFF2-40B4-BE49-F238E27FC236}">
                      <a16:creationId xmlns:a16="http://schemas.microsoft.com/office/drawing/2014/main" id="{0836F406-E11A-D762-52DF-23C34C79772F}"/>
                    </a:ext>
                  </a:extLst>
                </p:cNvPr>
                <p:cNvPicPr/>
                <p:nvPr/>
              </p:nvPicPr>
              <p:blipFill>
                <a:blip r:embed="rId124"/>
                <a:stretch>
                  <a:fillRect/>
                </a:stretch>
              </p:blipFill>
              <p:spPr>
                <a:xfrm>
                  <a:off x="7900004" y="239105"/>
                  <a:ext cx="1014840" cy="600480"/>
                </a:xfrm>
                <a:prstGeom prst="rect">
                  <a:avLst/>
                </a:prstGeom>
              </p:spPr>
            </p:pic>
          </mc:Fallback>
        </mc:AlternateContent>
      </p:grpSp>
      <p:grpSp>
        <p:nvGrpSpPr>
          <p:cNvPr id="88" name="Gruppieren 87">
            <a:extLst>
              <a:ext uri="{FF2B5EF4-FFF2-40B4-BE49-F238E27FC236}">
                <a16:creationId xmlns:a16="http://schemas.microsoft.com/office/drawing/2014/main" id="{5FAA65AA-BF44-3BB1-5547-D5F5C71359F2}"/>
              </a:ext>
            </a:extLst>
          </p:cNvPr>
          <p:cNvGrpSpPr/>
          <p:nvPr/>
        </p:nvGrpSpPr>
        <p:grpSpPr>
          <a:xfrm>
            <a:off x="909524" y="575345"/>
            <a:ext cx="3992760" cy="2737800"/>
            <a:chOff x="909524" y="575345"/>
            <a:chExt cx="3992760" cy="2737800"/>
          </a:xfrm>
        </p:grpSpPr>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63889DA0-206C-E3B5-03D4-888341C956E9}"/>
                    </a:ext>
                  </a:extLst>
                </p14:cNvPr>
                <p14:cNvContentPartPr/>
                <p14:nvPr/>
              </p14:nvContentPartPr>
              <p14:xfrm>
                <a:off x="909524" y="666785"/>
                <a:ext cx="3242880" cy="2646360"/>
              </p14:xfrm>
            </p:contentPart>
          </mc:Choice>
          <mc:Fallback xmlns="">
            <p:pic>
              <p:nvPicPr>
                <p:cNvPr id="80" name="Freihand 79">
                  <a:extLst>
                    <a:ext uri="{FF2B5EF4-FFF2-40B4-BE49-F238E27FC236}">
                      <a16:creationId xmlns:a16="http://schemas.microsoft.com/office/drawing/2014/main" id="{63889DA0-206C-E3B5-03D4-888341C956E9}"/>
                    </a:ext>
                  </a:extLst>
                </p:cNvPr>
                <p:cNvPicPr/>
                <p:nvPr/>
              </p:nvPicPr>
              <p:blipFill>
                <a:blip r:embed="rId126"/>
                <a:stretch>
                  <a:fillRect/>
                </a:stretch>
              </p:blipFill>
              <p:spPr>
                <a:xfrm>
                  <a:off x="903404" y="660665"/>
                  <a:ext cx="3255120" cy="2658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E9299AC7-AA93-D8F9-C16A-4122A95A9D71}"/>
                    </a:ext>
                  </a:extLst>
                </p14:cNvPr>
                <p14:cNvContentPartPr/>
                <p14:nvPr/>
              </p14:nvContentPartPr>
              <p14:xfrm>
                <a:off x="4222604" y="697745"/>
                <a:ext cx="96840" cy="195840"/>
              </p14:xfrm>
            </p:contentPart>
          </mc:Choice>
          <mc:Fallback xmlns="">
            <p:pic>
              <p:nvPicPr>
                <p:cNvPr id="81" name="Freihand 80">
                  <a:extLst>
                    <a:ext uri="{FF2B5EF4-FFF2-40B4-BE49-F238E27FC236}">
                      <a16:creationId xmlns:a16="http://schemas.microsoft.com/office/drawing/2014/main" id="{E9299AC7-AA93-D8F9-C16A-4122A95A9D71}"/>
                    </a:ext>
                  </a:extLst>
                </p:cNvPr>
                <p:cNvPicPr/>
                <p:nvPr/>
              </p:nvPicPr>
              <p:blipFill>
                <a:blip r:embed="rId128"/>
                <a:stretch>
                  <a:fillRect/>
                </a:stretch>
              </p:blipFill>
              <p:spPr>
                <a:xfrm>
                  <a:off x="4216484" y="691625"/>
                  <a:ext cx="109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2E0E1A8D-0FAF-7E19-B8AF-97B43B9758AA}"/>
                    </a:ext>
                  </a:extLst>
                </p14:cNvPr>
                <p14:cNvContentPartPr/>
                <p14:nvPr/>
              </p14:nvContentPartPr>
              <p14:xfrm>
                <a:off x="4415204" y="728705"/>
                <a:ext cx="102960" cy="30240"/>
              </p14:xfrm>
            </p:contentPart>
          </mc:Choice>
          <mc:Fallback xmlns="">
            <p:pic>
              <p:nvPicPr>
                <p:cNvPr id="83" name="Freihand 82">
                  <a:extLst>
                    <a:ext uri="{FF2B5EF4-FFF2-40B4-BE49-F238E27FC236}">
                      <a16:creationId xmlns:a16="http://schemas.microsoft.com/office/drawing/2014/main" id="{2E0E1A8D-0FAF-7E19-B8AF-97B43B9758AA}"/>
                    </a:ext>
                  </a:extLst>
                </p:cNvPr>
                <p:cNvPicPr/>
                <p:nvPr/>
              </p:nvPicPr>
              <p:blipFill>
                <a:blip r:embed="rId130"/>
                <a:stretch>
                  <a:fillRect/>
                </a:stretch>
              </p:blipFill>
              <p:spPr>
                <a:xfrm>
                  <a:off x="4409084" y="722585"/>
                  <a:ext cx="115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C2318BB5-D409-E5DD-2787-BB4F7AF87C8E}"/>
                    </a:ext>
                  </a:extLst>
                </p14:cNvPr>
                <p14:cNvContentPartPr/>
                <p14:nvPr/>
              </p14:nvContentPartPr>
              <p14:xfrm>
                <a:off x="4433204" y="776225"/>
                <a:ext cx="99000" cy="24480"/>
              </p14:xfrm>
            </p:contentPart>
          </mc:Choice>
          <mc:Fallback xmlns="">
            <p:pic>
              <p:nvPicPr>
                <p:cNvPr id="84" name="Freihand 83">
                  <a:extLst>
                    <a:ext uri="{FF2B5EF4-FFF2-40B4-BE49-F238E27FC236}">
                      <a16:creationId xmlns:a16="http://schemas.microsoft.com/office/drawing/2014/main" id="{C2318BB5-D409-E5DD-2787-BB4F7AF87C8E}"/>
                    </a:ext>
                  </a:extLst>
                </p:cNvPr>
                <p:cNvPicPr/>
                <p:nvPr/>
              </p:nvPicPr>
              <p:blipFill>
                <a:blip r:embed="rId132"/>
                <a:stretch>
                  <a:fillRect/>
                </a:stretch>
              </p:blipFill>
              <p:spPr>
                <a:xfrm>
                  <a:off x="4427084" y="770105"/>
                  <a:ext cx="111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8A2CCE74-7054-8B00-26AF-D43030169F85}"/>
                    </a:ext>
                  </a:extLst>
                </p14:cNvPr>
                <p14:cNvContentPartPr/>
                <p14:nvPr/>
              </p14:nvContentPartPr>
              <p14:xfrm>
                <a:off x="4604564" y="715025"/>
                <a:ext cx="95760" cy="151560"/>
              </p14:xfrm>
            </p:contentPart>
          </mc:Choice>
          <mc:Fallback xmlns="">
            <p:pic>
              <p:nvPicPr>
                <p:cNvPr id="85" name="Freihand 84">
                  <a:extLst>
                    <a:ext uri="{FF2B5EF4-FFF2-40B4-BE49-F238E27FC236}">
                      <a16:creationId xmlns:a16="http://schemas.microsoft.com/office/drawing/2014/main" id="{8A2CCE74-7054-8B00-26AF-D43030169F85}"/>
                    </a:ext>
                  </a:extLst>
                </p:cNvPr>
                <p:cNvPicPr/>
                <p:nvPr/>
              </p:nvPicPr>
              <p:blipFill>
                <a:blip r:embed="rId134"/>
                <a:stretch>
                  <a:fillRect/>
                </a:stretch>
              </p:blipFill>
              <p:spPr>
                <a:xfrm>
                  <a:off x="4598444" y="708905"/>
                  <a:ext cx="108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D9614C63-527A-86EF-27E4-30471421C057}"/>
                    </a:ext>
                  </a:extLst>
                </p14:cNvPr>
                <p14:cNvContentPartPr/>
                <p14:nvPr/>
              </p14:nvContentPartPr>
              <p14:xfrm>
                <a:off x="4773764" y="602345"/>
                <a:ext cx="17280" cy="111240"/>
              </p14:xfrm>
            </p:contentPart>
          </mc:Choice>
          <mc:Fallback xmlns="">
            <p:pic>
              <p:nvPicPr>
                <p:cNvPr id="86" name="Freihand 85">
                  <a:extLst>
                    <a:ext uri="{FF2B5EF4-FFF2-40B4-BE49-F238E27FC236}">
                      <a16:creationId xmlns:a16="http://schemas.microsoft.com/office/drawing/2014/main" id="{D9614C63-527A-86EF-27E4-30471421C057}"/>
                    </a:ext>
                  </a:extLst>
                </p:cNvPr>
                <p:cNvPicPr/>
                <p:nvPr/>
              </p:nvPicPr>
              <p:blipFill>
                <a:blip r:embed="rId136"/>
                <a:stretch>
                  <a:fillRect/>
                </a:stretch>
              </p:blipFill>
              <p:spPr>
                <a:xfrm>
                  <a:off x="4767644" y="596225"/>
                  <a:ext cx="29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41BE5027-1690-B334-357D-72B8846FCB8C}"/>
                    </a:ext>
                  </a:extLst>
                </p14:cNvPr>
                <p14:cNvContentPartPr/>
                <p14:nvPr/>
              </p14:nvContentPartPr>
              <p14:xfrm>
                <a:off x="4718684" y="575345"/>
                <a:ext cx="183600" cy="185040"/>
              </p14:xfrm>
            </p:contentPart>
          </mc:Choice>
          <mc:Fallback xmlns="">
            <p:pic>
              <p:nvPicPr>
                <p:cNvPr id="87" name="Freihand 86">
                  <a:extLst>
                    <a:ext uri="{FF2B5EF4-FFF2-40B4-BE49-F238E27FC236}">
                      <a16:creationId xmlns:a16="http://schemas.microsoft.com/office/drawing/2014/main" id="{41BE5027-1690-B334-357D-72B8846FCB8C}"/>
                    </a:ext>
                  </a:extLst>
                </p:cNvPr>
                <p:cNvPicPr/>
                <p:nvPr/>
              </p:nvPicPr>
              <p:blipFill>
                <a:blip r:embed="rId138"/>
                <a:stretch>
                  <a:fillRect/>
                </a:stretch>
              </p:blipFill>
              <p:spPr>
                <a:xfrm>
                  <a:off x="4712564" y="569225"/>
                  <a:ext cx="19584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0E779969-6848-74CF-E6DF-F15D0826137E}"/>
                  </a:ext>
                </a:extLst>
              </p14:cNvPr>
              <p14:cNvContentPartPr/>
              <p14:nvPr/>
            </p14:nvContentPartPr>
            <p14:xfrm>
              <a:off x="925364" y="1240625"/>
              <a:ext cx="3376440" cy="1377720"/>
            </p14:xfrm>
          </p:contentPart>
        </mc:Choice>
        <mc:Fallback xmlns="">
          <p:pic>
            <p:nvPicPr>
              <p:cNvPr id="89" name="Freihand 88">
                <a:extLst>
                  <a:ext uri="{FF2B5EF4-FFF2-40B4-BE49-F238E27FC236}">
                    <a16:creationId xmlns:a16="http://schemas.microsoft.com/office/drawing/2014/main" id="{0E779969-6848-74CF-E6DF-F15D0826137E}"/>
                  </a:ext>
                </a:extLst>
              </p:cNvPr>
              <p:cNvPicPr/>
              <p:nvPr/>
            </p:nvPicPr>
            <p:blipFill>
              <a:blip r:embed="rId140"/>
              <a:stretch>
                <a:fillRect/>
              </a:stretch>
            </p:blipFill>
            <p:spPr>
              <a:xfrm>
                <a:off x="919244" y="1234505"/>
                <a:ext cx="3388680" cy="1389960"/>
              </a:xfrm>
              <a:prstGeom prst="rect">
                <a:avLst/>
              </a:prstGeom>
            </p:spPr>
          </p:pic>
        </mc:Fallback>
      </mc:AlternateContent>
      <p:grpSp>
        <p:nvGrpSpPr>
          <p:cNvPr id="111" name="Gruppieren 110">
            <a:extLst>
              <a:ext uri="{FF2B5EF4-FFF2-40B4-BE49-F238E27FC236}">
                <a16:creationId xmlns:a16="http://schemas.microsoft.com/office/drawing/2014/main" id="{5EB81859-433B-A7B9-2975-B8F5B34AFBC7}"/>
              </a:ext>
            </a:extLst>
          </p:cNvPr>
          <p:cNvGrpSpPr/>
          <p:nvPr/>
        </p:nvGrpSpPr>
        <p:grpSpPr>
          <a:xfrm>
            <a:off x="4525004" y="985025"/>
            <a:ext cx="2408400" cy="410400"/>
            <a:chOff x="4525004" y="985025"/>
            <a:chExt cx="2408400" cy="410400"/>
          </a:xfrm>
        </p:grpSpPr>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DEA3CC74-95A9-10D6-53BE-6AF14823CA81}"/>
                    </a:ext>
                  </a:extLst>
                </p14:cNvPr>
                <p14:cNvContentPartPr/>
                <p14:nvPr/>
              </p14:nvContentPartPr>
              <p14:xfrm>
                <a:off x="4525004" y="1171505"/>
                <a:ext cx="155160" cy="223920"/>
              </p14:xfrm>
            </p:contentPart>
          </mc:Choice>
          <mc:Fallback xmlns="">
            <p:pic>
              <p:nvPicPr>
                <p:cNvPr id="90" name="Freihand 89">
                  <a:extLst>
                    <a:ext uri="{FF2B5EF4-FFF2-40B4-BE49-F238E27FC236}">
                      <a16:creationId xmlns:a16="http://schemas.microsoft.com/office/drawing/2014/main" id="{DEA3CC74-95A9-10D6-53BE-6AF14823CA81}"/>
                    </a:ext>
                  </a:extLst>
                </p:cNvPr>
                <p:cNvPicPr/>
                <p:nvPr/>
              </p:nvPicPr>
              <p:blipFill>
                <a:blip r:embed="rId142"/>
                <a:stretch>
                  <a:fillRect/>
                </a:stretch>
              </p:blipFill>
              <p:spPr>
                <a:xfrm>
                  <a:off x="4518884" y="1165385"/>
                  <a:ext cx="167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B057CCD7-C367-BFC5-CA9D-028FAC303AA2}"/>
                    </a:ext>
                  </a:extLst>
                </p14:cNvPr>
                <p14:cNvContentPartPr/>
                <p14:nvPr/>
              </p14:nvContentPartPr>
              <p14:xfrm>
                <a:off x="4815164" y="1060265"/>
                <a:ext cx="30960" cy="100440"/>
              </p14:xfrm>
            </p:contentPart>
          </mc:Choice>
          <mc:Fallback xmlns="">
            <p:pic>
              <p:nvPicPr>
                <p:cNvPr id="91" name="Freihand 90">
                  <a:extLst>
                    <a:ext uri="{FF2B5EF4-FFF2-40B4-BE49-F238E27FC236}">
                      <a16:creationId xmlns:a16="http://schemas.microsoft.com/office/drawing/2014/main" id="{B057CCD7-C367-BFC5-CA9D-028FAC303AA2}"/>
                    </a:ext>
                  </a:extLst>
                </p:cNvPr>
                <p:cNvPicPr/>
                <p:nvPr/>
              </p:nvPicPr>
              <p:blipFill>
                <a:blip r:embed="rId144"/>
                <a:stretch>
                  <a:fillRect/>
                </a:stretch>
              </p:blipFill>
              <p:spPr>
                <a:xfrm>
                  <a:off x="4809044" y="1054145"/>
                  <a:ext cx="43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6D68F3EC-A7F0-5D19-BDE0-7BE2E5AE1345}"/>
                    </a:ext>
                  </a:extLst>
                </p14:cNvPr>
                <p14:cNvContentPartPr/>
                <p14:nvPr/>
              </p14:nvContentPartPr>
              <p14:xfrm>
                <a:off x="4738484" y="1041905"/>
                <a:ext cx="160920" cy="163800"/>
              </p14:xfrm>
            </p:contentPart>
          </mc:Choice>
          <mc:Fallback xmlns="">
            <p:pic>
              <p:nvPicPr>
                <p:cNvPr id="92" name="Freihand 91">
                  <a:extLst>
                    <a:ext uri="{FF2B5EF4-FFF2-40B4-BE49-F238E27FC236}">
                      <a16:creationId xmlns:a16="http://schemas.microsoft.com/office/drawing/2014/main" id="{6D68F3EC-A7F0-5D19-BDE0-7BE2E5AE1345}"/>
                    </a:ext>
                  </a:extLst>
                </p:cNvPr>
                <p:cNvPicPr/>
                <p:nvPr/>
              </p:nvPicPr>
              <p:blipFill>
                <a:blip r:embed="rId146"/>
                <a:stretch>
                  <a:fillRect/>
                </a:stretch>
              </p:blipFill>
              <p:spPr>
                <a:xfrm>
                  <a:off x="4732364" y="1035785"/>
                  <a:ext cx="173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F95416C7-1146-E41C-DDF2-4237DE7BBA33}"/>
                    </a:ext>
                  </a:extLst>
                </p14:cNvPr>
                <p14:cNvContentPartPr/>
                <p14:nvPr/>
              </p14:nvContentPartPr>
              <p14:xfrm>
                <a:off x="4986164" y="1217585"/>
                <a:ext cx="124920" cy="8640"/>
              </p14:xfrm>
            </p:contentPart>
          </mc:Choice>
          <mc:Fallback xmlns="">
            <p:pic>
              <p:nvPicPr>
                <p:cNvPr id="94" name="Freihand 93">
                  <a:extLst>
                    <a:ext uri="{FF2B5EF4-FFF2-40B4-BE49-F238E27FC236}">
                      <a16:creationId xmlns:a16="http://schemas.microsoft.com/office/drawing/2014/main" id="{F95416C7-1146-E41C-DDF2-4237DE7BBA33}"/>
                    </a:ext>
                  </a:extLst>
                </p:cNvPr>
                <p:cNvPicPr/>
                <p:nvPr/>
              </p:nvPicPr>
              <p:blipFill>
                <a:blip r:embed="rId148"/>
                <a:stretch>
                  <a:fillRect/>
                </a:stretch>
              </p:blipFill>
              <p:spPr>
                <a:xfrm>
                  <a:off x="4980044" y="1211465"/>
                  <a:ext cx="137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5847F2A4-9132-3DE1-CD95-3F3B33377873}"/>
                    </a:ext>
                  </a:extLst>
                </p14:cNvPr>
                <p14:cNvContentPartPr/>
                <p14:nvPr/>
              </p14:nvContentPartPr>
              <p14:xfrm>
                <a:off x="5006324" y="1265105"/>
                <a:ext cx="125640" cy="16200"/>
              </p14:xfrm>
            </p:contentPart>
          </mc:Choice>
          <mc:Fallback xmlns="">
            <p:pic>
              <p:nvPicPr>
                <p:cNvPr id="95" name="Freihand 94">
                  <a:extLst>
                    <a:ext uri="{FF2B5EF4-FFF2-40B4-BE49-F238E27FC236}">
                      <a16:creationId xmlns:a16="http://schemas.microsoft.com/office/drawing/2014/main" id="{5847F2A4-9132-3DE1-CD95-3F3B33377873}"/>
                    </a:ext>
                  </a:extLst>
                </p:cNvPr>
                <p:cNvPicPr/>
                <p:nvPr/>
              </p:nvPicPr>
              <p:blipFill>
                <a:blip r:embed="rId150"/>
                <a:stretch>
                  <a:fillRect/>
                </a:stretch>
              </p:blipFill>
              <p:spPr>
                <a:xfrm>
                  <a:off x="5000204" y="1258985"/>
                  <a:ext cx="137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D9DC8E05-A36D-F74A-CC85-B51DFCC105F9}"/>
                    </a:ext>
                  </a:extLst>
                </p14:cNvPr>
                <p14:cNvContentPartPr/>
                <p14:nvPr/>
              </p14:nvContentPartPr>
              <p14:xfrm>
                <a:off x="5290364" y="1139825"/>
                <a:ext cx="105480" cy="134280"/>
              </p14:xfrm>
            </p:contentPart>
          </mc:Choice>
          <mc:Fallback xmlns="">
            <p:pic>
              <p:nvPicPr>
                <p:cNvPr id="96" name="Freihand 95">
                  <a:extLst>
                    <a:ext uri="{FF2B5EF4-FFF2-40B4-BE49-F238E27FC236}">
                      <a16:creationId xmlns:a16="http://schemas.microsoft.com/office/drawing/2014/main" id="{D9DC8E05-A36D-F74A-CC85-B51DFCC105F9}"/>
                    </a:ext>
                  </a:extLst>
                </p:cNvPr>
                <p:cNvPicPr/>
                <p:nvPr/>
              </p:nvPicPr>
              <p:blipFill>
                <a:blip r:embed="rId152"/>
                <a:stretch>
                  <a:fillRect/>
                </a:stretch>
              </p:blipFill>
              <p:spPr>
                <a:xfrm>
                  <a:off x="5284244" y="1133705"/>
                  <a:ext cx="11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1D16CB41-CC4D-ED37-D66F-D1E62EFBA211}"/>
                    </a:ext>
                  </a:extLst>
                </p14:cNvPr>
                <p14:cNvContentPartPr/>
                <p14:nvPr/>
              </p14:nvContentPartPr>
              <p14:xfrm>
                <a:off x="5480804" y="1123625"/>
                <a:ext cx="141120" cy="124200"/>
              </p14:xfrm>
            </p:contentPart>
          </mc:Choice>
          <mc:Fallback xmlns="">
            <p:pic>
              <p:nvPicPr>
                <p:cNvPr id="97" name="Freihand 96">
                  <a:extLst>
                    <a:ext uri="{FF2B5EF4-FFF2-40B4-BE49-F238E27FC236}">
                      <a16:creationId xmlns:a16="http://schemas.microsoft.com/office/drawing/2014/main" id="{1D16CB41-CC4D-ED37-D66F-D1E62EFBA211}"/>
                    </a:ext>
                  </a:extLst>
                </p:cNvPr>
                <p:cNvPicPr/>
                <p:nvPr/>
              </p:nvPicPr>
              <p:blipFill>
                <a:blip r:embed="rId154"/>
                <a:stretch>
                  <a:fillRect/>
                </a:stretch>
              </p:blipFill>
              <p:spPr>
                <a:xfrm>
                  <a:off x="5474684" y="1117505"/>
                  <a:ext cx="153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66EED766-4E83-DB0C-BC68-C771B2BF2F6C}"/>
                    </a:ext>
                  </a:extLst>
                </p14:cNvPr>
                <p14:cNvContentPartPr/>
                <p14:nvPr/>
              </p14:nvContentPartPr>
              <p14:xfrm>
                <a:off x="5805884" y="1079705"/>
                <a:ext cx="20880" cy="161280"/>
              </p14:xfrm>
            </p:contentPart>
          </mc:Choice>
          <mc:Fallback xmlns="">
            <p:pic>
              <p:nvPicPr>
                <p:cNvPr id="98" name="Freihand 97">
                  <a:extLst>
                    <a:ext uri="{FF2B5EF4-FFF2-40B4-BE49-F238E27FC236}">
                      <a16:creationId xmlns:a16="http://schemas.microsoft.com/office/drawing/2014/main" id="{66EED766-4E83-DB0C-BC68-C771B2BF2F6C}"/>
                    </a:ext>
                  </a:extLst>
                </p:cNvPr>
                <p:cNvPicPr/>
                <p:nvPr/>
              </p:nvPicPr>
              <p:blipFill>
                <a:blip r:embed="rId156"/>
                <a:stretch>
                  <a:fillRect/>
                </a:stretch>
              </p:blipFill>
              <p:spPr>
                <a:xfrm>
                  <a:off x="5799764" y="1073585"/>
                  <a:ext cx="33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FC23A5E2-769A-8C45-EA2E-9849AD628CE4}"/>
                    </a:ext>
                  </a:extLst>
                </p14:cNvPr>
                <p14:cNvContentPartPr/>
                <p14:nvPr/>
              </p14:nvContentPartPr>
              <p14:xfrm>
                <a:off x="5729204" y="1236665"/>
                <a:ext cx="148320" cy="43200"/>
              </p14:xfrm>
            </p:contentPart>
          </mc:Choice>
          <mc:Fallback xmlns="">
            <p:pic>
              <p:nvPicPr>
                <p:cNvPr id="99" name="Freihand 98">
                  <a:extLst>
                    <a:ext uri="{FF2B5EF4-FFF2-40B4-BE49-F238E27FC236}">
                      <a16:creationId xmlns:a16="http://schemas.microsoft.com/office/drawing/2014/main" id="{FC23A5E2-769A-8C45-EA2E-9849AD628CE4}"/>
                    </a:ext>
                  </a:extLst>
                </p:cNvPr>
                <p:cNvPicPr/>
                <p:nvPr/>
              </p:nvPicPr>
              <p:blipFill>
                <a:blip r:embed="rId158"/>
                <a:stretch>
                  <a:fillRect/>
                </a:stretch>
              </p:blipFill>
              <p:spPr>
                <a:xfrm>
                  <a:off x="5723084" y="1230545"/>
                  <a:ext cx="160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8B3B56CF-4174-958B-CEEF-841B38C445DB}"/>
                    </a:ext>
                  </a:extLst>
                </p14:cNvPr>
                <p14:cNvContentPartPr/>
                <p14:nvPr/>
              </p14:nvContentPartPr>
              <p14:xfrm>
                <a:off x="5719124" y="1072865"/>
                <a:ext cx="149040" cy="19800"/>
              </p14:xfrm>
            </p:contentPart>
          </mc:Choice>
          <mc:Fallback xmlns="">
            <p:pic>
              <p:nvPicPr>
                <p:cNvPr id="100" name="Freihand 99">
                  <a:extLst>
                    <a:ext uri="{FF2B5EF4-FFF2-40B4-BE49-F238E27FC236}">
                      <a16:creationId xmlns:a16="http://schemas.microsoft.com/office/drawing/2014/main" id="{8B3B56CF-4174-958B-CEEF-841B38C445DB}"/>
                    </a:ext>
                  </a:extLst>
                </p:cNvPr>
                <p:cNvPicPr/>
                <p:nvPr/>
              </p:nvPicPr>
              <p:blipFill>
                <a:blip r:embed="rId160"/>
                <a:stretch>
                  <a:fillRect/>
                </a:stretch>
              </p:blipFill>
              <p:spPr>
                <a:xfrm>
                  <a:off x="5713004" y="1066745"/>
                  <a:ext cx="161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3034DE78-4F2D-9D60-7D87-FE4909D9E508}"/>
                    </a:ext>
                  </a:extLst>
                </p14:cNvPr>
                <p14:cNvContentPartPr/>
                <p14:nvPr/>
              </p14:nvContentPartPr>
              <p14:xfrm>
                <a:off x="5962844" y="1022825"/>
                <a:ext cx="79560" cy="241560"/>
              </p14:xfrm>
            </p:contentPart>
          </mc:Choice>
          <mc:Fallback xmlns="">
            <p:pic>
              <p:nvPicPr>
                <p:cNvPr id="101" name="Freihand 100">
                  <a:extLst>
                    <a:ext uri="{FF2B5EF4-FFF2-40B4-BE49-F238E27FC236}">
                      <a16:creationId xmlns:a16="http://schemas.microsoft.com/office/drawing/2014/main" id="{3034DE78-4F2D-9D60-7D87-FE4909D9E508}"/>
                    </a:ext>
                  </a:extLst>
                </p:cNvPr>
                <p:cNvPicPr/>
                <p:nvPr/>
              </p:nvPicPr>
              <p:blipFill>
                <a:blip r:embed="rId162"/>
                <a:stretch>
                  <a:fillRect/>
                </a:stretch>
              </p:blipFill>
              <p:spPr>
                <a:xfrm>
                  <a:off x="5956724" y="1016705"/>
                  <a:ext cx="91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88CACF53-F0F7-C647-1C1A-DF265DD82EAB}"/>
                    </a:ext>
                  </a:extLst>
                </p14:cNvPr>
                <p14:cNvContentPartPr/>
                <p14:nvPr/>
              </p14:nvContentPartPr>
              <p14:xfrm>
                <a:off x="6163004" y="1078625"/>
                <a:ext cx="68400" cy="123120"/>
              </p14:xfrm>
            </p:contentPart>
          </mc:Choice>
          <mc:Fallback xmlns="">
            <p:pic>
              <p:nvPicPr>
                <p:cNvPr id="102" name="Freihand 101">
                  <a:extLst>
                    <a:ext uri="{FF2B5EF4-FFF2-40B4-BE49-F238E27FC236}">
                      <a16:creationId xmlns:a16="http://schemas.microsoft.com/office/drawing/2014/main" id="{88CACF53-F0F7-C647-1C1A-DF265DD82EAB}"/>
                    </a:ext>
                  </a:extLst>
                </p:cNvPr>
                <p:cNvPicPr/>
                <p:nvPr/>
              </p:nvPicPr>
              <p:blipFill>
                <a:blip r:embed="rId164"/>
                <a:stretch>
                  <a:fillRect/>
                </a:stretch>
              </p:blipFill>
              <p:spPr>
                <a:xfrm>
                  <a:off x="6156884" y="1072505"/>
                  <a:ext cx="80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E5608C6B-B845-6937-A927-92C88C0AF204}"/>
                    </a:ext>
                  </a:extLst>
                </p14:cNvPr>
                <p14:cNvContentPartPr/>
                <p14:nvPr/>
              </p14:nvContentPartPr>
              <p14:xfrm>
                <a:off x="6184604" y="994025"/>
                <a:ext cx="10080" cy="5400"/>
              </p14:xfrm>
            </p:contentPart>
          </mc:Choice>
          <mc:Fallback xmlns="">
            <p:pic>
              <p:nvPicPr>
                <p:cNvPr id="103" name="Freihand 102">
                  <a:extLst>
                    <a:ext uri="{FF2B5EF4-FFF2-40B4-BE49-F238E27FC236}">
                      <a16:creationId xmlns:a16="http://schemas.microsoft.com/office/drawing/2014/main" id="{E5608C6B-B845-6937-A927-92C88C0AF204}"/>
                    </a:ext>
                  </a:extLst>
                </p:cNvPr>
                <p:cNvPicPr/>
                <p:nvPr/>
              </p:nvPicPr>
              <p:blipFill>
                <a:blip r:embed="rId166"/>
                <a:stretch>
                  <a:fillRect/>
                </a:stretch>
              </p:blipFill>
              <p:spPr>
                <a:xfrm>
                  <a:off x="6178484" y="987905"/>
                  <a:ext cx="22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654F0B0C-9F1E-377B-1D9B-DA9767B049D5}"/>
                    </a:ext>
                  </a:extLst>
                </p14:cNvPr>
                <p14:cNvContentPartPr/>
                <p14:nvPr/>
              </p14:nvContentPartPr>
              <p14:xfrm>
                <a:off x="6226724" y="1199225"/>
                <a:ext cx="65160" cy="83880"/>
              </p14:xfrm>
            </p:contentPart>
          </mc:Choice>
          <mc:Fallback xmlns="">
            <p:pic>
              <p:nvPicPr>
                <p:cNvPr id="105" name="Freihand 104">
                  <a:extLst>
                    <a:ext uri="{FF2B5EF4-FFF2-40B4-BE49-F238E27FC236}">
                      <a16:creationId xmlns:a16="http://schemas.microsoft.com/office/drawing/2014/main" id="{654F0B0C-9F1E-377B-1D9B-DA9767B049D5}"/>
                    </a:ext>
                  </a:extLst>
                </p:cNvPr>
                <p:cNvPicPr/>
                <p:nvPr/>
              </p:nvPicPr>
              <p:blipFill>
                <a:blip r:embed="rId168"/>
                <a:stretch>
                  <a:fillRect/>
                </a:stretch>
              </p:blipFill>
              <p:spPr>
                <a:xfrm>
                  <a:off x="6220604" y="1193105"/>
                  <a:ext cx="77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285E7AF1-2EE5-01A9-2691-7539EA7D79B8}"/>
                    </a:ext>
                  </a:extLst>
                </p14:cNvPr>
                <p14:cNvContentPartPr/>
                <p14:nvPr/>
              </p14:nvContentPartPr>
              <p14:xfrm>
                <a:off x="6329324" y="999785"/>
                <a:ext cx="64800" cy="284040"/>
              </p14:xfrm>
            </p:contentPart>
          </mc:Choice>
          <mc:Fallback xmlns="">
            <p:pic>
              <p:nvPicPr>
                <p:cNvPr id="106" name="Freihand 105">
                  <a:extLst>
                    <a:ext uri="{FF2B5EF4-FFF2-40B4-BE49-F238E27FC236}">
                      <a16:creationId xmlns:a16="http://schemas.microsoft.com/office/drawing/2014/main" id="{285E7AF1-2EE5-01A9-2691-7539EA7D79B8}"/>
                    </a:ext>
                  </a:extLst>
                </p:cNvPr>
                <p:cNvPicPr/>
                <p:nvPr/>
              </p:nvPicPr>
              <p:blipFill>
                <a:blip r:embed="rId170"/>
                <a:stretch>
                  <a:fillRect/>
                </a:stretch>
              </p:blipFill>
              <p:spPr>
                <a:xfrm>
                  <a:off x="6323204" y="993665"/>
                  <a:ext cx="77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C97C7F4-E692-5D47-E2C9-0901BFB2CB73}"/>
                    </a:ext>
                  </a:extLst>
                </p14:cNvPr>
                <p14:cNvContentPartPr/>
                <p14:nvPr/>
              </p14:nvContentPartPr>
              <p14:xfrm>
                <a:off x="6599684" y="1053785"/>
                <a:ext cx="37080" cy="166320"/>
              </p14:xfrm>
            </p:contentPart>
          </mc:Choice>
          <mc:Fallback xmlns="">
            <p:pic>
              <p:nvPicPr>
                <p:cNvPr id="108" name="Freihand 107">
                  <a:extLst>
                    <a:ext uri="{FF2B5EF4-FFF2-40B4-BE49-F238E27FC236}">
                      <a16:creationId xmlns:a16="http://schemas.microsoft.com/office/drawing/2014/main" id="{BC97C7F4-E692-5D47-E2C9-0901BFB2CB73}"/>
                    </a:ext>
                  </a:extLst>
                </p:cNvPr>
                <p:cNvPicPr/>
                <p:nvPr/>
              </p:nvPicPr>
              <p:blipFill>
                <a:blip r:embed="rId172"/>
                <a:stretch>
                  <a:fillRect/>
                </a:stretch>
              </p:blipFill>
              <p:spPr>
                <a:xfrm>
                  <a:off x="6593564" y="1047665"/>
                  <a:ext cx="49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470CF327-53C8-6B0E-F155-EFF124C40950}"/>
                    </a:ext>
                  </a:extLst>
                </p14:cNvPr>
                <p14:cNvContentPartPr/>
                <p14:nvPr/>
              </p14:nvContentPartPr>
              <p14:xfrm>
                <a:off x="6562604" y="1117505"/>
                <a:ext cx="136080" cy="20520"/>
              </p14:xfrm>
            </p:contentPart>
          </mc:Choice>
          <mc:Fallback xmlns="">
            <p:pic>
              <p:nvPicPr>
                <p:cNvPr id="109" name="Freihand 108">
                  <a:extLst>
                    <a:ext uri="{FF2B5EF4-FFF2-40B4-BE49-F238E27FC236}">
                      <a16:creationId xmlns:a16="http://schemas.microsoft.com/office/drawing/2014/main" id="{470CF327-53C8-6B0E-F155-EFF124C40950}"/>
                    </a:ext>
                  </a:extLst>
                </p:cNvPr>
                <p:cNvPicPr/>
                <p:nvPr/>
              </p:nvPicPr>
              <p:blipFill>
                <a:blip r:embed="rId174"/>
                <a:stretch>
                  <a:fillRect/>
                </a:stretch>
              </p:blipFill>
              <p:spPr>
                <a:xfrm>
                  <a:off x="6556484" y="1111385"/>
                  <a:ext cx="148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E0FC369F-DBA1-87D4-FCC3-8E144C4F13A7}"/>
                    </a:ext>
                  </a:extLst>
                </p14:cNvPr>
                <p14:cNvContentPartPr/>
                <p14:nvPr/>
              </p14:nvContentPartPr>
              <p14:xfrm>
                <a:off x="6804524" y="985025"/>
                <a:ext cx="128880" cy="275400"/>
              </p14:xfrm>
            </p:contentPart>
          </mc:Choice>
          <mc:Fallback xmlns="">
            <p:pic>
              <p:nvPicPr>
                <p:cNvPr id="110" name="Freihand 109">
                  <a:extLst>
                    <a:ext uri="{FF2B5EF4-FFF2-40B4-BE49-F238E27FC236}">
                      <a16:creationId xmlns:a16="http://schemas.microsoft.com/office/drawing/2014/main" id="{E0FC369F-DBA1-87D4-FCC3-8E144C4F13A7}"/>
                    </a:ext>
                  </a:extLst>
                </p:cNvPr>
                <p:cNvPicPr/>
                <p:nvPr/>
              </p:nvPicPr>
              <p:blipFill>
                <a:blip r:embed="rId176"/>
                <a:stretch>
                  <a:fillRect/>
                </a:stretch>
              </p:blipFill>
              <p:spPr>
                <a:xfrm>
                  <a:off x="6798404" y="978905"/>
                  <a:ext cx="141120" cy="287640"/>
                </a:xfrm>
                <a:prstGeom prst="rect">
                  <a:avLst/>
                </a:prstGeom>
              </p:spPr>
            </p:pic>
          </mc:Fallback>
        </mc:AlternateContent>
      </p:grpSp>
      <p:grpSp>
        <p:nvGrpSpPr>
          <p:cNvPr id="142" name="Gruppieren 141">
            <a:extLst>
              <a:ext uri="{FF2B5EF4-FFF2-40B4-BE49-F238E27FC236}">
                <a16:creationId xmlns:a16="http://schemas.microsoft.com/office/drawing/2014/main" id="{F66C7E62-EA18-D9DB-2BFB-97C4229BEC97}"/>
              </a:ext>
            </a:extLst>
          </p:cNvPr>
          <p:cNvGrpSpPr/>
          <p:nvPr/>
        </p:nvGrpSpPr>
        <p:grpSpPr>
          <a:xfrm>
            <a:off x="103124" y="2617985"/>
            <a:ext cx="979560" cy="1013040"/>
            <a:chOff x="103124" y="2617985"/>
            <a:chExt cx="979560" cy="1013040"/>
          </a:xfrm>
        </p:grpSpPr>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EE432CC6-3F32-AF24-423B-75D22231326C}"/>
                    </a:ext>
                  </a:extLst>
                </p14:cNvPr>
                <p14:cNvContentPartPr/>
                <p14:nvPr/>
              </p14:nvContentPartPr>
              <p14:xfrm>
                <a:off x="745364" y="2617985"/>
                <a:ext cx="174240" cy="614880"/>
              </p14:xfrm>
            </p:contentPart>
          </mc:Choice>
          <mc:Fallback xmlns="">
            <p:pic>
              <p:nvPicPr>
                <p:cNvPr id="112" name="Freihand 111">
                  <a:extLst>
                    <a:ext uri="{FF2B5EF4-FFF2-40B4-BE49-F238E27FC236}">
                      <a16:creationId xmlns:a16="http://schemas.microsoft.com/office/drawing/2014/main" id="{EE432CC6-3F32-AF24-423B-75D22231326C}"/>
                    </a:ext>
                  </a:extLst>
                </p:cNvPr>
                <p:cNvPicPr/>
                <p:nvPr/>
              </p:nvPicPr>
              <p:blipFill>
                <a:blip r:embed="rId178"/>
                <a:stretch>
                  <a:fillRect/>
                </a:stretch>
              </p:blipFill>
              <p:spPr>
                <a:xfrm>
                  <a:off x="739244" y="2611865"/>
                  <a:ext cx="18648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41F57370-8C79-4F98-E4FD-7609FAE8AB51}"/>
                    </a:ext>
                  </a:extLst>
                </p14:cNvPr>
                <p14:cNvContentPartPr/>
                <p14:nvPr/>
              </p14:nvContentPartPr>
              <p14:xfrm>
                <a:off x="103124" y="2959985"/>
                <a:ext cx="72720" cy="186840"/>
              </p14:xfrm>
            </p:contentPart>
          </mc:Choice>
          <mc:Fallback xmlns="">
            <p:pic>
              <p:nvPicPr>
                <p:cNvPr id="113" name="Freihand 112">
                  <a:extLst>
                    <a:ext uri="{FF2B5EF4-FFF2-40B4-BE49-F238E27FC236}">
                      <a16:creationId xmlns:a16="http://schemas.microsoft.com/office/drawing/2014/main" id="{41F57370-8C79-4F98-E4FD-7609FAE8AB51}"/>
                    </a:ext>
                  </a:extLst>
                </p:cNvPr>
                <p:cNvPicPr/>
                <p:nvPr/>
              </p:nvPicPr>
              <p:blipFill>
                <a:blip r:embed="rId180"/>
                <a:stretch>
                  <a:fillRect/>
                </a:stretch>
              </p:blipFill>
              <p:spPr>
                <a:xfrm>
                  <a:off x="97004" y="2953865"/>
                  <a:ext cx="84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65D00BB4-9D2B-D6DD-2E13-FF8838732118}"/>
                    </a:ext>
                  </a:extLst>
                </p14:cNvPr>
                <p14:cNvContentPartPr/>
                <p14:nvPr/>
              </p14:nvContentPartPr>
              <p14:xfrm>
                <a:off x="180164" y="3096065"/>
                <a:ext cx="37440" cy="78120"/>
              </p14:xfrm>
            </p:contentPart>
          </mc:Choice>
          <mc:Fallback xmlns="">
            <p:pic>
              <p:nvPicPr>
                <p:cNvPr id="114" name="Freihand 113">
                  <a:extLst>
                    <a:ext uri="{FF2B5EF4-FFF2-40B4-BE49-F238E27FC236}">
                      <a16:creationId xmlns:a16="http://schemas.microsoft.com/office/drawing/2014/main" id="{65D00BB4-9D2B-D6DD-2E13-FF8838732118}"/>
                    </a:ext>
                  </a:extLst>
                </p:cNvPr>
                <p:cNvPicPr/>
                <p:nvPr/>
              </p:nvPicPr>
              <p:blipFill>
                <a:blip r:embed="rId182"/>
                <a:stretch>
                  <a:fillRect/>
                </a:stretch>
              </p:blipFill>
              <p:spPr>
                <a:xfrm>
                  <a:off x="174044" y="3089945"/>
                  <a:ext cx="4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6F815E7A-7868-34B6-09B8-8902105B63AE}"/>
                    </a:ext>
                  </a:extLst>
                </p14:cNvPr>
                <p14:cNvContentPartPr/>
                <p14:nvPr/>
              </p14:nvContentPartPr>
              <p14:xfrm>
                <a:off x="262964" y="3017225"/>
                <a:ext cx="23400" cy="106200"/>
              </p14:xfrm>
            </p:contentPart>
          </mc:Choice>
          <mc:Fallback xmlns="">
            <p:pic>
              <p:nvPicPr>
                <p:cNvPr id="115" name="Freihand 114">
                  <a:extLst>
                    <a:ext uri="{FF2B5EF4-FFF2-40B4-BE49-F238E27FC236}">
                      <a16:creationId xmlns:a16="http://schemas.microsoft.com/office/drawing/2014/main" id="{6F815E7A-7868-34B6-09B8-8902105B63AE}"/>
                    </a:ext>
                  </a:extLst>
                </p:cNvPr>
                <p:cNvPicPr/>
                <p:nvPr/>
              </p:nvPicPr>
              <p:blipFill>
                <a:blip r:embed="rId184"/>
                <a:stretch>
                  <a:fillRect/>
                </a:stretch>
              </p:blipFill>
              <p:spPr>
                <a:xfrm>
                  <a:off x="256844" y="3011105"/>
                  <a:ext cx="35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5721334B-C2C7-D89F-0EB0-D6395F5B32DC}"/>
                    </a:ext>
                  </a:extLst>
                </p14:cNvPr>
                <p14:cNvContentPartPr/>
                <p14:nvPr/>
              </p14:nvContentPartPr>
              <p14:xfrm>
                <a:off x="236324" y="3068345"/>
                <a:ext cx="91800" cy="23400"/>
              </p14:xfrm>
            </p:contentPart>
          </mc:Choice>
          <mc:Fallback xmlns="">
            <p:pic>
              <p:nvPicPr>
                <p:cNvPr id="116" name="Freihand 115">
                  <a:extLst>
                    <a:ext uri="{FF2B5EF4-FFF2-40B4-BE49-F238E27FC236}">
                      <a16:creationId xmlns:a16="http://schemas.microsoft.com/office/drawing/2014/main" id="{5721334B-C2C7-D89F-0EB0-D6395F5B32DC}"/>
                    </a:ext>
                  </a:extLst>
                </p:cNvPr>
                <p:cNvPicPr/>
                <p:nvPr/>
              </p:nvPicPr>
              <p:blipFill>
                <a:blip r:embed="rId186"/>
                <a:stretch>
                  <a:fillRect/>
                </a:stretch>
              </p:blipFill>
              <p:spPr>
                <a:xfrm>
                  <a:off x="230204" y="3062225"/>
                  <a:ext cx="104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CBA4F355-F83B-13F4-8928-47AF8A408A02}"/>
                    </a:ext>
                  </a:extLst>
                </p14:cNvPr>
                <p14:cNvContentPartPr/>
                <p14:nvPr/>
              </p14:nvContentPartPr>
              <p14:xfrm>
                <a:off x="325604" y="2946665"/>
                <a:ext cx="75600" cy="195120"/>
              </p14:xfrm>
            </p:contentPart>
          </mc:Choice>
          <mc:Fallback xmlns="">
            <p:pic>
              <p:nvPicPr>
                <p:cNvPr id="117" name="Freihand 116">
                  <a:extLst>
                    <a:ext uri="{FF2B5EF4-FFF2-40B4-BE49-F238E27FC236}">
                      <a16:creationId xmlns:a16="http://schemas.microsoft.com/office/drawing/2014/main" id="{CBA4F355-F83B-13F4-8928-47AF8A408A02}"/>
                    </a:ext>
                  </a:extLst>
                </p:cNvPr>
                <p:cNvPicPr/>
                <p:nvPr/>
              </p:nvPicPr>
              <p:blipFill>
                <a:blip r:embed="rId188"/>
                <a:stretch>
                  <a:fillRect/>
                </a:stretch>
              </p:blipFill>
              <p:spPr>
                <a:xfrm>
                  <a:off x="319484" y="2940545"/>
                  <a:ext cx="87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AC2CAC45-48CB-B410-4101-AA55BF615285}"/>
                    </a:ext>
                  </a:extLst>
                </p14:cNvPr>
                <p14:cNvContentPartPr/>
                <p14:nvPr/>
              </p14:nvContentPartPr>
              <p14:xfrm>
                <a:off x="333884" y="2948465"/>
                <a:ext cx="77040" cy="21960"/>
              </p14:xfrm>
            </p:contentPart>
          </mc:Choice>
          <mc:Fallback xmlns="">
            <p:pic>
              <p:nvPicPr>
                <p:cNvPr id="118" name="Freihand 117">
                  <a:extLst>
                    <a:ext uri="{FF2B5EF4-FFF2-40B4-BE49-F238E27FC236}">
                      <a16:creationId xmlns:a16="http://schemas.microsoft.com/office/drawing/2014/main" id="{AC2CAC45-48CB-B410-4101-AA55BF615285}"/>
                    </a:ext>
                  </a:extLst>
                </p:cNvPr>
                <p:cNvPicPr/>
                <p:nvPr/>
              </p:nvPicPr>
              <p:blipFill>
                <a:blip r:embed="rId190"/>
                <a:stretch>
                  <a:fillRect/>
                </a:stretch>
              </p:blipFill>
              <p:spPr>
                <a:xfrm>
                  <a:off x="327764" y="2942345"/>
                  <a:ext cx="89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B1394EE-EBD4-07A2-C740-27E8544E160E}"/>
                    </a:ext>
                  </a:extLst>
                </p14:cNvPr>
                <p14:cNvContentPartPr/>
                <p14:nvPr/>
              </p14:nvContentPartPr>
              <p14:xfrm>
                <a:off x="427844" y="2868545"/>
                <a:ext cx="42120" cy="282240"/>
              </p14:xfrm>
            </p:contentPart>
          </mc:Choice>
          <mc:Fallback xmlns="">
            <p:pic>
              <p:nvPicPr>
                <p:cNvPr id="119" name="Freihand 118">
                  <a:extLst>
                    <a:ext uri="{FF2B5EF4-FFF2-40B4-BE49-F238E27FC236}">
                      <a16:creationId xmlns:a16="http://schemas.microsoft.com/office/drawing/2014/main" id="{6B1394EE-EBD4-07A2-C740-27E8544E160E}"/>
                    </a:ext>
                  </a:extLst>
                </p:cNvPr>
                <p:cNvPicPr/>
                <p:nvPr/>
              </p:nvPicPr>
              <p:blipFill>
                <a:blip r:embed="rId192"/>
                <a:stretch>
                  <a:fillRect/>
                </a:stretch>
              </p:blipFill>
              <p:spPr>
                <a:xfrm>
                  <a:off x="421724" y="2862425"/>
                  <a:ext cx="54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F4A0DA3F-11F4-4187-C0A5-6E24F01614A1}"/>
                    </a:ext>
                  </a:extLst>
                </p14:cNvPr>
                <p14:cNvContentPartPr/>
                <p14:nvPr/>
              </p14:nvContentPartPr>
              <p14:xfrm>
                <a:off x="489764" y="3007865"/>
                <a:ext cx="32040" cy="88560"/>
              </p14:xfrm>
            </p:contentPart>
          </mc:Choice>
          <mc:Fallback xmlns="">
            <p:pic>
              <p:nvPicPr>
                <p:cNvPr id="120" name="Freihand 119">
                  <a:extLst>
                    <a:ext uri="{FF2B5EF4-FFF2-40B4-BE49-F238E27FC236}">
                      <a16:creationId xmlns:a16="http://schemas.microsoft.com/office/drawing/2014/main" id="{F4A0DA3F-11F4-4187-C0A5-6E24F01614A1}"/>
                    </a:ext>
                  </a:extLst>
                </p:cNvPr>
                <p:cNvPicPr/>
                <p:nvPr/>
              </p:nvPicPr>
              <p:blipFill>
                <a:blip r:embed="rId194"/>
                <a:stretch>
                  <a:fillRect/>
                </a:stretch>
              </p:blipFill>
              <p:spPr>
                <a:xfrm>
                  <a:off x="483644" y="3001745"/>
                  <a:ext cx="44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1BAEB83-984B-858A-8021-1645015667F0}"/>
                    </a:ext>
                  </a:extLst>
                </p14:cNvPr>
                <p14:cNvContentPartPr/>
                <p14:nvPr/>
              </p14:nvContentPartPr>
              <p14:xfrm>
                <a:off x="497684" y="2921105"/>
                <a:ext cx="12240" cy="14760"/>
              </p14:xfrm>
            </p:contentPart>
          </mc:Choice>
          <mc:Fallback xmlns="">
            <p:pic>
              <p:nvPicPr>
                <p:cNvPr id="121" name="Freihand 120">
                  <a:extLst>
                    <a:ext uri="{FF2B5EF4-FFF2-40B4-BE49-F238E27FC236}">
                      <a16:creationId xmlns:a16="http://schemas.microsoft.com/office/drawing/2014/main" id="{11BAEB83-984B-858A-8021-1645015667F0}"/>
                    </a:ext>
                  </a:extLst>
                </p:cNvPr>
                <p:cNvPicPr/>
                <p:nvPr/>
              </p:nvPicPr>
              <p:blipFill>
                <a:blip r:embed="rId196"/>
                <a:stretch>
                  <a:fillRect/>
                </a:stretch>
              </p:blipFill>
              <p:spPr>
                <a:xfrm>
                  <a:off x="491564" y="2914985"/>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19E4E637-FFC9-2722-EBEE-DCEA1567CBB9}"/>
                    </a:ext>
                  </a:extLst>
                </p14:cNvPr>
                <p14:cNvContentPartPr/>
                <p14:nvPr/>
              </p14:nvContentPartPr>
              <p14:xfrm>
                <a:off x="522884" y="2899145"/>
                <a:ext cx="100080" cy="273960"/>
              </p14:xfrm>
            </p:contentPart>
          </mc:Choice>
          <mc:Fallback xmlns="">
            <p:pic>
              <p:nvPicPr>
                <p:cNvPr id="122" name="Freihand 121">
                  <a:extLst>
                    <a:ext uri="{FF2B5EF4-FFF2-40B4-BE49-F238E27FC236}">
                      <a16:creationId xmlns:a16="http://schemas.microsoft.com/office/drawing/2014/main" id="{19E4E637-FFC9-2722-EBEE-DCEA1567CBB9}"/>
                    </a:ext>
                  </a:extLst>
                </p:cNvPr>
                <p:cNvPicPr/>
                <p:nvPr/>
              </p:nvPicPr>
              <p:blipFill>
                <a:blip r:embed="rId198"/>
                <a:stretch>
                  <a:fillRect/>
                </a:stretch>
              </p:blipFill>
              <p:spPr>
                <a:xfrm>
                  <a:off x="516764" y="2893025"/>
                  <a:ext cx="112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96EA6661-01C0-2753-8DB2-53F58A42C708}"/>
                    </a:ext>
                  </a:extLst>
                </p14:cNvPr>
                <p14:cNvContentPartPr/>
                <p14:nvPr/>
              </p14:nvContentPartPr>
              <p14:xfrm>
                <a:off x="663284" y="2955305"/>
                <a:ext cx="13680" cy="138600"/>
              </p14:xfrm>
            </p:contentPart>
          </mc:Choice>
          <mc:Fallback xmlns="">
            <p:pic>
              <p:nvPicPr>
                <p:cNvPr id="123" name="Freihand 122">
                  <a:extLst>
                    <a:ext uri="{FF2B5EF4-FFF2-40B4-BE49-F238E27FC236}">
                      <a16:creationId xmlns:a16="http://schemas.microsoft.com/office/drawing/2014/main" id="{96EA6661-01C0-2753-8DB2-53F58A42C708}"/>
                    </a:ext>
                  </a:extLst>
                </p:cNvPr>
                <p:cNvPicPr/>
                <p:nvPr/>
              </p:nvPicPr>
              <p:blipFill>
                <a:blip r:embed="rId200"/>
                <a:stretch>
                  <a:fillRect/>
                </a:stretch>
              </p:blipFill>
              <p:spPr>
                <a:xfrm>
                  <a:off x="657164" y="2949185"/>
                  <a:ext cx="25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6A3E2916-1EF8-CC9E-AE60-F2EC3B275432}"/>
                    </a:ext>
                  </a:extLst>
                </p14:cNvPr>
                <p14:cNvContentPartPr/>
                <p14:nvPr/>
              </p14:nvContentPartPr>
              <p14:xfrm>
                <a:off x="642764" y="3011465"/>
                <a:ext cx="67320" cy="37440"/>
              </p14:xfrm>
            </p:contentPart>
          </mc:Choice>
          <mc:Fallback xmlns="">
            <p:pic>
              <p:nvPicPr>
                <p:cNvPr id="124" name="Freihand 123">
                  <a:extLst>
                    <a:ext uri="{FF2B5EF4-FFF2-40B4-BE49-F238E27FC236}">
                      <a16:creationId xmlns:a16="http://schemas.microsoft.com/office/drawing/2014/main" id="{6A3E2916-1EF8-CC9E-AE60-F2EC3B275432}"/>
                    </a:ext>
                  </a:extLst>
                </p:cNvPr>
                <p:cNvPicPr/>
                <p:nvPr/>
              </p:nvPicPr>
              <p:blipFill>
                <a:blip r:embed="rId202"/>
                <a:stretch>
                  <a:fillRect/>
                </a:stretch>
              </p:blipFill>
              <p:spPr>
                <a:xfrm>
                  <a:off x="636644" y="3005345"/>
                  <a:ext cx="79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2EE1D0A2-A099-0734-C2F2-4D83985FA523}"/>
                    </a:ext>
                  </a:extLst>
                </p14:cNvPr>
                <p14:cNvContentPartPr/>
                <p14:nvPr/>
              </p14:nvContentPartPr>
              <p14:xfrm>
                <a:off x="705044" y="2920745"/>
                <a:ext cx="65880" cy="189720"/>
              </p14:xfrm>
            </p:contentPart>
          </mc:Choice>
          <mc:Fallback xmlns="">
            <p:pic>
              <p:nvPicPr>
                <p:cNvPr id="125" name="Freihand 124">
                  <a:extLst>
                    <a:ext uri="{FF2B5EF4-FFF2-40B4-BE49-F238E27FC236}">
                      <a16:creationId xmlns:a16="http://schemas.microsoft.com/office/drawing/2014/main" id="{2EE1D0A2-A099-0734-C2F2-4D83985FA523}"/>
                    </a:ext>
                  </a:extLst>
                </p:cNvPr>
                <p:cNvPicPr/>
                <p:nvPr/>
              </p:nvPicPr>
              <p:blipFill>
                <a:blip r:embed="rId204"/>
                <a:stretch>
                  <a:fillRect/>
                </a:stretch>
              </p:blipFill>
              <p:spPr>
                <a:xfrm>
                  <a:off x="698924" y="2914625"/>
                  <a:ext cx="78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52B12E9B-1309-77B7-5C4E-C7904C996214}"/>
                    </a:ext>
                  </a:extLst>
                </p14:cNvPr>
                <p14:cNvContentPartPr/>
                <p14:nvPr/>
              </p14:nvContentPartPr>
              <p14:xfrm>
                <a:off x="307604" y="2794745"/>
                <a:ext cx="326160" cy="545040"/>
              </p14:xfrm>
            </p:contentPart>
          </mc:Choice>
          <mc:Fallback xmlns="">
            <p:pic>
              <p:nvPicPr>
                <p:cNvPr id="127" name="Freihand 126">
                  <a:extLst>
                    <a:ext uri="{FF2B5EF4-FFF2-40B4-BE49-F238E27FC236}">
                      <a16:creationId xmlns:a16="http://schemas.microsoft.com/office/drawing/2014/main" id="{52B12E9B-1309-77B7-5C4E-C7904C996214}"/>
                    </a:ext>
                  </a:extLst>
                </p:cNvPr>
                <p:cNvPicPr/>
                <p:nvPr/>
              </p:nvPicPr>
              <p:blipFill>
                <a:blip r:embed="rId206"/>
                <a:stretch>
                  <a:fillRect/>
                </a:stretch>
              </p:blipFill>
              <p:spPr>
                <a:xfrm>
                  <a:off x="301484" y="2788625"/>
                  <a:ext cx="33840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4EB25CCE-ABC2-662B-1367-E893C9D69D76}"/>
                    </a:ext>
                  </a:extLst>
                </p14:cNvPr>
                <p14:cNvContentPartPr/>
                <p14:nvPr/>
              </p14:nvContentPartPr>
              <p14:xfrm>
                <a:off x="417404" y="3240785"/>
                <a:ext cx="31680" cy="146520"/>
              </p14:xfrm>
            </p:contentPart>
          </mc:Choice>
          <mc:Fallback xmlns="">
            <p:pic>
              <p:nvPicPr>
                <p:cNvPr id="129" name="Freihand 128">
                  <a:extLst>
                    <a:ext uri="{FF2B5EF4-FFF2-40B4-BE49-F238E27FC236}">
                      <a16:creationId xmlns:a16="http://schemas.microsoft.com/office/drawing/2014/main" id="{4EB25CCE-ABC2-662B-1367-E893C9D69D76}"/>
                    </a:ext>
                  </a:extLst>
                </p:cNvPr>
                <p:cNvPicPr/>
                <p:nvPr/>
              </p:nvPicPr>
              <p:blipFill>
                <a:blip r:embed="rId208"/>
                <a:stretch>
                  <a:fillRect/>
                </a:stretch>
              </p:blipFill>
              <p:spPr>
                <a:xfrm>
                  <a:off x="411284" y="3234665"/>
                  <a:ext cx="43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5ABD6C53-0ACB-A165-1648-85CBE2BB002B}"/>
                    </a:ext>
                  </a:extLst>
                </p14:cNvPr>
                <p14:cNvContentPartPr/>
                <p14:nvPr/>
              </p14:nvContentPartPr>
              <p14:xfrm>
                <a:off x="391124" y="3222065"/>
                <a:ext cx="73080" cy="119520"/>
              </p14:xfrm>
            </p:contentPart>
          </mc:Choice>
          <mc:Fallback xmlns="">
            <p:pic>
              <p:nvPicPr>
                <p:cNvPr id="130" name="Freihand 129">
                  <a:extLst>
                    <a:ext uri="{FF2B5EF4-FFF2-40B4-BE49-F238E27FC236}">
                      <a16:creationId xmlns:a16="http://schemas.microsoft.com/office/drawing/2014/main" id="{5ABD6C53-0ACB-A165-1648-85CBE2BB002B}"/>
                    </a:ext>
                  </a:extLst>
                </p:cNvPr>
                <p:cNvPicPr/>
                <p:nvPr/>
              </p:nvPicPr>
              <p:blipFill>
                <a:blip r:embed="rId210"/>
                <a:stretch>
                  <a:fillRect/>
                </a:stretch>
              </p:blipFill>
              <p:spPr>
                <a:xfrm>
                  <a:off x="385004" y="3215945"/>
                  <a:ext cx="85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27AAF0E9-8A7A-6F6C-CC6C-8FEE06D38988}"/>
                    </a:ext>
                  </a:extLst>
                </p14:cNvPr>
                <p14:cNvContentPartPr/>
                <p14:nvPr/>
              </p14:nvContentPartPr>
              <p14:xfrm>
                <a:off x="154604" y="3442025"/>
                <a:ext cx="36360" cy="189000"/>
              </p14:xfrm>
            </p:contentPart>
          </mc:Choice>
          <mc:Fallback xmlns="">
            <p:pic>
              <p:nvPicPr>
                <p:cNvPr id="131" name="Freihand 130">
                  <a:extLst>
                    <a:ext uri="{FF2B5EF4-FFF2-40B4-BE49-F238E27FC236}">
                      <a16:creationId xmlns:a16="http://schemas.microsoft.com/office/drawing/2014/main" id="{27AAF0E9-8A7A-6F6C-CC6C-8FEE06D38988}"/>
                    </a:ext>
                  </a:extLst>
                </p:cNvPr>
                <p:cNvPicPr/>
                <p:nvPr/>
              </p:nvPicPr>
              <p:blipFill>
                <a:blip r:embed="rId212"/>
                <a:stretch>
                  <a:fillRect/>
                </a:stretch>
              </p:blipFill>
              <p:spPr>
                <a:xfrm>
                  <a:off x="148484" y="3435905"/>
                  <a:ext cx="48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Freihand 131">
                  <a:extLst>
                    <a:ext uri="{FF2B5EF4-FFF2-40B4-BE49-F238E27FC236}">
                      <a16:creationId xmlns:a16="http://schemas.microsoft.com/office/drawing/2014/main" id="{72118CD7-8239-6802-4DF7-98E07CDE302B}"/>
                    </a:ext>
                  </a:extLst>
                </p14:cNvPr>
                <p14:cNvContentPartPr/>
                <p14:nvPr/>
              </p14:nvContentPartPr>
              <p14:xfrm>
                <a:off x="217244" y="3549665"/>
                <a:ext cx="70920" cy="41040"/>
              </p14:xfrm>
            </p:contentPart>
          </mc:Choice>
          <mc:Fallback xmlns="">
            <p:pic>
              <p:nvPicPr>
                <p:cNvPr id="132" name="Freihand 131">
                  <a:extLst>
                    <a:ext uri="{FF2B5EF4-FFF2-40B4-BE49-F238E27FC236}">
                      <a16:creationId xmlns:a16="http://schemas.microsoft.com/office/drawing/2014/main" id="{72118CD7-8239-6802-4DF7-98E07CDE302B}"/>
                    </a:ext>
                  </a:extLst>
                </p:cNvPr>
                <p:cNvPicPr/>
                <p:nvPr/>
              </p:nvPicPr>
              <p:blipFill>
                <a:blip r:embed="rId214"/>
                <a:stretch>
                  <a:fillRect/>
                </a:stretch>
              </p:blipFill>
              <p:spPr>
                <a:xfrm>
                  <a:off x="211124" y="3543545"/>
                  <a:ext cx="83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3" name="Freihand 132">
                  <a:extLst>
                    <a:ext uri="{FF2B5EF4-FFF2-40B4-BE49-F238E27FC236}">
                      <a16:creationId xmlns:a16="http://schemas.microsoft.com/office/drawing/2014/main" id="{788A5685-6360-EF3D-C479-82BFD6F654B4}"/>
                    </a:ext>
                  </a:extLst>
                </p14:cNvPr>
                <p14:cNvContentPartPr/>
                <p14:nvPr/>
              </p14:nvContentPartPr>
              <p14:xfrm>
                <a:off x="291044" y="3504665"/>
                <a:ext cx="71640" cy="105120"/>
              </p14:xfrm>
            </p:contentPart>
          </mc:Choice>
          <mc:Fallback xmlns="">
            <p:pic>
              <p:nvPicPr>
                <p:cNvPr id="133" name="Freihand 132">
                  <a:extLst>
                    <a:ext uri="{FF2B5EF4-FFF2-40B4-BE49-F238E27FC236}">
                      <a16:creationId xmlns:a16="http://schemas.microsoft.com/office/drawing/2014/main" id="{788A5685-6360-EF3D-C479-82BFD6F654B4}"/>
                    </a:ext>
                  </a:extLst>
                </p:cNvPr>
                <p:cNvPicPr/>
                <p:nvPr/>
              </p:nvPicPr>
              <p:blipFill>
                <a:blip r:embed="rId216"/>
                <a:stretch>
                  <a:fillRect/>
                </a:stretch>
              </p:blipFill>
              <p:spPr>
                <a:xfrm>
                  <a:off x="284924" y="3498545"/>
                  <a:ext cx="83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Freihand 133">
                  <a:extLst>
                    <a:ext uri="{FF2B5EF4-FFF2-40B4-BE49-F238E27FC236}">
                      <a16:creationId xmlns:a16="http://schemas.microsoft.com/office/drawing/2014/main" id="{2FCD2C1B-3B75-6A24-0E5B-4C9EFB8C6AF8}"/>
                    </a:ext>
                  </a:extLst>
                </p14:cNvPr>
                <p14:cNvContentPartPr/>
                <p14:nvPr/>
              </p14:nvContentPartPr>
              <p14:xfrm>
                <a:off x="405524" y="3436625"/>
                <a:ext cx="119880" cy="141480"/>
              </p14:xfrm>
            </p:contentPart>
          </mc:Choice>
          <mc:Fallback xmlns="">
            <p:pic>
              <p:nvPicPr>
                <p:cNvPr id="134" name="Freihand 133">
                  <a:extLst>
                    <a:ext uri="{FF2B5EF4-FFF2-40B4-BE49-F238E27FC236}">
                      <a16:creationId xmlns:a16="http://schemas.microsoft.com/office/drawing/2014/main" id="{2FCD2C1B-3B75-6A24-0E5B-4C9EFB8C6AF8}"/>
                    </a:ext>
                  </a:extLst>
                </p:cNvPr>
                <p:cNvPicPr/>
                <p:nvPr/>
              </p:nvPicPr>
              <p:blipFill>
                <a:blip r:embed="rId218"/>
                <a:stretch>
                  <a:fillRect/>
                </a:stretch>
              </p:blipFill>
              <p:spPr>
                <a:xfrm>
                  <a:off x="399404" y="3430505"/>
                  <a:ext cx="132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Freihand 134">
                  <a:extLst>
                    <a:ext uri="{FF2B5EF4-FFF2-40B4-BE49-F238E27FC236}">
                      <a16:creationId xmlns:a16="http://schemas.microsoft.com/office/drawing/2014/main" id="{771ECDFE-CD5B-78FF-D19D-B3A0585583A2}"/>
                    </a:ext>
                  </a:extLst>
                </p14:cNvPr>
                <p14:cNvContentPartPr/>
                <p14:nvPr/>
              </p14:nvContentPartPr>
              <p14:xfrm>
                <a:off x="551324" y="3386585"/>
                <a:ext cx="77400" cy="182160"/>
              </p14:xfrm>
            </p:contentPart>
          </mc:Choice>
          <mc:Fallback xmlns="">
            <p:pic>
              <p:nvPicPr>
                <p:cNvPr id="135" name="Freihand 134">
                  <a:extLst>
                    <a:ext uri="{FF2B5EF4-FFF2-40B4-BE49-F238E27FC236}">
                      <a16:creationId xmlns:a16="http://schemas.microsoft.com/office/drawing/2014/main" id="{771ECDFE-CD5B-78FF-D19D-B3A0585583A2}"/>
                    </a:ext>
                  </a:extLst>
                </p:cNvPr>
                <p:cNvPicPr/>
                <p:nvPr/>
              </p:nvPicPr>
              <p:blipFill>
                <a:blip r:embed="rId220"/>
                <a:stretch>
                  <a:fillRect/>
                </a:stretch>
              </p:blipFill>
              <p:spPr>
                <a:xfrm>
                  <a:off x="545204" y="3380465"/>
                  <a:ext cx="89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Freihand 135">
                  <a:extLst>
                    <a:ext uri="{FF2B5EF4-FFF2-40B4-BE49-F238E27FC236}">
                      <a16:creationId xmlns:a16="http://schemas.microsoft.com/office/drawing/2014/main" id="{CD0B943A-39E4-AE1B-3FF0-4F2957566474}"/>
                    </a:ext>
                  </a:extLst>
                </p14:cNvPr>
                <p14:cNvContentPartPr/>
                <p14:nvPr/>
              </p14:nvContentPartPr>
              <p14:xfrm>
                <a:off x="649244" y="3460025"/>
                <a:ext cx="109800" cy="142920"/>
              </p14:xfrm>
            </p:contentPart>
          </mc:Choice>
          <mc:Fallback xmlns="">
            <p:pic>
              <p:nvPicPr>
                <p:cNvPr id="136" name="Freihand 135">
                  <a:extLst>
                    <a:ext uri="{FF2B5EF4-FFF2-40B4-BE49-F238E27FC236}">
                      <a16:creationId xmlns:a16="http://schemas.microsoft.com/office/drawing/2014/main" id="{CD0B943A-39E4-AE1B-3FF0-4F2957566474}"/>
                    </a:ext>
                  </a:extLst>
                </p:cNvPr>
                <p:cNvPicPr/>
                <p:nvPr/>
              </p:nvPicPr>
              <p:blipFill>
                <a:blip r:embed="rId222"/>
                <a:stretch>
                  <a:fillRect/>
                </a:stretch>
              </p:blipFill>
              <p:spPr>
                <a:xfrm>
                  <a:off x="643124" y="3453905"/>
                  <a:ext cx="122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Freihand 136">
                  <a:extLst>
                    <a:ext uri="{FF2B5EF4-FFF2-40B4-BE49-F238E27FC236}">
                      <a16:creationId xmlns:a16="http://schemas.microsoft.com/office/drawing/2014/main" id="{6791C0A4-4D6D-E719-0C07-862FEF58C77B}"/>
                    </a:ext>
                  </a:extLst>
                </p14:cNvPr>
                <p14:cNvContentPartPr/>
                <p14:nvPr/>
              </p14:nvContentPartPr>
              <p14:xfrm>
                <a:off x="757244" y="3415025"/>
                <a:ext cx="74520" cy="190800"/>
              </p14:xfrm>
            </p:contentPart>
          </mc:Choice>
          <mc:Fallback xmlns="">
            <p:pic>
              <p:nvPicPr>
                <p:cNvPr id="137" name="Freihand 136">
                  <a:extLst>
                    <a:ext uri="{FF2B5EF4-FFF2-40B4-BE49-F238E27FC236}">
                      <a16:creationId xmlns:a16="http://schemas.microsoft.com/office/drawing/2014/main" id="{6791C0A4-4D6D-E719-0C07-862FEF58C77B}"/>
                    </a:ext>
                  </a:extLst>
                </p:cNvPr>
                <p:cNvPicPr/>
                <p:nvPr/>
              </p:nvPicPr>
              <p:blipFill>
                <a:blip r:embed="rId224"/>
                <a:stretch>
                  <a:fillRect/>
                </a:stretch>
              </p:blipFill>
              <p:spPr>
                <a:xfrm>
                  <a:off x="751124" y="3408905"/>
                  <a:ext cx="86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8166582F-9524-2911-8331-CDCB89D9C569}"/>
                    </a:ext>
                  </a:extLst>
                </p14:cNvPr>
                <p14:cNvContentPartPr/>
                <p14:nvPr/>
              </p14:nvContentPartPr>
              <p14:xfrm>
                <a:off x="845084" y="3343385"/>
                <a:ext cx="46800" cy="162000"/>
              </p14:xfrm>
            </p:contentPart>
          </mc:Choice>
          <mc:Fallback xmlns="">
            <p:pic>
              <p:nvPicPr>
                <p:cNvPr id="138" name="Freihand 137">
                  <a:extLst>
                    <a:ext uri="{FF2B5EF4-FFF2-40B4-BE49-F238E27FC236}">
                      <a16:creationId xmlns:a16="http://schemas.microsoft.com/office/drawing/2014/main" id="{8166582F-9524-2911-8331-CDCB89D9C569}"/>
                    </a:ext>
                  </a:extLst>
                </p:cNvPr>
                <p:cNvPicPr/>
                <p:nvPr/>
              </p:nvPicPr>
              <p:blipFill>
                <a:blip r:embed="rId226"/>
                <a:stretch>
                  <a:fillRect/>
                </a:stretch>
              </p:blipFill>
              <p:spPr>
                <a:xfrm>
                  <a:off x="838964" y="3337265"/>
                  <a:ext cx="59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5E305274-496B-5500-96DC-3E30AE60789B}"/>
                    </a:ext>
                  </a:extLst>
                </p14:cNvPr>
                <p14:cNvContentPartPr/>
                <p14:nvPr/>
              </p14:nvContentPartPr>
              <p14:xfrm>
                <a:off x="894404" y="3475865"/>
                <a:ext cx="22680" cy="27360"/>
              </p14:xfrm>
            </p:contentPart>
          </mc:Choice>
          <mc:Fallback xmlns="">
            <p:pic>
              <p:nvPicPr>
                <p:cNvPr id="139" name="Freihand 138">
                  <a:extLst>
                    <a:ext uri="{FF2B5EF4-FFF2-40B4-BE49-F238E27FC236}">
                      <a16:creationId xmlns:a16="http://schemas.microsoft.com/office/drawing/2014/main" id="{5E305274-496B-5500-96DC-3E30AE60789B}"/>
                    </a:ext>
                  </a:extLst>
                </p:cNvPr>
                <p:cNvPicPr/>
                <p:nvPr/>
              </p:nvPicPr>
              <p:blipFill>
                <a:blip r:embed="rId228"/>
                <a:stretch>
                  <a:fillRect/>
                </a:stretch>
              </p:blipFill>
              <p:spPr>
                <a:xfrm>
                  <a:off x="888284" y="3469745"/>
                  <a:ext cx="3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0" name="Freihand 139">
                  <a:extLst>
                    <a:ext uri="{FF2B5EF4-FFF2-40B4-BE49-F238E27FC236}">
                      <a16:creationId xmlns:a16="http://schemas.microsoft.com/office/drawing/2014/main" id="{BF69B77A-5D8B-5D5F-AE71-D89CDFE471E8}"/>
                    </a:ext>
                  </a:extLst>
                </p14:cNvPr>
                <p14:cNvContentPartPr/>
                <p14:nvPr/>
              </p14:nvContentPartPr>
              <p14:xfrm>
                <a:off x="944084" y="3413945"/>
                <a:ext cx="116640" cy="126720"/>
              </p14:xfrm>
            </p:contentPart>
          </mc:Choice>
          <mc:Fallback xmlns="">
            <p:pic>
              <p:nvPicPr>
                <p:cNvPr id="140" name="Freihand 139">
                  <a:extLst>
                    <a:ext uri="{FF2B5EF4-FFF2-40B4-BE49-F238E27FC236}">
                      <a16:creationId xmlns:a16="http://schemas.microsoft.com/office/drawing/2014/main" id="{BF69B77A-5D8B-5D5F-AE71-D89CDFE471E8}"/>
                    </a:ext>
                  </a:extLst>
                </p:cNvPr>
                <p:cNvPicPr/>
                <p:nvPr/>
              </p:nvPicPr>
              <p:blipFill>
                <a:blip r:embed="rId230"/>
                <a:stretch>
                  <a:fillRect/>
                </a:stretch>
              </p:blipFill>
              <p:spPr>
                <a:xfrm>
                  <a:off x="937964" y="3407825"/>
                  <a:ext cx="128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 name="Freihand 140">
                  <a:extLst>
                    <a:ext uri="{FF2B5EF4-FFF2-40B4-BE49-F238E27FC236}">
                      <a16:creationId xmlns:a16="http://schemas.microsoft.com/office/drawing/2014/main" id="{902A0A68-9D19-4889-A05A-0604E89B2978}"/>
                    </a:ext>
                  </a:extLst>
                </p14:cNvPr>
                <p14:cNvContentPartPr/>
                <p14:nvPr/>
              </p14:nvContentPartPr>
              <p14:xfrm>
                <a:off x="1003844" y="3419705"/>
                <a:ext cx="78840" cy="36360"/>
              </p14:xfrm>
            </p:contentPart>
          </mc:Choice>
          <mc:Fallback xmlns="">
            <p:pic>
              <p:nvPicPr>
                <p:cNvPr id="141" name="Freihand 140">
                  <a:extLst>
                    <a:ext uri="{FF2B5EF4-FFF2-40B4-BE49-F238E27FC236}">
                      <a16:creationId xmlns:a16="http://schemas.microsoft.com/office/drawing/2014/main" id="{902A0A68-9D19-4889-A05A-0604E89B2978}"/>
                    </a:ext>
                  </a:extLst>
                </p:cNvPr>
                <p:cNvPicPr/>
                <p:nvPr/>
              </p:nvPicPr>
              <p:blipFill>
                <a:blip r:embed="rId232"/>
                <a:stretch>
                  <a:fillRect/>
                </a:stretch>
              </p:blipFill>
              <p:spPr>
                <a:xfrm>
                  <a:off x="997724" y="3413585"/>
                  <a:ext cx="9108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43" name="Freihand 142">
                <a:extLst>
                  <a:ext uri="{FF2B5EF4-FFF2-40B4-BE49-F238E27FC236}">
                    <a16:creationId xmlns:a16="http://schemas.microsoft.com/office/drawing/2014/main" id="{4EE1ED24-BE17-AABB-269A-B7341D34DADF}"/>
                  </a:ext>
                </a:extLst>
              </p14:cNvPr>
              <p14:cNvContentPartPr/>
              <p14:nvPr/>
            </p14:nvContentPartPr>
            <p14:xfrm>
              <a:off x="2325404" y="2079785"/>
              <a:ext cx="23400" cy="202680"/>
            </p14:xfrm>
          </p:contentPart>
        </mc:Choice>
        <mc:Fallback xmlns="">
          <p:pic>
            <p:nvPicPr>
              <p:cNvPr id="143" name="Freihand 142">
                <a:extLst>
                  <a:ext uri="{FF2B5EF4-FFF2-40B4-BE49-F238E27FC236}">
                    <a16:creationId xmlns:a16="http://schemas.microsoft.com/office/drawing/2014/main" id="{4EE1ED24-BE17-AABB-269A-B7341D34DADF}"/>
                  </a:ext>
                </a:extLst>
              </p:cNvPr>
              <p:cNvPicPr/>
              <p:nvPr/>
            </p:nvPicPr>
            <p:blipFill>
              <a:blip r:embed="rId234"/>
              <a:stretch>
                <a:fillRect/>
              </a:stretch>
            </p:blipFill>
            <p:spPr>
              <a:xfrm>
                <a:off x="2319284" y="2073665"/>
                <a:ext cx="35640" cy="214920"/>
              </a:xfrm>
              <a:prstGeom prst="rect">
                <a:avLst/>
              </a:prstGeom>
            </p:spPr>
          </p:pic>
        </mc:Fallback>
      </mc:AlternateContent>
      <p:grpSp>
        <p:nvGrpSpPr>
          <p:cNvPr id="155" name="Gruppieren 154">
            <a:extLst>
              <a:ext uri="{FF2B5EF4-FFF2-40B4-BE49-F238E27FC236}">
                <a16:creationId xmlns:a16="http://schemas.microsoft.com/office/drawing/2014/main" id="{F572B5CD-0D40-BE12-E0F0-B9B53FB2E57A}"/>
              </a:ext>
            </a:extLst>
          </p:cNvPr>
          <p:cNvGrpSpPr/>
          <p:nvPr/>
        </p:nvGrpSpPr>
        <p:grpSpPr>
          <a:xfrm>
            <a:off x="2157284" y="2637425"/>
            <a:ext cx="519840" cy="1026360"/>
            <a:chOff x="2157284" y="2637425"/>
            <a:chExt cx="519840" cy="1026360"/>
          </a:xfrm>
        </p:grpSpPr>
        <mc:AlternateContent xmlns:mc="http://schemas.openxmlformats.org/markup-compatibility/2006" xmlns:p14="http://schemas.microsoft.com/office/powerpoint/2010/main">
          <mc:Choice Requires="p14">
            <p:contentPart p14:bwMode="auto" r:id="rId235">
              <p14:nvContentPartPr>
                <p14:cNvPr id="144" name="Freihand 143">
                  <a:extLst>
                    <a:ext uri="{FF2B5EF4-FFF2-40B4-BE49-F238E27FC236}">
                      <a16:creationId xmlns:a16="http://schemas.microsoft.com/office/drawing/2014/main" id="{BF4E681B-C834-F87C-B14D-6CEB4EABA7AC}"/>
                    </a:ext>
                  </a:extLst>
                </p14:cNvPr>
                <p14:cNvContentPartPr/>
                <p14:nvPr/>
              </p14:nvContentPartPr>
              <p14:xfrm>
                <a:off x="2309564" y="2637425"/>
                <a:ext cx="8640" cy="488520"/>
              </p14:xfrm>
            </p:contentPart>
          </mc:Choice>
          <mc:Fallback xmlns="">
            <p:pic>
              <p:nvPicPr>
                <p:cNvPr id="144" name="Freihand 143">
                  <a:extLst>
                    <a:ext uri="{FF2B5EF4-FFF2-40B4-BE49-F238E27FC236}">
                      <a16:creationId xmlns:a16="http://schemas.microsoft.com/office/drawing/2014/main" id="{BF4E681B-C834-F87C-B14D-6CEB4EABA7AC}"/>
                    </a:ext>
                  </a:extLst>
                </p:cNvPr>
                <p:cNvPicPr/>
                <p:nvPr/>
              </p:nvPicPr>
              <p:blipFill>
                <a:blip r:embed="rId236"/>
                <a:stretch>
                  <a:fillRect/>
                </a:stretch>
              </p:blipFill>
              <p:spPr>
                <a:xfrm>
                  <a:off x="2303444" y="2631305"/>
                  <a:ext cx="208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 name="Freihand 144">
                  <a:extLst>
                    <a:ext uri="{FF2B5EF4-FFF2-40B4-BE49-F238E27FC236}">
                      <a16:creationId xmlns:a16="http://schemas.microsoft.com/office/drawing/2014/main" id="{90A1CE43-6ECB-6952-3B48-3671BF8CB823}"/>
                    </a:ext>
                  </a:extLst>
                </p14:cNvPr>
                <p14:cNvContentPartPr/>
                <p14:nvPr/>
              </p14:nvContentPartPr>
              <p14:xfrm>
                <a:off x="2292284" y="3198665"/>
                <a:ext cx="15840" cy="42120"/>
              </p14:xfrm>
            </p:contentPart>
          </mc:Choice>
          <mc:Fallback xmlns="">
            <p:pic>
              <p:nvPicPr>
                <p:cNvPr id="145" name="Freihand 144">
                  <a:extLst>
                    <a:ext uri="{FF2B5EF4-FFF2-40B4-BE49-F238E27FC236}">
                      <a16:creationId xmlns:a16="http://schemas.microsoft.com/office/drawing/2014/main" id="{90A1CE43-6ECB-6952-3B48-3671BF8CB823}"/>
                    </a:ext>
                  </a:extLst>
                </p:cNvPr>
                <p:cNvPicPr/>
                <p:nvPr/>
              </p:nvPicPr>
              <p:blipFill>
                <a:blip r:embed="rId238"/>
                <a:stretch>
                  <a:fillRect/>
                </a:stretch>
              </p:blipFill>
              <p:spPr>
                <a:xfrm>
                  <a:off x="2286164" y="3192545"/>
                  <a:ext cx="2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Freihand 146">
                  <a:extLst>
                    <a:ext uri="{FF2B5EF4-FFF2-40B4-BE49-F238E27FC236}">
                      <a16:creationId xmlns:a16="http://schemas.microsoft.com/office/drawing/2014/main" id="{1F887F4C-B448-11B2-CCD7-8C1A67EB25D2}"/>
                    </a:ext>
                  </a:extLst>
                </p14:cNvPr>
                <p14:cNvContentPartPr/>
                <p14:nvPr/>
              </p14:nvContentPartPr>
              <p14:xfrm>
                <a:off x="2157284" y="3457865"/>
                <a:ext cx="59760" cy="70560"/>
              </p14:xfrm>
            </p:contentPart>
          </mc:Choice>
          <mc:Fallback xmlns="">
            <p:pic>
              <p:nvPicPr>
                <p:cNvPr id="147" name="Freihand 146">
                  <a:extLst>
                    <a:ext uri="{FF2B5EF4-FFF2-40B4-BE49-F238E27FC236}">
                      <a16:creationId xmlns:a16="http://schemas.microsoft.com/office/drawing/2014/main" id="{1F887F4C-B448-11B2-CCD7-8C1A67EB25D2}"/>
                    </a:ext>
                  </a:extLst>
                </p:cNvPr>
                <p:cNvPicPr/>
                <p:nvPr/>
              </p:nvPicPr>
              <p:blipFill>
                <a:blip r:embed="rId240"/>
                <a:stretch>
                  <a:fillRect/>
                </a:stretch>
              </p:blipFill>
              <p:spPr>
                <a:xfrm>
                  <a:off x="2151164" y="3451745"/>
                  <a:ext cx="7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Freihand 147">
                  <a:extLst>
                    <a:ext uri="{FF2B5EF4-FFF2-40B4-BE49-F238E27FC236}">
                      <a16:creationId xmlns:a16="http://schemas.microsoft.com/office/drawing/2014/main" id="{36C3CE61-26DA-EDE7-8F4D-661264E6C5A2}"/>
                    </a:ext>
                  </a:extLst>
                </p14:cNvPr>
                <p14:cNvContentPartPr/>
                <p14:nvPr/>
              </p14:nvContentPartPr>
              <p14:xfrm>
                <a:off x="2181044" y="3453545"/>
                <a:ext cx="43560" cy="191520"/>
              </p14:xfrm>
            </p:contentPart>
          </mc:Choice>
          <mc:Fallback xmlns="">
            <p:pic>
              <p:nvPicPr>
                <p:cNvPr id="148" name="Freihand 147">
                  <a:extLst>
                    <a:ext uri="{FF2B5EF4-FFF2-40B4-BE49-F238E27FC236}">
                      <a16:creationId xmlns:a16="http://schemas.microsoft.com/office/drawing/2014/main" id="{36C3CE61-26DA-EDE7-8F4D-661264E6C5A2}"/>
                    </a:ext>
                  </a:extLst>
                </p:cNvPr>
                <p:cNvPicPr/>
                <p:nvPr/>
              </p:nvPicPr>
              <p:blipFill>
                <a:blip r:embed="rId242"/>
                <a:stretch>
                  <a:fillRect/>
                </a:stretch>
              </p:blipFill>
              <p:spPr>
                <a:xfrm>
                  <a:off x="2174924" y="3447425"/>
                  <a:ext cx="55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141EC4F7-6D7C-49AE-5F6A-C3D55070C60D}"/>
                    </a:ext>
                  </a:extLst>
                </p14:cNvPr>
                <p14:cNvContentPartPr/>
                <p14:nvPr/>
              </p14:nvContentPartPr>
              <p14:xfrm>
                <a:off x="2228204" y="3570905"/>
                <a:ext cx="37440" cy="92880"/>
              </p14:xfrm>
            </p:contentPart>
          </mc:Choice>
          <mc:Fallback xmlns="">
            <p:pic>
              <p:nvPicPr>
                <p:cNvPr id="149" name="Freihand 148">
                  <a:extLst>
                    <a:ext uri="{FF2B5EF4-FFF2-40B4-BE49-F238E27FC236}">
                      <a16:creationId xmlns:a16="http://schemas.microsoft.com/office/drawing/2014/main" id="{141EC4F7-6D7C-49AE-5F6A-C3D55070C60D}"/>
                    </a:ext>
                  </a:extLst>
                </p:cNvPr>
                <p:cNvPicPr/>
                <p:nvPr/>
              </p:nvPicPr>
              <p:blipFill>
                <a:blip r:embed="rId244"/>
                <a:stretch>
                  <a:fillRect/>
                </a:stretch>
              </p:blipFill>
              <p:spPr>
                <a:xfrm>
                  <a:off x="2222084" y="3564785"/>
                  <a:ext cx="49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4169B342-E82C-5255-469F-395206D83753}"/>
                    </a:ext>
                  </a:extLst>
                </p14:cNvPr>
                <p14:cNvContentPartPr/>
                <p14:nvPr/>
              </p14:nvContentPartPr>
              <p14:xfrm>
                <a:off x="2241524" y="3375785"/>
                <a:ext cx="113400" cy="90720"/>
              </p14:xfrm>
            </p:contentPart>
          </mc:Choice>
          <mc:Fallback xmlns="">
            <p:pic>
              <p:nvPicPr>
                <p:cNvPr id="150" name="Freihand 149">
                  <a:extLst>
                    <a:ext uri="{FF2B5EF4-FFF2-40B4-BE49-F238E27FC236}">
                      <a16:creationId xmlns:a16="http://schemas.microsoft.com/office/drawing/2014/main" id="{4169B342-E82C-5255-469F-395206D83753}"/>
                    </a:ext>
                  </a:extLst>
                </p:cNvPr>
                <p:cNvPicPr/>
                <p:nvPr/>
              </p:nvPicPr>
              <p:blipFill>
                <a:blip r:embed="rId246"/>
                <a:stretch>
                  <a:fillRect/>
                </a:stretch>
              </p:blipFill>
              <p:spPr>
                <a:xfrm>
                  <a:off x="2235404" y="3369665"/>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3E2725DF-C1A8-4AEB-EAAA-8981263AC7C1}"/>
                    </a:ext>
                  </a:extLst>
                </p14:cNvPr>
                <p14:cNvContentPartPr/>
                <p14:nvPr/>
              </p14:nvContentPartPr>
              <p14:xfrm>
                <a:off x="2366444" y="3374345"/>
                <a:ext cx="50040" cy="218520"/>
              </p14:xfrm>
            </p:contentPart>
          </mc:Choice>
          <mc:Fallback xmlns="">
            <p:pic>
              <p:nvPicPr>
                <p:cNvPr id="151" name="Freihand 150">
                  <a:extLst>
                    <a:ext uri="{FF2B5EF4-FFF2-40B4-BE49-F238E27FC236}">
                      <a16:creationId xmlns:a16="http://schemas.microsoft.com/office/drawing/2014/main" id="{3E2725DF-C1A8-4AEB-EAAA-8981263AC7C1}"/>
                    </a:ext>
                  </a:extLst>
                </p:cNvPr>
                <p:cNvPicPr/>
                <p:nvPr/>
              </p:nvPicPr>
              <p:blipFill>
                <a:blip r:embed="rId248"/>
                <a:stretch>
                  <a:fillRect/>
                </a:stretch>
              </p:blipFill>
              <p:spPr>
                <a:xfrm>
                  <a:off x="2360324" y="3368225"/>
                  <a:ext cx="62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6C0FE476-20F0-D1B7-76BD-091C2104F6D7}"/>
                    </a:ext>
                  </a:extLst>
                </p14:cNvPr>
                <p14:cNvContentPartPr/>
                <p14:nvPr/>
              </p14:nvContentPartPr>
              <p14:xfrm>
                <a:off x="2487044" y="3438425"/>
                <a:ext cx="18360" cy="99360"/>
              </p14:xfrm>
            </p:contentPart>
          </mc:Choice>
          <mc:Fallback xmlns="">
            <p:pic>
              <p:nvPicPr>
                <p:cNvPr id="152" name="Freihand 151">
                  <a:extLst>
                    <a:ext uri="{FF2B5EF4-FFF2-40B4-BE49-F238E27FC236}">
                      <a16:creationId xmlns:a16="http://schemas.microsoft.com/office/drawing/2014/main" id="{6C0FE476-20F0-D1B7-76BD-091C2104F6D7}"/>
                    </a:ext>
                  </a:extLst>
                </p:cNvPr>
                <p:cNvPicPr/>
                <p:nvPr/>
              </p:nvPicPr>
              <p:blipFill>
                <a:blip r:embed="rId250"/>
                <a:stretch>
                  <a:fillRect/>
                </a:stretch>
              </p:blipFill>
              <p:spPr>
                <a:xfrm>
                  <a:off x="2480924" y="3432305"/>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67C7E7FA-4332-D1C4-1456-7CA572EDA0D4}"/>
                    </a:ext>
                  </a:extLst>
                </p14:cNvPr>
                <p14:cNvContentPartPr/>
                <p14:nvPr/>
              </p14:nvContentPartPr>
              <p14:xfrm>
                <a:off x="2501804" y="3347345"/>
                <a:ext cx="3960" cy="10080"/>
              </p14:xfrm>
            </p:contentPart>
          </mc:Choice>
          <mc:Fallback xmlns="">
            <p:pic>
              <p:nvPicPr>
                <p:cNvPr id="153" name="Freihand 152">
                  <a:extLst>
                    <a:ext uri="{FF2B5EF4-FFF2-40B4-BE49-F238E27FC236}">
                      <a16:creationId xmlns:a16="http://schemas.microsoft.com/office/drawing/2014/main" id="{67C7E7FA-4332-D1C4-1456-7CA572EDA0D4}"/>
                    </a:ext>
                  </a:extLst>
                </p:cNvPr>
                <p:cNvPicPr/>
                <p:nvPr/>
              </p:nvPicPr>
              <p:blipFill>
                <a:blip r:embed="rId252"/>
                <a:stretch>
                  <a:fillRect/>
                </a:stretch>
              </p:blipFill>
              <p:spPr>
                <a:xfrm>
                  <a:off x="2495684" y="3341225"/>
                  <a:ext cx="16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25C7483A-1F5B-74F2-9A10-D89BC1D8A23B}"/>
                    </a:ext>
                  </a:extLst>
                </p14:cNvPr>
                <p14:cNvContentPartPr/>
                <p14:nvPr/>
              </p14:nvContentPartPr>
              <p14:xfrm>
                <a:off x="2541764" y="3381545"/>
                <a:ext cx="135360" cy="252720"/>
              </p14:xfrm>
            </p:contentPart>
          </mc:Choice>
          <mc:Fallback xmlns="">
            <p:pic>
              <p:nvPicPr>
                <p:cNvPr id="154" name="Freihand 153">
                  <a:extLst>
                    <a:ext uri="{FF2B5EF4-FFF2-40B4-BE49-F238E27FC236}">
                      <a16:creationId xmlns:a16="http://schemas.microsoft.com/office/drawing/2014/main" id="{25C7483A-1F5B-74F2-9A10-D89BC1D8A23B}"/>
                    </a:ext>
                  </a:extLst>
                </p:cNvPr>
                <p:cNvPicPr/>
                <p:nvPr/>
              </p:nvPicPr>
              <p:blipFill>
                <a:blip r:embed="rId254"/>
                <a:stretch>
                  <a:fillRect/>
                </a:stretch>
              </p:blipFill>
              <p:spPr>
                <a:xfrm>
                  <a:off x="2535644" y="3375425"/>
                  <a:ext cx="14760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B908B77F-40DE-0CAA-1E35-C7CE0BF3C929}"/>
                  </a:ext>
                </a:extLst>
              </p14:cNvPr>
              <p14:cNvContentPartPr/>
              <p14:nvPr/>
            </p14:nvContentPartPr>
            <p14:xfrm>
              <a:off x="678404" y="4102265"/>
              <a:ext cx="160200" cy="40680"/>
            </p14:xfrm>
          </p:contentPart>
        </mc:Choice>
        <mc:Fallback xmlns="">
          <p:pic>
            <p:nvPicPr>
              <p:cNvPr id="156" name="Freihand 155">
                <a:extLst>
                  <a:ext uri="{FF2B5EF4-FFF2-40B4-BE49-F238E27FC236}">
                    <a16:creationId xmlns:a16="http://schemas.microsoft.com/office/drawing/2014/main" id="{B908B77F-40DE-0CAA-1E35-C7CE0BF3C929}"/>
                  </a:ext>
                </a:extLst>
              </p:cNvPr>
              <p:cNvPicPr/>
              <p:nvPr/>
            </p:nvPicPr>
            <p:blipFill>
              <a:blip r:embed="rId256"/>
              <a:stretch>
                <a:fillRect/>
              </a:stretch>
            </p:blipFill>
            <p:spPr>
              <a:xfrm>
                <a:off x="672284" y="4096145"/>
                <a:ext cx="17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C79D0441-B5CB-4BA5-2661-2A398D6B0782}"/>
                  </a:ext>
                </a:extLst>
              </p14:cNvPr>
              <p14:cNvContentPartPr/>
              <p14:nvPr/>
            </p14:nvContentPartPr>
            <p14:xfrm>
              <a:off x="4435724" y="6695345"/>
              <a:ext cx="163440" cy="41040"/>
            </p14:xfrm>
          </p:contentPart>
        </mc:Choice>
        <mc:Fallback xmlns="">
          <p:pic>
            <p:nvPicPr>
              <p:cNvPr id="157" name="Freihand 156">
                <a:extLst>
                  <a:ext uri="{FF2B5EF4-FFF2-40B4-BE49-F238E27FC236}">
                    <a16:creationId xmlns:a16="http://schemas.microsoft.com/office/drawing/2014/main" id="{C79D0441-B5CB-4BA5-2661-2A398D6B0782}"/>
                  </a:ext>
                </a:extLst>
              </p:cNvPr>
              <p:cNvPicPr/>
              <p:nvPr/>
            </p:nvPicPr>
            <p:blipFill>
              <a:blip r:embed="rId258"/>
              <a:stretch>
                <a:fillRect/>
              </a:stretch>
            </p:blipFill>
            <p:spPr>
              <a:xfrm>
                <a:off x="4429604" y="6689225"/>
                <a:ext cx="175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2" name="Freihand 171">
                <a:extLst>
                  <a:ext uri="{FF2B5EF4-FFF2-40B4-BE49-F238E27FC236}">
                    <a16:creationId xmlns:a16="http://schemas.microsoft.com/office/drawing/2014/main" id="{4474D727-F2B5-564C-6BCD-E1289E751AC6}"/>
                  </a:ext>
                </a:extLst>
              </p14:cNvPr>
              <p14:cNvContentPartPr/>
              <p14:nvPr/>
            </p14:nvContentPartPr>
            <p14:xfrm>
              <a:off x="836804" y="4944305"/>
              <a:ext cx="135360" cy="33840"/>
            </p14:xfrm>
          </p:contentPart>
        </mc:Choice>
        <mc:Fallback xmlns="">
          <p:pic>
            <p:nvPicPr>
              <p:cNvPr id="172" name="Freihand 171">
                <a:extLst>
                  <a:ext uri="{FF2B5EF4-FFF2-40B4-BE49-F238E27FC236}">
                    <a16:creationId xmlns:a16="http://schemas.microsoft.com/office/drawing/2014/main" id="{4474D727-F2B5-564C-6BCD-E1289E751AC6}"/>
                  </a:ext>
                </a:extLst>
              </p:cNvPr>
              <p:cNvPicPr/>
              <p:nvPr/>
            </p:nvPicPr>
            <p:blipFill>
              <a:blip r:embed="rId260"/>
              <a:stretch>
                <a:fillRect/>
              </a:stretch>
            </p:blipFill>
            <p:spPr>
              <a:xfrm>
                <a:off x="830684" y="4938185"/>
                <a:ext cx="147600" cy="46080"/>
              </a:xfrm>
              <a:prstGeom prst="rect">
                <a:avLst/>
              </a:prstGeom>
            </p:spPr>
          </p:pic>
        </mc:Fallback>
      </mc:AlternateContent>
      <p:grpSp>
        <p:nvGrpSpPr>
          <p:cNvPr id="176" name="Gruppieren 175">
            <a:extLst>
              <a:ext uri="{FF2B5EF4-FFF2-40B4-BE49-F238E27FC236}">
                <a16:creationId xmlns:a16="http://schemas.microsoft.com/office/drawing/2014/main" id="{A8505354-AFB6-284F-D0DC-9C1FCD01731D}"/>
              </a:ext>
            </a:extLst>
          </p:cNvPr>
          <p:cNvGrpSpPr/>
          <p:nvPr/>
        </p:nvGrpSpPr>
        <p:grpSpPr>
          <a:xfrm>
            <a:off x="499124" y="4835585"/>
            <a:ext cx="154440" cy="332640"/>
            <a:chOff x="499124" y="4835585"/>
            <a:chExt cx="154440" cy="332640"/>
          </a:xfrm>
        </p:grpSpPr>
        <mc:AlternateContent xmlns:mc="http://schemas.openxmlformats.org/markup-compatibility/2006" xmlns:p14="http://schemas.microsoft.com/office/powerpoint/2010/main">
          <mc:Choice Requires="p14">
            <p:contentPart p14:bwMode="auto" r:id="rId261">
              <p14:nvContentPartPr>
                <p14:cNvPr id="173" name="Freihand 172">
                  <a:extLst>
                    <a:ext uri="{FF2B5EF4-FFF2-40B4-BE49-F238E27FC236}">
                      <a16:creationId xmlns:a16="http://schemas.microsoft.com/office/drawing/2014/main" id="{A517C905-FDED-870D-8D33-9EEB616331BC}"/>
                    </a:ext>
                  </a:extLst>
                </p14:cNvPr>
                <p14:cNvContentPartPr/>
                <p14:nvPr/>
              </p14:nvContentPartPr>
              <p14:xfrm>
                <a:off x="499124" y="4925945"/>
                <a:ext cx="54720" cy="149040"/>
              </p14:xfrm>
            </p:contentPart>
          </mc:Choice>
          <mc:Fallback xmlns="">
            <p:pic>
              <p:nvPicPr>
                <p:cNvPr id="173" name="Freihand 172">
                  <a:extLst>
                    <a:ext uri="{FF2B5EF4-FFF2-40B4-BE49-F238E27FC236}">
                      <a16:creationId xmlns:a16="http://schemas.microsoft.com/office/drawing/2014/main" id="{A517C905-FDED-870D-8D33-9EEB616331BC}"/>
                    </a:ext>
                  </a:extLst>
                </p:cNvPr>
                <p:cNvPicPr/>
                <p:nvPr/>
              </p:nvPicPr>
              <p:blipFill>
                <a:blip r:embed="rId262"/>
                <a:stretch>
                  <a:fillRect/>
                </a:stretch>
              </p:blipFill>
              <p:spPr>
                <a:xfrm>
                  <a:off x="493004" y="4919825"/>
                  <a:ext cx="66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 name="Freihand 173">
                  <a:extLst>
                    <a:ext uri="{FF2B5EF4-FFF2-40B4-BE49-F238E27FC236}">
                      <a16:creationId xmlns:a16="http://schemas.microsoft.com/office/drawing/2014/main" id="{7BFFFD42-5501-B18D-6FD3-B5CBD15653DD}"/>
                    </a:ext>
                  </a:extLst>
                </p14:cNvPr>
                <p14:cNvContentPartPr/>
                <p14:nvPr/>
              </p14:nvContentPartPr>
              <p14:xfrm>
                <a:off x="512084" y="4835585"/>
                <a:ext cx="7920" cy="16200"/>
              </p14:xfrm>
            </p:contentPart>
          </mc:Choice>
          <mc:Fallback xmlns="">
            <p:pic>
              <p:nvPicPr>
                <p:cNvPr id="174" name="Freihand 173">
                  <a:extLst>
                    <a:ext uri="{FF2B5EF4-FFF2-40B4-BE49-F238E27FC236}">
                      <a16:creationId xmlns:a16="http://schemas.microsoft.com/office/drawing/2014/main" id="{7BFFFD42-5501-B18D-6FD3-B5CBD15653DD}"/>
                    </a:ext>
                  </a:extLst>
                </p:cNvPr>
                <p:cNvPicPr/>
                <p:nvPr/>
              </p:nvPicPr>
              <p:blipFill>
                <a:blip r:embed="rId264"/>
                <a:stretch>
                  <a:fillRect/>
                </a:stretch>
              </p:blipFill>
              <p:spPr>
                <a:xfrm>
                  <a:off x="505964" y="4829465"/>
                  <a:ext cx="20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5" name="Freihand 174">
                  <a:extLst>
                    <a:ext uri="{FF2B5EF4-FFF2-40B4-BE49-F238E27FC236}">
                      <a16:creationId xmlns:a16="http://schemas.microsoft.com/office/drawing/2014/main" id="{56A86194-22EC-6668-A8BA-3A6A30075289}"/>
                    </a:ext>
                  </a:extLst>
                </p14:cNvPr>
                <p14:cNvContentPartPr/>
                <p14:nvPr/>
              </p14:nvContentPartPr>
              <p14:xfrm>
                <a:off x="594164" y="5041145"/>
                <a:ext cx="59400" cy="127080"/>
              </p14:xfrm>
            </p:contentPart>
          </mc:Choice>
          <mc:Fallback xmlns="">
            <p:pic>
              <p:nvPicPr>
                <p:cNvPr id="175" name="Freihand 174">
                  <a:extLst>
                    <a:ext uri="{FF2B5EF4-FFF2-40B4-BE49-F238E27FC236}">
                      <a16:creationId xmlns:a16="http://schemas.microsoft.com/office/drawing/2014/main" id="{56A86194-22EC-6668-A8BA-3A6A30075289}"/>
                    </a:ext>
                  </a:extLst>
                </p:cNvPr>
                <p:cNvPicPr/>
                <p:nvPr/>
              </p:nvPicPr>
              <p:blipFill>
                <a:blip r:embed="rId266"/>
                <a:stretch>
                  <a:fillRect/>
                </a:stretch>
              </p:blipFill>
              <p:spPr>
                <a:xfrm>
                  <a:off x="588044" y="5035025"/>
                  <a:ext cx="7164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177" name="Freihand 176">
                <a:extLst>
                  <a:ext uri="{FF2B5EF4-FFF2-40B4-BE49-F238E27FC236}">
                    <a16:creationId xmlns:a16="http://schemas.microsoft.com/office/drawing/2014/main" id="{7A2C5B28-7BF1-854D-B47E-14FE6DBDD259}"/>
                  </a:ext>
                </a:extLst>
              </p14:cNvPr>
              <p14:cNvContentPartPr/>
              <p14:nvPr/>
            </p14:nvContentPartPr>
            <p14:xfrm>
              <a:off x="8790644" y="1519265"/>
              <a:ext cx="16920" cy="12600"/>
            </p14:xfrm>
          </p:contentPart>
        </mc:Choice>
        <mc:Fallback xmlns="">
          <p:pic>
            <p:nvPicPr>
              <p:cNvPr id="177" name="Freihand 176">
                <a:extLst>
                  <a:ext uri="{FF2B5EF4-FFF2-40B4-BE49-F238E27FC236}">
                    <a16:creationId xmlns:a16="http://schemas.microsoft.com/office/drawing/2014/main" id="{7A2C5B28-7BF1-854D-B47E-14FE6DBDD259}"/>
                  </a:ext>
                </a:extLst>
              </p:cNvPr>
              <p:cNvPicPr/>
              <p:nvPr/>
            </p:nvPicPr>
            <p:blipFill>
              <a:blip r:embed="rId268"/>
              <a:stretch>
                <a:fillRect/>
              </a:stretch>
            </p:blipFill>
            <p:spPr>
              <a:xfrm>
                <a:off x="8784524" y="1513145"/>
                <a:ext cx="29160" cy="24840"/>
              </a:xfrm>
              <a:prstGeom prst="rect">
                <a:avLst/>
              </a:prstGeom>
            </p:spPr>
          </p:pic>
        </mc:Fallback>
      </mc:AlternateContent>
      <p:grpSp>
        <p:nvGrpSpPr>
          <p:cNvPr id="192" name="Gruppieren 191">
            <a:extLst>
              <a:ext uri="{FF2B5EF4-FFF2-40B4-BE49-F238E27FC236}">
                <a16:creationId xmlns:a16="http://schemas.microsoft.com/office/drawing/2014/main" id="{67A9F2D7-B8D4-7E21-64AE-22832D05D474}"/>
              </a:ext>
            </a:extLst>
          </p:cNvPr>
          <p:cNvGrpSpPr/>
          <p:nvPr/>
        </p:nvGrpSpPr>
        <p:grpSpPr>
          <a:xfrm>
            <a:off x="7901084" y="1008065"/>
            <a:ext cx="2949480" cy="391320"/>
            <a:chOff x="7901084" y="1008065"/>
            <a:chExt cx="2949480" cy="391320"/>
          </a:xfrm>
        </p:grpSpPr>
        <mc:AlternateContent xmlns:mc="http://schemas.openxmlformats.org/markup-compatibility/2006" xmlns:p14="http://schemas.microsoft.com/office/powerpoint/2010/main">
          <mc:Choice Requires="p14">
            <p:contentPart p14:bwMode="auto" r:id="rId269">
              <p14:nvContentPartPr>
                <p14:cNvPr id="178" name="Freihand 177">
                  <a:extLst>
                    <a:ext uri="{FF2B5EF4-FFF2-40B4-BE49-F238E27FC236}">
                      <a16:creationId xmlns:a16="http://schemas.microsoft.com/office/drawing/2014/main" id="{ABBD105C-B995-5252-68D8-B78263641C18}"/>
                    </a:ext>
                  </a:extLst>
                </p14:cNvPr>
                <p14:cNvContentPartPr/>
                <p14:nvPr/>
              </p14:nvContentPartPr>
              <p14:xfrm>
                <a:off x="7901084" y="1086185"/>
                <a:ext cx="252720" cy="161280"/>
              </p14:xfrm>
            </p:contentPart>
          </mc:Choice>
          <mc:Fallback xmlns="">
            <p:pic>
              <p:nvPicPr>
                <p:cNvPr id="178" name="Freihand 177">
                  <a:extLst>
                    <a:ext uri="{FF2B5EF4-FFF2-40B4-BE49-F238E27FC236}">
                      <a16:creationId xmlns:a16="http://schemas.microsoft.com/office/drawing/2014/main" id="{ABBD105C-B995-5252-68D8-B78263641C18}"/>
                    </a:ext>
                  </a:extLst>
                </p:cNvPr>
                <p:cNvPicPr/>
                <p:nvPr/>
              </p:nvPicPr>
              <p:blipFill>
                <a:blip r:embed="rId270"/>
                <a:stretch>
                  <a:fillRect/>
                </a:stretch>
              </p:blipFill>
              <p:spPr>
                <a:xfrm>
                  <a:off x="7894964" y="1080065"/>
                  <a:ext cx="264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Freihand 178">
                  <a:extLst>
                    <a:ext uri="{FF2B5EF4-FFF2-40B4-BE49-F238E27FC236}">
                      <a16:creationId xmlns:a16="http://schemas.microsoft.com/office/drawing/2014/main" id="{2F028FA4-F5C5-3D60-2510-DBC720C5F748}"/>
                    </a:ext>
                  </a:extLst>
                </p14:cNvPr>
                <p14:cNvContentPartPr/>
                <p14:nvPr/>
              </p14:nvContentPartPr>
              <p14:xfrm>
                <a:off x="8234084" y="1179785"/>
                <a:ext cx="84600" cy="61560"/>
              </p14:xfrm>
            </p:contentPart>
          </mc:Choice>
          <mc:Fallback xmlns="">
            <p:pic>
              <p:nvPicPr>
                <p:cNvPr id="179" name="Freihand 178">
                  <a:extLst>
                    <a:ext uri="{FF2B5EF4-FFF2-40B4-BE49-F238E27FC236}">
                      <a16:creationId xmlns:a16="http://schemas.microsoft.com/office/drawing/2014/main" id="{2F028FA4-F5C5-3D60-2510-DBC720C5F748}"/>
                    </a:ext>
                  </a:extLst>
                </p:cNvPr>
                <p:cNvPicPr/>
                <p:nvPr/>
              </p:nvPicPr>
              <p:blipFill>
                <a:blip r:embed="rId272"/>
                <a:stretch>
                  <a:fillRect/>
                </a:stretch>
              </p:blipFill>
              <p:spPr>
                <a:xfrm>
                  <a:off x="8227964" y="1173665"/>
                  <a:ext cx="96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Freihand 179">
                  <a:extLst>
                    <a:ext uri="{FF2B5EF4-FFF2-40B4-BE49-F238E27FC236}">
                      <a16:creationId xmlns:a16="http://schemas.microsoft.com/office/drawing/2014/main" id="{002DE1C3-88F3-E5BB-3FA0-C66C4BA60850}"/>
                    </a:ext>
                  </a:extLst>
                </p14:cNvPr>
                <p14:cNvContentPartPr/>
                <p14:nvPr/>
              </p14:nvContentPartPr>
              <p14:xfrm>
                <a:off x="8360444" y="1150985"/>
                <a:ext cx="78480" cy="102240"/>
              </p14:xfrm>
            </p:contentPart>
          </mc:Choice>
          <mc:Fallback xmlns="">
            <p:pic>
              <p:nvPicPr>
                <p:cNvPr id="180" name="Freihand 179">
                  <a:extLst>
                    <a:ext uri="{FF2B5EF4-FFF2-40B4-BE49-F238E27FC236}">
                      <a16:creationId xmlns:a16="http://schemas.microsoft.com/office/drawing/2014/main" id="{002DE1C3-88F3-E5BB-3FA0-C66C4BA60850}"/>
                    </a:ext>
                  </a:extLst>
                </p:cNvPr>
                <p:cNvPicPr/>
                <p:nvPr/>
              </p:nvPicPr>
              <p:blipFill>
                <a:blip r:embed="rId274"/>
                <a:stretch>
                  <a:fillRect/>
                </a:stretch>
              </p:blipFill>
              <p:spPr>
                <a:xfrm>
                  <a:off x="8354324" y="1144865"/>
                  <a:ext cx="90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Freihand 180">
                  <a:extLst>
                    <a:ext uri="{FF2B5EF4-FFF2-40B4-BE49-F238E27FC236}">
                      <a16:creationId xmlns:a16="http://schemas.microsoft.com/office/drawing/2014/main" id="{A4918C8A-0DF8-80EA-3178-365623FC0C85}"/>
                    </a:ext>
                  </a:extLst>
                </p14:cNvPr>
                <p14:cNvContentPartPr/>
                <p14:nvPr/>
              </p14:nvContentPartPr>
              <p14:xfrm>
                <a:off x="8666444" y="1165025"/>
                <a:ext cx="133560" cy="234360"/>
              </p14:xfrm>
            </p:contentPart>
          </mc:Choice>
          <mc:Fallback xmlns="">
            <p:pic>
              <p:nvPicPr>
                <p:cNvPr id="181" name="Freihand 180">
                  <a:extLst>
                    <a:ext uri="{FF2B5EF4-FFF2-40B4-BE49-F238E27FC236}">
                      <a16:creationId xmlns:a16="http://schemas.microsoft.com/office/drawing/2014/main" id="{A4918C8A-0DF8-80EA-3178-365623FC0C85}"/>
                    </a:ext>
                  </a:extLst>
                </p:cNvPr>
                <p:cNvPicPr/>
                <p:nvPr/>
              </p:nvPicPr>
              <p:blipFill>
                <a:blip r:embed="rId276"/>
                <a:stretch>
                  <a:fillRect/>
                </a:stretch>
              </p:blipFill>
              <p:spPr>
                <a:xfrm>
                  <a:off x="8660324" y="1158905"/>
                  <a:ext cx="145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A887DD52-6A13-2EE7-4394-509003CB107A}"/>
                    </a:ext>
                  </a:extLst>
                </p14:cNvPr>
                <p14:cNvContentPartPr/>
                <p14:nvPr/>
              </p14:nvContentPartPr>
              <p14:xfrm>
                <a:off x="8838524" y="1179065"/>
                <a:ext cx="85680" cy="87480"/>
              </p14:xfrm>
            </p:contentPart>
          </mc:Choice>
          <mc:Fallback xmlns="">
            <p:pic>
              <p:nvPicPr>
                <p:cNvPr id="182" name="Freihand 181">
                  <a:extLst>
                    <a:ext uri="{FF2B5EF4-FFF2-40B4-BE49-F238E27FC236}">
                      <a16:creationId xmlns:a16="http://schemas.microsoft.com/office/drawing/2014/main" id="{A887DD52-6A13-2EE7-4394-509003CB107A}"/>
                    </a:ext>
                  </a:extLst>
                </p:cNvPr>
                <p:cNvPicPr/>
                <p:nvPr/>
              </p:nvPicPr>
              <p:blipFill>
                <a:blip r:embed="rId278"/>
                <a:stretch>
                  <a:fillRect/>
                </a:stretch>
              </p:blipFill>
              <p:spPr>
                <a:xfrm>
                  <a:off x="8832404" y="1172945"/>
                  <a:ext cx="97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Freihand 182">
                  <a:extLst>
                    <a:ext uri="{FF2B5EF4-FFF2-40B4-BE49-F238E27FC236}">
                      <a16:creationId xmlns:a16="http://schemas.microsoft.com/office/drawing/2014/main" id="{B48EF6B6-3574-B274-1B84-60BDC11237FD}"/>
                    </a:ext>
                  </a:extLst>
                </p14:cNvPr>
                <p14:cNvContentPartPr/>
                <p14:nvPr/>
              </p14:nvContentPartPr>
              <p14:xfrm>
                <a:off x="8988644" y="1152065"/>
                <a:ext cx="77400" cy="120240"/>
              </p14:xfrm>
            </p:contentPart>
          </mc:Choice>
          <mc:Fallback xmlns="">
            <p:pic>
              <p:nvPicPr>
                <p:cNvPr id="183" name="Freihand 182">
                  <a:extLst>
                    <a:ext uri="{FF2B5EF4-FFF2-40B4-BE49-F238E27FC236}">
                      <a16:creationId xmlns:a16="http://schemas.microsoft.com/office/drawing/2014/main" id="{B48EF6B6-3574-B274-1B84-60BDC11237FD}"/>
                    </a:ext>
                  </a:extLst>
                </p:cNvPr>
                <p:cNvPicPr/>
                <p:nvPr/>
              </p:nvPicPr>
              <p:blipFill>
                <a:blip r:embed="rId280"/>
                <a:stretch>
                  <a:fillRect/>
                </a:stretch>
              </p:blipFill>
              <p:spPr>
                <a:xfrm>
                  <a:off x="8982524" y="1145945"/>
                  <a:ext cx="89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Freihand 183">
                  <a:extLst>
                    <a:ext uri="{FF2B5EF4-FFF2-40B4-BE49-F238E27FC236}">
                      <a16:creationId xmlns:a16="http://schemas.microsoft.com/office/drawing/2014/main" id="{2B25F3D3-B95F-7A24-1A6C-F6102BFDED85}"/>
                    </a:ext>
                  </a:extLst>
                </p14:cNvPr>
                <p14:cNvContentPartPr/>
                <p14:nvPr/>
              </p14:nvContentPartPr>
              <p14:xfrm>
                <a:off x="9134444" y="1127585"/>
                <a:ext cx="104400" cy="132120"/>
              </p14:xfrm>
            </p:contentPart>
          </mc:Choice>
          <mc:Fallback xmlns="">
            <p:pic>
              <p:nvPicPr>
                <p:cNvPr id="184" name="Freihand 183">
                  <a:extLst>
                    <a:ext uri="{FF2B5EF4-FFF2-40B4-BE49-F238E27FC236}">
                      <a16:creationId xmlns:a16="http://schemas.microsoft.com/office/drawing/2014/main" id="{2B25F3D3-B95F-7A24-1A6C-F6102BFDED85}"/>
                    </a:ext>
                  </a:extLst>
                </p:cNvPr>
                <p:cNvPicPr/>
                <p:nvPr/>
              </p:nvPicPr>
              <p:blipFill>
                <a:blip r:embed="rId282"/>
                <a:stretch>
                  <a:fillRect/>
                </a:stretch>
              </p:blipFill>
              <p:spPr>
                <a:xfrm>
                  <a:off x="9128324" y="1121465"/>
                  <a:ext cx="11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Freihand 184">
                  <a:extLst>
                    <a:ext uri="{FF2B5EF4-FFF2-40B4-BE49-F238E27FC236}">
                      <a16:creationId xmlns:a16="http://schemas.microsoft.com/office/drawing/2014/main" id="{78FB8788-10E9-7217-BB37-1F1D3DC99611}"/>
                    </a:ext>
                  </a:extLst>
                </p14:cNvPr>
                <p14:cNvContentPartPr/>
                <p14:nvPr/>
              </p14:nvContentPartPr>
              <p14:xfrm>
                <a:off x="9272684" y="1132265"/>
                <a:ext cx="33840" cy="105120"/>
              </p14:xfrm>
            </p:contentPart>
          </mc:Choice>
          <mc:Fallback xmlns="">
            <p:pic>
              <p:nvPicPr>
                <p:cNvPr id="185" name="Freihand 184">
                  <a:extLst>
                    <a:ext uri="{FF2B5EF4-FFF2-40B4-BE49-F238E27FC236}">
                      <a16:creationId xmlns:a16="http://schemas.microsoft.com/office/drawing/2014/main" id="{78FB8788-10E9-7217-BB37-1F1D3DC99611}"/>
                    </a:ext>
                  </a:extLst>
                </p:cNvPr>
                <p:cNvPicPr/>
                <p:nvPr/>
              </p:nvPicPr>
              <p:blipFill>
                <a:blip r:embed="rId284"/>
                <a:stretch>
                  <a:fillRect/>
                </a:stretch>
              </p:blipFill>
              <p:spPr>
                <a:xfrm>
                  <a:off x="9266564" y="1126145"/>
                  <a:ext cx="46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6" name="Freihand 185">
                  <a:extLst>
                    <a:ext uri="{FF2B5EF4-FFF2-40B4-BE49-F238E27FC236}">
                      <a16:creationId xmlns:a16="http://schemas.microsoft.com/office/drawing/2014/main" id="{3CCAEA01-BBD4-9CA0-B5EC-D2B6C87C3F15}"/>
                    </a:ext>
                  </a:extLst>
                </p14:cNvPr>
                <p14:cNvContentPartPr/>
                <p14:nvPr/>
              </p14:nvContentPartPr>
              <p14:xfrm>
                <a:off x="9401924" y="1028225"/>
                <a:ext cx="252000" cy="214560"/>
              </p14:xfrm>
            </p:contentPart>
          </mc:Choice>
          <mc:Fallback xmlns="">
            <p:pic>
              <p:nvPicPr>
                <p:cNvPr id="186" name="Freihand 185">
                  <a:extLst>
                    <a:ext uri="{FF2B5EF4-FFF2-40B4-BE49-F238E27FC236}">
                      <a16:creationId xmlns:a16="http://schemas.microsoft.com/office/drawing/2014/main" id="{3CCAEA01-BBD4-9CA0-B5EC-D2B6C87C3F15}"/>
                    </a:ext>
                  </a:extLst>
                </p:cNvPr>
                <p:cNvPicPr/>
                <p:nvPr/>
              </p:nvPicPr>
              <p:blipFill>
                <a:blip r:embed="rId286"/>
                <a:stretch>
                  <a:fillRect/>
                </a:stretch>
              </p:blipFill>
              <p:spPr>
                <a:xfrm>
                  <a:off x="9395804" y="1022105"/>
                  <a:ext cx="2642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7" name="Freihand 186">
                  <a:extLst>
                    <a:ext uri="{FF2B5EF4-FFF2-40B4-BE49-F238E27FC236}">
                      <a16:creationId xmlns:a16="http://schemas.microsoft.com/office/drawing/2014/main" id="{9D3B1C37-C1B4-2463-02B7-9A568E3501F0}"/>
                    </a:ext>
                  </a:extLst>
                </p14:cNvPr>
                <p14:cNvContentPartPr/>
                <p14:nvPr/>
              </p14:nvContentPartPr>
              <p14:xfrm>
                <a:off x="9460964" y="1008065"/>
                <a:ext cx="13680" cy="3960"/>
              </p14:xfrm>
            </p:contentPart>
          </mc:Choice>
          <mc:Fallback xmlns="">
            <p:pic>
              <p:nvPicPr>
                <p:cNvPr id="187" name="Freihand 186">
                  <a:extLst>
                    <a:ext uri="{FF2B5EF4-FFF2-40B4-BE49-F238E27FC236}">
                      <a16:creationId xmlns:a16="http://schemas.microsoft.com/office/drawing/2014/main" id="{9D3B1C37-C1B4-2463-02B7-9A568E3501F0}"/>
                    </a:ext>
                  </a:extLst>
                </p:cNvPr>
                <p:cNvPicPr/>
                <p:nvPr/>
              </p:nvPicPr>
              <p:blipFill>
                <a:blip r:embed="rId288"/>
                <a:stretch>
                  <a:fillRect/>
                </a:stretch>
              </p:blipFill>
              <p:spPr>
                <a:xfrm>
                  <a:off x="9454844" y="1001945"/>
                  <a:ext cx="25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9" name="Freihand 188">
                  <a:extLst>
                    <a:ext uri="{FF2B5EF4-FFF2-40B4-BE49-F238E27FC236}">
                      <a16:creationId xmlns:a16="http://schemas.microsoft.com/office/drawing/2014/main" id="{6E57891A-7A11-21B2-D5D5-0588B6310F93}"/>
                    </a:ext>
                  </a:extLst>
                </p14:cNvPr>
                <p14:cNvContentPartPr/>
                <p14:nvPr/>
              </p14:nvContentPartPr>
              <p14:xfrm>
                <a:off x="9929684" y="1091585"/>
                <a:ext cx="281160" cy="142920"/>
              </p14:xfrm>
            </p:contentPart>
          </mc:Choice>
          <mc:Fallback xmlns="">
            <p:pic>
              <p:nvPicPr>
                <p:cNvPr id="189" name="Freihand 188">
                  <a:extLst>
                    <a:ext uri="{FF2B5EF4-FFF2-40B4-BE49-F238E27FC236}">
                      <a16:creationId xmlns:a16="http://schemas.microsoft.com/office/drawing/2014/main" id="{6E57891A-7A11-21B2-D5D5-0588B6310F93}"/>
                    </a:ext>
                  </a:extLst>
                </p:cNvPr>
                <p:cNvPicPr/>
                <p:nvPr/>
              </p:nvPicPr>
              <p:blipFill>
                <a:blip r:embed="rId290"/>
                <a:stretch>
                  <a:fillRect/>
                </a:stretch>
              </p:blipFill>
              <p:spPr>
                <a:xfrm>
                  <a:off x="9923564" y="1085465"/>
                  <a:ext cx="293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0" name="Freihand 189">
                  <a:extLst>
                    <a:ext uri="{FF2B5EF4-FFF2-40B4-BE49-F238E27FC236}">
                      <a16:creationId xmlns:a16="http://schemas.microsoft.com/office/drawing/2014/main" id="{C9010B88-C568-2804-4644-AD44CF6E5D72}"/>
                    </a:ext>
                  </a:extLst>
                </p14:cNvPr>
                <p14:cNvContentPartPr/>
                <p14:nvPr/>
              </p14:nvContentPartPr>
              <p14:xfrm>
                <a:off x="10304444" y="1076105"/>
                <a:ext cx="293760" cy="137880"/>
              </p14:xfrm>
            </p:contentPart>
          </mc:Choice>
          <mc:Fallback xmlns="">
            <p:pic>
              <p:nvPicPr>
                <p:cNvPr id="190" name="Freihand 189">
                  <a:extLst>
                    <a:ext uri="{FF2B5EF4-FFF2-40B4-BE49-F238E27FC236}">
                      <a16:creationId xmlns:a16="http://schemas.microsoft.com/office/drawing/2014/main" id="{C9010B88-C568-2804-4644-AD44CF6E5D72}"/>
                    </a:ext>
                  </a:extLst>
                </p:cNvPr>
                <p:cNvPicPr/>
                <p:nvPr/>
              </p:nvPicPr>
              <p:blipFill>
                <a:blip r:embed="rId292"/>
                <a:stretch>
                  <a:fillRect/>
                </a:stretch>
              </p:blipFill>
              <p:spPr>
                <a:xfrm>
                  <a:off x="10298324" y="1069985"/>
                  <a:ext cx="306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1" name="Freihand 190">
                  <a:extLst>
                    <a:ext uri="{FF2B5EF4-FFF2-40B4-BE49-F238E27FC236}">
                      <a16:creationId xmlns:a16="http://schemas.microsoft.com/office/drawing/2014/main" id="{03AC5846-A908-2E8F-495B-5D66AB80A9B0}"/>
                    </a:ext>
                  </a:extLst>
                </p14:cNvPr>
                <p14:cNvContentPartPr/>
                <p14:nvPr/>
              </p14:nvContentPartPr>
              <p14:xfrm>
                <a:off x="10693244" y="1082945"/>
                <a:ext cx="157320" cy="127440"/>
              </p14:xfrm>
            </p:contentPart>
          </mc:Choice>
          <mc:Fallback xmlns="">
            <p:pic>
              <p:nvPicPr>
                <p:cNvPr id="191" name="Freihand 190">
                  <a:extLst>
                    <a:ext uri="{FF2B5EF4-FFF2-40B4-BE49-F238E27FC236}">
                      <a16:creationId xmlns:a16="http://schemas.microsoft.com/office/drawing/2014/main" id="{03AC5846-A908-2E8F-495B-5D66AB80A9B0}"/>
                    </a:ext>
                  </a:extLst>
                </p:cNvPr>
                <p:cNvPicPr/>
                <p:nvPr/>
              </p:nvPicPr>
              <p:blipFill>
                <a:blip r:embed="rId294"/>
                <a:stretch>
                  <a:fillRect/>
                </a:stretch>
              </p:blipFill>
              <p:spPr>
                <a:xfrm>
                  <a:off x="10687124" y="1076825"/>
                  <a:ext cx="169560" cy="139680"/>
                </a:xfrm>
                <a:prstGeom prst="rect">
                  <a:avLst/>
                </a:prstGeom>
              </p:spPr>
            </p:pic>
          </mc:Fallback>
        </mc:AlternateContent>
      </p:grpSp>
      <p:grpSp>
        <p:nvGrpSpPr>
          <p:cNvPr id="205" name="Gruppieren 204">
            <a:extLst>
              <a:ext uri="{FF2B5EF4-FFF2-40B4-BE49-F238E27FC236}">
                <a16:creationId xmlns:a16="http://schemas.microsoft.com/office/drawing/2014/main" id="{9A88E469-EF40-E0CB-08AC-2944BD393F5E}"/>
              </a:ext>
            </a:extLst>
          </p:cNvPr>
          <p:cNvGrpSpPr/>
          <p:nvPr/>
        </p:nvGrpSpPr>
        <p:grpSpPr>
          <a:xfrm>
            <a:off x="7933124" y="1470665"/>
            <a:ext cx="1208160" cy="204840"/>
            <a:chOff x="7933124" y="1470665"/>
            <a:chExt cx="1208160" cy="204840"/>
          </a:xfrm>
        </p:grpSpPr>
        <mc:AlternateContent xmlns:mc="http://schemas.openxmlformats.org/markup-compatibility/2006" xmlns:p14="http://schemas.microsoft.com/office/powerpoint/2010/main">
          <mc:Choice Requires="p14">
            <p:contentPart p14:bwMode="auto" r:id="rId295">
              <p14:nvContentPartPr>
                <p14:cNvPr id="193" name="Freihand 192">
                  <a:extLst>
                    <a:ext uri="{FF2B5EF4-FFF2-40B4-BE49-F238E27FC236}">
                      <a16:creationId xmlns:a16="http://schemas.microsoft.com/office/drawing/2014/main" id="{67FF1EF3-244B-7044-86EB-DD0CF4AFA2F0}"/>
                    </a:ext>
                  </a:extLst>
                </p14:cNvPr>
                <p14:cNvContentPartPr/>
                <p14:nvPr/>
              </p14:nvContentPartPr>
              <p14:xfrm>
                <a:off x="7933124" y="1505585"/>
                <a:ext cx="291600" cy="169920"/>
              </p14:xfrm>
            </p:contentPart>
          </mc:Choice>
          <mc:Fallback xmlns="">
            <p:pic>
              <p:nvPicPr>
                <p:cNvPr id="193" name="Freihand 192">
                  <a:extLst>
                    <a:ext uri="{FF2B5EF4-FFF2-40B4-BE49-F238E27FC236}">
                      <a16:creationId xmlns:a16="http://schemas.microsoft.com/office/drawing/2014/main" id="{67FF1EF3-244B-7044-86EB-DD0CF4AFA2F0}"/>
                    </a:ext>
                  </a:extLst>
                </p:cNvPr>
                <p:cNvPicPr/>
                <p:nvPr/>
              </p:nvPicPr>
              <p:blipFill>
                <a:blip r:embed="rId296"/>
                <a:stretch>
                  <a:fillRect/>
                </a:stretch>
              </p:blipFill>
              <p:spPr>
                <a:xfrm>
                  <a:off x="7927004" y="1499465"/>
                  <a:ext cx="303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4" name="Freihand 193">
                  <a:extLst>
                    <a:ext uri="{FF2B5EF4-FFF2-40B4-BE49-F238E27FC236}">
                      <a16:creationId xmlns:a16="http://schemas.microsoft.com/office/drawing/2014/main" id="{9F4532DE-E460-BBBC-A141-F7C037C22DB6}"/>
                    </a:ext>
                  </a:extLst>
                </p14:cNvPr>
                <p14:cNvContentPartPr/>
                <p14:nvPr/>
              </p14:nvContentPartPr>
              <p14:xfrm>
                <a:off x="8195924" y="1486865"/>
                <a:ext cx="23400" cy="7560"/>
              </p14:xfrm>
            </p:contentPart>
          </mc:Choice>
          <mc:Fallback xmlns="">
            <p:pic>
              <p:nvPicPr>
                <p:cNvPr id="194" name="Freihand 193">
                  <a:extLst>
                    <a:ext uri="{FF2B5EF4-FFF2-40B4-BE49-F238E27FC236}">
                      <a16:creationId xmlns:a16="http://schemas.microsoft.com/office/drawing/2014/main" id="{9F4532DE-E460-BBBC-A141-F7C037C22DB6}"/>
                    </a:ext>
                  </a:extLst>
                </p:cNvPr>
                <p:cNvPicPr/>
                <p:nvPr/>
              </p:nvPicPr>
              <p:blipFill>
                <a:blip r:embed="rId298"/>
                <a:stretch>
                  <a:fillRect/>
                </a:stretch>
              </p:blipFill>
              <p:spPr>
                <a:xfrm>
                  <a:off x="8189804" y="1480745"/>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5" name="Freihand 194">
                  <a:extLst>
                    <a:ext uri="{FF2B5EF4-FFF2-40B4-BE49-F238E27FC236}">
                      <a16:creationId xmlns:a16="http://schemas.microsoft.com/office/drawing/2014/main" id="{239F3B2B-702E-0C4B-49D6-52F149BCA878}"/>
                    </a:ext>
                  </a:extLst>
                </p14:cNvPr>
                <p14:cNvContentPartPr/>
                <p14:nvPr/>
              </p14:nvContentPartPr>
              <p14:xfrm>
                <a:off x="8356844" y="1470665"/>
                <a:ext cx="142560" cy="187200"/>
              </p14:xfrm>
            </p:contentPart>
          </mc:Choice>
          <mc:Fallback xmlns="">
            <p:pic>
              <p:nvPicPr>
                <p:cNvPr id="195" name="Freihand 194">
                  <a:extLst>
                    <a:ext uri="{FF2B5EF4-FFF2-40B4-BE49-F238E27FC236}">
                      <a16:creationId xmlns:a16="http://schemas.microsoft.com/office/drawing/2014/main" id="{239F3B2B-702E-0C4B-49D6-52F149BCA878}"/>
                    </a:ext>
                  </a:extLst>
                </p:cNvPr>
                <p:cNvPicPr/>
                <p:nvPr/>
              </p:nvPicPr>
              <p:blipFill>
                <a:blip r:embed="rId300"/>
                <a:stretch>
                  <a:fillRect/>
                </a:stretch>
              </p:blipFill>
              <p:spPr>
                <a:xfrm>
                  <a:off x="8350724" y="1464545"/>
                  <a:ext cx="154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6" name="Freihand 195">
                  <a:extLst>
                    <a:ext uri="{FF2B5EF4-FFF2-40B4-BE49-F238E27FC236}">
                      <a16:creationId xmlns:a16="http://schemas.microsoft.com/office/drawing/2014/main" id="{83A72418-84C2-B13B-3DD4-58E5F0EA2B61}"/>
                    </a:ext>
                  </a:extLst>
                </p14:cNvPr>
                <p14:cNvContentPartPr/>
                <p14:nvPr/>
              </p14:nvContentPartPr>
              <p14:xfrm>
                <a:off x="8528924" y="1496585"/>
                <a:ext cx="223920" cy="138240"/>
              </p14:xfrm>
            </p:contentPart>
          </mc:Choice>
          <mc:Fallback xmlns="">
            <p:pic>
              <p:nvPicPr>
                <p:cNvPr id="196" name="Freihand 195">
                  <a:extLst>
                    <a:ext uri="{FF2B5EF4-FFF2-40B4-BE49-F238E27FC236}">
                      <a16:creationId xmlns:a16="http://schemas.microsoft.com/office/drawing/2014/main" id="{83A72418-84C2-B13B-3DD4-58E5F0EA2B61}"/>
                    </a:ext>
                  </a:extLst>
                </p:cNvPr>
                <p:cNvPicPr/>
                <p:nvPr/>
              </p:nvPicPr>
              <p:blipFill>
                <a:blip r:embed="rId302"/>
                <a:stretch>
                  <a:fillRect/>
                </a:stretch>
              </p:blipFill>
              <p:spPr>
                <a:xfrm>
                  <a:off x="8522804" y="1490465"/>
                  <a:ext cx="236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7" name="Freihand 196">
                  <a:extLst>
                    <a:ext uri="{FF2B5EF4-FFF2-40B4-BE49-F238E27FC236}">
                      <a16:creationId xmlns:a16="http://schemas.microsoft.com/office/drawing/2014/main" id="{EF23704B-E206-A17B-CB48-105249F10B47}"/>
                    </a:ext>
                  </a:extLst>
                </p14:cNvPr>
                <p14:cNvContentPartPr/>
                <p14:nvPr/>
              </p14:nvContentPartPr>
              <p14:xfrm>
                <a:off x="8752484" y="1532225"/>
                <a:ext cx="64080" cy="128880"/>
              </p14:xfrm>
            </p:contentPart>
          </mc:Choice>
          <mc:Fallback xmlns="">
            <p:pic>
              <p:nvPicPr>
                <p:cNvPr id="197" name="Freihand 196">
                  <a:extLst>
                    <a:ext uri="{FF2B5EF4-FFF2-40B4-BE49-F238E27FC236}">
                      <a16:creationId xmlns:a16="http://schemas.microsoft.com/office/drawing/2014/main" id="{EF23704B-E206-A17B-CB48-105249F10B47}"/>
                    </a:ext>
                  </a:extLst>
                </p:cNvPr>
                <p:cNvPicPr/>
                <p:nvPr/>
              </p:nvPicPr>
              <p:blipFill>
                <a:blip r:embed="rId304"/>
                <a:stretch>
                  <a:fillRect/>
                </a:stretch>
              </p:blipFill>
              <p:spPr>
                <a:xfrm>
                  <a:off x="8746364" y="1526105"/>
                  <a:ext cx="76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8" name="Freihand 197">
                  <a:extLst>
                    <a:ext uri="{FF2B5EF4-FFF2-40B4-BE49-F238E27FC236}">
                      <a16:creationId xmlns:a16="http://schemas.microsoft.com/office/drawing/2014/main" id="{19842518-642C-1198-0E1C-07C3753B2EA2}"/>
                    </a:ext>
                  </a:extLst>
                </p14:cNvPr>
                <p14:cNvContentPartPr/>
                <p14:nvPr/>
              </p14:nvContentPartPr>
              <p14:xfrm>
                <a:off x="8866964" y="1521065"/>
                <a:ext cx="274320" cy="82800"/>
              </p14:xfrm>
            </p:contentPart>
          </mc:Choice>
          <mc:Fallback xmlns="">
            <p:pic>
              <p:nvPicPr>
                <p:cNvPr id="198" name="Freihand 197">
                  <a:extLst>
                    <a:ext uri="{FF2B5EF4-FFF2-40B4-BE49-F238E27FC236}">
                      <a16:creationId xmlns:a16="http://schemas.microsoft.com/office/drawing/2014/main" id="{19842518-642C-1198-0E1C-07C3753B2EA2}"/>
                    </a:ext>
                  </a:extLst>
                </p:cNvPr>
                <p:cNvPicPr/>
                <p:nvPr/>
              </p:nvPicPr>
              <p:blipFill>
                <a:blip r:embed="rId306"/>
                <a:stretch>
                  <a:fillRect/>
                </a:stretch>
              </p:blipFill>
              <p:spPr>
                <a:xfrm>
                  <a:off x="8860844" y="1514945"/>
                  <a:ext cx="286560" cy="95040"/>
                </a:xfrm>
                <a:prstGeom prst="rect">
                  <a:avLst/>
                </a:prstGeom>
              </p:spPr>
            </p:pic>
          </mc:Fallback>
        </mc:AlternateContent>
      </p:grpSp>
      <p:grpSp>
        <p:nvGrpSpPr>
          <p:cNvPr id="210" name="Gruppieren 209">
            <a:extLst>
              <a:ext uri="{FF2B5EF4-FFF2-40B4-BE49-F238E27FC236}">
                <a16:creationId xmlns:a16="http://schemas.microsoft.com/office/drawing/2014/main" id="{206A1F95-A326-99F9-D065-62F87C6A63E0}"/>
              </a:ext>
            </a:extLst>
          </p:cNvPr>
          <p:cNvGrpSpPr/>
          <p:nvPr/>
        </p:nvGrpSpPr>
        <p:grpSpPr>
          <a:xfrm>
            <a:off x="9382844" y="1363745"/>
            <a:ext cx="1681200" cy="340200"/>
            <a:chOff x="9382844" y="1363745"/>
            <a:chExt cx="1681200" cy="340200"/>
          </a:xfrm>
        </p:grpSpPr>
        <mc:AlternateContent xmlns:mc="http://schemas.openxmlformats.org/markup-compatibility/2006" xmlns:p14="http://schemas.microsoft.com/office/powerpoint/2010/main">
          <mc:Choice Requires="p14">
            <p:contentPart p14:bwMode="auto" r:id="rId307">
              <p14:nvContentPartPr>
                <p14:cNvPr id="199" name="Freihand 198">
                  <a:extLst>
                    <a:ext uri="{FF2B5EF4-FFF2-40B4-BE49-F238E27FC236}">
                      <a16:creationId xmlns:a16="http://schemas.microsoft.com/office/drawing/2014/main" id="{C6FC2ACC-6C85-9ACF-C907-2CDB9324A76D}"/>
                    </a:ext>
                  </a:extLst>
                </p14:cNvPr>
                <p14:cNvContentPartPr/>
                <p14:nvPr/>
              </p14:nvContentPartPr>
              <p14:xfrm>
                <a:off x="9382844" y="1435385"/>
                <a:ext cx="107280" cy="268560"/>
              </p14:xfrm>
            </p:contentPart>
          </mc:Choice>
          <mc:Fallback xmlns="">
            <p:pic>
              <p:nvPicPr>
                <p:cNvPr id="199" name="Freihand 198">
                  <a:extLst>
                    <a:ext uri="{FF2B5EF4-FFF2-40B4-BE49-F238E27FC236}">
                      <a16:creationId xmlns:a16="http://schemas.microsoft.com/office/drawing/2014/main" id="{C6FC2ACC-6C85-9ACF-C907-2CDB9324A76D}"/>
                    </a:ext>
                  </a:extLst>
                </p:cNvPr>
                <p:cNvPicPr/>
                <p:nvPr/>
              </p:nvPicPr>
              <p:blipFill>
                <a:blip r:embed="rId308"/>
                <a:stretch>
                  <a:fillRect/>
                </a:stretch>
              </p:blipFill>
              <p:spPr>
                <a:xfrm>
                  <a:off x="9376724" y="1429265"/>
                  <a:ext cx="119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0" name="Freihand 199">
                  <a:extLst>
                    <a:ext uri="{FF2B5EF4-FFF2-40B4-BE49-F238E27FC236}">
                      <a16:creationId xmlns:a16="http://schemas.microsoft.com/office/drawing/2014/main" id="{24CC45CC-CC56-198A-F73B-E300D2515251}"/>
                    </a:ext>
                  </a:extLst>
                </p14:cNvPr>
                <p14:cNvContentPartPr/>
                <p14:nvPr/>
              </p14:nvContentPartPr>
              <p14:xfrm>
                <a:off x="9518564" y="1488305"/>
                <a:ext cx="149760" cy="123480"/>
              </p14:xfrm>
            </p:contentPart>
          </mc:Choice>
          <mc:Fallback xmlns="">
            <p:pic>
              <p:nvPicPr>
                <p:cNvPr id="200" name="Freihand 199">
                  <a:extLst>
                    <a:ext uri="{FF2B5EF4-FFF2-40B4-BE49-F238E27FC236}">
                      <a16:creationId xmlns:a16="http://schemas.microsoft.com/office/drawing/2014/main" id="{24CC45CC-CC56-198A-F73B-E300D2515251}"/>
                    </a:ext>
                  </a:extLst>
                </p:cNvPr>
                <p:cNvPicPr/>
                <p:nvPr/>
              </p:nvPicPr>
              <p:blipFill>
                <a:blip r:embed="rId310"/>
                <a:stretch>
                  <a:fillRect/>
                </a:stretch>
              </p:blipFill>
              <p:spPr>
                <a:xfrm>
                  <a:off x="9512444" y="1482185"/>
                  <a:ext cx="162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1" name="Freihand 200">
                  <a:extLst>
                    <a:ext uri="{FF2B5EF4-FFF2-40B4-BE49-F238E27FC236}">
                      <a16:creationId xmlns:a16="http://schemas.microsoft.com/office/drawing/2014/main" id="{75D9B260-5838-BFEB-4030-0CB1CED78A47}"/>
                    </a:ext>
                  </a:extLst>
                </p14:cNvPr>
                <p14:cNvContentPartPr/>
                <p14:nvPr/>
              </p14:nvContentPartPr>
              <p14:xfrm>
                <a:off x="9689204" y="1389665"/>
                <a:ext cx="119520" cy="188640"/>
              </p14:xfrm>
            </p:contentPart>
          </mc:Choice>
          <mc:Fallback xmlns="">
            <p:pic>
              <p:nvPicPr>
                <p:cNvPr id="201" name="Freihand 200">
                  <a:extLst>
                    <a:ext uri="{FF2B5EF4-FFF2-40B4-BE49-F238E27FC236}">
                      <a16:creationId xmlns:a16="http://schemas.microsoft.com/office/drawing/2014/main" id="{75D9B260-5838-BFEB-4030-0CB1CED78A47}"/>
                    </a:ext>
                  </a:extLst>
                </p:cNvPr>
                <p:cNvPicPr/>
                <p:nvPr/>
              </p:nvPicPr>
              <p:blipFill>
                <a:blip r:embed="rId312"/>
                <a:stretch>
                  <a:fillRect/>
                </a:stretch>
              </p:blipFill>
              <p:spPr>
                <a:xfrm>
                  <a:off x="9683084" y="1383545"/>
                  <a:ext cx="131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2" name="Freihand 201">
                  <a:extLst>
                    <a:ext uri="{FF2B5EF4-FFF2-40B4-BE49-F238E27FC236}">
                      <a16:creationId xmlns:a16="http://schemas.microsoft.com/office/drawing/2014/main" id="{1A8CFECB-4C32-43B6-187C-185EBA34D185}"/>
                    </a:ext>
                  </a:extLst>
                </p14:cNvPr>
                <p14:cNvContentPartPr/>
                <p14:nvPr/>
              </p14:nvContentPartPr>
              <p14:xfrm>
                <a:off x="9865604" y="1492265"/>
                <a:ext cx="240840" cy="98280"/>
              </p14:xfrm>
            </p:contentPart>
          </mc:Choice>
          <mc:Fallback xmlns="">
            <p:pic>
              <p:nvPicPr>
                <p:cNvPr id="202" name="Freihand 201">
                  <a:extLst>
                    <a:ext uri="{FF2B5EF4-FFF2-40B4-BE49-F238E27FC236}">
                      <a16:creationId xmlns:a16="http://schemas.microsoft.com/office/drawing/2014/main" id="{1A8CFECB-4C32-43B6-187C-185EBA34D185}"/>
                    </a:ext>
                  </a:extLst>
                </p:cNvPr>
                <p:cNvPicPr/>
                <p:nvPr/>
              </p:nvPicPr>
              <p:blipFill>
                <a:blip r:embed="rId314"/>
                <a:stretch>
                  <a:fillRect/>
                </a:stretch>
              </p:blipFill>
              <p:spPr>
                <a:xfrm>
                  <a:off x="9859484" y="1486145"/>
                  <a:ext cx="253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3" name="Freihand 202">
                  <a:extLst>
                    <a:ext uri="{FF2B5EF4-FFF2-40B4-BE49-F238E27FC236}">
                      <a16:creationId xmlns:a16="http://schemas.microsoft.com/office/drawing/2014/main" id="{E96023B1-9AAA-0257-1C47-5CB96D36957D}"/>
                    </a:ext>
                  </a:extLst>
                </p14:cNvPr>
                <p14:cNvContentPartPr/>
                <p14:nvPr/>
              </p14:nvContentPartPr>
              <p14:xfrm>
                <a:off x="10228124" y="1363745"/>
                <a:ext cx="141120" cy="119880"/>
              </p14:xfrm>
            </p:contentPart>
          </mc:Choice>
          <mc:Fallback xmlns="">
            <p:pic>
              <p:nvPicPr>
                <p:cNvPr id="203" name="Freihand 202">
                  <a:extLst>
                    <a:ext uri="{FF2B5EF4-FFF2-40B4-BE49-F238E27FC236}">
                      <a16:creationId xmlns:a16="http://schemas.microsoft.com/office/drawing/2014/main" id="{E96023B1-9AAA-0257-1C47-5CB96D36957D}"/>
                    </a:ext>
                  </a:extLst>
                </p:cNvPr>
                <p:cNvPicPr/>
                <p:nvPr/>
              </p:nvPicPr>
              <p:blipFill>
                <a:blip r:embed="rId316"/>
                <a:stretch>
                  <a:fillRect/>
                </a:stretch>
              </p:blipFill>
              <p:spPr>
                <a:xfrm>
                  <a:off x="10222004" y="1357625"/>
                  <a:ext cx="153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CBAB0BAB-5D2D-1628-9EE9-8E55AD3BB875}"/>
                    </a:ext>
                  </a:extLst>
                </p14:cNvPr>
                <p14:cNvContentPartPr/>
                <p14:nvPr/>
              </p14:nvContentPartPr>
              <p14:xfrm>
                <a:off x="10305164" y="1608545"/>
                <a:ext cx="12600" cy="15840"/>
              </p14:xfrm>
            </p:contentPart>
          </mc:Choice>
          <mc:Fallback xmlns="">
            <p:pic>
              <p:nvPicPr>
                <p:cNvPr id="206" name="Freihand 205">
                  <a:extLst>
                    <a:ext uri="{FF2B5EF4-FFF2-40B4-BE49-F238E27FC236}">
                      <a16:creationId xmlns:a16="http://schemas.microsoft.com/office/drawing/2014/main" id="{CBAB0BAB-5D2D-1628-9EE9-8E55AD3BB875}"/>
                    </a:ext>
                  </a:extLst>
                </p:cNvPr>
                <p:cNvPicPr/>
                <p:nvPr/>
              </p:nvPicPr>
              <p:blipFill>
                <a:blip r:embed="rId318"/>
                <a:stretch>
                  <a:fillRect/>
                </a:stretch>
              </p:blipFill>
              <p:spPr>
                <a:xfrm>
                  <a:off x="10299044" y="1602425"/>
                  <a:ext cx="24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F17FDAEA-FE17-69BE-1B88-24ED0ECF5EA7}"/>
                    </a:ext>
                  </a:extLst>
                </p14:cNvPr>
                <p14:cNvContentPartPr/>
                <p14:nvPr/>
              </p14:nvContentPartPr>
              <p14:xfrm>
                <a:off x="10565444" y="1468865"/>
                <a:ext cx="147960" cy="153720"/>
              </p14:xfrm>
            </p:contentPart>
          </mc:Choice>
          <mc:Fallback xmlns="">
            <p:pic>
              <p:nvPicPr>
                <p:cNvPr id="207" name="Freihand 206">
                  <a:extLst>
                    <a:ext uri="{FF2B5EF4-FFF2-40B4-BE49-F238E27FC236}">
                      <a16:creationId xmlns:a16="http://schemas.microsoft.com/office/drawing/2014/main" id="{F17FDAEA-FE17-69BE-1B88-24ED0ECF5EA7}"/>
                    </a:ext>
                  </a:extLst>
                </p:cNvPr>
                <p:cNvPicPr/>
                <p:nvPr/>
              </p:nvPicPr>
              <p:blipFill>
                <a:blip r:embed="rId320"/>
                <a:stretch>
                  <a:fillRect/>
                </a:stretch>
              </p:blipFill>
              <p:spPr>
                <a:xfrm>
                  <a:off x="10559324" y="1462745"/>
                  <a:ext cx="160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8" name="Freihand 207">
                  <a:extLst>
                    <a:ext uri="{FF2B5EF4-FFF2-40B4-BE49-F238E27FC236}">
                      <a16:creationId xmlns:a16="http://schemas.microsoft.com/office/drawing/2014/main" id="{AD19F09E-1DB1-A554-07C3-719A95436088}"/>
                    </a:ext>
                  </a:extLst>
                </p14:cNvPr>
                <p14:cNvContentPartPr/>
                <p14:nvPr/>
              </p14:nvContentPartPr>
              <p14:xfrm>
                <a:off x="10766324" y="1371665"/>
                <a:ext cx="28800" cy="203400"/>
              </p14:xfrm>
            </p:contentPart>
          </mc:Choice>
          <mc:Fallback xmlns="">
            <p:pic>
              <p:nvPicPr>
                <p:cNvPr id="208" name="Freihand 207">
                  <a:extLst>
                    <a:ext uri="{FF2B5EF4-FFF2-40B4-BE49-F238E27FC236}">
                      <a16:creationId xmlns:a16="http://schemas.microsoft.com/office/drawing/2014/main" id="{AD19F09E-1DB1-A554-07C3-719A95436088}"/>
                    </a:ext>
                  </a:extLst>
                </p:cNvPr>
                <p:cNvPicPr/>
                <p:nvPr/>
              </p:nvPicPr>
              <p:blipFill>
                <a:blip r:embed="rId322"/>
                <a:stretch>
                  <a:fillRect/>
                </a:stretch>
              </p:blipFill>
              <p:spPr>
                <a:xfrm>
                  <a:off x="10760204" y="1365545"/>
                  <a:ext cx="41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9" name="Freihand 208">
                  <a:extLst>
                    <a:ext uri="{FF2B5EF4-FFF2-40B4-BE49-F238E27FC236}">
                      <a16:creationId xmlns:a16="http://schemas.microsoft.com/office/drawing/2014/main" id="{0280E72F-E6CD-FC3E-0DFE-C5FCCB1C3F5D}"/>
                    </a:ext>
                  </a:extLst>
                </p14:cNvPr>
                <p14:cNvContentPartPr/>
                <p14:nvPr/>
              </p14:nvContentPartPr>
              <p14:xfrm>
                <a:off x="10827884" y="1455905"/>
                <a:ext cx="236160" cy="135360"/>
              </p14:xfrm>
            </p:contentPart>
          </mc:Choice>
          <mc:Fallback xmlns="">
            <p:pic>
              <p:nvPicPr>
                <p:cNvPr id="209" name="Freihand 208">
                  <a:extLst>
                    <a:ext uri="{FF2B5EF4-FFF2-40B4-BE49-F238E27FC236}">
                      <a16:creationId xmlns:a16="http://schemas.microsoft.com/office/drawing/2014/main" id="{0280E72F-E6CD-FC3E-0DFE-C5FCCB1C3F5D}"/>
                    </a:ext>
                  </a:extLst>
                </p:cNvPr>
                <p:cNvPicPr/>
                <p:nvPr/>
              </p:nvPicPr>
              <p:blipFill>
                <a:blip r:embed="rId324"/>
                <a:stretch>
                  <a:fillRect/>
                </a:stretch>
              </p:blipFill>
              <p:spPr>
                <a:xfrm>
                  <a:off x="10821764" y="1449785"/>
                  <a:ext cx="24840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220" name="Freihand 219">
                <a:extLst>
                  <a:ext uri="{FF2B5EF4-FFF2-40B4-BE49-F238E27FC236}">
                    <a16:creationId xmlns:a16="http://schemas.microsoft.com/office/drawing/2014/main" id="{9343B4C5-2FA6-7564-FB3C-F0E730B71F77}"/>
                  </a:ext>
                </a:extLst>
              </p14:cNvPr>
              <p14:cNvContentPartPr/>
              <p14:nvPr/>
            </p14:nvContentPartPr>
            <p14:xfrm>
              <a:off x="10782164" y="60905"/>
              <a:ext cx="593280" cy="417960"/>
            </p14:xfrm>
          </p:contentPart>
        </mc:Choice>
        <mc:Fallback xmlns="">
          <p:pic>
            <p:nvPicPr>
              <p:cNvPr id="220" name="Freihand 219">
                <a:extLst>
                  <a:ext uri="{FF2B5EF4-FFF2-40B4-BE49-F238E27FC236}">
                    <a16:creationId xmlns:a16="http://schemas.microsoft.com/office/drawing/2014/main" id="{9343B4C5-2FA6-7564-FB3C-F0E730B71F77}"/>
                  </a:ext>
                </a:extLst>
              </p:cNvPr>
              <p:cNvPicPr/>
              <p:nvPr/>
            </p:nvPicPr>
            <p:blipFill>
              <a:blip r:embed="rId326"/>
              <a:stretch>
                <a:fillRect/>
              </a:stretch>
            </p:blipFill>
            <p:spPr>
              <a:xfrm>
                <a:off x="10776044" y="54785"/>
                <a:ext cx="6055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1" name="Freihand 220">
                <a:extLst>
                  <a:ext uri="{FF2B5EF4-FFF2-40B4-BE49-F238E27FC236}">
                    <a16:creationId xmlns:a16="http://schemas.microsoft.com/office/drawing/2014/main" id="{5A85D436-E150-2CDA-05B7-984C9C97563E}"/>
                  </a:ext>
                </a:extLst>
              </p14:cNvPr>
              <p14:cNvContentPartPr/>
              <p14:nvPr/>
            </p14:nvContentPartPr>
            <p14:xfrm>
              <a:off x="317324" y="2812385"/>
              <a:ext cx="336240" cy="519120"/>
            </p14:xfrm>
          </p:contentPart>
        </mc:Choice>
        <mc:Fallback xmlns="">
          <p:pic>
            <p:nvPicPr>
              <p:cNvPr id="221" name="Freihand 220">
                <a:extLst>
                  <a:ext uri="{FF2B5EF4-FFF2-40B4-BE49-F238E27FC236}">
                    <a16:creationId xmlns:a16="http://schemas.microsoft.com/office/drawing/2014/main" id="{5A85D436-E150-2CDA-05B7-984C9C97563E}"/>
                  </a:ext>
                </a:extLst>
              </p:cNvPr>
              <p:cNvPicPr/>
              <p:nvPr/>
            </p:nvPicPr>
            <p:blipFill>
              <a:blip r:embed="rId328"/>
              <a:stretch>
                <a:fillRect/>
              </a:stretch>
            </p:blipFill>
            <p:spPr>
              <a:xfrm>
                <a:off x="311204" y="2806265"/>
                <a:ext cx="3484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8" name="Freihand 237">
                <a:extLst>
                  <a:ext uri="{FF2B5EF4-FFF2-40B4-BE49-F238E27FC236}">
                    <a16:creationId xmlns:a16="http://schemas.microsoft.com/office/drawing/2014/main" id="{57FDD9F4-EE2A-CAD3-C868-AC76000814A3}"/>
                  </a:ext>
                </a:extLst>
              </p14:cNvPr>
              <p14:cNvContentPartPr/>
              <p14:nvPr/>
            </p14:nvContentPartPr>
            <p14:xfrm>
              <a:off x="9442964" y="2403065"/>
              <a:ext cx="293040" cy="283680"/>
            </p14:xfrm>
          </p:contentPart>
        </mc:Choice>
        <mc:Fallback xmlns="">
          <p:pic>
            <p:nvPicPr>
              <p:cNvPr id="238" name="Freihand 237">
                <a:extLst>
                  <a:ext uri="{FF2B5EF4-FFF2-40B4-BE49-F238E27FC236}">
                    <a16:creationId xmlns:a16="http://schemas.microsoft.com/office/drawing/2014/main" id="{57FDD9F4-EE2A-CAD3-C868-AC76000814A3}"/>
                  </a:ext>
                </a:extLst>
              </p:cNvPr>
              <p:cNvPicPr/>
              <p:nvPr/>
            </p:nvPicPr>
            <p:blipFill>
              <a:blip r:embed="rId330"/>
              <a:stretch>
                <a:fillRect/>
              </a:stretch>
            </p:blipFill>
            <p:spPr>
              <a:xfrm>
                <a:off x="9436844" y="2396945"/>
                <a:ext cx="305280" cy="295920"/>
              </a:xfrm>
              <a:prstGeom prst="rect">
                <a:avLst/>
              </a:prstGeom>
            </p:spPr>
          </p:pic>
        </mc:Fallback>
      </mc:AlternateContent>
      <p:grpSp>
        <p:nvGrpSpPr>
          <p:cNvPr id="254" name="Gruppieren 253">
            <a:extLst>
              <a:ext uri="{FF2B5EF4-FFF2-40B4-BE49-F238E27FC236}">
                <a16:creationId xmlns:a16="http://schemas.microsoft.com/office/drawing/2014/main" id="{4CEE3061-4653-83CC-CCE0-1B2FCF8BE63C}"/>
              </a:ext>
            </a:extLst>
          </p:cNvPr>
          <p:cNvGrpSpPr/>
          <p:nvPr/>
        </p:nvGrpSpPr>
        <p:grpSpPr>
          <a:xfrm>
            <a:off x="85124" y="2313785"/>
            <a:ext cx="744120" cy="367560"/>
            <a:chOff x="85124" y="2313785"/>
            <a:chExt cx="744120" cy="367560"/>
          </a:xfrm>
        </p:grpSpPr>
        <mc:AlternateContent xmlns:mc="http://schemas.openxmlformats.org/markup-compatibility/2006" xmlns:p14="http://schemas.microsoft.com/office/powerpoint/2010/main">
          <mc:Choice Requires="p14">
            <p:contentPart p14:bwMode="auto" r:id="rId331">
              <p14:nvContentPartPr>
                <p14:cNvPr id="240" name="Freihand 239">
                  <a:extLst>
                    <a:ext uri="{FF2B5EF4-FFF2-40B4-BE49-F238E27FC236}">
                      <a16:creationId xmlns:a16="http://schemas.microsoft.com/office/drawing/2014/main" id="{BF55434A-106F-55B0-7A38-A4EA485B54AB}"/>
                    </a:ext>
                  </a:extLst>
                </p14:cNvPr>
                <p14:cNvContentPartPr/>
                <p14:nvPr/>
              </p14:nvContentPartPr>
              <p14:xfrm>
                <a:off x="349724" y="2366705"/>
                <a:ext cx="30960" cy="231840"/>
              </p14:xfrm>
            </p:contentPart>
          </mc:Choice>
          <mc:Fallback xmlns="">
            <p:pic>
              <p:nvPicPr>
                <p:cNvPr id="240" name="Freihand 239">
                  <a:extLst>
                    <a:ext uri="{FF2B5EF4-FFF2-40B4-BE49-F238E27FC236}">
                      <a16:creationId xmlns:a16="http://schemas.microsoft.com/office/drawing/2014/main" id="{BF55434A-106F-55B0-7A38-A4EA485B54AB}"/>
                    </a:ext>
                  </a:extLst>
                </p:cNvPr>
                <p:cNvPicPr/>
                <p:nvPr/>
              </p:nvPicPr>
              <p:blipFill>
                <a:blip r:embed="rId332"/>
                <a:stretch>
                  <a:fillRect/>
                </a:stretch>
              </p:blipFill>
              <p:spPr>
                <a:xfrm>
                  <a:off x="343604" y="2360585"/>
                  <a:ext cx="43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1" name="Freihand 240">
                  <a:extLst>
                    <a:ext uri="{FF2B5EF4-FFF2-40B4-BE49-F238E27FC236}">
                      <a16:creationId xmlns:a16="http://schemas.microsoft.com/office/drawing/2014/main" id="{4E56BD00-AF7F-9673-7226-80F547E1C866}"/>
                    </a:ext>
                  </a:extLst>
                </p14:cNvPr>
                <p14:cNvContentPartPr/>
                <p14:nvPr/>
              </p14:nvContentPartPr>
              <p14:xfrm>
                <a:off x="316964" y="2376425"/>
                <a:ext cx="100080" cy="222840"/>
              </p14:xfrm>
            </p:contentPart>
          </mc:Choice>
          <mc:Fallback xmlns="">
            <p:pic>
              <p:nvPicPr>
                <p:cNvPr id="241" name="Freihand 240">
                  <a:extLst>
                    <a:ext uri="{FF2B5EF4-FFF2-40B4-BE49-F238E27FC236}">
                      <a16:creationId xmlns:a16="http://schemas.microsoft.com/office/drawing/2014/main" id="{4E56BD00-AF7F-9673-7226-80F547E1C866}"/>
                    </a:ext>
                  </a:extLst>
                </p:cNvPr>
                <p:cNvPicPr/>
                <p:nvPr/>
              </p:nvPicPr>
              <p:blipFill>
                <a:blip r:embed="rId334"/>
                <a:stretch>
                  <a:fillRect/>
                </a:stretch>
              </p:blipFill>
              <p:spPr>
                <a:xfrm>
                  <a:off x="310844" y="2370305"/>
                  <a:ext cx="112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2" name="Freihand 241">
                  <a:extLst>
                    <a:ext uri="{FF2B5EF4-FFF2-40B4-BE49-F238E27FC236}">
                      <a16:creationId xmlns:a16="http://schemas.microsoft.com/office/drawing/2014/main" id="{74AFCF96-7775-2323-D2BC-00B2D115F95D}"/>
                    </a:ext>
                  </a:extLst>
                </p14:cNvPr>
                <p14:cNvContentPartPr/>
                <p14:nvPr/>
              </p14:nvContentPartPr>
              <p14:xfrm>
                <a:off x="444044" y="2313785"/>
                <a:ext cx="39600" cy="236880"/>
              </p14:xfrm>
            </p:contentPart>
          </mc:Choice>
          <mc:Fallback xmlns="">
            <p:pic>
              <p:nvPicPr>
                <p:cNvPr id="242" name="Freihand 241">
                  <a:extLst>
                    <a:ext uri="{FF2B5EF4-FFF2-40B4-BE49-F238E27FC236}">
                      <a16:creationId xmlns:a16="http://schemas.microsoft.com/office/drawing/2014/main" id="{74AFCF96-7775-2323-D2BC-00B2D115F95D}"/>
                    </a:ext>
                  </a:extLst>
                </p:cNvPr>
                <p:cNvPicPr/>
                <p:nvPr/>
              </p:nvPicPr>
              <p:blipFill>
                <a:blip r:embed="rId336"/>
                <a:stretch>
                  <a:fillRect/>
                </a:stretch>
              </p:blipFill>
              <p:spPr>
                <a:xfrm>
                  <a:off x="437924" y="2307665"/>
                  <a:ext cx="51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4" name="Freihand 243">
                  <a:extLst>
                    <a:ext uri="{FF2B5EF4-FFF2-40B4-BE49-F238E27FC236}">
                      <a16:creationId xmlns:a16="http://schemas.microsoft.com/office/drawing/2014/main" id="{97B09DF0-2D30-07D0-EAF5-6ECB5B859236}"/>
                    </a:ext>
                  </a:extLst>
                </p14:cNvPr>
                <p14:cNvContentPartPr/>
                <p14:nvPr/>
              </p14:nvContentPartPr>
              <p14:xfrm>
                <a:off x="517124" y="2395865"/>
                <a:ext cx="32760" cy="114840"/>
              </p14:xfrm>
            </p:contentPart>
          </mc:Choice>
          <mc:Fallback xmlns="">
            <p:pic>
              <p:nvPicPr>
                <p:cNvPr id="244" name="Freihand 243">
                  <a:extLst>
                    <a:ext uri="{FF2B5EF4-FFF2-40B4-BE49-F238E27FC236}">
                      <a16:creationId xmlns:a16="http://schemas.microsoft.com/office/drawing/2014/main" id="{97B09DF0-2D30-07D0-EAF5-6ECB5B859236}"/>
                    </a:ext>
                  </a:extLst>
                </p:cNvPr>
                <p:cNvPicPr/>
                <p:nvPr/>
              </p:nvPicPr>
              <p:blipFill>
                <a:blip r:embed="rId338"/>
                <a:stretch>
                  <a:fillRect/>
                </a:stretch>
              </p:blipFill>
              <p:spPr>
                <a:xfrm>
                  <a:off x="511004" y="2389745"/>
                  <a:ext cx="45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5" name="Freihand 244">
                  <a:extLst>
                    <a:ext uri="{FF2B5EF4-FFF2-40B4-BE49-F238E27FC236}">
                      <a16:creationId xmlns:a16="http://schemas.microsoft.com/office/drawing/2014/main" id="{335F614D-90C3-19D7-C9B5-F6B559F5B5AF}"/>
                    </a:ext>
                  </a:extLst>
                </p14:cNvPr>
                <p14:cNvContentPartPr/>
                <p14:nvPr/>
              </p14:nvContentPartPr>
              <p14:xfrm>
                <a:off x="532964" y="2346905"/>
                <a:ext cx="7560" cy="6480"/>
              </p14:xfrm>
            </p:contentPart>
          </mc:Choice>
          <mc:Fallback xmlns="">
            <p:pic>
              <p:nvPicPr>
                <p:cNvPr id="245" name="Freihand 244">
                  <a:extLst>
                    <a:ext uri="{FF2B5EF4-FFF2-40B4-BE49-F238E27FC236}">
                      <a16:creationId xmlns:a16="http://schemas.microsoft.com/office/drawing/2014/main" id="{335F614D-90C3-19D7-C9B5-F6B559F5B5AF}"/>
                    </a:ext>
                  </a:extLst>
                </p:cNvPr>
                <p:cNvPicPr/>
                <p:nvPr/>
              </p:nvPicPr>
              <p:blipFill>
                <a:blip r:embed="rId340"/>
                <a:stretch>
                  <a:fillRect/>
                </a:stretch>
              </p:blipFill>
              <p:spPr>
                <a:xfrm>
                  <a:off x="526844" y="2340785"/>
                  <a:ext cx="1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6" name="Freihand 245">
                  <a:extLst>
                    <a:ext uri="{FF2B5EF4-FFF2-40B4-BE49-F238E27FC236}">
                      <a16:creationId xmlns:a16="http://schemas.microsoft.com/office/drawing/2014/main" id="{8C4C183C-7FD1-810F-075F-9557D8CA0AFD}"/>
                    </a:ext>
                  </a:extLst>
                </p14:cNvPr>
                <p14:cNvContentPartPr/>
                <p14:nvPr/>
              </p14:nvContentPartPr>
              <p14:xfrm>
                <a:off x="555644" y="2359865"/>
                <a:ext cx="91440" cy="257040"/>
              </p14:xfrm>
            </p:contentPart>
          </mc:Choice>
          <mc:Fallback xmlns="">
            <p:pic>
              <p:nvPicPr>
                <p:cNvPr id="246" name="Freihand 245">
                  <a:extLst>
                    <a:ext uri="{FF2B5EF4-FFF2-40B4-BE49-F238E27FC236}">
                      <a16:creationId xmlns:a16="http://schemas.microsoft.com/office/drawing/2014/main" id="{8C4C183C-7FD1-810F-075F-9557D8CA0AFD}"/>
                    </a:ext>
                  </a:extLst>
                </p:cNvPr>
                <p:cNvPicPr/>
                <p:nvPr/>
              </p:nvPicPr>
              <p:blipFill>
                <a:blip r:embed="rId342"/>
                <a:stretch>
                  <a:fillRect/>
                </a:stretch>
              </p:blipFill>
              <p:spPr>
                <a:xfrm>
                  <a:off x="549524" y="2353745"/>
                  <a:ext cx="1036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8" name="Freihand 247">
                  <a:extLst>
                    <a:ext uri="{FF2B5EF4-FFF2-40B4-BE49-F238E27FC236}">
                      <a16:creationId xmlns:a16="http://schemas.microsoft.com/office/drawing/2014/main" id="{0400116F-826D-6FA1-3514-1A979E03EDC0}"/>
                    </a:ext>
                  </a:extLst>
                </p14:cNvPr>
                <p14:cNvContentPartPr/>
                <p14:nvPr/>
              </p14:nvContentPartPr>
              <p14:xfrm>
                <a:off x="85124" y="2457425"/>
                <a:ext cx="45000" cy="208800"/>
              </p14:xfrm>
            </p:contentPart>
          </mc:Choice>
          <mc:Fallback xmlns="">
            <p:pic>
              <p:nvPicPr>
                <p:cNvPr id="248" name="Freihand 247">
                  <a:extLst>
                    <a:ext uri="{FF2B5EF4-FFF2-40B4-BE49-F238E27FC236}">
                      <a16:creationId xmlns:a16="http://schemas.microsoft.com/office/drawing/2014/main" id="{0400116F-826D-6FA1-3514-1A979E03EDC0}"/>
                    </a:ext>
                  </a:extLst>
                </p:cNvPr>
                <p:cNvPicPr/>
                <p:nvPr/>
              </p:nvPicPr>
              <p:blipFill>
                <a:blip r:embed="rId344"/>
                <a:stretch>
                  <a:fillRect/>
                </a:stretch>
              </p:blipFill>
              <p:spPr>
                <a:xfrm>
                  <a:off x="79004" y="2451305"/>
                  <a:ext cx="57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9" name="Freihand 248">
                  <a:extLst>
                    <a:ext uri="{FF2B5EF4-FFF2-40B4-BE49-F238E27FC236}">
                      <a16:creationId xmlns:a16="http://schemas.microsoft.com/office/drawing/2014/main" id="{AE7451C1-B065-BB08-51FF-966886266289}"/>
                    </a:ext>
                  </a:extLst>
                </p14:cNvPr>
                <p14:cNvContentPartPr/>
                <p14:nvPr/>
              </p14:nvContentPartPr>
              <p14:xfrm>
                <a:off x="134444" y="2609345"/>
                <a:ext cx="49320" cy="72000"/>
              </p14:xfrm>
            </p:contentPart>
          </mc:Choice>
          <mc:Fallback xmlns="">
            <p:pic>
              <p:nvPicPr>
                <p:cNvPr id="249" name="Freihand 248">
                  <a:extLst>
                    <a:ext uri="{FF2B5EF4-FFF2-40B4-BE49-F238E27FC236}">
                      <a16:creationId xmlns:a16="http://schemas.microsoft.com/office/drawing/2014/main" id="{AE7451C1-B065-BB08-51FF-966886266289}"/>
                    </a:ext>
                  </a:extLst>
                </p:cNvPr>
                <p:cNvPicPr/>
                <p:nvPr/>
              </p:nvPicPr>
              <p:blipFill>
                <a:blip r:embed="rId346"/>
                <a:stretch>
                  <a:fillRect/>
                </a:stretch>
              </p:blipFill>
              <p:spPr>
                <a:xfrm>
                  <a:off x="128324" y="2603225"/>
                  <a:ext cx="61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0" name="Freihand 249">
                  <a:extLst>
                    <a:ext uri="{FF2B5EF4-FFF2-40B4-BE49-F238E27FC236}">
                      <a16:creationId xmlns:a16="http://schemas.microsoft.com/office/drawing/2014/main" id="{4E8071D7-636C-7077-9CBD-A66F5F6426CA}"/>
                    </a:ext>
                  </a:extLst>
                </p14:cNvPr>
                <p14:cNvContentPartPr/>
                <p14:nvPr/>
              </p14:nvContentPartPr>
              <p14:xfrm>
                <a:off x="203564" y="2485145"/>
                <a:ext cx="80280" cy="128880"/>
              </p14:xfrm>
            </p:contentPart>
          </mc:Choice>
          <mc:Fallback xmlns="">
            <p:pic>
              <p:nvPicPr>
                <p:cNvPr id="250" name="Freihand 249">
                  <a:extLst>
                    <a:ext uri="{FF2B5EF4-FFF2-40B4-BE49-F238E27FC236}">
                      <a16:creationId xmlns:a16="http://schemas.microsoft.com/office/drawing/2014/main" id="{4E8071D7-636C-7077-9CBD-A66F5F6426CA}"/>
                    </a:ext>
                  </a:extLst>
                </p:cNvPr>
                <p:cNvPicPr/>
                <p:nvPr/>
              </p:nvPicPr>
              <p:blipFill>
                <a:blip r:embed="rId348"/>
                <a:stretch>
                  <a:fillRect/>
                </a:stretch>
              </p:blipFill>
              <p:spPr>
                <a:xfrm>
                  <a:off x="197444" y="2479025"/>
                  <a:ext cx="92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1" name="Freihand 250">
                  <a:extLst>
                    <a:ext uri="{FF2B5EF4-FFF2-40B4-BE49-F238E27FC236}">
                      <a16:creationId xmlns:a16="http://schemas.microsoft.com/office/drawing/2014/main" id="{FE846C4B-D803-FB98-38D3-519204D10FAA}"/>
                    </a:ext>
                  </a:extLst>
                </p14:cNvPr>
                <p14:cNvContentPartPr/>
                <p14:nvPr/>
              </p14:nvContentPartPr>
              <p14:xfrm>
                <a:off x="703244" y="2403065"/>
                <a:ext cx="5400" cy="117720"/>
              </p14:xfrm>
            </p:contentPart>
          </mc:Choice>
          <mc:Fallback xmlns="">
            <p:pic>
              <p:nvPicPr>
                <p:cNvPr id="251" name="Freihand 250">
                  <a:extLst>
                    <a:ext uri="{FF2B5EF4-FFF2-40B4-BE49-F238E27FC236}">
                      <a16:creationId xmlns:a16="http://schemas.microsoft.com/office/drawing/2014/main" id="{FE846C4B-D803-FB98-38D3-519204D10FAA}"/>
                    </a:ext>
                  </a:extLst>
                </p:cNvPr>
                <p:cNvPicPr/>
                <p:nvPr/>
              </p:nvPicPr>
              <p:blipFill>
                <a:blip r:embed="rId350"/>
                <a:stretch>
                  <a:fillRect/>
                </a:stretch>
              </p:blipFill>
              <p:spPr>
                <a:xfrm>
                  <a:off x="697124" y="2396945"/>
                  <a:ext cx="17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2" name="Freihand 251">
                  <a:extLst>
                    <a:ext uri="{FF2B5EF4-FFF2-40B4-BE49-F238E27FC236}">
                      <a16:creationId xmlns:a16="http://schemas.microsoft.com/office/drawing/2014/main" id="{DD2448E4-C3E1-83A9-6A9F-A3F9EA98B60D}"/>
                    </a:ext>
                  </a:extLst>
                </p14:cNvPr>
                <p14:cNvContentPartPr/>
                <p14:nvPr/>
              </p14:nvContentPartPr>
              <p14:xfrm>
                <a:off x="683084" y="2443025"/>
                <a:ext cx="72000" cy="13680"/>
              </p14:xfrm>
            </p:contentPart>
          </mc:Choice>
          <mc:Fallback xmlns="">
            <p:pic>
              <p:nvPicPr>
                <p:cNvPr id="252" name="Freihand 251">
                  <a:extLst>
                    <a:ext uri="{FF2B5EF4-FFF2-40B4-BE49-F238E27FC236}">
                      <a16:creationId xmlns:a16="http://schemas.microsoft.com/office/drawing/2014/main" id="{DD2448E4-C3E1-83A9-6A9F-A3F9EA98B60D}"/>
                    </a:ext>
                  </a:extLst>
                </p:cNvPr>
                <p:cNvPicPr/>
                <p:nvPr/>
              </p:nvPicPr>
              <p:blipFill>
                <a:blip r:embed="rId352"/>
                <a:stretch>
                  <a:fillRect/>
                </a:stretch>
              </p:blipFill>
              <p:spPr>
                <a:xfrm>
                  <a:off x="676964" y="2436905"/>
                  <a:ext cx="84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3" name="Freihand 252">
                  <a:extLst>
                    <a:ext uri="{FF2B5EF4-FFF2-40B4-BE49-F238E27FC236}">
                      <a16:creationId xmlns:a16="http://schemas.microsoft.com/office/drawing/2014/main" id="{24532CA8-1F0D-3632-8E79-033612E77BF1}"/>
                    </a:ext>
                  </a:extLst>
                </p14:cNvPr>
                <p14:cNvContentPartPr/>
                <p14:nvPr/>
              </p14:nvContentPartPr>
              <p14:xfrm>
                <a:off x="773804" y="2332505"/>
                <a:ext cx="55440" cy="212400"/>
              </p14:xfrm>
            </p:contentPart>
          </mc:Choice>
          <mc:Fallback xmlns="">
            <p:pic>
              <p:nvPicPr>
                <p:cNvPr id="253" name="Freihand 252">
                  <a:extLst>
                    <a:ext uri="{FF2B5EF4-FFF2-40B4-BE49-F238E27FC236}">
                      <a16:creationId xmlns:a16="http://schemas.microsoft.com/office/drawing/2014/main" id="{24532CA8-1F0D-3632-8E79-033612E77BF1}"/>
                    </a:ext>
                  </a:extLst>
                </p:cNvPr>
                <p:cNvPicPr/>
                <p:nvPr/>
              </p:nvPicPr>
              <p:blipFill>
                <a:blip r:embed="rId354"/>
                <a:stretch>
                  <a:fillRect/>
                </a:stretch>
              </p:blipFill>
              <p:spPr>
                <a:xfrm>
                  <a:off x="767684" y="2326385"/>
                  <a:ext cx="6768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2736E748-FF77-84ED-4A27-798D175B2901}"/>
                  </a:ext>
                </a:extLst>
              </p14:cNvPr>
              <p14:cNvContentPartPr/>
              <p14:nvPr/>
            </p14:nvContentPartPr>
            <p14:xfrm>
              <a:off x="897644" y="839945"/>
              <a:ext cx="3529080" cy="1404720"/>
            </p14:xfrm>
          </p:contentPart>
        </mc:Choice>
        <mc:Fallback xmlns="">
          <p:pic>
            <p:nvPicPr>
              <p:cNvPr id="255" name="Freihand 254">
                <a:extLst>
                  <a:ext uri="{FF2B5EF4-FFF2-40B4-BE49-F238E27FC236}">
                    <a16:creationId xmlns:a16="http://schemas.microsoft.com/office/drawing/2014/main" id="{2736E748-FF77-84ED-4A27-798D175B2901}"/>
                  </a:ext>
                </a:extLst>
              </p:cNvPr>
              <p:cNvPicPr/>
              <p:nvPr/>
            </p:nvPicPr>
            <p:blipFill>
              <a:blip r:embed="rId356"/>
              <a:stretch>
                <a:fillRect/>
              </a:stretch>
            </p:blipFill>
            <p:spPr>
              <a:xfrm>
                <a:off x="891524" y="833825"/>
                <a:ext cx="3541320" cy="1416960"/>
              </a:xfrm>
              <a:prstGeom prst="rect">
                <a:avLst/>
              </a:prstGeom>
            </p:spPr>
          </p:pic>
        </mc:Fallback>
      </mc:AlternateContent>
      <p:grpSp>
        <p:nvGrpSpPr>
          <p:cNvPr id="278" name="Gruppieren 277">
            <a:extLst>
              <a:ext uri="{FF2B5EF4-FFF2-40B4-BE49-F238E27FC236}">
                <a16:creationId xmlns:a16="http://schemas.microsoft.com/office/drawing/2014/main" id="{931FC426-908B-AA2B-1E90-31FF3755FEB2}"/>
              </a:ext>
            </a:extLst>
          </p:cNvPr>
          <p:cNvGrpSpPr/>
          <p:nvPr/>
        </p:nvGrpSpPr>
        <p:grpSpPr>
          <a:xfrm>
            <a:off x="4849364" y="559505"/>
            <a:ext cx="2099520" cy="376920"/>
            <a:chOff x="4849364" y="559505"/>
            <a:chExt cx="2099520" cy="376920"/>
          </a:xfrm>
        </p:grpSpPr>
        <mc:AlternateContent xmlns:mc="http://schemas.openxmlformats.org/markup-compatibility/2006" xmlns:p14="http://schemas.microsoft.com/office/powerpoint/2010/main">
          <mc:Choice Requires="p14">
            <p:contentPart p14:bwMode="auto" r:id="rId357">
              <p14:nvContentPartPr>
                <p14:cNvPr id="256" name="Freihand 255">
                  <a:extLst>
                    <a:ext uri="{FF2B5EF4-FFF2-40B4-BE49-F238E27FC236}">
                      <a16:creationId xmlns:a16="http://schemas.microsoft.com/office/drawing/2014/main" id="{7F1C4199-513D-4E58-E393-3126D1CBF927}"/>
                    </a:ext>
                  </a:extLst>
                </p14:cNvPr>
                <p14:cNvContentPartPr/>
                <p14:nvPr/>
              </p14:nvContentPartPr>
              <p14:xfrm>
                <a:off x="4849364" y="741665"/>
                <a:ext cx="109440" cy="194760"/>
              </p14:xfrm>
            </p:contentPart>
          </mc:Choice>
          <mc:Fallback xmlns="">
            <p:pic>
              <p:nvPicPr>
                <p:cNvPr id="256" name="Freihand 255">
                  <a:extLst>
                    <a:ext uri="{FF2B5EF4-FFF2-40B4-BE49-F238E27FC236}">
                      <a16:creationId xmlns:a16="http://schemas.microsoft.com/office/drawing/2014/main" id="{7F1C4199-513D-4E58-E393-3126D1CBF927}"/>
                    </a:ext>
                  </a:extLst>
                </p:cNvPr>
                <p:cNvPicPr/>
                <p:nvPr/>
              </p:nvPicPr>
              <p:blipFill>
                <a:blip r:embed="rId358"/>
                <a:stretch>
                  <a:fillRect/>
                </a:stretch>
              </p:blipFill>
              <p:spPr>
                <a:xfrm>
                  <a:off x="4843244" y="735545"/>
                  <a:ext cx="121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7" name="Freihand 256">
                  <a:extLst>
                    <a:ext uri="{FF2B5EF4-FFF2-40B4-BE49-F238E27FC236}">
                      <a16:creationId xmlns:a16="http://schemas.microsoft.com/office/drawing/2014/main" id="{7257F7E3-8D91-87D5-1EA2-9CC3338696D1}"/>
                    </a:ext>
                  </a:extLst>
                </p14:cNvPr>
                <p14:cNvContentPartPr/>
                <p14:nvPr/>
              </p14:nvContentPartPr>
              <p14:xfrm>
                <a:off x="5041604" y="667865"/>
                <a:ext cx="21960" cy="100080"/>
              </p14:xfrm>
            </p:contentPart>
          </mc:Choice>
          <mc:Fallback xmlns="">
            <p:pic>
              <p:nvPicPr>
                <p:cNvPr id="257" name="Freihand 256">
                  <a:extLst>
                    <a:ext uri="{FF2B5EF4-FFF2-40B4-BE49-F238E27FC236}">
                      <a16:creationId xmlns:a16="http://schemas.microsoft.com/office/drawing/2014/main" id="{7257F7E3-8D91-87D5-1EA2-9CC3338696D1}"/>
                    </a:ext>
                  </a:extLst>
                </p:cNvPr>
                <p:cNvPicPr/>
                <p:nvPr/>
              </p:nvPicPr>
              <p:blipFill>
                <a:blip r:embed="rId360"/>
                <a:stretch>
                  <a:fillRect/>
                </a:stretch>
              </p:blipFill>
              <p:spPr>
                <a:xfrm>
                  <a:off x="5035484" y="661745"/>
                  <a:ext cx="3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8" name="Freihand 257">
                  <a:extLst>
                    <a:ext uri="{FF2B5EF4-FFF2-40B4-BE49-F238E27FC236}">
                      <a16:creationId xmlns:a16="http://schemas.microsoft.com/office/drawing/2014/main" id="{9F59BBD6-DE04-4F5C-5D99-AED0074DF27C}"/>
                    </a:ext>
                  </a:extLst>
                </p14:cNvPr>
                <p14:cNvContentPartPr/>
                <p14:nvPr/>
              </p14:nvContentPartPr>
              <p14:xfrm>
                <a:off x="4998044" y="654545"/>
                <a:ext cx="136440" cy="141840"/>
              </p14:xfrm>
            </p:contentPart>
          </mc:Choice>
          <mc:Fallback xmlns="">
            <p:pic>
              <p:nvPicPr>
                <p:cNvPr id="258" name="Freihand 257">
                  <a:extLst>
                    <a:ext uri="{FF2B5EF4-FFF2-40B4-BE49-F238E27FC236}">
                      <a16:creationId xmlns:a16="http://schemas.microsoft.com/office/drawing/2014/main" id="{9F59BBD6-DE04-4F5C-5D99-AED0074DF27C}"/>
                    </a:ext>
                  </a:extLst>
                </p:cNvPr>
                <p:cNvPicPr/>
                <p:nvPr/>
              </p:nvPicPr>
              <p:blipFill>
                <a:blip r:embed="rId362"/>
                <a:stretch>
                  <a:fillRect/>
                </a:stretch>
              </p:blipFill>
              <p:spPr>
                <a:xfrm>
                  <a:off x="4991924" y="648425"/>
                  <a:ext cx="14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0" name="Freihand 259">
                  <a:extLst>
                    <a:ext uri="{FF2B5EF4-FFF2-40B4-BE49-F238E27FC236}">
                      <a16:creationId xmlns:a16="http://schemas.microsoft.com/office/drawing/2014/main" id="{A89F3465-148A-207E-D2F6-AD9B9378146A}"/>
                    </a:ext>
                  </a:extLst>
                </p14:cNvPr>
                <p14:cNvContentPartPr/>
                <p14:nvPr/>
              </p14:nvContentPartPr>
              <p14:xfrm>
                <a:off x="5216924" y="559505"/>
                <a:ext cx="3960" cy="91800"/>
              </p14:xfrm>
            </p:contentPart>
          </mc:Choice>
          <mc:Fallback xmlns="">
            <p:pic>
              <p:nvPicPr>
                <p:cNvPr id="260" name="Freihand 259">
                  <a:extLst>
                    <a:ext uri="{FF2B5EF4-FFF2-40B4-BE49-F238E27FC236}">
                      <a16:creationId xmlns:a16="http://schemas.microsoft.com/office/drawing/2014/main" id="{A89F3465-148A-207E-D2F6-AD9B9378146A}"/>
                    </a:ext>
                  </a:extLst>
                </p:cNvPr>
                <p:cNvPicPr/>
                <p:nvPr/>
              </p:nvPicPr>
              <p:blipFill>
                <a:blip r:embed="rId364"/>
                <a:stretch>
                  <a:fillRect/>
                </a:stretch>
              </p:blipFill>
              <p:spPr>
                <a:xfrm>
                  <a:off x="5210804" y="553385"/>
                  <a:ext cx="16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1" name="Freihand 260">
                  <a:extLst>
                    <a:ext uri="{FF2B5EF4-FFF2-40B4-BE49-F238E27FC236}">
                      <a16:creationId xmlns:a16="http://schemas.microsoft.com/office/drawing/2014/main" id="{D9D268C3-57DD-C0D0-55FE-5FD5FAA84551}"/>
                    </a:ext>
                  </a:extLst>
                </p14:cNvPr>
                <p14:cNvContentPartPr/>
                <p14:nvPr/>
              </p14:nvContentPartPr>
              <p14:xfrm>
                <a:off x="5266964" y="698465"/>
                <a:ext cx="115920" cy="17280"/>
              </p14:xfrm>
            </p:contentPart>
          </mc:Choice>
          <mc:Fallback xmlns="">
            <p:pic>
              <p:nvPicPr>
                <p:cNvPr id="261" name="Freihand 260">
                  <a:extLst>
                    <a:ext uri="{FF2B5EF4-FFF2-40B4-BE49-F238E27FC236}">
                      <a16:creationId xmlns:a16="http://schemas.microsoft.com/office/drawing/2014/main" id="{D9D268C3-57DD-C0D0-55FE-5FD5FAA84551}"/>
                    </a:ext>
                  </a:extLst>
                </p:cNvPr>
                <p:cNvPicPr/>
                <p:nvPr/>
              </p:nvPicPr>
              <p:blipFill>
                <a:blip r:embed="rId366"/>
                <a:stretch>
                  <a:fillRect/>
                </a:stretch>
              </p:blipFill>
              <p:spPr>
                <a:xfrm>
                  <a:off x="5260844" y="692345"/>
                  <a:ext cx="128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2" name="Freihand 261">
                  <a:extLst>
                    <a:ext uri="{FF2B5EF4-FFF2-40B4-BE49-F238E27FC236}">
                      <a16:creationId xmlns:a16="http://schemas.microsoft.com/office/drawing/2014/main" id="{2A274034-D05F-B635-B466-7D3001B9501B}"/>
                    </a:ext>
                  </a:extLst>
                </p14:cNvPr>
                <p14:cNvContentPartPr/>
                <p14:nvPr/>
              </p14:nvContentPartPr>
              <p14:xfrm>
                <a:off x="5300084" y="779465"/>
                <a:ext cx="100080" cy="12240"/>
              </p14:xfrm>
            </p:contentPart>
          </mc:Choice>
          <mc:Fallback xmlns="">
            <p:pic>
              <p:nvPicPr>
                <p:cNvPr id="262" name="Freihand 261">
                  <a:extLst>
                    <a:ext uri="{FF2B5EF4-FFF2-40B4-BE49-F238E27FC236}">
                      <a16:creationId xmlns:a16="http://schemas.microsoft.com/office/drawing/2014/main" id="{2A274034-D05F-B635-B466-7D3001B9501B}"/>
                    </a:ext>
                  </a:extLst>
                </p:cNvPr>
                <p:cNvPicPr/>
                <p:nvPr/>
              </p:nvPicPr>
              <p:blipFill>
                <a:blip r:embed="rId368"/>
                <a:stretch>
                  <a:fillRect/>
                </a:stretch>
              </p:blipFill>
              <p:spPr>
                <a:xfrm>
                  <a:off x="5293964" y="773345"/>
                  <a:ext cx="112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3" name="Freihand 262">
                  <a:extLst>
                    <a:ext uri="{FF2B5EF4-FFF2-40B4-BE49-F238E27FC236}">
                      <a16:creationId xmlns:a16="http://schemas.microsoft.com/office/drawing/2014/main" id="{0F0F1EAF-5629-20B0-F90F-676826FA5A82}"/>
                    </a:ext>
                  </a:extLst>
                </p14:cNvPr>
                <p14:cNvContentPartPr/>
                <p14:nvPr/>
              </p14:nvContentPartPr>
              <p14:xfrm>
                <a:off x="5564684" y="639065"/>
                <a:ext cx="94320" cy="133560"/>
              </p14:xfrm>
            </p:contentPart>
          </mc:Choice>
          <mc:Fallback xmlns="">
            <p:pic>
              <p:nvPicPr>
                <p:cNvPr id="263" name="Freihand 262">
                  <a:extLst>
                    <a:ext uri="{FF2B5EF4-FFF2-40B4-BE49-F238E27FC236}">
                      <a16:creationId xmlns:a16="http://schemas.microsoft.com/office/drawing/2014/main" id="{0F0F1EAF-5629-20B0-F90F-676826FA5A82}"/>
                    </a:ext>
                  </a:extLst>
                </p:cNvPr>
                <p:cNvPicPr/>
                <p:nvPr/>
              </p:nvPicPr>
              <p:blipFill>
                <a:blip r:embed="rId370"/>
                <a:stretch>
                  <a:fillRect/>
                </a:stretch>
              </p:blipFill>
              <p:spPr>
                <a:xfrm>
                  <a:off x="5558564" y="632945"/>
                  <a:ext cx="106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4" name="Freihand 263">
                  <a:extLst>
                    <a:ext uri="{FF2B5EF4-FFF2-40B4-BE49-F238E27FC236}">
                      <a16:creationId xmlns:a16="http://schemas.microsoft.com/office/drawing/2014/main" id="{2E126389-D5FF-BC98-E19F-F510B2417C6E}"/>
                    </a:ext>
                  </a:extLst>
                </p14:cNvPr>
                <p14:cNvContentPartPr/>
                <p14:nvPr/>
              </p14:nvContentPartPr>
              <p14:xfrm>
                <a:off x="5754044" y="662465"/>
                <a:ext cx="111240" cy="127800"/>
              </p14:xfrm>
            </p:contentPart>
          </mc:Choice>
          <mc:Fallback xmlns="">
            <p:pic>
              <p:nvPicPr>
                <p:cNvPr id="264" name="Freihand 263">
                  <a:extLst>
                    <a:ext uri="{FF2B5EF4-FFF2-40B4-BE49-F238E27FC236}">
                      <a16:creationId xmlns:a16="http://schemas.microsoft.com/office/drawing/2014/main" id="{2E126389-D5FF-BC98-E19F-F510B2417C6E}"/>
                    </a:ext>
                  </a:extLst>
                </p:cNvPr>
                <p:cNvPicPr/>
                <p:nvPr/>
              </p:nvPicPr>
              <p:blipFill>
                <a:blip r:embed="rId372"/>
                <a:stretch>
                  <a:fillRect/>
                </a:stretch>
              </p:blipFill>
              <p:spPr>
                <a:xfrm>
                  <a:off x="5747924" y="656345"/>
                  <a:ext cx="123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5" name="Freihand 264">
                  <a:extLst>
                    <a:ext uri="{FF2B5EF4-FFF2-40B4-BE49-F238E27FC236}">
                      <a16:creationId xmlns:a16="http://schemas.microsoft.com/office/drawing/2014/main" id="{36ACD076-DA1E-6780-371C-B7DDDD7D03A7}"/>
                    </a:ext>
                  </a:extLst>
                </p14:cNvPr>
                <p14:cNvContentPartPr/>
                <p14:nvPr/>
              </p14:nvContentPartPr>
              <p14:xfrm>
                <a:off x="5951684" y="631505"/>
                <a:ext cx="136440" cy="141840"/>
              </p14:xfrm>
            </p:contentPart>
          </mc:Choice>
          <mc:Fallback xmlns="">
            <p:pic>
              <p:nvPicPr>
                <p:cNvPr id="265" name="Freihand 264">
                  <a:extLst>
                    <a:ext uri="{FF2B5EF4-FFF2-40B4-BE49-F238E27FC236}">
                      <a16:creationId xmlns:a16="http://schemas.microsoft.com/office/drawing/2014/main" id="{36ACD076-DA1E-6780-371C-B7DDDD7D03A7}"/>
                    </a:ext>
                  </a:extLst>
                </p:cNvPr>
                <p:cNvPicPr/>
                <p:nvPr/>
              </p:nvPicPr>
              <p:blipFill>
                <a:blip r:embed="rId374"/>
                <a:stretch>
                  <a:fillRect/>
                </a:stretch>
              </p:blipFill>
              <p:spPr>
                <a:xfrm>
                  <a:off x="5945564" y="625385"/>
                  <a:ext cx="14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6" name="Freihand 265">
                  <a:extLst>
                    <a:ext uri="{FF2B5EF4-FFF2-40B4-BE49-F238E27FC236}">
                      <a16:creationId xmlns:a16="http://schemas.microsoft.com/office/drawing/2014/main" id="{71DA3F52-B251-709A-574E-1C0FC181F094}"/>
                    </a:ext>
                  </a:extLst>
                </p14:cNvPr>
                <p14:cNvContentPartPr/>
                <p14:nvPr/>
              </p14:nvContentPartPr>
              <p14:xfrm>
                <a:off x="5986964" y="581825"/>
                <a:ext cx="272880" cy="193680"/>
              </p14:xfrm>
            </p:contentPart>
          </mc:Choice>
          <mc:Fallback xmlns="">
            <p:pic>
              <p:nvPicPr>
                <p:cNvPr id="266" name="Freihand 265">
                  <a:extLst>
                    <a:ext uri="{FF2B5EF4-FFF2-40B4-BE49-F238E27FC236}">
                      <a16:creationId xmlns:a16="http://schemas.microsoft.com/office/drawing/2014/main" id="{71DA3F52-B251-709A-574E-1C0FC181F094}"/>
                    </a:ext>
                  </a:extLst>
                </p:cNvPr>
                <p:cNvPicPr/>
                <p:nvPr/>
              </p:nvPicPr>
              <p:blipFill>
                <a:blip r:embed="rId376"/>
                <a:stretch>
                  <a:fillRect/>
                </a:stretch>
              </p:blipFill>
              <p:spPr>
                <a:xfrm>
                  <a:off x="5980844" y="575705"/>
                  <a:ext cx="285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9" name="Freihand 268">
                  <a:extLst>
                    <a:ext uri="{FF2B5EF4-FFF2-40B4-BE49-F238E27FC236}">
                      <a16:creationId xmlns:a16="http://schemas.microsoft.com/office/drawing/2014/main" id="{626C2D8E-95FA-91AD-C509-8D4F9AA65388}"/>
                    </a:ext>
                  </a:extLst>
                </p14:cNvPr>
                <p14:cNvContentPartPr/>
                <p14:nvPr/>
              </p14:nvContentPartPr>
              <p14:xfrm>
                <a:off x="6321764" y="643385"/>
                <a:ext cx="35280" cy="108720"/>
              </p14:xfrm>
            </p:contentPart>
          </mc:Choice>
          <mc:Fallback xmlns="">
            <p:pic>
              <p:nvPicPr>
                <p:cNvPr id="269" name="Freihand 268">
                  <a:extLst>
                    <a:ext uri="{FF2B5EF4-FFF2-40B4-BE49-F238E27FC236}">
                      <a16:creationId xmlns:a16="http://schemas.microsoft.com/office/drawing/2014/main" id="{626C2D8E-95FA-91AD-C509-8D4F9AA65388}"/>
                    </a:ext>
                  </a:extLst>
                </p:cNvPr>
                <p:cNvPicPr/>
                <p:nvPr/>
              </p:nvPicPr>
              <p:blipFill>
                <a:blip r:embed="rId378"/>
                <a:stretch>
                  <a:fillRect/>
                </a:stretch>
              </p:blipFill>
              <p:spPr>
                <a:xfrm>
                  <a:off x="6315644" y="637265"/>
                  <a:ext cx="47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0" name="Freihand 269">
                  <a:extLst>
                    <a:ext uri="{FF2B5EF4-FFF2-40B4-BE49-F238E27FC236}">
                      <a16:creationId xmlns:a16="http://schemas.microsoft.com/office/drawing/2014/main" id="{5F80CF87-F78E-0552-2A2F-C14BAB569DCA}"/>
                    </a:ext>
                  </a:extLst>
                </p14:cNvPr>
                <p14:cNvContentPartPr/>
                <p14:nvPr/>
              </p14:nvContentPartPr>
              <p14:xfrm>
                <a:off x="6338324" y="577145"/>
                <a:ext cx="19080" cy="9720"/>
              </p14:xfrm>
            </p:contentPart>
          </mc:Choice>
          <mc:Fallback xmlns="">
            <p:pic>
              <p:nvPicPr>
                <p:cNvPr id="270" name="Freihand 269">
                  <a:extLst>
                    <a:ext uri="{FF2B5EF4-FFF2-40B4-BE49-F238E27FC236}">
                      <a16:creationId xmlns:a16="http://schemas.microsoft.com/office/drawing/2014/main" id="{5F80CF87-F78E-0552-2A2F-C14BAB569DCA}"/>
                    </a:ext>
                  </a:extLst>
                </p:cNvPr>
                <p:cNvPicPr/>
                <p:nvPr/>
              </p:nvPicPr>
              <p:blipFill>
                <a:blip r:embed="rId380"/>
                <a:stretch>
                  <a:fillRect/>
                </a:stretch>
              </p:blipFill>
              <p:spPr>
                <a:xfrm>
                  <a:off x="6332204" y="571025"/>
                  <a:ext cx="3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1" name="Freihand 270">
                  <a:extLst>
                    <a:ext uri="{FF2B5EF4-FFF2-40B4-BE49-F238E27FC236}">
                      <a16:creationId xmlns:a16="http://schemas.microsoft.com/office/drawing/2014/main" id="{F033A878-D148-D64B-0728-066B7878C6D7}"/>
                    </a:ext>
                  </a:extLst>
                </p14:cNvPr>
                <p14:cNvContentPartPr/>
                <p14:nvPr/>
              </p14:nvContentPartPr>
              <p14:xfrm>
                <a:off x="6389084" y="729425"/>
                <a:ext cx="87480" cy="83880"/>
              </p14:xfrm>
            </p:contentPart>
          </mc:Choice>
          <mc:Fallback xmlns="">
            <p:pic>
              <p:nvPicPr>
                <p:cNvPr id="271" name="Freihand 270">
                  <a:extLst>
                    <a:ext uri="{FF2B5EF4-FFF2-40B4-BE49-F238E27FC236}">
                      <a16:creationId xmlns:a16="http://schemas.microsoft.com/office/drawing/2014/main" id="{F033A878-D148-D64B-0728-066B7878C6D7}"/>
                    </a:ext>
                  </a:extLst>
                </p:cNvPr>
                <p:cNvPicPr/>
                <p:nvPr/>
              </p:nvPicPr>
              <p:blipFill>
                <a:blip r:embed="rId382"/>
                <a:stretch>
                  <a:fillRect/>
                </a:stretch>
              </p:blipFill>
              <p:spPr>
                <a:xfrm>
                  <a:off x="6382964" y="723305"/>
                  <a:ext cx="99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2" name="Freihand 271">
                  <a:extLst>
                    <a:ext uri="{FF2B5EF4-FFF2-40B4-BE49-F238E27FC236}">
                      <a16:creationId xmlns:a16="http://schemas.microsoft.com/office/drawing/2014/main" id="{55DA72C9-F224-1BF1-7C97-FA5850D1E0DA}"/>
                    </a:ext>
                  </a:extLst>
                </p14:cNvPr>
                <p14:cNvContentPartPr/>
                <p14:nvPr/>
              </p14:nvContentPartPr>
              <p14:xfrm>
                <a:off x="6522284" y="592625"/>
                <a:ext cx="205200" cy="202680"/>
              </p14:xfrm>
            </p:contentPart>
          </mc:Choice>
          <mc:Fallback xmlns="">
            <p:pic>
              <p:nvPicPr>
                <p:cNvPr id="272" name="Freihand 271">
                  <a:extLst>
                    <a:ext uri="{FF2B5EF4-FFF2-40B4-BE49-F238E27FC236}">
                      <a16:creationId xmlns:a16="http://schemas.microsoft.com/office/drawing/2014/main" id="{55DA72C9-F224-1BF1-7C97-FA5850D1E0DA}"/>
                    </a:ext>
                  </a:extLst>
                </p:cNvPr>
                <p:cNvPicPr/>
                <p:nvPr/>
              </p:nvPicPr>
              <p:blipFill>
                <a:blip r:embed="rId384"/>
                <a:stretch>
                  <a:fillRect/>
                </a:stretch>
              </p:blipFill>
              <p:spPr>
                <a:xfrm>
                  <a:off x="6516164" y="586505"/>
                  <a:ext cx="217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3" name="Freihand 272">
                  <a:extLst>
                    <a:ext uri="{FF2B5EF4-FFF2-40B4-BE49-F238E27FC236}">
                      <a16:creationId xmlns:a16="http://schemas.microsoft.com/office/drawing/2014/main" id="{FF95A331-CDF8-0186-41C9-DF7EF1E4EAB5}"/>
                    </a:ext>
                  </a:extLst>
                </p14:cNvPr>
                <p14:cNvContentPartPr/>
                <p14:nvPr/>
              </p14:nvContentPartPr>
              <p14:xfrm>
                <a:off x="6660524" y="691625"/>
                <a:ext cx="109800" cy="34920"/>
              </p14:xfrm>
            </p:contentPart>
          </mc:Choice>
          <mc:Fallback xmlns="">
            <p:pic>
              <p:nvPicPr>
                <p:cNvPr id="273" name="Freihand 272">
                  <a:extLst>
                    <a:ext uri="{FF2B5EF4-FFF2-40B4-BE49-F238E27FC236}">
                      <a16:creationId xmlns:a16="http://schemas.microsoft.com/office/drawing/2014/main" id="{FF95A331-CDF8-0186-41C9-DF7EF1E4EAB5}"/>
                    </a:ext>
                  </a:extLst>
                </p:cNvPr>
                <p:cNvPicPr/>
                <p:nvPr/>
              </p:nvPicPr>
              <p:blipFill>
                <a:blip r:embed="rId386"/>
                <a:stretch>
                  <a:fillRect/>
                </a:stretch>
              </p:blipFill>
              <p:spPr>
                <a:xfrm>
                  <a:off x="6654404" y="685505"/>
                  <a:ext cx="122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4" name="Freihand 273">
                  <a:extLst>
                    <a:ext uri="{FF2B5EF4-FFF2-40B4-BE49-F238E27FC236}">
                      <a16:creationId xmlns:a16="http://schemas.microsoft.com/office/drawing/2014/main" id="{DB6CD226-6050-33DF-5F8F-8E39B460062E}"/>
                    </a:ext>
                  </a:extLst>
                </p14:cNvPr>
                <p14:cNvContentPartPr/>
                <p14:nvPr/>
              </p14:nvContentPartPr>
              <p14:xfrm>
                <a:off x="6821444" y="573185"/>
                <a:ext cx="127440" cy="216720"/>
              </p14:xfrm>
            </p:contentPart>
          </mc:Choice>
          <mc:Fallback xmlns="">
            <p:pic>
              <p:nvPicPr>
                <p:cNvPr id="274" name="Freihand 273">
                  <a:extLst>
                    <a:ext uri="{FF2B5EF4-FFF2-40B4-BE49-F238E27FC236}">
                      <a16:creationId xmlns:a16="http://schemas.microsoft.com/office/drawing/2014/main" id="{DB6CD226-6050-33DF-5F8F-8E39B460062E}"/>
                    </a:ext>
                  </a:extLst>
                </p:cNvPr>
                <p:cNvPicPr/>
                <p:nvPr/>
              </p:nvPicPr>
              <p:blipFill>
                <a:blip r:embed="rId388"/>
                <a:stretch>
                  <a:fillRect/>
                </a:stretch>
              </p:blipFill>
              <p:spPr>
                <a:xfrm>
                  <a:off x="6815324" y="567065"/>
                  <a:ext cx="139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6" name="Freihand 275">
                  <a:extLst>
                    <a:ext uri="{FF2B5EF4-FFF2-40B4-BE49-F238E27FC236}">
                      <a16:creationId xmlns:a16="http://schemas.microsoft.com/office/drawing/2014/main" id="{C52F8986-1F85-37D7-7872-44CC2092BC94}"/>
                    </a:ext>
                  </a:extLst>
                </p14:cNvPr>
                <p14:cNvContentPartPr/>
                <p14:nvPr/>
              </p14:nvContentPartPr>
              <p14:xfrm>
                <a:off x="5896604" y="857225"/>
                <a:ext cx="657000" cy="63000"/>
              </p14:xfrm>
            </p:contentPart>
          </mc:Choice>
          <mc:Fallback xmlns="">
            <p:pic>
              <p:nvPicPr>
                <p:cNvPr id="276" name="Freihand 275">
                  <a:extLst>
                    <a:ext uri="{FF2B5EF4-FFF2-40B4-BE49-F238E27FC236}">
                      <a16:creationId xmlns:a16="http://schemas.microsoft.com/office/drawing/2014/main" id="{C52F8986-1F85-37D7-7872-44CC2092BC94}"/>
                    </a:ext>
                  </a:extLst>
                </p:cNvPr>
                <p:cNvPicPr/>
                <p:nvPr/>
              </p:nvPicPr>
              <p:blipFill>
                <a:blip r:embed="rId390"/>
                <a:stretch>
                  <a:fillRect/>
                </a:stretch>
              </p:blipFill>
              <p:spPr>
                <a:xfrm>
                  <a:off x="5890484" y="851105"/>
                  <a:ext cx="66924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77" name="Freihand 276">
                <a:extLst>
                  <a:ext uri="{FF2B5EF4-FFF2-40B4-BE49-F238E27FC236}">
                    <a16:creationId xmlns:a16="http://schemas.microsoft.com/office/drawing/2014/main" id="{413E065A-D566-0F67-C3C2-C67DE3D56CC5}"/>
                  </a:ext>
                </a:extLst>
              </p14:cNvPr>
              <p14:cNvContentPartPr/>
              <p14:nvPr/>
            </p14:nvContentPartPr>
            <p14:xfrm>
              <a:off x="5711924" y="1346825"/>
              <a:ext cx="643320" cy="109080"/>
            </p14:xfrm>
          </p:contentPart>
        </mc:Choice>
        <mc:Fallback xmlns="">
          <p:pic>
            <p:nvPicPr>
              <p:cNvPr id="277" name="Freihand 276">
                <a:extLst>
                  <a:ext uri="{FF2B5EF4-FFF2-40B4-BE49-F238E27FC236}">
                    <a16:creationId xmlns:a16="http://schemas.microsoft.com/office/drawing/2014/main" id="{413E065A-D566-0F67-C3C2-C67DE3D56CC5}"/>
                  </a:ext>
                </a:extLst>
              </p:cNvPr>
              <p:cNvPicPr/>
              <p:nvPr/>
            </p:nvPicPr>
            <p:blipFill>
              <a:blip r:embed="rId392"/>
              <a:stretch>
                <a:fillRect/>
              </a:stretch>
            </p:blipFill>
            <p:spPr>
              <a:xfrm>
                <a:off x="5705804" y="1340705"/>
                <a:ext cx="655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9" name="Freihand 278">
                <a:extLst>
                  <a:ext uri="{FF2B5EF4-FFF2-40B4-BE49-F238E27FC236}">
                    <a16:creationId xmlns:a16="http://schemas.microsoft.com/office/drawing/2014/main" id="{31D40204-2535-2A51-EC26-F0FC0E749EE5}"/>
                  </a:ext>
                </a:extLst>
              </p14:cNvPr>
              <p14:cNvContentPartPr/>
              <p14:nvPr/>
            </p14:nvContentPartPr>
            <p14:xfrm>
              <a:off x="3220724" y="1323425"/>
              <a:ext cx="22680" cy="265680"/>
            </p14:xfrm>
          </p:contentPart>
        </mc:Choice>
        <mc:Fallback xmlns="">
          <p:pic>
            <p:nvPicPr>
              <p:cNvPr id="279" name="Freihand 278">
                <a:extLst>
                  <a:ext uri="{FF2B5EF4-FFF2-40B4-BE49-F238E27FC236}">
                    <a16:creationId xmlns:a16="http://schemas.microsoft.com/office/drawing/2014/main" id="{31D40204-2535-2A51-EC26-F0FC0E749EE5}"/>
                  </a:ext>
                </a:extLst>
              </p:cNvPr>
              <p:cNvPicPr/>
              <p:nvPr/>
            </p:nvPicPr>
            <p:blipFill>
              <a:blip r:embed="rId394"/>
              <a:stretch>
                <a:fillRect/>
              </a:stretch>
            </p:blipFill>
            <p:spPr>
              <a:xfrm>
                <a:off x="3214604" y="1317305"/>
                <a:ext cx="34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0" name="Freihand 279">
                <a:extLst>
                  <a:ext uri="{FF2B5EF4-FFF2-40B4-BE49-F238E27FC236}">
                    <a16:creationId xmlns:a16="http://schemas.microsoft.com/office/drawing/2014/main" id="{0DB6C56B-8A44-480A-53D1-1865906A1E9B}"/>
                  </a:ext>
                </a:extLst>
              </p14:cNvPr>
              <p14:cNvContentPartPr/>
              <p14:nvPr/>
            </p14:nvContentPartPr>
            <p14:xfrm>
              <a:off x="3179684" y="1882145"/>
              <a:ext cx="21960" cy="1312200"/>
            </p14:xfrm>
          </p:contentPart>
        </mc:Choice>
        <mc:Fallback xmlns="">
          <p:pic>
            <p:nvPicPr>
              <p:cNvPr id="280" name="Freihand 279">
                <a:extLst>
                  <a:ext uri="{FF2B5EF4-FFF2-40B4-BE49-F238E27FC236}">
                    <a16:creationId xmlns:a16="http://schemas.microsoft.com/office/drawing/2014/main" id="{0DB6C56B-8A44-480A-53D1-1865906A1E9B}"/>
                  </a:ext>
                </a:extLst>
              </p:cNvPr>
              <p:cNvPicPr/>
              <p:nvPr/>
            </p:nvPicPr>
            <p:blipFill>
              <a:blip r:embed="rId396"/>
              <a:stretch>
                <a:fillRect/>
              </a:stretch>
            </p:blipFill>
            <p:spPr>
              <a:xfrm>
                <a:off x="3173564" y="1876025"/>
                <a:ext cx="34200" cy="1324440"/>
              </a:xfrm>
              <a:prstGeom prst="rect">
                <a:avLst/>
              </a:prstGeom>
            </p:spPr>
          </p:pic>
        </mc:Fallback>
      </mc:AlternateContent>
      <p:grpSp>
        <p:nvGrpSpPr>
          <p:cNvPr id="287" name="Gruppieren 286">
            <a:extLst>
              <a:ext uri="{FF2B5EF4-FFF2-40B4-BE49-F238E27FC236}">
                <a16:creationId xmlns:a16="http://schemas.microsoft.com/office/drawing/2014/main" id="{3B67FE5C-5D9D-3FC9-A51F-C80B784EE6B2}"/>
              </a:ext>
            </a:extLst>
          </p:cNvPr>
          <p:cNvGrpSpPr/>
          <p:nvPr/>
        </p:nvGrpSpPr>
        <p:grpSpPr>
          <a:xfrm>
            <a:off x="2971964" y="3403145"/>
            <a:ext cx="653760" cy="371520"/>
            <a:chOff x="2971964" y="3403145"/>
            <a:chExt cx="653760" cy="371520"/>
          </a:xfrm>
        </p:grpSpPr>
        <mc:AlternateContent xmlns:mc="http://schemas.openxmlformats.org/markup-compatibility/2006" xmlns:p14="http://schemas.microsoft.com/office/powerpoint/2010/main">
          <mc:Choice Requires="p14">
            <p:contentPart p14:bwMode="auto" r:id="rId397">
              <p14:nvContentPartPr>
                <p14:cNvPr id="281" name="Freihand 280">
                  <a:extLst>
                    <a:ext uri="{FF2B5EF4-FFF2-40B4-BE49-F238E27FC236}">
                      <a16:creationId xmlns:a16="http://schemas.microsoft.com/office/drawing/2014/main" id="{780220A2-BF55-5305-64BE-433D05FDAF6B}"/>
                    </a:ext>
                  </a:extLst>
                </p14:cNvPr>
                <p14:cNvContentPartPr/>
                <p14:nvPr/>
              </p14:nvContentPartPr>
              <p14:xfrm>
                <a:off x="2971964" y="3482705"/>
                <a:ext cx="110520" cy="175320"/>
              </p14:xfrm>
            </p:contentPart>
          </mc:Choice>
          <mc:Fallback xmlns="">
            <p:pic>
              <p:nvPicPr>
                <p:cNvPr id="281" name="Freihand 280">
                  <a:extLst>
                    <a:ext uri="{FF2B5EF4-FFF2-40B4-BE49-F238E27FC236}">
                      <a16:creationId xmlns:a16="http://schemas.microsoft.com/office/drawing/2014/main" id="{780220A2-BF55-5305-64BE-433D05FDAF6B}"/>
                    </a:ext>
                  </a:extLst>
                </p:cNvPr>
                <p:cNvPicPr/>
                <p:nvPr/>
              </p:nvPicPr>
              <p:blipFill>
                <a:blip r:embed="rId398"/>
                <a:stretch>
                  <a:fillRect/>
                </a:stretch>
              </p:blipFill>
              <p:spPr>
                <a:xfrm>
                  <a:off x="2965844" y="3476585"/>
                  <a:ext cx="122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2" name="Freihand 281">
                  <a:extLst>
                    <a:ext uri="{FF2B5EF4-FFF2-40B4-BE49-F238E27FC236}">
                      <a16:creationId xmlns:a16="http://schemas.microsoft.com/office/drawing/2014/main" id="{F6202467-D876-6574-88AC-7BAB5F2DAA70}"/>
                    </a:ext>
                  </a:extLst>
                </p14:cNvPr>
                <p14:cNvContentPartPr/>
                <p14:nvPr/>
              </p14:nvContentPartPr>
              <p14:xfrm>
                <a:off x="3079244" y="3599345"/>
                <a:ext cx="74520" cy="175320"/>
              </p14:xfrm>
            </p:contentPart>
          </mc:Choice>
          <mc:Fallback xmlns="">
            <p:pic>
              <p:nvPicPr>
                <p:cNvPr id="282" name="Freihand 281">
                  <a:extLst>
                    <a:ext uri="{FF2B5EF4-FFF2-40B4-BE49-F238E27FC236}">
                      <a16:creationId xmlns:a16="http://schemas.microsoft.com/office/drawing/2014/main" id="{F6202467-D876-6574-88AC-7BAB5F2DAA70}"/>
                    </a:ext>
                  </a:extLst>
                </p:cNvPr>
                <p:cNvPicPr/>
                <p:nvPr/>
              </p:nvPicPr>
              <p:blipFill>
                <a:blip r:embed="rId400"/>
                <a:stretch>
                  <a:fillRect/>
                </a:stretch>
              </p:blipFill>
              <p:spPr>
                <a:xfrm>
                  <a:off x="3073124" y="3593225"/>
                  <a:ext cx="86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3" name="Freihand 282">
                  <a:extLst>
                    <a:ext uri="{FF2B5EF4-FFF2-40B4-BE49-F238E27FC236}">
                      <a16:creationId xmlns:a16="http://schemas.microsoft.com/office/drawing/2014/main" id="{1B029B3C-91B5-E2AB-5D91-91BD458E70F6}"/>
                    </a:ext>
                  </a:extLst>
                </p14:cNvPr>
                <p14:cNvContentPartPr/>
                <p14:nvPr/>
              </p14:nvContentPartPr>
              <p14:xfrm>
                <a:off x="3145124" y="3420065"/>
                <a:ext cx="89280" cy="129960"/>
              </p14:xfrm>
            </p:contentPart>
          </mc:Choice>
          <mc:Fallback xmlns="">
            <p:pic>
              <p:nvPicPr>
                <p:cNvPr id="283" name="Freihand 282">
                  <a:extLst>
                    <a:ext uri="{FF2B5EF4-FFF2-40B4-BE49-F238E27FC236}">
                      <a16:creationId xmlns:a16="http://schemas.microsoft.com/office/drawing/2014/main" id="{1B029B3C-91B5-E2AB-5D91-91BD458E70F6}"/>
                    </a:ext>
                  </a:extLst>
                </p:cNvPr>
                <p:cNvPicPr/>
                <p:nvPr/>
              </p:nvPicPr>
              <p:blipFill>
                <a:blip r:embed="rId402"/>
                <a:stretch>
                  <a:fillRect/>
                </a:stretch>
              </p:blipFill>
              <p:spPr>
                <a:xfrm>
                  <a:off x="3139004" y="3413945"/>
                  <a:ext cx="101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4" name="Freihand 283">
                  <a:extLst>
                    <a:ext uri="{FF2B5EF4-FFF2-40B4-BE49-F238E27FC236}">
                      <a16:creationId xmlns:a16="http://schemas.microsoft.com/office/drawing/2014/main" id="{AEBC29CE-C085-2F41-E0E4-A3D3419C999C}"/>
                    </a:ext>
                  </a:extLst>
                </p14:cNvPr>
                <p14:cNvContentPartPr/>
                <p14:nvPr/>
              </p14:nvContentPartPr>
              <p14:xfrm>
                <a:off x="3249884" y="3403145"/>
                <a:ext cx="72720" cy="219600"/>
              </p14:xfrm>
            </p:contentPart>
          </mc:Choice>
          <mc:Fallback xmlns="">
            <p:pic>
              <p:nvPicPr>
                <p:cNvPr id="284" name="Freihand 283">
                  <a:extLst>
                    <a:ext uri="{FF2B5EF4-FFF2-40B4-BE49-F238E27FC236}">
                      <a16:creationId xmlns:a16="http://schemas.microsoft.com/office/drawing/2014/main" id="{AEBC29CE-C085-2F41-E0E4-A3D3419C999C}"/>
                    </a:ext>
                  </a:extLst>
                </p:cNvPr>
                <p:cNvPicPr/>
                <p:nvPr/>
              </p:nvPicPr>
              <p:blipFill>
                <a:blip r:embed="rId404"/>
                <a:stretch>
                  <a:fillRect/>
                </a:stretch>
              </p:blipFill>
              <p:spPr>
                <a:xfrm>
                  <a:off x="3243764" y="3397025"/>
                  <a:ext cx="84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5" name="Freihand 284">
                  <a:extLst>
                    <a:ext uri="{FF2B5EF4-FFF2-40B4-BE49-F238E27FC236}">
                      <a16:creationId xmlns:a16="http://schemas.microsoft.com/office/drawing/2014/main" id="{8437AD40-3A07-15AD-9140-340E5956D4DA}"/>
                    </a:ext>
                  </a:extLst>
                </p14:cNvPr>
                <p14:cNvContentPartPr/>
                <p14:nvPr/>
              </p14:nvContentPartPr>
              <p14:xfrm>
                <a:off x="3394964" y="3421145"/>
                <a:ext cx="63720" cy="163440"/>
              </p14:xfrm>
            </p:contentPart>
          </mc:Choice>
          <mc:Fallback xmlns="">
            <p:pic>
              <p:nvPicPr>
                <p:cNvPr id="285" name="Freihand 284">
                  <a:extLst>
                    <a:ext uri="{FF2B5EF4-FFF2-40B4-BE49-F238E27FC236}">
                      <a16:creationId xmlns:a16="http://schemas.microsoft.com/office/drawing/2014/main" id="{8437AD40-3A07-15AD-9140-340E5956D4DA}"/>
                    </a:ext>
                  </a:extLst>
                </p:cNvPr>
                <p:cNvPicPr/>
                <p:nvPr/>
              </p:nvPicPr>
              <p:blipFill>
                <a:blip r:embed="rId406"/>
                <a:stretch>
                  <a:fillRect/>
                </a:stretch>
              </p:blipFill>
              <p:spPr>
                <a:xfrm>
                  <a:off x="3388844" y="3415025"/>
                  <a:ext cx="75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6" name="Freihand 285">
                  <a:extLst>
                    <a:ext uri="{FF2B5EF4-FFF2-40B4-BE49-F238E27FC236}">
                      <a16:creationId xmlns:a16="http://schemas.microsoft.com/office/drawing/2014/main" id="{7548221D-9ED2-1005-F559-08D9C49F9E0A}"/>
                    </a:ext>
                  </a:extLst>
                </p14:cNvPr>
                <p14:cNvContentPartPr/>
                <p14:nvPr/>
              </p14:nvContentPartPr>
              <p14:xfrm>
                <a:off x="3484244" y="3404585"/>
                <a:ext cx="141480" cy="290160"/>
              </p14:xfrm>
            </p:contentPart>
          </mc:Choice>
          <mc:Fallback xmlns="">
            <p:pic>
              <p:nvPicPr>
                <p:cNvPr id="286" name="Freihand 285">
                  <a:extLst>
                    <a:ext uri="{FF2B5EF4-FFF2-40B4-BE49-F238E27FC236}">
                      <a16:creationId xmlns:a16="http://schemas.microsoft.com/office/drawing/2014/main" id="{7548221D-9ED2-1005-F559-08D9C49F9E0A}"/>
                    </a:ext>
                  </a:extLst>
                </p:cNvPr>
                <p:cNvPicPr/>
                <p:nvPr/>
              </p:nvPicPr>
              <p:blipFill>
                <a:blip r:embed="rId408"/>
                <a:stretch>
                  <a:fillRect/>
                </a:stretch>
              </p:blipFill>
              <p:spPr>
                <a:xfrm>
                  <a:off x="3478124" y="3398465"/>
                  <a:ext cx="153720" cy="30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88" name="Freihand 287">
                <a:extLst>
                  <a:ext uri="{FF2B5EF4-FFF2-40B4-BE49-F238E27FC236}">
                    <a16:creationId xmlns:a16="http://schemas.microsoft.com/office/drawing/2014/main" id="{04D5627F-67AD-809E-8FFE-55200D5F809C}"/>
                  </a:ext>
                </a:extLst>
              </p14:cNvPr>
              <p14:cNvContentPartPr/>
              <p14:nvPr/>
            </p14:nvContentPartPr>
            <p14:xfrm>
              <a:off x="3235484" y="3863945"/>
              <a:ext cx="19440" cy="249480"/>
            </p14:xfrm>
          </p:contentPart>
        </mc:Choice>
        <mc:Fallback xmlns="">
          <p:pic>
            <p:nvPicPr>
              <p:cNvPr id="288" name="Freihand 287">
                <a:extLst>
                  <a:ext uri="{FF2B5EF4-FFF2-40B4-BE49-F238E27FC236}">
                    <a16:creationId xmlns:a16="http://schemas.microsoft.com/office/drawing/2014/main" id="{04D5627F-67AD-809E-8FFE-55200D5F809C}"/>
                  </a:ext>
                </a:extLst>
              </p:cNvPr>
              <p:cNvPicPr/>
              <p:nvPr/>
            </p:nvPicPr>
            <p:blipFill>
              <a:blip r:embed="rId410"/>
              <a:stretch>
                <a:fillRect/>
              </a:stretch>
            </p:blipFill>
            <p:spPr>
              <a:xfrm>
                <a:off x="3229364" y="3857825"/>
                <a:ext cx="31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9" name="Freihand 288">
                <a:extLst>
                  <a:ext uri="{FF2B5EF4-FFF2-40B4-BE49-F238E27FC236}">
                    <a16:creationId xmlns:a16="http://schemas.microsoft.com/office/drawing/2014/main" id="{6D7EF715-D7CE-68B6-45A4-CB8F60B8465A}"/>
                  </a:ext>
                </a:extLst>
              </p14:cNvPr>
              <p14:cNvContentPartPr/>
              <p14:nvPr/>
            </p14:nvContentPartPr>
            <p14:xfrm>
              <a:off x="3195884" y="4324745"/>
              <a:ext cx="56160" cy="1009440"/>
            </p14:xfrm>
          </p:contentPart>
        </mc:Choice>
        <mc:Fallback xmlns="">
          <p:pic>
            <p:nvPicPr>
              <p:cNvPr id="289" name="Freihand 288">
                <a:extLst>
                  <a:ext uri="{FF2B5EF4-FFF2-40B4-BE49-F238E27FC236}">
                    <a16:creationId xmlns:a16="http://schemas.microsoft.com/office/drawing/2014/main" id="{6D7EF715-D7CE-68B6-45A4-CB8F60B8465A}"/>
                  </a:ext>
                </a:extLst>
              </p:cNvPr>
              <p:cNvPicPr/>
              <p:nvPr/>
            </p:nvPicPr>
            <p:blipFill>
              <a:blip r:embed="rId412"/>
              <a:stretch>
                <a:fillRect/>
              </a:stretch>
            </p:blipFill>
            <p:spPr>
              <a:xfrm>
                <a:off x="3189764" y="4318625"/>
                <a:ext cx="6840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0" name="Freihand 289">
                <a:extLst>
                  <a:ext uri="{FF2B5EF4-FFF2-40B4-BE49-F238E27FC236}">
                    <a16:creationId xmlns:a16="http://schemas.microsoft.com/office/drawing/2014/main" id="{D7D1ED58-FA9C-26E3-6FD1-CB66266F25E0}"/>
                  </a:ext>
                </a:extLst>
              </p14:cNvPr>
              <p14:cNvContentPartPr/>
              <p14:nvPr/>
            </p14:nvContentPartPr>
            <p14:xfrm>
              <a:off x="3250964" y="6147065"/>
              <a:ext cx="15120" cy="170280"/>
            </p14:xfrm>
          </p:contentPart>
        </mc:Choice>
        <mc:Fallback xmlns="">
          <p:pic>
            <p:nvPicPr>
              <p:cNvPr id="290" name="Freihand 289">
                <a:extLst>
                  <a:ext uri="{FF2B5EF4-FFF2-40B4-BE49-F238E27FC236}">
                    <a16:creationId xmlns:a16="http://schemas.microsoft.com/office/drawing/2014/main" id="{D7D1ED58-FA9C-26E3-6FD1-CB66266F25E0}"/>
                  </a:ext>
                </a:extLst>
              </p:cNvPr>
              <p:cNvPicPr/>
              <p:nvPr/>
            </p:nvPicPr>
            <p:blipFill>
              <a:blip r:embed="rId414"/>
              <a:stretch>
                <a:fillRect/>
              </a:stretch>
            </p:blipFill>
            <p:spPr>
              <a:xfrm>
                <a:off x="3244844" y="6140945"/>
                <a:ext cx="27360" cy="182520"/>
              </a:xfrm>
              <a:prstGeom prst="rect">
                <a:avLst/>
              </a:prstGeom>
            </p:spPr>
          </p:pic>
        </mc:Fallback>
      </mc:AlternateContent>
      <p:grpSp>
        <p:nvGrpSpPr>
          <p:cNvPr id="297" name="Gruppieren 296">
            <a:extLst>
              <a:ext uri="{FF2B5EF4-FFF2-40B4-BE49-F238E27FC236}">
                <a16:creationId xmlns:a16="http://schemas.microsoft.com/office/drawing/2014/main" id="{2AD61C1D-7E7B-530D-6616-93BE70B769A2}"/>
              </a:ext>
            </a:extLst>
          </p:cNvPr>
          <p:cNvGrpSpPr/>
          <p:nvPr/>
        </p:nvGrpSpPr>
        <p:grpSpPr>
          <a:xfrm>
            <a:off x="3090764" y="6377105"/>
            <a:ext cx="530280" cy="322920"/>
            <a:chOff x="3090764" y="6377105"/>
            <a:chExt cx="530280" cy="322920"/>
          </a:xfrm>
        </p:grpSpPr>
        <mc:AlternateContent xmlns:mc="http://schemas.openxmlformats.org/markup-compatibility/2006" xmlns:p14="http://schemas.microsoft.com/office/powerpoint/2010/main">
          <mc:Choice Requires="p14">
            <p:contentPart p14:bwMode="auto" r:id="rId415">
              <p14:nvContentPartPr>
                <p14:cNvPr id="291" name="Freihand 290">
                  <a:extLst>
                    <a:ext uri="{FF2B5EF4-FFF2-40B4-BE49-F238E27FC236}">
                      <a16:creationId xmlns:a16="http://schemas.microsoft.com/office/drawing/2014/main" id="{CC85EDCE-E581-0735-621C-42D830704DA2}"/>
                    </a:ext>
                  </a:extLst>
                </p14:cNvPr>
                <p14:cNvContentPartPr/>
                <p14:nvPr/>
              </p14:nvContentPartPr>
              <p14:xfrm>
                <a:off x="3090764" y="6475385"/>
                <a:ext cx="68400" cy="186120"/>
              </p14:xfrm>
            </p:contentPart>
          </mc:Choice>
          <mc:Fallback xmlns="">
            <p:pic>
              <p:nvPicPr>
                <p:cNvPr id="291" name="Freihand 290">
                  <a:extLst>
                    <a:ext uri="{FF2B5EF4-FFF2-40B4-BE49-F238E27FC236}">
                      <a16:creationId xmlns:a16="http://schemas.microsoft.com/office/drawing/2014/main" id="{CC85EDCE-E581-0735-621C-42D830704DA2}"/>
                    </a:ext>
                  </a:extLst>
                </p:cNvPr>
                <p:cNvPicPr/>
                <p:nvPr/>
              </p:nvPicPr>
              <p:blipFill>
                <a:blip r:embed="rId416"/>
                <a:stretch>
                  <a:fillRect/>
                </a:stretch>
              </p:blipFill>
              <p:spPr>
                <a:xfrm>
                  <a:off x="3084644" y="6469265"/>
                  <a:ext cx="80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2" name="Freihand 291">
                  <a:extLst>
                    <a:ext uri="{FF2B5EF4-FFF2-40B4-BE49-F238E27FC236}">
                      <a16:creationId xmlns:a16="http://schemas.microsoft.com/office/drawing/2014/main" id="{335792A0-FF98-A680-0D45-32461EF7A51C}"/>
                    </a:ext>
                  </a:extLst>
                </p14:cNvPr>
                <p14:cNvContentPartPr/>
                <p14:nvPr/>
              </p14:nvContentPartPr>
              <p14:xfrm>
                <a:off x="3187604" y="6594545"/>
                <a:ext cx="52200" cy="105480"/>
              </p14:xfrm>
            </p:contentPart>
          </mc:Choice>
          <mc:Fallback xmlns="">
            <p:pic>
              <p:nvPicPr>
                <p:cNvPr id="292" name="Freihand 291">
                  <a:extLst>
                    <a:ext uri="{FF2B5EF4-FFF2-40B4-BE49-F238E27FC236}">
                      <a16:creationId xmlns:a16="http://schemas.microsoft.com/office/drawing/2014/main" id="{335792A0-FF98-A680-0D45-32461EF7A51C}"/>
                    </a:ext>
                  </a:extLst>
                </p:cNvPr>
                <p:cNvPicPr/>
                <p:nvPr/>
              </p:nvPicPr>
              <p:blipFill>
                <a:blip r:embed="rId418"/>
                <a:stretch>
                  <a:fillRect/>
                </a:stretch>
              </p:blipFill>
              <p:spPr>
                <a:xfrm>
                  <a:off x="3181484" y="6588425"/>
                  <a:ext cx="64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3" name="Freihand 292">
                  <a:extLst>
                    <a:ext uri="{FF2B5EF4-FFF2-40B4-BE49-F238E27FC236}">
                      <a16:creationId xmlns:a16="http://schemas.microsoft.com/office/drawing/2014/main" id="{59EE075D-3B81-56A7-E96F-853046AD8C8D}"/>
                    </a:ext>
                  </a:extLst>
                </p14:cNvPr>
                <p14:cNvContentPartPr/>
                <p14:nvPr/>
              </p14:nvContentPartPr>
              <p14:xfrm>
                <a:off x="3203084" y="6377105"/>
                <a:ext cx="77400" cy="114840"/>
              </p14:xfrm>
            </p:contentPart>
          </mc:Choice>
          <mc:Fallback xmlns="">
            <p:pic>
              <p:nvPicPr>
                <p:cNvPr id="293" name="Freihand 292">
                  <a:extLst>
                    <a:ext uri="{FF2B5EF4-FFF2-40B4-BE49-F238E27FC236}">
                      <a16:creationId xmlns:a16="http://schemas.microsoft.com/office/drawing/2014/main" id="{59EE075D-3B81-56A7-E96F-853046AD8C8D}"/>
                    </a:ext>
                  </a:extLst>
                </p:cNvPr>
                <p:cNvPicPr/>
                <p:nvPr/>
              </p:nvPicPr>
              <p:blipFill>
                <a:blip r:embed="rId420"/>
                <a:stretch>
                  <a:fillRect/>
                </a:stretch>
              </p:blipFill>
              <p:spPr>
                <a:xfrm>
                  <a:off x="3196964" y="6370985"/>
                  <a:ext cx="8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4" name="Freihand 293">
                  <a:extLst>
                    <a:ext uri="{FF2B5EF4-FFF2-40B4-BE49-F238E27FC236}">
                      <a16:creationId xmlns:a16="http://schemas.microsoft.com/office/drawing/2014/main" id="{D2363562-88C6-DC67-9328-8F760DBDA904}"/>
                    </a:ext>
                  </a:extLst>
                </p14:cNvPr>
                <p14:cNvContentPartPr/>
                <p14:nvPr/>
              </p14:nvContentPartPr>
              <p14:xfrm>
                <a:off x="3327284" y="6435065"/>
                <a:ext cx="32400" cy="172080"/>
              </p14:xfrm>
            </p:contentPart>
          </mc:Choice>
          <mc:Fallback xmlns="">
            <p:pic>
              <p:nvPicPr>
                <p:cNvPr id="294" name="Freihand 293">
                  <a:extLst>
                    <a:ext uri="{FF2B5EF4-FFF2-40B4-BE49-F238E27FC236}">
                      <a16:creationId xmlns:a16="http://schemas.microsoft.com/office/drawing/2014/main" id="{D2363562-88C6-DC67-9328-8F760DBDA904}"/>
                    </a:ext>
                  </a:extLst>
                </p:cNvPr>
                <p:cNvPicPr/>
                <p:nvPr/>
              </p:nvPicPr>
              <p:blipFill>
                <a:blip r:embed="rId422"/>
                <a:stretch>
                  <a:fillRect/>
                </a:stretch>
              </p:blipFill>
              <p:spPr>
                <a:xfrm>
                  <a:off x="3321164" y="6428945"/>
                  <a:ext cx="44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5" name="Freihand 294">
                  <a:extLst>
                    <a:ext uri="{FF2B5EF4-FFF2-40B4-BE49-F238E27FC236}">
                      <a16:creationId xmlns:a16="http://schemas.microsoft.com/office/drawing/2014/main" id="{B7320A9E-A2EF-CC0F-245F-201469FCC8D4}"/>
                    </a:ext>
                  </a:extLst>
                </p14:cNvPr>
                <p14:cNvContentPartPr/>
                <p14:nvPr/>
              </p14:nvContentPartPr>
              <p14:xfrm>
                <a:off x="3417284" y="6393665"/>
                <a:ext cx="50400" cy="186120"/>
              </p14:xfrm>
            </p:contentPart>
          </mc:Choice>
          <mc:Fallback xmlns="">
            <p:pic>
              <p:nvPicPr>
                <p:cNvPr id="295" name="Freihand 294">
                  <a:extLst>
                    <a:ext uri="{FF2B5EF4-FFF2-40B4-BE49-F238E27FC236}">
                      <a16:creationId xmlns:a16="http://schemas.microsoft.com/office/drawing/2014/main" id="{B7320A9E-A2EF-CC0F-245F-201469FCC8D4}"/>
                    </a:ext>
                  </a:extLst>
                </p:cNvPr>
                <p:cNvPicPr/>
                <p:nvPr/>
              </p:nvPicPr>
              <p:blipFill>
                <a:blip r:embed="rId424"/>
                <a:stretch>
                  <a:fillRect/>
                </a:stretch>
              </p:blipFill>
              <p:spPr>
                <a:xfrm>
                  <a:off x="3411164" y="6387545"/>
                  <a:ext cx="62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6" name="Freihand 295">
                  <a:extLst>
                    <a:ext uri="{FF2B5EF4-FFF2-40B4-BE49-F238E27FC236}">
                      <a16:creationId xmlns:a16="http://schemas.microsoft.com/office/drawing/2014/main" id="{F6CE2A20-61EE-7EA5-B77C-E6E00B59E092}"/>
                    </a:ext>
                  </a:extLst>
                </p14:cNvPr>
                <p14:cNvContentPartPr/>
                <p14:nvPr/>
              </p14:nvContentPartPr>
              <p14:xfrm>
                <a:off x="3512324" y="6395825"/>
                <a:ext cx="108720" cy="288720"/>
              </p14:xfrm>
            </p:contentPart>
          </mc:Choice>
          <mc:Fallback xmlns="">
            <p:pic>
              <p:nvPicPr>
                <p:cNvPr id="296" name="Freihand 295">
                  <a:extLst>
                    <a:ext uri="{FF2B5EF4-FFF2-40B4-BE49-F238E27FC236}">
                      <a16:creationId xmlns:a16="http://schemas.microsoft.com/office/drawing/2014/main" id="{F6CE2A20-61EE-7EA5-B77C-E6E00B59E092}"/>
                    </a:ext>
                  </a:extLst>
                </p:cNvPr>
                <p:cNvPicPr/>
                <p:nvPr/>
              </p:nvPicPr>
              <p:blipFill>
                <a:blip r:embed="rId426"/>
                <a:stretch>
                  <a:fillRect/>
                </a:stretch>
              </p:blipFill>
              <p:spPr>
                <a:xfrm>
                  <a:off x="3506204" y="6389705"/>
                  <a:ext cx="120960" cy="300960"/>
                </a:xfrm>
                <a:prstGeom prst="rect">
                  <a:avLst/>
                </a:prstGeom>
              </p:spPr>
            </p:pic>
          </mc:Fallback>
        </mc:AlternateContent>
      </p:grpSp>
      <p:grpSp>
        <p:nvGrpSpPr>
          <p:cNvPr id="299" name="Gruppieren 298">
            <a:extLst>
              <a:ext uri="{FF2B5EF4-FFF2-40B4-BE49-F238E27FC236}">
                <a16:creationId xmlns:a16="http://schemas.microsoft.com/office/drawing/2014/main" id="{C98CA50B-E00A-26D4-7FA8-77CA76F5D83A}"/>
              </a:ext>
            </a:extLst>
          </p:cNvPr>
          <p:cNvGrpSpPr/>
          <p:nvPr/>
        </p:nvGrpSpPr>
        <p:grpSpPr>
          <a:xfrm>
            <a:off x="8484644" y="1751105"/>
            <a:ext cx="2232360" cy="920520"/>
            <a:chOff x="8484644" y="1751105"/>
            <a:chExt cx="2232360" cy="920520"/>
          </a:xfrm>
        </p:grpSpPr>
        <mc:AlternateContent xmlns:mc="http://schemas.openxmlformats.org/markup-compatibility/2006" xmlns:p14="http://schemas.microsoft.com/office/powerpoint/2010/main">
          <mc:Choice Requires="p14">
            <p:contentPart p14:bwMode="auto" r:id="rId427">
              <p14:nvContentPartPr>
                <p14:cNvPr id="212" name="Freihand 211">
                  <a:extLst>
                    <a:ext uri="{FF2B5EF4-FFF2-40B4-BE49-F238E27FC236}">
                      <a16:creationId xmlns:a16="http://schemas.microsoft.com/office/drawing/2014/main" id="{2E12468A-19B7-BDA4-3705-56A9AFD4F8BE}"/>
                    </a:ext>
                  </a:extLst>
                </p14:cNvPr>
                <p14:cNvContentPartPr/>
                <p14:nvPr/>
              </p14:nvContentPartPr>
              <p14:xfrm>
                <a:off x="8783804" y="1815545"/>
                <a:ext cx="13680" cy="11160"/>
              </p14:xfrm>
            </p:contentPart>
          </mc:Choice>
          <mc:Fallback xmlns="">
            <p:pic>
              <p:nvPicPr>
                <p:cNvPr id="212" name="Freihand 211">
                  <a:extLst>
                    <a:ext uri="{FF2B5EF4-FFF2-40B4-BE49-F238E27FC236}">
                      <a16:creationId xmlns:a16="http://schemas.microsoft.com/office/drawing/2014/main" id="{2E12468A-19B7-BDA4-3705-56A9AFD4F8BE}"/>
                    </a:ext>
                  </a:extLst>
                </p:cNvPr>
                <p:cNvPicPr/>
                <p:nvPr/>
              </p:nvPicPr>
              <p:blipFill>
                <a:blip r:embed="rId428"/>
                <a:stretch>
                  <a:fillRect/>
                </a:stretch>
              </p:blipFill>
              <p:spPr>
                <a:xfrm>
                  <a:off x="8777684" y="1809425"/>
                  <a:ext cx="25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 name="Freihand 210">
                  <a:extLst>
                    <a:ext uri="{FF2B5EF4-FFF2-40B4-BE49-F238E27FC236}">
                      <a16:creationId xmlns:a16="http://schemas.microsoft.com/office/drawing/2014/main" id="{CD0F3780-A8F6-5F20-5C4D-EB1C01A3CB1F}"/>
                    </a:ext>
                  </a:extLst>
                </p14:cNvPr>
                <p14:cNvContentPartPr/>
                <p14:nvPr/>
              </p14:nvContentPartPr>
              <p14:xfrm>
                <a:off x="8726564" y="1913825"/>
                <a:ext cx="81360" cy="137520"/>
              </p14:xfrm>
            </p:contentPart>
          </mc:Choice>
          <mc:Fallback xmlns="">
            <p:pic>
              <p:nvPicPr>
                <p:cNvPr id="211" name="Freihand 210">
                  <a:extLst>
                    <a:ext uri="{FF2B5EF4-FFF2-40B4-BE49-F238E27FC236}">
                      <a16:creationId xmlns:a16="http://schemas.microsoft.com/office/drawing/2014/main" id="{CD0F3780-A8F6-5F20-5C4D-EB1C01A3CB1F}"/>
                    </a:ext>
                  </a:extLst>
                </p:cNvPr>
                <p:cNvPicPr/>
                <p:nvPr/>
              </p:nvPicPr>
              <p:blipFill>
                <a:blip r:embed="rId430"/>
                <a:stretch>
                  <a:fillRect/>
                </a:stretch>
              </p:blipFill>
              <p:spPr>
                <a:xfrm>
                  <a:off x="8720444" y="1907705"/>
                  <a:ext cx="93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3" name="Freihand 212">
                  <a:extLst>
                    <a:ext uri="{FF2B5EF4-FFF2-40B4-BE49-F238E27FC236}">
                      <a16:creationId xmlns:a16="http://schemas.microsoft.com/office/drawing/2014/main" id="{E84FEAF0-4223-410B-16E6-26D449FBE5DE}"/>
                    </a:ext>
                  </a:extLst>
                </p14:cNvPr>
                <p14:cNvContentPartPr/>
                <p14:nvPr/>
              </p14:nvContentPartPr>
              <p14:xfrm>
                <a:off x="8822324" y="2019665"/>
                <a:ext cx="120960" cy="194040"/>
              </p14:xfrm>
            </p:contentPart>
          </mc:Choice>
          <mc:Fallback xmlns="">
            <p:pic>
              <p:nvPicPr>
                <p:cNvPr id="213" name="Freihand 212">
                  <a:extLst>
                    <a:ext uri="{FF2B5EF4-FFF2-40B4-BE49-F238E27FC236}">
                      <a16:creationId xmlns:a16="http://schemas.microsoft.com/office/drawing/2014/main" id="{E84FEAF0-4223-410B-16E6-26D449FBE5DE}"/>
                    </a:ext>
                  </a:extLst>
                </p:cNvPr>
                <p:cNvPicPr/>
                <p:nvPr/>
              </p:nvPicPr>
              <p:blipFill>
                <a:blip r:embed="rId432"/>
                <a:stretch>
                  <a:fillRect/>
                </a:stretch>
              </p:blipFill>
              <p:spPr>
                <a:xfrm>
                  <a:off x="8816204" y="2013545"/>
                  <a:ext cx="133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4" name="Freihand 213">
                  <a:extLst>
                    <a:ext uri="{FF2B5EF4-FFF2-40B4-BE49-F238E27FC236}">
                      <a16:creationId xmlns:a16="http://schemas.microsoft.com/office/drawing/2014/main" id="{46492ADD-33FF-CED3-432D-BBD8AE8990AB}"/>
                    </a:ext>
                  </a:extLst>
                </p14:cNvPr>
                <p14:cNvContentPartPr/>
                <p14:nvPr/>
              </p14:nvContentPartPr>
              <p14:xfrm>
                <a:off x="9048404" y="1919225"/>
                <a:ext cx="211680" cy="149040"/>
              </p14:xfrm>
            </p:contentPart>
          </mc:Choice>
          <mc:Fallback xmlns="">
            <p:pic>
              <p:nvPicPr>
                <p:cNvPr id="214" name="Freihand 213">
                  <a:extLst>
                    <a:ext uri="{FF2B5EF4-FFF2-40B4-BE49-F238E27FC236}">
                      <a16:creationId xmlns:a16="http://schemas.microsoft.com/office/drawing/2014/main" id="{46492ADD-33FF-CED3-432D-BBD8AE8990AB}"/>
                    </a:ext>
                  </a:extLst>
                </p:cNvPr>
                <p:cNvPicPr/>
                <p:nvPr/>
              </p:nvPicPr>
              <p:blipFill>
                <a:blip r:embed="rId434"/>
                <a:stretch>
                  <a:fillRect/>
                </a:stretch>
              </p:blipFill>
              <p:spPr>
                <a:xfrm>
                  <a:off x="9042284" y="1913105"/>
                  <a:ext cx="223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6" name="Freihand 215">
                  <a:extLst>
                    <a:ext uri="{FF2B5EF4-FFF2-40B4-BE49-F238E27FC236}">
                      <a16:creationId xmlns:a16="http://schemas.microsoft.com/office/drawing/2014/main" id="{97D7D11B-AB64-8B7B-0EF3-FA4562F37942}"/>
                    </a:ext>
                  </a:extLst>
                </p14:cNvPr>
                <p14:cNvContentPartPr/>
                <p14:nvPr/>
              </p14:nvContentPartPr>
              <p14:xfrm>
                <a:off x="9539804" y="1751105"/>
                <a:ext cx="8640" cy="12240"/>
              </p14:xfrm>
            </p:contentPart>
          </mc:Choice>
          <mc:Fallback xmlns="">
            <p:pic>
              <p:nvPicPr>
                <p:cNvPr id="216" name="Freihand 215">
                  <a:extLst>
                    <a:ext uri="{FF2B5EF4-FFF2-40B4-BE49-F238E27FC236}">
                      <a16:creationId xmlns:a16="http://schemas.microsoft.com/office/drawing/2014/main" id="{97D7D11B-AB64-8B7B-0EF3-FA4562F37942}"/>
                    </a:ext>
                  </a:extLst>
                </p:cNvPr>
                <p:cNvPicPr/>
                <p:nvPr/>
              </p:nvPicPr>
              <p:blipFill>
                <a:blip r:embed="rId436"/>
                <a:stretch>
                  <a:fillRect/>
                </a:stretch>
              </p:blipFill>
              <p:spPr>
                <a:xfrm>
                  <a:off x="9533684" y="1744985"/>
                  <a:ext cx="20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5" name="Freihand 214">
                  <a:extLst>
                    <a:ext uri="{FF2B5EF4-FFF2-40B4-BE49-F238E27FC236}">
                      <a16:creationId xmlns:a16="http://schemas.microsoft.com/office/drawing/2014/main" id="{2F54050D-C87E-872D-7E71-E166F598F6C6}"/>
                    </a:ext>
                  </a:extLst>
                </p14:cNvPr>
                <p14:cNvContentPartPr/>
                <p14:nvPr/>
              </p14:nvContentPartPr>
              <p14:xfrm>
                <a:off x="9459164" y="1892225"/>
                <a:ext cx="101520" cy="130320"/>
              </p14:xfrm>
            </p:contentPart>
          </mc:Choice>
          <mc:Fallback xmlns="">
            <p:pic>
              <p:nvPicPr>
                <p:cNvPr id="215" name="Freihand 214">
                  <a:extLst>
                    <a:ext uri="{FF2B5EF4-FFF2-40B4-BE49-F238E27FC236}">
                      <a16:creationId xmlns:a16="http://schemas.microsoft.com/office/drawing/2014/main" id="{2F54050D-C87E-872D-7E71-E166F598F6C6}"/>
                    </a:ext>
                  </a:extLst>
                </p:cNvPr>
                <p:cNvPicPr/>
                <p:nvPr/>
              </p:nvPicPr>
              <p:blipFill>
                <a:blip r:embed="rId438"/>
                <a:stretch>
                  <a:fillRect/>
                </a:stretch>
              </p:blipFill>
              <p:spPr>
                <a:xfrm>
                  <a:off x="9453044" y="1886105"/>
                  <a:ext cx="113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7" name="Freihand 216">
                  <a:extLst>
                    <a:ext uri="{FF2B5EF4-FFF2-40B4-BE49-F238E27FC236}">
                      <a16:creationId xmlns:a16="http://schemas.microsoft.com/office/drawing/2014/main" id="{E25415AD-46F7-071E-D60A-C81562C23203}"/>
                    </a:ext>
                  </a:extLst>
                </p14:cNvPr>
                <p14:cNvContentPartPr/>
                <p14:nvPr/>
              </p14:nvContentPartPr>
              <p14:xfrm>
                <a:off x="9556724" y="1948025"/>
                <a:ext cx="156240" cy="165960"/>
              </p14:xfrm>
            </p:contentPart>
          </mc:Choice>
          <mc:Fallback xmlns="">
            <p:pic>
              <p:nvPicPr>
                <p:cNvPr id="217" name="Freihand 216">
                  <a:extLst>
                    <a:ext uri="{FF2B5EF4-FFF2-40B4-BE49-F238E27FC236}">
                      <a16:creationId xmlns:a16="http://schemas.microsoft.com/office/drawing/2014/main" id="{E25415AD-46F7-071E-D60A-C81562C23203}"/>
                    </a:ext>
                  </a:extLst>
                </p:cNvPr>
                <p:cNvPicPr/>
                <p:nvPr/>
              </p:nvPicPr>
              <p:blipFill>
                <a:blip r:embed="rId440"/>
                <a:stretch>
                  <a:fillRect/>
                </a:stretch>
              </p:blipFill>
              <p:spPr>
                <a:xfrm>
                  <a:off x="9550604" y="1941905"/>
                  <a:ext cx="16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22" name="Freihand 221">
                  <a:extLst>
                    <a:ext uri="{FF2B5EF4-FFF2-40B4-BE49-F238E27FC236}">
                      <a16:creationId xmlns:a16="http://schemas.microsoft.com/office/drawing/2014/main" id="{9919F5D0-1E87-4F0E-AC4D-1D2EA4254712}"/>
                    </a:ext>
                  </a:extLst>
                </p14:cNvPr>
                <p14:cNvContentPartPr/>
                <p14:nvPr/>
              </p14:nvContentPartPr>
              <p14:xfrm>
                <a:off x="8566724" y="2410265"/>
                <a:ext cx="13320" cy="219240"/>
              </p14:xfrm>
            </p:contentPart>
          </mc:Choice>
          <mc:Fallback xmlns="">
            <p:pic>
              <p:nvPicPr>
                <p:cNvPr id="222" name="Freihand 221">
                  <a:extLst>
                    <a:ext uri="{FF2B5EF4-FFF2-40B4-BE49-F238E27FC236}">
                      <a16:creationId xmlns:a16="http://schemas.microsoft.com/office/drawing/2014/main" id="{9919F5D0-1E87-4F0E-AC4D-1D2EA4254712}"/>
                    </a:ext>
                  </a:extLst>
                </p:cNvPr>
                <p:cNvPicPr/>
                <p:nvPr/>
              </p:nvPicPr>
              <p:blipFill>
                <a:blip r:embed="rId442"/>
                <a:stretch>
                  <a:fillRect/>
                </a:stretch>
              </p:blipFill>
              <p:spPr>
                <a:xfrm>
                  <a:off x="8560604" y="2404145"/>
                  <a:ext cx="25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23" name="Freihand 222">
                  <a:extLst>
                    <a:ext uri="{FF2B5EF4-FFF2-40B4-BE49-F238E27FC236}">
                      <a16:creationId xmlns:a16="http://schemas.microsoft.com/office/drawing/2014/main" id="{EFD0233E-3A5D-9591-8C85-819A052B0137}"/>
                    </a:ext>
                  </a:extLst>
                </p14:cNvPr>
                <p14:cNvContentPartPr/>
                <p14:nvPr/>
              </p14:nvContentPartPr>
              <p14:xfrm>
                <a:off x="8484644" y="2587025"/>
                <a:ext cx="133560" cy="84600"/>
              </p14:xfrm>
            </p:contentPart>
          </mc:Choice>
          <mc:Fallback xmlns="">
            <p:pic>
              <p:nvPicPr>
                <p:cNvPr id="223" name="Freihand 222">
                  <a:extLst>
                    <a:ext uri="{FF2B5EF4-FFF2-40B4-BE49-F238E27FC236}">
                      <a16:creationId xmlns:a16="http://schemas.microsoft.com/office/drawing/2014/main" id="{EFD0233E-3A5D-9591-8C85-819A052B0137}"/>
                    </a:ext>
                  </a:extLst>
                </p:cNvPr>
                <p:cNvPicPr/>
                <p:nvPr/>
              </p:nvPicPr>
              <p:blipFill>
                <a:blip r:embed="rId444"/>
                <a:stretch>
                  <a:fillRect/>
                </a:stretch>
              </p:blipFill>
              <p:spPr>
                <a:xfrm>
                  <a:off x="8478524" y="2580905"/>
                  <a:ext cx="145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24" name="Freihand 223">
                  <a:extLst>
                    <a:ext uri="{FF2B5EF4-FFF2-40B4-BE49-F238E27FC236}">
                      <a16:creationId xmlns:a16="http://schemas.microsoft.com/office/drawing/2014/main" id="{45C2AE8C-F1F7-4EF1-32E3-B3FA27842944}"/>
                    </a:ext>
                  </a:extLst>
                </p14:cNvPr>
                <p14:cNvContentPartPr/>
                <p14:nvPr/>
              </p14:nvContentPartPr>
              <p14:xfrm>
                <a:off x="8499044" y="2362025"/>
                <a:ext cx="176760" cy="35280"/>
              </p14:xfrm>
            </p:contentPart>
          </mc:Choice>
          <mc:Fallback xmlns="">
            <p:pic>
              <p:nvPicPr>
                <p:cNvPr id="224" name="Freihand 223">
                  <a:extLst>
                    <a:ext uri="{FF2B5EF4-FFF2-40B4-BE49-F238E27FC236}">
                      <a16:creationId xmlns:a16="http://schemas.microsoft.com/office/drawing/2014/main" id="{45C2AE8C-F1F7-4EF1-32E3-B3FA27842944}"/>
                    </a:ext>
                  </a:extLst>
                </p:cNvPr>
                <p:cNvPicPr/>
                <p:nvPr/>
              </p:nvPicPr>
              <p:blipFill>
                <a:blip r:embed="rId446"/>
                <a:stretch>
                  <a:fillRect/>
                </a:stretch>
              </p:blipFill>
              <p:spPr>
                <a:xfrm>
                  <a:off x="8492924" y="2355905"/>
                  <a:ext cx="189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26" name="Freihand 225">
                  <a:extLst>
                    <a:ext uri="{FF2B5EF4-FFF2-40B4-BE49-F238E27FC236}">
                      <a16:creationId xmlns:a16="http://schemas.microsoft.com/office/drawing/2014/main" id="{4440A952-9465-44B7-AE54-67D339C32B6F}"/>
                    </a:ext>
                  </a:extLst>
                </p14:cNvPr>
                <p14:cNvContentPartPr/>
                <p14:nvPr/>
              </p14:nvContentPartPr>
              <p14:xfrm>
                <a:off x="8701004" y="2342225"/>
                <a:ext cx="70200" cy="256680"/>
              </p14:xfrm>
            </p:contentPart>
          </mc:Choice>
          <mc:Fallback xmlns="">
            <p:pic>
              <p:nvPicPr>
                <p:cNvPr id="226" name="Freihand 225">
                  <a:extLst>
                    <a:ext uri="{FF2B5EF4-FFF2-40B4-BE49-F238E27FC236}">
                      <a16:creationId xmlns:a16="http://schemas.microsoft.com/office/drawing/2014/main" id="{4440A952-9465-44B7-AE54-67D339C32B6F}"/>
                    </a:ext>
                  </a:extLst>
                </p:cNvPr>
                <p:cNvPicPr/>
                <p:nvPr/>
              </p:nvPicPr>
              <p:blipFill>
                <a:blip r:embed="rId448"/>
                <a:stretch>
                  <a:fillRect/>
                </a:stretch>
              </p:blipFill>
              <p:spPr>
                <a:xfrm>
                  <a:off x="8694884" y="2336105"/>
                  <a:ext cx="82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27" name="Freihand 226">
                  <a:extLst>
                    <a:ext uri="{FF2B5EF4-FFF2-40B4-BE49-F238E27FC236}">
                      <a16:creationId xmlns:a16="http://schemas.microsoft.com/office/drawing/2014/main" id="{0ABD6972-4992-C442-F03B-F761A0C87546}"/>
                    </a:ext>
                  </a:extLst>
                </p14:cNvPr>
                <p14:cNvContentPartPr/>
                <p14:nvPr/>
              </p14:nvContentPartPr>
              <p14:xfrm>
                <a:off x="8860484" y="2404145"/>
                <a:ext cx="59040" cy="129240"/>
              </p14:xfrm>
            </p:contentPart>
          </mc:Choice>
          <mc:Fallback xmlns="">
            <p:pic>
              <p:nvPicPr>
                <p:cNvPr id="227" name="Freihand 226">
                  <a:extLst>
                    <a:ext uri="{FF2B5EF4-FFF2-40B4-BE49-F238E27FC236}">
                      <a16:creationId xmlns:a16="http://schemas.microsoft.com/office/drawing/2014/main" id="{0ABD6972-4992-C442-F03B-F761A0C87546}"/>
                    </a:ext>
                  </a:extLst>
                </p:cNvPr>
                <p:cNvPicPr/>
                <p:nvPr/>
              </p:nvPicPr>
              <p:blipFill>
                <a:blip r:embed="rId450"/>
                <a:stretch>
                  <a:fillRect/>
                </a:stretch>
              </p:blipFill>
              <p:spPr>
                <a:xfrm>
                  <a:off x="8854364" y="2398025"/>
                  <a:ext cx="71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28" name="Freihand 227">
                  <a:extLst>
                    <a:ext uri="{FF2B5EF4-FFF2-40B4-BE49-F238E27FC236}">
                      <a16:creationId xmlns:a16="http://schemas.microsoft.com/office/drawing/2014/main" id="{600104DB-F698-6801-25FD-4D6AA54AA358}"/>
                    </a:ext>
                  </a:extLst>
                </p14:cNvPr>
                <p14:cNvContentPartPr/>
                <p14:nvPr/>
              </p14:nvContentPartPr>
              <p14:xfrm>
                <a:off x="8924924" y="2316665"/>
                <a:ext cx="12240" cy="18000"/>
              </p14:xfrm>
            </p:contentPart>
          </mc:Choice>
          <mc:Fallback xmlns="">
            <p:pic>
              <p:nvPicPr>
                <p:cNvPr id="228" name="Freihand 227">
                  <a:extLst>
                    <a:ext uri="{FF2B5EF4-FFF2-40B4-BE49-F238E27FC236}">
                      <a16:creationId xmlns:a16="http://schemas.microsoft.com/office/drawing/2014/main" id="{600104DB-F698-6801-25FD-4D6AA54AA358}"/>
                    </a:ext>
                  </a:extLst>
                </p:cNvPr>
                <p:cNvPicPr/>
                <p:nvPr/>
              </p:nvPicPr>
              <p:blipFill>
                <a:blip r:embed="rId452"/>
                <a:stretch>
                  <a:fillRect/>
                </a:stretch>
              </p:blipFill>
              <p:spPr>
                <a:xfrm>
                  <a:off x="8918804" y="2310545"/>
                  <a:ext cx="24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29" name="Freihand 228">
                  <a:extLst>
                    <a:ext uri="{FF2B5EF4-FFF2-40B4-BE49-F238E27FC236}">
                      <a16:creationId xmlns:a16="http://schemas.microsoft.com/office/drawing/2014/main" id="{2616CB28-9F8D-C55F-20F7-9CB1E904880D}"/>
                    </a:ext>
                  </a:extLst>
                </p14:cNvPr>
                <p14:cNvContentPartPr/>
                <p14:nvPr/>
              </p14:nvContentPartPr>
              <p14:xfrm>
                <a:off x="8956604" y="2353025"/>
                <a:ext cx="194400" cy="311400"/>
              </p14:xfrm>
            </p:contentPart>
          </mc:Choice>
          <mc:Fallback xmlns="">
            <p:pic>
              <p:nvPicPr>
                <p:cNvPr id="229" name="Freihand 228">
                  <a:extLst>
                    <a:ext uri="{FF2B5EF4-FFF2-40B4-BE49-F238E27FC236}">
                      <a16:creationId xmlns:a16="http://schemas.microsoft.com/office/drawing/2014/main" id="{2616CB28-9F8D-C55F-20F7-9CB1E904880D}"/>
                    </a:ext>
                  </a:extLst>
                </p:cNvPr>
                <p:cNvPicPr/>
                <p:nvPr/>
              </p:nvPicPr>
              <p:blipFill>
                <a:blip r:embed="rId454"/>
                <a:stretch>
                  <a:fillRect/>
                </a:stretch>
              </p:blipFill>
              <p:spPr>
                <a:xfrm>
                  <a:off x="8950484" y="2346905"/>
                  <a:ext cx="206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1" name="Freihand 230">
                  <a:extLst>
                    <a:ext uri="{FF2B5EF4-FFF2-40B4-BE49-F238E27FC236}">
                      <a16:creationId xmlns:a16="http://schemas.microsoft.com/office/drawing/2014/main" id="{AC6E42E6-4CB5-93FD-2988-15B8347332FA}"/>
                    </a:ext>
                  </a:extLst>
                </p14:cNvPr>
                <p14:cNvContentPartPr/>
                <p14:nvPr/>
              </p14:nvContentPartPr>
              <p14:xfrm>
                <a:off x="9931484" y="2322065"/>
                <a:ext cx="16920" cy="198360"/>
              </p14:xfrm>
            </p:contentPart>
          </mc:Choice>
          <mc:Fallback xmlns="">
            <p:pic>
              <p:nvPicPr>
                <p:cNvPr id="231" name="Freihand 230">
                  <a:extLst>
                    <a:ext uri="{FF2B5EF4-FFF2-40B4-BE49-F238E27FC236}">
                      <a16:creationId xmlns:a16="http://schemas.microsoft.com/office/drawing/2014/main" id="{AC6E42E6-4CB5-93FD-2988-15B8347332FA}"/>
                    </a:ext>
                  </a:extLst>
                </p:cNvPr>
                <p:cNvPicPr/>
                <p:nvPr/>
              </p:nvPicPr>
              <p:blipFill>
                <a:blip r:embed="rId456"/>
                <a:stretch>
                  <a:fillRect/>
                </a:stretch>
              </p:blipFill>
              <p:spPr>
                <a:xfrm>
                  <a:off x="9925364" y="2315945"/>
                  <a:ext cx="29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2" name="Freihand 231">
                  <a:extLst>
                    <a:ext uri="{FF2B5EF4-FFF2-40B4-BE49-F238E27FC236}">
                      <a16:creationId xmlns:a16="http://schemas.microsoft.com/office/drawing/2014/main" id="{D8046A82-EBD8-788D-750C-35252661D893}"/>
                    </a:ext>
                  </a:extLst>
                </p14:cNvPr>
                <p14:cNvContentPartPr/>
                <p14:nvPr/>
              </p14:nvContentPartPr>
              <p14:xfrm>
                <a:off x="9838604" y="2469305"/>
                <a:ext cx="205560" cy="86040"/>
              </p14:xfrm>
            </p:contentPart>
          </mc:Choice>
          <mc:Fallback xmlns="">
            <p:pic>
              <p:nvPicPr>
                <p:cNvPr id="232" name="Freihand 231">
                  <a:extLst>
                    <a:ext uri="{FF2B5EF4-FFF2-40B4-BE49-F238E27FC236}">
                      <a16:creationId xmlns:a16="http://schemas.microsoft.com/office/drawing/2014/main" id="{D8046A82-EBD8-788D-750C-35252661D893}"/>
                    </a:ext>
                  </a:extLst>
                </p:cNvPr>
                <p:cNvPicPr/>
                <p:nvPr/>
              </p:nvPicPr>
              <p:blipFill>
                <a:blip r:embed="rId458"/>
                <a:stretch>
                  <a:fillRect/>
                </a:stretch>
              </p:blipFill>
              <p:spPr>
                <a:xfrm>
                  <a:off x="9832484" y="2463185"/>
                  <a:ext cx="217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3" name="Freihand 232">
                  <a:extLst>
                    <a:ext uri="{FF2B5EF4-FFF2-40B4-BE49-F238E27FC236}">
                      <a16:creationId xmlns:a16="http://schemas.microsoft.com/office/drawing/2014/main" id="{31CFECA2-83DC-E673-99F4-D1A81F213458}"/>
                    </a:ext>
                  </a:extLst>
                </p14:cNvPr>
                <p14:cNvContentPartPr/>
                <p14:nvPr/>
              </p14:nvContentPartPr>
              <p14:xfrm>
                <a:off x="9878204" y="2219465"/>
                <a:ext cx="375120" cy="273600"/>
              </p14:xfrm>
            </p:contentPart>
          </mc:Choice>
          <mc:Fallback xmlns="">
            <p:pic>
              <p:nvPicPr>
                <p:cNvPr id="233" name="Freihand 232">
                  <a:extLst>
                    <a:ext uri="{FF2B5EF4-FFF2-40B4-BE49-F238E27FC236}">
                      <a16:creationId xmlns:a16="http://schemas.microsoft.com/office/drawing/2014/main" id="{31CFECA2-83DC-E673-99F4-D1A81F213458}"/>
                    </a:ext>
                  </a:extLst>
                </p:cNvPr>
                <p:cNvPicPr/>
                <p:nvPr/>
              </p:nvPicPr>
              <p:blipFill>
                <a:blip r:embed="rId460"/>
                <a:stretch>
                  <a:fillRect/>
                </a:stretch>
              </p:blipFill>
              <p:spPr>
                <a:xfrm>
                  <a:off x="9872084" y="2213345"/>
                  <a:ext cx="387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4" name="Freihand 233">
                  <a:extLst>
                    <a:ext uri="{FF2B5EF4-FFF2-40B4-BE49-F238E27FC236}">
                      <a16:creationId xmlns:a16="http://schemas.microsoft.com/office/drawing/2014/main" id="{0CC1BBDC-00D9-C662-D54B-CDF5B33FDE96}"/>
                    </a:ext>
                  </a:extLst>
                </p14:cNvPr>
                <p14:cNvContentPartPr/>
                <p14:nvPr/>
              </p14:nvContentPartPr>
              <p14:xfrm>
                <a:off x="10373204" y="2307305"/>
                <a:ext cx="52560" cy="109440"/>
              </p14:xfrm>
            </p:contentPart>
          </mc:Choice>
          <mc:Fallback xmlns="">
            <p:pic>
              <p:nvPicPr>
                <p:cNvPr id="234" name="Freihand 233">
                  <a:extLst>
                    <a:ext uri="{FF2B5EF4-FFF2-40B4-BE49-F238E27FC236}">
                      <a16:creationId xmlns:a16="http://schemas.microsoft.com/office/drawing/2014/main" id="{0CC1BBDC-00D9-C662-D54B-CDF5B33FDE96}"/>
                    </a:ext>
                  </a:extLst>
                </p:cNvPr>
                <p:cNvPicPr/>
                <p:nvPr/>
              </p:nvPicPr>
              <p:blipFill>
                <a:blip r:embed="rId462"/>
                <a:stretch>
                  <a:fillRect/>
                </a:stretch>
              </p:blipFill>
              <p:spPr>
                <a:xfrm>
                  <a:off x="10367084" y="2301185"/>
                  <a:ext cx="64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5" name="Freihand 234">
                  <a:extLst>
                    <a:ext uri="{FF2B5EF4-FFF2-40B4-BE49-F238E27FC236}">
                      <a16:creationId xmlns:a16="http://schemas.microsoft.com/office/drawing/2014/main" id="{C3BCBFBD-F80F-9C82-366B-409F143C1A51}"/>
                    </a:ext>
                  </a:extLst>
                </p14:cNvPr>
                <p14:cNvContentPartPr/>
                <p14:nvPr/>
              </p14:nvContentPartPr>
              <p14:xfrm>
                <a:off x="10444484" y="2203985"/>
                <a:ext cx="14400" cy="13320"/>
              </p14:xfrm>
            </p:contentPart>
          </mc:Choice>
          <mc:Fallback xmlns="">
            <p:pic>
              <p:nvPicPr>
                <p:cNvPr id="235" name="Freihand 234">
                  <a:extLst>
                    <a:ext uri="{FF2B5EF4-FFF2-40B4-BE49-F238E27FC236}">
                      <a16:creationId xmlns:a16="http://schemas.microsoft.com/office/drawing/2014/main" id="{C3BCBFBD-F80F-9C82-366B-409F143C1A51}"/>
                    </a:ext>
                  </a:extLst>
                </p:cNvPr>
                <p:cNvPicPr/>
                <p:nvPr/>
              </p:nvPicPr>
              <p:blipFill>
                <a:blip r:embed="rId464"/>
                <a:stretch>
                  <a:fillRect/>
                </a:stretch>
              </p:blipFill>
              <p:spPr>
                <a:xfrm>
                  <a:off x="10438364" y="2197865"/>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6" name="Freihand 235">
                  <a:extLst>
                    <a:ext uri="{FF2B5EF4-FFF2-40B4-BE49-F238E27FC236}">
                      <a16:creationId xmlns:a16="http://schemas.microsoft.com/office/drawing/2014/main" id="{CDA8569F-C66B-FE12-E051-12F01628BFE3}"/>
                    </a:ext>
                  </a:extLst>
                </p14:cNvPr>
                <p14:cNvContentPartPr/>
                <p14:nvPr/>
              </p14:nvContentPartPr>
              <p14:xfrm>
                <a:off x="10462124" y="2208665"/>
                <a:ext cx="254880" cy="392040"/>
              </p14:xfrm>
            </p:contentPart>
          </mc:Choice>
          <mc:Fallback xmlns="">
            <p:pic>
              <p:nvPicPr>
                <p:cNvPr id="236" name="Freihand 235">
                  <a:extLst>
                    <a:ext uri="{FF2B5EF4-FFF2-40B4-BE49-F238E27FC236}">
                      <a16:creationId xmlns:a16="http://schemas.microsoft.com/office/drawing/2014/main" id="{CDA8569F-C66B-FE12-E051-12F01628BFE3}"/>
                    </a:ext>
                  </a:extLst>
                </p:cNvPr>
                <p:cNvPicPr/>
                <p:nvPr/>
              </p:nvPicPr>
              <p:blipFill>
                <a:blip r:embed="rId466"/>
                <a:stretch>
                  <a:fillRect/>
                </a:stretch>
              </p:blipFill>
              <p:spPr>
                <a:xfrm>
                  <a:off x="10456004" y="2202545"/>
                  <a:ext cx="2671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8" name="Freihand 297">
                  <a:extLst>
                    <a:ext uri="{FF2B5EF4-FFF2-40B4-BE49-F238E27FC236}">
                      <a16:creationId xmlns:a16="http://schemas.microsoft.com/office/drawing/2014/main" id="{7960F7E5-05E6-5183-278D-720F45A5D690}"/>
                    </a:ext>
                  </a:extLst>
                </p14:cNvPr>
                <p14:cNvContentPartPr/>
                <p14:nvPr/>
              </p14:nvContentPartPr>
              <p14:xfrm>
                <a:off x="8661044" y="2196425"/>
                <a:ext cx="1189800" cy="92880"/>
              </p14:xfrm>
            </p:contentPart>
          </mc:Choice>
          <mc:Fallback xmlns="">
            <p:pic>
              <p:nvPicPr>
                <p:cNvPr id="298" name="Freihand 297">
                  <a:extLst>
                    <a:ext uri="{FF2B5EF4-FFF2-40B4-BE49-F238E27FC236}">
                      <a16:creationId xmlns:a16="http://schemas.microsoft.com/office/drawing/2014/main" id="{7960F7E5-05E6-5183-278D-720F45A5D690}"/>
                    </a:ext>
                  </a:extLst>
                </p:cNvPr>
                <p:cNvPicPr/>
                <p:nvPr/>
              </p:nvPicPr>
              <p:blipFill>
                <a:blip r:embed="rId468"/>
                <a:stretch>
                  <a:fillRect/>
                </a:stretch>
              </p:blipFill>
              <p:spPr>
                <a:xfrm>
                  <a:off x="8654924" y="2190305"/>
                  <a:ext cx="1202040" cy="105120"/>
                </a:xfrm>
                <a:prstGeom prst="rect">
                  <a:avLst/>
                </a:prstGeom>
              </p:spPr>
            </p:pic>
          </mc:Fallback>
        </mc:AlternateContent>
      </p:grpSp>
      <p:grpSp>
        <p:nvGrpSpPr>
          <p:cNvPr id="304" name="Gruppieren 303">
            <a:extLst>
              <a:ext uri="{FF2B5EF4-FFF2-40B4-BE49-F238E27FC236}">
                <a16:creationId xmlns:a16="http://schemas.microsoft.com/office/drawing/2014/main" id="{862B2CF5-47A8-8784-6153-5DAFA5F62997}"/>
              </a:ext>
            </a:extLst>
          </p:cNvPr>
          <p:cNvGrpSpPr/>
          <p:nvPr/>
        </p:nvGrpSpPr>
        <p:grpSpPr>
          <a:xfrm>
            <a:off x="540164" y="5495465"/>
            <a:ext cx="408960" cy="297000"/>
            <a:chOff x="540164" y="5495465"/>
            <a:chExt cx="408960" cy="297000"/>
          </a:xfrm>
        </p:grpSpPr>
        <mc:AlternateContent xmlns:mc="http://schemas.openxmlformats.org/markup-compatibility/2006" xmlns:p14="http://schemas.microsoft.com/office/powerpoint/2010/main">
          <mc:Choice Requires="p14">
            <p:contentPart p14:bwMode="auto" r:id="rId469">
              <p14:nvContentPartPr>
                <p14:cNvPr id="300" name="Freihand 299">
                  <a:extLst>
                    <a:ext uri="{FF2B5EF4-FFF2-40B4-BE49-F238E27FC236}">
                      <a16:creationId xmlns:a16="http://schemas.microsoft.com/office/drawing/2014/main" id="{72B43AD7-A715-9684-B6EF-A434FD5D492E}"/>
                    </a:ext>
                  </a:extLst>
                </p14:cNvPr>
                <p14:cNvContentPartPr/>
                <p14:nvPr/>
              </p14:nvContentPartPr>
              <p14:xfrm>
                <a:off x="829964" y="5580425"/>
                <a:ext cx="119160" cy="18000"/>
              </p14:xfrm>
            </p:contentPart>
          </mc:Choice>
          <mc:Fallback xmlns="">
            <p:pic>
              <p:nvPicPr>
                <p:cNvPr id="300" name="Freihand 299">
                  <a:extLst>
                    <a:ext uri="{FF2B5EF4-FFF2-40B4-BE49-F238E27FC236}">
                      <a16:creationId xmlns:a16="http://schemas.microsoft.com/office/drawing/2014/main" id="{72B43AD7-A715-9684-B6EF-A434FD5D492E}"/>
                    </a:ext>
                  </a:extLst>
                </p:cNvPr>
                <p:cNvPicPr/>
                <p:nvPr/>
              </p:nvPicPr>
              <p:blipFill>
                <a:blip r:embed="rId470"/>
                <a:stretch>
                  <a:fillRect/>
                </a:stretch>
              </p:blipFill>
              <p:spPr>
                <a:xfrm>
                  <a:off x="823844" y="5574305"/>
                  <a:ext cx="131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1" name="Freihand 300">
                  <a:extLst>
                    <a:ext uri="{FF2B5EF4-FFF2-40B4-BE49-F238E27FC236}">
                      <a16:creationId xmlns:a16="http://schemas.microsoft.com/office/drawing/2014/main" id="{374163E5-762B-8095-4A7A-572B76283A59}"/>
                    </a:ext>
                  </a:extLst>
                </p14:cNvPr>
                <p14:cNvContentPartPr/>
                <p14:nvPr/>
              </p14:nvContentPartPr>
              <p14:xfrm>
                <a:off x="557084" y="5578985"/>
                <a:ext cx="37800" cy="133200"/>
              </p14:xfrm>
            </p:contentPart>
          </mc:Choice>
          <mc:Fallback xmlns="">
            <p:pic>
              <p:nvPicPr>
                <p:cNvPr id="301" name="Freihand 300">
                  <a:extLst>
                    <a:ext uri="{FF2B5EF4-FFF2-40B4-BE49-F238E27FC236}">
                      <a16:creationId xmlns:a16="http://schemas.microsoft.com/office/drawing/2014/main" id="{374163E5-762B-8095-4A7A-572B76283A59}"/>
                    </a:ext>
                  </a:extLst>
                </p:cNvPr>
                <p:cNvPicPr/>
                <p:nvPr/>
              </p:nvPicPr>
              <p:blipFill>
                <a:blip r:embed="rId472"/>
                <a:stretch>
                  <a:fillRect/>
                </a:stretch>
              </p:blipFill>
              <p:spPr>
                <a:xfrm>
                  <a:off x="550964" y="5572865"/>
                  <a:ext cx="50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2" name="Freihand 301">
                  <a:extLst>
                    <a:ext uri="{FF2B5EF4-FFF2-40B4-BE49-F238E27FC236}">
                      <a16:creationId xmlns:a16="http://schemas.microsoft.com/office/drawing/2014/main" id="{448D053D-0922-75A4-3E34-EAB42780E40D}"/>
                    </a:ext>
                  </a:extLst>
                </p14:cNvPr>
                <p14:cNvContentPartPr/>
                <p14:nvPr/>
              </p14:nvContentPartPr>
              <p14:xfrm>
                <a:off x="540164" y="5495465"/>
                <a:ext cx="19800" cy="12240"/>
              </p14:xfrm>
            </p:contentPart>
          </mc:Choice>
          <mc:Fallback xmlns="">
            <p:pic>
              <p:nvPicPr>
                <p:cNvPr id="302" name="Freihand 301">
                  <a:extLst>
                    <a:ext uri="{FF2B5EF4-FFF2-40B4-BE49-F238E27FC236}">
                      <a16:creationId xmlns:a16="http://schemas.microsoft.com/office/drawing/2014/main" id="{448D053D-0922-75A4-3E34-EAB42780E40D}"/>
                    </a:ext>
                  </a:extLst>
                </p:cNvPr>
                <p:cNvPicPr/>
                <p:nvPr/>
              </p:nvPicPr>
              <p:blipFill>
                <a:blip r:embed="rId474"/>
                <a:stretch>
                  <a:fillRect/>
                </a:stretch>
              </p:blipFill>
              <p:spPr>
                <a:xfrm>
                  <a:off x="534044" y="5489345"/>
                  <a:ext cx="32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3" name="Freihand 302">
                  <a:extLst>
                    <a:ext uri="{FF2B5EF4-FFF2-40B4-BE49-F238E27FC236}">
                      <a16:creationId xmlns:a16="http://schemas.microsoft.com/office/drawing/2014/main" id="{7961827E-1C1D-C3F9-61F3-EAEB7DFC5F01}"/>
                    </a:ext>
                  </a:extLst>
                </p14:cNvPr>
                <p14:cNvContentPartPr/>
                <p14:nvPr/>
              </p14:nvContentPartPr>
              <p14:xfrm>
                <a:off x="645644" y="5598425"/>
                <a:ext cx="77760" cy="194040"/>
              </p14:xfrm>
            </p:contentPart>
          </mc:Choice>
          <mc:Fallback xmlns="">
            <p:pic>
              <p:nvPicPr>
                <p:cNvPr id="303" name="Freihand 302">
                  <a:extLst>
                    <a:ext uri="{FF2B5EF4-FFF2-40B4-BE49-F238E27FC236}">
                      <a16:creationId xmlns:a16="http://schemas.microsoft.com/office/drawing/2014/main" id="{7961827E-1C1D-C3F9-61F3-EAEB7DFC5F01}"/>
                    </a:ext>
                  </a:extLst>
                </p:cNvPr>
                <p:cNvPicPr/>
                <p:nvPr/>
              </p:nvPicPr>
              <p:blipFill>
                <a:blip r:embed="rId476"/>
                <a:stretch>
                  <a:fillRect/>
                </a:stretch>
              </p:blipFill>
              <p:spPr>
                <a:xfrm>
                  <a:off x="639524" y="5592305"/>
                  <a:ext cx="9000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05" name="Freihand 304">
                <a:extLst>
                  <a:ext uri="{FF2B5EF4-FFF2-40B4-BE49-F238E27FC236}">
                    <a16:creationId xmlns:a16="http://schemas.microsoft.com/office/drawing/2014/main" id="{CAFF4930-8AAF-5543-0788-D69BAA72C9BF}"/>
                  </a:ext>
                </a:extLst>
              </p14:cNvPr>
              <p14:cNvContentPartPr/>
              <p14:nvPr/>
            </p14:nvContentPartPr>
            <p14:xfrm>
              <a:off x="3231524" y="5478185"/>
              <a:ext cx="32400" cy="69480"/>
            </p14:xfrm>
          </p:contentPart>
        </mc:Choice>
        <mc:Fallback xmlns="">
          <p:pic>
            <p:nvPicPr>
              <p:cNvPr id="305" name="Freihand 304">
                <a:extLst>
                  <a:ext uri="{FF2B5EF4-FFF2-40B4-BE49-F238E27FC236}">
                    <a16:creationId xmlns:a16="http://schemas.microsoft.com/office/drawing/2014/main" id="{CAFF4930-8AAF-5543-0788-D69BAA72C9BF}"/>
                  </a:ext>
                </a:extLst>
              </p:cNvPr>
              <p:cNvPicPr/>
              <p:nvPr/>
            </p:nvPicPr>
            <p:blipFill>
              <a:blip r:embed="rId478"/>
              <a:stretch>
                <a:fillRect/>
              </a:stretch>
            </p:blipFill>
            <p:spPr>
              <a:xfrm>
                <a:off x="3225404" y="5472065"/>
                <a:ext cx="44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6" name="Freihand 305">
                <a:extLst>
                  <a:ext uri="{FF2B5EF4-FFF2-40B4-BE49-F238E27FC236}">
                    <a16:creationId xmlns:a16="http://schemas.microsoft.com/office/drawing/2014/main" id="{B31D0E2D-D069-816F-567B-76CA3F2F7801}"/>
                  </a:ext>
                </a:extLst>
              </p14:cNvPr>
              <p14:cNvContentPartPr/>
              <p14:nvPr/>
            </p14:nvContentPartPr>
            <p14:xfrm>
              <a:off x="2249444" y="4947905"/>
              <a:ext cx="35280" cy="105840"/>
            </p14:xfrm>
          </p:contentPart>
        </mc:Choice>
        <mc:Fallback xmlns="">
          <p:pic>
            <p:nvPicPr>
              <p:cNvPr id="306" name="Freihand 305">
                <a:extLst>
                  <a:ext uri="{FF2B5EF4-FFF2-40B4-BE49-F238E27FC236}">
                    <a16:creationId xmlns:a16="http://schemas.microsoft.com/office/drawing/2014/main" id="{B31D0E2D-D069-816F-567B-76CA3F2F7801}"/>
                  </a:ext>
                </a:extLst>
              </p:cNvPr>
              <p:cNvPicPr/>
              <p:nvPr/>
            </p:nvPicPr>
            <p:blipFill>
              <a:blip r:embed="rId480"/>
              <a:stretch>
                <a:fillRect/>
              </a:stretch>
            </p:blipFill>
            <p:spPr>
              <a:xfrm>
                <a:off x="2243324" y="4941785"/>
                <a:ext cx="47520" cy="118080"/>
              </a:xfrm>
              <a:prstGeom prst="rect">
                <a:avLst/>
              </a:prstGeom>
            </p:spPr>
          </p:pic>
        </mc:Fallback>
      </mc:AlternateContent>
      <p:grpSp>
        <p:nvGrpSpPr>
          <p:cNvPr id="336" name="Gruppieren 335">
            <a:extLst>
              <a:ext uri="{FF2B5EF4-FFF2-40B4-BE49-F238E27FC236}">
                <a16:creationId xmlns:a16="http://schemas.microsoft.com/office/drawing/2014/main" id="{0C84F813-67D5-D5C5-33E2-F6EFD32C37A6}"/>
              </a:ext>
            </a:extLst>
          </p:cNvPr>
          <p:cNvGrpSpPr/>
          <p:nvPr/>
        </p:nvGrpSpPr>
        <p:grpSpPr>
          <a:xfrm>
            <a:off x="8111324" y="2929385"/>
            <a:ext cx="402480" cy="260640"/>
            <a:chOff x="8111324" y="2929385"/>
            <a:chExt cx="402480" cy="260640"/>
          </a:xfrm>
        </p:grpSpPr>
        <mc:AlternateContent xmlns:mc="http://schemas.openxmlformats.org/markup-compatibility/2006" xmlns:p14="http://schemas.microsoft.com/office/powerpoint/2010/main">
          <mc:Choice Requires="p14">
            <p:contentPart p14:bwMode="auto" r:id="rId481">
              <p14:nvContentPartPr>
                <p14:cNvPr id="307" name="Freihand 306">
                  <a:extLst>
                    <a:ext uri="{FF2B5EF4-FFF2-40B4-BE49-F238E27FC236}">
                      <a16:creationId xmlns:a16="http://schemas.microsoft.com/office/drawing/2014/main" id="{2894A71C-D461-C76A-5B26-A0396EE59CCE}"/>
                    </a:ext>
                  </a:extLst>
                </p14:cNvPr>
                <p14:cNvContentPartPr/>
                <p14:nvPr/>
              </p14:nvContentPartPr>
              <p14:xfrm>
                <a:off x="8111324" y="2992385"/>
                <a:ext cx="98280" cy="197640"/>
              </p14:xfrm>
            </p:contentPart>
          </mc:Choice>
          <mc:Fallback xmlns="">
            <p:pic>
              <p:nvPicPr>
                <p:cNvPr id="307" name="Freihand 306">
                  <a:extLst>
                    <a:ext uri="{FF2B5EF4-FFF2-40B4-BE49-F238E27FC236}">
                      <a16:creationId xmlns:a16="http://schemas.microsoft.com/office/drawing/2014/main" id="{2894A71C-D461-C76A-5B26-A0396EE59CCE}"/>
                    </a:ext>
                  </a:extLst>
                </p:cNvPr>
                <p:cNvPicPr/>
                <p:nvPr/>
              </p:nvPicPr>
              <p:blipFill>
                <a:blip r:embed="rId482"/>
                <a:stretch>
                  <a:fillRect/>
                </a:stretch>
              </p:blipFill>
              <p:spPr>
                <a:xfrm>
                  <a:off x="8102684" y="2983745"/>
                  <a:ext cx="115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8" name="Freihand 307">
                  <a:extLst>
                    <a:ext uri="{FF2B5EF4-FFF2-40B4-BE49-F238E27FC236}">
                      <a16:creationId xmlns:a16="http://schemas.microsoft.com/office/drawing/2014/main" id="{C9377BAD-6ACD-F071-7A8C-46AA75711F9C}"/>
                    </a:ext>
                  </a:extLst>
                </p14:cNvPr>
                <p14:cNvContentPartPr/>
                <p14:nvPr/>
              </p14:nvContentPartPr>
              <p14:xfrm>
                <a:off x="8332724" y="3043505"/>
                <a:ext cx="181080" cy="100440"/>
              </p14:xfrm>
            </p:contentPart>
          </mc:Choice>
          <mc:Fallback xmlns="">
            <p:pic>
              <p:nvPicPr>
                <p:cNvPr id="308" name="Freihand 307">
                  <a:extLst>
                    <a:ext uri="{FF2B5EF4-FFF2-40B4-BE49-F238E27FC236}">
                      <a16:creationId xmlns:a16="http://schemas.microsoft.com/office/drawing/2014/main" id="{C9377BAD-6ACD-F071-7A8C-46AA75711F9C}"/>
                    </a:ext>
                  </a:extLst>
                </p:cNvPr>
                <p:cNvPicPr/>
                <p:nvPr/>
              </p:nvPicPr>
              <p:blipFill>
                <a:blip r:embed="rId484"/>
                <a:stretch>
                  <a:fillRect/>
                </a:stretch>
              </p:blipFill>
              <p:spPr>
                <a:xfrm>
                  <a:off x="8324084" y="3034505"/>
                  <a:ext cx="19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9" name="Freihand 308">
                  <a:extLst>
                    <a:ext uri="{FF2B5EF4-FFF2-40B4-BE49-F238E27FC236}">
                      <a16:creationId xmlns:a16="http://schemas.microsoft.com/office/drawing/2014/main" id="{CA402745-C392-D768-5E5E-DFF9AF46194E}"/>
                    </a:ext>
                  </a:extLst>
                </p14:cNvPr>
                <p14:cNvContentPartPr/>
                <p14:nvPr/>
              </p14:nvContentPartPr>
              <p14:xfrm>
                <a:off x="8505884" y="2929385"/>
                <a:ext cx="7200" cy="19440"/>
              </p14:xfrm>
            </p:contentPart>
          </mc:Choice>
          <mc:Fallback xmlns="">
            <p:pic>
              <p:nvPicPr>
                <p:cNvPr id="309" name="Freihand 308">
                  <a:extLst>
                    <a:ext uri="{FF2B5EF4-FFF2-40B4-BE49-F238E27FC236}">
                      <a16:creationId xmlns:a16="http://schemas.microsoft.com/office/drawing/2014/main" id="{CA402745-C392-D768-5E5E-DFF9AF46194E}"/>
                    </a:ext>
                  </a:extLst>
                </p:cNvPr>
                <p:cNvPicPr/>
                <p:nvPr/>
              </p:nvPicPr>
              <p:blipFill>
                <a:blip r:embed="rId486"/>
                <a:stretch>
                  <a:fillRect/>
                </a:stretch>
              </p:blipFill>
              <p:spPr>
                <a:xfrm>
                  <a:off x="8496884" y="2920745"/>
                  <a:ext cx="24840" cy="37080"/>
                </a:xfrm>
                <a:prstGeom prst="rect">
                  <a:avLst/>
                </a:prstGeom>
              </p:spPr>
            </p:pic>
          </mc:Fallback>
        </mc:AlternateContent>
      </p:grpSp>
      <p:grpSp>
        <p:nvGrpSpPr>
          <p:cNvPr id="335" name="Gruppieren 334">
            <a:extLst>
              <a:ext uri="{FF2B5EF4-FFF2-40B4-BE49-F238E27FC236}">
                <a16:creationId xmlns:a16="http://schemas.microsoft.com/office/drawing/2014/main" id="{78A4C293-6130-C101-2900-CBFF10EED585}"/>
              </a:ext>
            </a:extLst>
          </p:cNvPr>
          <p:cNvGrpSpPr/>
          <p:nvPr/>
        </p:nvGrpSpPr>
        <p:grpSpPr>
          <a:xfrm>
            <a:off x="8770484" y="2912825"/>
            <a:ext cx="230400" cy="350280"/>
            <a:chOff x="8770484" y="2912825"/>
            <a:chExt cx="230400" cy="350280"/>
          </a:xfrm>
        </p:grpSpPr>
        <mc:AlternateContent xmlns:mc="http://schemas.openxmlformats.org/markup-compatibility/2006" xmlns:p14="http://schemas.microsoft.com/office/powerpoint/2010/main">
          <mc:Choice Requires="p14">
            <p:contentPart p14:bwMode="auto" r:id="rId487">
              <p14:nvContentPartPr>
                <p14:cNvPr id="310" name="Freihand 309">
                  <a:extLst>
                    <a:ext uri="{FF2B5EF4-FFF2-40B4-BE49-F238E27FC236}">
                      <a16:creationId xmlns:a16="http://schemas.microsoft.com/office/drawing/2014/main" id="{AE3BAD57-178B-38F6-FABB-C692FE830055}"/>
                    </a:ext>
                  </a:extLst>
                </p14:cNvPr>
                <p14:cNvContentPartPr/>
                <p14:nvPr/>
              </p14:nvContentPartPr>
              <p14:xfrm>
                <a:off x="8770484" y="2912825"/>
                <a:ext cx="81000" cy="212400"/>
              </p14:xfrm>
            </p:contentPart>
          </mc:Choice>
          <mc:Fallback xmlns="">
            <p:pic>
              <p:nvPicPr>
                <p:cNvPr id="310" name="Freihand 309">
                  <a:extLst>
                    <a:ext uri="{FF2B5EF4-FFF2-40B4-BE49-F238E27FC236}">
                      <a16:creationId xmlns:a16="http://schemas.microsoft.com/office/drawing/2014/main" id="{AE3BAD57-178B-38F6-FABB-C692FE830055}"/>
                    </a:ext>
                  </a:extLst>
                </p:cNvPr>
                <p:cNvPicPr/>
                <p:nvPr/>
              </p:nvPicPr>
              <p:blipFill>
                <a:blip r:embed="rId488"/>
                <a:stretch>
                  <a:fillRect/>
                </a:stretch>
              </p:blipFill>
              <p:spPr>
                <a:xfrm>
                  <a:off x="8761844" y="2904185"/>
                  <a:ext cx="98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1" name="Freihand 310">
                  <a:extLst>
                    <a:ext uri="{FF2B5EF4-FFF2-40B4-BE49-F238E27FC236}">
                      <a16:creationId xmlns:a16="http://schemas.microsoft.com/office/drawing/2014/main" id="{6E502741-E3A7-EAE9-360C-24E1AE692989}"/>
                    </a:ext>
                  </a:extLst>
                </p14:cNvPr>
                <p14:cNvContentPartPr/>
                <p14:nvPr/>
              </p14:nvContentPartPr>
              <p14:xfrm>
                <a:off x="8891804" y="3089945"/>
                <a:ext cx="109080" cy="173160"/>
              </p14:xfrm>
            </p:contentPart>
          </mc:Choice>
          <mc:Fallback xmlns="">
            <p:pic>
              <p:nvPicPr>
                <p:cNvPr id="311" name="Freihand 310">
                  <a:extLst>
                    <a:ext uri="{FF2B5EF4-FFF2-40B4-BE49-F238E27FC236}">
                      <a16:creationId xmlns:a16="http://schemas.microsoft.com/office/drawing/2014/main" id="{6E502741-E3A7-EAE9-360C-24E1AE692989}"/>
                    </a:ext>
                  </a:extLst>
                </p:cNvPr>
                <p:cNvPicPr/>
                <p:nvPr/>
              </p:nvPicPr>
              <p:blipFill>
                <a:blip r:embed="rId490"/>
                <a:stretch>
                  <a:fillRect/>
                </a:stretch>
              </p:blipFill>
              <p:spPr>
                <a:xfrm>
                  <a:off x="8883164" y="3080945"/>
                  <a:ext cx="12672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1">
            <p14:nvContentPartPr>
              <p14:cNvPr id="314" name="Freihand 313">
                <a:extLst>
                  <a:ext uri="{FF2B5EF4-FFF2-40B4-BE49-F238E27FC236}">
                    <a16:creationId xmlns:a16="http://schemas.microsoft.com/office/drawing/2014/main" id="{DA98917F-52F3-FFD1-D74B-953AD6C7029A}"/>
                  </a:ext>
                </a:extLst>
              </p14:cNvPr>
              <p14:cNvContentPartPr/>
              <p14:nvPr/>
            </p14:nvContentPartPr>
            <p14:xfrm>
              <a:off x="9588764" y="2876465"/>
              <a:ext cx="19440" cy="3960"/>
            </p14:xfrm>
          </p:contentPart>
        </mc:Choice>
        <mc:Fallback xmlns="">
          <p:pic>
            <p:nvPicPr>
              <p:cNvPr id="314" name="Freihand 313">
                <a:extLst>
                  <a:ext uri="{FF2B5EF4-FFF2-40B4-BE49-F238E27FC236}">
                    <a16:creationId xmlns:a16="http://schemas.microsoft.com/office/drawing/2014/main" id="{DA98917F-52F3-FFD1-D74B-953AD6C7029A}"/>
                  </a:ext>
                </a:extLst>
              </p:cNvPr>
              <p:cNvPicPr/>
              <p:nvPr/>
            </p:nvPicPr>
            <p:blipFill>
              <a:blip r:embed="rId492"/>
              <a:stretch>
                <a:fillRect/>
              </a:stretch>
            </p:blipFill>
            <p:spPr>
              <a:xfrm>
                <a:off x="9580124" y="2867465"/>
                <a:ext cx="37080" cy="21600"/>
              </a:xfrm>
              <a:prstGeom prst="rect">
                <a:avLst/>
              </a:prstGeom>
            </p:spPr>
          </p:pic>
        </mc:Fallback>
      </mc:AlternateContent>
      <p:grpSp>
        <p:nvGrpSpPr>
          <p:cNvPr id="334" name="Gruppieren 333">
            <a:extLst>
              <a:ext uri="{FF2B5EF4-FFF2-40B4-BE49-F238E27FC236}">
                <a16:creationId xmlns:a16="http://schemas.microsoft.com/office/drawing/2014/main" id="{14589BFA-760A-B09B-DE46-320534CEFE14}"/>
              </a:ext>
            </a:extLst>
          </p:cNvPr>
          <p:cNvGrpSpPr/>
          <p:nvPr/>
        </p:nvGrpSpPr>
        <p:grpSpPr>
          <a:xfrm>
            <a:off x="9193844" y="2976185"/>
            <a:ext cx="637920" cy="153000"/>
            <a:chOff x="9193844" y="2976185"/>
            <a:chExt cx="637920" cy="153000"/>
          </a:xfrm>
        </p:grpSpPr>
        <mc:AlternateContent xmlns:mc="http://schemas.openxmlformats.org/markup-compatibility/2006" xmlns:p14="http://schemas.microsoft.com/office/powerpoint/2010/main">
          <mc:Choice Requires="p14">
            <p:contentPart p14:bwMode="auto" r:id="rId493">
              <p14:nvContentPartPr>
                <p14:cNvPr id="312" name="Freihand 311">
                  <a:extLst>
                    <a:ext uri="{FF2B5EF4-FFF2-40B4-BE49-F238E27FC236}">
                      <a16:creationId xmlns:a16="http://schemas.microsoft.com/office/drawing/2014/main" id="{ECD655A7-13CE-3286-0E79-1E9318EAC3DB}"/>
                    </a:ext>
                  </a:extLst>
                </p14:cNvPr>
                <p14:cNvContentPartPr/>
                <p14:nvPr/>
              </p14:nvContentPartPr>
              <p14:xfrm>
                <a:off x="9193844" y="2976185"/>
                <a:ext cx="220680" cy="123480"/>
              </p14:xfrm>
            </p:contentPart>
          </mc:Choice>
          <mc:Fallback xmlns="">
            <p:pic>
              <p:nvPicPr>
                <p:cNvPr id="312" name="Freihand 311">
                  <a:extLst>
                    <a:ext uri="{FF2B5EF4-FFF2-40B4-BE49-F238E27FC236}">
                      <a16:creationId xmlns:a16="http://schemas.microsoft.com/office/drawing/2014/main" id="{ECD655A7-13CE-3286-0E79-1E9318EAC3DB}"/>
                    </a:ext>
                  </a:extLst>
                </p:cNvPr>
                <p:cNvPicPr/>
                <p:nvPr/>
              </p:nvPicPr>
              <p:blipFill>
                <a:blip r:embed="rId494"/>
                <a:stretch>
                  <a:fillRect/>
                </a:stretch>
              </p:blipFill>
              <p:spPr>
                <a:xfrm>
                  <a:off x="9185204" y="2967545"/>
                  <a:ext cx="238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3" name="Freihand 312">
                  <a:extLst>
                    <a:ext uri="{FF2B5EF4-FFF2-40B4-BE49-F238E27FC236}">
                      <a16:creationId xmlns:a16="http://schemas.microsoft.com/office/drawing/2014/main" id="{52C73F2F-F4EF-1C63-08FE-D3E458E58BEF}"/>
                    </a:ext>
                  </a:extLst>
                </p14:cNvPr>
                <p14:cNvContentPartPr/>
                <p14:nvPr/>
              </p14:nvContentPartPr>
              <p14:xfrm>
                <a:off x="9530804" y="2981225"/>
                <a:ext cx="123840" cy="108360"/>
              </p14:xfrm>
            </p:contentPart>
          </mc:Choice>
          <mc:Fallback xmlns="">
            <p:pic>
              <p:nvPicPr>
                <p:cNvPr id="313" name="Freihand 312">
                  <a:extLst>
                    <a:ext uri="{FF2B5EF4-FFF2-40B4-BE49-F238E27FC236}">
                      <a16:creationId xmlns:a16="http://schemas.microsoft.com/office/drawing/2014/main" id="{52C73F2F-F4EF-1C63-08FE-D3E458E58BEF}"/>
                    </a:ext>
                  </a:extLst>
                </p:cNvPr>
                <p:cNvPicPr/>
                <p:nvPr/>
              </p:nvPicPr>
              <p:blipFill>
                <a:blip r:embed="rId496"/>
                <a:stretch>
                  <a:fillRect/>
                </a:stretch>
              </p:blipFill>
              <p:spPr>
                <a:xfrm>
                  <a:off x="9522164" y="2972585"/>
                  <a:ext cx="14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5" name="Freihand 314">
                  <a:extLst>
                    <a:ext uri="{FF2B5EF4-FFF2-40B4-BE49-F238E27FC236}">
                      <a16:creationId xmlns:a16="http://schemas.microsoft.com/office/drawing/2014/main" id="{AE54B293-1686-FA19-E443-C13708BAFA22}"/>
                    </a:ext>
                  </a:extLst>
                </p14:cNvPr>
                <p14:cNvContentPartPr/>
                <p14:nvPr/>
              </p14:nvContentPartPr>
              <p14:xfrm>
                <a:off x="9683444" y="3013265"/>
                <a:ext cx="148320" cy="115920"/>
              </p14:xfrm>
            </p:contentPart>
          </mc:Choice>
          <mc:Fallback xmlns="">
            <p:pic>
              <p:nvPicPr>
                <p:cNvPr id="315" name="Freihand 314">
                  <a:extLst>
                    <a:ext uri="{FF2B5EF4-FFF2-40B4-BE49-F238E27FC236}">
                      <a16:creationId xmlns:a16="http://schemas.microsoft.com/office/drawing/2014/main" id="{AE54B293-1686-FA19-E443-C13708BAFA22}"/>
                    </a:ext>
                  </a:extLst>
                </p:cNvPr>
                <p:cNvPicPr/>
                <p:nvPr/>
              </p:nvPicPr>
              <p:blipFill>
                <a:blip r:embed="rId498"/>
                <a:stretch>
                  <a:fillRect/>
                </a:stretch>
              </p:blipFill>
              <p:spPr>
                <a:xfrm>
                  <a:off x="9674444" y="3004625"/>
                  <a:ext cx="165960" cy="133560"/>
                </a:xfrm>
                <a:prstGeom prst="rect">
                  <a:avLst/>
                </a:prstGeom>
              </p:spPr>
            </p:pic>
          </mc:Fallback>
        </mc:AlternateContent>
      </p:grpSp>
      <p:grpSp>
        <p:nvGrpSpPr>
          <p:cNvPr id="333" name="Gruppieren 332">
            <a:extLst>
              <a:ext uri="{FF2B5EF4-FFF2-40B4-BE49-F238E27FC236}">
                <a16:creationId xmlns:a16="http://schemas.microsoft.com/office/drawing/2014/main" id="{20C05167-9B48-6D14-6611-B9EA729E0D09}"/>
              </a:ext>
            </a:extLst>
          </p:cNvPr>
          <p:cNvGrpSpPr/>
          <p:nvPr/>
        </p:nvGrpSpPr>
        <p:grpSpPr>
          <a:xfrm>
            <a:off x="8074964" y="3507905"/>
            <a:ext cx="247680" cy="189720"/>
            <a:chOff x="8074964" y="3507905"/>
            <a:chExt cx="247680" cy="189720"/>
          </a:xfrm>
        </p:grpSpPr>
        <mc:AlternateContent xmlns:mc="http://schemas.openxmlformats.org/markup-compatibility/2006" xmlns:p14="http://schemas.microsoft.com/office/powerpoint/2010/main">
          <mc:Choice Requires="p14">
            <p:contentPart p14:bwMode="auto" r:id="rId499">
              <p14:nvContentPartPr>
                <p14:cNvPr id="316" name="Freihand 315">
                  <a:extLst>
                    <a:ext uri="{FF2B5EF4-FFF2-40B4-BE49-F238E27FC236}">
                      <a16:creationId xmlns:a16="http://schemas.microsoft.com/office/drawing/2014/main" id="{AFC6E1A0-0862-CCBD-2C2A-5346B05EA1C4}"/>
                    </a:ext>
                  </a:extLst>
                </p14:cNvPr>
                <p14:cNvContentPartPr/>
                <p14:nvPr/>
              </p14:nvContentPartPr>
              <p14:xfrm>
                <a:off x="8074964" y="3521945"/>
                <a:ext cx="143280" cy="41040"/>
              </p14:xfrm>
            </p:contentPart>
          </mc:Choice>
          <mc:Fallback xmlns="">
            <p:pic>
              <p:nvPicPr>
                <p:cNvPr id="316" name="Freihand 315">
                  <a:extLst>
                    <a:ext uri="{FF2B5EF4-FFF2-40B4-BE49-F238E27FC236}">
                      <a16:creationId xmlns:a16="http://schemas.microsoft.com/office/drawing/2014/main" id="{AFC6E1A0-0862-CCBD-2C2A-5346B05EA1C4}"/>
                    </a:ext>
                  </a:extLst>
                </p:cNvPr>
                <p:cNvPicPr/>
                <p:nvPr/>
              </p:nvPicPr>
              <p:blipFill>
                <a:blip r:embed="rId500"/>
                <a:stretch>
                  <a:fillRect/>
                </a:stretch>
              </p:blipFill>
              <p:spPr>
                <a:xfrm>
                  <a:off x="8066324" y="3512945"/>
                  <a:ext cx="160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7" name="Freihand 316">
                  <a:extLst>
                    <a:ext uri="{FF2B5EF4-FFF2-40B4-BE49-F238E27FC236}">
                      <a16:creationId xmlns:a16="http://schemas.microsoft.com/office/drawing/2014/main" id="{FAE8325C-91DB-74E5-9A4C-F4215BF38216}"/>
                    </a:ext>
                  </a:extLst>
                </p14:cNvPr>
                <p14:cNvContentPartPr/>
                <p14:nvPr/>
              </p14:nvContentPartPr>
              <p14:xfrm>
                <a:off x="8075684" y="3507905"/>
                <a:ext cx="246960" cy="189720"/>
              </p14:xfrm>
            </p:contentPart>
          </mc:Choice>
          <mc:Fallback xmlns="">
            <p:pic>
              <p:nvPicPr>
                <p:cNvPr id="317" name="Freihand 316">
                  <a:extLst>
                    <a:ext uri="{FF2B5EF4-FFF2-40B4-BE49-F238E27FC236}">
                      <a16:creationId xmlns:a16="http://schemas.microsoft.com/office/drawing/2014/main" id="{FAE8325C-91DB-74E5-9A4C-F4215BF38216}"/>
                    </a:ext>
                  </a:extLst>
                </p:cNvPr>
                <p:cNvPicPr/>
                <p:nvPr/>
              </p:nvPicPr>
              <p:blipFill>
                <a:blip r:embed="rId502"/>
                <a:stretch>
                  <a:fillRect/>
                </a:stretch>
              </p:blipFill>
              <p:spPr>
                <a:xfrm>
                  <a:off x="8066684" y="3498905"/>
                  <a:ext cx="264600" cy="207360"/>
                </a:xfrm>
                <a:prstGeom prst="rect">
                  <a:avLst/>
                </a:prstGeom>
              </p:spPr>
            </p:pic>
          </mc:Fallback>
        </mc:AlternateContent>
      </p:grpSp>
      <p:grpSp>
        <p:nvGrpSpPr>
          <p:cNvPr id="332" name="Gruppieren 331">
            <a:extLst>
              <a:ext uri="{FF2B5EF4-FFF2-40B4-BE49-F238E27FC236}">
                <a16:creationId xmlns:a16="http://schemas.microsoft.com/office/drawing/2014/main" id="{93752927-7EA8-4083-68D7-0826D2611D76}"/>
              </a:ext>
            </a:extLst>
          </p:cNvPr>
          <p:cNvGrpSpPr/>
          <p:nvPr/>
        </p:nvGrpSpPr>
        <p:grpSpPr>
          <a:xfrm>
            <a:off x="8609204" y="3350585"/>
            <a:ext cx="1128600" cy="372960"/>
            <a:chOff x="8609204" y="3350585"/>
            <a:chExt cx="1128600" cy="372960"/>
          </a:xfrm>
        </p:grpSpPr>
        <mc:AlternateContent xmlns:mc="http://schemas.openxmlformats.org/markup-compatibility/2006" xmlns:p14="http://schemas.microsoft.com/office/powerpoint/2010/main">
          <mc:Choice Requires="p14">
            <p:contentPart p14:bwMode="auto" r:id="rId503">
              <p14:nvContentPartPr>
                <p14:cNvPr id="318" name="Freihand 317">
                  <a:extLst>
                    <a:ext uri="{FF2B5EF4-FFF2-40B4-BE49-F238E27FC236}">
                      <a16:creationId xmlns:a16="http://schemas.microsoft.com/office/drawing/2014/main" id="{F7AB105C-1452-E783-7B65-B1DE978A5FE9}"/>
                    </a:ext>
                  </a:extLst>
                </p14:cNvPr>
                <p14:cNvContentPartPr/>
                <p14:nvPr/>
              </p14:nvContentPartPr>
              <p14:xfrm>
                <a:off x="8733044" y="3415025"/>
                <a:ext cx="18000" cy="140040"/>
              </p14:xfrm>
            </p:contentPart>
          </mc:Choice>
          <mc:Fallback xmlns="">
            <p:pic>
              <p:nvPicPr>
                <p:cNvPr id="318" name="Freihand 317">
                  <a:extLst>
                    <a:ext uri="{FF2B5EF4-FFF2-40B4-BE49-F238E27FC236}">
                      <a16:creationId xmlns:a16="http://schemas.microsoft.com/office/drawing/2014/main" id="{F7AB105C-1452-E783-7B65-B1DE978A5FE9}"/>
                    </a:ext>
                  </a:extLst>
                </p:cNvPr>
                <p:cNvPicPr/>
                <p:nvPr/>
              </p:nvPicPr>
              <p:blipFill>
                <a:blip r:embed="rId504"/>
                <a:stretch>
                  <a:fillRect/>
                </a:stretch>
              </p:blipFill>
              <p:spPr>
                <a:xfrm>
                  <a:off x="8724044" y="3406025"/>
                  <a:ext cx="3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9" name="Freihand 318">
                  <a:extLst>
                    <a:ext uri="{FF2B5EF4-FFF2-40B4-BE49-F238E27FC236}">
                      <a16:creationId xmlns:a16="http://schemas.microsoft.com/office/drawing/2014/main" id="{7442A292-DA0E-739F-A191-5FA149DB033B}"/>
                    </a:ext>
                  </a:extLst>
                </p14:cNvPr>
                <p14:cNvContentPartPr/>
                <p14:nvPr/>
              </p14:nvContentPartPr>
              <p14:xfrm>
                <a:off x="8609204" y="3576305"/>
                <a:ext cx="189360" cy="83520"/>
              </p14:xfrm>
            </p:contentPart>
          </mc:Choice>
          <mc:Fallback xmlns="">
            <p:pic>
              <p:nvPicPr>
                <p:cNvPr id="319" name="Freihand 318">
                  <a:extLst>
                    <a:ext uri="{FF2B5EF4-FFF2-40B4-BE49-F238E27FC236}">
                      <a16:creationId xmlns:a16="http://schemas.microsoft.com/office/drawing/2014/main" id="{7442A292-DA0E-739F-A191-5FA149DB033B}"/>
                    </a:ext>
                  </a:extLst>
                </p:cNvPr>
                <p:cNvPicPr/>
                <p:nvPr/>
              </p:nvPicPr>
              <p:blipFill>
                <a:blip r:embed="rId506"/>
                <a:stretch>
                  <a:fillRect/>
                </a:stretch>
              </p:blipFill>
              <p:spPr>
                <a:xfrm>
                  <a:off x="8600204" y="3567665"/>
                  <a:ext cx="207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0" name="Freihand 319">
                  <a:extLst>
                    <a:ext uri="{FF2B5EF4-FFF2-40B4-BE49-F238E27FC236}">
                      <a16:creationId xmlns:a16="http://schemas.microsoft.com/office/drawing/2014/main" id="{1CEB5A4C-FDEE-7B31-40AF-9E021CC1F3B0}"/>
                    </a:ext>
                  </a:extLst>
                </p14:cNvPr>
                <p14:cNvContentPartPr/>
                <p14:nvPr/>
              </p14:nvContentPartPr>
              <p14:xfrm>
                <a:off x="8635844" y="3438785"/>
                <a:ext cx="163440" cy="30240"/>
              </p14:xfrm>
            </p:contentPart>
          </mc:Choice>
          <mc:Fallback xmlns="">
            <p:pic>
              <p:nvPicPr>
                <p:cNvPr id="320" name="Freihand 319">
                  <a:extLst>
                    <a:ext uri="{FF2B5EF4-FFF2-40B4-BE49-F238E27FC236}">
                      <a16:creationId xmlns:a16="http://schemas.microsoft.com/office/drawing/2014/main" id="{1CEB5A4C-FDEE-7B31-40AF-9E021CC1F3B0}"/>
                    </a:ext>
                  </a:extLst>
                </p:cNvPr>
                <p:cNvPicPr/>
                <p:nvPr/>
              </p:nvPicPr>
              <p:blipFill>
                <a:blip r:embed="rId508"/>
                <a:stretch>
                  <a:fillRect/>
                </a:stretch>
              </p:blipFill>
              <p:spPr>
                <a:xfrm>
                  <a:off x="8627204" y="3429785"/>
                  <a:ext cx="181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1" name="Freihand 320">
                  <a:extLst>
                    <a:ext uri="{FF2B5EF4-FFF2-40B4-BE49-F238E27FC236}">
                      <a16:creationId xmlns:a16="http://schemas.microsoft.com/office/drawing/2014/main" id="{3C3B3321-CA4D-436E-1DE5-C87EE3C0CB59}"/>
                    </a:ext>
                  </a:extLst>
                </p14:cNvPr>
                <p14:cNvContentPartPr/>
                <p14:nvPr/>
              </p14:nvContentPartPr>
              <p14:xfrm>
                <a:off x="8924564" y="3403505"/>
                <a:ext cx="281880" cy="201960"/>
              </p14:xfrm>
            </p:contentPart>
          </mc:Choice>
          <mc:Fallback xmlns="">
            <p:pic>
              <p:nvPicPr>
                <p:cNvPr id="321" name="Freihand 320">
                  <a:extLst>
                    <a:ext uri="{FF2B5EF4-FFF2-40B4-BE49-F238E27FC236}">
                      <a16:creationId xmlns:a16="http://schemas.microsoft.com/office/drawing/2014/main" id="{3C3B3321-CA4D-436E-1DE5-C87EE3C0CB59}"/>
                    </a:ext>
                  </a:extLst>
                </p:cNvPr>
                <p:cNvPicPr/>
                <p:nvPr/>
              </p:nvPicPr>
              <p:blipFill>
                <a:blip r:embed="rId510"/>
                <a:stretch>
                  <a:fillRect/>
                </a:stretch>
              </p:blipFill>
              <p:spPr>
                <a:xfrm>
                  <a:off x="8915924" y="3394865"/>
                  <a:ext cx="299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2" name="Freihand 321">
                  <a:extLst>
                    <a:ext uri="{FF2B5EF4-FFF2-40B4-BE49-F238E27FC236}">
                      <a16:creationId xmlns:a16="http://schemas.microsoft.com/office/drawing/2014/main" id="{2633975B-4D95-2640-09B1-5B5A39639503}"/>
                    </a:ext>
                  </a:extLst>
                </p14:cNvPr>
                <p14:cNvContentPartPr/>
                <p14:nvPr/>
              </p14:nvContentPartPr>
              <p14:xfrm>
                <a:off x="9173684" y="3350585"/>
                <a:ext cx="36000" cy="11880"/>
              </p14:xfrm>
            </p:contentPart>
          </mc:Choice>
          <mc:Fallback xmlns="">
            <p:pic>
              <p:nvPicPr>
                <p:cNvPr id="322" name="Freihand 321">
                  <a:extLst>
                    <a:ext uri="{FF2B5EF4-FFF2-40B4-BE49-F238E27FC236}">
                      <a16:creationId xmlns:a16="http://schemas.microsoft.com/office/drawing/2014/main" id="{2633975B-4D95-2640-09B1-5B5A39639503}"/>
                    </a:ext>
                  </a:extLst>
                </p:cNvPr>
                <p:cNvPicPr/>
                <p:nvPr/>
              </p:nvPicPr>
              <p:blipFill>
                <a:blip r:embed="rId512"/>
                <a:stretch>
                  <a:fillRect/>
                </a:stretch>
              </p:blipFill>
              <p:spPr>
                <a:xfrm>
                  <a:off x="9164684" y="3341585"/>
                  <a:ext cx="53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3" name="Freihand 322">
                  <a:extLst>
                    <a:ext uri="{FF2B5EF4-FFF2-40B4-BE49-F238E27FC236}">
                      <a16:creationId xmlns:a16="http://schemas.microsoft.com/office/drawing/2014/main" id="{0A13C1BD-6721-0520-AE2B-18D34A7DF178}"/>
                    </a:ext>
                  </a:extLst>
                </p14:cNvPr>
                <p14:cNvContentPartPr/>
                <p14:nvPr/>
              </p14:nvContentPartPr>
              <p14:xfrm>
                <a:off x="9217244" y="3417905"/>
                <a:ext cx="227520" cy="305640"/>
              </p14:xfrm>
            </p:contentPart>
          </mc:Choice>
          <mc:Fallback xmlns="">
            <p:pic>
              <p:nvPicPr>
                <p:cNvPr id="323" name="Freihand 322">
                  <a:extLst>
                    <a:ext uri="{FF2B5EF4-FFF2-40B4-BE49-F238E27FC236}">
                      <a16:creationId xmlns:a16="http://schemas.microsoft.com/office/drawing/2014/main" id="{0A13C1BD-6721-0520-AE2B-18D34A7DF178}"/>
                    </a:ext>
                  </a:extLst>
                </p:cNvPr>
                <p:cNvPicPr/>
                <p:nvPr/>
              </p:nvPicPr>
              <p:blipFill>
                <a:blip r:embed="rId514"/>
                <a:stretch>
                  <a:fillRect/>
                </a:stretch>
              </p:blipFill>
              <p:spPr>
                <a:xfrm>
                  <a:off x="9208244" y="3409265"/>
                  <a:ext cx="245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4" name="Freihand 323">
                  <a:extLst>
                    <a:ext uri="{FF2B5EF4-FFF2-40B4-BE49-F238E27FC236}">
                      <a16:creationId xmlns:a16="http://schemas.microsoft.com/office/drawing/2014/main" id="{368C3EF4-595A-820C-5A6E-289441B55726}"/>
                    </a:ext>
                  </a:extLst>
                </p14:cNvPr>
                <p14:cNvContentPartPr/>
                <p14:nvPr/>
              </p14:nvContentPartPr>
              <p14:xfrm>
                <a:off x="9598484" y="3462185"/>
                <a:ext cx="139320" cy="132840"/>
              </p14:xfrm>
            </p:contentPart>
          </mc:Choice>
          <mc:Fallback xmlns="">
            <p:pic>
              <p:nvPicPr>
                <p:cNvPr id="324" name="Freihand 323">
                  <a:extLst>
                    <a:ext uri="{FF2B5EF4-FFF2-40B4-BE49-F238E27FC236}">
                      <a16:creationId xmlns:a16="http://schemas.microsoft.com/office/drawing/2014/main" id="{368C3EF4-595A-820C-5A6E-289441B55726}"/>
                    </a:ext>
                  </a:extLst>
                </p:cNvPr>
                <p:cNvPicPr/>
                <p:nvPr/>
              </p:nvPicPr>
              <p:blipFill>
                <a:blip r:embed="rId516"/>
                <a:stretch>
                  <a:fillRect/>
                </a:stretch>
              </p:blipFill>
              <p:spPr>
                <a:xfrm>
                  <a:off x="9589844" y="3453185"/>
                  <a:ext cx="156960" cy="150480"/>
                </a:xfrm>
                <a:prstGeom prst="rect">
                  <a:avLst/>
                </a:prstGeom>
              </p:spPr>
            </p:pic>
          </mc:Fallback>
        </mc:AlternateContent>
      </p:grpSp>
      <p:grpSp>
        <p:nvGrpSpPr>
          <p:cNvPr id="331" name="Gruppieren 330">
            <a:extLst>
              <a:ext uri="{FF2B5EF4-FFF2-40B4-BE49-F238E27FC236}">
                <a16:creationId xmlns:a16="http://schemas.microsoft.com/office/drawing/2014/main" id="{F94376E6-ED18-DA9A-21EA-3D37FF38E966}"/>
              </a:ext>
            </a:extLst>
          </p:cNvPr>
          <p:cNvGrpSpPr/>
          <p:nvPr/>
        </p:nvGrpSpPr>
        <p:grpSpPr>
          <a:xfrm>
            <a:off x="9928964" y="3293705"/>
            <a:ext cx="866520" cy="338400"/>
            <a:chOff x="9928964" y="3293705"/>
            <a:chExt cx="866520" cy="338400"/>
          </a:xfrm>
        </p:grpSpPr>
        <mc:AlternateContent xmlns:mc="http://schemas.openxmlformats.org/markup-compatibility/2006" xmlns:p14="http://schemas.microsoft.com/office/powerpoint/2010/main">
          <mc:Choice Requires="p14">
            <p:contentPart p14:bwMode="auto" r:id="rId517">
              <p14:nvContentPartPr>
                <p14:cNvPr id="325" name="Freihand 324">
                  <a:extLst>
                    <a:ext uri="{FF2B5EF4-FFF2-40B4-BE49-F238E27FC236}">
                      <a16:creationId xmlns:a16="http://schemas.microsoft.com/office/drawing/2014/main" id="{E8ABFA4B-2340-46A8-1BC0-791520DFC64E}"/>
                    </a:ext>
                  </a:extLst>
                </p14:cNvPr>
                <p14:cNvContentPartPr/>
                <p14:nvPr/>
              </p14:nvContentPartPr>
              <p14:xfrm>
                <a:off x="10015004" y="3355625"/>
                <a:ext cx="23040" cy="216720"/>
              </p14:xfrm>
            </p:contentPart>
          </mc:Choice>
          <mc:Fallback xmlns="">
            <p:pic>
              <p:nvPicPr>
                <p:cNvPr id="325" name="Freihand 324">
                  <a:extLst>
                    <a:ext uri="{FF2B5EF4-FFF2-40B4-BE49-F238E27FC236}">
                      <a16:creationId xmlns:a16="http://schemas.microsoft.com/office/drawing/2014/main" id="{E8ABFA4B-2340-46A8-1BC0-791520DFC64E}"/>
                    </a:ext>
                  </a:extLst>
                </p:cNvPr>
                <p:cNvPicPr/>
                <p:nvPr/>
              </p:nvPicPr>
              <p:blipFill>
                <a:blip r:embed="rId518"/>
                <a:stretch>
                  <a:fillRect/>
                </a:stretch>
              </p:blipFill>
              <p:spPr>
                <a:xfrm>
                  <a:off x="10006364" y="3346985"/>
                  <a:ext cx="40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6" name="Freihand 325">
                  <a:extLst>
                    <a:ext uri="{FF2B5EF4-FFF2-40B4-BE49-F238E27FC236}">
                      <a16:creationId xmlns:a16="http://schemas.microsoft.com/office/drawing/2014/main" id="{146A036F-A4D4-9351-F8FB-E75B234FAB96}"/>
                    </a:ext>
                  </a:extLst>
                </p14:cNvPr>
                <p14:cNvContentPartPr/>
                <p14:nvPr/>
              </p14:nvContentPartPr>
              <p14:xfrm>
                <a:off x="9928964" y="3331505"/>
                <a:ext cx="250200" cy="280440"/>
              </p14:xfrm>
            </p:contentPart>
          </mc:Choice>
          <mc:Fallback xmlns="">
            <p:pic>
              <p:nvPicPr>
                <p:cNvPr id="326" name="Freihand 325">
                  <a:extLst>
                    <a:ext uri="{FF2B5EF4-FFF2-40B4-BE49-F238E27FC236}">
                      <a16:creationId xmlns:a16="http://schemas.microsoft.com/office/drawing/2014/main" id="{146A036F-A4D4-9351-F8FB-E75B234FAB96}"/>
                    </a:ext>
                  </a:extLst>
                </p:cNvPr>
                <p:cNvPicPr/>
                <p:nvPr/>
              </p:nvPicPr>
              <p:blipFill>
                <a:blip r:embed="rId520"/>
                <a:stretch>
                  <a:fillRect/>
                </a:stretch>
              </p:blipFill>
              <p:spPr>
                <a:xfrm>
                  <a:off x="9919964" y="3322505"/>
                  <a:ext cx="2678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9E4AB15A-125A-EA86-572F-F01DC935ACA8}"/>
                    </a:ext>
                  </a:extLst>
                </p14:cNvPr>
                <p14:cNvContentPartPr/>
                <p14:nvPr/>
              </p14:nvContentPartPr>
              <p14:xfrm>
                <a:off x="10253324" y="3307385"/>
                <a:ext cx="110160" cy="226440"/>
              </p14:xfrm>
            </p:contentPart>
          </mc:Choice>
          <mc:Fallback xmlns="">
            <p:pic>
              <p:nvPicPr>
                <p:cNvPr id="327" name="Freihand 326">
                  <a:extLst>
                    <a:ext uri="{FF2B5EF4-FFF2-40B4-BE49-F238E27FC236}">
                      <a16:creationId xmlns:a16="http://schemas.microsoft.com/office/drawing/2014/main" id="{9E4AB15A-125A-EA86-572F-F01DC935ACA8}"/>
                    </a:ext>
                  </a:extLst>
                </p:cNvPr>
                <p:cNvPicPr/>
                <p:nvPr/>
              </p:nvPicPr>
              <p:blipFill>
                <a:blip r:embed="rId522"/>
                <a:stretch>
                  <a:fillRect/>
                </a:stretch>
              </p:blipFill>
              <p:spPr>
                <a:xfrm>
                  <a:off x="10244684" y="3298745"/>
                  <a:ext cx="127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6CA6C91E-FD6C-C7E5-FAFB-FA6798601D99}"/>
                    </a:ext>
                  </a:extLst>
                </p14:cNvPr>
                <p14:cNvContentPartPr/>
                <p14:nvPr/>
              </p14:nvContentPartPr>
              <p14:xfrm>
                <a:off x="10484084" y="3293705"/>
                <a:ext cx="68400" cy="182520"/>
              </p14:xfrm>
            </p:contentPart>
          </mc:Choice>
          <mc:Fallback xmlns="">
            <p:pic>
              <p:nvPicPr>
                <p:cNvPr id="328" name="Freihand 327">
                  <a:extLst>
                    <a:ext uri="{FF2B5EF4-FFF2-40B4-BE49-F238E27FC236}">
                      <a16:creationId xmlns:a16="http://schemas.microsoft.com/office/drawing/2014/main" id="{6CA6C91E-FD6C-C7E5-FAFB-FA6798601D99}"/>
                    </a:ext>
                  </a:extLst>
                </p:cNvPr>
                <p:cNvPicPr/>
                <p:nvPr/>
              </p:nvPicPr>
              <p:blipFill>
                <a:blip r:embed="rId524"/>
                <a:stretch>
                  <a:fillRect/>
                </a:stretch>
              </p:blipFill>
              <p:spPr>
                <a:xfrm>
                  <a:off x="10475444" y="3285065"/>
                  <a:ext cx="86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9" name="Freihand 328">
                  <a:extLst>
                    <a:ext uri="{FF2B5EF4-FFF2-40B4-BE49-F238E27FC236}">
                      <a16:creationId xmlns:a16="http://schemas.microsoft.com/office/drawing/2014/main" id="{F97CAE4C-C9AD-307A-056E-C5CBC38A445B}"/>
                    </a:ext>
                  </a:extLst>
                </p14:cNvPr>
                <p14:cNvContentPartPr/>
                <p14:nvPr/>
              </p14:nvContentPartPr>
              <p14:xfrm>
                <a:off x="10571924" y="3448865"/>
                <a:ext cx="115200" cy="138240"/>
              </p14:xfrm>
            </p:contentPart>
          </mc:Choice>
          <mc:Fallback xmlns="">
            <p:pic>
              <p:nvPicPr>
                <p:cNvPr id="329" name="Freihand 328">
                  <a:extLst>
                    <a:ext uri="{FF2B5EF4-FFF2-40B4-BE49-F238E27FC236}">
                      <a16:creationId xmlns:a16="http://schemas.microsoft.com/office/drawing/2014/main" id="{F97CAE4C-C9AD-307A-056E-C5CBC38A445B}"/>
                    </a:ext>
                  </a:extLst>
                </p:cNvPr>
                <p:cNvPicPr/>
                <p:nvPr/>
              </p:nvPicPr>
              <p:blipFill>
                <a:blip r:embed="rId526"/>
                <a:stretch>
                  <a:fillRect/>
                </a:stretch>
              </p:blipFill>
              <p:spPr>
                <a:xfrm>
                  <a:off x="10562924" y="3440225"/>
                  <a:ext cx="132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0" name="Freihand 329">
                  <a:extLst>
                    <a:ext uri="{FF2B5EF4-FFF2-40B4-BE49-F238E27FC236}">
                      <a16:creationId xmlns:a16="http://schemas.microsoft.com/office/drawing/2014/main" id="{E7E677CD-2BA1-59A3-32B6-580B4C9F4351}"/>
                    </a:ext>
                  </a:extLst>
                </p14:cNvPr>
                <p14:cNvContentPartPr/>
                <p14:nvPr/>
              </p14:nvContentPartPr>
              <p14:xfrm>
                <a:off x="10666244" y="3314945"/>
                <a:ext cx="129240" cy="317160"/>
              </p14:xfrm>
            </p:contentPart>
          </mc:Choice>
          <mc:Fallback xmlns="">
            <p:pic>
              <p:nvPicPr>
                <p:cNvPr id="330" name="Freihand 329">
                  <a:extLst>
                    <a:ext uri="{FF2B5EF4-FFF2-40B4-BE49-F238E27FC236}">
                      <a16:creationId xmlns:a16="http://schemas.microsoft.com/office/drawing/2014/main" id="{E7E677CD-2BA1-59A3-32B6-580B4C9F4351}"/>
                    </a:ext>
                  </a:extLst>
                </p:cNvPr>
                <p:cNvPicPr/>
                <p:nvPr/>
              </p:nvPicPr>
              <p:blipFill>
                <a:blip r:embed="rId528"/>
                <a:stretch>
                  <a:fillRect/>
                </a:stretch>
              </p:blipFill>
              <p:spPr>
                <a:xfrm>
                  <a:off x="10657604" y="3305945"/>
                  <a:ext cx="146880" cy="33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337" name="Freihand 336">
                <a:extLst>
                  <a:ext uri="{FF2B5EF4-FFF2-40B4-BE49-F238E27FC236}">
                    <a16:creationId xmlns:a16="http://schemas.microsoft.com/office/drawing/2014/main" id="{B3E8FECC-F2E6-6D22-807A-082163AFC6C5}"/>
                  </a:ext>
                </a:extLst>
              </p14:cNvPr>
              <p14:cNvContentPartPr/>
              <p14:nvPr/>
            </p14:nvContentPartPr>
            <p14:xfrm>
              <a:off x="943724" y="1511345"/>
              <a:ext cx="3510360" cy="1504800"/>
            </p14:xfrm>
          </p:contentPart>
        </mc:Choice>
        <mc:Fallback xmlns="">
          <p:pic>
            <p:nvPicPr>
              <p:cNvPr id="337" name="Freihand 336">
                <a:extLst>
                  <a:ext uri="{FF2B5EF4-FFF2-40B4-BE49-F238E27FC236}">
                    <a16:creationId xmlns:a16="http://schemas.microsoft.com/office/drawing/2014/main" id="{B3E8FECC-F2E6-6D22-807A-082163AFC6C5}"/>
                  </a:ext>
                </a:extLst>
              </p:cNvPr>
              <p:cNvPicPr/>
              <p:nvPr/>
            </p:nvPicPr>
            <p:blipFill>
              <a:blip r:embed="rId530"/>
              <a:stretch>
                <a:fillRect/>
              </a:stretch>
            </p:blipFill>
            <p:spPr>
              <a:xfrm>
                <a:off x="935084" y="1502705"/>
                <a:ext cx="3528000" cy="1522440"/>
              </a:xfrm>
              <a:prstGeom prst="rect">
                <a:avLst/>
              </a:prstGeom>
            </p:spPr>
          </p:pic>
        </mc:Fallback>
      </mc:AlternateContent>
      <p:grpSp>
        <p:nvGrpSpPr>
          <p:cNvPr id="344" name="Gruppieren 343">
            <a:extLst>
              <a:ext uri="{FF2B5EF4-FFF2-40B4-BE49-F238E27FC236}">
                <a16:creationId xmlns:a16="http://schemas.microsoft.com/office/drawing/2014/main" id="{214C5203-798E-C106-B664-0000DA701E49}"/>
              </a:ext>
            </a:extLst>
          </p:cNvPr>
          <p:cNvGrpSpPr/>
          <p:nvPr/>
        </p:nvGrpSpPr>
        <p:grpSpPr>
          <a:xfrm>
            <a:off x="4597364" y="1460585"/>
            <a:ext cx="600480" cy="376200"/>
            <a:chOff x="4597364" y="1460585"/>
            <a:chExt cx="600480" cy="376200"/>
          </a:xfrm>
        </p:grpSpPr>
        <mc:AlternateContent xmlns:mc="http://schemas.openxmlformats.org/markup-compatibility/2006" xmlns:p14="http://schemas.microsoft.com/office/powerpoint/2010/main">
          <mc:Choice Requires="p14">
            <p:contentPart p14:bwMode="auto" r:id="rId531">
              <p14:nvContentPartPr>
                <p14:cNvPr id="338" name="Freihand 337">
                  <a:extLst>
                    <a:ext uri="{FF2B5EF4-FFF2-40B4-BE49-F238E27FC236}">
                      <a16:creationId xmlns:a16="http://schemas.microsoft.com/office/drawing/2014/main" id="{1CF98B36-661F-3DBE-C0E1-21D052C9E16E}"/>
                    </a:ext>
                  </a:extLst>
                </p14:cNvPr>
                <p14:cNvContentPartPr/>
                <p14:nvPr/>
              </p14:nvContentPartPr>
              <p14:xfrm>
                <a:off x="4597364" y="1618625"/>
                <a:ext cx="105480" cy="183600"/>
              </p14:xfrm>
            </p:contentPart>
          </mc:Choice>
          <mc:Fallback xmlns="">
            <p:pic>
              <p:nvPicPr>
                <p:cNvPr id="338" name="Freihand 337">
                  <a:extLst>
                    <a:ext uri="{FF2B5EF4-FFF2-40B4-BE49-F238E27FC236}">
                      <a16:creationId xmlns:a16="http://schemas.microsoft.com/office/drawing/2014/main" id="{1CF98B36-661F-3DBE-C0E1-21D052C9E16E}"/>
                    </a:ext>
                  </a:extLst>
                </p:cNvPr>
                <p:cNvPicPr/>
                <p:nvPr/>
              </p:nvPicPr>
              <p:blipFill>
                <a:blip r:embed="rId532"/>
                <a:stretch>
                  <a:fillRect/>
                </a:stretch>
              </p:blipFill>
              <p:spPr>
                <a:xfrm>
                  <a:off x="4588364" y="1609985"/>
                  <a:ext cx="123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Freihand 338">
                  <a:extLst>
                    <a:ext uri="{FF2B5EF4-FFF2-40B4-BE49-F238E27FC236}">
                      <a16:creationId xmlns:a16="http://schemas.microsoft.com/office/drawing/2014/main" id="{6902E887-4D49-E97A-B6A7-648CA258518C}"/>
                    </a:ext>
                  </a:extLst>
                </p14:cNvPr>
                <p14:cNvContentPartPr/>
                <p14:nvPr/>
              </p14:nvContentPartPr>
              <p14:xfrm>
                <a:off x="4788164" y="1513145"/>
                <a:ext cx="42120" cy="104760"/>
              </p14:xfrm>
            </p:contentPart>
          </mc:Choice>
          <mc:Fallback xmlns="">
            <p:pic>
              <p:nvPicPr>
                <p:cNvPr id="339" name="Freihand 338">
                  <a:extLst>
                    <a:ext uri="{FF2B5EF4-FFF2-40B4-BE49-F238E27FC236}">
                      <a16:creationId xmlns:a16="http://schemas.microsoft.com/office/drawing/2014/main" id="{6902E887-4D49-E97A-B6A7-648CA258518C}"/>
                    </a:ext>
                  </a:extLst>
                </p:cNvPr>
                <p:cNvPicPr/>
                <p:nvPr/>
              </p:nvPicPr>
              <p:blipFill>
                <a:blip r:embed="rId534"/>
                <a:stretch>
                  <a:fillRect/>
                </a:stretch>
              </p:blipFill>
              <p:spPr>
                <a:xfrm>
                  <a:off x="4779524" y="1504145"/>
                  <a:ext cx="59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Freihand 339">
                  <a:extLst>
                    <a:ext uri="{FF2B5EF4-FFF2-40B4-BE49-F238E27FC236}">
                      <a16:creationId xmlns:a16="http://schemas.microsoft.com/office/drawing/2014/main" id="{38CE5730-3D4E-F01E-473D-C58340A8B0FC}"/>
                    </a:ext>
                  </a:extLst>
                </p14:cNvPr>
                <p14:cNvContentPartPr/>
                <p14:nvPr/>
              </p14:nvContentPartPr>
              <p14:xfrm>
                <a:off x="4730564" y="1484345"/>
                <a:ext cx="152640" cy="186840"/>
              </p14:xfrm>
            </p:contentPart>
          </mc:Choice>
          <mc:Fallback xmlns="">
            <p:pic>
              <p:nvPicPr>
                <p:cNvPr id="340" name="Freihand 339">
                  <a:extLst>
                    <a:ext uri="{FF2B5EF4-FFF2-40B4-BE49-F238E27FC236}">
                      <a16:creationId xmlns:a16="http://schemas.microsoft.com/office/drawing/2014/main" id="{38CE5730-3D4E-F01E-473D-C58340A8B0FC}"/>
                    </a:ext>
                  </a:extLst>
                </p:cNvPr>
                <p:cNvPicPr/>
                <p:nvPr/>
              </p:nvPicPr>
              <p:blipFill>
                <a:blip r:embed="rId536"/>
                <a:stretch>
                  <a:fillRect/>
                </a:stretch>
              </p:blipFill>
              <p:spPr>
                <a:xfrm>
                  <a:off x="4721564" y="1475705"/>
                  <a:ext cx="170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Freihand 340">
                  <a:extLst>
                    <a:ext uri="{FF2B5EF4-FFF2-40B4-BE49-F238E27FC236}">
                      <a16:creationId xmlns:a16="http://schemas.microsoft.com/office/drawing/2014/main" id="{0EC3512D-705F-5C41-4960-A8699A1F9216}"/>
                    </a:ext>
                  </a:extLst>
                </p14:cNvPr>
                <p14:cNvContentPartPr/>
                <p14:nvPr/>
              </p14:nvContentPartPr>
              <p14:xfrm>
                <a:off x="4932164" y="1460585"/>
                <a:ext cx="45720" cy="64440"/>
              </p14:xfrm>
            </p:contentPart>
          </mc:Choice>
          <mc:Fallback xmlns="">
            <p:pic>
              <p:nvPicPr>
                <p:cNvPr id="341" name="Freihand 340">
                  <a:extLst>
                    <a:ext uri="{FF2B5EF4-FFF2-40B4-BE49-F238E27FC236}">
                      <a16:creationId xmlns:a16="http://schemas.microsoft.com/office/drawing/2014/main" id="{0EC3512D-705F-5C41-4960-A8699A1F9216}"/>
                    </a:ext>
                  </a:extLst>
                </p:cNvPr>
                <p:cNvPicPr/>
                <p:nvPr/>
              </p:nvPicPr>
              <p:blipFill>
                <a:blip r:embed="rId538"/>
                <a:stretch>
                  <a:fillRect/>
                </a:stretch>
              </p:blipFill>
              <p:spPr>
                <a:xfrm>
                  <a:off x="4923524" y="1451585"/>
                  <a:ext cx="6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Freihand 341">
                  <a:extLst>
                    <a:ext uri="{FF2B5EF4-FFF2-40B4-BE49-F238E27FC236}">
                      <a16:creationId xmlns:a16="http://schemas.microsoft.com/office/drawing/2014/main" id="{619D43B9-A526-1716-F9CE-1AD44E6B8A07}"/>
                    </a:ext>
                  </a:extLst>
                </p14:cNvPr>
                <p14:cNvContentPartPr/>
                <p14:nvPr/>
              </p14:nvContentPartPr>
              <p14:xfrm>
                <a:off x="5047724" y="1737425"/>
                <a:ext cx="150120" cy="99360"/>
              </p14:xfrm>
            </p:contentPart>
          </mc:Choice>
          <mc:Fallback xmlns="">
            <p:pic>
              <p:nvPicPr>
                <p:cNvPr id="342" name="Freihand 341">
                  <a:extLst>
                    <a:ext uri="{FF2B5EF4-FFF2-40B4-BE49-F238E27FC236}">
                      <a16:creationId xmlns:a16="http://schemas.microsoft.com/office/drawing/2014/main" id="{619D43B9-A526-1716-F9CE-1AD44E6B8A07}"/>
                    </a:ext>
                  </a:extLst>
                </p:cNvPr>
                <p:cNvPicPr/>
                <p:nvPr/>
              </p:nvPicPr>
              <p:blipFill>
                <a:blip r:embed="rId540"/>
                <a:stretch>
                  <a:fillRect/>
                </a:stretch>
              </p:blipFill>
              <p:spPr>
                <a:xfrm>
                  <a:off x="5038724" y="1728785"/>
                  <a:ext cx="167760" cy="117000"/>
                </a:xfrm>
                <a:prstGeom prst="rect">
                  <a:avLst/>
                </a:prstGeom>
              </p:spPr>
            </p:pic>
          </mc:Fallback>
        </mc:AlternateContent>
      </p:grpSp>
      <p:grpSp>
        <p:nvGrpSpPr>
          <p:cNvPr id="355" name="Gruppieren 354">
            <a:extLst>
              <a:ext uri="{FF2B5EF4-FFF2-40B4-BE49-F238E27FC236}">
                <a16:creationId xmlns:a16="http://schemas.microsoft.com/office/drawing/2014/main" id="{94D2ACA8-3E3E-7404-C428-737666CE7E1E}"/>
              </a:ext>
            </a:extLst>
          </p:cNvPr>
          <p:cNvGrpSpPr/>
          <p:nvPr/>
        </p:nvGrpSpPr>
        <p:grpSpPr>
          <a:xfrm>
            <a:off x="5381444" y="1591985"/>
            <a:ext cx="1558440" cy="352440"/>
            <a:chOff x="5381444" y="1591985"/>
            <a:chExt cx="1558440" cy="352440"/>
          </a:xfrm>
        </p:grpSpPr>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3335C32C-5C5D-DE05-1D7A-8E0E7A077AB0}"/>
                    </a:ext>
                  </a:extLst>
                </p14:cNvPr>
                <p14:cNvContentPartPr/>
                <p14:nvPr/>
              </p14:nvContentPartPr>
              <p14:xfrm>
                <a:off x="5381444" y="1674425"/>
                <a:ext cx="85680" cy="195840"/>
              </p14:xfrm>
            </p:contentPart>
          </mc:Choice>
          <mc:Fallback xmlns="">
            <p:pic>
              <p:nvPicPr>
                <p:cNvPr id="343" name="Freihand 342">
                  <a:extLst>
                    <a:ext uri="{FF2B5EF4-FFF2-40B4-BE49-F238E27FC236}">
                      <a16:creationId xmlns:a16="http://schemas.microsoft.com/office/drawing/2014/main" id="{3335C32C-5C5D-DE05-1D7A-8E0E7A077AB0}"/>
                    </a:ext>
                  </a:extLst>
                </p:cNvPr>
                <p:cNvPicPr/>
                <p:nvPr/>
              </p:nvPicPr>
              <p:blipFill>
                <a:blip r:embed="rId542"/>
                <a:stretch>
                  <a:fillRect/>
                </a:stretch>
              </p:blipFill>
              <p:spPr>
                <a:xfrm>
                  <a:off x="5372804" y="1665425"/>
                  <a:ext cx="103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5" name="Freihand 344">
                  <a:extLst>
                    <a:ext uri="{FF2B5EF4-FFF2-40B4-BE49-F238E27FC236}">
                      <a16:creationId xmlns:a16="http://schemas.microsoft.com/office/drawing/2014/main" id="{7CC0A9DC-1BFF-9070-4325-3D550E67F612}"/>
                    </a:ext>
                  </a:extLst>
                </p14:cNvPr>
                <p14:cNvContentPartPr/>
                <p14:nvPr/>
              </p14:nvContentPartPr>
              <p14:xfrm>
                <a:off x="5595284" y="1739225"/>
                <a:ext cx="97200" cy="109080"/>
              </p14:xfrm>
            </p:contentPart>
          </mc:Choice>
          <mc:Fallback xmlns="">
            <p:pic>
              <p:nvPicPr>
                <p:cNvPr id="345" name="Freihand 344">
                  <a:extLst>
                    <a:ext uri="{FF2B5EF4-FFF2-40B4-BE49-F238E27FC236}">
                      <a16:creationId xmlns:a16="http://schemas.microsoft.com/office/drawing/2014/main" id="{7CC0A9DC-1BFF-9070-4325-3D550E67F612}"/>
                    </a:ext>
                  </a:extLst>
                </p:cNvPr>
                <p:cNvPicPr/>
                <p:nvPr/>
              </p:nvPicPr>
              <p:blipFill>
                <a:blip r:embed="rId544"/>
                <a:stretch>
                  <a:fillRect/>
                </a:stretch>
              </p:blipFill>
              <p:spPr>
                <a:xfrm>
                  <a:off x="5586284" y="1730225"/>
                  <a:ext cx="11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8D920A57-F8F4-1045-2461-11DA5495A026}"/>
                    </a:ext>
                  </a:extLst>
                </p14:cNvPr>
                <p14:cNvContentPartPr/>
                <p14:nvPr/>
              </p14:nvContentPartPr>
              <p14:xfrm>
                <a:off x="5770604" y="1690625"/>
                <a:ext cx="146520" cy="223200"/>
              </p14:xfrm>
            </p:contentPart>
          </mc:Choice>
          <mc:Fallback xmlns="">
            <p:pic>
              <p:nvPicPr>
                <p:cNvPr id="346" name="Freihand 345">
                  <a:extLst>
                    <a:ext uri="{FF2B5EF4-FFF2-40B4-BE49-F238E27FC236}">
                      <a16:creationId xmlns:a16="http://schemas.microsoft.com/office/drawing/2014/main" id="{8D920A57-F8F4-1045-2461-11DA5495A026}"/>
                    </a:ext>
                  </a:extLst>
                </p:cNvPr>
                <p:cNvPicPr/>
                <p:nvPr/>
              </p:nvPicPr>
              <p:blipFill>
                <a:blip r:embed="rId546"/>
                <a:stretch>
                  <a:fillRect/>
                </a:stretch>
              </p:blipFill>
              <p:spPr>
                <a:xfrm>
                  <a:off x="5761964" y="1681985"/>
                  <a:ext cx="164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6E772F20-77A1-234B-D383-0C3BA90B68D2}"/>
                    </a:ext>
                  </a:extLst>
                </p14:cNvPr>
                <p14:cNvContentPartPr/>
                <p14:nvPr/>
              </p14:nvContentPartPr>
              <p14:xfrm>
                <a:off x="5805164" y="1660745"/>
                <a:ext cx="129240" cy="26640"/>
              </p14:xfrm>
            </p:contentPart>
          </mc:Choice>
          <mc:Fallback xmlns="">
            <p:pic>
              <p:nvPicPr>
                <p:cNvPr id="347" name="Freihand 346">
                  <a:extLst>
                    <a:ext uri="{FF2B5EF4-FFF2-40B4-BE49-F238E27FC236}">
                      <a16:creationId xmlns:a16="http://schemas.microsoft.com/office/drawing/2014/main" id="{6E772F20-77A1-234B-D383-0C3BA90B68D2}"/>
                    </a:ext>
                  </a:extLst>
                </p:cNvPr>
                <p:cNvPicPr/>
                <p:nvPr/>
              </p:nvPicPr>
              <p:blipFill>
                <a:blip r:embed="rId548"/>
                <a:stretch>
                  <a:fillRect/>
                </a:stretch>
              </p:blipFill>
              <p:spPr>
                <a:xfrm>
                  <a:off x="5796524" y="1651745"/>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556611E2-6660-A033-9F79-C219E21F5F20}"/>
                    </a:ext>
                  </a:extLst>
                </p14:cNvPr>
                <p14:cNvContentPartPr/>
                <p14:nvPr/>
              </p14:nvContentPartPr>
              <p14:xfrm>
                <a:off x="6041324" y="1606385"/>
                <a:ext cx="243720" cy="261360"/>
              </p14:xfrm>
            </p:contentPart>
          </mc:Choice>
          <mc:Fallback xmlns="">
            <p:pic>
              <p:nvPicPr>
                <p:cNvPr id="348" name="Freihand 347">
                  <a:extLst>
                    <a:ext uri="{FF2B5EF4-FFF2-40B4-BE49-F238E27FC236}">
                      <a16:creationId xmlns:a16="http://schemas.microsoft.com/office/drawing/2014/main" id="{556611E2-6660-A033-9F79-C219E21F5F20}"/>
                    </a:ext>
                  </a:extLst>
                </p:cNvPr>
                <p:cNvPicPr/>
                <p:nvPr/>
              </p:nvPicPr>
              <p:blipFill>
                <a:blip r:embed="rId550"/>
                <a:stretch>
                  <a:fillRect/>
                </a:stretch>
              </p:blipFill>
              <p:spPr>
                <a:xfrm>
                  <a:off x="6032324" y="1597745"/>
                  <a:ext cx="261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9" name="Freihand 348">
                  <a:extLst>
                    <a:ext uri="{FF2B5EF4-FFF2-40B4-BE49-F238E27FC236}">
                      <a16:creationId xmlns:a16="http://schemas.microsoft.com/office/drawing/2014/main" id="{1FB68F42-57BA-6A84-C7B5-92012183696A}"/>
                    </a:ext>
                  </a:extLst>
                </p14:cNvPr>
                <p14:cNvContentPartPr/>
                <p14:nvPr/>
              </p14:nvContentPartPr>
              <p14:xfrm>
                <a:off x="6279284" y="1591985"/>
                <a:ext cx="13680" cy="28080"/>
              </p14:xfrm>
            </p:contentPart>
          </mc:Choice>
          <mc:Fallback xmlns="">
            <p:pic>
              <p:nvPicPr>
                <p:cNvPr id="349" name="Freihand 348">
                  <a:extLst>
                    <a:ext uri="{FF2B5EF4-FFF2-40B4-BE49-F238E27FC236}">
                      <a16:creationId xmlns:a16="http://schemas.microsoft.com/office/drawing/2014/main" id="{1FB68F42-57BA-6A84-C7B5-92012183696A}"/>
                    </a:ext>
                  </a:extLst>
                </p:cNvPr>
                <p:cNvPicPr/>
                <p:nvPr/>
              </p:nvPicPr>
              <p:blipFill>
                <a:blip r:embed="rId552"/>
                <a:stretch>
                  <a:fillRect/>
                </a:stretch>
              </p:blipFill>
              <p:spPr>
                <a:xfrm>
                  <a:off x="6270644" y="1583345"/>
                  <a:ext cx="31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0" name="Freihand 349">
                  <a:extLst>
                    <a:ext uri="{FF2B5EF4-FFF2-40B4-BE49-F238E27FC236}">
                      <a16:creationId xmlns:a16="http://schemas.microsoft.com/office/drawing/2014/main" id="{4A538810-0C8E-401F-3710-872FEF3A4341}"/>
                    </a:ext>
                  </a:extLst>
                </p14:cNvPr>
                <p14:cNvContentPartPr/>
                <p14:nvPr/>
              </p14:nvContentPartPr>
              <p14:xfrm>
                <a:off x="6310604" y="1596665"/>
                <a:ext cx="227880" cy="347760"/>
              </p14:xfrm>
            </p:contentPart>
          </mc:Choice>
          <mc:Fallback xmlns="">
            <p:pic>
              <p:nvPicPr>
                <p:cNvPr id="350" name="Freihand 349">
                  <a:extLst>
                    <a:ext uri="{FF2B5EF4-FFF2-40B4-BE49-F238E27FC236}">
                      <a16:creationId xmlns:a16="http://schemas.microsoft.com/office/drawing/2014/main" id="{4A538810-0C8E-401F-3710-872FEF3A4341}"/>
                    </a:ext>
                  </a:extLst>
                </p:cNvPr>
                <p:cNvPicPr/>
                <p:nvPr/>
              </p:nvPicPr>
              <p:blipFill>
                <a:blip r:embed="rId554"/>
                <a:stretch>
                  <a:fillRect/>
                </a:stretch>
              </p:blipFill>
              <p:spPr>
                <a:xfrm>
                  <a:off x="6301604" y="1588025"/>
                  <a:ext cx="2455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2" name="Freihand 351">
                  <a:extLst>
                    <a:ext uri="{FF2B5EF4-FFF2-40B4-BE49-F238E27FC236}">
                      <a16:creationId xmlns:a16="http://schemas.microsoft.com/office/drawing/2014/main" id="{AA3856CA-559D-6571-EBFB-99EE431601EE}"/>
                    </a:ext>
                  </a:extLst>
                </p14:cNvPr>
                <p14:cNvContentPartPr/>
                <p14:nvPr/>
              </p14:nvContentPartPr>
              <p14:xfrm>
                <a:off x="6653324" y="1724105"/>
                <a:ext cx="6480" cy="136440"/>
              </p14:xfrm>
            </p:contentPart>
          </mc:Choice>
          <mc:Fallback xmlns="">
            <p:pic>
              <p:nvPicPr>
                <p:cNvPr id="352" name="Freihand 351">
                  <a:extLst>
                    <a:ext uri="{FF2B5EF4-FFF2-40B4-BE49-F238E27FC236}">
                      <a16:creationId xmlns:a16="http://schemas.microsoft.com/office/drawing/2014/main" id="{AA3856CA-559D-6571-EBFB-99EE431601EE}"/>
                    </a:ext>
                  </a:extLst>
                </p:cNvPr>
                <p:cNvPicPr/>
                <p:nvPr/>
              </p:nvPicPr>
              <p:blipFill>
                <a:blip r:embed="rId556"/>
                <a:stretch>
                  <a:fillRect/>
                </a:stretch>
              </p:blipFill>
              <p:spPr>
                <a:xfrm>
                  <a:off x="6644684" y="1715465"/>
                  <a:ext cx="24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3" name="Freihand 352">
                  <a:extLst>
                    <a:ext uri="{FF2B5EF4-FFF2-40B4-BE49-F238E27FC236}">
                      <a16:creationId xmlns:a16="http://schemas.microsoft.com/office/drawing/2014/main" id="{B76A441D-E0AF-D505-049D-148F2962977F}"/>
                    </a:ext>
                  </a:extLst>
                </p14:cNvPr>
                <p14:cNvContentPartPr/>
                <p14:nvPr/>
              </p14:nvContentPartPr>
              <p14:xfrm>
                <a:off x="6594284" y="1739225"/>
                <a:ext cx="151560" cy="73080"/>
              </p14:xfrm>
            </p:contentPart>
          </mc:Choice>
          <mc:Fallback xmlns="">
            <p:pic>
              <p:nvPicPr>
                <p:cNvPr id="353" name="Freihand 352">
                  <a:extLst>
                    <a:ext uri="{FF2B5EF4-FFF2-40B4-BE49-F238E27FC236}">
                      <a16:creationId xmlns:a16="http://schemas.microsoft.com/office/drawing/2014/main" id="{B76A441D-E0AF-D505-049D-148F2962977F}"/>
                    </a:ext>
                  </a:extLst>
                </p:cNvPr>
                <p:cNvPicPr/>
                <p:nvPr/>
              </p:nvPicPr>
              <p:blipFill>
                <a:blip r:embed="rId558"/>
                <a:stretch>
                  <a:fillRect/>
                </a:stretch>
              </p:blipFill>
              <p:spPr>
                <a:xfrm>
                  <a:off x="6585284" y="1730225"/>
                  <a:ext cx="169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4" name="Freihand 353">
                  <a:extLst>
                    <a:ext uri="{FF2B5EF4-FFF2-40B4-BE49-F238E27FC236}">
                      <a16:creationId xmlns:a16="http://schemas.microsoft.com/office/drawing/2014/main" id="{24AF3358-AA9A-7D2C-725D-E6A65267243D}"/>
                    </a:ext>
                  </a:extLst>
                </p14:cNvPr>
                <p14:cNvContentPartPr/>
                <p14:nvPr/>
              </p14:nvContentPartPr>
              <p14:xfrm>
                <a:off x="6797684" y="1635545"/>
                <a:ext cx="142200" cy="270720"/>
              </p14:xfrm>
            </p:contentPart>
          </mc:Choice>
          <mc:Fallback xmlns="">
            <p:pic>
              <p:nvPicPr>
                <p:cNvPr id="354" name="Freihand 353">
                  <a:extLst>
                    <a:ext uri="{FF2B5EF4-FFF2-40B4-BE49-F238E27FC236}">
                      <a16:creationId xmlns:a16="http://schemas.microsoft.com/office/drawing/2014/main" id="{24AF3358-AA9A-7D2C-725D-E6A65267243D}"/>
                    </a:ext>
                  </a:extLst>
                </p:cNvPr>
                <p:cNvPicPr/>
                <p:nvPr/>
              </p:nvPicPr>
              <p:blipFill>
                <a:blip r:embed="rId560"/>
                <a:stretch>
                  <a:fillRect/>
                </a:stretch>
              </p:blipFill>
              <p:spPr>
                <a:xfrm>
                  <a:off x="6788684" y="1626545"/>
                  <a:ext cx="159840" cy="28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1">
            <p14:nvContentPartPr>
              <p14:cNvPr id="356" name="Freihand 355">
                <a:extLst>
                  <a:ext uri="{FF2B5EF4-FFF2-40B4-BE49-F238E27FC236}">
                    <a16:creationId xmlns:a16="http://schemas.microsoft.com/office/drawing/2014/main" id="{3286C25E-13F0-A426-A099-922DAB480325}"/>
                  </a:ext>
                </a:extLst>
              </p14:cNvPr>
              <p14:cNvContentPartPr/>
              <p14:nvPr/>
            </p14:nvContentPartPr>
            <p14:xfrm>
              <a:off x="1725284" y="2673065"/>
              <a:ext cx="7920" cy="141840"/>
            </p14:xfrm>
          </p:contentPart>
        </mc:Choice>
        <mc:Fallback xmlns="">
          <p:pic>
            <p:nvPicPr>
              <p:cNvPr id="356" name="Freihand 355">
                <a:extLst>
                  <a:ext uri="{FF2B5EF4-FFF2-40B4-BE49-F238E27FC236}">
                    <a16:creationId xmlns:a16="http://schemas.microsoft.com/office/drawing/2014/main" id="{3286C25E-13F0-A426-A099-922DAB480325}"/>
                  </a:ext>
                </a:extLst>
              </p:cNvPr>
              <p:cNvPicPr/>
              <p:nvPr/>
            </p:nvPicPr>
            <p:blipFill>
              <a:blip r:embed="rId562"/>
              <a:stretch>
                <a:fillRect/>
              </a:stretch>
            </p:blipFill>
            <p:spPr>
              <a:xfrm>
                <a:off x="1716644" y="2664065"/>
                <a:ext cx="25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7" name="Freihand 356">
                <a:extLst>
                  <a:ext uri="{FF2B5EF4-FFF2-40B4-BE49-F238E27FC236}">
                    <a16:creationId xmlns:a16="http://schemas.microsoft.com/office/drawing/2014/main" id="{8715241E-38FE-460E-0EAB-A91184353A5E}"/>
                  </a:ext>
                </a:extLst>
              </p14:cNvPr>
              <p14:cNvContentPartPr/>
              <p14:nvPr/>
            </p14:nvContentPartPr>
            <p14:xfrm>
              <a:off x="1715924" y="3191465"/>
              <a:ext cx="42840" cy="2023560"/>
            </p14:xfrm>
          </p:contentPart>
        </mc:Choice>
        <mc:Fallback xmlns="">
          <p:pic>
            <p:nvPicPr>
              <p:cNvPr id="357" name="Freihand 356">
                <a:extLst>
                  <a:ext uri="{FF2B5EF4-FFF2-40B4-BE49-F238E27FC236}">
                    <a16:creationId xmlns:a16="http://schemas.microsoft.com/office/drawing/2014/main" id="{8715241E-38FE-460E-0EAB-A91184353A5E}"/>
                  </a:ext>
                </a:extLst>
              </p:cNvPr>
              <p:cNvPicPr/>
              <p:nvPr/>
            </p:nvPicPr>
            <p:blipFill>
              <a:blip r:embed="rId564"/>
              <a:stretch>
                <a:fillRect/>
              </a:stretch>
            </p:blipFill>
            <p:spPr>
              <a:xfrm>
                <a:off x="1707284" y="3182825"/>
                <a:ext cx="60480" cy="2041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8" name="Freihand 357">
                <a:extLst>
                  <a:ext uri="{FF2B5EF4-FFF2-40B4-BE49-F238E27FC236}">
                    <a16:creationId xmlns:a16="http://schemas.microsoft.com/office/drawing/2014/main" id="{C49741D1-DE82-81F8-26B4-651A286EFE45}"/>
                  </a:ext>
                </a:extLst>
              </p14:cNvPr>
              <p14:cNvContentPartPr/>
              <p14:nvPr/>
            </p14:nvContentPartPr>
            <p14:xfrm>
              <a:off x="1677404" y="5399705"/>
              <a:ext cx="64440" cy="786600"/>
            </p14:xfrm>
          </p:contentPart>
        </mc:Choice>
        <mc:Fallback xmlns="">
          <p:pic>
            <p:nvPicPr>
              <p:cNvPr id="358" name="Freihand 357">
                <a:extLst>
                  <a:ext uri="{FF2B5EF4-FFF2-40B4-BE49-F238E27FC236}">
                    <a16:creationId xmlns:a16="http://schemas.microsoft.com/office/drawing/2014/main" id="{C49741D1-DE82-81F8-26B4-651A286EFE45}"/>
                  </a:ext>
                </a:extLst>
              </p:cNvPr>
              <p:cNvPicPr/>
              <p:nvPr/>
            </p:nvPicPr>
            <p:blipFill>
              <a:blip r:embed="rId566"/>
              <a:stretch>
                <a:fillRect/>
              </a:stretch>
            </p:blipFill>
            <p:spPr>
              <a:xfrm>
                <a:off x="1668404" y="5391065"/>
                <a:ext cx="82080" cy="804240"/>
              </a:xfrm>
              <a:prstGeom prst="rect">
                <a:avLst/>
              </a:prstGeom>
            </p:spPr>
          </p:pic>
        </mc:Fallback>
      </mc:AlternateContent>
      <p:grpSp>
        <p:nvGrpSpPr>
          <p:cNvPr id="369" name="Gruppieren 368">
            <a:extLst>
              <a:ext uri="{FF2B5EF4-FFF2-40B4-BE49-F238E27FC236}">
                <a16:creationId xmlns:a16="http://schemas.microsoft.com/office/drawing/2014/main" id="{FC59873F-7BFB-4EA0-BC33-2BFE65BBCAEF}"/>
              </a:ext>
            </a:extLst>
          </p:cNvPr>
          <p:cNvGrpSpPr/>
          <p:nvPr/>
        </p:nvGrpSpPr>
        <p:grpSpPr>
          <a:xfrm>
            <a:off x="1590644" y="6363785"/>
            <a:ext cx="450000" cy="464760"/>
            <a:chOff x="1590644" y="6363785"/>
            <a:chExt cx="450000" cy="464760"/>
          </a:xfrm>
        </p:grpSpPr>
        <mc:AlternateContent xmlns:mc="http://schemas.openxmlformats.org/markup-compatibility/2006" xmlns:p14="http://schemas.microsoft.com/office/powerpoint/2010/main">
          <mc:Choice Requires="p14">
            <p:contentPart p14:bwMode="auto" r:id="rId567">
              <p14:nvContentPartPr>
                <p14:cNvPr id="359" name="Freihand 358">
                  <a:extLst>
                    <a:ext uri="{FF2B5EF4-FFF2-40B4-BE49-F238E27FC236}">
                      <a16:creationId xmlns:a16="http://schemas.microsoft.com/office/drawing/2014/main" id="{1ECF8909-6F0F-59D9-05C0-488095B0C55C}"/>
                    </a:ext>
                  </a:extLst>
                </p14:cNvPr>
                <p14:cNvContentPartPr/>
                <p14:nvPr/>
              </p14:nvContentPartPr>
              <p14:xfrm>
                <a:off x="1590644" y="6464225"/>
                <a:ext cx="123480" cy="279000"/>
              </p14:xfrm>
            </p:contentPart>
          </mc:Choice>
          <mc:Fallback xmlns="">
            <p:pic>
              <p:nvPicPr>
                <p:cNvPr id="359" name="Freihand 358">
                  <a:extLst>
                    <a:ext uri="{FF2B5EF4-FFF2-40B4-BE49-F238E27FC236}">
                      <a16:creationId xmlns:a16="http://schemas.microsoft.com/office/drawing/2014/main" id="{1ECF8909-6F0F-59D9-05C0-488095B0C55C}"/>
                    </a:ext>
                  </a:extLst>
                </p:cNvPr>
                <p:cNvPicPr/>
                <p:nvPr/>
              </p:nvPicPr>
              <p:blipFill>
                <a:blip r:embed="rId568"/>
                <a:stretch>
                  <a:fillRect/>
                </a:stretch>
              </p:blipFill>
              <p:spPr>
                <a:xfrm>
                  <a:off x="1582004" y="6455585"/>
                  <a:ext cx="141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0" name="Freihand 359">
                  <a:extLst>
                    <a:ext uri="{FF2B5EF4-FFF2-40B4-BE49-F238E27FC236}">
                      <a16:creationId xmlns:a16="http://schemas.microsoft.com/office/drawing/2014/main" id="{54404C77-CAB0-FBEA-F972-588A3C0CF6EB}"/>
                    </a:ext>
                  </a:extLst>
                </p14:cNvPr>
                <p14:cNvContentPartPr/>
                <p14:nvPr/>
              </p14:nvContentPartPr>
              <p14:xfrm>
                <a:off x="1737884" y="6624065"/>
                <a:ext cx="66240" cy="204480"/>
              </p14:xfrm>
            </p:contentPart>
          </mc:Choice>
          <mc:Fallback xmlns="">
            <p:pic>
              <p:nvPicPr>
                <p:cNvPr id="360" name="Freihand 359">
                  <a:extLst>
                    <a:ext uri="{FF2B5EF4-FFF2-40B4-BE49-F238E27FC236}">
                      <a16:creationId xmlns:a16="http://schemas.microsoft.com/office/drawing/2014/main" id="{54404C77-CAB0-FBEA-F972-588A3C0CF6EB}"/>
                    </a:ext>
                  </a:extLst>
                </p:cNvPr>
                <p:cNvPicPr/>
                <p:nvPr/>
              </p:nvPicPr>
              <p:blipFill>
                <a:blip r:embed="rId570"/>
                <a:stretch>
                  <a:fillRect/>
                </a:stretch>
              </p:blipFill>
              <p:spPr>
                <a:xfrm>
                  <a:off x="1729244" y="6615065"/>
                  <a:ext cx="83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2" name="Freihand 361">
                  <a:extLst>
                    <a:ext uri="{FF2B5EF4-FFF2-40B4-BE49-F238E27FC236}">
                      <a16:creationId xmlns:a16="http://schemas.microsoft.com/office/drawing/2014/main" id="{528877B3-06DF-BCC8-420C-795203F83F68}"/>
                    </a:ext>
                  </a:extLst>
                </p14:cNvPr>
                <p14:cNvContentPartPr/>
                <p14:nvPr/>
              </p14:nvContentPartPr>
              <p14:xfrm>
                <a:off x="1712324" y="6363785"/>
                <a:ext cx="78120" cy="144720"/>
              </p14:xfrm>
            </p:contentPart>
          </mc:Choice>
          <mc:Fallback xmlns="">
            <p:pic>
              <p:nvPicPr>
                <p:cNvPr id="362" name="Freihand 361">
                  <a:extLst>
                    <a:ext uri="{FF2B5EF4-FFF2-40B4-BE49-F238E27FC236}">
                      <a16:creationId xmlns:a16="http://schemas.microsoft.com/office/drawing/2014/main" id="{528877B3-06DF-BCC8-420C-795203F83F68}"/>
                    </a:ext>
                  </a:extLst>
                </p:cNvPr>
                <p:cNvPicPr/>
                <p:nvPr/>
              </p:nvPicPr>
              <p:blipFill>
                <a:blip r:embed="rId572"/>
                <a:stretch>
                  <a:fillRect/>
                </a:stretch>
              </p:blipFill>
              <p:spPr>
                <a:xfrm>
                  <a:off x="1703684" y="6355145"/>
                  <a:ext cx="95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3" name="Freihand 362">
                  <a:extLst>
                    <a:ext uri="{FF2B5EF4-FFF2-40B4-BE49-F238E27FC236}">
                      <a16:creationId xmlns:a16="http://schemas.microsoft.com/office/drawing/2014/main" id="{483F9247-3D95-5464-5051-7E7EC7D365EF}"/>
                    </a:ext>
                  </a:extLst>
                </p14:cNvPr>
                <p14:cNvContentPartPr/>
                <p14:nvPr/>
              </p14:nvContentPartPr>
              <p14:xfrm>
                <a:off x="1800884" y="6382145"/>
                <a:ext cx="59400" cy="280440"/>
              </p14:xfrm>
            </p:contentPart>
          </mc:Choice>
          <mc:Fallback xmlns="">
            <p:pic>
              <p:nvPicPr>
                <p:cNvPr id="363" name="Freihand 362">
                  <a:extLst>
                    <a:ext uri="{FF2B5EF4-FFF2-40B4-BE49-F238E27FC236}">
                      <a16:creationId xmlns:a16="http://schemas.microsoft.com/office/drawing/2014/main" id="{483F9247-3D95-5464-5051-7E7EC7D365EF}"/>
                    </a:ext>
                  </a:extLst>
                </p:cNvPr>
                <p:cNvPicPr/>
                <p:nvPr/>
              </p:nvPicPr>
              <p:blipFill>
                <a:blip r:embed="rId574"/>
                <a:stretch>
                  <a:fillRect/>
                </a:stretch>
              </p:blipFill>
              <p:spPr>
                <a:xfrm>
                  <a:off x="1792244" y="6373505"/>
                  <a:ext cx="77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5" name="Freihand 364">
                  <a:extLst>
                    <a:ext uri="{FF2B5EF4-FFF2-40B4-BE49-F238E27FC236}">
                      <a16:creationId xmlns:a16="http://schemas.microsoft.com/office/drawing/2014/main" id="{9F3BBCBF-70A3-AB47-3198-9B76BF86A5AF}"/>
                    </a:ext>
                  </a:extLst>
                </p14:cNvPr>
                <p14:cNvContentPartPr/>
                <p14:nvPr/>
              </p14:nvContentPartPr>
              <p14:xfrm>
                <a:off x="1891604" y="6484025"/>
                <a:ext cx="43200" cy="84960"/>
              </p14:xfrm>
            </p:contentPart>
          </mc:Choice>
          <mc:Fallback xmlns="">
            <p:pic>
              <p:nvPicPr>
                <p:cNvPr id="365" name="Freihand 364">
                  <a:extLst>
                    <a:ext uri="{FF2B5EF4-FFF2-40B4-BE49-F238E27FC236}">
                      <a16:creationId xmlns:a16="http://schemas.microsoft.com/office/drawing/2014/main" id="{9F3BBCBF-70A3-AB47-3198-9B76BF86A5AF}"/>
                    </a:ext>
                  </a:extLst>
                </p:cNvPr>
                <p:cNvPicPr/>
                <p:nvPr/>
              </p:nvPicPr>
              <p:blipFill>
                <a:blip r:embed="rId576"/>
                <a:stretch>
                  <a:fillRect/>
                </a:stretch>
              </p:blipFill>
              <p:spPr>
                <a:xfrm>
                  <a:off x="1882604" y="6475385"/>
                  <a:ext cx="60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6" name="Freihand 365">
                  <a:extLst>
                    <a:ext uri="{FF2B5EF4-FFF2-40B4-BE49-F238E27FC236}">
                      <a16:creationId xmlns:a16="http://schemas.microsoft.com/office/drawing/2014/main" id="{46C4BD2E-78DC-4B02-1A68-D9799B6D7609}"/>
                    </a:ext>
                  </a:extLst>
                </p14:cNvPr>
                <p14:cNvContentPartPr/>
                <p14:nvPr/>
              </p14:nvContentPartPr>
              <p14:xfrm>
                <a:off x="1899524" y="6424985"/>
                <a:ext cx="6120" cy="34560"/>
              </p14:xfrm>
            </p:contentPart>
          </mc:Choice>
          <mc:Fallback xmlns="">
            <p:pic>
              <p:nvPicPr>
                <p:cNvPr id="366" name="Freihand 365">
                  <a:extLst>
                    <a:ext uri="{FF2B5EF4-FFF2-40B4-BE49-F238E27FC236}">
                      <a16:creationId xmlns:a16="http://schemas.microsoft.com/office/drawing/2014/main" id="{46C4BD2E-78DC-4B02-1A68-D9799B6D7609}"/>
                    </a:ext>
                  </a:extLst>
                </p:cNvPr>
                <p:cNvPicPr/>
                <p:nvPr/>
              </p:nvPicPr>
              <p:blipFill>
                <a:blip r:embed="rId578"/>
                <a:stretch>
                  <a:fillRect/>
                </a:stretch>
              </p:blipFill>
              <p:spPr>
                <a:xfrm>
                  <a:off x="1890884" y="6416345"/>
                  <a:ext cx="23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7" name="Freihand 366">
                  <a:extLst>
                    <a:ext uri="{FF2B5EF4-FFF2-40B4-BE49-F238E27FC236}">
                      <a16:creationId xmlns:a16="http://schemas.microsoft.com/office/drawing/2014/main" id="{C809100D-21D0-A9C3-B896-DB7EFB8EAFE0}"/>
                    </a:ext>
                  </a:extLst>
                </p14:cNvPr>
                <p14:cNvContentPartPr/>
                <p14:nvPr/>
              </p14:nvContentPartPr>
              <p14:xfrm>
                <a:off x="1940924" y="6557105"/>
                <a:ext cx="61920" cy="175320"/>
              </p14:xfrm>
            </p:contentPart>
          </mc:Choice>
          <mc:Fallback xmlns="">
            <p:pic>
              <p:nvPicPr>
                <p:cNvPr id="367" name="Freihand 366">
                  <a:extLst>
                    <a:ext uri="{FF2B5EF4-FFF2-40B4-BE49-F238E27FC236}">
                      <a16:creationId xmlns:a16="http://schemas.microsoft.com/office/drawing/2014/main" id="{C809100D-21D0-A9C3-B896-DB7EFB8EAFE0}"/>
                    </a:ext>
                  </a:extLst>
                </p:cNvPr>
                <p:cNvPicPr/>
                <p:nvPr/>
              </p:nvPicPr>
              <p:blipFill>
                <a:blip r:embed="rId580"/>
                <a:stretch>
                  <a:fillRect/>
                </a:stretch>
              </p:blipFill>
              <p:spPr>
                <a:xfrm>
                  <a:off x="1932284" y="6548465"/>
                  <a:ext cx="79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8" name="Freihand 367">
                  <a:extLst>
                    <a:ext uri="{FF2B5EF4-FFF2-40B4-BE49-F238E27FC236}">
                      <a16:creationId xmlns:a16="http://schemas.microsoft.com/office/drawing/2014/main" id="{6AB26A2B-5048-632D-4978-5A2D39FE78CF}"/>
                    </a:ext>
                  </a:extLst>
                </p14:cNvPr>
                <p14:cNvContentPartPr/>
                <p14:nvPr/>
              </p14:nvContentPartPr>
              <p14:xfrm>
                <a:off x="1978004" y="6415985"/>
                <a:ext cx="62640" cy="285120"/>
              </p14:xfrm>
            </p:contentPart>
          </mc:Choice>
          <mc:Fallback xmlns="">
            <p:pic>
              <p:nvPicPr>
                <p:cNvPr id="368" name="Freihand 367">
                  <a:extLst>
                    <a:ext uri="{FF2B5EF4-FFF2-40B4-BE49-F238E27FC236}">
                      <a16:creationId xmlns:a16="http://schemas.microsoft.com/office/drawing/2014/main" id="{6AB26A2B-5048-632D-4978-5A2D39FE78CF}"/>
                    </a:ext>
                  </a:extLst>
                </p:cNvPr>
                <p:cNvPicPr/>
                <p:nvPr/>
              </p:nvPicPr>
              <p:blipFill>
                <a:blip r:embed="rId582"/>
                <a:stretch>
                  <a:fillRect/>
                </a:stretch>
              </p:blipFill>
              <p:spPr>
                <a:xfrm>
                  <a:off x="1969364" y="6406985"/>
                  <a:ext cx="80280" cy="302760"/>
                </a:xfrm>
                <a:prstGeom prst="rect">
                  <a:avLst/>
                </a:prstGeom>
              </p:spPr>
            </p:pic>
          </mc:Fallback>
        </mc:AlternateContent>
      </p:grpSp>
      <p:grpSp>
        <p:nvGrpSpPr>
          <p:cNvPr id="375" name="Gruppieren 374">
            <a:extLst>
              <a:ext uri="{FF2B5EF4-FFF2-40B4-BE49-F238E27FC236}">
                <a16:creationId xmlns:a16="http://schemas.microsoft.com/office/drawing/2014/main" id="{370DD73A-0976-AF12-7E31-A1B22A52E935}"/>
              </a:ext>
            </a:extLst>
          </p:cNvPr>
          <p:cNvGrpSpPr/>
          <p:nvPr/>
        </p:nvGrpSpPr>
        <p:grpSpPr>
          <a:xfrm>
            <a:off x="527204" y="4306025"/>
            <a:ext cx="513360" cy="315000"/>
            <a:chOff x="527204" y="4306025"/>
            <a:chExt cx="513360" cy="315000"/>
          </a:xfrm>
        </p:grpSpPr>
        <mc:AlternateContent xmlns:mc="http://schemas.openxmlformats.org/markup-compatibility/2006" xmlns:p14="http://schemas.microsoft.com/office/powerpoint/2010/main">
          <mc:Choice Requires="p14">
            <p:contentPart p14:bwMode="auto" r:id="rId583">
              <p14:nvContentPartPr>
                <p14:cNvPr id="370" name="Freihand 369">
                  <a:extLst>
                    <a:ext uri="{FF2B5EF4-FFF2-40B4-BE49-F238E27FC236}">
                      <a16:creationId xmlns:a16="http://schemas.microsoft.com/office/drawing/2014/main" id="{13D23A4F-1CBF-E246-A8DF-E4D3523070B5}"/>
                    </a:ext>
                  </a:extLst>
                </p14:cNvPr>
                <p14:cNvContentPartPr/>
                <p14:nvPr/>
              </p14:nvContentPartPr>
              <p14:xfrm>
                <a:off x="793604" y="4380545"/>
                <a:ext cx="246960" cy="42120"/>
              </p14:xfrm>
            </p:contentPart>
          </mc:Choice>
          <mc:Fallback xmlns="">
            <p:pic>
              <p:nvPicPr>
                <p:cNvPr id="370" name="Freihand 369">
                  <a:extLst>
                    <a:ext uri="{FF2B5EF4-FFF2-40B4-BE49-F238E27FC236}">
                      <a16:creationId xmlns:a16="http://schemas.microsoft.com/office/drawing/2014/main" id="{13D23A4F-1CBF-E246-A8DF-E4D3523070B5}"/>
                    </a:ext>
                  </a:extLst>
                </p:cNvPr>
                <p:cNvPicPr/>
                <p:nvPr/>
              </p:nvPicPr>
              <p:blipFill>
                <a:blip r:embed="rId584"/>
                <a:stretch>
                  <a:fillRect/>
                </a:stretch>
              </p:blipFill>
              <p:spPr>
                <a:xfrm>
                  <a:off x="784604" y="4371545"/>
                  <a:ext cx="264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1" name="Freihand 370">
                  <a:extLst>
                    <a:ext uri="{FF2B5EF4-FFF2-40B4-BE49-F238E27FC236}">
                      <a16:creationId xmlns:a16="http://schemas.microsoft.com/office/drawing/2014/main" id="{17F23CBC-AB24-B769-BF3F-57954C3043AA}"/>
                    </a:ext>
                  </a:extLst>
                </p14:cNvPr>
                <p14:cNvContentPartPr/>
                <p14:nvPr/>
              </p14:nvContentPartPr>
              <p14:xfrm>
                <a:off x="527204" y="4404665"/>
                <a:ext cx="65520" cy="154800"/>
              </p14:xfrm>
            </p:contentPart>
          </mc:Choice>
          <mc:Fallback xmlns="">
            <p:pic>
              <p:nvPicPr>
                <p:cNvPr id="371" name="Freihand 370">
                  <a:extLst>
                    <a:ext uri="{FF2B5EF4-FFF2-40B4-BE49-F238E27FC236}">
                      <a16:creationId xmlns:a16="http://schemas.microsoft.com/office/drawing/2014/main" id="{17F23CBC-AB24-B769-BF3F-57954C3043AA}"/>
                    </a:ext>
                  </a:extLst>
                </p:cNvPr>
                <p:cNvPicPr/>
                <p:nvPr/>
              </p:nvPicPr>
              <p:blipFill>
                <a:blip r:embed="rId586"/>
                <a:stretch>
                  <a:fillRect/>
                </a:stretch>
              </p:blipFill>
              <p:spPr>
                <a:xfrm>
                  <a:off x="518204" y="4396025"/>
                  <a:ext cx="83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2" name="Freihand 371">
                  <a:extLst>
                    <a:ext uri="{FF2B5EF4-FFF2-40B4-BE49-F238E27FC236}">
                      <a16:creationId xmlns:a16="http://schemas.microsoft.com/office/drawing/2014/main" id="{72710512-2BFD-D9BA-B734-9BBCE0317CC3}"/>
                    </a:ext>
                  </a:extLst>
                </p14:cNvPr>
                <p14:cNvContentPartPr/>
                <p14:nvPr/>
              </p14:nvContentPartPr>
              <p14:xfrm>
                <a:off x="531884" y="4306025"/>
                <a:ext cx="39600" cy="12240"/>
              </p14:xfrm>
            </p:contentPart>
          </mc:Choice>
          <mc:Fallback xmlns="">
            <p:pic>
              <p:nvPicPr>
                <p:cNvPr id="372" name="Freihand 371">
                  <a:extLst>
                    <a:ext uri="{FF2B5EF4-FFF2-40B4-BE49-F238E27FC236}">
                      <a16:creationId xmlns:a16="http://schemas.microsoft.com/office/drawing/2014/main" id="{72710512-2BFD-D9BA-B734-9BBCE0317CC3}"/>
                    </a:ext>
                  </a:extLst>
                </p:cNvPr>
                <p:cNvPicPr/>
                <p:nvPr/>
              </p:nvPicPr>
              <p:blipFill>
                <a:blip r:embed="rId588"/>
                <a:stretch>
                  <a:fillRect/>
                </a:stretch>
              </p:blipFill>
              <p:spPr>
                <a:xfrm>
                  <a:off x="522884" y="4297385"/>
                  <a:ext cx="57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3" name="Freihand 372">
                  <a:extLst>
                    <a:ext uri="{FF2B5EF4-FFF2-40B4-BE49-F238E27FC236}">
                      <a16:creationId xmlns:a16="http://schemas.microsoft.com/office/drawing/2014/main" id="{9184188E-6952-7DCF-7062-C0EBAA87BBF4}"/>
                    </a:ext>
                  </a:extLst>
                </p14:cNvPr>
                <p14:cNvContentPartPr/>
                <p14:nvPr/>
              </p14:nvContentPartPr>
              <p14:xfrm>
                <a:off x="633404" y="4447865"/>
                <a:ext cx="47520" cy="173160"/>
              </p14:xfrm>
            </p:contentPart>
          </mc:Choice>
          <mc:Fallback xmlns="">
            <p:pic>
              <p:nvPicPr>
                <p:cNvPr id="373" name="Freihand 372">
                  <a:extLst>
                    <a:ext uri="{FF2B5EF4-FFF2-40B4-BE49-F238E27FC236}">
                      <a16:creationId xmlns:a16="http://schemas.microsoft.com/office/drawing/2014/main" id="{9184188E-6952-7DCF-7062-C0EBAA87BBF4}"/>
                    </a:ext>
                  </a:extLst>
                </p:cNvPr>
                <p:cNvPicPr/>
                <p:nvPr/>
              </p:nvPicPr>
              <p:blipFill>
                <a:blip r:embed="rId590"/>
                <a:stretch>
                  <a:fillRect/>
                </a:stretch>
              </p:blipFill>
              <p:spPr>
                <a:xfrm>
                  <a:off x="624404" y="4439225"/>
                  <a:ext cx="651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1">
            <p14:nvContentPartPr>
              <p14:cNvPr id="374" name="Freihand 373">
                <a:extLst>
                  <a:ext uri="{FF2B5EF4-FFF2-40B4-BE49-F238E27FC236}">
                    <a16:creationId xmlns:a16="http://schemas.microsoft.com/office/drawing/2014/main" id="{EB7B3C33-31A5-D1D8-7782-C4545381E3A3}"/>
                  </a:ext>
                </a:extLst>
              </p14:cNvPr>
              <p14:cNvContentPartPr/>
              <p14:nvPr/>
            </p14:nvContentPartPr>
            <p14:xfrm>
              <a:off x="1747964" y="4409345"/>
              <a:ext cx="38520" cy="123120"/>
            </p14:xfrm>
          </p:contentPart>
        </mc:Choice>
        <mc:Fallback xmlns="">
          <p:pic>
            <p:nvPicPr>
              <p:cNvPr id="374" name="Freihand 373">
                <a:extLst>
                  <a:ext uri="{FF2B5EF4-FFF2-40B4-BE49-F238E27FC236}">
                    <a16:creationId xmlns:a16="http://schemas.microsoft.com/office/drawing/2014/main" id="{EB7B3C33-31A5-D1D8-7782-C4545381E3A3}"/>
                  </a:ext>
                </a:extLst>
              </p:cNvPr>
              <p:cNvPicPr/>
              <p:nvPr/>
            </p:nvPicPr>
            <p:blipFill>
              <a:blip r:embed="rId592"/>
              <a:stretch>
                <a:fillRect/>
              </a:stretch>
            </p:blipFill>
            <p:spPr>
              <a:xfrm>
                <a:off x="1738964" y="4400345"/>
                <a:ext cx="56160" cy="140760"/>
              </a:xfrm>
              <a:prstGeom prst="rect">
                <a:avLst/>
              </a:prstGeom>
            </p:spPr>
          </p:pic>
        </mc:Fallback>
      </mc:AlternateContent>
      <p:grpSp>
        <p:nvGrpSpPr>
          <p:cNvPr id="382" name="Gruppieren 381">
            <a:extLst>
              <a:ext uri="{FF2B5EF4-FFF2-40B4-BE49-F238E27FC236}">
                <a16:creationId xmlns:a16="http://schemas.microsoft.com/office/drawing/2014/main" id="{AAB7ABA4-DF8E-1BCC-4FBA-36FBC8708D81}"/>
              </a:ext>
            </a:extLst>
          </p:cNvPr>
          <p:cNvGrpSpPr/>
          <p:nvPr/>
        </p:nvGrpSpPr>
        <p:grpSpPr>
          <a:xfrm>
            <a:off x="1492724" y="3883385"/>
            <a:ext cx="2162160" cy="2854080"/>
            <a:chOff x="1492724" y="3883385"/>
            <a:chExt cx="2162160" cy="2854080"/>
          </a:xfrm>
        </p:grpSpPr>
        <mc:AlternateContent xmlns:mc="http://schemas.openxmlformats.org/markup-compatibility/2006" xmlns:p14="http://schemas.microsoft.com/office/powerpoint/2010/main">
          <mc:Choice Requires="p14">
            <p:contentPart p14:bwMode="auto" r:id="rId593">
              <p14:nvContentPartPr>
                <p14:cNvPr id="158" name="Freihand 157">
                  <a:extLst>
                    <a:ext uri="{FF2B5EF4-FFF2-40B4-BE49-F238E27FC236}">
                      <a16:creationId xmlns:a16="http://schemas.microsoft.com/office/drawing/2014/main" id="{E2B37C9F-8613-4BFE-8756-2052B93AAF04}"/>
                    </a:ext>
                  </a:extLst>
                </p14:cNvPr>
                <p14:cNvContentPartPr/>
                <p14:nvPr/>
              </p14:nvContentPartPr>
              <p14:xfrm>
                <a:off x="2296964" y="3883385"/>
                <a:ext cx="11160" cy="141840"/>
              </p14:xfrm>
            </p:contentPart>
          </mc:Choice>
          <mc:Fallback xmlns="">
            <p:pic>
              <p:nvPicPr>
                <p:cNvPr id="158" name="Freihand 157">
                  <a:extLst>
                    <a:ext uri="{FF2B5EF4-FFF2-40B4-BE49-F238E27FC236}">
                      <a16:creationId xmlns:a16="http://schemas.microsoft.com/office/drawing/2014/main" id="{E2B37C9F-8613-4BFE-8756-2052B93AAF04}"/>
                    </a:ext>
                  </a:extLst>
                </p:cNvPr>
                <p:cNvPicPr/>
                <p:nvPr/>
              </p:nvPicPr>
              <p:blipFill>
                <a:blip r:embed="rId594"/>
                <a:stretch>
                  <a:fillRect/>
                </a:stretch>
              </p:blipFill>
              <p:spPr>
                <a:xfrm>
                  <a:off x="2290844" y="3877265"/>
                  <a:ext cx="23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59" name="Freihand 158">
                  <a:extLst>
                    <a:ext uri="{FF2B5EF4-FFF2-40B4-BE49-F238E27FC236}">
                      <a16:creationId xmlns:a16="http://schemas.microsoft.com/office/drawing/2014/main" id="{1F0706E3-4696-631A-6D3D-B31B07FE6EC3}"/>
                    </a:ext>
                  </a:extLst>
                </p14:cNvPr>
                <p14:cNvContentPartPr/>
                <p14:nvPr/>
              </p14:nvContentPartPr>
              <p14:xfrm>
                <a:off x="2282204" y="4293785"/>
                <a:ext cx="12240" cy="470520"/>
              </p14:xfrm>
            </p:contentPart>
          </mc:Choice>
          <mc:Fallback xmlns="">
            <p:pic>
              <p:nvPicPr>
                <p:cNvPr id="159" name="Freihand 158">
                  <a:extLst>
                    <a:ext uri="{FF2B5EF4-FFF2-40B4-BE49-F238E27FC236}">
                      <a16:creationId xmlns:a16="http://schemas.microsoft.com/office/drawing/2014/main" id="{1F0706E3-4696-631A-6D3D-B31B07FE6EC3}"/>
                    </a:ext>
                  </a:extLst>
                </p:cNvPr>
                <p:cNvPicPr/>
                <p:nvPr/>
              </p:nvPicPr>
              <p:blipFill>
                <a:blip r:embed="rId596"/>
                <a:stretch>
                  <a:fillRect/>
                </a:stretch>
              </p:blipFill>
              <p:spPr>
                <a:xfrm>
                  <a:off x="2276084" y="4287665"/>
                  <a:ext cx="2448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0" name="Freihand 159">
                  <a:extLst>
                    <a:ext uri="{FF2B5EF4-FFF2-40B4-BE49-F238E27FC236}">
                      <a16:creationId xmlns:a16="http://schemas.microsoft.com/office/drawing/2014/main" id="{92A427BA-72C0-89AD-8B06-FD9B22FE8ED8}"/>
                    </a:ext>
                  </a:extLst>
                </p14:cNvPr>
                <p14:cNvContentPartPr/>
                <p14:nvPr/>
              </p14:nvContentPartPr>
              <p14:xfrm>
                <a:off x="2263484" y="4996865"/>
                <a:ext cx="7560" cy="369360"/>
              </p14:xfrm>
            </p:contentPart>
          </mc:Choice>
          <mc:Fallback xmlns="">
            <p:pic>
              <p:nvPicPr>
                <p:cNvPr id="160" name="Freihand 159">
                  <a:extLst>
                    <a:ext uri="{FF2B5EF4-FFF2-40B4-BE49-F238E27FC236}">
                      <a16:creationId xmlns:a16="http://schemas.microsoft.com/office/drawing/2014/main" id="{92A427BA-72C0-89AD-8B06-FD9B22FE8ED8}"/>
                    </a:ext>
                  </a:extLst>
                </p:cNvPr>
                <p:cNvPicPr/>
                <p:nvPr/>
              </p:nvPicPr>
              <p:blipFill>
                <a:blip r:embed="rId598"/>
                <a:stretch>
                  <a:fillRect/>
                </a:stretch>
              </p:blipFill>
              <p:spPr>
                <a:xfrm>
                  <a:off x="2257364" y="4990745"/>
                  <a:ext cx="1980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1" name="Freihand 160">
                  <a:extLst>
                    <a:ext uri="{FF2B5EF4-FFF2-40B4-BE49-F238E27FC236}">
                      <a16:creationId xmlns:a16="http://schemas.microsoft.com/office/drawing/2014/main" id="{08A41C9E-84FC-A403-77CE-208ECF8FF8D0}"/>
                    </a:ext>
                  </a:extLst>
                </p14:cNvPr>
                <p14:cNvContentPartPr/>
                <p14:nvPr/>
              </p14:nvContentPartPr>
              <p14:xfrm>
                <a:off x="2223164" y="5432465"/>
                <a:ext cx="36360" cy="811440"/>
              </p14:xfrm>
            </p:contentPart>
          </mc:Choice>
          <mc:Fallback xmlns="">
            <p:pic>
              <p:nvPicPr>
                <p:cNvPr id="161" name="Freihand 160">
                  <a:extLst>
                    <a:ext uri="{FF2B5EF4-FFF2-40B4-BE49-F238E27FC236}">
                      <a16:creationId xmlns:a16="http://schemas.microsoft.com/office/drawing/2014/main" id="{08A41C9E-84FC-A403-77CE-208ECF8FF8D0}"/>
                    </a:ext>
                  </a:extLst>
                </p:cNvPr>
                <p:cNvPicPr/>
                <p:nvPr/>
              </p:nvPicPr>
              <p:blipFill>
                <a:blip r:embed="rId600"/>
                <a:stretch>
                  <a:fillRect/>
                </a:stretch>
              </p:blipFill>
              <p:spPr>
                <a:xfrm>
                  <a:off x="2217044" y="5426345"/>
                  <a:ext cx="4860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2" name="Freihand 161">
                  <a:extLst>
                    <a:ext uri="{FF2B5EF4-FFF2-40B4-BE49-F238E27FC236}">
                      <a16:creationId xmlns:a16="http://schemas.microsoft.com/office/drawing/2014/main" id="{66B2AC4D-A27D-9FE4-59F6-D54F02CCA085}"/>
                    </a:ext>
                  </a:extLst>
                </p14:cNvPr>
                <p14:cNvContentPartPr/>
                <p14:nvPr/>
              </p14:nvContentPartPr>
              <p14:xfrm>
                <a:off x="2102564" y="6450905"/>
                <a:ext cx="62640" cy="83880"/>
              </p14:xfrm>
            </p:contentPart>
          </mc:Choice>
          <mc:Fallback xmlns="">
            <p:pic>
              <p:nvPicPr>
                <p:cNvPr id="162" name="Freihand 161">
                  <a:extLst>
                    <a:ext uri="{FF2B5EF4-FFF2-40B4-BE49-F238E27FC236}">
                      <a16:creationId xmlns:a16="http://schemas.microsoft.com/office/drawing/2014/main" id="{66B2AC4D-A27D-9FE4-59F6-D54F02CCA085}"/>
                    </a:ext>
                  </a:extLst>
                </p:cNvPr>
                <p:cNvPicPr/>
                <p:nvPr/>
              </p:nvPicPr>
              <p:blipFill>
                <a:blip r:embed="rId602"/>
                <a:stretch>
                  <a:fillRect/>
                </a:stretch>
              </p:blipFill>
              <p:spPr>
                <a:xfrm>
                  <a:off x="2096444" y="6444785"/>
                  <a:ext cx="7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3" name="Freihand 162">
                  <a:extLst>
                    <a:ext uri="{FF2B5EF4-FFF2-40B4-BE49-F238E27FC236}">
                      <a16:creationId xmlns:a16="http://schemas.microsoft.com/office/drawing/2014/main" id="{693705D5-8678-5A63-52CB-51008983A09B}"/>
                    </a:ext>
                  </a:extLst>
                </p14:cNvPr>
                <p14:cNvContentPartPr/>
                <p14:nvPr/>
              </p14:nvContentPartPr>
              <p14:xfrm>
                <a:off x="2145764" y="6429305"/>
                <a:ext cx="52560" cy="240840"/>
              </p14:xfrm>
            </p:contentPart>
          </mc:Choice>
          <mc:Fallback xmlns="">
            <p:pic>
              <p:nvPicPr>
                <p:cNvPr id="163" name="Freihand 162">
                  <a:extLst>
                    <a:ext uri="{FF2B5EF4-FFF2-40B4-BE49-F238E27FC236}">
                      <a16:creationId xmlns:a16="http://schemas.microsoft.com/office/drawing/2014/main" id="{693705D5-8678-5A63-52CB-51008983A09B}"/>
                    </a:ext>
                  </a:extLst>
                </p:cNvPr>
                <p:cNvPicPr/>
                <p:nvPr/>
              </p:nvPicPr>
              <p:blipFill>
                <a:blip r:embed="rId604"/>
                <a:stretch>
                  <a:fillRect/>
                </a:stretch>
              </p:blipFill>
              <p:spPr>
                <a:xfrm>
                  <a:off x="2139644" y="6423185"/>
                  <a:ext cx="64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4" name="Freihand 163">
                  <a:extLst>
                    <a:ext uri="{FF2B5EF4-FFF2-40B4-BE49-F238E27FC236}">
                      <a16:creationId xmlns:a16="http://schemas.microsoft.com/office/drawing/2014/main" id="{409AFE46-ABA1-5886-D3C8-F2ACF8C8050E}"/>
                    </a:ext>
                  </a:extLst>
                </p14:cNvPr>
                <p14:cNvContentPartPr/>
                <p14:nvPr/>
              </p14:nvContentPartPr>
              <p14:xfrm>
                <a:off x="2210924" y="6605345"/>
                <a:ext cx="40680" cy="132120"/>
              </p14:xfrm>
            </p:contentPart>
          </mc:Choice>
          <mc:Fallback xmlns="">
            <p:pic>
              <p:nvPicPr>
                <p:cNvPr id="164" name="Freihand 163">
                  <a:extLst>
                    <a:ext uri="{FF2B5EF4-FFF2-40B4-BE49-F238E27FC236}">
                      <a16:creationId xmlns:a16="http://schemas.microsoft.com/office/drawing/2014/main" id="{409AFE46-ABA1-5886-D3C8-F2ACF8C8050E}"/>
                    </a:ext>
                  </a:extLst>
                </p:cNvPr>
                <p:cNvPicPr/>
                <p:nvPr/>
              </p:nvPicPr>
              <p:blipFill>
                <a:blip r:embed="rId606"/>
                <a:stretch>
                  <a:fillRect/>
                </a:stretch>
              </p:blipFill>
              <p:spPr>
                <a:xfrm>
                  <a:off x="2204804" y="6599225"/>
                  <a:ext cx="52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5" name="Freihand 164">
                  <a:extLst>
                    <a:ext uri="{FF2B5EF4-FFF2-40B4-BE49-F238E27FC236}">
                      <a16:creationId xmlns:a16="http://schemas.microsoft.com/office/drawing/2014/main" id="{DE93467D-E3B4-8D0F-7058-C0407C59C246}"/>
                    </a:ext>
                  </a:extLst>
                </p14:cNvPr>
                <p14:cNvContentPartPr/>
                <p14:nvPr/>
              </p14:nvContentPartPr>
              <p14:xfrm>
                <a:off x="2233964" y="6347945"/>
                <a:ext cx="54360" cy="150120"/>
              </p14:xfrm>
            </p:contentPart>
          </mc:Choice>
          <mc:Fallback xmlns="">
            <p:pic>
              <p:nvPicPr>
                <p:cNvPr id="165" name="Freihand 164">
                  <a:extLst>
                    <a:ext uri="{FF2B5EF4-FFF2-40B4-BE49-F238E27FC236}">
                      <a16:creationId xmlns:a16="http://schemas.microsoft.com/office/drawing/2014/main" id="{DE93467D-E3B4-8D0F-7058-C0407C59C246}"/>
                    </a:ext>
                  </a:extLst>
                </p:cNvPr>
                <p:cNvPicPr/>
                <p:nvPr/>
              </p:nvPicPr>
              <p:blipFill>
                <a:blip r:embed="rId608"/>
                <a:stretch>
                  <a:fillRect/>
                </a:stretch>
              </p:blipFill>
              <p:spPr>
                <a:xfrm>
                  <a:off x="2227844" y="6341825"/>
                  <a:ext cx="66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6" name="Freihand 165">
                  <a:extLst>
                    <a:ext uri="{FF2B5EF4-FFF2-40B4-BE49-F238E27FC236}">
                      <a16:creationId xmlns:a16="http://schemas.microsoft.com/office/drawing/2014/main" id="{AF194DA5-912F-9D2F-F959-1C9DD058BB91}"/>
                    </a:ext>
                  </a:extLst>
                </p14:cNvPr>
                <p14:cNvContentPartPr/>
                <p14:nvPr/>
              </p14:nvContentPartPr>
              <p14:xfrm>
                <a:off x="2340524" y="6403385"/>
                <a:ext cx="44640" cy="233280"/>
              </p14:xfrm>
            </p:contentPart>
          </mc:Choice>
          <mc:Fallback xmlns="">
            <p:pic>
              <p:nvPicPr>
                <p:cNvPr id="166" name="Freihand 165">
                  <a:extLst>
                    <a:ext uri="{FF2B5EF4-FFF2-40B4-BE49-F238E27FC236}">
                      <a16:creationId xmlns:a16="http://schemas.microsoft.com/office/drawing/2014/main" id="{AF194DA5-912F-9D2F-F959-1C9DD058BB91}"/>
                    </a:ext>
                  </a:extLst>
                </p:cNvPr>
                <p:cNvPicPr/>
                <p:nvPr/>
              </p:nvPicPr>
              <p:blipFill>
                <a:blip r:embed="rId610"/>
                <a:stretch>
                  <a:fillRect/>
                </a:stretch>
              </p:blipFill>
              <p:spPr>
                <a:xfrm>
                  <a:off x="2334404" y="6397265"/>
                  <a:ext cx="56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 name="Freihand 166">
                  <a:extLst>
                    <a:ext uri="{FF2B5EF4-FFF2-40B4-BE49-F238E27FC236}">
                      <a16:creationId xmlns:a16="http://schemas.microsoft.com/office/drawing/2014/main" id="{2DB91226-B173-E904-B1AB-C7138F510C49}"/>
                    </a:ext>
                  </a:extLst>
                </p14:cNvPr>
                <p14:cNvContentPartPr/>
                <p14:nvPr/>
              </p14:nvContentPartPr>
              <p14:xfrm>
                <a:off x="2425124" y="6514265"/>
                <a:ext cx="5040" cy="54360"/>
              </p14:xfrm>
            </p:contentPart>
          </mc:Choice>
          <mc:Fallback xmlns="">
            <p:pic>
              <p:nvPicPr>
                <p:cNvPr id="167" name="Freihand 166">
                  <a:extLst>
                    <a:ext uri="{FF2B5EF4-FFF2-40B4-BE49-F238E27FC236}">
                      <a16:creationId xmlns:a16="http://schemas.microsoft.com/office/drawing/2014/main" id="{2DB91226-B173-E904-B1AB-C7138F510C49}"/>
                    </a:ext>
                  </a:extLst>
                </p:cNvPr>
                <p:cNvPicPr/>
                <p:nvPr/>
              </p:nvPicPr>
              <p:blipFill>
                <a:blip r:embed="rId612"/>
                <a:stretch>
                  <a:fillRect/>
                </a:stretch>
              </p:blipFill>
              <p:spPr>
                <a:xfrm>
                  <a:off x="2419004" y="6508145"/>
                  <a:ext cx="17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8" name="Freihand 167">
                  <a:extLst>
                    <a:ext uri="{FF2B5EF4-FFF2-40B4-BE49-F238E27FC236}">
                      <a16:creationId xmlns:a16="http://schemas.microsoft.com/office/drawing/2014/main" id="{D7FC596D-2F29-8DD9-4D73-B0C253231951}"/>
                    </a:ext>
                  </a:extLst>
                </p14:cNvPr>
                <p14:cNvContentPartPr/>
                <p14:nvPr/>
              </p14:nvContentPartPr>
              <p14:xfrm>
                <a:off x="2425124" y="6422105"/>
                <a:ext cx="72000" cy="226440"/>
              </p14:xfrm>
            </p:contentPart>
          </mc:Choice>
          <mc:Fallback xmlns="">
            <p:pic>
              <p:nvPicPr>
                <p:cNvPr id="168" name="Freihand 167">
                  <a:extLst>
                    <a:ext uri="{FF2B5EF4-FFF2-40B4-BE49-F238E27FC236}">
                      <a16:creationId xmlns:a16="http://schemas.microsoft.com/office/drawing/2014/main" id="{D7FC596D-2F29-8DD9-4D73-B0C253231951}"/>
                    </a:ext>
                  </a:extLst>
                </p:cNvPr>
                <p:cNvPicPr/>
                <p:nvPr/>
              </p:nvPicPr>
              <p:blipFill>
                <a:blip r:embed="rId614"/>
                <a:stretch>
                  <a:fillRect/>
                </a:stretch>
              </p:blipFill>
              <p:spPr>
                <a:xfrm>
                  <a:off x="2419004" y="6415985"/>
                  <a:ext cx="84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9" name="Freihand 168">
                  <a:extLst>
                    <a:ext uri="{FF2B5EF4-FFF2-40B4-BE49-F238E27FC236}">
                      <a16:creationId xmlns:a16="http://schemas.microsoft.com/office/drawing/2014/main" id="{539D73C7-51F6-B677-D850-B989E3CE90AC}"/>
                    </a:ext>
                  </a:extLst>
                </p14:cNvPr>
                <p14:cNvContentPartPr/>
                <p14:nvPr/>
              </p14:nvContentPartPr>
              <p14:xfrm>
                <a:off x="2534924" y="6426785"/>
                <a:ext cx="36360" cy="282240"/>
              </p14:xfrm>
            </p:contentPart>
          </mc:Choice>
          <mc:Fallback xmlns="">
            <p:pic>
              <p:nvPicPr>
                <p:cNvPr id="169" name="Freihand 168">
                  <a:extLst>
                    <a:ext uri="{FF2B5EF4-FFF2-40B4-BE49-F238E27FC236}">
                      <a16:creationId xmlns:a16="http://schemas.microsoft.com/office/drawing/2014/main" id="{539D73C7-51F6-B677-D850-B989E3CE90AC}"/>
                    </a:ext>
                  </a:extLst>
                </p:cNvPr>
                <p:cNvPicPr/>
                <p:nvPr/>
              </p:nvPicPr>
              <p:blipFill>
                <a:blip r:embed="rId616"/>
                <a:stretch>
                  <a:fillRect/>
                </a:stretch>
              </p:blipFill>
              <p:spPr>
                <a:xfrm>
                  <a:off x="2528804" y="6420665"/>
                  <a:ext cx="486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45CF9301-6D5A-5FA7-FDC6-28A773738354}"/>
                    </a:ext>
                  </a:extLst>
                </p14:cNvPr>
                <p14:cNvContentPartPr/>
                <p14:nvPr/>
              </p14:nvContentPartPr>
              <p14:xfrm>
                <a:off x="1970804" y="4645145"/>
                <a:ext cx="9720" cy="9720"/>
              </p14:xfrm>
            </p:contentPart>
          </mc:Choice>
          <mc:Fallback xmlns="">
            <p:pic>
              <p:nvPicPr>
                <p:cNvPr id="376" name="Freihand 375">
                  <a:extLst>
                    <a:ext uri="{FF2B5EF4-FFF2-40B4-BE49-F238E27FC236}">
                      <a16:creationId xmlns:a16="http://schemas.microsoft.com/office/drawing/2014/main" id="{45CF9301-6D5A-5FA7-FDC6-28A773738354}"/>
                    </a:ext>
                  </a:extLst>
                </p:cNvPr>
                <p:cNvPicPr/>
                <p:nvPr/>
              </p:nvPicPr>
              <p:blipFill>
                <a:blip r:embed="rId618"/>
                <a:stretch>
                  <a:fillRect/>
                </a:stretch>
              </p:blipFill>
              <p:spPr>
                <a:xfrm>
                  <a:off x="1964684" y="4639025"/>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7" name="Freihand 376">
                  <a:extLst>
                    <a:ext uri="{FF2B5EF4-FFF2-40B4-BE49-F238E27FC236}">
                      <a16:creationId xmlns:a16="http://schemas.microsoft.com/office/drawing/2014/main" id="{9714F646-A383-C641-5E16-A21EB4A6D5D3}"/>
                    </a:ext>
                  </a:extLst>
                </p14:cNvPr>
                <p14:cNvContentPartPr/>
                <p14:nvPr/>
              </p14:nvContentPartPr>
              <p14:xfrm>
                <a:off x="2068004" y="4795625"/>
                <a:ext cx="32400" cy="15120"/>
              </p14:xfrm>
            </p:contentPart>
          </mc:Choice>
          <mc:Fallback xmlns="">
            <p:pic>
              <p:nvPicPr>
                <p:cNvPr id="377" name="Freihand 376">
                  <a:extLst>
                    <a:ext uri="{FF2B5EF4-FFF2-40B4-BE49-F238E27FC236}">
                      <a16:creationId xmlns:a16="http://schemas.microsoft.com/office/drawing/2014/main" id="{9714F646-A383-C641-5E16-A21EB4A6D5D3}"/>
                    </a:ext>
                  </a:extLst>
                </p:cNvPr>
                <p:cNvPicPr/>
                <p:nvPr/>
              </p:nvPicPr>
              <p:blipFill>
                <a:blip r:embed="rId620"/>
                <a:stretch>
                  <a:fillRect/>
                </a:stretch>
              </p:blipFill>
              <p:spPr>
                <a:xfrm>
                  <a:off x="2061884" y="4789505"/>
                  <a:ext cx="44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8" name="Freihand 377">
                  <a:extLst>
                    <a:ext uri="{FF2B5EF4-FFF2-40B4-BE49-F238E27FC236}">
                      <a16:creationId xmlns:a16="http://schemas.microsoft.com/office/drawing/2014/main" id="{ACA35964-645E-3162-B2D1-5F7DE4E7D073}"/>
                    </a:ext>
                  </a:extLst>
                </p14:cNvPr>
                <p14:cNvContentPartPr/>
                <p14:nvPr/>
              </p14:nvContentPartPr>
              <p14:xfrm>
                <a:off x="2507564" y="5127545"/>
                <a:ext cx="15840" cy="2880"/>
              </p14:xfrm>
            </p:contentPart>
          </mc:Choice>
          <mc:Fallback xmlns="">
            <p:pic>
              <p:nvPicPr>
                <p:cNvPr id="378" name="Freihand 377">
                  <a:extLst>
                    <a:ext uri="{FF2B5EF4-FFF2-40B4-BE49-F238E27FC236}">
                      <a16:creationId xmlns:a16="http://schemas.microsoft.com/office/drawing/2014/main" id="{ACA35964-645E-3162-B2D1-5F7DE4E7D073}"/>
                    </a:ext>
                  </a:extLst>
                </p:cNvPr>
                <p:cNvPicPr/>
                <p:nvPr/>
              </p:nvPicPr>
              <p:blipFill>
                <a:blip r:embed="rId622"/>
                <a:stretch>
                  <a:fillRect/>
                </a:stretch>
              </p:blipFill>
              <p:spPr>
                <a:xfrm>
                  <a:off x="2501444" y="5121425"/>
                  <a:ext cx="28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9" name="Freihand 378">
                  <a:extLst>
                    <a:ext uri="{FF2B5EF4-FFF2-40B4-BE49-F238E27FC236}">
                      <a16:creationId xmlns:a16="http://schemas.microsoft.com/office/drawing/2014/main" id="{9EC910F4-58D5-5FB7-4058-A8DE3CDE31BF}"/>
                    </a:ext>
                  </a:extLst>
                </p14:cNvPr>
                <p14:cNvContentPartPr/>
                <p14:nvPr/>
              </p14:nvContentPartPr>
              <p14:xfrm>
                <a:off x="2648324" y="5236985"/>
                <a:ext cx="139320" cy="99000"/>
              </p14:xfrm>
            </p:contentPart>
          </mc:Choice>
          <mc:Fallback xmlns="">
            <p:pic>
              <p:nvPicPr>
                <p:cNvPr id="379" name="Freihand 378">
                  <a:extLst>
                    <a:ext uri="{FF2B5EF4-FFF2-40B4-BE49-F238E27FC236}">
                      <a16:creationId xmlns:a16="http://schemas.microsoft.com/office/drawing/2014/main" id="{9EC910F4-58D5-5FB7-4058-A8DE3CDE31BF}"/>
                    </a:ext>
                  </a:extLst>
                </p:cNvPr>
                <p:cNvPicPr/>
                <p:nvPr/>
              </p:nvPicPr>
              <p:blipFill>
                <a:blip r:embed="rId624"/>
                <a:stretch>
                  <a:fillRect/>
                </a:stretch>
              </p:blipFill>
              <p:spPr>
                <a:xfrm>
                  <a:off x="2642204" y="5230865"/>
                  <a:ext cx="151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0" name="Freihand 379">
                  <a:extLst>
                    <a:ext uri="{FF2B5EF4-FFF2-40B4-BE49-F238E27FC236}">
                      <a16:creationId xmlns:a16="http://schemas.microsoft.com/office/drawing/2014/main" id="{0A2EDEAD-5580-0795-1404-89305C4B12E2}"/>
                    </a:ext>
                  </a:extLst>
                </p14:cNvPr>
                <p14:cNvContentPartPr/>
                <p14:nvPr/>
              </p14:nvContentPartPr>
              <p14:xfrm>
                <a:off x="2855324" y="5373425"/>
                <a:ext cx="25200" cy="15480"/>
              </p14:xfrm>
            </p:contentPart>
          </mc:Choice>
          <mc:Fallback xmlns="">
            <p:pic>
              <p:nvPicPr>
                <p:cNvPr id="380" name="Freihand 379">
                  <a:extLst>
                    <a:ext uri="{FF2B5EF4-FFF2-40B4-BE49-F238E27FC236}">
                      <a16:creationId xmlns:a16="http://schemas.microsoft.com/office/drawing/2014/main" id="{0A2EDEAD-5580-0795-1404-89305C4B12E2}"/>
                    </a:ext>
                  </a:extLst>
                </p:cNvPr>
                <p:cNvPicPr/>
                <p:nvPr/>
              </p:nvPicPr>
              <p:blipFill>
                <a:blip r:embed="rId626"/>
                <a:stretch>
                  <a:fillRect/>
                </a:stretch>
              </p:blipFill>
              <p:spPr>
                <a:xfrm>
                  <a:off x="2849204" y="5367305"/>
                  <a:ext cx="37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1" name="Freihand 380">
                  <a:extLst>
                    <a:ext uri="{FF2B5EF4-FFF2-40B4-BE49-F238E27FC236}">
                      <a16:creationId xmlns:a16="http://schemas.microsoft.com/office/drawing/2014/main" id="{E1CFE133-D2A6-9B8B-BBBC-7F73E1DAA55E}"/>
                    </a:ext>
                  </a:extLst>
                </p14:cNvPr>
                <p14:cNvContentPartPr/>
                <p14:nvPr/>
              </p14:nvContentPartPr>
              <p14:xfrm>
                <a:off x="1492724" y="4106225"/>
                <a:ext cx="2162160" cy="1854000"/>
              </p14:xfrm>
            </p:contentPart>
          </mc:Choice>
          <mc:Fallback xmlns="">
            <p:pic>
              <p:nvPicPr>
                <p:cNvPr id="381" name="Freihand 380">
                  <a:extLst>
                    <a:ext uri="{FF2B5EF4-FFF2-40B4-BE49-F238E27FC236}">
                      <a16:creationId xmlns:a16="http://schemas.microsoft.com/office/drawing/2014/main" id="{E1CFE133-D2A6-9B8B-BBBC-7F73E1DAA55E}"/>
                    </a:ext>
                  </a:extLst>
                </p:cNvPr>
                <p:cNvPicPr/>
                <p:nvPr/>
              </p:nvPicPr>
              <p:blipFill>
                <a:blip r:embed="rId628"/>
                <a:stretch>
                  <a:fillRect/>
                </a:stretch>
              </p:blipFill>
              <p:spPr>
                <a:xfrm>
                  <a:off x="1486604" y="4100105"/>
                  <a:ext cx="2174400" cy="1866240"/>
                </a:xfrm>
                <a:prstGeom prst="rect">
                  <a:avLst/>
                </a:prstGeom>
              </p:spPr>
            </p:pic>
          </mc:Fallback>
        </mc:AlternateContent>
      </p:grpSp>
      <p:grpSp>
        <p:nvGrpSpPr>
          <p:cNvPr id="392" name="Gruppieren 391">
            <a:extLst>
              <a:ext uri="{FF2B5EF4-FFF2-40B4-BE49-F238E27FC236}">
                <a16:creationId xmlns:a16="http://schemas.microsoft.com/office/drawing/2014/main" id="{8FF7E1AA-13F3-A1E6-C469-07A2F7BC5C11}"/>
              </a:ext>
            </a:extLst>
          </p:cNvPr>
          <p:cNvGrpSpPr/>
          <p:nvPr/>
        </p:nvGrpSpPr>
        <p:grpSpPr>
          <a:xfrm>
            <a:off x="3436724" y="4988945"/>
            <a:ext cx="1120320" cy="639360"/>
            <a:chOff x="3436724" y="4988945"/>
            <a:chExt cx="1120320" cy="639360"/>
          </a:xfrm>
        </p:grpSpPr>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9E990CFB-606C-A405-33CB-4543DBFD38EF}"/>
                    </a:ext>
                  </a:extLst>
                </p14:cNvPr>
                <p14:cNvContentPartPr/>
                <p14:nvPr/>
              </p14:nvContentPartPr>
              <p14:xfrm>
                <a:off x="3543284" y="5336345"/>
                <a:ext cx="3960" cy="235080"/>
              </p14:xfrm>
            </p:contentPart>
          </mc:Choice>
          <mc:Fallback xmlns="">
            <p:pic>
              <p:nvPicPr>
                <p:cNvPr id="383" name="Freihand 382">
                  <a:extLst>
                    <a:ext uri="{FF2B5EF4-FFF2-40B4-BE49-F238E27FC236}">
                      <a16:creationId xmlns:a16="http://schemas.microsoft.com/office/drawing/2014/main" id="{9E990CFB-606C-A405-33CB-4543DBFD38EF}"/>
                    </a:ext>
                  </a:extLst>
                </p:cNvPr>
                <p:cNvPicPr/>
                <p:nvPr/>
              </p:nvPicPr>
              <p:blipFill>
                <a:blip r:embed="rId630"/>
                <a:stretch>
                  <a:fillRect/>
                </a:stretch>
              </p:blipFill>
              <p:spPr>
                <a:xfrm>
                  <a:off x="3537164" y="5330225"/>
                  <a:ext cx="16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4" name="Freihand 383">
                  <a:extLst>
                    <a:ext uri="{FF2B5EF4-FFF2-40B4-BE49-F238E27FC236}">
                      <a16:creationId xmlns:a16="http://schemas.microsoft.com/office/drawing/2014/main" id="{A11C67AE-BFD1-5956-0688-457F517AEBE2}"/>
                    </a:ext>
                  </a:extLst>
                </p14:cNvPr>
                <p14:cNvContentPartPr/>
                <p14:nvPr/>
              </p14:nvContentPartPr>
              <p14:xfrm>
                <a:off x="3495044" y="5510945"/>
                <a:ext cx="127440" cy="117360"/>
              </p14:xfrm>
            </p:contentPart>
          </mc:Choice>
          <mc:Fallback xmlns="">
            <p:pic>
              <p:nvPicPr>
                <p:cNvPr id="384" name="Freihand 383">
                  <a:extLst>
                    <a:ext uri="{FF2B5EF4-FFF2-40B4-BE49-F238E27FC236}">
                      <a16:creationId xmlns:a16="http://schemas.microsoft.com/office/drawing/2014/main" id="{A11C67AE-BFD1-5956-0688-457F517AEBE2}"/>
                    </a:ext>
                  </a:extLst>
                </p:cNvPr>
                <p:cNvPicPr/>
                <p:nvPr/>
              </p:nvPicPr>
              <p:blipFill>
                <a:blip r:embed="rId632"/>
                <a:stretch>
                  <a:fillRect/>
                </a:stretch>
              </p:blipFill>
              <p:spPr>
                <a:xfrm>
                  <a:off x="3488924" y="5504825"/>
                  <a:ext cx="139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5" name="Freihand 384">
                  <a:extLst>
                    <a:ext uri="{FF2B5EF4-FFF2-40B4-BE49-F238E27FC236}">
                      <a16:creationId xmlns:a16="http://schemas.microsoft.com/office/drawing/2014/main" id="{81065685-150E-3941-EFBB-629D1FB5F1B3}"/>
                    </a:ext>
                  </a:extLst>
                </p14:cNvPr>
                <p14:cNvContentPartPr/>
                <p14:nvPr/>
              </p14:nvContentPartPr>
              <p14:xfrm>
                <a:off x="3436724" y="5265065"/>
                <a:ext cx="175320" cy="72720"/>
              </p14:xfrm>
            </p:contentPart>
          </mc:Choice>
          <mc:Fallback xmlns="">
            <p:pic>
              <p:nvPicPr>
                <p:cNvPr id="385" name="Freihand 384">
                  <a:extLst>
                    <a:ext uri="{FF2B5EF4-FFF2-40B4-BE49-F238E27FC236}">
                      <a16:creationId xmlns:a16="http://schemas.microsoft.com/office/drawing/2014/main" id="{81065685-150E-3941-EFBB-629D1FB5F1B3}"/>
                    </a:ext>
                  </a:extLst>
                </p:cNvPr>
                <p:cNvPicPr/>
                <p:nvPr/>
              </p:nvPicPr>
              <p:blipFill>
                <a:blip r:embed="rId634"/>
                <a:stretch>
                  <a:fillRect/>
                </a:stretch>
              </p:blipFill>
              <p:spPr>
                <a:xfrm>
                  <a:off x="3430604" y="5258945"/>
                  <a:ext cx="187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6" name="Freihand 385">
                  <a:extLst>
                    <a:ext uri="{FF2B5EF4-FFF2-40B4-BE49-F238E27FC236}">
                      <a16:creationId xmlns:a16="http://schemas.microsoft.com/office/drawing/2014/main" id="{8BFCAFA1-4813-DC89-5FF3-0FE1B862D043}"/>
                    </a:ext>
                  </a:extLst>
                </p14:cNvPr>
                <p14:cNvContentPartPr/>
                <p14:nvPr/>
              </p14:nvContentPartPr>
              <p14:xfrm>
                <a:off x="3657044" y="5189465"/>
                <a:ext cx="148680" cy="363240"/>
              </p14:xfrm>
            </p:contentPart>
          </mc:Choice>
          <mc:Fallback xmlns="">
            <p:pic>
              <p:nvPicPr>
                <p:cNvPr id="386" name="Freihand 385">
                  <a:extLst>
                    <a:ext uri="{FF2B5EF4-FFF2-40B4-BE49-F238E27FC236}">
                      <a16:creationId xmlns:a16="http://schemas.microsoft.com/office/drawing/2014/main" id="{8BFCAFA1-4813-DC89-5FF3-0FE1B862D043}"/>
                    </a:ext>
                  </a:extLst>
                </p:cNvPr>
                <p:cNvPicPr/>
                <p:nvPr/>
              </p:nvPicPr>
              <p:blipFill>
                <a:blip r:embed="rId636"/>
                <a:stretch>
                  <a:fillRect/>
                </a:stretch>
              </p:blipFill>
              <p:spPr>
                <a:xfrm>
                  <a:off x="3650924" y="5183345"/>
                  <a:ext cx="1609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8" name="Freihand 387">
                  <a:extLst>
                    <a:ext uri="{FF2B5EF4-FFF2-40B4-BE49-F238E27FC236}">
                      <a16:creationId xmlns:a16="http://schemas.microsoft.com/office/drawing/2014/main" id="{FC6A08D5-B72F-2984-4817-11B566FE6E3C}"/>
                    </a:ext>
                  </a:extLst>
                </p14:cNvPr>
                <p14:cNvContentPartPr/>
                <p14:nvPr/>
              </p14:nvContentPartPr>
              <p14:xfrm>
                <a:off x="3883484" y="5312585"/>
                <a:ext cx="99000" cy="46440"/>
              </p14:xfrm>
            </p:contentPart>
          </mc:Choice>
          <mc:Fallback xmlns="">
            <p:pic>
              <p:nvPicPr>
                <p:cNvPr id="388" name="Freihand 387">
                  <a:extLst>
                    <a:ext uri="{FF2B5EF4-FFF2-40B4-BE49-F238E27FC236}">
                      <a16:creationId xmlns:a16="http://schemas.microsoft.com/office/drawing/2014/main" id="{FC6A08D5-B72F-2984-4817-11B566FE6E3C}"/>
                    </a:ext>
                  </a:extLst>
                </p:cNvPr>
                <p:cNvPicPr/>
                <p:nvPr/>
              </p:nvPicPr>
              <p:blipFill>
                <a:blip r:embed="rId638"/>
                <a:stretch>
                  <a:fillRect/>
                </a:stretch>
              </p:blipFill>
              <p:spPr>
                <a:xfrm>
                  <a:off x="3877364" y="5306465"/>
                  <a:ext cx="111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9" name="Freihand 388">
                  <a:extLst>
                    <a:ext uri="{FF2B5EF4-FFF2-40B4-BE49-F238E27FC236}">
                      <a16:creationId xmlns:a16="http://schemas.microsoft.com/office/drawing/2014/main" id="{B1C7BF3A-EBB9-A70C-B4DE-457BD0828843}"/>
                    </a:ext>
                  </a:extLst>
                </p14:cNvPr>
                <p14:cNvContentPartPr/>
                <p14:nvPr/>
              </p14:nvContentPartPr>
              <p14:xfrm>
                <a:off x="4007684" y="4997945"/>
                <a:ext cx="127080" cy="344520"/>
              </p14:xfrm>
            </p:contentPart>
          </mc:Choice>
          <mc:Fallback xmlns="">
            <p:pic>
              <p:nvPicPr>
                <p:cNvPr id="389" name="Freihand 388">
                  <a:extLst>
                    <a:ext uri="{FF2B5EF4-FFF2-40B4-BE49-F238E27FC236}">
                      <a16:creationId xmlns:a16="http://schemas.microsoft.com/office/drawing/2014/main" id="{B1C7BF3A-EBB9-A70C-B4DE-457BD0828843}"/>
                    </a:ext>
                  </a:extLst>
                </p:cNvPr>
                <p:cNvPicPr/>
                <p:nvPr/>
              </p:nvPicPr>
              <p:blipFill>
                <a:blip r:embed="rId640"/>
                <a:stretch>
                  <a:fillRect/>
                </a:stretch>
              </p:blipFill>
              <p:spPr>
                <a:xfrm>
                  <a:off x="4001564" y="4991825"/>
                  <a:ext cx="1393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0" name="Freihand 389">
                  <a:extLst>
                    <a:ext uri="{FF2B5EF4-FFF2-40B4-BE49-F238E27FC236}">
                      <a16:creationId xmlns:a16="http://schemas.microsoft.com/office/drawing/2014/main" id="{1FF09A91-CAFB-A05A-A2A9-929FD2C897A7}"/>
                    </a:ext>
                  </a:extLst>
                </p14:cNvPr>
                <p14:cNvContentPartPr/>
                <p14:nvPr/>
              </p14:nvContentPartPr>
              <p14:xfrm>
                <a:off x="4116404" y="5281265"/>
                <a:ext cx="61200" cy="63360"/>
              </p14:xfrm>
            </p:contentPart>
          </mc:Choice>
          <mc:Fallback xmlns="">
            <p:pic>
              <p:nvPicPr>
                <p:cNvPr id="390" name="Freihand 389">
                  <a:extLst>
                    <a:ext uri="{FF2B5EF4-FFF2-40B4-BE49-F238E27FC236}">
                      <a16:creationId xmlns:a16="http://schemas.microsoft.com/office/drawing/2014/main" id="{1FF09A91-CAFB-A05A-A2A9-929FD2C897A7}"/>
                    </a:ext>
                  </a:extLst>
                </p:cNvPr>
                <p:cNvPicPr/>
                <p:nvPr/>
              </p:nvPicPr>
              <p:blipFill>
                <a:blip r:embed="rId642"/>
                <a:stretch>
                  <a:fillRect/>
                </a:stretch>
              </p:blipFill>
              <p:spPr>
                <a:xfrm>
                  <a:off x="4110284" y="5275145"/>
                  <a:ext cx="73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1" name="Freihand 390">
                  <a:extLst>
                    <a:ext uri="{FF2B5EF4-FFF2-40B4-BE49-F238E27FC236}">
                      <a16:creationId xmlns:a16="http://schemas.microsoft.com/office/drawing/2014/main" id="{2545C6C8-68C6-1F1A-BDCC-20ACB53E7994}"/>
                    </a:ext>
                  </a:extLst>
                </p14:cNvPr>
                <p14:cNvContentPartPr/>
                <p14:nvPr/>
              </p14:nvContentPartPr>
              <p14:xfrm>
                <a:off x="4174364" y="4988945"/>
                <a:ext cx="382680" cy="291240"/>
              </p14:xfrm>
            </p:contentPart>
          </mc:Choice>
          <mc:Fallback xmlns="">
            <p:pic>
              <p:nvPicPr>
                <p:cNvPr id="391" name="Freihand 390">
                  <a:extLst>
                    <a:ext uri="{FF2B5EF4-FFF2-40B4-BE49-F238E27FC236}">
                      <a16:creationId xmlns:a16="http://schemas.microsoft.com/office/drawing/2014/main" id="{2545C6C8-68C6-1F1A-BDCC-20ACB53E7994}"/>
                    </a:ext>
                  </a:extLst>
                </p:cNvPr>
                <p:cNvPicPr/>
                <p:nvPr/>
              </p:nvPicPr>
              <p:blipFill>
                <a:blip r:embed="rId644"/>
                <a:stretch>
                  <a:fillRect/>
                </a:stretch>
              </p:blipFill>
              <p:spPr>
                <a:xfrm>
                  <a:off x="4168244" y="4982825"/>
                  <a:ext cx="39492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5">
            <p14:nvContentPartPr>
              <p14:cNvPr id="393" name="Freihand 392">
                <a:extLst>
                  <a:ext uri="{FF2B5EF4-FFF2-40B4-BE49-F238E27FC236}">
                    <a16:creationId xmlns:a16="http://schemas.microsoft.com/office/drawing/2014/main" id="{08AFE1E3-B34F-1540-367E-B876C1626978}"/>
                  </a:ext>
                </a:extLst>
              </p14:cNvPr>
              <p14:cNvContentPartPr/>
              <p14:nvPr/>
            </p14:nvContentPartPr>
            <p14:xfrm>
              <a:off x="5144564" y="5068505"/>
              <a:ext cx="3304440" cy="190080"/>
            </p14:xfrm>
          </p:contentPart>
        </mc:Choice>
        <mc:Fallback xmlns="">
          <p:pic>
            <p:nvPicPr>
              <p:cNvPr id="393" name="Freihand 392">
                <a:extLst>
                  <a:ext uri="{FF2B5EF4-FFF2-40B4-BE49-F238E27FC236}">
                    <a16:creationId xmlns:a16="http://schemas.microsoft.com/office/drawing/2014/main" id="{08AFE1E3-B34F-1540-367E-B876C1626978}"/>
                  </a:ext>
                </a:extLst>
              </p:cNvPr>
              <p:cNvPicPr/>
              <p:nvPr/>
            </p:nvPicPr>
            <p:blipFill>
              <a:blip r:embed="rId646"/>
              <a:stretch>
                <a:fillRect/>
              </a:stretch>
            </p:blipFill>
            <p:spPr>
              <a:xfrm>
                <a:off x="5138444" y="5062385"/>
                <a:ext cx="3316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4" name="Freihand 393">
                <a:extLst>
                  <a:ext uri="{FF2B5EF4-FFF2-40B4-BE49-F238E27FC236}">
                    <a16:creationId xmlns:a16="http://schemas.microsoft.com/office/drawing/2014/main" id="{B1B8D5A8-AE11-5DE0-1FE0-3ABD55670805}"/>
                  </a:ext>
                </a:extLst>
              </p14:cNvPr>
              <p14:cNvContentPartPr/>
              <p14:nvPr/>
            </p14:nvContentPartPr>
            <p14:xfrm>
              <a:off x="5139524" y="5409425"/>
              <a:ext cx="2723400" cy="166320"/>
            </p14:xfrm>
          </p:contentPart>
        </mc:Choice>
        <mc:Fallback xmlns="">
          <p:pic>
            <p:nvPicPr>
              <p:cNvPr id="394" name="Freihand 393">
                <a:extLst>
                  <a:ext uri="{FF2B5EF4-FFF2-40B4-BE49-F238E27FC236}">
                    <a16:creationId xmlns:a16="http://schemas.microsoft.com/office/drawing/2014/main" id="{B1B8D5A8-AE11-5DE0-1FE0-3ABD55670805}"/>
                  </a:ext>
                </a:extLst>
              </p:cNvPr>
              <p:cNvPicPr/>
              <p:nvPr/>
            </p:nvPicPr>
            <p:blipFill>
              <a:blip r:embed="rId648"/>
              <a:stretch>
                <a:fillRect/>
              </a:stretch>
            </p:blipFill>
            <p:spPr>
              <a:xfrm>
                <a:off x="5133404" y="5403305"/>
                <a:ext cx="2735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5" name="Freihand 394">
                <a:extLst>
                  <a:ext uri="{FF2B5EF4-FFF2-40B4-BE49-F238E27FC236}">
                    <a16:creationId xmlns:a16="http://schemas.microsoft.com/office/drawing/2014/main" id="{0C937038-0813-A272-1106-231A7447B00C}"/>
                  </a:ext>
                </a:extLst>
              </p14:cNvPr>
              <p14:cNvContentPartPr/>
              <p14:nvPr/>
            </p14:nvContentPartPr>
            <p14:xfrm>
              <a:off x="5186684" y="5712905"/>
              <a:ext cx="2058120" cy="255600"/>
            </p14:xfrm>
          </p:contentPart>
        </mc:Choice>
        <mc:Fallback xmlns="">
          <p:pic>
            <p:nvPicPr>
              <p:cNvPr id="395" name="Freihand 394">
                <a:extLst>
                  <a:ext uri="{FF2B5EF4-FFF2-40B4-BE49-F238E27FC236}">
                    <a16:creationId xmlns:a16="http://schemas.microsoft.com/office/drawing/2014/main" id="{0C937038-0813-A272-1106-231A7447B00C}"/>
                  </a:ext>
                </a:extLst>
              </p:cNvPr>
              <p:cNvPicPr/>
              <p:nvPr/>
            </p:nvPicPr>
            <p:blipFill>
              <a:blip r:embed="rId650"/>
              <a:stretch>
                <a:fillRect/>
              </a:stretch>
            </p:blipFill>
            <p:spPr>
              <a:xfrm>
                <a:off x="5180564" y="5706785"/>
                <a:ext cx="2070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6" name="Freihand 395">
                <a:extLst>
                  <a:ext uri="{FF2B5EF4-FFF2-40B4-BE49-F238E27FC236}">
                    <a16:creationId xmlns:a16="http://schemas.microsoft.com/office/drawing/2014/main" id="{ECE159E1-9631-C5D1-6903-47FDB06F6FFA}"/>
                  </a:ext>
                </a:extLst>
              </p14:cNvPr>
              <p14:cNvContentPartPr/>
              <p14:nvPr/>
            </p14:nvContentPartPr>
            <p14:xfrm>
              <a:off x="5225564" y="6101705"/>
              <a:ext cx="1944000" cy="145440"/>
            </p14:xfrm>
          </p:contentPart>
        </mc:Choice>
        <mc:Fallback xmlns="">
          <p:pic>
            <p:nvPicPr>
              <p:cNvPr id="396" name="Freihand 395">
                <a:extLst>
                  <a:ext uri="{FF2B5EF4-FFF2-40B4-BE49-F238E27FC236}">
                    <a16:creationId xmlns:a16="http://schemas.microsoft.com/office/drawing/2014/main" id="{ECE159E1-9631-C5D1-6903-47FDB06F6FFA}"/>
                  </a:ext>
                </a:extLst>
              </p:cNvPr>
              <p:cNvPicPr/>
              <p:nvPr/>
            </p:nvPicPr>
            <p:blipFill>
              <a:blip r:embed="rId652"/>
              <a:stretch>
                <a:fillRect/>
              </a:stretch>
            </p:blipFill>
            <p:spPr>
              <a:xfrm>
                <a:off x="5219444" y="6095585"/>
                <a:ext cx="1956240" cy="15768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C0079A8-271D-227C-8E07-D8F560A6FCA5}"/>
                  </a:ext>
                </a:extLst>
              </p14:cNvPr>
              <p14:cNvContentPartPr/>
              <p14:nvPr/>
            </p14:nvContentPartPr>
            <p14:xfrm>
              <a:off x="1545644" y="1445302"/>
              <a:ext cx="213120" cy="81360"/>
            </p14:xfrm>
          </p:contentPart>
        </mc:Choice>
        <mc:Fallback xmlns="">
          <p:pic>
            <p:nvPicPr>
              <p:cNvPr id="2" name="Freihand 1">
                <a:extLst>
                  <a:ext uri="{FF2B5EF4-FFF2-40B4-BE49-F238E27FC236}">
                    <a16:creationId xmlns:a16="http://schemas.microsoft.com/office/drawing/2014/main" id="{0C0079A8-271D-227C-8E07-D8F560A6FCA5}"/>
                  </a:ext>
                </a:extLst>
              </p:cNvPr>
              <p:cNvPicPr/>
              <p:nvPr/>
            </p:nvPicPr>
            <p:blipFill>
              <a:blip r:embed="rId5"/>
              <a:stretch>
                <a:fillRect/>
              </a:stretch>
            </p:blipFill>
            <p:spPr>
              <a:xfrm>
                <a:off x="1539524" y="1439182"/>
                <a:ext cx="22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8CE972E-35F0-5E4A-A2C5-813AA6989837}"/>
                  </a:ext>
                </a:extLst>
              </p14:cNvPr>
              <p14:cNvContentPartPr/>
              <p14:nvPr/>
            </p14:nvContentPartPr>
            <p14:xfrm>
              <a:off x="1473644" y="1212022"/>
              <a:ext cx="340920" cy="809280"/>
            </p14:xfrm>
          </p:contentPart>
        </mc:Choice>
        <mc:Fallback xmlns="">
          <p:pic>
            <p:nvPicPr>
              <p:cNvPr id="3" name="Freihand 2">
                <a:extLst>
                  <a:ext uri="{FF2B5EF4-FFF2-40B4-BE49-F238E27FC236}">
                    <a16:creationId xmlns:a16="http://schemas.microsoft.com/office/drawing/2014/main" id="{48CE972E-35F0-5E4A-A2C5-813AA6989837}"/>
                  </a:ext>
                </a:extLst>
              </p:cNvPr>
              <p:cNvPicPr/>
              <p:nvPr/>
            </p:nvPicPr>
            <p:blipFill>
              <a:blip r:embed="rId7"/>
              <a:stretch>
                <a:fillRect/>
              </a:stretch>
            </p:blipFill>
            <p:spPr>
              <a:xfrm>
                <a:off x="1467524" y="1205902"/>
                <a:ext cx="35316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C257F38-BDFC-8AB2-2325-DE99E31279A4}"/>
                  </a:ext>
                </a:extLst>
              </p14:cNvPr>
              <p14:cNvContentPartPr/>
              <p14:nvPr/>
            </p14:nvContentPartPr>
            <p14:xfrm>
              <a:off x="4663604" y="2775502"/>
              <a:ext cx="2666880" cy="62280"/>
            </p14:xfrm>
          </p:contentPart>
        </mc:Choice>
        <mc:Fallback xmlns="">
          <p:pic>
            <p:nvPicPr>
              <p:cNvPr id="4" name="Freihand 3">
                <a:extLst>
                  <a:ext uri="{FF2B5EF4-FFF2-40B4-BE49-F238E27FC236}">
                    <a16:creationId xmlns:a16="http://schemas.microsoft.com/office/drawing/2014/main" id="{BC257F38-BDFC-8AB2-2325-DE99E31279A4}"/>
                  </a:ext>
                </a:extLst>
              </p:cNvPr>
              <p:cNvPicPr/>
              <p:nvPr/>
            </p:nvPicPr>
            <p:blipFill>
              <a:blip r:embed="rId9"/>
              <a:stretch>
                <a:fillRect/>
              </a:stretch>
            </p:blipFill>
            <p:spPr>
              <a:xfrm>
                <a:off x="4657484" y="2769382"/>
                <a:ext cx="267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9982C62-9D35-4F45-D6BB-A248D85195A9}"/>
                  </a:ext>
                </a:extLst>
              </p14:cNvPr>
              <p14:cNvContentPartPr/>
              <p14:nvPr/>
            </p14:nvContentPartPr>
            <p14:xfrm>
              <a:off x="5631644" y="2465902"/>
              <a:ext cx="1362600" cy="78120"/>
            </p14:xfrm>
          </p:contentPart>
        </mc:Choice>
        <mc:Fallback xmlns="">
          <p:pic>
            <p:nvPicPr>
              <p:cNvPr id="5" name="Freihand 4">
                <a:extLst>
                  <a:ext uri="{FF2B5EF4-FFF2-40B4-BE49-F238E27FC236}">
                    <a16:creationId xmlns:a16="http://schemas.microsoft.com/office/drawing/2014/main" id="{09982C62-9D35-4F45-D6BB-A248D85195A9}"/>
                  </a:ext>
                </a:extLst>
              </p:cNvPr>
              <p:cNvPicPr/>
              <p:nvPr/>
            </p:nvPicPr>
            <p:blipFill>
              <a:blip r:embed="rId11"/>
              <a:stretch>
                <a:fillRect/>
              </a:stretch>
            </p:blipFill>
            <p:spPr>
              <a:xfrm>
                <a:off x="5625524" y="2459782"/>
                <a:ext cx="1374840" cy="90360"/>
              </a:xfrm>
              <a:prstGeom prst="rect">
                <a:avLst/>
              </a:prstGeom>
            </p:spPr>
          </p:pic>
        </mc:Fallback>
      </mc:AlternateContent>
      <p:grpSp>
        <p:nvGrpSpPr>
          <p:cNvPr id="17" name="Gruppieren 16">
            <a:extLst>
              <a:ext uri="{FF2B5EF4-FFF2-40B4-BE49-F238E27FC236}">
                <a16:creationId xmlns:a16="http://schemas.microsoft.com/office/drawing/2014/main" id="{F56E566F-795D-4BC4-DE54-2555CD0828EA}"/>
              </a:ext>
            </a:extLst>
          </p:cNvPr>
          <p:cNvGrpSpPr/>
          <p:nvPr/>
        </p:nvGrpSpPr>
        <p:grpSpPr>
          <a:xfrm>
            <a:off x="1922924" y="733222"/>
            <a:ext cx="1784880" cy="711720"/>
            <a:chOff x="1922924" y="733222"/>
            <a:chExt cx="1784880" cy="71172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4CEACD9-6033-B475-78E0-A31AA2935132}"/>
                    </a:ext>
                  </a:extLst>
                </p14:cNvPr>
                <p14:cNvContentPartPr/>
                <p14:nvPr/>
              </p14:nvContentPartPr>
              <p14:xfrm>
                <a:off x="1922924" y="1352422"/>
                <a:ext cx="264600" cy="92520"/>
              </p14:xfrm>
            </p:contentPart>
          </mc:Choice>
          <mc:Fallback xmlns="">
            <p:pic>
              <p:nvPicPr>
                <p:cNvPr id="9" name="Freihand 8">
                  <a:extLst>
                    <a:ext uri="{FF2B5EF4-FFF2-40B4-BE49-F238E27FC236}">
                      <a16:creationId xmlns:a16="http://schemas.microsoft.com/office/drawing/2014/main" id="{34CEACD9-6033-B475-78E0-A31AA2935132}"/>
                    </a:ext>
                  </a:extLst>
                </p:cNvPr>
                <p:cNvPicPr/>
                <p:nvPr/>
              </p:nvPicPr>
              <p:blipFill>
                <a:blip r:embed="rId13"/>
                <a:stretch>
                  <a:fillRect/>
                </a:stretch>
              </p:blipFill>
              <p:spPr>
                <a:xfrm>
                  <a:off x="1916804" y="1346302"/>
                  <a:ext cx="276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F628E72-B902-70AF-5AF8-385772EE1CC6}"/>
                    </a:ext>
                  </a:extLst>
                </p14:cNvPr>
                <p14:cNvContentPartPr/>
                <p14:nvPr/>
              </p14:nvContentPartPr>
              <p14:xfrm>
                <a:off x="2407844" y="1077382"/>
                <a:ext cx="105480" cy="241200"/>
              </p14:xfrm>
            </p:contentPart>
          </mc:Choice>
          <mc:Fallback xmlns="">
            <p:pic>
              <p:nvPicPr>
                <p:cNvPr id="10" name="Freihand 9">
                  <a:extLst>
                    <a:ext uri="{FF2B5EF4-FFF2-40B4-BE49-F238E27FC236}">
                      <a16:creationId xmlns:a16="http://schemas.microsoft.com/office/drawing/2014/main" id="{1F628E72-B902-70AF-5AF8-385772EE1CC6}"/>
                    </a:ext>
                  </a:extLst>
                </p:cNvPr>
                <p:cNvPicPr/>
                <p:nvPr/>
              </p:nvPicPr>
              <p:blipFill>
                <a:blip r:embed="rId15"/>
                <a:stretch>
                  <a:fillRect/>
                </a:stretch>
              </p:blipFill>
              <p:spPr>
                <a:xfrm>
                  <a:off x="2401724" y="1071262"/>
                  <a:ext cx="1177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A1F9AEE9-D569-7163-CE72-8678AF99337E}"/>
                    </a:ext>
                  </a:extLst>
                </p14:cNvPr>
                <p14:cNvContentPartPr/>
                <p14:nvPr/>
              </p14:nvContentPartPr>
              <p14:xfrm>
                <a:off x="2470484" y="1223542"/>
                <a:ext cx="61200" cy="71640"/>
              </p14:xfrm>
            </p:contentPart>
          </mc:Choice>
          <mc:Fallback xmlns="">
            <p:pic>
              <p:nvPicPr>
                <p:cNvPr id="11" name="Freihand 10">
                  <a:extLst>
                    <a:ext uri="{FF2B5EF4-FFF2-40B4-BE49-F238E27FC236}">
                      <a16:creationId xmlns:a16="http://schemas.microsoft.com/office/drawing/2014/main" id="{A1F9AEE9-D569-7163-CE72-8678AF99337E}"/>
                    </a:ext>
                  </a:extLst>
                </p:cNvPr>
                <p:cNvPicPr/>
                <p:nvPr/>
              </p:nvPicPr>
              <p:blipFill>
                <a:blip r:embed="rId17"/>
                <a:stretch>
                  <a:fillRect/>
                </a:stretch>
              </p:blipFill>
              <p:spPr>
                <a:xfrm>
                  <a:off x="2464364" y="1217422"/>
                  <a:ext cx="73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C44AF31-CAB6-60CE-F23D-F95F2BA08C9D}"/>
                    </a:ext>
                  </a:extLst>
                </p14:cNvPr>
                <p14:cNvContentPartPr/>
                <p14:nvPr/>
              </p14:nvContentPartPr>
              <p14:xfrm>
                <a:off x="2597564" y="1165222"/>
                <a:ext cx="265680" cy="162720"/>
              </p14:xfrm>
            </p:contentPart>
          </mc:Choice>
          <mc:Fallback xmlns="">
            <p:pic>
              <p:nvPicPr>
                <p:cNvPr id="12" name="Freihand 11">
                  <a:extLst>
                    <a:ext uri="{FF2B5EF4-FFF2-40B4-BE49-F238E27FC236}">
                      <a16:creationId xmlns:a16="http://schemas.microsoft.com/office/drawing/2014/main" id="{DC44AF31-CAB6-60CE-F23D-F95F2BA08C9D}"/>
                    </a:ext>
                  </a:extLst>
                </p:cNvPr>
                <p:cNvPicPr/>
                <p:nvPr/>
              </p:nvPicPr>
              <p:blipFill>
                <a:blip r:embed="rId19"/>
                <a:stretch>
                  <a:fillRect/>
                </a:stretch>
              </p:blipFill>
              <p:spPr>
                <a:xfrm>
                  <a:off x="2591444" y="1159102"/>
                  <a:ext cx="277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877DFE4-464B-5B03-62FE-EFBDF0A047D1}"/>
                    </a:ext>
                  </a:extLst>
                </p14:cNvPr>
                <p14:cNvContentPartPr/>
                <p14:nvPr/>
              </p14:nvContentPartPr>
              <p14:xfrm>
                <a:off x="2911484" y="1040302"/>
                <a:ext cx="121320" cy="206640"/>
              </p14:xfrm>
            </p:contentPart>
          </mc:Choice>
          <mc:Fallback xmlns="">
            <p:pic>
              <p:nvPicPr>
                <p:cNvPr id="13" name="Freihand 12">
                  <a:extLst>
                    <a:ext uri="{FF2B5EF4-FFF2-40B4-BE49-F238E27FC236}">
                      <a16:creationId xmlns:a16="http://schemas.microsoft.com/office/drawing/2014/main" id="{2877DFE4-464B-5B03-62FE-EFBDF0A047D1}"/>
                    </a:ext>
                  </a:extLst>
                </p:cNvPr>
                <p:cNvPicPr/>
                <p:nvPr/>
              </p:nvPicPr>
              <p:blipFill>
                <a:blip r:embed="rId21"/>
                <a:stretch>
                  <a:fillRect/>
                </a:stretch>
              </p:blipFill>
              <p:spPr>
                <a:xfrm>
                  <a:off x="2905364" y="1034182"/>
                  <a:ext cx="13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1EA5121-A20B-9743-CD78-5F6D4F67D7A5}"/>
                    </a:ext>
                  </a:extLst>
                </p14:cNvPr>
                <p14:cNvContentPartPr/>
                <p14:nvPr/>
              </p14:nvContentPartPr>
              <p14:xfrm>
                <a:off x="3077084" y="1182502"/>
                <a:ext cx="127080" cy="32760"/>
              </p14:xfrm>
            </p:contentPart>
          </mc:Choice>
          <mc:Fallback xmlns="">
            <p:pic>
              <p:nvPicPr>
                <p:cNvPr id="14" name="Freihand 13">
                  <a:extLst>
                    <a:ext uri="{FF2B5EF4-FFF2-40B4-BE49-F238E27FC236}">
                      <a16:creationId xmlns:a16="http://schemas.microsoft.com/office/drawing/2014/main" id="{41EA5121-A20B-9743-CD78-5F6D4F67D7A5}"/>
                    </a:ext>
                  </a:extLst>
                </p:cNvPr>
                <p:cNvPicPr/>
                <p:nvPr/>
              </p:nvPicPr>
              <p:blipFill>
                <a:blip r:embed="rId23"/>
                <a:stretch>
                  <a:fillRect/>
                </a:stretch>
              </p:blipFill>
              <p:spPr>
                <a:xfrm>
                  <a:off x="3070964" y="1176382"/>
                  <a:ext cx="13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ECC0B049-B792-1D8B-F283-ED3979A07CFB}"/>
                    </a:ext>
                  </a:extLst>
                </p14:cNvPr>
                <p14:cNvContentPartPr/>
                <p14:nvPr/>
              </p14:nvContentPartPr>
              <p14:xfrm>
                <a:off x="3263564" y="1026982"/>
                <a:ext cx="284760" cy="213120"/>
              </p14:xfrm>
            </p:contentPart>
          </mc:Choice>
          <mc:Fallback xmlns="">
            <p:pic>
              <p:nvPicPr>
                <p:cNvPr id="15" name="Freihand 14">
                  <a:extLst>
                    <a:ext uri="{FF2B5EF4-FFF2-40B4-BE49-F238E27FC236}">
                      <a16:creationId xmlns:a16="http://schemas.microsoft.com/office/drawing/2014/main" id="{ECC0B049-B792-1D8B-F283-ED3979A07CFB}"/>
                    </a:ext>
                  </a:extLst>
                </p:cNvPr>
                <p:cNvPicPr/>
                <p:nvPr/>
              </p:nvPicPr>
              <p:blipFill>
                <a:blip r:embed="rId25"/>
                <a:stretch>
                  <a:fillRect/>
                </a:stretch>
              </p:blipFill>
              <p:spPr>
                <a:xfrm>
                  <a:off x="3257444" y="1020862"/>
                  <a:ext cx="297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4B11C4CC-1FA0-1815-3474-B16192173C79}"/>
                    </a:ext>
                  </a:extLst>
                </p14:cNvPr>
                <p14:cNvContentPartPr/>
                <p14:nvPr/>
              </p14:nvContentPartPr>
              <p14:xfrm>
                <a:off x="3613124" y="733222"/>
                <a:ext cx="94680" cy="459720"/>
              </p14:xfrm>
            </p:contentPart>
          </mc:Choice>
          <mc:Fallback xmlns="">
            <p:pic>
              <p:nvPicPr>
                <p:cNvPr id="16" name="Freihand 15">
                  <a:extLst>
                    <a:ext uri="{FF2B5EF4-FFF2-40B4-BE49-F238E27FC236}">
                      <a16:creationId xmlns:a16="http://schemas.microsoft.com/office/drawing/2014/main" id="{4B11C4CC-1FA0-1815-3474-B16192173C79}"/>
                    </a:ext>
                  </a:extLst>
                </p:cNvPr>
                <p:cNvPicPr/>
                <p:nvPr/>
              </p:nvPicPr>
              <p:blipFill>
                <a:blip r:embed="rId27"/>
                <a:stretch>
                  <a:fillRect/>
                </a:stretch>
              </p:blipFill>
              <p:spPr>
                <a:xfrm>
                  <a:off x="3607004" y="727102"/>
                  <a:ext cx="106920" cy="471960"/>
                </a:xfrm>
                <a:prstGeom prst="rect">
                  <a:avLst/>
                </a:prstGeom>
              </p:spPr>
            </p:pic>
          </mc:Fallback>
        </mc:AlternateContent>
      </p:grpSp>
      <p:grpSp>
        <p:nvGrpSpPr>
          <p:cNvPr id="26" name="Gruppieren 25">
            <a:extLst>
              <a:ext uri="{FF2B5EF4-FFF2-40B4-BE49-F238E27FC236}">
                <a16:creationId xmlns:a16="http://schemas.microsoft.com/office/drawing/2014/main" id="{55215B9F-714F-E01D-786D-50D1E4199B1C}"/>
              </a:ext>
            </a:extLst>
          </p:cNvPr>
          <p:cNvGrpSpPr/>
          <p:nvPr/>
        </p:nvGrpSpPr>
        <p:grpSpPr>
          <a:xfrm>
            <a:off x="1380404" y="5126662"/>
            <a:ext cx="473760" cy="332280"/>
            <a:chOff x="1380404" y="5126662"/>
            <a:chExt cx="473760" cy="332280"/>
          </a:xfrm>
        </p:grpSpPr>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36EB7298-19B6-804B-C29D-B244AA2368A5}"/>
                    </a:ext>
                  </a:extLst>
                </p14:cNvPr>
                <p14:cNvContentPartPr/>
                <p14:nvPr/>
              </p14:nvContentPartPr>
              <p14:xfrm>
                <a:off x="1483364" y="5255182"/>
                <a:ext cx="11880" cy="183600"/>
              </p14:xfrm>
            </p:contentPart>
          </mc:Choice>
          <mc:Fallback xmlns="">
            <p:pic>
              <p:nvPicPr>
                <p:cNvPr id="18" name="Freihand 17">
                  <a:extLst>
                    <a:ext uri="{FF2B5EF4-FFF2-40B4-BE49-F238E27FC236}">
                      <a16:creationId xmlns:a16="http://schemas.microsoft.com/office/drawing/2014/main" id="{36EB7298-19B6-804B-C29D-B244AA2368A5}"/>
                    </a:ext>
                  </a:extLst>
                </p:cNvPr>
                <p:cNvPicPr/>
                <p:nvPr/>
              </p:nvPicPr>
              <p:blipFill>
                <a:blip r:embed="rId29"/>
                <a:stretch>
                  <a:fillRect/>
                </a:stretch>
              </p:blipFill>
              <p:spPr>
                <a:xfrm>
                  <a:off x="1477244" y="5249062"/>
                  <a:ext cx="24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AF18419A-8717-972D-272F-1C4C17CD11C3}"/>
                    </a:ext>
                  </a:extLst>
                </p14:cNvPr>
                <p14:cNvContentPartPr/>
                <p14:nvPr/>
              </p14:nvContentPartPr>
              <p14:xfrm>
                <a:off x="1429004" y="5334742"/>
                <a:ext cx="117000" cy="24120"/>
              </p14:xfrm>
            </p:contentPart>
          </mc:Choice>
          <mc:Fallback xmlns="">
            <p:pic>
              <p:nvPicPr>
                <p:cNvPr id="19" name="Freihand 18">
                  <a:extLst>
                    <a:ext uri="{FF2B5EF4-FFF2-40B4-BE49-F238E27FC236}">
                      <a16:creationId xmlns:a16="http://schemas.microsoft.com/office/drawing/2014/main" id="{AF18419A-8717-972D-272F-1C4C17CD11C3}"/>
                    </a:ext>
                  </a:extLst>
                </p:cNvPr>
                <p:cNvPicPr/>
                <p:nvPr/>
              </p:nvPicPr>
              <p:blipFill>
                <a:blip r:embed="rId31"/>
                <a:stretch>
                  <a:fillRect/>
                </a:stretch>
              </p:blipFill>
              <p:spPr>
                <a:xfrm>
                  <a:off x="1422884" y="5328622"/>
                  <a:ext cx="129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93C35D8C-9FC4-9260-9C72-6DD005C3E968}"/>
                    </a:ext>
                  </a:extLst>
                </p14:cNvPr>
                <p14:cNvContentPartPr/>
                <p14:nvPr/>
              </p14:nvContentPartPr>
              <p14:xfrm>
                <a:off x="1380404" y="5389462"/>
                <a:ext cx="44640" cy="69480"/>
              </p14:xfrm>
            </p:contentPart>
          </mc:Choice>
          <mc:Fallback xmlns="">
            <p:pic>
              <p:nvPicPr>
                <p:cNvPr id="21" name="Freihand 20">
                  <a:extLst>
                    <a:ext uri="{FF2B5EF4-FFF2-40B4-BE49-F238E27FC236}">
                      <a16:creationId xmlns:a16="http://schemas.microsoft.com/office/drawing/2014/main" id="{93C35D8C-9FC4-9260-9C72-6DD005C3E968}"/>
                    </a:ext>
                  </a:extLst>
                </p:cNvPr>
                <p:cNvPicPr/>
                <p:nvPr/>
              </p:nvPicPr>
              <p:blipFill>
                <a:blip r:embed="rId33"/>
                <a:stretch>
                  <a:fillRect/>
                </a:stretch>
              </p:blipFill>
              <p:spPr>
                <a:xfrm>
                  <a:off x="1374284" y="5383342"/>
                  <a:ext cx="56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FC52E72-E7EF-5CA2-A629-B3A44AF3B838}"/>
                    </a:ext>
                  </a:extLst>
                </p14:cNvPr>
                <p14:cNvContentPartPr/>
                <p14:nvPr/>
              </p14:nvContentPartPr>
              <p14:xfrm>
                <a:off x="1547444" y="5126662"/>
                <a:ext cx="29880" cy="74160"/>
              </p14:xfrm>
            </p:contentPart>
          </mc:Choice>
          <mc:Fallback xmlns="">
            <p:pic>
              <p:nvPicPr>
                <p:cNvPr id="22" name="Freihand 21">
                  <a:extLst>
                    <a:ext uri="{FF2B5EF4-FFF2-40B4-BE49-F238E27FC236}">
                      <a16:creationId xmlns:a16="http://schemas.microsoft.com/office/drawing/2014/main" id="{5FC52E72-E7EF-5CA2-A629-B3A44AF3B838}"/>
                    </a:ext>
                  </a:extLst>
                </p:cNvPr>
                <p:cNvPicPr/>
                <p:nvPr/>
              </p:nvPicPr>
              <p:blipFill>
                <a:blip r:embed="rId35"/>
                <a:stretch>
                  <a:fillRect/>
                </a:stretch>
              </p:blipFill>
              <p:spPr>
                <a:xfrm>
                  <a:off x="1541324" y="5120542"/>
                  <a:ext cx="42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092BACEE-8A0D-3304-10C0-B2216B25EA8D}"/>
                    </a:ext>
                  </a:extLst>
                </p14:cNvPr>
                <p14:cNvContentPartPr/>
                <p14:nvPr/>
              </p14:nvContentPartPr>
              <p14:xfrm>
                <a:off x="1629884" y="5318902"/>
                <a:ext cx="106200" cy="33120"/>
              </p14:xfrm>
            </p:contentPart>
          </mc:Choice>
          <mc:Fallback xmlns="">
            <p:pic>
              <p:nvPicPr>
                <p:cNvPr id="23" name="Freihand 22">
                  <a:extLst>
                    <a:ext uri="{FF2B5EF4-FFF2-40B4-BE49-F238E27FC236}">
                      <a16:creationId xmlns:a16="http://schemas.microsoft.com/office/drawing/2014/main" id="{092BACEE-8A0D-3304-10C0-B2216B25EA8D}"/>
                    </a:ext>
                  </a:extLst>
                </p:cNvPr>
                <p:cNvPicPr/>
                <p:nvPr/>
              </p:nvPicPr>
              <p:blipFill>
                <a:blip r:embed="rId37"/>
                <a:stretch>
                  <a:fillRect/>
                </a:stretch>
              </p:blipFill>
              <p:spPr>
                <a:xfrm>
                  <a:off x="1623764" y="5312782"/>
                  <a:ext cx="118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484B75A7-955F-D464-7CDE-5A00AF1EFD9F}"/>
                    </a:ext>
                  </a:extLst>
                </p14:cNvPr>
                <p14:cNvContentPartPr/>
                <p14:nvPr/>
              </p14:nvContentPartPr>
              <p14:xfrm>
                <a:off x="1632764" y="5386582"/>
                <a:ext cx="57600" cy="61200"/>
              </p14:xfrm>
            </p:contentPart>
          </mc:Choice>
          <mc:Fallback xmlns="">
            <p:pic>
              <p:nvPicPr>
                <p:cNvPr id="24" name="Freihand 23">
                  <a:extLst>
                    <a:ext uri="{FF2B5EF4-FFF2-40B4-BE49-F238E27FC236}">
                      <a16:creationId xmlns:a16="http://schemas.microsoft.com/office/drawing/2014/main" id="{484B75A7-955F-D464-7CDE-5A00AF1EFD9F}"/>
                    </a:ext>
                  </a:extLst>
                </p:cNvPr>
                <p:cNvPicPr/>
                <p:nvPr/>
              </p:nvPicPr>
              <p:blipFill>
                <a:blip r:embed="rId39"/>
                <a:stretch>
                  <a:fillRect/>
                </a:stretch>
              </p:blipFill>
              <p:spPr>
                <a:xfrm>
                  <a:off x="1626644" y="5380462"/>
                  <a:ext cx="69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CB481FF-B84C-8A3B-AF84-293B12590C79}"/>
                    </a:ext>
                  </a:extLst>
                </p14:cNvPr>
                <p14:cNvContentPartPr/>
                <p14:nvPr/>
              </p14:nvContentPartPr>
              <p14:xfrm>
                <a:off x="1819244" y="5170222"/>
                <a:ext cx="34920" cy="72360"/>
              </p14:xfrm>
            </p:contentPart>
          </mc:Choice>
          <mc:Fallback xmlns="">
            <p:pic>
              <p:nvPicPr>
                <p:cNvPr id="25" name="Freihand 24">
                  <a:extLst>
                    <a:ext uri="{FF2B5EF4-FFF2-40B4-BE49-F238E27FC236}">
                      <a16:creationId xmlns:a16="http://schemas.microsoft.com/office/drawing/2014/main" id="{8CB481FF-B84C-8A3B-AF84-293B12590C79}"/>
                    </a:ext>
                  </a:extLst>
                </p:cNvPr>
                <p:cNvPicPr/>
                <p:nvPr/>
              </p:nvPicPr>
              <p:blipFill>
                <a:blip r:embed="rId41"/>
                <a:stretch>
                  <a:fillRect/>
                </a:stretch>
              </p:blipFill>
              <p:spPr>
                <a:xfrm>
                  <a:off x="1813124" y="5164102"/>
                  <a:ext cx="4716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3BD87C68-B9D3-D402-6DF7-7BEF2DD780E7}"/>
                  </a:ext>
                </a:extLst>
              </p14:cNvPr>
              <p14:cNvContentPartPr/>
              <p14:nvPr/>
            </p14:nvContentPartPr>
            <p14:xfrm>
              <a:off x="44804" y="3864502"/>
              <a:ext cx="2261520" cy="905400"/>
            </p14:xfrm>
          </p:contentPart>
        </mc:Choice>
        <mc:Fallback xmlns="">
          <p:pic>
            <p:nvPicPr>
              <p:cNvPr id="27" name="Freihand 26">
                <a:extLst>
                  <a:ext uri="{FF2B5EF4-FFF2-40B4-BE49-F238E27FC236}">
                    <a16:creationId xmlns:a16="http://schemas.microsoft.com/office/drawing/2014/main" id="{3BD87C68-B9D3-D402-6DF7-7BEF2DD780E7}"/>
                  </a:ext>
                </a:extLst>
              </p:cNvPr>
              <p:cNvPicPr/>
              <p:nvPr/>
            </p:nvPicPr>
            <p:blipFill>
              <a:blip r:embed="rId43"/>
              <a:stretch>
                <a:fillRect/>
              </a:stretch>
            </p:blipFill>
            <p:spPr>
              <a:xfrm>
                <a:off x="38684" y="3858382"/>
                <a:ext cx="2273760" cy="917640"/>
              </a:xfrm>
              <a:prstGeom prst="rect">
                <a:avLst/>
              </a:prstGeom>
            </p:spPr>
          </p:pic>
        </mc:Fallback>
      </mc:AlternateContent>
      <p:grpSp>
        <p:nvGrpSpPr>
          <p:cNvPr id="42" name="Gruppieren 41">
            <a:extLst>
              <a:ext uri="{FF2B5EF4-FFF2-40B4-BE49-F238E27FC236}">
                <a16:creationId xmlns:a16="http://schemas.microsoft.com/office/drawing/2014/main" id="{0576F128-815C-61CE-9F32-FE2150C7E01A}"/>
              </a:ext>
            </a:extLst>
          </p:cNvPr>
          <p:cNvGrpSpPr/>
          <p:nvPr/>
        </p:nvGrpSpPr>
        <p:grpSpPr>
          <a:xfrm>
            <a:off x="2218124" y="4290742"/>
            <a:ext cx="1503360" cy="486000"/>
            <a:chOff x="2218124" y="4290742"/>
            <a:chExt cx="1503360" cy="486000"/>
          </a:xfrm>
        </p:grpSpPr>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4857A22-64CA-BCA6-C20D-36469EE57096}"/>
                    </a:ext>
                  </a:extLst>
                </p14:cNvPr>
                <p14:cNvContentPartPr/>
                <p14:nvPr/>
              </p14:nvContentPartPr>
              <p14:xfrm>
                <a:off x="2253764" y="4656502"/>
                <a:ext cx="32400" cy="120240"/>
              </p14:xfrm>
            </p:contentPart>
          </mc:Choice>
          <mc:Fallback xmlns="">
            <p:pic>
              <p:nvPicPr>
                <p:cNvPr id="28" name="Freihand 27">
                  <a:extLst>
                    <a:ext uri="{FF2B5EF4-FFF2-40B4-BE49-F238E27FC236}">
                      <a16:creationId xmlns:a16="http://schemas.microsoft.com/office/drawing/2014/main" id="{E4857A22-64CA-BCA6-C20D-36469EE57096}"/>
                    </a:ext>
                  </a:extLst>
                </p:cNvPr>
                <p:cNvPicPr/>
                <p:nvPr/>
              </p:nvPicPr>
              <p:blipFill>
                <a:blip r:embed="rId45"/>
                <a:stretch>
                  <a:fillRect/>
                </a:stretch>
              </p:blipFill>
              <p:spPr>
                <a:xfrm>
                  <a:off x="2247644" y="4650382"/>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ECE5F848-005A-C91D-1A2C-445BD970057B}"/>
                    </a:ext>
                  </a:extLst>
                </p14:cNvPr>
                <p14:cNvContentPartPr/>
                <p14:nvPr/>
              </p14:nvContentPartPr>
              <p14:xfrm>
                <a:off x="2218124" y="4679902"/>
                <a:ext cx="62280" cy="59040"/>
              </p14:xfrm>
            </p:contentPart>
          </mc:Choice>
          <mc:Fallback xmlns="">
            <p:pic>
              <p:nvPicPr>
                <p:cNvPr id="29" name="Freihand 28">
                  <a:extLst>
                    <a:ext uri="{FF2B5EF4-FFF2-40B4-BE49-F238E27FC236}">
                      <a16:creationId xmlns:a16="http://schemas.microsoft.com/office/drawing/2014/main" id="{ECE5F848-005A-C91D-1A2C-445BD970057B}"/>
                    </a:ext>
                  </a:extLst>
                </p:cNvPr>
                <p:cNvPicPr/>
                <p:nvPr/>
              </p:nvPicPr>
              <p:blipFill>
                <a:blip r:embed="rId47"/>
                <a:stretch>
                  <a:fillRect/>
                </a:stretch>
              </p:blipFill>
              <p:spPr>
                <a:xfrm>
                  <a:off x="2212004" y="4673782"/>
                  <a:ext cx="74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EBB70A06-FACA-F0C1-EFA1-FF7CCCF46D50}"/>
                    </a:ext>
                  </a:extLst>
                </p14:cNvPr>
                <p14:cNvContentPartPr/>
                <p14:nvPr/>
              </p14:nvContentPartPr>
              <p14:xfrm>
                <a:off x="2385524" y="4545982"/>
                <a:ext cx="48960" cy="135000"/>
              </p14:xfrm>
            </p:contentPart>
          </mc:Choice>
          <mc:Fallback xmlns="">
            <p:pic>
              <p:nvPicPr>
                <p:cNvPr id="30" name="Freihand 29">
                  <a:extLst>
                    <a:ext uri="{FF2B5EF4-FFF2-40B4-BE49-F238E27FC236}">
                      <a16:creationId xmlns:a16="http://schemas.microsoft.com/office/drawing/2014/main" id="{EBB70A06-FACA-F0C1-EFA1-FF7CCCF46D50}"/>
                    </a:ext>
                  </a:extLst>
                </p:cNvPr>
                <p:cNvPicPr/>
                <p:nvPr/>
              </p:nvPicPr>
              <p:blipFill>
                <a:blip r:embed="rId49"/>
                <a:stretch>
                  <a:fillRect/>
                </a:stretch>
              </p:blipFill>
              <p:spPr>
                <a:xfrm>
                  <a:off x="2379404" y="4539862"/>
                  <a:ext cx="61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BA2829CC-1DF4-FA7F-D356-F2C4AAF8BF6B}"/>
                    </a:ext>
                  </a:extLst>
                </p14:cNvPr>
                <p14:cNvContentPartPr/>
                <p14:nvPr/>
              </p14:nvContentPartPr>
              <p14:xfrm>
                <a:off x="2482724" y="4567942"/>
                <a:ext cx="78480" cy="189720"/>
              </p14:xfrm>
            </p:contentPart>
          </mc:Choice>
          <mc:Fallback xmlns="">
            <p:pic>
              <p:nvPicPr>
                <p:cNvPr id="32" name="Freihand 31">
                  <a:extLst>
                    <a:ext uri="{FF2B5EF4-FFF2-40B4-BE49-F238E27FC236}">
                      <a16:creationId xmlns:a16="http://schemas.microsoft.com/office/drawing/2014/main" id="{BA2829CC-1DF4-FA7F-D356-F2C4AAF8BF6B}"/>
                    </a:ext>
                  </a:extLst>
                </p:cNvPr>
                <p:cNvPicPr/>
                <p:nvPr/>
              </p:nvPicPr>
              <p:blipFill>
                <a:blip r:embed="rId51"/>
                <a:stretch>
                  <a:fillRect/>
                </a:stretch>
              </p:blipFill>
              <p:spPr>
                <a:xfrm>
                  <a:off x="2476604" y="4561822"/>
                  <a:ext cx="90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AD812CB0-6873-E610-33C9-4BC0C0F9994E}"/>
                    </a:ext>
                  </a:extLst>
                </p14:cNvPr>
                <p14:cNvContentPartPr/>
                <p14:nvPr/>
              </p14:nvContentPartPr>
              <p14:xfrm>
                <a:off x="2603684" y="4546342"/>
                <a:ext cx="36720" cy="193320"/>
              </p14:xfrm>
            </p:contentPart>
          </mc:Choice>
          <mc:Fallback xmlns="">
            <p:pic>
              <p:nvPicPr>
                <p:cNvPr id="33" name="Freihand 32">
                  <a:extLst>
                    <a:ext uri="{FF2B5EF4-FFF2-40B4-BE49-F238E27FC236}">
                      <a16:creationId xmlns:a16="http://schemas.microsoft.com/office/drawing/2014/main" id="{AD812CB0-6873-E610-33C9-4BC0C0F9994E}"/>
                    </a:ext>
                  </a:extLst>
                </p:cNvPr>
                <p:cNvPicPr/>
                <p:nvPr/>
              </p:nvPicPr>
              <p:blipFill>
                <a:blip r:embed="rId53"/>
                <a:stretch>
                  <a:fillRect/>
                </a:stretch>
              </p:blipFill>
              <p:spPr>
                <a:xfrm>
                  <a:off x="2597564" y="4540222"/>
                  <a:ext cx="48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F5D6B2B5-AD3E-F84D-9CA4-DE664428EC69}"/>
                    </a:ext>
                  </a:extLst>
                </p14:cNvPr>
                <p14:cNvContentPartPr/>
                <p14:nvPr/>
              </p14:nvContentPartPr>
              <p14:xfrm>
                <a:off x="2668484" y="4407742"/>
                <a:ext cx="289800" cy="214560"/>
              </p14:xfrm>
            </p:contentPart>
          </mc:Choice>
          <mc:Fallback xmlns="">
            <p:pic>
              <p:nvPicPr>
                <p:cNvPr id="34" name="Freihand 33">
                  <a:extLst>
                    <a:ext uri="{FF2B5EF4-FFF2-40B4-BE49-F238E27FC236}">
                      <a16:creationId xmlns:a16="http://schemas.microsoft.com/office/drawing/2014/main" id="{F5D6B2B5-AD3E-F84D-9CA4-DE664428EC69}"/>
                    </a:ext>
                  </a:extLst>
                </p:cNvPr>
                <p:cNvPicPr/>
                <p:nvPr/>
              </p:nvPicPr>
              <p:blipFill>
                <a:blip r:embed="rId55"/>
                <a:stretch>
                  <a:fillRect/>
                </a:stretch>
              </p:blipFill>
              <p:spPr>
                <a:xfrm>
                  <a:off x="2662364" y="4401622"/>
                  <a:ext cx="3020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862FDCBE-D7B7-E242-020C-C2ADCA36C6BE}"/>
                    </a:ext>
                  </a:extLst>
                </p14:cNvPr>
                <p14:cNvContentPartPr/>
                <p14:nvPr/>
              </p14:nvContentPartPr>
              <p14:xfrm>
                <a:off x="3014084" y="4481182"/>
                <a:ext cx="37080" cy="82800"/>
              </p14:xfrm>
            </p:contentPart>
          </mc:Choice>
          <mc:Fallback xmlns="">
            <p:pic>
              <p:nvPicPr>
                <p:cNvPr id="35" name="Freihand 34">
                  <a:extLst>
                    <a:ext uri="{FF2B5EF4-FFF2-40B4-BE49-F238E27FC236}">
                      <a16:creationId xmlns:a16="http://schemas.microsoft.com/office/drawing/2014/main" id="{862FDCBE-D7B7-E242-020C-C2ADCA36C6BE}"/>
                    </a:ext>
                  </a:extLst>
                </p:cNvPr>
                <p:cNvPicPr/>
                <p:nvPr/>
              </p:nvPicPr>
              <p:blipFill>
                <a:blip r:embed="rId57"/>
                <a:stretch>
                  <a:fillRect/>
                </a:stretch>
              </p:blipFill>
              <p:spPr>
                <a:xfrm>
                  <a:off x="3007964" y="4475062"/>
                  <a:ext cx="4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7A3F9297-B591-66D6-05E4-47E99EE0BF4B}"/>
                    </a:ext>
                  </a:extLst>
                </p14:cNvPr>
                <p14:cNvContentPartPr/>
                <p14:nvPr/>
              </p14:nvContentPartPr>
              <p14:xfrm>
                <a:off x="3088244" y="4347982"/>
                <a:ext cx="192240" cy="206640"/>
              </p14:xfrm>
            </p:contentPart>
          </mc:Choice>
          <mc:Fallback xmlns="">
            <p:pic>
              <p:nvPicPr>
                <p:cNvPr id="36" name="Freihand 35">
                  <a:extLst>
                    <a:ext uri="{FF2B5EF4-FFF2-40B4-BE49-F238E27FC236}">
                      <a16:creationId xmlns:a16="http://schemas.microsoft.com/office/drawing/2014/main" id="{7A3F9297-B591-66D6-05E4-47E99EE0BF4B}"/>
                    </a:ext>
                  </a:extLst>
                </p:cNvPr>
                <p:cNvPicPr/>
                <p:nvPr/>
              </p:nvPicPr>
              <p:blipFill>
                <a:blip r:embed="rId59"/>
                <a:stretch>
                  <a:fillRect/>
                </a:stretch>
              </p:blipFill>
              <p:spPr>
                <a:xfrm>
                  <a:off x="3082124" y="4341862"/>
                  <a:ext cx="204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8E94E43A-433C-73B4-0C88-2F93EF5D79D5}"/>
                    </a:ext>
                  </a:extLst>
                </p14:cNvPr>
                <p14:cNvContentPartPr/>
                <p14:nvPr/>
              </p14:nvContentPartPr>
              <p14:xfrm>
                <a:off x="3278684" y="4397662"/>
                <a:ext cx="70560" cy="107280"/>
              </p14:xfrm>
            </p:contentPart>
          </mc:Choice>
          <mc:Fallback xmlns="">
            <p:pic>
              <p:nvPicPr>
                <p:cNvPr id="37" name="Freihand 36">
                  <a:extLst>
                    <a:ext uri="{FF2B5EF4-FFF2-40B4-BE49-F238E27FC236}">
                      <a16:creationId xmlns:a16="http://schemas.microsoft.com/office/drawing/2014/main" id="{8E94E43A-433C-73B4-0C88-2F93EF5D79D5}"/>
                    </a:ext>
                  </a:extLst>
                </p:cNvPr>
                <p:cNvPicPr/>
                <p:nvPr/>
              </p:nvPicPr>
              <p:blipFill>
                <a:blip r:embed="rId61"/>
                <a:stretch>
                  <a:fillRect/>
                </a:stretch>
              </p:blipFill>
              <p:spPr>
                <a:xfrm>
                  <a:off x="3272564" y="4391542"/>
                  <a:ext cx="82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E9690D49-CD5A-BD5D-A978-F6DE3A8B8E8A}"/>
                    </a:ext>
                  </a:extLst>
                </p14:cNvPr>
                <p14:cNvContentPartPr/>
                <p14:nvPr/>
              </p14:nvContentPartPr>
              <p14:xfrm>
                <a:off x="3368324" y="4317022"/>
                <a:ext cx="68040" cy="153000"/>
              </p14:xfrm>
            </p:contentPart>
          </mc:Choice>
          <mc:Fallback xmlns="">
            <p:pic>
              <p:nvPicPr>
                <p:cNvPr id="38" name="Freihand 37">
                  <a:extLst>
                    <a:ext uri="{FF2B5EF4-FFF2-40B4-BE49-F238E27FC236}">
                      <a16:creationId xmlns:a16="http://schemas.microsoft.com/office/drawing/2014/main" id="{E9690D49-CD5A-BD5D-A978-F6DE3A8B8E8A}"/>
                    </a:ext>
                  </a:extLst>
                </p:cNvPr>
                <p:cNvPicPr/>
                <p:nvPr/>
              </p:nvPicPr>
              <p:blipFill>
                <a:blip r:embed="rId63"/>
                <a:stretch>
                  <a:fillRect/>
                </a:stretch>
              </p:blipFill>
              <p:spPr>
                <a:xfrm>
                  <a:off x="3362204" y="4310902"/>
                  <a:ext cx="80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00A3C184-251D-750B-15FF-2945C730BE9C}"/>
                    </a:ext>
                  </a:extLst>
                </p14:cNvPr>
                <p14:cNvContentPartPr/>
                <p14:nvPr/>
              </p14:nvContentPartPr>
              <p14:xfrm>
                <a:off x="3421244" y="4423942"/>
                <a:ext cx="35280" cy="49320"/>
              </p14:xfrm>
            </p:contentPart>
          </mc:Choice>
          <mc:Fallback xmlns="">
            <p:pic>
              <p:nvPicPr>
                <p:cNvPr id="39" name="Freihand 38">
                  <a:extLst>
                    <a:ext uri="{FF2B5EF4-FFF2-40B4-BE49-F238E27FC236}">
                      <a16:creationId xmlns:a16="http://schemas.microsoft.com/office/drawing/2014/main" id="{00A3C184-251D-750B-15FF-2945C730BE9C}"/>
                    </a:ext>
                  </a:extLst>
                </p:cNvPr>
                <p:cNvPicPr/>
                <p:nvPr/>
              </p:nvPicPr>
              <p:blipFill>
                <a:blip r:embed="rId65"/>
                <a:stretch>
                  <a:fillRect/>
                </a:stretch>
              </p:blipFill>
              <p:spPr>
                <a:xfrm>
                  <a:off x="3415124" y="4417822"/>
                  <a:ext cx="47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09CF6521-7573-C165-A88A-7FA1AD582B68}"/>
                    </a:ext>
                  </a:extLst>
                </p14:cNvPr>
                <p14:cNvContentPartPr/>
                <p14:nvPr/>
              </p14:nvContentPartPr>
              <p14:xfrm>
                <a:off x="3480284" y="4402342"/>
                <a:ext cx="85680" cy="83880"/>
              </p14:xfrm>
            </p:contentPart>
          </mc:Choice>
          <mc:Fallback xmlns="">
            <p:pic>
              <p:nvPicPr>
                <p:cNvPr id="40" name="Freihand 39">
                  <a:extLst>
                    <a:ext uri="{FF2B5EF4-FFF2-40B4-BE49-F238E27FC236}">
                      <a16:creationId xmlns:a16="http://schemas.microsoft.com/office/drawing/2014/main" id="{09CF6521-7573-C165-A88A-7FA1AD582B68}"/>
                    </a:ext>
                  </a:extLst>
                </p:cNvPr>
                <p:cNvPicPr/>
                <p:nvPr/>
              </p:nvPicPr>
              <p:blipFill>
                <a:blip r:embed="rId67"/>
                <a:stretch>
                  <a:fillRect/>
                </a:stretch>
              </p:blipFill>
              <p:spPr>
                <a:xfrm>
                  <a:off x="3474164" y="4396222"/>
                  <a:ext cx="97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EDC8001B-B98F-FAF6-94CE-292E23C25729}"/>
                    </a:ext>
                  </a:extLst>
                </p14:cNvPr>
                <p14:cNvContentPartPr/>
                <p14:nvPr/>
              </p14:nvContentPartPr>
              <p14:xfrm>
                <a:off x="3578204" y="4290742"/>
                <a:ext cx="143280" cy="152640"/>
              </p14:xfrm>
            </p:contentPart>
          </mc:Choice>
          <mc:Fallback xmlns="">
            <p:pic>
              <p:nvPicPr>
                <p:cNvPr id="41" name="Freihand 40">
                  <a:extLst>
                    <a:ext uri="{FF2B5EF4-FFF2-40B4-BE49-F238E27FC236}">
                      <a16:creationId xmlns:a16="http://schemas.microsoft.com/office/drawing/2014/main" id="{EDC8001B-B98F-FAF6-94CE-292E23C25729}"/>
                    </a:ext>
                  </a:extLst>
                </p:cNvPr>
                <p:cNvPicPr/>
                <p:nvPr/>
              </p:nvPicPr>
              <p:blipFill>
                <a:blip r:embed="rId69"/>
                <a:stretch>
                  <a:fillRect/>
                </a:stretch>
              </p:blipFill>
              <p:spPr>
                <a:xfrm>
                  <a:off x="3572084" y="4284622"/>
                  <a:ext cx="15552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E1E783AC-4013-5CA5-DBBD-95111F4B0ED2}"/>
                  </a:ext>
                </a:extLst>
              </p14:cNvPr>
              <p14:cNvContentPartPr/>
              <p14:nvPr/>
            </p14:nvContentPartPr>
            <p14:xfrm>
              <a:off x="8397524" y="2642662"/>
              <a:ext cx="469440" cy="795960"/>
            </p14:xfrm>
          </p:contentPart>
        </mc:Choice>
        <mc:Fallback xmlns="">
          <p:pic>
            <p:nvPicPr>
              <p:cNvPr id="86" name="Freihand 85">
                <a:extLst>
                  <a:ext uri="{FF2B5EF4-FFF2-40B4-BE49-F238E27FC236}">
                    <a16:creationId xmlns:a16="http://schemas.microsoft.com/office/drawing/2014/main" id="{E1E783AC-4013-5CA5-DBBD-95111F4B0ED2}"/>
                  </a:ext>
                </a:extLst>
              </p:cNvPr>
              <p:cNvPicPr/>
              <p:nvPr/>
            </p:nvPicPr>
            <p:blipFill>
              <a:blip r:embed="rId71"/>
              <a:stretch>
                <a:fillRect/>
              </a:stretch>
            </p:blipFill>
            <p:spPr>
              <a:xfrm>
                <a:off x="8391404" y="2636542"/>
                <a:ext cx="481680" cy="808200"/>
              </a:xfrm>
              <a:prstGeom prst="rect">
                <a:avLst/>
              </a:prstGeom>
            </p:spPr>
          </p:pic>
        </mc:Fallback>
      </mc:AlternateContent>
      <p:grpSp>
        <p:nvGrpSpPr>
          <p:cNvPr id="135" name="Gruppieren 134">
            <a:extLst>
              <a:ext uri="{FF2B5EF4-FFF2-40B4-BE49-F238E27FC236}">
                <a16:creationId xmlns:a16="http://schemas.microsoft.com/office/drawing/2014/main" id="{727047D5-E9EB-056C-AA58-6DA867DDCC3E}"/>
              </a:ext>
            </a:extLst>
          </p:cNvPr>
          <p:cNvGrpSpPr/>
          <p:nvPr/>
        </p:nvGrpSpPr>
        <p:grpSpPr>
          <a:xfrm>
            <a:off x="8762564" y="150742"/>
            <a:ext cx="2651760" cy="675720"/>
            <a:chOff x="8762564" y="150742"/>
            <a:chExt cx="2651760" cy="675720"/>
          </a:xfrm>
        </p:grpSpPr>
        <mc:AlternateContent xmlns:mc="http://schemas.openxmlformats.org/markup-compatibility/2006" xmlns:p14="http://schemas.microsoft.com/office/powerpoint/2010/main">
          <mc:Choice Requires="p14">
            <p:contentPart p14:bwMode="auto" r:id="rId72">
              <p14:nvContentPartPr>
                <p14:cNvPr id="107" name="Freihand 106">
                  <a:extLst>
                    <a:ext uri="{FF2B5EF4-FFF2-40B4-BE49-F238E27FC236}">
                      <a16:creationId xmlns:a16="http://schemas.microsoft.com/office/drawing/2014/main" id="{3E4D473B-87DE-10AB-B7EA-0974EFFDF375}"/>
                    </a:ext>
                  </a:extLst>
                </p14:cNvPr>
                <p14:cNvContentPartPr/>
                <p14:nvPr/>
              </p14:nvContentPartPr>
              <p14:xfrm>
                <a:off x="8762564" y="400222"/>
                <a:ext cx="198000" cy="282240"/>
              </p14:xfrm>
            </p:contentPart>
          </mc:Choice>
          <mc:Fallback xmlns="">
            <p:pic>
              <p:nvPicPr>
                <p:cNvPr id="107" name="Freihand 106">
                  <a:extLst>
                    <a:ext uri="{FF2B5EF4-FFF2-40B4-BE49-F238E27FC236}">
                      <a16:creationId xmlns:a16="http://schemas.microsoft.com/office/drawing/2014/main" id="{3E4D473B-87DE-10AB-B7EA-0974EFFDF375}"/>
                    </a:ext>
                  </a:extLst>
                </p:cNvPr>
                <p:cNvPicPr/>
                <p:nvPr/>
              </p:nvPicPr>
              <p:blipFill>
                <a:blip r:embed="rId73"/>
                <a:stretch>
                  <a:fillRect/>
                </a:stretch>
              </p:blipFill>
              <p:spPr>
                <a:xfrm>
                  <a:off x="8756444" y="394102"/>
                  <a:ext cx="2102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8" name="Freihand 107">
                  <a:extLst>
                    <a:ext uri="{FF2B5EF4-FFF2-40B4-BE49-F238E27FC236}">
                      <a16:creationId xmlns:a16="http://schemas.microsoft.com/office/drawing/2014/main" id="{022ACD4E-DBB1-E1B9-598B-0E4290222BE6}"/>
                    </a:ext>
                  </a:extLst>
                </p14:cNvPr>
                <p14:cNvContentPartPr/>
                <p14:nvPr/>
              </p14:nvContentPartPr>
              <p14:xfrm>
                <a:off x="9010604" y="247222"/>
                <a:ext cx="81360" cy="267120"/>
              </p14:xfrm>
            </p:contentPart>
          </mc:Choice>
          <mc:Fallback xmlns="">
            <p:pic>
              <p:nvPicPr>
                <p:cNvPr id="108" name="Freihand 107">
                  <a:extLst>
                    <a:ext uri="{FF2B5EF4-FFF2-40B4-BE49-F238E27FC236}">
                      <a16:creationId xmlns:a16="http://schemas.microsoft.com/office/drawing/2014/main" id="{022ACD4E-DBB1-E1B9-598B-0E4290222BE6}"/>
                    </a:ext>
                  </a:extLst>
                </p:cNvPr>
                <p:cNvPicPr/>
                <p:nvPr/>
              </p:nvPicPr>
              <p:blipFill>
                <a:blip r:embed="rId75"/>
                <a:stretch>
                  <a:fillRect/>
                </a:stretch>
              </p:blipFill>
              <p:spPr>
                <a:xfrm>
                  <a:off x="9004484" y="241102"/>
                  <a:ext cx="93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9" name="Freihand 108">
                  <a:extLst>
                    <a:ext uri="{FF2B5EF4-FFF2-40B4-BE49-F238E27FC236}">
                      <a16:creationId xmlns:a16="http://schemas.microsoft.com/office/drawing/2014/main" id="{E217FF4E-F65E-2D68-615A-24AA8D17C99C}"/>
                    </a:ext>
                  </a:extLst>
                </p14:cNvPr>
                <p14:cNvContentPartPr/>
                <p14:nvPr/>
              </p14:nvContentPartPr>
              <p14:xfrm>
                <a:off x="9141644" y="249382"/>
                <a:ext cx="109440" cy="205200"/>
              </p14:xfrm>
            </p:contentPart>
          </mc:Choice>
          <mc:Fallback xmlns="">
            <p:pic>
              <p:nvPicPr>
                <p:cNvPr id="109" name="Freihand 108">
                  <a:extLst>
                    <a:ext uri="{FF2B5EF4-FFF2-40B4-BE49-F238E27FC236}">
                      <a16:creationId xmlns:a16="http://schemas.microsoft.com/office/drawing/2014/main" id="{E217FF4E-F65E-2D68-615A-24AA8D17C99C}"/>
                    </a:ext>
                  </a:extLst>
                </p:cNvPr>
                <p:cNvPicPr/>
                <p:nvPr/>
              </p:nvPicPr>
              <p:blipFill>
                <a:blip r:embed="rId77"/>
                <a:stretch>
                  <a:fillRect/>
                </a:stretch>
              </p:blipFill>
              <p:spPr>
                <a:xfrm>
                  <a:off x="9135524" y="243262"/>
                  <a:ext cx="121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0" name="Freihand 109">
                  <a:extLst>
                    <a:ext uri="{FF2B5EF4-FFF2-40B4-BE49-F238E27FC236}">
                      <a16:creationId xmlns:a16="http://schemas.microsoft.com/office/drawing/2014/main" id="{7699A2CD-ABE9-B38B-306C-1DDE3F4F295F}"/>
                    </a:ext>
                  </a:extLst>
                </p14:cNvPr>
                <p14:cNvContentPartPr/>
                <p14:nvPr/>
              </p14:nvContentPartPr>
              <p14:xfrm>
                <a:off x="8933564" y="241102"/>
                <a:ext cx="36360" cy="3960"/>
              </p14:xfrm>
            </p:contentPart>
          </mc:Choice>
          <mc:Fallback xmlns="">
            <p:pic>
              <p:nvPicPr>
                <p:cNvPr id="110" name="Freihand 109">
                  <a:extLst>
                    <a:ext uri="{FF2B5EF4-FFF2-40B4-BE49-F238E27FC236}">
                      <a16:creationId xmlns:a16="http://schemas.microsoft.com/office/drawing/2014/main" id="{7699A2CD-ABE9-B38B-306C-1DDE3F4F295F}"/>
                    </a:ext>
                  </a:extLst>
                </p:cNvPr>
                <p:cNvPicPr/>
                <p:nvPr/>
              </p:nvPicPr>
              <p:blipFill>
                <a:blip r:embed="rId79"/>
                <a:stretch>
                  <a:fillRect/>
                </a:stretch>
              </p:blipFill>
              <p:spPr>
                <a:xfrm>
                  <a:off x="8927444" y="234982"/>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1" name="Freihand 110">
                  <a:extLst>
                    <a:ext uri="{FF2B5EF4-FFF2-40B4-BE49-F238E27FC236}">
                      <a16:creationId xmlns:a16="http://schemas.microsoft.com/office/drawing/2014/main" id="{1FD739E8-F8E3-B8B3-A045-D6BEEF6BEA1A}"/>
                    </a:ext>
                  </a:extLst>
                </p14:cNvPr>
                <p14:cNvContentPartPr/>
                <p14:nvPr/>
              </p14:nvContentPartPr>
              <p14:xfrm>
                <a:off x="9448724" y="285742"/>
                <a:ext cx="420840" cy="148680"/>
              </p14:xfrm>
            </p:contentPart>
          </mc:Choice>
          <mc:Fallback xmlns="">
            <p:pic>
              <p:nvPicPr>
                <p:cNvPr id="111" name="Freihand 110">
                  <a:extLst>
                    <a:ext uri="{FF2B5EF4-FFF2-40B4-BE49-F238E27FC236}">
                      <a16:creationId xmlns:a16="http://schemas.microsoft.com/office/drawing/2014/main" id="{1FD739E8-F8E3-B8B3-A045-D6BEEF6BEA1A}"/>
                    </a:ext>
                  </a:extLst>
                </p:cNvPr>
                <p:cNvPicPr/>
                <p:nvPr/>
              </p:nvPicPr>
              <p:blipFill>
                <a:blip r:embed="rId81"/>
                <a:stretch>
                  <a:fillRect/>
                </a:stretch>
              </p:blipFill>
              <p:spPr>
                <a:xfrm>
                  <a:off x="9442604" y="279622"/>
                  <a:ext cx="433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2" name="Freihand 111">
                  <a:extLst>
                    <a:ext uri="{FF2B5EF4-FFF2-40B4-BE49-F238E27FC236}">
                      <a16:creationId xmlns:a16="http://schemas.microsoft.com/office/drawing/2014/main" id="{DD9C16F1-A2D7-ADA7-1B36-7B7CCF1A7F75}"/>
                    </a:ext>
                  </a:extLst>
                </p14:cNvPr>
                <p14:cNvContentPartPr/>
                <p14:nvPr/>
              </p14:nvContentPartPr>
              <p14:xfrm>
                <a:off x="9768404" y="179542"/>
                <a:ext cx="29160" cy="30240"/>
              </p14:xfrm>
            </p:contentPart>
          </mc:Choice>
          <mc:Fallback xmlns="">
            <p:pic>
              <p:nvPicPr>
                <p:cNvPr id="112" name="Freihand 111">
                  <a:extLst>
                    <a:ext uri="{FF2B5EF4-FFF2-40B4-BE49-F238E27FC236}">
                      <a16:creationId xmlns:a16="http://schemas.microsoft.com/office/drawing/2014/main" id="{DD9C16F1-A2D7-ADA7-1B36-7B7CCF1A7F75}"/>
                    </a:ext>
                  </a:extLst>
                </p:cNvPr>
                <p:cNvPicPr/>
                <p:nvPr/>
              </p:nvPicPr>
              <p:blipFill>
                <a:blip r:embed="rId83"/>
                <a:stretch>
                  <a:fillRect/>
                </a:stretch>
              </p:blipFill>
              <p:spPr>
                <a:xfrm>
                  <a:off x="9762284" y="173422"/>
                  <a:ext cx="41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3" name="Freihand 112">
                  <a:extLst>
                    <a:ext uri="{FF2B5EF4-FFF2-40B4-BE49-F238E27FC236}">
                      <a16:creationId xmlns:a16="http://schemas.microsoft.com/office/drawing/2014/main" id="{786D9560-6DE8-C421-462E-A96CE2EBFF7D}"/>
                    </a:ext>
                  </a:extLst>
                </p14:cNvPr>
                <p14:cNvContentPartPr/>
                <p14:nvPr/>
              </p14:nvContentPartPr>
              <p14:xfrm>
                <a:off x="9940844" y="150742"/>
                <a:ext cx="434520" cy="225000"/>
              </p14:xfrm>
            </p:contentPart>
          </mc:Choice>
          <mc:Fallback xmlns="">
            <p:pic>
              <p:nvPicPr>
                <p:cNvPr id="113" name="Freihand 112">
                  <a:extLst>
                    <a:ext uri="{FF2B5EF4-FFF2-40B4-BE49-F238E27FC236}">
                      <a16:creationId xmlns:a16="http://schemas.microsoft.com/office/drawing/2014/main" id="{786D9560-6DE8-C421-462E-A96CE2EBFF7D}"/>
                    </a:ext>
                  </a:extLst>
                </p:cNvPr>
                <p:cNvPicPr/>
                <p:nvPr/>
              </p:nvPicPr>
              <p:blipFill>
                <a:blip r:embed="rId85"/>
                <a:stretch>
                  <a:fillRect/>
                </a:stretch>
              </p:blipFill>
              <p:spPr>
                <a:xfrm>
                  <a:off x="9934724" y="144622"/>
                  <a:ext cx="446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4" name="Freihand 113">
                  <a:extLst>
                    <a:ext uri="{FF2B5EF4-FFF2-40B4-BE49-F238E27FC236}">
                      <a16:creationId xmlns:a16="http://schemas.microsoft.com/office/drawing/2014/main" id="{F8606253-B767-F9A4-C1F6-90D23D29A811}"/>
                    </a:ext>
                  </a:extLst>
                </p14:cNvPr>
                <p14:cNvContentPartPr/>
                <p14:nvPr/>
              </p14:nvContentPartPr>
              <p14:xfrm>
                <a:off x="10663364" y="214462"/>
                <a:ext cx="393840" cy="124560"/>
              </p14:xfrm>
            </p:contentPart>
          </mc:Choice>
          <mc:Fallback xmlns="">
            <p:pic>
              <p:nvPicPr>
                <p:cNvPr id="114" name="Freihand 113">
                  <a:extLst>
                    <a:ext uri="{FF2B5EF4-FFF2-40B4-BE49-F238E27FC236}">
                      <a16:creationId xmlns:a16="http://schemas.microsoft.com/office/drawing/2014/main" id="{F8606253-B767-F9A4-C1F6-90D23D29A811}"/>
                    </a:ext>
                  </a:extLst>
                </p:cNvPr>
                <p:cNvPicPr/>
                <p:nvPr/>
              </p:nvPicPr>
              <p:blipFill>
                <a:blip r:embed="rId87"/>
                <a:stretch>
                  <a:fillRect/>
                </a:stretch>
              </p:blipFill>
              <p:spPr>
                <a:xfrm>
                  <a:off x="10657244" y="208342"/>
                  <a:ext cx="406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5" name="Freihand 114">
                  <a:extLst>
                    <a:ext uri="{FF2B5EF4-FFF2-40B4-BE49-F238E27FC236}">
                      <a16:creationId xmlns:a16="http://schemas.microsoft.com/office/drawing/2014/main" id="{2F9D4D69-FD35-73A7-0882-B49C8A8659BF}"/>
                    </a:ext>
                  </a:extLst>
                </p14:cNvPr>
                <p14:cNvContentPartPr/>
                <p14:nvPr/>
              </p14:nvContentPartPr>
              <p14:xfrm>
                <a:off x="11011844" y="236782"/>
                <a:ext cx="19080" cy="13320"/>
              </p14:xfrm>
            </p:contentPart>
          </mc:Choice>
          <mc:Fallback xmlns="">
            <p:pic>
              <p:nvPicPr>
                <p:cNvPr id="115" name="Freihand 114">
                  <a:extLst>
                    <a:ext uri="{FF2B5EF4-FFF2-40B4-BE49-F238E27FC236}">
                      <a16:creationId xmlns:a16="http://schemas.microsoft.com/office/drawing/2014/main" id="{2F9D4D69-FD35-73A7-0882-B49C8A8659BF}"/>
                    </a:ext>
                  </a:extLst>
                </p:cNvPr>
                <p:cNvPicPr/>
                <p:nvPr/>
              </p:nvPicPr>
              <p:blipFill>
                <a:blip r:embed="rId89"/>
                <a:stretch>
                  <a:fillRect/>
                </a:stretch>
              </p:blipFill>
              <p:spPr>
                <a:xfrm>
                  <a:off x="11005724" y="230662"/>
                  <a:ext cx="31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6" name="Freihand 115">
                  <a:extLst>
                    <a:ext uri="{FF2B5EF4-FFF2-40B4-BE49-F238E27FC236}">
                      <a16:creationId xmlns:a16="http://schemas.microsoft.com/office/drawing/2014/main" id="{7B13823F-1233-5E29-68E0-6CFC2C427F82}"/>
                    </a:ext>
                  </a:extLst>
                </p14:cNvPr>
                <p14:cNvContentPartPr/>
                <p14:nvPr/>
              </p14:nvContentPartPr>
              <p14:xfrm>
                <a:off x="11118404" y="276382"/>
                <a:ext cx="295920" cy="68760"/>
              </p14:xfrm>
            </p:contentPart>
          </mc:Choice>
          <mc:Fallback xmlns="">
            <p:pic>
              <p:nvPicPr>
                <p:cNvPr id="116" name="Freihand 115">
                  <a:extLst>
                    <a:ext uri="{FF2B5EF4-FFF2-40B4-BE49-F238E27FC236}">
                      <a16:creationId xmlns:a16="http://schemas.microsoft.com/office/drawing/2014/main" id="{7B13823F-1233-5E29-68E0-6CFC2C427F82}"/>
                    </a:ext>
                  </a:extLst>
                </p:cNvPr>
                <p:cNvPicPr/>
                <p:nvPr/>
              </p:nvPicPr>
              <p:blipFill>
                <a:blip r:embed="rId91"/>
                <a:stretch>
                  <a:fillRect/>
                </a:stretch>
              </p:blipFill>
              <p:spPr>
                <a:xfrm>
                  <a:off x="11112284" y="270262"/>
                  <a:ext cx="30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7" name="Freihand 116">
                  <a:extLst>
                    <a:ext uri="{FF2B5EF4-FFF2-40B4-BE49-F238E27FC236}">
                      <a16:creationId xmlns:a16="http://schemas.microsoft.com/office/drawing/2014/main" id="{DBC7C3E8-1A72-1DCB-8209-8FCFEDF7D04D}"/>
                    </a:ext>
                  </a:extLst>
                </p14:cNvPr>
                <p14:cNvContentPartPr/>
                <p14:nvPr/>
              </p14:nvContentPartPr>
              <p14:xfrm>
                <a:off x="9465284" y="582022"/>
                <a:ext cx="81360" cy="219960"/>
              </p14:xfrm>
            </p:contentPart>
          </mc:Choice>
          <mc:Fallback xmlns="">
            <p:pic>
              <p:nvPicPr>
                <p:cNvPr id="117" name="Freihand 116">
                  <a:extLst>
                    <a:ext uri="{FF2B5EF4-FFF2-40B4-BE49-F238E27FC236}">
                      <a16:creationId xmlns:a16="http://schemas.microsoft.com/office/drawing/2014/main" id="{DBC7C3E8-1A72-1DCB-8209-8FCFEDF7D04D}"/>
                    </a:ext>
                  </a:extLst>
                </p:cNvPr>
                <p:cNvPicPr/>
                <p:nvPr/>
              </p:nvPicPr>
              <p:blipFill>
                <a:blip r:embed="rId93"/>
                <a:stretch>
                  <a:fillRect/>
                </a:stretch>
              </p:blipFill>
              <p:spPr>
                <a:xfrm>
                  <a:off x="9459164" y="575902"/>
                  <a:ext cx="93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8" name="Freihand 117">
                  <a:extLst>
                    <a:ext uri="{FF2B5EF4-FFF2-40B4-BE49-F238E27FC236}">
                      <a16:creationId xmlns:a16="http://schemas.microsoft.com/office/drawing/2014/main" id="{4A677E1F-A0DA-A02C-5CE3-514FA82D46A4}"/>
                    </a:ext>
                  </a:extLst>
                </p14:cNvPr>
                <p14:cNvContentPartPr/>
                <p14:nvPr/>
              </p14:nvContentPartPr>
              <p14:xfrm>
                <a:off x="9454844" y="705502"/>
                <a:ext cx="133560" cy="17280"/>
              </p14:xfrm>
            </p:contentPart>
          </mc:Choice>
          <mc:Fallback xmlns="">
            <p:pic>
              <p:nvPicPr>
                <p:cNvPr id="118" name="Freihand 117">
                  <a:extLst>
                    <a:ext uri="{FF2B5EF4-FFF2-40B4-BE49-F238E27FC236}">
                      <a16:creationId xmlns:a16="http://schemas.microsoft.com/office/drawing/2014/main" id="{4A677E1F-A0DA-A02C-5CE3-514FA82D46A4}"/>
                    </a:ext>
                  </a:extLst>
                </p:cNvPr>
                <p:cNvPicPr/>
                <p:nvPr/>
              </p:nvPicPr>
              <p:blipFill>
                <a:blip r:embed="rId95"/>
                <a:stretch>
                  <a:fillRect/>
                </a:stretch>
              </p:blipFill>
              <p:spPr>
                <a:xfrm>
                  <a:off x="9448724" y="699382"/>
                  <a:ext cx="145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9" name="Freihand 118">
                  <a:extLst>
                    <a:ext uri="{FF2B5EF4-FFF2-40B4-BE49-F238E27FC236}">
                      <a16:creationId xmlns:a16="http://schemas.microsoft.com/office/drawing/2014/main" id="{5E1F7CA8-BD53-795D-33F7-19160018B5DF}"/>
                    </a:ext>
                  </a:extLst>
                </p14:cNvPr>
                <p14:cNvContentPartPr/>
                <p14:nvPr/>
              </p14:nvContentPartPr>
              <p14:xfrm>
                <a:off x="9600644" y="547102"/>
                <a:ext cx="286560" cy="279360"/>
              </p14:xfrm>
            </p:contentPart>
          </mc:Choice>
          <mc:Fallback xmlns="">
            <p:pic>
              <p:nvPicPr>
                <p:cNvPr id="119" name="Freihand 118">
                  <a:extLst>
                    <a:ext uri="{FF2B5EF4-FFF2-40B4-BE49-F238E27FC236}">
                      <a16:creationId xmlns:a16="http://schemas.microsoft.com/office/drawing/2014/main" id="{5E1F7CA8-BD53-795D-33F7-19160018B5DF}"/>
                    </a:ext>
                  </a:extLst>
                </p:cNvPr>
                <p:cNvPicPr/>
                <p:nvPr/>
              </p:nvPicPr>
              <p:blipFill>
                <a:blip r:embed="rId97"/>
                <a:stretch>
                  <a:fillRect/>
                </a:stretch>
              </p:blipFill>
              <p:spPr>
                <a:xfrm>
                  <a:off x="9594524" y="540982"/>
                  <a:ext cx="298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0" name="Freihand 119">
                  <a:extLst>
                    <a:ext uri="{FF2B5EF4-FFF2-40B4-BE49-F238E27FC236}">
                      <a16:creationId xmlns:a16="http://schemas.microsoft.com/office/drawing/2014/main" id="{275BD5E9-F820-84B4-03B0-C93D5EEB6A12}"/>
                    </a:ext>
                  </a:extLst>
                </p14:cNvPr>
                <p14:cNvContentPartPr/>
                <p14:nvPr/>
              </p14:nvContentPartPr>
              <p14:xfrm>
                <a:off x="9961364" y="744742"/>
                <a:ext cx="13320" cy="19080"/>
              </p14:xfrm>
            </p:contentPart>
          </mc:Choice>
          <mc:Fallback xmlns="">
            <p:pic>
              <p:nvPicPr>
                <p:cNvPr id="120" name="Freihand 119">
                  <a:extLst>
                    <a:ext uri="{FF2B5EF4-FFF2-40B4-BE49-F238E27FC236}">
                      <a16:creationId xmlns:a16="http://schemas.microsoft.com/office/drawing/2014/main" id="{275BD5E9-F820-84B4-03B0-C93D5EEB6A12}"/>
                    </a:ext>
                  </a:extLst>
                </p:cNvPr>
                <p:cNvPicPr/>
                <p:nvPr/>
              </p:nvPicPr>
              <p:blipFill>
                <a:blip r:embed="rId99"/>
                <a:stretch>
                  <a:fillRect/>
                </a:stretch>
              </p:blipFill>
              <p:spPr>
                <a:xfrm>
                  <a:off x="9955244" y="738622"/>
                  <a:ext cx="25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1" name="Freihand 120">
                  <a:extLst>
                    <a:ext uri="{FF2B5EF4-FFF2-40B4-BE49-F238E27FC236}">
                      <a16:creationId xmlns:a16="http://schemas.microsoft.com/office/drawing/2014/main" id="{4EF13413-D8A9-EB94-6713-6453E4EF3C96}"/>
                    </a:ext>
                  </a:extLst>
                </p14:cNvPr>
                <p14:cNvContentPartPr/>
                <p14:nvPr/>
              </p14:nvContentPartPr>
              <p14:xfrm>
                <a:off x="10139564" y="629182"/>
                <a:ext cx="465120" cy="147600"/>
              </p14:xfrm>
            </p:contentPart>
          </mc:Choice>
          <mc:Fallback xmlns="">
            <p:pic>
              <p:nvPicPr>
                <p:cNvPr id="121" name="Freihand 120">
                  <a:extLst>
                    <a:ext uri="{FF2B5EF4-FFF2-40B4-BE49-F238E27FC236}">
                      <a16:creationId xmlns:a16="http://schemas.microsoft.com/office/drawing/2014/main" id="{4EF13413-D8A9-EB94-6713-6453E4EF3C96}"/>
                    </a:ext>
                  </a:extLst>
                </p:cNvPr>
                <p:cNvPicPr/>
                <p:nvPr/>
              </p:nvPicPr>
              <p:blipFill>
                <a:blip r:embed="rId101"/>
                <a:stretch>
                  <a:fillRect/>
                </a:stretch>
              </p:blipFill>
              <p:spPr>
                <a:xfrm>
                  <a:off x="10133444" y="623062"/>
                  <a:ext cx="47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2" name="Freihand 121">
                  <a:extLst>
                    <a:ext uri="{FF2B5EF4-FFF2-40B4-BE49-F238E27FC236}">
                      <a16:creationId xmlns:a16="http://schemas.microsoft.com/office/drawing/2014/main" id="{8B0AD4D2-2C26-DC93-E403-C9E087002F39}"/>
                    </a:ext>
                  </a:extLst>
                </p14:cNvPr>
                <p14:cNvContentPartPr/>
                <p14:nvPr/>
              </p14:nvContentPartPr>
              <p14:xfrm>
                <a:off x="10614764" y="521182"/>
                <a:ext cx="15480" cy="34920"/>
              </p14:xfrm>
            </p:contentPart>
          </mc:Choice>
          <mc:Fallback xmlns="">
            <p:pic>
              <p:nvPicPr>
                <p:cNvPr id="122" name="Freihand 121">
                  <a:extLst>
                    <a:ext uri="{FF2B5EF4-FFF2-40B4-BE49-F238E27FC236}">
                      <a16:creationId xmlns:a16="http://schemas.microsoft.com/office/drawing/2014/main" id="{8B0AD4D2-2C26-DC93-E403-C9E087002F39}"/>
                    </a:ext>
                  </a:extLst>
                </p:cNvPr>
                <p:cNvPicPr/>
                <p:nvPr/>
              </p:nvPicPr>
              <p:blipFill>
                <a:blip r:embed="rId103"/>
                <a:stretch>
                  <a:fillRect/>
                </a:stretch>
              </p:blipFill>
              <p:spPr>
                <a:xfrm>
                  <a:off x="10608644" y="515062"/>
                  <a:ext cx="27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3" name="Freihand 122">
                  <a:extLst>
                    <a:ext uri="{FF2B5EF4-FFF2-40B4-BE49-F238E27FC236}">
                      <a16:creationId xmlns:a16="http://schemas.microsoft.com/office/drawing/2014/main" id="{10985819-A8D4-FC59-21C5-897AD82ACC74}"/>
                    </a:ext>
                  </a:extLst>
                </p14:cNvPr>
                <p14:cNvContentPartPr/>
                <p14:nvPr/>
              </p14:nvContentPartPr>
              <p14:xfrm>
                <a:off x="10634564" y="620182"/>
                <a:ext cx="123120" cy="118440"/>
              </p14:xfrm>
            </p:contentPart>
          </mc:Choice>
          <mc:Fallback xmlns="">
            <p:pic>
              <p:nvPicPr>
                <p:cNvPr id="123" name="Freihand 122">
                  <a:extLst>
                    <a:ext uri="{FF2B5EF4-FFF2-40B4-BE49-F238E27FC236}">
                      <a16:creationId xmlns:a16="http://schemas.microsoft.com/office/drawing/2014/main" id="{10985819-A8D4-FC59-21C5-897AD82ACC74}"/>
                    </a:ext>
                  </a:extLst>
                </p:cNvPr>
                <p:cNvPicPr/>
                <p:nvPr/>
              </p:nvPicPr>
              <p:blipFill>
                <a:blip r:embed="rId105"/>
                <a:stretch>
                  <a:fillRect/>
                </a:stretch>
              </p:blipFill>
              <p:spPr>
                <a:xfrm>
                  <a:off x="10628444" y="614062"/>
                  <a:ext cx="135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4" name="Freihand 123">
                  <a:extLst>
                    <a:ext uri="{FF2B5EF4-FFF2-40B4-BE49-F238E27FC236}">
                      <a16:creationId xmlns:a16="http://schemas.microsoft.com/office/drawing/2014/main" id="{1B807F23-C47F-D967-6101-0E4785F79D1A}"/>
                    </a:ext>
                  </a:extLst>
                </p14:cNvPr>
                <p14:cNvContentPartPr/>
                <p14:nvPr/>
              </p14:nvContentPartPr>
              <p14:xfrm>
                <a:off x="10818884" y="494902"/>
                <a:ext cx="199080" cy="243360"/>
              </p14:xfrm>
            </p:contentPart>
          </mc:Choice>
          <mc:Fallback xmlns="">
            <p:pic>
              <p:nvPicPr>
                <p:cNvPr id="124" name="Freihand 123">
                  <a:extLst>
                    <a:ext uri="{FF2B5EF4-FFF2-40B4-BE49-F238E27FC236}">
                      <a16:creationId xmlns:a16="http://schemas.microsoft.com/office/drawing/2014/main" id="{1B807F23-C47F-D967-6101-0E4785F79D1A}"/>
                    </a:ext>
                  </a:extLst>
                </p:cNvPr>
                <p:cNvPicPr/>
                <p:nvPr/>
              </p:nvPicPr>
              <p:blipFill>
                <a:blip r:embed="rId107"/>
                <a:stretch>
                  <a:fillRect/>
                </a:stretch>
              </p:blipFill>
              <p:spPr>
                <a:xfrm>
                  <a:off x="10812764" y="488782"/>
                  <a:ext cx="2113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5" name="Freihand 124">
                  <a:extLst>
                    <a:ext uri="{FF2B5EF4-FFF2-40B4-BE49-F238E27FC236}">
                      <a16:creationId xmlns:a16="http://schemas.microsoft.com/office/drawing/2014/main" id="{5713B33F-0FCF-0B84-DE4D-7C4754653A51}"/>
                    </a:ext>
                  </a:extLst>
                </p14:cNvPr>
                <p14:cNvContentPartPr/>
                <p14:nvPr/>
              </p14:nvContentPartPr>
              <p14:xfrm>
                <a:off x="11089244" y="602902"/>
                <a:ext cx="249480" cy="110520"/>
              </p14:xfrm>
            </p:contentPart>
          </mc:Choice>
          <mc:Fallback xmlns="">
            <p:pic>
              <p:nvPicPr>
                <p:cNvPr id="125" name="Freihand 124">
                  <a:extLst>
                    <a:ext uri="{FF2B5EF4-FFF2-40B4-BE49-F238E27FC236}">
                      <a16:creationId xmlns:a16="http://schemas.microsoft.com/office/drawing/2014/main" id="{5713B33F-0FCF-0B84-DE4D-7C4754653A51}"/>
                    </a:ext>
                  </a:extLst>
                </p:cNvPr>
                <p:cNvPicPr/>
                <p:nvPr/>
              </p:nvPicPr>
              <p:blipFill>
                <a:blip r:embed="rId109"/>
                <a:stretch>
                  <a:fillRect/>
                </a:stretch>
              </p:blipFill>
              <p:spPr>
                <a:xfrm>
                  <a:off x="11083124" y="596782"/>
                  <a:ext cx="261720" cy="122760"/>
                </a:xfrm>
                <a:prstGeom prst="rect">
                  <a:avLst/>
                </a:prstGeom>
              </p:spPr>
            </p:pic>
          </mc:Fallback>
        </mc:AlternateContent>
      </p:grpSp>
      <p:grpSp>
        <p:nvGrpSpPr>
          <p:cNvPr id="138" name="Gruppieren 137">
            <a:extLst>
              <a:ext uri="{FF2B5EF4-FFF2-40B4-BE49-F238E27FC236}">
                <a16:creationId xmlns:a16="http://schemas.microsoft.com/office/drawing/2014/main" id="{F0244283-6B02-18A5-902F-D263EEE60AB9}"/>
              </a:ext>
            </a:extLst>
          </p:cNvPr>
          <p:cNvGrpSpPr/>
          <p:nvPr/>
        </p:nvGrpSpPr>
        <p:grpSpPr>
          <a:xfrm>
            <a:off x="7767851" y="948502"/>
            <a:ext cx="3783240" cy="3220920"/>
            <a:chOff x="7767851" y="948502"/>
            <a:chExt cx="3783240" cy="3220920"/>
          </a:xfrm>
        </p:grpSpPr>
        <mc:AlternateContent xmlns:mc="http://schemas.openxmlformats.org/markup-compatibility/2006" xmlns:p14="http://schemas.microsoft.com/office/powerpoint/2010/main">
          <mc:Choice Requires="p14">
            <p:contentPart p14:bwMode="auto" r:id="rId110">
              <p14:nvContentPartPr>
                <p14:cNvPr id="43" name="Freihand 42">
                  <a:extLst>
                    <a:ext uri="{FF2B5EF4-FFF2-40B4-BE49-F238E27FC236}">
                      <a16:creationId xmlns:a16="http://schemas.microsoft.com/office/drawing/2014/main" id="{2C5E85E0-DB6E-93DE-97DF-719A8ECD9BE5}"/>
                    </a:ext>
                  </a:extLst>
                </p14:cNvPr>
                <p14:cNvContentPartPr/>
                <p14:nvPr/>
              </p14:nvContentPartPr>
              <p14:xfrm>
                <a:off x="7945004" y="2387422"/>
                <a:ext cx="192960" cy="19080"/>
              </p14:xfrm>
            </p:contentPart>
          </mc:Choice>
          <mc:Fallback xmlns="">
            <p:pic>
              <p:nvPicPr>
                <p:cNvPr id="43" name="Freihand 42">
                  <a:extLst>
                    <a:ext uri="{FF2B5EF4-FFF2-40B4-BE49-F238E27FC236}">
                      <a16:creationId xmlns:a16="http://schemas.microsoft.com/office/drawing/2014/main" id="{2C5E85E0-DB6E-93DE-97DF-719A8ECD9BE5}"/>
                    </a:ext>
                  </a:extLst>
                </p:cNvPr>
                <p:cNvPicPr/>
                <p:nvPr/>
              </p:nvPicPr>
              <p:blipFill>
                <a:blip r:embed="rId111"/>
                <a:stretch>
                  <a:fillRect/>
                </a:stretch>
              </p:blipFill>
              <p:spPr>
                <a:xfrm>
                  <a:off x="7938884" y="2381302"/>
                  <a:ext cx="205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4" name="Freihand 43">
                  <a:extLst>
                    <a:ext uri="{FF2B5EF4-FFF2-40B4-BE49-F238E27FC236}">
                      <a16:creationId xmlns:a16="http://schemas.microsoft.com/office/drawing/2014/main" id="{83080348-3FFD-FD57-CDD6-617B99BE6C3F}"/>
                    </a:ext>
                  </a:extLst>
                </p14:cNvPr>
                <p14:cNvContentPartPr/>
                <p14:nvPr/>
              </p14:nvContentPartPr>
              <p14:xfrm>
                <a:off x="7978484" y="2530342"/>
                <a:ext cx="132840" cy="27720"/>
              </p14:xfrm>
            </p:contentPart>
          </mc:Choice>
          <mc:Fallback xmlns="">
            <p:pic>
              <p:nvPicPr>
                <p:cNvPr id="44" name="Freihand 43">
                  <a:extLst>
                    <a:ext uri="{FF2B5EF4-FFF2-40B4-BE49-F238E27FC236}">
                      <a16:creationId xmlns:a16="http://schemas.microsoft.com/office/drawing/2014/main" id="{83080348-3FFD-FD57-CDD6-617B99BE6C3F}"/>
                    </a:ext>
                  </a:extLst>
                </p:cNvPr>
                <p:cNvPicPr/>
                <p:nvPr/>
              </p:nvPicPr>
              <p:blipFill>
                <a:blip r:embed="rId113"/>
                <a:stretch>
                  <a:fillRect/>
                </a:stretch>
              </p:blipFill>
              <p:spPr>
                <a:xfrm>
                  <a:off x="7972364" y="2524222"/>
                  <a:ext cx="145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5" name="Freihand 44">
                  <a:extLst>
                    <a:ext uri="{FF2B5EF4-FFF2-40B4-BE49-F238E27FC236}">
                      <a16:creationId xmlns:a16="http://schemas.microsoft.com/office/drawing/2014/main" id="{A53172D1-7BFC-F51A-E5F8-CBC32C8058EF}"/>
                    </a:ext>
                  </a:extLst>
                </p14:cNvPr>
                <p14:cNvContentPartPr/>
                <p14:nvPr/>
              </p14:nvContentPartPr>
              <p14:xfrm>
                <a:off x="8172524" y="2313982"/>
                <a:ext cx="102600" cy="222840"/>
              </p14:xfrm>
            </p:contentPart>
          </mc:Choice>
          <mc:Fallback xmlns="">
            <p:pic>
              <p:nvPicPr>
                <p:cNvPr id="45" name="Freihand 44">
                  <a:extLst>
                    <a:ext uri="{FF2B5EF4-FFF2-40B4-BE49-F238E27FC236}">
                      <a16:creationId xmlns:a16="http://schemas.microsoft.com/office/drawing/2014/main" id="{A53172D1-7BFC-F51A-E5F8-CBC32C8058EF}"/>
                    </a:ext>
                  </a:extLst>
                </p:cNvPr>
                <p:cNvPicPr/>
                <p:nvPr/>
              </p:nvPicPr>
              <p:blipFill>
                <a:blip r:embed="rId115"/>
                <a:stretch>
                  <a:fillRect/>
                </a:stretch>
              </p:blipFill>
              <p:spPr>
                <a:xfrm>
                  <a:off x="8166404" y="2307862"/>
                  <a:ext cx="114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 name="Freihand 45">
                  <a:extLst>
                    <a:ext uri="{FF2B5EF4-FFF2-40B4-BE49-F238E27FC236}">
                      <a16:creationId xmlns:a16="http://schemas.microsoft.com/office/drawing/2014/main" id="{EA26DE84-03A5-F99B-2E49-5EABEDC1F462}"/>
                    </a:ext>
                  </a:extLst>
                </p14:cNvPr>
                <p14:cNvContentPartPr/>
                <p14:nvPr/>
              </p14:nvContentPartPr>
              <p14:xfrm>
                <a:off x="8528204" y="2150902"/>
                <a:ext cx="125280" cy="335160"/>
              </p14:xfrm>
            </p:contentPart>
          </mc:Choice>
          <mc:Fallback xmlns="">
            <p:pic>
              <p:nvPicPr>
                <p:cNvPr id="46" name="Freihand 45">
                  <a:extLst>
                    <a:ext uri="{FF2B5EF4-FFF2-40B4-BE49-F238E27FC236}">
                      <a16:creationId xmlns:a16="http://schemas.microsoft.com/office/drawing/2014/main" id="{EA26DE84-03A5-F99B-2E49-5EABEDC1F462}"/>
                    </a:ext>
                  </a:extLst>
                </p:cNvPr>
                <p:cNvPicPr/>
                <p:nvPr/>
              </p:nvPicPr>
              <p:blipFill>
                <a:blip r:embed="rId117"/>
                <a:stretch>
                  <a:fillRect/>
                </a:stretch>
              </p:blipFill>
              <p:spPr>
                <a:xfrm>
                  <a:off x="8522084" y="2144782"/>
                  <a:ext cx="1375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 name="Freihand 46">
                  <a:extLst>
                    <a:ext uri="{FF2B5EF4-FFF2-40B4-BE49-F238E27FC236}">
                      <a16:creationId xmlns:a16="http://schemas.microsoft.com/office/drawing/2014/main" id="{FB912E4E-DE4A-6BFE-B88E-50E399B79FE3}"/>
                    </a:ext>
                  </a:extLst>
                </p14:cNvPr>
                <p14:cNvContentPartPr/>
                <p14:nvPr/>
              </p14:nvContentPartPr>
              <p14:xfrm>
                <a:off x="8759324" y="2160982"/>
                <a:ext cx="152640" cy="232920"/>
              </p14:xfrm>
            </p:contentPart>
          </mc:Choice>
          <mc:Fallback xmlns="">
            <p:pic>
              <p:nvPicPr>
                <p:cNvPr id="47" name="Freihand 46">
                  <a:extLst>
                    <a:ext uri="{FF2B5EF4-FFF2-40B4-BE49-F238E27FC236}">
                      <a16:creationId xmlns:a16="http://schemas.microsoft.com/office/drawing/2014/main" id="{FB912E4E-DE4A-6BFE-B88E-50E399B79FE3}"/>
                    </a:ext>
                  </a:extLst>
                </p:cNvPr>
                <p:cNvPicPr/>
                <p:nvPr/>
              </p:nvPicPr>
              <p:blipFill>
                <a:blip r:embed="rId119"/>
                <a:stretch>
                  <a:fillRect/>
                </a:stretch>
              </p:blipFill>
              <p:spPr>
                <a:xfrm>
                  <a:off x="8753204" y="2154862"/>
                  <a:ext cx="164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 name="Freihand 47">
                  <a:extLst>
                    <a:ext uri="{FF2B5EF4-FFF2-40B4-BE49-F238E27FC236}">
                      <a16:creationId xmlns:a16="http://schemas.microsoft.com/office/drawing/2014/main" id="{C8E89BF8-42E2-7B1D-8EE9-02AB66C541D3}"/>
                    </a:ext>
                  </a:extLst>
                </p14:cNvPr>
                <p14:cNvContentPartPr/>
                <p14:nvPr/>
              </p14:nvContentPartPr>
              <p14:xfrm>
                <a:off x="9013124" y="2286262"/>
                <a:ext cx="69480" cy="34920"/>
              </p14:xfrm>
            </p:contentPart>
          </mc:Choice>
          <mc:Fallback xmlns="">
            <p:pic>
              <p:nvPicPr>
                <p:cNvPr id="48" name="Freihand 47">
                  <a:extLst>
                    <a:ext uri="{FF2B5EF4-FFF2-40B4-BE49-F238E27FC236}">
                      <a16:creationId xmlns:a16="http://schemas.microsoft.com/office/drawing/2014/main" id="{C8E89BF8-42E2-7B1D-8EE9-02AB66C541D3}"/>
                    </a:ext>
                  </a:extLst>
                </p:cNvPr>
                <p:cNvPicPr/>
                <p:nvPr/>
              </p:nvPicPr>
              <p:blipFill>
                <a:blip r:embed="rId121"/>
                <a:stretch>
                  <a:fillRect/>
                </a:stretch>
              </p:blipFill>
              <p:spPr>
                <a:xfrm>
                  <a:off x="9007004" y="2280142"/>
                  <a:ext cx="8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 name="Freihand 48">
                  <a:extLst>
                    <a:ext uri="{FF2B5EF4-FFF2-40B4-BE49-F238E27FC236}">
                      <a16:creationId xmlns:a16="http://schemas.microsoft.com/office/drawing/2014/main" id="{6CD38B6D-1835-ACEE-FADF-E35DCEF34372}"/>
                    </a:ext>
                  </a:extLst>
                </p14:cNvPr>
                <p14:cNvContentPartPr/>
                <p14:nvPr/>
              </p14:nvContentPartPr>
              <p14:xfrm>
                <a:off x="9268004" y="2206342"/>
                <a:ext cx="24480" cy="166320"/>
              </p14:xfrm>
            </p:contentPart>
          </mc:Choice>
          <mc:Fallback xmlns="">
            <p:pic>
              <p:nvPicPr>
                <p:cNvPr id="49" name="Freihand 48">
                  <a:extLst>
                    <a:ext uri="{FF2B5EF4-FFF2-40B4-BE49-F238E27FC236}">
                      <a16:creationId xmlns:a16="http://schemas.microsoft.com/office/drawing/2014/main" id="{6CD38B6D-1835-ACEE-FADF-E35DCEF34372}"/>
                    </a:ext>
                  </a:extLst>
                </p:cNvPr>
                <p:cNvPicPr/>
                <p:nvPr/>
              </p:nvPicPr>
              <p:blipFill>
                <a:blip r:embed="rId123"/>
                <a:stretch>
                  <a:fillRect/>
                </a:stretch>
              </p:blipFill>
              <p:spPr>
                <a:xfrm>
                  <a:off x="9261884" y="2200222"/>
                  <a:ext cx="36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0" name="Freihand 49">
                  <a:extLst>
                    <a:ext uri="{FF2B5EF4-FFF2-40B4-BE49-F238E27FC236}">
                      <a16:creationId xmlns:a16="http://schemas.microsoft.com/office/drawing/2014/main" id="{7BB623A1-10CE-C165-0235-17E9F4D48CFD}"/>
                    </a:ext>
                  </a:extLst>
                </p14:cNvPr>
                <p14:cNvContentPartPr/>
                <p14:nvPr/>
              </p14:nvContentPartPr>
              <p14:xfrm>
                <a:off x="9193484" y="2146942"/>
                <a:ext cx="155520" cy="311400"/>
              </p14:xfrm>
            </p:contentPart>
          </mc:Choice>
          <mc:Fallback xmlns="">
            <p:pic>
              <p:nvPicPr>
                <p:cNvPr id="50" name="Freihand 49">
                  <a:extLst>
                    <a:ext uri="{FF2B5EF4-FFF2-40B4-BE49-F238E27FC236}">
                      <a16:creationId xmlns:a16="http://schemas.microsoft.com/office/drawing/2014/main" id="{7BB623A1-10CE-C165-0235-17E9F4D48CFD}"/>
                    </a:ext>
                  </a:extLst>
                </p:cNvPr>
                <p:cNvPicPr/>
                <p:nvPr/>
              </p:nvPicPr>
              <p:blipFill>
                <a:blip r:embed="rId125"/>
                <a:stretch>
                  <a:fillRect/>
                </a:stretch>
              </p:blipFill>
              <p:spPr>
                <a:xfrm>
                  <a:off x="9187364" y="2140822"/>
                  <a:ext cx="167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 name="Freihand 50">
                  <a:extLst>
                    <a:ext uri="{FF2B5EF4-FFF2-40B4-BE49-F238E27FC236}">
                      <a16:creationId xmlns:a16="http://schemas.microsoft.com/office/drawing/2014/main" id="{16C024E7-9776-6752-511F-1A65C5064EBD}"/>
                    </a:ext>
                  </a:extLst>
                </p14:cNvPr>
                <p14:cNvContentPartPr/>
                <p14:nvPr/>
              </p14:nvContentPartPr>
              <p14:xfrm>
                <a:off x="9408404" y="2283382"/>
                <a:ext cx="73440" cy="79560"/>
              </p14:xfrm>
            </p:contentPart>
          </mc:Choice>
          <mc:Fallback xmlns="">
            <p:pic>
              <p:nvPicPr>
                <p:cNvPr id="51" name="Freihand 50">
                  <a:extLst>
                    <a:ext uri="{FF2B5EF4-FFF2-40B4-BE49-F238E27FC236}">
                      <a16:creationId xmlns:a16="http://schemas.microsoft.com/office/drawing/2014/main" id="{16C024E7-9776-6752-511F-1A65C5064EBD}"/>
                    </a:ext>
                  </a:extLst>
                </p:cNvPr>
                <p:cNvPicPr/>
                <p:nvPr/>
              </p:nvPicPr>
              <p:blipFill>
                <a:blip r:embed="rId127"/>
                <a:stretch>
                  <a:fillRect/>
                </a:stretch>
              </p:blipFill>
              <p:spPr>
                <a:xfrm>
                  <a:off x="9402284" y="2277262"/>
                  <a:ext cx="85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2" name="Freihand 51">
                  <a:extLst>
                    <a:ext uri="{FF2B5EF4-FFF2-40B4-BE49-F238E27FC236}">
                      <a16:creationId xmlns:a16="http://schemas.microsoft.com/office/drawing/2014/main" id="{975EC05A-9508-F3D8-5C4A-51F3751589F1}"/>
                    </a:ext>
                  </a:extLst>
                </p14:cNvPr>
                <p14:cNvContentPartPr/>
                <p14:nvPr/>
              </p14:nvContentPartPr>
              <p14:xfrm>
                <a:off x="9517124" y="2130022"/>
                <a:ext cx="160200" cy="203400"/>
              </p14:xfrm>
            </p:contentPart>
          </mc:Choice>
          <mc:Fallback xmlns="">
            <p:pic>
              <p:nvPicPr>
                <p:cNvPr id="52" name="Freihand 51">
                  <a:extLst>
                    <a:ext uri="{FF2B5EF4-FFF2-40B4-BE49-F238E27FC236}">
                      <a16:creationId xmlns:a16="http://schemas.microsoft.com/office/drawing/2014/main" id="{975EC05A-9508-F3D8-5C4A-51F3751589F1}"/>
                    </a:ext>
                  </a:extLst>
                </p:cNvPr>
                <p:cNvPicPr/>
                <p:nvPr/>
              </p:nvPicPr>
              <p:blipFill>
                <a:blip r:embed="rId129"/>
                <a:stretch>
                  <a:fillRect/>
                </a:stretch>
              </p:blipFill>
              <p:spPr>
                <a:xfrm>
                  <a:off x="9511004" y="2123902"/>
                  <a:ext cx="172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5" name="Freihand 54">
                  <a:extLst>
                    <a:ext uri="{FF2B5EF4-FFF2-40B4-BE49-F238E27FC236}">
                      <a16:creationId xmlns:a16="http://schemas.microsoft.com/office/drawing/2014/main" id="{416FC7CD-D096-6823-DD92-B9BE6B169BF1}"/>
                    </a:ext>
                  </a:extLst>
                </p14:cNvPr>
                <p14:cNvContentPartPr/>
                <p14:nvPr/>
              </p14:nvContentPartPr>
              <p14:xfrm>
                <a:off x="8542244" y="2738062"/>
                <a:ext cx="174960" cy="234000"/>
              </p14:xfrm>
            </p:contentPart>
          </mc:Choice>
          <mc:Fallback xmlns="">
            <p:pic>
              <p:nvPicPr>
                <p:cNvPr id="55" name="Freihand 54">
                  <a:extLst>
                    <a:ext uri="{FF2B5EF4-FFF2-40B4-BE49-F238E27FC236}">
                      <a16:creationId xmlns:a16="http://schemas.microsoft.com/office/drawing/2014/main" id="{416FC7CD-D096-6823-DD92-B9BE6B169BF1}"/>
                    </a:ext>
                  </a:extLst>
                </p:cNvPr>
                <p:cNvPicPr/>
                <p:nvPr/>
              </p:nvPicPr>
              <p:blipFill>
                <a:blip r:embed="rId131"/>
                <a:stretch>
                  <a:fillRect/>
                </a:stretch>
              </p:blipFill>
              <p:spPr>
                <a:xfrm>
                  <a:off x="8536124" y="2731942"/>
                  <a:ext cx="187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 name="Freihand 55">
                  <a:extLst>
                    <a:ext uri="{FF2B5EF4-FFF2-40B4-BE49-F238E27FC236}">
                      <a16:creationId xmlns:a16="http://schemas.microsoft.com/office/drawing/2014/main" id="{A5B5954D-9CB8-531E-7DE8-169229666AC8}"/>
                    </a:ext>
                  </a:extLst>
                </p14:cNvPr>
                <p14:cNvContentPartPr/>
                <p14:nvPr/>
              </p14:nvContentPartPr>
              <p14:xfrm>
                <a:off x="8460164" y="3001222"/>
                <a:ext cx="337680" cy="69480"/>
              </p14:xfrm>
            </p:contentPart>
          </mc:Choice>
          <mc:Fallback xmlns="">
            <p:pic>
              <p:nvPicPr>
                <p:cNvPr id="56" name="Freihand 55">
                  <a:extLst>
                    <a:ext uri="{FF2B5EF4-FFF2-40B4-BE49-F238E27FC236}">
                      <a16:creationId xmlns:a16="http://schemas.microsoft.com/office/drawing/2014/main" id="{A5B5954D-9CB8-531E-7DE8-169229666AC8}"/>
                    </a:ext>
                  </a:extLst>
                </p:cNvPr>
                <p:cNvPicPr/>
                <p:nvPr/>
              </p:nvPicPr>
              <p:blipFill>
                <a:blip r:embed="rId133"/>
                <a:stretch>
                  <a:fillRect/>
                </a:stretch>
              </p:blipFill>
              <p:spPr>
                <a:xfrm>
                  <a:off x="8454044" y="2995102"/>
                  <a:ext cx="349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7" name="Freihand 56">
                  <a:extLst>
                    <a:ext uri="{FF2B5EF4-FFF2-40B4-BE49-F238E27FC236}">
                      <a16:creationId xmlns:a16="http://schemas.microsoft.com/office/drawing/2014/main" id="{CBA406F0-771F-D25C-341E-A7C7434746B5}"/>
                    </a:ext>
                  </a:extLst>
                </p14:cNvPr>
                <p14:cNvContentPartPr/>
                <p14:nvPr/>
              </p14:nvContentPartPr>
              <p14:xfrm>
                <a:off x="8553044" y="3132622"/>
                <a:ext cx="154080" cy="252000"/>
              </p14:xfrm>
            </p:contentPart>
          </mc:Choice>
          <mc:Fallback xmlns="">
            <p:pic>
              <p:nvPicPr>
                <p:cNvPr id="57" name="Freihand 56">
                  <a:extLst>
                    <a:ext uri="{FF2B5EF4-FFF2-40B4-BE49-F238E27FC236}">
                      <a16:creationId xmlns:a16="http://schemas.microsoft.com/office/drawing/2014/main" id="{CBA406F0-771F-D25C-341E-A7C7434746B5}"/>
                    </a:ext>
                  </a:extLst>
                </p:cNvPr>
                <p:cNvPicPr/>
                <p:nvPr/>
              </p:nvPicPr>
              <p:blipFill>
                <a:blip r:embed="rId135"/>
                <a:stretch>
                  <a:fillRect/>
                </a:stretch>
              </p:blipFill>
              <p:spPr>
                <a:xfrm>
                  <a:off x="8546924" y="3126502"/>
                  <a:ext cx="166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8" name="Freihand 57">
                  <a:extLst>
                    <a:ext uri="{FF2B5EF4-FFF2-40B4-BE49-F238E27FC236}">
                      <a16:creationId xmlns:a16="http://schemas.microsoft.com/office/drawing/2014/main" id="{EE8BC47C-5B8B-2017-BE58-A6A26371D66B}"/>
                    </a:ext>
                  </a:extLst>
                </p14:cNvPr>
                <p14:cNvContentPartPr/>
                <p14:nvPr/>
              </p14:nvContentPartPr>
              <p14:xfrm>
                <a:off x="8935724" y="2981422"/>
                <a:ext cx="178200" cy="41760"/>
              </p14:xfrm>
            </p:contentPart>
          </mc:Choice>
          <mc:Fallback xmlns="">
            <p:pic>
              <p:nvPicPr>
                <p:cNvPr id="58" name="Freihand 57">
                  <a:extLst>
                    <a:ext uri="{FF2B5EF4-FFF2-40B4-BE49-F238E27FC236}">
                      <a16:creationId xmlns:a16="http://schemas.microsoft.com/office/drawing/2014/main" id="{EE8BC47C-5B8B-2017-BE58-A6A26371D66B}"/>
                    </a:ext>
                  </a:extLst>
                </p:cNvPr>
                <p:cNvPicPr/>
                <p:nvPr/>
              </p:nvPicPr>
              <p:blipFill>
                <a:blip r:embed="rId137"/>
                <a:stretch>
                  <a:fillRect/>
                </a:stretch>
              </p:blipFill>
              <p:spPr>
                <a:xfrm>
                  <a:off x="8929604" y="2975302"/>
                  <a:ext cx="190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9" name="Freihand 58">
                  <a:extLst>
                    <a:ext uri="{FF2B5EF4-FFF2-40B4-BE49-F238E27FC236}">
                      <a16:creationId xmlns:a16="http://schemas.microsoft.com/office/drawing/2014/main" id="{9CD86F4D-C65D-2BFB-9B14-5B4AB5D8615D}"/>
                    </a:ext>
                  </a:extLst>
                </p14:cNvPr>
                <p14:cNvContentPartPr/>
                <p14:nvPr/>
              </p14:nvContentPartPr>
              <p14:xfrm>
                <a:off x="8970284" y="3053422"/>
                <a:ext cx="144720" cy="18360"/>
              </p14:xfrm>
            </p:contentPart>
          </mc:Choice>
          <mc:Fallback xmlns="">
            <p:pic>
              <p:nvPicPr>
                <p:cNvPr id="59" name="Freihand 58">
                  <a:extLst>
                    <a:ext uri="{FF2B5EF4-FFF2-40B4-BE49-F238E27FC236}">
                      <a16:creationId xmlns:a16="http://schemas.microsoft.com/office/drawing/2014/main" id="{9CD86F4D-C65D-2BFB-9B14-5B4AB5D8615D}"/>
                    </a:ext>
                  </a:extLst>
                </p:cNvPr>
                <p:cNvPicPr/>
                <p:nvPr/>
              </p:nvPicPr>
              <p:blipFill>
                <a:blip r:embed="rId139"/>
                <a:stretch>
                  <a:fillRect/>
                </a:stretch>
              </p:blipFill>
              <p:spPr>
                <a:xfrm>
                  <a:off x="8964164" y="3047302"/>
                  <a:ext cx="156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0" name="Freihand 59">
                  <a:extLst>
                    <a:ext uri="{FF2B5EF4-FFF2-40B4-BE49-F238E27FC236}">
                      <a16:creationId xmlns:a16="http://schemas.microsoft.com/office/drawing/2014/main" id="{86663B05-8E4F-53E8-D3DE-194B1C9F25D8}"/>
                    </a:ext>
                  </a:extLst>
                </p14:cNvPr>
                <p14:cNvContentPartPr/>
                <p14:nvPr/>
              </p14:nvContentPartPr>
              <p14:xfrm>
                <a:off x="9248564" y="2810422"/>
                <a:ext cx="183240" cy="271800"/>
              </p14:xfrm>
            </p:contentPart>
          </mc:Choice>
          <mc:Fallback xmlns="">
            <p:pic>
              <p:nvPicPr>
                <p:cNvPr id="60" name="Freihand 59">
                  <a:extLst>
                    <a:ext uri="{FF2B5EF4-FFF2-40B4-BE49-F238E27FC236}">
                      <a16:creationId xmlns:a16="http://schemas.microsoft.com/office/drawing/2014/main" id="{86663B05-8E4F-53E8-D3DE-194B1C9F25D8}"/>
                    </a:ext>
                  </a:extLst>
                </p:cNvPr>
                <p:cNvPicPr/>
                <p:nvPr/>
              </p:nvPicPr>
              <p:blipFill>
                <a:blip r:embed="rId141"/>
                <a:stretch>
                  <a:fillRect/>
                </a:stretch>
              </p:blipFill>
              <p:spPr>
                <a:xfrm>
                  <a:off x="9242444" y="2804302"/>
                  <a:ext cx="195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1" name="Freihand 60">
                  <a:extLst>
                    <a:ext uri="{FF2B5EF4-FFF2-40B4-BE49-F238E27FC236}">
                      <a16:creationId xmlns:a16="http://schemas.microsoft.com/office/drawing/2014/main" id="{16CD8AE2-EAAB-A609-8A15-A6845490E038}"/>
                    </a:ext>
                  </a:extLst>
                </p14:cNvPr>
                <p14:cNvContentPartPr/>
                <p14:nvPr/>
              </p14:nvContentPartPr>
              <p14:xfrm>
                <a:off x="9492284" y="2733382"/>
                <a:ext cx="114480" cy="345240"/>
              </p14:xfrm>
            </p:contentPart>
          </mc:Choice>
          <mc:Fallback xmlns="">
            <p:pic>
              <p:nvPicPr>
                <p:cNvPr id="61" name="Freihand 60">
                  <a:extLst>
                    <a:ext uri="{FF2B5EF4-FFF2-40B4-BE49-F238E27FC236}">
                      <a16:creationId xmlns:a16="http://schemas.microsoft.com/office/drawing/2014/main" id="{16CD8AE2-EAAB-A609-8A15-A6845490E038}"/>
                    </a:ext>
                  </a:extLst>
                </p:cNvPr>
                <p:cNvPicPr/>
                <p:nvPr/>
              </p:nvPicPr>
              <p:blipFill>
                <a:blip r:embed="rId143"/>
                <a:stretch>
                  <a:fillRect/>
                </a:stretch>
              </p:blipFill>
              <p:spPr>
                <a:xfrm>
                  <a:off x="9486164" y="2727262"/>
                  <a:ext cx="1267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2" name="Freihand 61">
                  <a:extLst>
                    <a:ext uri="{FF2B5EF4-FFF2-40B4-BE49-F238E27FC236}">
                      <a16:creationId xmlns:a16="http://schemas.microsoft.com/office/drawing/2014/main" id="{5A07EABB-8819-03CE-B110-A7E2CCC45734}"/>
                    </a:ext>
                  </a:extLst>
                </p14:cNvPr>
                <p14:cNvContentPartPr/>
                <p14:nvPr/>
              </p14:nvContentPartPr>
              <p14:xfrm>
                <a:off x="9664364" y="2893222"/>
                <a:ext cx="138600" cy="84600"/>
              </p14:xfrm>
            </p:contentPart>
          </mc:Choice>
          <mc:Fallback xmlns="">
            <p:pic>
              <p:nvPicPr>
                <p:cNvPr id="62" name="Freihand 61">
                  <a:extLst>
                    <a:ext uri="{FF2B5EF4-FFF2-40B4-BE49-F238E27FC236}">
                      <a16:creationId xmlns:a16="http://schemas.microsoft.com/office/drawing/2014/main" id="{5A07EABB-8819-03CE-B110-A7E2CCC45734}"/>
                    </a:ext>
                  </a:extLst>
                </p:cNvPr>
                <p:cNvPicPr/>
                <p:nvPr/>
              </p:nvPicPr>
              <p:blipFill>
                <a:blip r:embed="rId145"/>
                <a:stretch>
                  <a:fillRect/>
                </a:stretch>
              </p:blipFill>
              <p:spPr>
                <a:xfrm>
                  <a:off x="9658244" y="2887102"/>
                  <a:ext cx="150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3" name="Freihand 62">
                  <a:extLst>
                    <a:ext uri="{FF2B5EF4-FFF2-40B4-BE49-F238E27FC236}">
                      <a16:creationId xmlns:a16="http://schemas.microsoft.com/office/drawing/2014/main" id="{368CE4FF-798D-A1CB-34F2-7CB9DD589F16}"/>
                    </a:ext>
                  </a:extLst>
                </p14:cNvPr>
                <p14:cNvContentPartPr/>
                <p14:nvPr/>
              </p14:nvContentPartPr>
              <p14:xfrm>
                <a:off x="9721964" y="2877022"/>
                <a:ext cx="99000" cy="246600"/>
              </p14:xfrm>
            </p:contentPart>
          </mc:Choice>
          <mc:Fallback xmlns="">
            <p:pic>
              <p:nvPicPr>
                <p:cNvPr id="63" name="Freihand 62">
                  <a:extLst>
                    <a:ext uri="{FF2B5EF4-FFF2-40B4-BE49-F238E27FC236}">
                      <a16:creationId xmlns:a16="http://schemas.microsoft.com/office/drawing/2014/main" id="{368CE4FF-798D-A1CB-34F2-7CB9DD589F16}"/>
                    </a:ext>
                  </a:extLst>
                </p:cNvPr>
                <p:cNvPicPr/>
                <p:nvPr/>
              </p:nvPicPr>
              <p:blipFill>
                <a:blip r:embed="rId147"/>
                <a:stretch>
                  <a:fillRect/>
                </a:stretch>
              </p:blipFill>
              <p:spPr>
                <a:xfrm>
                  <a:off x="9715844" y="2870902"/>
                  <a:ext cx="111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4" name="Freihand 63">
                  <a:extLst>
                    <a:ext uri="{FF2B5EF4-FFF2-40B4-BE49-F238E27FC236}">
                      <a16:creationId xmlns:a16="http://schemas.microsoft.com/office/drawing/2014/main" id="{AFC0E9BB-9194-6E82-0D39-E7555D4F279A}"/>
                    </a:ext>
                  </a:extLst>
                </p14:cNvPr>
                <p14:cNvContentPartPr/>
                <p14:nvPr/>
              </p14:nvContentPartPr>
              <p14:xfrm>
                <a:off x="9905204" y="3000502"/>
                <a:ext cx="15840" cy="106200"/>
              </p14:xfrm>
            </p:contentPart>
          </mc:Choice>
          <mc:Fallback xmlns="">
            <p:pic>
              <p:nvPicPr>
                <p:cNvPr id="64" name="Freihand 63">
                  <a:extLst>
                    <a:ext uri="{FF2B5EF4-FFF2-40B4-BE49-F238E27FC236}">
                      <a16:creationId xmlns:a16="http://schemas.microsoft.com/office/drawing/2014/main" id="{AFC0E9BB-9194-6E82-0D39-E7555D4F279A}"/>
                    </a:ext>
                  </a:extLst>
                </p:cNvPr>
                <p:cNvPicPr/>
                <p:nvPr/>
              </p:nvPicPr>
              <p:blipFill>
                <a:blip r:embed="rId149"/>
                <a:stretch>
                  <a:fillRect/>
                </a:stretch>
              </p:blipFill>
              <p:spPr>
                <a:xfrm>
                  <a:off x="9899084" y="2994382"/>
                  <a:ext cx="28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5" name="Freihand 64">
                  <a:extLst>
                    <a:ext uri="{FF2B5EF4-FFF2-40B4-BE49-F238E27FC236}">
                      <a16:creationId xmlns:a16="http://schemas.microsoft.com/office/drawing/2014/main" id="{2A165692-9052-C05B-BA97-6D367017701C}"/>
                    </a:ext>
                  </a:extLst>
                </p14:cNvPr>
                <p14:cNvContentPartPr/>
                <p14:nvPr/>
              </p14:nvContentPartPr>
              <p14:xfrm>
                <a:off x="9990884" y="2849302"/>
                <a:ext cx="88560" cy="150840"/>
              </p14:xfrm>
            </p:contentPart>
          </mc:Choice>
          <mc:Fallback xmlns="">
            <p:pic>
              <p:nvPicPr>
                <p:cNvPr id="65" name="Freihand 64">
                  <a:extLst>
                    <a:ext uri="{FF2B5EF4-FFF2-40B4-BE49-F238E27FC236}">
                      <a16:creationId xmlns:a16="http://schemas.microsoft.com/office/drawing/2014/main" id="{2A165692-9052-C05B-BA97-6D367017701C}"/>
                    </a:ext>
                  </a:extLst>
                </p:cNvPr>
                <p:cNvPicPr/>
                <p:nvPr/>
              </p:nvPicPr>
              <p:blipFill>
                <a:blip r:embed="rId151"/>
                <a:stretch>
                  <a:fillRect/>
                </a:stretch>
              </p:blipFill>
              <p:spPr>
                <a:xfrm>
                  <a:off x="9984764" y="2843182"/>
                  <a:ext cx="100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6" name="Freihand 65">
                  <a:extLst>
                    <a:ext uri="{FF2B5EF4-FFF2-40B4-BE49-F238E27FC236}">
                      <a16:creationId xmlns:a16="http://schemas.microsoft.com/office/drawing/2014/main" id="{FFE4FC62-3CD1-8E25-1C76-963F83F67F70}"/>
                    </a:ext>
                  </a:extLst>
                </p14:cNvPr>
                <p14:cNvContentPartPr/>
                <p14:nvPr/>
              </p14:nvContentPartPr>
              <p14:xfrm>
                <a:off x="10076924" y="2760022"/>
                <a:ext cx="25560" cy="2880"/>
              </p14:xfrm>
            </p:contentPart>
          </mc:Choice>
          <mc:Fallback xmlns="">
            <p:pic>
              <p:nvPicPr>
                <p:cNvPr id="66" name="Freihand 65">
                  <a:extLst>
                    <a:ext uri="{FF2B5EF4-FFF2-40B4-BE49-F238E27FC236}">
                      <a16:creationId xmlns:a16="http://schemas.microsoft.com/office/drawing/2014/main" id="{FFE4FC62-3CD1-8E25-1C76-963F83F67F70}"/>
                    </a:ext>
                  </a:extLst>
                </p:cNvPr>
                <p:cNvPicPr/>
                <p:nvPr/>
              </p:nvPicPr>
              <p:blipFill>
                <a:blip r:embed="rId153"/>
                <a:stretch>
                  <a:fillRect/>
                </a:stretch>
              </p:blipFill>
              <p:spPr>
                <a:xfrm>
                  <a:off x="10070804" y="2753902"/>
                  <a:ext cx="37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7" name="Freihand 66">
                  <a:extLst>
                    <a:ext uri="{FF2B5EF4-FFF2-40B4-BE49-F238E27FC236}">
                      <a16:creationId xmlns:a16="http://schemas.microsoft.com/office/drawing/2014/main" id="{0778C968-71F7-A7F8-3ED7-B9B39064D07C}"/>
                    </a:ext>
                  </a:extLst>
                </p14:cNvPr>
                <p14:cNvContentPartPr/>
                <p14:nvPr/>
              </p14:nvContentPartPr>
              <p14:xfrm>
                <a:off x="10049204" y="2675422"/>
                <a:ext cx="184680" cy="465840"/>
              </p14:xfrm>
            </p:contentPart>
          </mc:Choice>
          <mc:Fallback xmlns="">
            <p:pic>
              <p:nvPicPr>
                <p:cNvPr id="67" name="Freihand 66">
                  <a:extLst>
                    <a:ext uri="{FF2B5EF4-FFF2-40B4-BE49-F238E27FC236}">
                      <a16:creationId xmlns:a16="http://schemas.microsoft.com/office/drawing/2014/main" id="{0778C968-71F7-A7F8-3ED7-B9B39064D07C}"/>
                    </a:ext>
                  </a:extLst>
                </p:cNvPr>
                <p:cNvPicPr/>
                <p:nvPr/>
              </p:nvPicPr>
              <p:blipFill>
                <a:blip r:embed="rId155"/>
                <a:stretch>
                  <a:fillRect/>
                </a:stretch>
              </p:blipFill>
              <p:spPr>
                <a:xfrm>
                  <a:off x="10043084" y="2669302"/>
                  <a:ext cx="1969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9" name="Freihand 68">
                  <a:extLst>
                    <a:ext uri="{FF2B5EF4-FFF2-40B4-BE49-F238E27FC236}">
                      <a16:creationId xmlns:a16="http://schemas.microsoft.com/office/drawing/2014/main" id="{E1E04FEF-D270-6674-E363-DBF83D4877BA}"/>
                    </a:ext>
                  </a:extLst>
                </p14:cNvPr>
                <p14:cNvContentPartPr/>
                <p14:nvPr/>
              </p14:nvContentPartPr>
              <p14:xfrm>
                <a:off x="7819364" y="3462742"/>
                <a:ext cx="160560" cy="338040"/>
              </p14:xfrm>
            </p:contentPart>
          </mc:Choice>
          <mc:Fallback xmlns="">
            <p:pic>
              <p:nvPicPr>
                <p:cNvPr id="69" name="Freihand 68">
                  <a:extLst>
                    <a:ext uri="{FF2B5EF4-FFF2-40B4-BE49-F238E27FC236}">
                      <a16:creationId xmlns:a16="http://schemas.microsoft.com/office/drawing/2014/main" id="{E1E04FEF-D270-6674-E363-DBF83D4877BA}"/>
                    </a:ext>
                  </a:extLst>
                </p:cNvPr>
                <p:cNvPicPr/>
                <p:nvPr/>
              </p:nvPicPr>
              <p:blipFill>
                <a:blip r:embed="rId157"/>
                <a:stretch>
                  <a:fillRect/>
                </a:stretch>
              </p:blipFill>
              <p:spPr>
                <a:xfrm>
                  <a:off x="7813244" y="3456622"/>
                  <a:ext cx="1728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0" name="Freihand 69">
                  <a:extLst>
                    <a:ext uri="{FF2B5EF4-FFF2-40B4-BE49-F238E27FC236}">
                      <a16:creationId xmlns:a16="http://schemas.microsoft.com/office/drawing/2014/main" id="{A48B685F-207F-A6FB-A257-81DD44EBF2FE}"/>
                    </a:ext>
                  </a:extLst>
                </p14:cNvPr>
                <p14:cNvContentPartPr/>
                <p14:nvPr/>
              </p14:nvContentPartPr>
              <p14:xfrm>
                <a:off x="8046884" y="3445102"/>
                <a:ext cx="252000" cy="279360"/>
              </p14:xfrm>
            </p:contentPart>
          </mc:Choice>
          <mc:Fallback xmlns="">
            <p:pic>
              <p:nvPicPr>
                <p:cNvPr id="70" name="Freihand 69">
                  <a:extLst>
                    <a:ext uri="{FF2B5EF4-FFF2-40B4-BE49-F238E27FC236}">
                      <a16:creationId xmlns:a16="http://schemas.microsoft.com/office/drawing/2014/main" id="{A48B685F-207F-A6FB-A257-81DD44EBF2FE}"/>
                    </a:ext>
                  </a:extLst>
                </p:cNvPr>
                <p:cNvPicPr/>
                <p:nvPr/>
              </p:nvPicPr>
              <p:blipFill>
                <a:blip r:embed="rId159"/>
                <a:stretch>
                  <a:fillRect/>
                </a:stretch>
              </p:blipFill>
              <p:spPr>
                <a:xfrm>
                  <a:off x="8040764" y="3438982"/>
                  <a:ext cx="264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1" name="Freihand 70">
                  <a:extLst>
                    <a:ext uri="{FF2B5EF4-FFF2-40B4-BE49-F238E27FC236}">
                      <a16:creationId xmlns:a16="http://schemas.microsoft.com/office/drawing/2014/main" id="{315EECDA-E2C7-B987-9949-36D454F4A4C4}"/>
                    </a:ext>
                  </a:extLst>
                </p14:cNvPr>
                <p14:cNvContentPartPr/>
                <p14:nvPr/>
              </p14:nvContentPartPr>
              <p14:xfrm>
                <a:off x="8298524" y="3471742"/>
                <a:ext cx="93960" cy="226440"/>
              </p14:xfrm>
            </p:contentPart>
          </mc:Choice>
          <mc:Fallback xmlns="">
            <p:pic>
              <p:nvPicPr>
                <p:cNvPr id="71" name="Freihand 70">
                  <a:extLst>
                    <a:ext uri="{FF2B5EF4-FFF2-40B4-BE49-F238E27FC236}">
                      <a16:creationId xmlns:a16="http://schemas.microsoft.com/office/drawing/2014/main" id="{315EECDA-E2C7-B987-9949-36D454F4A4C4}"/>
                    </a:ext>
                  </a:extLst>
                </p:cNvPr>
                <p:cNvPicPr/>
                <p:nvPr/>
              </p:nvPicPr>
              <p:blipFill>
                <a:blip r:embed="rId161"/>
                <a:stretch>
                  <a:fillRect/>
                </a:stretch>
              </p:blipFill>
              <p:spPr>
                <a:xfrm>
                  <a:off x="8292404" y="3465622"/>
                  <a:ext cx="106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2" name="Freihand 71">
                  <a:extLst>
                    <a:ext uri="{FF2B5EF4-FFF2-40B4-BE49-F238E27FC236}">
                      <a16:creationId xmlns:a16="http://schemas.microsoft.com/office/drawing/2014/main" id="{3E157FD9-1628-9613-F063-41EEEDC047B4}"/>
                    </a:ext>
                  </a:extLst>
                </p14:cNvPr>
                <p14:cNvContentPartPr/>
                <p14:nvPr/>
              </p14:nvContentPartPr>
              <p14:xfrm>
                <a:off x="8386004" y="3588382"/>
                <a:ext cx="264240" cy="250560"/>
              </p14:xfrm>
            </p:contentPart>
          </mc:Choice>
          <mc:Fallback xmlns="">
            <p:pic>
              <p:nvPicPr>
                <p:cNvPr id="72" name="Freihand 71">
                  <a:extLst>
                    <a:ext uri="{FF2B5EF4-FFF2-40B4-BE49-F238E27FC236}">
                      <a16:creationId xmlns:a16="http://schemas.microsoft.com/office/drawing/2014/main" id="{3E157FD9-1628-9613-F063-41EEEDC047B4}"/>
                    </a:ext>
                  </a:extLst>
                </p:cNvPr>
                <p:cNvPicPr/>
                <p:nvPr/>
              </p:nvPicPr>
              <p:blipFill>
                <a:blip r:embed="rId163"/>
                <a:stretch>
                  <a:fillRect/>
                </a:stretch>
              </p:blipFill>
              <p:spPr>
                <a:xfrm>
                  <a:off x="8379884" y="3582262"/>
                  <a:ext cx="276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4" name="Freihand 73">
                  <a:extLst>
                    <a:ext uri="{FF2B5EF4-FFF2-40B4-BE49-F238E27FC236}">
                      <a16:creationId xmlns:a16="http://schemas.microsoft.com/office/drawing/2014/main" id="{FB3932E3-14A4-66B3-B348-4CD095001972}"/>
                    </a:ext>
                  </a:extLst>
                </p14:cNvPr>
                <p14:cNvContentPartPr/>
                <p14:nvPr/>
              </p14:nvContentPartPr>
              <p14:xfrm>
                <a:off x="8696324" y="3475702"/>
                <a:ext cx="88560" cy="225000"/>
              </p14:xfrm>
            </p:contentPart>
          </mc:Choice>
          <mc:Fallback xmlns="">
            <p:pic>
              <p:nvPicPr>
                <p:cNvPr id="74" name="Freihand 73">
                  <a:extLst>
                    <a:ext uri="{FF2B5EF4-FFF2-40B4-BE49-F238E27FC236}">
                      <a16:creationId xmlns:a16="http://schemas.microsoft.com/office/drawing/2014/main" id="{FB3932E3-14A4-66B3-B348-4CD095001972}"/>
                    </a:ext>
                  </a:extLst>
                </p:cNvPr>
                <p:cNvPicPr/>
                <p:nvPr/>
              </p:nvPicPr>
              <p:blipFill>
                <a:blip r:embed="rId165"/>
                <a:stretch>
                  <a:fillRect/>
                </a:stretch>
              </p:blipFill>
              <p:spPr>
                <a:xfrm>
                  <a:off x="8690204" y="3469582"/>
                  <a:ext cx="100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5" name="Freihand 74">
                  <a:extLst>
                    <a:ext uri="{FF2B5EF4-FFF2-40B4-BE49-F238E27FC236}">
                      <a16:creationId xmlns:a16="http://schemas.microsoft.com/office/drawing/2014/main" id="{937B4F7F-A6E1-3DEE-9A43-275D25A43DEF}"/>
                    </a:ext>
                  </a:extLst>
                </p14:cNvPr>
                <p14:cNvContentPartPr/>
                <p14:nvPr/>
              </p14:nvContentPartPr>
              <p14:xfrm>
                <a:off x="8792804" y="3477502"/>
                <a:ext cx="169560" cy="206640"/>
              </p14:xfrm>
            </p:contentPart>
          </mc:Choice>
          <mc:Fallback xmlns="">
            <p:pic>
              <p:nvPicPr>
                <p:cNvPr id="75" name="Freihand 74">
                  <a:extLst>
                    <a:ext uri="{FF2B5EF4-FFF2-40B4-BE49-F238E27FC236}">
                      <a16:creationId xmlns:a16="http://schemas.microsoft.com/office/drawing/2014/main" id="{937B4F7F-A6E1-3DEE-9A43-275D25A43DEF}"/>
                    </a:ext>
                  </a:extLst>
                </p:cNvPr>
                <p:cNvPicPr/>
                <p:nvPr/>
              </p:nvPicPr>
              <p:blipFill>
                <a:blip r:embed="rId167"/>
                <a:stretch>
                  <a:fillRect/>
                </a:stretch>
              </p:blipFill>
              <p:spPr>
                <a:xfrm>
                  <a:off x="8786684" y="3471382"/>
                  <a:ext cx="181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6" name="Freihand 75">
                  <a:extLst>
                    <a:ext uri="{FF2B5EF4-FFF2-40B4-BE49-F238E27FC236}">
                      <a16:creationId xmlns:a16="http://schemas.microsoft.com/office/drawing/2014/main" id="{EC0808A2-39C5-DBC8-54E6-791D61317876}"/>
                    </a:ext>
                  </a:extLst>
                </p14:cNvPr>
                <p14:cNvContentPartPr/>
                <p14:nvPr/>
              </p14:nvContentPartPr>
              <p14:xfrm>
                <a:off x="9396524" y="3347902"/>
                <a:ext cx="205200" cy="288000"/>
              </p14:xfrm>
            </p:contentPart>
          </mc:Choice>
          <mc:Fallback xmlns="">
            <p:pic>
              <p:nvPicPr>
                <p:cNvPr id="76" name="Freihand 75">
                  <a:extLst>
                    <a:ext uri="{FF2B5EF4-FFF2-40B4-BE49-F238E27FC236}">
                      <a16:creationId xmlns:a16="http://schemas.microsoft.com/office/drawing/2014/main" id="{EC0808A2-39C5-DBC8-54E6-791D61317876}"/>
                    </a:ext>
                  </a:extLst>
                </p:cNvPr>
                <p:cNvPicPr/>
                <p:nvPr/>
              </p:nvPicPr>
              <p:blipFill>
                <a:blip r:embed="rId169"/>
                <a:stretch>
                  <a:fillRect/>
                </a:stretch>
              </p:blipFill>
              <p:spPr>
                <a:xfrm>
                  <a:off x="9390404" y="3341782"/>
                  <a:ext cx="2174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7" name="Freihand 76">
                  <a:extLst>
                    <a:ext uri="{FF2B5EF4-FFF2-40B4-BE49-F238E27FC236}">
                      <a16:creationId xmlns:a16="http://schemas.microsoft.com/office/drawing/2014/main" id="{4B0193DD-B3DB-C018-E580-C40F8320DAEC}"/>
                    </a:ext>
                  </a:extLst>
                </p14:cNvPr>
                <p14:cNvContentPartPr/>
                <p14:nvPr/>
              </p14:nvContentPartPr>
              <p14:xfrm>
                <a:off x="9643124" y="3333862"/>
                <a:ext cx="228240" cy="247680"/>
              </p14:xfrm>
            </p:contentPart>
          </mc:Choice>
          <mc:Fallback xmlns="">
            <p:pic>
              <p:nvPicPr>
                <p:cNvPr id="77" name="Freihand 76">
                  <a:extLst>
                    <a:ext uri="{FF2B5EF4-FFF2-40B4-BE49-F238E27FC236}">
                      <a16:creationId xmlns:a16="http://schemas.microsoft.com/office/drawing/2014/main" id="{4B0193DD-B3DB-C018-E580-C40F8320DAEC}"/>
                    </a:ext>
                  </a:extLst>
                </p:cNvPr>
                <p:cNvPicPr/>
                <p:nvPr/>
              </p:nvPicPr>
              <p:blipFill>
                <a:blip r:embed="rId171"/>
                <a:stretch>
                  <a:fillRect/>
                </a:stretch>
              </p:blipFill>
              <p:spPr>
                <a:xfrm>
                  <a:off x="9637004" y="3327742"/>
                  <a:ext cx="240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8" name="Freihand 77">
                  <a:extLst>
                    <a:ext uri="{FF2B5EF4-FFF2-40B4-BE49-F238E27FC236}">
                      <a16:creationId xmlns:a16="http://schemas.microsoft.com/office/drawing/2014/main" id="{0CF00F76-4E64-06AC-E915-125BBB06DC4B}"/>
                    </a:ext>
                  </a:extLst>
                </p14:cNvPr>
                <p14:cNvContentPartPr/>
                <p14:nvPr/>
              </p14:nvContentPartPr>
              <p14:xfrm>
                <a:off x="9877484" y="3336382"/>
                <a:ext cx="145800" cy="232200"/>
              </p14:xfrm>
            </p:contentPart>
          </mc:Choice>
          <mc:Fallback xmlns="">
            <p:pic>
              <p:nvPicPr>
                <p:cNvPr id="78" name="Freihand 77">
                  <a:extLst>
                    <a:ext uri="{FF2B5EF4-FFF2-40B4-BE49-F238E27FC236}">
                      <a16:creationId xmlns:a16="http://schemas.microsoft.com/office/drawing/2014/main" id="{0CF00F76-4E64-06AC-E915-125BBB06DC4B}"/>
                    </a:ext>
                  </a:extLst>
                </p:cNvPr>
                <p:cNvPicPr/>
                <p:nvPr/>
              </p:nvPicPr>
              <p:blipFill>
                <a:blip r:embed="rId173"/>
                <a:stretch>
                  <a:fillRect/>
                </a:stretch>
              </p:blipFill>
              <p:spPr>
                <a:xfrm>
                  <a:off x="9871364" y="3330262"/>
                  <a:ext cx="158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9" name="Freihand 78">
                  <a:extLst>
                    <a:ext uri="{FF2B5EF4-FFF2-40B4-BE49-F238E27FC236}">
                      <a16:creationId xmlns:a16="http://schemas.microsoft.com/office/drawing/2014/main" id="{8B97EC78-80AF-8984-421E-C17067B3E3D5}"/>
                    </a:ext>
                  </a:extLst>
                </p14:cNvPr>
                <p14:cNvContentPartPr/>
                <p14:nvPr/>
              </p14:nvContentPartPr>
              <p14:xfrm>
                <a:off x="10020404" y="3469222"/>
                <a:ext cx="160920" cy="107280"/>
              </p14:xfrm>
            </p:contentPart>
          </mc:Choice>
          <mc:Fallback xmlns="">
            <p:pic>
              <p:nvPicPr>
                <p:cNvPr id="79" name="Freihand 78">
                  <a:extLst>
                    <a:ext uri="{FF2B5EF4-FFF2-40B4-BE49-F238E27FC236}">
                      <a16:creationId xmlns:a16="http://schemas.microsoft.com/office/drawing/2014/main" id="{8B97EC78-80AF-8984-421E-C17067B3E3D5}"/>
                    </a:ext>
                  </a:extLst>
                </p:cNvPr>
                <p:cNvPicPr/>
                <p:nvPr/>
              </p:nvPicPr>
              <p:blipFill>
                <a:blip r:embed="rId175"/>
                <a:stretch>
                  <a:fillRect/>
                </a:stretch>
              </p:blipFill>
              <p:spPr>
                <a:xfrm>
                  <a:off x="10014284" y="3463102"/>
                  <a:ext cx="173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0" name="Freihand 79">
                  <a:extLst>
                    <a:ext uri="{FF2B5EF4-FFF2-40B4-BE49-F238E27FC236}">
                      <a16:creationId xmlns:a16="http://schemas.microsoft.com/office/drawing/2014/main" id="{6F5EEEC4-A4DC-3E92-74E5-29592D755796}"/>
                    </a:ext>
                  </a:extLst>
                </p14:cNvPr>
                <p14:cNvContentPartPr/>
                <p14:nvPr/>
              </p14:nvContentPartPr>
              <p14:xfrm>
                <a:off x="10215164" y="3301462"/>
                <a:ext cx="223200" cy="274320"/>
              </p14:xfrm>
            </p:contentPart>
          </mc:Choice>
          <mc:Fallback xmlns="">
            <p:pic>
              <p:nvPicPr>
                <p:cNvPr id="80" name="Freihand 79">
                  <a:extLst>
                    <a:ext uri="{FF2B5EF4-FFF2-40B4-BE49-F238E27FC236}">
                      <a16:creationId xmlns:a16="http://schemas.microsoft.com/office/drawing/2014/main" id="{6F5EEEC4-A4DC-3E92-74E5-29592D755796}"/>
                    </a:ext>
                  </a:extLst>
                </p:cNvPr>
                <p:cNvPicPr/>
                <p:nvPr/>
              </p:nvPicPr>
              <p:blipFill>
                <a:blip r:embed="rId177"/>
                <a:stretch>
                  <a:fillRect/>
                </a:stretch>
              </p:blipFill>
              <p:spPr>
                <a:xfrm>
                  <a:off x="10209044" y="3295342"/>
                  <a:ext cx="2354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1" name="Freihand 80">
                  <a:extLst>
                    <a:ext uri="{FF2B5EF4-FFF2-40B4-BE49-F238E27FC236}">
                      <a16:creationId xmlns:a16="http://schemas.microsoft.com/office/drawing/2014/main" id="{F44F2A2C-DE8E-A514-99E0-56DBCC427FFD}"/>
                    </a:ext>
                  </a:extLst>
                </p14:cNvPr>
                <p14:cNvContentPartPr/>
                <p14:nvPr/>
              </p14:nvContentPartPr>
              <p14:xfrm>
                <a:off x="10422884" y="3282742"/>
                <a:ext cx="223920" cy="377640"/>
              </p14:xfrm>
            </p:contentPart>
          </mc:Choice>
          <mc:Fallback xmlns="">
            <p:pic>
              <p:nvPicPr>
                <p:cNvPr id="81" name="Freihand 80">
                  <a:extLst>
                    <a:ext uri="{FF2B5EF4-FFF2-40B4-BE49-F238E27FC236}">
                      <a16:creationId xmlns:a16="http://schemas.microsoft.com/office/drawing/2014/main" id="{F44F2A2C-DE8E-A514-99E0-56DBCC427FFD}"/>
                    </a:ext>
                  </a:extLst>
                </p:cNvPr>
                <p:cNvPicPr/>
                <p:nvPr/>
              </p:nvPicPr>
              <p:blipFill>
                <a:blip r:embed="rId179"/>
                <a:stretch>
                  <a:fillRect/>
                </a:stretch>
              </p:blipFill>
              <p:spPr>
                <a:xfrm>
                  <a:off x="10416764" y="3276622"/>
                  <a:ext cx="2361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2" name="Freihand 81">
                  <a:extLst>
                    <a:ext uri="{FF2B5EF4-FFF2-40B4-BE49-F238E27FC236}">
                      <a16:creationId xmlns:a16="http://schemas.microsoft.com/office/drawing/2014/main" id="{D58DBFF4-2A36-FF22-E26C-D04386F2773E}"/>
                    </a:ext>
                  </a:extLst>
                </p14:cNvPr>
                <p14:cNvContentPartPr/>
                <p14:nvPr/>
              </p14:nvContentPartPr>
              <p14:xfrm>
                <a:off x="10631324" y="3377062"/>
                <a:ext cx="308520" cy="321480"/>
              </p14:xfrm>
            </p:contentPart>
          </mc:Choice>
          <mc:Fallback xmlns="">
            <p:pic>
              <p:nvPicPr>
                <p:cNvPr id="82" name="Freihand 81">
                  <a:extLst>
                    <a:ext uri="{FF2B5EF4-FFF2-40B4-BE49-F238E27FC236}">
                      <a16:creationId xmlns:a16="http://schemas.microsoft.com/office/drawing/2014/main" id="{D58DBFF4-2A36-FF22-E26C-D04386F2773E}"/>
                    </a:ext>
                  </a:extLst>
                </p:cNvPr>
                <p:cNvPicPr/>
                <p:nvPr/>
              </p:nvPicPr>
              <p:blipFill>
                <a:blip r:embed="rId181"/>
                <a:stretch>
                  <a:fillRect/>
                </a:stretch>
              </p:blipFill>
              <p:spPr>
                <a:xfrm>
                  <a:off x="10625204" y="3370942"/>
                  <a:ext cx="3207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3" name="Freihand 82">
                  <a:extLst>
                    <a:ext uri="{FF2B5EF4-FFF2-40B4-BE49-F238E27FC236}">
                      <a16:creationId xmlns:a16="http://schemas.microsoft.com/office/drawing/2014/main" id="{D3B23597-0756-0C2D-AB40-44184581627B}"/>
                    </a:ext>
                  </a:extLst>
                </p14:cNvPr>
                <p14:cNvContentPartPr/>
                <p14:nvPr/>
              </p14:nvContentPartPr>
              <p14:xfrm>
                <a:off x="9023924" y="3531142"/>
                <a:ext cx="137520" cy="25560"/>
              </p14:xfrm>
            </p:contentPart>
          </mc:Choice>
          <mc:Fallback xmlns="">
            <p:pic>
              <p:nvPicPr>
                <p:cNvPr id="83" name="Freihand 82">
                  <a:extLst>
                    <a:ext uri="{FF2B5EF4-FFF2-40B4-BE49-F238E27FC236}">
                      <a16:creationId xmlns:a16="http://schemas.microsoft.com/office/drawing/2014/main" id="{D3B23597-0756-0C2D-AB40-44184581627B}"/>
                    </a:ext>
                  </a:extLst>
                </p:cNvPr>
                <p:cNvPicPr/>
                <p:nvPr/>
              </p:nvPicPr>
              <p:blipFill>
                <a:blip r:embed="rId183"/>
                <a:stretch>
                  <a:fillRect/>
                </a:stretch>
              </p:blipFill>
              <p:spPr>
                <a:xfrm>
                  <a:off x="9017804" y="3525022"/>
                  <a:ext cx="149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4" name="Freihand 83">
                  <a:extLst>
                    <a:ext uri="{FF2B5EF4-FFF2-40B4-BE49-F238E27FC236}">
                      <a16:creationId xmlns:a16="http://schemas.microsoft.com/office/drawing/2014/main" id="{3DFBB240-6689-955F-F9C3-349C5ED005C8}"/>
                    </a:ext>
                  </a:extLst>
                </p14:cNvPr>
                <p14:cNvContentPartPr/>
                <p14:nvPr/>
              </p14:nvContentPartPr>
              <p14:xfrm>
                <a:off x="9100604" y="3580822"/>
                <a:ext cx="104760" cy="56520"/>
              </p14:xfrm>
            </p:contentPart>
          </mc:Choice>
          <mc:Fallback xmlns="">
            <p:pic>
              <p:nvPicPr>
                <p:cNvPr id="84" name="Freihand 83">
                  <a:extLst>
                    <a:ext uri="{FF2B5EF4-FFF2-40B4-BE49-F238E27FC236}">
                      <a16:creationId xmlns:a16="http://schemas.microsoft.com/office/drawing/2014/main" id="{3DFBB240-6689-955F-F9C3-349C5ED005C8}"/>
                    </a:ext>
                  </a:extLst>
                </p:cNvPr>
                <p:cNvPicPr/>
                <p:nvPr/>
              </p:nvPicPr>
              <p:blipFill>
                <a:blip r:embed="rId185"/>
                <a:stretch>
                  <a:fillRect/>
                </a:stretch>
              </p:blipFill>
              <p:spPr>
                <a:xfrm>
                  <a:off x="9094484" y="3574702"/>
                  <a:ext cx="117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8" name="Freihand 87">
                  <a:extLst>
                    <a:ext uri="{FF2B5EF4-FFF2-40B4-BE49-F238E27FC236}">
                      <a16:creationId xmlns:a16="http://schemas.microsoft.com/office/drawing/2014/main" id="{80743CCB-7411-0A9B-2142-1198295F66E0}"/>
                    </a:ext>
                  </a:extLst>
                </p14:cNvPr>
                <p14:cNvContentPartPr/>
                <p14:nvPr/>
              </p14:nvContentPartPr>
              <p14:xfrm>
                <a:off x="8945444" y="2547982"/>
                <a:ext cx="111960" cy="118080"/>
              </p14:xfrm>
            </p:contentPart>
          </mc:Choice>
          <mc:Fallback xmlns="">
            <p:pic>
              <p:nvPicPr>
                <p:cNvPr id="88" name="Freihand 87">
                  <a:extLst>
                    <a:ext uri="{FF2B5EF4-FFF2-40B4-BE49-F238E27FC236}">
                      <a16:creationId xmlns:a16="http://schemas.microsoft.com/office/drawing/2014/main" id="{80743CCB-7411-0A9B-2142-1198295F66E0}"/>
                    </a:ext>
                  </a:extLst>
                </p:cNvPr>
                <p:cNvPicPr/>
                <p:nvPr/>
              </p:nvPicPr>
              <p:blipFill>
                <a:blip r:embed="rId187"/>
                <a:stretch>
                  <a:fillRect/>
                </a:stretch>
              </p:blipFill>
              <p:spPr>
                <a:xfrm>
                  <a:off x="8939324" y="2541862"/>
                  <a:ext cx="124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9" name="Freihand 88">
                  <a:extLst>
                    <a:ext uri="{FF2B5EF4-FFF2-40B4-BE49-F238E27FC236}">
                      <a16:creationId xmlns:a16="http://schemas.microsoft.com/office/drawing/2014/main" id="{A99E939D-F9EF-35EA-C3AC-F814D811427A}"/>
                    </a:ext>
                  </a:extLst>
                </p14:cNvPr>
                <p14:cNvContentPartPr/>
                <p14:nvPr/>
              </p14:nvContentPartPr>
              <p14:xfrm>
                <a:off x="8822684" y="2540062"/>
                <a:ext cx="182880" cy="229680"/>
              </p14:xfrm>
            </p:contentPart>
          </mc:Choice>
          <mc:Fallback xmlns="">
            <p:pic>
              <p:nvPicPr>
                <p:cNvPr id="89" name="Freihand 88">
                  <a:extLst>
                    <a:ext uri="{FF2B5EF4-FFF2-40B4-BE49-F238E27FC236}">
                      <a16:creationId xmlns:a16="http://schemas.microsoft.com/office/drawing/2014/main" id="{A99E939D-F9EF-35EA-C3AC-F814D811427A}"/>
                    </a:ext>
                  </a:extLst>
                </p:cNvPr>
                <p:cNvPicPr/>
                <p:nvPr/>
              </p:nvPicPr>
              <p:blipFill>
                <a:blip r:embed="rId189"/>
                <a:stretch>
                  <a:fillRect/>
                </a:stretch>
              </p:blipFill>
              <p:spPr>
                <a:xfrm>
                  <a:off x="8816564" y="2533942"/>
                  <a:ext cx="1951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0" name="Freihand 89">
                  <a:extLst>
                    <a:ext uri="{FF2B5EF4-FFF2-40B4-BE49-F238E27FC236}">
                      <a16:creationId xmlns:a16="http://schemas.microsoft.com/office/drawing/2014/main" id="{A09C2161-EF19-F5B9-8DF5-141D89E6E81A}"/>
                    </a:ext>
                  </a:extLst>
                </p14:cNvPr>
                <p14:cNvContentPartPr/>
                <p14:nvPr/>
              </p14:nvContentPartPr>
              <p14:xfrm>
                <a:off x="9140564" y="2417662"/>
                <a:ext cx="94320" cy="142920"/>
              </p14:xfrm>
            </p:contentPart>
          </mc:Choice>
          <mc:Fallback xmlns="">
            <p:pic>
              <p:nvPicPr>
                <p:cNvPr id="90" name="Freihand 89">
                  <a:extLst>
                    <a:ext uri="{FF2B5EF4-FFF2-40B4-BE49-F238E27FC236}">
                      <a16:creationId xmlns:a16="http://schemas.microsoft.com/office/drawing/2014/main" id="{A09C2161-EF19-F5B9-8DF5-141D89E6E81A}"/>
                    </a:ext>
                  </a:extLst>
                </p:cNvPr>
                <p:cNvPicPr/>
                <p:nvPr/>
              </p:nvPicPr>
              <p:blipFill>
                <a:blip r:embed="rId191"/>
                <a:stretch>
                  <a:fillRect/>
                </a:stretch>
              </p:blipFill>
              <p:spPr>
                <a:xfrm>
                  <a:off x="9134444" y="2411542"/>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1" name="Freihand 90">
                  <a:extLst>
                    <a:ext uri="{FF2B5EF4-FFF2-40B4-BE49-F238E27FC236}">
                      <a16:creationId xmlns:a16="http://schemas.microsoft.com/office/drawing/2014/main" id="{B1006FA1-6092-7432-47AD-05685C309209}"/>
                    </a:ext>
                  </a:extLst>
                </p14:cNvPr>
                <p14:cNvContentPartPr/>
                <p14:nvPr/>
              </p14:nvContentPartPr>
              <p14:xfrm>
                <a:off x="9199244" y="2477062"/>
                <a:ext cx="129960" cy="72000"/>
              </p14:xfrm>
            </p:contentPart>
          </mc:Choice>
          <mc:Fallback xmlns="">
            <p:pic>
              <p:nvPicPr>
                <p:cNvPr id="91" name="Freihand 90">
                  <a:extLst>
                    <a:ext uri="{FF2B5EF4-FFF2-40B4-BE49-F238E27FC236}">
                      <a16:creationId xmlns:a16="http://schemas.microsoft.com/office/drawing/2014/main" id="{B1006FA1-6092-7432-47AD-05685C309209}"/>
                    </a:ext>
                  </a:extLst>
                </p:cNvPr>
                <p:cNvPicPr/>
                <p:nvPr/>
              </p:nvPicPr>
              <p:blipFill>
                <a:blip r:embed="rId193"/>
                <a:stretch>
                  <a:fillRect/>
                </a:stretch>
              </p:blipFill>
              <p:spPr>
                <a:xfrm>
                  <a:off x="9193124" y="2470942"/>
                  <a:ext cx="142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2" name="Freihand 91">
                  <a:extLst>
                    <a:ext uri="{FF2B5EF4-FFF2-40B4-BE49-F238E27FC236}">
                      <a16:creationId xmlns:a16="http://schemas.microsoft.com/office/drawing/2014/main" id="{A9799FDD-EFC8-05D3-021F-92E3AB3E69EA}"/>
                    </a:ext>
                  </a:extLst>
                </p14:cNvPr>
                <p14:cNvContentPartPr/>
                <p14:nvPr/>
              </p14:nvContentPartPr>
              <p14:xfrm>
                <a:off x="9328484" y="2384182"/>
                <a:ext cx="330120" cy="190800"/>
              </p14:xfrm>
            </p:contentPart>
          </mc:Choice>
          <mc:Fallback xmlns="">
            <p:pic>
              <p:nvPicPr>
                <p:cNvPr id="92" name="Freihand 91">
                  <a:extLst>
                    <a:ext uri="{FF2B5EF4-FFF2-40B4-BE49-F238E27FC236}">
                      <a16:creationId xmlns:a16="http://schemas.microsoft.com/office/drawing/2014/main" id="{A9799FDD-EFC8-05D3-021F-92E3AB3E69EA}"/>
                    </a:ext>
                  </a:extLst>
                </p:cNvPr>
                <p:cNvPicPr/>
                <p:nvPr/>
              </p:nvPicPr>
              <p:blipFill>
                <a:blip r:embed="rId195"/>
                <a:stretch>
                  <a:fillRect/>
                </a:stretch>
              </p:blipFill>
              <p:spPr>
                <a:xfrm>
                  <a:off x="9322364" y="2378062"/>
                  <a:ext cx="342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3" name="Freihand 92">
                  <a:extLst>
                    <a:ext uri="{FF2B5EF4-FFF2-40B4-BE49-F238E27FC236}">
                      <a16:creationId xmlns:a16="http://schemas.microsoft.com/office/drawing/2014/main" id="{96085E7D-BF57-BFD6-2E8A-6F7BD95CF370}"/>
                    </a:ext>
                  </a:extLst>
                </p14:cNvPr>
                <p14:cNvContentPartPr/>
                <p14:nvPr/>
              </p14:nvContentPartPr>
              <p14:xfrm>
                <a:off x="9837164" y="2504062"/>
                <a:ext cx="115560" cy="218520"/>
              </p14:xfrm>
            </p:contentPart>
          </mc:Choice>
          <mc:Fallback xmlns="">
            <p:pic>
              <p:nvPicPr>
                <p:cNvPr id="93" name="Freihand 92">
                  <a:extLst>
                    <a:ext uri="{FF2B5EF4-FFF2-40B4-BE49-F238E27FC236}">
                      <a16:creationId xmlns:a16="http://schemas.microsoft.com/office/drawing/2014/main" id="{96085E7D-BF57-BFD6-2E8A-6F7BD95CF370}"/>
                    </a:ext>
                  </a:extLst>
                </p:cNvPr>
                <p:cNvPicPr/>
                <p:nvPr/>
              </p:nvPicPr>
              <p:blipFill>
                <a:blip r:embed="rId197"/>
                <a:stretch>
                  <a:fillRect/>
                </a:stretch>
              </p:blipFill>
              <p:spPr>
                <a:xfrm>
                  <a:off x="9831044" y="2497942"/>
                  <a:ext cx="127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4" name="Freihand 93">
                  <a:extLst>
                    <a:ext uri="{FF2B5EF4-FFF2-40B4-BE49-F238E27FC236}">
                      <a16:creationId xmlns:a16="http://schemas.microsoft.com/office/drawing/2014/main" id="{DCC79CE8-BBB0-5039-ED59-569DFAAB10F6}"/>
                    </a:ext>
                  </a:extLst>
                </p14:cNvPr>
                <p14:cNvContentPartPr/>
                <p14:nvPr/>
              </p14:nvContentPartPr>
              <p14:xfrm>
                <a:off x="9770204" y="2640142"/>
                <a:ext cx="188640" cy="182520"/>
              </p14:xfrm>
            </p:contentPart>
          </mc:Choice>
          <mc:Fallback xmlns="">
            <p:pic>
              <p:nvPicPr>
                <p:cNvPr id="94" name="Freihand 93">
                  <a:extLst>
                    <a:ext uri="{FF2B5EF4-FFF2-40B4-BE49-F238E27FC236}">
                      <a16:creationId xmlns:a16="http://schemas.microsoft.com/office/drawing/2014/main" id="{DCC79CE8-BBB0-5039-ED59-569DFAAB10F6}"/>
                    </a:ext>
                  </a:extLst>
                </p:cNvPr>
                <p:cNvPicPr/>
                <p:nvPr/>
              </p:nvPicPr>
              <p:blipFill>
                <a:blip r:embed="rId199"/>
                <a:stretch>
                  <a:fillRect/>
                </a:stretch>
              </p:blipFill>
              <p:spPr>
                <a:xfrm>
                  <a:off x="9764084" y="2634022"/>
                  <a:ext cx="200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5" name="Freihand 94">
                  <a:extLst>
                    <a:ext uri="{FF2B5EF4-FFF2-40B4-BE49-F238E27FC236}">
                      <a16:creationId xmlns:a16="http://schemas.microsoft.com/office/drawing/2014/main" id="{518C6266-7B60-986F-C3EA-6B4948E5EE19}"/>
                    </a:ext>
                  </a:extLst>
                </p14:cNvPr>
                <p14:cNvContentPartPr/>
                <p14:nvPr/>
              </p14:nvContentPartPr>
              <p14:xfrm>
                <a:off x="10056764" y="2454022"/>
                <a:ext cx="118440" cy="212400"/>
              </p14:xfrm>
            </p:contentPart>
          </mc:Choice>
          <mc:Fallback xmlns="">
            <p:pic>
              <p:nvPicPr>
                <p:cNvPr id="95" name="Freihand 94">
                  <a:extLst>
                    <a:ext uri="{FF2B5EF4-FFF2-40B4-BE49-F238E27FC236}">
                      <a16:creationId xmlns:a16="http://schemas.microsoft.com/office/drawing/2014/main" id="{518C6266-7B60-986F-C3EA-6B4948E5EE19}"/>
                    </a:ext>
                  </a:extLst>
                </p:cNvPr>
                <p:cNvPicPr/>
                <p:nvPr/>
              </p:nvPicPr>
              <p:blipFill>
                <a:blip r:embed="rId201"/>
                <a:stretch>
                  <a:fillRect/>
                </a:stretch>
              </p:blipFill>
              <p:spPr>
                <a:xfrm>
                  <a:off x="10050644" y="2447902"/>
                  <a:ext cx="130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6" name="Freihand 95">
                  <a:extLst>
                    <a:ext uri="{FF2B5EF4-FFF2-40B4-BE49-F238E27FC236}">
                      <a16:creationId xmlns:a16="http://schemas.microsoft.com/office/drawing/2014/main" id="{1A79B70F-747E-E79D-5D3F-4B5F4245E947}"/>
                    </a:ext>
                  </a:extLst>
                </p14:cNvPr>
                <p14:cNvContentPartPr/>
                <p14:nvPr/>
              </p14:nvContentPartPr>
              <p14:xfrm>
                <a:off x="10046684" y="2628982"/>
                <a:ext cx="121680" cy="103680"/>
              </p14:xfrm>
            </p:contentPart>
          </mc:Choice>
          <mc:Fallback xmlns="">
            <p:pic>
              <p:nvPicPr>
                <p:cNvPr id="96" name="Freihand 95">
                  <a:extLst>
                    <a:ext uri="{FF2B5EF4-FFF2-40B4-BE49-F238E27FC236}">
                      <a16:creationId xmlns:a16="http://schemas.microsoft.com/office/drawing/2014/main" id="{1A79B70F-747E-E79D-5D3F-4B5F4245E947}"/>
                    </a:ext>
                  </a:extLst>
                </p:cNvPr>
                <p:cNvPicPr/>
                <p:nvPr/>
              </p:nvPicPr>
              <p:blipFill>
                <a:blip r:embed="rId203"/>
                <a:stretch>
                  <a:fillRect/>
                </a:stretch>
              </p:blipFill>
              <p:spPr>
                <a:xfrm>
                  <a:off x="10040564" y="2622862"/>
                  <a:ext cx="133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7" name="Freihand 96">
                  <a:extLst>
                    <a:ext uri="{FF2B5EF4-FFF2-40B4-BE49-F238E27FC236}">
                      <a16:creationId xmlns:a16="http://schemas.microsoft.com/office/drawing/2014/main" id="{D997FA6E-1A10-1EA3-1D51-0AF0C164A105}"/>
                    </a:ext>
                  </a:extLst>
                </p14:cNvPr>
                <p14:cNvContentPartPr/>
                <p14:nvPr/>
              </p14:nvContentPartPr>
              <p14:xfrm>
                <a:off x="9966764" y="2114542"/>
                <a:ext cx="144720" cy="213840"/>
              </p14:xfrm>
            </p:contentPart>
          </mc:Choice>
          <mc:Fallback xmlns="">
            <p:pic>
              <p:nvPicPr>
                <p:cNvPr id="97" name="Freihand 96">
                  <a:extLst>
                    <a:ext uri="{FF2B5EF4-FFF2-40B4-BE49-F238E27FC236}">
                      <a16:creationId xmlns:a16="http://schemas.microsoft.com/office/drawing/2014/main" id="{D997FA6E-1A10-1EA3-1D51-0AF0C164A105}"/>
                    </a:ext>
                  </a:extLst>
                </p:cNvPr>
                <p:cNvPicPr/>
                <p:nvPr/>
              </p:nvPicPr>
              <p:blipFill>
                <a:blip r:embed="rId205"/>
                <a:stretch>
                  <a:fillRect/>
                </a:stretch>
              </p:blipFill>
              <p:spPr>
                <a:xfrm>
                  <a:off x="9960644" y="2108422"/>
                  <a:ext cx="156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8" name="Freihand 97">
                  <a:extLst>
                    <a:ext uri="{FF2B5EF4-FFF2-40B4-BE49-F238E27FC236}">
                      <a16:creationId xmlns:a16="http://schemas.microsoft.com/office/drawing/2014/main" id="{0F448628-D9C1-E3C6-E27F-A6AB33CD96CC}"/>
                    </a:ext>
                  </a:extLst>
                </p14:cNvPr>
                <p14:cNvContentPartPr/>
                <p14:nvPr/>
              </p14:nvContentPartPr>
              <p14:xfrm>
                <a:off x="10093484" y="2200582"/>
                <a:ext cx="228240" cy="126720"/>
              </p14:xfrm>
            </p:contentPart>
          </mc:Choice>
          <mc:Fallback xmlns="">
            <p:pic>
              <p:nvPicPr>
                <p:cNvPr id="98" name="Freihand 97">
                  <a:extLst>
                    <a:ext uri="{FF2B5EF4-FFF2-40B4-BE49-F238E27FC236}">
                      <a16:creationId xmlns:a16="http://schemas.microsoft.com/office/drawing/2014/main" id="{0F448628-D9C1-E3C6-E27F-A6AB33CD96CC}"/>
                    </a:ext>
                  </a:extLst>
                </p:cNvPr>
                <p:cNvPicPr/>
                <p:nvPr/>
              </p:nvPicPr>
              <p:blipFill>
                <a:blip r:embed="rId207"/>
                <a:stretch>
                  <a:fillRect/>
                </a:stretch>
              </p:blipFill>
              <p:spPr>
                <a:xfrm>
                  <a:off x="10087364" y="2194462"/>
                  <a:ext cx="240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9" name="Freihand 98">
                  <a:extLst>
                    <a:ext uri="{FF2B5EF4-FFF2-40B4-BE49-F238E27FC236}">
                      <a16:creationId xmlns:a16="http://schemas.microsoft.com/office/drawing/2014/main" id="{EB545CAD-5E01-CB8C-9124-E255EB0AEE12}"/>
                    </a:ext>
                  </a:extLst>
                </p14:cNvPr>
                <p14:cNvContentPartPr/>
                <p14:nvPr/>
              </p14:nvContentPartPr>
              <p14:xfrm>
                <a:off x="10330364" y="2110942"/>
                <a:ext cx="137160" cy="173520"/>
              </p14:xfrm>
            </p:contentPart>
          </mc:Choice>
          <mc:Fallback xmlns="">
            <p:pic>
              <p:nvPicPr>
                <p:cNvPr id="99" name="Freihand 98">
                  <a:extLst>
                    <a:ext uri="{FF2B5EF4-FFF2-40B4-BE49-F238E27FC236}">
                      <a16:creationId xmlns:a16="http://schemas.microsoft.com/office/drawing/2014/main" id="{EB545CAD-5E01-CB8C-9124-E255EB0AEE12}"/>
                    </a:ext>
                  </a:extLst>
                </p:cNvPr>
                <p:cNvPicPr/>
                <p:nvPr/>
              </p:nvPicPr>
              <p:blipFill>
                <a:blip r:embed="rId209"/>
                <a:stretch>
                  <a:fillRect/>
                </a:stretch>
              </p:blipFill>
              <p:spPr>
                <a:xfrm>
                  <a:off x="10324244" y="2104822"/>
                  <a:ext cx="149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0" name="Freihand 99">
                  <a:extLst>
                    <a:ext uri="{FF2B5EF4-FFF2-40B4-BE49-F238E27FC236}">
                      <a16:creationId xmlns:a16="http://schemas.microsoft.com/office/drawing/2014/main" id="{EB5EFAD8-F302-C805-8B33-F68A9AE211B9}"/>
                    </a:ext>
                  </a:extLst>
                </p14:cNvPr>
                <p14:cNvContentPartPr/>
                <p14:nvPr/>
              </p14:nvContentPartPr>
              <p14:xfrm>
                <a:off x="10488044" y="2078902"/>
                <a:ext cx="83520" cy="216720"/>
              </p14:xfrm>
            </p:contentPart>
          </mc:Choice>
          <mc:Fallback xmlns="">
            <p:pic>
              <p:nvPicPr>
                <p:cNvPr id="100" name="Freihand 99">
                  <a:extLst>
                    <a:ext uri="{FF2B5EF4-FFF2-40B4-BE49-F238E27FC236}">
                      <a16:creationId xmlns:a16="http://schemas.microsoft.com/office/drawing/2014/main" id="{EB5EFAD8-F302-C805-8B33-F68A9AE211B9}"/>
                    </a:ext>
                  </a:extLst>
                </p:cNvPr>
                <p:cNvPicPr/>
                <p:nvPr/>
              </p:nvPicPr>
              <p:blipFill>
                <a:blip r:embed="rId211"/>
                <a:stretch>
                  <a:fillRect/>
                </a:stretch>
              </p:blipFill>
              <p:spPr>
                <a:xfrm>
                  <a:off x="10481924" y="2072782"/>
                  <a:ext cx="95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1" name="Freihand 100">
                  <a:extLst>
                    <a:ext uri="{FF2B5EF4-FFF2-40B4-BE49-F238E27FC236}">
                      <a16:creationId xmlns:a16="http://schemas.microsoft.com/office/drawing/2014/main" id="{59DE0BDC-218D-AE5F-F6F0-B9B1FF7FB5AE}"/>
                    </a:ext>
                  </a:extLst>
                </p14:cNvPr>
                <p14:cNvContentPartPr/>
                <p14:nvPr/>
              </p14:nvContentPartPr>
              <p14:xfrm>
                <a:off x="10584164" y="2064502"/>
                <a:ext cx="19080" cy="206280"/>
              </p14:xfrm>
            </p:contentPart>
          </mc:Choice>
          <mc:Fallback xmlns="">
            <p:pic>
              <p:nvPicPr>
                <p:cNvPr id="101" name="Freihand 100">
                  <a:extLst>
                    <a:ext uri="{FF2B5EF4-FFF2-40B4-BE49-F238E27FC236}">
                      <a16:creationId xmlns:a16="http://schemas.microsoft.com/office/drawing/2014/main" id="{59DE0BDC-218D-AE5F-F6F0-B9B1FF7FB5AE}"/>
                    </a:ext>
                  </a:extLst>
                </p:cNvPr>
                <p:cNvPicPr/>
                <p:nvPr/>
              </p:nvPicPr>
              <p:blipFill>
                <a:blip r:embed="rId213"/>
                <a:stretch>
                  <a:fillRect/>
                </a:stretch>
              </p:blipFill>
              <p:spPr>
                <a:xfrm>
                  <a:off x="10578044" y="2058382"/>
                  <a:ext cx="31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2" name="Freihand 101">
                  <a:extLst>
                    <a:ext uri="{FF2B5EF4-FFF2-40B4-BE49-F238E27FC236}">
                      <a16:creationId xmlns:a16="http://schemas.microsoft.com/office/drawing/2014/main" id="{B874B4B5-CE04-12C9-0DF4-674A355D765C}"/>
                    </a:ext>
                  </a:extLst>
                </p14:cNvPr>
                <p14:cNvContentPartPr/>
                <p14:nvPr/>
              </p14:nvContentPartPr>
              <p14:xfrm>
                <a:off x="10616204" y="2186542"/>
                <a:ext cx="200160" cy="87480"/>
              </p14:xfrm>
            </p:contentPart>
          </mc:Choice>
          <mc:Fallback xmlns="">
            <p:pic>
              <p:nvPicPr>
                <p:cNvPr id="102" name="Freihand 101">
                  <a:extLst>
                    <a:ext uri="{FF2B5EF4-FFF2-40B4-BE49-F238E27FC236}">
                      <a16:creationId xmlns:a16="http://schemas.microsoft.com/office/drawing/2014/main" id="{B874B4B5-CE04-12C9-0DF4-674A355D765C}"/>
                    </a:ext>
                  </a:extLst>
                </p:cNvPr>
                <p:cNvPicPr/>
                <p:nvPr/>
              </p:nvPicPr>
              <p:blipFill>
                <a:blip r:embed="rId215"/>
                <a:stretch>
                  <a:fillRect/>
                </a:stretch>
              </p:blipFill>
              <p:spPr>
                <a:xfrm>
                  <a:off x="10610084" y="2180422"/>
                  <a:ext cx="212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5" name="Freihand 104">
                  <a:extLst>
                    <a:ext uri="{FF2B5EF4-FFF2-40B4-BE49-F238E27FC236}">
                      <a16:creationId xmlns:a16="http://schemas.microsoft.com/office/drawing/2014/main" id="{B2BE1C86-DCEB-1AA0-0ED8-3CF0C6B7814E}"/>
                    </a:ext>
                  </a:extLst>
                </p14:cNvPr>
                <p14:cNvContentPartPr/>
                <p14:nvPr/>
              </p14:nvContentPartPr>
              <p14:xfrm>
                <a:off x="8156324" y="2340622"/>
                <a:ext cx="2400480" cy="1172520"/>
              </p14:xfrm>
            </p:contentPart>
          </mc:Choice>
          <mc:Fallback xmlns="">
            <p:pic>
              <p:nvPicPr>
                <p:cNvPr id="105" name="Freihand 104">
                  <a:extLst>
                    <a:ext uri="{FF2B5EF4-FFF2-40B4-BE49-F238E27FC236}">
                      <a16:creationId xmlns:a16="http://schemas.microsoft.com/office/drawing/2014/main" id="{B2BE1C86-DCEB-1AA0-0ED8-3CF0C6B7814E}"/>
                    </a:ext>
                  </a:extLst>
                </p:cNvPr>
                <p:cNvPicPr/>
                <p:nvPr/>
              </p:nvPicPr>
              <p:blipFill>
                <a:blip r:embed="rId217"/>
                <a:stretch>
                  <a:fillRect/>
                </a:stretch>
              </p:blipFill>
              <p:spPr>
                <a:xfrm>
                  <a:off x="8150204" y="2334502"/>
                  <a:ext cx="2412720" cy="1184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6" name="Freihand 105">
                  <a:extLst>
                    <a:ext uri="{FF2B5EF4-FFF2-40B4-BE49-F238E27FC236}">
                      <a16:creationId xmlns:a16="http://schemas.microsoft.com/office/drawing/2014/main" id="{4042226A-86B5-323A-22B1-92056EF5FC35}"/>
                    </a:ext>
                  </a:extLst>
                </p14:cNvPr>
                <p14:cNvContentPartPr/>
                <p14:nvPr/>
              </p14:nvContentPartPr>
              <p14:xfrm>
                <a:off x="8880284" y="977662"/>
                <a:ext cx="408960" cy="1522440"/>
              </p14:xfrm>
            </p:contentPart>
          </mc:Choice>
          <mc:Fallback xmlns="">
            <p:pic>
              <p:nvPicPr>
                <p:cNvPr id="106" name="Freihand 105">
                  <a:extLst>
                    <a:ext uri="{FF2B5EF4-FFF2-40B4-BE49-F238E27FC236}">
                      <a16:creationId xmlns:a16="http://schemas.microsoft.com/office/drawing/2014/main" id="{4042226A-86B5-323A-22B1-92056EF5FC35}"/>
                    </a:ext>
                  </a:extLst>
                </p:cNvPr>
                <p:cNvPicPr/>
                <p:nvPr/>
              </p:nvPicPr>
              <p:blipFill>
                <a:blip r:embed="rId219"/>
                <a:stretch>
                  <a:fillRect/>
                </a:stretch>
              </p:blipFill>
              <p:spPr>
                <a:xfrm>
                  <a:off x="8874164" y="971542"/>
                  <a:ext cx="421200" cy="153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98156ADA-ECE3-E4E1-9B3E-ABFA863E108E}"/>
                    </a:ext>
                  </a:extLst>
                </p14:cNvPr>
                <p14:cNvContentPartPr/>
                <p14:nvPr/>
              </p14:nvContentPartPr>
              <p14:xfrm>
                <a:off x="9659324" y="1096822"/>
                <a:ext cx="136800" cy="239760"/>
              </p14:xfrm>
            </p:contentPart>
          </mc:Choice>
          <mc:Fallback xmlns="">
            <p:pic>
              <p:nvPicPr>
                <p:cNvPr id="126" name="Freihand 125">
                  <a:extLst>
                    <a:ext uri="{FF2B5EF4-FFF2-40B4-BE49-F238E27FC236}">
                      <a16:creationId xmlns:a16="http://schemas.microsoft.com/office/drawing/2014/main" id="{98156ADA-ECE3-E4E1-9B3E-ABFA863E108E}"/>
                    </a:ext>
                  </a:extLst>
                </p:cNvPr>
                <p:cNvPicPr/>
                <p:nvPr/>
              </p:nvPicPr>
              <p:blipFill>
                <a:blip r:embed="rId221"/>
                <a:stretch>
                  <a:fillRect/>
                </a:stretch>
              </p:blipFill>
              <p:spPr>
                <a:xfrm>
                  <a:off x="9653204" y="1090702"/>
                  <a:ext cx="149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48F3D7B9-7706-CA0F-A9A2-7EFCA1B8CF84}"/>
                    </a:ext>
                  </a:extLst>
                </p14:cNvPr>
                <p14:cNvContentPartPr/>
                <p14:nvPr/>
              </p14:nvContentPartPr>
              <p14:xfrm>
                <a:off x="9952364" y="1126342"/>
                <a:ext cx="260280" cy="92520"/>
              </p14:xfrm>
            </p:contentPart>
          </mc:Choice>
          <mc:Fallback xmlns="">
            <p:pic>
              <p:nvPicPr>
                <p:cNvPr id="127" name="Freihand 126">
                  <a:extLst>
                    <a:ext uri="{FF2B5EF4-FFF2-40B4-BE49-F238E27FC236}">
                      <a16:creationId xmlns:a16="http://schemas.microsoft.com/office/drawing/2014/main" id="{48F3D7B9-7706-CA0F-A9A2-7EFCA1B8CF84}"/>
                    </a:ext>
                  </a:extLst>
                </p:cNvPr>
                <p:cNvPicPr/>
                <p:nvPr/>
              </p:nvPicPr>
              <p:blipFill>
                <a:blip r:embed="rId223"/>
                <a:stretch>
                  <a:fillRect/>
                </a:stretch>
              </p:blipFill>
              <p:spPr>
                <a:xfrm>
                  <a:off x="9946244" y="1120222"/>
                  <a:ext cx="272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8" name="Freihand 127">
                  <a:extLst>
                    <a:ext uri="{FF2B5EF4-FFF2-40B4-BE49-F238E27FC236}">
                      <a16:creationId xmlns:a16="http://schemas.microsoft.com/office/drawing/2014/main" id="{414AC40A-66F9-D5A7-D8E2-333B2788D9BE}"/>
                    </a:ext>
                  </a:extLst>
                </p14:cNvPr>
                <p14:cNvContentPartPr/>
                <p14:nvPr/>
              </p14:nvContentPartPr>
              <p14:xfrm>
                <a:off x="10326404" y="997102"/>
                <a:ext cx="162360" cy="181800"/>
              </p14:xfrm>
            </p:contentPart>
          </mc:Choice>
          <mc:Fallback xmlns="">
            <p:pic>
              <p:nvPicPr>
                <p:cNvPr id="128" name="Freihand 127">
                  <a:extLst>
                    <a:ext uri="{FF2B5EF4-FFF2-40B4-BE49-F238E27FC236}">
                      <a16:creationId xmlns:a16="http://schemas.microsoft.com/office/drawing/2014/main" id="{414AC40A-66F9-D5A7-D8E2-333B2788D9BE}"/>
                    </a:ext>
                  </a:extLst>
                </p:cNvPr>
                <p:cNvPicPr/>
                <p:nvPr/>
              </p:nvPicPr>
              <p:blipFill>
                <a:blip r:embed="rId225"/>
                <a:stretch>
                  <a:fillRect/>
                </a:stretch>
              </p:blipFill>
              <p:spPr>
                <a:xfrm>
                  <a:off x="10320284" y="990982"/>
                  <a:ext cx="17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9" name="Freihand 128">
                  <a:extLst>
                    <a:ext uri="{FF2B5EF4-FFF2-40B4-BE49-F238E27FC236}">
                      <a16:creationId xmlns:a16="http://schemas.microsoft.com/office/drawing/2014/main" id="{8528C25B-644A-1151-1032-7BA1C854C9C4}"/>
                    </a:ext>
                  </a:extLst>
                </p14:cNvPr>
                <p14:cNvContentPartPr/>
                <p14:nvPr/>
              </p14:nvContentPartPr>
              <p14:xfrm>
                <a:off x="10700804" y="1074142"/>
                <a:ext cx="101880" cy="99360"/>
              </p14:xfrm>
            </p:contentPart>
          </mc:Choice>
          <mc:Fallback xmlns="">
            <p:pic>
              <p:nvPicPr>
                <p:cNvPr id="129" name="Freihand 128">
                  <a:extLst>
                    <a:ext uri="{FF2B5EF4-FFF2-40B4-BE49-F238E27FC236}">
                      <a16:creationId xmlns:a16="http://schemas.microsoft.com/office/drawing/2014/main" id="{8528C25B-644A-1151-1032-7BA1C854C9C4}"/>
                    </a:ext>
                  </a:extLst>
                </p:cNvPr>
                <p:cNvPicPr/>
                <p:nvPr/>
              </p:nvPicPr>
              <p:blipFill>
                <a:blip r:embed="rId227"/>
                <a:stretch>
                  <a:fillRect/>
                </a:stretch>
              </p:blipFill>
              <p:spPr>
                <a:xfrm>
                  <a:off x="10694684" y="1068022"/>
                  <a:ext cx="11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0" name="Freihand 129">
                  <a:extLst>
                    <a:ext uri="{FF2B5EF4-FFF2-40B4-BE49-F238E27FC236}">
                      <a16:creationId xmlns:a16="http://schemas.microsoft.com/office/drawing/2014/main" id="{44D5F802-6610-6392-6F02-AD8BCF407ACF}"/>
                    </a:ext>
                  </a:extLst>
                </p14:cNvPr>
                <p14:cNvContentPartPr/>
                <p14:nvPr/>
              </p14:nvContentPartPr>
              <p14:xfrm>
                <a:off x="10817084" y="948502"/>
                <a:ext cx="11880" cy="48960"/>
              </p14:xfrm>
            </p:contentPart>
          </mc:Choice>
          <mc:Fallback xmlns="">
            <p:pic>
              <p:nvPicPr>
                <p:cNvPr id="130" name="Freihand 129">
                  <a:extLst>
                    <a:ext uri="{FF2B5EF4-FFF2-40B4-BE49-F238E27FC236}">
                      <a16:creationId xmlns:a16="http://schemas.microsoft.com/office/drawing/2014/main" id="{44D5F802-6610-6392-6F02-AD8BCF407ACF}"/>
                    </a:ext>
                  </a:extLst>
                </p:cNvPr>
                <p:cNvPicPr/>
                <p:nvPr/>
              </p:nvPicPr>
              <p:blipFill>
                <a:blip r:embed="rId229"/>
                <a:stretch>
                  <a:fillRect/>
                </a:stretch>
              </p:blipFill>
              <p:spPr>
                <a:xfrm>
                  <a:off x="10810964" y="942382"/>
                  <a:ext cx="24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1" name="Freihand 130">
                  <a:extLst>
                    <a:ext uri="{FF2B5EF4-FFF2-40B4-BE49-F238E27FC236}">
                      <a16:creationId xmlns:a16="http://schemas.microsoft.com/office/drawing/2014/main" id="{AAA6A82F-3D10-5AFC-C49F-596A1596729A}"/>
                    </a:ext>
                  </a:extLst>
                </p14:cNvPr>
                <p14:cNvContentPartPr/>
                <p14:nvPr/>
              </p14:nvContentPartPr>
              <p14:xfrm>
                <a:off x="10916804" y="1042822"/>
                <a:ext cx="375480" cy="123120"/>
              </p14:xfrm>
            </p:contentPart>
          </mc:Choice>
          <mc:Fallback xmlns="">
            <p:pic>
              <p:nvPicPr>
                <p:cNvPr id="131" name="Freihand 130">
                  <a:extLst>
                    <a:ext uri="{FF2B5EF4-FFF2-40B4-BE49-F238E27FC236}">
                      <a16:creationId xmlns:a16="http://schemas.microsoft.com/office/drawing/2014/main" id="{AAA6A82F-3D10-5AFC-C49F-596A1596729A}"/>
                    </a:ext>
                  </a:extLst>
                </p:cNvPr>
                <p:cNvPicPr/>
                <p:nvPr/>
              </p:nvPicPr>
              <p:blipFill>
                <a:blip r:embed="rId231"/>
                <a:stretch>
                  <a:fillRect/>
                </a:stretch>
              </p:blipFill>
              <p:spPr>
                <a:xfrm>
                  <a:off x="10910684" y="1036702"/>
                  <a:ext cx="387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2" name="Freihand 131">
                  <a:extLst>
                    <a:ext uri="{FF2B5EF4-FFF2-40B4-BE49-F238E27FC236}">
                      <a16:creationId xmlns:a16="http://schemas.microsoft.com/office/drawing/2014/main" id="{FB044C05-D7CA-724E-ED54-6E94A599E726}"/>
                    </a:ext>
                  </a:extLst>
                </p14:cNvPr>
                <p14:cNvContentPartPr/>
                <p14:nvPr/>
              </p14:nvContentPartPr>
              <p14:xfrm>
                <a:off x="11359244" y="1133542"/>
                <a:ext cx="13320" cy="33840"/>
              </p14:xfrm>
            </p:contentPart>
          </mc:Choice>
          <mc:Fallback xmlns="">
            <p:pic>
              <p:nvPicPr>
                <p:cNvPr id="132" name="Freihand 131">
                  <a:extLst>
                    <a:ext uri="{FF2B5EF4-FFF2-40B4-BE49-F238E27FC236}">
                      <a16:creationId xmlns:a16="http://schemas.microsoft.com/office/drawing/2014/main" id="{FB044C05-D7CA-724E-ED54-6E94A599E726}"/>
                    </a:ext>
                  </a:extLst>
                </p:cNvPr>
                <p:cNvPicPr/>
                <p:nvPr/>
              </p:nvPicPr>
              <p:blipFill>
                <a:blip r:embed="rId233"/>
                <a:stretch>
                  <a:fillRect/>
                </a:stretch>
              </p:blipFill>
              <p:spPr>
                <a:xfrm>
                  <a:off x="11353124" y="1127422"/>
                  <a:ext cx="25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599EC95D-B05C-FD28-6B10-19CCB5146A17}"/>
                    </a:ext>
                  </a:extLst>
                </p14:cNvPr>
                <p14:cNvContentPartPr/>
                <p14:nvPr/>
              </p14:nvContentPartPr>
              <p14:xfrm>
                <a:off x="7767851" y="1832302"/>
                <a:ext cx="3783240" cy="2337120"/>
              </p14:xfrm>
            </p:contentPart>
          </mc:Choice>
          <mc:Fallback xmlns="">
            <p:pic>
              <p:nvPicPr>
                <p:cNvPr id="137" name="Freihand 136">
                  <a:extLst>
                    <a:ext uri="{FF2B5EF4-FFF2-40B4-BE49-F238E27FC236}">
                      <a16:creationId xmlns:a16="http://schemas.microsoft.com/office/drawing/2014/main" id="{599EC95D-B05C-FD28-6B10-19CCB5146A17}"/>
                    </a:ext>
                  </a:extLst>
                </p:cNvPr>
                <p:cNvPicPr/>
                <p:nvPr/>
              </p:nvPicPr>
              <p:blipFill>
                <a:blip r:embed="rId235"/>
                <a:stretch>
                  <a:fillRect/>
                </a:stretch>
              </p:blipFill>
              <p:spPr>
                <a:xfrm>
                  <a:off x="7761731" y="1826182"/>
                  <a:ext cx="3795480" cy="234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6">
            <p14:nvContentPartPr>
              <p14:cNvPr id="20" name="Freihand 19">
                <a:extLst>
                  <a:ext uri="{FF2B5EF4-FFF2-40B4-BE49-F238E27FC236}">
                    <a16:creationId xmlns:a16="http://schemas.microsoft.com/office/drawing/2014/main" id="{871B38EB-5994-4B5C-9F79-85BFB086484F}"/>
                  </a:ext>
                </a:extLst>
              </p14:cNvPr>
              <p14:cNvContentPartPr/>
              <p14:nvPr/>
            </p14:nvContentPartPr>
            <p14:xfrm>
              <a:off x="7520741" y="1826672"/>
              <a:ext cx="3814920" cy="2309400"/>
            </p14:xfrm>
          </p:contentPart>
        </mc:Choice>
        <mc:Fallback>
          <p:pic>
            <p:nvPicPr>
              <p:cNvPr id="20" name="Freihand 19">
                <a:extLst>
                  <a:ext uri="{FF2B5EF4-FFF2-40B4-BE49-F238E27FC236}">
                    <a16:creationId xmlns:a16="http://schemas.microsoft.com/office/drawing/2014/main" id="{871B38EB-5994-4B5C-9F79-85BFB086484F}"/>
                  </a:ext>
                </a:extLst>
              </p:cNvPr>
              <p:cNvPicPr/>
              <p:nvPr/>
            </p:nvPicPr>
            <p:blipFill>
              <a:blip r:embed="rId237"/>
              <a:stretch>
                <a:fillRect/>
              </a:stretch>
            </p:blipFill>
            <p:spPr>
              <a:xfrm>
                <a:off x="7516421" y="1822352"/>
                <a:ext cx="3823560" cy="2318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1" name="Freihand 30">
                <a:extLst>
                  <a:ext uri="{FF2B5EF4-FFF2-40B4-BE49-F238E27FC236}">
                    <a16:creationId xmlns:a16="http://schemas.microsoft.com/office/drawing/2014/main" id="{E3544E08-6BD9-42DE-9E3A-6165CDA150E9}"/>
                  </a:ext>
                </a:extLst>
              </p14:cNvPr>
              <p14:cNvContentPartPr/>
              <p14:nvPr/>
            </p14:nvContentPartPr>
            <p14:xfrm>
              <a:off x="8456381" y="3026912"/>
              <a:ext cx="438120" cy="493200"/>
            </p14:xfrm>
          </p:contentPart>
        </mc:Choice>
        <mc:Fallback>
          <p:pic>
            <p:nvPicPr>
              <p:cNvPr id="31" name="Freihand 30">
                <a:extLst>
                  <a:ext uri="{FF2B5EF4-FFF2-40B4-BE49-F238E27FC236}">
                    <a16:creationId xmlns:a16="http://schemas.microsoft.com/office/drawing/2014/main" id="{E3544E08-6BD9-42DE-9E3A-6165CDA150E9}"/>
                  </a:ext>
                </a:extLst>
              </p:cNvPr>
              <p:cNvPicPr/>
              <p:nvPr/>
            </p:nvPicPr>
            <p:blipFill>
              <a:blip r:embed="rId239"/>
              <a:stretch>
                <a:fillRect/>
              </a:stretch>
            </p:blipFill>
            <p:spPr>
              <a:xfrm>
                <a:off x="8452061" y="3022592"/>
                <a:ext cx="44676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3" name="Freihand 52">
                <a:extLst>
                  <a:ext uri="{FF2B5EF4-FFF2-40B4-BE49-F238E27FC236}">
                    <a16:creationId xmlns:a16="http://schemas.microsoft.com/office/drawing/2014/main" id="{84F3132D-1244-4809-A314-DCDEFD9799E8}"/>
                  </a:ext>
                </a:extLst>
              </p14:cNvPr>
              <p14:cNvContentPartPr/>
              <p14:nvPr/>
            </p14:nvContentPartPr>
            <p14:xfrm>
              <a:off x="8415341" y="2581952"/>
              <a:ext cx="500400" cy="498960"/>
            </p14:xfrm>
          </p:contentPart>
        </mc:Choice>
        <mc:Fallback>
          <p:pic>
            <p:nvPicPr>
              <p:cNvPr id="53" name="Freihand 52">
                <a:extLst>
                  <a:ext uri="{FF2B5EF4-FFF2-40B4-BE49-F238E27FC236}">
                    <a16:creationId xmlns:a16="http://schemas.microsoft.com/office/drawing/2014/main" id="{84F3132D-1244-4809-A314-DCDEFD9799E8}"/>
                  </a:ext>
                </a:extLst>
              </p:cNvPr>
              <p:cNvPicPr/>
              <p:nvPr/>
            </p:nvPicPr>
            <p:blipFill>
              <a:blip r:embed="rId241"/>
              <a:stretch>
                <a:fillRect/>
              </a:stretch>
            </p:blipFill>
            <p:spPr>
              <a:xfrm>
                <a:off x="8411021" y="2577632"/>
                <a:ext cx="509040" cy="507600"/>
              </a:xfrm>
              <a:prstGeom prst="rect">
                <a:avLst/>
              </a:prstGeom>
            </p:spPr>
          </p:pic>
        </mc:Fallback>
      </mc:AlternateContent>
      <p:grpSp>
        <p:nvGrpSpPr>
          <p:cNvPr id="141" name="Gruppieren 140">
            <a:extLst>
              <a:ext uri="{FF2B5EF4-FFF2-40B4-BE49-F238E27FC236}">
                <a16:creationId xmlns:a16="http://schemas.microsoft.com/office/drawing/2014/main" id="{938A80D2-B3B6-4E60-BDF0-CD6093C83BEF}"/>
              </a:ext>
            </a:extLst>
          </p:cNvPr>
          <p:cNvGrpSpPr/>
          <p:nvPr/>
        </p:nvGrpSpPr>
        <p:grpSpPr>
          <a:xfrm>
            <a:off x="7636661" y="1719032"/>
            <a:ext cx="3553560" cy="2123280"/>
            <a:chOff x="7636661" y="1719032"/>
            <a:chExt cx="3553560" cy="2123280"/>
          </a:xfrm>
        </p:grpSpPr>
        <mc:AlternateContent xmlns:mc="http://schemas.openxmlformats.org/markup-compatibility/2006">
          <mc:Choice xmlns:p14="http://schemas.microsoft.com/office/powerpoint/2010/main" Requires="p14">
            <p:contentPart p14:bwMode="auto" r:id="rId242">
              <p14:nvContentPartPr>
                <p14:cNvPr id="54" name="Freihand 53">
                  <a:extLst>
                    <a:ext uri="{FF2B5EF4-FFF2-40B4-BE49-F238E27FC236}">
                      <a16:creationId xmlns:a16="http://schemas.microsoft.com/office/drawing/2014/main" id="{D8D69192-8206-4C5A-9247-BC3E76F310D1}"/>
                    </a:ext>
                  </a:extLst>
                </p14:cNvPr>
                <p14:cNvContentPartPr/>
                <p14:nvPr/>
              </p14:nvContentPartPr>
              <p14:xfrm>
                <a:off x="9098621" y="2617952"/>
                <a:ext cx="1411200" cy="591840"/>
              </p14:xfrm>
            </p:contentPart>
          </mc:Choice>
          <mc:Fallback>
            <p:pic>
              <p:nvPicPr>
                <p:cNvPr id="54" name="Freihand 53">
                  <a:extLst>
                    <a:ext uri="{FF2B5EF4-FFF2-40B4-BE49-F238E27FC236}">
                      <a16:creationId xmlns:a16="http://schemas.microsoft.com/office/drawing/2014/main" id="{D8D69192-8206-4C5A-9247-BC3E76F310D1}"/>
                    </a:ext>
                  </a:extLst>
                </p:cNvPr>
                <p:cNvPicPr/>
                <p:nvPr/>
              </p:nvPicPr>
              <p:blipFill>
                <a:blip r:embed="rId243"/>
                <a:stretch>
                  <a:fillRect/>
                </a:stretch>
              </p:blipFill>
              <p:spPr>
                <a:xfrm>
                  <a:off x="9094301" y="2613632"/>
                  <a:ext cx="141984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8" name="Freihand 67">
                  <a:extLst>
                    <a:ext uri="{FF2B5EF4-FFF2-40B4-BE49-F238E27FC236}">
                      <a16:creationId xmlns:a16="http://schemas.microsoft.com/office/drawing/2014/main" id="{9DBE08D9-5E4A-4AE7-B77A-A6DECAD643D2}"/>
                    </a:ext>
                  </a:extLst>
                </p14:cNvPr>
                <p14:cNvContentPartPr/>
                <p14:nvPr/>
              </p14:nvContentPartPr>
              <p14:xfrm>
                <a:off x="9727181" y="2742152"/>
                <a:ext cx="33480" cy="150480"/>
              </p14:xfrm>
            </p:contentPart>
          </mc:Choice>
          <mc:Fallback>
            <p:pic>
              <p:nvPicPr>
                <p:cNvPr id="68" name="Freihand 67">
                  <a:extLst>
                    <a:ext uri="{FF2B5EF4-FFF2-40B4-BE49-F238E27FC236}">
                      <a16:creationId xmlns:a16="http://schemas.microsoft.com/office/drawing/2014/main" id="{9DBE08D9-5E4A-4AE7-B77A-A6DECAD643D2}"/>
                    </a:ext>
                  </a:extLst>
                </p:cNvPr>
                <p:cNvPicPr/>
                <p:nvPr/>
              </p:nvPicPr>
              <p:blipFill>
                <a:blip r:embed="rId245"/>
                <a:stretch>
                  <a:fillRect/>
                </a:stretch>
              </p:blipFill>
              <p:spPr>
                <a:xfrm>
                  <a:off x="9722861" y="2737832"/>
                  <a:ext cx="42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3" name="Freihand 72">
                  <a:extLst>
                    <a:ext uri="{FF2B5EF4-FFF2-40B4-BE49-F238E27FC236}">
                      <a16:creationId xmlns:a16="http://schemas.microsoft.com/office/drawing/2014/main" id="{DF368FF8-D695-4211-8467-F64E05963C4C}"/>
                    </a:ext>
                  </a:extLst>
                </p14:cNvPr>
                <p14:cNvContentPartPr/>
                <p14:nvPr/>
              </p14:nvContentPartPr>
              <p14:xfrm>
                <a:off x="9668141" y="2904152"/>
                <a:ext cx="36720" cy="22320"/>
              </p14:xfrm>
            </p:contentPart>
          </mc:Choice>
          <mc:Fallback>
            <p:pic>
              <p:nvPicPr>
                <p:cNvPr id="73" name="Freihand 72">
                  <a:extLst>
                    <a:ext uri="{FF2B5EF4-FFF2-40B4-BE49-F238E27FC236}">
                      <a16:creationId xmlns:a16="http://schemas.microsoft.com/office/drawing/2014/main" id="{DF368FF8-D695-4211-8467-F64E05963C4C}"/>
                    </a:ext>
                  </a:extLst>
                </p:cNvPr>
                <p:cNvPicPr/>
                <p:nvPr/>
              </p:nvPicPr>
              <p:blipFill>
                <a:blip r:embed="rId247"/>
                <a:stretch>
                  <a:fillRect/>
                </a:stretch>
              </p:blipFill>
              <p:spPr>
                <a:xfrm>
                  <a:off x="9663821" y="2899832"/>
                  <a:ext cx="45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5" name="Freihand 84">
                  <a:extLst>
                    <a:ext uri="{FF2B5EF4-FFF2-40B4-BE49-F238E27FC236}">
                      <a16:creationId xmlns:a16="http://schemas.microsoft.com/office/drawing/2014/main" id="{45227329-3822-421A-830A-5C1F14E20672}"/>
                    </a:ext>
                  </a:extLst>
                </p14:cNvPr>
                <p14:cNvContentPartPr/>
                <p14:nvPr/>
              </p14:nvContentPartPr>
              <p14:xfrm>
                <a:off x="9636101" y="2854472"/>
                <a:ext cx="60480" cy="62280"/>
              </p14:xfrm>
            </p:contentPart>
          </mc:Choice>
          <mc:Fallback>
            <p:pic>
              <p:nvPicPr>
                <p:cNvPr id="85" name="Freihand 84">
                  <a:extLst>
                    <a:ext uri="{FF2B5EF4-FFF2-40B4-BE49-F238E27FC236}">
                      <a16:creationId xmlns:a16="http://schemas.microsoft.com/office/drawing/2014/main" id="{45227329-3822-421A-830A-5C1F14E20672}"/>
                    </a:ext>
                  </a:extLst>
                </p:cNvPr>
                <p:cNvPicPr/>
                <p:nvPr/>
              </p:nvPicPr>
              <p:blipFill>
                <a:blip r:embed="rId249"/>
                <a:stretch>
                  <a:fillRect/>
                </a:stretch>
              </p:blipFill>
              <p:spPr>
                <a:xfrm>
                  <a:off x="9631781" y="2850152"/>
                  <a:ext cx="69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7" name="Freihand 86">
                  <a:extLst>
                    <a:ext uri="{FF2B5EF4-FFF2-40B4-BE49-F238E27FC236}">
                      <a16:creationId xmlns:a16="http://schemas.microsoft.com/office/drawing/2014/main" id="{982778DD-D4E5-4FB4-B961-787F51ED2FDD}"/>
                    </a:ext>
                  </a:extLst>
                </p14:cNvPr>
                <p14:cNvContentPartPr/>
                <p14:nvPr/>
              </p14:nvContentPartPr>
              <p14:xfrm>
                <a:off x="9696221" y="2824592"/>
                <a:ext cx="103320" cy="23040"/>
              </p14:xfrm>
            </p:contentPart>
          </mc:Choice>
          <mc:Fallback>
            <p:pic>
              <p:nvPicPr>
                <p:cNvPr id="87" name="Freihand 86">
                  <a:extLst>
                    <a:ext uri="{FF2B5EF4-FFF2-40B4-BE49-F238E27FC236}">
                      <a16:creationId xmlns:a16="http://schemas.microsoft.com/office/drawing/2014/main" id="{982778DD-D4E5-4FB4-B961-787F51ED2FDD}"/>
                    </a:ext>
                  </a:extLst>
                </p:cNvPr>
                <p:cNvPicPr/>
                <p:nvPr/>
              </p:nvPicPr>
              <p:blipFill>
                <a:blip r:embed="rId251"/>
                <a:stretch>
                  <a:fillRect/>
                </a:stretch>
              </p:blipFill>
              <p:spPr>
                <a:xfrm>
                  <a:off x="9691901" y="2820272"/>
                  <a:ext cx="111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3" name="Freihand 102">
                  <a:extLst>
                    <a:ext uri="{FF2B5EF4-FFF2-40B4-BE49-F238E27FC236}">
                      <a16:creationId xmlns:a16="http://schemas.microsoft.com/office/drawing/2014/main" id="{3B71E755-6E70-4174-87C6-10B55CBA6FA0}"/>
                    </a:ext>
                  </a:extLst>
                </p14:cNvPr>
                <p14:cNvContentPartPr/>
                <p14:nvPr/>
              </p14:nvContentPartPr>
              <p14:xfrm>
                <a:off x="9821501" y="2689952"/>
                <a:ext cx="61200" cy="60840"/>
              </p14:xfrm>
            </p:contentPart>
          </mc:Choice>
          <mc:Fallback>
            <p:pic>
              <p:nvPicPr>
                <p:cNvPr id="103" name="Freihand 102">
                  <a:extLst>
                    <a:ext uri="{FF2B5EF4-FFF2-40B4-BE49-F238E27FC236}">
                      <a16:creationId xmlns:a16="http://schemas.microsoft.com/office/drawing/2014/main" id="{3B71E755-6E70-4174-87C6-10B55CBA6FA0}"/>
                    </a:ext>
                  </a:extLst>
                </p:cNvPr>
                <p:cNvPicPr/>
                <p:nvPr/>
              </p:nvPicPr>
              <p:blipFill>
                <a:blip r:embed="rId253"/>
                <a:stretch>
                  <a:fillRect/>
                </a:stretch>
              </p:blipFill>
              <p:spPr>
                <a:xfrm>
                  <a:off x="9817181" y="2685632"/>
                  <a:ext cx="6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3" name="Freihand 132">
                  <a:extLst>
                    <a:ext uri="{FF2B5EF4-FFF2-40B4-BE49-F238E27FC236}">
                      <a16:creationId xmlns:a16="http://schemas.microsoft.com/office/drawing/2014/main" id="{E8DE01CA-64D0-488E-A28B-35F65CA10A5A}"/>
                    </a:ext>
                  </a:extLst>
                </p14:cNvPr>
                <p14:cNvContentPartPr/>
                <p14:nvPr/>
              </p14:nvContentPartPr>
              <p14:xfrm>
                <a:off x="10029221" y="2759792"/>
                <a:ext cx="82440" cy="5040"/>
              </p14:xfrm>
            </p:contentPart>
          </mc:Choice>
          <mc:Fallback>
            <p:pic>
              <p:nvPicPr>
                <p:cNvPr id="133" name="Freihand 132">
                  <a:extLst>
                    <a:ext uri="{FF2B5EF4-FFF2-40B4-BE49-F238E27FC236}">
                      <a16:creationId xmlns:a16="http://schemas.microsoft.com/office/drawing/2014/main" id="{E8DE01CA-64D0-488E-A28B-35F65CA10A5A}"/>
                    </a:ext>
                  </a:extLst>
                </p:cNvPr>
                <p:cNvPicPr/>
                <p:nvPr/>
              </p:nvPicPr>
              <p:blipFill>
                <a:blip r:embed="rId255"/>
                <a:stretch>
                  <a:fillRect/>
                </a:stretch>
              </p:blipFill>
              <p:spPr>
                <a:xfrm>
                  <a:off x="10024901" y="2755472"/>
                  <a:ext cx="91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4" name="Freihand 133">
                  <a:extLst>
                    <a:ext uri="{FF2B5EF4-FFF2-40B4-BE49-F238E27FC236}">
                      <a16:creationId xmlns:a16="http://schemas.microsoft.com/office/drawing/2014/main" id="{AFD54E64-F566-4EA5-BF5A-EA99B1F701EF}"/>
                    </a:ext>
                  </a:extLst>
                </p14:cNvPr>
                <p14:cNvContentPartPr/>
                <p14:nvPr/>
              </p14:nvContentPartPr>
              <p14:xfrm>
                <a:off x="10003301" y="2791832"/>
                <a:ext cx="42840" cy="57240"/>
              </p14:xfrm>
            </p:contentPart>
          </mc:Choice>
          <mc:Fallback>
            <p:pic>
              <p:nvPicPr>
                <p:cNvPr id="134" name="Freihand 133">
                  <a:extLst>
                    <a:ext uri="{FF2B5EF4-FFF2-40B4-BE49-F238E27FC236}">
                      <a16:creationId xmlns:a16="http://schemas.microsoft.com/office/drawing/2014/main" id="{AFD54E64-F566-4EA5-BF5A-EA99B1F701EF}"/>
                    </a:ext>
                  </a:extLst>
                </p:cNvPr>
                <p:cNvPicPr/>
                <p:nvPr/>
              </p:nvPicPr>
              <p:blipFill>
                <a:blip r:embed="rId257"/>
                <a:stretch>
                  <a:fillRect/>
                </a:stretch>
              </p:blipFill>
              <p:spPr>
                <a:xfrm>
                  <a:off x="9998981" y="2787512"/>
                  <a:ext cx="51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6" name="Freihand 135">
                  <a:extLst>
                    <a:ext uri="{FF2B5EF4-FFF2-40B4-BE49-F238E27FC236}">
                      <a16:creationId xmlns:a16="http://schemas.microsoft.com/office/drawing/2014/main" id="{864758D0-3D7B-4151-8182-DA88EEA76FD0}"/>
                    </a:ext>
                  </a:extLst>
                </p14:cNvPr>
                <p14:cNvContentPartPr/>
                <p14:nvPr/>
              </p14:nvContentPartPr>
              <p14:xfrm>
                <a:off x="10165661" y="2679872"/>
                <a:ext cx="42480" cy="58320"/>
              </p14:xfrm>
            </p:contentPart>
          </mc:Choice>
          <mc:Fallback>
            <p:pic>
              <p:nvPicPr>
                <p:cNvPr id="136" name="Freihand 135">
                  <a:extLst>
                    <a:ext uri="{FF2B5EF4-FFF2-40B4-BE49-F238E27FC236}">
                      <a16:creationId xmlns:a16="http://schemas.microsoft.com/office/drawing/2014/main" id="{864758D0-3D7B-4151-8182-DA88EEA76FD0}"/>
                    </a:ext>
                  </a:extLst>
                </p:cNvPr>
                <p:cNvPicPr/>
                <p:nvPr/>
              </p:nvPicPr>
              <p:blipFill>
                <a:blip r:embed="rId259"/>
                <a:stretch>
                  <a:fillRect/>
                </a:stretch>
              </p:blipFill>
              <p:spPr>
                <a:xfrm>
                  <a:off x="10161341" y="2675552"/>
                  <a:ext cx="51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0" name="Freihand 139">
                  <a:extLst>
                    <a:ext uri="{FF2B5EF4-FFF2-40B4-BE49-F238E27FC236}">
                      <a16:creationId xmlns:a16="http://schemas.microsoft.com/office/drawing/2014/main" id="{9153F3FB-D74A-48E8-8F54-059CE266016B}"/>
                    </a:ext>
                  </a:extLst>
                </p14:cNvPr>
                <p14:cNvContentPartPr/>
                <p14:nvPr/>
              </p14:nvContentPartPr>
              <p14:xfrm>
                <a:off x="7636661" y="1719032"/>
                <a:ext cx="3553560" cy="2123280"/>
              </p14:xfrm>
            </p:contentPart>
          </mc:Choice>
          <mc:Fallback>
            <p:pic>
              <p:nvPicPr>
                <p:cNvPr id="140" name="Freihand 139">
                  <a:extLst>
                    <a:ext uri="{FF2B5EF4-FFF2-40B4-BE49-F238E27FC236}">
                      <a16:creationId xmlns:a16="http://schemas.microsoft.com/office/drawing/2014/main" id="{9153F3FB-D74A-48E8-8F54-059CE266016B}"/>
                    </a:ext>
                  </a:extLst>
                </p:cNvPr>
                <p:cNvPicPr/>
                <p:nvPr/>
              </p:nvPicPr>
              <p:blipFill>
                <a:blip r:embed="rId261"/>
                <a:stretch>
                  <a:fillRect/>
                </a:stretch>
              </p:blipFill>
              <p:spPr>
                <a:xfrm>
                  <a:off x="7632341" y="1714712"/>
                  <a:ext cx="3562200" cy="213192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3665FC9-964D-FCBF-B7AF-BA25A565BA15}"/>
                  </a:ext>
                </a:extLst>
              </p14:cNvPr>
              <p14:cNvContentPartPr/>
              <p14:nvPr/>
            </p14:nvContentPartPr>
            <p14:xfrm>
              <a:off x="3918404" y="3718702"/>
              <a:ext cx="743760" cy="39960"/>
            </p14:xfrm>
          </p:contentPart>
        </mc:Choice>
        <mc:Fallback xmlns="">
          <p:pic>
            <p:nvPicPr>
              <p:cNvPr id="2" name="Freihand 1">
                <a:extLst>
                  <a:ext uri="{FF2B5EF4-FFF2-40B4-BE49-F238E27FC236}">
                    <a16:creationId xmlns:a16="http://schemas.microsoft.com/office/drawing/2014/main" id="{03665FC9-964D-FCBF-B7AF-BA25A565BA15}"/>
                  </a:ext>
                </a:extLst>
              </p:cNvPr>
              <p:cNvPicPr/>
              <p:nvPr/>
            </p:nvPicPr>
            <p:blipFill>
              <a:blip r:embed="rId6"/>
              <a:stretch>
                <a:fillRect/>
              </a:stretch>
            </p:blipFill>
            <p:spPr>
              <a:xfrm>
                <a:off x="3912284" y="3712582"/>
                <a:ext cx="75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95D907B-9497-2369-3E75-021A726F5DA0}"/>
                  </a:ext>
                </a:extLst>
              </p14:cNvPr>
              <p14:cNvContentPartPr/>
              <p14:nvPr/>
            </p14:nvContentPartPr>
            <p14:xfrm>
              <a:off x="-9196" y="572302"/>
              <a:ext cx="201240" cy="55440"/>
            </p14:xfrm>
          </p:contentPart>
        </mc:Choice>
        <mc:Fallback xmlns="">
          <p:pic>
            <p:nvPicPr>
              <p:cNvPr id="3" name="Freihand 2">
                <a:extLst>
                  <a:ext uri="{FF2B5EF4-FFF2-40B4-BE49-F238E27FC236}">
                    <a16:creationId xmlns:a16="http://schemas.microsoft.com/office/drawing/2014/main" id="{195D907B-9497-2369-3E75-021A726F5DA0}"/>
                  </a:ext>
                </a:extLst>
              </p:cNvPr>
              <p:cNvPicPr/>
              <p:nvPr/>
            </p:nvPicPr>
            <p:blipFill>
              <a:blip r:embed="rId8"/>
              <a:stretch>
                <a:fillRect/>
              </a:stretch>
            </p:blipFill>
            <p:spPr>
              <a:xfrm>
                <a:off x="-15316" y="566182"/>
                <a:ext cx="213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F4E116A2-070B-8F76-E2D3-7044BC3BC331}"/>
                  </a:ext>
                </a:extLst>
              </p14:cNvPr>
              <p14:cNvContentPartPr/>
              <p14:nvPr/>
            </p14:nvContentPartPr>
            <p14:xfrm>
              <a:off x="4203884" y="3363742"/>
              <a:ext cx="472320" cy="368640"/>
            </p14:xfrm>
          </p:contentPart>
        </mc:Choice>
        <mc:Fallback xmlns="">
          <p:pic>
            <p:nvPicPr>
              <p:cNvPr id="4" name="Freihand 3">
                <a:extLst>
                  <a:ext uri="{FF2B5EF4-FFF2-40B4-BE49-F238E27FC236}">
                    <a16:creationId xmlns:a16="http://schemas.microsoft.com/office/drawing/2014/main" id="{F4E116A2-070B-8F76-E2D3-7044BC3BC331}"/>
                  </a:ext>
                </a:extLst>
              </p:cNvPr>
              <p:cNvPicPr/>
              <p:nvPr/>
            </p:nvPicPr>
            <p:blipFill>
              <a:blip r:embed="rId10"/>
              <a:stretch>
                <a:fillRect/>
              </a:stretch>
            </p:blipFill>
            <p:spPr>
              <a:xfrm>
                <a:off x="4197764" y="3357622"/>
                <a:ext cx="484560" cy="380880"/>
              </a:xfrm>
              <a:prstGeom prst="rect">
                <a:avLst/>
              </a:prstGeom>
            </p:spPr>
          </p:pic>
        </mc:Fallback>
      </mc:AlternateContent>
      <p:grpSp>
        <p:nvGrpSpPr>
          <p:cNvPr id="19" name="Gruppieren 18">
            <a:extLst>
              <a:ext uri="{FF2B5EF4-FFF2-40B4-BE49-F238E27FC236}">
                <a16:creationId xmlns:a16="http://schemas.microsoft.com/office/drawing/2014/main" id="{3B9E4817-92B1-C4BF-FFBF-FAB83ED1FF8C}"/>
              </a:ext>
            </a:extLst>
          </p:cNvPr>
          <p:cNvGrpSpPr/>
          <p:nvPr/>
        </p:nvGrpSpPr>
        <p:grpSpPr>
          <a:xfrm>
            <a:off x="11523404" y="3469942"/>
            <a:ext cx="162720" cy="151920"/>
            <a:chOff x="11523404" y="3469942"/>
            <a:chExt cx="162720" cy="151920"/>
          </a:xfrm>
        </p:grpSpPr>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B904D4A1-1472-D32C-0B31-F78C837E7AEB}"/>
                    </a:ext>
                  </a:extLst>
                </p14:cNvPr>
                <p14:cNvContentPartPr/>
                <p14:nvPr/>
              </p14:nvContentPartPr>
              <p14:xfrm>
                <a:off x="11523404" y="3469942"/>
                <a:ext cx="146520" cy="151920"/>
              </p14:xfrm>
            </p:contentPart>
          </mc:Choice>
          <mc:Fallback xmlns="">
            <p:pic>
              <p:nvPicPr>
                <p:cNvPr id="17" name="Freihand 16">
                  <a:extLst>
                    <a:ext uri="{FF2B5EF4-FFF2-40B4-BE49-F238E27FC236}">
                      <a16:creationId xmlns:a16="http://schemas.microsoft.com/office/drawing/2014/main" id="{B904D4A1-1472-D32C-0B31-F78C837E7AEB}"/>
                    </a:ext>
                  </a:extLst>
                </p:cNvPr>
                <p:cNvPicPr/>
                <p:nvPr/>
              </p:nvPicPr>
              <p:blipFill>
                <a:blip r:embed="rId12"/>
                <a:stretch>
                  <a:fillRect/>
                </a:stretch>
              </p:blipFill>
              <p:spPr>
                <a:xfrm>
                  <a:off x="11517284" y="3463822"/>
                  <a:ext cx="158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E29C0EC3-60CD-4CCE-4C26-3E682BD9D28F}"/>
                    </a:ext>
                  </a:extLst>
                </p14:cNvPr>
                <p14:cNvContentPartPr/>
                <p14:nvPr/>
              </p14:nvContentPartPr>
              <p14:xfrm>
                <a:off x="11554364" y="3482902"/>
                <a:ext cx="131760" cy="108360"/>
              </p14:xfrm>
            </p:contentPart>
          </mc:Choice>
          <mc:Fallback xmlns="">
            <p:pic>
              <p:nvPicPr>
                <p:cNvPr id="18" name="Freihand 17">
                  <a:extLst>
                    <a:ext uri="{FF2B5EF4-FFF2-40B4-BE49-F238E27FC236}">
                      <a16:creationId xmlns:a16="http://schemas.microsoft.com/office/drawing/2014/main" id="{E29C0EC3-60CD-4CCE-4C26-3E682BD9D28F}"/>
                    </a:ext>
                  </a:extLst>
                </p:cNvPr>
                <p:cNvPicPr/>
                <p:nvPr/>
              </p:nvPicPr>
              <p:blipFill>
                <a:blip r:embed="rId14"/>
                <a:stretch>
                  <a:fillRect/>
                </a:stretch>
              </p:blipFill>
              <p:spPr>
                <a:xfrm>
                  <a:off x="11548244" y="3476782"/>
                  <a:ext cx="14400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015A47A7-97FB-AC31-2C95-460103D773DF}"/>
                  </a:ext>
                </a:extLst>
              </p14:cNvPr>
              <p14:cNvContentPartPr/>
              <p14:nvPr/>
            </p14:nvContentPartPr>
            <p14:xfrm>
              <a:off x="4304684" y="3671542"/>
              <a:ext cx="238320" cy="51120"/>
            </p14:xfrm>
          </p:contentPart>
        </mc:Choice>
        <mc:Fallback xmlns="">
          <p:pic>
            <p:nvPicPr>
              <p:cNvPr id="24" name="Freihand 23">
                <a:extLst>
                  <a:ext uri="{FF2B5EF4-FFF2-40B4-BE49-F238E27FC236}">
                    <a16:creationId xmlns:a16="http://schemas.microsoft.com/office/drawing/2014/main" id="{015A47A7-97FB-AC31-2C95-460103D773DF}"/>
                  </a:ext>
                </a:extLst>
              </p:cNvPr>
              <p:cNvPicPr/>
              <p:nvPr/>
            </p:nvPicPr>
            <p:blipFill>
              <a:blip r:embed="rId16"/>
              <a:stretch>
                <a:fillRect/>
              </a:stretch>
            </p:blipFill>
            <p:spPr>
              <a:xfrm>
                <a:off x="4298564" y="3665422"/>
                <a:ext cx="250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E6A77C7D-7A91-3AC5-D4B1-FA08B306EA5F}"/>
                  </a:ext>
                </a:extLst>
              </p14:cNvPr>
              <p14:cNvContentPartPr/>
              <p14:nvPr/>
            </p14:nvContentPartPr>
            <p14:xfrm>
              <a:off x="11296244" y="2224342"/>
              <a:ext cx="230040" cy="69840"/>
            </p14:xfrm>
          </p:contentPart>
        </mc:Choice>
        <mc:Fallback xmlns="">
          <p:pic>
            <p:nvPicPr>
              <p:cNvPr id="25" name="Freihand 24">
                <a:extLst>
                  <a:ext uri="{FF2B5EF4-FFF2-40B4-BE49-F238E27FC236}">
                    <a16:creationId xmlns:a16="http://schemas.microsoft.com/office/drawing/2014/main" id="{E6A77C7D-7A91-3AC5-D4B1-FA08B306EA5F}"/>
                  </a:ext>
                </a:extLst>
              </p:cNvPr>
              <p:cNvPicPr/>
              <p:nvPr/>
            </p:nvPicPr>
            <p:blipFill>
              <a:blip r:embed="rId18"/>
              <a:stretch>
                <a:fillRect/>
              </a:stretch>
            </p:blipFill>
            <p:spPr>
              <a:xfrm>
                <a:off x="11290124" y="2218222"/>
                <a:ext cx="242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A99FDC5D-15ED-917E-6A09-4F9A431FDFF9}"/>
                  </a:ext>
                </a:extLst>
              </p14:cNvPr>
              <p14:cNvContentPartPr/>
              <p14:nvPr/>
            </p14:nvContentPartPr>
            <p14:xfrm>
              <a:off x="954524" y="4380382"/>
              <a:ext cx="66600" cy="119880"/>
            </p14:xfrm>
          </p:contentPart>
        </mc:Choice>
        <mc:Fallback xmlns="">
          <p:pic>
            <p:nvPicPr>
              <p:cNvPr id="41" name="Freihand 40">
                <a:extLst>
                  <a:ext uri="{FF2B5EF4-FFF2-40B4-BE49-F238E27FC236}">
                    <a16:creationId xmlns:a16="http://schemas.microsoft.com/office/drawing/2014/main" id="{A99FDC5D-15ED-917E-6A09-4F9A431FDFF9}"/>
                  </a:ext>
                </a:extLst>
              </p:cNvPr>
              <p:cNvPicPr/>
              <p:nvPr/>
            </p:nvPicPr>
            <p:blipFill>
              <a:blip r:embed="rId20"/>
              <a:stretch>
                <a:fillRect/>
              </a:stretch>
            </p:blipFill>
            <p:spPr>
              <a:xfrm>
                <a:off x="948404" y="4374262"/>
                <a:ext cx="78840" cy="132120"/>
              </a:xfrm>
              <a:prstGeom prst="rect">
                <a:avLst/>
              </a:prstGeom>
            </p:spPr>
          </p:pic>
        </mc:Fallback>
      </mc:AlternateContent>
      <p:grpSp>
        <p:nvGrpSpPr>
          <p:cNvPr id="47" name="Gruppieren 46">
            <a:extLst>
              <a:ext uri="{FF2B5EF4-FFF2-40B4-BE49-F238E27FC236}">
                <a16:creationId xmlns:a16="http://schemas.microsoft.com/office/drawing/2014/main" id="{30AF2E95-86A2-209E-3F90-1214D50FA86F}"/>
              </a:ext>
            </a:extLst>
          </p:cNvPr>
          <p:cNvGrpSpPr/>
          <p:nvPr/>
        </p:nvGrpSpPr>
        <p:grpSpPr>
          <a:xfrm>
            <a:off x="396164" y="3840742"/>
            <a:ext cx="1090800" cy="619920"/>
            <a:chOff x="396164" y="3840742"/>
            <a:chExt cx="1090800" cy="619920"/>
          </a:xfrm>
        </p:grpSpPr>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62E76853-748C-ED64-5EC7-3683EAB9BF69}"/>
                    </a:ext>
                  </a:extLst>
                </p14:cNvPr>
                <p14:cNvContentPartPr/>
                <p14:nvPr/>
              </p14:nvContentPartPr>
              <p14:xfrm>
                <a:off x="396164" y="4135222"/>
                <a:ext cx="124200" cy="325440"/>
              </p14:xfrm>
            </p:contentPart>
          </mc:Choice>
          <mc:Fallback xmlns="">
            <p:pic>
              <p:nvPicPr>
                <p:cNvPr id="32" name="Freihand 31">
                  <a:extLst>
                    <a:ext uri="{FF2B5EF4-FFF2-40B4-BE49-F238E27FC236}">
                      <a16:creationId xmlns:a16="http://schemas.microsoft.com/office/drawing/2014/main" id="{62E76853-748C-ED64-5EC7-3683EAB9BF69}"/>
                    </a:ext>
                  </a:extLst>
                </p:cNvPr>
                <p:cNvPicPr/>
                <p:nvPr/>
              </p:nvPicPr>
              <p:blipFill>
                <a:blip r:embed="rId22"/>
                <a:stretch>
                  <a:fillRect/>
                </a:stretch>
              </p:blipFill>
              <p:spPr>
                <a:xfrm>
                  <a:off x="390044" y="4129102"/>
                  <a:ext cx="136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3E4B3594-E523-00C4-4C82-C9E16C5D968A}"/>
                    </a:ext>
                  </a:extLst>
                </p14:cNvPr>
                <p14:cNvContentPartPr/>
                <p14:nvPr/>
              </p14:nvContentPartPr>
              <p14:xfrm>
                <a:off x="653564" y="4059622"/>
                <a:ext cx="55440" cy="353160"/>
              </p14:xfrm>
            </p:contentPart>
          </mc:Choice>
          <mc:Fallback xmlns="">
            <p:pic>
              <p:nvPicPr>
                <p:cNvPr id="33" name="Freihand 32">
                  <a:extLst>
                    <a:ext uri="{FF2B5EF4-FFF2-40B4-BE49-F238E27FC236}">
                      <a16:creationId xmlns:a16="http://schemas.microsoft.com/office/drawing/2014/main" id="{3E4B3594-E523-00C4-4C82-C9E16C5D968A}"/>
                    </a:ext>
                  </a:extLst>
                </p:cNvPr>
                <p:cNvPicPr/>
                <p:nvPr/>
              </p:nvPicPr>
              <p:blipFill>
                <a:blip r:embed="rId24"/>
                <a:stretch>
                  <a:fillRect/>
                </a:stretch>
              </p:blipFill>
              <p:spPr>
                <a:xfrm>
                  <a:off x="647444" y="4053502"/>
                  <a:ext cx="67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Freihand 36">
                  <a:extLst>
                    <a:ext uri="{FF2B5EF4-FFF2-40B4-BE49-F238E27FC236}">
                      <a16:creationId xmlns:a16="http://schemas.microsoft.com/office/drawing/2014/main" id="{56C792D2-F546-B069-5FA9-A6E20D24AB33}"/>
                    </a:ext>
                  </a:extLst>
                </p14:cNvPr>
                <p14:cNvContentPartPr/>
                <p14:nvPr/>
              </p14:nvContentPartPr>
              <p14:xfrm>
                <a:off x="1287884" y="4194982"/>
                <a:ext cx="46080" cy="140040"/>
              </p14:xfrm>
            </p:contentPart>
          </mc:Choice>
          <mc:Fallback xmlns="">
            <p:pic>
              <p:nvPicPr>
                <p:cNvPr id="37" name="Freihand 36">
                  <a:extLst>
                    <a:ext uri="{FF2B5EF4-FFF2-40B4-BE49-F238E27FC236}">
                      <a16:creationId xmlns:a16="http://schemas.microsoft.com/office/drawing/2014/main" id="{56C792D2-F546-B069-5FA9-A6E20D24AB33}"/>
                    </a:ext>
                  </a:extLst>
                </p:cNvPr>
                <p:cNvPicPr/>
                <p:nvPr/>
              </p:nvPicPr>
              <p:blipFill>
                <a:blip r:embed="rId26"/>
                <a:stretch>
                  <a:fillRect/>
                </a:stretch>
              </p:blipFill>
              <p:spPr>
                <a:xfrm>
                  <a:off x="1281764" y="4188862"/>
                  <a:ext cx="58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Freihand 37">
                  <a:extLst>
                    <a:ext uri="{FF2B5EF4-FFF2-40B4-BE49-F238E27FC236}">
                      <a16:creationId xmlns:a16="http://schemas.microsoft.com/office/drawing/2014/main" id="{3FD72374-2CF3-B99D-B6DF-113F4281989F}"/>
                    </a:ext>
                  </a:extLst>
                </p14:cNvPr>
                <p14:cNvContentPartPr/>
                <p14:nvPr/>
              </p14:nvContentPartPr>
              <p14:xfrm>
                <a:off x="1286084" y="4090222"/>
                <a:ext cx="12600" cy="5400"/>
              </p14:xfrm>
            </p:contentPart>
          </mc:Choice>
          <mc:Fallback xmlns="">
            <p:pic>
              <p:nvPicPr>
                <p:cNvPr id="38" name="Freihand 37">
                  <a:extLst>
                    <a:ext uri="{FF2B5EF4-FFF2-40B4-BE49-F238E27FC236}">
                      <a16:creationId xmlns:a16="http://schemas.microsoft.com/office/drawing/2014/main" id="{3FD72374-2CF3-B99D-B6DF-113F4281989F}"/>
                    </a:ext>
                  </a:extLst>
                </p:cNvPr>
                <p:cNvPicPr/>
                <p:nvPr/>
              </p:nvPicPr>
              <p:blipFill>
                <a:blip r:embed="rId28"/>
                <a:stretch>
                  <a:fillRect/>
                </a:stretch>
              </p:blipFill>
              <p:spPr>
                <a:xfrm>
                  <a:off x="1279964" y="4084102"/>
                  <a:ext cx="24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Freihand 38">
                  <a:extLst>
                    <a:ext uri="{FF2B5EF4-FFF2-40B4-BE49-F238E27FC236}">
                      <a16:creationId xmlns:a16="http://schemas.microsoft.com/office/drawing/2014/main" id="{5BD4C31A-665B-343E-58B1-4F307D92E082}"/>
                    </a:ext>
                  </a:extLst>
                </p14:cNvPr>
                <p14:cNvContentPartPr/>
                <p14:nvPr/>
              </p14:nvContentPartPr>
              <p14:xfrm>
                <a:off x="1395164" y="4049182"/>
                <a:ext cx="91800" cy="392760"/>
              </p14:xfrm>
            </p:contentPart>
          </mc:Choice>
          <mc:Fallback xmlns="">
            <p:pic>
              <p:nvPicPr>
                <p:cNvPr id="39" name="Freihand 38">
                  <a:extLst>
                    <a:ext uri="{FF2B5EF4-FFF2-40B4-BE49-F238E27FC236}">
                      <a16:creationId xmlns:a16="http://schemas.microsoft.com/office/drawing/2014/main" id="{5BD4C31A-665B-343E-58B1-4F307D92E082}"/>
                    </a:ext>
                  </a:extLst>
                </p:cNvPr>
                <p:cNvPicPr/>
                <p:nvPr/>
              </p:nvPicPr>
              <p:blipFill>
                <a:blip r:embed="rId30"/>
                <a:stretch>
                  <a:fillRect/>
                </a:stretch>
              </p:blipFill>
              <p:spPr>
                <a:xfrm>
                  <a:off x="1389044" y="4043062"/>
                  <a:ext cx="1040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C77BB44F-6E44-3AFA-6BAE-C35DA8242C3A}"/>
                    </a:ext>
                  </a:extLst>
                </p14:cNvPr>
                <p14:cNvContentPartPr/>
                <p14:nvPr/>
              </p14:nvContentPartPr>
              <p14:xfrm>
                <a:off x="843644" y="4224862"/>
                <a:ext cx="90720" cy="48600"/>
              </p14:xfrm>
            </p:contentPart>
          </mc:Choice>
          <mc:Fallback xmlns="">
            <p:pic>
              <p:nvPicPr>
                <p:cNvPr id="34" name="Freihand 33">
                  <a:extLst>
                    <a:ext uri="{FF2B5EF4-FFF2-40B4-BE49-F238E27FC236}">
                      <a16:creationId xmlns:a16="http://schemas.microsoft.com/office/drawing/2014/main" id="{C77BB44F-6E44-3AFA-6BAE-C35DA8242C3A}"/>
                    </a:ext>
                  </a:extLst>
                </p:cNvPr>
                <p:cNvPicPr/>
                <p:nvPr/>
              </p:nvPicPr>
              <p:blipFill>
                <a:blip r:embed="rId32"/>
                <a:stretch>
                  <a:fillRect/>
                </a:stretch>
              </p:blipFill>
              <p:spPr>
                <a:xfrm>
                  <a:off x="837524" y="4218742"/>
                  <a:ext cx="102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30A8FD26-8411-D70F-0479-564E73B0CF29}"/>
                    </a:ext>
                  </a:extLst>
                </p14:cNvPr>
                <p14:cNvContentPartPr/>
                <p14:nvPr/>
              </p14:nvContentPartPr>
              <p14:xfrm>
                <a:off x="909524" y="4207222"/>
                <a:ext cx="64800" cy="234000"/>
              </p14:xfrm>
            </p:contentPart>
          </mc:Choice>
          <mc:Fallback xmlns="">
            <p:pic>
              <p:nvPicPr>
                <p:cNvPr id="35" name="Freihand 34">
                  <a:extLst>
                    <a:ext uri="{FF2B5EF4-FFF2-40B4-BE49-F238E27FC236}">
                      <a16:creationId xmlns:a16="http://schemas.microsoft.com/office/drawing/2014/main" id="{30A8FD26-8411-D70F-0479-564E73B0CF29}"/>
                    </a:ext>
                  </a:extLst>
                </p:cNvPr>
                <p:cNvPicPr/>
                <p:nvPr/>
              </p:nvPicPr>
              <p:blipFill>
                <a:blip r:embed="rId34"/>
                <a:stretch>
                  <a:fillRect/>
                </a:stretch>
              </p:blipFill>
              <p:spPr>
                <a:xfrm>
                  <a:off x="903404" y="4201102"/>
                  <a:ext cx="77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82583AD9-020E-1BBE-FDE3-03DCE481AA58}"/>
                    </a:ext>
                  </a:extLst>
                </p14:cNvPr>
                <p14:cNvContentPartPr/>
                <p14:nvPr/>
              </p14:nvContentPartPr>
              <p14:xfrm>
                <a:off x="1084844" y="4321342"/>
                <a:ext cx="11880" cy="106560"/>
              </p14:xfrm>
            </p:contentPart>
          </mc:Choice>
          <mc:Fallback xmlns="">
            <p:pic>
              <p:nvPicPr>
                <p:cNvPr id="36" name="Freihand 35">
                  <a:extLst>
                    <a:ext uri="{FF2B5EF4-FFF2-40B4-BE49-F238E27FC236}">
                      <a16:creationId xmlns:a16="http://schemas.microsoft.com/office/drawing/2014/main" id="{82583AD9-020E-1BBE-FDE3-03DCE481AA58}"/>
                    </a:ext>
                  </a:extLst>
                </p:cNvPr>
                <p:cNvPicPr/>
                <p:nvPr/>
              </p:nvPicPr>
              <p:blipFill>
                <a:blip r:embed="rId36"/>
                <a:stretch>
                  <a:fillRect/>
                </a:stretch>
              </p:blipFill>
              <p:spPr>
                <a:xfrm>
                  <a:off x="1078724" y="4315222"/>
                  <a:ext cx="24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Freihand 42">
                  <a:extLst>
                    <a:ext uri="{FF2B5EF4-FFF2-40B4-BE49-F238E27FC236}">
                      <a16:creationId xmlns:a16="http://schemas.microsoft.com/office/drawing/2014/main" id="{E1106545-5245-3B07-AC94-E00332AAFDC9}"/>
                    </a:ext>
                  </a:extLst>
                </p14:cNvPr>
                <p14:cNvContentPartPr/>
                <p14:nvPr/>
              </p14:nvContentPartPr>
              <p14:xfrm>
                <a:off x="1290764" y="3951262"/>
                <a:ext cx="83520" cy="14040"/>
              </p14:xfrm>
            </p:contentPart>
          </mc:Choice>
          <mc:Fallback xmlns="">
            <p:pic>
              <p:nvPicPr>
                <p:cNvPr id="43" name="Freihand 42">
                  <a:extLst>
                    <a:ext uri="{FF2B5EF4-FFF2-40B4-BE49-F238E27FC236}">
                      <a16:creationId xmlns:a16="http://schemas.microsoft.com/office/drawing/2014/main" id="{E1106545-5245-3B07-AC94-E00332AAFDC9}"/>
                    </a:ext>
                  </a:extLst>
                </p:cNvPr>
                <p:cNvPicPr/>
                <p:nvPr/>
              </p:nvPicPr>
              <p:blipFill>
                <a:blip r:embed="rId38"/>
                <a:stretch>
                  <a:fillRect/>
                </a:stretch>
              </p:blipFill>
              <p:spPr>
                <a:xfrm>
                  <a:off x="1284644" y="3945142"/>
                  <a:ext cx="95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2DF20716-8719-91B8-AA92-25EAD0447B6C}"/>
                    </a:ext>
                  </a:extLst>
                </p14:cNvPr>
                <p14:cNvContentPartPr/>
                <p14:nvPr/>
              </p14:nvContentPartPr>
              <p14:xfrm>
                <a:off x="1228484" y="4013902"/>
                <a:ext cx="48240" cy="88920"/>
              </p14:xfrm>
            </p:contentPart>
          </mc:Choice>
          <mc:Fallback xmlns="">
            <p:pic>
              <p:nvPicPr>
                <p:cNvPr id="44" name="Freihand 43">
                  <a:extLst>
                    <a:ext uri="{FF2B5EF4-FFF2-40B4-BE49-F238E27FC236}">
                      <a16:creationId xmlns:a16="http://schemas.microsoft.com/office/drawing/2014/main" id="{2DF20716-8719-91B8-AA92-25EAD0447B6C}"/>
                    </a:ext>
                  </a:extLst>
                </p:cNvPr>
                <p:cNvPicPr/>
                <p:nvPr/>
              </p:nvPicPr>
              <p:blipFill>
                <a:blip r:embed="rId40"/>
                <a:stretch>
                  <a:fillRect/>
                </a:stretch>
              </p:blipFill>
              <p:spPr>
                <a:xfrm>
                  <a:off x="1222364" y="4007782"/>
                  <a:ext cx="6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27BD35FB-A9BB-CFB8-FFA1-B7EA237EF880}"/>
                    </a:ext>
                  </a:extLst>
                </p14:cNvPr>
                <p14:cNvContentPartPr/>
                <p14:nvPr/>
              </p14:nvContentPartPr>
              <p14:xfrm>
                <a:off x="1439084" y="3840742"/>
                <a:ext cx="37440" cy="80280"/>
              </p14:xfrm>
            </p:contentPart>
          </mc:Choice>
          <mc:Fallback xmlns="">
            <p:pic>
              <p:nvPicPr>
                <p:cNvPr id="45" name="Freihand 44">
                  <a:extLst>
                    <a:ext uri="{FF2B5EF4-FFF2-40B4-BE49-F238E27FC236}">
                      <a16:creationId xmlns:a16="http://schemas.microsoft.com/office/drawing/2014/main" id="{27BD35FB-A9BB-CFB8-FFA1-B7EA237EF880}"/>
                    </a:ext>
                  </a:extLst>
                </p:cNvPr>
                <p:cNvPicPr/>
                <p:nvPr/>
              </p:nvPicPr>
              <p:blipFill>
                <a:blip r:embed="rId42"/>
                <a:stretch>
                  <a:fillRect/>
                </a:stretch>
              </p:blipFill>
              <p:spPr>
                <a:xfrm>
                  <a:off x="1432964" y="3834622"/>
                  <a:ext cx="4968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75" name="Freihand 74">
                <a:extLst>
                  <a:ext uri="{FF2B5EF4-FFF2-40B4-BE49-F238E27FC236}">
                    <a16:creationId xmlns:a16="http://schemas.microsoft.com/office/drawing/2014/main" id="{E658E847-040C-2631-8F31-C294135C84F6}"/>
                  </a:ext>
                </a:extLst>
              </p14:cNvPr>
              <p14:cNvContentPartPr/>
              <p14:nvPr/>
            </p14:nvContentPartPr>
            <p14:xfrm>
              <a:off x="4448324" y="4077622"/>
              <a:ext cx="10080" cy="76680"/>
            </p14:xfrm>
          </p:contentPart>
        </mc:Choice>
        <mc:Fallback xmlns="">
          <p:pic>
            <p:nvPicPr>
              <p:cNvPr id="75" name="Freihand 74">
                <a:extLst>
                  <a:ext uri="{FF2B5EF4-FFF2-40B4-BE49-F238E27FC236}">
                    <a16:creationId xmlns:a16="http://schemas.microsoft.com/office/drawing/2014/main" id="{E658E847-040C-2631-8F31-C294135C84F6}"/>
                  </a:ext>
                </a:extLst>
              </p:cNvPr>
              <p:cNvPicPr/>
              <p:nvPr/>
            </p:nvPicPr>
            <p:blipFill>
              <a:blip r:embed="rId44"/>
              <a:stretch>
                <a:fillRect/>
              </a:stretch>
            </p:blipFill>
            <p:spPr>
              <a:xfrm>
                <a:off x="4442204" y="4071502"/>
                <a:ext cx="22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6" name="Freihand 75">
                <a:extLst>
                  <a:ext uri="{FF2B5EF4-FFF2-40B4-BE49-F238E27FC236}">
                    <a16:creationId xmlns:a16="http://schemas.microsoft.com/office/drawing/2014/main" id="{B692F4EC-E1B7-B80B-570D-EC48B4FBB79D}"/>
                  </a:ext>
                </a:extLst>
              </p14:cNvPr>
              <p14:cNvContentPartPr/>
              <p14:nvPr/>
            </p14:nvContentPartPr>
            <p14:xfrm>
              <a:off x="4448324" y="3979702"/>
              <a:ext cx="20880" cy="24480"/>
            </p14:xfrm>
          </p:contentPart>
        </mc:Choice>
        <mc:Fallback xmlns="">
          <p:pic>
            <p:nvPicPr>
              <p:cNvPr id="76" name="Freihand 75">
                <a:extLst>
                  <a:ext uri="{FF2B5EF4-FFF2-40B4-BE49-F238E27FC236}">
                    <a16:creationId xmlns:a16="http://schemas.microsoft.com/office/drawing/2014/main" id="{B692F4EC-E1B7-B80B-570D-EC48B4FBB79D}"/>
                  </a:ext>
                </a:extLst>
              </p:cNvPr>
              <p:cNvPicPr/>
              <p:nvPr/>
            </p:nvPicPr>
            <p:blipFill>
              <a:blip r:embed="rId46"/>
              <a:stretch>
                <a:fillRect/>
              </a:stretch>
            </p:blipFill>
            <p:spPr>
              <a:xfrm>
                <a:off x="4442204" y="3973582"/>
                <a:ext cx="33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7" name="Freihand 76">
                <a:extLst>
                  <a:ext uri="{FF2B5EF4-FFF2-40B4-BE49-F238E27FC236}">
                    <a16:creationId xmlns:a16="http://schemas.microsoft.com/office/drawing/2014/main" id="{8B45B0FA-2544-C2A8-EA6D-585880234482}"/>
                  </a:ext>
                </a:extLst>
              </p14:cNvPr>
              <p14:cNvContentPartPr/>
              <p14:nvPr/>
            </p14:nvContentPartPr>
            <p14:xfrm>
              <a:off x="4498364" y="4074742"/>
              <a:ext cx="60120" cy="114840"/>
            </p14:xfrm>
          </p:contentPart>
        </mc:Choice>
        <mc:Fallback xmlns="">
          <p:pic>
            <p:nvPicPr>
              <p:cNvPr id="77" name="Freihand 76">
                <a:extLst>
                  <a:ext uri="{FF2B5EF4-FFF2-40B4-BE49-F238E27FC236}">
                    <a16:creationId xmlns:a16="http://schemas.microsoft.com/office/drawing/2014/main" id="{8B45B0FA-2544-C2A8-EA6D-585880234482}"/>
                  </a:ext>
                </a:extLst>
              </p:cNvPr>
              <p:cNvPicPr/>
              <p:nvPr/>
            </p:nvPicPr>
            <p:blipFill>
              <a:blip r:embed="rId48"/>
              <a:stretch>
                <a:fillRect/>
              </a:stretch>
            </p:blipFill>
            <p:spPr>
              <a:xfrm>
                <a:off x="4492244" y="4068622"/>
                <a:ext cx="72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 name="Freihand 77">
                <a:extLst>
                  <a:ext uri="{FF2B5EF4-FFF2-40B4-BE49-F238E27FC236}">
                    <a16:creationId xmlns:a16="http://schemas.microsoft.com/office/drawing/2014/main" id="{47459D34-CA9D-0536-3EE5-C97D3DEB997F}"/>
                  </a:ext>
                </a:extLst>
              </p14:cNvPr>
              <p14:cNvContentPartPr/>
              <p14:nvPr/>
            </p14:nvContentPartPr>
            <p14:xfrm>
              <a:off x="4573964" y="3986542"/>
              <a:ext cx="92880" cy="174240"/>
            </p14:xfrm>
          </p:contentPart>
        </mc:Choice>
        <mc:Fallback xmlns="">
          <p:pic>
            <p:nvPicPr>
              <p:cNvPr id="78" name="Freihand 77">
                <a:extLst>
                  <a:ext uri="{FF2B5EF4-FFF2-40B4-BE49-F238E27FC236}">
                    <a16:creationId xmlns:a16="http://schemas.microsoft.com/office/drawing/2014/main" id="{47459D34-CA9D-0536-3EE5-C97D3DEB997F}"/>
                  </a:ext>
                </a:extLst>
              </p:cNvPr>
              <p:cNvPicPr/>
              <p:nvPr/>
            </p:nvPicPr>
            <p:blipFill>
              <a:blip r:embed="rId50"/>
              <a:stretch>
                <a:fillRect/>
              </a:stretch>
            </p:blipFill>
            <p:spPr>
              <a:xfrm>
                <a:off x="4567844" y="3980422"/>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0" name="Freihand 79">
                <a:extLst>
                  <a:ext uri="{FF2B5EF4-FFF2-40B4-BE49-F238E27FC236}">
                    <a16:creationId xmlns:a16="http://schemas.microsoft.com/office/drawing/2014/main" id="{E7E78513-977A-4401-736B-FCAA3CA9A028}"/>
                  </a:ext>
                </a:extLst>
              </p14:cNvPr>
              <p14:cNvContentPartPr/>
              <p14:nvPr/>
            </p14:nvContentPartPr>
            <p14:xfrm>
              <a:off x="4791764" y="3992302"/>
              <a:ext cx="299520" cy="163800"/>
            </p14:xfrm>
          </p:contentPart>
        </mc:Choice>
        <mc:Fallback xmlns="">
          <p:pic>
            <p:nvPicPr>
              <p:cNvPr id="80" name="Freihand 79">
                <a:extLst>
                  <a:ext uri="{FF2B5EF4-FFF2-40B4-BE49-F238E27FC236}">
                    <a16:creationId xmlns:a16="http://schemas.microsoft.com/office/drawing/2014/main" id="{E7E78513-977A-4401-736B-FCAA3CA9A028}"/>
                  </a:ext>
                </a:extLst>
              </p:cNvPr>
              <p:cNvPicPr/>
              <p:nvPr/>
            </p:nvPicPr>
            <p:blipFill>
              <a:blip r:embed="rId52"/>
              <a:stretch>
                <a:fillRect/>
              </a:stretch>
            </p:blipFill>
            <p:spPr>
              <a:xfrm>
                <a:off x="4785644" y="3986182"/>
                <a:ext cx="311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1" name="Freihand 80">
                <a:extLst>
                  <a:ext uri="{FF2B5EF4-FFF2-40B4-BE49-F238E27FC236}">
                    <a16:creationId xmlns:a16="http://schemas.microsoft.com/office/drawing/2014/main" id="{FAE2DC83-EBB7-32D3-93AE-EEC17D53484C}"/>
                  </a:ext>
                </a:extLst>
              </p14:cNvPr>
              <p14:cNvContentPartPr/>
              <p14:nvPr/>
            </p14:nvContentPartPr>
            <p14:xfrm>
              <a:off x="5015324" y="3946582"/>
              <a:ext cx="4320" cy="7920"/>
            </p14:xfrm>
          </p:contentPart>
        </mc:Choice>
        <mc:Fallback xmlns="">
          <p:pic>
            <p:nvPicPr>
              <p:cNvPr id="81" name="Freihand 80">
                <a:extLst>
                  <a:ext uri="{FF2B5EF4-FFF2-40B4-BE49-F238E27FC236}">
                    <a16:creationId xmlns:a16="http://schemas.microsoft.com/office/drawing/2014/main" id="{FAE2DC83-EBB7-32D3-93AE-EEC17D53484C}"/>
                  </a:ext>
                </a:extLst>
              </p:cNvPr>
              <p:cNvPicPr/>
              <p:nvPr/>
            </p:nvPicPr>
            <p:blipFill>
              <a:blip r:embed="rId54"/>
              <a:stretch>
                <a:fillRect/>
              </a:stretch>
            </p:blipFill>
            <p:spPr>
              <a:xfrm>
                <a:off x="5009204" y="3940462"/>
                <a:ext cx="16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2" name="Freihand 81">
                <a:extLst>
                  <a:ext uri="{FF2B5EF4-FFF2-40B4-BE49-F238E27FC236}">
                    <a16:creationId xmlns:a16="http://schemas.microsoft.com/office/drawing/2014/main" id="{825CE0C0-A8B9-D3C5-FAEC-7F64B33AFDA3}"/>
                  </a:ext>
                </a:extLst>
              </p14:cNvPr>
              <p14:cNvContentPartPr/>
              <p14:nvPr/>
            </p14:nvContentPartPr>
            <p14:xfrm>
              <a:off x="5169044" y="3935062"/>
              <a:ext cx="149760" cy="249480"/>
            </p14:xfrm>
          </p:contentPart>
        </mc:Choice>
        <mc:Fallback xmlns="">
          <p:pic>
            <p:nvPicPr>
              <p:cNvPr id="82" name="Freihand 81">
                <a:extLst>
                  <a:ext uri="{FF2B5EF4-FFF2-40B4-BE49-F238E27FC236}">
                    <a16:creationId xmlns:a16="http://schemas.microsoft.com/office/drawing/2014/main" id="{825CE0C0-A8B9-D3C5-FAEC-7F64B33AFDA3}"/>
                  </a:ext>
                </a:extLst>
              </p:cNvPr>
              <p:cNvPicPr/>
              <p:nvPr/>
            </p:nvPicPr>
            <p:blipFill>
              <a:blip r:embed="rId56"/>
              <a:stretch>
                <a:fillRect/>
              </a:stretch>
            </p:blipFill>
            <p:spPr>
              <a:xfrm>
                <a:off x="5162924" y="3928942"/>
                <a:ext cx="1620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4" name="Freihand 83">
                <a:extLst>
                  <a:ext uri="{FF2B5EF4-FFF2-40B4-BE49-F238E27FC236}">
                    <a16:creationId xmlns:a16="http://schemas.microsoft.com/office/drawing/2014/main" id="{CCA16301-B304-4922-87FF-D1E6011CF196}"/>
                  </a:ext>
                </a:extLst>
              </p14:cNvPr>
              <p14:cNvContentPartPr/>
              <p14:nvPr/>
            </p14:nvContentPartPr>
            <p14:xfrm>
              <a:off x="5333564" y="3914902"/>
              <a:ext cx="157680" cy="226440"/>
            </p14:xfrm>
          </p:contentPart>
        </mc:Choice>
        <mc:Fallback xmlns="">
          <p:pic>
            <p:nvPicPr>
              <p:cNvPr id="84" name="Freihand 83">
                <a:extLst>
                  <a:ext uri="{FF2B5EF4-FFF2-40B4-BE49-F238E27FC236}">
                    <a16:creationId xmlns:a16="http://schemas.microsoft.com/office/drawing/2014/main" id="{CCA16301-B304-4922-87FF-D1E6011CF196}"/>
                  </a:ext>
                </a:extLst>
              </p:cNvPr>
              <p:cNvPicPr/>
              <p:nvPr/>
            </p:nvPicPr>
            <p:blipFill>
              <a:blip r:embed="rId58"/>
              <a:stretch>
                <a:fillRect/>
              </a:stretch>
            </p:blipFill>
            <p:spPr>
              <a:xfrm>
                <a:off x="5327444" y="3908782"/>
                <a:ext cx="169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5" name="Freihand 84">
                <a:extLst>
                  <a:ext uri="{FF2B5EF4-FFF2-40B4-BE49-F238E27FC236}">
                    <a16:creationId xmlns:a16="http://schemas.microsoft.com/office/drawing/2014/main" id="{70B105D2-33DE-D7E7-FDE9-192B50462A6F}"/>
                  </a:ext>
                </a:extLst>
              </p14:cNvPr>
              <p14:cNvContentPartPr/>
              <p14:nvPr/>
            </p14:nvContentPartPr>
            <p14:xfrm>
              <a:off x="5511764" y="3922822"/>
              <a:ext cx="117000" cy="206280"/>
            </p14:xfrm>
          </p:contentPart>
        </mc:Choice>
        <mc:Fallback xmlns="">
          <p:pic>
            <p:nvPicPr>
              <p:cNvPr id="85" name="Freihand 84">
                <a:extLst>
                  <a:ext uri="{FF2B5EF4-FFF2-40B4-BE49-F238E27FC236}">
                    <a16:creationId xmlns:a16="http://schemas.microsoft.com/office/drawing/2014/main" id="{70B105D2-33DE-D7E7-FDE9-192B50462A6F}"/>
                  </a:ext>
                </a:extLst>
              </p:cNvPr>
              <p:cNvPicPr/>
              <p:nvPr/>
            </p:nvPicPr>
            <p:blipFill>
              <a:blip r:embed="rId60"/>
              <a:stretch>
                <a:fillRect/>
              </a:stretch>
            </p:blipFill>
            <p:spPr>
              <a:xfrm>
                <a:off x="5505644" y="3916702"/>
                <a:ext cx="129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7" name="Freihand 86">
                <a:extLst>
                  <a:ext uri="{FF2B5EF4-FFF2-40B4-BE49-F238E27FC236}">
                    <a16:creationId xmlns:a16="http://schemas.microsoft.com/office/drawing/2014/main" id="{6E69AC95-F7CD-660E-A312-75609D9AB409}"/>
                  </a:ext>
                </a:extLst>
              </p14:cNvPr>
              <p14:cNvContentPartPr/>
              <p14:nvPr/>
            </p14:nvContentPartPr>
            <p14:xfrm>
              <a:off x="5664044" y="4038382"/>
              <a:ext cx="108720" cy="93960"/>
            </p14:xfrm>
          </p:contentPart>
        </mc:Choice>
        <mc:Fallback xmlns="">
          <p:pic>
            <p:nvPicPr>
              <p:cNvPr id="87" name="Freihand 86">
                <a:extLst>
                  <a:ext uri="{FF2B5EF4-FFF2-40B4-BE49-F238E27FC236}">
                    <a16:creationId xmlns:a16="http://schemas.microsoft.com/office/drawing/2014/main" id="{6E69AC95-F7CD-660E-A312-75609D9AB409}"/>
                  </a:ext>
                </a:extLst>
              </p:cNvPr>
              <p:cNvPicPr/>
              <p:nvPr/>
            </p:nvPicPr>
            <p:blipFill>
              <a:blip r:embed="rId62"/>
              <a:stretch>
                <a:fillRect/>
              </a:stretch>
            </p:blipFill>
            <p:spPr>
              <a:xfrm>
                <a:off x="5657924" y="4032262"/>
                <a:ext cx="120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8" name="Freihand 87">
                <a:extLst>
                  <a:ext uri="{FF2B5EF4-FFF2-40B4-BE49-F238E27FC236}">
                    <a16:creationId xmlns:a16="http://schemas.microsoft.com/office/drawing/2014/main" id="{1EB00286-740E-A702-0579-0AA52F1A03C8}"/>
                  </a:ext>
                </a:extLst>
              </p14:cNvPr>
              <p14:cNvContentPartPr/>
              <p14:nvPr/>
            </p14:nvContentPartPr>
            <p14:xfrm>
              <a:off x="5793284" y="4025422"/>
              <a:ext cx="68040" cy="112680"/>
            </p14:xfrm>
          </p:contentPart>
        </mc:Choice>
        <mc:Fallback xmlns="">
          <p:pic>
            <p:nvPicPr>
              <p:cNvPr id="88" name="Freihand 87">
                <a:extLst>
                  <a:ext uri="{FF2B5EF4-FFF2-40B4-BE49-F238E27FC236}">
                    <a16:creationId xmlns:a16="http://schemas.microsoft.com/office/drawing/2014/main" id="{1EB00286-740E-A702-0579-0AA52F1A03C8}"/>
                  </a:ext>
                </a:extLst>
              </p:cNvPr>
              <p:cNvPicPr/>
              <p:nvPr/>
            </p:nvPicPr>
            <p:blipFill>
              <a:blip r:embed="rId64"/>
              <a:stretch>
                <a:fillRect/>
              </a:stretch>
            </p:blipFill>
            <p:spPr>
              <a:xfrm>
                <a:off x="5787164" y="4019302"/>
                <a:ext cx="80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9" name="Freihand 88">
                <a:extLst>
                  <a:ext uri="{FF2B5EF4-FFF2-40B4-BE49-F238E27FC236}">
                    <a16:creationId xmlns:a16="http://schemas.microsoft.com/office/drawing/2014/main" id="{3B317A37-7670-16AB-B2DC-D023D7C5C760}"/>
                  </a:ext>
                </a:extLst>
              </p14:cNvPr>
              <p14:cNvContentPartPr/>
              <p14:nvPr/>
            </p14:nvContentPartPr>
            <p14:xfrm>
              <a:off x="5905604" y="3913462"/>
              <a:ext cx="129600" cy="213120"/>
            </p14:xfrm>
          </p:contentPart>
        </mc:Choice>
        <mc:Fallback xmlns="">
          <p:pic>
            <p:nvPicPr>
              <p:cNvPr id="89" name="Freihand 88">
                <a:extLst>
                  <a:ext uri="{FF2B5EF4-FFF2-40B4-BE49-F238E27FC236}">
                    <a16:creationId xmlns:a16="http://schemas.microsoft.com/office/drawing/2014/main" id="{3B317A37-7670-16AB-B2DC-D023D7C5C760}"/>
                  </a:ext>
                </a:extLst>
              </p:cNvPr>
              <p:cNvPicPr/>
              <p:nvPr/>
            </p:nvPicPr>
            <p:blipFill>
              <a:blip r:embed="rId66"/>
              <a:stretch>
                <a:fillRect/>
              </a:stretch>
            </p:blipFill>
            <p:spPr>
              <a:xfrm>
                <a:off x="5899484" y="3907342"/>
                <a:ext cx="141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0" name="Freihand 89">
                <a:extLst>
                  <a:ext uri="{FF2B5EF4-FFF2-40B4-BE49-F238E27FC236}">
                    <a16:creationId xmlns:a16="http://schemas.microsoft.com/office/drawing/2014/main" id="{7CB21DE7-BEBA-FA9A-8138-386B6999AE85}"/>
                  </a:ext>
                </a:extLst>
              </p14:cNvPr>
              <p14:cNvContentPartPr/>
              <p14:nvPr/>
            </p14:nvContentPartPr>
            <p14:xfrm>
              <a:off x="6075524" y="3884662"/>
              <a:ext cx="171000" cy="330840"/>
            </p14:xfrm>
          </p:contentPart>
        </mc:Choice>
        <mc:Fallback xmlns="">
          <p:pic>
            <p:nvPicPr>
              <p:cNvPr id="90" name="Freihand 89">
                <a:extLst>
                  <a:ext uri="{FF2B5EF4-FFF2-40B4-BE49-F238E27FC236}">
                    <a16:creationId xmlns:a16="http://schemas.microsoft.com/office/drawing/2014/main" id="{7CB21DE7-BEBA-FA9A-8138-386B6999AE85}"/>
                  </a:ext>
                </a:extLst>
              </p:cNvPr>
              <p:cNvPicPr/>
              <p:nvPr/>
            </p:nvPicPr>
            <p:blipFill>
              <a:blip r:embed="rId68"/>
              <a:stretch>
                <a:fillRect/>
              </a:stretch>
            </p:blipFill>
            <p:spPr>
              <a:xfrm>
                <a:off x="6069404" y="3878542"/>
                <a:ext cx="1832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1" name="Freihand 90">
                <a:extLst>
                  <a:ext uri="{FF2B5EF4-FFF2-40B4-BE49-F238E27FC236}">
                    <a16:creationId xmlns:a16="http://schemas.microsoft.com/office/drawing/2014/main" id="{26BB2BF2-1612-9198-FCFC-C7D7B898BBD4}"/>
                  </a:ext>
                </a:extLst>
              </p14:cNvPr>
              <p14:cNvContentPartPr/>
              <p14:nvPr/>
            </p14:nvContentPartPr>
            <p14:xfrm>
              <a:off x="6259484" y="3991222"/>
              <a:ext cx="154080" cy="263520"/>
            </p14:xfrm>
          </p:contentPart>
        </mc:Choice>
        <mc:Fallback xmlns="">
          <p:pic>
            <p:nvPicPr>
              <p:cNvPr id="91" name="Freihand 90">
                <a:extLst>
                  <a:ext uri="{FF2B5EF4-FFF2-40B4-BE49-F238E27FC236}">
                    <a16:creationId xmlns:a16="http://schemas.microsoft.com/office/drawing/2014/main" id="{26BB2BF2-1612-9198-FCFC-C7D7B898BBD4}"/>
                  </a:ext>
                </a:extLst>
              </p:cNvPr>
              <p:cNvPicPr/>
              <p:nvPr/>
            </p:nvPicPr>
            <p:blipFill>
              <a:blip r:embed="rId70"/>
              <a:stretch>
                <a:fillRect/>
              </a:stretch>
            </p:blipFill>
            <p:spPr>
              <a:xfrm>
                <a:off x="6253364" y="3985102"/>
                <a:ext cx="1663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2" name="Freihand 91">
                <a:extLst>
                  <a:ext uri="{FF2B5EF4-FFF2-40B4-BE49-F238E27FC236}">
                    <a16:creationId xmlns:a16="http://schemas.microsoft.com/office/drawing/2014/main" id="{BFB7AAE2-CF46-24D1-EC9E-527DCA818946}"/>
                  </a:ext>
                </a:extLst>
              </p14:cNvPr>
              <p14:cNvContentPartPr/>
              <p14:nvPr/>
            </p14:nvContentPartPr>
            <p14:xfrm>
              <a:off x="6527684" y="3893302"/>
              <a:ext cx="282240" cy="262440"/>
            </p14:xfrm>
          </p:contentPart>
        </mc:Choice>
        <mc:Fallback xmlns="">
          <p:pic>
            <p:nvPicPr>
              <p:cNvPr id="92" name="Freihand 91">
                <a:extLst>
                  <a:ext uri="{FF2B5EF4-FFF2-40B4-BE49-F238E27FC236}">
                    <a16:creationId xmlns:a16="http://schemas.microsoft.com/office/drawing/2014/main" id="{BFB7AAE2-CF46-24D1-EC9E-527DCA818946}"/>
                  </a:ext>
                </a:extLst>
              </p:cNvPr>
              <p:cNvPicPr/>
              <p:nvPr/>
            </p:nvPicPr>
            <p:blipFill>
              <a:blip r:embed="rId72"/>
              <a:stretch>
                <a:fillRect/>
              </a:stretch>
            </p:blipFill>
            <p:spPr>
              <a:xfrm>
                <a:off x="6521564" y="3887182"/>
                <a:ext cx="294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4" name="Freihand 93">
                <a:extLst>
                  <a:ext uri="{FF2B5EF4-FFF2-40B4-BE49-F238E27FC236}">
                    <a16:creationId xmlns:a16="http://schemas.microsoft.com/office/drawing/2014/main" id="{6EFC421D-8201-E0A1-ACAF-97B1726C19E6}"/>
                  </a:ext>
                </a:extLst>
              </p14:cNvPr>
              <p14:cNvContentPartPr/>
              <p14:nvPr/>
            </p14:nvContentPartPr>
            <p14:xfrm>
              <a:off x="6874724" y="4103902"/>
              <a:ext cx="14400" cy="27360"/>
            </p14:xfrm>
          </p:contentPart>
        </mc:Choice>
        <mc:Fallback xmlns="">
          <p:pic>
            <p:nvPicPr>
              <p:cNvPr id="94" name="Freihand 93">
                <a:extLst>
                  <a:ext uri="{FF2B5EF4-FFF2-40B4-BE49-F238E27FC236}">
                    <a16:creationId xmlns:a16="http://schemas.microsoft.com/office/drawing/2014/main" id="{6EFC421D-8201-E0A1-ACAF-97B1726C19E6}"/>
                  </a:ext>
                </a:extLst>
              </p:cNvPr>
              <p:cNvPicPr/>
              <p:nvPr/>
            </p:nvPicPr>
            <p:blipFill>
              <a:blip r:embed="rId74"/>
              <a:stretch>
                <a:fillRect/>
              </a:stretch>
            </p:blipFill>
            <p:spPr>
              <a:xfrm>
                <a:off x="6868604" y="4097782"/>
                <a:ext cx="26640" cy="39600"/>
              </a:xfrm>
              <a:prstGeom prst="rect">
                <a:avLst/>
              </a:prstGeom>
            </p:spPr>
          </p:pic>
        </mc:Fallback>
      </mc:AlternateContent>
      <p:grpSp>
        <p:nvGrpSpPr>
          <p:cNvPr id="104" name="Gruppieren 103">
            <a:extLst>
              <a:ext uri="{FF2B5EF4-FFF2-40B4-BE49-F238E27FC236}">
                <a16:creationId xmlns:a16="http://schemas.microsoft.com/office/drawing/2014/main" id="{B9EB1811-0F8C-D598-640E-404FDC23D7DC}"/>
              </a:ext>
            </a:extLst>
          </p:cNvPr>
          <p:cNvGrpSpPr/>
          <p:nvPr/>
        </p:nvGrpSpPr>
        <p:grpSpPr>
          <a:xfrm>
            <a:off x="1708724" y="3981862"/>
            <a:ext cx="2569320" cy="721800"/>
            <a:chOff x="1708724" y="3981862"/>
            <a:chExt cx="2569320" cy="7218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E4AFAD1-16A8-4BDD-2143-83EBD5FD5BD2}"/>
                    </a:ext>
                  </a:extLst>
                </p14:cNvPr>
                <p14:cNvContentPartPr/>
                <p14:nvPr/>
              </p14:nvContentPartPr>
              <p14:xfrm>
                <a:off x="1708724" y="4191742"/>
                <a:ext cx="95760" cy="17280"/>
              </p14:xfrm>
            </p:contentPart>
          </mc:Choice>
          <mc:Fallback xmlns="">
            <p:pic>
              <p:nvPicPr>
                <p:cNvPr id="48" name="Freihand 47">
                  <a:extLst>
                    <a:ext uri="{FF2B5EF4-FFF2-40B4-BE49-F238E27FC236}">
                      <a16:creationId xmlns:a16="http://schemas.microsoft.com/office/drawing/2014/main" id="{BE4AFAD1-16A8-4BDD-2143-83EBD5FD5BD2}"/>
                    </a:ext>
                  </a:extLst>
                </p:cNvPr>
                <p:cNvPicPr/>
                <p:nvPr/>
              </p:nvPicPr>
              <p:blipFill>
                <a:blip r:embed="rId76"/>
                <a:stretch>
                  <a:fillRect/>
                </a:stretch>
              </p:blipFill>
              <p:spPr>
                <a:xfrm>
                  <a:off x="1702604" y="4185622"/>
                  <a:ext cx="108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57BB42D8-9708-DAA9-FFFF-E6670623B16C}"/>
                    </a:ext>
                  </a:extLst>
                </p14:cNvPr>
                <p14:cNvContentPartPr/>
                <p14:nvPr/>
              </p14:nvContentPartPr>
              <p14:xfrm>
                <a:off x="1729604" y="4155022"/>
                <a:ext cx="226080" cy="165240"/>
              </p14:xfrm>
            </p:contentPart>
          </mc:Choice>
          <mc:Fallback xmlns="">
            <p:pic>
              <p:nvPicPr>
                <p:cNvPr id="49" name="Freihand 48">
                  <a:extLst>
                    <a:ext uri="{FF2B5EF4-FFF2-40B4-BE49-F238E27FC236}">
                      <a16:creationId xmlns:a16="http://schemas.microsoft.com/office/drawing/2014/main" id="{57BB42D8-9708-DAA9-FFFF-E6670623B16C}"/>
                    </a:ext>
                  </a:extLst>
                </p:cNvPr>
                <p:cNvPicPr/>
                <p:nvPr/>
              </p:nvPicPr>
              <p:blipFill>
                <a:blip r:embed="rId78"/>
                <a:stretch>
                  <a:fillRect/>
                </a:stretch>
              </p:blipFill>
              <p:spPr>
                <a:xfrm>
                  <a:off x="1723484" y="4148902"/>
                  <a:ext cx="23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874138E1-C884-1567-50E1-C08E4ACA5AFB}"/>
                    </a:ext>
                  </a:extLst>
                </p14:cNvPr>
                <p14:cNvContentPartPr/>
                <p14:nvPr/>
              </p14:nvContentPartPr>
              <p14:xfrm>
                <a:off x="2097164" y="4055662"/>
                <a:ext cx="132840" cy="207360"/>
              </p14:xfrm>
            </p:contentPart>
          </mc:Choice>
          <mc:Fallback xmlns="">
            <p:pic>
              <p:nvPicPr>
                <p:cNvPr id="50" name="Freihand 49">
                  <a:extLst>
                    <a:ext uri="{FF2B5EF4-FFF2-40B4-BE49-F238E27FC236}">
                      <a16:creationId xmlns:a16="http://schemas.microsoft.com/office/drawing/2014/main" id="{874138E1-C884-1567-50E1-C08E4ACA5AFB}"/>
                    </a:ext>
                  </a:extLst>
                </p:cNvPr>
                <p:cNvPicPr/>
                <p:nvPr/>
              </p:nvPicPr>
              <p:blipFill>
                <a:blip r:embed="rId80"/>
                <a:stretch>
                  <a:fillRect/>
                </a:stretch>
              </p:blipFill>
              <p:spPr>
                <a:xfrm>
                  <a:off x="2091044" y="4049542"/>
                  <a:ext cx="145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A8650702-E966-5E4F-213B-CCA361CB4E6D}"/>
                    </a:ext>
                  </a:extLst>
                </p14:cNvPr>
                <p14:cNvContentPartPr/>
                <p14:nvPr/>
              </p14:nvContentPartPr>
              <p14:xfrm>
                <a:off x="2170604" y="4079422"/>
                <a:ext cx="82440" cy="190080"/>
              </p14:xfrm>
            </p:contentPart>
          </mc:Choice>
          <mc:Fallback xmlns="">
            <p:pic>
              <p:nvPicPr>
                <p:cNvPr id="53" name="Freihand 52">
                  <a:extLst>
                    <a:ext uri="{FF2B5EF4-FFF2-40B4-BE49-F238E27FC236}">
                      <a16:creationId xmlns:a16="http://schemas.microsoft.com/office/drawing/2014/main" id="{A8650702-E966-5E4F-213B-CCA361CB4E6D}"/>
                    </a:ext>
                  </a:extLst>
                </p:cNvPr>
                <p:cNvPicPr/>
                <p:nvPr/>
              </p:nvPicPr>
              <p:blipFill>
                <a:blip r:embed="rId82"/>
                <a:stretch>
                  <a:fillRect/>
                </a:stretch>
              </p:blipFill>
              <p:spPr>
                <a:xfrm>
                  <a:off x="2164484" y="4073302"/>
                  <a:ext cx="94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BDE0674-CC8A-0668-35D0-E991E11777C8}"/>
                    </a:ext>
                  </a:extLst>
                </p14:cNvPr>
                <p14:cNvContentPartPr/>
                <p14:nvPr/>
              </p14:nvContentPartPr>
              <p14:xfrm>
                <a:off x="2323244" y="4048462"/>
                <a:ext cx="93240" cy="226440"/>
              </p14:xfrm>
            </p:contentPart>
          </mc:Choice>
          <mc:Fallback xmlns="">
            <p:pic>
              <p:nvPicPr>
                <p:cNvPr id="54" name="Freihand 53">
                  <a:extLst>
                    <a:ext uri="{FF2B5EF4-FFF2-40B4-BE49-F238E27FC236}">
                      <a16:creationId xmlns:a16="http://schemas.microsoft.com/office/drawing/2014/main" id="{BBDE0674-CC8A-0668-35D0-E991E11777C8}"/>
                    </a:ext>
                  </a:extLst>
                </p:cNvPr>
                <p:cNvPicPr/>
                <p:nvPr/>
              </p:nvPicPr>
              <p:blipFill>
                <a:blip r:embed="rId84"/>
                <a:stretch>
                  <a:fillRect/>
                </a:stretch>
              </p:blipFill>
              <p:spPr>
                <a:xfrm>
                  <a:off x="2317124" y="4042342"/>
                  <a:ext cx="105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2993478E-479B-BE45-3C62-E4D87A07D6C1}"/>
                    </a:ext>
                  </a:extLst>
                </p14:cNvPr>
                <p14:cNvContentPartPr/>
                <p14:nvPr/>
              </p14:nvContentPartPr>
              <p14:xfrm>
                <a:off x="2469764" y="3996622"/>
                <a:ext cx="99000" cy="245160"/>
              </p14:xfrm>
            </p:contentPart>
          </mc:Choice>
          <mc:Fallback xmlns="">
            <p:pic>
              <p:nvPicPr>
                <p:cNvPr id="61" name="Freihand 60">
                  <a:extLst>
                    <a:ext uri="{FF2B5EF4-FFF2-40B4-BE49-F238E27FC236}">
                      <a16:creationId xmlns:a16="http://schemas.microsoft.com/office/drawing/2014/main" id="{2993478E-479B-BE45-3C62-E4D87A07D6C1}"/>
                    </a:ext>
                  </a:extLst>
                </p:cNvPr>
                <p:cNvPicPr/>
                <p:nvPr/>
              </p:nvPicPr>
              <p:blipFill>
                <a:blip r:embed="rId86"/>
                <a:stretch>
                  <a:fillRect/>
                </a:stretch>
              </p:blipFill>
              <p:spPr>
                <a:xfrm>
                  <a:off x="2463644" y="3990502"/>
                  <a:ext cx="111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AD208B28-95C7-5302-C9A6-FE7AE1963DAF}"/>
                    </a:ext>
                  </a:extLst>
                </p14:cNvPr>
                <p14:cNvContentPartPr/>
                <p14:nvPr/>
              </p14:nvContentPartPr>
              <p14:xfrm>
                <a:off x="2610524" y="4162942"/>
                <a:ext cx="352800" cy="241200"/>
              </p14:xfrm>
            </p:contentPart>
          </mc:Choice>
          <mc:Fallback xmlns="">
            <p:pic>
              <p:nvPicPr>
                <p:cNvPr id="62" name="Freihand 61">
                  <a:extLst>
                    <a:ext uri="{FF2B5EF4-FFF2-40B4-BE49-F238E27FC236}">
                      <a16:creationId xmlns:a16="http://schemas.microsoft.com/office/drawing/2014/main" id="{AD208B28-95C7-5302-C9A6-FE7AE1963DAF}"/>
                    </a:ext>
                  </a:extLst>
                </p:cNvPr>
                <p:cNvPicPr/>
                <p:nvPr/>
              </p:nvPicPr>
              <p:blipFill>
                <a:blip r:embed="rId88"/>
                <a:stretch>
                  <a:fillRect/>
                </a:stretch>
              </p:blipFill>
              <p:spPr>
                <a:xfrm>
                  <a:off x="2604404" y="4156822"/>
                  <a:ext cx="365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D30258AE-40D8-123B-A54B-85D7991E02F3}"/>
                    </a:ext>
                  </a:extLst>
                </p14:cNvPr>
                <p14:cNvContentPartPr/>
                <p14:nvPr/>
              </p14:nvContentPartPr>
              <p14:xfrm>
                <a:off x="2957204" y="4167622"/>
                <a:ext cx="103680" cy="209880"/>
              </p14:xfrm>
            </p:contentPart>
          </mc:Choice>
          <mc:Fallback xmlns="">
            <p:pic>
              <p:nvPicPr>
                <p:cNvPr id="63" name="Freihand 62">
                  <a:extLst>
                    <a:ext uri="{FF2B5EF4-FFF2-40B4-BE49-F238E27FC236}">
                      <a16:creationId xmlns:a16="http://schemas.microsoft.com/office/drawing/2014/main" id="{D30258AE-40D8-123B-A54B-85D7991E02F3}"/>
                    </a:ext>
                  </a:extLst>
                </p:cNvPr>
                <p:cNvPicPr/>
                <p:nvPr/>
              </p:nvPicPr>
              <p:blipFill>
                <a:blip r:embed="rId90"/>
                <a:stretch>
                  <a:fillRect/>
                </a:stretch>
              </p:blipFill>
              <p:spPr>
                <a:xfrm>
                  <a:off x="2951084" y="4161502"/>
                  <a:ext cx="115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504821E4-A39C-E443-DDAA-0DBE0B5F5DDF}"/>
                    </a:ext>
                  </a:extLst>
                </p14:cNvPr>
                <p14:cNvContentPartPr/>
                <p14:nvPr/>
              </p14:nvContentPartPr>
              <p14:xfrm>
                <a:off x="2678204" y="3984742"/>
                <a:ext cx="47160" cy="21600"/>
              </p14:xfrm>
            </p:contentPart>
          </mc:Choice>
          <mc:Fallback xmlns="">
            <p:pic>
              <p:nvPicPr>
                <p:cNvPr id="64" name="Freihand 63">
                  <a:extLst>
                    <a:ext uri="{FF2B5EF4-FFF2-40B4-BE49-F238E27FC236}">
                      <a16:creationId xmlns:a16="http://schemas.microsoft.com/office/drawing/2014/main" id="{504821E4-A39C-E443-DDAA-0DBE0B5F5DDF}"/>
                    </a:ext>
                  </a:extLst>
                </p:cNvPr>
                <p:cNvPicPr/>
                <p:nvPr/>
              </p:nvPicPr>
              <p:blipFill>
                <a:blip r:embed="rId92"/>
                <a:stretch>
                  <a:fillRect/>
                </a:stretch>
              </p:blipFill>
              <p:spPr>
                <a:xfrm>
                  <a:off x="2672084" y="3978622"/>
                  <a:ext cx="59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BDFC4C0A-3911-34EB-FE57-3650169CCEF5}"/>
                    </a:ext>
                  </a:extLst>
                </p14:cNvPr>
                <p14:cNvContentPartPr/>
                <p14:nvPr/>
              </p14:nvContentPartPr>
              <p14:xfrm>
                <a:off x="3164924" y="4029382"/>
                <a:ext cx="328320" cy="225360"/>
              </p14:xfrm>
            </p:contentPart>
          </mc:Choice>
          <mc:Fallback xmlns="">
            <p:pic>
              <p:nvPicPr>
                <p:cNvPr id="65" name="Freihand 64">
                  <a:extLst>
                    <a:ext uri="{FF2B5EF4-FFF2-40B4-BE49-F238E27FC236}">
                      <a16:creationId xmlns:a16="http://schemas.microsoft.com/office/drawing/2014/main" id="{BDFC4C0A-3911-34EB-FE57-3650169CCEF5}"/>
                    </a:ext>
                  </a:extLst>
                </p:cNvPr>
                <p:cNvPicPr/>
                <p:nvPr/>
              </p:nvPicPr>
              <p:blipFill>
                <a:blip r:embed="rId94"/>
                <a:stretch>
                  <a:fillRect/>
                </a:stretch>
              </p:blipFill>
              <p:spPr>
                <a:xfrm>
                  <a:off x="3158804" y="4023262"/>
                  <a:ext cx="340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7B832958-3910-9096-F567-EC0813AAB087}"/>
                    </a:ext>
                  </a:extLst>
                </p14:cNvPr>
                <p14:cNvContentPartPr/>
                <p14:nvPr/>
              </p14:nvContentPartPr>
              <p14:xfrm>
                <a:off x="3616364" y="3981862"/>
                <a:ext cx="76320" cy="213840"/>
              </p14:xfrm>
            </p:contentPart>
          </mc:Choice>
          <mc:Fallback xmlns="">
            <p:pic>
              <p:nvPicPr>
                <p:cNvPr id="67" name="Freihand 66">
                  <a:extLst>
                    <a:ext uri="{FF2B5EF4-FFF2-40B4-BE49-F238E27FC236}">
                      <a16:creationId xmlns:a16="http://schemas.microsoft.com/office/drawing/2014/main" id="{7B832958-3910-9096-F567-EC0813AAB087}"/>
                    </a:ext>
                  </a:extLst>
                </p:cNvPr>
                <p:cNvPicPr/>
                <p:nvPr/>
              </p:nvPicPr>
              <p:blipFill>
                <a:blip r:embed="rId96"/>
                <a:stretch>
                  <a:fillRect/>
                </a:stretch>
              </p:blipFill>
              <p:spPr>
                <a:xfrm>
                  <a:off x="3610244" y="3975742"/>
                  <a:ext cx="88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CB6A8A87-7850-9F9C-C825-DFC500BDEBC7}"/>
                    </a:ext>
                  </a:extLst>
                </p14:cNvPr>
                <p14:cNvContentPartPr/>
                <p14:nvPr/>
              </p14:nvContentPartPr>
              <p14:xfrm>
                <a:off x="3614204" y="4108582"/>
                <a:ext cx="258480" cy="60480"/>
              </p14:xfrm>
            </p:contentPart>
          </mc:Choice>
          <mc:Fallback xmlns="">
            <p:pic>
              <p:nvPicPr>
                <p:cNvPr id="68" name="Freihand 67">
                  <a:extLst>
                    <a:ext uri="{FF2B5EF4-FFF2-40B4-BE49-F238E27FC236}">
                      <a16:creationId xmlns:a16="http://schemas.microsoft.com/office/drawing/2014/main" id="{CB6A8A87-7850-9F9C-C825-DFC500BDEBC7}"/>
                    </a:ext>
                  </a:extLst>
                </p:cNvPr>
                <p:cNvPicPr/>
                <p:nvPr/>
              </p:nvPicPr>
              <p:blipFill>
                <a:blip r:embed="rId98"/>
                <a:stretch>
                  <a:fillRect/>
                </a:stretch>
              </p:blipFill>
              <p:spPr>
                <a:xfrm>
                  <a:off x="3608084" y="4102462"/>
                  <a:ext cx="270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6AA45B2E-11CB-6797-EB98-CDBFDB09AD68}"/>
                    </a:ext>
                  </a:extLst>
                </p14:cNvPr>
                <p14:cNvContentPartPr/>
                <p14:nvPr/>
              </p14:nvContentPartPr>
              <p14:xfrm>
                <a:off x="3891044" y="4037302"/>
                <a:ext cx="110160" cy="163800"/>
              </p14:xfrm>
            </p:contentPart>
          </mc:Choice>
          <mc:Fallback xmlns="">
            <p:pic>
              <p:nvPicPr>
                <p:cNvPr id="69" name="Freihand 68">
                  <a:extLst>
                    <a:ext uri="{FF2B5EF4-FFF2-40B4-BE49-F238E27FC236}">
                      <a16:creationId xmlns:a16="http://schemas.microsoft.com/office/drawing/2014/main" id="{6AA45B2E-11CB-6797-EB98-CDBFDB09AD68}"/>
                    </a:ext>
                  </a:extLst>
                </p:cNvPr>
                <p:cNvPicPr/>
                <p:nvPr/>
              </p:nvPicPr>
              <p:blipFill>
                <a:blip r:embed="rId100"/>
                <a:stretch>
                  <a:fillRect/>
                </a:stretch>
              </p:blipFill>
              <p:spPr>
                <a:xfrm>
                  <a:off x="3884924" y="4031182"/>
                  <a:ext cx="122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3FFAF29E-0D20-D42C-175E-F36D49B91EE8}"/>
                    </a:ext>
                  </a:extLst>
                </p14:cNvPr>
                <p14:cNvContentPartPr/>
                <p14:nvPr/>
              </p14:nvContentPartPr>
              <p14:xfrm>
                <a:off x="4019924" y="4121182"/>
                <a:ext cx="70560" cy="79560"/>
              </p14:xfrm>
            </p:contentPart>
          </mc:Choice>
          <mc:Fallback xmlns="">
            <p:pic>
              <p:nvPicPr>
                <p:cNvPr id="71" name="Freihand 70">
                  <a:extLst>
                    <a:ext uri="{FF2B5EF4-FFF2-40B4-BE49-F238E27FC236}">
                      <a16:creationId xmlns:a16="http://schemas.microsoft.com/office/drawing/2014/main" id="{3FFAF29E-0D20-D42C-175E-F36D49B91EE8}"/>
                    </a:ext>
                  </a:extLst>
                </p:cNvPr>
                <p:cNvPicPr/>
                <p:nvPr/>
              </p:nvPicPr>
              <p:blipFill>
                <a:blip r:embed="rId102"/>
                <a:stretch>
                  <a:fillRect/>
                </a:stretch>
              </p:blipFill>
              <p:spPr>
                <a:xfrm>
                  <a:off x="4013804" y="4115062"/>
                  <a:ext cx="82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CA2F1AA3-24E1-89AF-2604-59150715446F}"/>
                    </a:ext>
                  </a:extLst>
                </p14:cNvPr>
                <p14:cNvContentPartPr/>
                <p14:nvPr/>
              </p14:nvContentPartPr>
              <p14:xfrm>
                <a:off x="4150244" y="4004542"/>
                <a:ext cx="127800" cy="200520"/>
              </p14:xfrm>
            </p:contentPart>
          </mc:Choice>
          <mc:Fallback xmlns="">
            <p:pic>
              <p:nvPicPr>
                <p:cNvPr id="72" name="Freihand 71">
                  <a:extLst>
                    <a:ext uri="{FF2B5EF4-FFF2-40B4-BE49-F238E27FC236}">
                      <a16:creationId xmlns:a16="http://schemas.microsoft.com/office/drawing/2014/main" id="{CA2F1AA3-24E1-89AF-2604-59150715446F}"/>
                    </a:ext>
                  </a:extLst>
                </p:cNvPr>
                <p:cNvPicPr/>
                <p:nvPr/>
              </p:nvPicPr>
              <p:blipFill>
                <a:blip r:embed="rId104"/>
                <a:stretch>
                  <a:fillRect/>
                </a:stretch>
              </p:blipFill>
              <p:spPr>
                <a:xfrm>
                  <a:off x="4144124" y="3998422"/>
                  <a:ext cx="140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D26336CC-2E9B-BB83-4B54-86E17396A0AB}"/>
                    </a:ext>
                  </a:extLst>
                </p14:cNvPr>
                <p14:cNvContentPartPr/>
                <p14:nvPr/>
              </p14:nvContentPartPr>
              <p14:xfrm>
                <a:off x="4083284" y="4057102"/>
                <a:ext cx="123840" cy="24120"/>
              </p14:xfrm>
            </p:contentPart>
          </mc:Choice>
          <mc:Fallback xmlns="">
            <p:pic>
              <p:nvPicPr>
                <p:cNvPr id="73" name="Freihand 72">
                  <a:extLst>
                    <a:ext uri="{FF2B5EF4-FFF2-40B4-BE49-F238E27FC236}">
                      <a16:creationId xmlns:a16="http://schemas.microsoft.com/office/drawing/2014/main" id="{D26336CC-2E9B-BB83-4B54-86E17396A0AB}"/>
                    </a:ext>
                  </a:extLst>
                </p:cNvPr>
                <p:cNvPicPr/>
                <p:nvPr/>
              </p:nvPicPr>
              <p:blipFill>
                <a:blip r:embed="rId106"/>
                <a:stretch>
                  <a:fillRect/>
                </a:stretch>
              </p:blipFill>
              <p:spPr>
                <a:xfrm>
                  <a:off x="4077164" y="4050982"/>
                  <a:ext cx="136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6" name="Freihand 95">
                  <a:extLst>
                    <a:ext uri="{FF2B5EF4-FFF2-40B4-BE49-F238E27FC236}">
                      <a16:creationId xmlns:a16="http://schemas.microsoft.com/office/drawing/2014/main" id="{05950252-4A88-C6BA-9B6B-0783D8894765}"/>
                    </a:ext>
                  </a:extLst>
                </p14:cNvPr>
                <p14:cNvContentPartPr/>
                <p14:nvPr/>
              </p14:nvContentPartPr>
              <p14:xfrm>
                <a:off x="2163404" y="4485862"/>
                <a:ext cx="326520" cy="146160"/>
              </p14:xfrm>
            </p:contentPart>
          </mc:Choice>
          <mc:Fallback xmlns="">
            <p:pic>
              <p:nvPicPr>
                <p:cNvPr id="96" name="Freihand 95">
                  <a:extLst>
                    <a:ext uri="{FF2B5EF4-FFF2-40B4-BE49-F238E27FC236}">
                      <a16:creationId xmlns:a16="http://schemas.microsoft.com/office/drawing/2014/main" id="{05950252-4A88-C6BA-9B6B-0783D8894765}"/>
                    </a:ext>
                  </a:extLst>
                </p:cNvPr>
                <p:cNvPicPr/>
                <p:nvPr/>
              </p:nvPicPr>
              <p:blipFill>
                <a:blip r:embed="rId108"/>
                <a:stretch>
                  <a:fillRect/>
                </a:stretch>
              </p:blipFill>
              <p:spPr>
                <a:xfrm>
                  <a:off x="2157284" y="4479742"/>
                  <a:ext cx="338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7" name="Freihand 96">
                  <a:extLst>
                    <a:ext uri="{FF2B5EF4-FFF2-40B4-BE49-F238E27FC236}">
                      <a16:creationId xmlns:a16="http://schemas.microsoft.com/office/drawing/2014/main" id="{F6D55F09-06C7-58F0-30D4-52241803C05A}"/>
                    </a:ext>
                  </a:extLst>
                </p14:cNvPr>
                <p14:cNvContentPartPr/>
                <p14:nvPr/>
              </p14:nvContentPartPr>
              <p14:xfrm>
                <a:off x="2439524" y="4464262"/>
                <a:ext cx="22680" cy="23040"/>
              </p14:xfrm>
            </p:contentPart>
          </mc:Choice>
          <mc:Fallback xmlns="">
            <p:pic>
              <p:nvPicPr>
                <p:cNvPr id="97" name="Freihand 96">
                  <a:extLst>
                    <a:ext uri="{FF2B5EF4-FFF2-40B4-BE49-F238E27FC236}">
                      <a16:creationId xmlns:a16="http://schemas.microsoft.com/office/drawing/2014/main" id="{F6D55F09-06C7-58F0-30D4-52241803C05A}"/>
                    </a:ext>
                  </a:extLst>
                </p:cNvPr>
                <p:cNvPicPr/>
                <p:nvPr/>
              </p:nvPicPr>
              <p:blipFill>
                <a:blip r:embed="rId110"/>
                <a:stretch>
                  <a:fillRect/>
                </a:stretch>
              </p:blipFill>
              <p:spPr>
                <a:xfrm>
                  <a:off x="2433404" y="4458142"/>
                  <a:ext cx="34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8" name="Freihand 97">
                  <a:extLst>
                    <a:ext uri="{FF2B5EF4-FFF2-40B4-BE49-F238E27FC236}">
                      <a16:creationId xmlns:a16="http://schemas.microsoft.com/office/drawing/2014/main" id="{5A241216-1850-7996-CEB1-94DF98D3C318}"/>
                    </a:ext>
                  </a:extLst>
                </p14:cNvPr>
                <p14:cNvContentPartPr/>
                <p14:nvPr/>
              </p14:nvContentPartPr>
              <p14:xfrm>
                <a:off x="2614124" y="4509622"/>
                <a:ext cx="69480" cy="102240"/>
              </p14:xfrm>
            </p:contentPart>
          </mc:Choice>
          <mc:Fallback xmlns="">
            <p:pic>
              <p:nvPicPr>
                <p:cNvPr id="98" name="Freihand 97">
                  <a:extLst>
                    <a:ext uri="{FF2B5EF4-FFF2-40B4-BE49-F238E27FC236}">
                      <a16:creationId xmlns:a16="http://schemas.microsoft.com/office/drawing/2014/main" id="{5A241216-1850-7996-CEB1-94DF98D3C318}"/>
                    </a:ext>
                  </a:extLst>
                </p:cNvPr>
                <p:cNvPicPr/>
                <p:nvPr/>
              </p:nvPicPr>
              <p:blipFill>
                <a:blip r:embed="rId112"/>
                <a:stretch>
                  <a:fillRect/>
                </a:stretch>
              </p:blipFill>
              <p:spPr>
                <a:xfrm>
                  <a:off x="2608004" y="4503502"/>
                  <a:ext cx="81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9" name="Freihand 98">
                  <a:extLst>
                    <a:ext uri="{FF2B5EF4-FFF2-40B4-BE49-F238E27FC236}">
                      <a16:creationId xmlns:a16="http://schemas.microsoft.com/office/drawing/2014/main" id="{B904A946-F473-CE78-4885-D4385D16C1DD}"/>
                    </a:ext>
                  </a:extLst>
                </p14:cNvPr>
                <p14:cNvContentPartPr/>
                <p14:nvPr/>
              </p14:nvContentPartPr>
              <p14:xfrm>
                <a:off x="2953964" y="4418902"/>
                <a:ext cx="165240" cy="284760"/>
              </p14:xfrm>
            </p:contentPart>
          </mc:Choice>
          <mc:Fallback xmlns="">
            <p:pic>
              <p:nvPicPr>
                <p:cNvPr id="99" name="Freihand 98">
                  <a:extLst>
                    <a:ext uri="{FF2B5EF4-FFF2-40B4-BE49-F238E27FC236}">
                      <a16:creationId xmlns:a16="http://schemas.microsoft.com/office/drawing/2014/main" id="{B904A946-F473-CE78-4885-D4385D16C1DD}"/>
                    </a:ext>
                  </a:extLst>
                </p:cNvPr>
                <p:cNvPicPr/>
                <p:nvPr/>
              </p:nvPicPr>
              <p:blipFill>
                <a:blip r:embed="rId114"/>
                <a:stretch>
                  <a:fillRect/>
                </a:stretch>
              </p:blipFill>
              <p:spPr>
                <a:xfrm>
                  <a:off x="2947844" y="4412782"/>
                  <a:ext cx="177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0" name="Freihand 99">
                  <a:extLst>
                    <a:ext uri="{FF2B5EF4-FFF2-40B4-BE49-F238E27FC236}">
                      <a16:creationId xmlns:a16="http://schemas.microsoft.com/office/drawing/2014/main" id="{9B78617F-443A-0E7A-18AC-E760B179D519}"/>
                    </a:ext>
                  </a:extLst>
                </p14:cNvPr>
                <p14:cNvContentPartPr/>
                <p14:nvPr/>
              </p14:nvContentPartPr>
              <p14:xfrm>
                <a:off x="3117764" y="4503862"/>
                <a:ext cx="131400" cy="106560"/>
              </p14:xfrm>
            </p:contentPart>
          </mc:Choice>
          <mc:Fallback xmlns="">
            <p:pic>
              <p:nvPicPr>
                <p:cNvPr id="100" name="Freihand 99">
                  <a:extLst>
                    <a:ext uri="{FF2B5EF4-FFF2-40B4-BE49-F238E27FC236}">
                      <a16:creationId xmlns:a16="http://schemas.microsoft.com/office/drawing/2014/main" id="{9B78617F-443A-0E7A-18AC-E760B179D519}"/>
                    </a:ext>
                  </a:extLst>
                </p:cNvPr>
                <p:cNvPicPr/>
                <p:nvPr/>
              </p:nvPicPr>
              <p:blipFill>
                <a:blip r:embed="rId116"/>
                <a:stretch>
                  <a:fillRect/>
                </a:stretch>
              </p:blipFill>
              <p:spPr>
                <a:xfrm>
                  <a:off x="3111644" y="4497742"/>
                  <a:ext cx="143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1" name="Freihand 100">
                  <a:extLst>
                    <a:ext uri="{FF2B5EF4-FFF2-40B4-BE49-F238E27FC236}">
                      <a16:creationId xmlns:a16="http://schemas.microsoft.com/office/drawing/2014/main" id="{C2746F1B-C7DA-7561-B0BE-B05040B61FF6}"/>
                    </a:ext>
                  </a:extLst>
                </p14:cNvPr>
                <p14:cNvContentPartPr/>
                <p14:nvPr/>
              </p14:nvContentPartPr>
              <p14:xfrm>
                <a:off x="3280844" y="4408462"/>
                <a:ext cx="79200" cy="185760"/>
              </p14:xfrm>
            </p:contentPart>
          </mc:Choice>
          <mc:Fallback xmlns="">
            <p:pic>
              <p:nvPicPr>
                <p:cNvPr id="101" name="Freihand 100">
                  <a:extLst>
                    <a:ext uri="{FF2B5EF4-FFF2-40B4-BE49-F238E27FC236}">
                      <a16:creationId xmlns:a16="http://schemas.microsoft.com/office/drawing/2014/main" id="{C2746F1B-C7DA-7561-B0BE-B05040B61FF6}"/>
                    </a:ext>
                  </a:extLst>
                </p:cNvPr>
                <p:cNvPicPr/>
                <p:nvPr/>
              </p:nvPicPr>
              <p:blipFill>
                <a:blip r:embed="rId118"/>
                <a:stretch>
                  <a:fillRect/>
                </a:stretch>
              </p:blipFill>
              <p:spPr>
                <a:xfrm>
                  <a:off x="3274724" y="4402342"/>
                  <a:ext cx="91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2" name="Freihand 101">
                  <a:extLst>
                    <a:ext uri="{FF2B5EF4-FFF2-40B4-BE49-F238E27FC236}">
                      <a16:creationId xmlns:a16="http://schemas.microsoft.com/office/drawing/2014/main" id="{336328E1-73A5-DDB8-8D8B-44961BA97469}"/>
                    </a:ext>
                  </a:extLst>
                </p14:cNvPr>
                <p14:cNvContentPartPr/>
                <p14:nvPr/>
              </p14:nvContentPartPr>
              <p14:xfrm>
                <a:off x="3403964" y="4506022"/>
                <a:ext cx="203760" cy="70920"/>
              </p14:xfrm>
            </p:contentPart>
          </mc:Choice>
          <mc:Fallback xmlns="">
            <p:pic>
              <p:nvPicPr>
                <p:cNvPr id="102" name="Freihand 101">
                  <a:extLst>
                    <a:ext uri="{FF2B5EF4-FFF2-40B4-BE49-F238E27FC236}">
                      <a16:creationId xmlns:a16="http://schemas.microsoft.com/office/drawing/2014/main" id="{336328E1-73A5-DDB8-8D8B-44961BA97469}"/>
                    </a:ext>
                  </a:extLst>
                </p:cNvPr>
                <p:cNvPicPr/>
                <p:nvPr/>
              </p:nvPicPr>
              <p:blipFill>
                <a:blip r:embed="rId120"/>
                <a:stretch>
                  <a:fillRect/>
                </a:stretch>
              </p:blipFill>
              <p:spPr>
                <a:xfrm>
                  <a:off x="3397844" y="4499902"/>
                  <a:ext cx="216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3" name="Freihand 102">
                  <a:extLst>
                    <a:ext uri="{FF2B5EF4-FFF2-40B4-BE49-F238E27FC236}">
                      <a16:creationId xmlns:a16="http://schemas.microsoft.com/office/drawing/2014/main" id="{3108BF67-BAAC-3A9C-28CA-110D66250CC5}"/>
                    </a:ext>
                  </a:extLst>
                </p14:cNvPr>
                <p14:cNvContentPartPr/>
                <p14:nvPr/>
              </p14:nvContentPartPr>
              <p14:xfrm>
                <a:off x="3654524" y="4417102"/>
                <a:ext cx="192240" cy="152640"/>
              </p14:xfrm>
            </p:contentPart>
          </mc:Choice>
          <mc:Fallback xmlns="">
            <p:pic>
              <p:nvPicPr>
                <p:cNvPr id="103" name="Freihand 102">
                  <a:extLst>
                    <a:ext uri="{FF2B5EF4-FFF2-40B4-BE49-F238E27FC236}">
                      <a16:creationId xmlns:a16="http://schemas.microsoft.com/office/drawing/2014/main" id="{3108BF67-BAAC-3A9C-28CA-110D66250CC5}"/>
                    </a:ext>
                  </a:extLst>
                </p:cNvPr>
                <p:cNvPicPr/>
                <p:nvPr/>
              </p:nvPicPr>
              <p:blipFill>
                <a:blip r:embed="rId122"/>
                <a:stretch>
                  <a:fillRect/>
                </a:stretch>
              </p:blipFill>
              <p:spPr>
                <a:xfrm>
                  <a:off x="3648404" y="4410982"/>
                  <a:ext cx="204480" cy="164880"/>
                </a:xfrm>
                <a:prstGeom prst="rect">
                  <a:avLst/>
                </a:prstGeom>
              </p:spPr>
            </p:pic>
          </mc:Fallback>
        </mc:AlternateContent>
      </p:grpSp>
      <p:grpSp>
        <p:nvGrpSpPr>
          <p:cNvPr id="112" name="Gruppieren 111">
            <a:extLst>
              <a:ext uri="{FF2B5EF4-FFF2-40B4-BE49-F238E27FC236}">
                <a16:creationId xmlns:a16="http://schemas.microsoft.com/office/drawing/2014/main" id="{C592C0DC-F3A4-B5BF-88AC-B89521ED68C3}"/>
              </a:ext>
            </a:extLst>
          </p:cNvPr>
          <p:cNvGrpSpPr/>
          <p:nvPr/>
        </p:nvGrpSpPr>
        <p:grpSpPr>
          <a:xfrm>
            <a:off x="4109924" y="4331422"/>
            <a:ext cx="972000" cy="220320"/>
            <a:chOff x="4109924" y="4331422"/>
            <a:chExt cx="972000" cy="220320"/>
          </a:xfrm>
        </p:grpSpPr>
        <mc:AlternateContent xmlns:mc="http://schemas.openxmlformats.org/markup-compatibility/2006" xmlns:p14="http://schemas.microsoft.com/office/powerpoint/2010/main">
          <mc:Choice Requires="p14">
            <p:contentPart p14:bwMode="auto" r:id="rId123">
              <p14:nvContentPartPr>
                <p14:cNvPr id="105" name="Freihand 104">
                  <a:extLst>
                    <a:ext uri="{FF2B5EF4-FFF2-40B4-BE49-F238E27FC236}">
                      <a16:creationId xmlns:a16="http://schemas.microsoft.com/office/drawing/2014/main" id="{0E179B9A-8CBB-F2E3-AA92-9234D7765846}"/>
                    </a:ext>
                  </a:extLst>
                </p14:cNvPr>
                <p14:cNvContentPartPr/>
                <p14:nvPr/>
              </p14:nvContentPartPr>
              <p14:xfrm>
                <a:off x="4163204" y="4391182"/>
                <a:ext cx="19800" cy="160560"/>
              </p14:xfrm>
            </p:contentPart>
          </mc:Choice>
          <mc:Fallback xmlns="">
            <p:pic>
              <p:nvPicPr>
                <p:cNvPr id="105" name="Freihand 104">
                  <a:extLst>
                    <a:ext uri="{FF2B5EF4-FFF2-40B4-BE49-F238E27FC236}">
                      <a16:creationId xmlns:a16="http://schemas.microsoft.com/office/drawing/2014/main" id="{0E179B9A-8CBB-F2E3-AA92-9234D7765846}"/>
                    </a:ext>
                  </a:extLst>
                </p:cNvPr>
                <p:cNvPicPr/>
                <p:nvPr/>
              </p:nvPicPr>
              <p:blipFill>
                <a:blip r:embed="rId124"/>
                <a:stretch>
                  <a:fillRect/>
                </a:stretch>
              </p:blipFill>
              <p:spPr>
                <a:xfrm>
                  <a:off x="4157084" y="4385062"/>
                  <a:ext cx="3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6" name="Freihand 105">
                  <a:extLst>
                    <a:ext uri="{FF2B5EF4-FFF2-40B4-BE49-F238E27FC236}">
                      <a16:creationId xmlns:a16="http://schemas.microsoft.com/office/drawing/2014/main" id="{9FA9569D-89A5-C254-9B94-3CDC937A48E3}"/>
                    </a:ext>
                  </a:extLst>
                </p14:cNvPr>
                <p14:cNvContentPartPr/>
                <p14:nvPr/>
              </p14:nvContentPartPr>
              <p14:xfrm>
                <a:off x="4109924" y="4392262"/>
                <a:ext cx="139680" cy="83520"/>
              </p14:xfrm>
            </p:contentPart>
          </mc:Choice>
          <mc:Fallback xmlns="">
            <p:pic>
              <p:nvPicPr>
                <p:cNvPr id="106" name="Freihand 105">
                  <a:extLst>
                    <a:ext uri="{FF2B5EF4-FFF2-40B4-BE49-F238E27FC236}">
                      <a16:creationId xmlns:a16="http://schemas.microsoft.com/office/drawing/2014/main" id="{9FA9569D-89A5-C254-9B94-3CDC937A48E3}"/>
                    </a:ext>
                  </a:extLst>
                </p:cNvPr>
                <p:cNvPicPr/>
                <p:nvPr/>
              </p:nvPicPr>
              <p:blipFill>
                <a:blip r:embed="rId126"/>
                <a:stretch>
                  <a:fillRect/>
                </a:stretch>
              </p:blipFill>
              <p:spPr>
                <a:xfrm>
                  <a:off x="4103804" y="4386142"/>
                  <a:ext cx="151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7" name="Freihand 106">
                  <a:extLst>
                    <a:ext uri="{FF2B5EF4-FFF2-40B4-BE49-F238E27FC236}">
                      <a16:creationId xmlns:a16="http://schemas.microsoft.com/office/drawing/2014/main" id="{CD8E9E7E-5280-5F66-88B7-FD50753D039B}"/>
                    </a:ext>
                  </a:extLst>
                </p14:cNvPr>
                <p14:cNvContentPartPr/>
                <p14:nvPr/>
              </p14:nvContentPartPr>
              <p14:xfrm>
                <a:off x="4267964" y="4463182"/>
                <a:ext cx="212040" cy="69120"/>
              </p14:xfrm>
            </p:contentPart>
          </mc:Choice>
          <mc:Fallback xmlns="">
            <p:pic>
              <p:nvPicPr>
                <p:cNvPr id="107" name="Freihand 106">
                  <a:extLst>
                    <a:ext uri="{FF2B5EF4-FFF2-40B4-BE49-F238E27FC236}">
                      <a16:creationId xmlns:a16="http://schemas.microsoft.com/office/drawing/2014/main" id="{CD8E9E7E-5280-5F66-88B7-FD50753D039B}"/>
                    </a:ext>
                  </a:extLst>
                </p:cNvPr>
                <p:cNvPicPr/>
                <p:nvPr/>
              </p:nvPicPr>
              <p:blipFill>
                <a:blip r:embed="rId128"/>
                <a:stretch>
                  <a:fillRect/>
                </a:stretch>
              </p:blipFill>
              <p:spPr>
                <a:xfrm>
                  <a:off x="4261844" y="4457062"/>
                  <a:ext cx="22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8" name="Freihand 107">
                  <a:extLst>
                    <a:ext uri="{FF2B5EF4-FFF2-40B4-BE49-F238E27FC236}">
                      <a16:creationId xmlns:a16="http://schemas.microsoft.com/office/drawing/2014/main" id="{529693D3-1756-023D-D0C9-A37B234BF4D4}"/>
                    </a:ext>
                  </a:extLst>
                </p14:cNvPr>
                <p14:cNvContentPartPr/>
                <p14:nvPr/>
              </p14:nvContentPartPr>
              <p14:xfrm>
                <a:off x="4515644" y="4354102"/>
                <a:ext cx="150120" cy="169920"/>
              </p14:xfrm>
            </p:contentPart>
          </mc:Choice>
          <mc:Fallback xmlns="">
            <p:pic>
              <p:nvPicPr>
                <p:cNvPr id="108" name="Freihand 107">
                  <a:extLst>
                    <a:ext uri="{FF2B5EF4-FFF2-40B4-BE49-F238E27FC236}">
                      <a16:creationId xmlns:a16="http://schemas.microsoft.com/office/drawing/2014/main" id="{529693D3-1756-023D-D0C9-A37B234BF4D4}"/>
                    </a:ext>
                  </a:extLst>
                </p:cNvPr>
                <p:cNvPicPr/>
                <p:nvPr/>
              </p:nvPicPr>
              <p:blipFill>
                <a:blip r:embed="rId130"/>
                <a:stretch>
                  <a:fillRect/>
                </a:stretch>
              </p:blipFill>
              <p:spPr>
                <a:xfrm>
                  <a:off x="4509524" y="4347982"/>
                  <a:ext cx="162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9" name="Freihand 108">
                  <a:extLst>
                    <a:ext uri="{FF2B5EF4-FFF2-40B4-BE49-F238E27FC236}">
                      <a16:creationId xmlns:a16="http://schemas.microsoft.com/office/drawing/2014/main" id="{E96988B2-CD58-C5E4-A126-9713352D8CEA}"/>
                    </a:ext>
                  </a:extLst>
                </p14:cNvPr>
                <p14:cNvContentPartPr/>
                <p14:nvPr/>
              </p14:nvContentPartPr>
              <p14:xfrm>
                <a:off x="4721564" y="4331422"/>
                <a:ext cx="146160" cy="210600"/>
              </p14:xfrm>
            </p:contentPart>
          </mc:Choice>
          <mc:Fallback xmlns="">
            <p:pic>
              <p:nvPicPr>
                <p:cNvPr id="109" name="Freihand 108">
                  <a:extLst>
                    <a:ext uri="{FF2B5EF4-FFF2-40B4-BE49-F238E27FC236}">
                      <a16:creationId xmlns:a16="http://schemas.microsoft.com/office/drawing/2014/main" id="{E96988B2-CD58-C5E4-A126-9713352D8CEA}"/>
                    </a:ext>
                  </a:extLst>
                </p:cNvPr>
                <p:cNvPicPr/>
                <p:nvPr/>
              </p:nvPicPr>
              <p:blipFill>
                <a:blip r:embed="rId132"/>
                <a:stretch>
                  <a:fillRect/>
                </a:stretch>
              </p:blipFill>
              <p:spPr>
                <a:xfrm>
                  <a:off x="4715444" y="4325302"/>
                  <a:ext cx="158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Freihand 109">
                  <a:extLst>
                    <a:ext uri="{FF2B5EF4-FFF2-40B4-BE49-F238E27FC236}">
                      <a16:creationId xmlns:a16="http://schemas.microsoft.com/office/drawing/2014/main" id="{EABE8EDB-E714-0905-1083-91707F386C00}"/>
                    </a:ext>
                  </a:extLst>
                </p14:cNvPr>
                <p14:cNvContentPartPr/>
                <p14:nvPr/>
              </p14:nvContentPartPr>
              <p14:xfrm>
                <a:off x="4858724" y="4377862"/>
                <a:ext cx="11880" cy="18360"/>
              </p14:xfrm>
            </p:contentPart>
          </mc:Choice>
          <mc:Fallback xmlns="">
            <p:pic>
              <p:nvPicPr>
                <p:cNvPr id="110" name="Freihand 109">
                  <a:extLst>
                    <a:ext uri="{FF2B5EF4-FFF2-40B4-BE49-F238E27FC236}">
                      <a16:creationId xmlns:a16="http://schemas.microsoft.com/office/drawing/2014/main" id="{EABE8EDB-E714-0905-1083-91707F386C00}"/>
                    </a:ext>
                  </a:extLst>
                </p:cNvPr>
                <p:cNvPicPr/>
                <p:nvPr/>
              </p:nvPicPr>
              <p:blipFill>
                <a:blip r:embed="rId134"/>
                <a:stretch>
                  <a:fillRect/>
                </a:stretch>
              </p:blipFill>
              <p:spPr>
                <a:xfrm>
                  <a:off x="4852604" y="4371742"/>
                  <a:ext cx="2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Freihand 110">
                  <a:extLst>
                    <a:ext uri="{FF2B5EF4-FFF2-40B4-BE49-F238E27FC236}">
                      <a16:creationId xmlns:a16="http://schemas.microsoft.com/office/drawing/2014/main" id="{38F520C2-0624-31E7-D8B8-21F5C69874BF}"/>
                    </a:ext>
                  </a:extLst>
                </p14:cNvPr>
                <p14:cNvContentPartPr/>
                <p14:nvPr/>
              </p14:nvContentPartPr>
              <p14:xfrm>
                <a:off x="4900844" y="4432582"/>
                <a:ext cx="181080" cy="75600"/>
              </p14:xfrm>
            </p:contentPart>
          </mc:Choice>
          <mc:Fallback xmlns="">
            <p:pic>
              <p:nvPicPr>
                <p:cNvPr id="111" name="Freihand 110">
                  <a:extLst>
                    <a:ext uri="{FF2B5EF4-FFF2-40B4-BE49-F238E27FC236}">
                      <a16:creationId xmlns:a16="http://schemas.microsoft.com/office/drawing/2014/main" id="{38F520C2-0624-31E7-D8B8-21F5C69874BF}"/>
                    </a:ext>
                  </a:extLst>
                </p:cNvPr>
                <p:cNvPicPr/>
                <p:nvPr/>
              </p:nvPicPr>
              <p:blipFill>
                <a:blip r:embed="rId136"/>
                <a:stretch>
                  <a:fillRect/>
                </a:stretch>
              </p:blipFill>
              <p:spPr>
                <a:xfrm>
                  <a:off x="4894724" y="4426462"/>
                  <a:ext cx="19332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123" name="Freihand 122">
                <a:extLst>
                  <a:ext uri="{FF2B5EF4-FFF2-40B4-BE49-F238E27FC236}">
                    <a16:creationId xmlns:a16="http://schemas.microsoft.com/office/drawing/2014/main" id="{DE04575E-0A2B-6C25-1682-14C11846D634}"/>
                  </a:ext>
                </a:extLst>
              </p14:cNvPr>
              <p14:cNvContentPartPr/>
              <p14:nvPr/>
            </p14:nvContentPartPr>
            <p14:xfrm>
              <a:off x="3829484" y="3138742"/>
              <a:ext cx="547920" cy="22320"/>
            </p14:xfrm>
          </p:contentPart>
        </mc:Choice>
        <mc:Fallback xmlns="">
          <p:pic>
            <p:nvPicPr>
              <p:cNvPr id="123" name="Freihand 122">
                <a:extLst>
                  <a:ext uri="{FF2B5EF4-FFF2-40B4-BE49-F238E27FC236}">
                    <a16:creationId xmlns:a16="http://schemas.microsoft.com/office/drawing/2014/main" id="{DE04575E-0A2B-6C25-1682-14C11846D634}"/>
                  </a:ext>
                </a:extLst>
              </p:cNvPr>
              <p:cNvPicPr/>
              <p:nvPr/>
            </p:nvPicPr>
            <p:blipFill>
              <a:blip r:embed="rId138"/>
              <a:stretch>
                <a:fillRect/>
              </a:stretch>
            </p:blipFill>
            <p:spPr>
              <a:xfrm>
                <a:off x="3823364" y="3132622"/>
                <a:ext cx="560160" cy="34560"/>
              </a:xfrm>
              <a:prstGeom prst="rect">
                <a:avLst/>
              </a:prstGeom>
            </p:spPr>
          </p:pic>
        </mc:Fallback>
      </mc:AlternateContent>
      <p:grpSp>
        <p:nvGrpSpPr>
          <p:cNvPr id="126" name="Gruppieren 125">
            <a:extLst>
              <a:ext uri="{FF2B5EF4-FFF2-40B4-BE49-F238E27FC236}">
                <a16:creationId xmlns:a16="http://schemas.microsoft.com/office/drawing/2014/main" id="{2A4E2800-08A4-16B3-A947-009175FCE52C}"/>
              </a:ext>
            </a:extLst>
          </p:cNvPr>
          <p:cNvGrpSpPr/>
          <p:nvPr/>
        </p:nvGrpSpPr>
        <p:grpSpPr>
          <a:xfrm>
            <a:off x="2019764" y="33022"/>
            <a:ext cx="593640" cy="3591000"/>
            <a:chOff x="2019764" y="33022"/>
            <a:chExt cx="593640" cy="3591000"/>
          </a:xfrm>
        </p:grpSpPr>
        <mc:AlternateContent xmlns:mc="http://schemas.openxmlformats.org/markup-compatibility/2006" xmlns:p14="http://schemas.microsoft.com/office/powerpoint/2010/main">
          <mc:Choice Requires="p14">
            <p:contentPart p14:bwMode="auto" r:id="rId139">
              <p14:nvContentPartPr>
                <p14:cNvPr id="26" name="Freihand 25">
                  <a:extLst>
                    <a:ext uri="{FF2B5EF4-FFF2-40B4-BE49-F238E27FC236}">
                      <a16:creationId xmlns:a16="http://schemas.microsoft.com/office/drawing/2014/main" id="{C2584E67-20C6-F636-88DC-1B2EF893305E}"/>
                    </a:ext>
                  </a:extLst>
                </p14:cNvPr>
                <p14:cNvContentPartPr/>
                <p14:nvPr/>
              </p14:nvContentPartPr>
              <p14:xfrm>
                <a:off x="2019764" y="348382"/>
                <a:ext cx="47520" cy="3275640"/>
              </p14:xfrm>
            </p:contentPart>
          </mc:Choice>
          <mc:Fallback xmlns="">
            <p:pic>
              <p:nvPicPr>
                <p:cNvPr id="26" name="Freihand 25">
                  <a:extLst>
                    <a:ext uri="{FF2B5EF4-FFF2-40B4-BE49-F238E27FC236}">
                      <a16:creationId xmlns:a16="http://schemas.microsoft.com/office/drawing/2014/main" id="{C2584E67-20C6-F636-88DC-1B2EF893305E}"/>
                    </a:ext>
                  </a:extLst>
                </p:cNvPr>
                <p:cNvPicPr/>
                <p:nvPr/>
              </p:nvPicPr>
              <p:blipFill>
                <a:blip r:embed="rId140"/>
                <a:stretch>
                  <a:fillRect/>
                </a:stretch>
              </p:blipFill>
              <p:spPr>
                <a:xfrm>
                  <a:off x="2013644" y="342262"/>
                  <a:ext cx="59760" cy="3287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7" name="Freihand 26">
                  <a:extLst>
                    <a:ext uri="{FF2B5EF4-FFF2-40B4-BE49-F238E27FC236}">
                      <a16:creationId xmlns:a16="http://schemas.microsoft.com/office/drawing/2014/main" id="{B3255FAF-D835-51BE-F74E-81E3540B0BC0}"/>
                    </a:ext>
                  </a:extLst>
                </p14:cNvPr>
                <p14:cNvContentPartPr/>
                <p14:nvPr/>
              </p14:nvContentPartPr>
              <p14:xfrm>
                <a:off x="2308484" y="55702"/>
                <a:ext cx="123120" cy="194400"/>
              </p14:xfrm>
            </p:contentPart>
          </mc:Choice>
          <mc:Fallback xmlns="">
            <p:pic>
              <p:nvPicPr>
                <p:cNvPr id="27" name="Freihand 26">
                  <a:extLst>
                    <a:ext uri="{FF2B5EF4-FFF2-40B4-BE49-F238E27FC236}">
                      <a16:creationId xmlns:a16="http://schemas.microsoft.com/office/drawing/2014/main" id="{B3255FAF-D835-51BE-F74E-81E3540B0BC0}"/>
                    </a:ext>
                  </a:extLst>
                </p:cNvPr>
                <p:cNvPicPr/>
                <p:nvPr/>
              </p:nvPicPr>
              <p:blipFill>
                <a:blip r:embed="rId142"/>
                <a:stretch>
                  <a:fillRect/>
                </a:stretch>
              </p:blipFill>
              <p:spPr>
                <a:xfrm>
                  <a:off x="2302364" y="49582"/>
                  <a:ext cx="1353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8" name="Freihand 27">
                  <a:extLst>
                    <a:ext uri="{FF2B5EF4-FFF2-40B4-BE49-F238E27FC236}">
                      <a16:creationId xmlns:a16="http://schemas.microsoft.com/office/drawing/2014/main" id="{CC28F59F-C682-79B2-04FB-8E1A05E3DA80}"/>
                    </a:ext>
                  </a:extLst>
                </p14:cNvPr>
                <p14:cNvContentPartPr/>
                <p14:nvPr/>
              </p14:nvContentPartPr>
              <p14:xfrm>
                <a:off x="2264924" y="33022"/>
                <a:ext cx="159480" cy="18360"/>
              </p14:xfrm>
            </p:contentPart>
          </mc:Choice>
          <mc:Fallback xmlns="">
            <p:pic>
              <p:nvPicPr>
                <p:cNvPr id="28" name="Freihand 27">
                  <a:extLst>
                    <a:ext uri="{FF2B5EF4-FFF2-40B4-BE49-F238E27FC236}">
                      <a16:creationId xmlns:a16="http://schemas.microsoft.com/office/drawing/2014/main" id="{CC28F59F-C682-79B2-04FB-8E1A05E3DA80}"/>
                    </a:ext>
                  </a:extLst>
                </p:cNvPr>
                <p:cNvPicPr/>
                <p:nvPr/>
              </p:nvPicPr>
              <p:blipFill>
                <a:blip r:embed="rId144"/>
                <a:stretch>
                  <a:fillRect/>
                </a:stretch>
              </p:blipFill>
              <p:spPr>
                <a:xfrm>
                  <a:off x="2258804" y="26902"/>
                  <a:ext cx="171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9" name="Freihand 28">
                  <a:extLst>
                    <a:ext uri="{FF2B5EF4-FFF2-40B4-BE49-F238E27FC236}">
                      <a16:creationId xmlns:a16="http://schemas.microsoft.com/office/drawing/2014/main" id="{03E09169-9FE4-14A1-ECF0-06BB9E654AF7}"/>
                    </a:ext>
                  </a:extLst>
                </p14:cNvPr>
                <p14:cNvContentPartPr/>
                <p14:nvPr/>
              </p14:nvContentPartPr>
              <p14:xfrm>
                <a:off x="2250164" y="278182"/>
                <a:ext cx="228600" cy="49320"/>
              </p14:xfrm>
            </p:contentPart>
          </mc:Choice>
          <mc:Fallback xmlns="">
            <p:pic>
              <p:nvPicPr>
                <p:cNvPr id="29" name="Freihand 28">
                  <a:extLst>
                    <a:ext uri="{FF2B5EF4-FFF2-40B4-BE49-F238E27FC236}">
                      <a16:creationId xmlns:a16="http://schemas.microsoft.com/office/drawing/2014/main" id="{03E09169-9FE4-14A1-ECF0-06BB9E654AF7}"/>
                    </a:ext>
                  </a:extLst>
                </p:cNvPr>
                <p:cNvPicPr/>
                <p:nvPr/>
              </p:nvPicPr>
              <p:blipFill>
                <a:blip r:embed="rId146"/>
                <a:stretch>
                  <a:fillRect/>
                </a:stretch>
              </p:blipFill>
              <p:spPr>
                <a:xfrm>
                  <a:off x="2244044" y="272062"/>
                  <a:ext cx="24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 name="Freihand 29">
                  <a:extLst>
                    <a:ext uri="{FF2B5EF4-FFF2-40B4-BE49-F238E27FC236}">
                      <a16:creationId xmlns:a16="http://schemas.microsoft.com/office/drawing/2014/main" id="{071AA2E1-0A69-F1C5-716E-E72CB69A9B05}"/>
                    </a:ext>
                  </a:extLst>
                </p14:cNvPr>
                <p14:cNvContentPartPr/>
                <p14:nvPr/>
              </p14:nvContentPartPr>
              <p14:xfrm>
                <a:off x="2350244" y="382222"/>
                <a:ext cx="119520" cy="200520"/>
              </p14:xfrm>
            </p:contentPart>
          </mc:Choice>
          <mc:Fallback xmlns="">
            <p:pic>
              <p:nvPicPr>
                <p:cNvPr id="30" name="Freihand 29">
                  <a:extLst>
                    <a:ext uri="{FF2B5EF4-FFF2-40B4-BE49-F238E27FC236}">
                      <a16:creationId xmlns:a16="http://schemas.microsoft.com/office/drawing/2014/main" id="{071AA2E1-0A69-F1C5-716E-E72CB69A9B05}"/>
                    </a:ext>
                  </a:extLst>
                </p:cNvPr>
                <p:cNvPicPr/>
                <p:nvPr/>
              </p:nvPicPr>
              <p:blipFill>
                <a:blip r:embed="rId148"/>
                <a:stretch>
                  <a:fillRect/>
                </a:stretch>
              </p:blipFill>
              <p:spPr>
                <a:xfrm>
                  <a:off x="2344124" y="376102"/>
                  <a:ext cx="131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5" name="Freihand 124">
                  <a:extLst>
                    <a:ext uri="{FF2B5EF4-FFF2-40B4-BE49-F238E27FC236}">
                      <a16:creationId xmlns:a16="http://schemas.microsoft.com/office/drawing/2014/main" id="{B214A8CD-D9A6-C3E6-D600-9F4E6C401466}"/>
                    </a:ext>
                  </a:extLst>
                </p14:cNvPr>
                <p14:cNvContentPartPr/>
                <p14:nvPr/>
              </p14:nvContentPartPr>
              <p14:xfrm>
                <a:off x="2341604" y="390502"/>
                <a:ext cx="271800" cy="360720"/>
              </p14:xfrm>
            </p:contentPart>
          </mc:Choice>
          <mc:Fallback xmlns="">
            <p:pic>
              <p:nvPicPr>
                <p:cNvPr id="125" name="Freihand 124">
                  <a:extLst>
                    <a:ext uri="{FF2B5EF4-FFF2-40B4-BE49-F238E27FC236}">
                      <a16:creationId xmlns:a16="http://schemas.microsoft.com/office/drawing/2014/main" id="{B214A8CD-D9A6-C3E6-D600-9F4E6C401466}"/>
                    </a:ext>
                  </a:extLst>
                </p:cNvPr>
                <p:cNvPicPr/>
                <p:nvPr/>
              </p:nvPicPr>
              <p:blipFill>
                <a:blip r:embed="rId150"/>
                <a:stretch>
                  <a:fillRect/>
                </a:stretch>
              </p:blipFill>
              <p:spPr>
                <a:xfrm>
                  <a:off x="2335484" y="384382"/>
                  <a:ext cx="284040" cy="372960"/>
                </a:xfrm>
                <a:prstGeom prst="rect">
                  <a:avLst/>
                </a:prstGeom>
              </p:spPr>
            </p:pic>
          </mc:Fallback>
        </mc:AlternateContent>
      </p:grpSp>
      <p:grpSp>
        <p:nvGrpSpPr>
          <p:cNvPr id="161" name="Gruppieren 160">
            <a:extLst>
              <a:ext uri="{FF2B5EF4-FFF2-40B4-BE49-F238E27FC236}">
                <a16:creationId xmlns:a16="http://schemas.microsoft.com/office/drawing/2014/main" id="{1A336C4C-A5F1-DCF8-B45D-A8306D88859B}"/>
              </a:ext>
            </a:extLst>
          </p:cNvPr>
          <p:cNvGrpSpPr/>
          <p:nvPr/>
        </p:nvGrpSpPr>
        <p:grpSpPr>
          <a:xfrm>
            <a:off x="39044" y="573742"/>
            <a:ext cx="4776480" cy="2535120"/>
            <a:chOff x="39044" y="573742"/>
            <a:chExt cx="4776480" cy="2535120"/>
          </a:xfrm>
        </p:grpSpPr>
        <mc:AlternateContent xmlns:mc="http://schemas.openxmlformats.org/markup-compatibility/2006" xmlns:p14="http://schemas.microsoft.com/office/powerpoint/2010/main">
          <mc:Choice Requires="p14">
            <p:contentPart p14:bwMode="auto" r:id="rId151">
              <p14:nvContentPartPr>
                <p14:cNvPr id="113" name="Freihand 112">
                  <a:extLst>
                    <a:ext uri="{FF2B5EF4-FFF2-40B4-BE49-F238E27FC236}">
                      <a16:creationId xmlns:a16="http://schemas.microsoft.com/office/drawing/2014/main" id="{EACC8F57-48DF-4C51-B2E9-471428D02B7B}"/>
                    </a:ext>
                  </a:extLst>
                </p14:cNvPr>
                <p14:cNvContentPartPr/>
                <p14:nvPr/>
              </p14:nvContentPartPr>
              <p14:xfrm>
                <a:off x="604964" y="573742"/>
                <a:ext cx="3155040" cy="2372040"/>
              </p14:xfrm>
            </p:contentPart>
          </mc:Choice>
          <mc:Fallback xmlns="">
            <p:pic>
              <p:nvPicPr>
                <p:cNvPr id="113" name="Freihand 112">
                  <a:extLst>
                    <a:ext uri="{FF2B5EF4-FFF2-40B4-BE49-F238E27FC236}">
                      <a16:creationId xmlns:a16="http://schemas.microsoft.com/office/drawing/2014/main" id="{EACC8F57-48DF-4C51-B2E9-471428D02B7B}"/>
                    </a:ext>
                  </a:extLst>
                </p:cNvPr>
                <p:cNvPicPr/>
                <p:nvPr/>
              </p:nvPicPr>
              <p:blipFill>
                <a:blip r:embed="rId152"/>
                <a:stretch>
                  <a:fillRect/>
                </a:stretch>
              </p:blipFill>
              <p:spPr>
                <a:xfrm>
                  <a:off x="598844" y="567622"/>
                  <a:ext cx="3167280" cy="2384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Freihand 113">
                  <a:extLst>
                    <a:ext uri="{FF2B5EF4-FFF2-40B4-BE49-F238E27FC236}">
                      <a16:creationId xmlns:a16="http://schemas.microsoft.com/office/drawing/2014/main" id="{53B90EE6-3E37-F215-CBE4-95201398521A}"/>
                    </a:ext>
                  </a:extLst>
                </p14:cNvPr>
                <p14:cNvContentPartPr/>
                <p14:nvPr/>
              </p14:nvContentPartPr>
              <p14:xfrm>
                <a:off x="3813284" y="2713582"/>
                <a:ext cx="102600" cy="295200"/>
              </p14:xfrm>
            </p:contentPart>
          </mc:Choice>
          <mc:Fallback xmlns="">
            <p:pic>
              <p:nvPicPr>
                <p:cNvPr id="114" name="Freihand 113">
                  <a:extLst>
                    <a:ext uri="{FF2B5EF4-FFF2-40B4-BE49-F238E27FC236}">
                      <a16:creationId xmlns:a16="http://schemas.microsoft.com/office/drawing/2014/main" id="{53B90EE6-3E37-F215-CBE4-95201398521A}"/>
                    </a:ext>
                  </a:extLst>
                </p:cNvPr>
                <p:cNvPicPr/>
                <p:nvPr/>
              </p:nvPicPr>
              <p:blipFill>
                <a:blip r:embed="rId154"/>
                <a:stretch>
                  <a:fillRect/>
                </a:stretch>
              </p:blipFill>
              <p:spPr>
                <a:xfrm>
                  <a:off x="3807164" y="2707462"/>
                  <a:ext cx="1148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EBDCF3F0-29ED-6380-E891-37A4AABDEBFB}"/>
                    </a:ext>
                  </a:extLst>
                </p14:cNvPr>
                <p14:cNvContentPartPr/>
                <p14:nvPr/>
              </p14:nvContentPartPr>
              <p14:xfrm>
                <a:off x="3990764" y="2594782"/>
                <a:ext cx="46800" cy="414000"/>
              </p14:xfrm>
            </p:contentPart>
          </mc:Choice>
          <mc:Fallback xmlns="">
            <p:pic>
              <p:nvPicPr>
                <p:cNvPr id="115" name="Freihand 114">
                  <a:extLst>
                    <a:ext uri="{FF2B5EF4-FFF2-40B4-BE49-F238E27FC236}">
                      <a16:creationId xmlns:a16="http://schemas.microsoft.com/office/drawing/2014/main" id="{EBDCF3F0-29ED-6380-E891-37A4AABDEBFB}"/>
                    </a:ext>
                  </a:extLst>
                </p:cNvPr>
                <p:cNvPicPr/>
                <p:nvPr/>
              </p:nvPicPr>
              <p:blipFill>
                <a:blip r:embed="rId156"/>
                <a:stretch>
                  <a:fillRect/>
                </a:stretch>
              </p:blipFill>
              <p:spPr>
                <a:xfrm>
                  <a:off x="3984644" y="2588662"/>
                  <a:ext cx="590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8F82FDEA-1E55-A946-AAEF-8EE29DDC6EA1}"/>
                    </a:ext>
                  </a:extLst>
                </p14:cNvPr>
                <p14:cNvContentPartPr/>
                <p14:nvPr/>
              </p14:nvContentPartPr>
              <p14:xfrm>
                <a:off x="4052684" y="2841022"/>
                <a:ext cx="63360" cy="72000"/>
              </p14:xfrm>
            </p:contentPart>
          </mc:Choice>
          <mc:Fallback xmlns="">
            <p:pic>
              <p:nvPicPr>
                <p:cNvPr id="116" name="Freihand 115">
                  <a:extLst>
                    <a:ext uri="{FF2B5EF4-FFF2-40B4-BE49-F238E27FC236}">
                      <a16:creationId xmlns:a16="http://schemas.microsoft.com/office/drawing/2014/main" id="{8F82FDEA-1E55-A946-AAEF-8EE29DDC6EA1}"/>
                    </a:ext>
                  </a:extLst>
                </p:cNvPr>
                <p:cNvPicPr/>
                <p:nvPr/>
              </p:nvPicPr>
              <p:blipFill>
                <a:blip r:embed="rId158"/>
                <a:stretch>
                  <a:fillRect/>
                </a:stretch>
              </p:blipFill>
              <p:spPr>
                <a:xfrm>
                  <a:off x="4046564" y="2834902"/>
                  <a:ext cx="75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21F3EF70-4D6A-7FA1-A17C-F373DFF46851}"/>
                    </a:ext>
                  </a:extLst>
                </p14:cNvPr>
                <p14:cNvContentPartPr/>
                <p14:nvPr/>
              </p14:nvContentPartPr>
              <p14:xfrm>
                <a:off x="4089404" y="2807902"/>
                <a:ext cx="56160" cy="176400"/>
              </p14:xfrm>
            </p:contentPart>
          </mc:Choice>
          <mc:Fallback xmlns="">
            <p:pic>
              <p:nvPicPr>
                <p:cNvPr id="117" name="Freihand 116">
                  <a:extLst>
                    <a:ext uri="{FF2B5EF4-FFF2-40B4-BE49-F238E27FC236}">
                      <a16:creationId xmlns:a16="http://schemas.microsoft.com/office/drawing/2014/main" id="{21F3EF70-4D6A-7FA1-A17C-F373DFF46851}"/>
                    </a:ext>
                  </a:extLst>
                </p:cNvPr>
                <p:cNvPicPr/>
                <p:nvPr/>
              </p:nvPicPr>
              <p:blipFill>
                <a:blip r:embed="rId160"/>
                <a:stretch>
                  <a:fillRect/>
                </a:stretch>
              </p:blipFill>
              <p:spPr>
                <a:xfrm>
                  <a:off x="4083284" y="2801782"/>
                  <a:ext cx="68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97F3E2E6-F289-A237-CDBB-F87D8BC6AD79}"/>
                    </a:ext>
                  </a:extLst>
                </p14:cNvPr>
                <p14:cNvContentPartPr/>
                <p14:nvPr/>
              </p14:nvContentPartPr>
              <p14:xfrm>
                <a:off x="4157804" y="2924542"/>
                <a:ext cx="59400" cy="95760"/>
              </p14:xfrm>
            </p:contentPart>
          </mc:Choice>
          <mc:Fallback xmlns="">
            <p:pic>
              <p:nvPicPr>
                <p:cNvPr id="118" name="Freihand 117">
                  <a:extLst>
                    <a:ext uri="{FF2B5EF4-FFF2-40B4-BE49-F238E27FC236}">
                      <a16:creationId xmlns:a16="http://schemas.microsoft.com/office/drawing/2014/main" id="{97F3E2E6-F289-A237-CDBB-F87D8BC6AD79}"/>
                    </a:ext>
                  </a:extLst>
                </p:cNvPr>
                <p:cNvPicPr/>
                <p:nvPr/>
              </p:nvPicPr>
              <p:blipFill>
                <a:blip r:embed="rId162"/>
                <a:stretch>
                  <a:fillRect/>
                </a:stretch>
              </p:blipFill>
              <p:spPr>
                <a:xfrm>
                  <a:off x="4151684" y="2918422"/>
                  <a:ext cx="71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 name="Freihand 118">
                  <a:extLst>
                    <a:ext uri="{FF2B5EF4-FFF2-40B4-BE49-F238E27FC236}">
                      <a16:creationId xmlns:a16="http://schemas.microsoft.com/office/drawing/2014/main" id="{68896973-7B2F-7F0F-D9E6-0517ACC37610}"/>
                    </a:ext>
                  </a:extLst>
                </p14:cNvPr>
                <p14:cNvContentPartPr/>
                <p14:nvPr/>
              </p14:nvContentPartPr>
              <p14:xfrm>
                <a:off x="4259324" y="2924542"/>
                <a:ext cx="10080" cy="103680"/>
              </p14:xfrm>
            </p:contentPart>
          </mc:Choice>
          <mc:Fallback xmlns="">
            <p:pic>
              <p:nvPicPr>
                <p:cNvPr id="119" name="Freihand 118">
                  <a:extLst>
                    <a:ext uri="{FF2B5EF4-FFF2-40B4-BE49-F238E27FC236}">
                      <a16:creationId xmlns:a16="http://schemas.microsoft.com/office/drawing/2014/main" id="{68896973-7B2F-7F0F-D9E6-0517ACC37610}"/>
                    </a:ext>
                  </a:extLst>
                </p:cNvPr>
                <p:cNvPicPr/>
                <p:nvPr/>
              </p:nvPicPr>
              <p:blipFill>
                <a:blip r:embed="rId164"/>
                <a:stretch>
                  <a:fillRect/>
                </a:stretch>
              </p:blipFill>
              <p:spPr>
                <a:xfrm>
                  <a:off x="4253204" y="2918422"/>
                  <a:ext cx="2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Freihand 119">
                  <a:extLst>
                    <a:ext uri="{FF2B5EF4-FFF2-40B4-BE49-F238E27FC236}">
                      <a16:creationId xmlns:a16="http://schemas.microsoft.com/office/drawing/2014/main" id="{59EABB56-9476-4A15-18DF-5D693B3E74CB}"/>
                    </a:ext>
                  </a:extLst>
                </p14:cNvPr>
                <p14:cNvContentPartPr/>
                <p14:nvPr/>
              </p14:nvContentPartPr>
              <p14:xfrm>
                <a:off x="4328084" y="2820502"/>
                <a:ext cx="40320" cy="130680"/>
              </p14:xfrm>
            </p:contentPart>
          </mc:Choice>
          <mc:Fallback xmlns="">
            <p:pic>
              <p:nvPicPr>
                <p:cNvPr id="120" name="Freihand 119">
                  <a:extLst>
                    <a:ext uri="{FF2B5EF4-FFF2-40B4-BE49-F238E27FC236}">
                      <a16:creationId xmlns:a16="http://schemas.microsoft.com/office/drawing/2014/main" id="{59EABB56-9476-4A15-18DF-5D693B3E74CB}"/>
                    </a:ext>
                  </a:extLst>
                </p:cNvPr>
                <p:cNvPicPr/>
                <p:nvPr/>
              </p:nvPicPr>
              <p:blipFill>
                <a:blip r:embed="rId166"/>
                <a:stretch>
                  <a:fillRect/>
                </a:stretch>
              </p:blipFill>
              <p:spPr>
                <a:xfrm>
                  <a:off x="4321964" y="2814382"/>
                  <a:ext cx="52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Freihand 120">
                  <a:extLst>
                    <a:ext uri="{FF2B5EF4-FFF2-40B4-BE49-F238E27FC236}">
                      <a16:creationId xmlns:a16="http://schemas.microsoft.com/office/drawing/2014/main" id="{BFD7B92A-14E2-23D7-6B4E-6E70990C81B3}"/>
                    </a:ext>
                  </a:extLst>
                </p14:cNvPr>
                <p14:cNvContentPartPr/>
                <p14:nvPr/>
              </p14:nvContentPartPr>
              <p14:xfrm>
                <a:off x="4342484" y="2717542"/>
                <a:ext cx="127080" cy="346680"/>
              </p14:xfrm>
            </p:contentPart>
          </mc:Choice>
          <mc:Fallback xmlns="">
            <p:pic>
              <p:nvPicPr>
                <p:cNvPr id="121" name="Freihand 120">
                  <a:extLst>
                    <a:ext uri="{FF2B5EF4-FFF2-40B4-BE49-F238E27FC236}">
                      <a16:creationId xmlns:a16="http://schemas.microsoft.com/office/drawing/2014/main" id="{BFD7B92A-14E2-23D7-6B4E-6E70990C81B3}"/>
                    </a:ext>
                  </a:extLst>
                </p:cNvPr>
                <p:cNvPicPr/>
                <p:nvPr/>
              </p:nvPicPr>
              <p:blipFill>
                <a:blip r:embed="rId168"/>
                <a:stretch>
                  <a:fillRect/>
                </a:stretch>
              </p:blipFill>
              <p:spPr>
                <a:xfrm>
                  <a:off x="4336364" y="2711422"/>
                  <a:ext cx="1393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9" name="Freihand 128">
                  <a:extLst>
                    <a:ext uri="{FF2B5EF4-FFF2-40B4-BE49-F238E27FC236}">
                      <a16:creationId xmlns:a16="http://schemas.microsoft.com/office/drawing/2014/main" id="{31CA2DDC-252A-6F3A-766F-B325C0B29E92}"/>
                    </a:ext>
                  </a:extLst>
                </p14:cNvPr>
                <p14:cNvContentPartPr/>
                <p14:nvPr/>
              </p14:nvContentPartPr>
              <p14:xfrm>
                <a:off x="1165844" y="2238742"/>
                <a:ext cx="147960" cy="12600"/>
              </p14:xfrm>
            </p:contentPart>
          </mc:Choice>
          <mc:Fallback xmlns="">
            <p:pic>
              <p:nvPicPr>
                <p:cNvPr id="129" name="Freihand 128">
                  <a:extLst>
                    <a:ext uri="{FF2B5EF4-FFF2-40B4-BE49-F238E27FC236}">
                      <a16:creationId xmlns:a16="http://schemas.microsoft.com/office/drawing/2014/main" id="{31CA2DDC-252A-6F3A-766F-B325C0B29E92}"/>
                    </a:ext>
                  </a:extLst>
                </p:cNvPr>
                <p:cNvPicPr/>
                <p:nvPr/>
              </p:nvPicPr>
              <p:blipFill>
                <a:blip r:embed="rId170"/>
                <a:stretch>
                  <a:fillRect/>
                </a:stretch>
              </p:blipFill>
              <p:spPr>
                <a:xfrm>
                  <a:off x="1159724" y="2232622"/>
                  <a:ext cx="160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Freihand 138">
                  <a:extLst>
                    <a:ext uri="{FF2B5EF4-FFF2-40B4-BE49-F238E27FC236}">
                      <a16:creationId xmlns:a16="http://schemas.microsoft.com/office/drawing/2014/main" id="{0E5B1739-247D-911E-8C8D-3F142363C324}"/>
                    </a:ext>
                  </a:extLst>
                </p14:cNvPr>
                <p14:cNvContentPartPr/>
                <p14:nvPr/>
              </p14:nvContentPartPr>
              <p14:xfrm>
                <a:off x="4052684" y="2708542"/>
                <a:ext cx="198360" cy="399960"/>
              </p14:xfrm>
            </p:contentPart>
          </mc:Choice>
          <mc:Fallback xmlns="">
            <p:pic>
              <p:nvPicPr>
                <p:cNvPr id="139" name="Freihand 138">
                  <a:extLst>
                    <a:ext uri="{FF2B5EF4-FFF2-40B4-BE49-F238E27FC236}">
                      <a16:creationId xmlns:a16="http://schemas.microsoft.com/office/drawing/2014/main" id="{0E5B1739-247D-911E-8C8D-3F142363C324}"/>
                    </a:ext>
                  </a:extLst>
                </p:cNvPr>
                <p:cNvPicPr/>
                <p:nvPr/>
              </p:nvPicPr>
              <p:blipFill>
                <a:blip r:embed="rId172"/>
                <a:stretch>
                  <a:fillRect/>
                </a:stretch>
              </p:blipFill>
              <p:spPr>
                <a:xfrm>
                  <a:off x="4046564" y="2702422"/>
                  <a:ext cx="2106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7" name="Freihand 126">
                  <a:extLst>
                    <a:ext uri="{FF2B5EF4-FFF2-40B4-BE49-F238E27FC236}">
                      <a16:creationId xmlns:a16="http://schemas.microsoft.com/office/drawing/2014/main" id="{E98DD878-41FE-777A-EF33-05F460C609EF}"/>
                    </a:ext>
                  </a:extLst>
                </p14:cNvPr>
                <p14:cNvContentPartPr/>
                <p14:nvPr/>
              </p14:nvContentPartPr>
              <p14:xfrm>
                <a:off x="374924" y="2304982"/>
                <a:ext cx="94680" cy="18000"/>
              </p14:xfrm>
            </p:contentPart>
          </mc:Choice>
          <mc:Fallback xmlns="">
            <p:pic>
              <p:nvPicPr>
                <p:cNvPr id="127" name="Freihand 126">
                  <a:extLst>
                    <a:ext uri="{FF2B5EF4-FFF2-40B4-BE49-F238E27FC236}">
                      <a16:creationId xmlns:a16="http://schemas.microsoft.com/office/drawing/2014/main" id="{E98DD878-41FE-777A-EF33-05F460C609EF}"/>
                    </a:ext>
                  </a:extLst>
                </p:cNvPr>
                <p:cNvPicPr/>
                <p:nvPr/>
              </p:nvPicPr>
              <p:blipFill>
                <a:blip r:embed="rId174"/>
                <a:stretch>
                  <a:fillRect/>
                </a:stretch>
              </p:blipFill>
              <p:spPr>
                <a:xfrm>
                  <a:off x="368804" y="2298862"/>
                  <a:ext cx="106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8" name="Freihand 127">
                  <a:extLst>
                    <a:ext uri="{FF2B5EF4-FFF2-40B4-BE49-F238E27FC236}">
                      <a16:creationId xmlns:a16="http://schemas.microsoft.com/office/drawing/2014/main" id="{45870662-B896-392B-B6A1-02770EBD5FCA}"/>
                    </a:ext>
                  </a:extLst>
                </p14:cNvPr>
                <p14:cNvContentPartPr/>
                <p14:nvPr/>
              </p14:nvContentPartPr>
              <p14:xfrm>
                <a:off x="620084" y="2276902"/>
                <a:ext cx="332640" cy="56520"/>
              </p14:xfrm>
            </p:contentPart>
          </mc:Choice>
          <mc:Fallback xmlns="">
            <p:pic>
              <p:nvPicPr>
                <p:cNvPr id="128" name="Freihand 127">
                  <a:extLst>
                    <a:ext uri="{FF2B5EF4-FFF2-40B4-BE49-F238E27FC236}">
                      <a16:creationId xmlns:a16="http://schemas.microsoft.com/office/drawing/2014/main" id="{45870662-B896-392B-B6A1-02770EBD5FCA}"/>
                    </a:ext>
                  </a:extLst>
                </p:cNvPr>
                <p:cNvPicPr/>
                <p:nvPr/>
              </p:nvPicPr>
              <p:blipFill>
                <a:blip r:embed="rId176"/>
                <a:stretch>
                  <a:fillRect/>
                </a:stretch>
              </p:blipFill>
              <p:spPr>
                <a:xfrm>
                  <a:off x="613964" y="2270782"/>
                  <a:ext cx="344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Freihand 131">
                  <a:extLst>
                    <a:ext uri="{FF2B5EF4-FFF2-40B4-BE49-F238E27FC236}">
                      <a16:creationId xmlns:a16="http://schemas.microsoft.com/office/drawing/2014/main" id="{FD2D7F45-0B86-E1AE-6FC2-06627C08198D}"/>
                    </a:ext>
                  </a:extLst>
                </p14:cNvPr>
                <p14:cNvContentPartPr/>
                <p14:nvPr/>
              </p14:nvContentPartPr>
              <p14:xfrm>
                <a:off x="44444" y="2284102"/>
                <a:ext cx="42120" cy="124200"/>
              </p14:xfrm>
            </p:contentPart>
          </mc:Choice>
          <mc:Fallback xmlns="">
            <p:pic>
              <p:nvPicPr>
                <p:cNvPr id="132" name="Freihand 131">
                  <a:extLst>
                    <a:ext uri="{FF2B5EF4-FFF2-40B4-BE49-F238E27FC236}">
                      <a16:creationId xmlns:a16="http://schemas.microsoft.com/office/drawing/2014/main" id="{FD2D7F45-0B86-E1AE-6FC2-06627C08198D}"/>
                    </a:ext>
                  </a:extLst>
                </p:cNvPr>
                <p:cNvPicPr/>
                <p:nvPr/>
              </p:nvPicPr>
              <p:blipFill>
                <a:blip r:embed="rId178"/>
                <a:stretch>
                  <a:fillRect/>
                </a:stretch>
              </p:blipFill>
              <p:spPr>
                <a:xfrm>
                  <a:off x="38324" y="2277982"/>
                  <a:ext cx="54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3" name="Freihand 132">
                  <a:extLst>
                    <a:ext uri="{FF2B5EF4-FFF2-40B4-BE49-F238E27FC236}">
                      <a16:creationId xmlns:a16="http://schemas.microsoft.com/office/drawing/2014/main" id="{530DBA49-8798-0D56-62EC-7A7175029CA0}"/>
                    </a:ext>
                  </a:extLst>
                </p14:cNvPr>
                <p14:cNvContentPartPr/>
                <p14:nvPr/>
              </p14:nvContentPartPr>
              <p14:xfrm>
                <a:off x="39044" y="2199142"/>
                <a:ext cx="9720" cy="9720"/>
              </p14:xfrm>
            </p:contentPart>
          </mc:Choice>
          <mc:Fallback xmlns="">
            <p:pic>
              <p:nvPicPr>
                <p:cNvPr id="133" name="Freihand 132">
                  <a:extLst>
                    <a:ext uri="{FF2B5EF4-FFF2-40B4-BE49-F238E27FC236}">
                      <a16:creationId xmlns:a16="http://schemas.microsoft.com/office/drawing/2014/main" id="{530DBA49-8798-0D56-62EC-7A7175029CA0}"/>
                    </a:ext>
                  </a:extLst>
                </p:cNvPr>
                <p:cNvPicPr/>
                <p:nvPr/>
              </p:nvPicPr>
              <p:blipFill>
                <a:blip r:embed="rId180"/>
                <a:stretch>
                  <a:fillRect/>
                </a:stretch>
              </p:blipFill>
              <p:spPr>
                <a:xfrm>
                  <a:off x="32924" y="2193022"/>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6E0D81D2-1650-FE6E-1DF7-2602185905E3}"/>
                    </a:ext>
                  </a:extLst>
                </p14:cNvPr>
                <p14:cNvContentPartPr/>
                <p14:nvPr/>
              </p14:nvContentPartPr>
              <p14:xfrm>
                <a:off x="80444" y="2405422"/>
                <a:ext cx="50760" cy="129240"/>
              </p14:xfrm>
            </p:contentPart>
          </mc:Choice>
          <mc:Fallback xmlns="">
            <p:pic>
              <p:nvPicPr>
                <p:cNvPr id="134" name="Freihand 133">
                  <a:extLst>
                    <a:ext uri="{FF2B5EF4-FFF2-40B4-BE49-F238E27FC236}">
                      <a16:creationId xmlns:a16="http://schemas.microsoft.com/office/drawing/2014/main" id="{6E0D81D2-1650-FE6E-1DF7-2602185905E3}"/>
                    </a:ext>
                  </a:extLst>
                </p:cNvPr>
                <p:cNvPicPr/>
                <p:nvPr/>
              </p:nvPicPr>
              <p:blipFill>
                <a:blip r:embed="rId182"/>
                <a:stretch>
                  <a:fillRect/>
                </a:stretch>
              </p:blipFill>
              <p:spPr>
                <a:xfrm>
                  <a:off x="74324" y="2399302"/>
                  <a:ext cx="63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Freihand 134">
                  <a:extLst>
                    <a:ext uri="{FF2B5EF4-FFF2-40B4-BE49-F238E27FC236}">
                      <a16:creationId xmlns:a16="http://schemas.microsoft.com/office/drawing/2014/main" id="{FEBBDF53-2D8B-E5D2-B7BB-4C1C0F95ADD7}"/>
                    </a:ext>
                  </a:extLst>
                </p14:cNvPr>
                <p14:cNvContentPartPr/>
                <p14:nvPr/>
              </p14:nvContentPartPr>
              <p14:xfrm>
                <a:off x="82244" y="2162062"/>
                <a:ext cx="76320" cy="145800"/>
              </p14:xfrm>
            </p:contentPart>
          </mc:Choice>
          <mc:Fallback xmlns="">
            <p:pic>
              <p:nvPicPr>
                <p:cNvPr id="135" name="Freihand 134">
                  <a:extLst>
                    <a:ext uri="{FF2B5EF4-FFF2-40B4-BE49-F238E27FC236}">
                      <a16:creationId xmlns:a16="http://schemas.microsoft.com/office/drawing/2014/main" id="{FEBBDF53-2D8B-E5D2-B7BB-4C1C0F95ADD7}"/>
                    </a:ext>
                  </a:extLst>
                </p:cNvPr>
                <p:cNvPicPr/>
                <p:nvPr/>
              </p:nvPicPr>
              <p:blipFill>
                <a:blip r:embed="rId184"/>
                <a:stretch>
                  <a:fillRect/>
                </a:stretch>
              </p:blipFill>
              <p:spPr>
                <a:xfrm>
                  <a:off x="76124" y="2155942"/>
                  <a:ext cx="88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Freihand 135">
                  <a:extLst>
                    <a:ext uri="{FF2B5EF4-FFF2-40B4-BE49-F238E27FC236}">
                      <a16:creationId xmlns:a16="http://schemas.microsoft.com/office/drawing/2014/main" id="{4E505C94-557E-84AC-D2C6-9F7D4606AEED}"/>
                    </a:ext>
                  </a:extLst>
                </p14:cNvPr>
                <p14:cNvContentPartPr/>
                <p14:nvPr/>
              </p14:nvContentPartPr>
              <p14:xfrm>
                <a:off x="157124" y="2170342"/>
                <a:ext cx="36360" cy="314280"/>
              </p14:xfrm>
            </p:contentPart>
          </mc:Choice>
          <mc:Fallback xmlns="">
            <p:pic>
              <p:nvPicPr>
                <p:cNvPr id="136" name="Freihand 135">
                  <a:extLst>
                    <a:ext uri="{FF2B5EF4-FFF2-40B4-BE49-F238E27FC236}">
                      <a16:creationId xmlns:a16="http://schemas.microsoft.com/office/drawing/2014/main" id="{4E505C94-557E-84AC-D2C6-9F7D4606AEED}"/>
                    </a:ext>
                  </a:extLst>
                </p:cNvPr>
                <p:cNvPicPr/>
                <p:nvPr/>
              </p:nvPicPr>
              <p:blipFill>
                <a:blip r:embed="rId186"/>
                <a:stretch>
                  <a:fillRect/>
                </a:stretch>
              </p:blipFill>
              <p:spPr>
                <a:xfrm>
                  <a:off x="151004" y="2164222"/>
                  <a:ext cx="486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 name="Freihand 140">
                  <a:extLst>
                    <a:ext uri="{FF2B5EF4-FFF2-40B4-BE49-F238E27FC236}">
                      <a16:creationId xmlns:a16="http://schemas.microsoft.com/office/drawing/2014/main" id="{2631890B-E245-CA18-7CF6-3EF121F2D1B3}"/>
                    </a:ext>
                  </a:extLst>
                </p14:cNvPr>
                <p14:cNvContentPartPr/>
                <p14:nvPr/>
              </p14:nvContentPartPr>
              <p14:xfrm>
                <a:off x="203564" y="2306422"/>
                <a:ext cx="15840" cy="65880"/>
              </p14:xfrm>
            </p:contentPart>
          </mc:Choice>
          <mc:Fallback xmlns="">
            <p:pic>
              <p:nvPicPr>
                <p:cNvPr id="141" name="Freihand 140">
                  <a:extLst>
                    <a:ext uri="{FF2B5EF4-FFF2-40B4-BE49-F238E27FC236}">
                      <a16:creationId xmlns:a16="http://schemas.microsoft.com/office/drawing/2014/main" id="{2631890B-E245-CA18-7CF6-3EF121F2D1B3}"/>
                    </a:ext>
                  </a:extLst>
                </p:cNvPr>
                <p:cNvPicPr/>
                <p:nvPr/>
              </p:nvPicPr>
              <p:blipFill>
                <a:blip r:embed="rId188"/>
                <a:stretch>
                  <a:fillRect/>
                </a:stretch>
              </p:blipFill>
              <p:spPr>
                <a:xfrm>
                  <a:off x="197444" y="2300302"/>
                  <a:ext cx="28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2" name="Freihand 141">
                  <a:extLst>
                    <a:ext uri="{FF2B5EF4-FFF2-40B4-BE49-F238E27FC236}">
                      <a16:creationId xmlns:a16="http://schemas.microsoft.com/office/drawing/2014/main" id="{776DC41D-92C2-2E6D-D3BD-1E8301D9888E}"/>
                    </a:ext>
                  </a:extLst>
                </p14:cNvPr>
                <p14:cNvContentPartPr/>
                <p14:nvPr/>
              </p14:nvContentPartPr>
              <p14:xfrm>
                <a:off x="217964" y="2299582"/>
                <a:ext cx="20880" cy="178200"/>
              </p14:xfrm>
            </p:contentPart>
          </mc:Choice>
          <mc:Fallback xmlns="">
            <p:pic>
              <p:nvPicPr>
                <p:cNvPr id="142" name="Freihand 141">
                  <a:extLst>
                    <a:ext uri="{FF2B5EF4-FFF2-40B4-BE49-F238E27FC236}">
                      <a16:creationId xmlns:a16="http://schemas.microsoft.com/office/drawing/2014/main" id="{776DC41D-92C2-2E6D-D3BD-1E8301D9888E}"/>
                    </a:ext>
                  </a:extLst>
                </p:cNvPr>
                <p:cNvPicPr/>
                <p:nvPr/>
              </p:nvPicPr>
              <p:blipFill>
                <a:blip r:embed="rId190"/>
                <a:stretch>
                  <a:fillRect/>
                </a:stretch>
              </p:blipFill>
              <p:spPr>
                <a:xfrm>
                  <a:off x="211844" y="2293462"/>
                  <a:ext cx="33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 name="Freihand 142">
                  <a:extLst>
                    <a:ext uri="{FF2B5EF4-FFF2-40B4-BE49-F238E27FC236}">
                      <a16:creationId xmlns:a16="http://schemas.microsoft.com/office/drawing/2014/main" id="{5C8240FE-92A0-786B-D189-81429388D858}"/>
                    </a:ext>
                  </a:extLst>
                </p14:cNvPr>
                <p14:cNvContentPartPr/>
                <p14:nvPr/>
              </p14:nvContentPartPr>
              <p14:xfrm>
                <a:off x="237764" y="2414782"/>
                <a:ext cx="28440" cy="90360"/>
              </p14:xfrm>
            </p:contentPart>
          </mc:Choice>
          <mc:Fallback xmlns="">
            <p:pic>
              <p:nvPicPr>
                <p:cNvPr id="143" name="Freihand 142">
                  <a:extLst>
                    <a:ext uri="{FF2B5EF4-FFF2-40B4-BE49-F238E27FC236}">
                      <a16:creationId xmlns:a16="http://schemas.microsoft.com/office/drawing/2014/main" id="{5C8240FE-92A0-786B-D189-81429388D858}"/>
                    </a:ext>
                  </a:extLst>
                </p:cNvPr>
                <p:cNvPicPr/>
                <p:nvPr/>
              </p:nvPicPr>
              <p:blipFill>
                <a:blip r:embed="rId192"/>
                <a:stretch>
                  <a:fillRect/>
                </a:stretch>
              </p:blipFill>
              <p:spPr>
                <a:xfrm>
                  <a:off x="231644" y="2408662"/>
                  <a:ext cx="40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4" name="Freihand 143">
                  <a:extLst>
                    <a:ext uri="{FF2B5EF4-FFF2-40B4-BE49-F238E27FC236}">
                      <a16:creationId xmlns:a16="http://schemas.microsoft.com/office/drawing/2014/main" id="{FA7A071E-07FF-A4D7-0D62-DD1E5856BCB7}"/>
                    </a:ext>
                  </a:extLst>
                </p14:cNvPr>
                <p14:cNvContentPartPr/>
                <p14:nvPr/>
              </p14:nvContentPartPr>
              <p14:xfrm>
                <a:off x="264404" y="2227582"/>
                <a:ext cx="37800" cy="283680"/>
              </p14:xfrm>
            </p:contentPart>
          </mc:Choice>
          <mc:Fallback xmlns="">
            <p:pic>
              <p:nvPicPr>
                <p:cNvPr id="144" name="Freihand 143">
                  <a:extLst>
                    <a:ext uri="{FF2B5EF4-FFF2-40B4-BE49-F238E27FC236}">
                      <a16:creationId xmlns:a16="http://schemas.microsoft.com/office/drawing/2014/main" id="{FA7A071E-07FF-A4D7-0D62-DD1E5856BCB7}"/>
                    </a:ext>
                  </a:extLst>
                </p:cNvPr>
                <p:cNvPicPr/>
                <p:nvPr/>
              </p:nvPicPr>
              <p:blipFill>
                <a:blip r:embed="rId194"/>
                <a:stretch>
                  <a:fillRect/>
                </a:stretch>
              </p:blipFill>
              <p:spPr>
                <a:xfrm>
                  <a:off x="258284" y="2221462"/>
                  <a:ext cx="50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09C5186A-7F42-574E-D308-07D28554ABDE}"/>
                    </a:ext>
                  </a:extLst>
                </p14:cNvPr>
                <p14:cNvContentPartPr/>
                <p14:nvPr/>
              </p14:nvContentPartPr>
              <p14:xfrm>
                <a:off x="1776044" y="2244142"/>
                <a:ext cx="135720" cy="28080"/>
              </p14:xfrm>
            </p:contentPart>
          </mc:Choice>
          <mc:Fallback xmlns="">
            <p:pic>
              <p:nvPicPr>
                <p:cNvPr id="130" name="Freihand 129">
                  <a:extLst>
                    <a:ext uri="{FF2B5EF4-FFF2-40B4-BE49-F238E27FC236}">
                      <a16:creationId xmlns:a16="http://schemas.microsoft.com/office/drawing/2014/main" id="{09C5186A-7F42-574E-D308-07D28554ABDE}"/>
                    </a:ext>
                  </a:extLst>
                </p:cNvPr>
                <p:cNvPicPr/>
                <p:nvPr/>
              </p:nvPicPr>
              <p:blipFill>
                <a:blip r:embed="rId196"/>
                <a:stretch>
                  <a:fillRect/>
                </a:stretch>
              </p:blipFill>
              <p:spPr>
                <a:xfrm>
                  <a:off x="1769924" y="2238022"/>
                  <a:ext cx="147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65945E15-20BA-DF38-B61C-1C75F225EA7F}"/>
                    </a:ext>
                  </a:extLst>
                </p14:cNvPr>
                <p14:cNvContentPartPr/>
                <p14:nvPr/>
              </p14:nvContentPartPr>
              <p14:xfrm>
                <a:off x="1998884" y="2294182"/>
                <a:ext cx="51480" cy="12240"/>
              </p14:xfrm>
            </p:contentPart>
          </mc:Choice>
          <mc:Fallback xmlns="">
            <p:pic>
              <p:nvPicPr>
                <p:cNvPr id="131" name="Freihand 130">
                  <a:extLst>
                    <a:ext uri="{FF2B5EF4-FFF2-40B4-BE49-F238E27FC236}">
                      <a16:creationId xmlns:a16="http://schemas.microsoft.com/office/drawing/2014/main" id="{65945E15-20BA-DF38-B61C-1C75F225EA7F}"/>
                    </a:ext>
                  </a:extLst>
                </p:cNvPr>
                <p:cNvPicPr/>
                <p:nvPr/>
              </p:nvPicPr>
              <p:blipFill>
                <a:blip r:embed="rId198"/>
                <a:stretch>
                  <a:fillRect/>
                </a:stretch>
              </p:blipFill>
              <p:spPr>
                <a:xfrm>
                  <a:off x="1992764" y="2288062"/>
                  <a:ext cx="63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Freihand 145">
                  <a:extLst>
                    <a:ext uri="{FF2B5EF4-FFF2-40B4-BE49-F238E27FC236}">
                      <a16:creationId xmlns:a16="http://schemas.microsoft.com/office/drawing/2014/main" id="{B22E9950-9637-EA8F-CC76-CF5CEF479DC1}"/>
                    </a:ext>
                  </a:extLst>
                </p14:cNvPr>
                <p14:cNvContentPartPr/>
                <p14:nvPr/>
              </p14:nvContentPartPr>
              <p14:xfrm>
                <a:off x="2088524" y="2222902"/>
                <a:ext cx="113400" cy="21960"/>
              </p14:xfrm>
            </p:contentPart>
          </mc:Choice>
          <mc:Fallback xmlns="">
            <p:pic>
              <p:nvPicPr>
                <p:cNvPr id="146" name="Freihand 145">
                  <a:extLst>
                    <a:ext uri="{FF2B5EF4-FFF2-40B4-BE49-F238E27FC236}">
                      <a16:creationId xmlns:a16="http://schemas.microsoft.com/office/drawing/2014/main" id="{B22E9950-9637-EA8F-CC76-CF5CEF479DC1}"/>
                    </a:ext>
                  </a:extLst>
                </p:cNvPr>
                <p:cNvPicPr/>
                <p:nvPr/>
              </p:nvPicPr>
              <p:blipFill>
                <a:blip r:embed="rId200"/>
                <a:stretch>
                  <a:fillRect/>
                </a:stretch>
              </p:blipFill>
              <p:spPr>
                <a:xfrm>
                  <a:off x="2082404" y="2216782"/>
                  <a:ext cx="125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Freihand 146">
                  <a:extLst>
                    <a:ext uri="{FF2B5EF4-FFF2-40B4-BE49-F238E27FC236}">
                      <a16:creationId xmlns:a16="http://schemas.microsoft.com/office/drawing/2014/main" id="{5E6CEC4F-F4D6-B5C8-04A9-A369557EDE87}"/>
                    </a:ext>
                  </a:extLst>
                </p14:cNvPr>
                <p14:cNvContentPartPr/>
                <p14:nvPr/>
              </p14:nvContentPartPr>
              <p14:xfrm>
                <a:off x="2324324" y="2179342"/>
                <a:ext cx="315000" cy="51480"/>
              </p14:xfrm>
            </p:contentPart>
          </mc:Choice>
          <mc:Fallback xmlns="">
            <p:pic>
              <p:nvPicPr>
                <p:cNvPr id="147" name="Freihand 146">
                  <a:extLst>
                    <a:ext uri="{FF2B5EF4-FFF2-40B4-BE49-F238E27FC236}">
                      <a16:creationId xmlns:a16="http://schemas.microsoft.com/office/drawing/2014/main" id="{5E6CEC4F-F4D6-B5C8-04A9-A369557EDE87}"/>
                    </a:ext>
                  </a:extLst>
                </p:cNvPr>
                <p:cNvPicPr/>
                <p:nvPr/>
              </p:nvPicPr>
              <p:blipFill>
                <a:blip r:embed="rId202"/>
                <a:stretch>
                  <a:fillRect/>
                </a:stretch>
              </p:blipFill>
              <p:spPr>
                <a:xfrm>
                  <a:off x="2318204" y="2173222"/>
                  <a:ext cx="327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8" name="Freihand 147">
                  <a:extLst>
                    <a:ext uri="{FF2B5EF4-FFF2-40B4-BE49-F238E27FC236}">
                      <a16:creationId xmlns:a16="http://schemas.microsoft.com/office/drawing/2014/main" id="{AC22CF51-60EA-16F9-F739-6E3D069B09B0}"/>
                    </a:ext>
                  </a:extLst>
                </p14:cNvPr>
                <p14:cNvContentPartPr/>
                <p14:nvPr/>
              </p14:nvContentPartPr>
              <p14:xfrm>
                <a:off x="2879084" y="2155222"/>
                <a:ext cx="916920" cy="34920"/>
              </p14:xfrm>
            </p:contentPart>
          </mc:Choice>
          <mc:Fallback xmlns="">
            <p:pic>
              <p:nvPicPr>
                <p:cNvPr id="148" name="Freihand 147">
                  <a:extLst>
                    <a:ext uri="{FF2B5EF4-FFF2-40B4-BE49-F238E27FC236}">
                      <a16:creationId xmlns:a16="http://schemas.microsoft.com/office/drawing/2014/main" id="{AC22CF51-60EA-16F9-F739-6E3D069B09B0}"/>
                    </a:ext>
                  </a:extLst>
                </p:cNvPr>
                <p:cNvPicPr/>
                <p:nvPr/>
              </p:nvPicPr>
              <p:blipFill>
                <a:blip r:embed="rId204"/>
                <a:stretch>
                  <a:fillRect/>
                </a:stretch>
              </p:blipFill>
              <p:spPr>
                <a:xfrm>
                  <a:off x="2872964" y="2149102"/>
                  <a:ext cx="929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 name="Freihand 148">
                  <a:extLst>
                    <a:ext uri="{FF2B5EF4-FFF2-40B4-BE49-F238E27FC236}">
                      <a16:creationId xmlns:a16="http://schemas.microsoft.com/office/drawing/2014/main" id="{E2B32949-FBFE-6672-A1D4-15D252AA2D4C}"/>
                    </a:ext>
                  </a:extLst>
                </p14:cNvPr>
                <p14:cNvContentPartPr/>
                <p14:nvPr/>
              </p14:nvContentPartPr>
              <p14:xfrm>
                <a:off x="4011644" y="2149462"/>
                <a:ext cx="719280" cy="38880"/>
              </p14:xfrm>
            </p:contentPart>
          </mc:Choice>
          <mc:Fallback xmlns="">
            <p:pic>
              <p:nvPicPr>
                <p:cNvPr id="149" name="Freihand 148">
                  <a:extLst>
                    <a:ext uri="{FF2B5EF4-FFF2-40B4-BE49-F238E27FC236}">
                      <a16:creationId xmlns:a16="http://schemas.microsoft.com/office/drawing/2014/main" id="{E2B32949-FBFE-6672-A1D4-15D252AA2D4C}"/>
                    </a:ext>
                  </a:extLst>
                </p:cNvPr>
                <p:cNvPicPr/>
                <p:nvPr/>
              </p:nvPicPr>
              <p:blipFill>
                <a:blip r:embed="rId206"/>
                <a:stretch>
                  <a:fillRect/>
                </a:stretch>
              </p:blipFill>
              <p:spPr>
                <a:xfrm>
                  <a:off x="4005524" y="2143342"/>
                  <a:ext cx="73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E8179A43-FC56-25D2-85E2-4FA071B2186B}"/>
                    </a:ext>
                  </a:extLst>
                </p14:cNvPr>
                <p14:cNvContentPartPr/>
                <p14:nvPr/>
              </p14:nvContentPartPr>
              <p14:xfrm>
                <a:off x="4417364" y="2054782"/>
                <a:ext cx="50400" cy="175680"/>
              </p14:xfrm>
            </p:contentPart>
          </mc:Choice>
          <mc:Fallback xmlns="">
            <p:pic>
              <p:nvPicPr>
                <p:cNvPr id="151" name="Freihand 150">
                  <a:extLst>
                    <a:ext uri="{FF2B5EF4-FFF2-40B4-BE49-F238E27FC236}">
                      <a16:creationId xmlns:a16="http://schemas.microsoft.com/office/drawing/2014/main" id="{E8179A43-FC56-25D2-85E2-4FA071B2186B}"/>
                    </a:ext>
                  </a:extLst>
                </p:cNvPr>
                <p:cNvPicPr/>
                <p:nvPr/>
              </p:nvPicPr>
              <p:blipFill>
                <a:blip r:embed="rId208"/>
                <a:stretch>
                  <a:fillRect/>
                </a:stretch>
              </p:blipFill>
              <p:spPr>
                <a:xfrm>
                  <a:off x="4411244" y="2048662"/>
                  <a:ext cx="62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Freihand 151">
                  <a:extLst>
                    <a:ext uri="{FF2B5EF4-FFF2-40B4-BE49-F238E27FC236}">
                      <a16:creationId xmlns:a16="http://schemas.microsoft.com/office/drawing/2014/main" id="{7907FFC2-EDD5-EEEE-E6E0-CE7CF8CBC51D}"/>
                    </a:ext>
                  </a:extLst>
                </p14:cNvPr>
                <p14:cNvContentPartPr/>
                <p14:nvPr/>
              </p14:nvContentPartPr>
              <p14:xfrm>
                <a:off x="4471004" y="2007262"/>
                <a:ext cx="11160" cy="12600"/>
              </p14:xfrm>
            </p:contentPart>
          </mc:Choice>
          <mc:Fallback xmlns="">
            <p:pic>
              <p:nvPicPr>
                <p:cNvPr id="152" name="Freihand 151">
                  <a:extLst>
                    <a:ext uri="{FF2B5EF4-FFF2-40B4-BE49-F238E27FC236}">
                      <a16:creationId xmlns:a16="http://schemas.microsoft.com/office/drawing/2014/main" id="{7907FFC2-EDD5-EEEE-E6E0-CE7CF8CBC51D}"/>
                    </a:ext>
                  </a:extLst>
                </p:cNvPr>
                <p:cNvPicPr/>
                <p:nvPr/>
              </p:nvPicPr>
              <p:blipFill>
                <a:blip r:embed="rId210"/>
                <a:stretch>
                  <a:fillRect/>
                </a:stretch>
              </p:blipFill>
              <p:spPr>
                <a:xfrm>
                  <a:off x="4464884" y="2001142"/>
                  <a:ext cx="23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3" name="Freihand 152">
                  <a:extLst>
                    <a:ext uri="{FF2B5EF4-FFF2-40B4-BE49-F238E27FC236}">
                      <a16:creationId xmlns:a16="http://schemas.microsoft.com/office/drawing/2014/main" id="{2BF576BD-B7CC-387F-D934-060287F50643}"/>
                    </a:ext>
                  </a:extLst>
                </p14:cNvPr>
                <p14:cNvContentPartPr/>
                <p14:nvPr/>
              </p14:nvContentPartPr>
              <p14:xfrm>
                <a:off x="4485764" y="2224342"/>
                <a:ext cx="34560" cy="112680"/>
              </p14:xfrm>
            </p:contentPart>
          </mc:Choice>
          <mc:Fallback xmlns="">
            <p:pic>
              <p:nvPicPr>
                <p:cNvPr id="153" name="Freihand 152">
                  <a:extLst>
                    <a:ext uri="{FF2B5EF4-FFF2-40B4-BE49-F238E27FC236}">
                      <a16:creationId xmlns:a16="http://schemas.microsoft.com/office/drawing/2014/main" id="{2BF576BD-B7CC-387F-D934-060287F50643}"/>
                    </a:ext>
                  </a:extLst>
                </p:cNvPr>
                <p:cNvPicPr/>
                <p:nvPr/>
              </p:nvPicPr>
              <p:blipFill>
                <a:blip r:embed="rId212"/>
                <a:stretch>
                  <a:fillRect/>
                </a:stretch>
              </p:blipFill>
              <p:spPr>
                <a:xfrm>
                  <a:off x="4479644" y="2218222"/>
                  <a:ext cx="46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4" name="Freihand 153">
                  <a:extLst>
                    <a:ext uri="{FF2B5EF4-FFF2-40B4-BE49-F238E27FC236}">
                      <a16:creationId xmlns:a16="http://schemas.microsoft.com/office/drawing/2014/main" id="{F7931B80-77ED-0EEC-0C81-D39BBA888F31}"/>
                    </a:ext>
                  </a:extLst>
                </p14:cNvPr>
                <p14:cNvContentPartPr/>
                <p14:nvPr/>
              </p14:nvContentPartPr>
              <p14:xfrm>
                <a:off x="4549484" y="1939942"/>
                <a:ext cx="89280" cy="169200"/>
              </p14:xfrm>
            </p:contentPart>
          </mc:Choice>
          <mc:Fallback xmlns="">
            <p:pic>
              <p:nvPicPr>
                <p:cNvPr id="154" name="Freihand 153">
                  <a:extLst>
                    <a:ext uri="{FF2B5EF4-FFF2-40B4-BE49-F238E27FC236}">
                      <a16:creationId xmlns:a16="http://schemas.microsoft.com/office/drawing/2014/main" id="{F7931B80-77ED-0EEC-0C81-D39BBA888F31}"/>
                    </a:ext>
                  </a:extLst>
                </p:cNvPr>
                <p:cNvPicPr/>
                <p:nvPr/>
              </p:nvPicPr>
              <p:blipFill>
                <a:blip r:embed="rId214"/>
                <a:stretch>
                  <a:fillRect/>
                </a:stretch>
              </p:blipFill>
              <p:spPr>
                <a:xfrm>
                  <a:off x="4543364" y="1933822"/>
                  <a:ext cx="101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5" name="Freihand 154">
                  <a:extLst>
                    <a:ext uri="{FF2B5EF4-FFF2-40B4-BE49-F238E27FC236}">
                      <a16:creationId xmlns:a16="http://schemas.microsoft.com/office/drawing/2014/main" id="{1A57ACEA-611B-40A9-637B-FCA0F9E07CAE}"/>
                    </a:ext>
                  </a:extLst>
                </p14:cNvPr>
                <p14:cNvContentPartPr/>
                <p14:nvPr/>
              </p14:nvContentPartPr>
              <p14:xfrm>
                <a:off x="4581164" y="1950022"/>
                <a:ext cx="113760" cy="328680"/>
              </p14:xfrm>
            </p:contentPart>
          </mc:Choice>
          <mc:Fallback xmlns="">
            <p:pic>
              <p:nvPicPr>
                <p:cNvPr id="155" name="Freihand 154">
                  <a:extLst>
                    <a:ext uri="{FF2B5EF4-FFF2-40B4-BE49-F238E27FC236}">
                      <a16:creationId xmlns:a16="http://schemas.microsoft.com/office/drawing/2014/main" id="{1A57ACEA-611B-40A9-637B-FCA0F9E07CAE}"/>
                    </a:ext>
                  </a:extLst>
                </p:cNvPr>
                <p:cNvPicPr/>
                <p:nvPr/>
              </p:nvPicPr>
              <p:blipFill>
                <a:blip r:embed="rId216"/>
                <a:stretch>
                  <a:fillRect/>
                </a:stretch>
              </p:blipFill>
              <p:spPr>
                <a:xfrm>
                  <a:off x="4575044" y="1943902"/>
                  <a:ext cx="1260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6" name="Freihand 155">
                  <a:extLst>
                    <a:ext uri="{FF2B5EF4-FFF2-40B4-BE49-F238E27FC236}">
                      <a16:creationId xmlns:a16="http://schemas.microsoft.com/office/drawing/2014/main" id="{0C662A31-9C3B-0462-5F67-56F70B76E6BD}"/>
                    </a:ext>
                  </a:extLst>
                </p14:cNvPr>
                <p14:cNvContentPartPr/>
                <p14:nvPr/>
              </p14:nvContentPartPr>
              <p14:xfrm>
                <a:off x="4678004" y="2079982"/>
                <a:ext cx="51480" cy="206640"/>
              </p14:xfrm>
            </p:contentPart>
          </mc:Choice>
          <mc:Fallback xmlns="">
            <p:pic>
              <p:nvPicPr>
                <p:cNvPr id="156" name="Freihand 155">
                  <a:extLst>
                    <a:ext uri="{FF2B5EF4-FFF2-40B4-BE49-F238E27FC236}">
                      <a16:creationId xmlns:a16="http://schemas.microsoft.com/office/drawing/2014/main" id="{0C662A31-9C3B-0462-5F67-56F70B76E6BD}"/>
                    </a:ext>
                  </a:extLst>
                </p:cNvPr>
                <p:cNvPicPr/>
                <p:nvPr/>
              </p:nvPicPr>
              <p:blipFill>
                <a:blip r:embed="rId218"/>
                <a:stretch>
                  <a:fillRect/>
                </a:stretch>
              </p:blipFill>
              <p:spPr>
                <a:xfrm>
                  <a:off x="4671884" y="2073862"/>
                  <a:ext cx="63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7" name="Freihand 156">
                  <a:extLst>
                    <a:ext uri="{FF2B5EF4-FFF2-40B4-BE49-F238E27FC236}">
                      <a16:creationId xmlns:a16="http://schemas.microsoft.com/office/drawing/2014/main" id="{2069518A-BFDB-2B14-26B0-80165E89B145}"/>
                    </a:ext>
                  </a:extLst>
                </p14:cNvPr>
                <p14:cNvContentPartPr/>
                <p14:nvPr/>
              </p14:nvContentPartPr>
              <p14:xfrm>
                <a:off x="4715444" y="2177542"/>
                <a:ext cx="48600" cy="131040"/>
              </p14:xfrm>
            </p:contentPart>
          </mc:Choice>
          <mc:Fallback xmlns="">
            <p:pic>
              <p:nvPicPr>
                <p:cNvPr id="157" name="Freihand 156">
                  <a:extLst>
                    <a:ext uri="{FF2B5EF4-FFF2-40B4-BE49-F238E27FC236}">
                      <a16:creationId xmlns:a16="http://schemas.microsoft.com/office/drawing/2014/main" id="{2069518A-BFDB-2B14-26B0-80165E89B145}"/>
                    </a:ext>
                  </a:extLst>
                </p:cNvPr>
                <p:cNvPicPr/>
                <p:nvPr/>
              </p:nvPicPr>
              <p:blipFill>
                <a:blip r:embed="rId220"/>
                <a:stretch>
                  <a:fillRect/>
                </a:stretch>
              </p:blipFill>
              <p:spPr>
                <a:xfrm>
                  <a:off x="4709324" y="2171422"/>
                  <a:ext cx="60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8" name="Freihand 157">
                  <a:extLst>
                    <a:ext uri="{FF2B5EF4-FFF2-40B4-BE49-F238E27FC236}">
                      <a16:creationId xmlns:a16="http://schemas.microsoft.com/office/drawing/2014/main" id="{D349CE70-1ED7-09E7-51D8-476DC9C18AB2}"/>
                    </a:ext>
                  </a:extLst>
                </p14:cNvPr>
                <p14:cNvContentPartPr/>
                <p14:nvPr/>
              </p14:nvContentPartPr>
              <p14:xfrm>
                <a:off x="4764404" y="1997902"/>
                <a:ext cx="51120" cy="333000"/>
              </p14:xfrm>
            </p:contentPart>
          </mc:Choice>
          <mc:Fallback xmlns="">
            <p:pic>
              <p:nvPicPr>
                <p:cNvPr id="158" name="Freihand 157">
                  <a:extLst>
                    <a:ext uri="{FF2B5EF4-FFF2-40B4-BE49-F238E27FC236}">
                      <a16:creationId xmlns:a16="http://schemas.microsoft.com/office/drawing/2014/main" id="{D349CE70-1ED7-09E7-51D8-476DC9C18AB2}"/>
                    </a:ext>
                  </a:extLst>
                </p:cNvPr>
                <p:cNvPicPr/>
                <p:nvPr/>
              </p:nvPicPr>
              <p:blipFill>
                <a:blip r:embed="rId222"/>
                <a:stretch>
                  <a:fillRect/>
                </a:stretch>
              </p:blipFill>
              <p:spPr>
                <a:xfrm>
                  <a:off x="4758284" y="1991782"/>
                  <a:ext cx="633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0" name="Freihand 159">
                  <a:extLst>
                    <a:ext uri="{FF2B5EF4-FFF2-40B4-BE49-F238E27FC236}">
                      <a16:creationId xmlns:a16="http://schemas.microsoft.com/office/drawing/2014/main" id="{D33F10B5-DD90-AE64-4577-4B813CE55810}"/>
                    </a:ext>
                  </a:extLst>
                </p14:cNvPr>
                <p14:cNvContentPartPr/>
                <p14:nvPr/>
              </p14:nvContentPartPr>
              <p14:xfrm>
                <a:off x="4059164" y="3076462"/>
                <a:ext cx="152280" cy="32400"/>
              </p14:xfrm>
            </p:contentPart>
          </mc:Choice>
          <mc:Fallback xmlns="">
            <p:pic>
              <p:nvPicPr>
                <p:cNvPr id="160" name="Freihand 159">
                  <a:extLst>
                    <a:ext uri="{FF2B5EF4-FFF2-40B4-BE49-F238E27FC236}">
                      <a16:creationId xmlns:a16="http://schemas.microsoft.com/office/drawing/2014/main" id="{D33F10B5-DD90-AE64-4577-4B813CE55810}"/>
                    </a:ext>
                  </a:extLst>
                </p:cNvPr>
                <p:cNvPicPr/>
                <p:nvPr/>
              </p:nvPicPr>
              <p:blipFill>
                <a:blip r:embed="rId224"/>
                <a:stretch>
                  <a:fillRect/>
                </a:stretch>
              </p:blipFill>
              <p:spPr>
                <a:xfrm>
                  <a:off x="4053044" y="3070342"/>
                  <a:ext cx="16452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162" name="Freihand 161">
                <a:extLst>
                  <a:ext uri="{FF2B5EF4-FFF2-40B4-BE49-F238E27FC236}">
                    <a16:creationId xmlns:a16="http://schemas.microsoft.com/office/drawing/2014/main" id="{D3A340C4-60EE-1BA5-48A9-D81FE3E82970}"/>
                  </a:ext>
                </a:extLst>
              </p14:cNvPr>
              <p14:cNvContentPartPr/>
              <p14:nvPr/>
            </p14:nvContentPartPr>
            <p14:xfrm>
              <a:off x="6210884" y="3188062"/>
              <a:ext cx="28080" cy="159120"/>
            </p14:xfrm>
          </p:contentPart>
        </mc:Choice>
        <mc:Fallback xmlns="">
          <p:pic>
            <p:nvPicPr>
              <p:cNvPr id="162" name="Freihand 161">
                <a:extLst>
                  <a:ext uri="{FF2B5EF4-FFF2-40B4-BE49-F238E27FC236}">
                    <a16:creationId xmlns:a16="http://schemas.microsoft.com/office/drawing/2014/main" id="{D3A340C4-60EE-1BA5-48A9-D81FE3E82970}"/>
                  </a:ext>
                </a:extLst>
              </p:cNvPr>
              <p:cNvPicPr/>
              <p:nvPr/>
            </p:nvPicPr>
            <p:blipFill>
              <a:blip r:embed="rId226"/>
              <a:stretch>
                <a:fillRect/>
              </a:stretch>
            </p:blipFill>
            <p:spPr>
              <a:xfrm>
                <a:off x="6204764" y="3181942"/>
                <a:ext cx="40320" cy="171360"/>
              </a:xfrm>
              <a:prstGeom prst="rect">
                <a:avLst/>
              </a:prstGeom>
            </p:spPr>
          </p:pic>
        </mc:Fallback>
      </mc:AlternateContent>
      <p:grpSp>
        <p:nvGrpSpPr>
          <p:cNvPr id="165" name="Gruppieren 164">
            <a:extLst>
              <a:ext uri="{FF2B5EF4-FFF2-40B4-BE49-F238E27FC236}">
                <a16:creationId xmlns:a16="http://schemas.microsoft.com/office/drawing/2014/main" id="{162B42E8-F357-4304-137F-D4267394A0E5}"/>
              </a:ext>
            </a:extLst>
          </p:cNvPr>
          <p:cNvGrpSpPr/>
          <p:nvPr/>
        </p:nvGrpSpPr>
        <p:grpSpPr>
          <a:xfrm>
            <a:off x="6154724" y="3503422"/>
            <a:ext cx="190440" cy="220680"/>
            <a:chOff x="6154724" y="3503422"/>
            <a:chExt cx="190440" cy="220680"/>
          </a:xfrm>
        </p:grpSpPr>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688239D6-1B1A-616B-8649-5B6A5037DC6A}"/>
                    </a:ext>
                  </a:extLst>
                </p14:cNvPr>
                <p14:cNvContentPartPr/>
                <p14:nvPr/>
              </p14:nvContentPartPr>
              <p14:xfrm>
                <a:off x="6154724" y="3503422"/>
                <a:ext cx="113760" cy="186480"/>
              </p14:xfrm>
            </p:contentPart>
          </mc:Choice>
          <mc:Fallback xmlns="">
            <p:pic>
              <p:nvPicPr>
                <p:cNvPr id="163" name="Freihand 162">
                  <a:extLst>
                    <a:ext uri="{FF2B5EF4-FFF2-40B4-BE49-F238E27FC236}">
                      <a16:creationId xmlns:a16="http://schemas.microsoft.com/office/drawing/2014/main" id="{688239D6-1B1A-616B-8649-5B6A5037DC6A}"/>
                    </a:ext>
                  </a:extLst>
                </p:cNvPr>
                <p:cNvPicPr/>
                <p:nvPr/>
              </p:nvPicPr>
              <p:blipFill>
                <a:blip r:embed="rId228"/>
                <a:stretch>
                  <a:fillRect/>
                </a:stretch>
              </p:blipFill>
              <p:spPr>
                <a:xfrm>
                  <a:off x="6148604" y="3497302"/>
                  <a:ext cx="126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D3893B49-5F65-E92D-8129-1B7DFB59395B}"/>
                    </a:ext>
                  </a:extLst>
                </p14:cNvPr>
                <p14:cNvContentPartPr/>
                <p14:nvPr/>
              </p14:nvContentPartPr>
              <p14:xfrm>
                <a:off x="6300524" y="3602782"/>
                <a:ext cx="44640" cy="121320"/>
              </p14:xfrm>
            </p:contentPart>
          </mc:Choice>
          <mc:Fallback xmlns="">
            <p:pic>
              <p:nvPicPr>
                <p:cNvPr id="164" name="Freihand 163">
                  <a:extLst>
                    <a:ext uri="{FF2B5EF4-FFF2-40B4-BE49-F238E27FC236}">
                      <a16:creationId xmlns:a16="http://schemas.microsoft.com/office/drawing/2014/main" id="{D3893B49-5F65-E92D-8129-1B7DFB59395B}"/>
                    </a:ext>
                  </a:extLst>
                </p:cNvPr>
                <p:cNvPicPr/>
                <p:nvPr/>
              </p:nvPicPr>
              <p:blipFill>
                <a:blip r:embed="rId230"/>
                <a:stretch>
                  <a:fillRect/>
                </a:stretch>
              </p:blipFill>
              <p:spPr>
                <a:xfrm>
                  <a:off x="6294404" y="3596662"/>
                  <a:ext cx="5688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6A12D15D-8FBB-99DA-586F-155FD80F6176}"/>
                  </a:ext>
                </a:extLst>
              </p14:cNvPr>
              <p14:cNvContentPartPr/>
              <p14:nvPr/>
            </p14:nvContentPartPr>
            <p14:xfrm>
              <a:off x="6166604" y="2089702"/>
              <a:ext cx="53640" cy="66600"/>
            </p14:xfrm>
          </p:contentPart>
        </mc:Choice>
        <mc:Fallback xmlns="">
          <p:pic>
            <p:nvPicPr>
              <p:cNvPr id="166" name="Freihand 165">
                <a:extLst>
                  <a:ext uri="{FF2B5EF4-FFF2-40B4-BE49-F238E27FC236}">
                    <a16:creationId xmlns:a16="http://schemas.microsoft.com/office/drawing/2014/main" id="{6A12D15D-8FBB-99DA-586F-155FD80F6176}"/>
                  </a:ext>
                </a:extLst>
              </p:cNvPr>
              <p:cNvPicPr/>
              <p:nvPr/>
            </p:nvPicPr>
            <p:blipFill>
              <a:blip r:embed="rId232"/>
              <a:stretch>
                <a:fillRect/>
              </a:stretch>
            </p:blipFill>
            <p:spPr>
              <a:xfrm>
                <a:off x="6160484" y="2083582"/>
                <a:ext cx="65880" cy="78840"/>
              </a:xfrm>
              <a:prstGeom prst="rect">
                <a:avLst/>
              </a:prstGeom>
            </p:spPr>
          </p:pic>
        </mc:Fallback>
      </mc:AlternateContent>
      <p:grpSp>
        <p:nvGrpSpPr>
          <p:cNvPr id="211" name="Gruppieren 210">
            <a:extLst>
              <a:ext uri="{FF2B5EF4-FFF2-40B4-BE49-F238E27FC236}">
                <a16:creationId xmlns:a16="http://schemas.microsoft.com/office/drawing/2014/main" id="{FB3C643A-9037-B44A-9C50-DB1AE66EFDEE}"/>
              </a:ext>
            </a:extLst>
          </p:cNvPr>
          <p:cNvGrpSpPr/>
          <p:nvPr/>
        </p:nvGrpSpPr>
        <p:grpSpPr>
          <a:xfrm>
            <a:off x="447644" y="4989502"/>
            <a:ext cx="558000" cy="263160"/>
            <a:chOff x="447644" y="4989502"/>
            <a:chExt cx="558000" cy="263160"/>
          </a:xfrm>
        </p:grpSpPr>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CA2ACDA9-BA77-BF83-3BD0-01DBA4CAA75F}"/>
                    </a:ext>
                  </a:extLst>
                </p14:cNvPr>
                <p14:cNvContentPartPr/>
                <p14:nvPr/>
              </p14:nvContentPartPr>
              <p14:xfrm>
                <a:off x="447644" y="4989502"/>
                <a:ext cx="269640" cy="248760"/>
              </p14:xfrm>
            </p:contentPart>
          </mc:Choice>
          <mc:Fallback xmlns="">
            <p:pic>
              <p:nvPicPr>
                <p:cNvPr id="167" name="Freihand 166">
                  <a:extLst>
                    <a:ext uri="{FF2B5EF4-FFF2-40B4-BE49-F238E27FC236}">
                      <a16:creationId xmlns:a16="http://schemas.microsoft.com/office/drawing/2014/main" id="{CA2ACDA9-BA77-BF83-3BD0-01DBA4CAA75F}"/>
                    </a:ext>
                  </a:extLst>
                </p:cNvPr>
                <p:cNvPicPr/>
                <p:nvPr/>
              </p:nvPicPr>
              <p:blipFill>
                <a:blip r:embed="rId234"/>
                <a:stretch>
                  <a:fillRect/>
                </a:stretch>
              </p:blipFill>
              <p:spPr>
                <a:xfrm>
                  <a:off x="441524" y="4983382"/>
                  <a:ext cx="281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AC3C25AA-7114-9884-E17C-20DD5B43EA6D}"/>
                    </a:ext>
                  </a:extLst>
                </p14:cNvPr>
                <p14:cNvContentPartPr/>
                <p14:nvPr/>
              </p14:nvContentPartPr>
              <p14:xfrm>
                <a:off x="791084" y="5122702"/>
                <a:ext cx="86040" cy="107280"/>
              </p14:xfrm>
            </p:contentPart>
          </mc:Choice>
          <mc:Fallback xmlns="">
            <p:pic>
              <p:nvPicPr>
                <p:cNvPr id="168" name="Freihand 167">
                  <a:extLst>
                    <a:ext uri="{FF2B5EF4-FFF2-40B4-BE49-F238E27FC236}">
                      <a16:creationId xmlns:a16="http://schemas.microsoft.com/office/drawing/2014/main" id="{AC3C25AA-7114-9884-E17C-20DD5B43EA6D}"/>
                    </a:ext>
                  </a:extLst>
                </p:cNvPr>
                <p:cNvPicPr/>
                <p:nvPr/>
              </p:nvPicPr>
              <p:blipFill>
                <a:blip r:embed="rId236"/>
                <a:stretch>
                  <a:fillRect/>
                </a:stretch>
              </p:blipFill>
              <p:spPr>
                <a:xfrm>
                  <a:off x="784964" y="5116582"/>
                  <a:ext cx="98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Freihand 168">
                  <a:extLst>
                    <a:ext uri="{FF2B5EF4-FFF2-40B4-BE49-F238E27FC236}">
                      <a16:creationId xmlns:a16="http://schemas.microsoft.com/office/drawing/2014/main" id="{996B19E5-8BC9-F26F-941E-E8BDF80F903D}"/>
                    </a:ext>
                  </a:extLst>
                </p14:cNvPr>
                <p14:cNvContentPartPr/>
                <p14:nvPr/>
              </p14:nvContentPartPr>
              <p14:xfrm>
                <a:off x="919244" y="5112622"/>
                <a:ext cx="86400" cy="140040"/>
              </p14:xfrm>
            </p:contentPart>
          </mc:Choice>
          <mc:Fallback xmlns="">
            <p:pic>
              <p:nvPicPr>
                <p:cNvPr id="169" name="Freihand 168">
                  <a:extLst>
                    <a:ext uri="{FF2B5EF4-FFF2-40B4-BE49-F238E27FC236}">
                      <a16:creationId xmlns:a16="http://schemas.microsoft.com/office/drawing/2014/main" id="{996B19E5-8BC9-F26F-941E-E8BDF80F903D}"/>
                    </a:ext>
                  </a:extLst>
                </p:cNvPr>
                <p:cNvPicPr/>
                <p:nvPr/>
              </p:nvPicPr>
              <p:blipFill>
                <a:blip r:embed="rId238"/>
                <a:stretch>
                  <a:fillRect/>
                </a:stretch>
              </p:blipFill>
              <p:spPr>
                <a:xfrm>
                  <a:off x="913124" y="5106502"/>
                  <a:ext cx="98640" cy="152280"/>
                </a:xfrm>
                <a:prstGeom prst="rect">
                  <a:avLst/>
                </a:prstGeom>
              </p:spPr>
            </p:pic>
          </mc:Fallback>
        </mc:AlternateContent>
      </p:grpSp>
      <p:grpSp>
        <p:nvGrpSpPr>
          <p:cNvPr id="209" name="Gruppieren 208">
            <a:extLst>
              <a:ext uri="{FF2B5EF4-FFF2-40B4-BE49-F238E27FC236}">
                <a16:creationId xmlns:a16="http://schemas.microsoft.com/office/drawing/2014/main" id="{14DC2150-E823-FF36-3E91-8B8A807E5114}"/>
              </a:ext>
            </a:extLst>
          </p:cNvPr>
          <p:cNvGrpSpPr/>
          <p:nvPr/>
        </p:nvGrpSpPr>
        <p:grpSpPr>
          <a:xfrm>
            <a:off x="2267084" y="5037382"/>
            <a:ext cx="670680" cy="158040"/>
            <a:chOff x="2267084" y="5037382"/>
            <a:chExt cx="670680" cy="158040"/>
          </a:xfrm>
        </p:grpSpPr>
        <mc:AlternateContent xmlns:mc="http://schemas.openxmlformats.org/markup-compatibility/2006" xmlns:p14="http://schemas.microsoft.com/office/powerpoint/2010/main">
          <mc:Choice Requires="p14">
            <p:contentPart p14:bwMode="auto" r:id="rId239">
              <p14:nvContentPartPr>
                <p14:cNvPr id="176" name="Freihand 175">
                  <a:extLst>
                    <a:ext uri="{FF2B5EF4-FFF2-40B4-BE49-F238E27FC236}">
                      <a16:creationId xmlns:a16="http://schemas.microsoft.com/office/drawing/2014/main" id="{61C06C57-9879-35EB-6FF3-5C9356E00841}"/>
                    </a:ext>
                  </a:extLst>
                </p14:cNvPr>
                <p14:cNvContentPartPr/>
                <p14:nvPr/>
              </p14:nvContentPartPr>
              <p14:xfrm>
                <a:off x="2267084" y="5037382"/>
                <a:ext cx="491400" cy="158040"/>
              </p14:xfrm>
            </p:contentPart>
          </mc:Choice>
          <mc:Fallback xmlns="">
            <p:pic>
              <p:nvPicPr>
                <p:cNvPr id="176" name="Freihand 175">
                  <a:extLst>
                    <a:ext uri="{FF2B5EF4-FFF2-40B4-BE49-F238E27FC236}">
                      <a16:creationId xmlns:a16="http://schemas.microsoft.com/office/drawing/2014/main" id="{61C06C57-9879-35EB-6FF3-5C9356E00841}"/>
                    </a:ext>
                  </a:extLst>
                </p:cNvPr>
                <p:cNvPicPr/>
                <p:nvPr/>
              </p:nvPicPr>
              <p:blipFill>
                <a:blip r:embed="rId240"/>
                <a:stretch>
                  <a:fillRect/>
                </a:stretch>
              </p:blipFill>
              <p:spPr>
                <a:xfrm>
                  <a:off x="2260964" y="5031262"/>
                  <a:ext cx="503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7" name="Freihand 176">
                  <a:extLst>
                    <a:ext uri="{FF2B5EF4-FFF2-40B4-BE49-F238E27FC236}">
                      <a16:creationId xmlns:a16="http://schemas.microsoft.com/office/drawing/2014/main" id="{BD2A421E-FBD2-1F8A-A9B7-30A666468701}"/>
                    </a:ext>
                  </a:extLst>
                </p14:cNvPr>
                <p14:cNvContentPartPr/>
                <p14:nvPr/>
              </p14:nvContentPartPr>
              <p14:xfrm>
                <a:off x="2820764" y="5082022"/>
                <a:ext cx="117000" cy="72720"/>
              </p14:xfrm>
            </p:contentPart>
          </mc:Choice>
          <mc:Fallback xmlns="">
            <p:pic>
              <p:nvPicPr>
                <p:cNvPr id="177" name="Freihand 176">
                  <a:extLst>
                    <a:ext uri="{FF2B5EF4-FFF2-40B4-BE49-F238E27FC236}">
                      <a16:creationId xmlns:a16="http://schemas.microsoft.com/office/drawing/2014/main" id="{BD2A421E-FBD2-1F8A-A9B7-30A666468701}"/>
                    </a:ext>
                  </a:extLst>
                </p:cNvPr>
                <p:cNvPicPr/>
                <p:nvPr/>
              </p:nvPicPr>
              <p:blipFill>
                <a:blip r:embed="rId242"/>
                <a:stretch>
                  <a:fillRect/>
                </a:stretch>
              </p:blipFill>
              <p:spPr>
                <a:xfrm>
                  <a:off x="2814644" y="5075902"/>
                  <a:ext cx="129240" cy="84960"/>
                </a:xfrm>
                <a:prstGeom prst="rect">
                  <a:avLst/>
                </a:prstGeom>
              </p:spPr>
            </p:pic>
          </mc:Fallback>
        </mc:AlternateContent>
      </p:grpSp>
      <p:grpSp>
        <p:nvGrpSpPr>
          <p:cNvPr id="208" name="Gruppieren 207">
            <a:extLst>
              <a:ext uri="{FF2B5EF4-FFF2-40B4-BE49-F238E27FC236}">
                <a16:creationId xmlns:a16="http://schemas.microsoft.com/office/drawing/2014/main" id="{6EA7100B-5373-1AA7-85C1-DB198D8C4A07}"/>
              </a:ext>
            </a:extLst>
          </p:cNvPr>
          <p:cNvGrpSpPr/>
          <p:nvPr/>
        </p:nvGrpSpPr>
        <p:grpSpPr>
          <a:xfrm>
            <a:off x="3184364" y="4981942"/>
            <a:ext cx="396360" cy="171720"/>
            <a:chOff x="3184364" y="4981942"/>
            <a:chExt cx="396360" cy="171720"/>
          </a:xfrm>
        </p:grpSpPr>
        <mc:AlternateContent xmlns:mc="http://schemas.openxmlformats.org/markup-compatibility/2006" xmlns:p14="http://schemas.microsoft.com/office/powerpoint/2010/main">
          <mc:Choice Requires="p14">
            <p:contentPart p14:bwMode="auto" r:id="rId243">
              <p14:nvContentPartPr>
                <p14:cNvPr id="178" name="Freihand 177">
                  <a:extLst>
                    <a:ext uri="{FF2B5EF4-FFF2-40B4-BE49-F238E27FC236}">
                      <a16:creationId xmlns:a16="http://schemas.microsoft.com/office/drawing/2014/main" id="{E2FA4D80-AB60-0ED9-1625-8E2966CAF9F3}"/>
                    </a:ext>
                  </a:extLst>
                </p14:cNvPr>
                <p14:cNvContentPartPr/>
                <p14:nvPr/>
              </p14:nvContentPartPr>
              <p14:xfrm>
                <a:off x="3184364" y="4981942"/>
                <a:ext cx="145440" cy="156600"/>
              </p14:xfrm>
            </p:contentPart>
          </mc:Choice>
          <mc:Fallback xmlns="">
            <p:pic>
              <p:nvPicPr>
                <p:cNvPr id="178" name="Freihand 177">
                  <a:extLst>
                    <a:ext uri="{FF2B5EF4-FFF2-40B4-BE49-F238E27FC236}">
                      <a16:creationId xmlns:a16="http://schemas.microsoft.com/office/drawing/2014/main" id="{E2FA4D80-AB60-0ED9-1625-8E2966CAF9F3}"/>
                    </a:ext>
                  </a:extLst>
                </p:cNvPr>
                <p:cNvPicPr/>
                <p:nvPr/>
              </p:nvPicPr>
              <p:blipFill>
                <a:blip r:embed="rId244"/>
                <a:stretch>
                  <a:fillRect/>
                </a:stretch>
              </p:blipFill>
              <p:spPr>
                <a:xfrm>
                  <a:off x="3178244" y="4975822"/>
                  <a:ext cx="157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9" name="Freihand 178">
                  <a:extLst>
                    <a:ext uri="{FF2B5EF4-FFF2-40B4-BE49-F238E27FC236}">
                      <a16:creationId xmlns:a16="http://schemas.microsoft.com/office/drawing/2014/main" id="{C882DAE7-8FF8-A71B-DFD4-6F3229E16601}"/>
                    </a:ext>
                  </a:extLst>
                </p14:cNvPr>
                <p14:cNvContentPartPr/>
                <p14:nvPr/>
              </p14:nvContentPartPr>
              <p14:xfrm>
                <a:off x="3363284" y="5019382"/>
                <a:ext cx="84600" cy="108000"/>
              </p14:xfrm>
            </p:contentPart>
          </mc:Choice>
          <mc:Fallback xmlns="">
            <p:pic>
              <p:nvPicPr>
                <p:cNvPr id="179" name="Freihand 178">
                  <a:extLst>
                    <a:ext uri="{FF2B5EF4-FFF2-40B4-BE49-F238E27FC236}">
                      <a16:creationId xmlns:a16="http://schemas.microsoft.com/office/drawing/2014/main" id="{C882DAE7-8FF8-A71B-DFD4-6F3229E16601}"/>
                    </a:ext>
                  </a:extLst>
                </p:cNvPr>
                <p:cNvPicPr/>
                <p:nvPr/>
              </p:nvPicPr>
              <p:blipFill>
                <a:blip r:embed="rId246"/>
                <a:stretch>
                  <a:fillRect/>
                </a:stretch>
              </p:blipFill>
              <p:spPr>
                <a:xfrm>
                  <a:off x="3357164" y="5013262"/>
                  <a:ext cx="96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0" name="Freihand 179">
                  <a:extLst>
                    <a:ext uri="{FF2B5EF4-FFF2-40B4-BE49-F238E27FC236}">
                      <a16:creationId xmlns:a16="http://schemas.microsoft.com/office/drawing/2014/main" id="{779E6582-5BED-3DAB-60C4-607E66A3C730}"/>
                    </a:ext>
                  </a:extLst>
                </p14:cNvPr>
                <p14:cNvContentPartPr/>
                <p14:nvPr/>
              </p14:nvContentPartPr>
              <p14:xfrm>
                <a:off x="3530684" y="5013262"/>
                <a:ext cx="50040" cy="140400"/>
              </p14:xfrm>
            </p:contentPart>
          </mc:Choice>
          <mc:Fallback xmlns="">
            <p:pic>
              <p:nvPicPr>
                <p:cNvPr id="180" name="Freihand 179">
                  <a:extLst>
                    <a:ext uri="{FF2B5EF4-FFF2-40B4-BE49-F238E27FC236}">
                      <a16:creationId xmlns:a16="http://schemas.microsoft.com/office/drawing/2014/main" id="{779E6582-5BED-3DAB-60C4-607E66A3C730}"/>
                    </a:ext>
                  </a:extLst>
                </p:cNvPr>
                <p:cNvPicPr/>
                <p:nvPr/>
              </p:nvPicPr>
              <p:blipFill>
                <a:blip r:embed="rId248"/>
                <a:stretch>
                  <a:fillRect/>
                </a:stretch>
              </p:blipFill>
              <p:spPr>
                <a:xfrm>
                  <a:off x="3524564" y="5007142"/>
                  <a:ext cx="62280" cy="152640"/>
                </a:xfrm>
                <a:prstGeom prst="rect">
                  <a:avLst/>
                </a:prstGeom>
              </p:spPr>
            </p:pic>
          </mc:Fallback>
        </mc:AlternateContent>
      </p:grpSp>
      <p:grpSp>
        <p:nvGrpSpPr>
          <p:cNvPr id="207" name="Gruppieren 206">
            <a:extLst>
              <a:ext uri="{FF2B5EF4-FFF2-40B4-BE49-F238E27FC236}">
                <a16:creationId xmlns:a16="http://schemas.microsoft.com/office/drawing/2014/main" id="{2A648071-2496-3E04-5B9B-9F49D65047F1}"/>
              </a:ext>
            </a:extLst>
          </p:cNvPr>
          <p:cNvGrpSpPr/>
          <p:nvPr/>
        </p:nvGrpSpPr>
        <p:grpSpPr>
          <a:xfrm>
            <a:off x="3771524" y="4796902"/>
            <a:ext cx="2202840" cy="470160"/>
            <a:chOff x="3771524" y="4796902"/>
            <a:chExt cx="2202840" cy="470160"/>
          </a:xfrm>
        </p:grpSpPr>
        <mc:AlternateContent xmlns:mc="http://schemas.openxmlformats.org/markup-compatibility/2006" xmlns:p14="http://schemas.microsoft.com/office/powerpoint/2010/main">
          <mc:Choice Requires="p14">
            <p:contentPart p14:bwMode="auto" r:id="rId249">
              <p14:nvContentPartPr>
                <p14:cNvPr id="181" name="Freihand 180">
                  <a:extLst>
                    <a:ext uri="{FF2B5EF4-FFF2-40B4-BE49-F238E27FC236}">
                      <a16:creationId xmlns:a16="http://schemas.microsoft.com/office/drawing/2014/main" id="{EF6FBE36-4B67-D00E-EE82-86B66FF62F50}"/>
                    </a:ext>
                  </a:extLst>
                </p14:cNvPr>
                <p14:cNvContentPartPr/>
                <p14:nvPr/>
              </p14:nvContentPartPr>
              <p14:xfrm>
                <a:off x="3771524" y="4970422"/>
                <a:ext cx="170640" cy="181080"/>
              </p14:xfrm>
            </p:contentPart>
          </mc:Choice>
          <mc:Fallback xmlns="">
            <p:pic>
              <p:nvPicPr>
                <p:cNvPr id="181" name="Freihand 180">
                  <a:extLst>
                    <a:ext uri="{FF2B5EF4-FFF2-40B4-BE49-F238E27FC236}">
                      <a16:creationId xmlns:a16="http://schemas.microsoft.com/office/drawing/2014/main" id="{EF6FBE36-4B67-D00E-EE82-86B66FF62F50}"/>
                    </a:ext>
                  </a:extLst>
                </p:cNvPr>
                <p:cNvPicPr/>
                <p:nvPr/>
              </p:nvPicPr>
              <p:blipFill>
                <a:blip r:embed="rId250"/>
                <a:stretch>
                  <a:fillRect/>
                </a:stretch>
              </p:blipFill>
              <p:spPr>
                <a:xfrm>
                  <a:off x="3765404" y="4964302"/>
                  <a:ext cx="182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2" name="Freihand 181">
                  <a:extLst>
                    <a:ext uri="{FF2B5EF4-FFF2-40B4-BE49-F238E27FC236}">
                      <a16:creationId xmlns:a16="http://schemas.microsoft.com/office/drawing/2014/main" id="{BA14A795-6262-923B-222D-3C532B43B30F}"/>
                    </a:ext>
                  </a:extLst>
                </p14:cNvPr>
                <p14:cNvContentPartPr/>
                <p14:nvPr/>
              </p14:nvContentPartPr>
              <p14:xfrm>
                <a:off x="3802124" y="5055022"/>
                <a:ext cx="110880" cy="87120"/>
              </p14:xfrm>
            </p:contentPart>
          </mc:Choice>
          <mc:Fallback xmlns="">
            <p:pic>
              <p:nvPicPr>
                <p:cNvPr id="182" name="Freihand 181">
                  <a:extLst>
                    <a:ext uri="{FF2B5EF4-FFF2-40B4-BE49-F238E27FC236}">
                      <a16:creationId xmlns:a16="http://schemas.microsoft.com/office/drawing/2014/main" id="{BA14A795-6262-923B-222D-3C532B43B30F}"/>
                    </a:ext>
                  </a:extLst>
                </p:cNvPr>
                <p:cNvPicPr/>
                <p:nvPr/>
              </p:nvPicPr>
              <p:blipFill>
                <a:blip r:embed="rId252"/>
                <a:stretch>
                  <a:fillRect/>
                </a:stretch>
              </p:blipFill>
              <p:spPr>
                <a:xfrm>
                  <a:off x="3796004" y="5048902"/>
                  <a:ext cx="123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3" name="Freihand 182">
                  <a:extLst>
                    <a:ext uri="{FF2B5EF4-FFF2-40B4-BE49-F238E27FC236}">
                      <a16:creationId xmlns:a16="http://schemas.microsoft.com/office/drawing/2014/main" id="{9AB35C74-AFBF-261A-823A-8829C4AB2E87}"/>
                    </a:ext>
                  </a:extLst>
                </p14:cNvPr>
                <p14:cNvContentPartPr/>
                <p14:nvPr/>
              </p14:nvContentPartPr>
              <p14:xfrm>
                <a:off x="3958004" y="4957822"/>
                <a:ext cx="154440" cy="155160"/>
              </p14:xfrm>
            </p:contentPart>
          </mc:Choice>
          <mc:Fallback xmlns="">
            <p:pic>
              <p:nvPicPr>
                <p:cNvPr id="183" name="Freihand 182">
                  <a:extLst>
                    <a:ext uri="{FF2B5EF4-FFF2-40B4-BE49-F238E27FC236}">
                      <a16:creationId xmlns:a16="http://schemas.microsoft.com/office/drawing/2014/main" id="{9AB35C74-AFBF-261A-823A-8829C4AB2E87}"/>
                    </a:ext>
                  </a:extLst>
                </p:cNvPr>
                <p:cNvPicPr/>
                <p:nvPr/>
              </p:nvPicPr>
              <p:blipFill>
                <a:blip r:embed="rId254"/>
                <a:stretch>
                  <a:fillRect/>
                </a:stretch>
              </p:blipFill>
              <p:spPr>
                <a:xfrm>
                  <a:off x="3951884" y="4951702"/>
                  <a:ext cx="166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4" name="Freihand 183">
                  <a:extLst>
                    <a:ext uri="{FF2B5EF4-FFF2-40B4-BE49-F238E27FC236}">
                      <a16:creationId xmlns:a16="http://schemas.microsoft.com/office/drawing/2014/main" id="{986D9DE9-6252-3797-CD36-7872715D79F1}"/>
                    </a:ext>
                  </a:extLst>
                </p14:cNvPr>
                <p14:cNvContentPartPr/>
                <p14:nvPr/>
              </p14:nvContentPartPr>
              <p14:xfrm>
                <a:off x="4183004" y="4925782"/>
                <a:ext cx="124560" cy="185400"/>
              </p14:xfrm>
            </p:contentPart>
          </mc:Choice>
          <mc:Fallback xmlns="">
            <p:pic>
              <p:nvPicPr>
                <p:cNvPr id="184" name="Freihand 183">
                  <a:extLst>
                    <a:ext uri="{FF2B5EF4-FFF2-40B4-BE49-F238E27FC236}">
                      <a16:creationId xmlns:a16="http://schemas.microsoft.com/office/drawing/2014/main" id="{986D9DE9-6252-3797-CD36-7872715D79F1}"/>
                    </a:ext>
                  </a:extLst>
                </p:cNvPr>
                <p:cNvPicPr/>
                <p:nvPr/>
              </p:nvPicPr>
              <p:blipFill>
                <a:blip r:embed="rId256"/>
                <a:stretch>
                  <a:fillRect/>
                </a:stretch>
              </p:blipFill>
              <p:spPr>
                <a:xfrm>
                  <a:off x="4176884" y="4919662"/>
                  <a:ext cx="136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5" name="Freihand 184">
                  <a:extLst>
                    <a:ext uri="{FF2B5EF4-FFF2-40B4-BE49-F238E27FC236}">
                      <a16:creationId xmlns:a16="http://schemas.microsoft.com/office/drawing/2014/main" id="{FA0F7BC2-8F71-BFE2-8001-CF6AE1E14804}"/>
                    </a:ext>
                  </a:extLst>
                </p14:cNvPr>
                <p14:cNvContentPartPr/>
                <p14:nvPr/>
              </p14:nvContentPartPr>
              <p14:xfrm>
                <a:off x="4270484" y="5062582"/>
                <a:ext cx="85320" cy="30960"/>
              </p14:xfrm>
            </p:contentPart>
          </mc:Choice>
          <mc:Fallback xmlns="">
            <p:pic>
              <p:nvPicPr>
                <p:cNvPr id="185" name="Freihand 184">
                  <a:extLst>
                    <a:ext uri="{FF2B5EF4-FFF2-40B4-BE49-F238E27FC236}">
                      <a16:creationId xmlns:a16="http://schemas.microsoft.com/office/drawing/2014/main" id="{FA0F7BC2-8F71-BFE2-8001-CF6AE1E14804}"/>
                    </a:ext>
                  </a:extLst>
                </p:cNvPr>
                <p:cNvPicPr/>
                <p:nvPr/>
              </p:nvPicPr>
              <p:blipFill>
                <a:blip r:embed="rId258"/>
                <a:stretch>
                  <a:fillRect/>
                </a:stretch>
              </p:blipFill>
              <p:spPr>
                <a:xfrm>
                  <a:off x="4264364" y="5056462"/>
                  <a:ext cx="97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6" name="Freihand 185">
                  <a:extLst>
                    <a:ext uri="{FF2B5EF4-FFF2-40B4-BE49-F238E27FC236}">
                      <a16:creationId xmlns:a16="http://schemas.microsoft.com/office/drawing/2014/main" id="{863C54CC-7335-8A03-F1C5-DCE48656C202}"/>
                    </a:ext>
                  </a:extLst>
                </p14:cNvPr>
                <p14:cNvContentPartPr/>
                <p14:nvPr/>
              </p14:nvContentPartPr>
              <p14:xfrm>
                <a:off x="4371644" y="5029822"/>
                <a:ext cx="491040" cy="78480"/>
              </p14:xfrm>
            </p:contentPart>
          </mc:Choice>
          <mc:Fallback xmlns="">
            <p:pic>
              <p:nvPicPr>
                <p:cNvPr id="186" name="Freihand 185">
                  <a:extLst>
                    <a:ext uri="{FF2B5EF4-FFF2-40B4-BE49-F238E27FC236}">
                      <a16:creationId xmlns:a16="http://schemas.microsoft.com/office/drawing/2014/main" id="{863C54CC-7335-8A03-F1C5-DCE48656C202}"/>
                    </a:ext>
                  </a:extLst>
                </p:cNvPr>
                <p:cNvPicPr/>
                <p:nvPr/>
              </p:nvPicPr>
              <p:blipFill>
                <a:blip r:embed="rId260"/>
                <a:stretch>
                  <a:fillRect/>
                </a:stretch>
              </p:blipFill>
              <p:spPr>
                <a:xfrm>
                  <a:off x="4365524" y="5023702"/>
                  <a:ext cx="503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7" name="Freihand 186">
                  <a:extLst>
                    <a:ext uri="{FF2B5EF4-FFF2-40B4-BE49-F238E27FC236}">
                      <a16:creationId xmlns:a16="http://schemas.microsoft.com/office/drawing/2014/main" id="{A6A1BBED-30FE-CF11-7AD4-B21C79B6F3E0}"/>
                    </a:ext>
                  </a:extLst>
                </p14:cNvPr>
                <p14:cNvContentPartPr/>
                <p14:nvPr/>
              </p14:nvContentPartPr>
              <p14:xfrm>
                <a:off x="4920284" y="5002822"/>
                <a:ext cx="235080" cy="89640"/>
              </p14:xfrm>
            </p:contentPart>
          </mc:Choice>
          <mc:Fallback xmlns="">
            <p:pic>
              <p:nvPicPr>
                <p:cNvPr id="187" name="Freihand 186">
                  <a:extLst>
                    <a:ext uri="{FF2B5EF4-FFF2-40B4-BE49-F238E27FC236}">
                      <a16:creationId xmlns:a16="http://schemas.microsoft.com/office/drawing/2014/main" id="{A6A1BBED-30FE-CF11-7AD4-B21C79B6F3E0}"/>
                    </a:ext>
                  </a:extLst>
                </p:cNvPr>
                <p:cNvPicPr/>
                <p:nvPr/>
              </p:nvPicPr>
              <p:blipFill>
                <a:blip r:embed="rId262"/>
                <a:stretch>
                  <a:fillRect/>
                </a:stretch>
              </p:blipFill>
              <p:spPr>
                <a:xfrm>
                  <a:off x="4914164" y="4996702"/>
                  <a:ext cx="247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8" name="Freihand 187">
                  <a:extLst>
                    <a:ext uri="{FF2B5EF4-FFF2-40B4-BE49-F238E27FC236}">
                      <a16:creationId xmlns:a16="http://schemas.microsoft.com/office/drawing/2014/main" id="{B1E1A8F4-401D-312F-846C-A990BFC2EEEA}"/>
                    </a:ext>
                  </a:extLst>
                </p14:cNvPr>
                <p14:cNvContentPartPr/>
                <p14:nvPr/>
              </p14:nvContentPartPr>
              <p14:xfrm>
                <a:off x="5189924" y="5012182"/>
                <a:ext cx="138240" cy="140760"/>
              </p14:xfrm>
            </p:contentPart>
          </mc:Choice>
          <mc:Fallback xmlns="">
            <p:pic>
              <p:nvPicPr>
                <p:cNvPr id="188" name="Freihand 187">
                  <a:extLst>
                    <a:ext uri="{FF2B5EF4-FFF2-40B4-BE49-F238E27FC236}">
                      <a16:creationId xmlns:a16="http://schemas.microsoft.com/office/drawing/2014/main" id="{B1E1A8F4-401D-312F-846C-A990BFC2EEEA}"/>
                    </a:ext>
                  </a:extLst>
                </p:cNvPr>
                <p:cNvPicPr/>
                <p:nvPr/>
              </p:nvPicPr>
              <p:blipFill>
                <a:blip r:embed="rId264"/>
                <a:stretch>
                  <a:fillRect/>
                </a:stretch>
              </p:blipFill>
              <p:spPr>
                <a:xfrm>
                  <a:off x="5183804" y="5006062"/>
                  <a:ext cx="150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9" name="Freihand 188">
                  <a:extLst>
                    <a:ext uri="{FF2B5EF4-FFF2-40B4-BE49-F238E27FC236}">
                      <a16:creationId xmlns:a16="http://schemas.microsoft.com/office/drawing/2014/main" id="{5C5D427D-8015-6417-5BEB-86BD764922EB}"/>
                    </a:ext>
                  </a:extLst>
                </p14:cNvPr>
                <p14:cNvContentPartPr/>
                <p14:nvPr/>
              </p14:nvContentPartPr>
              <p14:xfrm>
                <a:off x="5368124" y="4870342"/>
                <a:ext cx="219600" cy="263520"/>
              </p14:xfrm>
            </p:contentPart>
          </mc:Choice>
          <mc:Fallback xmlns="">
            <p:pic>
              <p:nvPicPr>
                <p:cNvPr id="189" name="Freihand 188">
                  <a:extLst>
                    <a:ext uri="{FF2B5EF4-FFF2-40B4-BE49-F238E27FC236}">
                      <a16:creationId xmlns:a16="http://schemas.microsoft.com/office/drawing/2014/main" id="{5C5D427D-8015-6417-5BEB-86BD764922EB}"/>
                    </a:ext>
                  </a:extLst>
                </p:cNvPr>
                <p:cNvPicPr/>
                <p:nvPr/>
              </p:nvPicPr>
              <p:blipFill>
                <a:blip r:embed="rId266"/>
                <a:stretch>
                  <a:fillRect/>
                </a:stretch>
              </p:blipFill>
              <p:spPr>
                <a:xfrm>
                  <a:off x="5362004" y="4864222"/>
                  <a:ext cx="231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0" name="Freihand 189">
                  <a:extLst>
                    <a:ext uri="{FF2B5EF4-FFF2-40B4-BE49-F238E27FC236}">
                      <a16:creationId xmlns:a16="http://schemas.microsoft.com/office/drawing/2014/main" id="{52CF45DA-D360-9ED7-9184-906472AF8A3D}"/>
                    </a:ext>
                  </a:extLst>
                </p14:cNvPr>
                <p14:cNvContentPartPr/>
                <p14:nvPr/>
              </p14:nvContentPartPr>
              <p14:xfrm>
                <a:off x="5632364" y="4868542"/>
                <a:ext cx="169560" cy="398520"/>
              </p14:xfrm>
            </p:contentPart>
          </mc:Choice>
          <mc:Fallback xmlns="">
            <p:pic>
              <p:nvPicPr>
                <p:cNvPr id="190" name="Freihand 189">
                  <a:extLst>
                    <a:ext uri="{FF2B5EF4-FFF2-40B4-BE49-F238E27FC236}">
                      <a16:creationId xmlns:a16="http://schemas.microsoft.com/office/drawing/2014/main" id="{52CF45DA-D360-9ED7-9184-906472AF8A3D}"/>
                    </a:ext>
                  </a:extLst>
                </p:cNvPr>
                <p:cNvPicPr/>
                <p:nvPr/>
              </p:nvPicPr>
              <p:blipFill>
                <a:blip r:embed="rId268"/>
                <a:stretch>
                  <a:fillRect/>
                </a:stretch>
              </p:blipFill>
              <p:spPr>
                <a:xfrm>
                  <a:off x="5626244" y="4862422"/>
                  <a:ext cx="1818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1" name="Freihand 190">
                  <a:extLst>
                    <a:ext uri="{FF2B5EF4-FFF2-40B4-BE49-F238E27FC236}">
                      <a16:creationId xmlns:a16="http://schemas.microsoft.com/office/drawing/2014/main" id="{4366D9C7-33D7-FD18-5DA8-1E56700AD5A8}"/>
                    </a:ext>
                  </a:extLst>
                </p14:cNvPr>
                <p14:cNvContentPartPr/>
                <p14:nvPr/>
              </p14:nvContentPartPr>
              <p14:xfrm>
                <a:off x="5886884" y="4796902"/>
                <a:ext cx="87480" cy="234720"/>
              </p14:xfrm>
            </p:contentPart>
          </mc:Choice>
          <mc:Fallback xmlns="">
            <p:pic>
              <p:nvPicPr>
                <p:cNvPr id="191" name="Freihand 190">
                  <a:extLst>
                    <a:ext uri="{FF2B5EF4-FFF2-40B4-BE49-F238E27FC236}">
                      <a16:creationId xmlns:a16="http://schemas.microsoft.com/office/drawing/2014/main" id="{4366D9C7-33D7-FD18-5DA8-1E56700AD5A8}"/>
                    </a:ext>
                  </a:extLst>
                </p:cNvPr>
                <p:cNvPicPr/>
                <p:nvPr/>
              </p:nvPicPr>
              <p:blipFill>
                <a:blip r:embed="rId270"/>
                <a:stretch>
                  <a:fillRect/>
                </a:stretch>
              </p:blipFill>
              <p:spPr>
                <a:xfrm>
                  <a:off x="5880764" y="4790782"/>
                  <a:ext cx="99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2" name="Freihand 191">
                  <a:extLst>
                    <a:ext uri="{FF2B5EF4-FFF2-40B4-BE49-F238E27FC236}">
                      <a16:creationId xmlns:a16="http://schemas.microsoft.com/office/drawing/2014/main" id="{DBF65FFD-711B-00CE-7281-0A368782D288}"/>
                    </a:ext>
                  </a:extLst>
                </p14:cNvPr>
                <p14:cNvContentPartPr/>
                <p14:nvPr/>
              </p14:nvContentPartPr>
              <p14:xfrm>
                <a:off x="5901284" y="5128822"/>
                <a:ext cx="20880" cy="24120"/>
              </p14:xfrm>
            </p:contentPart>
          </mc:Choice>
          <mc:Fallback xmlns="">
            <p:pic>
              <p:nvPicPr>
                <p:cNvPr id="192" name="Freihand 191">
                  <a:extLst>
                    <a:ext uri="{FF2B5EF4-FFF2-40B4-BE49-F238E27FC236}">
                      <a16:creationId xmlns:a16="http://schemas.microsoft.com/office/drawing/2014/main" id="{DBF65FFD-711B-00CE-7281-0A368782D288}"/>
                    </a:ext>
                  </a:extLst>
                </p:cNvPr>
                <p:cNvPicPr/>
                <p:nvPr/>
              </p:nvPicPr>
              <p:blipFill>
                <a:blip r:embed="rId272"/>
                <a:stretch>
                  <a:fillRect/>
                </a:stretch>
              </p:blipFill>
              <p:spPr>
                <a:xfrm>
                  <a:off x="5895164" y="5122702"/>
                  <a:ext cx="3312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76B5818C-3FE3-5C27-CA53-57E6AF9CE614}"/>
                  </a:ext>
                </a:extLst>
              </p14:cNvPr>
              <p14:cNvContentPartPr/>
              <p14:nvPr/>
            </p14:nvContentPartPr>
            <p14:xfrm>
              <a:off x="1218044" y="5096782"/>
              <a:ext cx="105120" cy="263880"/>
            </p14:xfrm>
          </p:contentPart>
        </mc:Choice>
        <mc:Fallback xmlns="">
          <p:pic>
            <p:nvPicPr>
              <p:cNvPr id="170" name="Freihand 169">
                <a:extLst>
                  <a:ext uri="{FF2B5EF4-FFF2-40B4-BE49-F238E27FC236}">
                    <a16:creationId xmlns:a16="http://schemas.microsoft.com/office/drawing/2014/main" id="{76B5818C-3FE3-5C27-CA53-57E6AF9CE614}"/>
                  </a:ext>
                </a:extLst>
              </p:cNvPr>
              <p:cNvPicPr/>
              <p:nvPr/>
            </p:nvPicPr>
            <p:blipFill>
              <a:blip r:embed="rId274"/>
              <a:stretch>
                <a:fillRect/>
              </a:stretch>
            </p:blipFill>
            <p:spPr>
              <a:xfrm>
                <a:off x="1211924" y="5090662"/>
                <a:ext cx="1173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C3011F40-F393-673B-6F90-BE44D3095920}"/>
                  </a:ext>
                </a:extLst>
              </p14:cNvPr>
              <p14:cNvContentPartPr/>
              <p14:nvPr/>
            </p14:nvContentPartPr>
            <p14:xfrm>
              <a:off x="1369964" y="5111182"/>
              <a:ext cx="100800" cy="101520"/>
            </p14:xfrm>
          </p:contentPart>
        </mc:Choice>
        <mc:Fallback xmlns="">
          <p:pic>
            <p:nvPicPr>
              <p:cNvPr id="171" name="Freihand 170">
                <a:extLst>
                  <a:ext uri="{FF2B5EF4-FFF2-40B4-BE49-F238E27FC236}">
                    <a16:creationId xmlns:a16="http://schemas.microsoft.com/office/drawing/2014/main" id="{C3011F40-F393-673B-6F90-BE44D3095920}"/>
                  </a:ext>
                </a:extLst>
              </p:cNvPr>
              <p:cNvPicPr/>
              <p:nvPr/>
            </p:nvPicPr>
            <p:blipFill>
              <a:blip r:embed="rId276"/>
              <a:stretch>
                <a:fillRect/>
              </a:stretch>
            </p:blipFill>
            <p:spPr>
              <a:xfrm>
                <a:off x="1363844" y="5105062"/>
                <a:ext cx="113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2" name="Freihand 171">
                <a:extLst>
                  <a:ext uri="{FF2B5EF4-FFF2-40B4-BE49-F238E27FC236}">
                    <a16:creationId xmlns:a16="http://schemas.microsoft.com/office/drawing/2014/main" id="{73AB5F10-A8DA-1DEA-D238-538105B7383A}"/>
                  </a:ext>
                </a:extLst>
              </p14:cNvPr>
              <p14:cNvContentPartPr/>
              <p14:nvPr/>
            </p14:nvContentPartPr>
            <p14:xfrm>
              <a:off x="1504244" y="5088862"/>
              <a:ext cx="69480" cy="124200"/>
            </p14:xfrm>
          </p:contentPart>
        </mc:Choice>
        <mc:Fallback xmlns="">
          <p:pic>
            <p:nvPicPr>
              <p:cNvPr id="172" name="Freihand 171">
                <a:extLst>
                  <a:ext uri="{FF2B5EF4-FFF2-40B4-BE49-F238E27FC236}">
                    <a16:creationId xmlns:a16="http://schemas.microsoft.com/office/drawing/2014/main" id="{73AB5F10-A8DA-1DEA-D238-538105B7383A}"/>
                  </a:ext>
                </a:extLst>
              </p:cNvPr>
              <p:cNvPicPr/>
              <p:nvPr/>
            </p:nvPicPr>
            <p:blipFill>
              <a:blip r:embed="rId278"/>
              <a:stretch>
                <a:fillRect/>
              </a:stretch>
            </p:blipFill>
            <p:spPr>
              <a:xfrm>
                <a:off x="1498124" y="5082742"/>
                <a:ext cx="81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CED90B53-5ABD-26F8-3DC1-1F1A53651FEE}"/>
                  </a:ext>
                </a:extLst>
              </p14:cNvPr>
              <p14:cNvContentPartPr/>
              <p14:nvPr/>
            </p14:nvContentPartPr>
            <p14:xfrm>
              <a:off x="1606484" y="5081662"/>
              <a:ext cx="148680" cy="151920"/>
            </p14:xfrm>
          </p:contentPart>
        </mc:Choice>
        <mc:Fallback xmlns="">
          <p:pic>
            <p:nvPicPr>
              <p:cNvPr id="173" name="Freihand 172">
                <a:extLst>
                  <a:ext uri="{FF2B5EF4-FFF2-40B4-BE49-F238E27FC236}">
                    <a16:creationId xmlns:a16="http://schemas.microsoft.com/office/drawing/2014/main" id="{CED90B53-5ABD-26F8-3DC1-1F1A53651FEE}"/>
                  </a:ext>
                </a:extLst>
              </p:cNvPr>
              <p:cNvPicPr/>
              <p:nvPr/>
            </p:nvPicPr>
            <p:blipFill>
              <a:blip r:embed="rId280"/>
              <a:stretch>
                <a:fillRect/>
              </a:stretch>
            </p:blipFill>
            <p:spPr>
              <a:xfrm>
                <a:off x="1600364" y="5075542"/>
                <a:ext cx="160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 name="Freihand 173">
                <a:extLst>
                  <a:ext uri="{FF2B5EF4-FFF2-40B4-BE49-F238E27FC236}">
                    <a16:creationId xmlns:a16="http://schemas.microsoft.com/office/drawing/2014/main" id="{136694AD-93A1-5D55-B75B-F8777F52D015}"/>
                  </a:ext>
                </a:extLst>
              </p14:cNvPr>
              <p14:cNvContentPartPr/>
              <p14:nvPr/>
            </p14:nvContentPartPr>
            <p14:xfrm>
              <a:off x="1785044" y="4961062"/>
              <a:ext cx="230040" cy="218880"/>
            </p14:xfrm>
          </p:contentPart>
        </mc:Choice>
        <mc:Fallback xmlns="">
          <p:pic>
            <p:nvPicPr>
              <p:cNvPr id="174" name="Freihand 173">
                <a:extLst>
                  <a:ext uri="{FF2B5EF4-FFF2-40B4-BE49-F238E27FC236}">
                    <a16:creationId xmlns:a16="http://schemas.microsoft.com/office/drawing/2014/main" id="{136694AD-93A1-5D55-B75B-F8777F52D015}"/>
                  </a:ext>
                </a:extLst>
              </p:cNvPr>
              <p:cNvPicPr/>
              <p:nvPr/>
            </p:nvPicPr>
            <p:blipFill>
              <a:blip r:embed="rId282"/>
              <a:stretch>
                <a:fillRect/>
              </a:stretch>
            </p:blipFill>
            <p:spPr>
              <a:xfrm>
                <a:off x="1778924" y="4954942"/>
                <a:ext cx="242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5" name="Freihand 174">
                <a:extLst>
                  <a:ext uri="{FF2B5EF4-FFF2-40B4-BE49-F238E27FC236}">
                    <a16:creationId xmlns:a16="http://schemas.microsoft.com/office/drawing/2014/main" id="{81EE7F89-CAC4-CCBF-4264-D2042CCC547F}"/>
                  </a:ext>
                </a:extLst>
              </p14:cNvPr>
              <p14:cNvContentPartPr/>
              <p14:nvPr/>
            </p14:nvContentPartPr>
            <p14:xfrm>
              <a:off x="1846964" y="4913902"/>
              <a:ext cx="1800" cy="21960"/>
            </p14:xfrm>
          </p:contentPart>
        </mc:Choice>
        <mc:Fallback xmlns="">
          <p:pic>
            <p:nvPicPr>
              <p:cNvPr id="175" name="Freihand 174">
                <a:extLst>
                  <a:ext uri="{FF2B5EF4-FFF2-40B4-BE49-F238E27FC236}">
                    <a16:creationId xmlns:a16="http://schemas.microsoft.com/office/drawing/2014/main" id="{81EE7F89-CAC4-CCBF-4264-D2042CCC547F}"/>
                  </a:ext>
                </a:extLst>
              </p:cNvPr>
              <p:cNvPicPr/>
              <p:nvPr/>
            </p:nvPicPr>
            <p:blipFill>
              <a:blip r:embed="rId284"/>
              <a:stretch>
                <a:fillRect/>
              </a:stretch>
            </p:blipFill>
            <p:spPr>
              <a:xfrm>
                <a:off x="1840844" y="4907782"/>
                <a:ext cx="14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8" name="Freihand 217">
                <a:extLst>
                  <a:ext uri="{FF2B5EF4-FFF2-40B4-BE49-F238E27FC236}">
                    <a16:creationId xmlns:a16="http://schemas.microsoft.com/office/drawing/2014/main" id="{951D6010-67D5-992D-545D-4A24F81C4AC4}"/>
                  </a:ext>
                </a:extLst>
              </p14:cNvPr>
              <p14:cNvContentPartPr/>
              <p14:nvPr/>
            </p14:nvContentPartPr>
            <p14:xfrm>
              <a:off x="4044764" y="2693782"/>
              <a:ext cx="219240" cy="474480"/>
            </p14:xfrm>
          </p:contentPart>
        </mc:Choice>
        <mc:Fallback xmlns="">
          <p:pic>
            <p:nvPicPr>
              <p:cNvPr id="218" name="Freihand 217">
                <a:extLst>
                  <a:ext uri="{FF2B5EF4-FFF2-40B4-BE49-F238E27FC236}">
                    <a16:creationId xmlns:a16="http://schemas.microsoft.com/office/drawing/2014/main" id="{951D6010-67D5-992D-545D-4A24F81C4AC4}"/>
                  </a:ext>
                </a:extLst>
              </p:cNvPr>
              <p:cNvPicPr/>
              <p:nvPr/>
            </p:nvPicPr>
            <p:blipFill>
              <a:blip r:embed="rId286"/>
              <a:stretch>
                <a:fillRect/>
              </a:stretch>
            </p:blipFill>
            <p:spPr>
              <a:xfrm>
                <a:off x="4038644" y="2687662"/>
                <a:ext cx="231480" cy="486720"/>
              </a:xfrm>
              <a:prstGeom prst="rect">
                <a:avLst/>
              </a:prstGeom>
            </p:spPr>
          </p:pic>
        </mc:Fallback>
      </mc:AlternateContent>
      <p:grpSp>
        <p:nvGrpSpPr>
          <p:cNvPr id="220" name="Gruppieren 219">
            <a:extLst>
              <a:ext uri="{FF2B5EF4-FFF2-40B4-BE49-F238E27FC236}">
                <a16:creationId xmlns:a16="http://schemas.microsoft.com/office/drawing/2014/main" id="{382397AB-E03A-03CF-3BA0-BD6605BF246F}"/>
              </a:ext>
            </a:extLst>
          </p:cNvPr>
          <p:cNvGrpSpPr/>
          <p:nvPr/>
        </p:nvGrpSpPr>
        <p:grpSpPr>
          <a:xfrm>
            <a:off x="699644" y="3732742"/>
            <a:ext cx="444960" cy="506880"/>
            <a:chOff x="699644" y="3732742"/>
            <a:chExt cx="444960" cy="506880"/>
          </a:xfrm>
        </p:grpSpPr>
        <mc:AlternateContent xmlns:mc="http://schemas.openxmlformats.org/markup-compatibility/2006" xmlns:p14="http://schemas.microsoft.com/office/powerpoint/2010/main">
          <mc:Choice Requires="p14">
            <p:contentPart p14:bwMode="auto" r:id="rId287">
              <p14:nvContentPartPr>
                <p14:cNvPr id="212" name="Freihand 211">
                  <a:extLst>
                    <a:ext uri="{FF2B5EF4-FFF2-40B4-BE49-F238E27FC236}">
                      <a16:creationId xmlns:a16="http://schemas.microsoft.com/office/drawing/2014/main" id="{8954C8ED-F29C-D724-F0F1-18032E1D5B81}"/>
                    </a:ext>
                  </a:extLst>
                </p14:cNvPr>
                <p14:cNvContentPartPr/>
                <p14:nvPr/>
              </p14:nvContentPartPr>
              <p14:xfrm>
                <a:off x="905924" y="3958462"/>
                <a:ext cx="23040" cy="196200"/>
              </p14:xfrm>
            </p:contentPart>
          </mc:Choice>
          <mc:Fallback xmlns="">
            <p:pic>
              <p:nvPicPr>
                <p:cNvPr id="212" name="Freihand 211">
                  <a:extLst>
                    <a:ext uri="{FF2B5EF4-FFF2-40B4-BE49-F238E27FC236}">
                      <a16:creationId xmlns:a16="http://schemas.microsoft.com/office/drawing/2014/main" id="{8954C8ED-F29C-D724-F0F1-18032E1D5B81}"/>
                    </a:ext>
                  </a:extLst>
                </p:cNvPr>
                <p:cNvPicPr/>
                <p:nvPr/>
              </p:nvPicPr>
              <p:blipFill>
                <a:blip r:embed="rId288"/>
                <a:stretch>
                  <a:fillRect/>
                </a:stretch>
              </p:blipFill>
              <p:spPr>
                <a:xfrm>
                  <a:off x="899804" y="3952342"/>
                  <a:ext cx="35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3" name="Freihand 212">
                  <a:extLst>
                    <a:ext uri="{FF2B5EF4-FFF2-40B4-BE49-F238E27FC236}">
                      <a16:creationId xmlns:a16="http://schemas.microsoft.com/office/drawing/2014/main" id="{DBEF517F-FB29-3DD5-E22C-856F699A2510}"/>
                    </a:ext>
                  </a:extLst>
                </p14:cNvPr>
                <p14:cNvContentPartPr/>
                <p14:nvPr/>
              </p14:nvContentPartPr>
              <p14:xfrm>
                <a:off x="865604" y="4005262"/>
                <a:ext cx="112680" cy="63360"/>
              </p14:xfrm>
            </p:contentPart>
          </mc:Choice>
          <mc:Fallback xmlns="">
            <p:pic>
              <p:nvPicPr>
                <p:cNvPr id="213" name="Freihand 212">
                  <a:extLst>
                    <a:ext uri="{FF2B5EF4-FFF2-40B4-BE49-F238E27FC236}">
                      <a16:creationId xmlns:a16="http://schemas.microsoft.com/office/drawing/2014/main" id="{DBEF517F-FB29-3DD5-E22C-856F699A2510}"/>
                    </a:ext>
                  </a:extLst>
                </p:cNvPr>
                <p:cNvPicPr/>
                <p:nvPr/>
              </p:nvPicPr>
              <p:blipFill>
                <a:blip r:embed="rId290"/>
                <a:stretch>
                  <a:fillRect/>
                </a:stretch>
              </p:blipFill>
              <p:spPr>
                <a:xfrm>
                  <a:off x="859484" y="3999142"/>
                  <a:ext cx="124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5" name="Freihand 214">
                  <a:extLst>
                    <a:ext uri="{FF2B5EF4-FFF2-40B4-BE49-F238E27FC236}">
                      <a16:creationId xmlns:a16="http://schemas.microsoft.com/office/drawing/2014/main" id="{AD9EB987-C954-12CE-09FD-C76D04C0F7FB}"/>
                    </a:ext>
                  </a:extLst>
                </p14:cNvPr>
                <p14:cNvContentPartPr/>
                <p14:nvPr/>
              </p14:nvContentPartPr>
              <p14:xfrm>
                <a:off x="812684" y="4054582"/>
                <a:ext cx="46080" cy="144720"/>
              </p14:xfrm>
            </p:contentPart>
          </mc:Choice>
          <mc:Fallback xmlns="">
            <p:pic>
              <p:nvPicPr>
                <p:cNvPr id="215" name="Freihand 214">
                  <a:extLst>
                    <a:ext uri="{FF2B5EF4-FFF2-40B4-BE49-F238E27FC236}">
                      <a16:creationId xmlns:a16="http://schemas.microsoft.com/office/drawing/2014/main" id="{AD9EB987-C954-12CE-09FD-C76D04C0F7FB}"/>
                    </a:ext>
                  </a:extLst>
                </p:cNvPr>
                <p:cNvPicPr/>
                <p:nvPr/>
              </p:nvPicPr>
              <p:blipFill>
                <a:blip r:embed="rId292"/>
                <a:stretch>
                  <a:fillRect/>
                </a:stretch>
              </p:blipFill>
              <p:spPr>
                <a:xfrm>
                  <a:off x="806564" y="4048462"/>
                  <a:ext cx="58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6" name="Freihand 215">
                  <a:extLst>
                    <a:ext uri="{FF2B5EF4-FFF2-40B4-BE49-F238E27FC236}">
                      <a16:creationId xmlns:a16="http://schemas.microsoft.com/office/drawing/2014/main" id="{CDDC90B0-DAC8-6F1D-5CB3-481BAFCFA5B0}"/>
                    </a:ext>
                  </a:extLst>
                </p14:cNvPr>
                <p14:cNvContentPartPr/>
                <p14:nvPr/>
              </p14:nvContentPartPr>
              <p14:xfrm>
                <a:off x="1033004" y="3771982"/>
                <a:ext cx="63000" cy="152640"/>
              </p14:xfrm>
            </p:contentPart>
          </mc:Choice>
          <mc:Fallback xmlns="">
            <p:pic>
              <p:nvPicPr>
                <p:cNvPr id="216" name="Freihand 215">
                  <a:extLst>
                    <a:ext uri="{FF2B5EF4-FFF2-40B4-BE49-F238E27FC236}">
                      <a16:creationId xmlns:a16="http://schemas.microsoft.com/office/drawing/2014/main" id="{CDDC90B0-DAC8-6F1D-5CB3-481BAFCFA5B0}"/>
                    </a:ext>
                  </a:extLst>
                </p:cNvPr>
                <p:cNvPicPr/>
                <p:nvPr/>
              </p:nvPicPr>
              <p:blipFill>
                <a:blip r:embed="rId294"/>
                <a:stretch>
                  <a:fillRect/>
                </a:stretch>
              </p:blipFill>
              <p:spPr>
                <a:xfrm>
                  <a:off x="1026884" y="3765862"/>
                  <a:ext cx="75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9" name="Freihand 218">
                  <a:extLst>
                    <a:ext uri="{FF2B5EF4-FFF2-40B4-BE49-F238E27FC236}">
                      <a16:creationId xmlns:a16="http://schemas.microsoft.com/office/drawing/2014/main" id="{FA1762E1-2796-AAF3-E034-70F62D8A9146}"/>
                    </a:ext>
                  </a:extLst>
                </p14:cNvPr>
                <p14:cNvContentPartPr/>
                <p14:nvPr/>
              </p14:nvContentPartPr>
              <p14:xfrm>
                <a:off x="699644" y="3732742"/>
                <a:ext cx="444960" cy="506880"/>
              </p14:xfrm>
            </p:contentPart>
          </mc:Choice>
          <mc:Fallback xmlns="">
            <p:pic>
              <p:nvPicPr>
                <p:cNvPr id="219" name="Freihand 218">
                  <a:extLst>
                    <a:ext uri="{FF2B5EF4-FFF2-40B4-BE49-F238E27FC236}">
                      <a16:creationId xmlns:a16="http://schemas.microsoft.com/office/drawing/2014/main" id="{FA1762E1-2796-AAF3-E034-70F62D8A9146}"/>
                    </a:ext>
                  </a:extLst>
                </p:cNvPr>
                <p:cNvPicPr/>
                <p:nvPr/>
              </p:nvPicPr>
              <p:blipFill>
                <a:blip r:embed="rId296"/>
                <a:stretch>
                  <a:fillRect/>
                </a:stretch>
              </p:blipFill>
              <p:spPr>
                <a:xfrm>
                  <a:off x="693524" y="3726622"/>
                  <a:ext cx="457200" cy="51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7">
            <p14:nvContentPartPr>
              <p14:cNvPr id="221" name="Freihand 220">
                <a:extLst>
                  <a:ext uri="{FF2B5EF4-FFF2-40B4-BE49-F238E27FC236}">
                    <a16:creationId xmlns:a16="http://schemas.microsoft.com/office/drawing/2014/main" id="{C151D87F-C64F-DF89-DDC6-E12E679267A8}"/>
                  </a:ext>
                </a:extLst>
              </p14:cNvPr>
              <p14:cNvContentPartPr/>
              <p14:nvPr/>
            </p14:nvContentPartPr>
            <p14:xfrm>
              <a:off x="2020124" y="2211022"/>
              <a:ext cx="24480" cy="66240"/>
            </p14:xfrm>
          </p:contentPart>
        </mc:Choice>
        <mc:Fallback xmlns="">
          <p:pic>
            <p:nvPicPr>
              <p:cNvPr id="221" name="Freihand 220">
                <a:extLst>
                  <a:ext uri="{FF2B5EF4-FFF2-40B4-BE49-F238E27FC236}">
                    <a16:creationId xmlns:a16="http://schemas.microsoft.com/office/drawing/2014/main" id="{C151D87F-C64F-DF89-DDC6-E12E679267A8}"/>
                  </a:ext>
                </a:extLst>
              </p:cNvPr>
              <p:cNvPicPr/>
              <p:nvPr/>
            </p:nvPicPr>
            <p:blipFill>
              <a:blip r:embed="rId298"/>
              <a:stretch>
                <a:fillRect/>
              </a:stretch>
            </p:blipFill>
            <p:spPr>
              <a:xfrm>
                <a:off x="2014004" y="2204902"/>
                <a:ext cx="36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2" name="Freihand 221">
                <a:extLst>
                  <a:ext uri="{FF2B5EF4-FFF2-40B4-BE49-F238E27FC236}">
                    <a16:creationId xmlns:a16="http://schemas.microsoft.com/office/drawing/2014/main" id="{82CEA1E4-51A4-C1EC-C5FA-57ED36ED1FDC}"/>
                  </a:ext>
                </a:extLst>
              </p14:cNvPr>
              <p14:cNvContentPartPr/>
              <p14:nvPr/>
            </p14:nvContentPartPr>
            <p14:xfrm>
              <a:off x="354764" y="2318662"/>
              <a:ext cx="16200" cy="35640"/>
            </p14:xfrm>
          </p:contentPart>
        </mc:Choice>
        <mc:Fallback xmlns="">
          <p:pic>
            <p:nvPicPr>
              <p:cNvPr id="222" name="Freihand 221">
                <a:extLst>
                  <a:ext uri="{FF2B5EF4-FFF2-40B4-BE49-F238E27FC236}">
                    <a16:creationId xmlns:a16="http://schemas.microsoft.com/office/drawing/2014/main" id="{82CEA1E4-51A4-C1EC-C5FA-57ED36ED1FDC}"/>
                  </a:ext>
                </a:extLst>
              </p:cNvPr>
              <p:cNvPicPr/>
              <p:nvPr/>
            </p:nvPicPr>
            <p:blipFill>
              <a:blip r:embed="rId300"/>
              <a:stretch>
                <a:fillRect/>
              </a:stretch>
            </p:blipFill>
            <p:spPr>
              <a:xfrm>
                <a:off x="348644" y="2312542"/>
                <a:ext cx="28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3" name="Freihand 222">
                <a:extLst>
                  <a:ext uri="{FF2B5EF4-FFF2-40B4-BE49-F238E27FC236}">
                    <a16:creationId xmlns:a16="http://schemas.microsoft.com/office/drawing/2014/main" id="{478B4C5A-80D1-D4CB-3257-F18734663DD1}"/>
                  </a:ext>
                </a:extLst>
              </p14:cNvPr>
              <p14:cNvContentPartPr/>
              <p14:nvPr/>
            </p14:nvContentPartPr>
            <p14:xfrm>
              <a:off x="2033804" y="2211742"/>
              <a:ext cx="26280" cy="52200"/>
            </p14:xfrm>
          </p:contentPart>
        </mc:Choice>
        <mc:Fallback xmlns="">
          <p:pic>
            <p:nvPicPr>
              <p:cNvPr id="223" name="Freihand 222">
                <a:extLst>
                  <a:ext uri="{FF2B5EF4-FFF2-40B4-BE49-F238E27FC236}">
                    <a16:creationId xmlns:a16="http://schemas.microsoft.com/office/drawing/2014/main" id="{478B4C5A-80D1-D4CB-3257-F18734663DD1}"/>
                  </a:ext>
                </a:extLst>
              </p:cNvPr>
              <p:cNvPicPr/>
              <p:nvPr/>
            </p:nvPicPr>
            <p:blipFill>
              <a:blip r:embed="rId302"/>
              <a:stretch>
                <a:fillRect/>
              </a:stretch>
            </p:blipFill>
            <p:spPr>
              <a:xfrm>
                <a:off x="2027684" y="2205622"/>
                <a:ext cx="38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4" name="Freihand 223">
                <a:extLst>
                  <a:ext uri="{FF2B5EF4-FFF2-40B4-BE49-F238E27FC236}">
                    <a16:creationId xmlns:a16="http://schemas.microsoft.com/office/drawing/2014/main" id="{E6CF0EEE-FDD3-7967-F77B-1B22AAB4707B}"/>
                  </a:ext>
                </a:extLst>
              </p14:cNvPr>
              <p14:cNvContentPartPr/>
              <p14:nvPr/>
            </p14:nvContentPartPr>
            <p14:xfrm>
              <a:off x="2567324" y="2160622"/>
              <a:ext cx="38160" cy="69480"/>
            </p14:xfrm>
          </p:contentPart>
        </mc:Choice>
        <mc:Fallback xmlns="">
          <p:pic>
            <p:nvPicPr>
              <p:cNvPr id="224" name="Freihand 223">
                <a:extLst>
                  <a:ext uri="{FF2B5EF4-FFF2-40B4-BE49-F238E27FC236}">
                    <a16:creationId xmlns:a16="http://schemas.microsoft.com/office/drawing/2014/main" id="{E6CF0EEE-FDD3-7967-F77B-1B22AAB4707B}"/>
                  </a:ext>
                </a:extLst>
              </p:cNvPr>
              <p:cNvPicPr/>
              <p:nvPr/>
            </p:nvPicPr>
            <p:blipFill>
              <a:blip r:embed="rId304"/>
              <a:stretch>
                <a:fillRect/>
              </a:stretch>
            </p:blipFill>
            <p:spPr>
              <a:xfrm>
                <a:off x="2561204" y="2154502"/>
                <a:ext cx="50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7" name="Freihand 226">
                <a:extLst>
                  <a:ext uri="{FF2B5EF4-FFF2-40B4-BE49-F238E27FC236}">
                    <a16:creationId xmlns:a16="http://schemas.microsoft.com/office/drawing/2014/main" id="{8CD633D4-2A68-E1CD-9C74-EEF53D9E9383}"/>
                  </a:ext>
                </a:extLst>
              </p14:cNvPr>
              <p14:cNvContentPartPr/>
              <p14:nvPr/>
            </p14:nvContentPartPr>
            <p14:xfrm>
              <a:off x="1210484" y="1379782"/>
              <a:ext cx="15480" cy="10800"/>
            </p14:xfrm>
          </p:contentPart>
        </mc:Choice>
        <mc:Fallback xmlns="">
          <p:pic>
            <p:nvPicPr>
              <p:cNvPr id="227" name="Freihand 226">
                <a:extLst>
                  <a:ext uri="{FF2B5EF4-FFF2-40B4-BE49-F238E27FC236}">
                    <a16:creationId xmlns:a16="http://schemas.microsoft.com/office/drawing/2014/main" id="{8CD633D4-2A68-E1CD-9C74-EEF53D9E9383}"/>
                  </a:ext>
                </a:extLst>
              </p:cNvPr>
              <p:cNvPicPr/>
              <p:nvPr/>
            </p:nvPicPr>
            <p:blipFill>
              <a:blip r:embed="rId306"/>
              <a:stretch>
                <a:fillRect/>
              </a:stretch>
            </p:blipFill>
            <p:spPr>
              <a:xfrm>
                <a:off x="1204364" y="1373662"/>
                <a:ext cx="27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8" name="Freihand 227">
                <a:extLst>
                  <a:ext uri="{FF2B5EF4-FFF2-40B4-BE49-F238E27FC236}">
                    <a16:creationId xmlns:a16="http://schemas.microsoft.com/office/drawing/2014/main" id="{3743C77A-67CC-0142-85E8-42C965639135}"/>
                  </a:ext>
                </a:extLst>
              </p14:cNvPr>
              <p14:cNvContentPartPr/>
              <p14:nvPr/>
            </p14:nvContentPartPr>
            <p14:xfrm>
              <a:off x="1061804" y="1207342"/>
              <a:ext cx="6120" cy="5400"/>
            </p14:xfrm>
          </p:contentPart>
        </mc:Choice>
        <mc:Fallback xmlns="">
          <p:pic>
            <p:nvPicPr>
              <p:cNvPr id="228" name="Freihand 227">
                <a:extLst>
                  <a:ext uri="{FF2B5EF4-FFF2-40B4-BE49-F238E27FC236}">
                    <a16:creationId xmlns:a16="http://schemas.microsoft.com/office/drawing/2014/main" id="{3743C77A-67CC-0142-85E8-42C965639135}"/>
                  </a:ext>
                </a:extLst>
              </p:cNvPr>
              <p:cNvPicPr/>
              <p:nvPr/>
            </p:nvPicPr>
            <p:blipFill>
              <a:blip r:embed="rId308"/>
              <a:stretch>
                <a:fillRect/>
              </a:stretch>
            </p:blipFill>
            <p:spPr>
              <a:xfrm>
                <a:off x="1055684" y="1201222"/>
                <a:ext cx="18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9" name="Freihand 228">
                <a:extLst>
                  <a:ext uri="{FF2B5EF4-FFF2-40B4-BE49-F238E27FC236}">
                    <a16:creationId xmlns:a16="http://schemas.microsoft.com/office/drawing/2014/main" id="{52C34213-45D9-C02C-C3EC-1054C107C8BB}"/>
                  </a:ext>
                </a:extLst>
              </p14:cNvPr>
              <p14:cNvContentPartPr/>
              <p14:nvPr/>
            </p14:nvContentPartPr>
            <p14:xfrm>
              <a:off x="892964" y="361702"/>
              <a:ext cx="2597760" cy="2290320"/>
            </p14:xfrm>
          </p:contentPart>
        </mc:Choice>
        <mc:Fallback xmlns="">
          <p:pic>
            <p:nvPicPr>
              <p:cNvPr id="229" name="Freihand 228">
                <a:extLst>
                  <a:ext uri="{FF2B5EF4-FFF2-40B4-BE49-F238E27FC236}">
                    <a16:creationId xmlns:a16="http://schemas.microsoft.com/office/drawing/2014/main" id="{52C34213-45D9-C02C-C3EC-1054C107C8BB}"/>
                  </a:ext>
                </a:extLst>
              </p:cNvPr>
              <p:cNvPicPr/>
              <p:nvPr/>
            </p:nvPicPr>
            <p:blipFill>
              <a:blip r:embed="rId310"/>
              <a:stretch>
                <a:fillRect/>
              </a:stretch>
            </p:blipFill>
            <p:spPr>
              <a:xfrm>
                <a:off x="886844" y="355582"/>
                <a:ext cx="2610000" cy="2302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0" name="Freihand 229">
                <a:extLst>
                  <a:ext uri="{FF2B5EF4-FFF2-40B4-BE49-F238E27FC236}">
                    <a16:creationId xmlns:a16="http://schemas.microsoft.com/office/drawing/2014/main" id="{B54B5A50-B9D8-2388-2496-2354AB583055}"/>
                  </a:ext>
                </a:extLst>
              </p14:cNvPr>
              <p14:cNvContentPartPr/>
              <p14:nvPr/>
            </p14:nvContentPartPr>
            <p14:xfrm>
              <a:off x="3554804" y="2483542"/>
              <a:ext cx="98640" cy="209160"/>
            </p14:xfrm>
          </p:contentPart>
        </mc:Choice>
        <mc:Fallback xmlns="">
          <p:pic>
            <p:nvPicPr>
              <p:cNvPr id="230" name="Freihand 229">
                <a:extLst>
                  <a:ext uri="{FF2B5EF4-FFF2-40B4-BE49-F238E27FC236}">
                    <a16:creationId xmlns:a16="http://schemas.microsoft.com/office/drawing/2014/main" id="{B54B5A50-B9D8-2388-2496-2354AB583055}"/>
                  </a:ext>
                </a:extLst>
              </p:cNvPr>
              <p:cNvPicPr/>
              <p:nvPr/>
            </p:nvPicPr>
            <p:blipFill>
              <a:blip r:embed="rId312"/>
              <a:stretch>
                <a:fillRect/>
              </a:stretch>
            </p:blipFill>
            <p:spPr>
              <a:xfrm>
                <a:off x="3548684" y="2477422"/>
                <a:ext cx="110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1" name="Freihand 230">
                <a:extLst>
                  <a:ext uri="{FF2B5EF4-FFF2-40B4-BE49-F238E27FC236}">
                    <a16:creationId xmlns:a16="http://schemas.microsoft.com/office/drawing/2014/main" id="{0A0B5081-CD8E-7800-2E6A-8B4A0F248C27}"/>
                  </a:ext>
                </a:extLst>
              </p14:cNvPr>
              <p14:cNvContentPartPr/>
              <p14:nvPr/>
            </p14:nvContentPartPr>
            <p14:xfrm>
              <a:off x="3676124" y="2384542"/>
              <a:ext cx="50400" cy="300960"/>
            </p14:xfrm>
          </p:contentPart>
        </mc:Choice>
        <mc:Fallback xmlns="">
          <p:pic>
            <p:nvPicPr>
              <p:cNvPr id="231" name="Freihand 230">
                <a:extLst>
                  <a:ext uri="{FF2B5EF4-FFF2-40B4-BE49-F238E27FC236}">
                    <a16:creationId xmlns:a16="http://schemas.microsoft.com/office/drawing/2014/main" id="{0A0B5081-CD8E-7800-2E6A-8B4A0F248C27}"/>
                  </a:ext>
                </a:extLst>
              </p:cNvPr>
              <p:cNvPicPr/>
              <p:nvPr/>
            </p:nvPicPr>
            <p:blipFill>
              <a:blip r:embed="rId314"/>
              <a:stretch>
                <a:fillRect/>
              </a:stretch>
            </p:blipFill>
            <p:spPr>
              <a:xfrm>
                <a:off x="3670004" y="2378422"/>
                <a:ext cx="626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2" name="Freihand 231">
                <a:extLst>
                  <a:ext uri="{FF2B5EF4-FFF2-40B4-BE49-F238E27FC236}">
                    <a16:creationId xmlns:a16="http://schemas.microsoft.com/office/drawing/2014/main" id="{F6F1431F-850C-930A-18EC-5D57431B79AA}"/>
                  </a:ext>
                </a:extLst>
              </p14:cNvPr>
              <p14:cNvContentPartPr/>
              <p14:nvPr/>
            </p14:nvContentPartPr>
            <p14:xfrm>
              <a:off x="3787004" y="2478142"/>
              <a:ext cx="69840" cy="219240"/>
            </p14:xfrm>
          </p:contentPart>
        </mc:Choice>
        <mc:Fallback xmlns="">
          <p:pic>
            <p:nvPicPr>
              <p:cNvPr id="232" name="Freihand 231">
                <a:extLst>
                  <a:ext uri="{FF2B5EF4-FFF2-40B4-BE49-F238E27FC236}">
                    <a16:creationId xmlns:a16="http://schemas.microsoft.com/office/drawing/2014/main" id="{F6F1431F-850C-930A-18EC-5D57431B79AA}"/>
                  </a:ext>
                </a:extLst>
              </p:cNvPr>
              <p:cNvPicPr/>
              <p:nvPr/>
            </p:nvPicPr>
            <p:blipFill>
              <a:blip r:embed="rId316"/>
              <a:stretch>
                <a:fillRect/>
              </a:stretch>
            </p:blipFill>
            <p:spPr>
              <a:xfrm>
                <a:off x="3780884" y="2472022"/>
                <a:ext cx="82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3" name="Freihand 232">
                <a:extLst>
                  <a:ext uri="{FF2B5EF4-FFF2-40B4-BE49-F238E27FC236}">
                    <a16:creationId xmlns:a16="http://schemas.microsoft.com/office/drawing/2014/main" id="{B2204F41-8A8A-1AE4-0908-F7F736F5791B}"/>
                  </a:ext>
                </a:extLst>
              </p14:cNvPr>
              <p14:cNvContentPartPr/>
              <p14:nvPr/>
            </p14:nvContentPartPr>
            <p14:xfrm>
              <a:off x="3882404" y="2571382"/>
              <a:ext cx="66600" cy="119880"/>
            </p14:xfrm>
          </p:contentPart>
        </mc:Choice>
        <mc:Fallback xmlns="">
          <p:pic>
            <p:nvPicPr>
              <p:cNvPr id="233" name="Freihand 232">
                <a:extLst>
                  <a:ext uri="{FF2B5EF4-FFF2-40B4-BE49-F238E27FC236}">
                    <a16:creationId xmlns:a16="http://schemas.microsoft.com/office/drawing/2014/main" id="{B2204F41-8A8A-1AE4-0908-F7F736F5791B}"/>
                  </a:ext>
                </a:extLst>
              </p:cNvPr>
              <p:cNvPicPr/>
              <p:nvPr/>
            </p:nvPicPr>
            <p:blipFill>
              <a:blip r:embed="rId318"/>
              <a:stretch>
                <a:fillRect/>
              </a:stretch>
            </p:blipFill>
            <p:spPr>
              <a:xfrm>
                <a:off x="3876284" y="2565262"/>
                <a:ext cx="78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4" name="Freihand 233">
                <a:extLst>
                  <a:ext uri="{FF2B5EF4-FFF2-40B4-BE49-F238E27FC236}">
                    <a16:creationId xmlns:a16="http://schemas.microsoft.com/office/drawing/2014/main" id="{6BFC4803-1C11-C6AF-1240-C402965E4F31}"/>
                  </a:ext>
                </a:extLst>
              </p14:cNvPr>
              <p14:cNvContentPartPr/>
              <p14:nvPr/>
            </p14:nvContentPartPr>
            <p14:xfrm>
              <a:off x="4046204" y="2560942"/>
              <a:ext cx="3960" cy="79920"/>
            </p14:xfrm>
          </p:contentPart>
        </mc:Choice>
        <mc:Fallback xmlns="">
          <p:pic>
            <p:nvPicPr>
              <p:cNvPr id="234" name="Freihand 233">
                <a:extLst>
                  <a:ext uri="{FF2B5EF4-FFF2-40B4-BE49-F238E27FC236}">
                    <a16:creationId xmlns:a16="http://schemas.microsoft.com/office/drawing/2014/main" id="{6BFC4803-1C11-C6AF-1240-C402965E4F31}"/>
                  </a:ext>
                </a:extLst>
              </p:cNvPr>
              <p:cNvPicPr/>
              <p:nvPr/>
            </p:nvPicPr>
            <p:blipFill>
              <a:blip r:embed="rId320"/>
              <a:stretch>
                <a:fillRect/>
              </a:stretch>
            </p:blipFill>
            <p:spPr>
              <a:xfrm>
                <a:off x="4040084" y="2554822"/>
                <a:ext cx="16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5" name="Freihand 234">
                <a:extLst>
                  <a:ext uri="{FF2B5EF4-FFF2-40B4-BE49-F238E27FC236}">
                    <a16:creationId xmlns:a16="http://schemas.microsoft.com/office/drawing/2014/main" id="{43988455-9D22-26A8-6715-0E78349A1CE4}"/>
                  </a:ext>
                </a:extLst>
              </p14:cNvPr>
              <p14:cNvContentPartPr/>
              <p14:nvPr/>
            </p14:nvContentPartPr>
            <p14:xfrm>
              <a:off x="4147004" y="2466982"/>
              <a:ext cx="50760" cy="100080"/>
            </p14:xfrm>
          </p:contentPart>
        </mc:Choice>
        <mc:Fallback xmlns="">
          <p:pic>
            <p:nvPicPr>
              <p:cNvPr id="235" name="Freihand 234">
                <a:extLst>
                  <a:ext uri="{FF2B5EF4-FFF2-40B4-BE49-F238E27FC236}">
                    <a16:creationId xmlns:a16="http://schemas.microsoft.com/office/drawing/2014/main" id="{43988455-9D22-26A8-6715-0E78349A1CE4}"/>
                  </a:ext>
                </a:extLst>
              </p:cNvPr>
              <p:cNvPicPr/>
              <p:nvPr/>
            </p:nvPicPr>
            <p:blipFill>
              <a:blip r:embed="rId322"/>
              <a:stretch>
                <a:fillRect/>
              </a:stretch>
            </p:blipFill>
            <p:spPr>
              <a:xfrm>
                <a:off x="4140884" y="2460862"/>
                <a:ext cx="63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6" name="Freihand 235">
                <a:extLst>
                  <a:ext uri="{FF2B5EF4-FFF2-40B4-BE49-F238E27FC236}">
                    <a16:creationId xmlns:a16="http://schemas.microsoft.com/office/drawing/2014/main" id="{2786C2B9-2AEE-1EF5-DF1E-40C543B3382B}"/>
                  </a:ext>
                </a:extLst>
              </p14:cNvPr>
              <p14:cNvContentPartPr/>
              <p14:nvPr/>
            </p14:nvContentPartPr>
            <p14:xfrm>
              <a:off x="4161764" y="2345662"/>
              <a:ext cx="121320" cy="332640"/>
            </p14:xfrm>
          </p:contentPart>
        </mc:Choice>
        <mc:Fallback xmlns="">
          <p:pic>
            <p:nvPicPr>
              <p:cNvPr id="236" name="Freihand 235">
                <a:extLst>
                  <a:ext uri="{FF2B5EF4-FFF2-40B4-BE49-F238E27FC236}">
                    <a16:creationId xmlns:a16="http://schemas.microsoft.com/office/drawing/2014/main" id="{2786C2B9-2AEE-1EF5-DF1E-40C543B3382B}"/>
                  </a:ext>
                </a:extLst>
              </p:cNvPr>
              <p:cNvPicPr/>
              <p:nvPr/>
            </p:nvPicPr>
            <p:blipFill>
              <a:blip r:embed="rId324"/>
              <a:stretch>
                <a:fillRect/>
              </a:stretch>
            </p:blipFill>
            <p:spPr>
              <a:xfrm>
                <a:off x="4155644" y="2339542"/>
                <a:ext cx="1335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08" name="Freihand 307">
                <a:extLst>
                  <a:ext uri="{FF2B5EF4-FFF2-40B4-BE49-F238E27FC236}">
                    <a16:creationId xmlns:a16="http://schemas.microsoft.com/office/drawing/2014/main" id="{777495B7-36A1-7E66-4A20-C4801A451EEA}"/>
                  </a:ext>
                </a:extLst>
              </p14:cNvPr>
              <p14:cNvContentPartPr/>
              <p14:nvPr/>
            </p14:nvContentPartPr>
            <p14:xfrm>
              <a:off x="711884" y="1745542"/>
              <a:ext cx="324360" cy="48960"/>
            </p14:xfrm>
          </p:contentPart>
        </mc:Choice>
        <mc:Fallback xmlns="">
          <p:pic>
            <p:nvPicPr>
              <p:cNvPr id="308" name="Freihand 307">
                <a:extLst>
                  <a:ext uri="{FF2B5EF4-FFF2-40B4-BE49-F238E27FC236}">
                    <a16:creationId xmlns:a16="http://schemas.microsoft.com/office/drawing/2014/main" id="{777495B7-36A1-7E66-4A20-C4801A451EEA}"/>
                  </a:ext>
                </a:extLst>
              </p:cNvPr>
              <p:cNvPicPr/>
              <p:nvPr/>
            </p:nvPicPr>
            <p:blipFill>
              <a:blip r:embed="rId326"/>
              <a:stretch>
                <a:fillRect/>
              </a:stretch>
            </p:blipFill>
            <p:spPr>
              <a:xfrm>
                <a:off x="705764" y="1739422"/>
                <a:ext cx="336600" cy="61200"/>
              </a:xfrm>
              <a:prstGeom prst="rect">
                <a:avLst/>
              </a:prstGeom>
            </p:spPr>
          </p:pic>
        </mc:Fallback>
      </mc:AlternateContent>
      <p:grpSp>
        <p:nvGrpSpPr>
          <p:cNvPr id="311" name="Gruppieren 310">
            <a:extLst>
              <a:ext uri="{FF2B5EF4-FFF2-40B4-BE49-F238E27FC236}">
                <a16:creationId xmlns:a16="http://schemas.microsoft.com/office/drawing/2014/main" id="{D68D6F6B-4F8F-6DA5-A3BD-88D4F03E576D}"/>
              </a:ext>
            </a:extLst>
          </p:cNvPr>
          <p:cNvGrpSpPr/>
          <p:nvPr/>
        </p:nvGrpSpPr>
        <p:grpSpPr>
          <a:xfrm>
            <a:off x="1309844" y="1639342"/>
            <a:ext cx="741600" cy="251640"/>
            <a:chOff x="1309844" y="1639342"/>
            <a:chExt cx="741600" cy="251640"/>
          </a:xfrm>
        </p:grpSpPr>
        <mc:AlternateContent xmlns:mc="http://schemas.openxmlformats.org/markup-compatibility/2006" xmlns:p14="http://schemas.microsoft.com/office/powerpoint/2010/main">
          <mc:Choice Requires="p14">
            <p:contentPart p14:bwMode="auto" r:id="rId327">
              <p14:nvContentPartPr>
                <p14:cNvPr id="225" name="Freihand 224">
                  <a:extLst>
                    <a:ext uri="{FF2B5EF4-FFF2-40B4-BE49-F238E27FC236}">
                      <a16:creationId xmlns:a16="http://schemas.microsoft.com/office/drawing/2014/main" id="{B0895539-F034-5BEF-A73C-80B16EE47161}"/>
                    </a:ext>
                  </a:extLst>
                </p14:cNvPr>
                <p14:cNvContentPartPr/>
                <p14:nvPr/>
              </p14:nvContentPartPr>
              <p14:xfrm>
                <a:off x="1663004" y="1887022"/>
                <a:ext cx="15840" cy="3960"/>
              </p14:xfrm>
            </p:contentPart>
          </mc:Choice>
          <mc:Fallback xmlns="">
            <p:pic>
              <p:nvPicPr>
                <p:cNvPr id="225" name="Freihand 224">
                  <a:extLst>
                    <a:ext uri="{FF2B5EF4-FFF2-40B4-BE49-F238E27FC236}">
                      <a16:creationId xmlns:a16="http://schemas.microsoft.com/office/drawing/2014/main" id="{B0895539-F034-5BEF-A73C-80B16EE47161}"/>
                    </a:ext>
                  </a:extLst>
                </p:cNvPr>
                <p:cNvPicPr/>
                <p:nvPr/>
              </p:nvPicPr>
              <p:blipFill>
                <a:blip r:embed="rId328"/>
                <a:stretch>
                  <a:fillRect/>
                </a:stretch>
              </p:blipFill>
              <p:spPr>
                <a:xfrm>
                  <a:off x="1656884" y="1880902"/>
                  <a:ext cx="28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6" name="Freihand 225">
                  <a:extLst>
                    <a:ext uri="{FF2B5EF4-FFF2-40B4-BE49-F238E27FC236}">
                      <a16:creationId xmlns:a16="http://schemas.microsoft.com/office/drawing/2014/main" id="{E008BE4F-8977-A025-3513-484D8BDB66B9}"/>
                    </a:ext>
                  </a:extLst>
                </p14:cNvPr>
                <p14:cNvContentPartPr/>
                <p14:nvPr/>
              </p14:nvContentPartPr>
              <p14:xfrm>
                <a:off x="1377884" y="1639342"/>
                <a:ext cx="2160" cy="5040"/>
              </p14:xfrm>
            </p:contentPart>
          </mc:Choice>
          <mc:Fallback xmlns="">
            <p:pic>
              <p:nvPicPr>
                <p:cNvPr id="226" name="Freihand 225">
                  <a:extLst>
                    <a:ext uri="{FF2B5EF4-FFF2-40B4-BE49-F238E27FC236}">
                      <a16:creationId xmlns:a16="http://schemas.microsoft.com/office/drawing/2014/main" id="{E008BE4F-8977-A025-3513-484D8BDB66B9}"/>
                    </a:ext>
                  </a:extLst>
                </p:cNvPr>
                <p:cNvPicPr/>
                <p:nvPr/>
              </p:nvPicPr>
              <p:blipFill>
                <a:blip r:embed="rId330"/>
                <a:stretch>
                  <a:fillRect/>
                </a:stretch>
              </p:blipFill>
              <p:spPr>
                <a:xfrm>
                  <a:off x="1371764" y="1633222"/>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9" name="Freihand 308">
                  <a:extLst>
                    <a:ext uri="{FF2B5EF4-FFF2-40B4-BE49-F238E27FC236}">
                      <a16:creationId xmlns:a16="http://schemas.microsoft.com/office/drawing/2014/main" id="{129E2E58-F2C0-C649-C472-069CD8B22C35}"/>
                    </a:ext>
                  </a:extLst>
                </p14:cNvPr>
                <p14:cNvContentPartPr/>
                <p14:nvPr/>
              </p14:nvContentPartPr>
              <p14:xfrm>
                <a:off x="1309844" y="1740502"/>
                <a:ext cx="363960" cy="51840"/>
              </p14:xfrm>
            </p:contentPart>
          </mc:Choice>
          <mc:Fallback xmlns="">
            <p:pic>
              <p:nvPicPr>
                <p:cNvPr id="309" name="Freihand 308">
                  <a:extLst>
                    <a:ext uri="{FF2B5EF4-FFF2-40B4-BE49-F238E27FC236}">
                      <a16:creationId xmlns:a16="http://schemas.microsoft.com/office/drawing/2014/main" id="{129E2E58-F2C0-C649-C472-069CD8B22C35}"/>
                    </a:ext>
                  </a:extLst>
                </p:cNvPr>
                <p:cNvPicPr/>
                <p:nvPr/>
              </p:nvPicPr>
              <p:blipFill>
                <a:blip r:embed="rId332"/>
                <a:stretch>
                  <a:fillRect/>
                </a:stretch>
              </p:blipFill>
              <p:spPr>
                <a:xfrm>
                  <a:off x="1303724" y="1734382"/>
                  <a:ext cx="376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10" name="Freihand 309">
                  <a:extLst>
                    <a:ext uri="{FF2B5EF4-FFF2-40B4-BE49-F238E27FC236}">
                      <a16:creationId xmlns:a16="http://schemas.microsoft.com/office/drawing/2014/main" id="{3B336349-7BAC-E1D3-9C16-C87B8C21040B}"/>
                    </a:ext>
                  </a:extLst>
                </p14:cNvPr>
                <p14:cNvContentPartPr/>
                <p14:nvPr/>
              </p14:nvContentPartPr>
              <p14:xfrm>
                <a:off x="1807364" y="1810702"/>
                <a:ext cx="244080" cy="66240"/>
              </p14:xfrm>
            </p:contentPart>
          </mc:Choice>
          <mc:Fallback xmlns="">
            <p:pic>
              <p:nvPicPr>
                <p:cNvPr id="310" name="Freihand 309">
                  <a:extLst>
                    <a:ext uri="{FF2B5EF4-FFF2-40B4-BE49-F238E27FC236}">
                      <a16:creationId xmlns:a16="http://schemas.microsoft.com/office/drawing/2014/main" id="{3B336349-7BAC-E1D3-9C16-C87B8C21040B}"/>
                    </a:ext>
                  </a:extLst>
                </p:cNvPr>
                <p:cNvPicPr/>
                <p:nvPr/>
              </p:nvPicPr>
              <p:blipFill>
                <a:blip r:embed="rId334"/>
                <a:stretch>
                  <a:fillRect/>
                </a:stretch>
              </p:blipFill>
              <p:spPr>
                <a:xfrm>
                  <a:off x="1801244" y="1804582"/>
                  <a:ext cx="256320" cy="78480"/>
                </a:xfrm>
                <a:prstGeom prst="rect">
                  <a:avLst/>
                </a:prstGeom>
              </p:spPr>
            </p:pic>
          </mc:Fallback>
        </mc:AlternateContent>
      </p:grpSp>
      <p:grpSp>
        <p:nvGrpSpPr>
          <p:cNvPr id="320" name="Gruppieren 319">
            <a:extLst>
              <a:ext uri="{FF2B5EF4-FFF2-40B4-BE49-F238E27FC236}">
                <a16:creationId xmlns:a16="http://schemas.microsoft.com/office/drawing/2014/main" id="{0FBC8B9B-908C-8882-0425-3E84C96DDC54}"/>
              </a:ext>
            </a:extLst>
          </p:cNvPr>
          <p:cNvGrpSpPr/>
          <p:nvPr/>
        </p:nvGrpSpPr>
        <p:grpSpPr>
          <a:xfrm>
            <a:off x="7004" y="1629622"/>
            <a:ext cx="498240" cy="379440"/>
            <a:chOff x="7004" y="1629622"/>
            <a:chExt cx="498240" cy="379440"/>
          </a:xfrm>
        </p:grpSpPr>
        <mc:AlternateContent xmlns:mc="http://schemas.openxmlformats.org/markup-compatibility/2006" xmlns:p14="http://schemas.microsoft.com/office/powerpoint/2010/main">
          <mc:Choice Requires="p14">
            <p:contentPart p14:bwMode="auto" r:id="rId335">
              <p14:nvContentPartPr>
                <p14:cNvPr id="307" name="Freihand 306">
                  <a:extLst>
                    <a:ext uri="{FF2B5EF4-FFF2-40B4-BE49-F238E27FC236}">
                      <a16:creationId xmlns:a16="http://schemas.microsoft.com/office/drawing/2014/main" id="{490B5EB7-416B-6EDE-96AE-AE0F19EE660D}"/>
                    </a:ext>
                  </a:extLst>
                </p14:cNvPr>
                <p14:cNvContentPartPr/>
                <p14:nvPr/>
              </p14:nvContentPartPr>
              <p14:xfrm>
                <a:off x="394004" y="1755982"/>
                <a:ext cx="111240" cy="20520"/>
              </p14:xfrm>
            </p:contentPart>
          </mc:Choice>
          <mc:Fallback xmlns="">
            <p:pic>
              <p:nvPicPr>
                <p:cNvPr id="307" name="Freihand 306">
                  <a:extLst>
                    <a:ext uri="{FF2B5EF4-FFF2-40B4-BE49-F238E27FC236}">
                      <a16:creationId xmlns:a16="http://schemas.microsoft.com/office/drawing/2014/main" id="{490B5EB7-416B-6EDE-96AE-AE0F19EE660D}"/>
                    </a:ext>
                  </a:extLst>
                </p:cNvPr>
                <p:cNvPicPr/>
                <p:nvPr/>
              </p:nvPicPr>
              <p:blipFill>
                <a:blip r:embed="rId336"/>
                <a:stretch>
                  <a:fillRect/>
                </a:stretch>
              </p:blipFill>
              <p:spPr>
                <a:xfrm>
                  <a:off x="387884" y="1749862"/>
                  <a:ext cx="123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12" name="Freihand 311">
                  <a:extLst>
                    <a:ext uri="{FF2B5EF4-FFF2-40B4-BE49-F238E27FC236}">
                      <a16:creationId xmlns:a16="http://schemas.microsoft.com/office/drawing/2014/main" id="{ADC4E1AE-1379-4D04-F356-752430D156A2}"/>
                    </a:ext>
                  </a:extLst>
                </p14:cNvPr>
                <p14:cNvContentPartPr/>
                <p14:nvPr/>
              </p14:nvContentPartPr>
              <p14:xfrm>
                <a:off x="13844" y="1759582"/>
                <a:ext cx="36000" cy="118800"/>
              </p14:xfrm>
            </p:contentPart>
          </mc:Choice>
          <mc:Fallback xmlns="">
            <p:pic>
              <p:nvPicPr>
                <p:cNvPr id="312" name="Freihand 311">
                  <a:extLst>
                    <a:ext uri="{FF2B5EF4-FFF2-40B4-BE49-F238E27FC236}">
                      <a16:creationId xmlns:a16="http://schemas.microsoft.com/office/drawing/2014/main" id="{ADC4E1AE-1379-4D04-F356-752430D156A2}"/>
                    </a:ext>
                  </a:extLst>
                </p:cNvPr>
                <p:cNvPicPr/>
                <p:nvPr/>
              </p:nvPicPr>
              <p:blipFill>
                <a:blip r:embed="rId338"/>
                <a:stretch>
                  <a:fillRect/>
                </a:stretch>
              </p:blipFill>
              <p:spPr>
                <a:xfrm>
                  <a:off x="7724" y="1753462"/>
                  <a:ext cx="4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13" name="Freihand 312">
                  <a:extLst>
                    <a:ext uri="{FF2B5EF4-FFF2-40B4-BE49-F238E27FC236}">
                      <a16:creationId xmlns:a16="http://schemas.microsoft.com/office/drawing/2014/main" id="{60B20C86-8FF7-C926-D715-6B1DFD2C5C4C}"/>
                    </a:ext>
                  </a:extLst>
                </p14:cNvPr>
                <p14:cNvContentPartPr/>
                <p14:nvPr/>
              </p14:nvContentPartPr>
              <p14:xfrm>
                <a:off x="7004" y="1684702"/>
                <a:ext cx="5040" cy="7200"/>
              </p14:xfrm>
            </p:contentPart>
          </mc:Choice>
          <mc:Fallback xmlns="">
            <p:pic>
              <p:nvPicPr>
                <p:cNvPr id="313" name="Freihand 312">
                  <a:extLst>
                    <a:ext uri="{FF2B5EF4-FFF2-40B4-BE49-F238E27FC236}">
                      <a16:creationId xmlns:a16="http://schemas.microsoft.com/office/drawing/2014/main" id="{60B20C86-8FF7-C926-D715-6B1DFD2C5C4C}"/>
                    </a:ext>
                  </a:extLst>
                </p:cNvPr>
                <p:cNvPicPr/>
                <p:nvPr/>
              </p:nvPicPr>
              <p:blipFill>
                <a:blip r:embed="rId340"/>
                <a:stretch>
                  <a:fillRect/>
                </a:stretch>
              </p:blipFill>
              <p:spPr>
                <a:xfrm>
                  <a:off x="884" y="1678582"/>
                  <a:ext cx="17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14" name="Freihand 313">
                  <a:extLst>
                    <a:ext uri="{FF2B5EF4-FFF2-40B4-BE49-F238E27FC236}">
                      <a16:creationId xmlns:a16="http://schemas.microsoft.com/office/drawing/2014/main" id="{27720CC9-A468-C72F-7D5A-8D799F53D918}"/>
                    </a:ext>
                  </a:extLst>
                </p14:cNvPr>
                <p14:cNvContentPartPr/>
                <p14:nvPr/>
              </p14:nvContentPartPr>
              <p14:xfrm>
                <a:off x="43724" y="1871182"/>
                <a:ext cx="51120" cy="137880"/>
              </p14:xfrm>
            </p:contentPart>
          </mc:Choice>
          <mc:Fallback xmlns="">
            <p:pic>
              <p:nvPicPr>
                <p:cNvPr id="314" name="Freihand 313">
                  <a:extLst>
                    <a:ext uri="{FF2B5EF4-FFF2-40B4-BE49-F238E27FC236}">
                      <a16:creationId xmlns:a16="http://schemas.microsoft.com/office/drawing/2014/main" id="{27720CC9-A468-C72F-7D5A-8D799F53D918}"/>
                    </a:ext>
                  </a:extLst>
                </p:cNvPr>
                <p:cNvPicPr/>
                <p:nvPr/>
              </p:nvPicPr>
              <p:blipFill>
                <a:blip r:embed="rId342"/>
                <a:stretch>
                  <a:fillRect/>
                </a:stretch>
              </p:blipFill>
              <p:spPr>
                <a:xfrm>
                  <a:off x="37604" y="1865062"/>
                  <a:ext cx="63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16" name="Freihand 315">
                  <a:extLst>
                    <a:ext uri="{FF2B5EF4-FFF2-40B4-BE49-F238E27FC236}">
                      <a16:creationId xmlns:a16="http://schemas.microsoft.com/office/drawing/2014/main" id="{9B8535CA-FD71-54AA-F9B1-1DB1E0DDD8D1}"/>
                    </a:ext>
                  </a:extLst>
                </p14:cNvPr>
                <p14:cNvContentPartPr/>
                <p14:nvPr/>
              </p14:nvContentPartPr>
              <p14:xfrm>
                <a:off x="63884" y="1629622"/>
                <a:ext cx="64800" cy="133560"/>
              </p14:xfrm>
            </p:contentPart>
          </mc:Choice>
          <mc:Fallback xmlns="">
            <p:pic>
              <p:nvPicPr>
                <p:cNvPr id="316" name="Freihand 315">
                  <a:extLst>
                    <a:ext uri="{FF2B5EF4-FFF2-40B4-BE49-F238E27FC236}">
                      <a16:creationId xmlns:a16="http://schemas.microsoft.com/office/drawing/2014/main" id="{9B8535CA-FD71-54AA-F9B1-1DB1E0DDD8D1}"/>
                    </a:ext>
                  </a:extLst>
                </p:cNvPr>
                <p:cNvPicPr/>
                <p:nvPr/>
              </p:nvPicPr>
              <p:blipFill>
                <a:blip r:embed="rId344"/>
                <a:stretch>
                  <a:fillRect/>
                </a:stretch>
              </p:blipFill>
              <p:spPr>
                <a:xfrm>
                  <a:off x="57764" y="1623502"/>
                  <a:ext cx="77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17" name="Freihand 316">
                  <a:extLst>
                    <a:ext uri="{FF2B5EF4-FFF2-40B4-BE49-F238E27FC236}">
                      <a16:creationId xmlns:a16="http://schemas.microsoft.com/office/drawing/2014/main" id="{790B65EE-F8A8-72FA-0120-E751B7EC175C}"/>
                    </a:ext>
                  </a:extLst>
                </p14:cNvPr>
                <p14:cNvContentPartPr/>
                <p14:nvPr/>
              </p14:nvContentPartPr>
              <p14:xfrm>
                <a:off x="135164" y="1670662"/>
                <a:ext cx="36000" cy="236160"/>
              </p14:xfrm>
            </p:contentPart>
          </mc:Choice>
          <mc:Fallback xmlns="">
            <p:pic>
              <p:nvPicPr>
                <p:cNvPr id="317" name="Freihand 316">
                  <a:extLst>
                    <a:ext uri="{FF2B5EF4-FFF2-40B4-BE49-F238E27FC236}">
                      <a16:creationId xmlns:a16="http://schemas.microsoft.com/office/drawing/2014/main" id="{790B65EE-F8A8-72FA-0120-E751B7EC175C}"/>
                    </a:ext>
                  </a:extLst>
                </p:cNvPr>
                <p:cNvPicPr/>
                <p:nvPr/>
              </p:nvPicPr>
              <p:blipFill>
                <a:blip r:embed="rId346"/>
                <a:stretch>
                  <a:fillRect/>
                </a:stretch>
              </p:blipFill>
              <p:spPr>
                <a:xfrm>
                  <a:off x="129044" y="1664542"/>
                  <a:ext cx="48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8" name="Freihand 317">
                  <a:extLst>
                    <a:ext uri="{FF2B5EF4-FFF2-40B4-BE49-F238E27FC236}">
                      <a16:creationId xmlns:a16="http://schemas.microsoft.com/office/drawing/2014/main" id="{5A0F8E1A-6B29-1266-C178-050FC842AE0C}"/>
                    </a:ext>
                  </a:extLst>
                </p14:cNvPr>
                <p14:cNvContentPartPr/>
                <p14:nvPr/>
              </p14:nvContentPartPr>
              <p14:xfrm>
                <a:off x="178724" y="1759942"/>
                <a:ext cx="31680" cy="156600"/>
              </p14:xfrm>
            </p:contentPart>
          </mc:Choice>
          <mc:Fallback xmlns="">
            <p:pic>
              <p:nvPicPr>
                <p:cNvPr id="318" name="Freihand 317">
                  <a:extLst>
                    <a:ext uri="{FF2B5EF4-FFF2-40B4-BE49-F238E27FC236}">
                      <a16:creationId xmlns:a16="http://schemas.microsoft.com/office/drawing/2014/main" id="{5A0F8E1A-6B29-1266-C178-050FC842AE0C}"/>
                    </a:ext>
                  </a:extLst>
                </p:cNvPr>
                <p:cNvPicPr/>
                <p:nvPr/>
              </p:nvPicPr>
              <p:blipFill>
                <a:blip r:embed="rId348"/>
                <a:stretch>
                  <a:fillRect/>
                </a:stretch>
              </p:blipFill>
              <p:spPr>
                <a:xfrm>
                  <a:off x="172604" y="1753822"/>
                  <a:ext cx="43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19" name="Freihand 318">
                  <a:extLst>
                    <a:ext uri="{FF2B5EF4-FFF2-40B4-BE49-F238E27FC236}">
                      <a16:creationId xmlns:a16="http://schemas.microsoft.com/office/drawing/2014/main" id="{31086F79-BBC6-21BB-33BA-46F1E8FBA029}"/>
                    </a:ext>
                  </a:extLst>
                </p14:cNvPr>
                <p14:cNvContentPartPr/>
                <p14:nvPr/>
              </p14:nvContentPartPr>
              <p14:xfrm>
                <a:off x="226964" y="1665622"/>
                <a:ext cx="86040" cy="279360"/>
              </p14:xfrm>
            </p:contentPart>
          </mc:Choice>
          <mc:Fallback xmlns="">
            <p:pic>
              <p:nvPicPr>
                <p:cNvPr id="319" name="Freihand 318">
                  <a:extLst>
                    <a:ext uri="{FF2B5EF4-FFF2-40B4-BE49-F238E27FC236}">
                      <a16:creationId xmlns:a16="http://schemas.microsoft.com/office/drawing/2014/main" id="{31086F79-BBC6-21BB-33BA-46F1E8FBA029}"/>
                    </a:ext>
                  </a:extLst>
                </p:cNvPr>
                <p:cNvPicPr/>
                <p:nvPr/>
              </p:nvPicPr>
              <p:blipFill>
                <a:blip r:embed="rId350"/>
                <a:stretch>
                  <a:fillRect/>
                </a:stretch>
              </p:blipFill>
              <p:spPr>
                <a:xfrm>
                  <a:off x="220844" y="1659502"/>
                  <a:ext cx="98280" cy="291600"/>
                </a:xfrm>
                <a:prstGeom prst="rect">
                  <a:avLst/>
                </a:prstGeom>
              </p:spPr>
            </p:pic>
          </mc:Fallback>
        </mc:AlternateContent>
      </p:grpSp>
      <p:grpSp>
        <p:nvGrpSpPr>
          <p:cNvPr id="334" name="Gruppieren 333">
            <a:extLst>
              <a:ext uri="{FF2B5EF4-FFF2-40B4-BE49-F238E27FC236}">
                <a16:creationId xmlns:a16="http://schemas.microsoft.com/office/drawing/2014/main" id="{75285E29-C8EE-263A-0042-3E02ECAE83AF}"/>
              </a:ext>
            </a:extLst>
          </p:cNvPr>
          <p:cNvGrpSpPr/>
          <p:nvPr/>
        </p:nvGrpSpPr>
        <p:grpSpPr>
          <a:xfrm>
            <a:off x="2104724" y="1488142"/>
            <a:ext cx="2704680" cy="380520"/>
            <a:chOff x="2104724" y="1488142"/>
            <a:chExt cx="2704680" cy="380520"/>
          </a:xfrm>
        </p:grpSpPr>
        <mc:AlternateContent xmlns:mc="http://schemas.openxmlformats.org/markup-compatibility/2006" xmlns:p14="http://schemas.microsoft.com/office/powerpoint/2010/main">
          <mc:Choice Requires="p14">
            <p:contentPart p14:bwMode="auto" r:id="rId351">
              <p14:nvContentPartPr>
                <p14:cNvPr id="321" name="Freihand 320">
                  <a:extLst>
                    <a:ext uri="{FF2B5EF4-FFF2-40B4-BE49-F238E27FC236}">
                      <a16:creationId xmlns:a16="http://schemas.microsoft.com/office/drawing/2014/main" id="{08226664-9ADF-8570-E54B-1BACB282B3A4}"/>
                    </a:ext>
                  </a:extLst>
                </p14:cNvPr>
                <p14:cNvContentPartPr/>
                <p14:nvPr/>
              </p14:nvContentPartPr>
              <p14:xfrm>
                <a:off x="2104724" y="1805302"/>
                <a:ext cx="234000" cy="14040"/>
              </p14:xfrm>
            </p:contentPart>
          </mc:Choice>
          <mc:Fallback xmlns="">
            <p:pic>
              <p:nvPicPr>
                <p:cNvPr id="321" name="Freihand 320">
                  <a:extLst>
                    <a:ext uri="{FF2B5EF4-FFF2-40B4-BE49-F238E27FC236}">
                      <a16:creationId xmlns:a16="http://schemas.microsoft.com/office/drawing/2014/main" id="{08226664-9ADF-8570-E54B-1BACB282B3A4}"/>
                    </a:ext>
                  </a:extLst>
                </p:cNvPr>
                <p:cNvPicPr/>
                <p:nvPr/>
              </p:nvPicPr>
              <p:blipFill>
                <a:blip r:embed="rId352"/>
                <a:stretch>
                  <a:fillRect/>
                </a:stretch>
              </p:blipFill>
              <p:spPr>
                <a:xfrm>
                  <a:off x="2098604" y="1799182"/>
                  <a:ext cx="246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22" name="Freihand 321">
                  <a:extLst>
                    <a:ext uri="{FF2B5EF4-FFF2-40B4-BE49-F238E27FC236}">
                      <a16:creationId xmlns:a16="http://schemas.microsoft.com/office/drawing/2014/main" id="{FE061F3D-75A6-FA11-AD60-FC5D348A328D}"/>
                    </a:ext>
                  </a:extLst>
                </p14:cNvPr>
                <p14:cNvContentPartPr/>
                <p14:nvPr/>
              </p14:nvContentPartPr>
              <p14:xfrm>
                <a:off x="2440604" y="1748782"/>
                <a:ext cx="613800" cy="90720"/>
              </p14:xfrm>
            </p:contentPart>
          </mc:Choice>
          <mc:Fallback xmlns="">
            <p:pic>
              <p:nvPicPr>
                <p:cNvPr id="322" name="Freihand 321">
                  <a:extLst>
                    <a:ext uri="{FF2B5EF4-FFF2-40B4-BE49-F238E27FC236}">
                      <a16:creationId xmlns:a16="http://schemas.microsoft.com/office/drawing/2014/main" id="{FE061F3D-75A6-FA11-AD60-FC5D348A328D}"/>
                    </a:ext>
                  </a:extLst>
                </p:cNvPr>
                <p:cNvPicPr/>
                <p:nvPr/>
              </p:nvPicPr>
              <p:blipFill>
                <a:blip r:embed="rId354"/>
                <a:stretch>
                  <a:fillRect/>
                </a:stretch>
              </p:blipFill>
              <p:spPr>
                <a:xfrm>
                  <a:off x="2434484" y="1742662"/>
                  <a:ext cx="62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23" name="Freihand 322">
                  <a:extLst>
                    <a:ext uri="{FF2B5EF4-FFF2-40B4-BE49-F238E27FC236}">
                      <a16:creationId xmlns:a16="http://schemas.microsoft.com/office/drawing/2014/main" id="{D69BE738-9392-9ED0-46D5-3A3D9151FAFB}"/>
                    </a:ext>
                  </a:extLst>
                </p14:cNvPr>
                <p14:cNvContentPartPr/>
                <p14:nvPr/>
              </p14:nvContentPartPr>
              <p14:xfrm>
                <a:off x="3190124" y="1695502"/>
                <a:ext cx="710280" cy="66240"/>
              </p14:xfrm>
            </p:contentPart>
          </mc:Choice>
          <mc:Fallback xmlns="">
            <p:pic>
              <p:nvPicPr>
                <p:cNvPr id="323" name="Freihand 322">
                  <a:extLst>
                    <a:ext uri="{FF2B5EF4-FFF2-40B4-BE49-F238E27FC236}">
                      <a16:creationId xmlns:a16="http://schemas.microsoft.com/office/drawing/2014/main" id="{D69BE738-9392-9ED0-46D5-3A3D9151FAFB}"/>
                    </a:ext>
                  </a:extLst>
                </p:cNvPr>
                <p:cNvPicPr/>
                <p:nvPr/>
              </p:nvPicPr>
              <p:blipFill>
                <a:blip r:embed="rId356"/>
                <a:stretch>
                  <a:fillRect/>
                </a:stretch>
              </p:blipFill>
              <p:spPr>
                <a:xfrm>
                  <a:off x="3184004" y="1689382"/>
                  <a:ext cx="722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4" name="Freihand 323">
                  <a:extLst>
                    <a:ext uri="{FF2B5EF4-FFF2-40B4-BE49-F238E27FC236}">
                      <a16:creationId xmlns:a16="http://schemas.microsoft.com/office/drawing/2014/main" id="{22990C08-6BD6-6E3D-C55F-70DDB0611D64}"/>
                    </a:ext>
                  </a:extLst>
                </p14:cNvPr>
                <p14:cNvContentPartPr/>
                <p14:nvPr/>
              </p14:nvContentPartPr>
              <p14:xfrm>
                <a:off x="4051964" y="1695142"/>
                <a:ext cx="729720" cy="41760"/>
              </p14:xfrm>
            </p:contentPart>
          </mc:Choice>
          <mc:Fallback xmlns="">
            <p:pic>
              <p:nvPicPr>
                <p:cNvPr id="324" name="Freihand 323">
                  <a:extLst>
                    <a:ext uri="{FF2B5EF4-FFF2-40B4-BE49-F238E27FC236}">
                      <a16:creationId xmlns:a16="http://schemas.microsoft.com/office/drawing/2014/main" id="{22990C08-6BD6-6E3D-C55F-70DDB0611D64}"/>
                    </a:ext>
                  </a:extLst>
                </p:cNvPr>
                <p:cNvPicPr/>
                <p:nvPr/>
              </p:nvPicPr>
              <p:blipFill>
                <a:blip r:embed="rId358"/>
                <a:stretch>
                  <a:fillRect/>
                </a:stretch>
              </p:blipFill>
              <p:spPr>
                <a:xfrm>
                  <a:off x="4045844" y="1689022"/>
                  <a:ext cx="741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6" name="Freihand 325">
                  <a:extLst>
                    <a:ext uri="{FF2B5EF4-FFF2-40B4-BE49-F238E27FC236}">
                      <a16:creationId xmlns:a16="http://schemas.microsoft.com/office/drawing/2014/main" id="{96F33D33-70C2-8FD9-159B-475F8A149776}"/>
                    </a:ext>
                  </a:extLst>
                </p14:cNvPr>
                <p14:cNvContentPartPr/>
                <p14:nvPr/>
              </p14:nvContentPartPr>
              <p14:xfrm>
                <a:off x="4351844" y="1610542"/>
                <a:ext cx="85680" cy="210600"/>
              </p14:xfrm>
            </p:contentPart>
          </mc:Choice>
          <mc:Fallback xmlns="">
            <p:pic>
              <p:nvPicPr>
                <p:cNvPr id="326" name="Freihand 325">
                  <a:extLst>
                    <a:ext uri="{FF2B5EF4-FFF2-40B4-BE49-F238E27FC236}">
                      <a16:creationId xmlns:a16="http://schemas.microsoft.com/office/drawing/2014/main" id="{96F33D33-70C2-8FD9-159B-475F8A149776}"/>
                    </a:ext>
                  </a:extLst>
                </p:cNvPr>
                <p:cNvPicPr/>
                <p:nvPr/>
              </p:nvPicPr>
              <p:blipFill>
                <a:blip r:embed="rId360"/>
                <a:stretch>
                  <a:fillRect/>
                </a:stretch>
              </p:blipFill>
              <p:spPr>
                <a:xfrm>
                  <a:off x="4345724" y="1604422"/>
                  <a:ext cx="97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7" name="Freihand 326">
                  <a:extLst>
                    <a:ext uri="{FF2B5EF4-FFF2-40B4-BE49-F238E27FC236}">
                      <a16:creationId xmlns:a16="http://schemas.microsoft.com/office/drawing/2014/main" id="{2CDC0B70-8AE5-B2CB-5C1B-C66BBF59DA73}"/>
                    </a:ext>
                  </a:extLst>
                </p14:cNvPr>
                <p14:cNvContentPartPr/>
                <p14:nvPr/>
              </p14:nvContentPartPr>
              <p14:xfrm>
                <a:off x="4419164" y="1520182"/>
                <a:ext cx="19800" cy="30240"/>
              </p14:xfrm>
            </p:contentPart>
          </mc:Choice>
          <mc:Fallback xmlns="">
            <p:pic>
              <p:nvPicPr>
                <p:cNvPr id="327" name="Freihand 326">
                  <a:extLst>
                    <a:ext uri="{FF2B5EF4-FFF2-40B4-BE49-F238E27FC236}">
                      <a16:creationId xmlns:a16="http://schemas.microsoft.com/office/drawing/2014/main" id="{2CDC0B70-8AE5-B2CB-5C1B-C66BBF59DA73}"/>
                    </a:ext>
                  </a:extLst>
                </p:cNvPr>
                <p:cNvPicPr/>
                <p:nvPr/>
              </p:nvPicPr>
              <p:blipFill>
                <a:blip r:embed="rId362"/>
                <a:stretch>
                  <a:fillRect/>
                </a:stretch>
              </p:blipFill>
              <p:spPr>
                <a:xfrm>
                  <a:off x="4413044" y="1514062"/>
                  <a:ext cx="32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8" name="Freihand 327">
                  <a:extLst>
                    <a:ext uri="{FF2B5EF4-FFF2-40B4-BE49-F238E27FC236}">
                      <a16:creationId xmlns:a16="http://schemas.microsoft.com/office/drawing/2014/main" id="{3855BCCF-8485-FBA3-A9A4-C5EB90BB4A23}"/>
                    </a:ext>
                  </a:extLst>
                </p14:cNvPr>
                <p14:cNvContentPartPr/>
                <p14:nvPr/>
              </p14:nvContentPartPr>
              <p14:xfrm>
                <a:off x="4435724" y="1729342"/>
                <a:ext cx="61560" cy="139320"/>
              </p14:xfrm>
            </p:contentPart>
          </mc:Choice>
          <mc:Fallback xmlns="">
            <p:pic>
              <p:nvPicPr>
                <p:cNvPr id="328" name="Freihand 327">
                  <a:extLst>
                    <a:ext uri="{FF2B5EF4-FFF2-40B4-BE49-F238E27FC236}">
                      <a16:creationId xmlns:a16="http://schemas.microsoft.com/office/drawing/2014/main" id="{3855BCCF-8485-FBA3-A9A4-C5EB90BB4A23}"/>
                    </a:ext>
                  </a:extLst>
                </p:cNvPr>
                <p:cNvPicPr/>
                <p:nvPr/>
              </p:nvPicPr>
              <p:blipFill>
                <a:blip r:embed="rId364"/>
                <a:stretch>
                  <a:fillRect/>
                </a:stretch>
              </p:blipFill>
              <p:spPr>
                <a:xfrm>
                  <a:off x="4429604" y="1723222"/>
                  <a:ext cx="73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9" name="Freihand 328">
                  <a:extLst>
                    <a:ext uri="{FF2B5EF4-FFF2-40B4-BE49-F238E27FC236}">
                      <a16:creationId xmlns:a16="http://schemas.microsoft.com/office/drawing/2014/main" id="{1235F467-850C-CEB3-8938-54FA7B0C4513}"/>
                    </a:ext>
                  </a:extLst>
                </p14:cNvPr>
                <p14:cNvContentPartPr/>
                <p14:nvPr/>
              </p14:nvContentPartPr>
              <p14:xfrm>
                <a:off x="4546964" y="1568422"/>
                <a:ext cx="51480" cy="188640"/>
              </p14:xfrm>
            </p:contentPart>
          </mc:Choice>
          <mc:Fallback xmlns="">
            <p:pic>
              <p:nvPicPr>
                <p:cNvPr id="329" name="Freihand 328">
                  <a:extLst>
                    <a:ext uri="{FF2B5EF4-FFF2-40B4-BE49-F238E27FC236}">
                      <a16:creationId xmlns:a16="http://schemas.microsoft.com/office/drawing/2014/main" id="{1235F467-850C-CEB3-8938-54FA7B0C4513}"/>
                    </a:ext>
                  </a:extLst>
                </p:cNvPr>
                <p:cNvPicPr/>
                <p:nvPr/>
              </p:nvPicPr>
              <p:blipFill>
                <a:blip r:embed="rId366"/>
                <a:stretch>
                  <a:fillRect/>
                </a:stretch>
              </p:blipFill>
              <p:spPr>
                <a:xfrm>
                  <a:off x="4540844" y="1562302"/>
                  <a:ext cx="63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0" name="Freihand 329">
                  <a:extLst>
                    <a:ext uri="{FF2B5EF4-FFF2-40B4-BE49-F238E27FC236}">
                      <a16:creationId xmlns:a16="http://schemas.microsoft.com/office/drawing/2014/main" id="{F10D0524-A1AD-96D6-F7DD-E37720E54622}"/>
                    </a:ext>
                  </a:extLst>
                </p14:cNvPr>
                <p14:cNvContentPartPr/>
                <p14:nvPr/>
              </p14:nvContentPartPr>
              <p14:xfrm>
                <a:off x="4602764" y="1650502"/>
                <a:ext cx="57600" cy="197280"/>
              </p14:xfrm>
            </p:contentPart>
          </mc:Choice>
          <mc:Fallback xmlns="">
            <p:pic>
              <p:nvPicPr>
                <p:cNvPr id="330" name="Freihand 329">
                  <a:extLst>
                    <a:ext uri="{FF2B5EF4-FFF2-40B4-BE49-F238E27FC236}">
                      <a16:creationId xmlns:a16="http://schemas.microsoft.com/office/drawing/2014/main" id="{F10D0524-A1AD-96D6-F7DD-E37720E54622}"/>
                    </a:ext>
                  </a:extLst>
                </p:cNvPr>
                <p:cNvPicPr/>
                <p:nvPr/>
              </p:nvPicPr>
              <p:blipFill>
                <a:blip r:embed="rId368"/>
                <a:stretch>
                  <a:fillRect/>
                </a:stretch>
              </p:blipFill>
              <p:spPr>
                <a:xfrm>
                  <a:off x="4596644" y="1644382"/>
                  <a:ext cx="69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31" name="Freihand 330">
                  <a:extLst>
                    <a:ext uri="{FF2B5EF4-FFF2-40B4-BE49-F238E27FC236}">
                      <a16:creationId xmlns:a16="http://schemas.microsoft.com/office/drawing/2014/main" id="{FF115D86-3E66-457F-5A08-4DB47E117743}"/>
                    </a:ext>
                  </a:extLst>
                </p14:cNvPr>
                <p14:cNvContentPartPr/>
                <p14:nvPr/>
              </p14:nvContentPartPr>
              <p14:xfrm>
                <a:off x="4504124" y="1488142"/>
                <a:ext cx="121320" cy="137520"/>
              </p14:xfrm>
            </p:contentPart>
          </mc:Choice>
          <mc:Fallback xmlns="">
            <p:pic>
              <p:nvPicPr>
                <p:cNvPr id="331" name="Freihand 330">
                  <a:extLst>
                    <a:ext uri="{FF2B5EF4-FFF2-40B4-BE49-F238E27FC236}">
                      <a16:creationId xmlns:a16="http://schemas.microsoft.com/office/drawing/2014/main" id="{FF115D86-3E66-457F-5A08-4DB47E117743}"/>
                    </a:ext>
                  </a:extLst>
                </p:cNvPr>
                <p:cNvPicPr/>
                <p:nvPr/>
              </p:nvPicPr>
              <p:blipFill>
                <a:blip r:embed="rId370"/>
                <a:stretch>
                  <a:fillRect/>
                </a:stretch>
              </p:blipFill>
              <p:spPr>
                <a:xfrm>
                  <a:off x="4498004" y="1482022"/>
                  <a:ext cx="133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2" name="Freihand 331">
                  <a:extLst>
                    <a:ext uri="{FF2B5EF4-FFF2-40B4-BE49-F238E27FC236}">
                      <a16:creationId xmlns:a16="http://schemas.microsoft.com/office/drawing/2014/main" id="{28239D90-CDCA-AE44-E9E1-15F210E23FDA}"/>
                    </a:ext>
                  </a:extLst>
                </p14:cNvPr>
                <p14:cNvContentPartPr/>
                <p14:nvPr/>
              </p14:nvContentPartPr>
              <p14:xfrm>
                <a:off x="4697804" y="1698022"/>
                <a:ext cx="33480" cy="126360"/>
              </p14:xfrm>
            </p:contentPart>
          </mc:Choice>
          <mc:Fallback xmlns="">
            <p:pic>
              <p:nvPicPr>
                <p:cNvPr id="332" name="Freihand 331">
                  <a:extLst>
                    <a:ext uri="{FF2B5EF4-FFF2-40B4-BE49-F238E27FC236}">
                      <a16:creationId xmlns:a16="http://schemas.microsoft.com/office/drawing/2014/main" id="{28239D90-CDCA-AE44-E9E1-15F210E23FDA}"/>
                    </a:ext>
                  </a:extLst>
                </p:cNvPr>
                <p:cNvPicPr/>
                <p:nvPr/>
              </p:nvPicPr>
              <p:blipFill>
                <a:blip r:embed="rId372"/>
                <a:stretch>
                  <a:fillRect/>
                </a:stretch>
              </p:blipFill>
              <p:spPr>
                <a:xfrm>
                  <a:off x="4691684" y="1691902"/>
                  <a:ext cx="45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33" name="Freihand 332">
                  <a:extLst>
                    <a:ext uri="{FF2B5EF4-FFF2-40B4-BE49-F238E27FC236}">
                      <a16:creationId xmlns:a16="http://schemas.microsoft.com/office/drawing/2014/main" id="{2BA2FBA9-9FC2-7327-9D7F-B8E3F761B343}"/>
                    </a:ext>
                  </a:extLst>
                </p14:cNvPr>
                <p14:cNvContentPartPr/>
                <p14:nvPr/>
              </p14:nvContentPartPr>
              <p14:xfrm>
                <a:off x="4753964" y="1591822"/>
                <a:ext cx="55440" cy="252000"/>
              </p14:xfrm>
            </p:contentPart>
          </mc:Choice>
          <mc:Fallback xmlns="">
            <p:pic>
              <p:nvPicPr>
                <p:cNvPr id="333" name="Freihand 332">
                  <a:extLst>
                    <a:ext uri="{FF2B5EF4-FFF2-40B4-BE49-F238E27FC236}">
                      <a16:creationId xmlns:a16="http://schemas.microsoft.com/office/drawing/2014/main" id="{2BA2FBA9-9FC2-7327-9D7F-B8E3F761B343}"/>
                    </a:ext>
                  </a:extLst>
                </p:cNvPr>
                <p:cNvPicPr/>
                <p:nvPr/>
              </p:nvPicPr>
              <p:blipFill>
                <a:blip r:embed="rId374"/>
                <a:stretch>
                  <a:fillRect/>
                </a:stretch>
              </p:blipFill>
              <p:spPr>
                <a:xfrm>
                  <a:off x="4747844" y="1585702"/>
                  <a:ext cx="67680" cy="264240"/>
                </a:xfrm>
                <a:prstGeom prst="rect">
                  <a:avLst/>
                </a:prstGeom>
              </p:spPr>
            </p:pic>
          </mc:Fallback>
        </mc:AlternateContent>
      </p:grpSp>
      <p:grpSp>
        <p:nvGrpSpPr>
          <p:cNvPr id="336" name="Gruppieren 335">
            <a:extLst>
              <a:ext uri="{FF2B5EF4-FFF2-40B4-BE49-F238E27FC236}">
                <a16:creationId xmlns:a16="http://schemas.microsoft.com/office/drawing/2014/main" id="{CA5E1166-386A-6CCE-D40F-A4FC5D36D8C3}"/>
              </a:ext>
            </a:extLst>
          </p:cNvPr>
          <p:cNvGrpSpPr/>
          <p:nvPr/>
        </p:nvGrpSpPr>
        <p:grpSpPr>
          <a:xfrm>
            <a:off x="1235684" y="5382262"/>
            <a:ext cx="5330520" cy="1380240"/>
            <a:chOff x="1235684" y="5382262"/>
            <a:chExt cx="5330520" cy="1380240"/>
          </a:xfrm>
        </p:grpSpPr>
        <mc:AlternateContent xmlns:mc="http://schemas.openxmlformats.org/markup-compatibility/2006" xmlns:p14="http://schemas.microsoft.com/office/powerpoint/2010/main">
          <mc:Choice Requires="p14">
            <p:contentPart p14:bwMode="auto" r:id="rId375">
              <p14:nvContentPartPr>
                <p14:cNvPr id="262" name="Freihand 261">
                  <a:extLst>
                    <a:ext uri="{FF2B5EF4-FFF2-40B4-BE49-F238E27FC236}">
                      <a16:creationId xmlns:a16="http://schemas.microsoft.com/office/drawing/2014/main" id="{17DE65C1-874A-B643-32BC-0E0F78FFAACE}"/>
                    </a:ext>
                  </a:extLst>
                </p14:cNvPr>
                <p14:cNvContentPartPr/>
                <p14:nvPr/>
              </p14:nvContentPartPr>
              <p14:xfrm>
                <a:off x="5404844" y="5669902"/>
                <a:ext cx="365400" cy="186120"/>
              </p14:xfrm>
            </p:contentPart>
          </mc:Choice>
          <mc:Fallback xmlns="">
            <p:pic>
              <p:nvPicPr>
                <p:cNvPr id="262" name="Freihand 261">
                  <a:extLst>
                    <a:ext uri="{FF2B5EF4-FFF2-40B4-BE49-F238E27FC236}">
                      <a16:creationId xmlns:a16="http://schemas.microsoft.com/office/drawing/2014/main" id="{17DE65C1-874A-B643-32BC-0E0F78FFAACE}"/>
                    </a:ext>
                  </a:extLst>
                </p:cNvPr>
                <p:cNvPicPr/>
                <p:nvPr/>
              </p:nvPicPr>
              <p:blipFill>
                <a:blip r:embed="rId376"/>
                <a:stretch>
                  <a:fillRect/>
                </a:stretch>
              </p:blipFill>
              <p:spPr>
                <a:xfrm>
                  <a:off x="5398724" y="5663782"/>
                  <a:ext cx="37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3" name="Freihand 262">
                  <a:extLst>
                    <a:ext uri="{FF2B5EF4-FFF2-40B4-BE49-F238E27FC236}">
                      <a16:creationId xmlns:a16="http://schemas.microsoft.com/office/drawing/2014/main" id="{2E119AEA-E245-F710-AB53-71BE890FF58D}"/>
                    </a:ext>
                  </a:extLst>
                </p14:cNvPr>
                <p14:cNvContentPartPr/>
                <p14:nvPr/>
              </p14:nvContentPartPr>
              <p14:xfrm>
                <a:off x="5624444" y="5566942"/>
                <a:ext cx="1440" cy="2880"/>
              </p14:xfrm>
            </p:contentPart>
          </mc:Choice>
          <mc:Fallback xmlns="">
            <p:pic>
              <p:nvPicPr>
                <p:cNvPr id="263" name="Freihand 262">
                  <a:extLst>
                    <a:ext uri="{FF2B5EF4-FFF2-40B4-BE49-F238E27FC236}">
                      <a16:creationId xmlns:a16="http://schemas.microsoft.com/office/drawing/2014/main" id="{2E119AEA-E245-F710-AB53-71BE890FF58D}"/>
                    </a:ext>
                  </a:extLst>
                </p:cNvPr>
                <p:cNvPicPr/>
                <p:nvPr/>
              </p:nvPicPr>
              <p:blipFill>
                <a:blip r:embed="rId378"/>
                <a:stretch>
                  <a:fillRect/>
                </a:stretch>
              </p:blipFill>
              <p:spPr>
                <a:xfrm>
                  <a:off x="5618324" y="5560822"/>
                  <a:ext cx="13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6" name="Freihand 265">
                  <a:extLst>
                    <a:ext uri="{FF2B5EF4-FFF2-40B4-BE49-F238E27FC236}">
                      <a16:creationId xmlns:a16="http://schemas.microsoft.com/office/drawing/2014/main" id="{48AF10E3-F84F-B14E-2A6F-4553E55B80AF}"/>
                    </a:ext>
                  </a:extLst>
                </p14:cNvPr>
                <p14:cNvContentPartPr/>
                <p14:nvPr/>
              </p14:nvContentPartPr>
              <p14:xfrm>
                <a:off x="5820284" y="5626342"/>
                <a:ext cx="99360" cy="174240"/>
              </p14:xfrm>
            </p:contentPart>
          </mc:Choice>
          <mc:Fallback xmlns="">
            <p:pic>
              <p:nvPicPr>
                <p:cNvPr id="266" name="Freihand 265">
                  <a:extLst>
                    <a:ext uri="{FF2B5EF4-FFF2-40B4-BE49-F238E27FC236}">
                      <a16:creationId xmlns:a16="http://schemas.microsoft.com/office/drawing/2014/main" id="{48AF10E3-F84F-B14E-2A6F-4553E55B80AF}"/>
                    </a:ext>
                  </a:extLst>
                </p:cNvPr>
                <p:cNvPicPr/>
                <p:nvPr/>
              </p:nvPicPr>
              <p:blipFill>
                <a:blip r:embed="rId380"/>
                <a:stretch>
                  <a:fillRect/>
                </a:stretch>
              </p:blipFill>
              <p:spPr>
                <a:xfrm>
                  <a:off x="5814164" y="5620222"/>
                  <a:ext cx="111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3" name="Freihand 192">
                  <a:extLst>
                    <a:ext uri="{FF2B5EF4-FFF2-40B4-BE49-F238E27FC236}">
                      <a16:creationId xmlns:a16="http://schemas.microsoft.com/office/drawing/2014/main" id="{EED8CA2F-309E-D5A2-FCE8-E63B103237DB}"/>
                    </a:ext>
                  </a:extLst>
                </p14:cNvPr>
                <p14:cNvContentPartPr/>
                <p14:nvPr/>
              </p14:nvContentPartPr>
              <p14:xfrm>
                <a:off x="1400564" y="5430502"/>
                <a:ext cx="57240" cy="147240"/>
              </p14:xfrm>
            </p:contentPart>
          </mc:Choice>
          <mc:Fallback xmlns="">
            <p:pic>
              <p:nvPicPr>
                <p:cNvPr id="193" name="Freihand 192">
                  <a:extLst>
                    <a:ext uri="{FF2B5EF4-FFF2-40B4-BE49-F238E27FC236}">
                      <a16:creationId xmlns:a16="http://schemas.microsoft.com/office/drawing/2014/main" id="{EED8CA2F-309E-D5A2-FCE8-E63B103237DB}"/>
                    </a:ext>
                  </a:extLst>
                </p:cNvPr>
                <p:cNvPicPr/>
                <p:nvPr/>
              </p:nvPicPr>
              <p:blipFill>
                <a:blip r:embed="rId382"/>
                <a:stretch>
                  <a:fillRect/>
                </a:stretch>
              </p:blipFill>
              <p:spPr>
                <a:xfrm>
                  <a:off x="1394444" y="5424382"/>
                  <a:ext cx="6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4" name="Freihand 193">
                  <a:extLst>
                    <a:ext uri="{FF2B5EF4-FFF2-40B4-BE49-F238E27FC236}">
                      <a16:creationId xmlns:a16="http://schemas.microsoft.com/office/drawing/2014/main" id="{2FB192E5-DA78-A274-0256-2BD11D83CF74}"/>
                    </a:ext>
                  </a:extLst>
                </p14:cNvPr>
                <p14:cNvContentPartPr/>
                <p14:nvPr/>
              </p14:nvContentPartPr>
              <p14:xfrm>
                <a:off x="1456364" y="5412862"/>
                <a:ext cx="39600" cy="168840"/>
              </p14:xfrm>
            </p:contentPart>
          </mc:Choice>
          <mc:Fallback xmlns="">
            <p:pic>
              <p:nvPicPr>
                <p:cNvPr id="194" name="Freihand 193">
                  <a:extLst>
                    <a:ext uri="{FF2B5EF4-FFF2-40B4-BE49-F238E27FC236}">
                      <a16:creationId xmlns:a16="http://schemas.microsoft.com/office/drawing/2014/main" id="{2FB192E5-DA78-A274-0256-2BD11D83CF74}"/>
                    </a:ext>
                  </a:extLst>
                </p:cNvPr>
                <p:cNvPicPr/>
                <p:nvPr/>
              </p:nvPicPr>
              <p:blipFill>
                <a:blip r:embed="rId384"/>
                <a:stretch>
                  <a:fillRect/>
                </a:stretch>
              </p:blipFill>
              <p:spPr>
                <a:xfrm>
                  <a:off x="1450244" y="5406742"/>
                  <a:ext cx="51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5" name="Freihand 194">
                  <a:extLst>
                    <a:ext uri="{FF2B5EF4-FFF2-40B4-BE49-F238E27FC236}">
                      <a16:creationId xmlns:a16="http://schemas.microsoft.com/office/drawing/2014/main" id="{5023945F-8B59-0A3E-8680-24F742506889}"/>
                    </a:ext>
                  </a:extLst>
                </p14:cNvPr>
                <p14:cNvContentPartPr/>
                <p14:nvPr/>
              </p14:nvContentPartPr>
              <p14:xfrm>
                <a:off x="1413884" y="5382262"/>
                <a:ext cx="203400" cy="168120"/>
              </p14:xfrm>
            </p:contentPart>
          </mc:Choice>
          <mc:Fallback xmlns="">
            <p:pic>
              <p:nvPicPr>
                <p:cNvPr id="195" name="Freihand 194">
                  <a:extLst>
                    <a:ext uri="{FF2B5EF4-FFF2-40B4-BE49-F238E27FC236}">
                      <a16:creationId xmlns:a16="http://schemas.microsoft.com/office/drawing/2014/main" id="{5023945F-8B59-0A3E-8680-24F742506889}"/>
                    </a:ext>
                  </a:extLst>
                </p:cNvPr>
                <p:cNvPicPr/>
                <p:nvPr/>
              </p:nvPicPr>
              <p:blipFill>
                <a:blip r:embed="rId386"/>
                <a:stretch>
                  <a:fillRect/>
                </a:stretch>
              </p:blipFill>
              <p:spPr>
                <a:xfrm>
                  <a:off x="1407764" y="5376142"/>
                  <a:ext cx="215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6" name="Freihand 195">
                  <a:extLst>
                    <a:ext uri="{FF2B5EF4-FFF2-40B4-BE49-F238E27FC236}">
                      <a16:creationId xmlns:a16="http://schemas.microsoft.com/office/drawing/2014/main" id="{C64C5887-CC3E-762E-7016-875521F54DBD}"/>
                    </a:ext>
                  </a:extLst>
                </p14:cNvPr>
                <p14:cNvContentPartPr/>
                <p14:nvPr/>
              </p14:nvContentPartPr>
              <p14:xfrm>
                <a:off x="1674524" y="5450662"/>
                <a:ext cx="144360" cy="111240"/>
              </p14:xfrm>
            </p:contentPart>
          </mc:Choice>
          <mc:Fallback xmlns="">
            <p:pic>
              <p:nvPicPr>
                <p:cNvPr id="196" name="Freihand 195">
                  <a:extLst>
                    <a:ext uri="{FF2B5EF4-FFF2-40B4-BE49-F238E27FC236}">
                      <a16:creationId xmlns:a16="http://schemas.microsoft.com/office/drawing/2014/main" id="{C64C5887-CC3E-762E-7016-875521F54DBD}"/>
                    </a:ext>
                  </a:extLst>
                </p:cNvPr>
                <p:cNvPicPr/>
                <p:nvPr/>
              </p:nvPicPr>
              <p:blipFill>
                <a:blip r:embed="rId388"/>
                <a:stretch>
                  <a:fillRect/>
                </a:stretch>
              </p:blipFill>
              <p:spPr>
                <a:xfrm>
                  <a:off x="1668404" y="5444542"/>
                  <a:ext cx="156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97" name="Freihand 196">
                  <a:extLst>
                    <a:ext uri="{FF2B5EF4-FFF2-40B4-BE49-F238E27FC236}">
                      <a16:creationId xmlns:a16="http://schemas.microsoft.com/office/drawing/2014/main" id="{654367A2-8EB7-236B-8130-D8072EAFA6F8}"/>
                    </a:ext>
                  </a:extLst>
                </p14:cNvPr>
                <p14:cNvContentPartPr/>
                <p14:nvPr/>
              </p14:nvContentPartPr>
              <p14:xfrm>
                <a:off x="2366084" y="5464702"/>
                <a:ext cx="81720" cy="57240"/>
              </p14:xfrm>
            </p:contentPart>
          </mc:Choice>
          <mc:Fallback xmlns="">
            <p:pic>
              <p:nvPicPr>
                <p:cNvPr id="197" name="Freihand 196">
                  <a:extLst>
                    <a:ext uri="{FF2B5EF4-FFF2-40B4-BE49-F238E27FC236}">
                      <a16:creationId xmlns:a16="http://schemas.microsoft.com/office/drawing/2014/main" id="{654367A2-8EB7-236B-8130-D8072EAFA6F8}"/>
                    </a:ext>
                  </a:extLst>
                </p:cNvPr>
                <p:cNvPicPr/>
                <p:nvPr/>
              </p:nvPicPr>
              <p:blipFill>
                <a:blip r:embed="rId390"/>
                <a:stretch>
                  <a:fillRect/>
                </a:stretch>
              </p:blipFill>
              <p:spPr>
                <a:xfrm>
                  <a:off x="2359964" y="5458582"/>
                  <a:ext cx="93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98" name="Freihand 197">
                  <a:extLst>
                    <a:ext uri="{FF2B5EF4-FFF2-40B4-BE49-F238E27FC236}">
                      <a16:creationId xmlns:a16="http://schemas.microsoft.com/office/drawing/2014/main" id="{8FC7AF4D-93EC-4DDD-6EF3-E7A918BC4790}"/>
                    </a:ext>
                  </a:extLst>
                </p14:cNvPr>
                <p14:cNvContentPartPr/>
                <p14:nvPr/>
              </p14:nvContentPartPr>
              <p14:xfrm>
                <a:off x="2433764" y="5434822"/>
                <a:ext cx="52920" cy="205200"/>
              </p14:xfrm>
            </p:contentPart>
          </mc:Choice>
          <mc:Fallback xmlns="">
            <p:pic>
              <p:nvPicPr>
                <p:cNvPr id="198" name="Freihand 197">
                  <a:extLst>
                    <a:ext uri="{FF2B5EF4-FFF2-40B4-BE49-F238E27FC236}">
                      <a16:creationId xmlns:a16="http://schemas.microsoft.com/office/drawing/2014/main" id="{8FC7AF4D-93EC-4DDD-6EF3-E7A918BC4790}"/>
                    </a:ext>
                  </a:extLst>
                </p:cNvPr>
                <p:cNvPicPr/>
                <p:nvPr/>
              </p:nvPicPr>
              <p:blipFill>
                <a:blip r:embed="rId392"/>
                <a:stretch>
                  <a:fillRect/>
                </a:stretch>
              </p:blipFill>
              <p:spPr>
                <a:xfrm>
                  <a:off x="2427644" y="5428702"/>
                  <a:ext cx="65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9" name="Freihand 198">
                  <a:extLst>
                    <a:ext uri="{FF2B5EF4-FFF2-40B4-BE49-F238E27FC236}">
                      <a16:creationId xmlns:a16="http://schemas.microsoft.com/office/drawing/2014/main" id="{E7F4370A-446D-3BB5-1ECC-E17290F2A423}"/>
                    </a:ext>
                  </a:extLst>
                </p14:cNvPr>
                <p14:cNvContentPartPr/>
                <p14:nvPr/>
              </p14:nvContentPartPr>
              <p14:xfrm>
                <a:off x="2597204" y="5538862"/>
                <a:ext cx="99000" cy="160920"/>
              </p14:xfrm>
            </p:contentPart>
          </mc:Choice>
          <mc:Fallback xmlns="">
            <p:pic>
              <p:nvPicPr>
                <p:cNvPr id="199" name="Freihand 198">
                  <a:extLst>
                    <a:ext uri="{FF2B5EF4-FFF2-40B4-BE49-F238E27FC236}">
                      <a16:creationId xmlns:a16="http://schemas.microsoft.com/office/drawing/2014/main" id="{E7F4370A-446D-3BB5-1ECC-E17290F2A423}"/>
                    </a:ext>
                  </a:extLst>
                </p:cNvPr>
                <p:cNvPicPr/>
                <p:nvPr/>
              </p:nvPicPr>
              <p:blipFill>
                <a:blip r:embed="rId394"/>
                <a:stretch>
                  <a:fillRect/>
                </a:stretch>
              </p:blipFill>
              <p:spPr>
                <a:xfrm>
                  <a:off x="2591084" y="5532742"/>
                  <a:ext cx="111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00" name="Freihand 199">
                  <a:extLst>
                    <a:ext uri="{FF2B5EF4-FFF2-40B4-BE49-F238E27FC236}">
                      <a16:creationId xmlns:a16="http://schemas.microsoft.com/office/drawing/2014/main" id="{37930A41-9FC1-444A-98A3-F0A33392D455}"/>
                    </a:ext>
                  </a:extLst>
                </p14:cNvPr>
                <p14:cNvContentPartPr/>
                <p14:nvPr/>
              </p14:nvContentPartPr>
              <p14:xfrm>
                <a:off x="2877644" y="5479102"/>
                <a:ext cx="211680" cy="99720"/>
              </p14:xfrm>
            </p:contentPart>
          </mc:Choice>
          <mc:Fallback xmlns="">
            <p:pic>
              <p:nvPicPr>
                <p:cNvPr id="200" name="Freihand 199">
                  <a:extLst>
                    <a:ext uri="{FF2B5EF4-FFF2-40B4-BE49-F238E27FC236}">
                      <a16:creationId xmlns:a16="http://schemas.microsoft.com/office/drawing/2014/main" id="{37930A41-9FC1-444A-98A3-F0A33392D455}"/>
                    </a:ext>
                  </a:extLst>
                </p:cNvPr>
                <p:cNvPicPr/>
                <p:nvPr/>
              </p:nvPicPr>
              <p:blipFill>
                <a:blip r:embed="rId396"/>
                <a:stretch>
                  <a:fillRect/>
                </a:stretch>
              </p:blipFill>
              <p:spPr>
                <a:xfrm>
                  <a:off x="2871524" y="5472982"/>
                  <a:ext cx="223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1" name="Freihand 200">
                  <a:extLst>
                    <a:ext uri="{FF2B5EF4-FFF2-40B4-BE49-F238E27FC236}">
                      <a16:creationId xmlns:a16="http://schemas.microsoft.com/office/drawing/2014/main" id="{4880BFF4-B7C6-2615-9D0F-F9E0C0578949}"/>
                    </a:ext>
                  </a:extLst>
                </p14:cNvPr>
                <p14:cNvContentPartPr/>
                <p14:nvPr/>
              </p14:nvContentPartPr>
              <p14:xfrm>
                <a:off x="3239804" y="5421862"/>
                <a:ext cx="158040" cy="96840"/>
              </p14:xfrm>
            </p:contentPart>
          </mc:Choice>
          <mc:Fallback xmlns="">
            <p:pic>
              <p:nvPicPr>
                <p:cNvPr id="201" name="Freihand 200">
                  <a:extLst>
                    <a:ext uri="{FF2B5EF4-FFF2-40B4-BE49-F238E27FC236}">
                      <a16:creationId xmlns:a16="http://schemas.microsoft.com/office/drawing/2014/main" id="{4880BFF4-B7C6-2615-9D0F-F9E0C0578949}"/>
                    </a:ext>
                  </a:extLst>
                </p:cNvPr>
                <p:cNvPicPr/>
                <p:nvPr/>
              </p:nvPicPr>
              <p:blipFill>
                <a:blip r:embed="rId398"/>
                <a:stretch>
                  <a:fillRect/>
                </a:stretch>
              </p:blipFill>
              <p:spPr>
                <a:xfrm>
                  <a:off x="3233684" y="5415742"/>
                  <a:ext cx="170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02" name="Freihand 201">
                  <a:extLst>
                    <a:ext uri="{FF2B5EF4-FFF2-40B4-BE49-F238E27FC236}">
                      <a16:creationId xmlns:a16="http://schemas.microsoft.com/office/drawing/2014/main" id="{2F24C5A5-FFA6-6800-B3A0-D33C9913975C}"/>
                    </a:ext>
                  </a:extLst>
                </p14:cNvPr>
                <p14:cNvContentPartPr/>
                <p14:nvPr/>
              </p14:nvContentPartPr>
              <p14:xfrm>
                <a:off x="3343124" y="5442382"/>
                <a:ext cx="61920" cy="264240"/>
              </p14:xfrm>
            </p:contentPart>
          </mc:Choice>
          <mc:Fallback xmlns="">
            <p:pic>
              <p:nvPicPr>
                <p:cNvPr id="202" name="Freihand 201">
                  <a:extLst>
                    <a:ext uri="{FF2B5EF4-FFF2-40B4-BE49-F238E27FC236}">
                      <a16:creationId xmlns:a16="http://schemas.microsoft.com/office/drawing/2014/main" id="{2F24C5A5-FFA6-6800-B3A0-D33C9913975C}"/>
                    </a:ext>
                  </a:extLst>
                </p:cNvPr>
                <p:cNvPicPr/>
                <p:nvPr/>
              </p:nvPicPr>
              <p:blipFill>
                <a:blip r:embed="rId400"/>
                <a:stretch>
                  <a:fillRect/>
                </a:stretch>
              </p:blipFill>
              <p:spPr>
                <a:xfrm>
                  <a:off x="3337004" y="5436262"/>
                  <a:ext cx="741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03" name="Freihand 202">
                  <a:extLst>
                    <a:ext uri="{FF2B5EF4-FFF2-40B4-BE49-F238E27FC236}">
                      <a16:creationId xmlns:a16="http://schemas.microsoft.com/office/drawing/2014/main" id="{2FA0BAC9-D65A-026C-135C-CD2D92A60C3A}"/>
                    </a:ext>
                  </a:extLst>
                </p14:cNvPr>
                <p14:cNvContentPartPr/>
                <p14:nvPr/>
              </p14:nvContentPartPr>
              <p14:xfrm>
                <a:off x="3468404" y="5570182"/>
                <a:ext cx="70920" cy="184320"/>
              </p14:xfrm>
            </p:contentPart>
          </mc:Choice>
          <mc:Fallback xmlns="">
            <p:pic>
              <p:nvPicPr>
                <p:cNvPr id="203" name="Freihand 202">
                  <a:extLst>
                    <a:ext uri="{FF2B5EF4-FFF2-40B4-BE49-F238E27FC236}">
                      <a16:creationId xmlns:a16="http://schemas.microsoft.com/office/drawing/2014/main" id="{2FA0BAC9-D65A-026C-135C-CD2D92A60C3A}"/>
                    </a:ext>
                  </a:extLst>
                </p:cNvPr>
                <p:cNvPicPr/>
                <p:nvPr/>
              </p:nvPicPr>
              <p:blipFill>
                <a:blip r:embed="rId402"/>
                <a:stretch>
                  <a:fillRect/>
                </a:stretch>
              </p:blipFill>
              <p:spPr>
                <a:xfrm>
                  <a:off x="3462284" y="5564062"/>
                  <a:ext cx="83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8" name="Freihand 237">
                  <a:extLst>
                    <a:ext uri="{FF2B5EF4-FFF2-40B4-BE49-F238E27FC236}">
                      <a16:creationId xmlns:a16="http://schemas.microsoft.com/office/drawing/2014/main" id="{477C18B3-CCE3-D178-4A05-074F5C2DDC4C}"/>
                    </a:ext>
                  </a:extLst>
                </p14:cNvPr>
                <p14:cNvContentPartPr/>
                <p14:nvPr/>
              </p14:nvContentPartPr>
              <p14:xfrm>
                <a:off x="1235684" y="6013702"/>
                <a:ext cx="137520" cy="7200"/>
              </p14:xfrm>
            </p:contentPart>
          </mc:Choice>
          <mc:Fallback xmlns="">
            <p:pic>
              <p:nvPicPr>
                <p:cNvPr id="238" name="Freihand 237">
                  <a:extLst>
                    <a:ext uri="{FF2B5EF4-FFF2-40B4-BE49-F238E27FC236}">
                      <a16:creationId xmlns:a16="http://schemas.microsoft.com/office/drawing/2014/main" id="{477C18B3-CCE3-D178-4A05-074F5C2DDC4C}"/>
                    </a:ext>
                  </a:extLst>
                </p:cNvPr>
                <p:cNvPicPr/>
                <p:nvPr/>
              </p:nvPicPr>
              <p:blipFill>
                <a:blip r:embed="rId404"/>
                <a:stretch>
                  <a:fillRect/>
                </a:stretch>
              </p:blipFill>
              <p:spPr>
                <a:xfrm>
                  <a:off x="1229564" y="6007582"/>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9" name="Freihand 238">
                  <a:extLst>
                    <a:ext uri="{FF2B5EF4-FFF2-40B4-BE49-F238E27FC236}">
                      <a16:creationId xmlns:a16="http://schemas.microsoft.com/office/drawing/2014/main" id="{523955CD-38EB-EE53-552F-C6D36D6C9E08}"/>
                    </a:ext>
                  </a:extLst>
                </p14:cNvPr>
                <p14:cNvContentPartPr/>
                <p14:nvPr/>
              </p14:nvContentPartPr>
              <p14:xfrm>
                <a:off x="1290404" y="6071302"/>
                <a:ext cx="92160" cy="15480"/>
              </p14:xfrm>
            </p:contentPart>
          </mc:Choice>
          <mc:Fallback xmlns="">
            <p:pic>
              <p:nvPicPr>
                <p:cNvPr id="239" name="Freihand 238">
                  <a:extLst>
                    <a:ext uri="{FF2B5EF4-FFF2-40B4-BE49-F238E27FC236}">
                      <a16:creationId xmlns:a16="http://schemas.microsoft.com/office/drawing/2014/main" id="{523955CD-38EB-EE53-552F-C6D36D6C9E08}"/>
                    </a:ext>
                  </a:extLst>
                </p:cNvPr>
                <p:cNvPicPr/>
                <p:nvPr/>
              </p:nvPicPr>
              <p:blipFill>
                <a:blip r:embed="rId406"/>
                <a:stretch>
                  <a:fillRect/>
                </a:stretch>
              </p:blipFill>
              <p:spPr>
                <a:xfrm>
                  <a:off x="1284284" y="6065182"/>
                  <a:ext cx="104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0" name="Freihand 239">
                  <a:extLst>
                    <a:ext uri="{FF2B5EF4-FFF2-40B4-BE49-F238E27FC236}">
                      <a16:creationId xmlns:a16="http://schemas.microsoft.com/office/drawing/2014/main" id="{5DE3A11F-6C40-0B2F-AB31-BAAE30FF0C05}"/>
                    </a:ext>
                  </a:extLst>
                </p14:cNvPr>
                <p14:cNvContentPartPr/>
                <p14:nvPr/>
              </p14:nvContentPartPr>
              <p14:xfrm>
                <a:off x="1432604" y="5935582"/>
                <a:ext cx="69120" cy="199440"/>
              </p14:xfrm>
            </p:contentPart>
          </mc:Choice>
          <mc:Fallback xmlns="">
            <p:pic>
              <p:nvPicPr>
                <p:cNvPr id="240" name="Freihand 239">
                  <a:extLst>
                    <a:ext uri="{FF2B5EF4-FFF2-40B4-BE49-F238E27FC236}">
                      <a16:creationId xmlns:a16="http://schemas.microsoft.com/office/drawing/2014/main" id="{5DE3A11F-6C40-0B2F-AB31-BAAE30FF0C05}"/>
                    </a:ext>
                  </a:extLst>
                </p:cNvPr>
                <p:cNvPicPr/>
                <p:nvPr/>
              </p:nvPicPr>
              <p:blipFill>
                <a:blip r:embed="rId408"/>
                <a:stretch>
                  <a:fillRect/>
                </a:stretch>
              </p:blipFill>
              <p:spPr>
                <a:xfrm>
                  <a:off x="1426484" y="5929462"/>
                  <a:ext cx="81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1" name="Freihand 240">
                  <a:extLst>
                    <a:ext uri="{FF2B5EF4-FFF2-40B4-BE49-F238E27FC236}">
                      <a16:creationId xmlns:a16="http://schemas.microsoft.com/office/drawing/2014/main" id="{AE89484D-9965-E19C-1DDA-6AC64244BB3D}"/>
                    </a:ext>
                  </a:extLst>
                </p14:cNvPr>
                <p14:cNvContentPartPr/>
                <p14:nvPr/>
              </p14:nvContentPartPr>
              <p14:xfrm>
                <a:off x="1705484" y="5960782"/>
                <a:ext cx="235440" cy="120240"/>
              </p14:xfrm>
            </p:contentPart>
          </mc:Choice>
          <mc:Fallback xmlns="">
            <p:pic>
              <p:nvPicPr>
                <p:cNvPr id="241" name="Freihand 240">
                  <a:extLst>
                    <a:ext uri="{FF2B5EF4-FFF2-40B4-BE49-F238E27FC236}">
                      <a16:creationId xmlns:a16="http://schemas.microsoft.com/office/drawing/2014/main" id="{AE89484D-9965-E19C-1DDA-6AC64244BB3D}"/>
                    </a:ext>
                  </a:extLst>
                </p:cNvPr>
                <p:cNvPicPr/>
                <p:nvPr/>
              </p:nvPicPr>
              <p:blipFill>
                <a:blip r:embed="rId410"/>
                <a:stretch>
                  <a:fillRect/>
                </a:stretch>
              </p:blipFill>
              <p:spPr>
                <a:xfrm>
                  <a:off x="1699364" y="5954662"/>
                  <a:ext cx="247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3" name="Freihand 242">
                  <a:extLst>
                    <a:ext uri="{FF2B5EF4-FFF2-40B4-BE49-F238E27FC236}">
                      <a16:creationId xmlns:a16="http://schemas.microsoft.com/office/drawing/2014/main" id="{AC38CF68-E72A-626D-D0A0-59EF82B19921}"/>
                    </a:ext>
                  </a:extLst>
                </p14:cNvPr>
                <p14:cNvContentPartPr/>
                <p14:nvPr/>
              </p14:nvContentPartPr>
              <p14:xfrm>
                <a:off x="1953164" y="5961142"/>
                <a:ext cx="129600" cy="224640"/>
              </p14:xfrm>
            </p:contentPart>
          </mc:Choice>
          <mc:Fallback xmlns="">
            <p:pic>
              <p:nvPicPr>
                <p:cNvPr id="243" name="Freihand 242">
                  <a:extLst>
                    <a:ext uri="{FF2B5EF4-FFF2-40B4-BE49-F238E27FC236}">
                      <a16:creationId xmlns:a16="http://schemas.microsoft.com/office/drawing/2014/main" id="{AC38CF68-E72A-626D-D0A0-59EF82B19921}"/>
                    </a:ext>
                  </a:extLst>
                </p:cNvPr>
                <p:cNvPicPr/>
                <p:nvPr/>
              </p:nvPicPr>
              <p:blipFill>
                <a:blip r:embed="rId412"/>
                <a:stretch>
                  <a:fillRect/>
                </a:stretch>
              </p:blipFill>
              <p:spPr>
                <a:xfrm>
                  <a:off x="1947044" y="5955022"/>
                  <a:ext cx="141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4" name="Freihand 243">
                  <a:extLst>
                    <a:ext uri="{FF2B5EF4-FFF2-40B4-BE49-F238E27FC236}">
                      <a16:creationId xmlns:a16="http://schemas.microsoft.com/office/drawing/2014/main" id="{65009921-C682-1711-DEFD-737B9149CA96}"/>
                    </a:ext>
                  </a:extLst>
                </p14:cNvPr>
                <p14:cNvContentPartPr/>
                <p14:nvPr/>
              </p14:nvContentPartPr>
              <p14:xfrm>
                <a:off x="2037044" y="5853142"/>
                <a:ext cx="15480" cy="62280"/>
              </p14:xfrm>
            </p:contentPart>
          </mc:Choice>
          <mc:Fallback xmlns="">
            <p:pic>
              <p:nvPicPr>
                <p:cNvPr id="244" name="Freihand 243">
                  <a:extLst>
                    <a:ext uri="{FF2B5EF4-FFF2-40B4-BE49-F238E27FC236}">
                      <a16:creationId xmlns:a16="http://schemas.microsoft.com/office/drawing/2014/main" id="{65009921-C682-1711-DEFD-737B9149CA96}"/>
                    </a:ext>
                  </a:extLst>
                </p:cNvPr>
                <p:cNvPicPr/>
                <p:nvPr/>
              </p:nvPicPr>
              <p:blipFill>
                <a:blip r:embed="rId414"/>
                <a:stretch>
                  <a:fillRect/>
                </a:stretch>
              </p:blipFill>
              <p:spPr>
                <a:xfrm>
                  <a:off x="2030924" y="5847022"/>
                  <a:ext cx="27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5" name="Freihand 244">
                  <a:extLst>
                    <a:ext uri="{FF2B5EF4-FFF2-40B4-BE49-F238E27FC236}">
                      <a16:creationId xmlns:a16="http://schemas.microsoft.com/office/drawing/2014/main" id="{C5C78315-A1CC-2794-05FF-CA43F6F2D82C}"/>
                    </a:ext>
                  </a:extLst>
                </p14:cNvPr>
                <p14:cNvContentPartPr/>
                <p14:nvPr/>
              </p14:nvContentPartPr>
              <p14:xfrm>
                <a:off x="2151884" y="5842342"/>
                <a:ext cx="317160" cy="228960"/>
              </p14:xfrm>
            </p:contentPart>
          </mc:Choice>
          <mc:Fallback xmlns="">
            <p:pic>
              <p:nvPicPr>
                <p:cNvPr id="245" name="Freihand 244">
                  <a:extLst>
                    <a:ext uri="{FF2B5EF4-FFF2-40B4-BE49-F238E27FC236}">
                      <a16:creationId xmlns:a16="http://schemas.microsoft.com/office/drawing/2014/main" id="{C5C78315-A1CC-2794-05FF-CA43F6F2D82C}"/>
                    </a:ext>
                  </a:extLst>
                </p:cNvPr>
                <p:cNvPicPr/>
                <p:nvPr/>
              </p:nvPicPr>
              <p:blipFill>
                <a:blip r:embed="rId416"/>
                <a:stretch>
                  <a:fillRect/>
                </a:stretch>
              </p:blipFill>
              <p:spPr>
                <a:xfrm>
                  <a:off x="2145764" y="5836222"/>
                  <a:ext cx="329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6" name="Freihand 245">
                  <a:extLst>
                    <a:ext uri="{FF2B5EF4-FFF2-40B4-BE49-F238E27FC236}">
                      <a16:creationId xmlns:a16="http://schemas.microsoft.com/office/drawing/2014/main" id="{F93A0173-5E07-D5B8-8DDD-91C74DA5FE4E}"/>
                    </a:ext>
                  </a:extLst>
                </p14:cNvPr>
                <p14:cNvContentPartPr/>
                <p14:nvPr/>
              </p14:nvContentPartPr>
              <p14:xfrm>
                <a:off x="2586044" y="5831542"/>
                <a:ext cx="102600" cy="212040"/>
              </p14:xfrm>
            </p:contentPart>
          </mc:Choice>
          <mc:Fallback xmlns="">
            <p:pic>
              <p:nvPicPr>
                <p:cNvPr id="246" name="Freihand 245">
                  <a:extLst>
                    <a:ext uri="{FF2B5EF4-FFF2-40B4-BE49-F238E27FC236}">
                      <a16:creationId xmlns:a16="http://schemas.microsoft.com/office/drawing/2014/main" id="{F93A0173-5E07-D5B8-8DDD-91C74DA5FE4E}"/>
                    </a:ext>
                  </a:extLst>
                </p:cNvPr>
                <p:cNvPicPr/>
                <p:nvPr/>
              </p:nvPicPr>
              <p:blipFill>
                <a:blip r:embed="rId418"/>
                <a:stretch>
                  <a:fillRect/>
                </a:stretch>
              </p:blipFill>
              <p:spPr>
                <a:xfrm>
                  <a:off x="2579924" y="5825422"/>
                  <a:ext cx="114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7" name="Freihand 246">
                  <a:extLst>
                    <a:ext uri="{FF2B5EF4-FFF2-40B4-BE49-F238E27FC236}">
                      <a16:creationId xmlns:a16="http://schemas.microsoft.com/office/drawing/2014/main" id="{1DA70BD4-6DDF-3560-2F5C-B7C81CC21A58}"/>
                    </a:ext>
                  </a:extLst>
                </p14:cNvPr>
                <p14:cNvContentPartPr/>
                <p14:nvPr/>
              </p14:nvContentPartPr>
              <p14:xfrm>
                <a:off x="2623124" y="5957182"/>
                <a:ext cx="281520" cy="85320"/>
              </p14:xfrm>
            </p:contentPart>
          </mc:Choice>
          <mc:Fallback xmlns="">
            <p:pic>
              <p:nvPicPr>
                <p:cNvPr id="247" name="Freihand 246">
                  <a:extLst>
                    <a:ext uri="{FF2B5EF4-FFF2-40B4-BE49-F238E27FC236}">
                      <a16:creationId xmlns:a16="http://schemas.microsoft.com/office/drawing/2014/main" id="{1DA70BD4-6DDF-3560-2F5C-B7C81CC21A58}"/>
                    </a:ext>
                  </a:extLst>
                </p:cNvPr>
                <p:cNvPicPr/>
                <p:nvPr/>
              </p:nvPicPr>
              <p:blipFill>
                <a:blip r:embed="rId420"/>
                <a:stretch>
                  <a:fillRect/>
                </a:stretch>
              </p:blipFill>
              <p:spPr>
                <a:xfrm>
                  <a:off x="2617004" y="5951062"/>
                  <a:ext cx="293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48" name="Freihand 247">
                  <a:extLst>
                    <a:ext uri="{FF2B5EF4-FFF2-40B4-BE49-F238E27FC236}">
                      <a16:creationId xmlns:a16="http://schemas.microsoft.com/office/drawing/2014/main" id="{F838941D-FA41-6E94-5B32-72418B1B5977}"/>
                    </a:ext>
                  </a:extLst>
                </p14:cNvPr>
                <p14:cNvContentPartPr/>
                <p14:nvPr/>
              </p14:nvContentPartPr>
              <p14:xfrm>
                <a:off x="2851004" y="5880862"/>
                <a:ext cx="14760" cy="16920"/>
              </p14:xfrm>
            </p:contentPart>
          </mc:Choice>
          <mc:Fallback xmlns="">
            <p:pic>
              <p:nvPicPr>
                <p:cNvPr id="248" name="Freihand 247">
                  <a:extLst>
                    <a:ext uri="{FF2B5EF4-FFF2-40B4-BE49-F238E27FC236}">
                      <a16:creationId xmlns:a16="http://schemas.microsoft.com/office/drawing/2014/main" id="{F838941D-FA41-6E94-5B32-72418B1B5977}"/>
                    </a:ext>
                  </a:extLst>
                </p:cNvPr>
                <p:cNvPicPr/>
                <p:nvPr/>
              </p:nvPicPr>
              <p:blipFill>
                <a:blip r:embed="rId422"/>
                <a:stretch>
                  <a:fillRect/>
                </a:stretch>
              </p:blipFill>
              <p:spPr>
                <a:xfrm>
                  <a:off x="2844884" y="5874742"/>
                  <a:ext cx="2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9" name="Freihand 248">
                  <a:extLst>
                    <a:ext uri="{FF2B5EF4-FFF2-40B4-BE49-F238E27FC236}">
                      <a16:creationId xmlns:a16="http://schemas.microsoft.com/office/drawing/2014/main" id="{62A8AEB1-CC36-E76F-B02A-783A56390346}"/>
                    </a:ext>
                  </a:extLst>
                </p14:cNvPr>
                <p14:cNvContentPartPr/>
                <p14:nvPr/>
              </p14:nvContentPartPr>
              <p14:xfrm>
                <a:off x="2932004" y="5938102"/>
                <a:ext cx="82440" cy="117360"/>
              </p14:xfrm>
            </p:contentPart>
          </mc:Choice>
          <mc:Fallback xmlns="">
            <p:pic>
              <p:nvPicPr>
                <p:cNvPr id="249" name="Freihand 248">
                  <a:extLst>
                    <a:ext uri="{FF2B5EF4-FFF2-40B4-BE49-F238E27FC236}">
                      <a16:creationId xmlns:a16="http://schemas.microsoft.com/office/drawing/2014/main" id="{62A8AEB1-CC36-E76F-B02A-783A56390346}"/>
                    </a:ext>
                  </a:extLst>
                </p:cNvPr>
                <p:cNvPicPr/>
                <p:nvPr/>
              </p:nvPicPr>
              <p:blipFill>
                <a:blip r:embed="rId424"/>
                <a:stretch>
                  <a:fillRect/>
                </a:stretch>
              </p:blipFill>
              <p:spPr>
                <a:xfrm>
                  <a:off x="2925884" y="5931982"/>
                  <a:ext cx="94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0" name="Freihand 249">
                  <a:extLst>
                    <a:ext uri="{FF2B5EF4-FFF2-40B4-BE49-F238E27FC236}">
                      <a16:creationId xmlns:a16="http://schemas.microsoft.com/office/drawing/2014/main" id="{75C1F814-9B42-D9AE-9643-82607F70ACD0}"/>
                    </a:ext>
                  </a:extLst>
                </p14:cNvPr>
                <p14:cNvContentPartPr/>
                <p14:nvPr/>
              </p14:nvContentPartPr>
              <p14:xfrm>
                <a:off x="3075284" y="5900302"/>
                <a:ext cx="55080" cy="142920"/>
              </p14:xfrm>
            </p:contentPart>
          </mc:Choice>
          <mc:Fallback xmlns="">
            <p:pic>
              <p:nvPicPr>
                <p:cNvPr id="250" name="Freihand 249">
                  <a:extLst>
                    <a:ext uri="{FF2B5EF4-FFF2-40B4-BE49-F238E27FC236}">
                      <a16:creationId xmlns:a16="http://schemas.microsoft.com/office/drawing/2014/main" id="{75C1F814-9B42-D9AE-9643-82607F70ACD0}"/>
                    </a:ext>
                  </a:extLst>
                </p:cNvPr>
                <p:cNvPicPr/>
                <p:nvPr/>
              </p:nvPicPr>
              <p:blipFill>
                <a:blip r:embed="rId426"/>
                <a:stretch>
                  <a:fillRect/>
                </a:stretch>
              </p:blipFill>
              <p:spPr>
                <a:xfrm>
                  <a:off x="3069164" y="5894182"/>
                  <a:ext cx="67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1" name="Freihand 250">
                  <a:extLst>
                    <a:ext uri="{FF2B5EF4-FFF2-40B4-BE49-F238E27FC236}">
                      <a16:creationId xmlns:a16="http://schemas.microsoft.com/office/drawing/2014/main" id="{791DCFAF-3DE9-E625-D89C-192EACF6622F}"/>
                    </a:ext>
                  </a:extLst>
                </p14:cNvPr>
                <p14:cNvContentPartPr/>
                <p14:nvPr/>
              </p14:nvContentPartPr>
              <p14:xfrm>
                <a:off x="3153044" y="5802742"/>
                <a:ext cx="244440" cy="232560"/>
              </p14:xfrm>
            </p:contentPart>
          </mc:Choice>
          <mc:Fallback xmlns="">
            <p:pic>
              <p:nvPicPr>
                <p:cNvPr id="251" name="Freihand 250">
                  <a:extLst>
                    <a:ext uri="{FF2B5EF4-FFF2-40B4-BE49-F238E27FC236}">
                      <a16:creationId xmlns:a16="http://schemas.microsoft.com/office/drawing/2014/main" id="{791DCFAF-3DE9-E625-D89C-192EACF6622F}"/>
                    </a:ext>
                  </a:extLst>
                </p:cNvPr>
                <p:cNvPicPr/>
                <p:nvPr/>
              </p:nvPicPr>
              <p:blipFill>
                <a:blip r:embed="rId428"/>
                <a:stretch>
                  <a:fillRect/>
                </a:stretch>
              </p:blipFill>
              <p:spPr>
                <a:xfrm>
                  <a:off x="3146924" y="5796622"/>
                  <a:ext cx="256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2" name="Freihand 251">
                  <a:extLst>
                    <a:ext uri="{FF2B5EF4-FFF2-40B4-BE49-F238E27FC236}">
                      <a16:creationId xmlns:a16="http://schemas.microsoft.com/office/drawing/2014/main" id="{F5A97293-89F5-6B7C-B087-053C5D7013A9}"/>
                    </a:ext>
                  </a:extLst>
                </p14:cNvPr>
                <p14:cNvContentPartPr/>
                <p14:nvPr/>
              </p14:nvContentPartPr>
              <p14:xfrm>
                <a:off x="3216404" y="5843782"/>
                <a:ext cx="102960" cy="31320"/>
              </p14:xfrm>
            </p:contentPart>
          </mc:Choice>
          <mc:Fallback xmlns="">
            <p:pic>
              <p:nvPicPr>
                <p:cNvPr id="252" name="Freihand 251">
                  <a:extLst>
                    <a:ext uri="{FF2B5EF4-FFF2-40B4-BE49-F238E27FC236}">
                      <a16:creationId xmlns:a16="http://schemas.microsoft.com/office/drawing/2014/main" id="{F5A97293-89F5-6B7C-B087-053C5D7013A9}"/>
                    </a:ext>
                  </a:extLst>
                </p:cNvPr>
                <p:cNvPicPr/>
                <p:nvPr/>
              </p:nvPicPr>
              <p:blipFill>
                <a:blip r:embed="rId430"/>
                <a:stretch>
                  <a:fillRect/>
                </a:stretch>
              </p:blipFill>
              <p:spPr>
                <a:xfrm>
                  <a:off x="3210284" y="5837662"/>
                  <a:ext cx="11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3" name="Freihand 252">
                  <a:extLst>
                    <a:ext uri="{FF2B5EF4-FFF2-40B4-BE49-F238E27FC236}">
                      <a16:creationId xmlns:a16="http://schemas.microsoft.com/office/drawing/2014/main" id="{0B0618A1-F277-3E35-1492-602325FA98FA}"/>
                    </a:ext>
                  </a:extLst>
                </p14:cNvPr>
                <p14:cNvContentPartPr/>
                <p14:nvPr/>
              </p14:nvContentPartPr>
              <p14:xfrm>
                <a:off x="3580364" y="5902822"/>
                <a:ext cx="166680" cy="103320"/>
              </p14:xfrm>
            </p:contentPart>
          </mc:Choice>
          <mc:Fallback xmlns="">
            <p:pic>
              <p:nvPicPr>
                <p:cNvPr id="253" name="Freihand 252">
                  <a:extLst>
                    <a:ext uri="{FF2B5EF4-FFF2-40B4-BE49-F238E27FC236}">
                      <a16:creationId xmlns:a16="http://schemas.microsoft.com/office/drawing/2014/main" id="{0B0618A1-F277-3E35-1492-602325FA98FA}"/>
                    </a:ext>
                  </a:extLst>
                </p:cNvPr>
                <p:cNvPicPr/>
                <p:nvPr/>
              </p:nvPicPr>
              <p:blipFill>
                <a:blip r:embed="rId432"/>
                <a:stretch>
                  <a:fillRect/>
                </a:stretch>
              </p:blipFill>
              <p:spPr>
                <a:xfrm>
                  <a:off x="3574244" y="5896702"/>
                  <a:ext cx="178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4" name="Freihand 253">
                  <a:extLst>
                    <a:ext uri="{FF2B5EF4-FFF2-40B4-BE49-F238E27FC236}">
                      <a16:creationId xmlns:a16="http://schemas.microsoft.com/office/drawing/2014/main" id="{7D34CF61-E8CF-CBD0-3FAB-75916925751B}"/>
                    </a:ext>
                  </a:extLst>
                </p14:cNvPr>
                <p14:cNvContentPartPr/>
                <p14:nvPr/>
              </p14:nvContentPartPr>
              <p14:xfrm>
                <a:off x="3794204" y="5750182"/>
                <a:ext cx="277560" cy="368280"/>
              </p14:xfrm>
            </p:contentPart>
          </mc:Choice>
          <mc:Fallback xmlns="">
            <p:pic>
              <p:nvPicPr>
                <p:cNvPr id="254" name="Freihand 253">
                  <a:extLst>
                    <a:ext uri="{FF2B5EF4-FFF2-40B4-BE49-F238E27FC236}">
                      <a16:creationId xmlns:a16="http://schemas.microsoft.com/office/drawing/2014/main" id="{7D34CF61-E8CF-CBD0-3FAB-75916925751B}"/>
                    </a:ext>
                  </a:extLst>
                </p:cNvPr>
                <p:cNvPicPr/>
                <p:nvPr/>
              </p:nvPicPr>
              <p:blipFill>
                <a:blip r:embed="rId434"/>
                <a:stretch>
                  <a:fillRect/>
                </a:stretch>
              </p:blipFill>
              <p:spPr>
                <a:xfrm>
                  <a:off x="3788084" y="5744062"/>
                  <a:ext cx="289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5" name="Freihand 254">
                  <a:extLst>
                    <a:ext uri="{FF2B5EF4-FFF2-40B4-BE49-F238E27FC236}">
                      <a16:creationId xmlns:a16="http://schemas.microsoft.com/office/drawing/2014/main" id="{81971B9E-376F-5140-E96A-E20E0FA5047B}"/>
                    </a:ext>
                  </a:extLst>
                </p14:cNvPr>
                <p14:cNvContentPartPr/>
                <p14:nvPr/>
              </p14:nvContentPartPr>
              <p14:xfrm>
                <a:off x="3885644" y="5698342"/>
                <a:ext cx="9000" cy="9000"/>
              </p14:xfrm>
            </p:contentPart>
          </mc:Choice>
          <mc:Fallback xmlns="">
            <p:pic>
              <p:nvPicPr>
                <p:cNvPr id="255" name="Freihand 254">
                  <a:extLst>
                    <a:ext uri="{FF2B5EF4-FFF2-40B4-BE49-F238E27FC236}">
                      <a16:creationId xmlns:a16="http://schemas.microsoft.com/office/drawing/2014/main" id="{81971B9E-376F-5140-E96A-E20E0FA5047B}"/>
                    </a:ext>
                  </a:extLst>
                </p:cNvPr>
                <p:cNvPicPr/>
                <p:nvPr/>
              </p:nvPicPr>
              <p:blipFill>
                <a:blip r:embed="rId436"/>
                <a:stretch>
                  <a:fillRect/>
                </a:stretch>
              </p:blipFill>
              <p:spPr>
                <a:xfrm>
                  <a:off x="3879524" y="5692222"/>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6" name="Freihand 255">
                  <a:extLst>
                    <a:ext uri="{FF2B5EF4-FFF2-40B4-BE49-F238E27FC236}">
                      <a16:creationId xmlns:a16="http://schemas.microsoft.com/office/drawing/2014/main" id="{E2048856-DF13-3FC2-F39B-B4189446E97A}"/>
                    </a:ext>
                  </a:extLst>
                </p14:cNvPr>
                <p14:cNvContentPartPr/>
                <p14:nvPr/>
              </p14:nvContentPartPr>
              <p14:xfrm>
                <a:off x="4208204" y="5830462"/>
                <a:ext cx="186120" cy="149040"/>
              </p14:xfrm>
            </p:contentPart>
          </mc:Choice>
          <mc:Fallback xmlns="">
            <p:pic>
              <p:nvPicPr>
                <p:cNvPr id="256" name="Freihand 255">
                  <a:extLst>
                    <a:ext uri="{FF2B5EF4-FFF2-40B4-BE49-F238E27FC236}">
                      <a16:creationId xmlns:a16="http://schemas.microsoft.com/office/drawing/2014/main" id="{E2048856-DF13-3FC2-F39B-B4189446E97A}"/>
                    </a:ext>
                  </a:extLst>
                </p:cNvPr>
                <p:cNvPicPr/>
                <p:nvPr/>
              </p:nvPicPr>
              <p:blipFill>
                <a:blip r:embed="rId438"/>
                <a:stretch>
                  <a:fillRect/>
                </a:stretch>
              </p:blipFill>
              <p:spPr>
                <a:xfrm>
                  <a:off x="4202084" y="5824342"/>
                  <a:ext cx="19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7" name="Freihand 256">
                  <a:extLst>
                    <a:ext uri="{FF2B5EF4-FFF2-40B4-BE49-F238E27FC236}">
                      <a16:creationId xmlns:a16="http://schemas.microsoft.com/office/drawing/2014/main" id="{1A973356-A77D-C41C-9C2E-A3CE9073129B}"/>
                    </a:ext>
                  </a:extLst>
                </p14:cNvPr>
                <p14:cNvContentPartPr/>
                <p14:nvPr/>
              </p14:nvContentPartPr>
              <p14:xfrm>
                <a:off x="4347884" y="5733982"/>
                <a:ext cx="26640" cy="46440"/>
              </p14:xfrm>
            </p:contentPart>
          </mc:Choice>
          <mc:Fallback xmlns="">
            <p:pic>
              <p:nvPicPr>
                <p:cNvPr id="257" name="Freihand 256">
                  <a:extLst>
                    <a:ext uri="{FF2B5EF4-FFF2-40B4-BE49-F238E27FC236}">
                      <a16:creationId xmlns:a16="http://schemas.microsoft.com/office/drawing/2014/main" id="{1A973356-A77D-C41C-9C2E-A3CE9073129B}"/>
                    </a:ext>
                  </a:extLst>
                </p:cNvPr>
                <p:cNvPicPr/>
                <p:nvPr/>
              </p:nvPicPr>
              <p:blipFill>
                <a:blip r:embed="rId440"/>
                <a:stretch>
                  <a:fillRect/>
                </a:stretch>
              </p:blipFill>
              <p:spPr>
                <a:xfrm>
                  <a:off x="4341764" y="5727862"/>
                  <a:ext cx="38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8" name="Freihand 257">
                  <a:extLst>
                    <a:ext uri="{FF2B5EF4-FFF2-40B4-BE49-F238E27FC236}">
                      <a16:creationId xmlns:a16="http://schemas.microsoft.com/office/drawing/2014/main" id="{14C31222-9D48-1E0B-81D4-90C036C3096C}"/>
                    </a:ext>
                  </a:extLst>
                </p14:cNvPr>
                <p14:cNvContentPartPr/>
                <p14:nvPr/>
              </p14:nvContentPartPr>
              <p14:xfrm>
                <a:off x="4483964" y="5669902"/>
                <a:ext cx="75600" cy="249120"/>
              </p14:xfrm>
            </p:contentPart>
          </mc:Choice>
          <mc:Fallback xmlns="">
            <p:pic>
              <p:nvPicPr>
                <p:cNvPr id="258" name="Freihand 257">
                  <a:extLst>
                    <a:ext uri="{FF2B5EF4-FFF2-40B4-BE49-F238E27FC236}">
                      <a16:creationId xmlns:a16="http://schemas.microsoft.com/office/drawing/2014/main" id="{14C31222-9D48-1E0B-81D4-90C036C3096C}"/>
                    </a:ext>
                  </a:extLst>
                </p:cNvPr>
                <p:cNvPicPr/>
                <p:nvPr/>
              </p:nvPicPr>
              <p:blipFill>
                <a:blip r:embed="rId442"/>
                <a:stretch>
                  <a:fillRect/>
                </a:stretch>
              </p:blipFill>
              <p:spPr>
                <a:xfrm>
                  <a:off x="4477844" y="5663782"/>
                  <a:ext cx="87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9" name="Freihand 258">
                  <a:extLst>
                    <a:ext uri="{FF2B5EF4-FFF2-40B4-BE49-F238E27FC236}">
                      <a16:creationId xmlns:a16="http://schemas.microsoft.com/office/drawing/2014/main" id="{E493E85E-9EEB-3DAF-4D30-311344023956}"/>
                    </a:ext>
                  </a:extLst>
                </p14:cNvPr>
                <p14:cNvContentPartPr/>
                <p14:nvPr/>
              </p14:nvContentPartPr>
              <p14:xfrm>
                <a:off x="4705724" y="5650822"/>
                <a:ext cx="100440" cy="239760"/>
              </p14:xfrm>
            </p:contentPart>
          </mc:Choice>
          <mc:Fallback xmlns="">
            <p:pic>
              <p:nvPicPr>
                <p:cNvPr id="259" name="Freihand 258">
                  <a:extLst>
                    <a:ext uri="{FF2B5EF4-FFF2-40B4-BE49-F238E27FC236}">
                      <a16:creationId xmlns:a16="http://schemas.microsoft.com/office/drawing/2014/main" id="{E493E85E-9EEB-3DAF-4D30-311344023956}"/>
                    </a:ext>
                  </a:extLst>
                </p:cNvPr>
                <p:cNvPicPr/>
                <p:nvPr/>
              </p:nvPicPr>
              <p:blipFill>
                <a:blip r:embed="rId444"/>
                <a:stretch>
                  <a:fillRect/>
                </a:stretch>
              </p:blipFill>
              <p:spPr>
                <a:xfrm>
                  <a:off x="4699604" y="5644702"/>
                  <a:ext cx="112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0" name="Freihand 259">
                  <a:extLst>
                    <a:ext uri="{FF2B5EF4-FFF2-40B4-BE49-F238E27FC236}">
                      <a16:creationId xmlns:a16="http://schemas.microsoft.com/office/drawing/2014/main" id="{87E8D8F4-0C24-04B2-2A76-DDA0414B5CF2}"/>
                    </a:ext>
                  </a:extLst>
                </p14:cNvPr>
                <p14:cNvContentPartPr/>
                <p14:nvPr/>
              </p14:nvContentPartPr>
              <p14:xfrm>
                <a:off x="4846484" y="5637502"/>
                <a:ext cx="374400" cy="246600"/>
              </p14:xfrm>
            </p:contentPart>
          </mc:Choice>
          <mc:Fallback xmlns="">
            <p:pic>
              <p:nvPicPr>
                <p:cNvPr id="260" name="Freihand 259">
                  <a:extLst>
                    <a:ext uri="{FF2B5EF4-FFF2-40B4-BE49-F238E27FC236}">
                      <a16:creationId xmlns:a16="http://schemas.microsoft.com/office/drawing/2014/main" id="{87E8D8F4-0C24-04B2-2A76-DDA0414B5CF2}"/>
                    </a:ext>
                  </a:extLst>
                </p:cNvPr>
                <p:cNvPicPr/>
                <p:nvPr/>
              </p:nvPicPr>
              <p:blipFill>
                <a:blip r:embed="rId446"/>
                <a:stretch>
                  <a:fillRect/>
                </a:stretch>
              </p:blipFill>
              <p:spPr>
                <a:xfrm>
                  <a:off x="4840364" y="5631382"/>
                  <a:ext cx="386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1" name="Freihand 260">
                  <a:extLst>
                    <a:ext uri="{FF2B5EF4-FFF2-40B4-BE49-F238E27FC236}">
                      <a16:creationId xmlns:a16="http://schemas.microsoft.com/office/drawing/2014/main" id="{6DD8FDA2-0C43-2C4D-4AD4-B831ED3DE01D}"/>
                    </a:ext>
                  </a:extLst>
                </p14:cNvPr>
                <p14:cNvContentPartPr/>
                <p14:nvPr/>
              </p14:nvContentPartPr>
              <p14:xfrm>
                <a:off x="5107484" y="5644342"/>
                <a:ext cx="14760" cy="13680"/>
              </p14:xfrm>
            </p:contentPart>
          </mc:Choice>
          <mc:Fallback xmlns="">
            <p:pic>
              <p:nvPicPr>
                <p:cNvPr id="261" name="Freihand 260">
                  <a:extLst>
                    <a:ext uri="{FF2B5EF4-FFF2-40B4-BE49-F238E27FC236}">
                      <a16:creationId xmlns:a16="http://schemas.microsoft.com/office/drawing/2014/main" id="{6DD8FDA2-0C43-2C4D-4AD4-B831ED3DE01D}"/>
                    </a:ext>
                  </a:extLst>
                </p:cNvPr>
                <p:cNvPicPr/>
                <p:nvPr/>
              </p:nvPicPr>
              <p:blipFill>
                <a:blip r:embed="rId448"/>
                <a:stretch>
                  <a:fillRect/>
                </a:stretch>
              </p:blipFill>
              <p:spPr>
                <a:xfrm>
                  <a:off x="5101364" y="5638222"/>
                  <a:ext cx="27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8" name="Freihand 267">
                  <a:extLst>
                    <a:ext uri="{FF2B5EF4-FFF2-40B4-BE49-F238E27FC236}">
                      <a16:creationId xmlns:a16="http://schemas.microsoft.com/office/drawing/2014/main" id="{F29457EF-30F4-DC69-1CED-4DBE76191E29}"/>
                    </a:ext>
                  </a:extLst>
                </p14:cNvPr>
                <p14:cNvContentPartPr/>
                <p14:nvPr/>
              </p14:nvContentPartPr>
              <p14:xfrm>
                <a:off x="1797644" y="6192622"/>
                <a:ext cx="108720" cy="259200"/>
              </p14:xfrm>
            </p:contentPart>
          </mc:Choice>
          <mc:Fallback xmlns="">
            <p:pic>
              <p:nvPicPr>
                <p:cNvPr id="268" name="Freihand 267">
                  <a:extLst>
                    <a:ext uri="{FF2B5EF4-FFF2-40B4-BE49-F238E27FC236}">
                      <a16:creationId xmlns:a16="http://schemas.microsoft.com/office/drawing/2014/main" id="{F29457EF-30F4-DC69-1CED-4DBE76191E29}"/>
                    </a:ext>
                  </a:extLst>
                </p:cNvPr>
                <p:cNvPicPr/>
                <p:nvPr/>
              </p:nvPicPr>
              <p:blipFill>
                <a:blip r:embed="rId450"/>
                <a:stretch>
                  <a:fillRect/>
                </a:stretch>
              </p:blipFill>
              <p:spPr>
                <a:xfrm>
                  <a:off x="1791524" y="6186502"/>
                  <a:ext cx="120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9" name="Freihand 268">
                  <a:extLst>
                    <a:ext uri="{FF2B5EF4-FFF2-40B4-BE49-F238E27FC236}">
                      <a16:creationId xmlns:a16="http://schemas.microsoft.com/office/drawing/2014/main" id="{DFD5F80E-BADA-4E34-C369-AB6ED1E61056}"/>
                    </a:ext>
                  </a:extLst>
                </p14:cNvPr>
                <p14:cNvContentPartPr/>
                <p14:nvPr/>
              </p14:nvContentPartPr>
              <p14:xfrm>
                <a:off x="1961084" y="6323302"/>
                <a:ext cx="37440" cy="111600"/>
              </p14:xfrm>
            </p:contentPart>
          </mc:Choice>
          <mc:Fallback xmlns="">
            <p:pic>
              <p:nvPicPr>
                <p:cNvPr id="269" name="Freihand 268">
                  <a:extLst>
                    <a:ext uri="{FF2B5EF4-FFF2-40B4-BE49-F238E27FC236}">
                      <a16:creationId xmlns:a16="http://schemas.microsoft.com/office/drawing/2014/main" id="{DFD5F80E-BADA-4E34-C369-AB6ED1E61056}"/>
                    </a:ext>
                  </a:extLst>
                </p:cNvPr>
                <p:cNvPicPr/>
                <p:nvPr/>
              </p:nvPicPr>
              <p:blipFill>
                <a:blip r:embed="rId452"/>
                <a:stretch>
                  <a:fillRect/>
                </a:stretch>
              </p:blipFill>
              <p:spPr>
                <a:xfrm>
                  <a:off x="1954964" y="6317182"/>
                  <a:ext cx="49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0" name="Freihand 269">
                  <a:extLst>
                    <a:ext uri="{FF2B5EF4-FFF2-40B4-BE49-F238E27FC236}">
                      <a16:creationId xmlns:a16="http://schemas.microsoft.com/office/drawing/2014/main" id="{BB4CF626-296F-8387-74D1-6A6A7FFC8148}"/>
                    </a:ext>
                  </a:extLst>
                </p14:cNvPr>
                <p14:cNvContentPartPr/>
                <p14:nvPr/>
              </p14:nvContentPartPr>
              <p14:xfrm>
                <a:off x="2019044" y="6220342"/>
                <a:ext cx="102960" cy="197280"/>
              </p14:xfrm>
            </p:contentPart>
          </mc:Choice>
          <mc:Fallback xmlns="">
            <p:pic>
              <p:nvPicPr>
                <p:cNvPr id="270" name="Freihand 269">
                  <a:extLst>
                    <a:ext uri="{FF2B5EF4-FFF2-40B4-BE49-F238E27FC236}">
                      <a16:creationId xmlns:a16="http://schemas.microsoft.com/office/drawing/2014/main" id="{BB4CF626-296F-8387-74D1-6A6A7FFC8148}"/>
                    </a:ext>
                  </a:extLst>
                </p:cNvPr>
                <p:cNvPicPr/>
                <p:nvPr/>
              </p:nvPicPr>
              <p:blipFill>
                <a:blip r:embed="rId454"/>
                <a:stretch>
                  <a:fillRect/>
                </a:stretch>
              </p:blipFill>
              <p:spPr>
                <a:xfrm>
                  <a:off x="2012924" y="6214222"/>
                  <a:ext cx="115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1" name="Freihand 270">
                  <a:extLst>
                    <a:ext uri="{FF2B5EF4-FFF2-40B4-BE49-F238E27FC236}">
                      <a16:creationId xmlns:a16="http://schemas.microsoft.com/office/drawing/2014/main" id="{DD6F3350-AE76-3B7E-73EF-54EC74EF51B2}"/>
                    </a:ext>
                  </a:extLst>
                </p14:cNvPr>
                <p14:cNvContentPartPr/>
                <p14:nvPr/>
              </p14:nvContentPartPr>
              <p14:xfrm>
                <a:off x="2173844" y="6278662"/>
                <a:ext cx="216000" cy="143280"/>
              </p14:xfrm>
            </p:contentPart>
          </mc:Choice>
          <mc:Fallback xmlns="">
            <p:pic>
              <p:nvPicPr>
                <p:cNvPr id="271" name="Freihand 270">
                  <a:extLst>
                    <a:ext uri="{FF2B5EF4-FFF2-40B4-BE49-F238E27FC236}">
                      <a16:creationId xmlns:a16="http://schemas.microsoft.com/office/drawing/2014/main" id="{DD6F3350-AE76-3B7E-73EF-54EC74EF51B2}"/>
                    </a:ext>
                  </a:extLst>
                </p:cNvPr>
                <p:cNvPicPr/>
                <p:nvPr/>
              </p:nvPicPr>
              <p:blipFill>
                <a:blip r:embed="rId456"/>
                <a:stretch>
                  <a:fillRect/>
                </a:stretch>
              </p:blipFill>
              <p:spPr>
                <a:xfrm>
                  <a:off x="2167724" y="6272542"/>
                  <a:ext cx="228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2" name="Freihand 271">
                  <a:extLst>
                    <a:ext uri="{FF2B5EF4-FFF2-40B4-BE49-F238E27FC236}">
                      <a16:creationId xmlns:a16="http://schemas.microsoft.com/office/drawing/2014/main" id="{B95D05BD-B608-A2AA-6C40-F818EC494536}"/>
                    </a:ext>
                  </a:extLst>
                </p14:cNvPr>
                <p14:cNvContentPartPr/>
                <p14:nvPr/>
              </p14:nvContentPartPr>
              <p14:xfrm>
                <a:off x="1970444" y="6234382"/>
                <a:ext cx="39960" cy="24480"/>
              </p14:xfrm>
            </p:contentPart>
          </mc:Choice>
          <mc:Fallback xmlns="">
            <p:pic>
              <p:nvPicPr>
                <p:cNvPr id="272" name="Freihand 271">
                  <a:extLst>
                    <a:ext uri="{FF2B5EF4-FFF2-40B4-BE49-F238E27FC236}">
                      <a16:creationId xmlns:a16="http://schemas.microsoft.com/office/drawing/2014/main" id="{B95D05BD-B608-A2AA-6C40-F818EC494536}"/>
                    </a:ext>
                  </a:extLst>
                </p:cNvPr>
                <p:cNvPicPr/>
                <p:nvPr/>
              </p:nvPicPr>
              <p:blipFill>
                <a:blip r:embed="rId458"/>
                <a:stretch>
                  <a:fillRect/>
                </a:stretch>
              </p:blipFill>
              <p:spPr>
                <a:xfrm>
                  <a:off x="1964324" y="6228262"/>
                  <a:ext cx="5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3" name="Freihand 272">
                  <a:extLst>
                    <a:ext uri="{FF2B5EF4-FFF2-40B4-BE49-F238E27FC236}">
                      <a16:creationId xmlns:a16="http://schemas.microsoft.com/office/drawing/2014/main" id="{C2D83F1B-2858-54BB-8B98-91C74703FFB6}"/>
                    </a:ext>
                  </a:extLst>
                </p14:cNvPr>
                <p14:cNvContentPartPr/>
                <p14:nvPr/>
              </p14:nvContentPartPr>
              <p14:xfrm>
                <a:off x="2597564" y="6179662"/>
                <a:ext cx="118080" cy="218160"/>
              </p14:xfrm>
            </p:contentPart>
          </mc:Choice>
          <mc:Fallback xmlns="">
            <p:pic>
              <p:nvPicPr>
                <p:cNvPr id="273" name="Freihand 272">
                  <a:extLst>
                    <a:ext uri="{FF2B5EF4-FFF2-40B4-BE49-F238E27FC236}">
                      <a16:creationId xmlns:a16="http://schemas.microsoft.com/office/drawing/2014/main" id="{C2D83F1B-2858-54BB-8B98-91C74703FFB6}"/>
                    </a:ext>
                  </a:extLst>
                </p:cNvPr>
                <p:cNvPicPr/>
                <p:nvPr/>
              </p:nvPicPr>
              <p:blipFill>
                <a:blip r:embed="rId460"/>
                <a:stretch>
                  <a:fillRect/>
                </a:stretch>
              </p:blipFill>
              <p:spPr>
                <a:xfrm>
                  <a:off x="2591444" y="6173542"/>
                  <a:ext cx="130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4" name="Freihand 273">
                  <a:extLst>
                    <a:ext uri="{FF2B5EF4-FFF2-40B4-BE49-F238E27FC236}">
                      <a16:creationId xmlns:a16="http://schemas.microsoft.com/office/drawing/2014/main" id="{98155CF4-24E3-FEDA-A2B8-0F4FB308D200}"/>
                    </a:ext>
                  </a:extLst>
                </p14:cNvPr>
                <p14:cNvContentPartPr/>
                <p14:nvPr/>
              </p14:nvContentPartPr>
              <p14:xfrm>
                <a:off x="2748044" y="6184702"/>
                <a:ext cx="189720" cy="215640"/>
              </p14:xfrm>
            </p:contentPart>
          </mc:Choice>
          <mc:Fallback xmlns="">
            <p:pic>
              <p:nvPicPr>
                <p:cNvPr id="274" name="Freihand 273">
                  <a:extLst>
                    <a:ext uri="{FF2B5EF4-FFF2-40B4-BE49-F238E27FC236}">
                      <a16:creationId xmlns:a16="http://schemas.microsoft.com/office/drawing/2014/main" id="{98155CF4-24E3-FEDA-A2B8-0F4FB308D200}"/>
                    </a:ext>
                  </a:extLst>
                </p:cNvPr>
                <p:cNvPicPr/>
                <p:nvPr/>
              </p:nvPicPr>
              <p:blipFill>
                <a:blip r:embed="rId462"/>
                <a:stretch>
                  <a:fillRect/>
                </a:stretch>
              </p:blipFill>
              <p:spPr>
                <a:xfrm>
                  <a:off x="2741924" y="6178582"/>
                  <a:ext cx="201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5" name="Freihand 274">
                  <a:extLst>
                    <a:ext uri="{FF2B5EF4-FFF2-40B4-BE49-F238E27FC236}">
                      <a16:creationId xmlns:a16="http://schemas.microsoft.com/office/drawing/2014/main" id="{D0CBC12E-408B-51F8-6088-9170B2BBD35C}"/>
                    </a:ext>
                  </a:extLst>
                </p14:cNvPr>
                <p14:cNvContentPartPr/>
                <p14:nvPr/>
              </p14:nvContentPartPr>
              <p14:xfrm>
                <a:off x="2958284" y="6167422"/>
                <a:ext cx="93600" cy="213480"/>
              </p14:xfrm>
            </p:contentPart>
          </mc:Choice>
          <mc:Fallback xmlns="">
            <p:pic>
              <p:nvPicPr>
                <p:cNvPr id="275" name="Freihand 274">
                  <a:extLst>
                    <a:ext uri="{FF2B5EF4-FFF2-40B4-BE49-F238E27FC236}">
                      <a16:creationId xmlns:a16="http://schemas.microsoft.com/office/drawing/2014/main" id="{D0CBC12E-408B-51F8-6088-9170B2BBD35C}"/>
                    </a:ext>
                  </a:extLst>
                </p:cNvPr>
                <p:cNvPicPr/>
                <p:nvPr/>
              </p:nvPicPr>
              <p:blipFill>
                <a:blip r:embed="rId464"/>
                <a:stretch>
                  <a:fillRect/>
                </a:stretch>
              </p:blipFill>
              <p:spPr>
                <a:xfrm>
                  <a:off x="2952164" y="6161302"/>
                  <a:ext cx="105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6" name="Freihand 275">
                  <a:extLst>
                    <a:ext uri="{FF2B5EF4-FFF2-40B4-BE49-F238E27FC236}">
                      <a16:creationId xmlns:a16="http://schemas.microsoft.com/office/drawing/2014/main" id="{8E71F100-6A7E-EC44-5041-91F1C072CC46}"/>
                    </a:ext>
                  </a:extLst>
                </p14:cNvPr>
                <p14:cNvContentPartPr/>
                <p14:nvPr/>
              </p14:nvContentPartPr>
              <p14:xfrm>
                <a:off x="3130004" y="6284062"/>
                <a:ext cx="67320" cy="87840"/>
              </p14:xfrm>
            </p:contentPart>
          </mc:Choice>
          <mc:Fallback xmlns="">
            <p:pic>
              <p:nvPicPr>
                <p:cNvPr id="276" name="Freihand 275">
                  <a:extLst>
                    <a:ext uri="{FF2B5EF4-FFF2-40B4-BE49-F238E27FC236}">
                      <a16:creationId xmlns:a16="http://schemas.microsoft.com/office/drawing/2014/main" id="{8E71F100-6A7E-EC44-5041-91F1C072CC46}"/>
                    </a:ext>
                  </a:extLst>
                </p:cNvPr>
                <p:cNvPicPr/>
                <p:nvPr/>
              </p:nvPicPr>
              <p:blipFill>
                <a:blip r:embed="rId466"/>
                <a:stretch>
                  <a:fillRect/>
                </a:stretch>
              </p:blipFill>
              <p:spPr>
                <a:xfrm>
                  <a:off x="3123884" y="6277942"/>
                  <a:ext cx="79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7" name="Freihand 276">
                  <a:extLst>
                    <a:ext uri="{FF2B5EF4-FFF2-40B4-BE49-F238E27FC236}">
                      <a16:creationId xmlns:a16="http://schemas.microsoft.com/office/drawing/2014/main" id="{45737803-BA29-F590-BD7F-666A71A7A37A}"/>
                    </a:ext>
                  </a:extLst>
                </p14:cNvPr>
                <p14:cNvContentPartPr/>
                <p14:nvPr/>
              </p14:nvContentPartPr>
              <p14:xfrm>
                <a:off x="3238364" y="6281182"/>
                <a:ext cx="54000" cy="72000"/>
              </p14:xfrm>
            </p:contentPart>
          </mc:Choice>
          <mc:Fallback xmlns="">
            <p:pic>
              <p:nvPicPr>
                <p:cNvPr id="277" name="Freihand 276">
                  <a:extLst>
                    <a:ext uri="{FF2B5EF4-FFF2-40B4-BE49-F238E27FC236}">
                      <a16:creationId xmlns:a16="http://schemas.microsoft.com/office/drawing/2014/main" id="{45737803-BA29-F590-BD7F-666A71A7A37A}"/>
                    </a:ext>
                  </a:extLst>
                </p:cNvPr>
                <p:cNvPicPr/>
                <p:nvPr/>
              </p:nvPicPr>
              <p:blipFill>
                <a:blip r:embed="rId468"/>
                <a:stretch>
                  <a:fillRect/>
                </a:stretch>
              </p:blipFill>
              <p:spPr>
                <a:xfrm>
                  <a:off x="3232244" y="6275062"/>
                  <a:ext cx="66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8" name="Freihand 277">
                  <a:extLst>
                    <a:ext uri="{FF2B5EF4-FFF2-40B4-BE49-F238E27FC236}">
                      <a16:creationId xmlns:a16="http://schemas.microsoft.com/office/drawing/2014/main" id="{6E1B6E21-0EE5-66CF-416F-D6675B8635F8}"/>
                    </a:ext>
                  </a:extLst>
                </p14:cNvPr>
                <p14:cNvContentPartPr/>
                <p14:nvPr/>
              </p14:nvContentPartPr>
              <p14:xfrm>
                <a:off x="3318644" y="6261742"/>
                <a:ext cx="20880" cy="26280"/>
              </p14:xfrm>
            </p:contentPart>
          </mc:Choice>
          <mc:Fallback xmlns="">
            <p:pic>
              <p:nvPicPr>
                <p:cNvPr id="278" name="Freihand 277">
                  <a:extLst>
                    <a:ext uri="{FF2B5EF4-FFF2-40B4-BE49-F238E27FC236}">
                      <a16:creationId xmlns:a16="http://schemas.microsoft.com/office/drawing/2014/main" id="{6E1B6E21-0EE5-66CF-416F-D6675B8635F8}"/>
                    </a:ext>
                  </a:extLst>
                </p:cNvPr>
                <p:cNvPicPr/>
                <p:nvPr/>
              </p:nvPicPr>
              <p:blipFill>
                <a:blip r:embed="rId470"/>
                <a:stretch>
                  <a:fillRect/>
                </a:stretch>
              </p:blipFill>
              <p:spPr>
                <a:xfrm>
                  <a:off x="3312524" y="6255622"/>
                  <a:ext cx="3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9" name="Freihand 278">
                  <a:extLst>
                    <a:ext uri="{FF2B5EF4-FFF2-40B4-BE49-F238E27FC236}">
                      <a16:creationId xmlns:a16="http://schemas.microsoft.com/office/drawing/2014/main" id="{6DC1F992-AAB6-F8D8-7A83-44747084D7F3}"/>
                    </a:ext>
                  </a:extLst>
                </p14:cNvPr>
                <p14:cNvContentPartPr/>
                <p14:nvPr/>
              </p14:nvContentPartPr>
              <p14:xfrm>
                <a:off x="3248804" y="6265342"/>
                <a:ext cx="77040" cy="68760"/>
              </p14:xfrm>
            </p:contentPart>
          </mc:Choice>
          <mc:Fallback xmlns="">
            <p:pic>
              <p:nvPicPr>
                <p:cNvPr id="279" name="Freihand 278">
                  <a:extLst>
                    <a:ext uri="{FF2B5EF4-FFF2-40B4-BE49-F238E27FC236}">
                      <a16:creationId xmlns:a16="http://schemas.microsoft.com/office/drawing/2014/main" id="{6DC1F992-AAB6-F8D8-7A83-44747084D7F3}"/>
                    </a:ext>
                  </a:extLst>
                </p:cNvPr>
                <p:cNvPicPr/>
                <p:nvPr/>
              </p:nvPicPr>
              <p:blipFill>
                <a:blip r:embed="rId472"/>
                <a:stretch>
                  <a:fillRect/>
                </a:stretch>
              </p:blipFill>
              <p:spPr>
                <a:xfrm>
                  <a:off x="3242684" y="6259222"/>
                  <a:ext cx="89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0" name="Freihand 279">
                  <a:extLst>
                    <a:ext uri="{FF2B5EF4-FFF2-40B4-BE49-F238E27FC236}">
                      <a16:creationId xmlns:a16="http://schemas.microsoft.com/office/drawing/2014/main" id="{893A45EC-7614-B975-96EE-D8DBA47FA977}"/>
                    </a:ext>
                  </a:extLst>
                </p14:cNvPr>
                <p14:cNvContentPartPr/>
                <p14:nvPr/>
              </p14:nvContentPartPr>
              <p14:xfrm>
                <a:off x="3360404" y="6128902"/>
                <a:ext cx="124200" cy="226800"/>
              </p14:xfrm>
            </p:contentPart>
          </mc:Choice>
          <mc:Fallback xmlns="">
            <p:pic>
              <p:nvPicPr>
                <p:cNvPr id="280" name="Freihand 279">
                  <a:extLst>
                    <a:ext uri="{FF2B5EF4-FFF2-40B4-BE49-F238E27FC236}">
                      <a16:creationId xmlns:a16="http://schemas.microsoft.com/office/drawing/2014/main" id="{893A45EC-7614-B975-96EE-D8DBA47FA977}"/>
                    </a:ext>
                  </a:extLst>
                </p:cNvPr>
                <p:cNvPicPr/>
                <p:nvPr/>
              </p:nvPicPr>
              <p:blipFill>
                <a:blip r:embed="rId474"/>
                <a:stretch>
                  <a:fillRect/>
                </a:stretch>
              </p:blipFill>
              <p:spPr>
                <a:xfrm>
                  <a:off x="3354284" y="6122782"/>
                  <a:ext cx="1364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1" name="Freihand 280">
                  <a:extLst>
                    <a:ext uri="{FF2B5EF4-FFF2-40B4-BE49-F238E27FC236}">
                      <a16:creationId xmlns:a16="http://schemas.microsoft.com/office/drawing/2014/main" id="{42A05706-5D23-6B81-9457-DC7B9AECC903}"/>
                    </a:ext>
                  </a:extLst>
                </p14:cNvPr>
                <p14:cNvContentPartPr/>
                <p14:nvPr/>
              </p14:nvContentPartPr>
              <p14:xfrm>
                <a:off x="3500804" y="6136822"/>
                <a:ext cx="276480" cy="279000"/>
              </p14:xfrm>
            </p:contentPart>
          </mc:Choice>
          <mc:Fallback xmlns="">
            <p:pic>
              <p:nvPicPr>
                <p:cNvPr id="281" name="Freihand 280">
                  <a:extLst>
                    <a:ext uri="{FF2B5EF4-FFF2-40B4-BE49-F238E27FC236}">
                      <a16:creationId xmlns:a16="http://schemas.microsoft.com/office/drawing/2014/main" id="{42A05706-5D23-6B81-9457-DC7B9AECC903}"/>
                    </a:ext>
                  </a:extLst>
                </p:cNvPr>
                <p:cNvPicPr/>
                <p:nvPr/>
              </p:nvPicPr>
              <p:blipFill>
                <a:blip r:embed="rId476"/>
                <a:stretch>
                  <a:fillRect/>
                </a:stretch>
              </p:blipFill>
              <p:spPr>
                <a:xfrm>
                  <a:off x="3494684" y="6130702"/>
                  <a:ext cx="2887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2" name="Freihand 281">
                  <a:extLst>
                    <a:ext uri="{FF2B5EF4-FFF2-40B4-BE49-F238E27FC236}">
                      <a16:creationId xmlns:a16="http://schemas.microsoft.com/office/drawing/2014/main" id="{5D2708B9-9306-8850-B82A-C96B3358279D}"/>
                    </a:ext>
                  </a:extLst>
                </p14:cNvPr>
                <p14:cNvContentPartPr/>
                <p14:nvPr/>
              </p14:nvContentPartPr>
              <p14:xfrm>
                <a:off x="3914804" y="6128182"/>
                <a:ext cx="304920" cy="183600"/>
              </p14:xfrm>
            </p:contentPart>
          </mc:Choice>
          <mc:Fallback xmlns="">
            <p:pic>
              <p:nvPicPr>
                <p:cNvPr id="282" name="Freihand 281">
                  <a:extLst>
                    <a:ext uri="{FF2B5EF4-FFF2-40B4-BE49-F238E27FC236}">
                      <a16:creationId xmlns:a16="http://schemas.microsoft.com/office/drawing/2014/main" id="{5D2708B9-9306-8850-B82A-C96B3358279D}"/>
                    </a:ext>
                  </a:extLst>
                </p:cNvPr>
                <p:cNvPicPr/>
                <p:nvPr/>
              </p:nvPicPr>
              <p:blipFill>
                <a:blip r:embed="rId478"/>
                <a:stretch>
                  <a:fillRect/>
                </a:stretch>
              </p:blipFill>
              <p:spPr>
                <a:xfrm>
                  <a:off x="3908684" y="6122062"/>
                  <a:ext cx="317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4" name="Freihand 283">
                  <a:extLst>
                    <a:ext uri="{FF2B5EF4-FFF2-40B4-BE49-F238E27FC236}">
                      <a16:creationId xmlns:a16="http://schemas.microsoft.com/office/drawing/2014/main" id="{C6F04714-1E73-EB27-DD74-C421B61D6755}"/>
                    </a:ext>
                  </a:extLst>
                </p14:cNvPr>
                <p14:cNvContentPartPr/>
                <p14:nvPr/>
              </p14:nvContentPartPr>
              <p14:xfrm>
                <a:off x="4367684" y="6125662"/>
                <a:ext cx="102600" cy="162360"/>
              </p14:xfrm>
            </p:contentPart>
          </mc:Choice>
          <mc:Fallback xmlns="">
            <p:pic>
              <p:nvPicPr>
                <p:cNvPr id="284" name="Freihand 283">
                  <a:extLst>
                    <a:ext uri="{FF2B5EF4-FFF2-40B4-BE49-F238E27FC236}">
                      <a16:creationId xmlns:a16="http://schemas.microsoft.com/office/drawing/2014/main" id="{C6F04714-1E73-EB27-DD74-C421B61D6755}"/>
                    </a:ext>
                  </a:extLst>
                </p:cNvPr>
                <p:cNvPicPr/>
                <p:nvPr/>
              </p:nvPicPr>
              <p:blipFill>
                <a:blip r:embed="rId480"/>
                <a:stretch>
                  <a:fillRect/>
                </a:stretch>
              </p:blipFill>
              <p:spPr>
                <a:xfrm>
                  <a:off x="4361564" y="6119542"/>
                  <a:ext cx="114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5" name="Freihand 284">
                  <a:extLst>
                    <a:ext uri="{FF2B5EF4-FFF2-40B4-BE49-F238E27FC236}">
                      <a16:creationId xmlns:a16="http://schemas.microsoft.com/office/drawing/2014/main" id="{AA1E76B5-1872-17D0-C095-61F5BF2507D6}"/>
                    </a:ext>
                  </a:extLst>
                </p14:cNvPr>
                <p14:cNvContentPartPr/>
                <p14:nvPr/>
              </p14:nvContentPartPr>
              <p14:xfrm>
                <a:off x="4491884" y="6173542"/>
                <a:ext cx="71280" cy="112320"/>
              </p14:xfrm>
            </p:contentPart>
          </mc:Choice>
          <mc:Fallback xmlns="">
            <p:pic>
              <p:nvPicPr>
                <p:cNvPr id="285" name="Freihand 284">
                  <a:extLst>
                    <a:ext uri="{FF2B5EF4-FFF2-40B4-BE49-F238E27FC236}">
                      <a16:creationId xmlns:a16="http://schemas.microsoft.com/office/drawing/2014/main" id="{AA1E76B5-1872-17D0-C095-61F5BF2507D6}"/>
                    </a:ext>
                  </a:extLst>
                </p:cNvPr>
                <p:cNvPicPr/>
                <p:nvPr/>
              </p:nvPicPr>
              <p:blipFill>
                <a:blip r:embed="rId482"/>
                <a:stretch>
                  <a:fillRect/>
                </a:stretch>
              </p:blipFill>
              <p:spPr>
                <a:xfrm>
                  <a:off x="4485764" y="6167422"/>
                  <a:ext cx="83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6" name="Freihand 285">
                  <a:extLst>
                    <a:ext uri="{FF2B5EF4-FFF2-40B4-BE49-F238E27FC236}">
                      <a16:creationId xmlns:a16="http://schemas.microsoft.com/office/drawing/2014/main" id="{B1E2B599-E59B-C1CF-B9F1-C44063D5F67A}"/>
                    </a:ext>
                  </a:extLst>
                </p14:cNvPr>
                <p14:cNvContentPartPr/>
                <p14:nvPr/>
              </p14:nvContentPartPr>
              <p14:xfrm>
                <a:off x="4639124" y="6008302"/>
                <a:ext cx="421200" cy="270360"/>
              </p14:xfrm>
            </p:contentPart>
          </mc:Choice>
          <mc:Fallback xmlns="">
            <p:pic>
              <p:nvPicPr>
                <p:cNvPr id="286" name="Freihand 285">
                  <a:extLst>
                    <a:ext uri="{FF2B5EF4-FFF2-40B4-BE49-F238E27FC236}">
                      <a16:creationId xmlns:a16="http://schemas.microsoft.com/office/drawing/2014/main" id="{B1E2B599-E59B-C1CF-B9F1-C44063D5F67A}"/>
                    </a:ext>
                  </a:extLst>
                </p:cNvPr>
                <p:cNvPicPr/>
                <p:nvPr/>
              </p:nvPicPr>
              <p:blipFill>
                <a:blip r:embed="rId484"/>
                <a:stretch>
                  <a:fillRect/>
                </a:stretch>
              </p:blipFill>
              <p:spPr>
                <a:xfrm>
                  <a:off x="4633004" y="6002182"/>
                  <a:ext cx="433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7" name="Freihand 286">
                  <a:extLst>
                    <a:ext uri="{FF2B5EF4-FFF2-40B4-BE49-F238E27FC236}">
                      <a16:creationId xmlns:a16="http://schemas.microsoft.com/office/drawing/2014/main" id="{51001495-AE4E-85C5-0A93-6D7964FEF106}"/>
                    </a:ext>
                  </a:extLst>
                </p14:cNvPr>
                <p14:cNvContentPartPr/>
                <p14:nvPr/>
              </p14:nvContentPartPr>
              <p14:xfrm>
                <a:off x="5297564" y="6099022"/>
                <a:ext cx="209160" cy="119160"/>
              </p14:xfrm>
            </p:contentPart>
          </mc:Choice>
          <mc:Fallback xmlns="">
            <p:pic>
              <p:nvPicPr>
                <p:cNvPr id="287" name="Freihand 286">
                  <a:extLst>
                    <a:ext uri="{FF2B5EF4-FFF2-40B4-BE49-F238E27FC236}">
                      <a16:creationId xmlns:a16="http://schemas.microsoft.com/office/drawing/2014/main" id="{51001495-AE4E-85C5-0A93-6D7964FEF106}"/>
                    </a:ext>
                  </a:extLst>
                </p:cNvPr>
                <p:cNvPicPr/>
                <p:nvPr/>
              </p:nvPicPr>
              <p:blipFill>
                <a:blip r:embed="rId486"/>
                <a:stretch>
                  <a:fillRect/>
                </a:stretch>
              </p:blipFill>
              <p:spPr>
                <a:xfrm>
                  <a:off x="5291444" y="6092902"/>
                  <a:ext cx="221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8" name="Freihand 287">
                  <a:extLst>
                    <a:ext uri="{FF2B5EF4-FFF2-40B4-BE49-F238E27FC236}">
                      <a16:creationId xmlns:a16="http://schemas.microsoft.com/office/drawing/2014/main" id="{29A3569F-8574-E68B-E9CB-2026BA19C356}"/>
                    </a:ext>
                  </a:extLst>
                </p14:cNvPr>
                <p14:cNvContentPartPr/>
                <p14:nvPr/>
              </p14:nvContentPartPr>
              <p14:xfrm>
                <a:off x="5566124" y="6071662"/>
                <a:ext cx="72720" cy="132840"/>
              </p14:xfrm>
            </p:contentPart>
          </mc:Choice>
          <mc:Fallback xmlns="">
            <p:pic>
              <p:nvPicPr>
                <p:cNvPr id="288" name="Freihand 287">
                  <a:extLst>
                    <a:ext uri="{FF2B5EF4-FFF2-40B4-BE49-F238E27FC236}">
                      <a16:creationId xmlns:a16="http://schemas.microsoft.com/office/drawing/2014/main" id="{29A3569F-8574-E68B-E9CB-2026BA19C356}"/>
                    </a:ext>
                  </a:extLst>
                </p:cNvPr>
                <p:cNvPicPr/>
                <p:nvPr/>
              </p:nvPicPr>
              <p:blipFill>
                <a:blip r:embed="rId488"/>
                <a:stretch>
                  <a:fillRect/>
                </a:stretch>
              </p:blipFill>
              <p:spPr>
                <a:xfrm>
                  <a:off x="5560004" y="6065542"/>
                  <a:ext cx="8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9" name="Freihand 288">
                  <a:extLst>
                    <a:ext uri="{FF2B5EF4-FFF2-40B4-BE49-F238E27FC236}">
                      <a16:creationId xmlns:a16="http://schemas.microsoft.com/office/drawing/2014/main" id="{0A36C218-1ED1-4DC3-7560-AED0FB1865BB}"/>
                    </a:ext>
                  </a:extLst>
                </p14:cNvPr>
                <p14:cNvContentPartPr/>
                <p14:nvPr/>
              </p14:nvContentPartPr>
              <p14:xfrm>
                <a:off x="5705444" y="5988502"/>
                <a:ext cx="143640" cy="222120"/>
              </p14:xfrm>
            </p:contentPart>
          </mc:Choice>
          <mc:Fallback xmlns="">
            <p:pic>
              <p:nvPicPr>
                <p:cNvPr id="289" name="Freihand 288">
                  <a:extLst>
                    <a:ext uri="{FF2B5EF4-FFF2-40B4-BE49-F238E27FC236}">
                      <a16:creationId xmlns:a16="http://schemas.microsoft.com/office/drawing/2014/main" id="{0A36C218-1ED1-4DC3-7560-AED0FB1865BB}"/>
                    </a:ext>
                  </a:extLst>
                </p:cNvPr>
                <p:cNvPicPr/>
                <p:nvPr/>
              </p:nvPicPr>
              <p:blipFill>
                <a:blip r:embed="rId490"/>
                <a:stretch>
                  <a:fillRect/>
                </a:stretch>
              </p:blipFill>
              <p:spPr>
                <a:xfrm>
                  <a:off x="5699324" y="5982382"/>
                  <a:ext cx="155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0" name="Freihand 289">
                  <a:extLst>
                    <a:ext uri="{FF2B5EF4-FFF2-40B4-BE49-F238E27FC236}">
                      <a16:creationId xmlns:a16="http://schemas.microsoft.com/office/drawing/2014/main" id="{5230B542-B499-8605-6298-360284ECE2B4}"/>
                    </a:ext>
                  </a:extLst>
                </p14:cNvPr>
                <p14:cNvContentPartPr/>
                <p14:nvPr/>
              </p14:nvContentPartPr>
              <p14:xfrm>
                <a:off x="5883644" y="6073822"/>
                <a:ext cx="31680" cy="105120"/>
              </p14:xfrm>
            </p:contentPart>
          </mc:Choice>
          <mc:Fallback xmlns="">
            <p:pic>
              <p:nvPicPr>
                <p:cNvPr id="290" name="Freihand 289">
                  <a:extLst>
                    <a:ext uri="{FF2B5EF4-FFF2-40B4-BE49-F238E27FC236}">
                      <a16:creationId xmlns:a16="http://schemas.microsoft.com/office/drawing/2014/main" id="{5230B542-B499-8605-6298-360284ECE2B4}"/>
                    </a:ext>
                  </a:extLst>
                </p:cNvPr>
                <p:cNvPicPr/>
                <p:nvPr/>
              </p:nvPicPr>
              <p:blipFill>
                <a:blip r:embed="rId492"/>
                <a:stretch>
                  <a:fillRect/>
                </a:stretch>
              </p:blipFill>
              <p:spPr>
                <a:xfrm>
                  <a:off x="5877524" y="6067702"/>
                  <a:ext cx="43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1" name="Freihand 290">
                  <a:extLst>
                    <a:ext uri="{FF2B5EF4-FFF2-40B4-BE49-F238E27FC236}">
                      <a16:creationId xmlns:a16="http://schemas.microsoft.com/office/drawing/2014/main" id="{062D2A3C-148C-B2C7-B61A-55084C46E0BF}"/>
                    </a:ext>
                  </a:extLst>
                </p14:cNvPr>
                <p14:cNvContentPartPr/>
                <p14:nvPr/>
              </p14:nvContentPartPr>
              <p14:xfrm>
                <a:off x="5938364" y="5942422"/>
                <a:ext cx="95040" cy="247680"/>
              </p14:xfrm>
            </p:contentPart>
          </mc:Choice>
          <mc:Fallback xmlns="">
            <p:pic>
              <p:nvPicPr>
                <p:cNvPr id="291" name="Freihand 290">
                  <a:extLst>
                    <a:ext uri="{FF2B5EF4-FFF2-40B4-BE49-F238E27FC236}">
                      <a16:creationId xmlns:a16="http://schemas.microsoft.com/office/drawing/2014/main" id="{062D2A3C-148C-B2C7-B61A-55084C46E0BF}"/>
                    </a:ext>
                  </a:extLst>
                </p:cNvPr>
                <p:cNvPicPr/>
                <p:nvPr/>
              </p:nvPicPr>
              <p:blipFill>
                <a:blip r:embed="rId494"/>
                <a:stretch>
                  <a:fillRect/>
                </a:stretch>
              </p:blipFill>
              <p:spPr>
                <a:xfrm>
                  <a:off x="5932244" y="5936302"/>
                  <a:ext cx="107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2" name="Freihand 291">
                  <a:extLst>
                    <a:ext uri="{FF2B5EF4-FFF2-40B4-BE49-F238E27FC236}">
                      <a16:creationId xmlns:a16="http://schemas.microsoft.com/office/drawing/2014/main" id="{BB59107C-966A-90D9-7EC8-3C8D069185F1}"/>
                    </a:ext>
                  </a:extLst>
                </p14:cNvPr>
                <p14:cNvContentPartPr/>
                <p14:nvPr/>
              </p14:nvContentPartPr>
              <p14:xfrm>
                <a:off x="6067964" y="5919742"/>
                <a:ext cx="95400" cy="233280"/>
              </p14:xfrm>
            </p:contentPart>
          </mc:Choice>
          <mc:Fallback xmlns="">
            <p:pic>
              <p:nvPicPr>
                <p:cNvPr id="292" name="Freihand 291">
                  <a:extLst>
                    <a:ext uri="{FF2B5EF4-FFF2-40B4-BE49-F238E27FC236}">
                      <a16:creationId xmlns:a16="http://schemas.microsoft.com/office/drawing/2014/main" id="{BB59107C-966A-90D9-7EC8-3C8D069185F1}"/>
                    </a:ext>
                  </a:extLst>
                </p:cNvPr>
                <p:cNvPicPr/>
                <p:nvPr/>
              </p:nvPicPr>
              <p:blipFill>
                <a:blip r:embed="rId496"/>
                <a:stretch>
                  <a:fillRect/>
                </a:stretch>
              </p:blipFill>
              <p:spPr>
                <a:xfrm>
                  <a:off x="6061844" y="5913622"/>
                  <a:ext cx="107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3" name="Freihand 292">
                  <a:extLst>
                    <a:ext uri="{FF2B5EF4-FFF2-40B4-BE49-F238E27FC236}">
                      <a16:creationId xmlns:a16="http://schemas.microsoft.com/office/drawing/2014/main" id="{98E650E2-30FE-A01B-DE0E-EFE7C25FD5F4}"/>
                    </a:ext>
                  </a:extLst>
                </p14:cNvPr>
                <p14:cNvContentPartPr/>
                <p14:nvPr/>
              </p14:nvContentPartPr>
              <p14:xfrm>
                <a:off x="6274244" y="5987782"/>
                <a:ext cx="55080" cy="171720"/>
              </p14:xfrm>
            </p:contentPart>
          </mc:Choice>
          <mc:Fallback xmlns="">
            <p:pic>
              <p:nvPicPr>
                <p:cNvPr id="293" name="Freihand 292">
                  <a:extLst>
                    <a:ext uri="{FF2B5EF4-FFF2-40B4-BE49-F238E27FC236}">
                      <a16:creationId xmlns:a16="http://schemas.microsoft.com/office/drawing/2014/main" id="{98E650E2-30FE-A01B-DE0E-EFE7C25FD5F4}"/>
                    </a:ext>
                  </a:extLst>
                </p:cNvPr>
                <p:cNvPicPr/>
                <p:nvPr/>
              </p:nvPicPr>
              <p:blipFill>
                <a:blip r:embed="rId498"/>
                <a:stretch>
                  <a:fillRect/>
                </a:stretch>
              </p:blipFill>
              <p:spPr>
                <a:xfrm>
                  <a:off x="6268124" y="5981662"/>
                  <a:ext cx="67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4" name="Freihand 293">
                  <a:extLst>
                    <a:ext uri="{FF2B5EF4-FFF2-40B4-BE49-F238E27FC236}">
                      <a16:creationId xmlns:a16="http://schemas.microsoft.com/office/drawing/2014/main" id="{671435F6-3740-7FF2-15D6-59559EFF1671}"/>
                    </a:ext>
                  </a:extLst>
                </p14:cNvPr>
                <p14:cNvContentPartPr/>
                <p14:nvPr/>
              </p14:nvContentPartPr>
              <p14:xfrm>
                <a:off x="6387644" y="5915062"/>
                <a:ext cx="33480" cy="213840"/>
              </p14:xfrm>
            </p:contentPart>
          </mc:Choice>
          <mc:Fallback xmlns="">
            <p:pic>
              <p:nvPicPr>
                <p:cNvPr id="294" name="Freihand 293">
                  <a:extLst>
                    <a:ext uri="{FF2B5EF4-FFF2-40B4-BE49-F238E27FC236}">
                      <a16:creationId xmlns:a16="http://schemas.microsoft.com/office/drawing/2014/main" id="{671435F6-3740-7FF2-15D6-59559EFF1671}"/>
                    </a:ext>
                  </a:extLst>
                </p:cNvPr>
                <p:cNvPicPr/>
                <p:nvPr/>
              </p:nvPicPr>
              <p:blipFill>
                <a:blip r:embed="rId500"/>
                <a:stretch>
                  <a:fillRect/>
                </a:stretch>
              </p:blipFill>
              <p:spPr>
                <a:xfrm>
                  <a:off x="6381524" y="5908942"/>
                  <a:ext cx="45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5" name="Freihand 294">
                  <a:extLst>
                    <a:ext uri="{FF2B5EF4-FFF2-40B4-BE49-F238E27FC236}">
                      <a16:creationId xmlns:a16="http://schemas.microsoft.com/office/drawing/2014/main" id="{6609612F-85BD-71ED-AA06-C34E7043D10B}"/>
                    </a:ext>
                  </a:extLst>
                </p14:cNvPr>
                <p14:cNvContentPartPr/>
                <p14:nvPr/>
              </p14:nvContentPartPr>
              <p14:xfrm>
                <a:off x="6491684" y="5842342"/>
                <a:ext cx="74520" cy="251280"/>
              </p14:xfrm>
            </p:contentPart>
          </mc:Choice>
          <mc:Fallback xmlns="">
            <p:pic>
              <p:nvPicPr>
                <p:cNvPr id="295" name="Freihand 294">
                  <a:extLst>
                    <a:ext uri="{FF2B5EF4-FFF2-40B4-BE49-F238E27FC236}">
                      <a16:creationId xmlns:a16="http://schemas.microsoft.com/office/drawing/2014/main" id="{6609612F-85BD-71ED-AA06-C34E7043D10B}"/>
                    </a:ext>
                  </a:extLst>
                </p:cNvPr>
                <p:cNvPicPr/>
                <p:nvPr/>
              </p:nvPicPr>
              <p:blipFill>
                <a:blip r:embed="rId502"/>
                <a:stretch>
                  <a:fillRect/>
                </a:stretch>
              </p:blipFill>
              <p:spPr>
                <a:xfrm>
                  <a:off x="6485564" y="5836222"/>
                  <a:ext cx="86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7" name="Freihand 296">
                  <a:extLst>
                    <a:ext uri="{FF2B5EF4-FFF2-40B4-BE49-F238E27FC236}">
                      <a16:creationId xmlns:a16="http://schemas.microsoft.com/office/drawing/2014/main" id="{9E5F8E8D-1C02-6F18-E8FB-2F0046AC7C1B}"/>
                    </a:ext>
                  </a:extLst>
                </p14:cNvPr>
                <p14:cNvContentPartPr/>
                <p14:nvPr/>
              </p14:nvContentPartPr>
              <p14:xfrm>
                <a:off x="2441684" y="6581062"/>
                <a:ext cx="141120" cy="181440"/>
              </p14:xfrm>
            </p:contentPart>
          </mc:Choice>
          <mc:Fallback xmlns="">
            <p:pic>
              <p:nvPicPr>
                <p:cNvPr id="297" name="Freihand 296">
                  <a:extLst>
                    <a:ext uri="{FF2B5EF4-FFF2-40B4-BE49-F238E27FC236}">
                      <a16:creationId xmlns:a16="http://schemas.microsoft.com/office/drawing/2014/main" id="{9E5F8E8D-1C02-6F18-E8FB-2F0046AC7C1B}"/>
                    </a:ext>
                  </a:extLst>
                </p:cNvPr>
                <p:cNvPicPr/>
                <p:nvPr/>
              </p:nvPicPr>
              <p:blipFill>
                <a:blip r:embed="rId504"/>
                <a:stretch>
                  <a:fillRect/>
                </a:stretch>
              </p:blipFill>
              <p:spPr>
                <a:xfrm>
                  <a:off x="2435564" y="6574942"/>
                  <a:ext cx="153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8" name="Freihand 297">
                  <a:extLst>
                    <a:ext uri="{FF2B5EF4-FFF2-40B4-BE49-F238E27FC236}">
                      <a16:creationId xmlns:a16="http://schemas.microsoft.com/office/drawing/2014/main" id="{36C1615E-0E17-F173-2454-70CFEE828F8A}"/>
                    </a:ext>
                  </a:extLst>
                </p14:cNvPr>
                <p14:cNvContentPartPr/>
                <p14:nvPr/>
              </p14:nvContentPartPr>
              <p14:xfrm>
                <a:off x="2845964" y="6627142"/>
                <a:ext cx="107640" cy="114480"/>
              </p14:xfrm>
            </p:contentPart>
          </mc:Choice>
          <mc:Fallback xmlns="">
            <p:pic>
              <p:nvPicPr>
                <p:cNvPr id="298" name="Freihand 297">
                  <a:extLst>
                    <a:ext uri="{FF2B5EF4-FFF2-40B4-BE49-F238E27FC236}">
                      <a16:creationId xmlns:a16="http://schemas.microsoft.com/office/drawing/2014/main" id="{36C1615E-0E17-F173-2454-70CFEE828F8A}"/>
                    </a:ext>
                  </a:extLst>
                </p:cNvPr>
                <p:cNvPicPr/>
                <p:nvPr/>
              </p:nvPicPr>
              <p:blipFill>
                <a:blip r:embed="rId506"/>
                <a:stretch>
                  <a:fillRect/>
                </a:stretch>
              </p:blipFill>
              <p:spPr>
                <a:xfrm>
                  <a:off x="2839844" y="6621022"/>
                  <a:ext cx="11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9" name="Freihand 298">
                  <a:extLst>
                    <a:ext uri="{FF2B5EF4-FFF2-40B4-BE49-F238E27FC236}">
                      <a16:creationId xmlns:a16="http://schemas.microsoft.com/office/drawing/2014/main" id="{EEE592A9-8B45-F78C-CB55-729E0B6E19C9}"/>
                    </a:ext>
                  </a:extLst>
                </p14:cNvPr>
                <p14:cNvContentPartPr/>
                <p14:nvPr/>
              </p14:nvContentPartPr>
              <p14:xfrm>
                <a:off x="3020564" y="6609502"/>
                <a:ext cx="86040" cy="107640"/>
              </p14:xfrm>
            </p:contentPart>
          </mc:Choice>
          <mc:Fallback xmlns="">
            <p:pic>
              <p:nvPicPr>
                <p:cNvPr id="299" name="Freihand 298">
                  <a:extLst>
                    <a:ext uri="{FF2B5EF4-FFF2-40B4-BE49-F238E27FC236}">
                      <a16:creationId xmlns:a16="http://schemas.microsoft.com/office/drawing/2014/main" id="{EEE592A9-8B45-F78C-CB55-729E0B6E19C9}"/>
                    </a:ext>
                  </a:extLst>
                </p:cNvPr>
                <p:cNvPicPr/>
                <p:nvPr/>
              </p:nvPicPr>
              <p:blipFill>
                <a:blip r:embed="rId508"/>
                <a:stretch>
                  <a:fillRect/>
                </a:stretch>
              </p:blipFill>
              <p:spPr>
                <a:xfrm>
                  <a:off x="3014444" y="6603382"/>
                  <a:ext cx="98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0" name="Freihand 299">
                  <a:extLst>
                    <a:ext uri="{FF2B5EF4-FFF2-40B4-BE49-F238E27FC236}">
                      <a16:creationId xmlns:a16="http://schemas.microsoft.com/office/drawing/2014/main" id="{882AFE1C-E249-2D78-A42F-D64B623C1F50}"/>
                    </a:ext>
                  </a:extLst>
                </p14:cNvPr>
                <p14:cNvContentPartPr/>
                <p14:nvPr/>
              </p14:nvContentPartPr>
              <p14:xfrm>
                <a:off x="3143684" y="6502222"/>
                <a:ext cx="161280" cy="203400"/>
              </p14:xfrm>
            </p:contentPart>
          </mc:Choice>
          <mc:Fallback xmlns="">
            <p:pic>
              <p:nvPicPr>
                <p:cNvPr id="300" name="Freihand 299">
                  <a:extLst>
                    <a:ext uri="{FF2B5EF4-FFF2-40B4-BE49-F238E27FC236}">
                      <a16:creationId xmlns:a16="http://schemas.microsoft.com/office/drawing/2014/main" id="{882AFE1C-E249-2D78-A42F-D64B623C1F50}"/>
                    </a:ext>
                  </a:extLst>
                </p:cNvPr>
                <p:cNvPicPr/>
                <p:nvPr/>
              </p:nvPicPr>
              <p:blipFill>
                <a:blip r:embed="rId510"/>
                <a:stretch>
                  <a:fillRect/>
                </a:stretch>
              </p:blipFill>
              <p:spPr>
                <a:xfrm>
                  <a:off x="3137564" y="6496102"/>
                  <a:ext cx="173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1" name="Freihand 300">
                  <a:extLst>
                    <a:ext uri="{FF2B5EF4-FFF2-40B4-BE49-F238E27FC236}">
                      <a16:creationId xmlns:a16="http://schemas.microsoft.com/office/drawing/2014/main" id="{5D1A7AA8-164E-FC8C-3EFA-F6652AAC0CCA}"/>
                    </a:ext>
                  </a:extLst>
                </p14:cNvPr>
                <p14:cNvContentPartPr/>
                <p14:nvPr/>
              </p14:nvContentPartPr>
              <p14:xfrm>
                <a:off x="3582884" y="6560182"/>
                <a:ext cx="164880" cy="137880"/>
              </p14:xfrm>
            </p:contentPart>
          </mc:Choice>
          <mc:Fallback xmlns="">
            <p:pic>
              <p:nvPicPr>
                <p:cNvPr id="301" name="Freihand 300">
                  <a:extLst>
                    <a:ext uri="{FF2B5EF4-FFF2-40B4-BE49-F238E27FC236}">
                      <a16:creationId xmlns:a16="http://schemas.microsoft.com/office/drawing/2014/main" id="{5D1A7AA8-164E-FC8C-3EFA-F6652AAC0CCA}"/>
                    </a:ext>
                  </a:extLst>
                </p:cNvPr>
                <p:cNvPicPr/>
                <p:nvPr/>
              </p:nvPicPr>
              <p:blipFill>
                <a:blip r:embed="rId512"/>
                <a:stretch>
                  <a:fillRect/>
                </a:stretch>
              </p:blipFill>
              <p:spPr>
                <a:xfrm>
                  <a:off x="3576764" y="6554062"/>
                  <a:ext cx="177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2" name="Freihand 301">
                  <a:extLst>
                    <a:ext uri="{FF2B5EF4-FFF2-40B4-BE49-F238E27FC236}">
                      <a16:creationId xmlns:a16="http://schemas.microsoft.com/office/drawing/2014/main" id="{6486AE56-EBE2-0E8F-BD01-7B17A6742E7C}"/>
                    </a:ext>
                  </a:extLst>
                </p14:cNvPr>
                <p14:cNvContentPartPr/>
                <p14:nvPr/>
              </p14:nvContentPartPr>
              <p14:xfrm>
                <a:off x="3809684" y="6457942"/>
                <a:ext cx="153000" cy="235080"/>
              </p14:xfrm>
            </p:contentPart>
          </mc:Choice>
          <mc:Fallback xmlns="">
            <p:pic>
              <p:nvPicPr>
                <p:cNvPr id="302" name="Freihand 301">
                  <a:extLst>
                    <a:ext uri="{FF2B5EF4-FFF2-40B4-BE49-F238E27FC236}">
                      <a16:creationId xmlns:a16="http://schemas.microsoft.com/office/drawing/2014/main" id="{6486AE56-EBE2-0E8F-BD01-7B17A6742E7C}"/>
                    </a:ext>
                  </a:extLst>
                </p:cNvPr>
                <p:cNvPicPr/>
                <p:nvPr/>
              </p:nvPicPr>
              <p:blipFill>
                <a:blip r:embed="rId514"/>
                <a:stretch>
                  <a:fillRect/>
                </a:stretch>
              </p:blipFill>
              <p:spPr>
                <a:xfrm>
                  <a:off x="3803564" y="6451822"/>
                  <a:ext cx="165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3" name="Freihand 302">
                  <a:extLst>
                    <a:ext uri="{FF2B5EF4-FFF2-40B4-BE49-F238E27FC236}">
                      <a16:creationId xmlns:a16="http://schemas.microsoft.com/office/drawing/2014/main" id="{278E557F-6538-D6FE-B061-2BF4A4502698}"/>
                    </a:ext>
                  </a:extLst>
                </p14:cNvPr>
                <p14:cNvContentPartPr/>
                <p14:nvPr/>
              </p14:nvContentPartPr>
              <p14:xfrm>
                <a:off x="3976364" y="6422302"/>
                <a:ext cx="167040" cy="239400"/>
              </p14:xfrm>
            </p:contentPart>
          </mc:Choice>
          <mc:Fallback xmlns="">
            <p:pic>
              <p:nvPicPr>
                <p:cNvPr id="303" name="Freihand 302">
                  <a:extLst>
                    <a:ext uri="{FF2B5EF4-FFF2-40B4-BE49-F238E27FC236}">
                      <a16:creationId xmlns:a16="http://schemas.microsoft.com/office/drawing/2014/main" id="{278E557F-6538-D6FE-B061-2BF4A4502698}"/>
                    </a:ext>
                  </a:extLst>
                </p:cNvPr>
                <p:cNvPicPr/>
                <p:nvPr/>
              </p:nvPicPr>
              <p:blipFill>
                <a:blip r:embed="rId516"/>
                <a:stretch>
                  <a:fillRect/>
                </a:stretch>
              </p:blipFill>
              <p:spPr>
                <a:xfrm>
                  <a:off x="3970244" y="6416182"/>
                  <a:ext cx="179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4" name="Freihand 303">
                  <a:extLst>
                    <a:ext uri="{FF2B5EF4-FFF2-40B4-BE49-F238E27FC236}">
                      <a16:creationId xmlns:a16="http://schemas.microsoft.com/office/drawing/2014/main" id="{523F1E0A-06DD-F716-E262-E62E90FCC4F9}"/>
                    </a:ext>
                  </a:extLst>
                </p14:cNvPr>
                <p14:cNvContentPartPr/>
                <p14:nvPr/>
              </p14:nvContentPartPr>
              <p14:xfrm>
                <a:off x="4213244" y="6369022"/>
                <a:ext cx="20520" cy="180000"/>
              </p14:xfrm>
            </p:contentPart>
          </mc:Choice>
          <mc:Fallback xmlns="">
            <p:pic>
              <p:nvPicPr>
                <p:cNvPr id="304" name="Freihand 303">
                  <a:extLst>
                    <a:ext uri="{FF2B5EF4-FFF2-40B4-BE49-F238E27FC236}">
                      <a16:creationId xmlns:a16="http://schemas.microsoft.com/office/drawing/2014/main" id="{523F1E0A-06DD-F716-E262-E62E90FCC4F9}"/>
                    </a:ext>
                  </a:extLst>
                </p:cNvPr>
                <p:cNvPicPr/>
                <p:nvPr/>
              </p:nvPicPr>
              <p:blipFill>
                <a:blip r:embed="rId518"/>
                <a:stretch>
                  <a:fillRect/>
                </a:stretch>
              </p:blipFill>
              <p:spPr>
                <a:xfrm>
                  <a:off x="4207124" y="6362902"/>
                  <a:ext cx="32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5" name="Freihand 304">
                  <a:extLst>
                    <a:ext uri="{FF2B5EF4-FFF2-40B4-BE49-F238E27FC236}">
                      <a16:creationId xmlns:a16="http://schemas.microsoft.com/office/drawing/2014/main" id="{187C7239-96E6-378A-0751-9C4F533EBA52}"/>
                    </a:ext>
                  </a:extLst>
                </p14:cNvPr>
                <p14:cNvContentPartPr/>
                <p14:nvPr/>
              </p14:nvContentPartPr>
              <p14:xfrm>
                <a:off x="4251404" y="6641542"/>
                <a:ext cx="4320" cy="19800"/>
              </p14:xfrm>
            </p:contentPart>
          </mc:Choice>
          <mc:Fallback xmlns="">
            <p:pic>
              <p:nvPicPr>
                <p:cNvPr id="305" name="Freihand 304">
                  <a:extLst>
                    <a:ext uri="{FF2B5EF4-FFF2-40B4-BE49-F238E27FC236}">
                      <a16:creationId xmlns:a16="http://schemas.microsoft.com/office/drawing/2014/main" id="{187C7239-96E6-378A-0751-9C4F533EBA52}"/>
                    </a:ext>
                  </a:extLst>
                </p:cNvPr>
                <p:cNvPicPr/>
                <p:nvPr/>
              </p:nvPicPr>
              <p:blipFill>
                <a:blip r:embed="rId520"/>
                <a:stretch>
                  <a:fillRect/>
                </a:stretch>
              </p:blipFill>
              <p:spPr>
                <a:xfrm>
                  <a:off x="4245284" y="6635422"/>
                  <a:ext cx="16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5" name="Freihand 334">
                  <a:extLst>
                    <a:ext uri="{FF2B5EF4-FFF2-40B4-BE49-F238E27FC236}">
                      <a16:creationId xmlns:a16="http://schemas.microsoft.com/office/drawing/2014/main" id="{08BC7216-CEB8-5B44-8D0E-594730A66736}"/>
                    </a:ext>
                  </a:extLst>
                </p14:cNvPr>
                <p14:cNvContentPartPr/>
                <p14:nvPr/>
              </p14:nvContentPartPr>
              <p14:xfrm>
                <a:off x="2366084" y="5784742"/>
                <a:ext cx="1485720" cy="37080"/>
              </p14:xfrm>
            </p:contentPart>
          </mc:Choice>
          <mc:Fallback xmlns="">
            <p:pic>
              <p:nvPicPr>
                <p:cNvPr id="335" name="Freihand 334">
                  <a:extLst>
                    <a:ext uri="{FF2B5EF4-FFF2-40B4-BE49-F238E27FC236}">
                      <a16:creationId xmlns:a16="http://schemas.microsoft.com/office/drawing/2014/main" id="{08BC7216-CEB8-5B44-8D0E-594730A66736}"/>
                    </a:ext>
                  </a:extLst>
                </p:cNvPr>
                <p:cNvPicPr/>
                <p:nvPr/>
              </p:nvPicPr>
              <p:blipFill>
                <a:blip r:embed="rId522"/>
                <a:stretch>
                  <a:fillRect/>
                </a:stretch>
              </p:blipFill>
              <p:spPr>
                <a:xfrm>
                  <a:off x="2359964" y="5778622"/>
                  <a:ext cx="149796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3">
            <p14:nvContentPartPr>
              <p14:cNvPr id="337" name="Freihand 336">
                <a:extLst>
                  <a:ext uri="{FF2B5EF4-FFF2-40B4-BE49-F238E27FC236}">
                    <a16:creationId xmlns:a16="http://schemas.microsoft.com/office/drawing/2014/main" id="{D64134FE-0530-CB7F-308C-309F0ED48CCC}"/>
                  </a:ext>
                </a:extLst>
              </p14:cNvPr>
              <p14:cNvContentPartPr/>
              <p14:nvPr/>
            </p14:nvContentPartPr>
            <p14:xfrm>
              <a:off x="7154084" y="3162862"/>
              <a:ext cx="11880" cy="208080"/>
            </p14:xfrm>
          </p:contentPart>
        </mc:Choice>
        <mc:Fallback xmlns="">
          <p:pic>
            <p:nvPicPr>
              <p:cNvPr id="337" name="Freihand 336">
                <a:extLst>
                  <a:ext uri="{FF2B5EF4-FFF2-40B4-BE49-F238E27FC236}">
                    <a16:creationId xmlns:a16="http://schemas.microsoft.com/office/drawing/2014/main" id="{D64134FE-0530-CB7F-308C-309F0ED48CCC}"/>
                  </a:ext>
                </a:extLst>
              </p:cNvPr>
              <p:cNvPicPr/>
              <p:nvPr/>
            </p:nvPicPr>
            <p:blipFill>
              <a:blip r:embed="rId524"/>
              <a:stretch>
                <a:fillRect/>
              </a:stretch>
            </p:blipFill>
            <p:spPr>
              <a:xfrm>
                <a:off x="7147964" y="3156742"/>
                <a:ext cx="24120" cy="220320"/>
              </a:xfrm>
              <a:prstGeom prst="rect">
                <a:avLst/>
              </a:prstGeom>
            </p:spPr>
          </p:pic>
        </mc:Fallback>
      </mc:AlternateContent>
      <p:grpSp>
        <p:nvGrpSpPr>
          <p:cNvPr id="341" name="Gruppieren 340">
            <a:extLst>
              <a:ext uri="{FF2B5EF4-FFF2-40B4-BE49-F238E27FC236}">
                <a16:creationId xmlns:a16="http://schemas.microsoft.com/office/drawing/2014/main" id="{97D55ECA-0DEA-6C36-1AF8-06F45794F5A9}"/>
              </a:ext>
            </a:extLst>
          </p:cNvPr>
          <p:cNvGrpSpPr/>
          <p:nvPr/>
        </p:nvGrpSpPr>
        <p:grpSpPr>
          <a:xfrm>
            <a:off x="7028804" y="3516382"/>
            <a:ext cx="219960" cy="307800"/>
            <a:chOff x="7028804" y="3516382"/>
            <a:chExt cx="219960" cy="307800"/>
          </a:xfrm>
        </p:grpSpPr>
        <mc:AlternateContent xmlns:mc="http://schemas.openxmlformats.org/markup-compatibility/2006" xmlns:p14="http://schemas.microsoft.com/office/powerpoint/2010/main">
          <mc:Choice Requires="p14">
            <p:contentPart p14:bwMode="auto" r:id="rId525">
              <p14:nvContentPartPr>
                <p14:cNvPr id="338" name="Freihand 337">
                  <a:extLst>
                    <a:ext uri="{FF2B5EF4-FFF2-40B4-BE49-F238E27FC236}">
                      <a16:creationId xmlns:a16="http://schemas.microsoft.com/office/drawing/2014/main" id="{933C2030-2EF7-F788-5FF7-4DDD7A431EB4}"/>
                    </a:ext>
                  </a:extLst>
                </p14:cNvPr>
                <p14:cNvContentPartPr/>
                <p14:nvPr/>
              </p14:nvContentPartPr>
              <p14:xfrm>
                <a:off x="7028804" y="3541222"/>
                <a:ext cx="118080" cy="80640"/>
              </p14:xfrm>
            </p:contentPart>
          </mc:Choice>
          <mc:Fallback xmlns="">
            <p:pic>
              <p:nvPicPr>
                <p:cNvPr id="338" name="Freihand 337">
                  <a:extLst>
                    <a:ext uri="{FF2B5EF4-FFF2-40B4-BE49-F238E27FC236}">
                      <a16:creationId xmlns:a16="http://schemas.microsoft.com/office/drawing/2014/main" id="{933C2030-2EF7-F788-5FF7-4DDD7A431EB4}"/>
                    </a:ext>
                  </a:extLst>
                </p:cNvPr>
                <p:cNvPicPr/>
                <p:nvPr/>
              </p:nvPicPr>
              <p:blipFill>
                <a:blip r:embed="rId526"/>
                <a:stretch>
                  <a:fillRect/>
                </a:stretch>
              </p:blipFill>
              <p:spPr>
                <a:xfrm>
                  <a:off x="7022684" y="3535102"/>
                  <a:ext cx="130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9" name="Freihand 338">
                  <a:extLst>
                    <a:ext uri="{FF2B5EF4-FFF2-40B4-BE49-F238E27FC236}">
                      <a16:creationId xmlns:a16="http://schemas.microsoft.com/office/drawing/2014/main" id="{785BABD4-5544-EE4A-A9EB-EAC0517CC452}"/>
                    </a:ext>
                  </a:extLst>
                </p14:cNvPr>
                <p14:cNvContentPartPr/>
                <p14:nvPr/>
              </p14:nvContentPartPr>
              <p14:xfrm>
                <a:off x="7092524" y="3516382"/>
                <a:ext cx="69120" cy="204840"/>
              </p14:xfrm>
            </p:contentPart>
          </mc:Choice>
          <mc:Fallback xmlns="">
            <p:pic>
              <p:nvPicPr>
                <p:cNvPr id="339" name="Freihand 338">
                  <a:extLst>
                    <a:ext uri="{FF2B5EF4-FFF2-40B4-BE49-F238E27FC236}">
                      <a16:creationId xmlns:a16="http://schemas.microsoft.com/office/drawing/2014/main" id="{785BABD4-5544-EE4A-A9EB-EAC0517CC452}"/>
                    </a:ext>
                  </a:extLst>
                </p:cNvPr>
                <p:cNvPicPr/>
                <p:nvPr/>
              </p:nvPicPr>
              <p:blipFill>
                <a:blip r:embed="rId528"/>
                <a:stretch>
                  <a:fillRect/>
                </a:stretch>
              </p:blipFill>
              <p:spPr>
                <a:xfrm>
                  <a:off x="7086404" y="3510262"/>
                  <a:ext cx="81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0" name="Freihand 339">
                  <a:extLst>
                    <a:ext uri="{FF2B5EF4-FFF2-40B4-BE49-F238E27FC236}">
                      <a16:creationId xmlns:a16="http://schemas.microsoft.com/office/drawing/2014/main" id="{189C6011-955A-1CE6-F654-1B97D73B0F24}"/>
                    </a:ext>
                  </a:extLst>
                </p14:cNvPr>
                <p14:cNvContentPartPr/>
                <p14:nvPr/>
              </p14:nvContentPartPr>
              <p14:xfrm>
                <a:off x="7121684" y="3628702"/>
                <a:ext cx="127080" cy="195480"/>
              </p14:xfrm>
            </p:contentPart>
          </mc:Choice>
          <mc:Fallback xmlns="">
            <p:pic>
              <p:nvPicPr>
                <p:cNvPr id="340" name="Freihand 339">
                  <a:extLst>
                    <a:ext uri="{FF2B5EF4-FFF2-40B4-BE49-F238E27FC236}">
                      <a16:creationId xmlns:a16="http://schemas.microsoft.com/office/drawing/2014/main" id="{189C6011-955A-1CE6-F654-1B97D73B0F24}"/>
                    </a:ext>
                  </a:extLst>
                </p:cNvPr>
                <p:cNvPicPr/>
                <p:nvPr/>
              </p:nvPicPr>
              <p:blipFill>
                <a:blip r:embed="rId530"/>
                <a:stretch>
                  <a:fillRect/>
                </a:stretch>
              </p:blipFill>
              <p:spPr>
                <a:xfrm>
                  <a:off x="7115564" y="3622582"/>
                  <a:ext cx="139320" cy="20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1">
            <p14:nvContentPartPr>
              <p14:cNvPr id="342" name="Freihand 341">
                <a:extLst>
                  <a:ext uri="{FF2B5EF4-FFF2-40B4-BE49-F238E27FC236}">
                    <a16:creationId xmlns:a16="http://schemas.microsoft.com/office/drawing/2014/main" id="{B1375521-416A-79EA-F542-66BBBB7D6036}"/>
                  </a:ext>
                </a:extLst>
              </p14:cNvPr>
              <p14:cNvContentPartPr/>
              <p14:nvPr/>
            </p14:nvContentPartPr>
            <p14:xfrm>
              <a:off x="7148684" y="1514422"/>
              <a:ext cx="29520" cy="82800"/>
            </p14:xfrm>
          </p:contentPart>
        </mc:Choice>
        <mc:Fallback xmlns="">
          <p:pic>
            <p:nvPicPr>
              <p:cNvPr id="342" name="Freihand 341">
                <a:extLst>
                  <a:ext uri="{FF2B5EF4-FFF2-40B4-BE49-F238E27FC236}">
                    <a16:creationId xmlns:a16="http://schemas.microsoft.com/office/drawing/2014/main" id="{B1375521-416A-79EA-F542-66BBBB7D6036}"/>
                  </a:ext>
                </a:extLst>
              </p:cNvPr>
              <p:cNvPicPr/>
              <p:nvPr/>
            </p:nvPicPr>
            <p:blipFill>
              <a:blip r:embed="rId532"/>
              <a:stretch>
                <a:fillRect/>
              </a:stretch>
            </p:blipFill>
            <p:spPr>
              <a:xfrm>
                <a:off x="7142564" y="1508302"/>
                <a:ext cx="41760" cy="95040"/>
              </a:xfrm>
              <a:prstGeom prst="rect">
                <a:avLst/>
              </a:prstGeom>
            </p:spPr>
          </p:pic>
        </mc:Fallback>
      </mc:AlternateContent>
      <p:grpSp>
        <p:nvGrpSpPr>
          <p:cNvPr id="379" name="Gruppieren 378">
            <a:extLst>
              <a:ext uri="{FF2B5EF4-FFF2-40B4-BE49-F238E27FC236}">
                <a16:creationId xmlns:a16="http://schemas.microsoft.com/office/drawing/2014/main" id="{2CD170B4-B513-E55F-0658-E52606F83E49}"/>
              </a:ext>
            </a:extLst>
          </p:cNvPr>
          <p:cNvGrpSpPr/>
          <p:nvPr/>
        </p:nvGrpSpPr>
        <p:grpSpPr>
          <a:xfrm>
            <a:off x="6933404" y="5019742"/>
            <a:ext cx="1510200" cy="1419120"/>
            <a:chOff x="6933404" y="5019742"/>
            <a:chExt cx="1510200" cy="1419120"/>
          </a:xfrm>
        </p:grpSpPr>
        <mc:AlternateContent xmlns:mc="http://schemas.openxmlformats.org/markup-compatibility/2006" xmlns:p14="http://schemas.microsoft.com/office/powerpoint/2010/main">
          <mc:Choice Requires="p14">
            <p:contentPart p14:bwMode="auto" r:id="rId533">
              <p14:nvContentPartPr>
                <p14:cNvPr id="352" name="Freihand 351">
                  <a:extLst>
                    <a:ext uri="{FF2B5EF4-FFF2-40B4-BE49-F238E27FC236}">
                      <a16:creationId xmlns:a16="http://schemas.microsoft.com/office/drawing/2014/main" id="{E6508323-C1B1-AA9D-6F3F-A00F55CB7F23}"/>
                    </a:ext>
                  </a:extLst>
                </p14:cNvPr>
                <p14:cNvContentPartPr/>
                <p14:nvPr/>
              </p14:nvContentPartPr>
              <p14:xfrm>
                <a:off x="6933404" y="5110462"/>
                <a:ext cx="94680" cy="228600"/>
              </p14:xfrm>
            </p:contentPart>
          </mc:Choice>
          <mc:Fallback xmlns="">
            <p:pic>
              <p:nvPicPr>
                <p:cNvPr id="352" name="Freihand 351">
                  <a:extLst>
                    <a:ext uri="{FF2B5EF4-FFF2-40B4-BE49-F238E27FC236}">
                      <a16:creationId xmlns:a16="http://schemas.microsoft.com/office/drawing/2014/main" id="{E6508323-C1B1-AA9D-6F3F-A00F55CB7F23}"/>
                    </a:ext>
                  </a:extLst>
                </p:cNvPr>
                <p:cNvPicPr/>
                <p:nvPr/>
              </p:nvPicPr>
              <p:blipFill>
                <a:blip r:embed="rId534"/>
                <a:stretch>
                  <a:fillRect/>
                </a:stretch>
              </p:blipFill>
              <p:spPr>
                <a:xfrm>
                  <a:off x="6924404" y="5101822"/>
                  <a:ext cx="112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3" name="Freihand 352">
                  <a:extLst>
                    <a:ext uri="{FF2B5EF4-FFF2-40B4-BE49-F238E27FC236}">
                      <a16:creationId xmlns:a16="http://schemas.microsoft.com/office/drawing/2014/main" id="{9B01FA8C-EFF8-69AC-C1C6-8FCB3EDD3AB5}"/>
                    </a:ext>
                  </a:extLst>
                </p14:cNvPr>
                <p14:cNvContentPartPr/>
                <p14:nvPr/>
              </p14:nvContentPartPr>
              <p14:xfrm>
                <a:off x="7115204" y="5213062"/>
                <a:ext cx="86760" cy="226080"/>
              </p14:xfrm>
            </p:contentPart>
          </mc:Choice>
          <mc:Fallback xmlns="">
            <p:pic>
              <p:nvPicPr>
                <p:cNvPr id="353" name="Freihand 352">
                  <a:extLst>
                    <a:ext uri="{FF2B5EF4-FFF2-40B4-BE49-F238E27FC236}">
                      <a16:creationId xmlns:a16="http://schemas.microsoft.com/office/drawing/2014/main" id="{9B01FA8C-EFF8-69AC-C1C6-8FCB3EDD3AB5}"/>
                    </a:ext>
                  </a:extLst>
                </p:cNvPr>
                <p:cNvPicPr/>
                <p:nvPr/>
              </p:nvPicPr>
              <p:blipFill>
                <a:blip r:embed="rId536"/>
                <a:stretch>
                  <a:fillRect/>
                </a:stretch>
              </p:blipFill>
              <p:spPr>
                <a:xfrm>
                  <a:off x="7106204" y="5204062"/>
                  <a:ext cx="104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4" name="Freihand 353">
                  <a:extLst>
                    <a:ext uri="{FF2B5EF4-FFF2-40B4-BE49-F238E27FC236}">
                      <a16:creationId xmlns:a16="http://schemas.microsoft.com/office/drawing/2014/main" id="{E57FA7E4-C8BC-104C-67CD-4DEEFBCF0A47}"/>
                    </a:ext>
                  </a:extLst>
                </p14:cNvPr>
                <p14:cNvContentPartPr/>
                <p14:nvPr/>
              </p14:nvContentPartPr>
              <p14:xfrm>
                <a:off x="7262084" y="5050342"/>
                <a:ext cx="168840" cy="185760"/>
              </p14:xfrm>
            </p:contentPart>
          </mc:Choice>
          <mc:Fallback xmlns="">
            <p:pic>
              <p:nvPicPr>
                <p:cNvPr id="354" name="Freihand 353">
                  <a:extLst>
                    <a:ext uri="{FF2B5EF4-FFF2-40B4-BE49-F238E27FC236}">
                      <a16:creationId xmlns:a16="http://schemas.microsoft.com/office/drawing/2014/main" id="{E57FA7E4-C8BC-104C-67CD-4DEEFBCF0A47}"/>
                    </a:ext>
                  </a:extLst>
                </p:cNvPr>
                <p:cNvPicPr/>
                <p:nvPr/>
              </p:nvPicPr>
              <p:blipFill>
                <a:blip r:embed="rId538"/>
                <a:stretch>
                  <a:fillRect/>
                </a:stretch>
              </p:blipFill>
              <p:spPr>
                <a:xfrm>
                  <a:off x="7253084" y="5041702"/>
                  <a:ext cx="186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5" name="Freihand 354">
                  <a:extLst>
                    <a:ext uri="{FF2B5EF4-FFF2-40B4-BE49-F238E27FC236}">
                      <a16:creationId xmlns:a16="http://schemas.microsoft.com/office/drawing/2014/main" id="{2E74710E-376F-CD4A-8225-20F677308619}"/>
                    </a:ext>
                  </a:extLst>
                </p14:cNvPr>
                <p14:cNvContentPartPr/>
                <p14:nvPr/>
              </p14:nvContentPartPr>
              <p14:xfrm>
                <a:off x="7493924" y="5019742"/>
                <a:ext cx="126000" cy="248400"/>
              </p14:xfrm>
            </p:contentPart>
          </mc:Choice>
          <mc:Fallback xmlns="">
            <p:pic>
              <p:nvPicPr>
                <p:cNvPr id="355" name="Freihand 354">
                  <a:extLst>
                    <a:ext uri="{FF2B5EF4-FFF2-40B4-BE49-F238E27FC236}">
                      <a16:creationId xmlns:a16="http://schemas.microsoft.com/office/drawing/2014/main" id="{2E74710E-376F-CD4A-8225-20F677308619}"/>
                    </a:ext>
                  </a:extLst>
                </p:cNvPr>
                <p:cNvPicPr/>
                <p:nvPr/>
              </p:nvPicPr>
              <p:blipFill>
                <a:blip r:embed="rId540"/>
                <a:stretch>
                  <a:fillRect/>
                </a:stretch>
              </p:blipFill>
              <p:spPr>
                <a:xfrm>
                  <a:off x="7485284" y="5010742"/>
                  <a:ext cx="143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6" name="Freihand 355">
                  <a:extLst>
                    <a:ext uri="{FF2B5EF4-FFF2-40B4-BE49-F238E27FC236}">
                      <a16:creationId xmlns:a16="http://schemas.microsoft.com/office/drawing/2014/main" id="{37D44ADC-D3CD-9019-D178-CE35FE8CCD5A}"/>
                    </a:ext>
                  </a:extLst>
                </p14:cNvPr>
                <p14:cNvContentPartPr/>
                <p14:nvPr/>
              </p14:nvContentPartPr>
              <p14:xfrm>
                <a:off x="7672124" y="5137822"/>
                <a:ext cx="66960" cy="151560"/>
              </p14:xfrm>
            </p:contentPart>
          </mc:Choice>
          <mc:Fallback xmlns="">
            <p:pic>
              <p:nvPicPr>
                <p:cNvPr id="356" name="Freihand 355">
                  <a:extLst>
                    <a:ext uri="{FF2B5EF4-FFF2-40B4-BE49-F238E27FC236}">
                      <a16:creationId xmlns:a16="http://schemas.microsoft.com/office/drawing/2014/main" id="{37D44ADC-D3CD-9019-D178-CE35FE8CCD5A}"/>
                    </a:ext>
                  </a:extLst>
                </p:cNvPr>
                <p:cNvPicPr/>
                <p:nvPr/>
              </p:nvPicPr>
              <p:blipFill>
                <a:blip r:embed="rId542"/>
                <a:stretch>
                  <a:fillRect/>
                </a:stretch>
              </p:blipFill>
              <p:spPr>
                <a:xfrm>
                  <a:off x="7663124" y="5129182"/>
                  <a:ext cx="84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8" name="Freihand 357">
                  <a:extLst>
                    <a:ext uri="{FF2B5EF4-FFF2-40B4-BE49-F238E27FC236}">
                      <a16:creationId xmlns:a16="http://schemas.microsoft.com/office/drawing/2014/main" id="{6DBEEC29-F9EA-CB02-1E10-BDB01A6CB24E}"/>
                    </a:ext>
                  </a:extLst>
                </p14:cNvPr>
                <p14:cNvContentPartPr/>
                <p14:nvPr/>
              </p14:nvContentPartPr>
              <p14:xfrm>
                <a:off x="7105124" y="5598622"/>
                <a:ext cx="132840" cy="63360"/>
              </p14:xfrm>
            </p:contentPart>
          </mc:Choice>
          <mc:Fallback xmlns="">
            <p:pic>
              <p:nvPicPr>
                <p:cNvPr id="358" name="Freihand 357">
                  <a:extLst>
                    <a:ext uri="{FF2B5EF4-FFF2-40B4-BE49-F238E27FC236}">
                      <a16:creationId xmlns:a16="http://schemas.microsoft.com/office/drawing/2014/main" id="{6DBEEC29-F9EA-CB02-1E10-BDB01A6CB24E}"/>
                    </a:ext>
                  </a:extLst>
                </p:cNvPr>
                <p:cNvPicPr/>
                <p:nvPr/>
              </p:nvPicPr>
              <p:blipFill>
                <a:blip r:embed="rId544"/>
                <a:stretch>
                  <a:fillRect/>
                </a:stretch>
              </p:blipFill>
              <p:spPr>
                <a:xfrm>
                  <a:off x="7096124" y="5589982"/>
                  <a:ext cx="150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9" name="Freihand 358">
                  <a:extLst>
                    <a:ext uri="{FF2B5EF4-FFF2-40B4-BE49-F238E27FC236}">
                      <a16:creationId xmlns:a16="http://schemas.microsoft.com/office/drawing/2014/main" id="{86859FC2-44D3-C6B8-24F3-073AA29D32CF}"/>
                    </a:ext>
                  </a:extLst>
                </p14:cNvPr>
                <p14:cNvContentPartPr/>
                <p14:nvPr/>
              </p14:nvContentPartPr>
              <p14:xfrm>
                <a:off x="7150844" y="5555422"/>
                <a:ext cx="153720" cy="173160"/>
              </p14:xfrm>
            </p:contentPart>
          </mc:Choice>
          <mc:Fallback xmlns="">
            <p:pic>
              <p:nvPicPr>
                <p:cNvPr id="359" name="Freihand 358">
                  <a:extLst>
                    <a:ext uri="{FF2B5EF4-FFF2-40B4-BE49-F238E27FC236}">
                      <a16:creationId xmlns:a16="http://schemas.microsoft.com/office/drawing/2014/main" id="{86859FC2-44D3-C6B8-24F3-073AA29D32CF}"/>
                    </a:ext>
                  </a:extLst>
                </p:cNvPr>
                <p:cNvPicPr/>
                <p:nvPr/>
              </p:nvPicPr>
              <p:blipFill>
                <a:blip r:embed="rId546"/>
                <a:stretch>
                  <a:fillRect/>
                </a:stretch>
              </p:blipFill>
              <p:spPr>
                <a:xfrm>
                  <a:off x="7142204" y="5546782"/>
                  <a:ext cx="171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0" name="Freihand 359">
                  <a:extLst>
                    <a:ext uri="{FF2B5EF4-FFF2-40B4-BE49-F238E27FC236}">
                      <a16:creationId xmlns:a16="http://schemas.microsoft.com/office/drawing/2014/main" id="{BC781F9E-F14A-340A-2E5E-1FA78375DD99}"/>
                    </a:ext>
                  </a:extLst>
                </p14:cNvPr>
                <p14:cNvContentPartPr/>
                <p14:nvPr/>
              </p14:nvContentPartPr>
              <p14:xfrm>
                <a:off x="7425524" y="5445622"/>
                <a:ext cx="90000" cy="197640"/>
              </p14:xfrm>
            </p:contentPart>
          </mc:Choice>
          <mc:Fallback xmlns="">
            <p:pic>
              <p:nvPicPr>
                <p:cNvPr id="360" name="Freihand 359">
                  <a:extLst>
                    <a:ext uri="{FF2B5EF4-FFF2-40B4-BE49-F238E27FC236}">
                      <a16:creationId xmlns:a16="http://schemas.microsoft.com/office/drawing/2014/main" id="{BC781F9E-F14A-340A-2E5E-1FA78375DD99}"/>
                    </a:ext>
                  </a:extLst>
                </p:cNvPr>
                <p:cNvPicPr/>
                <p:nvPr/>
              </p:nvPicPr>
              <p:blipFill>
                <a:blip r:embed="rId548"/>
                <a:stretch>
                  <a:fillRect/>
                </a:stretch>
              </p:blipFill>
              <p:spPr>
                <a:xfrm>
                  <a:off x="7416524" y="5436982"/>
                  <a:ext cx="107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62" name="Freihand 361">
                  <a:extLst>
                    <a:ext uri="{FF2B5EF4-FFF2-40B4-BE49-F238E27FC236}">
                      <a16:creationId xmlns:a16="http://schemas.microsoft.com/office/drawing/2014/main" id="{36B61390-E55A-6408-6B85-3F393332B663}"/>
                    </a:ext>
                  </a:extLst>
                </p14:cNvPr>
                <p14:cNvContentPartPr/>
                <p14:nvPr/>
              </p14:nvContentPartPr>
              <p14:xfrm>
                <a:off x="7670684" y="5433022"/>
                <a:ext cx="207720" cy="131760"/>
              </p14:xfrm>
            </p:contentPart>
          </mc:Choice>
          <mc:Fallback xmlns="">
            <p:pic>
              <p:nvPicPr>
                <p:cNvPr id="362" name="Freihand 361">
                  <a:extLst>
                    <a:ext uri="{FF2B5EF4-FFF2-40B4-BE49-F238E27FC236}">
                      <a16:creationId xmlns:a16="http://schemas.microsoft.com/office/drawing/2014/main" id="{36B61390-E55A-6408-6B85-3F393332B663}"/>
                    </a:ext>
                  </a:extLst>
                </p:cNvPr>
                <p:cNvPicPr/>
                <p:nvPr/>
              </p:nvPicPr>
              <p:blipFill>
                <a:blip r:embed="rId550"/>
                <a:stretch>
                  <a:fillRect/>
                </a:stretch>
              </p:blipFill>
              <p:spPr>
                <a:xfrm>
                  <a:off x="7661684" y="5424022"/>
                  <a:ext cx="22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63" name="Freihand 362">
                  <a:extLst>
                    <a:ext uri="{FF2B5EF4-FFF2-40B4-BE49-F238E27FC236}">
                      <a16:creationId xmlns:a16="http://schemas.microsoft.com/office/drawing/2014/main" id="{97DDC2EA-0EF2-F545-B02C-90E9FED515C9}"/>
                    </a:ext>
                  </a:extLst>
                </p14:cNvPr>
                <p14:cNvContentPartPr/>
                <p14:nvPr/>
              </p14:nvContentPartPr>
              <p14:xfrm>
                <a:off x="7888124" y="5371822"/>
                <a:ext cx="57960" cy="146520"/>
              </p14:xfrm>
            </p:contentPart>
          </mc:Choice>
          <mc:Fallback xmlns="">
            <p:pic>
              <p:nvPicPr>
                <p:cNvPr id="363" name="Freihand 362">
                  <a:extLst>
                    <a:ext uri="{FF2B5EF4-FFF2-40B4-BE49-F238E27FC236}">
                      <a16:creationId xmlns:a16="http://schemas.microsoft.com/office/drawing/2014/main" id="{97DDC2EA-0EF2-F545-B02C-90E9FED515C9}"/>
                    </a:ext>
                  </a:extLst>
                </p:cNvPr>
                <p:cNvPicPr/>
                <p:nvPr/>
              </p:nvPicPr>
              <p:blipFill>
                <a:blip r:embed="rId552"/>
                <a:stretch>
                  <a:fillRect/>
                </a:stretch>
              </p:blipFill>
              <p:spPr>
                <a:xfrm>
                  <a:off x="7879124" y="5362822"/>
                  <a:ext cx="75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4" name="Freihand 363">
                  <a:extLst>
                    <a:ext uri="{FF2B5EF4-FFF2-40B4-BE49-F238E27FC236}">
                      <a16:creationId xmlns:a16="http://schemas.microsoft.com/office/drawing/2014/main" id="{07E2A2AA-D834-158C-9E2A-32DD98DDD72F}"/>
                    </a:ext>
                  </a:extLst>
                </p14:cNvPr>
                <p14:cNvContentPartPr/>
                <p14:nvPr/>
              </p14:nvContentPartPr>
              <p14:xfrm>
                <a:off x="7991804" y="5258422"/>
                <a:ext cx="109800" cy="213120"/>
              </p14:xfrm>
            </p:contentPart>
          </mc:Choice>
          <mc:Fallback xmlns="">
            <p:pic>
              <p:nvPicPr>
                <p:cNvPr id="364" name="Freihand 363">
                  <a:extLst>
                    <a:ext uri="{FF2B5EF4-FFF2-40B4-BE49-F238E27FC236}">
                      <a16:creationId xmlns:a16="http://schemas.microsoft.com/office/drawing/2014/main" id="{07E2A2AA-D834-158C-9E2A-32DD98DDD72F}"/>
                    </a:ext>
                  </a:extLst>
                </p:cNvPr>
                <p:cNvPicPr/>
                <p:nvPr/>
              </p:nvPicPr>
              <p:blipFill>
                <a:blip r:embed="rId554"/>
                <a:stretch>
                  <a:fillRect/>
                </a:stretch>
              </p:blipFill>
              <p:spPr>
                <a:xfrm>
                  <a:off x="7982804" y="5249422"/>
                  <a:ext cx="127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5" name="Freihand 364">
                  <a:extLst>
                    <a:ext uri="{FF2B5EF4-FFF2-40B4-BE49-F238E27FC236}">
                      <a16:creationId xmlns:a16="http://schemas.microsoft.com/office/drawing/2014/main" id="{52A4F46E-06BC-B60F-227E-17AD2FC2A286}"/>
                    </a:ext>
                  </a:extLst>
                </p14:cNvPr>
                <p14:cNvContentPartPr/>
                <p14:nvPr/>
              </p14:nvContentPartPr>
              <p14:xfrm>
                <a:off x="8135444" y="5321782"/>
                <a:ext cx="12600" cy="85320"/>
              </p14:xfrm>
            </p:contentPart>
          </mc:Choice>
          <mc:Fallback xmlns="">
            <p:pic>
              <p:nvPicPr>
                <p:cNvPr id="365" name="Freihand 364">
                  <a:extLst>
                    <a:ext uri="{FF2B5EF4-FFF2-40B4-BE49-F238E27FC236}">
                      <a16:creationId xmlns:a16="http://schemas.microsoft.com/office/drawing/2014/main" id="{52A4F46E-06BC-B60F-227E-17AD2FC2A286}"/>
                    </a:ext>
                  </a:extLst>
                </p:cNvPr>
                <p:cNvPicPr/>
                <p:nvPr/>
              </p:nvPicPr>
              <p:blipFill>
                <a:blip r:embed="rId556"/>
                <a:stretch>
                  <a:fillRect/>
                </a:stretch>
              </p:blipFill>
              <p:spPr>
                <a:xfrm>
                  <a:off x="8126444" y="5312782"/>
                  <a:ext cx="30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6" name="Freihand 365">
                  <a:extLst>
                    <a:ext uri="{FF2B5EF4-FFF2-40B4-BE49-F238E27FC236}">
                      <a16:creationId xmlns:a16="http://schemas.microsoft.com/office/drawing/2014/main" id="{B5156AD8-E29D-F586-1B2E-7AC250B1BC97}"/>
                    </a:ext>
                  </a:extLst>
                </p14:cNvPr>
                <p14:cNvContentPartPr/>
                <p14:nvPr/>
              </p14:nvContentPartPr>
              <p14:xfrm>
                <a:off x="8179364" y="5272462"/>
                <a:ext cx="83880" cy="116280"/>
              </p14:xfrm>
            </p:contentPart>
          </mc:Choice>
          <mc:Fallback xmlns="">
            <p:pic>
              <p:nvPicPr>
                <p:cNvPr id="366" name="Freihand 365">
                  <a:extLst>
                    <a:ext uri="{FF2B5EF4-FFF2-40B4-BE49-F238E27FC236}">
                      <a16:creationId xmlns:a16="http://schemas.microsoft.com/office/drawing/2014/main" id="{B5156AD8-E29D-F586-1B2E-7AC250B1BC97}"/>
                    </a:ext>
                  </a:extLst>
                </p:cNvPr>
                <p:cNvPicPr/>
                <p:nvPr/>
              </p:nvPicPr>
              <p:blipFill>
                <a:blip r:embed="rId558"/>
                <a:stretch>
                  <a:fillRect/>
                </a:stretch>
              </p:blipFill>
              <p:spPr>
                <a:xfrm>
                  <a:off x="8170724" y="5263462"/>
                  <a:ext cx="101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7" name="Freihand 366">
                  <a:extLst>
                    <a:ext uri="{FF2B5EF4-FFF2-40B4-BE49-F238E27FC236}">
                      <a16:creationId xmlns:a16="http://schemas.microsoft.com/office/drawing/2014/main" id="{FF005D12-2B12-B199-FD26-1599DEB2B77A}"/>
                    </a:ext>
                  </a:extLst>
                </p14:cNvPr>
                <p14:cNvContentPartPr/>
                <p14:nvPr/>
              </p14:nvContentPartPr>
              <p14:xfrm>
                <a:off x="8216084" y="5161222"/>
                <a:ext cx="136080" cy="199800"/>
              </p14:xfrm>
            </p:contentPart>
          </mc:Choice>
          <mc:Fallback xmlns="">
            <p:pic>
              <p:nvPicPr>
                <p:cNvPr id="367" name="Freihand 366">
                  <a:extLst>
                    <a:ext uri="{FF2B5EF4-FFF2-40B4-BE49-F238E27FC236}">
                      <a16:creationId xmlns:a16="http://schemas.microsoft.com/office/drawing/2014/main" id="{FF005D12-2B12-B199-FD26-1599DEB2B77A}"/>
                    </a:ext>
                  </a:extLst>
                </p:cNvPr>
                <p:cNvPicPr/>
                <p:nvPr/>
              </p:nvPicPr>
              <p:blipFill>
                <a:blip r:embed="rId560"/>
                <a:stretch>
                  <a:fillRect/>
                </a:stretch>
              </p:blipFill>
              <p:spPr>
                <a:xfrm>
                  <a:off x="8207084" y="5152222"/>
                  <a:ext cx="153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8" name="Freihand 367">
                  <a:extLst>
                    <a:ext uri="{FF2B5EF4-FFF2-40B4-BE49-F238E27FC236}">
                      <a16:creationId xmlns:a16="http://schemas.microsoft.com/office/drawing/2014/main" id="{ED843D71-1F19-E139-EFA5-4EA34CAF1AEF}"/>
                    </a:ext>
                  </a:extLst>
                </p14:cNvPr>
                <p14:cNvContentPartPr/>
                <p14:nvPr/>
              </p14:nvContentPartPr>
              <p14:xfrm>
                <a:off x="8333444" y="5100742"/>
                <a:ext cx="110160" cy="234720"/>
              </p14:xfrm>
            </p:contentPart>
          </mc:Choice>
          <mc:Fallback xmlns="">
            <p:pic>
              <p:nvPicPr>
                <p:cNvPr id="368" name="Freihand 367">
                  <a:extLst>
                    <a:ext uri="{FF2B5EF4-FFF2-40B4-BE49-F238E27FC236}">
                      <a16:creationId xmlns:a16="http://schemas.microsoft.com/office/drawing/2014/main" id="{ED843D71-1F19-E139-EFA5-4EA34CAF1AEF}"/>
                    </a:ext>
                  </a:extLst>
                </p:cNvPr>
                <p:cNvPicPr/>
                <p:nvPr/>
              </p:nvPicPr>
              <p:blipFill>
                <a:blip r:embed="rId562"/>
                <a:stretch>
                  <a:fillRect/>
                </a:stretch>
              </p:blipFill>
              <p:spPr>
                <a:xfrm>
                  <a:off x="8324804" y="5092102"/>
                  <a:ext cx="127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9" name="Freihand 368">
                  <a:extLst>
                    <a:ext uri="{FF2B5EF4-FFF2-40B4-BE49-F238E27FC236}">
                      <a16:creationId xmlns:a16="http://schemas.microsoft.com/office/drawing/2014/main" id="{F886D2D1-CF91-7BD1-7645-2852C84E770C}"/>
                    </a:ext>
                  </a:extLst>
                </p14:cNvPr>
                <p14:cNvContentPartPr/>
                <p14:nvPr/>
              </p14:nvContentPartPr>
              <p14:xfrm>
                <a:off x="7221404" y="5868262"/>
                <a:ext cx="180000" cy="210240"/>
              </p14:xfrm>
            </p:contentPart>
          </mc:Choice>
          <mc:Fallback xmlns="">
            <p:pic>
              <p:nvPicPr>
                <p:cNvPr id="369" name="Freihand 368">
                  <a:extLst>
                    <a:ext uri="{FF2B5EF4-FFF2-40B4-BE49-F238E27FC236}">
                      <a16:creationId xmlns:a16="http://schemas.microsoft.com/office/drawing/2014/main" id="{F886D2D1-CF91-7BD1-7645-2852C84E770C}"/>
                    </a:ext>
                  </a:extLst>
                </p:cNvPr>
                <p:cNvPicPr/>
                <p:nvPr/>
              </p:nvPicPr>
              <p:blipFill>
                <a:blip r:embed="rId564"/>
                <a:stretch>
                  <a:fillRect/>
                </a:stretch>
              </p:blipFill>
              <p:spPr>
                <a:xfrm>
                  <a:off x="7212764" y="5859262"/>
                  <a:ext cx="1976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0" name="Freihand 369">
                  <a:extLst>
                    <a:ext uri="{FF2B5EF4-FFF2-40B4-BE49-F238E27FC236}">
                      <a16:creationId xmlns:a16="http://schemas.microsoft.com/office/drawing/2014/main" id="{7B20867F-A910-5763-633E-FAB21013EBF8}"/>
                    </a:ext>
                  </a:extLst>
                </p14:cNvPr>
                <p14:cNvContentPartPr/>
                <p14:nvPr/>
              </p14:nvContentPartPr>
              <p14:xfrm>
                <a:off x="7362884" y="5839822"/>
                <a:ext cx="28080" cy="28800"/>
              </p14:xfrm>
            </p:contentPart>
          </mc:Choice>
          <mc:Fallback xmlns="">
            <p:pic>
              <p:nvPicPr>
                <p:cNvPr id="370" name="Freihand 369">
                  <a:extLst>
                    <a:ext uri="{FF2B5EF4-FFF2-40B4-BE49-F238E27FC236}">
                      <a16:creationId xmlns:a16="http://schemas.microsoft.com/office/drawing/2014/main" id="{7B20867F-A910-5763-633E-FAB21013EBF8}"/>
                    </a:ext>
                  </a:extLst>
                </p:cNvPr>
                <p:cNvPicPr/>
                <p:nvPr/>
              </p:nvPicPr>
              <p:blipFill>
                <a:blip r:embed="rId566"/>
                <a:stretch>
                  <a:fillRect/>
                </a:stretch>
              </p:blipFill>
              <p:spPr>
                <a:xfrm>
                  <a:off x="7354244" y="5830822"/>
                  <a:ext cx="4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1" name="Freihand 370">
                  <a:extLst>
                    <a:ext uri="{FF2B5EF4-FFF2-40B4-BE49-F238E27FC236}">
                      <a16:creationId xmlns:a16="http://schemas.microsoft.com/office/drawing/2014/main" id="{2424D257-CE3C-0563-4253-FB86FD321DB7}"/>
                    </a:ext>
                  </a:extLst>
                </p14:cNvPr>
                <p14:cNvContentPartPr/>
                <p14:nvPr/>
              </p14:nvContentPartPr>
              <p14:xfrm>
                <a:off x="7473764" y="5725702"/>
                <a:ext cx="168120" cy="279360"/>
              </p14:xfrm>
            </p:contentPart>
          </mc:Choice>
          <mc:Fallback xmlns="">
            <p:pic>
              <p:nvPicPr>
                <p:cNvPr id="371" name="Freihand 370">
                  <a:extLst>
                    <a:ext uri="{FF2B5EF4-FFF2-40B4-BE49-F238E27FC236}">
                      <a16:creationId xmlns:a16="http://schemas.microsoft.com/office/drawing/2014/main" id="{2424D257-CE3C-0563-4253-FB86FD321DB7}"/>
                    </a:ext>
                  </a:extLst>
                </p:cNvPr>
                <p:cNvPicPr/>
                <p:nvPr/>
              </p:nvPicPr>
              <p:blipFill>
                <a:blip r:embed="rId568"/>
                <a:stretch>
                  <a:fillRect/>
                </a:stretch>
              </p:blipFill>
              <p:spPr>
                <a:xfrm>
                  <a:off x="7465124" y="5716702"/>
                  <a:ext cx="185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2" name="Freihand 371">
                  <a:extLst>
                    <a:ext uri="{FF2B5EF4-FFF2-40B4-BE49-F238E27FC236}">
                      <a16:creationId xmlns:a16="http://schemas.microsoft.com/office/drawing/2014/main" id="{C1946E2B-D5F7-D21A-B69F-2CAE8E956BFA}"/>
                    </a:ext>
                  </a:extLst>
                </p14:cNvPr>
                <p14:cNvContentPartPr/>
                <p14:nvPr/>
              </p14:nvContentPartPr>
              <p14:xfrm>
                <a:off x="7713524" y="5777902"/>
                <a:ext cx="260640" cy="138960"/>
              </p14:xfrm>
            </p:contentPart>
          </mc:Choice>
          <mc:Fallback xmlns="">
            <p:pic>
              <p:nvPicPr>
                <p:cNvPr id="372" name="Freihand 371">
                  <a:extLst>
                    <a:ext uri="{FF2B5EF4-FFF2-40B4-BE49-F238E27FC236}">
                      <a16:creationId xmlns:a16="http://schemas.microsoft.com/office/drawing/2014/main" id="{C1946E2B-D5F7-D21A-B69F-2CAE8E956BFA}"/>
                    </a:ext>
                  </a:extLst>
                </p:cNvPr>
                <p:cNvPicPr/>
                <p:nvPr/>
              </p:nvPicPr>
              <p:blipFill>
                <a:blip r:embed="rId570"/>
                <a:stretch>
                  <a:fillRect/>
                </a:stretch>
              </p:blipFill>
              <p:spPr>
                <a:xfrm>
                  <a:off x="7704884" y="5768902"/>
                  <a:ext cx="278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3" name="Freihand 372">
                  <a:extLst>
                    <a:ext uri="{FF2B5EF4-FFF2-40B4-BE49-F238E27FC236}">
                      <a16:creationId xmlns:a16="http://schemas.microsoft.com/office/drawing/2014/main" id="{88B62F26-6CC9-99B0-268C-5C5D095EB40E}"/>
                    </a:ext>
                  </a:extLst>
                </p14:cNvPr>
                <p14:cNvContentPartPr/>
                <p14:nvPr/>
              </p14:nvContentPartPr>
              <p14:xfrm>
                <a:off x="7994684" y="5695102"/>
                <a:ext cx="78840" cy="142920"/>
              </p14:xfrm>
            </p:contentPart>
          </mc:Choice>
          <mc:Fallback xmlns="">
            <p:pic>
              <p:nvPicPr>
                <p:cNvPr id="373" name="Freihand 372">
                  <a:extLst>
                    <a:ext uri="{FF2B5EF4-FFF2-40B4-BE49-F238E27FC236}">
                      <a16:creationId xmlns:a16="http://schemas.microsoft.com/office/drawing/2014/main" id="{88B62F26-6CC9-99B0-268C-5C5D095EB40E}"/>
                    </a:ext>
                  </a:extLst>
                </p:cNvPr>
                <p:cNvPicPr/>
                <p:nvPr/>
              </p:nvPicPr>
              <p:blipFill>
                <a:blip r:embed="rId572"/>
                <a:stretch>
                  <a:fillRect/>
                </a:stretch>
              </p:blipFill>
              <p:spPr>
                <a:xfrm>
                  <a:off x="7986044" y="5686462"/>
                  <a:ext cx="96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4" name="Freihand 373">
                  <a:extLst>
                    <a:ext uri="{FF2B5EF4-FFF2-40B4-BE49-F238E27FC236}">
                      <a16:creationId xmlns:a16="http://schemas.microsoft.com/office/drawing/2014/main" id="{91EB742D-725A-C1FE-41D5-6EB1E762D574}"/>
                    </a:ext>
                  </a:extLst>
                </p14:cNvPr>
                <p14:cNvContentPartPr/>
                <p14:nvPr/>
              </p14:nvContentPartPr>
              <p14:xfrm>
                <a:off x="7352804" y="6185062"/>
                <a:ext cx="294120" cy="253800"/>
              </p14:xfrm>
            </p:contentPart>
          </mc:Choice>
          <mc:Fallback xmlns="">
            <p:pic>
              <p:nvPicPr>
                <p:cNvPr id="374" name="Freihand 373">
                  <a:extLst>
                    <a:ext uri="{FF2B5EF4-FFF2-40B4-BE49-F238E27FC236}">
                      <a16:creationId xmlns:a16="http://schemas.microsoft.com/office/drawing/2014/main" id="{91EB742D-725A-C1FE-41D5-6EB1E762D574}"/>
                    </a:ext>
                  </a:extLst>
                </p:cNvPr>
                <p:cNvPicPr/>
                <p:nvPr/>
              </p:nvPicPr>
              <p:blipFill>
                <a:blip r:embed="rId574"/>
                <a:stretch>
                  <a:fillRect/>
                </a:stretch>
              </p:blipFill>
              <p:spPr>
                <a:xfrm>
                  <a:off x="7343804" y="6176422"/>
                  <a:ext cx="3117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5" name="Freihand 374">
                  <a:extLst>
                    <a:ext uri="{FF2B5EF4-FFF2-40B4-BE49-F238E27FC236}">
                      <a16:creationId xmlns:a16="http://schemas.microsoft.com/office/drawing/2014/main" id="{449CB7EB-6063-153F-2ADC-DCC8D116271D}"/>
                    </a:ext>
                  </a:extLst>
                </p14:cNvPr>
                <p14:cNvContentPartPr/>
                <p14:nvPr/>
              </p14:nvContentPartPr>
              <p14:xfrm>
                <a:off x="7578164" y="6142222"/>
                <a:ext cx="6120" cy="34920"/>
              </p14:xfrm>
            </p:contentPart>
          </mc:Choice>
          <mc:Fallback xmlns="">
            <p:pic>
              <p:nvPicPr>
                <p:cNvPr id="375" name="Freihand 374">
                  <a:extLst>
                    <a:ext uri="{FF2B5EF4-FFF2-40B4-BE49-F238E27FC236}">
                      <a16:creationId xmlns:a16="http://schemas.microsoft.com/office/drawing/2014/main" id="{449CB7EB-6063-153F-2ADC-DCC8D116271D}"/>
                    </a:ext>
                  </a:extLst>
                </p:cNvPr>
                <p:cNvPicPr/>
                <p:nvPr/>
              </p:nvPicPr>
              <p:blipFill>
                <a:blip r:embed="rId576"/>
                <a:stretch>
                  <a:fillRect/>
                </a:stretch>
              </p:blipFill>
              <p:spPr>
                <a:xfrm>
                  <a:off x="7569164" y="6133222"/>
                  <a:ext cx="23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6" name="Freihand 375">
                  <a:extLst>
                    <a:ext uri="{FF2B5EF4-FFF2-40B4-BE49-F238E27FC236}">
                      <a16:creationId xmlns:a16="http://schemas.microsoft.com/office/drawing/2014/main" id="{DC93CAD2-78B9-4A13-B325-B89EBE163912}"/>
                    </a:ext>
                  </a:extLst>
                </p14:cNvPr>
                <p14:cNvContentPartPr/>
                <p14:nvPr/>
              </p14:nvContentPartPr>
              <p14:xfrm>
                <a:off x="7702004" y="6095062"/>
                <a:ext cx="113040" cy="244440"/>
              </p14:xfrm>
            </p:contentPart>
          </mc:Choice>
          <mc:Fallback xmlns="">
            <p:pic>
              <p:nvPicPr>
                <p:cNvPr id="376" name="Freihand 375">
                  <a:extLst>
                    <a:ext uri="{FF2B5EF4-FFF2-40B4-BE49-F238E27FC236}">
                      <a16:creationId xmlns:a16="http://schemas.microsoft.com/office/drawing/2014/main" id="{DC93CAD2-78B9-4A13-B325-B89EBE163912}"/>
                    </a:ext>
                  </a:extLst>
                </p:cNvPr>
                <p:cNvPicPr/>
                <p:nvPr/>
              </p:nvPicPr>
              <p:blipFill>
                <a:blip r:embed="rId578"/>
                <a:stretch>
                  <a:fillRect/>
                </a:stretch>
              </p:blipFill>
              <p:spPr>
                <a:xfrm>
                  <a:off x="7693004" y="6086062"/>
                  <a:ext cx="130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7" name="Freihand 376">
                  <a:extLst>
                    <a:ext uri="{FF2B5EF4-FFF2-40B4-BE49-F238E27FC236}">
                      <a16:creationId xmlns:a16="http://schemas.microsoft.com/office/drawing/2014/main" id="{BFB667CF-EF54-FA78-1DFA-027EF19EC829}"/>
                    </a:ext>
                  </a:extLst>
                </p14:cNvPr>
                <p14:cNvContentPartPr/>
                <p14:nvPr/>
              </p14:nvContentPartPr>
              <p14:xfrm>
                <a:off x="7758884" y="6256702"/>
                <a:ext cx="60120" cy="92880"/>
              </p14:xfrm>
            </p:contentPart>
          </mc:Choice>
          <mc:Fallback xmlns="">
            <p:pic>
              <p:nvPicPr>
                <p:cNvPr id="377" name="Freihand 376">
                  <a:extLst>
                    <a:ext uri="{FF2B5EF4-FFF2-40B4-BE49-F238E27FC236}">
                      <a16:creationId xmlns:a16="http://schemas.microsoft.com/office/drawing/2014/main" id="{BFB667CF-EF54-FA78-1DFA-027EF19EC829}"/>
                    </a:ext>
                  </a:extLst>
                </p:cNvPr>
                <p:cNvPicPr/>
                <p:nvPr/>
              </p:nvPicPr>
              <p:blipFill>
                <a:blip r:embed="rId580"/>
                <a:stretch>
                  <a:fillRect/>
                </a:stretch>
              </p:blipFill>
              <p:spPr>
                <a:xfrm>
                  <a:off x="7749884" y="6247702"/>
                  <a:ext cx="7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8" name="Freihand 377">
                  <a:extLst>
                    <a:ext uri="{FF2B5EF4-FFF2-40B4-BE49-F238E27FC236}">
                      <a16:creationId xmlns:a16="http://schemas.microsoft.com/office/drawing/2014/main" id="{F861500B-752E-521C-EFE3-CF5FE740A9AE}"/>
                    </a:ext>
                  </a:extLst>
                </p14:cNvPr>
                <p14:cNvContentPartPr/>
                <p14:nvPr/>
              </p14:nvContentPartPr>
              <p14:xfrm>
                <a:off x="7839884" y="6208102"/>
                <a:ext cx="87840" cy="125280"/>
              </p14:xfrm>
            </p:contentPart>
          </mc:Choice>
          <mc:Fallback xmlns="">
            <p:pic>
              <p:nvPicPr>
                <p:cNvPr id="378" name="Freihand 377">
                  <a:extLst>
                    <a:ext uri="{FF2B5EF4-FFF2-40B4-BE49-F238E27FC236}">
                      <a16:creationId xmlns:a16="http://schemas.microsoft.com/office/drawing/2014/main" id="{F861500B-752E-521C-EFE3-CF5FE740A9AE}"/>
                    </a:ext>
                  </a:extLst>
                </p:cNvPr>
                <p:cNvPicPr/>
                <p:nvPr/>
              </p:nvPicPr>
              <p:blipFill>
                <a:blip r:embed="rId582"/>
                <a:stretch>
                  <a:fillRect/>
                </a:stretch>
              </p:blipFill>
              <p:spPr>
                <a:xfrm>
                  <a:off x="7830884" y="6199462"/>
                  <a:ext cx="105480" cy="142920"/>
                </a:xfrm>
                <a:prstGeom prst="rect">
                  <a:avLst/>
                </a:prstGeom>
              </p:spPr>
            </p:pic>
          </mc:Fallback>
        </mc:AlternateContent>
      </p:grpSp>
      <p:grpSp>
        <p:nvGrpSpPr>
          <p:cNvPr id="395" name="Gruppieren 394">
            <a:extLst>
              <a:ext uri="{FF2B5EF4-FFF2-40B4-BE49-F238E27FC236}">
                <a16:creationId xmlns:a16="http://schemas.microsoft.com/office/drawing/2014/main" id="{E8971BC8-541F-2BAE-BECC-9A7B071C94B6}"/>
              </a:ext>
            </a:extLst>
          </p:cNvPr>
          <p:cNvGrpSpPr/>
          <p:nvPr/>
        </p:nvGrpSpPr>
        <p:grpSpPr>
          <a:xfrm>
            <a:off x="31484" y="1316422"/>
            <a:ext cx="3425040" cy="1901520"/>
            <a:chOff x="31484" y="1316422"/>
            <a:chExt cx="3425040" cy="1901520"/>
          </a:xfrm>
        </p:grpSpPr>
        <mc:AlternateContent xmlns:mc="http://schemas.openxmlformats.org/markup-compatibility/2006" xmlns:p14="http://schemas.microsoft.com/office/powerpoint/2010/main">
          <mc:Choice Requires="p14">
            <p:contentPart p14:bwMode="auto" r:id="rId583">
              <p14:nvContentPartPr>
                <p14:cNvPr id="343" name="Freihand 342">
                  <a:extLst>
                    <a:ext uri="{FF2B5EF4-FFF2-40B4-BE49-F238E27FC236}">
                      <a16:creationId xmlns:a16="http://schemas.microsoft.com/office/drawing/2014/main" id="{FD9BC939-58E9-9F57-2E42-7EDE5965883B}"/>
                    </a:ext>
                  </a:extLst>
                </p14:cNvPr>
                <p14:cNvContentPartPr/>
                <p14:nvPr/>
              </p14:nvContentPartPr>
              <p14:xfrm>
                <a:off x="685244" y="1316422"/>
                <a:ext cx="1990440" cy="1712160"/>
              </p14:xfrm>
            </p:contentPart>
          </mc:Choice>
          <mc:Fallback xmlns="">
            <p:pic>
              <p:nvPicPr>
                <p:cNvPr id="343" name="Freihand 342">
                  <a:extLst>
                    <a:ext uri="{FF2B5EF4-FFF2-40B4-BE49-F238E27FC236}">
                      <a16:creationId xmlns:a16="http://schemas.microsoft.com/office/drawing/2014/main" id="{FD9BC939-58E9-9F57-2E42-7EDE5965883B}"/>
                    </a:ext>
                  </a:extLst>
                </p:cNvPr>
                <p:cNvPicPr/>
                <p:nvPr/>
              </p:nvPicPr>
              <p:blipFill>
                <a:blip r:embed="rId584"/>
                <a:stretch>
                  <a:fillRect/>
                </a:stretch>
              </p:blipFill>
              <p:spPr>
                <a:xfrm>
                  <a:off x="676604" y="1307782"/>
                  <a:ext cx="2008080" cy="1729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4" name="Freihand 343">
                  <a:extLst>
                    <a:ext uri="{FF2B5EF4-FFF2-40B4-BE49-F238E27FC236}">
                      <a16:creationId xmlns:a16="http://schemas.microsoft.com/office/drawing/2014/main" id="{88412701-0977-79BD-40E7-BA1693EEF169}"/>
                    </a:ext>
                  </a:extLst>
                </p14:cNvPr>
                <p14:cNvContentPartPr/>
                <p14:nvPr/>
              </p14:nvContentPartPr>
              <p14:xfrm>
                <a:off x="2784764" y="2883142"/>
                <a:ext cx="88920" cy="208080"/>
              </p14:xfrm>
            </p:contentPart>
          </mc:Choice>
          <mc:Fallback xmlns="">
            <p:pic>
              <p:nvPicPr>
                <p:cNvPr id="344" name="Freihand 343">
                  <a:extLst>
                    <a:ext uri="{FF2B5EF4-FFF2-40B4-BE49-F238E27FC236}">
                      <a16:creationId xmlns:a16="http://schemas.microsoft.com/office/drawing/2014/main" id="{88412701-0977-79BD-40E7-BA1693EEF169}"/>
                    </a:ext>
                  </a:extLst>
                </p:cNvPr>
                <p:cNvPicPr/>
                <p:nvPr/>
              </p:nvPicPr>
              <p:blipFill>
                <a:blip r:embed="rId586"/>
                <a:stretch>
                  <a:fillRect/>
                </a:stretch>
              </p:blipFill>
              <p:spPr>
                <a:xfrm>
                  <a:off x="2776124" y="2874502"/>
                  <a:ext cx="106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5" name="Freihand 344">
                  <a:extLst>
                    <a:ext uri="{FF2B5EF4-FFF2-40B4-BE49-F238E27FC236}">
                      <a16:creationId xmlns:a16="http://schemas.microsoft.com/office/drawing/2014/main" id="{F01A3FBE-4C2C-B3A5-B717-98D0ABAA6154}"/>
                    </a:ext>
                  </a:extLst>
                </p14:cNvPr>
                <p14:cNvContentPartPr/>
                <p14:nvPr/>
              </p14:nvContentPartPr>
              <p14:xfrm>
                <a:off x="2923004" y="2898262"/>
                <a:ext cx="43200" cy="183600"/>
              </p14:xfrm>
            </p:contentPart>
          </mc:Choice>
          <mc:Fallback xmlns="">
            <p:pic>
              <p:nvPicPr>
                <p:cNvPr id="345" name="Freihand 344">
                  <a:extLst>
                    <a:ext uri="{FF2B5EF4-FFF2-40B4-BE49-F238E27FC236}">
                      <a16:creationId xmlns:a16="http://schemas.microsoft.com/office/drawing/2014/main" id="{F01A3FBE-4C2C-B3A5-B717-98D0ABAA6154}"/>
                    </a:ext>
                  </a:extLst>
                </p:cNvPr>
                <p:cNvPicPr/>
                <p:nvPr/>
              </p:nvPicPr>
              <p:blipFill>
                <a:blip r:embed="rId588"/>
                <a:stretch>
                  <a:fillRect/>
                </a:stretch>
              </p:blipFill>
              <p:spPr>
                <a:xfrm>
                  <a:off x="2914004" y="2889262"/>
                  <a:ext cx="60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46" name="Freihand 345">
                  <a:extLst>
                    <a:ext uri="{FF2B5EF4-FFF2-40B4-BE49-F238E27FC236}">
                      <a16:creationId xmlns:a16="http://schemas.microsoft.com/office/drawing/2014/main" id="{EF2B487F-2C0E-2064-A33B-34F8B2F88158}"/>
                    </a:ext>
                  </a:extLst>
                </p14:cNvPr>
                <p14:cNvContentPartPr/>
                <p14:nvPr/>
              </p14:nvContentPartPr>
              <p14:xfrm>
                <a:off x="3014804" y="3001942"/>
                <a:ext cx="59760" cy="127800"/>
              </p14:xfrm>
            </p:contentPart>
          </mc:Choice>
          <mc:Fallback xmlns="">
            <p:pic>
              <p:nvPicPr>
                <p:cNvPr id="346" name="Freihand 345">
                  <a:extLst>
                    <a:ext uri="{FF2B5EF4-FFF2-40B4-BE49-F238E27FC236}">
                      <a16:creationId xmlns:a16="http://schemas.microsoft.com/office/drawing/2014/main" id="{EF2B487F-2C0E-2064-A33B-34F8B2F88158}"/>
                    </a:ext>
                  </a:extLst>
                </p:cNvPr>
                <p:cNvPicPr/>
                <p:nvPr/>
              </p:nvPicPr>
              <p:blipFill>
                <a:blip r:embed="rId590"/>
                <a:stretch>
                  <a:fillRect/>
                </a:stretch>
              </p:blipFill>
              <p:spPr>
                <a:xfrm>
                  <a:off x="3006164" y="2992942"/>
                  <a:ext cx="77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47" name="Freihand 346">
                  <a:extLst>
                    <a:ext uri="{FF2B5EF4-FFF2-40B4-BE49-F238E27FC236}">
                      <a16:creationId xmlns:a16="http://schemas.microsoft.com/office/drawing/2014/main" id="{8AEB6842-606F-5A76-2E8D-5FA245079033}"/>
                    </a:ext>
                  </a:extLst>
                </p14:cNvPr>
                <p14:cNvContentPartPr/>
                <p14:nvPr/>
              </p14:nvContentPartPr>
              <p14:xfrm>
                <a:off x="3125684" y="3053422"/>
                <a:ext cx="53640" cy="164520"/>
              </p14:xfrm>
            </p:contentPart>
          </mc:Choice>
          <mc:Fallback xmlns="">
            <p:pic>
              <p:nvPicPr>
                <p:cNvPr id="347" name="Freihand 346">
                  <a:extLst>
                    <a:ext uri="{FF2B5EF4-FFF2-40B4-BE49-F238E27FC236}">
                      <a16:creationId xmlns:a16="http://schemas.microsoft.com/office/drawing/2014/main" id="{8AEB6842-606F-5A76-2E8D-5FA245079033}"/>
                    </a:ext>
                  </a:extLst>
                </p:cNvPr>
                <p:cNvPicPr/>
                <p:nvPr/>
              </p:nvPicPr>
              <p:blipFill>
                <a:blip r:embed="rId592"/>
                <a:stretch>
                  <a:fillRect/>
                </a:stretch>
              </p:blipFill>
              <p:spPr>
                <a:xfrm>
                  <a:off x="3117044" y="3044422"/>
                  <a:ext cx="71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48" name="Freihand 347">
                  <a:extLst>
                    <a:ext uri="{FF2B5EF4-FFF2-40B4-BE49-F238E27FC236}">
                      <a16:creationId xmlns:a16="http://schemas.microsoft.com/office/drawing/2014/main" id="{212B50F3-8C1A-BCB9-0125-7E359BDEE593}"/>
                    </a:ext>
                  </a:extLst>
                </p14:cNvPr>
                <p14:cNvContentPartPr/>
                <p14:nvPr/>
              </p14:nvContentPartPr>
              <p14:xfrm>
                <a:off x="3238724" y="3076102"/>
                <a:ext cx="6120" cy="88200"/>
              </p14:xfrm>
            </p:contentPart>
          </mc:Choice>
          <mc:Fallback xmlns="">
            <p:pic>
              <p:nvPicPr>
                <p:cNvPr id="348" name="Freihand 347">
                  <a:extLst>
                    <a:ext uri="{FF2B5EF4-FFF2-40B4-BE49-F238E27FC236}">
                      <a16:creationId xmlns:a16="http://schemas.microsoft.com/office/drawing/2014/main" id="{212B50F3-8C1A-BCB9-0125-7E359BDEE593}"/>
                    </a:ext>
                  </a:extLst>
                </p:cNvPr>
                <p:cNvPicPr/>
                <p:nvPr/>
              </p:nvPicPr>
              <p:blipFill>
                <a:blip r:embed="rId594"/>
                <a:stretch>
                  <a:fillRect/>
                </a:stretch>
              </p:blipFill>
              <p:spPr>
                <a:xfrm>
                  <a:off x="3229724" y="3067462"/>
                  <a:ext cx="23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9" name="Freihand 348">
                  <a:extLst>
                    <a:ext uri="{FF2B5EF4-FFF2-40B4-BE49-F238E27FC236}">
                      <a16:creationId xmlns:a16="http://schemas.microsoft.com/office/drawing/2014/main" id="{292AFB0D-84B1-E61A-0025-51B907E08122}"/>
                    </a:ext>
                  </a:extLst>
                </p14:cNvPr>
                <p14:cNvContentPartPr/>
                <p14:nvPr/>
              </p14:nvContentPartPr>
              <p14:xfrm>
                <a:off x="3288764" y="2943982"/>
                <a:ext cx="59760" cy="172080"/>
              </p14:xfrm>
            </p:contentPart>
          </mc:Choice>
          <mc:Fallback xmlns="">
            <p:pic>
              <p:nvPicPr>
                <p:cNvPr id="349" name="Freihand 348">
                  <a:extLst>
                    <a:ext uri="{FF2B5EF4-FFF2-40B4-BE49-F238E27FC236}">
                      <a16:creationId xmlns:a16="http://schemas.microsoft.com/office/drawing/2014/main" id="{292AFB0D-84B1-E61A-0025-51B907E08122}"/>
                    </a:ext>
                  </a:extLst>
                </p:cNvPr>
                <p:cNvPicPr/>
                <p:nvPr/>
              </p:nvPicPr>
              <p:blipFill>
                <a:blip r:embed="rId596"/>
                <a:stretch>
                  <a:fillRect/>
                </a:stretch>
              </p:blipFill>
              <p:spPr>
                <a:xfrm>
                  <a:off x="3279764" y="2935342"/>
                  <a:ext cx="77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0" name="Freihand 349">
                  <a:extLst>
                    <a:ext uri="{FF2B5EF4-FFF2-40B4-BE49-F238E27FC236}">
                      <a16:creationId xmlns:a16="http://schemas.microsoft.com/office/drawing/2014/main" id="{77A572B6-D99F-B12C-3E4E-DF47E2EE3950}"/>
                    </a:ext>
                  </a:extLst>
                </p14:cNvPr>
                <p14:cNvContentPartPr/>
                <p14:nvPr/>
              </p14:nvContentPartPr>
              <p14:xfrm>
                <a:off x="3380924" y="2964862"/>
                <a:ext cx="75600" cy="189720"/>
              </p14:xfrm>
            </p:contentPart>
          </mc:Choice>
          <mc:Fallback xmlns="">
            <p:pic>
              <p:nvPicPr>
                <p:cNvPr id="350" name="Freihand 349">
                  <a:extLst>
                    <a:ext uri="{FF2B5EF4-FFF2-40B4-BE49-F238E27FC236}">
                      <a16:creationId xmlns:a16="http://schemas.microsoft.com/office/drawing/2014/main" id="{77A572B6-D99F-B12C-3E4E-DF47E2EE3950}"/>
                    </a:ext>
                  </a:extLst>
                </p:cNvPr>
                <p:cNvPicPr/>
                <p:nvPr/>
              </p:nvPicPr>
              <p:blipFill>
                <a:blip r:embed="rId598"/>
                <a:stretch>
                  <a:fillRect/>
                </a:stretch>
              </p:blipFill>
              <p:spPr>
                <a:xfrm>
                  <a:off x="3372284" y="2955862"/>
                  <a:ext cx="93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1" name="Freihand 380">
                  <a:extLst>
                    <a:ext uri="{FF2B5EF4-FFF2-40B4-BE49-F238E27FC236}">
                      <a16:creationId xmlns:a16="http://schemas.microsoft.com/office/drawing/2014/main" id="{E291CB67-2E5B-0333-FC1F-CEF87CEF8972}"/>
                    </a:ext>
                  </a:extLst>
                </p14:cNvPr>
                <p14:cNvContentPartPr/>
                <p14:nvPr/>
              </p14:nvContentPartPr>
              <p14:xfrm>
                <a:off x="828524" y="2781262"/>
                <a:ext cx="780120" cy="57240"/>
              </p14:xfrm>
            </p:contentPart>
          </mc:Choice>
          <mc:Fallback xmlns="">
            <p:pic>
              <p:nvPicPr>
                <p:cNvPr id="381" name="Freihand 380">
                  <a:extLst>
                    <a:ext uri="{FF2B5EF4-FFF2-40B4-BE49-F238E27FC236}">
                      <a16:creationId xmlns:a16="http://schemas.microsoft.com/office/drawing/2014/main" id="{E291CB67-2E5B-0333-FC1F-CEF87CEF8972}"/>
                    </a:ext>
                  </a:extLst>
                </p:cNvPr>
                <p:cNvPicPr/>
                <p:nvPr/>
              </p:nvPicPr>
              <p:blipFill>
                <a:blip r:embed="rId600"/>
                <a:stretch>
                  <a:fillRect/>
                </a:stretch>
              </p:blipFill>
              <p:spPr>
                <a:xfrm>
                  <a:off x="819524" y="2772262"/>
                  <a:ext cx="79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2" name="Freihand 381">
                  <a:extLst>
                    <a:ext uri="{FF2B5EF4-FFF2-40B4-BE49-F238E27FC236}">
                      <a16:creationId xmlns:a16="http://schemas.microsoft.com/office/drawing/2014/main" id="{E5BDB68E-A19D-5926-B193-ED0A92B8427A}"/>
                    </a:ext>
                  </a:extLst>
                </p14:cNvPr>
                <p14:cNvContentPartPr/>
                <p14:nvPr/>
              </p14:nvContentPartPr>
              <p14:xfrm>
                <a:off x="1830044" y="2838502"/>
                <a:ext cx="174240" cy="19440"/>
              </p14:xfrm>
            </p:contentPart>
          </mc:Choice>
          <mc:Fallback xmlns="">
            <p:pic>
              <p:nvPicPr>
                <p:cNvPr id="382" name="Freihand 381">
                  <a:extLst>
                    <a:ext uri="{FF2B5EF4-FFF2-40B4-BE49-F238E27FC236}">
                      <a16:creationId xmlns:a16="http://schemas.microsoft.com/office/drawing/2014/main" id="{E5BDB68E-A19D-5926-B193-ED0A92B8427A}"/>
                    </a:ext>
                  </a:extLst>
                </p:cNvPr>
                <p:cNvPicPr/>
                <p:nvPr/>
              </p:nvPicPr>
              <p:blipFill>
                <a:blip r:embed="rId602"/>
                <a:stretch>
                  <a:fillRect/>
                </a:stretch>
              </p:blipFill>
              <p:spPr>
                <a:xfrm>
                  <a:off x="1821044" y="2829502"/>
                  <a:ext cx="191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0" name="Freihand 379">
                  <a:extLst>
                    <a:ext uri="{FF2B5EF4-FFF2-40B4-BE49-F238E27FC236}">
                      <a16:creationId xmlns:a16="http://schemas.microsoft.com/office/drawing/2014/main" id="{CB533078-00BF-5B82-6D8E-65501C163FEF}"/>
                    </a:ext>
                  </a:extLst>
                </p14:cNvPr>
                <p14:cNvContentPartPr/>
                <p14:nvPr/>
              </p14:nvContentPartPr>
              <p14:xfrm>
                <a:off x="398324" y="2768302"/>
                <a:ext cx="106200" cy="29880"/>
              </p14:xfrm>
            </p:contentPart>
          </mc:Choice>
          <mc:Fallback xmlns="">
            <p:pic>
              <p:nvPicPr>
                <p:cNvPr id="380" name="Freihand 379">
                  <a:extLst>
                    <a:ext uri="{FF2B5EF4-FFF2-40B4-BE49-F238E27FC236}">
                      <a16:creationId xmlns:a16="http://schemas.microsoft.com/office/drawing/2014/main" id="{CB533078-00BF-5B82-6D8E-65501C163FEF}"/>
                    </a:ext>
                  </a:extLst>
                </p:cNvPr>
                <p:cNvPicPr/>
                <p:nvPr/>
              </p:nvPicPr>
              <p:blipFill>
                <a:blip r:embed="rId604"/>
                <a:stretch>
                  <a:fillRect/>
                </a:stretch>
              </p:blipFill>
              <p:spPr>
                <a:xfrm>
                  <a:off x="389324" y="2759302"/>
                  <a:ext cx="12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3" name="Freihand 382">
                  <a:extLst>
                    <a:ext uri="{FF2B5EF4-FFF2-40B4-BE49-F238E27FC236}">
                      <a16:creationId xmlns:a16="http://schemas.microsoft.com/office/drawing/2014/main" id="{51889372-FB57-6B3D-10C3-6B71B5C15556}"/>
                    </a:ext>
                  </a:extLst>
                </p14:cNvPr>
                <p14:cNvContentPartPr/>
                <p14:nvPr/>
              </p14:nvContentPartPr>
              <p14:xfrm>
                <a:off x="31484" y="2802502"/>
                <a:ext cx="49320" cy="132480"/>
              </p14:xfrm>
            </p:contentPart>
          </mc:Choice>
          <mc:Fallback xmlns="">
            <p:pic>
              <p:nvPicPr>
                <p:cNvPr id="383" name="Freihand 382">
                  <a:extLst>
                    <a:ext uri="{FF2B5EF4-FFF2-40B4-BE49-F238E27FC236}">
                      <a16:creationId xmlns:a16="http://schemas.microsoft.com/office/drawing/2014/main" id="{51889372-FB57-6B3D-10C3-6B71B5C15556}"/>
                    </a:ext>
                  </a:extLst>
                </p:cNvPr>
                <p:cNvPicPr/>
                <p:nvPr/>
              </p:nvPicPr>
              <p:blipFill>
                <a:blip r:embed="rId606"/>
                <a:stretch>
                  <a:fillRect/>
                </a:stretch>
              </p:blipFill>
              <p:spPr>
                <a:xfrm>
                  <a:off x="22484" y="2793502"/>
                  <a:ext cx="66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4" name="Freihand 383">
                  <a:extLst>
                    <a:ext uri="{FF2B5EF4-FFF2-40B4-BE49-F238E27FC236}">
                      <a16:creationId xmlns:a16="http://schemas.microsoft.com/office/drawing/2014/main" id="{AE46AC8B-11A4-C13E-77D1-38D8B51EADCB}"/>
                    </a:ext>
                  </a:extLst>
                </p14:cNvPr>
                <p14:cNvContentPartPr/>
                <p14:nvPr/>
              </p14:nvContentPartPr>
              <p14:xfrm>
                <a:off x="43724" y="2759302"/>
                <a:ext cx="5400" cy="6120"/>
              </p14:xfrm>
            </p:contentPart>
          </mc:Choice>
          <mc:Fallback xmlns="">
            <p:pic>
              <p:nvPicPr>
                <p:cNvPr id="384" name="Freihand 383">
                  <a:extLst>
                    <a:ext uri="{FF2B5EF4-FFF2-40B4-BE49-F238E27FC236}">
                      <a16:creationId xmlns:a16="http://schemas.microsoft.com/office/drawing/2014/main" id="{AE46AC8B-11A4-C13E-77D1-38D8B51EADCB}"/>
                    </a:ext>
                  </a:extLst>
                </p:cNvPr>
                <p:cNvPicPr/>
                <p:nvPr/>
              </p:nvPicPr>
              <p:blipFill>
                <a:blip r:embed="rId608"/>
                <a:stretch>
                  <a:fillRect/>
                </a:stretch>
              </p:blipFill>
              <p:spPr>
                <a:xfrm>
                  <a:off x="34724" y="2750662"/>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5" name="Freihand 384">
                  <a:extLst>
                    <a:ext uri="{FF2B5EF4-FFF2-40B4-BE49-F238E27FC236}">
                      <a16:creationId xmlns:a16="http://schemas.microsoft.com/office/drawing/2014/main" id="{4EFBD9BB-6959-C035-B734-634845349A9E}"/>
                    </a:ext>
                  </a:extLst>
                </p14:cNvPr>
                <p14:cNvContentPartPr/>
                <p14:nvPr/>
              </p14:nvContentPartPr>
              <p14:xfrm>
                <a:off x="76124" y="2897902"/>
                <a:ext cx="91440" cy="201960"/>
              </p14:xfrm>
            </p:contentPart>
          </mc:Choice>
          <mc:Fallback xmlns="">
            <p:pic>
              <p:nvPicPr>
                <p:cNvPr id="385" name="Freihand 384">
                  <a:extLst>
                    <a:ext uri="{FF2B5EF4-FFF2-40B4-BE49-F238E27FC236}">
                      <a16:creationId xmlns:a16="http://schemas.microsoft.com/office/drawing/2014/main" id="{4EFBD9BB-6959-C035-B734-634845349A9E}"/>
                    </a:ext>
                  </a:extLst>
                </p:cNvPr>
                <p:cNvPicPr/>
                <p:nvPr/>
              </p:nvPicPr>
              <p:blipFill>
                <a:blip r:embed="rId610"/>
                <a:stretch>
                  <a:fillRect/>
                </a:stretch>
              </p:blipFill>
              <p:spPr>
                <a:xfrm>
                  <a:off x="67484" y="2889262"/>
                  <a:ext cx="109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6" name="Freihand 385">
                  <a:extLst>
                    <a:ext uri="{FF2B5EF4-FFF2-40B4-BE49-F238E27FC236}">
                      <a16:creationId xmlns:a16="http://schemas.microsoft.com/office/drawing/2014/main" id="{CE217CEE-35FD-389F-F2AA-984B9AFF2C38}"/>
                    </a:ext>
                  </a:extLst>
                </p14:cNvPr>
                <p14:cNvContentPartPr/>
                <p14:nvPr/>
              </p14:nvContentPartPr>
              <p14:xfrm>
                <a:off x="107804" y="2728342"/>
                <a:ext cx="78840" cy="101160"/>
              </p14:xfrm>
            </p:contentPart>
          </mc:Choice>
          <mc:Fallback xmlns="">
            <p:pic>
              <p:nvPicPr>
                <p:cNvPr id="386" name="Freihand 385">
                  <a:extLst>
                    <a:ext uri="{FF2B5EF4-FFF2-40B4-BE49-F238E27FC236}">
                      <a16:creationId xmlns:a16="http://schemas.microsoft.com/office/drawing/2014/main" id="{CE217CEE-35FD-389F-F2AA-984B9AFF2C38}"/>
                    </a:ext>
                  </a:extLst>
                </p:cNvPr>
                <p:cNvPicPr/>
                <p:nvPr/>
              </p:nvPicPr>
              <p:blipFill>
                <a:blip r:embed="rId612"/>
                <a:stretch>
                  <a:fillRect/>
                </a:stretch>
              </p:blipFill>
              <p:spPr>
                <a:xfrm>
                  <a:off x="98804" y="2719342"/>
                  <a:ext cx="96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7" name="Freihand 386">
                  <a:extLst>
                    <a:ext uri="{FF2B5EF4-FFF2-40B4-BE49-F238E27FC236}">
                      <a16:creationId xmlns:a16="http://schemas.microsoft.com/office/drawing/2014/main" id="{8F4E83AB-8231-09E3-0D81-BEE18ACDB167}"/>
                    </a:ext>
                  </a:extLst>
                </p14:cNvPr>
                <p14:cNvContentPartPr/>
                <p14:nvPr/>
              </p14:nvContentPartPr>
              <p14:xfrm>
                <a:off x="184484" y="2689822"/>
                <a:ext cx="46080" cy="225720"/>
              </p14:xfrm>
            </p:contentPart>
          </mc:Choice>
          <mc:Fallback xmlns="">
            <p:pic>
              <p:nvPicPr>
                <p:cNvPr id="387" name="Freihand 386">
                  <a:extLst>
                    <a:ext uri="{FF2B5EF4-FFF2-40B4-BE49-F238E27FC236}">
                      <a16:creationId xmlns:a16="http://schemas.microsoft.com/office/drawing/2014/main" id="{8F4E83AB-8231-09E3-0D81-BEE18ACDB167}"/>
                    </a:ext>
                  </a:extLst>
                </p:cNvPr>
                <p:cNvPicPr/>
                <p:nvPr/>
              </p:nvPicPr>
              <p:blipFill>
                <a:blip r:embed="rId614"/>
                <a:stretch>
                  <a:fillRect/>
                </a:stretch>
              </p:blipFill>
              <p:spPr>
                <a:xfrm>
                  <a:off x="175844" y="2680822"/>
                  <a:ext cx="63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8" name="Freihand 387">
                  <a:extLst>
                    <a:ext uri="{FF2B5EF4-FFF2-40B4-BE49-F238E27FC236}">
                      <a16:creationId xmlns:a16="http://schemas.microsoft.com/office/drawing/2014/main" id="{668727FA-D95A-906D-97C6-378259060EE9}"/>
                    </a:ext>
                  </a:extLst>
                </p14:cNvPr>
                <p14:cNvContentPartPr/>
                <p14:nvPr/>
              </p14:nvContentPartPr>
              <p14:xfrm>
                <a:off x="228404" y="2756062"/>
                <a:ext cx="82440" cy="181800"/>
              </p14:xfrm>
            </p:contentPart>
          </mc:Choice>
          <mc:Fallback xmlns="">
            <p:pic>
              <p:nvPicPr>
                <p:cNvPr id="388" name="Freihand 387">
                  <a:extLst>
                    <a:ext uri="{FF2B5EF4-FFF2-40B4-BE49-F238E27FC236}">
                      <a16:creationId xmlns:a16="http://schemas.microsoft.com/office/drawing/2014/main" id="{668727FA-D95A-906D-97C6-378259060EE9}"/>
                    </a:ext>
                  </a:extLst>
                </p:cNvPr>
                <p:cNvPicPr/>
                <p:nvPr/>
              </p:nvPicPr>
              <p:blipFill>
                <a:blip r:embed="rId616"/>
                <a:stretch>
                  <a:fillRect/>
                </a:stretch>
              </p:blipFill>
              <p:spPr>
                <a:xfrm>
                  <a:off x="219764" y="2747062"/>
                  <a:ext cx="100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9" name="Freihand 388">
                  <a:extLst>
                    <a:ext uri="{FF2B5EF4-FFF2-40B4-BE49-F238E27FC236}">
                      <a16:creationId xmlns:a16="http://schemas.microsoft.com/office/drawing/2014/main" id="{F2FF2FC3-E23D-D8AC-E651-5803CC68A8DD}"/>
                    </a:ext>
                  </a:extLst>
                </p14:cNvPr>
                <p14:cNvContentPartPr/>
                <p14:nvPr/>
              </p14:nvContentPartPr>
              <p14:xfrm>
                <a:off x="322724" y="2856862"/>
                <a:ext cx="68040" cy="150840"/>
              </p14:xfrm>
            </p:contentPart>
          </mc:Choice>
          <mc:Fallback xmlns="">
            <p:pic>
              <p:nvPicPr>
                <p:cNvPr id="389" name="Freihand 388">
                  <a:extLst>
                    <a:ext uri="{FF2B5EF4-FFF2-40B4-BE49-F238E27FC236}">
                      <a16:creationId xmlns:a16="http://schemas.microsoft.com/office/drawing/2014/main" id="{F2FF2FC3-E23D-D8AC-E651-5803CC68A8DD}"/>
                    </a:ext>
                  </a:extLst>
                </p:cNvPr>
                <p:cNvPicPr/>
                <p:nvPr/>
              </p:nvPicPr>
              <p:blipFill>
                <a:blip r:embed="rId618"/>
                <a:stretch>
                  <a:fillRect/>
                </a:stretch>
              </p:blipFill>
              <p:spPr>
                <a:xfrm>
                  <a:off x="314084" y="2848222"/>
                  <a:ext cx="85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0" name="Freihand 389">
                  <a:extLst>
                    <a:ext uri="{FF2B5EF4-FFF2-40B4-BE49-F238E27FC236}">
                      <a16:creationId xmlns:a16="http://schemas.microsoft.com/office/drawing/2014/main" id="{9AF2DB5C-054C-555B-382B-32A91F4B1A85}"/>
                    </a:ext>
                  </a:extLst>
                </p14:cNvPr>
                <p14:cNvContentPartPr/>
                <p14:nvPr/>
              </p14:nvContentPartPr>
              <p14:xfrm>
                <a:off x="359444" y="2648062"/>
                <a:ext cx="74520" cy="351720"/>
              </p14:xfrm>
            </p:contentPart>
          </mc:Choice>
          <mc:Fallback xmlns="">
            <p:pic>
              <p:nvPicPr>
                <p:cNvPr id="390" name="Freihand 389">
                  <a:extLst>
                    <a:ext uri="{FF2B5EF4-FFF2-40B4-BE49-F238E27FC236}">
                      <a16:creationId xmlns:a16="http://schemas.microsoft.com/office/drawing/2014/main" id="{9AF2DB5C-054C-555B-382B-32A91F4B1A85}"/>
                    </a:ext>
                  </a:extLst>
                </p:cNvPr>
                <p:cNvPicPr/>
                <p:nvPr/>
              </p:nvPicPr>
              <p:blipFill>
                <a:blip r:embed="rId620"/>
                <a:stretch>
                  <a:fillRect/>
                </a:stretch>
              </p:blipFill>
              <p:spPr>
                <a:xfrm>
                  <a:off x="350804" y="2639062"/>
                  <a:ext cx="921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2" name="Freihand 391">
                  <a:extLst>
                    <a:ext uri="{FF2B5EF4-FFF2-40B4-BE49-F238E27FC236}">
                      <a16:creationId xmlns:a16="http://schemas.microsoft.com/office/drawing/2014/main" id="{72395B34-6BD5-AFFE-F77A-629AE0D7392E}"/>
                    </a:ext>
                  </a:extLst>
                </p14:cNvPr>
                <p14:cNvContentPartPr/>
                <p14:nvPr/>
              </p14:nvContentPartPr>
              <p14:xfrm>
                <a:off x="2262044" y="2842462"/>
                <a:ext cx="176400" cy="29160"/>
              </p14:xfrm>
            </p:contentPart>
          </mc:Choice>
          <mc:Fallback xmlns="">
            <p:pic>
              <p:nvPicPr>
                <p:cNvPr id="392" name="Freihand 391">
                  <a:extLst>
                    <a:ext uri="{FF2B5EF4-FFF2-40B4-BE49-F238E27FC236}">
                      <a16:creationId xmlns:a16="http://schemas.microsoft.com/office/drawing/2014/main" id="{72395B34-6BD5-AFFE-F77A-629AE0D7392E}"/>
                    </a:ext>
                  </a:extLst>
                </p:cNvPr>
                <p:cNvPicPr/>
                <p:nvPr/>
              </p:nvPicPr>
              <p:blipFill>
                <a:blip r:embed="rId622"/>
                <a:stretch>
                  <a:fillRect/>
                </a:stretch>
              </p:blipFill>
              <p:spPr>
                <a:xfrm>
                  <a:off x="2253044" y="2833822"/>
                  <a:ext cx="194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3" name="Freihand 392">
                  <a:extLst>
                    <a:ext uri="{FF2B5EF4-FFF2-40B4-BE49-F238E27FC236}">
                      <a16:creationId xmlns:a16="http://schemas.microsoft.com/office/drawing/2014/main" id="{C9696326-67DE-B40B-C6C6-A8B8535D883F}"/>
                    </a:ext>
                  </a:extLst>
                </p14:cNvPr>
                <p14:cNvContentPartPr/>
                <p14:nvPr/>
              </p14:nvContentPartPr>
              <p14:xfrm>
                <a:off x="2831924" y="2829502"/>
                <a:ext cx="66240" cy="1800"/>
              </p14:xfrm>
            </p:contentPart>
          </mc:Choice>
          <mc:Fallback xmlns="">
            <p:pic>
              <p:nvPicPr>
                <p:cNvPr id="393" name="Freihand 392">
                  <a:extLst>
                    <a:ext uri="{FF2B5EF4-FFF2-40B4-BE49-F238E27FC236}">
                      <a16:creationId xmlns:a16="http://schemas.microsoft.com/office/drawing/2014/main" id="{C9696326-67DE-B40B-C6C6-A8B8535D883F}"/>
                    </a:ext>
                  </a:extLst>
                </p:cNvPr>
                <p:cNvPicPr/>
                <p:nvPr/>
              </p:nvPicPr>
              <p:blipFill>
                <a:blip r:embed="rId624"/>
                <a:stretch>
                  <a:fillRect/>
                </a:stretch>
              </p:blipFill>
              <p:spPr>
                <a:xfrm>
                  <a:off x="2823284" y="2820862"/>
                  <a:ext cx="83880" cy="19440"/>
                </a:xfrm>
                <a:prstGeom prst="rect">
                  <a:avLst/>
                </a:prstGeom>
              </p:spPr>
            </p:pic>
          </mc:Fallback>
        </mc:AlternateContent>
      </p:grpSp>
      <p:grpSp>
        <p:nvGrpSpPr>
          <p:cNvPr id="405" name="Gruppieren 404">
            <a:extLst>
              <a:ext uri="{FF2B5EF4-FFF2-40B4-BE49-F238E27FC236}">
                <a16:creationId xmlns:a16="http://schemas.microsoft.com/office/drawing/2014/main" id="{94E086D8-7361-5F91-8EAA-0A9BB3E85789}"/>
              </a:ext>
            </a:extLst>
          </p:cNvPr>
          <p:cNvGrpSpPr/>
          <p:nvPr/>
        </p:nvGrpSpPr>
        <p:grpSpPr>
          <a:xfrm>
            <a:off x="3647684" y="2562382"/>
            <a:ext cx="1158840" cy="460440"/>
            <a:chOff x="3647684" y="2562382"/>
            <a:chExt cx="1158840" cy="460440"/>
          </a:xfrm>
        </p:grpSpPr>
        <mc:AlternateContent xmlns:mc="http://schemas.openxmlformats.org/markup-compatibility/2006" xmlns:p14="http://schemas.microsoft.com/office/powerpoint/2010/main">
          <mc:Choice Requires="p14">
            <p:contentPart p14:bwMode="auto" r:id="rId625">
              <p14:nvContentPartPr>
                <p14:cNvPr id="394" name="Freihand 393">
                  <a:extLst>
                    <a:ext uri="{FF2B5EF4-FFF2-40B4-BE49-F238E27FC236}">
                      <a16:creationId xmlns:a16="http://schemas.microsoft.com/office/drawing/2014/main" id="{67E0A50B-B20E-F720-03C9-B04ABFCB6C6C}"/>
                    </a:ext>
                  </a:extLst>
                </p14:cNvPr>
                <p14:cNvContentPartPr/>
                <p14:nvPr/>
              </p14:nvContentPartPr>
              <p14:xfrm>
                <a:off x="3647684" y="2814742"/>
                <a:ext cx="1119960" cy="40320"/>
              </p14:xfrm>
            </p:contentPart>
          </mc:Choice>
          <mc:Fallback xmlns="">
            <p:pic>
              <p:nvPicPr>
                <p:cNvPr id="394" name="Freihand 393">
                  <a:extLst>
                    <a:ext uri="{FF2B5EF4-FFF2-40B4-BE49-F238E27FC236}">
                      <a16:creationId xmlns:a16="http://schemas.microsoft.com/office/drawing/2014/main" id="{67E0A50B-B20E-F720-03C9-B04ABFCB6C6C}"/>
                    </a:ext>
                  </a:extLst>
                </p:cNvPr>
                <p:cNvPicPr/>
                <p:nvPr/>
              </p:nvPicPr>
              <p:blipFill>
                <a:blip r:embed="rId626"/>
                <a:stretch>
                  <a:fillRect/>
                </a:stretch>
              </p:blipFill>
              <p:spPr>
                <a:xfrm>
                  <a:off x="3639044" y="2806102"/>
                  <a:ext cx="1137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6" name="Freihand 395">
                  <a:extLst>
                    <a:ext uri="{FF2B5EF4-FFF2-40B4-BE49-F238E27FC236}">
                      <a16:creationId xmlns:a16="http://schemas.microsoft.com/office/drawing/2014/main" id="{9C560716-6A39-14A6-8167-CA7EBB9BC11D}"/>
                    </a:ext>
                  </a:extLst>
                </p14:cNvPr>
                <p14:cNvContentPartPr/>
                <p14:nvPr/>
              </p14:nvContentPartPr>
              <p14:xfrm>
                <a:off x="4530404" y="2730142"/>
                <a:ext cx="89280" cy="182880"/>
              </p14:xfrm>
            </p:contentPart>
          </mc:Choice>
          <mc:Fallback xmlns="">
            <p:pic>
              <p:nvPicPr>
                <p:cNvPr id="396" name="Freihand 395">
                  <a:extLst>
                    <a:ext uri="{FF2B5EF4-FFF2-40B4-BE49-F238E27FC236}">
                      <a16:creationId xmlns:a16="http://schemas.microsoft.com/office/drawing/2014/main" id="{9C560716-6A39-14A6-8167-CA7EBB9BC11D}"/>
                    </a:ext>
                  </a:extLst>
                </p:cNvPr>
                <p:cNvPicPr/>
                <p:nvPr/>
              </p:nvPicPr>
              <p:blipFill>
                <a:blip r:embed="rId628"/>
                <a:stretch>
                  <a:fillRect/>
                </a:stretch>
              </p:blipFill>
              <p:spPr>
                <a:xfrm>
                  <a:off x="4521404" y="2721502"/>
                  <a:ext cx="106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7" name="Freihand 396">
                  <a:extLst>
                    <a:ext uri="{FF2B5EF4-FFF2-40B4-BE49-F238E27FC236}">
                      <a16:creationId xmlns:a16="http://schemas.microsoft.com/office/drawing/2014/main" id="{F9AC96ED-65AB-AD25-014B-4DC90CAA6331}"/>
                    </a:ext>
                  </a:extLst>
                </p14:cNvPr>
                <p14:cNvContentPartPr/>
                <p14:nvPr/>
              </p14:nvContentPartPr>
              <p14:xfrm>
                <a:off x="4541564" y="2607742"/>
                <a:ext cx="6480" cy="27720"/>
              </p14:xfrm>
            </p:contentPart>
          </mc:Choice>
          <mc:Fallback xmlns="">
            <p:pic>
              <p:nvPicPr>
                <p:cNvPr id="397" name="Freihand 396">
                  <a:extLst>
                    <a:ext uri="{FF2B5EF4-FFF2-40B4-BE49-F238E27FC236}">
                      <a16:creationId xmlns:a16="http://schemas.microsoft.com/office/drawing/2014/main" id="{F9AC96ED-65AB-AD25-014B-4DC90CAA6331}"/>
                    </a:ext>
                  </a:extLst>
                </p:cNvPr>
                <p:cNvPicPr/>
                <p:nvPr/>
              </p:nvPicPr>
              <p:blipFill>
                <a:blip r:embed="rId630"/>
                <a:stretch>
                  <a:fillRect/>
                </a:stretch>
              </p:blipFill>
              <p:spPr>
                <a:xfrm>
                  <a:off x="4532564" y="2598742"/>
                  <a:ext cx="24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8" name="Freihand 397">
                  <a:extLst>
                    <a:ext uri="{FF2B5EF4-FFF2-40B4-BE49-F238E27FC236}">
                      <a16:creationId xmlns:a16="http://schemas.microsoft.com/office/drawing/2014/main" id="{7B52CDFA-6BFD-95AC-AD7C-58062EEA80A2}"/>
                    </a:ext>
                  </a:extLst>
                </p14:cNvPr>
                <p14:cNvContentPartPr/>
                <p14:nvPr/>
              </p14:nvContentPartPr>
              <p14:xfrm>
                <a:off x="4573964" y="2893942"/>
                <a:ext cx="11880" cy="22680"/>
              </p14:xfrm>
            </p:contentPart>
          </mc:Choice>
          <mc:Fallback xmlns="">
            <p:pic>
              <p:nvPicPr>
                <p:cNvPr id="398" name="Freihand 397">
                  <a:extLst>
                    <a:ext uri="{FF2B5EF4-FFF2-40B4-BE49-F238E27FC236}">
                      <a16:creationId xmlns:a16="http://schemas.microsoft.com/office/drawing/2014/main" id="{7B52CDFA-6BFD-95AC-AD7C-58062EEA80A2}"/>
                    </a:ext>
                  </a:extLst>
                </p:cNvPr>
                <p:cNvPicPr/>
                <p:nvPr/>
              </p:nvPicPr>
              <p:blipFill>
                <a:blip r:embed="rId632"/>
                <a:stretch>
                  <a:fillRect/>
                </a:stretch>
              </p:blipFill>
              <p:spPr>
                <a:xfrm>
                  <a:off x="4565324" y="2885302"/>
                  <a:ext cx="29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9" name="Freihand 398">
                  <a:extLst>
                    <a:ext uri="{FF2B5EF4-FFF2-40B4-BE49-F238E27FC236}">
                      <a16:creationId xmlns:a16="http://schemas.microsoft.com/office/drawing/2014/main" id="{A8F40E56-54AA-1619-15C6-0D4820E9C331}"/>
                    </a:ext>
                  </a:extLst>
                </p14:cNvPr>
                <p14:cNvContentPartPr/>
                <p14:nvPr/>
              </p14:nvContentPartPr>
              <p14:xfrm>
                <a:off x="4548404" y="2821942"/>
                <a:ext cx="97920" cy="196920"/>
              </p14:xfrm>
            </p:contentPart>
          </mc:Choice>
          <mc:Fallback xmlns="">
            <p:pic>
              <p:nvPicPr>
                <p:cNvPr id="399" name="Freihand 398">
                  <a:extLst>
                    <a:ext uri="{FF2B5EF4-FFF2-40B4-BE49-F238E27FC236}">
                      <a16:creationId xmlns:a16="http://schemas.microsoft.com/office/drawing/2014/main" id="{A8F40E56-54AA-1619-15C6-0D4820E9C331}"/>
                    </a:ext>
                  </a:extLst>
                </p:cNvPr>
                <p:cNvPicPr/>
                <p:nvPr/>
              </p:nvPicPr>
              <p:blipFill>
                <a:blip r:embed="rId634"/>
                <a:stretch>
                  <a:fillRect/>
                </a:stretch>
              </p:blipFill>
              <p:spPr>
                <a:xfrm>
                  <a:off x="4539764" y="2813302"/>
                  <a:ext cx="115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0" name="Freihand 399">
                  <a:extLst>
                    <a:ext uri="{FF2B5EF4-FFF2-40B4-BE49-F238E27FC236}">
                      <a16:creationId xmlns:a16="http://schemas.microsoft.com/office/drawing/2014/main" id="{0F6DB743-C721-472F-56DF-D9F405BC4593}"/>
                    </a:ext>
                  </a:extLst>
                </p14:cNvPr>
                <p14:cNvContentPartPr/>
                <p14:nvPr/>
              </p14:nvContentPartPr>
              <p14:xfrm>
                <a:off x="4630484" y="2661742"/>
                <a:ext cx="46080" cy="272160"/>
              </p14:xfrm>
            </p:contentPart>
          </mc:Choice>
          <mc:Fallback xmlns="">
            <p:pic>
              <p:nvPicPr>
                <p:cNvPr id="400" name="Freihand 399">
                  <a:extLst>
                    <a:ext uri="{FF2B5EF4-FFF2-40B4-BE49-F238E27FC236}">
                      <a16:creationId xmlns:a16="http://schemas.microsoft.com/office/drawing/2014/main" id="{0F6DB743-C721-472F-56DF-D9F405BC4593}"/>
                    </a:ext>
                  </a:extLst>
                </p:cNvPr>
                <p:cNvPicPr/>
                <p:nvPr/>
              </p:nvPicPr>
              <p:blipFill>
                <a:blip r:embed="rId636"/>
                <a:stretch>
                  <a:fillRect/>
                </a:stretch>
              </p:blipFill>
              <p:spPr>
                <a:xfrm>
                  <a:off x="4621844" y="2653102"/>
                  <a:ext cx="63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1" name="Freihand 400">
                  <a:extLst>
                    <a:ext uri="{FF2B5EF4-FFF2-40B4-BE49-F238E27FC236}">
                      <a16:creationId xmlns:a16="http://schemas.microsoft.com/office/drawing/2014/main" id="{CBF6E492-4839-AEEE-BF3A-6BB64E8A7FD4}"/>
                    </a:ext>
                  </a:extLst>
                </p14:cNvPr>
                <p14:cNvContentPartPr/>
                <p14:nvPr/>
              </p14:nvContentPartPr>
              <p14:xfrm>
                <a:off x="4683044" y="2774782"/>
                <a:ext cx="39960" cy="182160"/>
              </p14:xfrm>
            </p:contentPart>
          </mc:Choice>
          <mc:Fallback xmlns="">
            <p:pic>
              <p:nvPicPr>
                <p:cNvPr id="401" name="Freihand 400">
                  <a:extLst>
                    <a:ext uri="{FF2B5EF4-FFF2-40B4-BE49-F238E27FC236}">
                      <a16:creationId xmlns:a16="http://schemas.microsoft.com/office/drawing/2014/main" id="{CBF6E492-4839-AEEE-BF3A-6BB64E8A7FD4}"/>
                    </a:ext>
                  </a:extLst>
                </p:cNvPr>
                <p:cNvPicPr/>
                <p:nvPr/>
              </p:nvPicPr>
              <p:blipFill>
                <a:blip r:embed="rId638"/>
                <a:stretch>
                  <a:fillRect/>
                </a:stretch>
              </p:blipFill>
              <p:spPr>
                <a:xfrm>
                  <a:off x="4674404" y="2766142"/>
                  <a:ext cx="57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2" name="Freihand 401">
                  <a:extLst>
                    <a:ext uri="{FF2B5EF4-FFF2-40B4-BE49-F238E27FC236}">
                      <a16:creationId xmlns:a16="http://schemas.microsoft.com/office/drawing/2014/main" id="{FFA08C7C-6CF1-C62B-A238-AEAE358BD62F}"/>
                    </a:ext>
                  </a:extLst>
                </p14:cNvPr>
                <p14:cNvContentPartPr/>
                <p14:nvPr/>
              </p14:nvContentPartPr>
              <p14:xfrm>
                <a:off x="4709684" y="2857222"/>
                <a:ext cx="52200" cy="165600"/>
              </p14:xfrm>
            </p:contentPart>
          </mc:Choice>
          <mc:Fallback xmlns="">
            <p:pic>
              <p:nvPicPr>
                <p:cNvPr id="402" name="Freihand 401">
                  <a:extLst>
                    <a:ext uri="{FF2B5EF4-FFF2-40B4-BE49-F238E27FC236}">
                      <a16:creationId xmlns:a16="http://schemas.microsoft.com/office/drawing/2014/main" id="{FFA08C7C-6CF1-C62B-A238-AEAE358BD62F}"/>
                    </a:ext>
                  </a:extLst>
                </p:cNvPr>
                <p:cNvPicPr/>
                <p:nvPr/>
              </p:nvPicPr>
              <p:blipFill>
                <a:blip r:embed="rId640"/>
                <a:stretch>
                  <a:fillRect/>
                </a:stretch>
              </p:blipFill>
              <p:spPr>
                <a:xfrm>
                  <a:off x="4700684" y="2848222"/>
                  <a:ext cx="69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3" name="Freihand 402">
                  <a:extLst>
                    <a:ext uri="{FF2B5EF4-FFF2-40B4-BE49-F238E27FC236}">
                      <a16:creationId xmlns:a16="http://schemas.microsoft.com/office/drawing/2014/main" id="{C2538249-EF8F-0A87-8CC0-2BA24868BF64}"/>
                    </a:ext>
                  </a:extLst>
                </p14:cNvPr>
                <p14:cNvContentPartPr/>
                <p14:nvPr/>
              </p14:nvContentPartPr>
              <p14:xfrm>
                <a:off x="4740284" y="2675782"/>
                <a:ext cx="66240" cy="286560"/>
              </p14:xfrm>
            </p:contentPart>
          </mc:Choice>
          <mc:Fallback xmlns="">
            <p:pic>
              <p:nvPicPr>
                <p:cNvPr id="403" name="Freihand 402">
                  <a:extLst>
                    <a:ext uri="{FF2B5EF4-FFF2-40B4-BE49-F238E27FC236}">
                      <a16:creationId xmlns:a16="http://schemas.microsoft.com/office/drawing/2014/main" id="{C2538249-EF8F-0A87-8CC0-2BA24868BF64}"/>
                    </a:ext>
                  </a:extLst>
                </p:cNvPr>
                <p:cNvPicPr/>
                <p:nvPr/>
              </p:nvPicPr>
              <p:blipFill>
                <a:blip r:embed="rId642"/>
                <a:stretch>
                  <a:fillRect/>
                </a:stretch>
              </p:blipFill>
              <p:spPr>
                <a:xfrm>
                  <a:off x="4731284" y="2667142"/>
                  <a:ext cx="838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4" name="Freihand 403">
                  <a:extLst>
                    <a:ext uri="{FF2B5EF4-FFF2-40B4-BE49-F238E27FC236}">
                      <a16:creationId xmlns:a16="http://schemas.microsoft.com/office/drawing/2014/main" id="{2C2C9901-4A62-6B0E-7E2D-C23CCB509D0B}"/>
                    </a:ext>
                  </a:extLst>
                </p14:cNvPr>
                <p14:cNvContentPartPr/>
                <p14:nvPr/>
              </p14:nvContentPartPr>
              <p14:xfrm>
                <a:off x="4601684" y="2562382"/>
                <a:ext cx="112320" cy="185040"/>
              </p14:xfrm>
            </p:contentPart>
          </mc:Choice>
          <mc:Fallback xmlns="">
            <p:pic>
              <p:nvPicPr>
                <p:cNvPr id="404" name="Freihand 403">
                  <a:extLst>
                    <a:ext uri="{FF2B5EF4-FFF2-40B4-BE49-F238E27FC236}">
                      <a16:creationId xmlns:a16="http://schemas.microsoft.com/office/drawing/2014/main" id="{2C2C9901-4A62-6B0E-7E2D-C23CCB509D0B}"/>
                    </a:ext>
                  </a:extLst>
                </p:cNvPr>
                <p:cNvPicPr/>
                <p:nvPr/>
              </p:nvPicPr>
              <p:blipFill>
                <a:blip r:embed="rId644"/>
                <a:stretch>
                  <a:fillRect/>
                </a:stretch>
              </p:blipFill>
              <p:spPr>
                <a:xfrm>
                  <a:off x="4592684" y="2553382"/>
                  <a:ext cx="129960" cy="2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5">
            <p14:nvContentPartPr>
              <p14:cNvPr id="406" name="Freihand 405">
                <a:extLst>
                  <a:ext uri="{FF2B5EF4-FFF2-40B4-BE49-F238E27FC236}">
                    <a16:creationId xmlns:a16="http://schemas.microsoft.com/office/drawing/2014/main" id="{786BE926-914F-FC63-84DB-D8EFEB8EAA8E}"/>
                  </a:ext>
                </a:extLst>
              </p14:cNvPr>
              <p14:cNvContentPartPr/>
              <p14:nvPr/>
            </p14:nvContentPartPr>
            <p14:xfrm>
              <a:off x="5619404" y="3117502"/>
              <a:ext cx="10080" cy="235440"/>
            </p14:xfrm>
          </p:contentPart>
        </mc:Choice>
        <mc:Fallback xmlns="">
          <p:pic>
            <p:nvPicPr>
              <p:cNvPr id="406" name="Freihand 405">
                <a:extLst>
                  <a:ext uri="{FF2B5EF4-FFF2-40B4-BE49-F238E27FC236}">
                    <a16:creationId xmlns:a16="http://schemas.microsoft.com/office/drawing/2014/main" id="{786BE926-914F-FC63-84DB-D8EFEB8EAA8E}"/>
                  </a:ext>
                </a:extLst>
              </p:cNvPr>
              <p:cNvPicPr/>
              <p:nvPr/>
            </p:nvPicPr>
            <p:blipFill>
              <a:blip r:embed="rId646"/>
              <a:stretch>
                <a:fillRect/>
              </a:stretch>
            </p:blipFill>
            <p:spPr>
              <a:xfrm>
                <a:off x="5610764" y="3108862"/>
                <a:ext cx="27720" cy="253080"/>
              </a:xfrm>
              <a:prstGeom prst="rect">
                <a:avLst/>
              </a:prstGeom>
            </p:spPr>
          </p:pic>
        </mc:Fallback>
      </mc:AlternateContent>
      <p:grpSp>
        <p:nvGrpSpPr>
          <p:cNvPr id="410" name="Gruppieren 409">
            <a:extLst>
              <a:ext uri="{FF2B5EF4-FFF2-40B4-BE49-F238E27FC236}">
                <a16:creationId xmlns:a16="http://schemas.microsoft.com/office/drawing/2014/main" id="{E009713E-DCAA-0E61-8CA6-FAC348A13ABD}"/>
              </a:ext>
            </a:extLst>
          </p:cNvPr>
          <p:cNvGrpSpPr/>
          <p:nvPr/>
        </p:nvGrpSpPr>
        <p:grpSpPr>
          <a:xfrm>
            <a:off x="5531564" y="3471022"/>
            <a:ext cx="208440" cy="315000"/>
            <a:chOff x="5531564" y="3471022"/>
            <a:chExt cx="208440" cy="315000"/>
          </a:xfrm>
        </p:grpSpPr>
        <mc:AlternateContent xmlns:mc="http://schemas.openxmlformats.org/markup-compatibility/2006" xmlns:p14="http://schemas.microsoft.com/office/powerpoint/2010/main">
          <mc:Choice Requires="p14">
            <p:contentPart p14:bwMode="auto" r:id="rId647">
              <p14:nvContentPartPr>
                <p14:cNvPr id="407" name="Freihand 406">
                  <a:extLst>
                    <a:ext uri="{FF2B5EF4-FFF2-40B4-BE49-F238E27FC236}">
                      <a16:creationId xmlns:a16="http://schemas.microsoft.com/office/drawing/2014/main" id="{6672B888-E321-6DC2-FF0F-7B595EDBC7AF}"/>
                    </a:ext>
                  </a:extLst>
                </p14:cNvPr>
                <p14:cNvContentPartPr/>
                <p14:nvPr/>
              </p14:nvContentPartPr>
              <p14:xfrm>
                <a:off x="5531564" y="3471022"/>
                <a:ext cx="90720" cy="222840"/>
              </p14:xfrm>
            </p:contentPart>
          </mc:Choice>
          <mc:Fallback xmlns="">
            <p:pic>
              <p:nvPicPr>
                <p:cNvPr id="407" name="Freihand 406">
                  <a:extLst>
                    <a:ext uri="{FF2B5EF4-FFF2-40B4-BE49-F238E27FC236}">
                      <a16:creationId xmlns:a16="http://schemas.microsoft.com/office/drawing/2014/main" id="{6672B888-E321-6DC2-FF0F-7B595EDBC7AF}"/>
                    </a:ext>
                  </a:extLst>
                </p:cNvPr>
                <p:cNvPicPr/>
                <p:nvPr/>
              </p:nvPicPr>
              <p:blipFill>
                <a:blip r:embed="rId648"/>
                <a:stretch>
                  <a:fillRect/>
                </a:stretch>
              </p:blipFill>
              <p:spPr>
                <a:xfrm>
                  <a:off x="5522924" y="3462022"/>
                  <a:ext cx="108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8" name="Freihand 407">
                  <a:extLst>
                    <a:ext uri="{FF2B5EF4-FFF2-40B4-BE49-F238E27FC236}">
                      <a16:creationId xmlns:a16="http://schemas.microsoft.com/office/drawing/2014/main" id="{63FA8E97-7EAB-44FD-FBA8-689AFB353C2C}"/>
                    </a:ext>
                  </a:extLst>
                </p14:cNvPr>
                <p14:cNvContentPartPr/>
                <p14:nvPr/>
              </p14:nvContentPartPr>
              <p14:xfrm>
                <a:off x="5635604" y="3578302"/>
                <a:ext cx="104400" cy="207720"/>
              </p14:xfrm>
            </p:contentPart>
          </mc:Choice>
          <mc:Fallback xmlns="">
            <p:pic>
              <p:nvPicPr>
                <p:cNvPr id="408" name="Freihand 407">
                  <a:extLst>
                    <a:ext uri="{FF2B5EF4-FFF2-40B4-BE49-F238E27FC236}">
                      <a16:creationId xmlns:a16="http://schemas.microsoft.com/office/drawing/2014/main" id="{63FA8E97-7EAB-44FD-FBA8-689AFB353C2C}"/>
                    </a:ext>
                  </a:extLst>
                </p:cNvPr>
                <p:cNvPicPr/>
                <p:nvPr/>
              </p:nvPicPr>
              <p:blipFill>
                <a:blip r:embed="rId650"/>
                <a:stretch>
                  <a:fillRect/>
                </a:stretch>
              </p:blipFill>
              <p:spPr>
                <a:xfrm>
                  <a:off x="5626604" y="3569662"/>
                  <a:ext cx="122040" cy="22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1">
            <p14:nvContentPartPr>
              <p14:cNvPr id="409" name="Freihand 408">
                <a:extLst>
                  <a:ext uri="{FF2B5EF4-FFF2-40B4-BE49-F238E27FC236}">
                    <a16:creationId xmlns:a16="http://schemas.microsoft.com/office/drawing/2014/main" id="{8946EDFF-88EC-7073-1A3E-E6EF54B52114}"/>
                  </a:ext>
                </a:extLst>
              </p14:cNvPr>
              <p14:cNvContentPartPr/>
              <p14:nvPr/>
            </p14:nvContentPartPr>
            <p14:xfrm>
              <a:off x="5588084" y="2653462"/>
              <a:ext cx="24840" cy="75240"/>
            </p14:xfrm>
          </p:contentPart>
        </mc:Choice>
        <mc:Fallback xmlns="">
          <p:pic>
            <p:nvPicPr>
              <p:cNvPr id="409" name="Freihand 408">
                <a:extLst>
                  <a:ext uri="{FF2B5EF4-FFF2-40B4-BE49-F238E27FC236}">
                    <a16:creationId xmlns:a16="http://schemas.microsoft.com/office/drawing/2014/main" id="{8946EDFF-88EC-7073-1A3E-E6EF54B52114}"/>
                  </a:ext>
                </a:extLst>
              </p:cNvPr>
              <p:cNvPicPr/>
              <p:nvPr/>
            </p:nvPicPr>
            <p:blipFill>
              <a:blip r:embed="rId652"/>
              <a:stretch>
                <a:fillRect/>
              </a:stretch>
            </p:blipFill>
            <p:spPr>
              <a:xfrm>
                <a:off x="5579084" y="2644462"/>
                <a:ext cx="42480" cy="92880"/>
              </a:xfrm>
              <a:prstGeom prst="rect">
                <a:avLst/>
              </a:prstGeom>
            </p:spPr>
          </p:pic>
        </mc:Fallback>
      </mc:AlternateContent>
      <p:grpSp>
        <p:nvGrpSpPr>
          <p:cNvPr id="474" name="Gruppieren 473">
            <a:extLst>
              <a:ext uri="{FF2B5EF4-FFF2-40B4-BE49-F238E27FC236}">
                <a16:creationId xmlns:a16="http://schemas.microsoft.com/office/drawing/2014/main" id="{236D88A3-1915-C739-FDEC-14FF9FA97789}"/>
              </a:ext>
            </a:extLst>
          </p:cNvPr>
          <p:cNvGrpSpPr/>
          <p:nvPr/>
        </p:nvGrpSpPr>
        <p:grpSpPr>
          <a:xfrm>
            <a:off x="5388284" y="525862"/>
            <a:ext cx="6584040" cy="2793960"/>
            <a:chOff x="5388284" y="525862"/>
            <a:chExt cx="6584040" cy="2793960"/>
          </a:xfrm>
        </p:grpSpPr>
        <mc:AlternateContent xmlns:mc="http://schemas.openxmlformats.org/markup-compatibility/2006" xmlns:p14="http://schemas.microsoft.com/office/powerpoint/2010/main">
          <mc:Choice Requires="p14">
            <p:contentPart p14:bwMode="auto" r:id="rId653">
              <p14:nvContentPartPr>
                <p14:cNvPr id="5" name="Freihand 4">
                  <a:extLst>
                    <a:ext uri="{FF2B5EF4-FFF2-40B4-BE49-F238E27FC236}">
                      <a16:creationId xmlns:a16="http://schemas.microsoft.com/office/drawing/2014/main" id="{75991DEB-D399-EC20-F06D-2CFBE344613A}"/>
                    </a:ext>
                  </a:extLst>
                </p14:cNvPr>
                <p14:cNvContentPartPr/>
                <p14:nvPr/>
              </p14:nvContentPartPr>
              <p14:xfrm>
                <a:off x="10521884" y="1978462"/>
                <a:ext cx="88200" cy="259200"/>
              </p14:xfrm>
            </p:contentPart>
          </mc:Choice>
          <mc:Fallback xmlns="">
            <p:pic>
              <p:nvPicPr>
                <p:cNvPr id="5" name="Freihand 4">
                  <a:extLst>
                    <a:ext uri="{FF2B5EF4-FFF2-40B4-BE49-F238E27FC236}">
                      <a16:creationId xmlns:a16="http://schemas.microsoft.com/office/drawing/2014/main" id="{75991DEB-D399-EC20-F06D-2CFBE344613A}"/>
                    </a:ext>
                  </a:extLst>
                </p:cNvPr>
                <p:cNvPicPr/>
                <p:nvPr/>
              </p:nvPicPr>
              <p:blipFill>
                <a:blip r:embed="rId654"/>
                <a:stretch>
                  <a:fillRect/>
                </a:stretch>
              </p:blipFill>
              <p:spPr>
                <a:xfrm>
                  <a:off x="10515764" y="1972342"/>
                  <a:ext cx="100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6" name="Freihand 5">
                  <a:extLst>
                    <a:ext uri="{FF2B5EF4-FFF2-40B4-BE49-F238E27FC236}">
                      <a16:creationId xmlns:a16="http://schemas.microsoft.com/office/drawing/2014/main" id="{B0C15371-B3A6-0EEE-324A-9489FFF6C41D}"/>
                    </a:ext>
                  </a:extLst>
                </p14:cNvPr>
                <p14:cNvContentPartPr/>
                <p14:nvPr/>
              </p14:nvContentPartPr>
              <p14:xfrm>
                <a:off x="10660484" y="1962262"/>
                <a:ext cx="56520" cy="144720"/>
              </p14:xfrm>
            </p:contentPart>
          </mc:Choice>
          <mc:Fallback xmlns="">
            <p:pic>
              <p:nvPicPr>
                <p:cNvPr id="6" name="Freihand 5">
                  <a:extLst>
                    <a:ext uri="{FF2B5EF4-FFF2-40B4-BE49-F238E27FC236}">
                      <a16:creationId xmlns:a16="http://schemas.microsoft.com/office/drawing/2014/main" id="{B0C15371-B3A6-0EEE-324A-9489FFF6C41D}"/>
                    </a:ext>
                  </a:extLst>
                </p:cNvPr>
                <p:cNvPicPr/>
                <p:nvPr/>
              </p:nvPicPr>
              <p:blipFill>
                <a:blip r:embed="rId656"/>
                <a:stretch>
                  <a:fillRect/>
                </a:stretch>
              </p:blipFill>
              <p:spPr>
                <a:xfrm>
                  <a:off x="10654364" y="1956142"/>
                  <a:ext cx="68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7" name="Freihand 6">
                  <a:extLst>
                    <a:ext uri="{FF2B5EF4-FFF2-40B4-BE49-F238E27FC236}">
                      <a16:creationId xmlns:a16="http://schemas.microsoft.com/office/drawing/2014/main" id="{78CF1BCF-94DC-F4DF-7DA8-E0C0E0666BCD}"/>
                    </a:ext>
                  </a:extLst>
                </p14:cNvPr>
                <p14:cNvContentPartPr/>
                <p14:nvPr/>
              </p14:nvContentPartPr>
              <p14:xfrm>
                <a:off x="10755164" y="1995382"/>
                <a:ext cx="154800" cy="160920"/>
              </p14:xfrm>
            </p:contentPart>
          </mc:Choice>
          <mc:Fallback xmlns="">
            <p:pic>
              <p:nvPicPr>
                <p:cNvPr id="7" name="Freihand 6">
                  <a:extLst>
                    <a:ext uri="{FF2B5EF4-FFF2-40B4-BE49-F238E27FC236}">
                      <a16:creationId xmlns:a16="http://schemas.microsoft.com/office/drawing/2014/main" id="{78CF1BCF-94DC-F4DF-7DA8-E0C0E0666BCD}"/>
                    </a:ext>
                  </a:extLst>
                </p:cNvPr>
                <p:cNvPicPr/>
                <p:nvPr/>
              </p:nvPicPr>
              <p:blipFill>
                <a:blip r:embed="rId658"/>
                <a:stretch>
                  <a:fillRect/>
                </a:stretch>
              </p:blipFill>
              <p:spPr>
                <a:xfrm>
                  <a:off x="10749044" y="1989262"/>
                  <a:ext cx="167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8" name="Freihand 7">
                  <a:extLst>
                    <a:ext uri="{FF2B5EF4-FFF2-40B4-BE49-F238E27FC236}">
                      <a16:creationId xmlns:a16="http://schemas.microsoft.com/office/drawing/2014/main" id="{F2D6B0EC-B97C-766A-A877-DCAF6BF5F62D}"/>
                    </a:ext>
                  </a:extLst>
                </p14:cNvPr>
                <p14:cNvContentPartPr/>
                <p14:nvPr/>
              </p14:nvContentPartPr>
              <p14:xfrm>
                <a:off x="11030564" y="2050462"/>
                <a:ext cx="171000" cy="69120"/>
              </p14:xfrm>
            </p:contentPart>
          </mc:Choice>
          <mc:Fallback xmlns="">
            <p:pic>
              <p:nvPicPr>
                <p:cNvPr id="8" name="Freihand 7">
                  <a:extLst>
                    <a:ext uri="{FF2B5EF4-FFF2-40B4-BE49-F238E27FC236}">
                      <a16:creationId xmlns:a16="http://schemas.microsoft.com/office/drawing/2014/main" id="{F2D6B0EC-B97C-766A-A877-DCAF6BF5F62D}"/>
                    </a:ext>
                  </a:extLst>
                </p:cNvPr>
                <p:cNvPicPr/>
                <p:nvPr/>
              </p:nvPicPr>
              <p:blipFill>
                <a:blip r:embed="rId660"/>
                <a:stretch>
                  <a:fillRect/>
                </a:stretch>
              </p:blipFill>
              <p:spPr>
                <a:xfrm>
                  <a:off x="11024444" y="2044342"/>
                  <a:ext cx="18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9" name="Freihand 8">
                  <a:extLst>
                    <a:ext uri="{FF2B5EF4-FFF2-40B4-BE49-F238E27FC236}">
                      <a16:creationId xmlns:a16="http://schemas.microsoft.com/office/drawing/2014/main" id="{197E0F71-BF33-62B8-1FDE-99DF7AB1E06C}"/>
                    </a:ext>
                  </a:extLst>
                </p14:cNvPr>
                <p14:cNvContentPartPr/>
                <p14:nvPr/>
              </p14:nvContentPartPr>
              <p14:xfrm>
                <a:off x="11321084" y="1971262"/>
                <a:ext cx="164880" cy="157680"/>
              </p14:xfrm>
            </p:contentPart>
          </mc:Choice>
          <mc:Fallback xmlns="">
            <p:pic>
              <p:nvPicPr>
                <p:cNvPr id="9" name="Freihand 8">
                  <a:extLst>
                    <a:ext uri="{FF2B5EF4-FFF2-40B4-BE49-F238E27FC236}">
                      <a16:creationId xmlns:a16="http://schemas.microsoft.com/office/drawing/2014/main" id="{197E0F71-BF33-62B8-1FDE-99DF7AB1E06C}"/>
                    </a:ext>
                  </a:extLst>
                </p:cNvPr>
                <p:cNvPicPr/>
                <p:nvPr/>
              </p:nvPicPr>
              <p:blipFill>
                <a:blip r:embed="rId662"/>
                <a:stretch>
                  <a:fillRect/>
                </a:stretch>
              </p:blipFill>
              <p:spPr>
                <a:xfrm>
                  <a:off x="11314964" y="1965142"/>
                  <a:ext cx="177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0" name="Freihand 9">
                  <a:extLst>
                    <a:ext uri="{FF2B5EF4-FFF2-40B4-BE49-F238E27FC236}">
                      <a16:creationId xmlns:a16="http://schemas.microsoft.com/office/drawing/2014/main" id="{6627AAF6-B6D3-1F92-04D8-9B9205CA5771}"/>
                    </a:ext>
                  </a:extLst>
                </p14:cNvPr>
                <p14:cNvContentPartPr/>
                <p14:nvPr/>
              </p14:nvContentPartPr>
              <p14:xfrm>
                <a:off x="10465724" y="2406502"/>
                <a:ext cx="118080" cy="913320"/>
              </p14:xfrm>
            </p:contentPart>
          </mc:Choice>
          <mc:Fallback xmlns="">
            <p:pic>
              <p:nvPicPr>
                <p:cNvPr id="10" name="Freihand 9">
                  <a:extLst>
                    <a:ext uri="{FF2B5EF4-FFF2-40B4-BE49-F238E27FC236}">
                      <a16:creationId xmlns:a16="http://schemas.microsoft.com/office/drawing/2014/main" id="{6627AAF6-B6D3-1F92-04D8-9B9205CA5771}"/>
                    </a:ext>
                  </a:extLst>
                </p:cNvPr>
                <p:cNvPicPr/>
                <p:nvPr/>
              </p:nvPicPr>
              <p:blipFill>
                <a:blip r:embed="rId664"/>
                <a:stretch>
                  <a:fillRect/>
                </a:stretch>
              </p:blipFill>
              <p:spPr>
                <a:xfrm>
                  <a:off x="10459604" y="2400382"/>
                  <a:ext cx="130320" cy="925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1" name="Freihand 10">
                  <a:extLst>
                    <a:ext uri="{FF2B5EF4-FFF2-40B4-BE49-F238E27FC236}">
                      <a16:creationId xmlns:a16="http://schemas.microsoft.com/office/drawing/2014/main" id="{24268915-2CA7-E4C4-08D8-1E9C32C1B7FB}"/>
                    </a:ext>
                  </a:extLst>
                </p14:cNvPr>
                <p14:cNvContentPartPr/>
                <p14:nvPr/>
              </p14:nvContentPartPr>
              <p14:xfrm>
                <a:off x="10369604" y="3183382"/>
                <a:ext cx="1253880" cy="116640"/>
              </p14:xfrm>
            </p:contentPart>
          </mc:Choice>
          <mc:Fallback xmlns="">
            <p:pic>
              <p:nvPicPr>
                <p:cNvPr id="11" name="Freihand 10">
                  <a:extLst>
                    <a:ext uri="{FF2B5EF4-FFF2-40B4-BE49-F238E27FC236}">
                      <a16:creationId xmlns:a16="http://schemas.microsoft.com/office/drawing/2014/main" id="{24268915-2CA7-E4C4-08D8-1E9C32C1B7FB}"/>
                    </a:ext>
                  </a:extLst>
                </p:cNvPr>
                <p:cNvPicPr/>
                <p:nvPr/>
              </p:nvPicPr>
              <p:blipFill>
                <a:blip r:embed="rId666"/>
                <a:stretch>
                  <a:fillRect/>
                </a:stretch>
              </p:blipFill>
              <p:spPr>
                <a:xfrm>
                  <a:off x="10363484" y="3177262"/>
                  <a:ext cx="1266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2" name="Freihand 11">
                  <a:extLst>
                    <a:ext uri="{FF2B5EF4-FFF2-40B4-BE49-F238E27FC236}">
                      <a16:creationId xmlns:a16="http://schemas.microsoft.com/office/drawing/2014/main" id="{03E36DEE-07D4-F751-E0F9-40E22632901A}"/>
                    </a:ext>
                  </a:extLst>
                </p14:cNvPr>
                <p14:cNvContentPartPr/>
                <p14:nvPr/>
              </p14:nvContentPartPr>
              <p14:xfrm>
                <a:off x="11622764" y="3125422"/>
                <a:ext cx="164520" cy="151560"/>
              </p14:xfrm>
            </p:contentPart>
          </mc:Choice>
          <mc:Fallback xmlns="">
            <p:pic>
              <p:nvPicPr>
                <p:cNvPr id="12" name="Freihand 11">
                  <a:extLst>
                    <a:ext uri="{FF2B5EF4-FFF2-40B4-BE49-F238E27FC236}">
                      <a16:creationId xmlns:a16="http://schemas.microsoft.com/office/drawing/2014/main" id="{03E36DEE-07D4-F751-E0F9-40E22632901A}"/>
                    </a:ext>
                  </a:extLst>
                </p:cNvPr>
                <p:cNvPicPr/>
                <p:nvPr/>
              </p:nvPicPr>
              <p:blipFill>
                <a:blip r:embed="rId668"/>
                <a:stretch>
                  <a:fillRect/>
                </a:stretch>
              </p:blipFill>
              <p:spPr>
                <a:xfrm>
                  <a:off x="11616644" y="3119302"/>
                  <a:ext cx="176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3" name="Freihand 12">
                  <a:extLst>
                    <a:ext uri="{FF2B5EF4-FFF2-40B4-BE49-F238E27FC236}">
                      <a16:creationId xmlns:a16="http://schemas.microsoft.com/office/drawing/2014/main" id="{61E4CA5D-9D90-F9E4-88BF-EC5F8AD20E9D}"/>
                    </a:ext>
                  </a:extLst>
                </p14:cNvPr>
                <p14:cNvContentPartPr/>
                <p14:nvPr/>
              </p14:nvContentPartPr>
              <p14:xfrm>
                <a:off x="10401644" y="2297782"/>
                <a:ext cx="276480" cy="231120"/>
              </p14:xfrm>
            </p:contentPart>
          </mc:Choice>
          <mc:Fallback xmlns="">
            <p:pic>
              <p:nvPicPr>
                <p:cNvPr id="13" name="Freihand 12">
                  <a:extLst>
                    <a:ext uri="{FF2B5EF4-FFF2-40B4-BE49-F238E27FC236}">
                      <a16:creationId xmlns:a16="http://schemas.microsoft.com/office/drawing/2014/main" id="{61E4CA5D-9D90-F9E4-88BF-EC5F8AD20E9D}"/>
                    </a:ext>
                  </a:extLst>
                </p:cNvPr>
                <p:cNvPicPr/>
                <p:nvPr/>
              </p:nvPicPr>
              <p:blipFill>
                <a:blip r:embed="rId670"/>
                <a:stretch>
                  <a:fillRect/>
                </a:stretch>
              </p:blipFill>
              <p:spPr>
                <a:xfrm>
                  <a:off x="10395524" y="2291662"/>
                  <a:ext cx="28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4" name="Freihand 13">
                  <a:extLst>
                    <a:ext uri="{FF2B5EF4-FFF2-40B4-BE49-F238E27FC236}">
                      <a16:creationId xmlns:a16="http://schemas.microsoft.com/office/drawing/2014/main" id="{B80C9A4D-9B8A-6CB8-C026-B533AE799628}"/>
                    </a:ext>
                  </a:extLst>
                </p14:cNvPr>
                <p14:cNvContentPartPr/>
                <p14:nvPr/>
              </p14:nvContentPartPr>
              <p14:xfrm>
                <a:off x="10106084" y="2295622"/>
                <a:ext cx="109440" cy="279720"/>
              </p14:xfrm>
            </p:contentPart>
          </mc:Choice>
          <mc:Fallback xmlns="">
            <p:pic>
              <p:nvPicPr>
                <p:cNvPr id="14" name="Freihand 13">
                  <a:extLst>
                    <a:ext uri="{FF2B5EF4-FFF2-40B4-BE49-F238E27FC236}">
                      <a16:creationId xmlns:a16="http://schemas.microsoft.com/office/drawing/2014/main" id="{B80C9A4D-9B8A-6CB8-C026-B533AE799628}"/>
                    </a:ext>
                  </a:extLst>
                </p:cNvPr>
                <p:cNvPicPr/>
                <p:nvPr/>
              </p:nvPicPr>
              <p:blipFill>
                <a:blip r:embed="rId672"/>
                <a:stretch>
                  <a:fillRect/>
                </a:stretch>
              </p:blipFill>
              <p:spPr>
                <a:xfrm>
                  <a:off x="10099964" y="2289502"/>
                  <a:ext cx="1216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5" name="Freihand 14">
                  <a:extLst>
                    <a:ext uri="{FF2B5EF4-FFF2-40B4-BE49-F238E27FC236}">
                      <a16:creationId xmlns:a16="http://schemas.microsoft.com/office/drawing/2014/main" id="{40B47CBE-2213-17E6-5E7C-9573A69648D7}"/>
                    </a:ext>
                  </a:extLst>
                </p14:cNvPr>
                <p14:cNvContentPartPr/>
                <p14:nvPr/>
              </p14:nvContentPartPr>
              <p14:xfrm>
                <a:off x="10220564" y="2286622"/>
                <a:ext cx="68400" cy="236160"/>
              </p14:xfrm>
            </p:contentPart>
          </mc:Choice>
          <mc:Fallback xmlns="">
            <p:pic>
              <p:nvPicPr>
                <p:cNvPr id="15" name="Freihand 14">
                  <a:extLst>
                    <a:ext uri="{FF2B5EF4-FFF2-40B4-BE49-F238E27FC236}">
                      <a16:creationId xmlns:a16="http://schemas.microsoft.com/office/drawing/2014/main" id="{40B47CBE-2213-17E6-5E7C-9573A69648D7}"/>
                    </a:ext>
                  </a:extLst>
                </p:cNvPr>
                <p:cNvPicPr/>
                <p:nvPr/>
              </p:nvPicPr>
              <p:blipFill>
                <a:blip r:embed="rId674"/>
                <a:stretch>
                  <a:fillRect/>
                </a:stretch>
              </p:blipFill>
              <p:spPr>
                <a:xfrm>
                  <a:off x="10214444" y="2280502"/>
                  <a:ext cx="80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 name="Freihand 15">
                  <a:extLst>
                    <a:ext uri="{FF2B5EF4-FFF2-40B4-BE49-F238E27FC236}">
                      <a16:creationId xmlns:a16="http://schemas.microsoft.com/office/drawing/2014/main" id="{1F37CB3A-49B4-AC7F-18B5-BD6A14C9F8C8}"/>
                    </a:ext>
                  </a:extLst>
                </p14:cNvPr>
                <p14:cNvContentPartPr/>
                <p14:nvPr/>
              </p14:nvContentPartPr>
              <p14:xfrm>
                <a:off x="10273124" y="2298142"/>
                <a:ext cx="155160" cy="248040"/>
              </p14:xfrm>
            </p:contentPart>
          </mc:Choice>
          <mc:Fallback xmlns="">
            <p:pic>
              <p:nvPicPr>
                <p:cNvPr id="16" name="Freihand 15">
                  <a:extLst>
                    <a:ext uri="{FF2B5EF4-FFF2-40B4-BE49-F238E27FC236}">
                      <a16:creationId xmlns:a16="http://schemas.microsoft.com/office/drawing/2014/main" id="{1F37CB3A-49B4-AC7F-18B5-BD6A14C9F8C8}"/>
                    </a:ext>
                  </a:extLst>
                </p:cNvPr>
                <p:cNvPicPr/>
                <p:nvPr/>
              </p:nvPicPr>
              <p:blipFill>
                <a:blip r:embed="rId676"/>
                <a:stretch>
                  <a:fillRect/>
                </a:stretch>
              </p:blipFill>
              <p:spPr>
                <a:xfrm>
                  <a:off x="10267004" y="2292022"/>
                  <a:ext cx="1674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1" name="Freihand 20">
                  <a:extLst>
                    <a:ext uri="{FF2B5EF4-FFF2-40B4-BE49-F238E27FC236}">
                      <a16:creationId xmlns:a16="http://schemas.microsoft.com/office/drawing/2014/main" id="{7A7B9732-2EAB-8189-523E-AD2ADFA20576}"/>
                    </a:ext>
                  </a:extLst>
                </p14:cNvPr>
                <p14:cNvContentPartPr/>
                <p14:nvPr/>
              </p14:nvContentPartPr>
              <p14:xfrm>
                <a:off x="10332524" y="2812222"/>
                <a:ext cx="1279440" cy="64080"/>
              </p14:xfrm>
            </p:contentPart>
          </mc:Choice>
          <mc:Fallback xmlns="">
            <p:pic>
              <p:nvPicPr>
                <p:cNvPr id="21" name="Freihand 20">
                  <a:extLst>
                    <a:ext uri="{FF2B5EF4-FFF2-40B4-BE49-F238E27FC236}">
                      <a16:creationId xmlns:a16="http://schemas.microsoft.com/office/drawing/2014/main" id="{7A7B9732-2EAB-8189-523E-AD2ADFA20576}"/>
                    </a:ext>
                  </a:extLst>
                </p:cNvPr>
                <p:cNvPicPr/>
                <p:nvPr/>
              </p:nvPicPr>
              <p:blipFill>
                <a:blip r:embed="rId678"/>
                <a:stretch>
                  <a:fillRect/>
                </a:stretch>
              </p:blipFill>
              <p:spPr>
                <a:xfrm>
                  <a:off x="10326404" y="2806102"/>
                  <a:ext cx="1291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2" name="Freihand 21">
                  <a:extLst>
                    <a:ext uri="{FF2B5EF4-FFF2-40B4-BE49-F238E27FC236}">
                      <a16:creationId xmlns:a16="http://schemas.microsoft.com/office/drawing/2014/main" id="{8EC89B19-17CF-CC0D-D640-05E415A6B3C6}"/>
                    </a:ext>
                  </a:extLst>
                </p14:cNvPr>
                <p14:cNvContentPartPr/>
                <p14:nvPr/>
              </p14:nvContentPartPr>
              <p14:xfrm>
                <a:off x="10124444" y="2749942"/>
                <a:ext cx="166320" cy="250560"/>
              </p14:xfrm>
            </p:contentPart>
          </mc:Choice>
          <mc:Fallback xmlns="">
            <p:pic>
              <p:nvPicPr>
                <p:cNvPr id="22" name="Freihand 21">
                  <a:extLst>
                    <a:ext uri="{FF2B5EF4-FFF2-40B4-BE49-F238E27FC236}">
                      <a16:creationId xmlns:a16="http://schemas.microsoft.com/office/drawing/2014/main" id="{8EC89B19-17CF-CC0D-D640-05E415A6B3C6}"/>
                    </a:ext>
                  </a:extLst>
                </p:cNvPr>
                <p:cNvPicPr/>
                <p:nvPr/>
              </p:nvPicPr>
              <p:blipFill>
                <a:blip r:embed="rId680"/>
                <a:stretch>
                  <a:fillRect/>
                </a:stretch>
              </p:blipFill>
              <p:spPr>
                <a:xfrm>
                  <a:off x="10118324" y="2743822"/>
                  <a:ext cx="178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1" name="Freihand 410">
                  <a:extLst>
                    <a:ext uri="{FF2B5EF4-FFF2-40B4-BE49-F238E27FC236}">
                      <a16:creationId xmlns:a16="http://schemas.microsoft.com/office/drawing/2014/main" id="{6385BC80-2A1E-DEB6-63C7-F97EAEC07C8A}"/>
                    </a:ext>
                  </a:extLst>
                </p14:cNvPr>
                <p14:cNvContentPartPr/>
                <p14:nvPr/>
              </p14:nvContentPartPr>
              <p14:xfrm>
                <a:off x="5770964" y="2555542"/>
                <a:ext cx="28800" cy="13680"/>
              </p14:xfrm>
            </p:contentPart>
          </mc:Choice>
          <mc:Fallback xmlns="">
            <p:pic>
              <p:nvPicPr>
                <p:cNvPr id="411" name="Freihand 410">
                  <a:extLst>
                    <a:ext uri="{FF2B5EF4-FFF2-40B4-BE49-F238E27FC236}">
                      <a16:creationId xmlns:a16="http://schemas.microsoft.com/office/drawing/2014/main" id="{6385BC80-2A1E-DEB6-63C7-F97EAEC07C8A}"/>
                    </a:ext>
                  </a:extLst>
                </p:cNvPr>
                <p:cNvPicPr/>
                <p:nvPr/>
              </p:nvPicPr>
              <p:blipFill>
                <a:blip r:embed="rId682"/>
                <a:stretch>
                  <a:fillRect/>
                </a:stretch>
              </p:blipFill>
              <p:spPr>
                <a:xfrm>
                  <a:off x="5764844" y="2549422"/>
                  <a:ext cx="41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2" name="Freihand 411">
                  <a:extLst>
                    <a:ext uri="{FF2B5EF4-FFF2-40B4-BE49-F238E27FC236}">
                      <a16:creationId xmlns:a16="http://schemas.microsoft.com/office/drawing/2014/main" id="{46864710-668B-5B95-2373-852DBE287701}"/>
                    </a:ext>
                  </a:extLst>
                </p14:cNvPr>
                <p14:cNvContentPartPr/>
                <p14:nvPr/>
              </p14:nvContentPartPr>
              <p14:xfrm>
                <a:off x="5930084" y="2365102"/>
                <a:ext cx="103680" cy="58680"/>
              </p14:xfrm>
            </p:contentPart>
          </mc:Choice>
          <mc:Fallback xmlns="">
            <p:pic>
              <p:nvPicPr>
                <p:cNvPr id="412" name="Freihand 411">
                  <a:extLst>
                    <a:ext uri="{FF2B5EF4-FFF2-40B4-BE49-F238E27FC236}">
                      <a16:creationId xmlns:a16="http://schemas.microsoft.com/office/drawing/2014/main" id="{46864710-668B-5B95-2373-852DBE287701}"/>
                    </a:ext>
                  </a:extLst>
                </p:cNvPr>
                <p:cNvPicPr/>
                <p:nvPr/>
              </p:nvPicPr>
              <p:blipFill>
                <a:blip r:embed="rId684"/>
                <a:stretch>
                  <a:fillRect/>
                </a:stretch>
              </p:blipFill>
              <p:spPr>
                <a:xfrm>
                  <a:off x="5923964" y="2358982"/>
                  <a:ext cx="115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3" name="Freihand 412">
                  <a:extLst>
                    <a:ext uri="{FF2B5EF4-FFF2-40B4-BE49-F238E27FC236}">
                      <a16:creationId xmlns:a16="http://schemas.microsoft.com/office/drawing/2014/main" id="{80CF72D7-F919-24E4-C4DA-AA716E25C82A}"/>
                    </a:ext>
                  </a:extLst>
                </p14:cNvPr>
                <p14:cNvContentPartPr/>
                <p14:nvPr/>
              </p14:nvContentPartPr>
              <p14:xfrm>
                <a:off x="6602924" y="1876582"/>
                <a:ext cx="41760" cy="19800"/>
              </p14:xfrm>
            </p:contentPart>
          </mc:Choice>
          <mc:Fallback xmlns="">
            <p:pic>
              <p:nvPicPr>
                <p:cNvPr id="413" name="Freihand 412">
                  <a:extLst>
                    <a:ext uri="{FF2B5EF4-FFF2-40B4-BE49-F238E27FC236}">
                      <a16:creationId xmlns:a16="http://schemas.microsoft.com/office/drawing/2014/main" id="{80CF72D7-F919-24E4-C4DA-AA716E25C82A}"/>
                    </a:ext>
                  </a:extLst>
                </p:cNvPr>
                <p:cNvPicPr/>
                <p:nvPr/>
              </p:nvPicPr>
              <p:blipFill>
                <a:blip r:embed="rId686"/>
                <a:stretch>
                  <a:fillRect/>
                </a:stretch>
              </p:blipFill>
              <p:spPr>
                <a:xfrm>
                  <a:off x="6596804" y="1870462"/>
                  <a:ext cx="54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4" name="Freihand 413">
                  <a:extLst>
                    <a:ext uri="{FF2B5EF4-FFF2-40B4-BE49-F238E27FC236}">
                      <a16:creationId xmlns:a16="http://schemas.microsoft.com/office/drawing/2014/main" id="{A3C76EA0-138E-614F-9906-DE661A3DE783}"/>
                    </a:ext>
                  </a:extLst>
                </p14:cNvPr>
                <p14:cNvContentPartPr/>
                <p14:nvPr/>
              </p14:nvContentPartPr>
              <p14:xfrm>
                <a:off x="6773204" y="1679662"/>
                <a:ext cx="189720" cy="128880"/>
              </p14:xfrm>
            </p:contentPart>
          </mc:Choice>
          <mc:Fallback xmlns="">
            <p:pic>
              <p:nvPicPr>
                <p:cNvPr id="414" name="Freihand 413">
                  <a:extLst>
                    <a:ext uri="{FF2B5EF4-FFF2-40B4-BE49-F238E27FC236}">
                      <a16:creationId xmlns:a16="http://schemas.microsoft.com/office/drawing/2014/main" id="{A3C76EA0-138E-614F-9906-DE661A3DE783}"/>
                    </a:ext>
                  </a:extLst>
                </p:cNvPr>
                <p:cNvPicPr/>
                <p:nvPr/>
              </p:nvPicPr>
              <p:blipFill>
                <a:blip r:embed="rId688"/>
                <a:stretch>
                  <a:fillRect/>
                </a:stretch>
              </p:blipFill>
              <p:spPr>
                <a:xfrm>
                  <a:off x="6767084" y="1673542"/>
                  <a:ext cx="20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16" name="Freihand 415">
                  <a:extLst>
                    <a:ext uri="{FF2B5EF4-FFF2-40B4-BE49-F238E27FC236}">
                      <a16:creationId xmlns:a16="http://schemas.microsoft.com/office/drawing/2014/main" id="{35C62429-F1E6-76DC-596B-386CA0E45C5F}"/>
                    </a:ext>
                  </a:extLst>
                </p14:cNvPr>
                <p14:cNvContentPartPr/>
                <p14:nvPr/>
              </p14:nvContentPartPr>
              <p14:xfrm>
                <a:off x="5388284" y="1041742"/>
                <a:ext cx="2409120" cy="1886760"/>
              </p14:xfrm>
            </p:contentPart>
          </mc:Choice>
          <mc:Fallback xmlns="">
            <p:pic>
              <p:nvPicPr>
                <p:cNvPr id="416" name="Freihand 415">
                  <a:extLst>
                    <a:ext uri="{FF2B5EF4-FFF2-40B4-BE49-F238E27FC236}">
                      <a16:creationId xmlns:a16="http://schemas.microsoft.com/office/drawing/2014/main" id="{35C62429-F1E6-76DC-596B-386CA0E45C5F}"/>
                    </a:ext>
                  </a:extLst>
                </p:cNvPr>
                <p:cNvPicPr/>
                <p:nvPr/>
              </p:nvPicPr>
              <p:blipFill>
                <a:blip r:embed="rId690"/>
                <a:stretch>
                  <a:fillRect/>
                </a:stretch>
              </p:blipFill>
              <p:spPr>
                <a:xfrm>
                  <a:off x="5382164" y="1035622"/>
                  <a:ext cx="2421360" cy="18990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18" name="Freihand 417">
                  <a:extLst>
                    <a:ext uri="{FF2B5EF4-FFF2-40B4-BE49-F238E27FC236}">
                      <a16:creationId xmlns:a16="http://schemas.microsoft.com/office/drawing/2014/main" id="{FC9D1664-6B11-858D-A4CA-8EC7B32F9260}"/>
                    </a:ext>
                  </a:extLst>
                </p14:cNvPr>
                <p14:cNvContentPartPr/>
                <p14:nvPr/>
              </p14:nvContentPartPr>
              <p14:xfrm>
                <a:off x="7651244" y="641782"/>
                <a:ext cx="169200" cy="199440"/>
              </p14:xfrm>
            </p:contentPart>
          </mc:Choice>
          <mc:Fallback xmlns="">
            <p:pic>
              <p:nvPicPr>
                <p:cNvPr id="418" name="Freihand 417">
                  <a:extLst>
                    <a:ext uri="{FF2B5EF4-FFF2-40B4-BE49-F238E27FC236}">
                      <a16:creationId xmlns:a16="http://schemas.microsoft.com/office/drawing/2014/main" id="{FC9D1664-6B11-858D-A4CA-8EC7B32F9260}"/>
                    </a:ext>
                  </a:extLst>
                </p:cNvPr>
                <p:cNvPicPr/>
                <p:nvPr/>
              </p:nvPicPr>
              <p:blipFill>
                <a:blip r:embed="rId692"/>
                <a:stretch>
                  <a:fillRect/>
                </a:stretch>
              </p:blipFill>
              <p:spPr>
                <a:xfrm>
                  <a:off x="7645124" y="635662"/>
                  <a:ext cx="18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19" name="Freihand 418">
                  <a:extLst>
                    <a:ext uri="{FF2B5EF4-FFF2-40B4-BE49-F238E27FC236}">
                      <a16:creationId xmlns:a16="http://schemas.microsoft.com/office/drawing/2014/main" id="{3A77C13D-450F-C8C4-C82B-D6CDF3D1F597}"/>
                    </a:ext>
                  </a:extLst>
                </p14:cNvPr>
                <p14:cNvContentPartPr/>
                <p14:nvPr/>
              </p14:nvContentPartPr>
              <p14:xfrm>
                <a:off x="7904684" y="592102"/>
                <a:ext cx="179280" cy="214920"/>
              </p14:xfrm>
            </p:contentPart>
          </mc:Choice>
          <mc:Fallback xmlns="">
            <p:pic>
              <p:nvPicPr>
                <p:cNvPr id="419" name="Freihand 418">
                  <a:extLst>
                    <a:ext uri="{FF2B5EF4-FFF2-40B4-BE49-F238E27FC236}">
                      <a16:creationId xmlns:a16="http://schemas.microsoft.com/office/drawing/2014/main" id="{3A77C13D-450F-C8C4-C82B-D6CDF3D1F597}"/>
                    </a:ext>
                  </a:extLst>
                </p:cNvPr>
                <p:cNvPicPr/>
                <p:nvPr/>
              </p:nvPicPr>
              <p:blipFill>
                <a:blip r:embed="rId694"/>
                <a:stretch>
                  <a:fillRect/>
                </a:stretch>
              </p:blipFill>
              <p:spPr>
                <a:xfrm>
                  <a:off x="7898564" y="585982"/>
                  <a:ext cx="191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0" name="Freihand 419">
                  <a:extLst>
                    <a:ext uri="{FF2B5EF4-FFF2-40B4-BE49-F238E27FC236}">
                      <a16:creationId xmlns:a16="http://schemas.microsoft.com/office/drawing/2014/main" id="{A1AD4464-2448-855C-CD9A-B1AC6A63E8A7}"/>
                    </a:ext>
                  </a:extLst>
                </p14:cNvPr>
                <p14:cNvContentPartPr/>
                <p14:nvPr/>
              </p14:nvContentPartPr>
              <p14:xfrm>
                <a:off x="8134364" y="715222"/>
                <a:ext cx="25200" cy="6120"/>
              </p14:xfrm>
            </p:contentPart>
          </mc:Choice>
          <mc:Fallback xmlns="">
            <p:pic>
              <p:nvPicPr>
                <p:cNvPr id="420" name="Freihand 419">
                  <a:extLst>
                    <a:ext uri="{FF2B5EF4-FFF2-40B4-BE49-F238E27FC236}">
                      <a16:creationId xmlns:a16="http://schemas.microsoft.com/office/drawing/2014/main" id="{A1AD4464-2448-855C-CD9A-B1AC6A63E8A7}"/>
                    </a:ext>
                  </a:extLst>
                </p:cNvPr>
                <p:cNvPicPr/>
                <p:nvPr/>
              </p:nvPicPr>
              <p:blipFill>
                <a:blip r:embed="rId696"/>
                <a:stretch>
                  <a:fillRect/>
                </a:stretch>
              </p:blipFill>
              <p:spPr>
                <a:xfrm>
                  <a:off x="8128244" y="709102"/>
                  <a:ext cx="37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1" name="Freihand 420">
                  <a:extLst>
                    <a:ext uri="{FF2B5EF4-FFF2-40B4-BE49-F238E27FC236}">
                      <a16:creationId xmlns:a16="http://schemas.microsoft.com/office/drawing/2014/main" id="{FB9FB151-E83B-C757-CE28-70581C01518B}"/>
                    </a:ext>
                  </a:extLst>
                </p14:cNvPr>
                <p14:cNvContentPartPr/>
                <p14:nvPr/>
              </p14:nvContentPartPr>
              <p14:xfrm>
                <a:off x="8423444" y="525862"/>
                <a:ext cx="159120" cy="223200"/>
              </p14:xfrm>
            </p:contentPart>
          </mc:Choice>
          <mc:Fallback xmlns="">
            <p:pic>
              <p:nvPicPr>
                <p:cNvPr id="421" name="Freihand 420">
                  <a:extLst>
                    <a:ext uri="{FF2B5EF4-FFF2-40B4-BE49-F238E27FC236}">
                      <a16:creationId xmlns:a16="http://schemas.microsoft.com/office/drawing/2014/main" id="{FB9FB151-E83B-C757-CE28-70581C01518B}"/>
                    </a:ext>
                  </a:extLst>
                </p:cNvPr>
                <p:cNvPicPr/>
                <p:nvPr/>
              </p:nvPicPr>
              <p:blipFill>
                <a:blip r:embed="rId698"/>
                <a:stretch>
                  <a:fillRect/>
                </a:stretch>
              </p:blipFill>
              <p:spPr>
                <a:xfrm>
                  <a:off x="8417324" y="519742"/>
                  <a:ext cx="171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22" name="Freihand 421">
                  <a:extLst>
                    <a:ext uri="{FF2B5EF4-FFF2-40B4-BE49-F238E27FC236}">
                      <a16:creationId xmlns:a16="http://schemas.microsoft.com/office/drawing/2014/main" id="{2632FDF8-CC1C-F265-989F-28067A381972}"/>
                    </a:ext>
                  </a:extLst>
                </p14:cNvPr>
                <p14:cNvContentPartPr/>
                <p14:nvPr/>
              </p14:nvContentPartPr>
              <p14:xfrm>
                <a:off x="8539364" y="607582"/>
                <a:ext cx="438480" cy="126720"/>
              </p14:xfrm>
            </p:contentPart>
          </mc:Choice>
          <mc:Fallback xmlns="">
            <p:pic>
              <p:nvPicPr>
                <p:cNvPr id="422" name="Freihand 421">
                  <a:extLst>
                    <a:ext uri="{FF2B5EF4-FFF2-40B4-BE49-F238E27FC236}">
                      <a16:creationId xmlns:a16="http://schemas.microsoft.com/office/drawing/2014/main" id="{2632FDF8-CC1C-F265-989F-28067A381972}"/>
                    </a:ext>
                  </a:extLst>
                </p:cNvPr>
                <p:cNvPicPr/>
                <p:nvPr/>
              </p:nvPicPr>
              <p:blipFill>
                <a:blip r:embed="rId700"/>
                <a:stretch>
                  <a:fillRect/>
                </a:stretch>
              </p:blipFill>
              <p:spPr>
                <a:xfrm>
                  <a:off x="8533244" y="601462"/>
                  <a:ext cx="450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23" name="Freihand 422">
                  <a:extLst>
                    <a:ext uri="{FF2B5EF4-FFF2-40B4-BE49-F238E27FC236}">
                      <a16:creationId xmlns:a16="http://schemas.microsoft.com/office/drawing/2014/main" id="{FE8E2A95-669E-5163-CB9E-0C5830E5BE7B}"/>
                    </a:ext>
                  </a:extLst>
                </p14:cNvPr>
                <p14:cNvContentPartPr/>
                <p14:nvPr/>
              </p14:nvContentPartPr>
              <p14:xfrm>
                <a:off x="9182324" y="590662"/>
                <a:ext cx="7200" cy="31680"/>
              </p14:xfrm>
            </p:contentPart>
          </mc:Choice>
          <mc:Fallback xmlns="">
            <p:pic>
              <p:nvPicPr>
                <p:cNvPr id="423" name="Freihand 422">
                  <a:extLst>
                    <a:ext uri="{FF2B5EF4-FFF2-40B4-BE49-F238E27FC236}">
                      <a16:creationId xmlns:a16="http://schemas.microsoft.com/office/drawing/2014/main" id="{FE8E2A95-669E-5163-CB9E-0C5830E5BE7B}"/>
                    </a:ext>
                  </a:extLst>
                </p:cNvPr>
                <p:cNvPicPr/>
                <p:nvPr/>
              </p:nvPicPr>
              <p:blipFill>
                <a:blip r:embed="rId702"/>
                <a:stretch>
                  <a:fillRect/>
                </a:stretch>
              </p:blipFill>
              <p:spPr>
                <a:xfrm>
                  <a:off x="9176204" y="584542"/>
                  <a:ext cx="19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24" name="Freihand 423">
                  <a:extLst>
                    <a:ext uri="{FF2B5EF4-FFF2-40B4-BE49-F238E27FC236}">
                      <a16:creationId xmlns:a16="http://schemas.microsoft.com/office/drawing/2014/main" id="{46BB5D8B-E5B3-1B85-439C-A841B77C18DD}"/>
                    </a:ext>
                  </a:extLst>
                </p14:cNvPr>
                <p14:cNvContentPartPr/>
                <p14:nvPr/>
              </p14:nvContentPartPr>
              <p14:xfrm>
                <a:off x="9190964" y="706942"/>
                <a:ext cx="8640" cy="15840"/>
              </p14:xfrm>
            </p:contentPart>
          </mc:Choice>
          <mc:Fallback xmlns="">
            <p:pic>
              <p:nvPicPr>
                <p:cNvPr id="424" name="Freihand 423">
                  <a:extLst>
                    <a:ext uri="{FF2B5EF4-FFF2-40B4-BE49-F238E27FC236}">
                      <a16:creationId xmlns:a16="http://schemas.microsoft.com/office/drawing/2014/main" id="{46BB5D8B-E5B3-1B85-439C-A841B77C18DD}"/>
                    </a:ext>
                  </a:extLst>
                </p:cNvPr>
                <p:cNvPicPr/>
                <p:nvPr/>
              </p:nvPicPr>
              <p:blipFill>
                <a:blip r:embed="rId704"/>
                <a:stretch>
                  <a:fillRect/>
                </a:stretch>
              </p:blipFill>
              <p:spPr>
                <a:xfrm>
                  <a:off x="9184844" y="700822"/>
                  <a:ext cx="20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25" name="Freihand 424">
                  <a:extLst>
                    <a:ext uri="{FF2B5EF4-FFF2-40B4-BE49-F238E27FC236}">
                      <a16:creationId xmlns:a16="http://schemas.microsoft.com/office/drawing/2014/main" id="{A2B6CA17-B1FB-C7C6-528B-811975852632}"/>
                    </a:ext>
                  </a:extLst>
                </p14:cNvPr>
                <p14:cNvContentPartPr/>
                <p14:nvPr/>
              </p14:nvContentPartPr>
              <p14:xfrm>
                <a:off x="8393924" y="906742"/>
                <a:ext cx="141120" cy="171720"/>
              </p14:xfrm>
            </p:contentPart>
          </mc:Choice>
          <mc:Fallback xmlns="">
            <p:pic>
              <p:nvPicPr>
                <p:cNvPr id="425" name="Freihand 424">
                  <a:extLst>
                    <a:ext uri="{FF2B5EF4-FFF2-40B4-BE49-F238E27FC236}">
                      <a16:creationId xmlns:a16="http://schemas.microsoft.com/office/drawing/2014/main" id="{A2B6CA17-B1FB-C7C6-528B-811975852632}"/>
                    </a:ext>
                  </a:extLst>
                </p:cNvPr>
                <p:cNvPicPr/>
                <p:nvPr/>
              </p:nvPicPr>
              <p:blipFill>
                <a:blip r:embed="rId706"/>
                <a:stretch>
                  <a:fillRect/>
                </a:stretch>
              </p:blipFill>
              <p:spPr>
                <a:xfrm>
                  <a:off x="8387804" y="900622"/>
                  <a:ext cx="153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26" name="Freihand 425">
                  <a:extLst>
                    <a:ext uri="{FF2B5EF4-FFF2-40B4-BE49-F238E27FC236}">
                      <a16:creationId xmlns:a16="http://schemas.microsoft.com/office/drawing/2014/main" id="{931D1C25-E571-0899-AF67-2DCB39F5A28C}"/>
                    </a:ext>
                  </a:extLst>
                </p14:cNvPr>
                <p14:cNvContentPartPr/>
                <p14:nvPr/>
              </p14:nvContentPartPr>
              <p14:xfrm>
                <a:off x="8564924" y="869302"/>
                <a:ext cx="199080" cy="219600"/>
              </p14:xfrm>
            </p:contentPart>
          </mc:Choice>
          <mc:Fallback xmlns="">
            <p:pic>
              <p:nvPicPr>
                <p:cNvPr id="426" name="Freihand 425">
                  <a:extLst>
                    <a:ext uri="{FF2B5EF4-FFF2-40B4-BE49-F238E27FC236}">
                      <a16:creationId xmlns:a16="http://schemas.microsoft.com/office/drawing/2014/main" id="{931D1C25-E571-0899-AF67-2DCB39F5A28C}"/>
                    </a:ext>
                  </a:extLst>
                </p:cNvPr>
                <p:cNvPicPr/>
                <p:nvPr/>
              </p:nvPicPr>
              <p:blipFill>
                <a:blip r:embed="rId708"/>
                <a:stretch>
                  <a:fillRect/>
                </a:stretch>
              </p:blipFill>
              <p:spPr>
                <a:xfrm>
                  <a:off x="8558804" y="863182"/>
                  <a:ext cx="2113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27" name="Freihand 426">
                  <a:extLst>
                    <a:ext uri="{FF2B5EF4-FFF2-40B4-BE49-F238E27FC236}">
                      <a16:creationId xmlns:a16="http://schemas.microsoft.com/office/drawing/2014/main" id="{9D871E0D-2B98-A52D-BDD6-D3480AE773C0}"/>
                    </a:ext>
                  </a:extLst>
                </p14:cNvPr>
                <p14:cNvContentPartPr/>
                <p14:nvPr/>
              </p14:nvContentPartPr>
              <p14:xfrm>
                <a:off x="9008444" y="891982"/>
                <a:ext cx="138600" cy="129240"/>
              </p14:xfrm>
            </p:contentPart>
          </mc:Choice>
          <mc:Fallback xmlns="">
            <p:pic>
              <p:nvPicPr>
                <p:cNvPr id="427" name="Freihand 426">
                  <a:extLst>
                    <a:ext uri="{FF2B5EF4-FFF2-40B4-BE49-F238E27FC236}">
                      <a16:creationId xmlns:a16="http://schemas.microsoft.com/office/drawing/2014/main" id="{9D871E0D-2B98-A52D-BDD6-D3480AE773C0}"/>
                    </a:ext>
                  </a:extLst>
                </p:cNvPr>
                <p:cNvPicPr/>
                <p:nvPr/>
              </p:nvPicPr>
              <p:blipFill>
                <a:blip r:embed="rId710"/>
                <a:stretch>
                  <a:fillRect/>
                </a:stretch>
              </p:blipFill>
              <p:spPr>
                <a:xfrm>
                  <a:off x="9002324" y="885862"/>
                  <a:ext cx="150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28" name="Freihand 427">
                  <a:extLst>
                    <a:ext uri="{FF2B5EF4-FFF2-40B4-BE49-F238E27FC236}">
                      <a16:creationId xmlns:a16="http://schemas.microsoft.com/office/drawing/2014/main" id="{D6CEF6EE-1DED-971B-6F51-B878190083A7}"/>
                    </a:ext>
                  </a:extLst>
                </p14:cNvPr>
                <p14:cNvContentPartPr/>
                <p14:nvPr/>
              </p14:nvContentPartPr>
              <p14:xfrm>
                <a:off x="9196724" y="795142"/>
                <a:ext cx="114120" cy="193320"/>
              </p14:xfrm>
            </p:contentPart>
          </mc:Choice>
          <mc:Fallback xmlns="">
            <p:pic>
              <p:nvPicPr>
                <p:cNvPr id="428" name="Freihand 427">
                  <a:extLst>
                    <a:ext uri="{FF2B5EF4-FFF2-40B4-BE49-F238E27FC236}">
                      <a16:creationId xmlns:a16="http://schemas.microsoft.com/office/drawing/2014/main" id="{D6CEF6EE-1DED-971B-6F51-B878190083A7}"/>
                    </a:ext>
                  </a:extLst>
                </p:cNvPr>
                <p:cNvPicPr/>
                <p:nvPr/>
              </p:nvPicPr>
              <p:blipFill>
                <a:blip r:embed="rId712"/>
                <a:stretch>
                  <a:fillRect/>
                </a:stretch>
              </p:blipFill>
              <p:spPr>
                <a:xfrm>
                  <a:off x="9190604" y="789022"/>
                  <a:ext cx="126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29" name="Freihand 428">
                  <a:extLst>
                    <a:ext uri="{FF2B5EF4-FFF2-40B4-BE49-F238E27FC236}">
                      <a16:creationId xmlns:a16="http://schemas.microsoft.com/office/drawing/2014/main" id="{DFB4A1E7-6393-32EB-B714-F6633B0BE851}"/>
                    </a:ext>
                  </a:extLst>
                </p14:cNvPr>
                <p14:cNvContentPartPr/>
                <p14:nvPr/>
              </p14:nvContentPartPr>
              <p14:xfrm>
                <a:off x="9332804" y="875782"/>
                <a:ext cx="160920" cy="99360"/>
              </p14:xfrm>
            </p:contentPart>
          </mc:Choice>
          <mc:Fallback xmlns="">
            <p:pic>
              <p:nvPicPr>
                <p:cNvPr id="429" name="Freihand 428">
                  <a:extLst>
                    <a:ext uri="{FF2B5EF4-FFF2-40B4-BE49-F238E27FC236}">
                      <a16:creationId xmlns:a16="http://schemas.microsoft.com/office/drawing/2014/main" id="{DFB4A1E7-6393-32EB-B714-F6633B0BE851}"/>
                    </a:ext>
                  </a:extLst>
                </p:cNvPr>
                <p:cNvPicPr/>
                <p:nvPr/>
              </p:nvPicPr>
              <p:blipFill>
                <a:blip r:embed="rId714"/>
                <a:stretch>
                  <a:fillRect/>
                </a:stretch>
              </p:blipFill>
              <p:spPr>
                <a:xfrm>
                  <a:off x="9326684" y="869662"/>
                  <a:ext cx="173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0" name="Freihand 429">
                  <a:extLst>
                    <a:ext uri="{FF2B5EF4-FFF2-40B4-BE49-F238E27FC236}">
                      <a16:creationId xmlns:a16="http://schemas.microsoft.com/office/drawing/2014/main" id="{DBBA96AD-752F-6691-DB6E-0FAE6D7ED959}"/>
                    </a:ext>
                  </a:extLst>
                </p14:cNvPr>
                <p14:cNvContentPartPr/>
                <p14:nvPr/>
              </p14:nvContentPartPr>
              <p14:xfrm>
                <a:off x="9778124" y="786142"/>
                <a:ext cx="109800" cy="211680"/>
              </p14:xfrm>
            </p:contentPart>
          </mc:Choice>
          <mc:Fallback xmlns="">
            <p:pic>
              <p:nvPicPr>
                <p:cNvPr id="430" name="Freihand 429">
                  <a:extLst>
                    <a:ext uri="{FF2B5EF4-FFF2-40B4-BE49-F238E27FC236}">
                      <a16:creationId xmlns:a16="http://schemas.microsoft.com/office/drawing/2014/main" id="{DBBA96AD-752F-6691-DB6E-0FAE6D7ED959}"/>
                    </a:ext>
                  </a:extLst>
                </p:cNvPr>
                <p:cNvPicPr/>
                <p:nvPr/>
              </p:nvPicPr>
              <p:blipFill>
                <a:blip r:embed="rId716"/>
                <a:stretch>
                  <a:fillRect/>
                </a:stretch>
              </p:blipFill>
              <p:spPr>
                <a:xfrm>
                  <a:off x="9772004" y="780022"/>
                  <a:ext cx="122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31" name="Freihand 430">
                  <a:extLst>
                    <a:ext uri="{FF2B5EF4-FFF2-40B4-BE49-F238E27FC236}">
                      <a16:creationId xmlns:a16="http://schemas.microsoft.com/office/drawing/2014/main" id="{642ABFA6-319B-3C4F-29A2-40115C25DF61}"/>
                    </a:ext>
                  </a:extLst>
                </p14:cNvPr>
                <p14:cNvContentPartPr/>
                <p14:nvPr/>
              </p14:nvContentPartPr>
              <p14:xfrm>
                <a:off x="9781004" y="863902"/>
                <a:ext cx="303840" cy="77040"/>
              </p14:xfrm>
            </p:contentPart>
          </mc:Choice>
          <mc:Fallback xmlns="">
            <p:pic>
              <p:nvPicPr>
                <p:cNvPr id="431" name="Freihand 430">
                  <a:extLst>
                    <a:ext uri="{FF2B5EF4-FFF2-40B4-BE49-F238E27FC236}">
                      <a16:creationId xmlns:a16="http://schemas.microsoft.com/office/drawing/2014/main" id="{642ABFA6-319B-3C4F-29A2-40115C25DF61}"/>
                    </a:ext>
                  </a:extLst>
                </p:cNvPr>
                <p:cNvPicPr/>
                <p:nvPr/>
              </p:nvPicPr>
              <p:blipFill>
                <a:blip r:embed="rId718"/>
                <a:stretch>
                  <a:fillRect/>
                </a:stretch>
              </p:blipFill>
              <p:spPr>
                <a:xfrm>
                  <a:off x="9774884" y="857782"/>
                  <a:ext cx="316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2" name="Freihand 431">
                  <a:extLst>
                    <a:ext uri="{FF2B5EF4-FFF2-40B4-BE49-F238E27FC236}">
                      <a16:creationId xmlns:a16="http://schemas.microsoft.com/office/drawing/2014/main" id="{4072FE0A-5F00-56CF-0F4D-DEC7FA79E568}"/>
                    </a:ext>
                  </a:extLst>
                </p14:cNvPr>
                <p14:cNvContentPartPr/>
                <p14:nvPr/>
              </p14:nvContentPartPr>
              <p14:xfrm>
                <a:off x="10068284" y="797662"/>
                <a:ext cx="147960" cy="155520"/>
              </p14:xfrm>
            </p:contentPart>
          </mc:Choice>
          <mc:Fallback xmlns="">
            <p:pic>
              <p:nvPicPr>
                <p:cNvPr id="432" name="Freihand 431">
                  <a:extLst>
                    <a:ext uri="{FF2B5EF4-FFF2-40B4-BE49-F238E27FC236}">
                      <a16:creationId xmlns:a16="http://schemas.microsoft.com/office/drawing/2014/main" id="{4072FE0A-5F00-56CF-0F4D-DEC7FA79E568}"/>
                    </a:ext>
                  </a:extLst>
                </p:cNvPr>
                <p:cNvPicPr/>
                <p:nvPr/>
              </p:nvPicPr>
              <p:blipFill>
                <a:blip r:embed="rId720"/>
                <a:stretch>
                  <a:fillRect/>
                </a:stretch>
              </p:blipFill>
              <p:spPr>
                <a:xfrm>
                  <a:off x="10062164" y="791542"/>
                  <a:ext cx="160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33" name="Freihand 432">
                  <a:extLst>
                    <a:ext uri="{FF2B5EF4-FFF2-40B4-BE49-F238E27FC236}">
                      <a16:creationId xmlns:a16="http://schemas.microsoft.com/office/drawing/2014/main" id="{C72FCB65-7E53-1CF6-4F38-31CCE0EBD07D}"/>
                    </a:ext>
                  </a:extLst>
                </p14:cNvPr>
                <p14:cNvContentPartPr/>
                <p14:nvPr/>
              </p14:nvContentPartPr>
              <p14:xfrm>
                <a:off x="10366004" y="803062"/>
                <a:ext cx="127800" cy="45360"/>
              </p14:xfrm>
            </p:contentPart>
          </mc:Choice>
          <mc:Fallback xmlns="">
            <p:pic>
              <p:nvPicPr>
                <p:cNvPr id="433" name="Freihand 432">
                  <a:extLst>
                    <a:ext uri="{FF2B5EF4-FFF2-40B4-BE49-F238E27FC236}">
                      <a16:creationId xmlns:a16="http://schemas.microsoft.com/office/drawing/2014/main" id="{C72FCB65-7E53-1CF6-4F38-31CCE0EBD07D}"/>
                    </a:ext>
                  </a:extLst>
                </p:cNvPr>
                <p:cNvPicPr/>
                <p:nvPr/>
              </p:nvPicPr>
              <p:blipFill>
                <a:blip r:embed="rId722"/>
                <a:stretch>
                  <a:fillRect/>
                </a:stretch>
              </p:blipFill>
              <p:spPr>
                <a:xfrm>
                  <a:off x="10359884" y="796942"/>
                  <a:ext cx="140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34" name="Freihand 433">
                  <a:extLst>
                    <a:ext uri="{FF2B5EF4-FFF2-40B4-BE49-F238E27FC236}">
                      <a16:creationId xmlns:a16="http://schemas.microsoft.com/office/drawing/2014/main" id="{5B9D34CD-85B9-B5FB-8680-B4F0190E486C}"/>
                    </a:ext>
                  </a:extLst>
                </p14:cNvPr>
                <p14:cNvContentPartPr/>
                <p14:nvPr/>
              </p14:nvContentPartPr>
              <p14:xfrm>
                <a:off x="10565444" y="710542"/>
                <a:ext cx="97920" cy="219600"/>
              </p14:xfrm>
            </p:contentPart>
          </mc:Choice>
          <mc:Fallback xmlns="">
            <p:pic>
              <p:nvPicPr>
                <p:cNvPr id="434" name="Freihand 433">
                  <a:extLst>
                    <a:ext uri="{FF2B5EF4-FFF2-40B4-BE49-F238E27FC236}">
                      <a16:creationId xmlns:a16="http://schemas.microsoft.com/office/drawing/2014/main" id="{5B9D34CD-85B9-B5FB-8680-B4F0190E486C}"/>
                    </a:ext>
                  </a:extLst>
                </p:cNvPr>
                <p:cNvPicPr/>
                <p:nvPr/>
              </p:nvPicPr>
              <p:blipFill>
                <a:blip r:embed="rId724"/>
                <a:stretch>
                  <a:fillRect/>
                </a:stretch>
              </p:blipFill>
              <p:spPr>
                <a:xfrm>
                  <a:off x="10559324" y="704422"/>
                  <a:ext cx="110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35" name="Freihand 434">
                  <a:extLst>
                    <a:ext uri="{FF2B5EF4-FFF2-40B4-BE49-F238E27FC236}">
                      <a16:creationId xmlns:a16="http://schemas.microsoft.com/office/drawing/2014/main" id="{A9D6979E-161C-BE62-FCCA-AB4F1BF80213}"/>
                    </a:ext>
                  </a:extLst>
                </p14:cNvPr>
                <p14:cNvContentPartPr/>
                <p14:nvPr/>
              </p14:nvContentPartPr>
              <p14:xfrm>
                <a:off x="10594604" y="713782"/>
                <a:ext cx="43200" cy="14760"/>
              </p14:xfrm>
            </p:contentPart>
          </mc:Choice>
          <mc:Fallback xmlns="">
            <p:pic>
              <p:nvPicPr>
                <p:cNvPr id="435" name="Freihand 434">
                  <a:extLst>
                    <a:ext uri="{FF2B5EF4-FFF2-40B4-BE49-F238E27FC236}">
                      <a16:creationId xmlns:a16="http://schemas.microsoft.com/office/drawing/2014/main" id="{A9D6979E-161C-BE62-FCCA-AB4F1BF80213}"/>
                    </a:ext>
                  </a:extLst>
                </p:cNvPr>
                <p:cNvPicPr/>
                <p:nvPr/>
              </p:nvPicPr>
              <p:blipFill>
                <a:blip r:embed="rId726"/>
                <a:stretch>
                  <a:fillRect/>
                </a:stretch>
              </p:blipFill>
              <p:spPr>
                <a:xfrm>
                  <a:off x="10588484" y="707662"/>
                  <a:ext cx="55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6" name="Freihand 435">
                  <a:extLst>
                    <a:ext uri="{FF2B5EF4-FFF2-40B4-BE49-F238E27FC236}">
                      <a16:creationId xmlns:a16="http://schemas.microsoft.com/office/drawing/2014/main" id="{7CA02070-7538-DD4B-D26A-A3129237955D}"/>
                    </a:ext>
                  </a:extLst>
                </p14:cNvPr>
                <p14:cNvContentPartPr/>
                <p14:nvPr/>
              </p14:nvContentPartPr>
              <p14:xfrm>
                <a:off x="10585244" y="798382"/>
                <a:ext cx="104760" cy="44280"/>
              </p14:xfrm>
            </p:contentPart>
          </mc:Choice>
          <mc:Fallback xmlns="">
            <p:pic>
              <p:nvPicPr>
                <p:cNvPr id="436" name="Freihand 435">
                  <a:extLst>
                    <a:ext uri="{FF2B5EF4-FFF2-40B4-BE49-F238E27FC236}">
                      <a16:creationId xmlns:a16="http://schemas.microsoft.com/office/drawing/2014/main" id="{7CA02070-7538-DD4B-D26A-A3129237955D}"/>
                    </a:ext>
                  </a:extLst>
                </p:cNvPr>
                <p:cNvPicPr/>
                <p:nvPr/>
              </p:nvPicPr>
              <p:blipFill>
                <a:blip r:embed="rId728"/>
                <a:stretch>
                  <a:fillRect/>
                </a:stretch>
              </p:blipFill>
              <p:spPr>
                <a:xfrm>
                  <a:off x="10579124" y="792262"/>
                  <a:ext cx="117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7" name="Freihand 436">
                  <a:extLst>
                    <a:ext uri="{FF2B5EF4-FFF2-40B4-BE49-F238E27FC236}">
                      <a16:creationId xmlns:a16="http://schemas.microsoft.com/office/drawing/2014/main" id="{E92BA41F-B9C1-43B3-48CB-BE13D8B4572C}"/>
                    </a:ext>
                  </a:extLst>
                </p14:cNvPr>
                <p14:cNvContentPartPr/>
                <p14:nvPr/>
              </p14:nvContentPartPr>
              <p14:xfrm>
                <a:off x="10578044" y="879382"/>
                <a:ext cx="104760" cy="50400"/>
              </p14:xfrm>
            </p:contentPart>
          </mc:Choice>
          <mc:Fallback xmlns="">
            <p:pic>
              <p:nvPicPr>
                <p:cNvPr id="437" name="Freihand 436">
                  <a:extLst>
                    <a:ext uri="{FF2B5EF4-FFF2-40B4-BE49-F238E27FC236}">
                      <a16:creationId xmlns:a16="http://schemas.microsoft.com/office/drawing/2014/main" id="{E92BA41F-B9C1-43B3-48CB-BE13D8B4572C}"/>
                    </a:ext>
                  </a:extLst>
                </p:cNvPr>
                <p:cNvPicPr/>
                <p:nvPr/>
              </p:nvPicPr>
              <p:blipFill>
                <a:blip r:embed="rId730"/>
                <a:stretch>
                  <a:fillRect/>
                </a:stretch>
              </p:blipFill>
              <p:spPr>
                <a:xfrm>
                  <a:off x="10571924" y="873262"/>
                  <a:ext cx="117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8" name="Freihand 437">
                  <a:extLst>
                    <a:ext uri="{FF2B5EF4-FFF2-40B4-BE49-F238E27FC236}">
                      <a16:creationId xmlns:a16="http://schemas.microsoft.com/office/drawing/2014/main" id="{967B7F51-42DC-668C-A0BA-CC04AC21758B}"/>
                    </a:ext>
                  </a:extLst>
                </p14:cNvPr>
                <p14:cNvContentPartPr/>
                <p14:nvPr/>
              </p14:nvContentPartPr>
              <p14:xfrm>
                <a:off x="10618364" y="697582"/>
                <a:ext cx="89280" cy="15480"/>
              </p14:xfrm>
            </p:contentPart>
          </mc:Choice>
          <mc:Fallback xmlns="">
            <p:pic>
              <p:nvPicPr>
                <p:cNvPr id="438" name="Freihand 437">
                  <a:extLst>
                    <a:ext uri="{FF2B5EF4-FFF2-40B4-BE49-F238E27FC236}">
                      <a16:creationId xmlns:a16="http://schemas.microsoft.com/office/drawing/2014/main" id="{967B7F51-42DC-668C-A0BA-CC04AC21758B}"/>
                    </a:ext>
                  </a:extLst>
                </p:cNvPr>
                <p:cNvPicPr/>
                <p:nvPr/>
              </p:nvPicPr>
              <p:blipFill>
                <a:blip r:embed="rId732"/>
                <a:stretch>
                  <a:fillRect/>
                </a:stretch>
              </p:blipFill>
              <p:spPr>
                <a:xfrm>
                  <a:off x="10612244" y="691462"/>
                  <a:ext cx="101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9" name="Freihand 438">
                  <a:extLst>
                    <a:ext uri="{FF2B5EF4-FFF2-40B4-BE49-F238E27FC236}">
                      <a16:creationId xmlns:a16="http://schemas.microsoft.com/office/drawing/2014/main" id="{7FB631BB-E18E-DCB1-E911-7E01489DC86F}"/>
                    </a:ext>
                  </a:extLst>
                </p14:cNvPr>
                <p14:cNvContentPartPr/>
                <p14:nvPr/>
              </p14:nvContentPartPr>
              <p14:xfrm>
                <a:off x="10772444" y="808102"/>
                <a:ext cx="151560" cy="113040"/>
              </p14:xfrm>
            </p:contentPart>
          </mc:Choice>
          <mc:Fallback xmlns="">
            <p:pic>
              <p:nvPicPr>
                <p:cNvPr id="439" name="Freihand 438">
                  <a:extLst>
                    <a:ext uri="{FF2B5EF4-FFF2-40B4-BE49-F238E27FC236}">
                      <a16:creationId xmlns:a16="http://schemas.microsoft.com/office/drawing/2014/main" id="{7FB631BB-E18E-DCB1-E911-7E01489DC86F}"/>
                    </a:ext>
                  </a:extLst>
                </p:cNvPr>
                <p:cNvPicPr/>
                <p:nvPr/>
              </p:nvPicPr>
              <p:blipFill>
                <a:blip r:embed="rId734"/>
                <a:stretch>
                  <a:fillRect/>
                </a:stretch>
              </p:blipFill>
              <p:spPr>
                <a:xfrm>
                  <a:off x="10766324" y="801982"/>
                  <a:ext cx="163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40" name="Freihand 439">
                  <a:extLst>
                    <a:ext uri="{FF2B5EF4-FFF2-40B4-BE49-F238E27FC236}">
                      <a16:creationId xmlns:a16="http://schemas.microsoft.com/office/drawing/2014/main" id="{2A7C3EE7-E70E-41F5-0CD9-ABE9D5A25458}"/>
                    </a:ext>
                  </a:extLst>
                </p14:cNvPr>
                <p14:cNvContentPartPr/>
                <p14:nvPr/>
              </p14:nvContentPartPr>
              <p14:xfrm>
                <a:off x="10895924" y="747262"/>
                <a:ext cx="2880" cy="7560"/>
              </p14:xfrm>
            </p:contentPart>
          </mc:Choice>
          <mc:Fallback xmlns="">
            <p:pic>
              <p:nvPicPr>
                <p:cNvPr id="440" name="Freihand 439">
                  <a:extLst>
                    <a:ext uri="{FF2B5EF4-FFF2-40B4-BE49-F238E27FC236}">
                      <a16:creationId xmlns:a16="http://schemas.microsoft.com/office/drawing/2014/main" id="{2A7C3EE7-E70E-41F5-0CD9-ABE9D5A25458}"/>
                    </a:ext>
                  </a:extLst>
                </p:cNvPr>
                <p:cNvPicPr/>
                <p:nvPr/>
              </p:nvPicPr>
              <p:blipFill>
                <a:blip r:embed="rId736"/>
                <a:stretch>
                  <a:fillRect/>
                </a:stretch>
              </p:blipFill>
              <p:spPr>
                <a:xfrm>
                  <a:off x="10889804" y="741142"/>
                  <a:ext cx="15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41" name="Freihand 440">
                  <a:extLst>
                    <a:ext uri="{FF2B5EF4-FFF2-40B4-BE49-F238E27FC236}">
                      <a16:creationId xmlns:a16="http://schemas.microsoft.com/office/drawing/2014/main" id="{0AEEABA9-C0FA-A8A1-054D-C4278023CF8F}"/>
                    </a:ext>
                  </a:extLst>
                </p14:cNvPr>
                <p14:cNvContentPartPr/>
                <p14:nvPr/>
              </p14:nvContentPartPr>
              <p14:xfrm>
                <a:off x="11002484" y="691462"/>
                <a:ext cx="169200" cy="256680"/>
              </p14:xfrm>
            </p:contentPart>
          </mc:Choice>
          <mc:Fallback xmlns="">
            <p:pic>
              <p:nvPicPr>
                <p:cNvPr id="441" name="Freihand 440">
                  <a:extLst>
                    <a:ext uri="{FF2B5EF4-FFF2-40B4-BE49-F238E27FC236}">
                      <a16:creationId xmlns:a16="http://schemas.microsoft.com/office/drawing/2014/main" id="{0AEEABA9-C0FA-A8A1-054D-C4278023CF8F}"/>
                    </a:ext>
                  </a:extLst>
                </p:cNvPr>
                <p:cNvPicPr/>
                <p:nvPr/>
              </p:nvPicPr>
              <p:blipFill>
                <a:blip r:embed="rId738"/>
                <a:stretch>
                  <a:fillRect/>
                </a:stretch>
              </p:blipFill>
              <p:spPr>
                <a:xfrm>
                  <a:off x="10996364" y="685342"/>
                  <a:ext cx="181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42" name="Freihand 441">
                  <a:extLst>
                    <a:ext uri="{FF2B5EF4-FFF2-40B4-BE49-F238E27FC236}">
                      <a16:creationId xmlns:a16="http://schemas.microsoft.com/office/drawing/2014/main" id="{F8AC6297-7557-84D5-0C62-CF930A2E061C}"/>
                    </a:ext>
                  </a:extLst>
                </p14:cNvPr>
                <p14:cNvContentPartPr/>
                <p14:nvPr/>
              </p14:nvContentPartPr>
              <p14:xfrm>
                <a:off x="11170964" y="786862"/>
                <a:ext cx="612000" cy="115200"/>
              </p14:xfrm>
            </p:contentPart>
          </mc:Choice>
          <mc:Fallback xmlns="">
            <p:pic>
              <p:nvPicPr>
                <p:cNvPr id="442" name="Freihand 441">
                  <a:extLst>
                    <a:ext uri="{FF2B5EF4-FFF2-40B4-BE49-F238E27FC236}">
                      <a16:creationId xmlns:a16="http://schemas.microsoft.com/office/drawing/2014/main" id="{F8AC6297-7557-84D5-0C62-CF930A2E061C}"/>
                    </a:ext>
                  </a:extLst>
                </p:cNvPr>
                <p:cNvPicPr/>
                <p:nvPr/>
              </p:nvPicPr>
              <p:blipFill>
                <a:blip r:embed="rId740"/>
                <a:stretch>
                  <a:fillRect/>
                </a:stretch>
              </p:blipFill>
              <p:spPr>
                <a:xfrm>
                  <a:off x="11164844" y="780742"/>
                  <a:ext cx="624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43" name="Freihand 442">
                  <a:extLst>
                    <a:ext uri="{FF2B5EF4-FFF2-40B4-BE49-F238E27FC236}">
                      <a16:creationId xmlns:a16="http://schemas.microsoft.com/office/drawing/2014/main" id="{F86A9AAD-EDB3-64A9-C5E8-682168F78FC6}"/>
                    </a:ext>
                  </a:extLst>
                </p14:cNvPr>
                <p14:cNvContentPartPr/>
                <p14:nvPr/>
              </p14:nvContentPartPr>
              <p14:xfrm>
                <a:off x="11780084" y="742942"/>
                <a:ext cx="101160" cy="155160"/>
              </p14:xfrm>
            </p:contentPart>
          </mc:Choice>
          <mc:Fallback xmlns="">
            <p:pic>
              <p:nvPicPr>
                <p:cNvPr id="443" name="Freihand 442">
                  <a:extLst>
                    <a:ext uri="{FF2B5EF4-FFF2-40B4-BE49-F238E27FC236}">
                      <a16:creationId xmlns:a16="http://schemas.microsoft.com/office/drawing/2014/main" id="{F86A9AAD-EDB3-64A9-C5E8-682168F78FC6}"/>
                    </a:ext>
                  </a:extLst>
                </p:cNvPr>
                <p:cNvPicPr/>
                <p:nvPr/>
              </p:nvPicPr>
              <p:blipFill>
                <a:blip r:embed="rId742"/>
                <a:stretch>
                  <a:fillRect/>
                </a:stretch>
              </p:blipFill>
              <p:spPr>
                <a:xfrm>
                  <a:off x="11773964" y="736822"/>
                  <a:ext cx="113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44" name="Freihand 443">
                  <a:extLst>
                    <a:ext uri="{FF2B5EF4-FFF2-40B4-BE49-F238E27FC236}">
                      <a16:creationId xmlns:a16="http://schemas.microsoft.com/office/drawing/2014/main" id="{E8EB3F48-0DE5-9227-3E4F-97B186EAE69D}"/>
                    </a:ext>
                  </a:extLst>
                </p14:cNvPr>
                <p14:cNvContentPartPr/>
                <p14:nvPr/>
              </p14:nvContentPartPr>
              <p14:xfrm>
                <a:off x="11921564" y="767422"/>
                <a:ext cx="50760" cy="13680"/>
              </p14:xfrm>
            </p:contentPart>
          </mc:Choice>
          <mc:Fallback xmlns="">
            <p:pic>
              <p:nvPicPr>
                <p:cNvPr id="444" name="Freihand 443">
                  <a:extLst>
                    <a:ext uri="{FF2B5EF4-FFF2-40B4-BE49-F238E27FC236}">
                      <a16:creationId xmlns:a16="http://schemas.microsoft.com/office/drawing/2014/main" id="{E8EB3F48-0DE5-9227-3E4F-97B186EAE69D}"/>
                    </a:ext>
                  </a:extLst>
                </p:cNvPr>
                <p:cNvPicPr/>
                <p:nvPr/>
              </p:nvPicPr>
              <p:blipFill>
                <a:blip r:embed="rId744"/>
                <a:stretch>
                  <a:fillRect/>
                </a:stretch>
              </p:blipFill>
              <p:spPr>
                <a:xfrm>
                  <a:off x="11915444" y="761302"/>
                  <a:ext cx="63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45" name="Freihand 444">
                  <a:extLst>
                    <a:ext uri="{FF2B5EF4-FFF2-40B4-BE49-F238E27FC236}">
                      <a16:creationId xmlns:a16="http://schemas.microsoft.com/office/drawing/2014/main" id="{A42BCC8E-57A7-05B5-A150-4550C78C09EC}"/>
                    </a:ext>
                  </a:extLst>
                </p14:cNvPr>
                <p14:cNvContentPartPr/>
                <p14:nvPr/>
              </p14:nvContentPartPr>
              <p14:xfrm>
                <a:off x="8313284" y="1209862"/>
                <a:ext cx="167400" cy="218520"/>
              </p14:xfrm>
            </p:contentPart>
          </mc:Choice>
          <mc:Fallback xmlns="">
            <p:pic>
              <p:nvPicPr>
                <p:cNvPr id="445" name="Freihand 444">
                  <a:extLst>
                    <a:ext uri="{FF2B5EF4-FFF2-40B4-BE49-F238E27FC236}">
                      <a16:creationId xmlns:a16="http://schemas.microsoft.com/office/drawing/2014/main" id="{A42BCC8E-57A7-05B5-A150-4550C78C09EC}"/>
                    </a:ext>
                  </a:extLst>
                </p:cNvPr>
                <p:cNvPicPr/>
                <p:nvPr/>
              </p:nvPicPr>
              <p:blipFill>
                <a:blip r:embed="rId746"/>
                <a:stretch>
                  <a:fillRect/>
                </a:stretch>
              </p:blipFill>
              <p:spPr>
                <a:xfrm>
                  <a:off x="8307164" y="1203742"/>
                  <a:ext cx="179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46" name="Freihand 445">
                  <a:extLst>
                    <a:ext uri="{FF2B5EF4-FFF2-40B4-BE49-F238E27FC236}">
                      <a16:creationId xmlns:a16="http://schemas.microsoft.com/office/drawing/2014/main" id="{F5ED246E-9BCC-E1FF-6B2F-99050036E342}"/>
                    </a:ext>
                  </a:extLst>
                </p14:cNvPr>
                <p14:cNvContentPartPr/>
                <p14:nvPr/>
              </p14:nvContentPartPr>
              <p14:xfrm>
                <a:off x="8395364" y="1343782"/>
                <a:ext cx="61200" cy="64440"/>
              </p14:xfrm>
            </p:contentPart>
          </mc:Choice>
          <mc:Fallback xmlns="">
            <p:pic>
              <p:nvPicPr>
                <p:cNvPr id="446" name="Freihand 445">
                  <a:extLst>
                    <a:ext uri="{FF2B5EF4-FFF2-40B4-BE49-F238E27FC236}">
                      <a16:creationId xmlns:a16="http://schemas.microsoft.com/office/drawing/2014/main" id="{F5ED246E-9BCC-E1FF-6B2F-99050036E342}"/>
                    </a:ext>
                  </a:extLst>
                </p:cNvPr>
                <p:cNvPicPr/>
                <p:nvPr/>
              </p:nvPicPr>
              <p:blipFill>
                <a:blip r:embed="rId748"/>
                <a:stretch>
                  <a:fillRect/>
                </a:stretch>
              </p:blipFill>
              <p:spPr>
                <a:xfrm>
                  <a:off x="8389244" y="1337662"/>
                  <a:ext cx="73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47" name="Freihand 446">
                  <a:extLst>
                    <a:ext uri="{FF2B5EF4-FFF2-40B4-BE49-F238E27FC236}">
                      <a16:creationId xmlns:a16="http://schemas.microsoft.com/office/drawing/2014/main" id="{E2AC4001-5BFD-CA5B-0C35-31B525708BF0}"/>
                    </a:ext>
                  </a:extLst>
                </p14:cNvPr>
                <p14:cNvContentPartPr/>
                <p14:nvPr/>
              </p14:nvContentPartPr>
              <p14:xfrm>
                <a:off x="8515244" y="1336942"/>
                <a:ext cx="275400" cy="78840"/>
              </p14:xfrm>
            </p:contentPart>
          </mc:Choice>
          <mc:Fallback xmlns="">
            <p:pic>
              <p:nvPicPr>
                <p:cNvPr id="447" name="Freihand 446">
                  <a:extLst>
                    <a:ext uri="{FF2B5EF4-FFF2-40B4-BE49-F238E27FC236}">
                      <a16:creationId xmlns:a16="http://schemas.microsoft.com/office/drawing/2014/main" id="{E2AC4001-5BFD-CA5B-0C35-31B525708BF0}"/>
                    </a:ext>
                  </a:extLst>
                </p:cNvPr>
                <p:cNvPicPr/>
                <p:nvPr/>
              </p:nvPicPr>
              <p:blipFill>
                <a:blip r:embed="rId750"/>
                <a:stretch>
                  <a:fillRect/>
                </a:stretch>
              </p:blipFill>
              <p:spPr>
                <a:xfrm>
                  <a:off x="8509124" y="1330822"/>
                  <a:ext cx="287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48" name="Freihand 447">
                  <a:extLst>
                    <a:ext uri="{FF2B5EF4-FFF2-40B4-BE49-F238E27FC236}">
                      <a16:creationId xmlns:a16="http://schemas.microsoft.com/office/drawing/2014/main" id="{AA3CAF7F-A0E4-A5C0-6B67-962BF95D7469}"/>
                    </a:ext>
                  </a:extLst>
                </p14:cNvPr>
                <p14:cNvContentPartPr/>
                <p14:nvPr/>
              </p14:nvContentPartPr>
              <p14:xfrm>
                <a:off x="8825564" y="1211662"/>
                <a:ext cx="188280" cy="218520"/>
              </p14:xfrm>
            </p:contentPart>
          </mc:Choice>
          <mc:Fallback xmlns="">
            <p:pic>
              <p:nvPicPr>
                <p:cNvPr id="448" name="Freihand 447">
                  <a:extLst>
                    <a:ext uri="{FF2B5EF4-FFF2-40B4-BE49-F238E27FC236}">
                      <a16:creationId xmlns:a16="http://schemas.microsoft.com/office/drawing/2014/main" id="{AA3CAF7F-A0E4-A5C0-6B67-962BF95D7469}"/>
                    </a:ext>
                  </a:extLst>
                </p:cNvPr>
                <p:cNvPicPr/>
                <p:nvPr/>
              </p:nvPicPr>
              <p:blipFill>
                <a:blip r:embed="rId752"/>
                <a:stretch>
                  <a:fillRect/>
                </a:stretch>
              </p:blipFill>
              <p:spPr>
                <a:xfrm>
                  <a:off x="8819444" y="1205542"/>
                  <a:ext cx="200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49" name="Freihand 448">
                  <a:extLst>
                    <a:ext uri="{FF2B5EF4-FFF2-40B4-BE49-F238E27FC236}">
                      <a16:creationId xmlns:a16="http://schemas.microsoft.com/office/drawing/2014/main" id="{2AAB5800-9528-D387-75DF-F39CF9FABDAA}"/>
                    </a:ext>
                  </a:extLst>
                </p14:cNvPr>
                <p14:cNvContentPartPr/>
                <p14:nvPr/>
              </p14:nvContentPartPr>
              <p14:xfrm>
                <a:off x="9044084" y="1266742"/>
                <a:ext cx="135360" cy="123840"/>
              </p14:xfrm>
            </p:contentPart>
          </mc:Choice>
          <mc:Fallback xmlns="">
            <p:pic>
              <p:nvPicPr>
                <p:cNvPr id="449" name="Freihand 448">
                  <a:extLst>
                    <a:ext uri="{FF2B5EF4-FFF2-40B4-BE49-F238E27FC236}">
                      <a16:creationId xmlns:a16="http://schemas.microsoft.com/office/drawing/2014/main" id="{2AAB5800-9528-D387-75DF-F39CF9FABDAA}"/>
                    </a:ext>
                  </a:extLst>
                </p:cNvPr>
                <p:cNvPicPr/>
                <p:nvPr/>
              </p:nvPicPr>
              <p:blipFill>
                <a:blip r:embed="rId754"/>
                <a:stretch>
                  <a:fillRect/>
                </a:stretch>
              </p:blipFill>
              <p:spPr>
                <a:xfrm>
                  <a:off x="9037964" y="1260622"/>
                  <a:ext cx="147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50" name="Freihand 449">
                  <a:extLst>
                    <a:ext uri="{FF2B5EF4-FFF2-40B4-BE49-F238E27FC236}">
                      <a16:creationId xmlns:a16="http://schemas.microsoft.com/office/drawing/2014/main" id="{8B5D9621-71B6-3FDC-9849-4D62FA101584}"/>
                    </a:ext>
                  </a:extLst>
                </p14:cNvPr>
                <p14:cNvContentPartPr/>
                <p14:nvPr/>
              </p14:nvContentPartPr>
              <p14:xfrm>
                <a:off x="9219404" y="1178902"/>
                <a:ext cx="375480" cy="206640"/>
              </p14:xfrm>
            </p:contentPart>
          </mc:Choice>
          <mc:Fallback xmlns="">
            <p:pic>
              <p:nvPicPr>
                <p:cNvPr id="450" name="Freihand 449">
                  <a:extLst>
                    <a:ext uri="{FF2B5EF4-FFF2-40B4-BE49-F238E27FC236}">
                      <a16:creationId xmlns:a16="http://schemas.microsoft.com/office/drawing/2014/main" id="{8B5D9621-71B6-3FDC-9849-4D62FA101584}"/>
                    </a:ext>
                  </a:extLst>
                </p:cNvPr>
                <p:cNvPicPr/>
                <p:nvPr/>
              </p:nvPicPr>
              <p:blipFill>
                <a:blip r:embed="rId756"/>
                <a:stretch>
                  <a:fillRect/>
                </a:stretch>
              </p:blipFill>
              <p:spPr>
                <a:xfrm>
                  <a:off x="9213284" y="1172782"/>
                  <a:ext cx="387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51" name="Freihand 450">
                  <a:extLst>
                    <a:ext uri="{FF2B5EF4-FFF2-40B4-BE49-F238E27FC236}">
                      <a16:creationId xmlns:a16="http://schemas.microsoft.com/office/drawing/2014/main" id="{21CBDC67-1283-D99D-9F0E-862D7201D736}"/>
                    </a:ext>
                  </a:extLst>
                </p14:cNvPr>
                <p14:cNvContentPartPr/>
                <p14:nvPr/>
              </p14:nvContentPartPr>
              <p14:xfrm>
                <a:off x="9625484" y="1190422"/>
                <a:ext cx="27720" cy="51840"/>
              </p14:xfrm>
            </p:contentPart>
          </mc:Choice>
          <mc:Fallback xmlns="">
            <p:pic>
              <p:nvPicPr>
                <p:cNvPr id="451" name="Freihand 450">
                  <a:extLst>
                    <a:ext uri="{FF2B5EF4-FFF2-40B4-BE49-F238E27FC236}">
                      <a16:creationId xmlns:a16="http://schemas.microsoft.com/office/drawing/2014/main" id="{21CBDC67-1283-D99D-9F0E-862D7201D736}"/>
                    </a:ext>
                  </a:extLst>
                </p:cNvPr>
                <p:cNvPicPr/>
                <p:nvPr/>
              </p:nvPicPr>
              <p:blipFill>
                <a:blip r:embed="rId758"/>
                <a:stretch>
                  <a:fillRect/>
                </a:stretch>
              </p:blipFill>
              <p:spPr>
                <a:xfrm>
                  <a:off x="9619364" y="1184302"/>
                  <a:ext cx="39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52" name="Freihand 451">
                  <a:extLst>
                    <a:ext uri="{FF2B5EF4-FFF2-40B4-BE49-F238E27FC236}">
                      <a16:creationId xmlns:a16="http://schemas.microsoft.com/office/drawing/2014/main" id="{6CAF78F6-A3B8-645A-B214-4DB7E836A2D1}"/>
                    </a:ext>
                  </a:extLst>
                </p14:cNvPr>
                <p14:cNvContentPartPr/>
                <p14:nvPr/>
              </p14:nvContentPartPr>
              <p14:xfrm>
                <a:off x="9661844" y="1235062"/>
                <a:ext cx="350280" cy="123120"/>
              </p14:xfrm>
            </p:contentPart>
          </mc:Choice>
          <mc:Fallback xmlns="">
            <p:pic>
              <p:nvPicPr>
                <p:cNvPr id="452" name="Freihand 451">
                  <a:extLst>
                    <a:ext uri="{FF2B5EF4-FFF2-40B4-BE49-F238E27FC236}">
                      <a16:creationId xmlns:a16="http://schemas.microsoft.com/office/drawing/2014/main" id="{6CAF78F6-A3B8-645A-B214-4DB7E836A2D1}"/>
                    </a:ext>
                  </a:extLst>
                </p:cNvPr>
                <p:cNvPicPr/>
                <p:nvPr/>
              </p:nvPicPr>
              <p:blipFill>
                <a:blip r:embed="rId760"/>
                <a:stretch>
                  <a:fillRect/>
                </a:stretch>
              </p:blipFill>
              <p:spPr>
                <a:xfrm>
                  <a:off x="9655724" y="1228942"/>
                  <a:ext cx="362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53" name="Freihand 452">
                  <a:extLst>
                    <a:ext uri="{FF2B5EF4-FFF2-40B4-BE49-F238E27FC236}">
                      <a16:creationId xmlns:a16="http://schemas.microsoft.com/office/drawing/2014/main" id="{B48DF546-4D6D-4377-9510-71CBE8B38BA7}"/>
                    </a:ext>
                  </a:extLst>
                </p14:cNvPr>
                <p14:cNvContentPartPr/>
                <p14:nvPr/>
              </p14:nvContentPartPr>
              <p14:xfrm>
                <a:off x="10169444" y="1330822"/>
                <a:ext cx="17280" cy="133560"/>
              </p14:xfrm>
            </p:contentPart>
          </mc:Choice>
          <mc:Fallback xmlns="">
            <p:pic>
              <p:nvPicPr>
                <p:cNvPr id="453" name="Freihand 452">
                  <a:extLst>
                    <a:ext uri="{FF2B5EF4-FFF2-40B4-BE49-F238E27FC236}">
                      <a16:creationId xmlns:a16="http://schemas.microsoft.com/office/drawing/2014/main" id="{B48DF546-4D6D-4377-9510-71CBE8B38BA7}"/>
                    </a:ext>
                  </a:extLst>
                </p:cNvPr>
                <p:cNvPicPr/>
                <p:nvPr/>
              </p:nvPicPr>
              <p:blipFill>
                <a:blip r:embed="rId762"/>
                <a:stretch>
                  <a:fillRect/>
                </a:stretch>
              </p:blipFill>
              <p:spPr>
                <a:xfrm>
                  <a:off x="10163324" y="1324702"/>
                  <a:ext cx="29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54" name="Freihand 453">
                  <a:extLst>
                    <a:ext uri="{FF2B5EF4-FFF2-40B4-BE49-F238E27FC236}">
                      <a16:creationId xmlns:a16="http://schemas.microsoft.com/office/drawing/2014/main" id="{6201D589-E3A0-198A-DD1E-13C5DF7C1EDD}"/>
                    </a:ext>
                  </a:extLst>
                </p14:cNvPr>
                <p14:cNvContentPartPr/>
                <p14:nvPr/>
              </p14:nvContentPartPr>
              <p14:xfrm>
                <a:off x="10310924" y="1146502"/>
                <a:ext cx="107280" cy="214200"/>
              </p14:xfrm>
            </p:contentPart>
          </mc:Choice>
          <mc:Fallback xmlns="">
            <p:pic>
              <p:nvPicPr>
                <p:cNvPr id="454" name="Freihand 453">
                  <a:extLst>
                    <a:ext uri="{FF2B5EF4-FFF2-40B4-BE49-F238E27FC236}">
                      <a16:creationId xmlns:a16="http://schemas.microsoft.com/office/drawing/2014/main" id="{6201D589-E3A0-198A-DD1E-13C5DF7C1EDD}"/>
                    </a:ext>
                  </a:extLst>
                </p:cNvPr>
                <p:cNvPicPr/>
                <p:nvPr/>
              </p:nvPicPr>
              <p:blipFill>
                <a:blip r:embed="rId764"/>
                <a:stretch>
                  <a:fillRect/>
                </a:stretch>
              </p:blipFill>
              <p:spPr>
                <a:xfrm>
                  <a:off x="10304804" y="1140382"/>
                  <a:ext cx="119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55" name="Freihand 454">
                  <a:extLst>
                    <a:ext uri="{FF2B5EF4-FFF2-40B4-BE49-F238E27FC236}">
                      <a16:creationId xmlns:a16="http://schemas.microsoft.com/office/drawing/2014/main" id="{00B9F9E8-49D2-6D76-D6BA-0C427306EE73}"/>
                    </a:ext>
                  </a:extLst>
                </p14:cNvPr>
                <p14:cNvContentPartPr/>
                <p14:nvPr/>
              </p14:nvContentPartPr>
              <p14:xfrm>
                <a:off x="10542764" y="1224262"/>
                <a:ext cx="149760" cy="126720"/>
              </p14:xfrm>
            </p:contentPart>
          </mc:Choice>
          <mc:Fallback xmlns="">
            <p:pic>
              <p:nvPicPr>
                <p:cNvPr id="455" name="Freihand 454">
                  <a:extLst>
                    <a:ext uri="{FF2B5EF4-FFF2-40B4-BE49-F238E27FC236}">
                      <a16:creationId xmlns:a16="http://schemas.microsoft.com/office/drawing/2014/main" id="{00B9F9E8-49D2-6D76-D6BA-0C427306EE73}"/>
                    </a:ext>
                  </a:extLst>
                </p:cNvPr>
                <p:cNvPicPr/>
                <p:nvPr/>
              </p:nvPicPr>
              <p:blipFill>
                <a:blip r:embed="rId766"/>
                <a:stretch>
                  <a:fillRect/>
                </a:stretch>
              </p:blipFill>
              <p:spPr>
                <a:xfrm>
                  <a:off x="10536644" y="1218142"/>
                  <a:ext cx="162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56" name="Freihand 455">
                  <a:extLst>
                    <a:ext uri="{FF2B5EF4-FFF2-40B4-BE49-F238E27FC236}">
                      <a16:creationId xmlns:a16="http://schemas.microsoft.com/office/drawing/2014/main" id="{605456B7-1CEB-D204-680D-567FFFE5A308}"/>
                    </a:ext>
                  </a:extLst>
                </p14:cNvPr>
                <p14:cNvContentPartPr/>
                <p14:nvPr/>
              </p14:nvContentPartPr>
              <p14:xfrm>
                <a:off x="10668764" y="1136782"/>
                <a:ext cx="8640" cy="15480"/>
              </p14:xfrm>
            </p:contentPart>
          </mc:Choice>
          <mc:Fallback xmlns="">
            <p:pic>
              <p:nvPicPr>
                <p:cNvPr id="456" name="Freihand 455">
                  <a:extLst>
                    <a:ext uri="{FF2B5EF4-FFF2-40B4-BE49-F238E27FC236}">
                      <a16:creationId xmlns:a16="http://schemas.microsoft.com/office/drawing/2014/main" id="{605456B7-1CEB-D204-680D-567FFFE5A308}"/>
                    </a:ext>
                  </a:extLst>
                </p:cNvPr>
                <p:cNvPicPr/>
                <p:nvPr/>
              </p:nvPicPr>
              <p:blipFill>
                <a:blip r:embed="rId768"/>
                <a:stretch>
                  <a:fillRect/>
                </a:stretch>
              </p:blipFill>
              <p:spPr>
                <a:xfrm>
                  <a:off x="10662644" y="1130662"/>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57" name="Freihand 456">
                  <a:extLst>
                    <a:ext uri="{FF2B5EF4-FFF2-40B4-BE49-F238E27FC236}">
                      <a16:creationId xmlns:a16="http://schemas.microsoft.com/office/drawing/2014/main" id="{E74C0969-6354-EF7C-B6BB-535BE7AA981D}"/>
                    </a:ext>
                  </a:extLst>
                </p14:cNvPr>
                <p14:cNvContentPartPr/>
                <p14:nvPr/>
              </p14:nvContentPartPr>
              <p14:xfrm>
                <a:off x="10496324" y="1222462"/>
                <a:ext cx="59760" cy="93600"/>
              </p14:xfrm>
            </p:contentPart>
          </mc:Choice>
          <mc:Fallback xmlns="">
            <p:pic>
              <p:nvPicPr>
                <p:cNvPr id="457" name="Freihand 456">
                  <a:extLst>
                    <a:ext uri="{FF2B5EF4-FFF2-40B4-BE49-F238E27FC236}">
                      <a16:creationId xmlns:a16="http://schemas.microsoft.com/office/drawing/2014/main" id="{E74C0969-6354-EF7C-B6BB-535BE7AA981D}"/>
                    </a:ext>
                  </a:extLst>
                </p:cNvPr>
                <p:cNvPicPr/>
                <p:nvPr/>
              </p:nvPicPr>
              <p:blipFill>
                <a:blip r:embed="rId770"/>
                <a:stretch>
                  <a:fillRect/>
                </a:stretch>
              </p:blipFill>
              <p:spPr>
                <a:xfrm>
                  <a:off x="10490204" y="1216342"/>
                  <a:ext cx="72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59" name="Freihand 458">
                  <a:extLst>
                    <a:ext uri="{FF2B5EF4-FFF2-40B4-BE49-F238E27FC236}">
                      <a16:creationId xmlns:a16="http://schemas.microsoft.com/office/drawing/2014/main" id="{820AB858-B556-C6E2-53FB-99B80FB3D892}"/>
                    </a:ext>
                  </a:extLst>
                </p14:cNvPr>
                <p14:cNvContentPartPr/>
                <p14:nvPr/>
              </p14:nvContentPartPr>
              <p14:xfrm>
                <a:off x="10873964" y="1148302"/>
                <a:ext cx="176760" cy="211320"/>
              </p14:xfrm>
            </p:contentPart>
          </mc:Choice>
          <mc:Fallback xmlns="">
            <p:pic>
              <p:nvPicPr>
                <p:cNvPr id="459" name="Freihand 458">
                  <a:extLst>
                    <a:ext uri="{FF2B5EF4-FFF2-40B4-BE49-F238E27FC236}">
                      <a16:creationId xmlns:a16="http://schemas.microsoft.com/office/drawing/2014/main" id="{820AB858-B556-C6E2-53FB-99B80FB3D892}"/>
                    </a:ext>
                  </a:extLst>
                </p:cNvPr>
                <p:cNvPicPr/>
                <p:nvPr/>
              </p:nvPicPr>
              <p:blipFill>
                <a:blip r:embed="rId772"/>
                <a:stretch>
                  <a:fillRect/>
                </a:stretch>
              </p:blipFill>
              <p:spPr>
                <a:xfrm>
                  <a:off x="10867844" y="1142182"/>
                  <a:ext cx="189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60" name="Freihand 459">
                  <a:extLst>
                    <a:ext uri="{FF2B5EF4-FFF2-40B4-BE49-F238E27FC236}">
                      <a16:creationId xmlns:a16="http://schemas.microsoft.com/office/drawing/2014/main" id="{6ACB49A5-36E7-7AC2-DEDB-50DD78DC1294}"/>
                    </a:ext>
                  </a:extLst>
                </p14:cNvPr>
                <p14:cNvContentPartPr/>
                <p14:nvPr/>
              </p14:nvContentPartPr>
              <p14:xfrm>
                <a:off x="11038484" y="1219582"/>
                <a:ext cx="240840" cy="108000"/>
              </p14:xfrm>
            </p:contentPart>
          </mc:Choice>
          <mc:Fallback xmlns="">
            <p:pic>
              <p:nvPicPr>
                <p:cNvPr id="460" name="Freihand 459">
                  <a:extLst>
                    <a:ext uri="{FF2B5EF4-FFF2-40B4-BE49-F238E27FC236}">
                      <a16:creationId xmlns:a16="http://schemas.microsoft.com/office/drawing/2014/main" id="{6ACB49A5-36E7-7AC2-DEDB-50DD78DC1294}"/>
                    </a:ext>
                  </a:extLst>
                </p:cNvPr>
                <p:cNvPicPr/>
                <p:nvPr/>
              </p:nvPicPr>
              <p:blipFill>
                <a:blip r:embed="rId774"/>
                <a:stretch>
                  <a:fillRect/>
                </a:stretch>
              </p:blipFill>
              <p:spPr>
                <a:xfrm>
                  <a:off x="11032364" y="1213462"/>
                  <a:ext cx="253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61" name="Freihand 460">
                  <a:extLst>
                    <a:ext uri="{FF2B5EF4-FFF2-40B4-BE49-F238E27FC236}">
                      <a16:creationId xmlns:a16="http://schemas.microsoft.com/office/drawing/2014/main" id="{113D6241-1295-EF93-6B80-7D6EFE15B487}"/>
                    </a:ext>
                  </a:extLst>
                </p14:cNvPr>
                <p14:cNvContentPartPr/>
                <p14:nvPr/>
              </p14:nvContentPartPr>
              <p14:xfrm>
                <a:off x="11331524" y="1215622"/>
                <a:ext cx="221040" cy="113400"/>
              </p14:xfrm>
            </p:contentPart>
          </mc:Choice>
          <mc:Fallback xmlns="">
            <p:pic>
              <p:nvPicPr>
                <p:cNvPr id="461" name="Freihand 460">
                  <a:extLst>
                    <a:ext uri="{FF2B5EF4-FFF2-40B4-BE49-F238E27FC236}">
                      <a16:creationId xmlns:a16="http://schemas.microsoft.com/office/drawing/2014/main" id="{113D6241-1295-EF93-6B80-7D6EFE15B487}"/>
                    </a:ext>
                  </a:extLst>
                </p:cNvPr>
                <p:cNvPicPr/>
                <p:nvPr/>
              </p:nvPicPr>
              <p:blipFill>
                <a:blip r:embed="rId776"/>
                <a:stretch>
                  <a:fillRect/>
                </a:stretch>
              </p:blipFill>
              <p:spPr>
                <a:xfrm>
                  <a:off x="11325404" y="1209502"/>
                  <a:ext cx="233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62" name="Freihand 461">
                  <a:extLst>
                    <a:ext uri="{FF2B5EF4-FFF2-40B4-BE49-F238E27FC236}">
                      <a16:creationId xmlns:a16="http://schemas.microsoft.com/office/drawing/2014/main" id="{35EE7F89-7BC5-85FA-8B02-D1B6575407B8}"/>
                    </a:ext>
                  </a:extLst>
                </p14:cNvPr>
                <p14:cNvContentPartPr/>
                <p14:nvPr/>
              </p14:nvContentPartPr>
              <p14:xfrm>
                <a:off x="8303924" y="1574542"/>
                <a:ext cx="271800" cy="201960"/>
              </p14:xfrm>
            </p:contentPart>
          </mc:Choice>
          <mc:Fallback xmlns="">
            <p:pic>
              <p:nvPicPr>
                <p:cNvPr id="462" name="Freihand 461">
                  <a:extLst>
                    <a:ext uri="{FF2B5EF4-FFF2-40B4-BE49-F238E27FC236}">
                      <a16:creationId xmlns:a16="http://schemas.microsoft.com/office/drawing/2014/main" id="{35EE7F89-7BC5-85FA-8B02-D1B6575407B8}"/>
                    </a:ext>
                  </a:extLst>
                </p:cNvPr>
                <p:cNvPicPr/>
                <p:nvPr/>
              </p:nvPicPr>
              <p:blipFill>
                <a:blip r:embed="rId778"/>
                <a:stretch>
                  <a:fillRect/>
                </a:stretch>
              </p:blipFill>
              <p:spPr>
                <a:xfrm>
                  <a:off x="8297804" y="1568422"/>
                  <a:ext cx="284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63" name="Freihand 462">
                  <a:extLst>
                    <a:ext uri="{FF2B5EF4-FFF2-40B4-BE49-F238E27FC236}">
                      <a16:creationId xmlns:a16="http://schemas.microsoft.com/office/drawing/2014/main" id="{8284061D-BBBB-69FB-979A-91803D0F26DC}"/>
                    </a:ext>
                  </a:extLst>
                </p14:cNvPr>
                <p14:cNvContentPartPr/>
                <p14:nvPr/>
              </p14:nvContentPartPr>
              <p14:xfrm>
                <a:off x="8795324" y="1577062"/>
                <a:ext cx="132480" cy="216000"/>
              </p14:xfrm>
            </p:contentPart>
          </mc:Choice>
          <mc:Fallback xmlns="">
            <p:pic>
              <p:nvPicPr>
                <p:cNvPr id="463" name="Freihand 462">
                  <a:extLst>
                    <a:ext uri="{FF2B5EF4-FFF2-40B4-BE49-F238E27FC236}">
                      <a16:creationId xmlns:a16="http://schemas.microsoft.com/office/drawing/2014/main" id="{8284061D-BBBB-69FB-979A-91803D0F26DC}"/>
                    </a:ext>
                  </a:extLst>
                </p:cNvPr>
                <p:cNvPicPr/>
                <p:nvPr/>
              </p:nvPicPr>
              <p:blipFill>
                <a:blip r:embed="rId780"/>
                <a:stretch>
                  <a:fillRect/>
                </a:stretch>
              </p:blipFill>
              <p:spPr>
                <a:xfrm>
                  <a:off x="8789204" y="1570942"/>
                  <a:ext cx="144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64" name="Freihand 463">
                  <a:extLst>
                    <a:ext uri="{FF2B5EF4-FFF2-40B4-BE49-F238E27FC236}">
                      <a16:creationId xmlns:a16="http://schemas.microsoft.com/office/drawing/2014/main" id="{1F0B26A8-EE6D-235F-0AD9-73B8C1D97A56}"/>
                    </a:ext>
                  </a:extLst>
                </p14:cNvPr>
                <p14:cNvContentPartPr/>
                <p14:nvPr/>
              </p14:nvContentPartPr>
              <p14:xfrm>
                <a:off x="8982524" y="1523422"/>
                <a:ext cx="239400" cy="229320"/>
              </p14:xfrm>
            </p:contentPart>
          </mc:Choice>
          <mc:Fallback xmlns="">
            <p:pic>
              <p:nvPicPr>
                <p:cNvPr id="464" name="Freihand 463">
                  <a:extLst>
                    <a:ext uri="{FF2B5EF4-FFF2-40B4-BE49-F238E27FC236}">
                      <a16:creationId xmlns:a16="http://schemas.microsoft.com/office/drawing/2014/main" id="{1F0B26A8-EE6D-235F-0AD9-73B8C1D97A56}"/>
                    </a:ext>
                  </a:extLst>
                </p:cNvPr>
                <p:cNvPicPr/>
                <p:nvPr/>
              </p:nvPicPr>
              <p:blipFill>
                <a:blip r:embed="rId782"/>
                <a:stretch>
                  <a:fillRect/>
                </a:stretch>
              </p:blipFill>
              <p:spPr>
                <a:xfrm>
                  <a:off x="8976404" y="1517302"/>
                  <a:ext cx="251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5" name="Freihand 464">
                  <a:extLst>
                    <a:ext uri="{FF2B5EF4-FFF2-40B4-BE49-F238E27FC236}">
                      <a16:creationId xmlns:a16="http://schemas.microsoft.com/office/drawing/2014/main" id="{81100056-99CD-791F-A782-3922706A9ACF}"/>
                    </a:ext>
                  </a:extLst>
                </p14:cNvPr>
                <p14:cNvContentPartPr/>
                <p14:nvPr/>
              </p14:nvContentPartPr>
              <p14:xfrm>
                <a:off x="9226604" y="1517662"/>
                <a:ext cx="435960" cy="220680"/>
              </p14:xfrm>
            </p:contentPart>
          </mc:Choice>
          <mc:Fallback xmlns="">
            <p:pic>
              <p:nvPicPr>
                <p:cNvPr id="465" name="Freihand 464">
                  <a:extLst>
                    <a:ext uri="{FF2B5EF4-FFF2-40B4-BE49-F238E27FC236}">
                      <a16:creationId xmlns:a16="http://schemas.microsoft.com/office/drawing/2014/main" id="{81100056-99CD-791F-A782-3922706A9ACF}"/>
                    </a:ext>
                  </a:extLst>
                </p:cNvPr>
                <p:cNvPicPr/>
                <p:nvPr/>
              </p:nvPicPr>
              <p:blipFill>
                <a:blip r:embed="rId784"/>
                <a:stretch>
                  <a:fillRect/>
                </a:stretch>
              </p:blipFill>
              <p:spPr>
                <a:xfrm>
                  <a:off x="9220484" y="1511542"/>
                  <a:ext cx="448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6" name="Freihand 465">
                  <a:extLst>
                    <a:ext uri="{FF2B5EF4-FFF2-40B4-BE49-F238E27FC236}">
                      <a16:creationId xmlns:a16="http://schemas.microsoft.com/office/drawing/2014/main" id="{9F96E745-BE47-B92B-30A5-9FE2F071B98E}"/>
                    </a:ext>
                  </a:extLst>
                </p14:cNvPr>
                <p14:cNvContentPartPr/>
                <p14:nvPr/>
              </p14:nvContentPartPr>
              <p14:xfrm>
                <a:off x="9676604" y="1447102"/>
                <a:ext cx="444240" cy="290160"/>
              </p14:xfrm>
            </p:contentPart>
          </mc:Choice>
          <mc:Fallback xmlns="">
            <p:pic>
              <p:nvPicPr>
                <p:cNvPr id="466" name="Freihand 465">
                  <a:extLst>
                    <a:ext uri="{FF2B5EF4-FFF2-40B4-BE49-F238E27FC236}">
                      <a16:creationId xmlns:a16="http://schemas.microsoft.com/office/drawing/2014/main" id="{9F96E745-BE47-B92B-30A5-9FE2F071B98E}"/>
                    </a:ext>
                  </a:extLst>
                </p:cNvPr>
                <p:cNvPicPr/>
                <p:nvPr/>
              </p:nvPicPr>
              <p:blipFill>
                <a:blip r:embed="rId786"/>
                <a:stretch>
                  <a:fillRect/>
                </a:stretch>
              </p:blipFill>
              <p:spPr>
                <a:xfrm>
                  <a:off x="9670484" y="1440982"/>
                  <a:ext cx="4564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7" name="Freihand 466">
                  <a:extLst>
                    <a:ext uri="{FF2B5EF4-FFF2-40B4-BE49-F238E27FC236}">
                      <a16:creationId xmlns:a16="http://schemas.microsoft.com/office/drawing/2014/main" id="{054105C9-1241-D4D1-281F-38F17F269855}"/>
                    </a:ext>
                  </a:extLst>
                </p14:cNvPr>
                <p14:cNvContentPartPr/>
                <p14:nvPr/>
              </p14:nvContentPartPr>
              <p14:xfrm>
                <a:off x="10237484" y="1590742"/>
                <a:ext cx="437760" cy="71280"/>
              </p14:xfrm>
            </p:contentPart>
          </mc:Choice>
          <mc:Fallback xmlns="">
            <p:pic>
              <p:nvPicPr>
                <p:cNvPr id="467" name="Freihand 466">
                  <a:extLst>
                    <a:ext uri="{FF2B5EF4-FFF2-40B4-BE49-F238E27FC236}">
                      <a16:creationId xmlns:a16="http://schemas.microsoft.com/office/drawing/2014/main" id="{054105C9-1241-D4D1-281F-38F17F269855}"/>
                    </a:ext>
                  </a:extLst>
                </p:cNvPr>
                <p:cNvPicPr/>
                <p:nvPr/>
              </p:nvPicPr>
              <p:blipFill>
                <a:blip r:embed="rId788"/>
                <a:stretch>
                  <a:fillRect/>
                </a:stretch>
              </p:blipFill>
              <p:spPr>
                <a:xfrm>
                  <a:off x="10231364" y="1584622"/>
                  <a:ext cx="450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8" name="Freihand 467">
                  <a:extLst>
                    <a:ext uri="{FF2B5EF4-FFF2-40B4-BE49-F238E27FC236}">
                      <a16:creationId xmlns:a16="http://schemas.microsoft.com/office/drawing/2014/main" id="{5BC695EC-8620-FA69-E300-660F0C10F99C}"/>
                    </a:ext>
                  </a:extLst>
                </p14:cNvPr>
                <p14:cNvContentPartPr/>
                <p14:nvPr/>
              </p14:nvContentPartPr>
              <p14:xfrm>
                <a:off x="10613684" y="1465462"/>
                <a:ext cx="2520" cy="5040"/>
              </p14:xfrm>
            </p:contentPart>
          </mc:Choice>
          <mc:Fallback xmlns="">
            <p:pic>
              <p:nvPicPr>
                <p:cNvPr id="468" name="Freihand 467">
                  <a:extLst>
                    <a:ext uri="{FF2B5EF4-FFF2-40B4-BE49-F238E27FC236}">
                      <a16:creationId xmlns:a16="http://schemas.microsoft.com/office/drawing/2014/main" id="{5BC695EC-8620-FA69-E300-660F0C10F99C}"/>
                    </a:ext>
                  </a:extLst>
                </p:cNvPr>
                <p:cNvPicPr/>
                <p:nvPr/>
              </p:nvPicPr>
              <p:blipFill>
                <a:blip r:embed="rId790"/>
                <a:stretch>
                  <a:fillRect/>
                </a:stretch>
              </p:blipFill>
              <p:spPr>
                <a:xfrm>
                  <a:off x="10607564" y="1459342"/>
                  <a:ext cx="14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9" name="Freihand 468">
                  <a:extLst>
                    <a:ext uri="{FF2B5EF4-FFF2-40B4-BE49-F238E27FC236}">
                      <a16:creationId xmlns:a16="http://schemas.microsoft.com/office/drawing/2014/main" id="{363A1D1B-9FFA-5673-5D84-A5CA385A75A6}"/>
                    </a:ext>
                  </a:extLst>
                </p14:cNvPr>
                <p14:cNvContentPartPr/>
                <p14:nvPr/>
              </p14:nvContentPartPr>
              <p14:xfrm>
                <a:off x="10899884" y="1484542"/>
                <a:ext cx="195480" cy="184320"/>
              </p14:xfrm>
            </p:contentPart>
          </mc:Choice>
          <mc:Fallback xmlns="">
            <p:pic>
              <p:nvPicPr>
                <p:cNvPr id="469" name="Freihand 468">
                  <a:extLst>
                    <a:ext uri="{FF2B5EF4-FFF2-40B4-BE49-F238E27FC236}">
                      <a16:creationId xmlns:a16="http://schemas.microsoft.com/office/drawing/2014/main" id="{363A1D1B-9FFA-5673-5D84-A5CA385A75A6}"/>
                    </a:ext>
                  </a:extLst>
                </p:cNvPr>
                <p:cNvPicPr/>
                <p:nvPr/>
              </p:nvPicPr>
              <p:blipFill>
                <a:blip r:embed="rId792"/>
                <a:stretch>
                  <a:fillRect/>
                </a:stretch>
              </p:blipFill>
              <p:spPr>
                <a:xfrm>
                  <a:off x="10893764" y="1478422"/>
                  <a:ext cx="207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70" name="Freihand 469">
                  <a:extLst>
                    <a:ext uri="{FF2B5EF4-FFF2-40B4-BE49-F238E27FC236}">
                      <a16:creationId xmlns:a16="http://schemas.microsoft.com/office/drawing/2014/main" id="{42B0A6C4-0FB8-9CAA-ABCA-F81612F7AE43}"/>
                    </a:ext>
                  </a:extLst>
                </p14:cNvPr>
                <p14:cNvContentPartPr/>
                <p14:nvPr/>
              </p14:nvContentPartPr>
              <p14:xfrm>
                <a:off x="11160164" y="1471942"/>
                <a:ext cx="51480" cy="169560"/>
              </p14:xfrm>
            </p:contentPart>
          </mc:Choice>
          <mc:Fallback xmlns="">
            <p:pic>
              <p:nvPicPr>
                <p:cNvPr id="470" name="Freihand 469">
                  <a:extLst>
                    <a:ext uri="{FF2B5EF4-FFF2-40B4-BE49-F238E27FC236}">
                      <a16:creationId xmlns:a16="http://schemas.microsoft.com/office/drawing/2014/main" id="{42B0A6C4-0FB8-9CAA-ABCA-F81612F7AE43}"/>
                    </a:ext>
                  </a:extLst>
                </p:cNvPr>
                <p:cNvPicPr/>
                <p:nvPr/>
              </p:nvPicPr>
              <p:blipFill>
                <a:blip r:embed="rId794"/>
                <a:stretch>
                  <a:fillRect/>
                </a:stretch>
              </p:blipFill>
              <p:spPr>
                <a:xfrm>
                  <a:off x="11154044" y="1465822"/>
                  <a:ext cx="63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71" name="Freihand 470">
                  <a:extLst>
                    <a:ext uri="{FF2B5EF4-FFF2-40B4-BE49-F238E27FC236}">
                      <a16:creationId xmlns:a16="http://schemas.microsoft.com/office/drawing/2014/main" id="{C3F0F280-F84B-90AE-9BFC-E748FD226C93}"/>
                    </a:ext>
                  </a:extLst>
                </p14:cNvPr>
                <p14:cNvContentPartPr/>
                <p14:nvPr/>
              </p14:nvContentPartPr>
              <p14:xfrm>
                <a:off x="11230724" y="1510102"/>
                <a:ext cx="224640" cy="137160"/>
              </p14:xfrm>
            </p:contentPart>
          </mc:Choice>
          <mc:Fallback xmlns="">
            <p:pic>
              <p:nvPicPr>
                <p:cNvPr id="471" name="Freihand 470">
                  <a:extLst>
                    <a:ext uri="{FF2B5EF4-FFF2-40B4-BE49-F238E27FC236}">
                      <a16:creationId xmlns:a16="http://schemas.microsoft.com/office/drawing/2014/main" id="{C3F0F280-F84B-90AE-9BFC-E748FD226C93}"/>
                    </a:ext>
                  </a:extLst>
                </p:cNvPr>
                <p:cNvPicPr/>
                <p:nvPr/>
              </p:nvPicPr>
              <p:blipFill>
                <a:blip r:embed="rId796"/>
                <a:stretch>
                  <a:fillRect/>
                </a:stretch>
              </p:blipFill>
              <p:spPr>
                <a:xfrm>
                  <a:off x="11224604" y="1503982"/>
                  <a:ext cx="236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2" name="Freihand 471">
                  <a:extLst>
                    <a:ext uri="{FF2B5EF4-FFF2-40B4-BE49-F238E27FC236}">
                      <a16:creationId xmlns:a16="http://schemas.microsoft.com/office/drawing/2014/main" id="{99A5765F-2353-4130-BF05-E0D46D01BED4}"/>
                    </a:ext>
                  </a:extLst>
                </p14:cNvPr>
                <p14:cNvContentPartPr/>
                <p14:nvPr/>
              </p14:nvContentPartPr>
              <p14:xfrm>
                <a:off x="11493164" y="1426222"/>
                <a:ext cx="356040" cy="213840"/>
              </p14:xfrm>
            </p:contentPart>
          </mc:Choice>
          <mc:Fallback xmlns="">
            <p:pic>
              <p:nvPicPr>
                <p:cNvPr id="472" name="Freihand 471">
                  <a:extLst>
                    <a:ext uri="{FF2B5EF4-FFF2-40B4-BE49-F238E27FC236}">
                      <a16:creationId xmlns:a16="http://schemas.microsoft.com/office/drawing/2014/main" id="{99A5765F-2353-4130-BF05-E0D46D01BED4}"/>
                    </a:ext>
                  </a:extLst>
                </p:cNvPr>
                <p:cNvPicPr/>
                <p:nvPr/>
              </p:nvPicPr>
              <p:blipFill>
                <a:blip r:embed="rId798"/>
                <a:stretch>
                  <a:fillRect/>
                </a:stretch>
              </p:blipFill>
              <p:spPr>
                <a:xfrm>
                  <a:off x="11487044" y="1420102"/>
                  <a:ext cx="368280" cy="226080"/>
                </a:xfrm>
                <a:prstGeom prst="rect">
                  <a:avLst/>
                </a:prstGeom>
              </p:spPr>
            </p:pic>
          </mc:Fallback>
        </mc:AlternateContent>
      </p:grpSp>
      <p:grpSp>
        <p:nvGrpSpPr>
          <p:cNvPr id="481" name="Gruppieren 480">
            <a:extLst>
              <a:ext uri="{FF2B5EF4-FFF2-40B4-BE49-F238E27FC236}">
                <a16:creationId xmlns:a16="http://schemas.microsoft.com/office/drawing/2014/main" id="{212AC922-58B0-9333-C3CA-0FCE8C9E12B7}"/>
              </a:ext>
            </a:extLst>
          </p:cNvPr>
          <p:cNvGrpSpPr/>
          <p:nvPr/>
        </p:nvGrpSpPr>
        <p:grpSpPr>
          <a:xfrm>
            <a:off x="8260724" y="1866862"/>
            <a:ext cx="1378080" cy="437040"/>
            <a:chOff x="8260724" y="1866862"/>
            <a:chExt cx="1378080" cy="437040"/>
          </a:xfrm>
        </p:grpSpPr>
        <mc:AlternateContent xmlns:mc="http://schemas.openxmlformats.org/markup-compatibility/2006" xmlns:p14="http://schemas.microsoft.com/office/powerpoint/2010/main">
          <mc:Choice Requires="p14">
            <p:contentPart p14:bwMode="auto" r:id="rId799">
              <p14:nvContentPartPr>
                <p14:cNvPr id="475" name="Freihand 474">
                  <a:extLst>
                    <a:ext uri="{FF2B5EF4-FFF2-40B4-BE49-F238E27FC236}">
                      <a16:creationId xmlns:a16="http://schemas.microsoft.com/office/drawing/2014/main" id="{165CD995-C5EC-C88F-D9FB-5CD696F585C8}"/>
                    </a:ext>
                  </a:extLst>
                </p14:cNvPr>
                <p14:cNvContentPartPr/>
                <p14:nvPr/>
              </p14:nvContentPartPr>
              <p14:xfrm>
                <a:off x="8260724" y="2019142"/>
                <a:ext cx="477360" cy="284760"/>
              </p14:xfrm>
            </p:contentPart>
          </mc:Choice>
          <mc:Fallback xmlns="">
            <p:pic>
              <p:nvPicPr>
                <p:cNvPr id="475" name="Freihand 474">
                  <a:extLst>
                    <a:ext uri="{FF2B5EF4-FFF2-40B4-BE49-F238E27FC236}">
                      <a16:creationId xmlns:a16="http://schemas.microsoft.com/office/drawing/2014/main" id="{165CD995-C5EC-C88F-D9FB-5CD696F585C8}"/>
                    </a:ext>
                  </a:extLst>
                </p:cNvPr>
                <p:cNvPicPr/>
                <p:nvPr/>
              </p:nvPicPr>
              <p:blipFill>
                <a:blip r:embed="rId800"/>
                <a:stretch>
                  <a:fillRect/>
                </a:stretch>
              </p:blipFill>
              <p:spPr>
                <a:xfrm>
                  <a:off x="8254604" y="2013022"/>
                  <a:ext cx="4896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6" name="Freihand 475">
                  <a:extLst>
                    <a:ext uri="{FF2B5EF4-FFF2-40B4-BE49-F238E27FC236}">
                      <a16:creationId xmlns:a16="http://schemas.microsoft.com/office/drawing/2014/main" id="{086B5552-CEB0-A16D-8B0A-8C594EF83DAE}"/>
                    </a:ext>
                  </a:extLst>
                </p14:cNvPr>
                <p14:cNvContentPartPr/>
                <p14:nvPr/>
              </p14:nvContentPartPr>
              <p14:xfrm>
                <a:off x="8737004" y="1964782"/>
                <a:ext cx="19080" cy="60840"/>
              </p14:xfrm>
            </p:contentPart>
          </mc:Choice>
          <mc:Fallback xmlns="">
            <p:pic>
              <p:nvPicPr>
                <p:cNvPr id="476" name="Freihand 475">
                  <a:extLst>
                    <a:ext uri="{FF2B5EF4-FFF2-40B4-BE49-F238E27FC236}">
                      <a16:creationId xmlns:a16="http://schemas.microsoft.com/office/drawing/2014/main" id="{086B5552-CEB0-A16D-8B0A-8C594EF83DAE}"/>
                    </a:ext>
                  </a:extLst>
                </p:cNvPr>
                <p:cNvPicPr/>
                <p:nvPr/>
              </p:nvPicPr>
              <p:blipFill>
                <a:blip r:embed="rId802"/>
                <a:stretch>
                  <a:fillRect/>
                </a:stretch>
              </p:blipFill>
              <p:spPr>
                <a:xfrm>
                  <a:off x="8730884" y="1958662"/>
                  <a:ext cx="31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7" name="Freihand 476">
                  <a:extLst>
                    <a:ext uri="{FF2B5EF4-FFF2-40B4-BE49-F238E27FC236}">
                      <a16:creationId xmlns:a16="http://schemas.microsoft.com/office/drawing/2014/main" id="{F39FBADA-8859-5EEF-87FF-FC4BFD8EABBD}"/>
                    </a:ext>
                  </a:extLst>
                </p14:cNvPr>
                <p14:cNvContentPartPr/>
                <p14:nvPr/>
              </p14:nvContentPartPr>
              <p14:xfrm>
                <a:off x="8792444" y="1907182"/>
                <a:ext cx="306360" cy="216720"/>
              </p14:xfrm>
            </p:contentPart>
          </mc:Choice>
          <mc:Fallback xmlns="">
            <p:pic>
              <p:nvPicPr>
                <p:cNvPr id="477" name="Freihand 476">
                  <a:extLst>
                    <a:ext uri="{FF2B5EF4-FFF2-40B4-BE49-F238E27FC236}">
                      <a16:creationId xmlns:a16="http://schemas.microsoft.com/office/drawing/2014/main" id="{F39FBADA-8859-5EEF-87FF-FC4BFD8EABBD}"/>
                    </a:ext>
                  </a:extLst>
                </p:cNvPr>
                <p:cNvPicPr/>
                <p:nvPr/>
              </p:nvPicPr>
              <p:blipFill>
                <a:blip r:embed="rId804"/>
                <a:stretch>
                  <a:fillRect/>
                </a:stretch>
              </p:blipFill>
              <p:spPr>
                <a:xfrm>
                  <a:off x="8786324" y="1901062"/>
                  <a:ext cx="318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8" name="Freihand 477">
                  <a:extLst>
                    <a:ext uri="{FF2B5EF4-FFF2-40B4-BE49-F238E27FC236}">
                      <a16:creationId xmlns:a16="http://schemas.microsoft.com/office/drawing/2014/main" id="{BD5D0DDA-C0AC-1D2B-3C1F-07FC251A8E69}"/>
                    </a:ext>
                  </a:extLst>
                </p14:cNvPr>
                <p14:cNvContentPartPr/>
                <p14:nvPr/>
              </p14:nvContentPartPr>
              <p14:xfrm>
                <a:off x="9251084" y="1900702"/>
                <a:ext cx="34560" cy="226800"/>
              </p14:xfrm>
            </p:contentPart>
          </mc:Choice>
          <mc:Fallback xmlns="">
            <p:pic>
              <p:nvPicPr>
                <p:cNvPr id="478" name="Freihand 477">
                  <a:extLst>
                    <a:ext uri="{FF2B5EF4-FFF2-40B4-BE49-F238E27FC236}">
                      <a16:creationId xmlns:a16="http://schemas.microsoft.com/office/drawing/2014/main" id="{BD5D0DDA-C0AC-1D2B-3C1F-07FC251A8E69}"/>
                    </a:ext>
                  </a:extLst>
                </p:cNvPr>
                <p:cNvPicPr/>
                <p:nvPr/>
              </p:nvPicPr>
              <p:blipFill>
                <a:blip r:embed="rId806"/>
                <a:stretch>
                  <a:fillRect/>
                </a:stretch>
              </p:blipFill>
              <p:spPr>
                <a:xfrm>
                  <a:off x="9244964" y="1894582"/>
                  <a:ext cx="468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9" name="Freihand 478">
                  <a:extLst>
                    <a:ext uri="{FF2B5EF4-FFF2-40B4-BE49-F238E27FC236}">
                      <a16:creationId xmlns:a16="http://schemas.microsoft.com/office/drawing/2014/main" id="{1A506CDC-DC34-1C7D-AE63-E8F2EFF1E501}"/>
                    </a:ext>
                  </a:extLst>
                </p14:cNvPr>
                <p14:cNvContentPartPr/>
                <p14:nvPr/>
              </p14:nvContentPartPr>
              <p14:xfrm>
                <a:off x="9309764" y="1992142"/>
                <a:ext cx="146880" cy="124200"/>
              </p14:xfrm>
            </p:contentPart>
          </mc:Choice>
          <mc:Fallback xmlns="">
            <p:pic>
              <p:nvPicPr>
                <p:cNvPr id="479" name="Freihand 478">
                  <a:extLst>
                    <a:ext uri="{FF2B5EF4-FFF2-40B4-BE49-F238E27FC236}">
                      <a16:creationId xmlns:a16="http://schemas.microsoft.com/office/drawing/2014/main" id="{1A506CDC-DC34-1C7D-AE63-E8F2EFF1E501}"/>
                    </a:ext>
                  </a:extLst>
                </p:cNvPr>
                <p:cNvPicPr/>
                <p:nvPr/>
              </p:nvPicPr>
              <p:blipFill>
                <a:blip r:embed="rId808"/>
                <a:stretch>
                  <a:fillRect/>
                </a:stretch>
              </p:blipFill>
              <p:spPr>
                <a:xfrm>
                  <a:off x="9303644" y="1986022"/>
                  <a:ext cx="15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80" name="Freihand 479">
                  <a:extLst>
                    <a:ext uri="{FF2B5EF4-FFF2-40B4-BE49-F238E27FC236}">
                      <a16:creationId xmlns:a16="http://schemas.microsoft.com/office/drawing/2014/main" id="{A4DDD29D-92C7-45C9-CB48-7ECB73C7FEF4}"/>
                    </a:ext>
                  </a:extLst>
                </p14:cNvPr>
                <p14:cNvContentPartPr/>
                <p14:nvPr/>
              </p14:nvContentPartPr>
              <p14:xfrm>
                <a:off x="9478964" y="1866862"/>
                <a:ext cx="159840" cy="254880"/>
              </p14:xfrm>
            </p:contentPart>
          </mc:Choice>
          <mc:Fallback xmlns="">
            <p:pic>
              <p:nvPicPr>
                <p:cNvPr id="480" name="Freihand 479">
                  <a:extLst>
                    <a:ext uri="{FF2B5EF4-FFF2-40B4-BE49-F238E27FC236}">
                      <a16:creationId xmlns:a16="http://schemas.microsoft.com/office/drawing/2014/main" id="{A4DDD29D-92C7-45C9-CB48-7ECB73C7FEF4}"/>
                    </a:ext>
                  </a:extLst>
                </p:cNvPr>
                <p:cNvPicPr/>
                <p:nvPr/>
              </p:nvPicPr>
              <p:blipFill>
                <a:blip r:embed="rId810"/>
                <a:stretch>
                  <a:fillRect/>
                </a:stretch>
              </p:blipFill>
              <p:spPr>
                <a:xfrm>
                  <a:off x="9472844" y="1860742"/>
                  <a:ext cx="172080" cy="267120"/>
                </a:xfrm>
                <a:prstGeom prst="rect">
                  <a:avLst/>
                </a:prstGeom>
              </p:spPr>
            </p:pic>
          </mc:Fallback>
        </mc:AlternateContent>
      </p:grpSp>
      <p:grpSp>
        <p:nvGrpSpPr>
          <p:cNvPr id="492" name="Gruppieren 491">
            <a:extLst>
              <a:ext uri="{FF2B5EF4-FFF2-40B4-BE49-F238E27FC236}">
                <a16:creationId xmlns:a16="http://schemas.microsoft.com/office/drawing/2014/main" id="{B2106A95-081E-C106-7850-6EB195E48AD7}"/>
              </a:ext>
            </a:extLst>
          </p:cNvPr>
          <p:cNvGrpSpPr/>
          <p:nvPr/>
        </p:nvGrpSpPr>
        <p:grpSpPr>
          <a:xfrm>
            <a:off x="7907924" y="2345662"/>
            <a:ext cx="1768320" cy="512640"/>
            <a:chOff x="7907924" y="2345662"/>
            <a:chExt cx="1768320" cy="512640"/>
          </a:xfrm>
        </p:grpSpPr>
        <mc:AlternateContent xmlns:mc="http://schemas.openxmlformats.org/markup-compatibility/2006" xmlns:p14="http://schemas.microsoft.com/office/powerpoint/2010/main">
          <mc:Choice Requires="p14">
            <p:contentPart p14:bwMode="auto" r:id="rId811">
              <p14:nvContentPartPr>
                <p14:cNvPr id="482" name="Freihand 481">
                  <a:extLst>
                    <a:ext uri="{FF2B5EF4-FFF2-40B4-BE49-F238E27FC236}">
                      <a16:creationId xmlns:a16="http://schemas.microsoft.com/office/drawing/2014/main" id="{9E3A6646-C6BB-B0C1-9591-9C54CD32CA75}"/>
                    </a:ext>
                  </a:extLst>
                </p14:cNvPr>
                <p14:cNvContentPartPr/>
                <p14:nvPr/>
              </p14:nvContentPartPr>
              <p14:xfrm>
                <a:off x="8287004" y="2423422"/>
                <a:ext cx="77760" cy="213120"/>
              </p14:xfrm>
            </p:contentPart>
          </mc:Choice>
          <mc:Fallback xmlns="">
            <p:pic>
              <p:nvPicPr>
                <p:cNvPr id="482" name="Freihand 481">
                  <a:extLst>
                    <a:ext uri="{FF2B5EF4-FFF2-40B4-BE49-F238E27FC236}">
                      <a16:creationId xmlns:a16="http://schemas.microsoft.com/office/drawing/2014/main" id="{9E3A6646-C6BB-B0C1-9591-9C54CD32CA75}"/>
                    </a:ext>
                  </a:extLst>
                </p:cNvPr>
                <p:cNvPicPr/>
                <p:nvPr/>
              </p:nvPicPr>
              <p:blipFill>
                <a:blip r:embed="rId812"/>
                <a:stretch>
                  <a:fillRect/>
                </a:stretch>
              </p:blipFill>
              <p:spPr>
                <a:xfrm>
                  <a:off x="8280884" y="2417302"/>
                  <a:ext cx="90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3" name="Freihand 482">
                  <a:extLst>
                    <a:ext uri="{FF2B5EF4-FFF2-40B4-BE49-F238E27FC236}">
                      <a16:creationId xmlns:a16="http://schemas.microsoft.com/office/drawing/2014/main" id="{7FFD4A9C-B9DC-8C82-1C99-7FC7B1BAB127}"/>
                    </a:ext>
                  </a:extLst>
                </p14:cNvPr>
                <p14:cNvContentPartPr/>
                <p14:nvPr/>
              </p14:nvContentPartPr>
              <p14:xfrm>
                <a:off x="8416964" y="2420902"/>
                <a:ext cx="221760" cy="176040"/>
              </p14:xfrm>
            </p:contentPart>
          </mc:Choice>
          <mc:Fallback xmlns="">
            <p:pic>
              <p:nvPicPr>
                <p:cNvPr id="483" name="Freihand 482">
                  <a:extLst>
                    <a:ext uri="{FF2B5EF4-FFF2-40B4-BE49-F238E27FC236}">
                      <a16:creationId xmlns:a16="http://schemas.microsoft.com/office/drawing/2014/main" id="{7FFD4A9C-B9DC-8C82-1C99-7FC7B1BAB127}"/>
                    </a:ext>
                  </a:extLst>
                </p:cNvPr>
                <p:cNvPicPr/>
                <p:nvPr/>
              </p:nvPicPr>
              <p:blipFill>
                <a:blip r:embed="rId814"/>
                <a:stretch>
                  <a:fillRect/>
                </a:stretch>
              </p:blipFill>
              <p:spPr>
                <a:xfrm>
                  <a:off x="8410844" y="2414782"/>
                  <a:ext cx="234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4" name="Freihand 483">
                  <a:extLst>
                    <a:ext uri="{FF2B5EF4-FFF2-40B4-BE49-F238E27FC236}">
                      <a16:creationId xmlns:a16="http://schemas.microsoft.com/office/drawing/2014/main" id="{D4EAF327-DB82-8CE6-ECCB-589E28D17B96}"/>
                    </a:ext>
                  </a:extLst>
                </p14:cNvPr>
                <p14:cNvContentPartPr/>
                <p14:nvPr/>
              </p14:nvContentPartPr>
              <p14:xfrm>
                <a:off x="8625404" y="2422342"/>
                <a:ext cx="6480" cy="15480"/>
              </p14:xfrm>
            </p:contentPart>
          </mc:Choice>
          <mc:Fallback xmlns="">
            <p:pic>
              <p:nvPicPr>
                <p:cNvPr id="484" name="Freihand 483">
                  <a:extLst>
                    <a:ext uri="{FF2B5EF4-FFF2-40B4-BE49-F238E27FC236}">
                      <a16:creationId xmlns:a16="http://schemas.microsoft.com/office/drawing/2014/main" id="{D4EAF327-DB82-8CE6-ECCB-589E28D17B96}"/>
                    </a:ext>
                  </a:extLst>
                </p:cNvPr>
                <p:cNvPicPr/>
                <p:nvPr/>
              </p:nvPicPr>
              <p:blipFill>
                <a:blip r:embed="rId816"/>
                <a:stretch>
                  <a:fillRect/>
                </a:stretch>
              </p:blipFill>
              <p:spPr>
                <a:xfrm>
                  <a:off x="8619284" y="2416222"/>
                  <a:ext cx="18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5" name="Freihand 484">
                  <a:extLst>
                    <a:ext uri="{FF2B5EF4-FFF2-40B4-BE49-F238E27FC236}">
                      <a16:creationId xmlns:a16="http://schemas.microsoft.com/office/drawing/2014/main" id="{AC0F67A0-9930-059C-D3D7-E1A54877B786}"/>
                    </a:ext>
                  </a:extLst>
                </p14:cNvPr>
                <p14:cNvContentPartPr/>
                <p14:nvPr/>
              </p14:nvContentPartPr>
              <p14:xfrm>
                <a:off x="8594804" y="2515222"/>
                <a:ext cx="318240" cy="230760"/>
              </p14:xfrm>
            </p:contentPart>
          </mc:Choice>
          <mc:Fallback xmlns="">
            <p:pic>
              <p:nvPicPr>
                <p:cNvPr id="485" name="Freihand 484">
                  <a:extLst>
                    <a:ext uri="{FF2B5EF4-FFF2-40B4-BE49-F238E27FC236}">
                      <a16:creationId xmlns:a16="http://schemas.microsoft.com/office/drawing/2014/main" id="{AC0F67A0-9930-059C-D3D7-E1A54877B786}"/>
                    </a:ext>
                  </a:extLst>
                </p:cNvPr>
                <p:cNvPicPr/>
                <p:nvPr/>
              </p:nvPicPr>
              <p:blipFill>
                <a:blip r:embed="rId818"/>
                <a:stretch>
                  <a:fillRect/>
                </a:stretch>
              </p:blipFill>
              <p:spPr>
                <a:xfrm>
                  <a:off x="8588684" y="2509102"/>
                  <a:ext cx="330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6" name="Freihand 485">
                  <a:extLst>
                    <a:ext uri="{FF2B5EF4-FFF2-40B4-BE49-F238E27FC236}">
                      <a16:creationId xmlns:a16="http://schemas.microsoft.com/office/drawing/2014/main" id="{F1BD8E52-B15C-F930-03FE-DD58E2F0B19D}"/>
                    </a:ext>
                  </a:extLst>
                </p14:cNvPr>
                <p14:cNvContentPartPr/>
                <p14:nvPr/>
              </p14:nvContentPartPr>
              <p14:xfrm>
                <a:off x="7907924" y="2573542"/>
                <a:ext cx="212400" cy="13680"/>
              </p14:xfrm>
            </p:contentPart>
          </mc:Choice>
          <mc:Fallback xmlns="">
            <p:pic>
              <p:nvPicPr>
                <p:cNvPr id="486" name="Freihand 485">
                  <a:extLst>
                    <a:ext uri="{FF2B5EF4-FFF2-40B4-BE49-F238E27FC236}">
                      <a16:creationId xmlns:a16="http://schemas.microsoft.com/office/drawing/2014/main" id="{F1BD8E52-B15C-F930-03FE-DD58E2F0B19D}"/>
                    </a:ext>
                  </a:extLst>
                </p:cNvPr>
                <p:cNvPicPr/>
                <p:nvPr/>
              </p:nvPicPr>
              <p:blipFill>
                <a:blip r:embed="rId820"/>
                <a:stretch>
                  <a:fillRect/>
                </a:stretch>
              </p:blipFill>
              <p:spPr>
                <a:xfrm>
                  <a:off x="7901804" y="2567422"/>
                  <a:ext cx="224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7" name="Freihand 486">
                  <a:extLst>
                    <a:ext uri="{FF2B5EF4-FFF2-40B4-BE49-F238E27FC236}">
                      <a16:creationId xmlns:a16="http://schemas.microsoft.com/office/drawing/2014/main" id="{856951F0-DE78-15FB-775D-7BDD64DFBBE9}"/>
                    </a:ext>
                  </a:extLst>
                </p14:cNvPr>
                <p14:cNvContentPartPr/>
                <p14:nvPr/>
              </p14:nvContentPartPr>
              <p14:xfrm>
                <a:off x="8110244" y="2488582"/>
                <a:ext cx="95760" cy="234720"/>
              </p14:xfrm>
            </p:contentPart>
          </mc:Choice>
          <mc:Fallback xmlns="">
            <p:pic>
              <p:nvPicPr>
                <p:cNvPr id="487" name="Freihand 486">
                  <a:extLst>
                    <a:ext uri="{FF2B5EF4-FFF2-40B4-BE49-F238E27FC236}">
                      <a16:creationId xmlns:a16="http://schemas.microsoft.com/office/drawing/2014/main" id="{856951F0-DE78-15FB-775D-7BDD64DFBBE9}"/>
                    </a:ext>
                  </a:extLst>
                </p:cNvPr>
                <p:cNvPicPr/>
                <p:nvPr/>
              </p:nvPicPr>
              <p:blipFill>
                <a:blip r:embed="rId822"/>
                <a:stretch>
                  <a:fillRect/>
                </a:stretch>
              </p:blipFill>
              <p:spPr>
                <a:xfrm>
                  <a:off x="8104124" y="2482462"/>
                  <a:ext cx="108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8" name="Freihand 487">
                  <a:extLst>
                    <a:ext uri="{FF2B5EF4-FFF2-40B4-BE49-F238E27FC236}">
                      <a16:creationId xmlns:a16="http://schemas.microsoft.com/office/drawing/2014/main" id="{03D7D35D-C2D8-AB99-E0CB-C0D9BD9049D0}"/>
                    </a:ext>
                  </a:extLst>
                </p14:cNvPr>
                <p14:cNvContentPartPr/>
                <p14:nvPr/>
              </p14:nvContentPartPr>
              <p14:xfrm>
                <a:off x="9084764" y="2474542"/>
                <a:ext cx="226080" cy="117720"/>
              </p14:xfrm>
            </p:contentPart>
          </mc:Choice>
          <mc:Fallback xmlns="">
            <p:pic>
              <p:nvPicPr>
                <p:cNvPr id="488" name="Freihand 487">
                  <a:extLst>
                    <a:ext uri="{FF2B5EF4-FFF2-40B4-BE49-F238E27FC236}">
                      <a16:creationId xmlns:a16="http://schemas.microsoft.com/office/drawing/2014/main" id="{03D7D35D-C2D8-AB99-E0CB-C0D9BD9049D0}"/>
                    </a:ext>
                  </a:extLst>
                </p:cNvPr>
                <p:cNvPicPr/>
                <p:nvPr/>
              </p:nvPicPr>
              <p:blipFill>
                <a:blip r:embed="rId824"/>
                <a:stretch>
                  <a:fillRect/>
                </a:stretch>
              </p:blipFill>
              <p:spPr>
                <a:xfrm>
                  <a:off x="9078644" y="2468422"/>
                  <a:ext cx="238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89" name="Freihand 488">
                  <a:extLst>
                    <a:ext uri="{FF2B5EF4-FFF2-40B4-BE49-F238E27FC236}">
                      <a16:creationId xmlns:a16="http://schemas.microsoft.com/office/drawing/2014/main" id="{BDB22C1F-C55D-5DB6-8F1A-0BCD0D3E34C0}"/>
                    </a:ext>
                  </a:extLst>
                </p14:cNvPr>
                <p14:cNvContentPartPr/>
                <p14:nvPr/>
              </p14:nvContentPartPr>
              <p14:xfrm>
                <a:off x="9286364" y="2345662"/>
                <a:ext cx="2880" cy="22680"/>
              </p14:xfrm>
            </p:contentPart>
          </mc:Choice>
          <mc:Fallback xmlns="">
            <p:pic>
              <p:nvPicPr>
                <p:cNvPr id="489" name="Freihand 488">
                  <a:extLst>
                    <a:ext uri="{FF2B5EF4-FFF2-40B4-BE49-F238E27FC236}">
                      <a16:creationId xmlns:a16="http://schemas.microsoft.com/office/drawing/2014/main" id="{BDB22C1F-C55D-5DB6-8F1A-0BCD0D3E34C0}"/>
                    </a:ext>
                  </a:extLst>
                </p:cNvPr>
                <p:cNvPicPr/>
                <p:nvPr/>
              </p:nvPicPr>
              <p:blipFill>
                <a:blip r:embed="rId826"/>
                <a:stretch>
                  <a:fillRect/>
                </a:stretch>
              </p:blipFill>
              <p:spPr>
                <a:xfrm>
                  <a:off x="9280244" y="2339542"/>
                  <a:ext cx="15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0" name="Freihand 489">
                  <a:extLst>
                    <a:ext uri="{FF2B5EF4-FFF2-40B4-BE49-F238E27FC236}">
                      <a16:creationId xmlns:a16="http://schemas.microsoft.com/office/drawing/2014/main" id="{7E6B604D-4A8E-C6E5-5FAF-73C71DFA37E4}"/>
                    </a:ext>
                  </a:extLst>
                </p14:cNvPr>
                <p14:cNvContentPartPr/>
                <p14:nvPr/>
              </p14:nvContentPartPr>
              <p14:xfrm>
                <a:off x="9461324" y="2446462"/>
                <a:ext cx="128520" cy="288720"/>
              </p14:xfrm>
            </p:contentPart>
          </mc:Choice>
          <mc:Fallback xmlns="">
            <p:pic>
              <p:nvPicPr>
                <p:cNvPr id="490" name="Freihand 489">
                  <a:extLst>
                    <a:ext uri="{FF2B5EF4-FFF2-40B4-BE49-F238E27FC236}">
                      <a16:creationId xmlns:a16="http://schemas.microsoft.com/office/drawing/2014/main" id="{7E6B604D-4A8E-C6E5-5FAF-73C71DFA37E4}"/>
                    </a:ext>
                  </a:extLst>
                </p:cNvPr>
                <p:cNvPicPr/>
                <p:nvPr/>
              </p:nvPicPr>
              <p:blipFill>
                <a:blip r:embed="rId828"/>
                <a:stretch>
                  <a:fillRect/>
                </a:stretch>
              </p:blipFill>
              <p:spPr>
                <a:xfrm>
                  <a:off x="9455204" y="2440342"/>
                  <a:ext cx="1407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1" name="Freihand 490">
                  <a:extLst>
                    <a:ext uri="{FF2B5EF4-FFF2-40B4-BE49-F238E27FC236}">
                      <a16:creationId xmlns:a16="http://schemas.microsoft.com/office/drawing/2014/main" id="{EEBB6C3C-719F-7D2F-4977-D4ABA65222EA}"/>
                    </a:ext>
                  </a:extLst>
                </p14:cNvPr>
                <p14:cNvContentPartPr/>
                <p14:nvPr/>
              </p14:nvContentPartPr>
              <p14:xfrm>
                <a:off x="8400044" y="2740942"/>
                <a:ext cx="1276200" cy="117360"/>
              </p14:xfrm>
            </p:contentPart>
          </mc:Choice>
          <mc:Fallback xmlns="">
            <p:pic>
              <p:nvPicPr>
                <p:cNvPr id="491" name="Freihand 490">
                  <a:extLst>
                    <a:ext uri="{FF2B5EF4-FFF2-40B4-BE49-F238E27FC236}">
                      <a16:creationId xmlns:a16="http://schemas.microsoft.com/office/drawing/2014/main" id="{EEBB6C3C-719F-7D2F-4977-D4ABA65222EA}"/>
                    </a:ext>
                  </a:extLst>
                </p:cNvPr>
                <p:cNvPicPr/>
                <p:nvPr/>
              </p:nvPicPr>
              <p:blipFill>
                <a:blip r:embed="rId830"/>
                <a:stretch>
                  <a:fillRect/>
                </a:stretch>
              </p:blipFill>
              <p:spPr>
                <a:xfrm>
                  <a:off x="8393924" y="2734822"/>
                  <a:ext cx="1288440" cy="129600"/>
                </a:xfrm>
                <a:prstGeom prst="rect">
                  <a:avLst/>
                </a:prstGeom>
              </p:spPr>
            </p:pic>
          </mc:Fallback>
        </mc:AlternateContent>
      </p:grpSp>
      <p:grpSp>
        <p:nvGrpSpPr>
          <p:cNvPr id="493" name="Gruppieren 492">
            <a:extLst>
              <a:ext uri="{FF2B5EF4-FFF2-40B4-BE49-F238E27FC236}">
                <a16:creationId xmlns:a16="http://schemas.microsoft.com/office/drawing/2014/main" id="{F0AB53BC-9D37-432C-9AA8-3EC160EAD922}"/>
              </a:ext>
            </a:extLst>
          </p:cNvPr>
          <p:cNvGrpSpPr/>
          <p:nvPr/>
        </p:nvGrpSpPr>
        <p:grpSpPr>
          <a:xfrm>
            <a:off x="1244501" y="-74488"/>
            <a:ext cx="1429920" cy="770760"/>
            <a:chOff x="1244501" y="-74488"/>
            <a:chExt cx="1429920" cy="770760"/>
          </a:xfrm>
        </p:grpSpPr>
        <mc:AlternateContent xmlns:mc="http://schemas.openxmlformats.org/markup-compatibility/2006">
          <mc:Choice xmlns:p14="http://schemas.microsoft.com/office/powerpoint/2010/main" Requires="p14">
            <p:contentPart p14:bwMode="auto" r:id="rId831">
              <p14:nvContentPartPr>
                <p14:cNvPr id="20" name="Freihand 19">
                  <a:extLst>
                    <a:ext uri="{FF2B5EF4-FFF2-40B4-BE49-F238E27FC236}">
                      <a16:creationId xmlns:a16="http://schemas.microsoft.com/office/drawing/2014/main" id="{42D9041E-680B-4A9B-B6A3-DF4C86CB1D04}"/>
                    </a:ext>
                  </a:extLst>
                </p14:cNvPr>
                <p14:cNvContentPartPr/>
                <p14:nvPr/>
              </p14:nvContentPartPr>
              <p14:xfrm>
                <a:off x="1244501" y="103712"/>
                <a:ext cx="148320" cy="238320"/>
              </p14:xfrm>
            </p:contentPart>
          </mc:Choice>
          <mc:Fallback>
            <p:pic>
              <p:nvPicPr>
                <p:cNvPr id="20" name="Freihand 19">
                  <a:extLst>
                    <a:ext uri="{FF2B5EF4-FFF2-40B4-BE49-F238E27FC236}">
                      <a16:creationId xmlns:a16="http://schemas.microsoft.com/office/drawing/2014/main" id="{42D9041E-680B-4A9B-B6A3-DF4C86CB1D04}"/>
                    </a:ext>
                  </a:extLst>
                </p:cNvPr>
                <p:cNvPicPr/>
                <p:nvPr/>
              </p:nvPicPr>
              <p:blipFill>
                <a:blip r:embed="rId832"/>
                <a:stretch>
                  <a:fillRect/>
                </a:stretch>
              </p:blipFill>
              <p:spPr>
                <a:xfrm>
                  <a:off x="1240181" y="99392"/>
                  <a:ext cx="156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3" name="Freihand 22">
                  <a:extLst>
                    <a:ext uri="{FF2B5EF4-FFF2-40B4-BE49-F238E27FC236}">
                      <a16:creationId xmlns:a16="http://schemas.microsoft.com/office/drawing/2014/main" id="{E5564AD5-C2E6-40B7-A30D-DDD7C87E60FB}"/>
                    </a:ext>
                  </a:extLst>
                </p14:cNvPr>
                <p14:cNvContentPartPr/>
                <p14:nvPr/>
              </p14:nvContentPartPr>
              <p14:xfrm>
                <a:off x="1417661" y="63752"/>
                <a:ext cx="116640" cy="194040"/>
              </p14:xfrm>
            </p:contentPart>
          </mc:Choice>
          <mc:Fallback>
            <p:pic>
              <p:nvPicPr>
                <p:cNvPr id="23" name="Freihand 22">
                  <a:extLst>
                    <a:ext uri="{FF2B5EF4-FFF2-40B4-BE49-F238E27FC236}">
                      <a16:creationId xmlns:a16="http://schemas.microsoft.com/office/drawing/2014/main" id="{E5564AD5-C2E6-40B7-A30D-DDD7C87E60FB}"/>
                    </a:ext>
                  </a:extLst>
                </p:cNvPr>
                <p:cNvPicPr/>
                <p:nvPr/>
              </p:nvPicPr>
              <p:blipFill>
                <a:blip r:embed="rId834"/>
                <a:stretch>
                  <a:fillRect/>
                </a:stretch>
              </p:blipFill>
              <p:spPr>
                <a:xfrm>
                  <a:off x="1413341" y="59432"/>
                  <a:ext cx="125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31" name="Freihand 30">
                  <a:extLst>
                    <a:ext uri="{FF2B5EF4-FFF2-40B4-BE49-F238E27FC236}">
                      <a16:creationId xmlns:a16="http://schemas.microsoft.com/office/drawing/2014/main" id="{7F19A416-E2CE-49A3-9D94-6B9CB9E30D61}"/>
                    </a:ext>
                  </a:extLst>
                </p14:cNvPr>
                <p14:cNvContentPartPr/>
                <p14:nvPr/>
              </p14:nvContentPartPr>
              <p14:xfrm>
                <a:off x="1559501" y="21992"/>
                <a:ext cx="372600" cy="203040"/>
              </p14:xfrm>
            </p:contentPart>
          </mc:Choice>
          <mc:Fallback>
            <p:pic>
              <p:nvPicPr>
                <p:cNvPr id="31" name="Freihand 30">
                  <a:extLst>
                    <a:ext uri="{FF2B5EF4-FFF2-40B4-BE49-F238E27FC236}">
                      <a16:creationId xmlns:a16="http://schemas.microsoft.com/office/drawing/2014/main" id="{7F19A416-E2CE-49A3-9D94-6B9CB9E30D61}"/>
                    </a:ext>
                  </a:extLst>
                </p:cNvPr>
                <p:cNvPicPr/>
                <p:nvPr/>
              </p:nvPicPr>
              <p:blipFill>
                <a:blip r:embed="rId836"/>
                <a:stretch>
                  <a:fillRect/>
                </a:stretch>
              </p:blipFill>
              <p:spPr>
                <a:xfrm>
                  <a:off x="1555181" y="17672"/>
                  <a:ext cx="381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0" name="Freihand 39">
                  <a:extLst>
                    <a:ext uri="{FF2B5EF4-FFF2-40B4-BE49-F238E27FC236}">
                      <a16:creationId xmlns:a16="http://schemas.microsoft.com/office/drawing/2014/main" id="{E368F6FA-39F7-47E1-A4A8-244AD247C818}"/>
                    </a:ext>
                  </a:extLst>
                </p14:cNvPr>
                <p14:cNvContentPartPr/>
                <p14:nvPr/>
              </p14:nvContentPartPr>
              <p14:xfrm>
                <a:off x="1904381" y="34952"/>
                <a:ext cx="3600" cy="360"/>
              </p14:xfrm>
            </p:contentPart>
          </mc:Choice>
          <mc:Fallback>
            <p:pic>
              <p:nvPicPr>
                <p:cNvPr id="40" name="Freihand 39">
                  <a:extLst>
                    <a:ext uri="{FF2B5EF4-FFF2-40B4-BE49-F238E27FC236}">
                      <a16:creationId xmlns:a16="http://schemas.microsoft.com/office/drawing/2014/main" id="{E368F6FA-39F7-47E1-A4A8-244AD247C818}"/>
                    </a:ext>
                  </a:extLst>
                </p:cNvPr>
                <p:cNvPicPr/>
                <p:nvPr/>
              </p:nvPicPr>
              <p:blipFill>
                <a:blip r:embed="rId838"/>
                <a:stretch>
                  <a:fillRect/>
                </a:stretch>
              </p:blipFill>
              <p:spPr>
                <a:xfrm>
                  <a:off x="1900061" y="30632"/>
                  <a:ext cx="12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2" name="Freihand 41">
                  <a:extLst>
                    <a:ext uri="{FF2B5EF4-FFF2-40B4-BE49-F238E27FC236}">
                      <a16:creationId xmlns:a16="http://schemas.microsoft.com/office/drawing/2014/main" id="{F1787873-AA69-4FEF-A1AF-34E0B23F4A24}"/>
                    </a:ext>
                  </a:extLst>
                </p14:cNvPr>
                <p14:cNvContentPartPr/>
                <p14:nvPr/>
              </p14:nvContentPartPr>
              <p14:xfrm>
                <a:off x="1891061" y="-11488"/>
                <a:ext cx="46080" cy="115920"/>
              </p14:xfrm>
            </p:contentPart>
          </mc:Choice>
          <mc:Fallback>
            <p:pic>
              <p:nvPicPr>
                <p:cNvPr id="42" name="Freihand 41">
                  <a:extLst>
                    <a:ext uri="{FF2B5EF4-FFF2-40B4-BE49-F238E27FC236}">
                      <a16:creationId xmlns:a16="http://schemas.microsoft.com/office/drawing/2014/main" id="{F1787873-AA69-4FEF-A1AF-34E0B23F4A24}"/>
                    </a:ext>
                  </a:extLst>
                </p:cNvPr>
                <p:cNvPicPr/>
                <p:nvPr/>
              </p:nvPicPr>
              <p:blipFill>
                <a:blip r:embed="rId840"/>
                <a:stretch>
                  <a:fillRect/>
                </a:stretch>
              </p:blipFill>
              <p:spPr>
                <a:xfrm>
                  <a:off x="1886741" y="-15808"/>
                  <a:ext cx="54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73" name="Freihand 472">
                  <a:extLst>
                    <a:ext uri="{FF2B5EF4-FFF2-40B4-BE49-F238E27FC236}">
                      <a16:creationId xmlns:a16="http://schemas.microsoft.com/office/drawing/2014/main" id="{30C0CD0F-43AD-4B4C-A6F8-EA5B496F1A5A}"/>
                    </a:ext>
                  </a:extLst>
                </p14:cNvPr>
                <p14:cNvContentPartPr/>
                <p14:nvPr/>
              </p14:nvContentPartPr>
              <p14:xfrm>
                <a:off x="2123621" y="-74488"/>
                <a:ext cx="550800" cy="770760"/>
              </p14:xfrm>
            </p:contentPart>
          </mc:Choice>
          <mc:Fallback>
            <p:pic>
              <p:nvPicPr>
                <p:cNvPr id="473" name="Freihand 472">
                  <a:extLst>
                    <a:ext uri="{FF2B5EF4-FFF2-40B4-BE49-F238E27FC236}">
                      <a16:creationId xmlns:a16="http://schemas.microsoft.com/office/drawing/2014/main" id="{30C0CD0F-43AD-4B4C-A6F8-EA5B496F1A5A}"/>
                    </a:ext>
                  </a:extLst>
                </p:cNvPr>
                <p:cNvPicPr/>
                <p:nvPr/>
              </p:nvPicPr>
              <p:blipFill>
                <a:blip r:embed="rId842"/>
                <a:stretch>
                  <a:fillRect/>
                </a:stretch>
              </p:blipFill>
              <p:spPr>
                <a:xfrm>
                  <a:off x="2119301" y="-78808"/>
                  <a:ext cx="559440" cy="77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3">
            <p14:nvContentPartPr>
              <p14:cNvPr id="494" name="Freihand 493">
                <a:extLst>
                  <a:ext uri="{FF2B5EF4-FFF2-40B4-BE49-F238E27FC236}">
                    <a16:creationId xmlns:a16="http://schemas.microsoft.com/office/drawing/2014/main" id="{4E7C9BD0-CA9C-4A63-AFCB-1FA383E44F55}"/>
                  </a:ext>
                </a:extLst>
              </p14:cNvPr>
              <p14:cNvContentPartPr/>
              <p14:nvPr/>
            </p14:nvContentPartPr>
            <p14:xfrm>
              <a:off x="3663701" y="2653592"/>
              <a:ext cx="329040" cy="481320"/>
            </p14:xfrm>
          </p:contentPart>
        </mc:Choice>
        <mc:Fallback>
          <p:pic>
            <p:nvPicPr>
              <p:cNvPr id="494" name="Freihand 493">
                <a:extLst>
                  <a:ext uri="{FF2B5EF4-FFF2-40B4-BE49-F238E27FC236}">
                    <a16:creationId xmlns:a16="http://schemas.microsoft.com/office/drawing/2014/main" id="{4E7C9BD0-CA9C-4A63-AFCB-1FA383E44F55}"/>
                  </a:ext>
                </a:extLst>
              </p:cNvPr>
              <p:cNvPicPr/>
              <p:nvPr/>
            </p:nvPicPr>
            <p:blipFill>
              <a:blip r:embed="rId844"/>
              <a:stretch>
                <a:fillRect/>
              </a:stretch>
            </p:blipFill>
            <p:spPr>
              <a:xfrm>
                <a:off x="3659381" y="2649272"/>
                <a:ext cx="33768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95" name="Freihand 494">
                <a:extLst>
                  <a:ext uri="{FF2B5EF4-FFF2-40B4-BE49-F238E27FC236}">
                    <a16:creationId xmlns:a16="http://schemas.microsoft.com/office/drawing/2014/main" id="{94027954-39D1-4238-AE64-74473CE3AEC5}"/>
                  </a:ext>
                </a:extLst>
              </p14:cNvPr>
              <p14:cNvContentPartPr/>
              <p14:nvPr/>
            </p14:nvContentPartPr>
            <p14:xfrm>
              <a:off x="2018861" y="2151392"/>
              <a:ext cx="48600" cy="122760"/>
            </p14:xfrm>
          </p:contentPart>
        </mc:Choice>
        <mc:Fallback>
          <p:pic>
            <p:nvPicPr>
              <p:cNvPr id="495" name="Freihand 494">
                <a:extLst>
                  <a:ext uri="{FF2B5EF4-FFF2-40B4-BE49-F238E27FC236}">
                    <a16:creationId xmlns:a16="http://schemas.microsoft.com/office/drawing/2014/main" id="{94027954-39D1-4238-AE64-74473CE3AEC5}"/>
                  </a:ext>
                </a:extLst>
              </p:cNvPr>
              <p:cNvPicPr/>
              <p:nvPr/>
            </p:nvPicPr>
            <p:blipFill>
              <a:blip r:embed="rId846"/>
              <a:stretch>
                <a:fillRect/>
              </a:stretch>
            </p:blipFill>
            <p:spPr>
              <a:xfrm>
                <a:off x="2014541" y="2147072"/>
                <a:ext cx="5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02" name="Freihand 501">
                <a:extLst>
                  <a:ext uri="{FF2B5EF4-FFF2-40B4-BE49-F238E27FC236}">
                    <a16:creationId xmlns:a16="http://schemas.microsoft.com/office/drawing/2014/main" id="{38AB7FC9-8F61-4D1E-A7C5-B26611CBB397}"/>
                  </a:ext>
                </a:extLst>
              </p14:cNvPr>
              <p14:cNvContentPartPr/>
              <p14:nvPr/>
            </p14:nvContentPartPr>
            <p14:xfrm>
              <a:off x="6240941" y="3202952"/>
              <a:ext cx="28080" cy="81720"/>
            </p14:xfrm>
          </p:contentPart>
        </mc:Choice>
        <mc:Fallback>
          <p:pic>
            <p:nvPicPr>
              <p:cNvPr id="502" name="Freihand 501">
                <a:extLst>
                  <a:ext uri="{FF2B5EF4-FFF2-40B4-BE49-F238E27FC236}">
                    <a16:creationId xmlns:a16="http://schemas.microsoft.com/office/drawing/2014/main" id="{38AB7FC9-8F61-4D1E-A7C5-B26611CBB397}"/>
                  </a:ext>
                </a:extLst>
              </p:cNvPr>
              <p:cNvPicPr/>
              <p:nvPr/>
            </p:nvPicPr>
            <p:blipFill>
              <a:blip r:embed="rId848"/>
              <a:stretch>
                <a:fillRect/>
              </a:stretch>
            </p:blipFill>
            <p:spPr>
              <a:xfrm>
                <a:off x="6236621" y="3198632"/>
                <a:ext cx="36720" cy="90360"/>
              </a:xfrm>
              <a:prstGeom prst="rect">
                <a:avLst/>
              </a:prstGeom>
            </p:spPr>
          </p:pic>
        </mc:Fallback>
      </mc:AlternateContent>
      <p:grpSp>
        <p:nvGrpSpPr>
          <p:cNvPr id="506" name="Gruppieren 505">
            <a:extLst>
              <a:ext uri="{FF2B5EF4-FFF2-40B4-BE49-F238E27FC236}">
                <a16:creationId xmlns:a16="http://schemas.microsoft.com/office/drawing/2014/main" id="{D978BEF5-1B9D-49CA-8045-D6F0E6215BF1}"/>
              </a:ext>
            </a:extLst>
          </p:cNvPr>
          <p:cNvGrpSpPr/>
          <p:nvPr/>
        </p:nvGrpSpPr>
        <p:grpSpPr>
          <a:xfrm>
            <a:off x="3575861" y="2647112"/>
            <a:ext cx="962280" cy="519480"/>
            <a:chOff x="3575861" y="2647112"/>
            <a:chExt cx="962280" cy="519480"/>
          </a:xfrm>
        </p:grpSpPr>
        <mc:AlternateContent xmlns:mc="http://schemas.openxmlformats.org/markup-compatibility/2006">
          <mc:Choice xmlns:p14="http://schemas.microsoft.com/office/powerpoint/2010/main" Requires="p14">
            <p:contentPart p14:bwMode="auto" r:id="rId849">
              <p14:nvContentPartPr>
                <p14:cNvPr id="504" name="Freihand 503">
                  <a:extLst>
                    <a:ext uri="{FF2B5EF4-FFF2-40B4-BE49-F238E27FC236}">
                      <a16:creationId xmlns:a16="http://schemas.microsoft.com/office/drawing/2014/main" id="{69E12780-0671-4C14-B7A0-4275DEF51C02}"/>
                    </a:ext>
                  </a:extLst>
                </p14:cNvPr>
                <p14:cNvContentPartPr/>
                <p14:nvPr/>
              </p14:nvContentPartPr>
              <p14:xfrm>
                <a:off x="3986261" y="2769512"/>
                <a:ext cx="138960" cy="287280"/>
              </p14:xfrm>
            </p:contentPart>
          </mc:Choice>
          <mc:Fallback>
            <p:pic>
              <p:nvPicPr>
                <p:cNvPr id="504" name="Freihand 503">
                  <a:extLst>
                    <a:ext uri="{FF2B5EF4-FFF2-40B4-BE49-F238E27FC236}">
                      <a16:creationId xmlns:a16="http://schemas.microsoft.com/office/drawing/2014/main" id="{69E12780-0671-4C14-B7A0-4275DEF51C02}"/>
                    </a:ext>
                  </a:extLst>
                </p:cNvPr>
                <p:cNvPicPr/>
                <p:nvPr/>
              </p:nvPicPr>
              <p:blipFill>
                <a:blip r:embed="rId850"/>
                <a:stretch>
                  <a:fillRect/>
                </a:stretch>
              </p:blipFill>
              <p:spPr>
                <a:xfrm>
                  <a:off x="3981941" y="2765192"/>
                  <a:ext cx="1476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05" name="Freihand 504">
                  <a:extLst>
                    <a:ext uri="{FF2B5EF4-FFF2-40B4-BE49-F238E27FC236}">
                      <a16:creationId xmlns:a16="http://schemas.microsoft.com/office/drawing/2014/main" id="{BE543CD2-0115-45CF-B268-2EBB31D91449}"/>
                    </a:ext>
                  </a:extLst>
                </p14:cNvPr>
                <p14:cNvContentPartPr/>
                <p14:nvPr/>
              </p14:nvContentPartPr>
              <p14:xfrm>
                <a:off x="3575861" y="2647112"/>
                <a:ext cx="962280" cy="519480"/>
              </p14:xfrm>
            </p:contentPart>
          </mc:Choice>
          <mc:Fallback>
            <p:pic>
              <p:nvPicPr>
                <p:cNvPr id="505" name="Freihand 504">
                  <a:extLst>
                    <a:ext uri="{FF2B5EF4-FFF2-40B4-BE49-F238E27FC236}">
                      <a16:creationId xmlns:a16="http://schemas.microsoft.com/office/drawing/2014/main" id="{BE543CD2-0115-45CF-B268-2EBB31D91449}"/>
                    </a:ext>
                  </a:extLst>
                </p:cNvPr>
                <p:cNvPicPr/>
                <p:nvPr/>
              </p:nvPicPr>
              <p:blipFill>
                <a:blip r:embed="rId852"/>
                <a:stretch>
                  <a:fillRect/>
                </a:stretch>
              </p:blipFill>
              <p:spPr>
                <a:xfrm>
                  <a:off x="3571541" y="2642792"/>
                  <a:ext cx="970920" cy="528120"/>
                </a:xfrm>
                <a:prstGeom prst="rect">
                  <a:avLst/>
                </a:prstGeom>
              </p:spPr>
            </p:pic>
          </mc:Fallback>
        </mc:AlternateContent>
      </p:grpSp>
      <p:grpSp>
        <p:nvGrpSpPr>
          <p:cNvPr id="508" name="Gruppieren 507">
            <a:extLst>
              <a:ext uri="{FF2B5EF4-FFF2-40B4-BE49-F238E27FC236}">
                <a16:creationId xmlns:a16="http://schemas.microsoft.com/office/drawing/2014/main" id="{1E1A4C6D-3871-4126-B3DE-414AD4315862}"/>
              </a:ext>
            </a:extLst>
          </p:cNvPr>
          <p:cNvGrpSpPr/>
          <p:nvPr/>
        </p:nvGrpSpPr>
        <p:grpSpPr>
          <a:xfrm>
            <a:off x="4962581" y="885272"/>
            <a:ext cx="2914560" cy="2043360"/>
            <a:chOff x="4962581" y="885272"/>
            <a:chExt cx="2914560" cy="2043360"/>
          </a:xfrm>
        </p:grpSpPr>
        <mc:AlternateContent xmlns:mc="http://schemas.openxmlformats.org/markup-compatibility/2006">
          <mc:Choice xmlns:p14="http://schemas.microsoft.com/office/powerpoint/2010/main" Requires="p14">
            <p:contentPart p14:bwMode="auto" r:id="rId853">
              <p14:nvContentPartPr>
                <p14:cNvPr id="497" name="Freihand 496">
                  <a:extLst>
                    <a:ext uri="{FF2B5EF4-FFF2-40B4-BE49-F238E27FC236}">
                      <a16:creationId xmlns:a16="http://schemas.microsoft.com/office/drawing/2014/main" id="{45A46AD8-07F3-4BAE-81DD-395A56659EF1}"/>
                    </a:ext>
                  </a:extLst>
                </p14:cNvPr>
                <p14:cNvContentPartPr/>
                <p14:nvPr/>
              </p14:nvContentPartPr>
              <p14:xfrm>
                <a:off x="4962581" y="2245352"/>
                <a:ext cx="138600" cy="10440"/>
              </p14:xfrm>
            </p:contentPart>
          </mc:Choice>
          <mc:Fallback>
            <p:pic>
              <p:nvPicPr>
                <p:cNvPr id="497" name="Freihand 496">
                  <a:extLst>
                    <a:ext uri="{FF2B5EF4-FFF2-40B4-BE49-F238E27FC236}">
                      <a16:creationId xmlns:a16="http://schemas.microsoft.com/office/drawing/2014/main" id="{45A46AD8-07F3-4BAE-81DD-395A56659EF1}"/>
                    </a:ext>
                  </a:extLst>
                </p:cNvPr>
                <p:cNvPicPr/>
                <p:nvPr/>
              </p:nvPicPr>
              <p:blipFill>
                <a:blip r:embed="rId854"/>
                <a:stretch>
                  <a:fillRect/>
                </a:stretch>
              </p:blipFill>
              <p:spPr>
                <a:xfrm>
                  <a:off x="4958261" y="2241032"/>
                  <a:ext cx="147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98" name="Freihand 497">
                  <a:extLst>
                    <a:ext uri="{FF2B5EF4-FFF2-40B4-BE49-F238E27FC236}">
                      <a16:creationId xmlns:a16="http://schemas.microsoft.com/office/drawing/2014/main" id="{AFFD8987-469B-4A7C-AFCA-735B6B9FC6FA}"/>
                    </a:ext>
                  </a:extLst>
                </p14:cNvPr>
                <p14:cNvContentPartPr/>
                <p14:nvPr/>
              </p14:nvContentPartPr>
              <p14:xfrm>
                <a:off x="5496461" y="2211512"/>
                <a:ext cx="48600" cy="8280"/>
              </p14:xfrm>
            </p:contentPart>
          </mc:Choice>
          <mc:Fallback>
            <p:pic>
              <p:nvPicPr>
                <p:cNvPr id="498" name="Freihand 497">
                  <a:extLst>
                    <a:ext uri="{FF2B5EF4-FFF2-40B4-BE49-F238E27FC236}">
                      <a16:creationId xmlns:a16="http://schemas.microsoft.com/office/drawing/2014/main" id="{AFFD8987-469B-4A7C-AFCA-735B6B9FC6FA}"/>
                    </a:ext>
                  </a:extLst>
                </p:cNvPr>
                <p:cNvPicPr/>
                <p:nvPr/>
              </p:nvPicPr>
              <p:blipFill>
                <a:blip r:embed="rId856"/>
                <a:stretch>
                  <a:fillRect/>
                </a:stretch>
              </p:blipFill>
              <p:spPr>
                <a:xfrm>
                  <a:off x="5492141" y="2207192"/>
                  <a:ext cx="57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96" name="Freihand 495">
                  <a:extLst>
                    <a:ext uri="{FF2B5EF4-FFF2-40B4-BE49-F238E27FC236}">
                      <a16:creationId xmlns:a16="http://schemas.microsoft.com/office/drawing/2014/main" id="{51050A75-B81B-4EA2-9CB6-DB76421ACD3A}"/>
                    </a:ext>
                  </a:extLst>
                </p14:cNvPr>
                <p14:cNvContentPartPr/>
                <p14:nvPr/>
              </p14:nvContentPartPr>
              <p14:xfrm>
                <a:off x="6221501" y="2146712"/>
                <a:ext cx="85680" cy="97200"/>
              </p14:xfrm>
            </p:contentPart>
          </mc:Choice>
          <mc:Fallback>
            <p:pic>
              <p:nvPicPr>
                <p:cNvPr id="496" name="Freihand 495">
                  <a:extLst>
                    <a:ext uri="{FF2B5EF4-FFF2-40B4-BE49-F238E27FC236}">
                      <a16:creationId xmlns:a16="http://schemas.microsoft.com/office/drawing/2014/main" id="{51050A75-B81B-4EA2-9CB6-DB76421ACD3A}"/>
                    </a:ext>
                  </a:extLst>
                </p:cNvPr>
                <p:cNvPicPr/>
                <p:nvPr/>
              </p:nvPicPr>
              <p:blipFill>
                <a:blip r:embed="rId858"/>
                <a:stretch>
                  <a:fillRect/>
                </a:stretch>
              </p:blipFill>
              <p:spPr>
                <a:xfrm>
                  <a:off x="6217181" y="2142392"/>
                  <a:ext cx="94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99" name="Freihand 498">
                  <a:extLst>
                    <a:ext uri="{FF2B5EF4-FFF2-40B4-BE49-F238E27FC236}">
                      <a16:creationId xmlns:a16="http://schemas.microsoft.com/office/drawing/2014/main" id="{D56B87D9-308C-4776-B507-C42DB4FF5DBE}"/>
                    </a:ext>
                  </a:extLst>
                </p14:cNvPr>
                <p14:cNvContentPartPr/>
                <p14:nvPr/>
              </p14:nvContentPartPr>
              <p14:xfrm>
                <a:off x="5787701" y="2166512"/>
                <a:ext cx="374040" cy="27000"/>
              </p14:xfrm>
            </p:contentPart>
          </mc:Choice>
          <mc:Fallback>
            <p:pic>
              <p:nvPicPr>
                <p:cNvPr id="499" name="Freihand 498">
                  <a:extLst>
                    <a:ext uri="{FF2B5EF4-FFF2-40B4-BE49-F238E27FC236}">
                      <a16:creationId xmlns:a16="http://schemas.microsoft.com/office/drawing/2014/main" id="{D56B87D9-308C-4776-B507-C42DB4FF5DBE}"/>
                    </a:ext>
                  </a:extLst>
                </p:cNvPr>
                <p:cNvPicPr/>
                <p:nvPr/>
              </p:nvPicPr>
              <p:blipFill>
                <a:blip r:embed="rId860"/>
                <a:stretch>
                  <a:fillRect/>
                </a:stretch>
              </p:blipFill>
              <p:spPr>
                <a:xfrm>
                  <a:off x="5783381" y="2162192"/>
                  <a:ext cx="382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00" name="Freihand 499">
                  <a:extLst>
                    <a:ext uri="{FF2B5EF4-FFF2-40B4-BE49-F238E27FC236}">
                      <a16:creationId xmlns:a16="http://schemas.microsoft.com/office/drawing/2014/main" id="{3D71FE32-F7A2-4F6F-AA52-63265AAE50B3}"/>
                    </a:ext>
                  </a:extLst>
                </p14:cNvPr>
                <p14:cNvContentPartPr/>
                <p14:nvPr/>
              </p14:nvContentPartPr>
              <p14:xfrm>
                <a:off x="6285941" y="2231312"/>
                <a:ext cx="33840" cy="225720"/>
              </p14:xfrm>
            </p:contentPart>
          </mc:Choice>
          <mc:Fallback>
            <p:pic>
              <p:nvPicPr>
                <p:cNvPr id="500" name="Freihand 499">
                  <a:extLst>
                    <a:ext uri="{FF2B5EF4-FFF2-40B4-BE49-F238E27FC236}">
                      <a16:creationId xmlns:a16="http://schemas.microsoft.com/office/drawing/2014/main" id="{3D71FE32-F7A2-4F6F-AA52-63265AAE50B3}"/>
                    </a:ext>
                  </a:extLst>
                </p:cNvPr>
                <p:cNvPicPr/>
                <p:nvPr/>
              </p:nvPicPr>
              <p:blipFill>
                <a:blip r:embed="rId862"/>
                <a:stretch>
                  <a:fillRect/>
                </a:stretch>
              </p:blipFill>
              <p:spPr>
                <a:xfrm>
                  <a:off x="6281621" y="2226992"/>
                  <a:ext cx="42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01" name="Freihand 500">
                  <a:extLst>
                    <a:ext uri="{FF2B5EF4-FFF2-40B4-BE49-F238E27FC236}">
                      <a16:creationId xmlns:a16="http://schemas.microsoft.com/office/drawing/2014/main" id="{5EA7C86D-0DA1-4B11-9886-167ECC6AC98D}"/>
                    </a:ext>
                  </a:extLst>
                </p14:cNvPr>
                <p14:cNvContentPartPr/>
                <p14:nvPr/>
              </p14:nvContentPartPr>
              <p14:xfrm>
                <a:off x="6289181" y="2860952"/>
                <a:ext cx="9360" cy="67680"/>
              </p14:xfrm>
            </p:contentPart>
          </mc:Choice>
          <mc:Fallback>
            <p:pic>
              <p:nvPicPr>
                <p:cNvPr id="501" name="Freihand 500">
                  <a:extLst>
                    <a:ext uri="{FF2B5EF4-FFF2-40B4-BE49-F238E27FC236}">
                      <a16:creationId xmlns:a16="http://schemas.microsoft.com/office/drawing/2014/main" id="{5EA7C86D-0DA1-4B11-9886-167ECC6AC98D}"/>
                    </a:ext>
                  </a:extLst>
                </p:cNvPr>
                <p:cNvPicPr/>
                <p:nvPr/>
              </p:nvPicPr>
              <p:blipFill>
                <a:blip r:embed="rId864"/>
                <a:stretch>
                  <a:fillRect/>
                </a:stretch>
              </p:blipFill>
              <p:spPr>
                <a:xfrm>
                  <a:off x="6284861" y="2856632"/>
                  <a:ext cx="18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07" name="Freihand 506">
                  <a:extLst>
                    <a:ext uri="{FF2B5EF4-FFF2-40B4-BE49-F238E27FC236}">
                      <a16:creationId xmlns:a16="http://schemas.microsoft.com/office/drawing/2014/main" id="{8A0E9B81-6A39-4EA2-9A4B-6D2B5C85278E}"/>
                    </a:ext>
                  </a:extLst>
                </p14:cNvPr>
                <p14:cNvContentPartPr/>
                <p14:nvPr/>
              </p14:nvContentPartPr>
              <p14:xfrm>
                <a:off x="5462621" y="885272"/>
                <a:ext cx="2414520" cy="1943640"/>
              </p14:xfrm>
            </p:contentPart>
          </mc:Choice>
          <mc:Fallback>
            <p:pic>
              <p:nvPicPr>
                <p:cNvPr id="507" name="Freihand 506">
                  <a:extLst>
                    <a:ext uri="{FF2B5EF4-FFF2-40B4-BE49-F238E27FC236}">
                      <a16:creationId xmlns:a16="http://schemas.microsoft.com/office/drawing/2014/main" id="{8A0E9B81-6A39-4EA2-9A4B-6D2B5C85278E}"/>
                    </a:ext>
                  </a:extLst>
                </p:cNvPr>
                <p:cNvPicPr/>
                <p:nvPr/>
              </p:nvPicPr>
              <p:blipFill>
                <a:blip r:embed="rId866"/>
                <a:stretch>
                  <a:fillRect/>
                </a:stretch>
              </p:blipFill>
              <p:spPr>
                <a:xfrm>
                  <a:off x="5458301" y="880952"/>
                  <a:ext cx="2423160" cy="19522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2A7C81B-A23F-4EA6-19FE-8B608EFF09D1}"/>
                  </a:ext>
                </a:extLst>
              </p14:cNvPr>
              <p14:cNvContentPartPr/>
              <p14:nvPr/>
            </p14:nvContentPartPr>
            <p14:xfrm>
              <a:off x="4731644" y="4729942"/>
              <a:ext cx="381960" cy="471600"/>
            </p14:xfrm>
          </p:contentPart>
        </mc:Choice>
        <mc:Fallback xmlns="">
          <p:pic>
            <p:nvPicPr>
              <p:cNvPr id="3" name="Freihand 2">
                <a:extLst>
                  <a:ext uri="{FF2B5EF4-FFF2-40B4-BE49-F238E27FC236}">
                    <a16:creationId xmlns:a16="http://schemas.microsoft.com/office/drawing/2014/main" id="{62A7C81B-A23F-4EA6-19FE-8B608EFF09D1}"/>
                  </a:ext>
                </a:extLst>
              </p:cNvPr>
              <p:cNvPicPr/>
              <p:nvPr/>
            </p:nvPicPr>
            <p:blipFill>
              <a:blip r:embed="rId5"/>
              <a:stretch>
                <a:fillRect/>
              </a:stretch>
            </p:blipFill>
            <p:spPr>
              <a:xfrm>
                <a:off x="4725524" y="4723822"/>
                <a:ext cx="39420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A576E2D-5268-212A-7D0F-A2050B43963E}"/>
                  </a:ext>
                </a:extLst>
              </p14:cNvPr>
              <p14:cNvContentPartPr/>
              <p14:nvPr/>
            </p14:nvContentPartPr>
            <p14:xfrm>
              <a:off x="1858124" y="2572822"/>
              <a:ext cx="372240" cy="544320"/>
            </p14:xfrm>
          </p:contentPart>
        </mc:Choice>
        <mc:Fallback xmlns="">
          <p:pic>
            <p:nvPicPr>
              <p:cNvPr id="5" name="Freihand 4">
                <a:extLst>
                  <a:ext uri="{FF2B5EF4-FFF2-40B4-BE49-F238E27FC236}">
                    <a16:creationId xmlns:a16="http://schemas.microsoft.com/office/drawing/2014/main" id="{3A576E2D-5268-212A-7D0F-A2050B43963E}"/>
                  </a:ext>
                </a:extLst>
              </p:cNvPr>
              <p:cNvPicPr/>
              <p:nvPr/>
            </p:nvPicPr>
            <p:blipFill>
              <a:blip r:embed="rId7"/>
              <a:stretch>
                <a:fillRect/>
              </a:stretch>
            </p:blipFill>
            <p:spPr>
              <a:xfrm>
                <a:off x="1852004" y="2566702"/>
                <a:ext cx="38448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0D3B8F6-5813-CD7F-7741-C13E8B02FC1F}"/>
                  </a:ext>
                </a:extLst>
              </p14:cNvPr>
              <p14:cNvContentPartPr/>
              <p14:nvPr/>
            </p14:nvContentPartPr>
            <p14:xfrm>
              <a:off x="1009604" y="6470182"/>
              <a:ext cx="2915640" cy="161640"/>
            </p14:xfrm>
          </p:contentPart>
        </mc:Choice>
        <mc:Fallback xmlns="">
          <p:pic>
            <p:nvPicPr>
              <p:cNvPr id="7" name="Freihand 6">
                <a:extLst>
                  <a:ext uri="{FF2B5EF4-FFF2-40B4-BE49-F238E27FC236}">
                    <a16:creationId xmlns:a16="http://schemas.microsoft.com/office/drawing/2014/main" id="{A0D3B8F6-5813-CD7F-7741-C13E8B02FC1F}"/>
                  </a:ext>
                </a:extLst>
              </p:cNvPr>
              <p:cNvPicPr/>
              <p:nvPr/>
            </p:nvPicPr>
            <p:blipFill>
              <a:blip r:embed="rId9"/>
              <a:stretch>
                <a:fillRect/>
              </a:stretch>
            </p:blipFill>
            <p:spPr>
              <a:xfrm>
                <a:off x="1003484" y="6464062"/>
                <a:ext cx="2927880" cy="173880"/>
              </a:xfrm>
              <a:prstGeom prst="rect">
                <a:avLst/>
              </a:prstGeom>
            </p:spPr>
          </p:pic>
        </mc:Fallback>
      </mc:AlternateContent>
      <p:grpSp>
        <p:nvGrpSpPr>
          <p:cNvPr id="50" name="Gruppieren 49">
            <a:extLst>
              <a:ext uri="{FF2B5EF4-FFF2-40B4-BE49-F238E27FC236}">
                <a16:creationId xmlns:a16="http://schemas.microsoft.com/office/drawing/2014/main" id="{027D8B97-F1B1-FF6B-04E3-B88DC782965A}"/>
              </a:ext>
            </a:extLst>
          </p:cNvPr>
          <p:cNvGrpSpPr/>
          <p:nvPr/>
        </p:nvGrpSpPr>
        <p:grpSpPr>
          <a:xfrm>
            <a:off x="5102444" y="2151982"/>
            <a:ext cx="2347560" cy="716400"/>
            <a:chOff x="5102444" y="2151982"/>
            <a:chExt cx="2347560" cy="716400"/>
          </a:xfrm>
        </p:grpSpPr>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56C096B2-B0B7-1FE6-E4C9-89F2DD79AAC7}"/>
                    </a:ext>
                  </a:extLst>
                </p14:cNvPr>
                <p14:cNvContentPartPr/>
                <p14:nvPr/>
              </p14:nvContentPartPr>
              <p14:xfrm>
                <a:off x="5197484" y="2776942"/>
                <a:ext cx="241200" cy="24480"/>
              </p14:xfrm>
            </p:contentPart>
          </mc:Choice>
          <mc:Fallback xmlns="">
            <p:pic>
              <p:nvPicPr>
                <p:cNvPr id="15" name="Freihand 14">
                  <a:extLst>
                    <a:ext uri="{FF2B5EF4-FFF2-40B4-BE49-F238E27FC236}">
                      <a16:creationId xmlns:a16="http://schemas.microsoft.com/office/drawing/2014/main" id="{56C096B2-B0B7-1FE6-E4C9-89F2DD79AAC7}"/>
                    </a:ext>
                  </a:extLst>
                </p:cNvPr>
                <p:cNvPicPr/>
                <p:nvPr/>
              </p:nvPicPr>
              <p:blipFill>
                <a:blip r:embed="rId11"/>
                <a:stretch>
                  <a:fillRect/>
                </a:stretch>
              </p:blipFill>
              <p:spPr>
                <a:xfrm>
                  <a:off x="5191364" y="2770822"/>
                  <a:ext cx="253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14BBDD7F-E7E5-0519-4B32-3C3F147B288C}"/>
                    </a:ext>
                  </a:extLst>
                </p14:cNvPr>
                <p14:cNvContentPartPr/>
                <p14:nvPr/>
              </p14:nvContentPartPr>
              <p14:xfrm>
                <a:off x="5102444" y="2642302"/>
                <a:ext cx="246240" cy="226080"/>
              </p14:xfrm>
            </p:contentPart>
          </mc:Choice>
          <mc:Fallback xmlns="">
            <p:pic>
              <p:nvPicPr>
                <p:cNvPr id="17" name="Freihand 16">
                  <a:extLst>
                    <a:ext uri="{FF2B5EF4-FFF2-40B4-BE49-F238E27FC236}">
                      <a16:creationId xmlns:a16="http://schemas.microsoft.com/office/drawing/2014/main" id="{14BBDD7F-E7E5-0519-4B32-3C3F147B288C}"/>
                    </a:ext>
                  </a:extLst>
                </p:cNvPr>
                <p:cNvPicPr/>
                <p:nvPr/>
              </p:nvPicPr>
              <p:blipFill>
                <a:blip r:embed="rId13"/>
                <a:stretch>
                  <a:fillRect/>
                </a:stretch>
              </p:blipFill>
              <p:spPr>
                <a:xfrm>
                  <a:off x="5096324" y="2636182"/>
                  <a:ext cx="258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17D36193-AF8C-B2B7-AB4F-3BE97BD76684}"/>
                    </a:ext>
                  </a:extLst>
                </p14:cNvPr>
                <p14:cNvContentPartPr/>
                <p14:nvPr/>
              </p14:nvContentPartPr>
              <p14:xfrm>
                <a:off x="5619404" y="2661382"/>
                <a:ext cx="76320" cy="144720"/>
              </p14:xfrm>
            </p:contentPart>
          </mc:Choice>
          <mc:Fallback xmlns="">
            <p:pic>
              <p:nvPicPr>
                <p:cNvPr id="23" name="Freihand 22">
                  <a:extLst>
                    <a:ext uri="{FF2B5EF4-FFF2-40B4-BE49-F238E27FC236}">
                      <a16:creationId xmlns:a16="http://schemas.microsoft.com/office/drawing/2014/main" id="{17D36193-AF8C-B2B7-AB4F-3BE97BD76684}"/>
                    </a:ext>
                  </a:extLst>
                </p:cNvPr>
                <p:cNvPicPr/>
                <p:nvPr/>
              </p:nvPicPr>
              <p:blipFill>
                <a:blip r:embed="rId15"/>
                <a:stretch>
                  <a:fillRect/>
                </a:stretch>
              </p:blipFill>
              <p:spPr>
                <a:xfrm>
                  <a:off x="5613284" y="2655262"/>
                  <a:ext cx="88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4A8A6570-AE78-7625-45D6-49B7BC5B7384}"/>
                    </a:ext>
                  </a:extLst>
                </p14:cNvPr>
                <p14:cNvContentPartPr/>
                <p14:nvPr/>
              </p14:nvContentPartPr>
              <p14:xfrm>
                <a:off x="5788604" y="2616022"/>
                <a:ext cx="242640" cy="110160"/>
              </p14:xfrm>
            </p:contentPart>
          </mc:Choice>
          <mc:Fallback xmlns="">
            <p:pic>
              <p:nvPicPr>
                <p:cNvPr id="26" name="Freihand 25">
                  <a:extLst>
                    <a:ext uri="{FF2B5EF4-FFF2-40B4-BE49-F238E27FC236}">
                      <a16:creationId xmlns:a16="http://schemas.microsoft.com/office/drawing/2014/main" id="{4A8A6570-AE78-7625-45D6-49B7BC5B7384}"/>
                    </a:ext>
                  </a:extLst>
                </p:cNvPr>
                <p:cNvPicPr/>
                <p:nvPr/>
              </p:nvPicPr>
              <p:blipFill>
                <a:blip r:embed="rId17"/>
                <a:stretch>
                  <a:fillRect/>
                </a:stretch>
              </p:blipFill>
              <p:spPr>
                <a:xfrm>
                  <a:off x="5782484" y="2609902"/>
                  <a:ext cx="254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7C00D217-89C8-824E-56C2-B79962DD9476}"/>
                    </a:ext>
                  </a:extLst>
                </p14:cNvPr>
                <p14:cNvContentPartPr/>
                <p14:nvPr/>
              </p14:nvContentPartPr>
              <p14:xfrm>
                <a:off x="5978684" y="2564902"/>
                <a:ext cx="5400" cy="5040"/>
              </p14:xfrm>
            </p:contentPart>
          </mc:Choice>
          <mc:Fallback xmlns="">
            <p:pic>
              <p:nvPicPr>
                <p:cNvPr id="27" name="Freihand 26">
                  <a:extLst>
                    <a:ext uri="{FF2B5EF4-FFF2-40B4-BE49-F238E27FC236}">
                      <a16:creationId xmlns:a16="http://schemas.microsoft.com/office/drawing/2014/main" id="{7C00D217-89C8-824E-56C2-B79962DD9476}"/>
                    </a:ext>
                  </a:extLst>
                </p:cNvPr>
                <p:cNvPicPr/>
                <p:nvPr/>
              </p:nvPicPr>
              <p:blipFill>
                <a:blip r:embed="rId19"/>
                <a:stretch>
                  <a:fillRect/>
                </a:stretch>
              </p:blipFill>
              <p:spPr>
                <a:xfrm>
                  <a:off x="5972564" y="2558782"/>
                  <a:ext cx="17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50999579-B1AC-36E5-7F8C-B8C0EC6CFA5C}"/>
                    </a:ext>
                  </a:extLst>
                </p14:cNvPr>
                <p14:cNvContentPartPr/>
                <p14:nvPr/>
              </p14:nvContentPartPr>
              <p14:xfrm>
                <a:off x="6058244" y="2553742"/>
                <a:ext cx="173520" cy="117360"/>
              </p14:xfrm>
            </p:contentPart>
          </mc:Choice>
          <mc:Fallback xmlns="">
            <p:pic>
              <p:nvPicPr>
                <p:cNvPr id="28" name="Freihand 27">
                  <a:extLst>
                    <a:ext uri="{FF2B5EF4-FFF2-40B4-BE49-F238E27FC236}">
                      <a16:creationId xmlns:a16="http://schemas.microsoft.com/office/drawing/2014/main" id="{50999579-B1AC-36E5-7F8C-B8C0EC6CFA5C}"/>
                    </a:ext>
                  </a:extLst>
                </p:cNvPr>
                <p:cNvPicPr/>
                <p:nvPr/>
              </p:nvPicPr>
              <p:blipFill>
                <a:blip r:embed="rId21"/>
                <a:stretch>
                  <a:fillRect/>
                </a:stretch>
              </p:blipFill>
              <p:spPr>
                <a:xfrm>
                  <a:off x="6052124" y="2547622"/>
                  <a:ext cx="185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B736B3E9-C1C3-B334-B181-F6402356AEDA}"/>
                    </a:ext>
                  </a:extLst>
                </p14:cNvPr>
                <p14:cNvContentPartPr/>
                <p14:nvPr/>
              </p14:nvContentPartPr>
              <p14:xfrm>
                <a:off x="6221324" y="2406142"/>
                <a:ext cx="18360" cy="244800"/>
              </p14:xfrm>
            </p:contentPart>
          </mc:Choice>
          <mc:Fallback xmlns="">
            <p:pic>
              <p:nvPicPr>
                <p:cNvPr id="29" name="Freihand 28">
                  <a:extLst>
                    <a:ext uri="{FF2B5EF4-FFF2-40B4-BE49-F238E27FC236}">
                      <a16:creationId xmlns:a16="http://schemas.microsoft.com/office/drawing/2014/main" id="{B736B3E9-C1C3-B334-B181-F6402356AEDA}"/>
                    </a:ext>
                  </a:extLst>
                </p:cNvPr>
                <p:cNvPicPr/>
                <p:nvPr/>
              </p:nvPicPr>
              <p:blipFill>
                <a:blip r:embed="rId23"/>
                <a:stretch>
                  <a:fillRect/>
                </a:stretch>
              </p:blipFill>
              <p:spPr>
                <a:xfrm>
                  <a:off x="6215204" y="2400022"/>
                  <a:ext cx="306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08991253-1A99-17FA-1659-EE1EF607719C}"/>
                    </a:ext>
                  </a:extLst>
                </p14:cNvPr>
                <p14:cNvContentPartPr/>
                <p14:nvPr/>
              </p14:nvContentPartPr>
              <p14:xfrm>
                <a:off x="6320684" y="2349262"/>
                <a:ext cx="424440" cy="290160"/>
              </p14:xfrm>
            </p:contentPart>
          </mc:Choice>
          <mc:Fallback xmlns="">
            <p:pic>
              <p:nvPicPr>
                <p:cNvPr id="30" name="Freihand 29">
                  <a:extLst>
                    <a:ext uri="{FF2B5EF4-FFF2-40B4-BE49-F238E27FC236}">
                      <a16:creationId xmlns:a16="http://schemas.microsoft.com/office/drawing/2014/main" id="{08991253-1A99-17FA-1659-EE1EF607719C}"/>
                    </a:ext>
                  </a:extLst>
                </p:cNvPr>
                <p:cNvPicPr/>
                <p:nvPr/>
              </p:nvPicPr>
              <p:blipFill>
                <a:blip r:embed="rId25"/>
                <a:stretch>
                  <a:fillRect/>
                </a:stretch>
              </p:blipFill>
              <p:spPr>
                <a:xfrm>
                  <a:off x="6314564" y="2343142"/>
                  <a:ext cx="436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3089A635-667B-8150-3E82-7492980BE904}"/>
                    </a:ext>
                  </a:extLst>
                </p14:cNvPr>
                <p14:cNvContentPartPr/>
                <p14:nvPr/>
              </p14:nvContentPartPr>
              <p14:xfrm>
                <a:off x="6786164" y="2389222"/>
                <a:ext cx="90360" cy="133560"/>
              </p14:xfrm>
            </p:contentPart>
          </mc:Choice>
          <mc:Fallback xmlns="">
            <p:pic>
              <p:nvPicPr>
                <p:cNvPr id="31" name="Freihand 30">
                  <a:extLst>
                    <a:ext uri="{FF2B5EF4-FFF2-40B4-BE49-F238E27FC236}">
                      <a16:creationId xmlns:a16="http://schemas.microsoft.com/office/drawing/2014/main" id="{3089A635-667B-8150-3E82-7492980BE904}"/>
                    </a:ext>
                  </a:extLst>
                </p:cNvPr>
                <p:cNvPicPr/>
                <p:nvPr/>
              </p:nvPicPr>
              <p:blipFill>
                <a:blip r:embed="rId27"/>
                <a:stretch>
                  <a:fillRect/>
                </a:stretch>
              </p:blipFill>
              <p:spPr>
                <a:xfrm>
                  <a:off x="6780044" y="2383102"/>
                  <a:ext cx="102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DF3DE237-1525-0BC8-4786-844BE63EFBF6}"/>
                    </a:ext>
                  </a:extLst>
                </p14:cNvPr>
                <p14:cNvContentPartPr/>
                <p14:nvPr/>
              </p14:nvContentPartPr>
              <p14:xfrm>
                <a:off x="7068404" y="2151982"/>
                <a:ext cx="160560" cy="296640"/>
              </p14:xfrm>
            </p:contentPart>
          </mc:Choice>
          <mc:Fallback xmlns="">
            <p:pic>
              <p:nvPicPr>
                <p:cNvPr id="32" name="Freihand 31">
                  <a:extLst>
                    <a:ext uri="{FF2B5EF4-FFF2-40B4-BE49-F238E27FC236}">
                      <a16:creationId xmlns:a16="http://schemas.microsoft.com/office/drawing/2014/main" id="{DF3DE237-1525-0BC8-4786-844BE63EFBF6}"/>
                    </a:ext>
                  </a:extLst>
                </p:cNvPr>
                <p:cNvPicPr/>
                <p:nvPr/>
              </p:nvPicPr>
              <p:blipFill>
                <a:blip r:embed="rId29"/>
                <a:stretch>
                  <a:fillRect/>
                </a:stretch>
              </p:blipFill>
              <p:spPr>
                <a:xfrm>
                  <a:off x="7062284" y="2145862"/>
                  <a:ext cx="1728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54C742E5-236F-D363-EDB5-F11783698B78}"/>
                    </a:ext>
                  </a:extLst>
                </p14:cNvPr>
                <p14:cNvContentPartPr/>
                <p14:nvPr/>
              </p14:nvContentPartPr>
              <p14:xfrm>
                <a:off x="7289084" y="2179702"/>
                <a:ext cx="160920" cy="217080"/>
              </p14:xfrm>
            </p:contentPart>
          </mc:Choice>
          <mc:Fallback xmlns="">
            <p:pic>
              <p:nvPicPr>
                <p:cNvPr id="33" name="Freihand 32">
                  <a:extLst>
                    <a:ext uri="{FF2B5EF4-FFF2-40B4-BE49-F238E27FC236}">
                      <a16:creationId xmlns:a16="http://schemas.microsoft.com/office/drawing/2014/main" id="{54C742E5-236F-D363-EDB5-F11783698B78}"/>
                    </a:ext>
                  </a:extLst>
                </p:cNvPr>
                <p:cNvPicPr/>
                <p:nvPr/>
              </p:nvPicPr>
              <p:blipFill>
                <a:blip r:embed="rId31"/>
                <a:stretch>
                  <a:fillRect/>
                </a:stretch>
              </p:blipFill>
              <p:spPr>
                <a:xfrm>
                  <a:off x="7282964" y="2173582"/>
                  <a:ext cx="173160" cy="229320"/>
                </a:xfrm>
                <a:prstGeom prst="rect">
                  <a:avLst/>
                </a:prstGeom>
              </p:spPr>
            </p:pic>
          </mc:Fallback>
        </mc:AlternateContent>
      </p:grpSp>
      <p:grpSp>
        <p:nvGrpSpPr>
          <p:cNvPr id="49" name="Gruppieren 48">
            <a:extLst>
              <a:ext uri="{FF2B5EF4-FFF2-40B4-BE49-F238E27FC236}">
                <a16:creationId xmlns:a16="http://schemas.microsoft.com/office/drawing/2014/main" id="{4DAC5453-1DB6-AA09-FD64-F303ED5A90A6}"/>
              </a:ext>
            </a:extLst>
          </p:cNvPr>
          <p:cNvGrpSpPr/>
          <p:nvPr/>
        </p:nvGrpSpPr>
        <p:grpSpPr>
          <a:xfrm>
            <a:off x="7689044" y="2148022"/>
            <a:ext cx="403920" cy="172440"/>
            <a:chOff x="7689044" y="2148022"/>
            <a:chExt cx="403920" cy="172440"/>
          </a:xfrm>
        </p:grpSpPr>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CF1116B5-2D9F-6B07-57DC-950D45201BF5}"/>
                    </a:ext>
                  </a:extLst>
                </p14:cNvPr>
                <p14:cNvContentPartPr/>
                <p14:nvPr/>
              </p14:nvContentPartPr>
              <p14:xfrm>
                <a:off x="7689044" y="2167462"/>
                <a:ext cx="188280" cy="153000"/>
              </p14:xfrm>
            </p:contentPart>
          </mc:Choice>
          <mc:Fallback xmlns="">
            <p:pic>
              <p:nvPicPr>
                <p:cNvPr id="34" name="Freihand 33">
                  <a:extLst>
                    <a:ext uri="{FF2B5EF4-FFF2-40B4-BE49-F238E27FC236}">
                      <a16:creationId xmlns:a16="http://schemas.microsoft.com/office/drawing/2014/main" id="{CF1116B5-2D9F-6B07-57DC-950D45201BF5}"/>
                    </a:ext>
                  </a:extLst>
                </p:cNvPr>
                <p:cNvPicPr/>
                <p:nvPr/>
              </p:nvPicPr>
              <p:blipFill>
                <a:blip r:embed="rId33"/>
                <a:stretch>
                  <a:fillRect/>
                </a:stretch>
              </p:blipFill>
              <p:spPr>
                <a:xfrm>
                  <a:off x="7682924" y="2161342"/>
                  <a:ext cx="200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C07D1A99-EA4E-6952-DA61-264E7AE6F606}"/>
                    </a:ext>
                  </a:extLst>
                </p14:cNvPr>
                <p14:cNvContentPartPr/>
                <p14:nvPr/>
              </p14:nvContentPartPr>
              <p14:xfrm>
                <a:off x="7942844" y="2148022"/>
                <a:ext cx="150120" cy="73800"/>
              </p14:xfrm>
            </p:contentPart>
          </mc:Choice>
          <mc:Fallback xmlns="">
            <p:pic>
              <p:nvPicPr>
                <p:cNvPr id="35" name="Freihand 34">
                  <a:extLst>
                    <a:ext uri="{FF2B5EF4-FFF2-40B4-BE49-F238E27FC236}">
                      <a16:creationId xmlns:a16="http://schemas.microsoft.com/office/drawing/2014/main" id="{C07D1A99-EA4E-6952-DA61-264E7AE6F606}"/>
                    </a:ext>
                  </a:extLst>
                </p:cNvPr>
                <p:cNvPicPr/>
                <p:nvPr/>
              </p:nvPicPr>
              <p:blipFill>
                <a:blip r:embed="rId35"/>
                <a:stretch>
                  <a:fillRect/>
                </a:stretch>
              </p:blipFill>
              <p:spPr>
                <a:xfrm>
                  <a:off x="7936724" y="2141902"/>
                  <a:ext cx="162360" cy="86040"/>
                </a:xfrm>
                <a:prstGeom prst="rect">
                  <a:avLst/>
                </a:prstGeom>
              </p:spPr>
            </p:pic>
          </mc:Fallback>
        </mc:AlternateContent>
      </p:grpSp>
      <p:grpSp>
        <p:nvGrpSpPr>
          <p:cNvPr id="48" name="Gruppieren 47">
            <a:extLst>
              <a:ext uri="{FF2B5EF4-FFF2-40B4-BE49-F238E27FC236}">
                <a16:creationId xmlns:a16="http://schemas.microsoft.com/office/drawing/2014/main" id="{4CC6D5E8-74B6-6759-B22F-06653D3A3CAE}"/>
              </a:ext>
            </a:extLst>
          </p:cNvPr>
          <p:cNvGrpSpPr/>
          <p:nvPr/>
        </p:nvGrpSpPr>
        <p:grpSpPr>
          <a:xfrm>
            <a:off x="8321204" y="1686142"/>
            <a:ext cx="1306440" cy="493920"/>
            <a:chOff x="8321204" y="1686142"/>
            <a:chExt cx="1306440" cy="493920"/>
          </a:xfrm>
        </p:grpSpPr>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67756CA-4FDE-90C9-E8ED-ED9B3C83650F}"/>
                    </a:ext>
                  </a:extLst>
                </p14:cNvPr>
                <p14:cNvContentPartPr/>
                <p14:nvPr/>
              </p14:nvContentPartPr>
              <p14:xfrm>
                <a:off x="8321204" y="1919062"/>
                <a:ext cx="172800" cy="261000"/>
              </p14:xfrm>
            </p:contentPart>
          </mc:Choice>
          <mc:Fallback xmlns="">
            <p:pic>
              <p:nvPicPr>
                <p:cNvPr id="36" name="Freihand 35">
                  <a:extLst>
                    <a:ext uri="{FF2B5EF4-FFF2-40B4-BE49-F238E27FC236}">
                      <a16:creationId xmlns:a16="http://schemas.microsoft.com/office/drawing/2014/main" id="{267756CA-4FDE-90C9-E8ED-ED9B3C83650F}"/>
                    </a:ext>
                  </a:extLst>
                </p:cNvPr>
                <p:cNvPicPr/>
                <p:nvPr/>
              </p:nvPicPr>
              <p:blipFill>
                <a:blip r:embed="rId37"/>
                <a:stretch>
                  <a:fillRect/>
                </a:stretch>
              </p:blipFill>
              <p:spPr>
                <a:xfrm>
                  <a:off x="8315084" y="1912942"/>
                  <a:ext cx="185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BCE1C879-90FF-E965-4D15-18FCE99A0840}"/>
                    </a:ext>
                  </a:extLst>
                </p14:cNvPr>
                <p14:cNvContentPartPr/>
                <p14:nvPr/>
              </p14:nvContentPartPr>
              <p14:xfrm>
                <a:off x="8549444" y="1842022"/>
                <a:ext cx="213840" cy="294480"/>
              </p14:xfrm>
            </p:contentPart>
          </mc:Choice>
          <mc:Fallback xmlns="">
            <p:pic>
              <p:nvPicPr>
                <p:cNvPr id="37" name="Freihand 36">
                  <a:extLst>
                    <a:ext uri="{FF2B5EF4-FFF2-40B4-BE49-F238E27FC236}">
                      <a16:creationId xmlns:a16="http://schemas.microsoft.com/office/drawing/2014/main" id="{BCE1C879-90FF-E965-4D15-18FCE99A0840}"/>
                    </a:ext>
                  </a:extLst>
                </p:cNvPr>
                <p:cNvPicPr/>
                <p:nvPr/>
              </p:nvPicPr>
              <p:blipFill>
                <a:blip r:embed="rId39"/>
                <a:stretch>
                  <a:fillRect/>
                </a:stretch>
              </p:blipFill>
              <p:spPr>
                <a:xfrm>
                  <a:off x="8543324" y="1835902"/>
                  <a:ext cx="2260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4D7F40FB-E68D-01EA-E9D9-E0AB9F51EAEC}"/>
                    </a:ext>
                  </a:extLst>
                </p14:cNvPr>
                <p14:cNvContentPartPr/>
                <p14:nvPr/>
              </p14:nvContentPartPr>
              <p14:xfrm>
                <a:off x="8823044" y="1798462"/>
                <a:ext cx="131760" cy="241200"/>
              </p14:xfrm>
            </p:contentPart>
          </mc:Choice>
          <mc:Fallback xmlns="">
            <p:pic>
              <p:nvPicPr>
                <p:cNvPr id="38" name="Freihand 37">
                  <a:extLst>
                    <a:ext uri="{FF2B5EF4-FFF2-40B4-BE49-F238E27FC236}">
                      <a16:creationId xmlns:a16="http://schemas.microsoft.com/office/drawing/2014/main" id="{4D7F40FB-E68D-01EA-E9D9-E0AB9F51EAEC}"/>
                    </a:ext>
                  </a:extLst>
                </p:cNvPr>
                <p:cNvPicPr/>
                <p:nvPr/>
              </p:nvPicPr>
              <p:blipFill>
                <a:blip r:embed="rId41"/>
                <a:stretch>
                  <a:fillRect/>
                </a:stretch>
              </p:blipFill>
              <p:spPr>
                <a:xfrm>
                  <a:off x="8816924" y="1792342"/>
                  <a:ext cx="144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73636AE5-1A09-4389-6F09-3DA01DF4F4A8}"/>
                    </a:ext>
                  </a:extLst>
                </p14:cNvPr>
                <p14:cNvContentPartPr/>
                <p14:nvPr/>
              </p14:nvContentPartPr>
              <p14:xfrm>
                <a:off x="9151004" y="1686142"/>
                <a:ext cx="476640" cy="305640"/>
              </p14:xfrm>
            </p:contentPart>
          </mc:Choice>
          <mc:Fallback xmlns="">
            <p:pic>
              <p:nvPicPr>
                <p:cNvPr id="39" name="Freihand 38">
                  <a:extLst>
                    <a:ext uri="{FF2B5EF4-FFF2-40B4-BE49-F238E27FC236}">
                      <a16:creationId xmlns:a16="http://schemas.microsoft.com/office/drawing/2014/main" id="{73636AE5-1A09-4389-6F09-3DA01DF4F4A8}"/>
                    </a:ext>
                  </a:extLst>
                </p:cNvPr>
                <p:cNvPicPr/>
                <p:nvPr/>
              </p:nvPicPr>
              <p:blipFill>
                <a:blip r:embed="rId43"/>
                <a:stretch>
                  <a:fillRect/>
                </a:stretch>
              </p:blipFill>
              <p:spPr>
                <a:xfrm>
                  <a:off x="9144884" y="1680022"/>
                  <a:ext cx="4888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0F10FCA8-5492-D246-D1E2-EADE517FB8C4}"/>
                    </a:ext>
                  </a:extLst>
                </p14:cNvPr>
                <p14:cNvContentPartPr/>
                <p14:nvPr/>
              </p14:nvContentPartPr>
              <p14:xfrm>
                <a:off x="8982164" y="1950382"/>
                <a:ext cx="61200" cy="47880"/>
              </p14:xfrm>
            </p:contentPart>
          </mc:Choice>
          <mc:Fallback xmlns="">
            <p:pic>
              <p:nvPicPr>
                <p:cNvPr id="40" name="Freihand 39">
                  <a:extLst>
                    <a:ext uri="{FF2B5EF4-FFF2-40B4-BE49-F238E27FC236}">
                      <a16:creationId xmlns:a16="http://schemas.microsoft.com/office/drawing/2014/main" id="{0F10FCA8-5492-D246-D1E2-EADE517FB8C4}"/>
                    </a:ext>
                  </a:extLst>
                </p:cNvPr>
                <p:cNvPicPr/>
                <p:nvPr/>
              </p:nvPicPr>
              <p:blipFill>
                <a:blip r:embed="rId45"/>
                <a:stretch>
                  <a:fillRect/>
                </a:stretch>
              </p:blipFill>
              <p:spPr>
                <a:xfrm>
                  <a:off x="8976044" y="1944262"/>
                  <a:ext cx="73440" cy="60120"/>
                </a:xfrm>
                <a:prstGeom prst="rect">
                  <a:avLst/>
                </a:prstGeom>
              </p:spPr>
            </p:pic>
          </mc:Fallback>
        </mc:AlternateContent>
      </p:grpSp>
      <p:grpSp>
        <p:nvGrpSpPr>
          <p:cNvPr id="47" name="Gruppieren 46">
            <a:extLst>
              <a:ext uri="{FF2B5EF4-FFF2-40B4-BE49-F238E27FC236}">
                <a16:creationId xmlns:a16="http://schemas.microsoft.com/office/drawing/2014/main" id="{F2BD188C-C660-CB0B-6F10-669F90681558}"/>
              </a:ext>
            </a:extLst>
          </p:cNvPr>
          <p:cNvGrpSpPr/>
          <p:nvPr/>
        </p:nvGrpSpPr>
        <p:grpSpPr>
          <a:xfrm>
            <a:off x="9912044" y="1116982"/>
            <a:ext cx="1605240" cy="770400"/>
            <a:chOff x="9912044" y="1116982"/>
            <a:chExt cx="1605240" cy="770400"/>
          </a:xfrm>
        </p:grpSpPr>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76B7237C-BE49-2C87-4A7B-61C1E84B0E92}"/>
                    </a:ext>
                  </a:extLst>
                </p14:cNvPr>
                <p14:cNvContentPartPr/>
                <p14:nvPr/>
              </p14:nvContentPartPr>
              <p14:xfrm>
                <a:off x="9912044" y="1605142"/>
                <a:ext cx="199080" cy="282240"/>
              </p14:xfrm>
            </p:contentPart>
          </mc:Choice>
          <mc:Fallback xmlns="">
            <p:pic>
              <p:nvPicPr>
                <p:cNvPr id="41" name="Freihand 40">
                  <a:extLst>
                    <a:ext uri="{FF2B5EF4-FFF2-40B4-BE49-F238E27FC236}">
                      <a16:creationId xmlns:a16="http://schemas.microsoft.com/office/drawing/2014/main" id="{76B7237C-BE49-2C87-4A7B-61C1E84B0E92}"/>
                    </a:ext>
                  </a:extLst>
                </p:cNvPr>
                <p:cNvPicPr/>
                <p:nvPr/>
              </p:nvPicPr>
              <p:blipFill>
                <a:blip r:embed="rId47"/>
                <a:stretch>
                  <a:fillRect/>
                </a:stretch>
              </p:blipFill>
              <p:spPr>
                <a:xfrm>
                  <a:off x="9905924" y="1599022"/>
                  <a:ext cx="2113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0BCE4491-085F-47EA-5E00-76D729801A13}"/>
                    </a:ext>
                  </a:extLst>
                </p14:cNvPr>
                <p14:cNvContentPartPr/>
                <p14:nvPr/>
              </p14:nvContentPartPr>
              <p14:xfrm>
                <a:off x="10166924" y="1556182"/>
                <a:ext cx="471240" cy="275040"/>
              </p14:xfrm>
            </p:contentPart>
          </mc:Choice>
          <mc:Fallback xmlns="">
            <p:pic>
              <p:nvPicPr>
                <p:cNvPr id="42" name="Freihand 41">
                  <a:extLst>
                    <a:ext uri="{FF2B5EF4-FFF2-40B4-BE49-F238E27FC236}">
                      <a16:creationId xmlns:a16="http://schemas.microsoft.com/office/drawing/2014/main" id="{0BCE4491-085F-47EA-5E00-76D729801A13}"/>
                    </a:ext>
                  </a:extLst>
                </p:cNvPr>
                <p:cNvPicPr/>
                <p:nvPr/>
              </p:nvPicPr>
              <p:blipFill>
                <a:blip r:embed="rId49"/>
                <a:stretch>
                  <a:fillRect/>
                </a:stretch>
              </p:blipFill>
              <p:spPr>
                <a:xfrm>
                  <a:off x="10160804" y="1550062"/>
                  <a:ext cx="483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9400425C-4C9A-8CB1-F5EC-A13DB1F6C9DC}"/>
                    </a:ext>
                  </a:extLst>
                </p14:cNvPr>
                <p14:cNvContentPartPr/>
                <p14:nvPr/>
              </p14:nvContentPartPr>
              <p14:xfrm>
                <a:off x="10268444" y="1543942"/>
                <a:ext cx="107640" cy="22680"/>
              </p14:xfrm>
            </p:contentPart>
          </mc:Choice>
          <mc:Fallback xmlns="">
            <p:pic>
              <p:nvPicPr>
                <p:cNvPr id="43" name="Freihand 42">
                  <a:extLst>
                    <a:ext uri="{FF2B5EF4-FFF2-40B4-BE49-F238E27FC236}">
                      <a16:creationId xmlns:a16="http://schemas.microsoft.com/office/drawing/2014/main" id="{9400425C-4C9A-8CB1-F5EC-A13DB1F6C9DC}"/>
                    </a:ext>
                  </a:extLst>
                </p:cNvPr>
                <p:cNvPicPr/>
                <p:nvPr/>
              </p:nvPicPr>
              <p:blipFill>
                <a:blip r:embed="rId51"/>
                <a:stretch>
                  <a:fillRect/>
                </a:stretch>
              </p:blipFill>
              <p:spPr>
                <a:xfrm>
                  <a:off x="10262324" y="1537822"/>
                  <a:ext cx="119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432E6A0C-ABD3-DC07-D8FB-4534D3AD616D}"/>
                    </a:ext>
                  </a:extLst>
                </p14:cNvPr>
                <p14:cNvContentPartPr/>
                <p14:nvPr/>
              </p14:nvContentPartPr>
              <p14:xfrm>
                <a:off x="10672004" y="1641502"/>
                <a:ext cx="235080" cy="67680"/>
              </p14:xfrm>
            </p:contentPart>
          </mc:Choice>
          <mc:Fallback xmlns="">
            <p:pic>
              <p:nvPicPr>
                <p:cNvPr id="44" name="Freihand 43">
                  <a:extLst>
                    <a:ext uri="{FF2B5EF4-FFF2-40B4-BE49-F238E27FC236}">
                      <a16:creationId xmlns:a16="http://schemas.microsoft.com/office/drawing/2014/main" id="{432E6A0C-ABD3-DC07-D8FB-4534D3AD616D}"/>
                    </a:ext>
                  </a:extLst>
                </p:cNvPr>
                <p:cNvPicPr/>
                <p:nvPr/>
              </p:nvPicPr>
              <p:blipFill>
                <a:blip r:embed="rId53"/>
                <a:stretch>
                  <a:fillRect/>
                </a:stretch>
              </p:blipFill>
              <p:spPr>
                <a:xfrm>
                  <a:off x="10665884" y="1635382"/>
                  <a:ext cx="247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5828E561-26FA-7509-8D9D-670F81E1FD73}"/>
                    </a:ext>
                  </a:extLst>
                </p14:cNvPr>
                <p14:cNvContentPartPr/>
                <p14:nvPr/>
              </p14:nvContentPartPr>
              <p14:xfrm>
                <a:off x="10955684" y="1359982"/>
                <a:ext cx="419760" cy="291600"/>
              </p14:xfrm>
            </p:contentPart>
          </mc:Choice>
          <mc:Fallback xmlns="">
            <p:pic>
              <p:nvPicPr>
                <p:cNvPr id="45" name="Freihand 44">
                  <a:extLst>
                    <a:ext uri="{FF2B5EF4-FFF2-40B4-BE49-F238E27FC236}">
                      <a16:creationId xmlns:a16="http://schemas.microsoft.com/office/drawing/2014/main" id="{5828E561-26FA-7509-8D9D-670F81E1FD73}"/>
                    </a:ext>
                  </a:extLst>
                </p:cNvPr>
                <p:cNvPicPr/>
                <p:nvPr/>
              </p:nvPicPr>
              <p:blipFill>
                <a:blip r:embed="rId55"/>
                <a:stretch>
                  <a:fillRect/>
                </a:stretch>
              </p:blipFill>
              <p:spPr>
                <a:xfrm>
                  <a:off x="10949564" y="1353862"/>
                  <a:ext cx="4320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22B5CDC0-B1DF-09B4-C736-9F811C78FD70}"/>
                    </a:ext>
                  </a:extLst>
                </p14:cNvPr>
                <p14:cNvContentPartPr/>
                <p14:nvPr/>
              </p14:nvContentPartPr>
              <p14:xfrm>
                <a:off x="11497484" y="1116982"/>
                <a:ext cx="19800" cy="461160"/>
              </p14:xfrm>
            </p:contentPart>
          </mc:Choice>
          <mc:Fallback xmlns="">
            <p:pic>
              <p:nvPicPr>
                <p:cNvPr id="46" name="Freihand 45">
                  <a:extLst>
                    <a:ext uri="{FF2B5EF4-FFF2-40B4-BE49-F238E27FC236}">
                      <a16:creationId xmlns:a16="http://schemas.microsoft.com/office/drawing/2014/main" id="{22B5CDC0-B1DF-09B4-C736-9F811C78FD70}"/>
                    </a:ext>
                  </a:extLst>
                </p:cNvPr>
                <p:cNvPicPr/>
                <p:nvPr/>
              </p:nvPicPr>
              <p:blipFill>
                <a:blip r:embed="rId57"/>
                <a:stretch>
                  <a:fillRect/>
                </a:stretch>
              </p:blipFill>
              <p:spPr>
                <a:xfrm>
                  <a:off x="11491364" y="1110862"/>
                  <a:ext cx="32040" cy="473400"/>
                </a:xfrm>
                <a:prstGeom prst="rect">
                  <a:avLst/>
                </a:prstGeom>
              </p:spPr>
            </p:pic>
          </mc:Fallback>
        </mc:AlternateContent>
      </p:grpSp>
      <p:grpSp>
        <p:nvGrpSpPr>
          <p:cNvPr id="54" name="Gruppieren 53">
            <a:extLst>
              <a:ext uri="{FF2B5EF4-FFF2-40B4-BE49-F238E27FC236}">
                <a16:creationId xmlns:a16="http://schemas.microsoft.com/office/drawing/2014/main" id="{6DF80448-B66B-43C9-D9CF-6F8D406BEA8A}"/>
              </a:ext>
            </a:extLst>
          </p:cNvPr>
          <p:cNvGrpSpPr/>
          <p:nvPr/>
        </p:nvGrpSpPr>
        <p:grpSpPr>
          <a:xfrm>
            <a:off x="1104284" y="4742542"/>
            <a:ext cx="6975000" cy="840600"/>
            <a:chOff x="1104284" y="4742542"/>
            <a:chExt cx="6975000" cy="840600"/>
          </a:xfrm>
        </p:grpSpPr>
        <mc:AlternateContent xmlns:mc="http://schemas.openxmlformats.org/markup-compatibility/2006" xmlns:p14="http://schemas.microsoft.com/office/powerpoint/2010/main">
          <mc:Choice Requires="p14">
            <p:contentPart p14:bwMode="auto" r:id="rId58">
              <p14:nvContentPartPr>
                <p14:cNvPr id="51" name="Freihand 50">
                  <a:extLst>
                    <a:ext uri="{FF2B5EF4-FFF2-40B4-BE49-F238E27FC236}">
                      <a16:creationId xmlns:a16="http://schemas.microsoft.com/office/drawing/2014/main" id="{AA5DBF45-09C6-EBD0-10AD-73C06F13EB64}"/>
                    </a:ext>
                  </a:extLst>
                </p14:cNvPr>
                <p14:cNvContentPartPr/>
                <p14:nvPr/>
              </p14:nvContentPartPr>
              <p14:xfrm>
                <a:off x="7994684" y="5121622"/>
                <a:ext cx="84600" cy="21960"/>
              </p14:xfrm>
            </p:contentPart>
          </mc:Choice>
          <mc:Fallback xmlns="">
            <p:pic>
              <p:nvPicPr>
                <p:cNvPr id="51" name="Freihand 50">
                  <a:extLst>
                    <a:ext uri="{FF2B5EF4-FFF2-40B4-BE49-F238E27FC236}">
                      <a16:creationId xmlns:a16="http://schemas.microsoft.com/office/drawing/2014/main" id="{AA5DBF45-09C6-EBD0-10AD-73C06F13EB64}"/>
                    </a:ext>
                  </a:extLst>
                </p:cNvPr>
                <p:cNvPicPr/>
                <p:nvPr/>
              </p:nvPicPr>
              <p:blipFill>
                <a:blip r:embed="rId59"/>
                <a:stretch>
                  <a:fillRect/>
                </a:stretch>
              </p:blipFill>
              <p:spPr>
                <a:xfrm>
                  <a:off x="7988564" y="5115502"/>
                  <a:ext cx="96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48F499E6-E1FA-AE05-C5D3-884EA79210B2}"/>
                    </a:ext>
                  </a:extLst>
                </p14:cNvPr>
                <p14:cNvContentPartPr/>
                <p14:nvPr/>
              </p14:nvContentPartPr>
              <p14:xfrm>
                <a:off x="6361364" y="4938382"/>
                <a:ext cx="1497240" cy="171720"/>
              </p14:xfrm>
            </p:contentPart>
          </mc:Choice>
          <mc:Fallback xmlns="">
            <p:pic>
              <p:nvPicPr>
                <p:cNvPr id="52" name="Freihand 51">
                  <a:extLst>
                    <a:ext uri="{FF2B5EF4-FFF2-40B4-BE49-F238E27FC236}">
                      <a16:creationId xmlns:a16="http://schemas.microsoft.com/office/drawing/2014/main" id="{48F499E6-E1FA-AE05-C5D3-884EA79210B2}"/>
                    </a:ext>
                  </a:extLst>
                </p:cNvPr>
                <p:cNvPicPr/>
                <p:nvPr/>
              </p:nvPicPr>
              <p:blipFill>
                <a:blip r:embed="rId61"/>
                <a:stretch>
                  <a:fillRect/>
                </a:stretch>
              </p:blipFill>
              <p:spPr>
                <a:xfrm>
                  <a:off x="6355244" y="4932262"/>
                  <a:ext cx="1509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5FEF5AEC-277B-D3B1-A421-1033F12FCB71}"/>
                    </a:ext>
                  </a:extLst>
                </p14:cNvPr>
                <p14:cNvContentPartPr/>
                <p14:nvPr/>
              </p14:nvContentPartPr>
              <p14:xfrm>
                <a:off x="1104284" y="4742542"/>
                <a:ext cx="6841440" cy="840600"/>
              </p14:xfrm>
            </p:contentPart>
          </mc:Choice>
          <mc:Fallback xmlns="">
            <p:pic>
              <p:nvPicPr>
                <p:cNvPr id="53" name="Freihand 52">
                  <a:extLst>
                    <a:ext uri="{FF2B5EF4-FFF2-40B4-BE49-F238E27FC236}">
                      <a16:creationId xmlns:a16="http://schemas.microsoft.com/office/drawing/2014/main" id="{5FEF5AEC-277B-D3B1-A421-1033F12FCB71}"/>
                    </a:ext>
                  </a:extLst>
                </p:cNvPr>
                <p:cNvPicPr/>
                <p:nvPr/>
              </p:nvPicPr>
              <p:blipFill>
                <a:blip r:embed="rId63"/>
                <a:stretch>
                  <a:fillRect/>
                </a:stretch>
              </p:blipFill>
              <p:spPr>
                <a:xfrm>
                  <a:off x="1098164" y="4736422"/>
                  <a:ext cx="6853680" cy="85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18" name="Freihand 17">
                <a:extLst>
                  <a:ext uri="{FF2B5EF4-FFF2-40B4-BE49-F238E27FC236}">
                    <a16:creationId xmlns:a16="http://schemas.microsoft.com/office/drawing/2014/main" id="{7848A174-AC85-4A2D-91FF-C2DFA8DA415C}"/>
                  </a:ext>
                </a:extLst>
              </p14:cNvPr>
              <p14:cNvContentPartPr/>
              <p14:nvPr/>
            </p14:nvContentPartPr>
            <p14:xfrm>
              <a:off x="5334461" y="1200992"/>
              <a:ext cx="6453720" cy="1865160"/>
            </p14:xfrm>
          </p:contentPart>
        </mc:Choice>
        <mc:Fallback>
          <p:pic>
            <p:nvPicPr>
              <p:cNvPr id="18" name="Freihand 17">
                <a:extLst>
                  <a:ext uri="{FF2B5EF4-FFF2-40B4-BE49-F238E27FC236}">
                    <a16:creationId xmlns:a16="http://schemas.microsoft.com/office/drawing/2014/main" id="{7848A174-AC85-4A2D-91FF-C2DFA8DA415C}"/>
                  </a:ext>
                </a:extLst>
              </p:cNvPr>
              <p:cNvPicPr/>
              <p:nvPr/>
            </p:nvPicPr>
            <p:blipFill>
              <a:blip r:embed="rId65"/>
              <a:stretch>
                <a:fillRect/>
              </a:stretch>
            </p:blipFill>
            <p:spPr>
              <a:xfrm>
                <a:off x="5330141" y="1196672"/>
                <a:ext cx="6462360" cy="187380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0" y="-60942"/>
            <a:ext cx="3374967"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7E1D7928-B9F1-3711-F34F-4DC779CEB9A5}"/>
                  </a:ext>
                </a:extLst>
              </p14:cNvPr>
              <p14:cNvContentPartPr/>
              <p14:nvPr/>
            </p14:nvContentPartPr>
            <p14:xfrm>
              <a:off x="5629497" y="871979"/>
              <a:ext cx="10440" cy="10080"/>
            </p14:xfrm>
          </p:contentPart>
        </mc:Choice>
        <mc:Fallback>
          <p:pic>
            <p:nvPicPr>
              <p:cNvPr id="5" name="Freihand 4">
                <a:extLst>
                  <a:ext uri="{FF2B5EF4-FFF2-40B4-BE49-F238E27FC236}">
                    <a16:creationId xmlns:a16="http://schemas.microsoft.com/office/drawing/2014/main" id="{7E1D7928-B9F1-3711-F34F-4DC779CEB9A5}"/>
                  </a:ext>
                </a:extLst>
              </p:cNvPr>
              <p:cNvPicPr/>
              <p:nvPr/>
            </p:nvPicPr>
            <p:blipFill>
              <a:blip r:embed="rId3"/>
              <a:stretch>
                <a:fillRect/>
              </a:stretch>
            </p:blipFill>
            <p:spPr>
              <a:xfrm>
                <a:off x="5623377" y="865859"/>
                <a:ext cx="22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12ACF813-26E6-6C30-50F9-91862265551A}"/>
                  </a:ext>
                </a:extLst>
              </p14:cNvPr>
              <p14:cNvContentPartPr/>
              <p14:nvPr/>
            </p14:nvContentPartPr>
            <p14:xfrm>
              <a:off x="5340057" y="1487219"/>
              <a:ext cx="9000" cy="3600"/>
            </p14:xfrm>
          </p:contentPart>
        </mc:Choice>
        <mc:Fallback>
          <p:pic>
            <p:nvPicPr>
              <p:cNvPr id="6" name="Freihand 5">
                <a:extLst>
                  <a:ext uri="{FF2B5EF4-FFF2-40B4-BE49-F238E27FC236}">
                    <a16:creationId xmlns:a16="http://schemas.microsoft.com/office/drawing/2014/main" id="{12ACF813-26E6-6C30-50F9-91862265551A}"/>
                  </a:ext>
                </a:extLst>
              </p:cNvPr>
              <p:cNvPicPr/>
              <p:nvPr/>
            </p:nvPicPr>
            <p:blipFill>
              <a:blip r:embed="rId5"/>
              <a:stretch>
                <a:fillRect/>
              </a:stretch>
            </p:blipFill>
            <p:spPr>
              <a:xfrm>
                <a:off x="5333937" y="1481099"/>
                <a:ext cx="2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Freihand 14">
                <a:extLst>
                  <a:ext uri="{FF2B5EF4-FFF2-40B4-BE49-F238E27FC236}">
                    <a16:creationId xmlns:a16="http://schemas.microsoft.com/office/drawing/2014/main" id="{3C60E08B-20A8-1CD3-83C2-7CB5B2090CBF}"/>
                  </a:ext>
                </a:extLst>
              </p14:cNvPr>
              <p14:cNvContentPartPr/>
              <p14:nvPr/>
            </p14:nvContentPartPr>
            <p14:xfrm>
              <a:off x="7243377" y="270419"/>
              <a:ext cx="9000" cy="2880"/>
            </p14:xfrm>
          </p:contentPart>
        </mc:Choice>
        <mc:Fallback>
          <p:pic>
            <p:nvPicPr>
              <p:cNvPr id="15" name="Freihand 14">
                <a:extLst>
                  <a:ext uri="{FF2B5EF4-FFF2-40B4-BE49-F238E27FC236}">
                    <a16:creationId xmlns:a16="http://schemas.microsoft.com/office/drawing/2014/main" id="{3C60E08B-20A8-1CD3-83C2-7CB5B2090CBF}"/>
                  </a:ext>
                </a:extLst>
              </p:cNvPr>
              <p:cNvPicPr/>
              <p:nvPr/>
            </p:nvPicPr>
            <p:blipFill>
              <a:blip r:embed="rId5"/>
              <a:stretch>
                <a:fillRect/>
              </a:stretch>
            </p:blipFill>
            <p:spPr>
              <a:xfrm>
                <a:off x="7237257" y="264979"/>
                <a:ext cx="21240" cy="1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FF1460EF-D4DB-A923-A066-2A526D2D53DC}"/>
                  </a:ext>
                </a:extLst>
              </p14:cNvPr>
              <p14:cNvContentPartPr/>
              <p14:nvPr/>
            </p14:nvContentPartPr>
            <p14:xfrm>
              <a:off x="7257057" y="359339"/>
              <a:ext cx="2880" cy="24480"/>
            </p14:xfrm>
          </p:contentPart>
        </mc:Choice>
        <mc:Fallback>
          <p:pic>
            <p:nvPicPr>
              <p:cNvPr id="16" name="Freihand 15">
                <a:extLst>
                  <a:ext uri="{FF2B5EF4-FFF2-40B4-BE49-F238E27FC236}">
                    <a16:creationId xmlns:a16="http://schemas.microsoft.com/office/drawing/2014/main" id="{FF1460EF-D4DB-A923-A066-2A526D2D53DC}"/>
                  </a:ext>
                </a:extLst>
              </p:cNvPr>
              <p:cNvPicPr/>
              <p:nvPr/>
            </p:nvPicPr>
            <p:blipFill>
              <a:blip r:embed="rId8"/>
              <a:stretch>
                <a:fillRect/>
              </a:stretch>
            </p:blipFill>
            <p:spPr>
              <a:xfrm>
                <a:off x="7250937" y="353219"/>
                <a:ext cx="15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903C1B65-08E2-9586-74EB-F4D221C9EEBA}"/>
                  </a:ext>
                </a:extLst>
              </p14:cNvPr>
              <p14:cNvContentPartPr/>
              <p14:nvPr/>
            </p14:nvContentPartPr>
            <p14:xfrm>
              <a:off x="2184611" y="1146436"/>
              <a:ext cx="820080" cy="29160"/>
            </p14:xfrm>
          </p:contentPart>
        </mc:Choice>
        <mc:Fallback xmlns="">
          <p:pic>
            <p:nvPicPr>
              <p:cNvPr id="39" name="Freihand 38">
                <a:extLst>
                  <a:ext uri="{FF2B5EF4-FFF2-40B4-BE49-F238E27FC236}">
                    <a16:creationId xmlns:a16="http://schemas.microsoft.com/office/drawing/2014/main" id="{903C1B65-08E2-9586-74EB-F4D221C9EEBA}"/>
                  </a:ext>
                </a:extLst>
              </p:cNvPr>
              <p:cNvPicPr/>
              <p:nvPr/>
            </p:nvPicPr>
            <p:blipFill>
              <a:blip r:embed="rId11"/>
              <a:stretch>
                <a:fillRect/>
              </a:stretch>
            </p:blipFill>
            <p:spPr>
              <a:xfrm>
                <a:off x="2178491" y="1140316"/>
                <a:ext cx="83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Freihand 39">
                <a:extLst>
                  <a:ext uri="{FF2B5EF4-FFF2-40B4-BE49-F238E27FC236}">
                    <a16:creationId xmlns:a16="http://schemas.microsoft.com/office/drawing/2014/main" id="{11B194FB-615A-1B24-084B-A3A091D5652A}"/>
                  </a:ext>
                </a:extLst>
              </p14:cNvPr>
              <p14:cNvContentPartPr/>
              <p14:nvPr/>
            </p14:nvContentPartPr>
            <p14:xfrm>
              <a:off x="1576571" y="1786156"/>
              <a:ext cx="725400" cy="46080"/>
            </p14:xfrm>
          </p:contentPart>
        </mc:Choice>
        <mc:Fallback xmlns="">
          <p:pic>
            <p:nvPicPr>
              <p:cNvPr id="40" name="Freihand 39">
                <a:extLst>
                  <a:ext uri="{FF2B5EF4-FFF2-40B4-BE49-F238E27FC236}">
                    <a16:creationId xmlns:a16="http://schemas.microsoft.com/office/drawing/2014/main" id="{11B194FB-615A-1B24-084B-A3A091D5652A}"/>
                  </a:ext>
                </a:extLst>
              </p:cNvPr>
              <p:cNvPicPr/>
              <p:nvPr/>
            </p:nvPicPr>
            <p:blipFill>
              <a:blip r:embed="rId13"/>
              <a:stretch>
                <a:fillRect/>
              </a:stretch>
            </p:blipFill>
            <p:spPr>
              <a:xfrm>
                <a:off x="1570451" y="1780036"/>
                <a:ext cx="737640" cy="58320"/>
              </a:xfrm>
              <a:prstGeom prst="rect">
                <a:avLst/>
              </a:prstGeom>
            </p:spPr>
          </p:pic>
        </mc:Fallback>
      </mc:AlternateContent>
      <p:grpSp>
        <p:nvGrpSpPr>
          <p:cNvPr id="44" name="Gruppieren 43">
            <a:extLst>
              <a:ext uri="{FF2B5EF4-FFF2-40B4-BE49-F238E27FC236}">
                <a16:creationId xmlns:a16="http://schemas.microsoft.com/office/drawing/2014/main" id="{1C9BCE30-2F56-2EB9-2568-3BE19FCC495C}"/>
              </a:ext>
            </a:extLst>
          </p:cNvPr>
          <p:cNvGrpSpPr/>
          <p:nvPr/>
        </p:nvGrpSpPr>
        <p:grpSpPr>
          <a:xfrm>
            <a:off x="2357051" y="1282516"/>
            <a:ext cx="277920" cy="250560"/>
            <a:chOff x="2357051" y="1282516"/>
            <a:chExt cx="277920" cy="250560"/>
          </a:xfrm>
        </p:grpSpPr>
        <mc:AlternateContent xmlns:mc="http://schemas.openxmlformats.org/markup-compatibility/2006" xmlns:p14="http://schemas.microsoft.com/office/powerpoint/2010/main">
          <mc:Choice Requires="p14">
            <p:contentPart p14:bwMode="auto" r:id="rId14">
              <p14:nvContentPartPr>
                <p14:cNvPr id="41" name="Freihand 40">
                  <a:extLst>
                    <a:ext uri="{FF2B5EF4-FFF2-40B4-BE49-F238E27FC236}">
                      <a16:creationId xmlns:a16="http://schemas.microsoft.com/office/drawing/2014/main" id="{0F416195-D104-1749-08C0-1977AB7755EE}"/>
                    </a:ext>
                  </a:extLst>
                </p14:cNvPr>
                <p14:cNvContentPartPr/>
                <p14:nvPr/>
              </p14:nvContentPartPr>
              <p14:xfrm>
                <a:off x="2439491" y="1396276"/>
                <a:ext cx="86040" cy="20160"/>
              </p14:xfrm>
            </p:contentPart>
          </mc:Choice>
          <mc:Fallback xmlns="">
            <p:pic>
              <p:nvPicPr>
                <p:cNvPr id="41" name="Freihand 40">
                  <a:extLst>
                    <a:ext uri="{FF2B5EF4-FFF2-40B4-BE49-F238E27FC236}">
                      <a16:creationId xmlns:a16="http://schemas.microsoft.com/office/drawing/2014/main" id="{0F416195-D104-1749-08C0-1977AB7755EE}"/>
                    </a:ext>
                  </a:extLst>
                </p:cNvPr>
                <p:cNvPicPr/>
                <p:nvPr/>
              </p:nvPicPr>
              <p:blipFill>
                <a:blip r:embed="rId15"/>
                <a:stretch>
                  <a:fillRect/>
                </a:stretch>
              </p:blipFill>
              <p:spPr>
                <a:xfrm>
                  <a:off x="2433371" y="1390156"/>
                  <a:ext cx="98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Freihand 41">
                  <a:extLst>
                    <a:ext uri="{FF2B5EF4-FFF2-40B4-BE49-F238E27FC236}">
                      <a16:creationId xmlns:a16="http://schemas.microsoft.com/office/drawing/2014/main" id="{F12C9FC4-7035-0FA4-934B-E0FAD772FC36}"/>
                    </a:ext>
                  </a:extLst>
                </p14:cNvPr>
                <p14:cNvContentPartPr/>
                <p14:nvPr/>
              </p14:nvContentPartPr>
              <p14:xfrm>
                <a:off x="2357051" y="1438396"/>
                <a:ext cx="34920" cy="94680"/>
              </p14:xfrm>
            </p:contentPart>
          </mc:Choice>
          <mc:Fallback xmlns="">
            <p:pic>
              <p:nvPicPr>
                <p:cNvPr id="42" name="Freihand 41">
                  <a:extLst>
                    <a:ext uri="{FF2B5EF4-FFF2-40B4-BE49-F238E27FC236}">
                      <a16:creationId xmlns:a16="http://schemas.microsoft.com/office/drawing/2014/main" id="{F12C9FC4-7035-0FA4-934B-E0FAD772FC36}"/>
                    </a:ext>
                  </a:extLst>
                </p:cNvPr>
                <p:cNvPicPr/>
                <p:nvPr/>
              </p:nvPicPr>
              <p:blipFill>
                <a:blip r:embed="rId17"/>
                <a:stretch>
                  <a:fillRect/>
                </a:stretch>
              </p:blipFill>
              <p:spPr>
                <a:xfrm>
                  <a:off x="2350931" y="1432276"/>
                  <a:ext cx="47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Freihand 42">
                  <a:extLst>
                    <a:ext uri="{FF2B5EF4-FFF2-40B4-BE49-F238E27FC236}">
                      <a16:creationId xmlns:a16="http://schemas.microsoft.com/office/drawing/2014/main" id="{3FF99CA0-59FD-E9F1-6757-7A4EE3D788B0}"/>
                    </a:ext>
                  </a:extLst>
                </p14:cNvPr>
                <p14:cNvContentPartPr/>
                <p14:nvPr/>
              </p14:nvContentPartPr>
              <p14:xfrm>
                <a:off x="2598251" y="1282516"/>
                <a:ext cx="36720" cy="69840"/>
              </p14:xfrm>
            </p:contentPart>
          </mc:Choice>
          <mc:Fallback xmlns="">
            <p:pic>
              <p:nvPicPr>
                <p:cNvPr id="43" name="Freihand 42">
                  <a:extLst>
                    <a:ext uri="{FF2B5EF4-FFF2-40B4-BE49-F238E27FC236}">
                      <a16:creationId xmlns:a16="http://schemas.microsoft.com/office/drawing/2014/main" id="{3FF99CA0-59FD-E9F1-6757-7A4EE3D788B0}"/>
                    </a:ext>
                  </a:extLst>
                </p:cNvPr>
                <p:cNvPicPr/>
                <p:nvPr/>
              </p:nvPicPr>
              <p:blipFill>
                <a:blip r:embed="rId19"/>
                <a:stretch>
                  <a:fillRect/>
                </a:stretch>
              </p:blipFill>
              <p:spPr>
                <a:xfrm>
                  <a:off x="2592131" y="1276396"/>
                  <a:ext cx="4896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65" name="Freihand 64">
                <a:extLst>
                  <a:ext uri="{FF2B5EF4-FFF2-40B4-BE49-F238E27FC236}">
                    <a16:creationId xmlns:a16="http://schemas.microsoft.com/office/drawing/2014/main" id="{344E5F71-ECA6-8BFE-F388-8C34E2DEDD59}"/>
                  </a:ext>
                </a:extLst>
              </p14:cNvPr>
              <p14:cNvContentPartPr/>
              <p14:nvPr/>
            </p14:nvContentPartPr>
            <p14:xfrm>
              <a:off x="10908491" y="1523558"/>
              <a:ext cx="32760" cy="15840"/>
            </p14:xfrm>
          </p:contentPart>
        </mc:Choice>
        <mc:Fallback>
          <p:pic>
            <p:nvPicPr>
              <p:cNvPr id="65" name="Freihand 64">
                <a:extLst>
                  <a:ext uri="{FF2B5EF4-FFF2-40B4-BE49-F238E27FC236}">
                    <a16:creationId xmlns:a16="http://schemas.microsoft.com/office/drawing/2014/main" id="{344E5F71-ECA6-8BFE-F388-8C34E2DEDD59}"/>
                  </a:ext>
                </a:extLst>
              </p:cNvPr>
              <p:cNvPicPr/>
              <p:nvPr/>
            </p:nvPicPr>
            <p:blipFill>
              <a:blip r:embed="rId21"/>
              <a:stretch>
                <a:fillRect/>
              </a:stretch>
            </p:blipFill>
            <p:spPr>
              <a:xfrm>
                <a:off x="10902371" y="1517438"/>
                <a:ext cx="45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3" name="Freihand 72">
                <a:extLst>
                  <a:ext uri="{FF2B5EF4-FFF2-40B4-BE49-F238E27FC236}">
                    <a16:creationId xmlns:a16="http://schemas.microsoft.com/office/drawing/2014/main" id="{2746B505-FCFB-DD15-06EF-71539D840D07}"/>
                  </a:ext>
                </a:extLst>
              </p14:cNvPr>
              <p14:cNvContentPartPr/>
              <p14:nvPr/>
            </p14:nvContentPartPr>
            <p14:xfrm>
              <a:off x="6742211" y="753158"/>
              <a:ext cx="95040" cy="181800"/>
            </p14:xfrm>
          </p:contentPart>
        </mc:Choice>
        <mc:Fallback>
          <p:pic>
            <p:nvPicPr>
              <p:cNvPr id="73" name="Freihand 72">
                <a:extLst>
                  <a:ext uri="{FF2B5EF4-FFF2-40B4-BE49-F238E27FC236}">
                    <a16:creationId xmlns:a16="http://schemas.microsoft.com/office/drawing/2014/main" id="{2746B505-FCFB-DD15-06EF-71539D840D07}"/>
                  </a:ext>
                </a:extLst>
              </p:cNvPr>
              <p:cNvPicPr/>
              <p:nvPr/>
            </p:nvPicPr>
            <p:blipFill>
              <a:blip r:embed="rId23"/>
              <a:stretch>
                <a:fillRect/>
              </a:stretch>
            </p:blipFill>
            <p:spPr>
              <a:xfrm>
                <a:off x="6736091" y="747026"/>
                <a:ext cx="107280" cy="194064"/>
              </a:xfrm>
              <a:prstGeom prst="rect">
                <a:avLst/>
              </a:prstGeom>
            </p:spPr>
          </p:pic>
        </mc:Fallback>
      </mc:AlternateContent>
      <p:grpSp>
        <p:nvGrpSpPr>
          <p:cNvPr id="76" name="Gruppieren 75">
            <a:extLst>
              <a:ext uri="{FF2B5EF4-FFF2-40B4-BE49-F238E27FC236}">
                <a16:creationId xmlns:a16="http://schemas.microsoft.com/office/drawing/2014/main" id="{CC82A6D5-27C2-C466-0062-C0A1AF6117D0}"/>
              </a:ext>
            </a:extLst>
          </p:cNvPr>
          <p:cNvGrpSpPr/>
          <p:nvPr/>
        </p:nvGrpSpPr>
        <p:grpSpPr>
          <a:xfrm>
            <a:off x="7015091" y="768278"/>
            <a:ext cx="154800" cy="75600"/>
            <a:chOff x="7015091" y="768278"/>
            <a:chExt cx="154800" cy="75600"/>
          </a:xfrm>
        </p:grpSpPr>
        <mc:AlternateContent xmlns:mc="http://schemas.openxmlformats.org/markup-compatibility/2006">
          <mc:Choice xmlns:p14="http://schemas.microsoft.com/office/powerpoint/2010/main" Requires="p14">
            <p:contentPart p14:bwMode="auto" r:id="rId24">
              <p14:nvContentPartPr>
                <p14:cNvPr id="74" name="Freihand 73">
                  <a:extLst>
                    <a:ext uri="{FF2B5EF4-FFF2-40B4-BE49-F238E27FC236}">
                      <a16:creationId xmlns:a16="http://schemas.microsoft.com/office/drawing/2014/main" id="{7D909C00-5845-7D3F-A420-A1EA74FBADC6}"/>
                    </a:ext>
                  </a:extLst>
                </p14:cNvPr>
                <p14:cNvContentPartPr/>
                <p14:nvPr/>
              </p14:nvContentPartPr>
              <p14:xfrm>
                <a:off x="7015091" y="768278"/>
                <a:ext cx="138240" cy="7200"/>
              </p14:xfrm>
            </p:contentPart>
          </mc:Choice>
          <mc:Fallback>
            <p:pic>
              <p:nvPicPr>
                <p:cNvPr id="74" name="Freihand 73">
                  <a:extLst>
                    <a:ext uri="{FF2B5EF4-FFF2-40B4-BE49-F238E27FC236}">
                      <a16:creationId xmlns:a16="http://schemas.microsoft.com/office/drawing/2014/main" id="{7D909C00-5845-7D3F-A420-A1EA74FBADC6}"/>
                    </a:ext>
                  </a:extLst>
                </p:cNvPr>
                <p:cNvPicPr/>
                <p:nvPr/>
              </p:nvPicPr>
              <p:blipFill>
                <a:blip r:embed="rId25"/>
                <a:stretch>
                  <a:fillRect/>
                </a:stretch>
              </p:blipFill>
              <p:spPr>
                <a:xfrm>
                  <a:off x="7008971" y="762158"/>
                  <a:ext cx="150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5" name="Freihand 74">
                  <a:extLst>
                    <a:ext uri="{FF2B5EF4-FFF2-40B4-BE49-F238E27FC236}">
                      <a16:creationId xmlns:a16="http://schemas.microsoft.com/office/drawing/2014/main" id="{7F555536-B7A1-6EE2-AA7C-D476DFBE1FC1}"/>
                    </a:ext>
                  </a:extLst>
                </p14:cNvPr>
                <p14:cNvContentPartPr/>
                <p14:nvPr/>
              </p14:nvContentPartPr>
              <p14:xfrm>
                <a:off x="7029131" y="812558"/>
                <a:ext cx="140760" cy="31320"/>
              </p14:xfrm>
            </p:contentPart>
          </mc:Choice>
          <mc:Fallback>
            <p:pic>
              <p:nvPicPr>
                <p:cNvPr id="75" name="Freihand 74">
                  <a:extLst>
                    <a:ext uri="{FF2B5EF4-FFF2-40B4-BE49-F238E27FC236}">
                      <a16:creationId xmlns:a16="http://schemas.microsoft.com/office/drawing/2014/main" id="{7F555536-B7A1-6EE2-AA7C-D476DFBE1FC1}"/>
                    </a:ext>
                  </a:extLst>
                </p:cNvPr>
                <p:cNvPicPr/>
                <p:nvPr/>
              </p:nvPicPr>
              <p:blipFill>
                <a:blip r:embed="rId27"/>
                <a:stretch>
                  <a:fillRect/>
                </a:stretch>
              </p:blipFill>
              <p:spPr>
                <a:xfrm>
                  <a:off x="7022995" y="806438"/>
                  <a:ext cx="153031" cy="43560"/>
                </a:xfrm>
                <a:prstGeom prst="rect">
                  <a:avLst/>
                </a:prstGeom>
              </p:spPr>
            </p:pic>
          </mc:Fallback>
        </mc:AlternateContent>
      </p:grpSp>
      <p:grpSp>
        <p:nvGrpSpPr>
          <p:cNvPr id="80" name="Gruppieren 79">
            <a:extLst>
              <a:ext uri="{FF2B5EF4-FFF2-40B4-BE49-F238E27FC236}">
                <a16:creationId xmlns:a16="http://schemas.microsoft.com/office/drawing/2014/main" id="{95D01393-FA10-8E80-FED4-4768D321B025}"/>
              </a:ext>
            </a:extLst>
          </p:cNvPr>
          <p:cNvGrpSpPr/>
          <p:nvPr/>
        </p:nvGrpSpPr>
        <p:grpSpPr>
          <a:xfrm>
            <a:off x="7307771" y="713198"/>
            <a:ext cx="466920" cy="171720"/>
            <a:chOff x="7307771" y="713198"/>
            <a:chExt cx="466920" cy="171720"/>
          </a:xfrm>
        </p:grpSpPr>
        <mc:AlternateContent xmlns:mc="http://schemas.openxmlformats.org/markup-compatibility/2006">
          <mc:Choice xmlns:p14="http://schemas.microsoft.com/office/powerpoint/2010/main" Requires="p14">
            <p:contentPart p14:bwMode="auto" r:id="rId28">
              <p14:nvContentPartPr>
                <p14:cNvPr id="77" name="Freihand 76">
                  <a:extLst>
                    <a:ext uri="{FF2B5EF4-FFF2-40B4-BE49-F238E27FC236}">
                      <a16:creationId xmlns:a16="http://schemas.microsoft.com/office/drawing/2014/main" id="{00135E23-BE8A-6714-EFBA-0FA47F3F213B}"/>
                    </a:ext>
                  </a:extLst>
                </p14:cNvPr>
                <p14:cNvContentPartPr/>
                <p14:nvPr/>
              </p14:nvContentPartPr>
              <p14:xfrm>
                <a:off x="7307771" y="743078"/>
                <a:ext cx="127800" cy="141840"/>
              </p14:xfrm>
            </p:contentPart>
          </mc:Choice>
          <mc:Fallback>
            <p:pic>
              <p:nvPicPr>
                <p:cNvPr id="77" name="Freihand 76">
                  <a:extLst>
                    <a:ext uri="{FF2B5EF4-FFF2-40B4-BE49-F238E27FC236}">
                      <a16:creationId xmlns:a16="http://schemas.microsoft.com/office/drawing/2014/main" id="{00135E23-BE8A-6714-EFBA-0FA47F3F213B}"/>
                    </a:ext>
                  </a:extLst>
                </p:cNvPr>
                <p:cNvPicPr/>
                <p:nvPr/>
              </p:nvPicPr>
              <p:blipFill>
                <a:blip r:embed="rId29"/>
                <a:stretch>
                  <a:fillRect/>
                </a:stretch>
              </p:blipFill>
              <p:spPr>
                <a:xfrm>
                  <a:off x="7301651" y="736958"/>
                  <a:ext cx="140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8" name="Freihand 77">
                  <a:extLst>
                    <a:ext uri="{FF2B5EF4-FFF2-40B4-BE49-F238E27FC236}">
                      <a16:creationId xmlns:a16="http://schemas.microsoft.com/office/drawing/2014/main" id="{7800ECFD-186D-B18C-CCC8-A1A9DA878A0C}"/>
                    </a:ext>
                  </a:extLst>
                </p14:cNvPr>
                <p14:cNvContentPartPr/>
                <p14:nvPr/>
              </p14:nvContentPartPr>
              <p14:xfrm>
                <a:off x="7517651" y="720398"/>
                <a:ext cx="105120" cy="117360"/>
              </p14:xfrm>
            </p:contentPart>
          </mc:Choice>
          <mc:Fallback>
            <p:pic>
              <p:nvPicPr>
                <p:cNvPr id="78" name="Freihand 77">
                  <a:extLst>
                    <a:ext uri="{FF2B5EF4-FFF2-40B4-BE49-F238E27FC236}">
                      <a16:creationId xmlns:a16="http://schemas.microsoft.com/office/drawing/2014/main" id="{7800ECFD-186D-B18C-CCC8-A1A9DA878A0C}"/>
                    </a:ext>
                  </a:extLst>
                </p:cNvPr>
                <p:cNvPicPr/>
                <p:nvPr/>
              </p:nvPicPr>
              <p:blipFill>
                <a:blip r:embed="rId31"/>
                <a:stretch>
                  <a:fillRect/>
                </a:stretch>
              </p:blipFill>
              <p:spPr>
                <a:xfrm>
                  <a:off x="7511510" y="714278"/>
                  <a:ext cx="117402"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9" name="Freihand 78">
                  <a:extLst>
                    <a:ext uri="{FF2B5EF4-FFF2-40B4-BE49-F238E27FC236}">
                      <a16:creationId xmlns:a16="http://schemas.microsoft.com/office/drawing/2014/main" id="{C5F6D76F-92BE-0D4D-BFF3-DEAED1A0834D}"/>
                    </a:ext>
                  </a:extLst>
                </p14:cNvPr>
                <p14:cNvContentPartPr/>
                <p14:nvPr/>
              </p14:nvContentPartPr>
              <p14:xfrm>
                <a:off x="7669211" y="713198"/>
                <a:ext cx="105480" cy="146160"/>
              </p14:xfrm>
            </p:contentPart>
          </mc:Choice>
          <mc:Fallback>
            <p:pic>
              <p:nvPicPr>
                <p:cNvPr id="79" name="Freihand 78">
                  <a:extLst>
                    <a:ext uri="{FF2B5EF4-FFF2-40B4-BE49-F238E27FC236}">
                      <a16:creationId xmlns:a16="http://schemas.microsoft.com/office/drawing/2014/main" id="{C5F6D76F-92BE-0D4D-BFF3-DEAED1A0834D}"/>
                    </a:ext>
                  </a:extLst>
                </p:cNvPr>
                <p:cNvPicPr/>
                <p:nvPr/>
              </p:nvPicPr>
              <p:blipFill>
                <a:blip r:embed="rId33"/>
                <a:stretch>
                  <a:fillRect/>
                </a:stretch>
              </p:blipFill>
              <p:spPr>
                <a:xfrm>
                  <a:off x="7663112" y="707078"/>
                  <a:ext cx="117678" cy="158400"/>
                </a:xfrm>
                <a:prstGeom prst="rect">
                  <a:avLst/>
                </a:prstGeom>
              </p:spPr>
            </p:pic>
          </mc:Fallback>
        </mc:AlternateContent>
      </p:grpSp>
      <p:grpSp>
        <p:nvGrpSpPr>
          <p:cNvPr id="93" name="Gruppieren 92">
            <a:extLst>
              <a:ext uri="{FF2B5EF4-FFF2-40B4-BE49-F238E27FC236}">
                <a16:creationId xmlns:a16="http://schemas.microsoft.com/office/drawing/2014/main" id="{EAE84A2F-7F65-E4E6-7373-2691BB30CBE7}"/>
              </a:ext>
            </a:extLst>
          </p:cNvPr>
          <p:cNvGrpSpPr/>
          <p:nvPr/>
        </p:nvGrpSpPr>
        <p:grpSpPr>
          <a:xfrm>
            <a:off x="7929131" y="702758"/>
            <a:ext cx="666720" cy="211320"/>
            <a:chOff x="7929131" y="702758"/>
            <a:chExt cx="666720" cy="211320"/>
          </a:xfrm>
        </p:grpSpPr>
        <mc:AlternateContent xmlns:mc="http://schemas.openxmlformats.org/markup-compatibility/2006">
          <mc:Choice xmlns:p14="http://schemas.microsoft.com/office/powerpoint/2010/main" Requires="p14">
            <p:contentPart p14:bwMode="auto" r:id="rId34">
              <p14:nvContentPartPr>
                <p14:cNvPr id="81" name="Freihand 80">
                  <a:extLst>
                    <a:ext uri="{FF2B5EF4-FFF2-40B4-BE49-F238E27FC236}">
                      <a16:creationId xmlns:a16="http://schemas.microsoft.com/office/drawing/2014/main" id="{12D8C9ED-7D1A-69CA-8ED0-385C7966E83F}"/>
                    </a:ext>
                  </a:extLst>
                </p14:cNvPr>
                <p14:cNvContentPartPr/>
                <p14:nvPr/>
              </p14:nvContentPartPr>
              <p14:xfrm>
                <a:off x="7972331" y="728318"/>
                <a:ext cx="17640" cy="112680"/>
              </p14:xfrm>
            </p:contentPart>
          </mc:Choice>
          <mc:Fallback>
            <p:pic>
              <p:nvPicPr>
                <p:cNvPr id="81" name="Freihand 80">
                  <a:extLst>
                    <a:ext uri="{FF2B5EF4-FFF2-40B4-BE49-F238E27FC236}">
                      <a16:creationId xmlns:a16="http://schemas.microsoft.com/office/drawing/2014/main" id="{12D8C9ED-7D1A-69CA-8ED0-385C7966E83F}"/>
                    </a:ext>
                  </a:extLst>
                </p:cNvPr>
                <p:cNvPicPr/>
                <p:nvPr/>
              </p:nvPicPr>
              <p:blipFill>
                <a:blip r:embed="rId35"/>
                <a:stretch>
                  <a:fillRect/>
                </a:stretch>
              </p:blipFill>
              <p:spPr>
                <a:xfrm>
                  <a:off x="7966211" y="722198"/>
                  <a:ext cx="29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 name="Freihand 81">
                  <a:extLst>
                    <a:ext uri="{FF2B5EF4-FFF2-40B4-BE49-F238E27FC236}">
                      <a16:creationId xmlns:a16="http://schemas.microsoft.com/office/drawing/2014/main" id="{0509A395-3E50-33A6-E75F-0D43F0DBFCCF}"/>
                    </a:ext>
                  </a:extLst>
                </p14:cNvPr>
                <p14:cNvContentPartPr/>
                <p14:nvPr/>
              </p14:nvContentPartPr>
              <p14:xfrm>
                <a:off x="7929131" y="776558"/>
                <a:ext cx="154080" cy="20520"/>
              </p14:xfrm>
            </p:contentPart>
          </mc:Choice>
          <mc:Fallback>
            <p:pic>
              <p:nvPicPr>
                <p:cNvPr id="82" name="Freihand 81">
                  <a:extLst>
                    <a:ext uri="{FF2B5EF4-FFF2-40B4-BE49-F238E27FC236}">
                      <a16:creationId xmlns:a16="http://schemas.microsoft.com/office/drawing/2014/main" id="{0509A395-3E50-33A6-E75F-0D43F0DBFCCF}"/>
                    </a:ext>
                  </a:extLst>
                </p:cNvPr>
                <p:cNvPicPr/>
                <p:nvPr/>
              </p:nvPicPr>
              <p:blipFill>
                <a:blip r:embed="rId37"/>
                <a:stretch>
                  <a:fillRect/>
                </a:stretch>
              </p:blipFill>
              <p:spPr>
                <a:xfrm>
                  <a:off x="7923011" y="770438"/>
                  <a:ext cx="166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3" name="Freihand 82">
                  <a:extLst>
                    <a:ext uri="{FF2B5EF4-FFF2-40B4-BE49-F238E27FC236}">
                      <a16:creationId xmlns:a16="http://schemas.microsoft.com/office/drawing/2014/main" id="{49E447EF-0CAA-5B5C-1CDC-25435C9B704F}"/>
                    </a:ext>
                  </a:extLst>
                </p14:cNvPr>
                <p14:cNvContentPartPr/>
                <p14:nvPr/>
              </p14:nvContentPartPr>
              <p14:xfrm>
                <a:off x="8125691" y="724358"/>
                <a:ext cx="147960" cy="174600"/>
              </p14:xfrm>
            </p:contentPart>
          </mc:Choice>
          <mc:Fallback>
            <p:pic>
              <p:nvPicPr>
                <p:cNvPr id="83" name="Freihand 82">
                  <a:extLst>
                    <a:ext uri="{FF2B5EF4-FFF2-40B4-BE49-F238E27FC236}">
                      <a16:creationId xmlns:a16="http://schemas.microsoft.com/office/drawing/2014/main" id="{49E447EF-0CAA-5B5C-1CDC-25435C9B704F}"/>
                    </a:ext>
                  </a:extLst>
                </p:cNvPr>
                <p:cNvPicPr/>
                <p:nvPr/>
              </p:nvPicPr>
              <p:blipFill>
                <a:blip r:embed="rId39"/>
                <a:stretch>
                  <a:fillRect/>
                </a:stretch>
              </p:blipFill>
              <p:spPr>
                <a:xfrm>
                  <a:off x="8119571" y="718238"/>
                  <a:ext cx="160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4" name="Freihand 83">
                  <a:extLst>
                    <a:ext uri="{FF2B5EF4-FFF2-40B4-BE49-F238E27FC236}">
                      <a16:creationId xmlns:a16="http://schemas.microsoft.com/office/drawing/2014/main" id="{E6513A04-C275-EA70-E553-DA012BFDF520}"/>
                    </a:ext>
                  </a:extLst>
                </p14:cNvPr>
                <p14:cNvContentPartPr/>
                <p14:nvPr/>
              </p14:nvContentPartPr>
              <p14:xfrm>
                <a:off x="8333411" y="702758"/>
                <a:ext cx="92880" cy="158400"/>
              </p14:xfrm>
            </p:contentPart>
          </mc:Choice>
          <mc:Fallback>
            <p:pic>
              <p:nvPicPr>
                <p:cNvPr id="84" name="Freihand 83">
                  <a:extLst>
                    <a:ext uri="{FF2B5EF4-FFF2-40B4-BE49-F238E27FC236}">
                      <a16:creationId xmlns:a16="http://schemas.microsoft.com/office/drawing/2014/main" id="{E6513A04-C275-EA70-E553-DA012BFDF520}"/>
                    </a:ext>
                  </a:extLst>
                </p:cNvPr>
                <p:cNvPicPr/>
                <p:nvPr/>
              </p:nvPicPr>
              <p:blipFill>
                <a:blip r:embed="rId41"/>
                <a:stretch>
                  <a:fillRect/>
                </a:stretch>
              </p:blipFill>
              <p:spPr>
                <a:xfrm>
                  <a:off x="8327267" y="696638"/>
                  <a:ext cx="105168"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5" name="Freihand 84">
                  <a:extLst>
                    <a:ext uri="{FF2B5EF4-FFF2-40B4-BE49-F238E27FC236}">
                      <a16:creationId xmlns:a16="http://schemas.microsoft.com/office/drawing/2014/main" id="{D468B6C8-9168-C9D5-403C-921577425EC1}"/>
                    </a:ext>
                  </a:extLst>
                </p14:cNvPr>
                <p14:cNvContentPartPr/>
                <p14:nvPr/>
              </p14:nvContentPartPr>
              <p14:xfrm>
                <a:off x="8498291" y="754598"/>
                <a:ext cx="97560" cy="159480"/>
              </p14:xfrm>
            </p:contentPart>
          </mc:Choice>
          <mc:Fallback>
            <p:pic>
              <p:nvPicPr>
                <p:cNvPr id="85" name="Freihand 84">
                  <a:extLst>
                    <a:ext uri="{FF2B5EF4-FFF2-40B4-BE49-F238E27FC236}">
                      <a16:creationId xmlns:a16="http://schemas.microsoft.com/office/drawing/2014/main" id="{D468B6C8-9168-C9D5-403C-921577425EC1}"/>
                    </a:ext>
                  </a:extLst>
                </p:cNvPr>
                <p:cNvPicPr/>
                <p:nvPr/>
              </p:nvPicPr>
              <p:blipFill>
                <a:blip r:embed="rId43"/>
                <a:stretch>
                  <a:fillRect/>
                </a:stretch>
              </p:blipFill>
              <p:spPr>
                <a:xfrm>
                  <a:off x="8492193" y="748478"/>
                  <a:ext cx="109755" cy="171720"/>
                </a:xfrm>
                <a:prstGeom prst="rect">
                  <a:avLst/>
                </a:prstGeom>
              </p:spPr>
            </p:pic>
          </mc:Fallback>
        </mc:AlternateContent>
      </p:grpSp>
      <p:grpSp>
        <p:nvGrpSpPr>
          <p:cNvPr id="92" name="Gruppieren 91">
            <a:extLst>
              <a:ext uri="{FF2B5EF4-FFF2-40B4-BE49-F238E27FC236}">
                <a16:creationId xmlns:a16="http://schemas.microsoft.com/office/drawing/2014/main" id="{1A12B1AF-0684-322B-0C9A-4C6D26776B69}"/>
              </a:ext>
            </a:extLst>
          </p:cNvPr>
          <p:cNvGrpSpPr/>
          <p:nvPr/>
        </p:nvGrpSpPr>
        <p:grpSpPr>
          <a:xfrm>
            <a:off x="8765051" y="614918"/>
            <a:ext cx="815760" cy="260640"/>
            <a:chOff x="8765051" y="614918"/>
            <a:chExt cx="815760" cy="260640"/>
          </a:xfrm>
        </p:grpSpPr>
        <mc:AlternateContent xmlns:mc="http://schemas.openxmlformats.org/markup-compatibility/2006">
          <mc:Choice xmlns:p14="http://schemas.microsoft.com/office/powerpoint/2010/main" Requires="p14">
            <p:contentPart p14:bwMode="auto" r:id="rId44">
              <p14:nvContentPartPr>
                <p14:cNvPr id="86" name="Freihand 85">
                  <a:extLst>
                    <a:ext uri="{FF2B5EF4-FFF2-40B4-BE49-F238E27FC236}">
                      <a16:creationId xmlns:a16="http://schemas.microsoft.com/office/drawing/2014/main" id="{748865A2-146D-905A-BB12-7F4D7DE1A3BE}"/>
                    </a:ext>
                  </a:extLst>
                </p14:cNvPr>
                <p14:cNvContentPartPr/>
                <p14:nvPr/>
              </p14:nvContentPartPr>
              <p14:xfrm>
                <a:off x="8765051" y="764678"/>
                <a:ext cx="106560" cy="16200"/>
              </p14:xfrm>
            </p:contentPart>
          </mc:Choice>
          <mc:Fallback>
            <p:pic>
              <p:nvPicPr>
                <p:cNvPr id="86" name="Freihand 85">
                  <a:extLst>
                    <a:ext uri="{FF2B5EF4-FFF2-40B4-BE49-F238E27FC236}">
                      <a16:creationId xmlns:a16="http://schemas.microsoft.com/office/drawing/2014/main" id="{748865A2-146D-905A-BB12-7F4D7DE1A3BE}"/>
                    </a:ext>
                  </a:extLst>
                </p:cNvPr>
                <p:cNvPicPr/>
                <p:nvPr/>
              </p:nvPicPr>
              <p:blipFill>
                <a:blip r:embed="rId45"/>
                <a:stretch>
                  <a:fillRect/>
                </a:stretch>
              </p:blipFill>
              <p:spPr>
                <a:xfrm>
                  <a:off x="8758931" y="758691"/>
                  <a:ext cx="11880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7" name="Freihand 86">
                  <a:extLst>
                    <a:ext uri="{FF2B5EF4-FFF2-40B4-BE49-F238E27FC236}">
                      <a16:creationId xmlns:a16="http://schemas.microsoft.com/office/drawing/2014/main" id="{DA156CE6-BEAB-3A6C-ED99-E7EE47DB7C6A}"/>
                    </a:ext>
                  </a:extLst>
                </p14:cNvPr>
                <p14:cNvContentPartPr/>
                <p14:nvPr/>
              </p14:nvContentPartPr>
              <p14:xfrm>
                <a:off x="8977451" y="712118"/>
                <a:ext cx="77760" cy="163440"/>
              </p14:xfrm>
            </p:contentPart>
          </mc:Choice>
          <mc:Fallback>
            <p:pic>
              <p:nvPicPr>
                <p:cNvPr id="87" name="Freihand 86">
                  <a:extLst>
                    <a:ext uri="{FF2B5EF4-FFF2-40B4-BE49-F238E27FC236}">
                      <a16:creationId xmlns:a16="http://schemas.microsoft.com/office/drawing/2014/main" id="{DA156CE6-BEAB-3A6C-ED99-E7EE47DB7C6A}"/>
                    </a:ext>
                  </a:extLst>
                </p:cNvPr>
                <p:cNvPicPr/>
                <p:nvPr/>
              </p:nvPicPr>
              <p:blipFill>
                <a:blip r:embed="rId47"/>
                <a:stretch>
                  <a:fillRect/>
                </a:stretch>
              </p:blipFill>
              <p:spPr>
                <a:xfrm>
                  <a:off x="8971331" y="705998"/>
                  <a:ext cx="90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8" name="Freihand 87">
                  <a:extLst>
                    <a:ext uri="{FF2B5EF4-FFF2-40B4-BE49-F238E27FC236}">
                      <a16:creationId xmlns:a16="http://schemas.microsoft.com/office/drawing/2014/main" id="{9AC5919C-C55D-847A-D21A-4352F86E2B22}"/>
                    </a:ext>
                  </a:extLst>
                </p14:cNvPr>
                <p14:cNvContentPartPr/>
                <p14:nvPr/>
              </p14:nvContentPartPr>
              <p14:xfrm>
                <a:off x="9148811" y="727598"/>
                <a:ext cx="66960" cy="75960"/>
              </p14:xfrm>
            </p:contentPart>
          </mc:Choice>
          <mc:Fallback>
            <p:pic>
              <p:nvPicPr>
                <p:cNvPr id="88" name="Freihand 87">
                  <a:extLst>
                    <a:ext uri="{FF2B5EF4-FFF2-40B4-BE49-F238E27FC236}">
                      <a16:creationId xmlns:a16="http://schemas.microsoft.com/office/drawing/2014/main" id="{9AC5919C-C55D-847A-D21A-4352F86E2B22}"/>
                    </a:ext>
                  </a:extLst>
                </p:cNvPr>
                <p:cNvPicPr/>
                <p:nvPr/>
              </p:nvPicPr>
              <p:blipFill>
                <a:blip r:embed="rId49"/>
                <a:stretch>
                  <a:fillRect/>
                </a:stretch>
              </p:blipFill>
              <p:spPr>
                <a:xfrm>
                  <a:off x="9142691" y="721507"/>
                  <a:ext cx="79200" cy="88142"/>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9" name="Freihand 88">
                  <a:extLst>
                    <a:ext uri="{FF2B5EF4-FFF2-40B4-BE49-F238E27FC236}">
                      <a16:creationId xmlns:a16="http://schemas.microsoft.com/office/drawing/2014/main" id="{38812C3E-C085-D927-69C4-A182F2832214}"/>
                    </a:ext>
                  </a:extLst>
                </p14:cNvPr>
                <p14:cNvContentPartPr/>
                <p14:nvPr/>
              </p14:nvContentPartPr>
              <p14:xfrm>
                <a:off x="9282011" y="735158"/>
                <a:ext cx="122040" cy="91440"/>
              </p14:xfrm>
            </p:contentPart>
          </mc:Choice>
          <mc:Fallback>
            <p:pic>
              <p:nvPicPr>
                <p:cNvPr id="89" name="Freihand 88">
                  <a:extLst>
                    <a:ext uri="{FF2B5EF4-FFF2-40B4-BE49-F238E27FC236}">
                      <a16:creationId xmlns:a16="http://schemas.microsoft.com/office/drawing/2014/main" id="{38812C3E-C085-D927-69C4-A182F2832214}"/>
                    </a:ext>
                  </a:extLst>
                </p:cNvPr>
                <p:cNvPicPr/>
                <p:nvPr/>
              </p:nvPicPr>
              <p:blipFill>
                <a:blip r:embed="rId51"/>
                <a:stretch>
                  <a:fillRect/>
                </a:stretch>
              </p:blipFill>
              <p:spPr>
                <a:xfrm>
                  <a:off x="9275891" y="729038"/>
                  <a:ext cx="134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0" name="Freihand 89">
                  <a:extLst>
                    <a:ext uri="{FF2B5EF4-FFF2-40B4-BE49-F238E27FC236}">
                      <a16:creationId xmlns:a16="http://schemas.microsoft.com/office/drawing/2014/main" id="{72B91ABF-CC92-A0A5-75C5-C0E1DC86A44A}"/>
                    </a:ext>
                  </a:extLst>
                </p14:cNvPr>
                <p14:cNvContentPartPr/>
                <p14:nvPr/>
              </p14:nvContentPartPr>
              <p14:xfrm>
                <a:off x="9531851" y="738398"/>
                <a:ext cx="48960" cy="78840"/>
              </p14:xfrm>
            </p:contentPart>
          </mc:Choice>
          <mc:Fallback>
            <p:pic>
              <p:nvPicPr>
                <p:cNvPr id="90" name="Freihand 89">
                  <a:extLst>
                    <a:ext uri="{FF2B5EF4-FFF2-40B4-BE49-F238E27FC236}">
                      <a16:creationId xmlns:a16="http://schemas.microsoft.com/office/drawing/2014/main" id="{72B91ABF-CC92-A0A5-75C5-C0E1DC86A44A}"/>
                    </a:ext>
                  </a:extLst>
                </p:cNvPr>
                <p:cNvPicPr/>
                <p:nvPr/>
              </p:nvPicPr>
              <p:blipFill>
                <a:blip r:embed="rId53"/>
                <a:stretch>
                  <a:fillRect/>
                </a:stretch>
              </p:blipFill>
              <p:spPr>
                <a:xfrm>
                  <a:off x="9525731" y="732306"/>
                  <a:ext cx="61200" cy="91024"/>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1" name="Freihand 90">
                  <a:extLst>
                    <a:ext uri="{FF2B5EF4-FFF2-40B4-BE49-F238E27FC236}">
                      <a16:creationId xmlns:a16="http://schemas.microsoft.com/office/drawing/2014/main" id="{B4ABDFE8-97F0-1BE5-88A9-826D72E7A573}"/>
                    </a:ext>
                  </a:extLst>
                </p14:cNvPr>
                <p14:cNvContentPartPr/>
                <p14:nvPr/>
              </p14:nvContentPartPr>
              <p14:xfrm>
                <a:off x="9554531" y="614918"/>
                <a:ext cx="2880" cy="27720"/>
              </p14:xfrm>
            </p:contentPart>
          </mc:Choice>
          <mc:Fallback>
            <p:pic>
              <p:nvPicPr>
                <p:cNvPr id="91" name="Freihand 90">
                  <a:extLst>
                    <a:ext uri="{FF2B5EF4-FFF2-40B4-BE49-F238E27FC236}">
                      <a16:creationId xmlns:a16="http://schemas.microsoft.com/office/drawing/2014/main" id="{B4ABDFE8-97F0-1BE5-88A9-826D72E7A573}"/>
                    </a:ext>
                  </a:extLst>
                </p:cNvPr>
                <p:cNvPicPr/>
                <p:nvPr/>
              </p:nvPicPr>
              <p:blipFill>
                <a:blip r:embed="rId55"/>
                <a:stretch>
                  <a:fillRect/>
                </a:stretch>
              </p:blipFill>
              <p:spPr>
                <a:xfrm>
                  <a:off x="9548411" y="608798"/>
                  <a:ext cx="15120" cy="39960"/>
                </a:xfrm>
                <a:prstGeom prst="rect">
                  <a:avLst/>
                </a:prstGeom>
              </p:spPr>
            </p:pic>
          </mc:Fallback>
        </mc:AlternateContent>
      </p:grpSp>
      <p:grpSp>
        <p:nvGrpSpPr>
          <p:cNvPr id="252" name="Gruppieren 251">
            <a:extLst>
              <a:ext uri="{FF2B5EF4-FFF2-40B4-BE49-F238E27FC236}">
                <a16:creationId xmlns:a16="http://schemas.microsoft.com/office/drawing/2014/main" id="{2E2BBDB7-AB30-41E6-4890-F4012D9760FA}"/>
              </a:ext>
            </a:extLst>
          </p:cNvPr>
          <p:cNvGrpSpPr/>
          <p:nvPr/>
        </p:nvGrpSpPr>
        <p:grpSpPr>
          <a:xfrm>
            <a:off x="2679971" y="5676676"/>
            <a:ext cx="4257000" cy="75600"/>
            <a:chOff x="2679971" y="5676676"/>
            <a:chExt cx="4257000" cy="75600"/>
          </a:xfrm>
        </p:grpSpPr>
        <mc:AlternateContent xmlns:mc="http://schemas.openxmlformats.org/markup-compatibility/2006" xmlns:p14="http://schemas.microsoft.com/office/powerpoint/2010/main">
          <mc:Choice Requires="p14">
            <p:contentPart p14:bwMode="auto" r:id="rId56">
              <p14:nvContentPartPr>
                <p14:cNvPr id="250" name="Freihand 249">
                  <a:extLst>
                    <a:ext uri="{FF2B5EF4-FFF2-40B4-BE49-F238E27FC236}">
                      <a16:creationId xmlns:a16="http://schemas.microsoft.com/office/drawing/2014/main" id="{7DFF25CE-F811-0038-C4B4-6088E32D6148}"/>
                    </a:ext>
                  </a:extLst>
                </p14:cNvPr>
                <p14:cNvContentPartPr/>
                <p14:nvPr/>
              </p14:nvContentPartPr>
              <p14:xfrm>
                <a:off x="2679971" y="5699356"/>
                <a:ext cx="5040" cy="39600"/>
              </p14:xfrm>
            </p:contentPart>
          </mc:Choice>
          <mc:Fallback xmlns="">
            <p:pic>
              <p:nvPicPr>
                <p:cNvPr id="250" name="Freihand 249">
                  <a:extLst>
                    <a:ext uri="{FF2B5EF4-FFF2-40B4-BE49-F238E27FC236}">
                      <a16:creationId xmlns:a16="http://schemas.microsoft.com/office/drawing/2014/main" id="{7DFF25CE-F811-0038-C4B4-6088E32D6148}"/>
                    </a:ext>
                  </a:extLst>
                </p:cNvPr>
                <p:cNvPicPr/>
                <p:nvPr/>
              </p:nvPicPr>
              <p:blipFill>
                <a:blip r:embed="rId57"/>
                <a:stretch>
                  <a:fillRect/>
                </a:stretch>
              </p:blipFill>
              <p:spPr>
                <a:xfrm>
                  <a:off x="2673851" y="5693236"/>
                  <a:ext cx="17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1" name="Freihand 250">
                  <a:extLst>
                    <a:ext uri="{FF2B5EF4-FFF2-40B4-BE49-F238E27FC236}">
                      <a16:creationId xmlns:a16="http://schemas.microsoft.com/office/drawing/2014/main" id="{BBD450E5-5B91-7476-CE61-C9DC12A8F1C4}"/>
                    </a:ext>
                  </a:extLst>
                </p14:cNvPr>
                <p14:cNvContentPartPr/>
                <p14:nvPr/>
              </p14:nvContentPartPr>
              <p14:xfrm>
                <a:off x="2681051" y="5676676"/>
                <a:ext cx="4255920" cy="75600"/>
              </p14:xfrm>
            </p:contentPart>
          </mc:Choice>
          <mc:Fallback xmlns="">
            <p:pic>
              <p:nvPicPr>
                <p:cNvPr id="251" name="Freihand 250">
                  <a:extLst>
                    <a:ext uri="{FF2B5EF4-FFF2-40B4-BE49-F238E27FC236}">
                      <a16:creationId xmlns:a16="http://schemas.microsoft.com/office/drawing/2014/main" id="{BBD450E5-5B91-7476-CE61-C9DC12A8F1C4}"/>
                    </a:ext>
                  </a:extLst>
                </p:cNvPr>
                <p:cNvPicPr/>
                <p:nvPr/>
              </p:nvPicPr>
              <p:blipFill>
                <a:blip r:embed="rId59"/>
                <a:stretch>
                  <a:fillRect/>
                </a:stretch>
              </p:blipFill>
              <p:spPr>
                <a:xfrm>
                  <a:off x="2674931" y="5670556"/>
                  <a:ext cx="4268160" cy="87840"/>
                </a:xfrm>
                <a:prstGeom prst="rect">
                  <a:avLst/>
                </a:prstGeom>
              </p:spPr>
            </p:pic>
          </mc:Fallback>
        </mc:AlternateContent>
      </p:grpSp>
      <p:grpSp>
        <p:nvGrpSpPr>
          <p:cNvPr id="261" name="Gruppieren 260">
            <a:extLst>
              <a:ext uri="{FF2B5EF4-FFF2-40B4-BE49-F238E27FC236}">
                <a16:creationId xmlns:a16="http://schemas.microsoft.com/office/drawing/2014/main" id="{215CEF04-6924-2396-E178-7B122D976582}"/>
              </a:ext>
            </a:extLst>
          </p:cNvPr>
          <p:cNvGrpSpPr/>
          <p:nvPr/>
        </p:nvGrpSpPr>
        <p:grpSpPr>
          <a:xfrm>
            <a:off x="5433971" y="164219"/>
            <a:ext cx="1616806" cy="351339"/>
            <a:chOff x="5433971" y="164219"/>
            <a:chExt cx="1616806" cy="351339"/>
          </a:xfrm>
        </p:grpSpPr>
        <mc:AlternateContent xmlns:mc="http://schemas.openxmlformats.org/markup-compatibility/2006">
          <mc:Choice xmlns:p14="http://schemas.microsoft.com/office/powerpoint/2010/main" Requires="p14">
            <p:contentPart p14:bwMode="auto" r:id="rId60">
              <p14:nvContentPartPr>
                <p14:cNvPr id="7" name="Freihand 6">
                  <a:extLst>
                    <a:ext uri="{FF2B5EF4-FFF2-40B4-BE49-F238E27FC236}">
                      <a16:creationId xmlns:a16="http://schemas.microsoft.com/office/drawing/2014/main" id="{F3084CDF-6097-138E-67B9-FE934A63E8ED}"/>
                    </a:ext>
                  </a:extLst>
                </p14:cNvPr>
                <p14:cNvContentPartPr/>
                <p14:nvPr/>
              </p14:nvContentPartPr>
              <p14:xfrm>
                <a:off x="5830377" y="265739"/>
                <a:ext cx="28440" cy="217800"/>
              </p14:xfrm>
            </p:contentPart>
          </mc:Choice>
          <mc:Fallback>
            <p:pic>
              <p:nvPicPr>
                <p:cNvPr id="7" name="Freihand 6">
                  <a:extLst>
                    <a:ext uri="{FF2B5EF4-FFF2-40B4-BE49-F238E27FC236}">
                      <a16:creationId xmlns:a16="http://schemas.microsoft.com/office/drawing/2014/main" id="{F3084CDF-6097-138E-67B9-FE934A63E8ED}"/>
                    </a:ext>
                  </a:extLst>
                </p:cNvPr>
                <p:cNvPicPr/>
                <p:nvPr/>
              </p:nvPicPr>
              <p:blipFill>
                <a:blip r:embed="rId61"/>
                <a:stretch>
                  <a:fillRect/>
                </a:stretch>
              </p:blipFill>
              <p:spPr>
                <a:xfrm>
                  <a:off x="5824257" y="259619"/>
                  <a:ext cx="40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 name="Freihand 7">
                  <a:extLst>
                    <a:ext uri="{FF2B5EF4-FFF2-40B4-BE49-F238E27FC236}">
                      <a16:creationId xmlns:a16="http://schemas.microsoft.com/office/drawing/2014/main" id="{8D499085-08FF-073D-87FC-10062DD4C25B}"/>
                    </a:ext>
                  </a:extLst>
                </p14:cNvPr>
                <p14:cNvContentPartPr/>
                <p14:nvPr/>
              </p14:nvContentPartPr>
              <p14:xfrm>
                <a:off x="5754777" y="252059"/>
                <a:ext cx="176040" cy="235800"/>
              </p14:xfrm>
            </p:contentPart>
          </mc:Choice>
          <mc:Fallback>
            <p:pic>
              <p:nvPicPr>
                <p:cNvPr id="8" name="Freihand 7">
                  <a:extLst>
                    <a:ext uri="{FF2B5EF4-FFF2-40B4-BE49-F238E27FC236}">
                      <a16:creationId xmlns:a16="http://schemas.microsoft.com/office/drawing/2014/main" id="{8D499085-08FF-073D-87FC-10062DD4C25B}"/>
                    </a:ext>
                  </a:extLst>
                </p:cNvPr>
                <p:cNvPicPr/>
                <p:nvPr/>
              </p:nvPicPr>
              <p:blipFill>
                <a:blip r:embed="rId63"/>
                <a:stretch>
                  <a:fillRect/>
                </a:stretch>
              </p:blipFill>
              <p:spPr>
                <a:xfrm>
                  <a:off x="5748657" y="245939"/>
                  <a:ext cx="188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 name="Freihand 8">
                  <a:extLst>
                    <a:ext uri="{FF2B5EF4-FFF2-40B4-BE49-F238E27FC236}">
                      <a16:creationId xmlns:a16="http://schemas.microsoft.com/office/drawing/2014/main" id="{EDC3BA81-56B2-5471-31C8-7A04D90F8B77}"/>
                    </a:ext>
                  </a:extLst>
                </p14:cNvPr>
                <p14:cNvContentPartPr/>
                <p14:nvPr/>
              </p14:nvContentPartPr>
              <p14:xfrm>
                <a:off x="5982297" y="252779"/>
                <a:ext cx="106920" cy="209520"/>
              </p14:xfrm>
            </p:contentPart>
          </mc:Choice>
          <mc:Fallback>
            <p:pic>
              <p:nvPicPr>
                <p:cNvPr id="9" name="Freihand 8">
                  <a:extLst>
                    <a:ext uri="{FF2B5EF4-FFF2-40B4-BE49-F238E27FC236}">
                      <a16:creationId xmlns:a16="http://schemas.microsoft.com/office/drawing/2014/main" id="{EDC3BA81-56B2-5471-31C8-7A04D90F8B77}"/>
                    </a:ext>
                  </a:extLst>
                </p:cNvPr>
                <p:cNvPicPr/>
                <p:nvPr/>
              </p:nvPicPr>
              <p:blipFill>
                <a:blip r:embed="rId65"/>
                <a:stretch>
                  <a:fillRect/>
                </a:stretch>
              </p:blipFill>
              <p:spPr>
                <a:xfrm>
                  <a:off x="5976156" y="246648"/>
                  <a:ext cx="119201" cy="22178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 name="Freihand 10">
                  <a:extLst>
                    <a:ext uri="{FF2B5EF4-FFF2-40B4-BE49-F238E27FC236}">
                      <a16:creationId xmlns:a16="http://schemas.microsoft.com/office/drawing/2014/main" id="{E2F581EE-AF6E-0E79-A08C-B047D8F20A0E}"/>
                    </a:ext>
                  </a:extLst>
                </p14:cNvPr>
                <p14:cNvContentPartPr/>
                <p14:nvPr/>
              </p14:nvContentPartPr>
              <p14:xfrm>
                <a:off x="6238977" y="279779"/>
                <a:ext cx="121320" cy="23760"/>
              </p14:xfrm>
            </p:contentPart>
          </mc:Choice>
          <mc:Fallback>
            <p:pic>
              <p:nvPicPr>
                <p:cNvPr id="11" name="Freihand 10">
                  <a:extLst>
                    <a:ext uri="{FF2B5EF4-FFF2-40B4-BE49-F238E27FC236}">
                      <a16:creationId xmlns:a16="http://schemas.microsoft.com/office/drawing/2014/main" id="{E2F581EE-AF6E-0E79-A08C-B047D8F20A0E}"/>
                    </a:ext>
                  </a:extLst>
                </p:cNvPr>
                <p:cNvPicPr/>
                <p:nvPr/>
              </p:nvPicPr>
              <p:blipFill>
                <a:blip r:embed="rId67"/>
                <a:stretch>
                  <a:fillRect/>
                </a:stretch>
              </p:blipFill>
              <p:spPr>
                <a:xfrm>
                  <a:off x="6232857" y="273659"/>
                  <a:ext cx="13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 name="Freihand 11">
                  <a:extLst>
                    <a:ext uri="{FF2B5EF4-FFF2-40B4-BE49-F238E27FC236}">
                      <a16:creationId xmlns:a16="http://schemas.microsoft.com/office/drawing/2014/main" id="{8FD5435A-57E9-2635-EF9C-8BB28C8D4E40}"/>
                    </a:ext>
                  </a:extLst>
                </p14:cNvPr>
                <p14:cNvContentPartPr/>
                <p14:nvPr/>
              </p14:nvContentPartPr>
              <p14:xfrm>
                <a:off x="6422577" y="164219"/>
                <a:ext cx="162720" cy="227520"/>
              </p14:xfrm>
            </p:contentPart>
          </mc:Choice>
          <mc:Fallback>
            <p:pic>
              <p:nvPicPr>
                <p:cNvPr id="12" name="Freihand 11">
                  <a:extLst>
                    <a:ext uri="{FF2B5EF4-FFF2-40B4-BE49-F238E27FC236}">
                      <a16:creationId xmlns:a16="http://schemas.microsoft.com/office/drawing/2014/main" id="{8FD5435A-57E9-2635-EF9C-8BB28C8D4E40}"/>
                    </a:ext>
                  </a:extLst>
                </p:cNvPr>
                <p:cNvPicPr/>
                <p:nvPr/>
              </p:nvPicPr>
              <p:blipFill>
                <a:blip r:embed="rId69"/>
                <a:stretch>
                  <a:fillRect/>
                </a:stretch>
              </p:blipFill>
              <p:spPr>
                <a:xfrm>
                  <a:off x="6416457" y="158099"/>
                  <a:ext cx="174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 name="Freihand 12">
                  <a:extLst>
                    <a:ext uri="{FF2B5EF4-FFF2-40B4-BE49-F238E27FC236}">
                      <a16:creationId xmlns:a16="http://schemas.microsoft.com/office/drawing/2014/main" id="{21CFE683-B445-7839-2DB7-45B071E957A3}"/>
                    </a:ext>
                  </a:extLst>
                </p14:cNvPr>
                <p14:cNvContentPartPr/>
                <p14:nvPr/>
              </p14:nvContentPartPr>
              <p14:xfrm>
                <a:off x="6532377" y="305699"/>
                <a:ext cx="34200" cy="67680"/>
              </p14:xfrm>
            </p:contentPart>
          </mc:Choice>
          <mc:Fallback>
            <p:pic>
              <p:nvPicPr>
                <p:cNvPr id="13" name="Freihand 12">
                  <a:extLst>
                    <a:ext uri="{FF2B5EF4-FFF2-40B4-BE49-F238E27FC236}">
                      <a16:creationId xmlns:a16="http://schemas.microsoft.com/office/drawing/2014/main" id="{21CFE683-B445-7839-2DB7-45B071E957A3}"/>
                    </a:ext>
                  </a:extLst>
                </p:cNvPr>
                <p:cNvPicPr/>
                <p:nvPr/>
              </p:nvPicPr>
              <p:blipFill>
                <a:blip r:embed="rId71"/>
                <a:stretch>
                  <a:fillRect/>
                </a:stretch>
              </p:blipFill>
              <p:spPr>
                <a:xfrm>
                  <a:off x="6526192" y="299611"/>
                  <a:ext cx="46570" cy="79855"/>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 name="Freihand 13">
                  <a:extLst>
                    <a:ext uri="{FF2B5EF4-FFF2-40B4-BE49-F238E27FC236}">
                      <a16:creationId xmlns:a16="http://schemas.microsoft.com/office/drawing/2014/main" id="{8921E2E9-1746-6ABA-6DC9-510B7B3B20BB}"/>
                    </a:ext>
                  </a:extLst>
                </p14:cNvPr>
                <p14:cNvContentPartPr/>
                <p14:nvPr/>
              </p14:nvContentPartPr>
              <p14:xfrm>
                <a:off x="6626697" y="256019"/>
                <a:ext cx="424080" cy="152640"/>
              </p14:xfrm>
            </p:contentPart>
          </mc:Choice>
          <mc:Fallback>
            <p:pic>
              <p:nvPicPr>
                <p:cNvPr id="14" name="Freihand 13">
                  <a:extLst>
                    <a:ext uri="{FF2B5EF4-FFF2-40B4-BE49-F238E27FC236}">
                      <a16:creationId xmlns:a16="http://schemas.microsoft.com/office/drawing/2014/main" id="{8921E2E9-1746-6ABA-6DC9-510B7B3B20BB}"/>
                    </a:ext>
                  </a:extLst>
                </p:cNvPr>
                <p:cNvPicPr/>
                <p:nvPr/>
              </p:nvPicPr>
              <p:blipFill>
                <a:blip r:embed="rId73"/>
                <a:stretch>
                  <a:fillRect/>
                </a:stretch>
              </p:blipFill>
              <p:spPr>
                <a:xfrm>
                  <a:off x="6620577" y="249913"/>
                  <a:ext cx="436320" cy="164851"/>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3" name="Freihand 252">
                  <a:extLst>
                    <a:ext uri="{FF2B5EF4-FFF2-40B4-BE49-F238E27FC236}">
                      <a16:creationId xmlns:a16="http://schemas.microsoft.com/office/drawing/2014/main" id="{2311F459-9ECE-D651-E7AA-F5134B4BB81F}"/>
                    </a:ext>
                  </a:extLst>
                </p14:cNvPr>
                <p14:cNvContentPartPr/>
                <p14:nvPr/>
              </p14:nvContentPartPr>
              <p14:xfrm>
                <a:off x="5433971" y="314318"/>
                <a:ext cx="112320" cy="136080"/>
              </p14:xfrm>
            </p:contentPart>
          </mc:Choice>
          <mc:Fallback>
            <p:pic>
              <p:nvPicPr>
                <p:cNvPr id="253" name="Freihand 252">
                  <a:extLst>
                    <a:ext uri="{FF2B5EF4-FFF2-40B4-BE49-F238E27FC236}">
                      <a16:creationId xmlns:a16="http://schemas.microsoft.com/office/drawing/2014/main" id="{2311F459-9ECE-D651-E7AA-F5134B4BB81F}"/>
                    </a:ext>
                  </a:extLst>
                </p:cNvPr>
                <p:cNvPicPr/>
                <p:nvPr/>
              </p:nvPicPr>
              <p:blipFill>
                <a:blip r:embed="rId75"/>
                <a:stretch>
                  <a:fillRect/>
                </a:stretch>
              </p:blipFill>
              <p:spPr>
                <a:xfrm>
                  <a:off x="5427851" y="308198"/>
                  <a:ext cx="124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54" name="Freihand 253">
                  <a:extLst>
                    <a:ext uri="{FF2B5EF4-FFF2-40B4-BE49-F238E27FC236}">
                      <a16:creationId xmlns:a16="http://schemas.microsoft.com/office/drawing/2014/main" id="{BAF34B88-0765-3840-F590-EB1DDEA93435}"/>
                    </a:ext>
                  </a:extLst>
                </p14:cNvPr>
                <p14:cNvContentPartPr/>
                <p14:nvPr/>
              </p14:nvContentPartPr>
              <p14:xfrm>
                <a:off x="5509211" y="220718"/>
                <a:ext cx="110880" cy="294840"/>
              </p14:xfrm>
            </p:contentPart>
          </mc:Choice>
          <mc:Fallback>
            <p:pic>
              <p:nvPicPr>
                <p:cNvPr id="254" name="Freihand 253">
                  <a:extLst>
                    <a:ext uri="{FF2B5EF4-FFF2-40B4-BE49-F238E27FC236}">
                      <a16:creationId xmlns:a16="http://schemas.microsoft.com/office/drawing/2014/main" id="{BAF34B88-0765-3840-F590-EB1DDEA93435}"/>
                    </a:ext>
                  </a:extLst>
                </p:cNvPr>
                <p:cNvPicPr/>
                <p:nvPr/>
              </p:nvPicPr>
              <p:blipFill>
                <a:blip r:embed="rId77"/>
                <a:stretch>
                  <a:fillRect/>
                </a:stretch>
              </p:blipFill>
              <p:spPr>
                <a:xfrm>
                  <a:off x="5503091" y="214598"/>
                  <a:ext cx="123120" cy="307080"/>
                </a:xfrm>
                <a:prstGeom prst="rect">
                  <a:avLst/>
                </a:prstGeom>
              </p:spPr>
            </p:pic>
          </mc:Fallback>
        </mc:AlternateContent>
      </p:grpSp>
      <p:grpSp>
        <p:nvGrpSpPr>
          <p:cNvPr id="260" name="Gruppieren 259">
            <a:extLst>
              <a:ext uri="{FF2B5EF4-FFF2-40B4-BE49-F238E27FC236}">
                <a16:creationId xmlns:a16="http://schemas.microsoft.com/office/drawing/2014/main" id="{3100F2E0-C6BF-601E-0AA7-0D24E44346EF}"/>
              </a:ext>
            </a:extLst>
          </p:cNvPr>
          <p:cNvGrpSpPr/>
          <p:nvPr/>
        </p:nvGrpSpPr>
        <p:grpSpPr>
          <a:xfrm>
            <a:off x="5449091" y="1988678"/>
            <a:ext cx="203400" cy="381600"/>
            <a:chOff x="5449091" y="1988678"/>
            <a:chExt cx="203400" cy="381600"/>
          </a:xfrm>
        </p:grpSpPr>
        <mc:AlternateContent xmlns:mc="http://schemas.openxmlformats.org/markup-compatibility/2006">
          <mc:Choice xmlns:p14="http://schemas.microsoft.com/office/powerpoint/2010/main" Requires="p14">
            <p:contentPart p14:bwMode="auto" r:id="rId78">
              <p14:nvContentPartPr>
                <p14:cNvPr id="255" name="Freihand 254">
                  <a:extLst>
                    <a:ext uri="{FF2B5EF4-FFF2-40B4-BE49-F238E27FC236}">
                      <a16:creationId xmlns:a16="http://schemas.microsoft.com/office/drawing/2014/main" id="{F02052DE-B646-1A2C-7BCD-7358661C91A4}"/>
                    </a:ext>
                  </a:extLst>
                </p14:cNvPr>
                <p14:cNvContentPartPr/>
                <p14:nvPr/>
              </p14:nvContentPartPr>
              <p14:xfrm>
                <a:off x="5449091" y="2005958"/>
                <a:ext cx="104400" cy="230400"/>
              </p14:xfrm>
            </p:contentPart>
          </mc:Choice>
          <mc:Fallback>
            <p:pic>
              <p:nvPicPr>
                <p:cNvPr id="255" name="Freihand 254">
                  <a:extLst>
                    <a:ext uri="{FF2B5EF4-FFF2-40B4-BE49-F238E27FC236}">
                      <a16:creationId xmlns:a16="http://schemas.microsoft.com/office/drawing/2014/main" id="{F02052DE-B646-1A2C-7BCD-7358661C91A4}"/>
                    </a:ext>
                  </a:extLst>
                </p:cNvPr>
                <p:cNvPicPr/>
                <p:nvPr/>
              </p:nvPicPr>
              <p:blipFill>
                <a:blip r:embed="rId79"/>
                <a:stretch>
                  <a:fillRect/>
                </a:stretch>
              </p:blipFill>
              <p:spPr>
                <a:xfrm>
                  <a:off x="5442950" y="1999828"/>
                  <a:ext cx="116682"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56" name="Freihand 255">
                  <a:extLst>
                    <a:ext uri="{FF2B5EF4-FFF2-40B4-BE49-F238E27FC236}">
                      <a16:creationId xmlns:a16="http://schemas.microsoft.com/office/drawing/2014/main" id="{71945144-DAD3-4B01-D10C-1594F2C48AEA}"/>
                    </a:ext>
                  </a:extLst>
                </p14:cNvPr>
                <p14:cNvContentPartPr/>
                <p14:nvPr/>
              </p14:nvContentPartPr>
              <p14:xfrm>
                <a:off x="5566451" y="1988678"/>
                <a:ext cx="86040" cy="381600"/>
              </p14:xfrm>
            </p:contentPart>
          </mc:Choice>
          <mc:Fallback>
            <p:pic>
              <p:nvPicPr>
                <p:cNvPr id="256" name="Freihand 255">
                  <a:extLst>
                    <a:ext uri="{FF2B5EF4-FFF2-40B4-BE49-F238E27FC236}">
                      <a16:creationId xmlns:a16="http://schemas.microsoft.com/office/drawing/2014/main" id="{71945144-DAD3-4B01-D10C-1594F2C48AEA}"/>
                    </a:ext>
                  </a:extLst>
                </p:cNvPr>
                <p:cNvPicPr/>
                <p:nvPr/>
              </p:nvPicPr>
              <p:blipFill>
                <a:blip r:embed="rId81"/>
                <a:stretch>
                  <a:fillRect/>
                </a:stretch>
              </p:blipFill>
              <p:spPr>
                <a:xfrm>
                  <a:off x="5560331" y="1982558"/>
                  <a:ext cx="98280" cy="393840"/>
                </a:xfrm>
                <a:prstGeom prst="rect">
                  <a:avLst/>
                </a:prstGeom>
              </p:spPr>
            </p:pic>
          </mc:Fallback>
        </mc:AlternateContent>
      </p:grpSp>
      <p:grpSp>
        <p:nvGrpSpPr>
          <p:cNvPr id="259" name="Gruppieren 258">
            <a:extLst>
              <a:ext uri="{FF2B5EF4-FFF2-40B4-BE49-F238E27FC236}">
                <a16:creationId xmlns:a16="http://schemas.microsoft.com/office/drawing/2014/main" id="{32CEC069-55E5-B861-25C7-F81629912FFB}"/>
              </a:ext>
            </a:extLst>
          </p:cNvPr>
          <p:cNvGrpSpPr/>
          <p:nvPr/>
        </p:nvGrpSpPr>
        <p:grpSpPr>
          <a:xfrm>
            <a:off x="4771571" y="3710198"/>
            <a:ext cx="183600" cy="312480"/>
            <a:chOff x="4771571" y="3710198"/>
            <a:chExt cx="183600" cy="312480"/>
          </a:xfrm>
        </p:grpSpPr>
        <mc:AlternateContent xmlns:mc="http://schemas.openxmlformats.org/markup-compatibility/2006">
          <mc:Choice xmlns:p14="http://schemas.microsoft.com/office/powerpoint/2010/main" Requires="p14">
            <p:contentPart p14:bwMode="auto" r:id="rId82">
              <p14:nvContentPartPr>
                <p14:cNvPr id="257" name="Freihand 256">
                  <a:extLst>
                    <a:ext uri="{FF2B5EF4-FFF2-40B4-BE49-F238E27FC236}">
                      <a16:creationId xmlns:a16="http://schemas.microsoft.com/office/drawing/2014/main" id="{91AE6A49-B50F-36FA-44D1-502BA634D682}"/>
                    </a:ext>
                  </a:extLst>
                </p14:cNvPr>
                <p14:cNvContentPartPr/>
                <p14:nvPr/>
              </p14:nvContentPartPr>
              <p14:xfrm>
                <a:off x="4771571" y="3803078"/>
                <a:ext cx="115200" cy="155520"/>
              </p14:xfrm>
            </p:contentPart>
          </mc:Choice>
          <mc:Fallback>
            <p:pic>
              <p:nvPicPr>
                <p:cNvPr id="257" name="Freihand 256">
                  <a:extLst>
                    <a:ext uri="{FF2B5EF4-FFF2-40B4-BE49-F238E27FC236}">
                      <a16:creationId xmlns:a16="http://schemas.microsoft.com/office/drawing/2014/main" id="{91AE6A49-B50F-36FA-44D1-502BA634D682}"/>
                    </a:ext>
                  </a:extLst>
                </p:cNvPr>
                <p:cNvPicPr/>
                <p:nvPr/>
              </p:nvPicPr>
              <p:blipFill>
                <a:blip r:embed="rId83"/>
                <a:stretch>
                  <a:fillRect/>
                </a:stretch>
              </p:blipFill>
              <p:spPr>
                <a:xfrm>
                  <a:off x="4765451" y="3796958"/>
                  <a:ext cx="127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58" name="Freihand 257">
                  <a:extLst>
                    <a:ext uri="{FF2B5EF4-FFF2-40B4-BE49-F238E27FC236}">
                      <a16:creationId xmlns:a16="http://schemas.microsoft.com/office/drawing/2014/main" id="{B2B2486B-75FF-3A04-1DAE-0970D4684A11}"/>
                    </a:ext>
                  </a:extLst>
                </p14:cNvPr>
                <p14:cNvContentPartPr/>
                <p14:nvPr/>
              </p14:nvContentPartPr>
              <p14:xfrm>
                <a:off x="4888211" y="3710198"/>
                <a:ext cx="66960" cy="312480"/>
              </p14:xfrm>
            </p:contentPart>
          </mc:Choice>
          <mc:Fallback>
            <p:pic>
              <p:nvPicPr>
                <p:cNvPr id="258" name="Freihand 257">
                  <a:extLst>
                    <a:ext uri="{FF2B5EF4-FFF2-40B4-BE49-F238E27FC236}">
                      <a16:creationId xmlns:a16="http://schemas.microsoft.com/office/drawing/2014/main" id="{B2B2486B-75FF-3A04-1DAE-0970D4684A11}"/>
                    </a:ext>
                  </a:extLst>
                </p:cNvPr>
                <p:cNvPicPr/>
                <p:nvPr/>
              </p:nvPicPr>
              <p:blipFill>
                <a:blip r:embed="rId85"/>
                <a:stretch>
                  <a:fillRect/>
                </a:stretch>
              </p:blipFill>
              <p:spPr>
                <a:xfrm>
                  <a:off x="4882091" y="3704078"/>
                  <a:ext cx="79200" cy="324720"/>
                </a:xfrm>
                <a:prstGeom prst="rect">
                  <a:avLst/>
                </a:prstGeom>
              </p:spPr>
            </p:pic>
          </mc:Fallback>
        </mc:AlternateContent>
      </p:grpSp>
      <p:grpSp>
        <p:nvGrpSpPr>
          <p:cNvPr id="266" name="Gruppieren 265">
            <a:extLst>
              <a:ext uri="{FF2B5EF4-FFF2-40B4-BE49-F238E27FC236}">
                <a16:creationId xmlns:a16="http://schemas.microsoft.com/office/drawing/2014/main" id="{CB224BCC-BAEA-9EE8-6E73-254329CC90B9}"/>
              </a:ext>
            </a:extLst>
          </p:cNvPr>
          <p:cNvGrpSpPr/>
          <p:nvPr/>
        </p:nvGrpSpPr>
        <p:grpSpPr>
          <a:xfrm>
            <a:off x="7421171" y="102638"/>
            <a:ext cx="4533840" cy="491040"/>
            <a:chOff x="7421171" y="102638"/>
            <a:chExt cx="4533840" cy="491040"/>
          </a:xfrm>
        </p:grpSpPr>
        <mc:AlternateContent xmlns:mc="http://schemas.openxmlformats.org/markup-compatibility/2006">
          <mc:Choice xmlns:p14="http://schemas.microsoft.com/office/powerpoint/2010/main" Requires="p14">
            <p:contentPart p14:bwMode="auto" r:id="rId86">
              <p14:nvContentPartPr>
                <p14:cNvPr id="18" name="Freihand 17">
                  <a:extLst>
                    <a:ext uri="{FF2B5EF4-FFF2-40B4-BE49-F238E27FC236}">
                      <a16:creationId xmlns:a16="http://schemas.microsoft.com/office/drawing/2014/main" id="{6CD67013-583A-4D2D-7BE2-199E01F0786E}"/>
                    </a:ext>
                  </a:extLst>
                </p14:cNvPr>
                <p14:cNvContentPartPr/>
                <p14:nvPr/>
              </p14:nvContentPartPr>
              <p14:xfrm>
                <a:off x="7502171" y="275798"/>
                <a:ext cx="120240" cy="87840"/>
              </p14:xfrm>
            </p:contentPart>
          </mc:Choice>
          <mc:Fallback>
            <p:pic>
              <p:nvPicPr>
                <p:cNvPr id="18" name="Freihand 17">
                  <a:extLst>
                    <a:ext uri="{FF2B5EF4-FFF2-40B4-BE49-F238E27FC236}">
                      <a16:creationId xmlns:a16="http://schemas.microsoft.com/office/drawing/2014/main" id="{6CD67013-583A-4D2D-7BE2-199E01F0786E}"/>
                    </a:ext>
                  </a:extLst>
                </p:cNvPr>
                <p:cNvPicPr/>
                <p:nvPr/>
              </p:nvPicPr>
              <p:blipFill>
                <a:blip r:embed="rId87"/>
                <a:stretch>
                  <a:fillRect/>
                </a:stretch>
              </p:blipFill>
              <p:spPr>
                <a:xfrm>
                  <a:off x="7496033" y="269678"/>
                  <a:ext cx="132517"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 name="Freihand 18">
                  <a:extLst>
                    <a:ext uri="{FF2B5EF4-FFF2-40B4-BE49-F238E27FC236}">
                      <a16:creationId xmlns:a16="http://schemas.microsoft.com/office/drawing/2014/main" id="{E3894333-C7D7-122D-250F-3C78CBA52095}"/>
                    </a:ext>
                  </a:extLst>
                </p14:cNvPr>
                <p14:cNvContentPartPr/>
                <p14:nvPr/>
              </p14:nvContentPartPr>
              <p14:xfrm>
                <a:off x="7581011" y="264638"/>
                <a:ext cx="101880" cy="286200"/>
              </p14:xfrm>
            </p:contentPart>
          </mc:Choice>
          <mc:Fallback>
            <p:pic>
              <p:nvPicPr>
                <p:cNvPr id="19" name="Freihand 18">
                  <a:extLst>
                    <a:ext uri="{FF2B5EF4-FFF2-40B4-BE49-F238E27FC236}">
                      <a16:creationId xmlns:a16="http://schemas.microsoft.com/office/drawing/2014/main" id="{E3894333-C7D7-122D-250F-3C78CBA52095}"/>
                    </a:ext>
                  </a:extLst>
                </p:cNvPr>
                <p:cNvPicPr/>
                <p:nvPr/>
              </p:nvPicPr>
              <p:blipFill>
                <a:blip r:embed="rId89"/>
                <a:stretch>
                  <a:fillRect/>
                </a:stretch>
              </p:blipFill>
              <p:spPr>
                <a:xfrm>
                  <a:off x="7574891" y="258510"/>
                  <a:ext cx="114120" cy="298455"/>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 name="Freihand 19">
                  <a:extLst>
                    <a:ext uri="{FF2B5EF4-FFF2-40B4-BE49-F238E27FC236}">
                      <a16:creationId xmlns:a16="http://schemas.microsoft.com/office/drawing/2014/main" id="{9ADDBF5F-0730-7956-11FE-FED672DC8C4E}"/>
                    </a:ext>
                  </a:extLst>
                </p14:cNvPr>
                <p14:cNvContentPartPr/>
                <p14:nvPr/>
              </p14:nvContentPartPr>
              <p14:xfrm>
                <a:off x="7786571" y="301358"/>
                <a:ext cx="120960" cy="80640"/>
              </p14:xfrm>
            </p:contentPart>
          </mc:Choice>
          <mc:Fallback>
            <p:pic>
              <p:nvPicPr>
                <p:cNvPr id="20" name="Freihand 19">
                  <a:extLst>
                    <a:ext uri="{FF2B5EF4-FFF2-40B4-BE49-F238E27FC236}">
                      <a16:creationId xmlns:a16="http://schemas.microsoft.com/office/drawing/2014/main" id="{9ADDBF5F-0730-7956-11FE-FED672DC8C4E}"/>
                    </a:ext>
                  </a:extLst>
                </p:cNvPr>
                <p:cNvPicPr/>
                <p:nvPr/>
              </p:nvPicPr>
              <p:blipFill>
                <a:blip r:embed="rId91"/>
                <a:stretch>
                  <a:fillRect/>
                </a:stretch>
              </p:blipFill>
              <p:spPr>
                <a:xfrm>
                  <a:off x="7780451" y="295238"/>
                  <a:ext cx="13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2" name="Freihand 21">
                  <a:extLst>
                    <a:ext uri="{FF2B5EF4-FFF2-40B4-BE49-F238E27FC236}">
                      <a16:creationId xmlns:a16="http://schemas.microsoft.com/office/drawing/2014/main" id="{3558D384-EBF4-04D4-7C74-10578A5074F3}"/>
                    </a:ext>
                  </a:extLst>
                </p14:cNvPr>
                <p14:cNvContentPartPr/>
                <p14:nvPr/>
              </p14:nvContentPartPr>
              <p14:xfrm>
                <a:off x="8030651" y="260318"/>
                <a:ext cx="130320" cy="230400"/>
              </p14:xfrm>
            </p:contentPart>
          </mc:Choice>
          <mc:Fallback>
            <p:pic>
              <p:nvPicPr>
                <p:cNvPr id="22" name="Freihand 21">
                  <a:extLst>
                    <a:ext uri="{FF2B5EF4-FFF2-40B4-BE49-F238E27FC236}">
                      <a16:creationId xmlns:a16="http://schemas.microsoft.com/office/drawing/2014/main" id="{3558D384-EBF4-04D4-7C74-10578A5074F3}"/>
                    </a:ext>
                  </a:extLst>
                </p:cNvPr>
                <p:cNvPicPr/>
                <p:nvPr/>
              </p:nvPicPr>
              <p:blipFill>
                <a:blip r:embed="rId93"/>
                <a:stretch>
                  <a:fillRect/>
                </a:stretch>
              </p:blipFill>
              <p:spPr>
                <a:xfrm>
                  <a:off x="8024531" y="254188"/>
                  <a:ext cx="142560" cy="242659"/>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 name="Freihand 22">
                  <a:extLst>
                    <a:ext uri="{FF2B5EF4-FFF2-40B4-BE49-F238E27FC236}">
                      <a16:creationId xmlns:a16="http://schemas.microsoft.com/office/drawing/2014/main" id="{F047A1F8-252D-6CBA-310B-6DD0030994D1}"/>
                    </a:ext>
                  </a:extLst>
                </p14:cNvPr>
                <p14:cNvContentPartPr/>
                <p14:nvPr/>
              </p14:nvContentPartPr>
              <p14:xfrm>
                <a:off x="8330891" y="159878"/>
                <a:ext cx="19800" cy="119160"/>
              </p14:xfrm>
            </p:contentPart>
          </mc:Choice>
          <mc:Fallback>
            <p:pic>
              <p:nvPicPr>
                <p:cNvPr id="23" name="Freihand 22">
                  <a:extLst>
                    <a:ext uri="{FF2B5EF4-FFF2-40B4-BE49-F238E27FC236}">
                      <a16:creationId xmlns:a16="http://schemas.microsoft.com/office/drawing/2014/main" id="{F047A1F8-252D-6CBA-310B-6DD0030994D1}"/>
                    </a:ext>
                  </a:extLst>
                </p:cNvPr>
                <p:cNvPicPr/>
                <p:nvPr/>
              </p:nvPicPr>
              <p:blipFill>
                <a:blip r:embed="rId95"/>
                <a:stretch>
                  <a:fillRect/>
                </a:stretch>
              </p:blipFill>
              <p:spPr>
                <a:xfrm>
                  <a:off x="8324771" y="153739"/>
                  <a:ext cx="32040" cy="131437"/>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4" name="Freihand 23">
                  <a:extLst>
                    <a:ext uri="{FF2B5EF4-FFF2-40B4-BE49-F238E27FC236}">
                      <a16:creationId xmlns:a16="http://schemas.microsoft.com/office/drawing/2014/main" id="{3A81BBD7-9EF8-12F5-0ED1-DAE485741CA1}"/>
                    </a:ext>
                  </a:extLst>
                </p14:cNvPr>
                <p14:cNvContentPartPr/>
                <p14:nvPr/>
              </p14:nvContentPartPr>
              <p14:xfrm>
                <a:off x="8279411" y="171758"/>
                <a:ext cx="142200" cy="133200"/>
              </p14:xfrm>
            </p:contentPart>
          </mc:Choice>
          <mc:Fallback>
            <p:pic>
              <p:nvPicPr>
                <p:cNvPr id="24" name="Freihand 23">
                  <a:extLst>
                    <a:ext uri="{FF2B5EF4-FFF2-40B4-BE49-F238E27FC236}">
                      <a16:creationId xmlns:a16="http://schemas.microsoft.com/office/drawing/2014/main" id="{3A81BBD7-9EF8-12F5-0ED1-DAE485741CA1}"/>
                    </a:ext>
                  </a:extLst>
                </p:cNvPr>
                <p:cNvPicPr/>
                <p:nvPr/>
              </p:nvPicPr>
              <p:blipFill>
                <a:blip r:embed="rId97"/>
                <a:stretch>
                  <a:fillRect/>
                </a:stretch>
              </p:blipFill>
              <p:spPr>
                <a:xfrm>
                  <a:off x="8273291" y="165638"/>
                  <a:ext cx="154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6" name="Freihand 25">
                  <a:extLst>
                    <a:ext uri="{FF2B5EF4-FFF2-40B4-BE49-F238E27FC236}">
                      <a16:creationId xmlns:a16="http://schemas.microsoft.com/office/drawing/2014/main" id="{DB6573AD-E77C-4806-BA4B-895912D97986}"/>
                    </a:ext>
                  </a:extLst>
                </p14:cNvPr>
                <p14:cNvContentPartPr/>
                <p14:nvPr/>
              </p14:nvContentPartPr>
              <p14:xfrm>
                <a:off x="8515571" y="336998"/>
                <a:ext cx="84600" cy="21960"/>
              </p14:xfrm>
            </p:contentPart>
          </mc:Choice>
          <mc:Fallback>
            <p:pic>
              <p:nvPicPr>
                <p:cNvPr id="26" name="Freihand 25">
                  <a:extLst>
                    <a:ext uri="{FF2B5EF4-FFF2-40B4-BE49-F238E27FC236}">
                      <a16:creationId xmlns:a16="http://schemas.microsoft.com/office/drawing/2014/main" id="{DB6573AD-E77C-4806-BA4B-895912D97986}"/>
                    </a:ext>
                  </a:extLst>
                </p:cNvPr>
                <p:cNvPicPr/>
                <p:nvPr/>
              </p:nvPicPr>
              <p:blipFill>
                <a:blip r:embed="rId99"/>
                <a:stretch>
                  <a:fillRect/>
                </a:stretch>
              </p:blipFill>
              <p:spPr>
                <a:xfrm>
                  <a:off x="8509477" y="330878"/>
                  <a:ext cx="96788"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Freihand 26">
                  <a:extLst>
                    <a:ext uri="{FF2B5EF4-FFF2-40B4-BE49-F238E27FC236}">
                      <a16:creationId xmlns:a16="http://schemas.microsoft.com/office/drawing/2014/main" id="{523578DB-087E-9A37-029A-0ACCC7FD31ED}"/>
                    </a:ext>
                  </a:extLst>
                </p14:cNvPr>
                <p14:cNvContentPartPr/>
                <p14:nvPr/>
              </p14:nvContentPartPr>
              <p14:xfrm>
                <a:off x="8519171" y="388118"/>
                <a:ext cx="100080" cy="21600"/>
              </p14:xfrm>
            </p:contentPart>
          </mc:Choice>
          <mc:Fallback>
            <p:pic>
              <p:nvPicPr>
                <p:cNvPr id="27" name="Freihand 26">
                  <a:extLst>
                    <a:ext uri="{FF2B5EF4-FFF2-40B4-BE49-F238E27FC236}">
                      <a16:creationId xmlns:a16="http://schemas.microsoft.com/office/drawing/2014/main" id="{523578DB-087E-9A37-029A-0ACCC7FD31ED}"/>
                    </a:ext>
                  </a:extLst>
                </p:cNvPr>
                <p:cNvPicPr/>
                <p:nvPr/>
              </p:nvPicPr>
              <p:blipFill>
                <a:blip r:embed="rId101"/>
                <a:stretch>
                  <a:fillRect/>
                </a:stretch>
              </p:blipFill>
              <p:spPr>
                <a:xfrm>
                  <a:off x="8513051" y="381998"/>
                  <a:ext cx="112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 name="Freihand 27">
                  <a:extLst>
                    <a:ext uri="{FF2B5EF4-FFF2-40B4-BE49-F238E27FC236}">
                      <a16:creationId xmlns:a16="http://schemas.microsoft.com/office/drawing/2014/main" id="{9B6F2F5E-25C2-F03A-F358-51FBF3983507}"/>
                    </a:ext>
                  </a:extLst>
                </p14:cNvPr>
                <p14:cNvContentPartPr/>
                <p14:nvPr/>
              </p14:nvContentPartPr>
              <p14:xfrm>
                <a:off x="8729051" y="263918"/>
                <a:ext cx="112320" cy="159840"/>
              </p14:xfrm>
            </p:contentPart>
          </mc:Choice>
          <mc:Fallback>
            <p:pic>
              <p:nvPicPr>
                <p:cNvPr id="28" name="Freihand 27">
                  <a:extLst>
                    <a:ext uri="{FF2B5EF4-FFF2-40B4-BE49-F238E27FC236}">
                      <a16:creationId xmlns:a16="http://schemas.microsoft.com/office/drawing/2014/main" id="{9B6F2F5E-25C2-F03A-F358-51FBF3983507}"/>
                    </a:ext>
                  </a:extLst>
                </p:cNvPr>
                <p:cNvPicPr/>
                <p:nvPr/>
              </p:nvPicPr>
              <p:blipFill>
                <a:blip r:embed="rId103"/>
                <a:stretch>
                  <a:fillRect/>
                </a:stretch>
              </p:blipFill>
              <p:spPr>
                <a:xfrm>
                  <a:off x="8722931" y="257798"/>
                  <a:ext cx="124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9" name="Freihand 28">
                  <a:extLst>
                    <a:ext uri="{FF2B5EF4-FFF2-40B4-BE49-F238E27FC236}">
                      <a16:creationId xmlns:a16="http://schemas.microsoft.com/office/drawing/2014/main" id="{206A3E40-B5DF-C68B-CAEA-583DF7013174}"/>
                    </a:ext>
                  </a:extLst>
                </p14:cNvPr>
                <p14:cNvContentPartPr/>
                <p14:nvPr/>
              </p14:nvContentPartPr>
              <p14:xfrm>
                <a:off x="8997611" y="263918"/>
                <a:ext cx="24840" cy="138600"/>
              </p14:xfrm>
            </p:contentPart>
          </mc:Choice>
          <mc:Fallback>
            <p:pic>
              <p:nvPicPr>
                <p:cNvPr id="29" name="Freihand 28">
                  <a:extLst>
                    <a:ext uri="{FF2B5EF4-FFF2-40B4-BE49-F238E27FC236}">
                      <a16:creationId xmlns:a16="http://schemas.microsoft.com/office/drawing/2014/main" id="{206A3E40-B5DF-C68B-CAEA-583DF7013174}"/>
                    </a:ext>
                  </a:extLst>
                </p:cNvPr>
                <p:cNvPicPr/>
                <p:nvPr/>
              </p:nvPicPr>
              <p:blipFill>
                <a:blip r:embed="rId105"/>
                <a:stretch>
                  <a:fillRect/>
                </a:stretch>
              </p:blipFill>
              <p:spPr>
                <a:xfrm>
                  <a:off x="8991401" y="257798"/>
                  <a:ext cx="372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0" name="Freihand 29">
                  <a:extLst>
                    <a:ext uri="{FF2B5EF4-FFF2-40B4-BE49-F238E27FC236}">
                      <a16:creationId xmlns:a16="http://schemas.microsoft.com/office/drawing/2014/main" id="{A6909FCE-706F-83AE-1FCD-BEDDCED810E1}"/>
                    </a:ext>
                  </a:extLst>
                </p14:cNvPr>
                <p14:cNvContentPartPr/>
                <p14:nvPr/>
              </p14:nvContentPartPr>
              <p14:xfrm>
                <a:off x="8950811" y="322598"/>
                <a:ext cx="108720" cy="16200"/>
              </p14:xfrm>
            </p:contentPart>
          </mc:Choice>
          <mc:Fallback>
            <p:pic>
              <p:nvPicPr>
                <p:cNvPr id="30" name="Freihand 29">
                  <a:extLst>
                    <a:ext uri="{FF2B5EF4-FFF2-40B4-BE49-F238E27FC236}">
                      <a16:creationId xmlns:a16="http://schemas.microsoft.com/office/drawing/2014/main" id="{A6909FCE-706F-83AE-1FCD-BEDDCED810E1}"/>
                    </a:ext>
                  </a:extLst>
                </p:cNvPr>
                <p:cNvPicPr/>
                <p:nvPr/>
              </p:nvPicPr>
              <p:blipFill>
                <a:blip r:embed="rId107"/>
                <a:stretch>
                  <a:fillRect/>
                </a:stretch>
              </p:blipFill>
              <p:spPr>
                <a:xfrm>
                  <a:off x="8944691" y="316611"/>
                  <a:ext cx="1209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1" name="Freihand 30">
                  <a:extLst>
                    <a:ext uri="{FF2B5EF4-FFF2-40B4-BE49-F238E27FC236}">
                      <a16:creationId xmlns:a16="http://schemas.microsoft.com/office/drawing/2014/main" id="{60F53EA7-5395-D38F-A255-A49454846BE4}"/>
                    </a:ext>
                  </a:extLst>
                </p14:cNvPr>
                <p14:cNvContentPartPr/>
                <p14:nvPr/>
              </p14:nvContentPartPr>
              <p14:xfrm>
                <a:off x="9087971" y="253838"/>
                <a:ext cx="139680" cy="177480"/>
              </p14:xfrm>
            </p:contentPart>
          </mc:Choice>
          <mc:Fallback>
            <p:pic>
              <p:nvPicPr>
                <p:cNvPr id="31" name="Freihand 30">
                  <a:extLst>
                    <a:ext uri="{FF2B5EF4-FFF2-40B4-BE49-F238E27FC236}">
                      <a16:creationId xmlns:a16="http://schemas.microsoft.com/office/drawing/2014/main" id="{60F53EA7-5395-D38F-A255-A49454846BE4}"/>
                    </a:ext>
                  </a:extLst>
                </p:cNvPr>
                <p:cNvPicPr/>
                <p:nvPr/>
              </p:nvPicPr>
              <p:blipFill>
                <a:blip r:embed="rId109"/>
                <a:stretch>
                  <a:fillRect/>
                </a:stretch>
              </p:blipFill>
              <p:spPr>
                <a:xfrm>
                  <a:off x="9081851" y="247718"/>
                  <a:ext cx="151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2" name="Freihand 31">
                  <a:extLst>
                    <a:ext uri="{FF2B5EF4-FFF2-40B4-BE49-F238E27FC236}">
                      <a16:creationId xmlns:a16="http://schemas.microsoft.com/office/drawing/2014/main" id="{2ED8D43A-EEE8-5EFA-1A0A-CD7C35AB4308}"/>
                    </a:ext>
                  </a:extLst>
                </p14:cNvPr>
                <p14:cNvContentPartPr/>
                <p14:nvPr/>
              </p14:nvContentPartPr>
              <p14:xfrm>
                <a:off x="9073931" y="249878"/>
                <a:ext cx="187560" cy="6480"/>
              </p14:xfrm>
            </p:contentPart>
          </mc:Choice>
          <mc:Fallback>
            <p:pic>
              <p:nvPicPr>
                <p:cNvPr id="32" name="Freihand 31">
                  <a:extLst>
                    <a:ext uri="{FF2B5EF4-FFF2-40B4-BE49-F238E27FC236}">
                      <a16:creationId xmlns:a16="http://schemas.microsoft.com/office/drawing/2014/main" id="{2ED8D43A-EEE8-5EFA-1A0A-CD7C35AB4308}"/>
                    </a:ext>
                  </a:extLst>
                </p:cNvPr>
                <p:cNvPicPr/>
                <p:nvPr/>
              </p:nvPicPr>
              <p:blipFill>
                <a:blip r:embed="rId111"/>
                <a:stretch>
                  <a:fillRect/>
                </a:stretch>
              </p:blipFill>
              <p:spPr>
                <a:xfrm>
                  <a:off x="9067811" y="243758"/>
                  <a:ext cx="199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3" name="Freihand 32">
                  <a:extLst>
                    <a:ext uri="{FF2B5EF4-FFF2-40B4-BE49-F238E27FC236}">
                      <a16:creationId xmlns:a16="http://schemas.microsoft.com/office/drawing/2014/main" id="{A488D72E-046C-583B-2AB4-6A95340D2D08}"/>
                    </a:ext>
                  </a:extLst>
                </p14:cNvPr>
                <p14:cNvContentPartPr/>
                <p14:nvPr/>
              </p14:nvContentPartPr>
              <p14:xfrm>
                <a:off x="9427811" y="287678"/>
                <a:ext cx="11160" cy="115560"/>
              </p14:xfrm>
            </p:contentPart>
          </mc:Choice>
          <mc:Fallback>
            <p:pic>
              <p:nvPicPr>
                <p:cNvPr id="33" name="Freihand 32">
                  <a:extLst>
                    <a:ext uri="{FF2B5EF4-FFF2-40B4-BE49-F238E27FC236}">
                      <a16:creationId xmlns:a16="http://schemas.microsoft.com/office/drawing/2014/main" id="{A488D72E-046C-583B-2AB4-6A95340D2D08}"/>
                    </a:ext>
                  </a:extLst>
                </p:cNvPr>
                <p:cNvPicPr/>
                <p:nvPr/>
              </p:nvPicPr>
              <p:blipFill>
                <a:blip r:embed="rId113"/>
                <a:stretch>
                  <a:fillRect/>
                </a:stretch>
              </p:blipFill>
              <p:spPr>
                <a:xfrm>
                  <a:off x="9421691" y="281558"/>
                  <a:ext cx="2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4" name="Freihand 33">
                  <a:extLst>
                    <a:ext uri="{FF2B5EF4-FFF2-40B4-BE49-F238E27FC236}">
                      <a16:creationId xmlns:a16="http://schemas.microsoft.com/office/drawing/2014/main" id="{D014079E-0840-997A-13D9-0C5B6A714535}"/>
                    </a:ext>
                  </a:extLst>
                </p14:cNvPr>
                <p14:cNvContentPartPr/>
                <p14:nvPr/>
              </p14:nvContentPartPr>
              <p14:xfrm>
                <a:off x="9384251" y="308918"/>
                <a:ext cx="94680" cy="14400"/>
              </p14:xfrm>
            </p:contentPart>
          </mc:Choice>
          <mc:Fallback>
            <p:pic>
              <p:nvPicPr>
                <p:cNvPr id="34" name="Freihand 33">
                  <a:extLst>
                    <a:ext uri="{FF2B5EF4-FFF2-40B4-BE49-F238E27FC236}">
                      <a16:creationId xmlns:a16="http://schemas.microsoft.com/office/drawing/2014/main" id="{D014079E-0840-997A-13D9-0C5B6A714535}"/>
                    </a:ext>
                  </a:extLst>
                </p:cNvPr>
                <p:cNvPicPr/>
                <p:nvPr/>
              </p:nvPicPr>
              <p:blipFill>
                <a:blip r:embed="rId115"/>
                <a:stretch>
                  <a:fillRect/>
                </a:stretch>
              </p:blipFill>
              <p:spPr>
                <a:xfrm>
                  <a:off x="9378131" y="302798"/>
                  <a:ext cx="10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5" name="Freihand 34">
                  <a:extLst>
                    <a:ext uri="{FF2B5EF4-FFF2-40B4-BE49-F238E27FC236}">
                      <a16:creationId xmlns:a16="http://schemas.microsoft.com/office/drawing/2014/main" id="{C59CFF9E-376E-6371-133D-3821210A3671}"/>
                    </a:ext>
                  </a:extLst>
                </p14:cNvPr>
                <p14:cNvContentPartPr/>
                <p14:nvPr/>
              </p14:nvContentPartPr>
              <p14:xfrm>
                <a:off x="9549491" y="232598"/>
                <a:ext cx="133920" cy="203400"/>
              </p14:xfrm>
            </p:contentPart>
          </mc:Choice>
          <mc:Fallback>
            <p:pic>
              <p:nvPicPr>
                <p:cNvPr id="35" name="Freihand 34">
                  <a:extLst>
                    <a:ext uri="{FF2B5EF4-FFF2-40B4-BE49-F238E27FC236}">
                      <a16:creationId xmlns:a16="http://schemas.microsoft.com/office/drawing/2014/main" id="{C59CFF9E-376E-6371-133D-3821210A3671}"/>
                    </a:ext>
                  </a:extLst>
                </p:cNvPr>
                <p:cNvPicPr/>
                <p:nvPr/>
              </p:nvPicPr>
              <p:blipFill>
                <a:blip r:embed="rId117"/>
                <a:stretch>
                  <a:fillRect/>
                </a:stretch>
              </p:blipFill>
              <p:spPr>
                <a:xfrm>
                  <a:off x="9543371" y="226478"/>
                  <a:ext cx="146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6" name="Freihand 35">
                  <a:extLst>
                    <a:ext uri="{FF2B5EF4-FFF2-40B4-BE49-F238E27FC236}">
                      <a16:creationId xmlns:a16="http://schemas.microsoft.com/office/drawing/2014/main" id="{633E6EDE-F9A8-00F7-266E-A399D4B5FD10}"/>
                    </a:ext>
                  </a:extLst>
                </p14:cNvPr>
                <p14:cNvContentPartPr/>
                <p14:nvPr/>
              </p14:nvContentPartPr>
              <p14:xfrm>
                <a:off x="9746411" y="318998"/>
                <a:ext cx="131400" cy="9000"/>
              </p14:xfrm>
            </p:contentPart>
          </mc:Choice>
          <mc:Fallback>
            <p:pic>
              <p:nvPicPr>
                <p:cNvPr id="36" name="Freihand 35">
                  <a:extLst>
                    <a:ext uri="{FF2B5EF4-FFF2-40B4-BE49-F238E27FC236}">
                      <a16:creationId xmlns:a16="http://schemas.microsoft.com/office/drawing/2014/main" id="{633E6EDE-F9A8-00F7-266E-A399D4B5FD10}"/>
                    </a:ext>
                  </a:extLst>
                </p:cNvPr>
                <p:cNvPicPr/>
                <p:nvPr/>
              </p:nvPicPr>
              <p:blipFill>
                <a:blip r:embed="rId119"/>
                <a:stretch>
                  <a:fillRect/>
                </a:stretch>
              </p:blipFill>
              <p:spPr>
                <a:xfrm>
                  <a:off x="9740291" y="312878"/>
                  <a:ext cx="143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7" name="Freihand 36">
                  <a:extLst>
                    <a:ext uri="{FF2B5EF4-FFF2-40B4-BE49-F238E27FC236}">
                      <a16:creationId xmlns:a16="http://schemas.microsoft.com/office/drawing/2014/main" id="{84F9E0CE-2074-765F-6CEE-BC4AC3A345EB}"/>
                    </a:ext>
                  </a:extLst>
                </p14:cNvPr>
                <p14:cNvContentPartPr/>
                <p14:nvPr/>
              </p14:nvContentPartPr>
              <p14:xfrm>
                <a:off x="9744611" y="379838"/>
                <a:ext cx="160920" cy="18360"/>
              </p14:xfrm>
            </p:contentPart>
          </mc:Choice>
          <mc:Fallback>
            <p:pic>
              <p:nvPicPr>
                <p:cNvPr id="37" name="Freihand 36">
                  <a:extLst>
                    <a:ext uri="{FF2B5EF4-FFF2-40B4-BE49-F238E27FC236}">
                      <a16:creationId xmlns:a16="http://schemas.microsoft.com/office/drawing/2014/main" id="{84F9E0CE-2074-765F-6CEE-BC4AC3A345EB}"/>
                    </a:ext>
                  </a:extLst>
                </p:cNvPr>
                <p:cNvPicPr/>
                <p:nvPr/>
              </p:nvPicPr>
              <p:blipFill>
                <a:blip r:embed="rId121"/>
                <a:stretch>
                  <a:fillRect/>
                </a:stretch>
              </p:blipFill>
              <p:spPr>
                <a:xfrm>
                  <a:off x="9738491" y="373718"/>
                  <a:ext cx="173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5" name="Freihand 44">
                  <a:extLst>
                    <a:ext uri="{FF2B5EF4-FFF2-40B4-BE49-F238E27FC236}">
                      <a16:creationId xmlns:a16="http://schemas.microsoft.com/office/drawing/2014/main" id="{F9BA85AC-DF83-7920-A721-BA7A73AE6632}"/>
                    </a:ext>
                  </a:extLst>
                </p14:cNvPr>
                <p14:cNvContentPartPr/>
                <p14:nvPr/>
              </p14:nvContentPartPr>
              <p14:xfrm>
                <a:off x="9935771" y="249158"/>
                <a:ext cx="66960" cy="218520"/>
              </p14:xfrm>
            </p:contentPart>
          </mc:Choice>
          <mc:Fallback>
            <p:pic>
              <p:nvPicPr>
                <p:cNvPr id="45" name="Freihand 44">
                  <a:extLst>
                    <a:ext uri="{FF2B5EF4-FFF2-40B4-BE49-F238E27FC236}">
                      <a16:creationId xmlns:a16="http://schemas.microsoft.com/office/drawing/2014/main" id="{F9BA85AC-DF83-7920-A721-BA7A73AE6632}"/>
                    </a:ext>
                  </a:extLst>
                </p:cNvPr>
                <p:cNvPicPr/>
                <p:nvPr/>
              </p:nvPicPr>
              <p:blipFill>
                <a:blip r:embed="rId123"/>
                <a:stretch>
                  <a:fillRect/>
                </a:stretch>
              </p:blipFill>
              <p:spPr>
                <a:xfrm>
                  <a:off x="9929651" y="243038"/>
                  <a:ext cx="79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6" name="Freihand 45">
                  <a:extLst>
                    <a:ext uri="{FF2B5EF4-FFF2-40B4-BE49-F238E27FC236}">
                      <a16:creationId xmlns:a16="http://schemas.microsoft.com/office/drawing/2014/main" id="{BF69F87C-9D42-8380-439F-D2180157171D}"/>
                    </a:ext>
                  </a:extLst>
                </p14:cNvPr>
                <p14:cNvContentPartPr/>
                <p14:nvPr/>
              </p14:nvContentPartPr>
              <p14:xfrm>
                <a:off x="9965651" y="234398"/>
                <a:ext cx="117000" cy="18000"/>
              </p14:xfrm>
            </p:contentPart>
          </mc:Choice>
          <mc:Fallback>
            <p:pic>
              <p:nvPicPr>
                <p:cNvPr id="46" name="Freihand 45">
                  <a:extLst>
                    <a:ext uri="{FF2B5EF4-FFF2-40B4-BE49-F238E27FC236}">
                      <a16:creationId xmlns:a16="http://schemas.microsoft.com/office/drawing/2014/main" id="{BF69F87C-9D42-8380-439F-D2180157171D}"/>
                    </a:ext>
                  </a:extLst>
                </p:cNvPr>
                <p:cNvPicPr/>
                <p:nvPr/>
              </p:nvPicPr>
              <p:blipFill>
                <a:blip r:embed="rId125"/>
                <a:stretch>
                  <a:fillRect/>
                </a:stretch>
              </p:blipFill>
              <p:spPr>
                <a:xfrm>
                  <a:off x="9959531" y="228278"/>
                  <a:ext cx="129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7" name="Freihand 46">
                  <a:extLst>
                    <a:ext uri="{FF2B5EF4-FFF2-40B4-BE49-F238E27FC236}">
                      <a16:creationId xmlns:a16="http://schemas.microsoft.com/office/drawing/2014/main" id="{D2339814-21DC-B6A2-4BF0-F6DADEB6AEC6}"/>
                    </a:ext>
                  </a:extLst>
                </p14:cNvPr>
                <p14:cNvContentPartPr/>
                <p14:nvPr/>
              </p14:nvContentPartPr>
              <p14:xfrm>
                <a:off x="10072571" y="226838"/>
                <a:ext cx="87840" cy="180720"/>
              </p14:xfrm>
            </p:contentPart>
          </mc:Choice>
          <mc:Fallback>
            <p:pic>
              <p:nvPicPr>
                <p:cNvPr id="47" name="Freihand 46">
                  <a:extLst>
                    <a:ext uri="{FF2B5EF4-FFF2-40B4-BE49-F238E27FC236}">
                      <a16:creationId xmlns:a16="http://schemas.microsoft.com/office/drawing/2014/main" id="{D2339814-21DC-B6A2-4BF0-F6DADEB6AEC6}"/>
                    </a:ext>
                  </a:extLst>
                </p:cNvPr>
                <p:cNvPicPr/>
                <p:nvPr/>
              </p:nvPicPr>
              <p:blipFill>
                <a:blip r:embed="rId127"/>
                <a:stretch>
                  <a:fillRect/>
                </a:stretch>
              </p:blipFill>
              <p:spPr>
                <a:xfrm>
                  <a:off x="10066451" y="220706"/>
                  <a:ext cx="100080" cy="192984"/>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 name="Freihand 47">
                  <a:extLst>
                    <a:ext uri="{FF2B5EF4-FFF2-40B4-BE49-F238E27FC236}">
                      <a16:creationId xmlns:a16="http://schemas.microsoft.com/office/drawing/2014/main" id="{13176772-662A-FB91-D618-AD8CC5A1DB23}"/>
                    </a:ext>
                  </a:extLst>
                </p14:cNvPr>
                <p14:cNvContentPartPr/>
                <p14:nvPr/>
              </p14:nvContentPartPr>
              <p14:xfrm>
                <a:off x="10207571" y="298118"/>
                <a:ext cx="102960" cy="123480"/>
              </p14:xfrm>
            </p:contentPart>
          </mc:Choice>
          <mc:Fallback>
            <p:pic>
              <p:nvPicPr>
                <p:cNvPr id="48" name="Freihand 47">
                  <a:extLst>
                    <a:ext uri="{FF2B5EF4-FFF2-40B4-BE49-F238E27FC236}">
                      <a16:creationId xmlns:a16="http://schemas.microsoft.com/office/drawing/2014/main" id="{13176772-662A-FB91-D618-AD8CC5A1DB23}"/>
                    </a:ext>
                  </a:extLst>
                </p:cNvPr>
                <p:cNvPicPr/>
                <p:nvPr/>
              </p:nvPicPr>
              <p:blipFill>
                <a:blip r:embed="rId129"/>
                <a:stretch>
                  <a:fillRect/>
                </a:stretch>
              </p:blipFill>
              <p:spPr>
                <a:xfrm>
                  <a:off x="10201451" y="291998"/>
                  <a:ext cx="11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 name="Freihand 48">
                  <a:extLst>
                    <a:ext uri="{FF2B5EF4-FFF2-40B4-BE49-F238E27FC236}">
                      <a16:creationId xmlns:a16="http://schemas.microsoft.com/office/drawing/2014/main" id="{2F99F648-FD73-5322-2BE9-C2674D1B55A1}"/>
                    </a:ext>
                  </a:extLst>
                </p14:cNvPr>
                <p14:cNvContentPartPr/>
                <p14:nvPr/>
              </p14:nvContentPartPr>
              <p14:xfrm>
                <a:off x="10343651" y="285878"/>
                <a:ext cx="95400" cy="191880"/>
              </p14:xfrm>
            </p:contentPart>
          </mc:Choice>
          <mc:Fallback>
            <p:pic>
              <p:nvPicPr>
                <p:cNvPr id="49" name="Freihand 48">
                  <a:extLst>
                    <a:ext uri="{FF2B5EF4-FFF2-40B4-BE49-F238E27FC236}">
                      <a16:creationId xmlns:a16="http://schemas.microsoft.com/office/drawing/2014/main" id="{2F99F648-FD73-5322-2BE9-C2674D1B55A1}"/>
                    </a:ext>
                  </a:extLst>
                </p:cNvPr>
                <p:cNvPicPr/>
                <p:nvPr/>
              </p:nvPicPr>
              <p:blipFill>
                <a:blip r:embed="rId131"/>
                <a:stretch>
                  <a:fillRect/>
                </a:stretch>
              </p:blipFill>
              <p:spPr>
                <a:xfrm>
                  <a:off x="10337531" y="279758"/>
                  <a:ext cx="107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0" name="Freihand 49">
                  <a:extLst>
                    <a:ext uri="{FF2B5EF4-FFF2-40B4-BE49-F238E27FC236}">
                      <a16:creationId xmlns:a16="http://schemas.microsoft.com/office/drawing/2014/main" id="{50103152-3AFA-B90C-ACA7-81312BDA9EC1}"/>
                    </a:ext>
                  </a:extLst>
                </p14:cNvPr>
                <p14:cNvContentPartPr/>
                <p14:nvPr/>
              </p14:nvContentPartPr>
              <p14:xfrm>
                <a:off x="10499171" y="273998"/>
                <a:ext cx="101160" cy="187920"/>
              </p14:xfrm>
            </p:contentPart>
          </mc:Choice>
          <mc:Fallback>
            <p:pic>
              <p:nvPicPr>
                <p:cNvPr id="50" name="Freihand 49">
                  <a:extLst>
                    <a:ext uri="{FF2B5EF4-FFF2-40B4-BE49-F238E27FC236}">
                      <a16:creationId xmlns:a16="http://schemas.microsoft.com/office/drawing/2014/main" id="{50103152-3AFA-B90C-ACA7-81312BDA9EC1}"/>
                    </a:ext>
                  </a:extLst>
                </p:cNvPr>
                <p:cNvPicPr/>
                <p:nvPr/>
              </p:nvPicPr>
              <p:blipFill>
                <a:blip r:embed="rId133"/>
                <a:stretch>
                  <a:fillRect/>
                </a:stretch>
              </p:blipFill>
              <p:spPr>
                <a:xfrm>
                  <a:off x="10493029" y="267878"/>
                  <a:ext cx="113444"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1" name="Freihand 50">
                  <a:extLst>
                    <a:ext uri="{FF2B5EF4-FFF2-40B4-BE49-F238E27FC236}">
                      <a16:creationId xmlns:a16="http://schemas.microsoft.com/office/drawing/2014/main" id="{64C0DDB6-C16F-86FA-937D-55E1A3A0E2D3}"/>
                    </a:ext>
                  </a:extLst>
                </p14:cNvPr>
                <p14:cNvContentPartPr/>
                <p14:nvPr/>
              </p14:nvContentPartPr>
              <p14:xfrm>
                <a:off x="10643171" y="331598"/>
                <a:ext cx="112680" cy="165960"/>
              </p14:xfrm>
            </p:contentPart>
          </mc:Choice>
          <mc:Fallback>
            <p:pic>
              <p:nvPicPr>
                <p:cNvPr id="51" name="Freihand 50">
                  <a:extLst>
                    <a:ext uri="{FF2B5EF4-FFF2-40B4-BE49-F238E27FC236}">
                      <a16:creationId xmlns:a16="http://schemas.microsoft.com/office/drawing/2014/main" id="{64C0DDB6-C16F-86FA-937D-55E1A3A0E2D3}"/>
                    </a:ext>
                  </a:extLst>
                </p:cNvPr>
                <p:cNvPicPr/>
                <p:nvPr/>
              </p:nvPicPr>
              <p:blipFill>
                <a:blip r:embed="rId135"/>
                <a:stretch>
                  <a:fillRect/>
                </a:stretch>
              </p:blipFill>
              <p:spPr>
                <a:xfrm>
                  <a:off x="10637051" y="325478"/>
                  <a:ext cx="12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2" name="Freihand 51">
                  <a:extLst>
                    <a:ext uri="{FF2B5EF4-FFF2-40B4-BE49-F238E27FC236}">
                      <a16:creationId xmlns:a16="http://schemas.microsoft.com/office/drawing/2014/main" id="{2B544F7B-4218-3DC7-2699-E840C22E8B85}"/>
                    </a:ext>
                  </a:extLst>
                </p14:cNvPr>
                <p14:cNvContentPartPr/>
                <p14:nvPr/>
              </p14:nvContentPartPr>
              <p14:xfrm>
                <a:off x="10841891" y="315758"/>
                <a:ext cx="2880" cy="2520"/>
              </p14:xfrm>
            </p:contentPart>
          </mc:Choice>
          <mc:Fallback>
            <p:pic>
              <p:nvPicPr>
                <p:cNvPr id="52" name="Freihand 51">
                  <a:extLst>
                    <a:ext uri="{FF2B5EF4-FFF2-40B4-BE49-F238E27FC236}">
                      <a16:creationId xmlns:a16="http://schemas.microsoft.com/office/drawing/2014/main" id="{2B544F7B-4218-3DC7-2699-E840C22E8B85}"/>
                    </a:ext>
                  </a:extLst>
                </p:cNvPr>
                <p:cNvPicPr/>
                <p:nvPr/>
              </p:nvPicPr>
              <p:blipFill>
                <a:blip r:embed="rId137"/>
                <a:stretch>
                  <a:fillRect/>
                </a:stretch>
              </p:blipFill>
              <p:spPr>
                <a:xfrm>
                  <a:off x="10835771" y="309638"/>
                  <a:ext cx="15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3" name="Freihand 52">
                  <a:extLst>
                    <a:ext uri="{FF2B5EF4-FFF2-40B4-BE49-F238E27FC236}">
                      <a16:creationId xmlns:a16="http://schemas.microsoft.com/office/drawing/2014/main" id="{3A31A377-C9F3-2208-D405-08DE8A99AE1A}"/>
                    </a:ext>
                  </a:extLst>
                </p14:cNvPr>
                <p14:cNvContentPartPr/>
                <p14:nvPr/>
              </p14:nvContentPartPr>
              <p14:xfrm>
                <a:off x="10803371" y="309998"/>
                <a:ext cx="15480" cy="153720"/>
              </p14:xfrm>
            </p:contentPart>
          </mc:Choice>
          <mc:Fallback>
            <p:pic>
              <p:nvPicPr>
                <p:cNvPr id="53" name="Freihand 52">
                  <a:extLst>
                    <a:ext uri="{FF2B5EF4-FFF2-40B4-BE49-F238E27FC236}">
                      <a16:creationId xmlns:a16="http://schemas.microsoft.com/office/drawing/2014/main" id="{3A31A377-C9F3-2208-D405-08DE8A99AE1A}"/>
                    </a:ext>
                  </a:extLst>
                </p:cNvPr>
                <p:cNvPicPr/>
                <p:nvPr/>
              </p:nvPicPr>
              <p:blipFill>
                <a:blip r:embed="rId139"/>
                <a:stretch>
                  <a:fillRect/>
                </a:stretch>
              </p:blipFill>
              <p:spPr>
                <a:xfrm>
                  <a:off x="10797251" y="303878"/>
                  <a:ext cx="27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4" name="Freihand 53">
                  <a:extLst>
                    <a:ext uri="{FF2B5EF4-FFF2-40B4-BE49-F238E27FC236}">
                      <a16:creationId xmlns:a16="http://schemas.microsoft.com/office/drawing/2014/main" id="{A3D6C6E4-7C6D-4517-BD0F-48796FD34DAC}"/>
                    </a:ext>
                  </a:extLst>
                </p14:cNvPr>
                <p14:cNvContentPartPr/>
                <p14:nvPr/>
              </p14:nvContentPartPr>
              <p14:xfrm>
                <a:off x="10785371" y="389918"/>
                <a:ext cx="76320" cy="7560"/>
              </p14:xfrm>
            </p:contentPart>
          </mc:Choice>
          <mc:Fallback>
            <p:pic>
              <p:nvPicPr>
                <p:cNvPr id="54" name="Freihand 53">
                  <a:extLst>
                    <a:ext uri="{FF2B5EF4-FFF2-40B4-BE49-F238E27FC236}">
                      <a16:creationId xmlns:a16="http://schemas.microsoft.com/office/drawing/2014/main" id="{A3D6C6E4-7C6D-4517-BD0F-48796FD34DAC}"/>
                    </a:ext>
                  </a:extLst>
                </p:cNvPr>
                <p:cNvPicPr/>
                <p:nvPr/>
              </p:nvPicPr>
              <p:blipFill>
                <a:blip r:embed="rId141"/>
                <a:stretch>
                  <a:fillRect/>
                </a:stretch>
              </p:blipFill>
              <p:spPr>
                <a:xfrm>
                  <a:off x="10779251" y="383798"/>
                  <a:ext cx="88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 name="Freihand 55">
                  <a:extLst>
                    <a:ext uri="{FF2B5EF4-FFF2-40B4-BE49-F238E27FC236}">
                      <a16:creationId xmlns:a16="http://schemas.microsoft.com/office/drawing/2014/main" id="{BAC50085-E761-F3C7-5158-B8FD97CF770B}"/>
                    </a:ext>
                  </a:extLst>
                </p14:cNvPr>
                <p14:cNvContentPartPr/>
                <p14:nvPr/>
              </p14:nvContentPartPr>
              <p14:xfrm>
                <a:off x="10866011" y="294518"/>
                <a:ext cx="82800" cy="196200"/>
              </p14:xfrm>
            </p:contentPart>
          </mc:Choice>
          <mc:Fallback>
            <p:pic>
              <p:nvPicPr>
                <p:cNvPr id="56" name="Freihand 55">
                  <a:extLst>
                    <a:ext uri="{FF2B5EF4-FFF2-40B4-BE49-F238E27FC236}">
                      <a16:creationId xmlns:a16="http://schemas.microsoft.com/office/drawing/2014/main" id="{BAC50085-E761-F3C7-5158-B8FD97CF770B}"/>
                    </a:ext>
                  </a:extLst>
                </p:cNvPr>
                <p:cNvPicPr/>
                <p:nvPr/>
              </p:nvPicPr>
              <p:blipFill>
                <a:blip r:embed="rId143"/>
                <a:stretch>
                  <a:fillRect/>
                </a:stretch>
              </p:blipFill>
              <p:spPr>
                <a:xfrm>
                  <a:off x="10859864" y="288398"/>
                  <a:ext cx="95093"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7" name="Freihand 56">
                  <a:extLst>
                    <a:ext uri="{FF2B5EF4-FFF2-40B4-BE49-F238E27FC236}">
                      <a16:creationId xmlns:a16="http://schemas.microsoft.com/office/drawing/2014/main" id="{5D7FA738-45D5-B4F6-D3DB-68E7578BC950}"/>
                    </a:ext>
                  </a:extLst>
                </p14:cNvPr>
                <p14:cNvContentPartPr/>
                <p14:nvPr/>
              </p14:nvContentPartPr>
              <p14:xfrm>
                <a:off x="11006051" y="322238"/>
                <a:ext cx="54000" cy="113040"/>
              </p14:xfrm>
            </p:contentPart>
          </mc:Choice>
          <mc:Fallback>
            <p:pic>
              <p:nvPicPr>
                <p:cNvPr id="57" name="Freihand 56">
                  <a:extLst>
                    <a:ext uri="{FF2B5EF4-FFF2-40B4-BE49-F238E27FC236}">
                      <a16:creationId xmlns:a16="http://schemas.microsoft.com/office/drawing/2014/main" id="{5D7FA738-45D5-B4F6-D3DB-68E7578BC950}"/>
                    </a:ext>
                  </a:extLst>
                </p:cNvPr>
                <p:cNvPicPr/>
                <p:nvPr/>
              </p:nvPicPr>
              <p:blipFill>
                <a:blip r:embed="rId145"/>
                <a:stretch>
                  <a:fillRect/>
                </a:stretch>
              </p:blipFill>
              <p:spPr>
                <a:xfrm>
                  <a:off x="10999931" y="316118"/>
                  <a:ext cx="6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9" name="Freihand 58">
                  <a:extLst>
                    <a:ext uri="{FF2B5EF4-FFF2-40B4-BE49-F238E27FC236}">
                      <a16:creationId xmlns:a16="http://schemas.microsoft.com/office/drawing/2014/main" id="{F2A7B1DF-71AB-B0D3-F9ED-C8D86159D94E}"/>
                    </a:ext>
                  </a:extLst>
                </p14:cNvPr>
                <p14:cNvContentPartPr/>
                <p14:nvPr/>
              </p14:nvContentPartPr>
              <p14:xfrm>
                <a:off x="11157611" y="291998"/>
                <a:ext cx="77760" cy="172080"/>
              </p14:xfrm>
            </p:contentPart>
          </mc:Choice>
          <mc:Fallback>
            <p:pic>
              <p:nvPicPr>
                <p:cNvPr id="59" name="Freihand 58">
                  <a:extLst>
                    <a:ext uri="{FF2B5EF4-FFF2-40B4-BE49-F238E27FC236}">
                      <a16:creationId xmlns:a16="http://schemas.microsoft.com/office/drawing/2014/main" id="{F2A7B1DF-71AB-B0D3-F9ED-C8D86159D94E}"/>
                    </a:ext>
                  </a:extLst>
                </p:cNvPr>
                <p:cNvPicPr/>
                <p:nvPr/>
              </p:nvPicPr>
              <p:blipFill>
                <a:blip r:embed="rId147"/>
                <a:stretch>
                  <a:fillRect/>
                </a:stretch>
              </p:blipFill>
              <p:spPr>
                <a:xfrm>
                  <a:off x="11151491" y="285878"/>
                  <a:ext cx="90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0" name="Freihand 59">
                  <a:extLst>
                    <a:ext uri="{FF2B5EF4-FFF2-40B4-BE49-F238E27FC236}">
                      <a16:creationId xmlns:a16="http://schemas.microsoft.com/office/drawing/2014/main" id="{1E6D9BE2-C47C-B1E7-63D8-87546AF87FFB}"/>
                    </a:ext>
                  </a:extLst>
                </p14:cNvPr>
                <p14:cNvContentPartPr/>
                <p14:nvPr/>
              </p14:nvContentPartPr>
              <p14:xfrm>
                <a:off x="11264891" y="300998"/>
                <a:ext cx="77760" cy="109080"/>
              </p14:xfrm>
            </p:contentPart>
          </mc:Choice>
          <mc:Fallback>
            <p:pic>
              <p:nvPicPr>
                <p:cNvPr id="60" name="Freihand 59">
                  <a:extLst>
                    <a:ext uri="{FF2B5EF4-FFF2-40B4-BE49-F238E27FC236}">
                      <a16:creationId xmlns:a16="http://schemas.microsoft.com/office/drawing/2014/main" id="{1E6D9BE2-C47C-B1E7-63D8-87546AF87FFB}"/>
                    </a:ext>
                  </a:extLst>
                </p:cNvPr>
                <p:cNvPicPr/>
                <p:nvPr/>
              </p:nvPicPr>
              <p:blipFill>
                <a:blip r:embed="rId149"/>
                <a:stretch>
                  <a:fillRect/>
                </a:stretch>
              </p:blipFill>
              <p:spPr>
                <a:xfrm>
                  <a:off x="11258771" y="294878"/>
                  <a:ext cx="90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1" name="Freihand 60">
                  <a:extLst>
                    <a:ext uri="{FF2B5EF4-FFF2-40B4-BE49-F238E27FC236}">
                      <a16:creationId xmlns:a16="http://schemas.microsoft.com/office/drawing/2014/main" id="{4DBFD142-BDB6-D9DD-BC22-2B752B1E258F}"/>
                    </a:ext>
                  </a:extLst>
                </p14:cNvPr>
                <p14:cNvContentPartPr/>
                <p14:nvPr/>
              </p14:nvContentPartPr>
              <p14:xfrm>
                <a:off x="11350571" y="305678"/>
                <a:ext cx="177840" cy="114480"/>
              </p14:xfrm>
            </p:contentPart>
          </mc:Choice>
          <mc:Fallback>
            <p:pic>
              <p:nvPicPr>
                <p:cNvPr id="61" name="Freihand 60">
                  <a:extLst>
                    <a:ext uri="{FF2B5EF4-FFF2-40B4-BE49-F238E27FC236}">
                      <a16:creationId xmlns:a16="http://schemas.microsoft.com/office/drawing/2014/main" id="{4DBFD142-BDB6-D9DD-BC22-2B752B1E258F}"/>
                    </a:ext>
                  </a:extLst>
                </p:cNvPr>
                <p:cNvPicPr/>
                <p:nvPr/>
              </p:nvPicPr>
              <p:blipFill>
                <a:blip r:embed="rId151"/>
                <a:stretch>
                  <a:fillRect/>
                </a:stretch>
              </p:blipFill>
              <p:spPr>
                <a:xfrm>
                  <a:off x="11344439" y="299577"/>
                  <a:ext cx="190105" cy="126682"/>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2" name="Freihand 61">
                  <a:extLst>
                    <a:ext uri="{FF2B5EF4-FFF2-40B4-BE49-F238E27FC236}">
                      <a16:creationId xmlns:a16="http://schemas.microsoft.com/office/drawing/2014/main" id="{211764AB-BA6B-EEE0-B1AD-FE720473B4F9}"/>
                    </a:ext>
                  </a:extLst>
                </p14:cNvPr>
                <p14:cNvContentPartPr/>
                <p14:nvPr/>
              </p14:nvContentPartPr>
              <p14:xfrm>
                <a:off x="11498531" y="270398"/>
                <a:ext cx="6120" cy="13320"/>
              </p14:xfrm>
            </p:contentPart>
          </mc:Choice>
          <mc:Fallback>
            <p:pic>
              <p:nvPicPr>
                <p:cNvPr id="62" name="Freihand 61">
                  <a:extLst>
                    <a:ext uri="{FF2B5EF4-FFF2-40B4-BE49-F238E27FC236}">
                      <a16:creationId xmlns:a16="http://schemas.microsoft.com/office/drawing/2014/main" id="{211764AB-BA6B-EEE0-B1AD-FE720473B4F9}"/>
                    </a:ext>
                  </a:extLst>
                </p:cNvPr>
                <p:cNvPicPr/>
                <p:nvPr/>
              </p:nvPicPr>
              <p:blipFill>
                <a:blip r:embed="rId153"/>
                <a:stretch>
                  <a:fillRect/>
                </a:stretch>
              </p:blipFill>
              <p:spPr>
                <a:xfrm>
                  <a:off x="11492411" y="264278"/>
                  <a:ext cx="18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6" name="Freihand 65">
                  <a:extLst>
                    <a:ext uri="{FF2B5EF4-FFF2-40B4-BE49-F238E27FC236}">
                      <a16:creationId xmlns:a16="http://schemas.microsoft.com/office/drawing/2014/main" id="{91FA8994-0F03-0F83-4FB1-DA6BF39EF97A}"/>
                    </a:ext>
                  </a:extLst>
                </p14:cNvPr>
                <p14:cNvContentPartPr/>
                <p14:nvPr/>
              </p14:nvContentPartPr>
              <p14:xfrm>
                <a:off x="11078051" y="408998"/>
                <a:ext cx="55800" cy="16200"/>
              </p14:xfrm>
            </p:contentPart>
          </mc:Choice>
          <mc:Fallback>
            <p:pic>
              <p:nvPicPr>
                <p:cNvPr id="66" name="Freihand 65">
                  <a:extLst>
                    <a:ext uri="{FF2B5EF4-FFF2-40B4-BE49-F238E27FC236}">
                      <a16:creationId xmlns:a16="http://schemas.microsoft.com/office/drawing/2014/main" id="{91FA8994-0F03-0F83-4FB1-DA6BF39EF97A}"/>
                    </a:ext>
                  </a:extLst>
                </p:cNvPr>
                <p:cNvPicPr/>
                <p:nvPr/>
              </p:nvPicPr>
              <p:blipFill>
                <a:blip r:embed="rId155"/>
                <a:stretch>
                  <a:fillRect/>
                </a:stretch>
              </p:blipFill>
              <p:spPr>
                <a:xfrm>
                  <a:off x="11071970" y="402878"/>
                  <a:ext cx="67962"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8" name="Freihand 67">
                  <a:extLst>
                    <a:ext uri="{FF2B5EF4-FFF2-40B4-BE49-F238E27FC236}">
                      <a16:creationId xmlns:a16="http://schemas.microsoft.com/office/drawing/2014/main" id="{A8CDFCEE-E682-5D1A-4504-C0F3BC6C72B9}"/>
                    </a:ext>
                  </a:extLst>
                </p14:cNvPr>
                <p14:cNvContentPartPr/>
                <p14:nvPr/>
              </p14:nvContentPartPr>
              <p14:xfrm>
                <a:off x="11655851" y="325118"/>
                <a:ext cx="10440" cy="126360"/>
              </p14:xfrm>
            </p:contentPart>
          </mc:Choice>
          <mc:Fallback>
            <p:pic>
              <p:nvPicPr>
                <p:cNvPr id="68" name="Freihand 67">
                  <a:extLst>
                    <a:ext uri="{FF2B5EF4-FFF2-40B4-BE49-F238E27FC236}">
                      <a16:creationId xmlns:a16="http://schemas.microsoft.com/office/drawing/2014/main" id="{A8CDFCEE-E682-5D1A-4504-C0F3BC6C72B9}"/>
                    </a:ext>
                  </a:extLst>
                </p:cNvPr>
                <p:cNvPicPr/>
                <p:nvPr/>
              </p:nvPicPr>
              <p:blipFill>
                <a:blip r:embed="rId157"/>
                <a:stretch>
                  <a:fillRect/>
                </a:stretch>
              </p:blipFill>
              <p:spPr>
                <a:xfrm>
                  <a:off x="11649731" y="318998"/>
                  <a:ext cx="22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9" name="Freihand 68">
                  <a:extLst>
                    <a:ext uri="{FF2B5EF4-FFF2-40B4-BE49-F238E27FC236}">
                      <a16:creationId xmlns:a16="http://schemas.microsoft.com/office/drawing/2014/main" id="{96C5ECE4-26A5-E9BB-50CF-1A1228C3A70F}"/>
                    </a:ext>
                  </a:extLst>
                </p14:cNvPr>
                <p14:cNvContentPartPr/>
                <p14:nvPr/>
              </p14:nvContentPartPr>
              <p14:xfrm>
                <a:off x="11611211" y="353558"/>
                <a:ext cx="102960" cy="36360"/>
              </p14:xfrm>
            </p:contentPart>
          </mc:Choice>
          <mc:Fallback>
            <p:pic>
              <p:nvPicPr>
                <p:cNvPr id="69" name="Freihand 68">
                  <a:extLst>
                    <a:ext uri="{FF2B5EF4-FFF2-40B4-BE49-F238E27FC236}">
                      <a16:creationId xmlns:a16="http://schemas.microsoft.com/office/drawing/2014/main" id="{96C5ECE4-26A5-E9BB-50CF-1A1228C3A70F}"/>
                    </a:ext>
                  </a:extLst>
                </p:cNvPr>
                <p:cNvPicPr/>
                <p:nvPr/>
              </p:nvPicPr>
              <p:blipFill>
                <a:blip r:embed="rId159"/>
                <a:stretch>
                  <a:fillRect/>
                </a:stretch>
              </p:blipFill>
              <p:spPr>
                <a:xfrm>
                  <a:off x="11605091" y="347438"/>
                  <a:ext cx="11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0" name="Freihand 69">
                  <a:extLst>
                    <a:ext uri="{FF2B5EF4-FFF2-40B4-BE49-F238E27FC236}">
                      <a16:creationId xmlns:a16="http://schemas.microsoft.com/office/drawing/2014/main" id="{7EF1C215-26E5-EDA9-8709-D29019D4BE94}"/>
                    </a:ext>
                  </a:extLst>
                </p14:cNvPr>
                <p14:cNvContentPartPr/>
                <p14:nvPr/>
              </p14:nvContentPartPr>
              <p14:xfrm>
                <a:off x="11747291" y="294158"/>
                <a:ext cx="69120" cy="167760"/>
              </p14:xfrm>
            </p:contentPart>
          </mc:Choice>
          <mc:Fallback>
            <p:pic>
              <p:nvPicPr>
                <p:cNvPr id="70" name="Freihand 69">
                  <a:extLst>
                    <a:ext uri="{FF2B5EF4-FFF2-40B4-BE49-F238E27FC236}">
                      <a16:creationId xmlns:a16="http://schemas.microsoft.com/office/drawing/2014/main" id="{7EF1C215-26E5-EDA9-8709-D29019D4BE94}"/>
                    </a:ext>
                  </a:extLst>
                </p:cNvPr>
                <p:cNvPicPr/>
                <p:nvPr/>
              </p:nvPicPr>
              <p:blipFill>
                <a:blip r:embed="rId161"/>
                <a:stretch>
                  <a:fillRect/>
                </a:stretch>
              </p:blipFill>
              <p:spPr>
                <a:xfrm>
                  <a:off x="11741171" y="288038"/>
                  <a:ext cx="81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1" name="Freihand 70">
                  <a:extLst>
                    <a:ext uri="{FF2B5EF4-FFF2-40B4-BE49-F238E27FC236}">
                      <a16:creationId xmlns:a16="http://schemas.microsoft.com/office/drawing/2014/main" id="{9FAE502C-0179-D62E-002F-05C1F4481758}"/>
                    </a:ext>
                  </a:extLst>
                </p14:cNvPr>
                <p14:cNvContentPartPr/>
                <p14:nvPr/>
              </p14:nvContentPartPr>
              <p14:xfrm>
                <a:off x="11871131" y="310358"/>
                <a:ext cx="83880" cy="145800"/>
              </p14:xfrm>
            </p:contentPart>
          </mc:Choice>
          <mc:Fallback>
            <p:pic>
              <p:nvPicPr>
                <p:cNvPr id="71" name="Freihand 70">
                  <a:extLst>
                    <a:ext uri="{FF2B5EF4-FFF2-40B4-BE49-F238E27FC236}">
                      <a16:creationId xmlns:a16="http://schemas.microsoft.com/office/drawing/2014/main" id="{9FAE502C-0179-D62E-002F-05C1F4481758}"/>
                    </a:ext>
                  </a:extLst>
                </p:cNvPr>
                <p:cNvPicPr/>
                <p:nvPr/>
              </p:nvPicPr>
              <p:blipFill>
                <a:blip r:embed="rId163"/>
                <a:stretch>
                  <a:fillRect/>
                </a:stretch>
              </p:blipFill>
              <p:spPr>
                <a:xfrm>
                  <a:off x="11864985" y="304238"/>
                  <a:ext cx="96173"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2" name="Freihand 151">
                  <a:extLst>
                    <a:ext uri="{FF2B5EF4-FFF2-40B4-BE49-F238E27FC236}">
                      <a16:creationId xmlns:a16="http://schemas.microsoft.com/office/drawing/2014/main" id="{82669C74-91AB-C3C6-0EB2-A8C0089D2963}"/>
                    </a:ext>
                  </a:extLst>
                </p14:cNvPr>
                <p14:cNvContentPartPr/>
                <p14:nvPr/>
              </p14:nvContentPartPr>
              <p14:xfrm>
                <a:off x="7444571" y="126038"/>
                <a:ext cx="41040" cy="399600"/>
              </p14:xfrm>
            </p:contentPart>
          </mc:Choice>
          <mc:Fallback>
            <p:pic>
              <p:nvPicPr>
                <p:cNvPr id="152" name="Freihand 151">
                  <a:extLst>
                    <a:ext uri="{FF2B5EF4-FFF2-40B4-BE49-F238E27FC236}">
                      <a16:creationId xmlns:a16="http://schemas.microsoft.com/office/drawing/2014/main" id="{82669C74-91AB-C3C6-0EB2-A8C0089D2963}"/>
                    </a:ext>
                  </a:extLst>
                </p:cNvPr>
                <p:cNvPicPr/>
                <p:nvPr/>
              </p:nvPicPr>
              <p:blipFill>
                <a:blip r:embed="rId165"/>
                <a:stretch>
                  <a:fillRect/>
                </a:stretch>
              </p:blipFill>
              <p:spPr>
                <a:xfrm>
                  <a:off x="7438504" y="119912"/>
                  <a:ext cx="53174" cy="411851"/>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3" name="Freihand 152">
                  <a:extLst>
                    <a:ext uri="{FF2B5EF4-FFF2-40B4-BE49-F238E27FC236}">
                      <a16:creationId xmlns:a16="http://schemas.microsoft.com/office/drawing/2014/main" id="{565E94FD-7E3B-2813-3045-F1824C663C5A}"/>
                    </a:ext>
                  </a:extLst>
                </p14:cNvPr>
                <p14:cNvContentPartPr/>
                <p14:nvPr/>
              </p14:nvContentPartPr>
              <p14:xfrm>
                <a:off x="7421171" y="103718"/>
                <a:ext cx="1052640" cy="469800"/>
              </p14:xfrm>
            </p:contentPart>
          </mc:Choice>
          <mc:Fallback>
            <p:pic>
              <p:nvPicPr>
                <p:cNvPr id="153" name="Freihand 152">
                  <a:extLst>
                    <a:ext uri="{FF2B5EF4-FFF2-40B4-BE49-F238E27FC236}">
                      <a16:creationId xmlns:a16="http://schemas.microsoft.com/office/drawing/2014/main" id="{565E94FD-7E3B-2813-3045-F1824C663C5A}"/>
                    </a:ext>
                  </a:extLst>
                </p:cNvPr>
                <p:cNvPicPr/>
                <p:nvPr/>
              </p:nvPicPr>
              <p:blipFill>
                <a:blip r:embed="rId167"/>
                <a:stretch>
                  <a:fillRect/>
                </a:stretch>
              </p:blipFill>
              <p:spPr>
                <a:xfrm>
                  <a:off x="7415051" y="97598"/>
                  <a:ext cx="106488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62" name="Freihand 261">
                  <a:extLst>
                    <a:ext uri="{FF2B5EF4-FFF2-40B4-BE49-F238E27FC236}">
                      <a16:creationId xmlns:a16="http://schemas.microsoft.com/office/drawing/2014/main" id="{B3DC1D76-1868-566E-21D0-9FB1CD37207E}"/>
                    </a:ext>
                  </a:extLst>
                </p14:cNvPr>
                <p14:cNvContentPartPr/>
                <p14:nvPr/>
              </p14:nvContentPartPr>
              <p14:xfrm>
                <a:off x="7460771" y="102638"/>
                <a:ext cx="1108080" cy="491040"/>
              </p14:xfrm>
            </p:contentPart>
          </mc:Choice>
          <mc:Fallback>
            <p:pic>
              <p:nvPicPr>
                <p:cNvPr id="262" name="Freihand 261">
                  <a:extLst>
                    <a:ext uri="{FF2B5EF4-FFF2-40B4-BE49-F238E27FC236}">
                      <a16:creationId xmlns:a16="http://schemas.microsoft.com/office/drawing/2014/main" id="{B3DC1D76-1868-566E-21D0-9FB1CD37207E}"/>
                    </a:ext>
                  </a:extLst>
                </p:cNvPr>
                <p:cNvPicPr/>
                <p:nvPr/>
              </p:nvPicPr>
              <p:blipFill>
                <a:blip r:embed="rId169"/>
                <a:stretch>
                  <a:fillRect/>
                </a:stretch>
              </p:blipFill>
              <p:spPr>
                <a:xfrm>
                  <a:off x="7454651" y="96518"/>
                  <a:ext cx="1120320" cy="503280"/>
                </a:xfrm>
                <a:prstGeom prst="rect">
                  <a:avLst/>
                </a:prstGeom>
              </p:spPr>
            </p:pic>
          </mc:Fallback>
        </mc:AlternateContent>
      </p:grpSp>
      <p:grpSp>
        <p:nvGrpSpPr>
          <p:cNvPr id="286" name="Gruppieren 285">
            <a:extLst>
              <a:ext uri="{FF2B5EF4-FFF2-40B4-BE49-F238E27FC236}">
                <a16:creationId xmlns:a16="http://schemas.microsoft.com/office/drawing/2014/main" id="{BDAE4655-0136-3479-003E-4C9BCF30B864}"/>
              </a:ext>
            </a:extLst>
          </p:cNvPr>
          <p:cNvGrpSpPr/>
          <p:nvPr/>
        </p:nvGrpSpPr>
        <p:grpSpPr>
          <a:xfrm>
            <a:off x="5779931" y="1039718"/>
            <a:ext cx="6113520" cy="1576080"/>
            <a:chOff x="5779931" y="1039718"/>
            <a:chExt cx="6113520" cy="1576080"/>
          </a:xfrm>
        </p:grpSpPr>
        <mc:AlternateContent xmlns:mc="http://schemas.openxmlformats.org/markup-compatibility/2006">
          <mc:Choice xmlns:p14="http://schemas.microsoft.com/office/powerpoint/2010/main" Requires="p14">
            <p:contentPart p14:bwMode="auto" r:id="rId170">
              <p14:nvContentPartPr>
                <p14:cNvPr id="94" name="Freihand 93">
                  <a:extLst>
                    <a:ext uri="{FF2B5EF4-FFF2-40B4-BE49-F238E27FC236}">
                      <a16:creationId xmlns:a16="http://schemas.microsoft.com/office/drawing/2014/main" id="{6747C7E4-6EAB-3298-7374-5A53C3219266}"/>
                    </a:ext>
                  </a:extLst>
                </p14:cNvPr>
                <p14:cNvContentPartPr/>
                <p14:nvPr/>
              </p14:nvContentPartPr>
              <p14:xfrm>
                <a:off x="6114371" y="1177958"/>
                <a:ext cx="129600" cy="55440"/>
              </p14:xfrm>
            </p:contentPart>
          </mc:Choice>
          <mc:Fallback>
            <p:pic>
              <p:nvPicPr>
                <p:cNvPr id="94" name="Freihand 93">
                  <a:extLst>
                    <a:ext uri="{FF2B5EF4-FFF2-40B4-BE49-F238E27FC236}">
                      <a16:creationId xmlns:a16="http://schemas.microsoft.com/office/drawing/2014/main" id="{6747C7E4-6EAB-3298-7374-5A53C3219266}"/>
                    </a:ext>
                  </a:extLst>
                </p:cNvPr>
                <p:cNvPicPr/>
                <p:nvPr/>
              </p:nvPicPr>
              <p:blipFill>
                <a:blip r:embed="rId171"/>
                <a:stretch>
                  <a:fillRect/>
                </a:stretch>
              </p:blipFill>
              <p:spPr>
                <a:xfrm>
                  <a:off x="6108251" y="1171877"/>
                  <a:ext cx="141840" cy="67601"/>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5" name="Freihand 94">
                  <a:extLst>
                    <a:ext uri="{FF2B5EF4-FFF2-40B4-BE49-F238E27FC236}">
                      <a16:creationId xmlns:a16="http://schemas.microsoft.com/office/drawing/2014/main" id="{69207526-E7D3-D072-3FAA-4F01CAD3070B}"/>
                    </a:ext>
                  </a:extLst>
                </p14:cNvPr>
                <p14:cNvContentPartPr/>
                <p14:nvPr/>
              </p14:nvContentPartPr>
              <p14:xfrm>
                <a:off x="6231371" y="1135118"/>
                <a:ext cx="50760" cy="220320"/>
              </p14:xfrm>
            </p:contentPart>
          </mc:Choice>
          <mc:Fallback>
            <p:pic>
              <p:nvPicPr>
                <p:cNvPr id="95" name="Freihand 94">
                  <a:extLst>
                    <a:ext uri="{FF2B5EF4-FFF2-40B4-BE49-F238E27FC236}">
                      <a16:creationId xmlns:a16="http://schemas.microsoft.com/office/drawing/2014/main" id="{69207526-E7D3-D072-3FAA-4F01CAD3070B}"/>
                    </a:ext>
                  </a:extLst>
                </p:cNvPr>
                <p:cNvPicPr/>
                <p:nvPr/>
              </p:nvPicPr>
              <p:blipFill>
                <a:blip r:embed="rId173"/>
                <a:stretch>
                  <a:fillRect/>
                </a:stretch>
              </p:blipFill>
              <p:spPr>
                <a:xfrm>
                  <a:off x="6225251" y="1128998"/>
                  <a:ext cx="63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1B45E2DB-DA1A-9502-D936-859DFFF2A2DE}"/>
                    </a:ext>
                  </a:extLst>
                </p14:cNvPr>
                <p14:cNvContentPartPr/>
                <p14:nvPr/>
              </p14:nvContentPartPr>
              <p14:xfrm>
                <a:off x="6364931" y="1224398"/>
                <a:ext cx="139320" cy="16200"/>
              </p14:xfrm>
            </p:contentPart>
          </mc:Choice>
          <mc:Fallback>
            <p:pic>
              <p:nvPicPr>
                <p:cNvPr id="97" name="Freihand 96">
                  <a:extLst>
                    <a:ext uri="{FF2B5EF4-FFF2-40B4-BE49-F238E27FC236}">
                      <a16:creationId xmlns:a16="http://schemas.microsoft.com/office/drawing/2014/main" id="{1B45E2DB-DA1A-9502-D936-859DFFF2A2DE}"/>
                    </a:ext>
                  </a:extLst>
                </p:cNvPr>
                <p:cNvPicPr/>
                <p:nvPr/>
              </p:nvPicPr>
              <p:blipFill>
                <a:blip r:embed="rId175"/>
                <a:stretch>
                  <a:fillRect/>
                </a:stretch>
              </p:blipFill>
              <p:spPr>
                <a:xfrm>
                  <a:off x="6358795" y="1218411"/>
                  <a:ext cx="151592"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098CCD16-EB1A-A045-8467-CD0836ADA69D}"/>
                    </a:ext>
                  </a:extLst>
                </p14:cNvPr>
                <p14:cNvContentPartPr/>
                <p14:nvPr/>
              </p14:nvContentPartPr>
              <p14:xfrm>
                <a:off x="6599291" y="1146638"/>
                <a:ext cx="85320" cy="90720"/>
              </p14:xfrm>
            </p:contentPart>
          </mc:Choice>
          <mc:Fallback>
            <p:pic>
              <p:nvPicPr>
                <p:cNvPr id="98" name="Freihand 97">
                  <a:extLst>
                    <a:ext uri="{FF2B5EF4-FFF2-40B4-BE49-F238E27FC236}">
                      <a16:creationId xmlns:a16="http://schemas.microsoft.com/office/drawing/2014/main" id="{098CCD16-EB1A-A045-8467-CD0836ADA69D}"/>
                    </a:ext>
                  </a:extLst>
                </p:cNvPr>
                <p:cNvPicPr/>
                <p:nvPr/>
              </p:nvPicPr>
              <p:blipFill>
                <a:blip r:embed="rId177"/>
                <a:stretch>
                  <a:fillRect/>
                </a:stretch>
              </p:blipFill>
              <p:spPr>
                <a:xfrm>
                  <a:off x="6593171" y="1140542"/>
                  <a:ext cx="97560" cy="102912"/>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6FC070AE-CA58-6052-566F-C9868007AAF2}"/>
                    </a:ext>
                  </a:extLst>
                </p14:cNvPr>
                <p14:cNvContentPartPr/>
                <p14:nvPr/>
              </p14:nvContentPartPr>
              <p14:xfrm>
                <a:off x="6680291" y="1248158"/>
                <a:ext cx="11160" cy="120600"/>
              </p14:xfrm>
            </p:contentPart>
          </mc:Choice>
          <mc:Fallback>
            <p:pic>
              <p:nvPicPr>
                <p:cNvPr id="99" name="Freihand 98">
                  <a:extLst>
                    <a:ext uri="{FF2B5EF4-FFF2-40B4-BE49-F238E27FC236}">
                      <a16:creationId xmlns:a16="http://schemas.microsoft.com/office/drawing/2014/main" id="{6FC070AE-CA58-6052-566F-C9868007AAF2}"/>
                    </a:ext>
                  </a:extLst>
                </p:cNvPr>
                <p:cNvPicPr/>
                <p:nvPr/>
              </p:nvPicPr>
              <p:blipFill>
                <a:blip r:embed="rId179"/>
                <a:stretch>
                  <a:fillRect/>
                </a:stretch>
              </p:blipFill>
              <p:spPr>
                <a:xfrm>
                  <a:off x="6674171" y="1242038"/>
                  <a:ext cx="2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05B6E2A5-7E10-ACAB-DF81-7CE2AF0AF350}"/>
                    </a:ext>
                  </a:extLst>
                </p14:cNvPr>
                <p14:cNvContentPartPr/>
                <p14:nvPr/>
              </p14:nvContentPartPr>
              <p14:xfrm>
                <a:off x="6748691" y="1146998"/>
                <a:ext cx="72720" cy="181080"/>
              </p14:xfrm>
            </p:contentPart>
          </mc:Choice>
          <mc:Fallback>
            <p:pic>
              <p:nvPicPr>
                <p:cNvPr id="100" name="Freihand 99">
                  <a:extLst>
                    <a:ext uri="{FF2B5EF4-FFF2-40B4-BE49-F238E27FC236}">
                      <a16:creationId xmlns:a16="http://schemas.microsoft.com/office/drawing/2014/main" id="{05B6E2A5-7E10-ACAB-DF81-7CE2AF0AF350}"/>
                    </a:ext>
                  </a:extLst>
                </p:cNvPr>
                <p:cNvPicPr/>
                <p:nvPr/>
              </p:nvPicPr>
              <p:blipFill>
                <a:blip r:embed="rId181"/>
                <a:stretch>
                  <a:fillRect/>
                </a:stretch>
              </p:blipFill>
              <p:spPr>
                <a:xfrm>
                  <a:off x="6742571" y="1140890"/>
                  <a:ext cx="84960" cy="193296"/>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FAB7712F-BA23-70EB-214E-8A9F298DD041}"/>
                    </a:ext>
                  </a:extLst>
                </p14:cNvPr>
                <p14:cNvContentPartPr/>
                <p14:nvPr/>
              </p14:nvContentPartPr>
              <p14:xfrm>
                <a:off x="6873971" y="1189478"/>
                <a:ext cx="92880" cy="187560"/>
              </p14:xfrm>
            </p:contentPart>
          </mc:Choice>
          <mc:Fallback>
            <p:pic>
              <p:nvPicPr>
                <p:cNvPr id="101" name="Freihand 100">
                  <a:extLst>
                    <a:ext uri="{FF2B5EF4-FFF2-40B4-BE49-F238E27FC236}">
                      <a16:creationId xmlns:a16="http://schemas.microsoft.com/office/drawing/2014/main" id="{FAB7712F-BA23-70EB-214E-8A9F298DD041}"/>
                    </a:ext>
                  </a:extLst>
                </p:cNvPr>
                <p:cNvPicPr/>
                <p:nvPr/>
              </p:nvPicPr>
              <p:blipFill>
                <a:blip r:embed="rId183"/>
                <a:stretch>
                  <a:fillRect/>
                </a:stretch>
              </p:blipFill>
              <p:spPr>
                <a:xfrm>
                  <a:off x="6867851" y="1183358"/>
                  <a:ext cx="10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D0A82740-71D0-9373-894C-C6EEA70E0407}"/>
                    </a:ext>
                  </a:extLst>
                </p14:cNvPr>
                <p14:cNvContentPartPr/>
                <p14:nvPr/>
              </p14:nvContentPartPr>
              <p14:xfrm>
                <a:off x="7124171" y="1171118"/>
                <a:ext cx="150480" cy="11160"/>
              </p14:xfrm>
            </p:contentPart>
          </mc:Choice>
          <mc:Fallback>
            <p:pic>
              <p:nvPicPr>
                <p:cNvPr id="102" name="Freihand 101">
                  <a:extLst>
                    <a:ext uri="{FF2B5EF4-FFF2-40B4-BE49-F238E27FC236}">
                      <a16:creationId xmlns:a16="http://schemas.microsoft.com/office/drawing/2014/main" id="{D0A82740-71D0-9373-894C-C6EEA70E0407}"/>
                    </a:ext>
                  </a:extLst>
                </p:cNvPr>
                <p:cNvPicPr/>
                <p:nvPr/>
              </p:nvPicPr>
              <p:blipFill>
                <a:blip r:embed="rId185"/>
                <a:stretch>
                  <a:fillRect/>
                </a:stretch>
              </p:blipFill>
              <p:spPr>
                <a:xfrm>
                  <a:off x="7118051" y="1164998"/>
                  <a:ext cx="162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B0DBA961-A176-0E3E-86D3-6207EA13F607}"/>
                    </a:ext>
                  </a:extLst>
                </p14:cNvPr>
                <p14:cNvContentPartPr/>
                <p14:nvPr/>
              </p14:nvContentPartPr>
              <p14:xfrm>
                <a:off x="7145411" y="1205678"/>
                <a:ext cx="200160" cy="41760"/>
              </p14:xfrm>
            </p:contentPart>
          </mc:Choice>
          <mc:Fallback>
            <p:pic>
              <p:nvPicPr>
                <p:cNvPr id="103" name="Freihand 102">
                  <a:extLst>
                    <a:ext uri="{FF2B5EF4-FFF2-40B4-BE49-F238E27FC236}">
                      <a16:creationId xmlns:a16="http://schemas.microsoft.com/office/drawing/2014/main" id="{B0DBA961-A176-0E3E-86D3-6207EA13F607}"/>
                    </a:ext>
                  </a:extLst>
                </p:cNvPr>
                <p:cNvPicPr/>
                <p:nvPr/>
              </p:nvPicPr>
              <p:blipFill>
                <a:blip r:embed="rId187"/>
                <a:stretch>
                  <a:fillRect/>
                </a:stretch>
              </p:blipFill>
              <p:spPr>
                <a:xfrm>
                  <a:off x="7139291" y="1199505"/>
                  <a:ext cx="212400" cy="54106"/>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6E188384-2646-EFFB-D512-26333AF4644E}"/>
                    </a:ext>
                  </a:extLst>
                </p14:cNvPr>
                <p14:cNvContentPartPr/>
                <p14:nvPr/>
              </p14:nvContentPartPr>
              <p14:xfrm>
                <a:off x="7464011" y="1134038"/>
                <a:ext cx="141120" cy="127440"/>
              </p14:xfrm>
            </p:contentPart>
          </mc:Choice>
          <mc:Fallback>
            <p:pic>
              <p:nvPicPr>
                <p:cNvPr id="106" name="Freihand 105">
                  <a:extLst>
                    <a:ext uri="{FF2B5EF4-FFF2-40B4-BE49-F238E27FC236}">
                      <a16:creationId xmlns:a16="http://schemas.microsoft.com/office/drawing/2014/main" id="{6E188384-2646-EFFB-D512-26333AF4644E}"/>
                    </a:ext>
                  </a:extLst>
                </p:cNvPr>
                <p:cNvPicPr/>
                <p:nvPr/>
              </p:nvPicPr>
              <p:blipFill>
                <a:blip r:embed="rId189"/>
                <a:stretch>
                  <a:fillRect/>
                </a:stretch>
              </p:blipFill>
              <p:spPr>
                <a:xfrm>
                  <a:off x="7457891" y="1127901"/>
                  <a:ext cx="153360" cy="139715"/>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 name="Freihand 106">
                  <a:extLst>
                    <a:ext uri="{FF2B5EF4-FFF2-40B4-BE49-F238E27FC236}">
                      <a16:creationId xmlns:a16="http://schemas.microsoft.com/office/drawing/2014/main" id="{ADB39C74-218E-E7FE-A3E7-89C64FE046A3}"/>
                    </a:ext>
                  </a:extLst>
                </p14:cNvPr>
                <p14:cNvContentPartPr/>
                <p14:nvPr/>
              </p14:nvContentPartPr>
              <p14:xfrm>
                <a:off x="7699811" y="1149158"/>
                <a:ext cx="61200" cy="81720"/>
              </p14:xfrm>
            </p:contentPart>
          </mc:Choice>
          <mc:Fallback>
            <p:pic>
              <p:nvPicPr>
                <p:cNvPr id="107" name="Freihand 106">
                  <a:extLst>
                    <a:ext uri="{FF2B5EF4-FFF2-40B4-BE49-F238E27FC236}">
                      <a16:creationId xmlns:a16="http://schemas.microsoft.com/office/drawing/2014/main" id="{ADB39C74-218E-E7FE-A3E7-89C64FE046A3}"/>
                    </a:ext>
                  </a:extLst>
                </p:cNvPr>
                <p:cNvPicPr/>
                <p:nvPr/>
              </p:nvPicPr>
              <p:blipFill>
                <a:blip r:embed="rId191"/>
                <a:stretch>
                  <a:fillRect/>
                </a:stretch>
              </p:blipFill>
              <p:spPr>
                <a:xfrm>
                  <a:off x="7693691" y="1143038"/>
                  <a:ext cx="73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8" name="Freihand 107">
                  <a:extLst>
                    <a:ext uri="{FF2B5EF4-FFF2-40B4-BE49-F238E27FC236}">
                      <a16:creationId xmlns:a16="http://schemas.microsoft.com/office/drawing/2014/main" id="{E2FCD44A-8894-762C-78D0-327795254524}"/>
                    </a:ext>
                  </a:extLst>
                </p14:cNvPr>
                <p14:cNvContentPartPr/>
                <p14:nvPr/>
              </p14:nvContentPartPr>
              <p14:xfrm>
                <a:off x="7838051" y="1162838"/>
                <a:ext cx="79200" cy="88200"/>
              </p14:xfrm>
            </p:contentPart>
          </mc:Choice>
          <mc:Fallback>
            <p:pic>
              <p:nvPicPr>
                <p:cNvPr id="108" name="Freihand 107">
                  <a:extLst>
                    <a:ext uri="{FF2B5EF4-FFF2-40B4-BE49-F238E27FC236}">
                      <a16:creationId xmlns:a16="http://schemas.microsoft.com/office/drawing/2014/main" id="{E2FCD44A-8894-762C-78D0-327795254524}"/>
                    </a:ext>
                  </a:extLst>
                </p:cNvPr>
                <p:cNvPicPr/>
                <p:nvPr/>
              </p:nvPicPr>
              <p:blipFill>
                <a:blip r:embed="rId193"/>
                <a:stretch>
                  <a:fillRect/>
                </a:stretch>
              </p:blipFill>
              <p:spPr>
                <a:xfrm>
                  <a:off x="7831903" y="1156718"/>
                  <a:ext cx="91496"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0" name="Freihand 109">
                  <a:extLst>
                    <a:ext uri="{FF2B5EF4-FFF2-40B4-BE49-F238E27FC236}">
                      <a16:creationId xmlns:a16="http://schemas.microsoft.com/office/drawing/2014/main" id="{A7235485-9EEE-6C1F-5858-60BE6AFDD183}"/>
                    </a:ext>
                  </a:extLst>
                </p14:cNvPr>
                <p14:cNvContentPartPr/>
                <p14:nvPr/>
              </p14:nvContentPartPr>
              <p14:xfrm>
                <a:off x="8113811" y="1176518"/>
                <a:ext cx="108360" cy="19440"/>
              </p14:xfrm>
            </p:contentPart>
          </mc:Choice>
          <mc:Fallback>
            <p:pic>
              <p:nvPicPr>
                <p:cNvPr id="110" name="Freihand 109">
                  <a:extLst>
                    <a:ext uri="{FF2B5EF4-FFF2-40B4-BE49-F238E27FC236}">
                      <a16:creationId xmlns:a16="http://schemas.microsoft.com/office/drawing/2014/main" id="{A7235485-9EEE-6C1F-5858-60BE6AFDD183}"/>
                    </a:ext>
                  </a:extLst>
                </p:cNvPr>
                <p:cNvPicPr/>
                <p:nvPr/>
              </p:nvPicPr>
              <p:blipFill>
                <a:blip r:embed="rId195"/>
                <a:stretch>
                  <a:fillRect/>
                </a:stretch>
              </p:blipFill>
              <p:spPr>
                <a:xfrm>
                  <a:off x="8107691" y="1170398"/>
                  <a:ext cx="120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1" name="Freihand 110">
                  <a:extLst>
                    <a:ext uri="{FF2B5EF4-FFF2-40B4-BE49-F238E27FC236}">
                      <a16:creationId xmlns:a16="http://schemas.microsoft.com/office/drawing/2014/main" id="{C577D446-5F3E-F34F-8DA0-42E3A4A2E157}"/>
                    </a:ext>
                  </a:extLst>
                </p14:cNvPr>
                <p14:cNvContentPartPr/>
                <p14:nvPr/>
              </p14:nvContentPartPr>
              <p14:xfrm>
                <a:off x="8316851" y="1087598"/>
                <a:ext cx="67680" cy="170280"/>
              </p14:xfrm>
            </p:contentPart>
          </mc:Choice>
          <mc:Fallback>
            <p:pic>
              <p:nvPicPr>
                <p:cNvPr id="111" name="Freihand 110">
                  <a:extLst>
                    <a:ext uri="{FF2B5EF4-FFF2-40B4-BE49-F238E27FC236}">
                      <a16:creationId xmlns:a16="http://schemas.microsoft.com/office/drawing/2014/main" id="{C577D446-5F3E-F34F-8DA0-42E3A4A2E157}"/>
                    </a:ext>
                  </a:extLst>
                </p:cNvPr>
                <p:cNvPicPr/>
                <p:nvPr/>
              </p:nvPicPr>
              <p:blipFill>
                <a:blip r:embed="rId197"/>
                <a:stretch>
                  <a:fillRect/>
                </a:stretch>
              </p:blipFill>
              <p:spPr>
                <a:xfrm>
                  <a:off x="8310731" y="1081478"/>
                  <a:ext cx="79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2" name="Freihand 111">
                  <a:extLst>
                    <a:ext uri="{FF2B5EF4-FFF2-40B4-BE49-F238E27FC236}">
                      <a16:creationId xmlns:a16="http://schemas.microsoft.com/office/drawing/2014/main" id="{A332BC74-F2DF-933F-CAE5-F08DFC148ED1}"/>
                    </a:ext>
                  </a:extLst>
                </p14:cNvPr>
                <p14:cNvContentPartPr/>
                <p14:nvPr/>
              </p14:nvContentPartPr>
              <p14:xfrm>
                <a:off x="8477771" y="1130078"/>
                <a:ext cx="103320" cy="106920"/>
              </p14:xfrm>
            </p:contentPart>
          </mc:Choice>
          <mc:Fallback>
            <p:pic>
              <p:nvPicPr>
                <p:cNvPr id="112" name="Freihand 111">
                  <a:extLst>
                    <a:ext uri="{FF2B5EF4-FFF2-40B4-BE49-F238E27FC236}">
                      <a16:creationId xmlns:a16="http://schemas.microsoft.com/office/drawing/2014/main" id="{A332BC74-F2DF-933F-CAE5-F08DFC148ED1}"/>
                    </a:ext>
                  </a:extLst>
                </p:cNvPr>
                <p:cNvPicPr/>
                <p:nvPr/>
              </p:nvPicPr>
              <p:blipFill>
                <a:blip r:embed="rId199"/>
                <a:stretch>
                  <a:fillRect/>
                </a:stretch>
              </p:blipFill>
              <p:spPr>
                <a:xfrm>
                  <a:off x="8471651" y="1123958"/>
                  <a:ext cx="11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3" name="Freihand 112">
                  <a:extLst>
                    <a:ext uri="{FF2B5EF4-FFF2-40B4-BE49-F238E27FC236}">
                      <a16:creationId xmlns:a16="http://schemas.microsoft.com/office/drawing/2014/main" id="{0F41FEFA-59CA-352A-54B1-A55E2DD74AAB}"/>
                    </a:ext>
                  </a:extLst>
                </p14:cNvPr>
                <p14:cNvContentPartPr/>
                <p14:nvPr/>
              </p14:nvContentPartPr>
              <p14:xfrm>
                <a:off x="8600891" y="1109918"/>
                <a:ext cx="100080" cy="111960"/>
              </p14:xfrm>
            </p:contentPart>
          </mc:Choice>
          <mc:Fallback>
            <p:pic>
              <p:nvPicPr>
                <p:cNvPr id="113" name="Freihand 112">
                  <a:extLst>
                    <a:ext uri="{FF2B5EF4-FFF2-40B4-BE49-F238E27FC236}">
                      <a16:creationId xmlns:a16="http://schemas.microsoft.com/office/drawing/2014/main" id="{0F41FEFA-59CA-352A-54B1-A55E2DD74AAB}"/>
                    </a:ext>
                  </a:extLst>
                </p:cNvPr>
                <p:cNvPicPr/>
                <p:nvPr/>
              </p:nvPicPr>
              <p:blipFill>
                <a:blip r:embed="rId201"/>
                <a:stretch>
                  <a:fillRect/>
                </a:stretch>
              </p:blipFill>
              <p:spPr>
                <a:xfrm>
                  <a:off x="8594771" y="1103798"/>
                  <a:ext cx="112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4" name="Freihand 113">
                  <a:extLst>
                    <a:ext uri="{FF2B5EF4-FFF2-40B4-BE49-F238E27FC236}">
                      <a16:creationId xmlns:a16="http://schemas.microsoft.com/office/drawing/2014/main" id="{EE2E1218-3E71-736D-872E-7ECAAD99AEF9}"/>
                    </a:ext>
                  </a:extLst>
                </p14:cNvPr>
                <p14:cNvContentPartPr/>
                <p14:nvPr/>
              </p14:nvContentPartPr>
              <p14:xfrm>
                <a:off x="8759651" y="1039718"/>
                <a:ext cx="68400" cy="173880"/>
              </p14:xfrm>
            </p:contentPart>
          </mc:Choice>
          <mc:Fallback>
            <p:pic>
              <p:nvPicPr>
                <p:cNvPr id="114" name="Freihand 113">
                  <a:extLst>
                    <a:ext uri="{FF2B5EF4-FFF2-40B4-BE49-F238E27FC236}">
                      <a16:creationId xmlns:a16="http://schemas.microsoft.com/office/drawing/2014/main" id="{EE2E1218-3E71-736D-872E-7ECAAD99AEF9}"/>
                    </a:ext>
                  </a:extLst>
                </p:cNvPr>
                <p:cNvPicPr/>
                <p:nvPr/>
              </p:nvPicPr>
              <p:blipFill>
                <a:blip r:embed="rId203"/>
                <a:stretch>
                  <a:fillRect/>
                </a:stretch>
              </p:blipFill>
              <p:spPr>
                <a:xfrm>
                  <a:off x="8753531" y="1033598"/>
                  <a:ext cx="80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6" name="Freihand 115">
                  <a:extLst>
                    <a:ext uri="{FF2B5EF4-FFF2-40B4-BE49-F238E27FC236}">
                      <a16:creationId xmlns:a16="http://schemas.microsoft.com/office/drawing/2014/main" id="{BB33E245-A729-8F59-90DF-523C6DD9FDB7}"/>
                    </a:ext>
                  </a:extLst>
                </p14:cNvPr>
                <p14:cNvContentPartPr/>
                <p14:nvPr/>
              </p14:nvContentPartPr>
              <p14:xfrm>
                <a:off x="6836531" y="1559918"/>
                <a:ext cx="99000" cy="36720"/>
              </p14:xfrm>
            </p:contentPart>
          </mc:Choice>
          <mc:Fallback>
            <p:pic>
              <p:nvPicPr>
                <p:cNvPr id="116" name="Freihand 115">
                  <a:extLst>
                    <a:ext uri="{FF2B5EF4-FFF2-40B4-BE49-F238E27FC236}">
                      <a16:creationId xmlns:a16="http://schemas.microsoft.com/office/drawing/2014/main" id="{BB33E245-A729-8F59-90DF-523C6DD9FDB7}"/>
                    </a:ext>
                  </a:extLst>
                </p:cNvPr>
                <p:cNvPicPr/>
                <p:nvPr/>
              </p:nvPicPr>
              <p:blipFill>
                <a:blip r:embed="rId205"/>
                <a:stretch>
                  <a:fillRect/>
                </a:stretch>
              </p:blipFill>
              <p:spPr>
                <a:xfrm>
                  <a:off x="6830411" y="1553798"/>
                  <a:ext cx="111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7" name="Freihand 116">
                  <a:extLst>
                    <a:ext uri="{FF2B5EF4-FFF2-40B4-BE49-F238E27FC236}">
                      <a16:creationId xmlns:a16="http://schemas.microsoft.com/office/drawing/2014/main" id="{BF1C5B73-F5DC-5E30-C16D-49592249852C}"/>
                    </a:ext>
                  </a:extLst>
                </p14:cNvPr>
                <p14:cNvContentPartPr/>
                <p14:nvPr/>
              </p14:nvContentPartPr>
              <p14:xfrm>
                <a:off x="6892331" y="1493678"/>
                <a:ext cx="75600" cy="237240"/>
              </p14:xfrm>
            </p:contentPart>
          </mc:Choice>
          <mc:Fallback>
            <p:pic>
              <p:nvPicPr>
                <p:cNvPr id="117" name="Freihand 116">
                  <a:extLst>
                    <a:ext uri="{FF2B5EF4-FFF2-40B4-BE49-F238E27FC236}">
                      <a16:creationId xmlns:a16="http://schemas.microsoft.com/office/drawing/2014/main" id="{BF1C5B73-F5DC-5E30-C16D-49592249852C}"/>
                    </a:ext>
                  </a:extLst>
                </p:cNvPr>
                <p:cNvPicPr/>
                <p:nvPr/>
              </p:nvPicPr>
              <p:blipFill>
                <a:blip r:embed="rId207"/>
                <a:stretch>
                  <a:fillRect/>
                </a:stretch>
              </p:blipFill>
              <p:spPr>
                <a:xfrm>
                  <a:off x="6886211" y="1487549"/>
                  <a:ext cx="87840" cy="249499"/>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Freihand 118">
                  <a:extLst>
                    <a:ext uri="{FF2B5EF4-FFF2-40B4-BE49-F238E27FC236}">
                      <a16:creationId xmlns:a16="http://schemas.microsoft.com/office/drawing/2014/main" id="{394C308C-FDC8-B2B6-1558-E8643F8A17FA}"/>
                    </a:ext>
                  </a:extLst>
                </p14:cNvPr>
                <p14:cNvContentPartPr/>
                <p14:nvPr/>
              </p14:nvContentPartPr>
              <p14:xfrm>
                <a:off x="7198331" y="1505198"/>
                <a:ext cx="136080" cy="12240"/>
              </p14:xfrm>
            </p:contentPart>
          </mc:Choice>
          <mc:Fallback>
            <p:pic>
              <p:nvPicPr>
                <p:cNvPr id="119" name="Freihand 118">
                  <a:extLst>
                    <a:ext uri="{FF2B5EF4-FFF2-40B4-BE49-F238E27FC236}">
                      <a16:creationId xmlns:a16="http://schemas.microsoft.com/office/drawing/2014/main" id="{394C308C-FDC8-B2B6-1558-E8643F8A17FA}"/>
                    </a:ext>
                  </a:extLst>
                </p:cNvPr>
                <p:cNvPicPr/>
                <p:nvPr/>
              </p:nvPicPr>
              <p:blipFill>
                <a:blip r:embed="rId209"/>
                <a:stretch>
                  <a:fillRect/>
                </a:stretch>
              </p:blipFill>
              <p:spPr>
                <a:xfrm>
                  <a:off x="7192195" y="1499078"/>
                  <a:ext cx="148352"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Freihand 119">
                  <a:extLst>
                    <a:ext uri="{FF2B5EF4-FFF2-40B4-BE49-F238E27FC236}">
                      <a16:creationId xmlns:a16="http://schemas.microsoft.com/office/drawing/2014/main" id="{77506041-B417-5542-99E5-1C480D9DE5FF}"/>
                    </a:ext>
                  </a:extLst>
                </p14:cNvPr>
                <p14:cNvContentPartPr/>
                <p14:nvPr/>
              </p14:nvContentPartPr>
              <p14:xfrm>
                <a:off x="7200131" y="1584398"/>
                <a:ext cx="120240" cy="25200"/>
              </p14:xfrm>
            </p:contentPart>
          </mc:Choice>
          <mc:Fallback>
            <p:pic>
              <p:nvPicPr>
                <p:cNvPr id="120" name="Freihand 119">
                  <a:extLst>
                    <a:ext uri="{FF2B5EF4-FFF2-40B4-BE49-F238E27FC236}">
                      <a16:creationId xmlns:a16="http://schemas.microsoft.com/office/drawing/2014/main" id="{77506041-B417-5542-99E5-1C480D9DE5FF}"/>
                    </a:ext>
                  </a:extLst>
                </p:cNvPr>
                <p:cNvPicPr/>
                <p:nvPr/>
              </p:nvPicPr>
              <p:blipFill>
                <a:blip r:embed="rId211"/>
                <a:stretch>
                  <a:fillRect/>
                </a:stretch>
              </p:blipFill>
              <p:spPr>
                <a:xfrm>
                  <a:off x="7194029" y="1578278"/>
                  <a:ext cx="132443"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2" name="Freihand 121">
                  <a:extLst>
                    <a:ext uri="{FF2B5EF4-FFF2-40B4-BE49-F238E27FC236}">
                      <a16:creationId xmlns:a16="http://schemas.microsoft.com/office/drawing/2014/main" id="{FA381FB0-FAD3-B3D8-3BDD-73D3289F4C76}"/>
                    </a:ext>
                  </a:extLst>
                </p14:cNvPr>
                <p14:cNvContentPartPr/>
                <p14:nvPr/>
              </p14:nvContentPartPr>
              <p14:xfrm>
                <a:off x="7499651" y="1418078"/>
                <a:ext cx="91080" cy="194040"/>
              </p14:xfrm>
            </p:contentPart>
          </mc:Choice>
          <mc:Fallback>
            <p:pic>
              <p:nvPicPr>
                <p:cNvPr id="122" name="Freihand 121">
                  <a:extLst>
                    <a:ext uri="{FF2B5EF4-FFF2-40B4-BE49-F238E27FC236}">
                      <a16:creationId xmlns:a16="http://schemas.microsoft.com/office/drawing/2014/main" id="{FA381FB0-FAD3-B3D8-3BDD-73D3289F4C76}"/>
                    </a:ext>
                  </a:extLst>
                </p:cNvPr>
                <p:cNvPicPr/>
                <p:nvPr/>
              </p:nvPicPr>
              <p:blipFill>
                <a:blip r:embed="rId213"/>
                <a:stretch>
                  <a:fillRect/>
                </a:stretch>
              </p:blipFill>
              <p:spPr>
                <a:xfrm>
                  <a:off x="7493531" y="1411958"/>
                  <a:ext cx="103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3" name="Freihand 122">
                  <a:extLst>
                    <a:ext uri="{FF2B5EF4-FFF2-40B4-BE49-F238E27FC236}">
                      <a16:creationId xmlns:a16="http://schemas.microsoft.com/office/drawing/2014/main" id="{2A3843A7-4213-4FC7-E5DB-CAA900028AEC}"/>
                    </a:ext>
                  </a:extLst>
                </p14:cNvPr>
                <p14:cNvContentPartPr/>
                <p14:nvPr/>
              </p14:nvContentPartPr>
              <p14:xfrm>
                <a:off x="7539611" y="1408718"/>
                <a:ext cx="97200" cy="18000"/>
              </p14:xfrm>
            </p:contentPart>
          </mc:Choice>
          <mc:Fallback>
            <p:pic>
              <p:nvPicPr>
                <p:cNvPr id="123" name="Freihand 122">
                  <a:extLst>
                    <a:ext uri="{FF2B5EF4-FFF2-40B4-BE49-F238E27FC236}">
                      <a16:creationId xmlns:a16="http://schemas.microsoft.com/office/drawing/2014/main" id="{2A3843A7-4213-4FC7-E5DB-CAA900028AEC}"/>
                    </a:ext>
                  </a:extLst>
                </p:cNvPr>
                <p:cNvPicPr/>
                <p:nvPr/>
              </p:nvPicPr>
              <p:blipFill>
                <a:blip r:embed="rId215"/>
                <a:stretch>
                  <a:fillRect/>
                </a:stretch>
              </p:blipFill>
              <p:spPr>
                <a:xfrm>
                  <a:off x="7533514" y="1402598"/>
                  <a:ext cx="109395"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4" name="Freihand 123">
                  <a:extLst>
                    <a:ext uri="{FF2B5EF4-FFF2-40B4-BE49-F238E27FC236}">
                      <a16:creationId xmlns:a16="http://schemas.microsoft.com/office/drawing/2014/main" id="{2F9C9DF9-4023-776E-BFFC-BA96B951785A}"/>
                    </a:ext>
                  </a:extLst>
                </p14:cNvPr>
                <p14:cNvContentPartPr/>
                <p14:nvPr/>
              </p14:nvContentPartPr>
              <p14:xfrm>
                <a:off x="7679651" y="1422758"/>
                <a:ext cx="204480" cy="138960"/>
              </p14:xfrm>
            </p:contentPart>
          </mc:Choice>
          <mc:Fallback>
            <p:pic>
              <p:nvPicPr>
                <p:cNvPr id="124" name="Freihand 123">
                  <a:extLst>
                    <a:ext uri="{FF2B5EF4-FFF2-40B4-BE49-F238E27FC236}">
                      <a16:creationId xmlns:a16="http://schemas.microsoft.com/office/drawing/2014/main" id="{2F9C9DF9-4023-776E-BFFC-BA96B951785A}"/>
                    </a:ext>
                  </a:extLst>
                </p:cNvPr>
                <p:cNvPicPr/>
                <p:nvPr/>
              </p:nvPicPr>
              <p:blipFill>
                <a:blip r:embed="rId217"/>
                <a:stretch>
                  <a:fillRect/>
                </a:stretch>
              </p:blipFill>
              <p:spPr>
                <a:xfrm>
                  <a:off x="7673520" y="1416638"/>
                  <a:ext cx="216742"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6" name="Freihand 125">
                  <a:extLst>
                    <a:ext uri="{FF2B5EF4-FFF2-40B4-BE49-F238E27FC236}">
                      <a16:creationId xmlns:a16="http://schemas.microsoft.com/office/drawing/2014/main" id="{DE025086-3894-0646-5E6B-11C2A5D73369}"/>
                    </a:ext>
                  </a:extLst>
                </p14:cNvPr>
                <p14:cNvContentPartPr/>
                <p14:nvPr/>
              </p14:nvContentPartPr>
              <p14:xfrm>
                <a:off x="8084651" y="1513838"/>
                <a:ext cx="108720" cy="14400"/>
              </p14:xfrm>
            </p:contentPart>
          </mc:Choice>
          <mc:Fallback>
            <p:pic>
              <p:nvPicPr>
                <p:cNvPr id="126" name="Freihand 125">
                  <a:extLst>
                    <a:ext uri="{FF2B5EF4-FFF2-40B4-BE49-F238E27FC236}">
                      <a16:creationId xmlns:a16="http://schemas.microsoft.com/office/drawing/2014/main" id="{DE025086-3894-0646-5E6B-11C2A5D73369}"/>
                    </a:ext>
                  </a:extLst>
                </p:cNvPr>
                <p:cNvPicPr/>
                <p:nvPr/>
              </p:nvPicPr>
              <p:blipFill>
                <a:blip r:embed="rId219"/>
                <a:stretch>
                  <a:fillRect/>
                </a:stretch>
              </p:blipFill>
              <p:spPr>
                <a:xfrm>
                  <a:off x="8078531" y="1507718"/>
                  <a:ext cx="12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7" name="Freihand 126">
                  <a:extLst>
                    <a:ext uri="{FF2B5EF4-FFF2-40B4-BE49-F238E27FC236}">
                      <a16:creationId xmlns:a16="http://schemas.microsoft.com/office/drawing/2014/main" id="{E797C19F-6E26-CA1E-125B-8FF00E8B0243}"/>
                    </a:ext>
                  </a:extLst>
                </p14:cNvPr>
                <p14:cNvContentPartPr/>
                <p14:nvPr/>
              </p14:nvContentPartPr>
              <p14:xfrm>
                <a:off x="8347451" y="1433198"/>
                <a:ext cx="9720" cy="120600"/>
              </p14:xfrm>
            </p:contentPart>
          </mc:Choice>
          <mc:Fallback>
            <p:pic>
              <p:nvPicPr>
                <p:cNvPr id="127" name="Freihand 126">
                  <a:extLst>
                    <a:ext uri="{FF2B5EF4-FFF2-40B4-BE49-F238E27FC236}">
                      <a16:creationId xmlns:a16="http://schemas.microsoft.com/office/drawing/2014/main" id="{E797C19F-6E26-CA1E-125B-8FF00E8B0243}"/>
                    </a:ext>
                  </a:extLst>
                </p:cNvPr>
                <p:cNvPicPr/>
                <p:nvPr/>
              </p:nvPicPr>
              <p:blipFill>
                <a:blip r:embed="rId221"/>
                <a:stretch>
                  <a:fillRect/>
                </a:stretch>
              </p:blipFill>
              <p:spPr>
                <a:xfrm>
                  <a:off x="8341096" y="1427078"/>
                  <a:ext cx="22431"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8" name="Freihand 127">
                  <a:extLst>
                    <a:ext uri="{FF2B5EF4-FFF2-40B4-BE49-F238E27FC236}">
                      <a16:creationId xmlns:a16="http://schemas.microsoft.com/office/drawing/2014/main" id="{850A9D10-0DAB-46B4-F66D-76E8CE1E7A2B}"/>
                    </a:ext>
                  </a:extLst>
                </p14:cNvPr>
                <p14:cNvContentPartPr/>
                <p14:nvPr/>
              </p14:nvContentPartPr>
              <p14:xfrm>
                <a:off x="8409011" y="1413758"/>
                <a:ext cx="117000" cy="164880"/>
              </p14:xfrm>
            </p:contentPart>
          </mc:Choice>
          <mc:Fallback>
            <p:pic>
              <p:nvPicPr>
                <p:cNvPr id="128" name="Freihand 127">
                  <a:extLst>
                    <a:ext uri="{FF2B5EF4-FFF2-40B4-BE49-F238E27FC236}">
                      <a16:creationId xmlns:a16="http://schemas.microsoft.com/office/drawing/2014/main" id="{850A9D10-0DAB-46B4-F66D-76E8CE1E7A2B}"/>
                    </a:ext>
                  </a:extLst>
                </p:cNvPr>
                <p:cNvPicPr/>
                <p:nvPr/>
              </p:nvPicPr>
              <p:blipFill>
                <a:blip r:embed="rId223"/>
                <a:stretch>
                  <a:fillRect/>
                </a:stretch>
              </p:blipFill>
              <p:spPr>
                <a:xfrm>
                  <a:off x="8402891" y="1407638"/>
                  <a:ext cx="129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9" name="Freihand 128">
                  <a:extLst>
                    <a:ext uri="{FF2B5EF4-FFF2-40B4-BE49-F238E27FC236}">
                      <a16:creationId xmlns:a16="http://schemas.microsoft.com/office/drawing/2014/main" id="{730D7949-F22C-1DFF-A0E2-9DB5E4A1BAC8}"/>
                    </a:ext>
                  </a:extLst>
                </p14:cNvPr>
                <p14:cNvContentPartPr/>
                <p14:nvPr/>
              </p14:nvContentPartPr>
              <p14:xfrm>
                <a:off x="8484611" y="1404038"/>
                <a:ext cx="94320" cy="19080"/>
              </p14:xfrm>
            </p:contentPart>
          </mc:Choice>
          <mc:Fallback>
            <p:pic>
              <p:nvPicPr>
                <p:cNvPr id="129" name="Freihand 128">
                  <a:extLst>
                    <a:ext uri="{FF2B5EF4-FFF2-40B4-BE49-F238E27FC236}">
                      <a16:creationId xmlns:a16="http://schemas.microsoft.com/office/drawing/2014/main" id="{730D7949-F22C-1DFF-A0E2-9DB5E4A1BAC8}"/>
                    </a:ext>
                  </a:extLst>
                </p:cNvPr>
                <p:cNvPicPr/>
                <p:nvPr/>
              </p:nvPicPr>
              <p:blipFill>
                <a:blip r:embed="rId225"/>
                <a:stretch>
                  <a:fillRect/>
                </a:stretch>
              </p:blipFill>
              <p:spPr>
                <a:xfrm>
                  <a:off x="8478491" y="1397918"/>
                  <a:ext cx="10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0" name="Freihand 129">
                  <a:extLst>
                    <a:ext uri="{FF2B5EF4-FFF2-40B4-BE49-F238E27FC236}">
                      <a16:creationId xmlns:a16="http://schemas.microsoft.com/office/drawing/2014/main" id="{41CFDAA6-F59D-D1DE-E0E8-08C73C8D82DE}"/>
                    </a:ext>
                  </a:extLst>
                </p14:cNvPr>
                <p14:cNvContentPartPr/>
                <p14:nvPr/>
              </p14:nvContentPartPr>
              <p14:xfrm>
                <a:off x="8592971" y="1406918"/>
                <a:ext cx="209520" cy="142200"/>
              </p14:xfrm>
            </p:contentPart>
          </mc:Choice>
          <mc:Fallback>
            <p:pic>
              <p:nvPicPr>
                <p:cNvPr id="130" name="Freihand 129">
                  <a:extLst>
                    <a:ext uri="{FF2B5EF4-FFF2-40B4-BE49-F238E27FC236}">
                      <a16:creationId xmlns:a16="http://schemas.microsoft.com/office/drawing/2014/main" id="{41CFDAA6-F59D-D1DE-E0E8-08C73C8D82DE}"/>
                    </a:ext>
                  </a:extLst>
                </p:cNvPr>
                <p:cNvPicPr/>
                <p:nvPr/>
              </p:nvPicPr>
              <p:blipFill>
                <a:blip r:embed="rId227"/>
                <a:stretch>
                  <a:fillRect/>
                </a:stretch>
              </p:blipFill>
              <p:spPr>
                <a:xfrm>
                  <a:off x="8586851" y="1400782"/>
                  <a:ext cx="221760" cy="154471"/>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1" name="Freihand 130">
                  <a:extLst>
                    <a:ext uri="{FF2B5EF4-FFF2-40B4-BE49-F238E27FC236}">
                      <a16:creationId xmlns:a16="http://schemas.microsoft.com/office/drawing/2014/main" id="{EAE192D3-44DB-A08C-6853-780FFF474F6C}"/>
                    </a:ext>
                  </a:extLst>
                </p14:cNvPr>
                <p14:cNvContentPartPr/>
                <p14:nvPr/>
              </p14:nvContentPartPr>
              <p14:xfrm>
                <a:off x="8894291" y="1316198"/>
                <a:ext cx="79560" cy="228960"/>
              </p14:xfrm>
            </p:contentPart>
          </mc:Choice>
          <mc:Fallback>
            <p:pic>
              <p:nvPicPr>
                <p:cNvPr id="131" name="Freihand 130">
                  <a:extLst>
                    <a:ext uri="{FF2B5EF4-FFF2-40B4-BE49-F238E27FC236}">
                      <a16:creationId xmlns:a16="http://schemas.microsoft.com/office/drawing/2014/main" id="{EAE192D3-44DB-A08C-6853-780FFF474F6C}"/>
                    </a:ext>
                  </a:extLst>
                </p:cNvPr>
                <p:cNvPicPr/>
                <p:nvPr/>
              </p:nvPicPr>
              <p:blipFill>
                <a:blip r:embed="rId229"/>
                <a:stretch>
                  <a:fillRect/>
                </a:stretch>
              </p:blipFill>
              <p:spPr>
                <a:xfrm>
                  <a:off x="8888171" y="1310068"/>
                  <a:ext cx="91800" cy="241219"/>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2" name="Freihand 131">
                  <a:extLst>
                    <a:ext uri="{FF2B5EF4-FFF2-40B4-BE49-F238E27FC236}">
                      <a16:creationId xmlns:a16="http://schemas.microsoft.com/office/drawing/2014/main" id="{DA315547-AE23-CA5D-6B7E-370FC9E8CA39}"/>
                    </a:ext>
                  </a:extLst>
                </p14:cNvPr>
                <p14:cNvContentPartPr/>
                <p14:nvPr/>
              </p14:nvContentPartPr>
              <p14:xfrm>
                <a:off x="9262931" y="1458038"/>
                <a:ext cx="238320" cy="33840"/>
              </p14:xfrm>
            </p:contentPart>
          </mc:Choice>
          <mc:Fallback>
            <p:pic>
              <p:nvPicPr>
                <p:cNvPr id="132" name="Freihand 131">
                  <a:extLst>
                    <a:ext uri="{FF2B5EF4-FFF2-40B4-BE49-F238E27FC236}">
                      <a16:creationId xmlns:a16="http://schemas.microsoft.com/office/drawing/2014/main" id="{DA315547-AE23-CA5D-6B7E-370FC9E8CA39}"/>
                    </a:ext>
                  </a:extLst>
                </p:cNvPr>
                <p:cNvPicPr/>
                <p:nvPr/>
              </p:nvPicPr>
              <p:blipFill>
                <a:blip r:embed="rId231"/>
                <a:stretch>
                  <a:fillRect/>
                </a:stretch>
              </p:blipFill>
              <p:spPr>
                <a:xfrm>
                  <a:off x="9256811" y="1451918"/>
                  <a:ext cx="250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3" name="Freihand 132">
                  <a:extLst>
                    <a:ext uri="{FF2B5EF4-FFF2-40B4-BE49-F238E27FC236}">
                      <a16:creationId xmlns:a16="http://schemas.microsoft.com/office/drawing/2014/main" id="{6BDC7551-BDC6-2E5D-CB99-EF16C3B47652}"/>
                    </a:ext>
                  </a:extLst>
                </p14:cNvPr>
                <p14:cNvContentPartPr/>
                <p14:nvPr/>
              </p14:nvContentPartPr>
              <p14:xfrm>
                <a:off x="9221531" y="1375598"/>
                <a:ext cx="200520" cy="206280"/>
              </p14:xfrm>
            </p:contentPart>
          </mc:Choice>
          <mc:Fallback>
            <p:pic>
              <p:nvPicPr>
                <p:cNvPr id="133" name="Freihand 132">
                  <a:extLst>
                    <a:ext uri="{FF2B5EF4-FFF2-40B4-BE49-F238E27FC236}">
                      <a16:creationId xmlns:a16="http://schemas.microsoft.com/office/drawing/2014/main" id="{6BDC7551-BDC6-2E5D-CB99-EF16C3B47652}"/>
                    </a:ext>
                  </a:extLst>
                </p:cNvPr>
                <p:cNvPicPr/>
                <p:nvPr/>
              </p:nvPicPr>
              <p:blipFill>
                <a:blip r:embed="rId233"/>
                <a:stretch>
                  <a:fillRect/>
                </a:stretch>
              </p:blipFill>
              <p:spPr>
                <a:xfrm>
                  <a:off x="9215411" y="1369478"/>
                  <a:ext cx="212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4" name="Freihand 133">
                  <a:extLst>
                    <a:ext uri="{FF2B5EF4-FFF2-40B4-BE49-F238E27FC236}">
                      <a16:creationId xmlns:a16="http://schemas.microsoft.com/office/drawing/2014/main" id="{144DFA30-0E98-E770-3DF9-92FC769C814B}"/>
                    </a:ext>
                  </a:extLst>
                </p14:cNvPr>
                <p14:cNvContentPartPr/>
                <p14:nvPr/>
              </p14:nvContentPartPr>
              <p14:xfrm>
                <a:off x="9877811" y="1384958"/>
                <a:ext cx="19080" cy="100800"/>
              </p14:xfrm>
            </p:contentPart>
          </mc:Choice>
          <mc:Fallback>
            <p:pic>
              <p:nvPicPr>
                <p:cNvPr id="134" name="Freihand 133">
                  <a:extLst>
                    <a:ext uri="{FF2B5EF4-FFF2-40B4-BE49-F238E27FC236}">
                      <a16:creationId xmlns:a16="http://schemas.microsoft.com/office/drawing/2014/main" id="{144DFA30-0E98-E770-3DF9-92FC769C814B}"/>
                    </a:ext>
                  </a:extLst>
                </p:cNvPr>
                <p:cNvPicPr/>
                <p:nvPr/>
              </p:nvPicPr>
              <p:blipFill>
                <a:blip r:embed="rId235"/>
                <a:stretch>
                  <a:fillRect/>
                </a:stretch>
              </p:blipFill>
              <p:spPr>
                <a:xfrm>
                  <a:off x="9871573" y="1378860"/>
                  <a:ext cx="31555" cy="112996"/>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5" name="Freihand 134">
                  <a:extLst>
                    <a:ext uri="{FF2B5EF4-FFF2-40B4-BE49-F238E27FC236}">
                      <a16:creationId xmlns:a16="http://schemas.microsoft.com/office/drawing/2014/main" id="{EBFA277D-50D0-EFF8-B35D-43C7FEF3918A}"/>
                    </a:ext>
                  </a:extLst>
                </p14:cNvPr>
                <p14:cNvContentPartPr/>
                <p14:nvPr/>
              </p14:nvContentPartPr>
              <p14:xfrm>
                <a:off x="9751091" y="1366238"/>
                <a:ext cx="213480" cy="165600"/>
              </p14:xfrm>
            </p:contentPart>
          </mc:Choice>
          <mc:Fallback>
            <p:pic>
              <p:nvPicPr>
                <p:cNvPr id="135" name="Freihand 134">
                  <a:extLst>
                    <a:ext uri="{FF2B5EF4-FFF2-40B4-BE49-F238E27FC236}">
                      <a16:creationId xmlns:a16="http://schemas.microsoft.com/office/drawing/2014/main" id="{EBFA277D-50D0-EFF8-B35D-43C7FEF3918A}"/>
                    </a:ext>
                  </a:extLst>
                </p:cNvPr>
                <p:cNvPicPr/>
                <p:nvPr/>
              </p:nvPicPr>
              <p:blipFill>
                <a:blip r:embed="rId237"/>
                <a:stretch>
                  <a:fillRect/>
                </a:stretch>
              </p:blipFill>
              <p:spPr>
                <a:xfrm>
                  <a:off x="9744971" y="1360105"/>
                  <a:ext cx="225720" cy="177867"/>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6" name="Freihand 135">
                  <a:extLst>
                    <a:ext uri="{FF2B5EF4-FFF2-40B4-BE49-F238E27FC236}">
                      <a16:creationId xmlns:a16="http://schemas.microsoft.com/office/drawing/2014/main" id="{BD71A0E7-C6D9-D90A-54AB-D07EF343CF6D}"/>
                    </a:ext>
                  </a:extLst>
                </p14:cNvPr>
                <p14:cNvContentPartPr/>
                <p14:nvPr/>
              </p14:nvContentPartPr>
              <p14:xfrm>
                <a:off x="10027211" y="1339598"/>
                <a:ext cx="344520" cy="201600"/>
              </p14:xfrm>
            </p:contentPart>
          </mc:Choice>
          <mc:Fallback>
            <p:pic>
              <p:nvPicPr>
                <p:cNvPr id="136" name="Freihand 135">
                  <a:extLst>
                    <a:ext uri="{FF2B5EF4-FFF2-40B4-BE49-F238E27FC236}">
                      <a16:creationId xmlns:a16="http://schemas.microsoft.com/office/drawing/2014/main" id="{BD71A0E7-C6D9-D90A-54AB-D07EF343CF6D}"/>
                    </a:ext>
                  </a:extLst>
                </p:cNvPr>
                <p:cNvPicPr/>
                <p:nvPr/>
              </p:nvPicPr>
              <p:blipFill>
                <a:blip r:embed="rId239"/>
                <a:stretch>
                  <a:fillRect/>
                </a:stretch>
              </p:blipFill>
              <p:spPr>
                <a:xfrm>
                  <a:off x="10021091" y="1333478"/>
                  <a:ext cx="356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7" name="Freihand 136">
                  <a:extLst>
                    <a:ext uri="{FF2B5EF4-FFF2-40B4-BE49-F238E27FC236}">
                      <a16:creationId xmlns:a16="http://schemas.microsoft.com/office/drawing/2014/main" id="{5351E885-89C7-5D0B-C3B2-E8C147F743E9}"/>
                    </a:ext>
                  </a:extLst>
                </p14:cNvPr>
                <p14:cNvContentPartPr/>
                <p14:nvPr/>
              </p14:nvContentPartPr>
              <p14:xfrm>
                <a:off x="10425731" y="1308638"/>
                <a:ext cx="174960" cy="159840"/>
              </p14:xfrm>
            </p:contentPart>
          </mc:Choice>
          <mc:Fallback>
            <p:pic>
              <p:nvPicPr>
                <p:cNvPr id="137" name="Freihand 136">
                  <a:extLst>
                    <a:ext uri="{FF2B5EF4-FFF2-40B4-BE49-F238E27FC236}">
                      <a16:creationId xmlns:a16="http://schemas.microsoft.com/office/drawing/2014/main" id="{5351E885-89C7-5D0B-C3B2-E8C147F743E9}"/>
                    </a:ext>
                  </a:extLst>
                </p:cNvPr>
                <p:cNvPicPr/>
                <p:nvPr/>
              </p:nvPicPr>
              <p:blipFill>
                <a:blip r:embed="rId241"/>
                <a:stretch>
                  <a:fillRect/>
                </a:stretch>
              </p:blipFill>
              <p:spPr>
                <a:xfrm>
                  <a:off x="10419611" y="1302518"/>
                  <a:ext cx="187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8" name="Freihand 137">
                  <a:extLst>
                    <a:ext uri="{FF2B5EF4-FFF2-40B4-BE49-F238E27FC236}">
                      <a16:creationId xmlns:a16="http://schemas.microsoft.com/office/drawing/2014/main" id="{0A6CD3F3-D570-2A53-AE62-62E9D044C76E}"/>
                    </a:ext>
                  </a:extLst>
                </p14:cNvPr>
                <p14:cNvContentPartPr/>
                <p14:nvPr/>
              </p14:nvContentPartPr>
              <p14:xfrm>
                <a:off x="10514291" y="1414118"/>
                <a:ext cx="62280" cy="60840"/>
              </p14:xfrm>
            </p:contentPart>
          </mc:Choice>
          <mc:Fallback>
            <p:pic>
              <p:nvPicPr>
                <p:cNvPr id="138" name="Freihand 137">
                  <a:extLst>
                    <a:ext uri="{FF2B5EF4-FFF2-40B4-BE49-F238E27FC236}">
                      <a16:creationId xmlns:a16="http://schemas.microsoft.com/office/drawing/2014/main" id="{0A6CD3F3-D570-2A53-AE62-62E9D044C76E}"/>
                    </a:ext>
                  </a:extLst>
                </p:cNvPr>
                <p:cNvPicPr/>
                <p:nvPr/>
              </p:nvPicPr>
              <p:blipFill>
                <a:blip r:embed="rId243"/>
                <a:stretch>
                  <a:fillRect/>
                </a:stretch>
              </p:blipFill>
              <p:spPr>
                <a:xfrm>
                  <a:off x="10508171" y="1407998"/>
                  <a:ext cx="7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9" name="Freihand 138">
                  <a:extLst>
                    <a:ext uri="{FF2B5EF4-FFF2-40B4-BE49-F238E27FC236}">
                      <a16:creationId xmlns:a16="http://schemas.microsoft.com/office/drawing/2014/main" id="{A62FDDAF-1AF3-83E3-3913-96D44807ED4E}"/>
                    </a:ext>
                  </a:extLst>
                </p14:cNvPr>
                <p14:cNvContentPartPr/>
                <p14:nvPr/>
              </p14:nvContentPartPr>
              <p14:xfrm>
                <a:off x="10636331" y="1408718"/>
                <a:ext cx="392040" cy="111960"/>
              </p14:xfrm>
            </p:contentPart>
          </mc:Choice>
          <mc:Fallback>
            <p:pic>
              <p:nvPicPr>
                <p:cNvPr id="139" name="Freihand 138">
                  <a:extLst>
                    <a:ext uri="{FF2B5EF4-FFF2-40B4-BE49-F238E27FC236}">
                      <a16:creationId xmlns:a16="http://schemas.microsoft.com/office/drawing/2014/main" id="{A62FDDAF-1AF3-83E3-3913-96D44807ED4E}"/>
                    </a:ext>
                  </a:extLst>
                </p:cNvPr>
                <p:cNvPicPr/>
                <p:nvPr/>
              </p:nvPicPr>
              <p:blipFill>
                <a:blip r:embed="rId245"/>
                <a:stretch>
                  <a:fillRect/>
                </a:stretch>
              </p:blipFill>
              <p:spPr>
                <a:xfrm>
                  <a:off x="10630217" y="1402598"/>
                  <a:ext cx="404269"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3" name="Freihand 142">
                  <a:extLst>
                    <a:ext uri="{FF2B5EF4-FFF2-40B4-BE49-F238E27FC236}">
                      <a16:creationId xmlns:a16="http://schemas.microsoft.com/office/drawing/2014/main" id="{9D7A1072-7270-A1A9-3556-EAB173EA4D6C}"/>
                    </a:ext>
                  </a:extLst>
                </p14:cNvPr>
                <p14:cNvContentPartPr/>
                <p14:nvPr/>
              </p14:nvContentPartPr>
              <p14:xfrm>
                <a:off x="5779931" y="2023598"/>
                <a:ext cx="97920" cy="202680"/>
              </p14:xfrm>
            </p:contentPart>
          </mc:Choice>
          <mc:Fallback>
            <p:pic>
              <p:nvPicPr>
                <p:cNvPr id="143" name="Freihand 142">
                  <a:extLst>
                    <a:ext uri="{FF2B5EF4-FFF2-40B4-BE49-F238E27FC236}">
                      <a16:creationId xmlns:a16="http://schemas.microsoft.com/office/drawing/2014/main" id="{9D7A1072-7270-A1A9-3556-EAB173EA4D6C}"/>
                    </a:ext>
                  </a:extLst>
                </p:cNvPr>
                <p:cNvPicPr/>
                <p:nvPr/>
              </p:nvPicPr>
              <p:blipFill>
                <a:blip r:embed="rId247"/>
                <a:stretch>
                  <a:fillRect/>
                </a:stretch>
              </p:blipFill>
              <p:spPr>
                <a:xfrm>
                  <a:off x="5773788" y="2017489"/>
                  <a:ext cx="110205" cy="214898"/>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4" name="Freihand 143">
                  <a:extLst>
                    <a:ext uri="{FF2B5EF4-FFF2-40B4-BE49-F238E27FC236}">
                      <a16:creationId xmlns:a16="http://schemas.microsoft.com/office/drawing/2014/main" id="{5A0F2A9A-F62B-14C7-2281-53A76A6A4D94}"/>
                    </a:ext>
                  </a:extLst>
                </p14:cNvPr>
                <p14:cNvContentPartPr/>
                <p14:nvPr/>
              </p14:nvContentPartPr>
              <p14:xfrm>
                <a:off x="5931491" y="2023958"/>
                <a:ext cx="165240" cy="158400"/>
              </p14:xfrm>
            </p:contentPart>
          </mc:Choice>
          <mc:Fallback>
            <p:pic>
              <p:nvPicPr>
                <p:cNvPr id="144" name="Freihand 143">
                  <a:extLst>
                    <a:ext uri="{FF2B5EF4-FFF2-40B4-BE49-F238E27FC236}">
                      <a16:creationId xmlns:a16="http://schemas.microsoft.com/office/drawing/2014/main" id="{5A0F2A9A-F62B-14C7-2281-53A76A6A4D94}"/>
                    </a:ext>
                  </a:extLst>
                </p:cNvPr>
                <p:cNvPicPr/>
                <p:nvPr/>
              </p:nvPicPr>
              <p:blipFill>
                <a:blip r:embed="rId249"/>
                <a:stretch>
                  <a:fillRect/>
                </a:stretch>
              </p:blipFill>
              <p:spPr>
                <a:xfrm>
                  <a:off x="5925371" y="2017838"/>
                  <a:ext cx="177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1D5308FE-5B87-072F-6D2F-CEEE34361C30}"/>
                    </a:ext>
                  </a:extLst>
                </p14:cNvPr>
                <p14:cNvContentPartPr/>
                <p14:nvPr/>
              </p14:nvContentPartPr>
              <p14:xfrm>
                <a:off x="6259811" y="2081198"/>
                <a:ext cx="116280" cy="38160"/>
              </p14:xfrm>
            </p:contentPart>
          </mc:Choice>
          <mc:Fallback>
            <p:pic>
              <p:nvPicPr>
                <p:cNvPr id="146" name="Freihand 145">
                  <a:extLst>
                    <a:ext uri="{FF2B5EF4-FFF2-40B4-BE49-F238E27FC236}">
                      <a16:creationId xmlns:a16="http://schemas.microsoft.com/office/drawing/2014/main" id="{1D5308FE-5B87-072F-6D2F-CEEE34361C30}"/>
                    </a:ext>
                  </a:extLst>
                </p:cNvPr>
                <p:cNvPicPr/>
                <p:nvPr/>
              </p:nvPicPr>
              <p:blipFill>
                <a:blip r:embed="rId251"/>
                <a:stretch>
                  <a:fillRect/>
                </a:stretch>
              </p:blipFill>
              <p:spPr>
                <a:xfrm>
                  <a:off x="6253691" y="2075078"/>
                  <a:ext cx="128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E8C4CF12-7C96-C026-C436-23E338B5008E}"/>
                    </a:ext>
                  </a:extLst>
                </p14:cNvPr>
                <p14:cNvContentPartPr/>
                <p14:nvPr/>
              </p14:nvContentPartPr>
              <p14:xfrm>
                <a:off x="6427931" y="1966358"/>
                <a:ext cx="145080" cy="174960"/>
              </p14:xfrm>
            </p:contentPart>
          </mc:Choice>
          <mc:Fallback>
            <p:pic>
              <p:nvPicPr>
                <p:cNvPr id="147" name="Freihand 146">
                  <a:extLst>
                    <a:ext uri="{FF2B5EF4-FFF2-40B4-BE49-F238E27FC236}">
                      <a16:creationId xmlns:a16="http://schemas.microsoft.com/office/drawing/2014/main" id="{E8C4CF12-7C96-C026-C436-23E338B5008E}"/>
                    </a:ext>
                  </a:extLst>
                </p:cNvPr>
                <p:cNvPicPr/>
                <p:nvPr/>
              </p:nvPicPr>
              <p:blipFill>
                <a:blip r:embed="rId253"/>
                <a:stretch>
                  <a:fillRect/>
                </a:stretch>
              </p:blipFill>
              <p:spPr>
                <a:xfrm>
                  <a:off x="6421811" y="1960251"/>
                  <a:ext cx="157320" cy="187175"/>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EE021C44-B6CA-E43C-A793-A87D8CD17571}"/>
                    </a:ext>
                  </a:extLst>
                </p14:cNvPr>
                <p14:cNvContentPartPr/>
                <p14:nvPr/>
              </p14:nvContentPartPr>
              <p14:xfrm>
                <a:off x="6501731" y="2068958"/>
                <a:ext cx="59760" cy="44280"/>
              </p14:xfrm>
            </p:contentPart>
          </mc:Choice>
          <mc:Fallback>
            <p:pic>
              <p:nvPicPr>
                <p:cNvPr id="148" name="Freihand 147">
                  <a:extLst>
                    <a:ext uri="{FF2B5EF4-FFF2-40B4-BE49-F238E27FC236}">
                      <a16:creationId xmlns:a16="http://schemas.microsoft.com/office/drawing/2014/main" id="{EE021C44-B6CA-E43C-A793-A87D8CD17571}"/>
                    </a:ext>
                  </a:extLst>
                </p:cNvPr>
                <p:cNvPicPr/>
                <p:nvPr/>
              </p:nvPicPr>
              <p:blipFill>
                <a:blip r:embed="rId255"/>
                <a:stretch>
                  <a:fillRect/>
                </a:stretch>
              </p:blipFill>
              <p:spPr>
                <a:xfrm>
                  <a:off x="6495611" y="2062788"/>
                  <a:ext cx="72000" cy="566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4FB804B9-6599-15AF-172C-D3F9BE00C9D4}"/>
                    </a:ext>
                  </a:extLst>
                </p14:cNvPr>
                <p14:cNvContentPartPr/>
                <p14:nvPr/>
              </p14:nvContentPartPr>
              <p14:xfrm>
                <a:off x="6643211" y="2037278"/>
                <a:ext cx="218880" cy="111240"/>
              </p14:xfrm>
            </p:contentPart>
          </mc:Choice>
          <mc:Fallback>
            <p:pic>
              <p:nvPicPr>
                <p:cNvPr id="149" name="Freihand 148">
                  <a:extLst>
                    <a:ext uri="{FF2B5EF4-FFF2-40B4-BE49-F238E27FC236}">
                      <a16:creationId xmlns:a16="http://schemas.microsoft.com/office/drawing/2014/main" id="{4FB804B9-6599-15AF-172C-D3F9BE00C9D4}"/>
                    </a:ext>
                  </a:extLst>
                </p:cNvPr>
                <p:cNvPicPr/>
                <p:nvPr/>
              </p:nvPicPr>
              <p:blipFill>
                <a:blip r:embed="rId257"/>
                <a:stretch>
                  <a:fillRect/>
                </a:stretch>
              </p:blipFill>
              <p:spPr>
                <a:xfrm>
                  <a:off x="6637091" y="2031158"/>
                  <a:ext cx="23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A116E167-7D56-CE64-E30B-9202C05A7387}"/>
                    </a:ext>
                  </a:extLst>
                </p14:cNvPr>
                <p14:cNvContentPartPr/>
                <p14:nvPr/>
              </p14:nvContentPartPr>
              <p14:xfrm>
                <a:off x="6942011" y="2006678"/>
                <a:ext cx="208800" cy="115920"/>
              </p14:xfrm>
            </p:contentPart>
          </mc:Choice>
          <mc:Fallback>
            <p:pic>
              <p:nvPicPr>
                <p:cNvPr id="150" name="Freihand 149">
                  <a:extLst>
                    <a:ext uri="{FF2B5EF4-FFF2-40B4-BE49-F238E27FC236}">
                      <a16:creationId xmlns:a16="http://schemas.microsoft.com/office/drawing/2014/main" id="{A116E167-7D56-CE64-E30B-9202C05A7387}"/>
                    </a:ext>
                  </a:extLst>
                </p:cNvPr>
                <p:cNvPicPr/>
                <p:nvPr/>
              </p:nvPicPr>
              <p:blipFill>
                <a:blip r:embed="rId259"/>
                <a:stretch>
                  <a:fillRect/>
                </a:stretch>
              </p:blipFill>
              <p:spPr>
                <a:xfrm>
                  <a:off x="6935891" y="2000558"/>
                  <a:ext cx="221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8A20506F-3A75-EEE9-0CFA-21E443B98FEE}"/>
                    </a:ext>
                  </a:extLst>
                </p14:cNvPr>
                <p14:cNvContentPartPr/>
                <p14:nvPr/>
              </p14:nvContentPartPr>
              <p14:xfrm>
                <a:off x="7266371" y="1989398"/>
                <a:ext cx="7200" cy="45360"/>
              </p14:xfrm>
            </p:contentPart>
          </mc:Choice>
          <mc:Fallback>
            <p:pic>
              <p:nvPicPr>
                <p:cNvPr id="155" name="Freihand 154">
                  <a:extLst>
                    <a:ext uri="{FF2B5EF4-FFF2-40B4-BE49-F238E27FC236}">
                      <a16:creationId xmlns:a16="http://schemas.microsoft.com/office/drawing/2014/main" id="{8A20506F-3A75-EEE9-0CFA-21E443B98FEE}"/>
                    </a:ext>
                  </a:extLst>
                </p:cNvPr>
                <p:cNvPicPr/>
                <p:nvPr/>
              </p:nvPicPr>
              <p:blipFill>
                <a:blip r:embed="rId261"/>
                <a:stretch>
                  <a:fillRect/>
                </a:stretch>
              </p:blipFill>
              <p:spPr>
                <a:xfrm>
                  <a:off x="7260251" y="1983278"/>
                  <a:ext cx="19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1BC6540D-0739-9383-4263-C457CF23A14D}"/>
                    </a:ext>
                  </a:extLst>
                </p14:cNvPr>
                <p14:cNvContentPartPr/>
                <p14:nvPr/>
              </p14:nvContentPartPr>
              <p14:xfrm>
                <a:off x="7287611" y="2135198"/>
                <a:ext cx="5040" cy="10800"/>
              </p14:xfrm>
            </p:contentPart>
          </mc:Choice>
          <mc:Fallback>
            <p:pic>
              <p:nvPicPr>
                <p:cNvPr id="156" name="Freihand 155">
                  <a:extLst>
                    <a:ext uri="{FF2B5EF4-FFF2-40B4-BE49-F238E27FC236}">
                      <a16:creationId xmlns:a16="http://schemas.microsoft.com/office/drawing/2014/main" id="{1BC6540D-0739-9383-4263-C457CF23A14D}"/>
                    </a:ext>
                  </a:extLst>
                </p:cNvPr>
                <p:cNvPicPr/>
                <p:nvPr/>
              </p:nvPicPr>
              <p:blipFill>
                <a:blip r:embed="rId263"/>
                <a:stretch>
                  <a:fillRect/>
                </a:stretch>
              </p:blipFill>
              <p:spPr>
                <a:xfrm>
                  <a:off x="7281491" y="2129078"/>
                  <a:ext cx="17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81BFC5AC-17AA-024F-0DD9-9717CDB5653E}"/>
                    </a:ext>
                  </a:extLst>
                </p14:cNvPr>
                <p14:cNvContentPartPr/>
                <p14:nvPr/>
              </p14:nvContentPartPr>
              <p14:xfrm>
                <a:off x="7624571" y="1801478"/>
                <a:ext cx="131040" cy="174240"/>
              </p14:xfrm>
            </p:contentPart>
          </mc:Choice>
          <mc:Fallback>
            <p:pic>
              <p:nvPicPr>
                <p:cNvPr id="157" name="Freihand 156">
                  <a:extLst>
                    <a:ext uri="{FF2B5EF4-FFF2-40B4-BE49-F238E27FC236}">
                      <a16:creationId xmlns:a16="http://schemas.microsoft.com/office/drawing/2014/main" id="{81BFC5AC-17AA-024F-0DD9-9717CDB5653E}"/>
                    </a:ext>
                  </a:extLst>
                </p:cNvPr>
                <p:cNvPicPr/>
                <p:nvPr/>
              </p:nvPicPr>
              <p:blipFill>
                <a:blip r:embed="rId265"/>
                <a:stretch>
                  <a:fillRect/>
                </a:stretch>
              </p:blipFill>
              <p:spPr>
                <a:xfrm>
                  <a:off x="7618451" y="1795358"/>
                  <a:ext cx="143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69024B65-5C52-E009-A1F0-4DD993526DC1}"/>
                    </a:ext>
                  </a:extLst>
                </p14:cNvPr>
                <p14:cNvContentPartPr/>
                <p14:nvPr/>
              </p14:nvContentPartPr>
              <p14:xfrm>
                <a:off x="7551131" y="2060678"/>
                <a:ext cx="290160" cy="45000"/>
              </p14:xfrm>
            </p:contentPart>
          </mc:Choice>
          <mc:Fallback>
            <p:pic>
              <p:nvPicPr>
                <p:cNvPr id="158" name="Freihand 157">
                  <a:extLst>
                    <a:ext uri="{FF2B5EF4-FFF2-40B4-BE49-F238E27FC236}">
                      <a16:creationId xmlns:a16="http://schemas.microsoft.com/office/drawing/2014/main" id="{69024B65-5C52-E009-A1F0-4DD993526DC1}"/>
                    </a:ext>
                  </a:extLst>
                </p:cNvPr>
                <p:cNvPicPr/>
                <p:nvPr/>
              </p:nvPicPr>
              <p:blipFill>
                <a:blip r:embed="rId267"/>
                <a:stretch>
                  <a:fillRect/>
                </a:stretch>
              </p:blipFill>
              <p:spPr>
                <a:xfrm>
                  <a:off x="7545011" y="2054558"/>
                  <a:ext cx="302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9" name="Freihand 158">
                  <a:extLst>
                    <a:ext uri="{FF2B5EF4-FFF2-40B4-BE49-F238E27FC236}">
                      <a16:creationId xmlns:a16="http://schemas.microsoft.com/office/drawing/2014/main" id="{A8766F9D-9B09-9FB0-0DC0-A54D0A4B9FE3}"/>
                    </a:ext>
                  </a:extLst>
                </p14:cNvPr>
                <p14:cNvContentPartPr/>
                <p14:nvPr/>
              </p14:nvContentPartPr>
              <p14:xfrm>
                <a:off x="7685051" y="2139158"/>
                <a:ext cx="24480" cy="231840"/>
              </p14:xfrm>
            </p:contentPart>
          </mc:Choice>
          <mc:Fallback>
            <p:pic>
              <p:nvPicPr>
                <p:cNvPr id="159" name="Freihand 158">
                  <a:extLst>
                    <a:ext uri="{FF2B5EF4-FFF2-40B4-BE49-F238E27FC236}">
                      <a16:creationId xmlns:a16="http://schemas.microsoft.com/office/drawing/2014/main" id="{A8766F9D-9B09-9FB0-0DC0-A54D0A4B9FE3}"/>
                    </a:ext>
                  </a:extLst>
                </p:cNvPr>
                <p:cNvPicPr/>
                <p:nvPr/>
              </p:nvPicPr>
              <p:blipFill>
                <a:blip r:embed="rId269"/>
                <a:stretch>
                  <a:fillRect/>
                </a:stretch>
              </p:blipFill>
              <p:spPr>
                <a:xfrm>
                  <a:off x="7679020" y="2133028"/>
                  <a:ext cx="36543" cy="244099"/>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0" name="Freihand 159">
                  <a:extLst>
                    <a:ext uri="{FF2B5EF4-FFF2-40B4-BE49-F238E27FC236}">
                      <a16:creationId xmlns:a16="http://schemas.microsoft.com/office/drawing/2014/main" id="{632EB596-2EE2-DD3A-EAA3-AF08E58E081A}"/>
                    </a:ext>
                  </a:extLst>
                </p14:cNvPr>
                <p14:cNvContentPartPr/>
                <p14:nvPr/>
              </p14:nvContentPartPr>
              <p14:xfrm>
                <a:off x="7626011" y="2073638"/>
                <a:ext cx="502920" cy="204480"/>
              </p14:xfrm>
            </p:contentPart>
          </mc:Choice>
          <mc:Fallback>
            <p:pic>
              <p:nvPicPr>
                <p:cNvPr id="160" name="Freihand 159">
                  <a:extLst>
                    <a:ext uri="{FF2B5EF4-FFF2-40B4-BE49-F238E27FC236}">
                      <a16:creationId xmlns:a16="http://schemas.microsoft.com/office/drawing/2014/main" id="{632EB596-2EE2-DD3A-EAA3-AF08E58E081A}"/>
                    </a:ext>
                  </a:extLst>
                </p:cNvPr>
                <p:cNvPicPr/>
                <p:nvPr/>
              </p:nvPicPr>
              <p:blipFill>
                <a:blip r:embed="rId271"/>
                <a:stretch>
                  <a:fillRect/>
                </a:stretch>
              </p:blipFill>
              <p:spPr>
                <a:xfrm>
                  <a:off x="7619891" y="2067529"/>
                  <a:ext cx="515160" cy="216698"/>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1" name="Freihand 160">
                  <a:extLst>
                    <a:ext uri="{FF2B5EF4-FFF2-40B4-BE49-F238E27FC236}">
                      <a16:creationId xmlns:a16="http://schemas.microsoft.com/office/drawing/2014/main" id="{DA1B0783-9965-A024-9AD8-73A0E8482C40}"/>
                    </a:ext>
                  </a:extLst>
                </p14:cNvPr>
                <p14:cNvContentPartPr/>
                <p14:nvPr/>
              </p14:nvContentPartPr>
              <p14:xfrm>
                <a:off x="7974851" y="2131958"/>
                <a:ext cx="149040" cy="18360"/>
              </p14:xfrm>
            </p:contentPart>
          </mc:Choice>
          <mc:Fallback>
            <p:pic>
              <p:nvPicPr>
                <p:cNvPr id="161" name="Freihand 160">
                  <a:extLst>
                    <a:ext uri="{FF2B5EF4-FFF2-40B4-BE49-F238E27FC236}">
                      <a16:creationId xmlns:a16="http://schemas.microsoft.com/office/drawing/2014/main" id="{DA1B0783-9965-A024-9AD8-73A0E8482C40}"/>
                    </a:ext>
                  </a:extLst>
                </p:cNvPr>
                <p:cNvPicPr/>
                <p:nvPr/>
              </p:nvPicPr>
              <p:blipFill>
                <a:blip r:embed="rId273"/>
                <a:stretch>
                  <a:fillRect/>
                </a:stretch>
              </p:blipFill>
              <p:spPr>
                <a:xfrm>
                  <a:off x="7968731" y="2125956"/>
                  <a:ext cx="161280" cy="30365"/>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2" name="Freihand 161">
                  <a:extLst>
                    <a:ext uri="{FF2B5EF4-FFF2-40B4-BE49-F238E27FC236}">
                      <a16:creationId xmlns:a16="http://schemas.microsoft.com/office/drawing/2014/main" id="{DF5BB535-6AB5-A080-D841-BF7CBA97AFC1}"/>
                    </a:ext>
                  </a:extLst>
                </p14:cNvPr>
                <p14:cNvContentPartPr/>
                <p14:nvPr/>
              </p14:nvContentPartPr>
              <p14:xfrm>
                <a:off x="8266811" y="1900118"/>
                <a:ext cx="117720" cy="228600"/>
              </p14:xfrm>
            </p:contentPart>
          </mc:Choice>
          <mc:Fallback>
            <p:pic>
              <p:nvPicPr>
                <p:cNvPr id="162" name="Freihand 161">
                  <a:extLst>
                    <a:ext uri="{FF2B5EF4-FFF2-40B4-BE49-F238E27FC236}">
                      <a16:creationId xmlns:a16="http://schemas.microsoft.com/office/drawing/2014/main" id="{DF5BB535-6AB5-A080-D841-BF7CBA97AFC1}"/>
                    </a:ext>
                  </a:extLst>
                </p:cNvPr>
                <p:cNvPicPr/>
                <p:nvPr/>
              </p:nvPicPr>
              <p:blipFill>
                <a:blip r:embed="rId275"/>
                <a:stretch>
                  <a:fillRect/>
                </a:stretch>
              </p:blipFill>
              <p:spPr>
                <a:xfrm>
                  <a:off x="8260672" y="1894008"/>
                  <a:ext cx="129998" cy="240821"/>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3" name="Freihand 162">
                  <a:extLst>
                    <a:ext uri="{FF2B5EF4-FFF2-40B4-BE49-F238E27FC236}">
                      <a16:creationId xmlns:a16="http://schemas.microsoft.com/office/drawing/2014/main" id="{CB87DAFD-1FED-2F66-9AB8-C9D1DFECAA22}"/>
                    </a:ext>
                  </a:extLst>
                </p14:cNvPr>
                <p14:cNvContentPartPr/>
                <p14:nvPr/>
              </p14:nvContentPartPr>
              <p14:xfrm>
                <a:off x="8455811" y="1864118"/>
                <a:ext cx="69840" cy="233280"/>
              </p14:xfrm>
            </p:contentPart>
          </mc:Choice>
          <mc:Fallback>
            <p:pic>
              <p:nvPicPr>
                <p:cNvPr id="163" name="Freihand 162">
                  <a:extLst>
                    <a:ext uri="{FF2B5EF4-FFF2-40B4-BE49-F238E27FC236}">
                      <a16:creationId xmlns:a16="http://schemas.microsoft.com/office/drawing/2014/main" id="{CB87DAFD-1FED-2F66-9AB8-C9D1DFECAA22}"/>
                    </a:ext>
                  </a:extLst>
                </p:cNvPr>
                <p:cNvPicPr/>
                <p:nvPr/>
              </p:nvPicPr>
              <p:blipFill>
                <a:blip r:embed="rId277"/>
                <a:stretch>
                  <a:fillRect/>
                </a:stretch>
              </p:blipFill>
              <p:spPr>
                <a:xfrm>
                  <a:off x="8449691" y="1858007"/>
                  <a:ext cx="82080" cy="245501"/>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4" name="Freihand 163">
                  <a:extLst>
                    <a:ext uri="{FF2B5EF4-FFF2-40B4-BE49-F238E27FC236}">
                      <a16:creationId xmlns:a16="http://schemas.microsoft.com/office/drawing/2014/main" id="{08CFA204-3769-9BEA-A973-7C5422E19C2D}"/>
                    </a:ext>
                  </a:extLst>
                </p14:cNvPr>
                <p14:cNvContentPartPr/>
                <p14:nvPr/>
              </p14:nvContentPartPr>
              <p14:xfrm>
                <a:off x="8573891" y="1946918"/>
                <a:ext cx="111600" cy="188640"/>
              </p14:xfrm>
            </p:contentPart>
          </mc:Choice>
          <mc:Fallback>
            <p:pic>
              <p:nvPicPr>
                <p:cNvPr id="164" name="Freihand 163">
                  <a:extLst>
                    <a:ext uri="{FF2B5EF4-FFF2-40B4-BE49-F238E27FC236}">
                      <a16:creationId xmlns:a16="http://schemas.microsoft.com/office/drawing/2014/main" id="{08CFA204-3769-9BEA-A973-7C5422E19C2D}"/>
                    </a:ext>
                  </a:extLst>
                </p:cNvPr>
                <p:cNvPicPr/>
                <p:nvPr/>
              </p:nvPicPr>
              <p:blipFill>
                <a:blip r:embed="rId279"/>
                <a:stretch>
                  <a:fillRect/>
                </a:stretch>
              </p:blipFill>
              <p:spPr>
                <a:xfrm>
                  <a:off x="8567771" y="1940798"/>
                  <a:ext cx="123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5" name="Freihand 164">
                  <a:extLst>
                    <a:ext uri="{FF2B5EF4-FFF2-40B4-BE49-F238E27FC236}">
                      <a16:creationId xmlns:a16="http://schemas.microsoft.com/office/drawing/2014/main" id="{AC329791-6E47-FD48-0C79-9EB769063D14}"/>
                    </a:ext>
                  </a:extLst>
                </p14:cNvPr>
                <p14:cNvContentPartPr/>
                <p14:nvPr/>
              </p14:nvContentPartPr>
              <p14:xfrm>
                <a:off x="8711771" y="2051318"/>
                <a:ext cx="28080" cy="101520"/>
              </p14:xfrm>
            </p:contentPart>
          </mc:Choice>
          <mc:Fallback>
            <p:pic>
              <p:nvPicPr>
                <p:cNvPr id="165" name="Freihand 164">
                  <a:extLst>
                    <a:ext uri="{FF2B5EF4-FFF2-40B4-BE49-F238E27FC236}">
                      <a16:creationId xmlns:a16="http://schemas.microsoft.com/office/drawing/2014/main" id="{AC329791-6E47-FD48-0C79-9EB769063D14}"/>
                    </a:ext>
                  </a:extLst>
                </p:cNvPr>
                <p:cNvPicPr/>
                <p:nvPr/>
              </p:nvPicPr>
              <p:blipFill>
                <a:blip r:embed="rId281"/>
                <a:stretch>
                  <a:fillRect/>
                </a:stretch>
              </p:blipFill>
              <p:spPr>
                <a:xfrm>
                  <a:off x="8705651" y="2045198"/>
                  <a:ext cx="40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6" name="Freihand 165">
                  <a:extLst>
                    <a:ext uri="{FF2B5EF4-FFF2-40B4-BE49-F238E27FC236}">
                      <a16:creationId xmlns:a16="http://schemas.microsoft.com/office/drawing/2014/main" id="{BA9F02EB-8FF0-A244-952B-20419F97412A}"/>
                    </a:ext>
                  </a:extLst>
                </p14:cNvPr>
                <p14:cNvContentPartPr/>
                <p14:nvPr/>
              </p14:nvContentPartPr>
              <p14:xfrm>
                <a:off x="8827331" y="1859078"/>
                <a:ext cx="69480" cy="216360"/>
              </p14:xfrm>
            </p:contentPart>
          </mc:Choice>
          <mc:Fallback>
            <p:pic>
              <p:nvPicPr>
                <p:cNvPr id="166" name="Freihand 165">
                  <a:extLst>
                    <a:ext uri="{FF2B5EF4-FFF2-40B4-BE49-F238E27FC236}">
                      <a16:creationId xmlns:a16="http://schemas.microsoft.com/office/drawing/2014/main" id="{BA9F02EB-8FF0-A244-952B-20419F97412A}"/>
                    </a:ext>
                  </a:extLst>
                </p:cNvPr>
                <p:cNvPicPr/>
                <p:nvPr/>
              </p:nvPicPr>
              <p:blipFill>
                <a:blip r:embed="rId283"/>
                <a:stretch>
                  <a:fillRect/>
                </a:stretch>
              </p:blipFill>
              <p:spPr>
                <a:xfrm>
                  <a:off x="8821211" y="1852958"/>
                  <a:ext cx="81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 name="Freihand 166">
                  <a:extLst>
                    <a:ext uri="{FF2B5EF4-FFF2-40B4-BE49-F238E27FC236}">
                      <a16:creationId xmlns:a16="http://schemas.microsoft.com/office/drawing/2014/main" id="{501F7DE8-BE8C-380E-9113-B63BBC4DBEFE}"/>
                    </a:ext>
                  </a:extLst>
                </p14:cNvPr>
                <p14:cNvContentPartPr/>
                <p14:nvPr/>
              </p14:nvContentPartPr>
              <p14:xfrm>
                <a:off x="8897171" y="1861598"/>
                <a:ext cx="91080" cy="268200"/>
              </p14:xfrm>
            </p:contentPart>
          </mc:Choice>
          <mc:Fallback>
            <p:pic>
              <p:nvPicPr>
                <p:cNvPr id="167" name="Freihand 166">
                  <a:extLst>
                    <a:ext uri="{FF2B5EF4-FFF2-40B4-BE49-F238E27FC236}">
                      <a16:creationId xmlns:a16="http://schemas.microsoft.com/office/drawing/2014/main" id="{501F7DE8-BE8C-380E-9113-B63BBC4DBEFE}"/>
                    </a:ext>
                  </a:extLst>
                </p:cNvPr>
                <p:cNvPicPr/>
                <p:nvPr/>
              </p:nvPicPr>
              <p:blipFill>
                <a:blip r:embed="rId285"/>
                <a:stretch>
                  <a:fillRect/>
                </a:stretch>
              </p:blipFill>
              <p:spPr>
                <a:xfrm>
                  <a:off x="8891051" y="1855470"/>
                  <a:ext cx="103320" cy="280456"/>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9" name="Freihand 168">
                  <a:extLst>
                    <a:ext uri="{FF2B5EF4-FFF2-40B4-BE49-F238E27FC236}">
                      <a16:creationId xmlns:a16="http://schemas.microsoft.com/office/drawing/2014/main" id="{655BFE15-4A16-EC53-2AD5-458AAF300515}"/>
                    </a:ext>
                  </a:extLst>
                </p14:cNvPr>
                <p14:cNvContentPartPr/>
                <p14:nvPr/>
              </p14:nvContentPartPr>
              <p14:xfrm>
                <a:off x="7453931" y="1748198"/>
                <a:ext cx="17280" cy="727200"/>
              </p14:xfrm>
            </p:contentPart>
          </mc:Choice>
          <mc:Fallback>
            <p:pic>
              <p:nvPicPr>
                <p:cNvPr id="169" name="Freihand 168">
                  <a:extLst>
                    <a:ext uri="{FF2B5EF4-FFF2-40B4-BE49-F238E27FC236}">
                      <a16:creationId xmlns:a16="http://schemas.microsoft.com/office/drawing/2014/main" id="{655BFE15-4A16-EC53-2AD5-458AAF300515}"/>
                    </a:ext>
                  </a:extLst>
                </p:cNvPr>
                <p:cNvPicPr/>
                <p:nvPr/>
              </p:nvPicPr>
              <p:blipFill>
                <a:blip r:embed="rId287"/>
                <a:stretch>
                  <a:fillRect/>
                </a:stretch>
              </p:blipFill>
              <p:spPr>
                <a:xfrm>
                  <a:off x="7447681" y="1742078"/>
                  <a:ext cx="2978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0" name="Freihand 169">
                  <a:extLst>
                    <a:ext uri="{FF2B5EF4-FFF2-40B4-BE49-F238E27FC236}">
                      <a16:creationId xmlns:a16="http://schemas.microsoft.com/office/drawing/2014/main" id="{5C86C3CD-987B-3AB4-1827-E83C2932E32F}"/>
                    </a:ext>
                  </a:extLst>
                </p14:cNvPr>
                <p14:cNvContentPartPr/>
                <p14:nvPr/>
              </p14:nvContentPartPr>
              <p14:xfrm>
                <a:off x="7509011" y="1674758"/>
                <a:ext cx="1577160" cy="850680"/>
              </p14:xfrm>
            </p:contentPart>
          </mc:Choice>
          <mc:Fallback>
            <p:pic>
              <p:nvPicPr>
                <p:cNvPr id="170" name="Freihand 169">
                  <a:extLst>
                    <a:ext uri="{FF2B5EF4-FFF2-40B4-BE49-F238E27FC236}">
                      <a16:creationId xmlns:a16="http://schemas.microsoft.com/office/drawing/2014/main" id="{5C86C3CD-987B-3AB4-1827-E83C2932E32F}"/>
                    </a:ext>
                  </a:extLst>
                </p:cNvPr>
                <p:cNvPicPr/>
                <p:nvPr/>
              </p:nvPicPr>
              <p:blipFill>
                <a:blip r:embed="rId289"/>
                <a:stretch>
                  <a:fillRect/>
                </a:stretch>
              </p:blipFill>
              <p:spPr>
                <a:xfrm>
                  <a:off x="7502890" y="1668638"/>
                  <a:ext cx="1589403"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2" name="Freihand 171">
                  <a:extLst>
                    <a:ext uri="{FF2B5EF4-FFF2-40B4-BE49-F238E27FC236}">
                      <a16:creationId xmlns:a16="http://schemas.microsoft.com/office/drawing/2014/main" id="{EA9160A8-4B89-9AF7-9C3D-68960B6A7FD6}"/>
                    </a:ext>
                  </a:extLst>
                </p14:cNvPr>
                <p14:cNvContentPartPr/>
                <p14:nvPr/>
              </p14:nvContentPartPr>
              <p14:xfrm>
                <a:off x="9131891" y="1972118"/>
                <a:ext cx="186480" cy="37440"/>
              </p14:xfrm>
            </p:contentPart>
          </mc:Choice>
          <mc:Fallback>
            <p:pic>
              <p:nvPicPr>
                <p:cNvPr id="172" name="Freihand 171">
                  <a:extLst>
                    <a:ext uri="{FF2B5EF4-FFF2-40B4-BE49-F238E27FC236}">
                      <a16:creationId xmlns:a16="http://schemas.microsoft.com/office/drawing/2014/main" id="{EA9160A8-4B89-9AF7-9C3D-68960B6A7FD6}"/>
                    </a:ext>
                  </a:extLst>
                </p:cNvPr>
                <p:cNvPicPr/>
                <p:nvPr/>
              </p:nvPicPr>
              <p:blipFill>
                <a:blip r:embed="rId291"/>
                <a:stretch>
                  <a:fillRect/>
                </a:stretch>
              </p:blipFill>
              <p:spPr>
                <a:xfrm>
                  <a:off x="9125783" y="1965998"/>
                  <a:ext cx="198696"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18861FE2-444B-792F-B84E-34839CF8C1AB}"/>
                    </a:ext>
                  </a:extLst>
                </p14:cNvPr>
                <p14:cNvContentPartPr/>
                <p14:nvPr/>
              </p14:nvContentPartPr>
              <p14:xfrm>
                <a:off x="9206771" y="2060318"/>
                <a:ext cx="111960" cy="26280"/>
              </p14:xfrm>
            </p:contentPart>
          </mc:Choice>
          <mc:Fallback>
            <p:pic>
              <p:nvPicPr>
                <p:cNvPr id="173" name="Freihand 172">
                  <a:extLst>
                    <a:ext uri="{FF2B5EF4-FFF2-40B4-BE49-F238E27FC236}">
                      <a16:creationId xmlns:a16="http://schemas.microsoft.com/office/drawing/2014/main" id="{18861FE2-444B-792F-B84E-34839CF8C1AB}"/>
                    </a:ext>
                  </a:extLst>
                </p:cNvPr>
                <p:cNvPicPr/>
                <p:nvPr/>
              </p:nvPicPr>
              <p:blipFill>
                <a:blip r:embed="rId293"/>
                <a:stretch>
                  <a:fillRect/>
                </a:stretch>
              </p:blipFill>
              <p:spPr>
                <a:xfrm>
                  <a:off x="9200651" y="2054198"/>
                  <a:ext cx="124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A8F6CD57-00F4-FB3D-5A7E-EDA3EC61519B}"/>
                    </a:ext>
                  </a:extLst>
                </p14:cNvPr>
                <p14:cNvContentPartPr/>
                <p14:nvPr/>
              </p14:nvContentPartPr>
              <p14:xfrm>
                <a:off x="9479291" y="1778798"/>
                <a:ext cx="58680" cy="119520"/>
              </p14:xfrm>
            </p:contentPart>
          </mc:Choice>
          <mc:Fallback>
            <p:pic>
              <p:nvPicPr>
                <p:cNvPr id="175" name="Freihand 174">
                  <a:extLst>
                    <a:ext uri="{FF2B5EF4-FFF2-40B4-BE49-F238E27FC236}">
                      <a16:creationId xmlns:a16="http://schemas.microsoft.com/office/drawing/2014/main" id="{A8F6CD57-00F4-FB3D-5A7E-EDA3EC61519B}"/>
                    </a:ext>
                  </a:extLst>
                </p:cNvPr>
                <p:cNvPicPr/>
                <p:nvPr/>
              </p:nvPicPr>
              <p:blipFill>
                <a:blip r:embed="rId295"/>
                <a:stretch>
                  <a:fillRect/>
                </a:stretch>
              </p:blipFill>
              <p:spPr>
                <a:xfrm>
                  <a:off x="9473171" y="1772678"/>
                  <a:ext cx="70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CBF29409-AA4D-9981-29D4-142D9F117FDF}"/>
                    </a:ext>
                  </a:extLst>
                </p14:cNvPr>
                <p14:cNvContentPartPr/>
                <p14:nvPr/>
              </p14:nvContentPartPr>
              <p14:xfrm>
                <a:off x="9534731" y="1855478"/>
                <a:ext cx="28800" cy="96480"/>
              </p14:xfrm>
            </p:contentPart>
          </mc:Choice>
          <mc:Fallback>
            <p:pic>
              <p:nvPicPr>
                <p:cNvPr id="176" name="Freihand 175">
                  <a:extLst>
                    <a:ext uri="{FF2B5EF4-FFF2-40B4-BE49-F238E27FC236}">
                      <a16:creationId xmlns:a16="http://schemas.microsoft.com/office/drawing/2014/main" id="{CBF29409-AA4D-9981-29D4-142D9F117FDF}"/>
                    </a:ext>
                  </a:extLst>
                </p:cNvPr>
                <p:cNvPicPr/>
                <p:nvPr/>
              </p:nvPicPr>
              <p:blipFill>
                <a:blip r:embed="rId297"/>
                <a:stretch>
                  <a:fillRect/>
                </a:stretch>
              </p:blipFill>
              <p:spPr>
                <a:xfrm>
                  <a:off x="9528534" y="1849358"/>
                  <a:ext cx="41195"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1A5B389B-129A-7E69-D91A-4901DBB54FD7}"/>
                    </a:ext>
                  </a:extLst>
                </p14:cNvPr>
                <p14:cNvContentPartPr/>
                <p14:nvPr/>
              </p14:nvContentPartPr>
              <p14:xfrm>
                <a:off x="9624731" y="1791038"/>
                <a:ext cx="225720" cy="114480"/>
              </p14:xfrm>
            </p:contentPart>
          </mc:Choice>
          <mc:Fallback>
            <p:pic>
              <p:nvPicPr>
                <p:cNvPr id="177" name="Freihand 176">
                  <a:extLst>
                    <a:ext uri="{FF2B5EF4-FFF2-40B4-BE49-F238E27FC236}">
                      <a16:creationId xmlns:a16="http://schemas.microsoft.com/office/drawing/2014/main" id="{1A5B389B-129A-7E69-D91A-4901DBB54FD7}"/>
                    </a:ext>
                  </a:extLst>
                </p:cNvPr>
                <p:cNvPicPr/>
                <p:nvPr/>
              </p:nvPicPr>
              <p:blipFill>
                <a:blip r:embed="rId299"/>
                <a:stretch>
                  <a:fillRect/>
                </a:stretch>
              </p:blipFill>
              <p:spPr>
                <a:xfrm>
                  <a:off x="9618611" y="1784899"/>
                  <a:ext cx="237960" cy="126759"/>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59AD4373-BB54-685B-ADA2-2146F9B9015C}"/>
                    </a:ext>
                  </a:extLst>
                </p14:cNvPr>
                <p14:cNvContentPartPr/>
                <p14:nvPr/>
              </p14:nvContentPartPr>
              <p14:xfrm>
                <a:off x="9477131" y="2034038"/>
                <a:ext cx="432360" cy="45720"/>
              </p14:xfrm>
            </p:contentPart>
          </mc:Choice>
          <mc:Fallback>
            <p:pic>
              <p:nvPicPr>
                <p:cNvPr id="178" name="Freihand 177">
                  <a:extLst>
                    <a:ext uri="{FF2B5EF4-FFF2-40B4-BE49-F238E27FC236}">
                      <a16:creationId xmlns:a16="http://schemas.microsoft.com/office/drawing/2014/main" id="{59AD4373-BB54-685B-ADA2-2146F9B9015C}"/>
                    </a:ext>
                  </a:extLst>
                </p:cNvPr>
                <p:cNvPicPr/>
                <p:nvPr/>
              </p:nvPicPr>
              <p:blipFill>
                <a:blip r:embed="rId301"/>
                <a:stretch>
                  <a:fillRect/>
                </a:stretch>
              </p:blipFill>
              <p:spPr>
                <a:xfrm>
                  <a:off x="9471011" y="2027966"/>
                  <a:ext cx="444600" cy="57864"/>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2F7F7CC8-409C-730E-9F2B-8141BFC330D4}"/>
                    </a:ext>
                  </a:extLst>
                </p14:cNvPr>
                <p14:cNvContentPartPr/>
                <p14:nvPr/>
              </p14:nvContentPartPr>
              <p14:xfrm>
                <a:off x="9548771" y="2150318"/>
                <a:ext cx="153000" cy="245160"/>
              </p14:xfrm>
            </p:contentPart>
          </mc:Choice>
          <mc:Fallback>
            <p:pic>
              <p:nvPicPr>
                <p:cNvPr id="179" name="Freihand 178">
                  <a:extLst>
                    <a:ext uri="{FF2B5EF4-FFF2-40B4-BE49-F238E27FC236}">
                      <a16:creationId xmlns:a16="http://schemas.microsoft.com/office/drawing/2014/main" id="{2F7F7CC8-409C-730E-9F2B-8141BFC330D4}"/>
                    </a:ext>
                  </a:extLst>
                </p:cNvPr>
                <p:cNvPicPr/>
                <p:nvPr/>
              </p:nvPicPr>
              <p:blipFill>
                <a:blip r:embed="rId303"/>
                <a:stretch>
                  <a:fillRect/>
                </a:stretch>
              </p:blipFill>
              <p:spPr>
                <a:xfrm>
                  <a:off x="9542637" y="2144207"/>
                  <a:ext cx="165269" cy="257382"/>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6AD873C3-7802-3222-1FA9-A26726FE0A05}"/>
                    </a:ext>
                  </a:extLst>
                </p14:cNvPr>
                <p14:cNvContentPartPr/>
                <p14:nvPr/>
              </p14:nvContentPartPr>
              <p14:xfrm>
                <a:off x="9263291" y="1945838"/>
                <a:ext cx="150480" cy="247320"/>
              </p14:xfrm>
            </p:contentPart>
          </mc:Choice>
          <mc:Fallback>
            <p:pic>
              <p:nvPicPr>
                <p:cNvPr id="180" name="Freihand 179">
                  <a:extLst>
                    <a:ext uri="{FF2B5EF4-FFF2-40B4-BE49-F238E27FC236}">
                      <a16:creationId xmlns:a16="http://schemas.microsoft.com/office/drawing/2014/main" id="{6AD873C3-7802-3222-1FA9-A26726FE0A05}"/>
                    </a:ext>
                  </a:extLst>
                </p:cNvPr>
                <p:cNvPicPr/>
                <p:nvPr/>
              </p:nvPicPr>
              <p:blipFill>
                <a:blip r:embed="rId305"/>
                <a:stretch>
                  <a:fillRect/>
                </a:stretch>
              </p:blipFill>
              <p:spPr>
                <a:xfrm>
                  <a:off x="9257171" y="1939718"/>
                  <a:ext cx="1627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3ACE32FD-D4C6-9599-2E27-AC755E8A7570}"/>
                    </a:ext>
                  </a:extLst>
                </p14:cNvPr>
                <p14:cNvContentPartPr/>
                <p14:nvPr/>
              </p14:nvContentPartPr>
              <p14:xfrm>
                <a:off x="10108931" y="1961318"/>
                <a:ext cx="186120" cy="25560"/>
              </p14:xfrm>
            </p:contentPart>
          </mc:Choice>
          <mc:Fallback>
            <p:pic>
              <p:nvPicPr>
                <p:cNvPr id="182" name="Freihand 181">
                  <a:extLst>
                    <a:ext uri="{FF2B5EF4-FFF2-40B4-BE49-F238E27FC236}">
                      <a16:creationId xmlns:a16="http://schemas.microsoft.com/office/drawing/2014/main" id="{3ACE32FD-D4C6-9599-2E27-AC755E8A7570}"/>
                    </a:ext>
                  </a:extLst>
                </p:cNvPr>
                <p:cNvPicPr/>
                <p:nvPr/>
              </p:nvPicPr>
              <p:blipFill>
                <a:blip r:embed="rId307"/>
                <a:stretch>
                  <a:fillRect/>
                </a:stretch>
              </p:blipFill>
              <p:spPr>
                <a:xfrm>
                  <a:off x="10102811" y="1955198"/>
                  <a:ext cx="198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9CC338FB-F6D9-530C-671C-1FADE01EEB94}"/>
                    </a:ext>
                  </a:extLst>
                </p14:cNvPr>
                <p14:cNvContentPartPr/>
                <p14:nvPr/>
              </p14:nvContentPartPr>
              <p14:xfrm>
                <a:off x="10120451" y="2041598"/>
                <a:ext cx="143640" cy="24480"/>
              </p14:xfrm>
            </p:contentPart>
          </mc:Choice>
          <mc:Fallback>
            <p:pic>
              <p:nvPicPr>
                <p:cNvPr id="183" name="Freihand 182">
                  <a:extLst>
                    <a:ext uri="{FF2B5EF4-FFF2-40B4-BE49-F238E27FC236}">
                      <a16:creationId xmlns:a16="http://schemas.microsoft.com/office/drawing/2014/main" id="{9CC338FB-F6D9-530C-671C-1FADE01EEB94}"/>
                    </a:ext>
                  </a:extLst>
                </p:cNvPr>
                <p:cNvPicPr/>
                <p:nvPr/>
              </p:nvPicPr>
              <p:blipFill>
                <a:blip r:embed="rId309"/>
                <a:stretch>
                  <a:fillRect/>
                </a:stretch>
              </p:blipFill>
              <p:spPr>
                <a:xfrm>
                  <a:off x="10114346" y="2035478"/>
                  <a:ext cx="155849"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5" name="Freihand 184">
                  <a:extLst>
                    <a:ext uri="{FF2B5EF4-FFF2-40B4-BE49-F238E27FC236}">
                      <a16:creationId xmlns:a16="http://schemas.microsoft.com/office/drawing/2014/main" id="{6A0C4997-EDCA-8E24-635A-B52DB3BA256D}"/>
                    </a:ext>
                  </a:extLst>
                </p14:cNvPr>
                <p14:cNvContentPartPr/>
                <p14:nvPr/>
              </p14:nvContentPartPr>
              <p14:xfrm>
                <a:off x="10443371" y="1904438"/>
                <a:ext cx="121680" cy="154080"/>
              </p14:xfrm>
            </p:contentPart>
          </mc:Choice>
          <mc:Fallback>
            <p:pic>
              <p:nvPicPr>
                <p:cNvPr id="185" name="Freihand 184">
                  <a:extLst>
                    <a:ext uri="{FF2B5EF4-FFF2-40B4-BE49-F238E27FC236}">
                      <a16:creationId xmlns:a16="http://schemas.microsoft.com/office/drawing/2014/main" id="{6A0C4997-EDCA-8E24-635A-B52DB3BA256D}"/>
                    </a:ext>
                  </a:extLst>
                </p:cNvPr>
                <p:cNvPicPr/>
                <p:nvPr/>
              </p:nvPicPr>
              <p:blipFill>
                <a:blip r:embed="rId311"/>
                <a:stretch>
                  <a:fillRect/>
                </a:stretch>
              </p:blipFill>
              <p:spPr>
                <a:xfrm>
                  <a:off x="10437251" y="1898332"/>
                  <a:ext cx="133920" cy="166291"/>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6" name="Freihand 185">
                  <a:extLst>
                    <a:ext uri="{FF2B5EF4-FFF2-40B4-BE49-F238E27FC236}">
                      <a16:creationId xmlns:a16="http://schemas.microsoft.com/office/drawing/2014/main" id="{1628D97E-0231-0425-6E01-9AF09A6B55FD}"/>
                    </a:ext>
                  </a:extLst>
                </p14:cNvPr>
                <p14:cNvContentPartPr/>
                <p14:nvPr/>
              </p14:nvContentPartPr>
              <p14:xfrm>
                <a:off x="10573331" y="2039078"/>
                <a:ext cx="31680" cy="111960"/>
              </p14:xfrm>
            </p:contentPart>
          </mc:Choice>
          <mc:Fallback>
            <p:pic>
              <p:nvPicPr>
                <p:cNvPr id="186" name="Freihand 185">
                  <a:extLst>
                    <a:ext uri="{FF2B5EF4-FFF2-40B4-BE49-F238E27FC236}">
                      <a16:creationId xmlns:a16="http://schemas.microsoft.com/office/drawing/2014/main" id="{1628D97E-0231-0425-6E01-9AF09A6B55FD}"/>
                    </a:ext>
                  </a:extLst>
                </p:cNvPr>
                <p:cNvPicPr/>
                <p:nvPr/>
              </p:nvPicPr>
              <p:blipFill>
                <a:blip r:embed="rId313"/>
                <a:stretch>
                  <a:fillRect/>
                </a:stretch>
              </p:blipFill>
              <p:spPr>
                <a:xfrm>
                  <a:off x="10567211" y="2032958"/>
                  <a:ext cx="4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7" name="Freihand 186">
                  <a:extLst>
                    <a:ext uri="{FF2B5EF4-FFF2-40B4-BE49-F238E27FC236}">
                      <a16:creationId xmlns:a16="http://schemas.microsoft.com/office/drawing/2014/main" id="{649E6067-EAD9-624F-75AD-529DE29384F5}"/>
                    </a:ext>
                  </a:extLst>
                </p14:cNvPr>
                <p14:cNvContentPartPr/>
                <p14:nvPr/>
              </p14:nvContentPartPr>
              <p14:xfrm>
                <a:off x="10648211" y="1887518"/>
                <a:ext cx="156600" cy="191880"/>
              </p14:xfrm>
            </p:contentPart>
          </mc:Choice>
          <mc:Fallback>
            <p:pic>
              <p:nvPicPr>
                <p:cNvPr id="187" name="Freihand 186">
                  <a:extLst>
                    <a:ext uri="{FF2B5EF4-FFF2-40B4-BE49-F238E27FC236}">
                      <a16:creationId xmlns:a16="http://schemas.microsoft.com/office/drawing/2014/main" id="{649E6067-EAD9-624F-75AD-529DE29384F5}"/>
                    </a:ext>
                  </a:extLst>
                </p:cNvPr>
                <p:cNvPicPr/>
                <p:nvPr/>
              </p:nvPicPr>
              <p:blipFill>
                <a:blip r:embed="rId315"/>
                <a:stretch>
                  <a:fillRect/>
                </a:stretch>
              </p:blipFill>
              <p:spPr>
                <a:xfrm>
                  <a:off x="10642091" y="1881398"/>
                  <a:ext cx="168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8" name="Freihand 187">
                  <a:extLst>
                    <a:ext uri="{FF2B5EF4-FFF2-40B4-BE49-F238E27FC236}">
                      <a16:creationId xmlns:a16="http://schemas.microsoft.com/office/drawing/2014/main" id="{7D763DE6-8719-CCC5-1971-408D21103A07}"/>
                    </a:ext>
                  </a:extLst>
                </p14:cNvPr>
                <p14:cNvContentPartPr/>
                <p14:nvPr/>
              </p14:nvContentPartPr>
              <p14:xfrm>
                <a:off x="10877891" y="1948718"/>
                <a:ext cx="124200" cy="215640"/>
              </p14:xfrm>
            </p:contentPart>
          </mc:Choice>
          <mc:Fallback>
            <p:pic>
              <p:nvPicPr>
                <p:cNvPr id="188" name="Freihand 187">
                  <a:extLst>
                    <a:ext uri="{FF2B5EF4-FFF2-40B4-BE49-F238E27FC236}">
                      <a16:creationId xmlns:a16="http://schemas.microsoft.com/office/drawing/2014/main" id="{7D763DE6-8719-CCC5-1971-408D21103A07}"/>
                    </a:ext>
                  </a:extLst>
                </p:cNvPr>
                <p:cNvPicPr/>
                <p:nvPr/>
              </p:nvPicPr>
              <p:blipFill>
                <a:blip r:embed="rId317"/>
                <a:stretch>
                  <a:fillRect/>
                </a:stretch>
              </p:blipFill>
              <p:spPr>
                <a:xfrm>
                  <a:off x="10871771" y="1942588"/>
                  <a:ext cx="136440" cy="2279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90A9E98A-E4E0-4704-E546-A7457A37D0F7}"/>
                    </a:ext>
                  </a:extLst>
                </p14:cNvPr>
                <p14:cNvContentPartPr/>
                <p14:nvPr/>
              </p14:nvContentPartPr>
              <p14:xfrm>
                <a:off x="11078771" y="2006678"/>
                <a:ext cx="178200" cy="9000"/>
              </p14:xfrm>
            </p:contentPart>
          </mc:Choice>
          <mc:Fallback>
            <p:pic>
              <p:nvPicPr>
                <p:cNvPr id="189" name="Freihand 188">
                  <a:extLst>
                    <a:ext uri="{FF2B5EF4-FFF2-40B4-BE49-F238E27FC236}">
                      <a16:creationId xmlns:a16="http://schemas.microsoft.com/office/drawing/2014/main" id="{90A9E98A-E4E0-4704-E546-A7457A37D0F7}"/>
                    </a:ext>
                  </a:extLst>
                </p:cNvPr>
                <p:cNvPicPr/>
                <p:nvPr/>
              </p:nvPicPr>
              <p:blipFill>
                <a:blip r:embed="rId319"/>
                <a:stretch>
                  <a:fillRect/>
                </a:stretch>
              </p:blipFill>
              <p:spPr>
                <a:xfrm>
                  <a:off x="11072663" y="2000793"/>
                  <a:ext cx="190415" cy="20769"/>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0" name="Freihand 189">
                  <a:extLst>
                    <a:ext uri="{FF2B5EF4-FFF2-40B4-BE49-F238E27FC236}">
                      <a16:creationId xmlns:a16="http://schemas.microsoft.com/office/drawing/2014/main" id="{E542962D-A978-F228-C44E-4CCB4F12AB72}"/>
                    </a:ext>
                  </a:extLst>
                </p14:cNvPr>
                <p14:cNvContentPartPr/>
                <p14:nvPr/>
              </p14:nvContentPartPr>
              <p14:xfrm>
                <a:off x="11305211" y="1883198"/>
                <a:ext cx="133920" cy="181800"/>
              </p14:xfrm>
            </p:contentPart>
          </mc:Choice>
          <mc:Fallback>
            <p:pic>
              <p:nvPicPr>
                <p:cNvPr id="190" name="Freihand 189">
                  <a:extLst>
                    <a:ext uri="{FF2B5EF4-FFF2-40B4-BE49-F238E27FC236}">
                      <a16:creationId xmlns:a16="http://schemas.microsoft.com/office/drawing/2014/main" id="{E542962D-A978-F228-C44E-4CCB4F12AB72}"/>
                    </a:ext>
                  </a:extLst>
                </p:cNvPr>
                <p:cNvPicPr/>
                <p:nvPr/>
              </p:nvPicPr>
              <p:blipFill>
                <a:blip r:embed="rId321"/>
                <a:stretch>
                  <a:fillRect/>
                </a:stretch>
              </p:blipFill>
              <p:spPr>
                <a:xfrm>
                  <a:off x="11299091" y="1877078"/>
                  <a:ext cx="146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7DAB1A7D-9F9B-DDB1-CF63-E8CC7702A61C}"/>
                    </a:ext>
                  </a:extLst>
                </p14:cNvPr>
                <p14:cNvContentPartPr/>
                <p14:nvPr/>
              </p14:nvContentPartPr>
              <p14:xfrm>
                <a:off x="11461451" y="1864118"/>
                <a:ext cx="110520" cy="209160"/>
              </p14:xfrm>
            </p:contentPart>
          </mc:Choice>
          <mc:Fallback>
            <p:pic>
              <p:nvPicPr>
                <p:cNvPr id="191" name="Freihand 190">
                  <a:extLst>
                    <a:ext uri="{FF2B5EF4-FFF2-40B4-BE49-F238E27FC236}">
                      <a16:creationId xmlns:a16="http://schemas.microsoft.com/office/drawing/2014/main" id="{7DAB1A7D-9F9B-DDB1-CF63-E8CC7702A61C}"/>
                    </a:ext>
                  </a:extLst>
                </p:cNvPr>
                <p:cNvPicPr/>
                <p:nvPr/>
              </p:nvPicPr>
              <p:blipFill>
                <a:blip r:embed="rId323"/>
                <a:stretch>
                  <a:fillRect/>
                </a:stretch>
              </p:blipFill>
              <p:spPr>
                <a:xfrm>
                  <a:off x="11455311" y="1857987"/>
                  <a:ext cx="122800" cy="221421"/>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FF5C47BD-847B-EEE7-0F0D-F7B0ECD6898F}"/>
                    </a:ext>
                  </a:extLst>
                </p14:cNvPr>
                <p14:cNvContentPartPr/>
                <p14:nvPr/>
              </p14:nvContentPartPr>
              <p14:xfrm>
                <a:off x="11548211" y="1864838"/>
                <a:ext cx="199800" cy="158400"/>
              </p14:xfrm>
            </p:contentPart>
          </mc:Choice>
          <mc:Fallback>
            <p:pic>
              <p:nvPicPr>
                <p:cNvPr id="192" name="Freihand 191">
                  <a:extLst>
                    <a:ext uri="{FF2B5EF4-FFF2-40B4-BE49-F238E27FC236}">
                      <a16:creationId xmlns:a16="http://schemas.microsoft.com/office/drawing/2014/main" id="{FF5C47BD-847B-EEE7-0F0D-F7B0ECD6898F}"/>
                    </a:ext>
                  </a:extLst>
                </p:cNvPr>
                <p:cNvPicPr/>
                <p:nvPr/>
              </p:nvPicPr>
              <p:blipFill>
                <a:blip r:embed="rId325"/>
                <a:stretch>
                  <a:fillRect/>
                </a:stretch>
              </p:blipFill>
              <p:spPr>
                <a:xfrm>
                  <a:off x="11542091" y="1858718"/>
                  <a:ext cx="212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C1B00A8D-2BF2-13C2-DD6C-A8755037C562}"/>
                    </a:ext>
                  </a:extLst>
                </p14:cNvPr>
                <p14:cNvContentPartPr/>
                <p14:nvPr/>
              </p14:nvContentPartPr>
              <p14:xfrm>
                <a:off x="11784011" y="1791398"/>
                <a:ext cx="109440" cy="232920"/>
              </p14:xfrm>
            </p:contentPart>
          </mc:Choice>
          <mc:Fallback>
            <p:pic>
              <p:nvPicPr>
                <p:cNvPr id="193" name="Freihand 192">
                  <a:extLst>
                    <a:ext uri="{FF2B5EF4-FFF2-40B4-BE49-F238E27FC236}">
                      <a16:creationId xmlns:a16="http://schemas.microsoft.com/office/drawing/2014/main" id="{C1B00A8D-2BF2-13C2-DD6C-A8755037C562}"/>
                    </a:ext>
                  </a:extLst>
                </p:cNvPr>
                <p:cNvPicPr/>
                <p:nvPr/>
              </p:nvPicPr>
              <p:blipFill>
                <a:blip r:embed="rId327"/>
                <a:stretch>
                  <a:fillRect/>
                </a:stretch>
              </p:blipFill>
              <p:spPr>
                <a:xfrm>
                  <a:off x="11777891" y="1785269"/>
                  <a:ext cx="121680" cy="245179"/>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9" name="Freihand 198">
                  <a:extLst>
                    <a:ext uri="{FF2B5EF4-FFF2-40B4-BE49-F238E27FC236}">
                      <a16:creationId xmlns:a16="http://schemas.microsoft.com/office/drawing/2014/main" id="{EA000E59-C543-56A1-C5CC-E0FC0A2C0B19}"/>
                    </a:ext>
                  </a:extLst>
                </p14:cNvPr>
                <p14:cNvContentPartPr/>
                <p14:nvPr/>
              </p14:nvContentPartPr>
              <p14:xfrm>
                <a:off x="9497291" y="1741718"/>
                <a:ext cx="430200" cy="294480"/>
              </p14:xfrm>
            </p:contentPart>
          </mc:Choice>
          <mc:Fallback>
            <p:pic>
              <p:nvPicPr>
                <p:cNvPr id="199" name="Freihand 198">
                  <a:extLst>
                    <a:ext uri="{FF2B5EF4-FFF2-40B4-BE49-F238E27FC236}">
                      <a16:creationId xmlns:a16="http://schemas.microsoft.com/office/drawing/2014/main" id="{EA000E59-C543-56A1-C5CC-E0FC0A2C0B19}"/>
                    </a:ext>
                  </a:extLst>
                </p:cNvPr>
                <p:cNvPicPr/>
                <p:nvPr/>
              </p:nvPicPr>
              <p:blipFill>
                <a:blip r:embed="rId329"/>
                <a:stretch>
                  <a:fillRect/>
                </a:stretch>
              </p:blipFill>
              <p:spPr>
                <a:xfrm>
                  <a:off x="9491171" y="1735598"/>
                  <a:ext cx="4424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0" name="Freihand 199">
                  <a:extLst>
                    <a:ext uri="{FF2B5EF4-FFF2-40B4-BE49-F238E27FC236}">
                      <a16:creationId xmlns:a16="http://schemas.microsoft.com/office/drawing/2014/main" id="{B1127199-46EA-0E2D-9195-892FB8DFCAAE}"/>
                    </a:ext>
                  </a:extLst>
                </p14:cNvPr>
                <p14:cNvContentPartPr/>
                <p14:nvPr/>
              </p14:nvContentPartPr>
              <p14:xfrm>
                <a:off x="9508811" y="2210798"/>
                <a:ext cx="185760" cy="169200"/>
              </p14:xfrm>
            </p:contentPart>
          </mc:Choice>
          <mc:Fallback>
            <p:pic>
              <p:nvPicPr>
                <p:cNvPr id="200" name="Freihand 199">
                  <a:extLst>
                    <a:ext uri="{FF2B5EF4-FFF2-40B4-BE49-F238E27FC236}">
                      <a16:creationId xmlns:a16="http://schemas.microsoft.com/office/drawing/2014/main" id="{B1127199-46EA-0E2D-9195-892FB8DFCAAE}"/>
                    </a:ext>
                  </a:extLst>
                </p:cNvPr>
                <p:cNvPicPr/>
                <p:nvPr/>
              </p:nvPicPr>
              <p:blipFill>
                <a:blip r:embed="rId331"/>
                <a:stretch>
                  <a:fillRect/>
                </a:stretch>
              </p:blipFill>
              <p:spPr>
                <a:xfrm>
                  <a:off x="9502691" y="2204665"/>
                  <a:ext cx="198000" cy="181466"/>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1" name="Freihand 200">
                  <a:extLst>
                    <a:ext uri="{FF2B5EF4-FFF2-40B4-BE49-F238E27FC236}">
                      <a16:creationId xmlns:a16="http://schemas.microsoft.com/office/drawing/2014/main" id="{5C11F2A3-D830-4650-25BA-BCCDC3253A8E}"/>
                    </a:ext>
                  </a:extLst>
                </p14:cNvPr>
                <p14:cNvContentPartPr/>
                <p14:nvPr/>
              </p14:nvContentPartPr>
              <p14:xfrm>
                <a:off x="9601691" y="1647038"/>
                <a:ext cx="87840" cy="124200"/>
              </p14:xfrm>
            </p:contentPart>
          </mc:Choice>
          <mc:Fallback>
            <p:pic>
              <p:nvPicPr>
                <p:cNvPr id="201" name="Freihand 200">
                  <a:extLst>
                    <a:ext uri="{FF2B5EF4-FFF2-40B4-BE49-F238E27FC236}">
                      <a16:creationId xmlns:a16="http://schemas.microsoft.com/office/drawing/2014/main" id="{5C11F2A3-D830-4650-25BA-BCCDC3253A8E}"/>
                    </a:ext>
                  </a:extLst>
                </p:cNvPr>
                <p:cNvPicPr/>
                <p:nvPr/>
              </p:nvPicPr>
              <p:blipFill>
                <a:blip r:embed="rId333"/>
                <a:stretch>
                  <a:fillRect/>
                </a:stretch>
              </p:blipFill>
              <p:spPr>
                <a:xfrm>
                  <a:off x="9595571" y="1640918"/>
                  <a:ext cx="100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528C16F1-8108-BFB6-B59D-13FF738DCC51}"/>
                    </a:ext>
                  </a:extLst>
                </p14:cNvPr>
                <p14:cNvContentPartPr/>
                <p14:nvPr/>
              </p14:nvContentPartPr>
              <p14:xfrm>
                <a:off x="9739211" y="1647038"/>
                <a:ext cx="72000" cy="60840"/>
              </p14:xfrm>
            </p:contentPart>
          </mc:Choice>
          <mc:Fallback>
            <p:pic>
              <p:nvPicPr>
                <p:cNvPr id="202" name="Freihand 201">
                  <a:extLst>
                    <a:ext uri="{FF2B5EF4-FFF2-40B4-BE49-F238E27FC236}">
                      <a16:creationId xmlns:a16="http://schemas.microsoft.com/office/drawing/2014/main" id="{528C16F1-8108-BFB6-B59D-13FF738DCC51}"/>
                    </a:ext>
                  </a:extLst>
                </p:cNvPr>
                <p:cNvPicPr/>
                <p:nvPr/>
              </p:nvPicPr>
              <p:blipFill>
                <a:blip r:embed="rId335"/>
                <a:stretch>
                  <a:fillRect/>
                </a:stretch>
              </p:blipFill>
              <p:spPr>
                <a:xfrm>
                  <a:off x="9733091" y="1640954"/>
                  <a:ext cx="84240" cy="73008"/>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3" name="Freihand 202">
                  <a:extLst>
                    <a:ext uri="{FF2B5EF4-FFF2-40B4-BE49-F238E27FC236}">
                      <a16:creationId xmlns:a16="http://schemas.microsoft.com/office/drawing/2014/main" id="{A04428F3-DB31-8A81-2C65-B279A9650564}"/>
                    </a:ext>
                  </a:extLst>
                </p14:cNvPr>
                <p14:cNvContentPartPr/>
                <p14:nvPr/>
              </p14:nvContentPartPr>
              <p14:xfrm>
                <a:off x="9847571" y="1636958"/>
                <a:ext cx="90000" cy="93960"/>
              </p14:xfrm>
            </p:contentPart>
          </mc:Choice>
          <mc:Fallback>
            <p:pic>
              <p:nvPicPr>
                <p:cNvPr id="203" name="Freihand 202">
                  <a:extLst>
                    <a:ext uri="{FF2B5EF4-FFF2-40B4-BE49-F238E27FC236}">
                      <a16:creationId xmlns:a16="http://schemas.microsoft.com/office/drawing/2014/main" id="{A04428F3-DB31-8A81-2C65-B279A9650564}"/>
                    </a:ext>
                  </a:extLst>
                </p:cNvPr>
                <p:cNvPicPr/>
                <p:nvPr/>
              </p:nvPicPr>
              <p:blipFill>
                <a:blip r:embed="rId337"/>
                <a:stretch>
                  <a:fillRect/>
                </a:stretch>
              </p:blipFill>
              <p:spPr>
                <a:xfrm>
                  <a:off x="9841475" y="1630838"/>
                  <a:ext cx="102191"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3" name="Freihand 262">
                  <a:extLst>
                    <a:ext uri="{FF2B5EF4-FFF2-40B4-BE49-F238E27FC236}">
                      <a16:creationId xmlns:a16="http://schemas.microsoft.com/office/drawing/2014/main" id="{F348956B-D9C4-5113-7958-48FF99B9F0FA}"/>
                    </a:ext>
                  </a:extLst>
                </p14:cNvPr>
                <p14:cNvContentPartPr/>
                <p14:nvPr/>
              </p14:nvContentPartPr>
              <p14:xfrm>
                <a:off x="7620611" y="1969958"/>
                <a:ext cx="2520" cy="30960"/>
              </p14:xfrm>
            </p:contentPart>
          </mc:Choice>
          <mc:Fallback>
            <p:pic>
              <p:nvPicPr>
                <p:cNvPr id="263" name="Freihand 262">
                  <a:extLst>
                    <a:ext uri="{FF2B5EF4-FFF2-40B4-BE49-F238E27FC236}">
                      <a16:creationId xmlns:a16="http://schemas.microsoft.com/office/drawing/2014/main" id="{F348956B-D9C4-5113-7958-48FF99B9F0FA}"/>
                    </a:ext>
                  </a:extLst>
                </p:cNvPr>
                <p:cNvPicPr/>
                <p:nvPr/>
              </p:nvPicPr>
              <p:blipFill>
                <a:blip r:embed="rId339"/>
                <a:stretch>
                  <a:fillRect/>
                </a:stretch>
              </p:blipFill>
              <p:spPr>
                <a:xfrm>
                  <a:off x="7614491" y="1963838"/>
                  <a:ext cx="14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4" name="Freihand 263">
                  <a:extLst>
                    <a:ext uri="{FF2B5EF4-FFF2-40B4-BE49-F238E27FC236}">
                      <a16:creationId xmlns:a16="http://schemas.microsoft.com/office/drawing/2014/main" id="{7BF8EAFD-2D46-63DE-771E-78731907AF83}"/>
                    </a:ext>
                  </a:extLst>
                </p14:cNvPr>
                <p14:cNvContentPartPr/>
                <p14:nvPr/>
              </p14:nvContentPartPr>
              <p14:xfrm>
                <a:off x="7481291" y="1654598"/>
                <a:ext cx="1629720" cy="961200"/>
              </p14:xfrm>
            </p:contentPart>
          </mc:Choice>
          <mc:Fallback>
            <p:pic>
              <p:nvPicPr>
                <p:cNvPr id="264" name="Freihand 263">
                  <a:extLst>
                    <a:ext uri="{FF2B5EF4-FFF2-40B4-BE49-F238E27FC236}">
                      <a16:creationId xmlns:a16="http://schemas.microsoft.com/office/drawing/2014/main" id="{7BF8EAFD-2D46-63DE-771E-78731907AF83}"/>
                    </a:ext>
                  </a:extLst>
                </p:cNvPr>
                <p:cNvPicPr/>
                <p:nvPr/>
              </p:nvPicPr>
              <p:blipFill>
                <a:blip r:embed="rId341"/>
                <a:stretch>
                  <a:fillRect/>
                </a:stretch>
              </p:blipFill>
              <p:spPr>
                <a:xfrm>
                  <a:off x="7475171" y="1648478"/>
                  <a:ext cx="1641960" cy="973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83" name="Freihand 282">
                  <a:extLst>
                    <a:ext uri="{FF2B5EF4-FFF2-40B4-BE49-F238E27FC236}">
                      <a16:creationId xmlns:a16="http://schemas.microsoft.com/office/drawing/2014/main" id="{BA027E36-8F4A-FAC0-C768-03E1174554EA}"/>
                    </a:ext>
                  </a:extLst>
                </p14:cNvPr>
                <p14:cNvContentPartPr/>
                <p14:nvPr/>
              </p14:nvContentPartPr>
              <p14:xfrm>
                <a:off x="6744371" y="1293878"/>
                <a:ext cx="4568400" cy="509760"/>
              </p14:xfrm>
            </p:contentPart>
          </mc:Choice>
          <mc:Fallback>
            <p:pic>
              <p:nvPicPr>
                <p:cNvPr id="283" name="Freihand 282">
                  <a:extLst>
                    <a:ext uri="{FF2B5EF4-FFF2-40B4-BE49-F238E27FC236}">
                      <a16:creationId xmlns:a16="http://schemas.microsoft.com/office/drawing/2014/main" id="{BA027E36-8F4A-FAC0-C768-03E1174554EA}"/>
                    </a:ext>
                  </a:extLst>
                </p:cNvPr>
                <p:cNvPicPr/>
                <p:nvPr/>
              </p:nvPicPr>
              <p:blipFill>
                <a:blip r:embed="rId343"/>
                <a:stretch>
                  <a:fillRect/>
                </a:stretch>
              </p:blipFill>
              <p:spPr>
                <a:xfrm>
                  <a:off x="6738251" y="1287758"/>
                  <a:ext cx="4580640" cy="522000"/>
                </a:xfrm>
                <a:prstGeom prst="rect">
                  <a:avLst/>
                </a:prstGeom>
              </p:spPr>
            </p:pic>
          </mc:Fallback>
        </mc:AlternateContent>
      </p:grpSp>
      <p:grpSp>
        <p:nvGrpSpPr>
          <p:cNvPr id="318" name="Gruppieren 317">
            <a:extLst>
              <a:ext uri="{FF2B5EF4-FFF2-40B4-BE49-F238E27FC236}">
                <a16:creationId xmlns:a16="http://schemas.microsoft.com/office/drawing/2014/main" id="{437D88EC-05C2-B98E-C9F9-9276631913EE}"/>
              </a:ext>
            </a:extLst>
          </p:cNvPr>
          <p:cNvGrpSpPr/>
          <p:nvPr/>
        </p:nvGrpSpPr>
        <p:grpSpPr>
          <a:xfrm>
            <a:off x="5125451" y="2690318"/>
            <a:ext cx="6259680" cy="1434240"/>
            <a:chOff x="5125451" y="2690318"/>
            <a:chExt cx="6259680" cy="1434240"/>
          </a:xfrm>
        </p:grpSpPr>
        <mc:AlternateContent xmlns:mc="http://schemas.openxmlformats.org/markup-compatibility/2006">
          <mc:Choice xmlns:p14="http://schemas.microsoft.com/office/powerpoint/2010/main" Requires="p14">
            <p:contentPart p14:bwMode="auto" r:id="rId344">
              <p14:nvContentPartPr>
                <p14:cNvPr id="195" name="Freihand 194">
                  <a:extLst>
                    <a:ext uri="{FF2B5EF4-FFF2-40B4-BE49-F238E27FC236}">
                      <a16:creationId xmlns:a16="http://schemas.microsoft.com/office/drawing/2014/main" id="{51352367-8691-92DC-5999-DF10BD5225AE}"/>
                    </a:ext>
                  </a:extLst>
                </p14:cNvPr>
                <p14:cNvContentPartPr/>
                <p14:nvPr/>
              </p14:nvContentPartPr>
              <p14:xfrm>
                <a:off x="5863091" y="2783198"/>
                <a:ext cx="119160" cy="10800"/>
              </p14:xfrm>
            </p:contentPart>
          </mc:Choice>
          <mc:Fallback>
            <p:pic>
              <p:nvPicPr>
                <p:cNvPr id="195" name="Freihand 194">
                  <a:extLst>
                    <a:ext uri="{FF2B5EF4-FFF2-40B4-BE49-F238E27FC236}">
                      <a16:creationId xmlns:a16="http://schemas.microsoft.com/office/drawing/2014/main" id="{51352367-8691-92DC-5999-DF10BD5225AE}"/>
                    </a:ext>
                  </a:extLst>
                </p:cNvPr>
                <p:cNvPicPr/>
                <p:nvPr/>
              </p:nvPicPr>
              <p:blipFill>
                <a:blip r:embed="rId345"/>
                <a:stretch>
                  <a:fillRect/>
                </a:stretch>
              </p:blipFill>
              <p:spPr>
                <a:xfrm>
                  <a:off x="5856971" y="2777078"/>
                  <a:ext cx="13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6" name="Freihand 195">
                  <a:extLst>
                    <a:ext uri="{FF2B5EF4-FFF2-40B4-BE49-F238E27FC236}">
                      <a16:creationId xmlns:a16="http://schemas.microsoft.com/office/drawing/2014/main" id="{7530708E-D9E7-ED37-EE81-B6B3BA18CC39}"/>
                    </a:ext>
                  </a:extLst>
                </p14:cNvPr>
                <p14:cNvContentPartPr/>
                <p14:nvPr/>
              </p14:nvContentPartPr>
              <p14:xfrm>
                <a:off x="5885771" y="2839718"/>
                <a:ext cx="114840" cy="36360"/>
              </p14:xfrm>
            </p:contentPart>
          </mc:Choice>
          <mc:Fallback>
            <p:pic>
              <p:nvPicPr>
                <p:cNvPr id="196" name="Freihand 195">
                  <a:extLst>
                    <a:ext uri="{FF2B5EF4-FFF2-40B4-BE49-F238E27FC236}">
                      <a16:creationId xmlns:a16="http://schemas.microsoft.com/office/drawing/2014/main" id="{7530708E-D9E7-ED37-EE81-B6B3BA18CC39}"/>
                    </a:ext>
                  </a:extLst>
                </p:cNvPr>
                <p:cNvPicPr/>
                <p:nvPr/>
              </p:nvPicPr>
              <p:blipFill>
                <a:blip r:embed="rId347"/>
                <a:stretch>
                  <a:fillRect/>
                </a:stretch>
              </p:blipFill>
              <p:spPr>
                <a:xfrm>
                  <a:off x="5879670" y="2833598"/>
                  <a:ext cx="127042"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7" name="Freihand 196">
                  <a:extLst>
                    <a:ext uri="{FF2B5EF4-FFF2-40B4-BE49-F238E27FC236}">
                      <a16:creationId xmlns:a16="http://schemas.microsoft.com/office/drawing/2014/main" id="{8DB7160E-E3FF-2F81-3201-FD11A208C82B}"/>
                    </a:ext>
                  </a:extLst>
                </p14:cNvPr>
                <p14:cNvContentPartPr/>
                <p14:nvPr/>
              </p14:nvContentPartPr>
              <p14:xfrm>
                <a:off x="6031571" y="2722718"/>
                <a:ext cx="64440" cy="228960"/>
              </p14:xfrm>
            </p:contentPart>
          </mc:Choice>
          <mc:Fallback>
            <p:pic>
              <p:nvPicPr>
                <p:cNvPr id="197" name="Freihand 196">
                  <a:extLst>
                    <a:ext uri="{FF2B5EF4-FFF2-40B4-BE49-F238E27FC236}">
                      <a16:creationId xmlns:a16="http://schemas.microsoft.com/office/drawing/2014/main" id="{8DB7160E-E3FF-2F81-3201-FD11A208C82B}"/>
                    </a:ext>
                  </a:extLst>
                </p:cNvPr>
                <p:cNvPicPr/>
                <p:nvPr/>
              </p:nvPicPr>
              <p:blipFill>
                <a:blip r:embed="rId349"/>
                <a:stretch>
                  <a:fillRect/>
                </a:stretch>
              </p:blipFill>
              <p:spPr>
                <a:xfrm>
                  <a:off x="6025451" y="2716598"/>
                  <a:ext cx="76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7" name="Freihand 266">
                  <a:extLst>
                    <a:ext uri="{FF2B5EF4-FFF2-40B4-BE49-F238E27FC236}">
                      <a16:creationId xmlns:a16="http://schemas.microsoft.com/office/drawing/2014/main" id="{F77105EF-814E-F356-252F-2BC35047909B}"/>
                    </a:ext>
                  </a:extLst>
                </p14:cNvPr>
                <p14:cNvContentPartPr/>
                <p14:nvPr/>
              </p14:nvContentPartPr>
              <p14:xfrm>
                <a:off x="5320211" y="3718478"/>
                <a:ext cx="29160" cy="192960"/>
              </p14:xfrm>
            </p:contentPart>
          </mc:Choice>
          <mc:Fallback>
            <p:pic>
              <p:nvPicPr>
                <p:cNvPr id="267" name="Freihand 266">
                  <a:extLst>
                    <a:ext uri="{FF2B5EF4-FFF2-40B4-BE49-F238E27FC236}">
                      <a16:creationId xmlns:a16="http://schemas.microsoft.com/office/drawing/2014/main" id="{F77105EF-814E-F356-252F-2BC35047909B}"/>
                    </a:ext>
                  </a:extLst>
                </p:cNvPr>
                <p:cNvPicPr/>
                <p:nvPr/>
              </p:nvPicPr>
              <p:blipFill>
                <a:blip r:embed="rId351"/>
                <a:stretch>
                  <a:fillRect/>
                </a:stretch>
              </p:blipFill>
              <p:spPr>
                <a:xfrm>
                  <a:off x="5314014" y="3712347"/>
                  <a:ext cx="41553"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8" name="Freihand 267">
                  <a:extLst>
                    <a:ext uri="{FF2B5EF4-FFF2-40B4-BE49-F238E27FC236}">
                      <a16:creationId xmlns:a16="http://schemas.microsoft.com/office/drawing/2014/main" id="{50922E68-9560-85D9-0F5A-782821764E5A}"/>
                    </a:ext>
                  </a:extLst>
                </p14:cNvPr>
                <p14:cNvContentPartPr/>
                <p14:nvPr/>
              </p14:nvContentPartPr>
              <p14:xfrm>
                <a:off x="5222651" y="3922238"/>
                <a:ext cx="182520" cy="43200"/>
              </p14:xfrm>
            </p:contentPart>
          </mc:Choice>
          <mc:Fallback>
            <p:pic>
              <p:nvPicPr>
                <p:cNvPr id="268" name="Freihand 267">
                  <a:extLst>
                    <a:ext uri="{FF2B5EF4-FFF2-40B4-BE49-F238E27FC236}">
                      <a16:creationId xmlns:a16="http://schemas.microsoft.com/office/drawing/2014/main" id="{50922E68-9560-85D9-0F5A-782821764E5A}"/>
                    </a:ext>
                  </a:extLst>
                </p:cNvPr>
                <p:cNvPicPr/>
                <p:nvPr/>
              </p:nvPicPr>
              <p:blipFill>
                <a:blip r:embed="rId353"/>
                <a:stretch>
                  <a:fillRect/>
                </a:stretch>
              </p:blipFill>
              <p:spPr>
                <a:xfrm>
                  <a:off x="5216531" y="3916118"/>
                  <a:ext cx="194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9" name="Freihand 268">
                  <a:extLst>
                    <a:ext uri="{FF2B5EF4-FFF2-40B4-BE49-F238E27FC236}">
                      <a16:creationId xmlns:a16="http://schemas.microsoft.com/office/drawing/2014/main" id="{76C0935B-2AAE-AA05-FECF-4E5DDBAB091A}"/>
                    </a:ext>
                  </a:extLst>
                </p14:cNvPr>
                <p14:cNvContentPartPr/>
                <p14:nvPr/>
              </p14:nvContentPartPr>
              <p14:xfrm>
                <a:off x="5224811" y="3718118"/>
                <a:ext cx="191160" cy="45720"/>
              </p14:xfrm>
            </p:contentPart>
          </mc:Choice>
          <mc:Fallback>
            <p:pic>
              <p:nvPicPr>
                <p:cNvPr id="269" name="Freihand 268">
                  <a:extLst>
                    <a:ext uri="{FF2B5EF4-FFF2-40B4-BE49-F238E27FC236}">
                      <a16:creationId xmlns:a16="http://schemas.microsoft.com/office/drawing/2014/main" id="{76C0935B-2AAE-AA05-FECF-4E5DDBAB091A}"/>
                    </a:ext>
                  </a:extLst>
                </p:cNvPr>
                <p:cNvPicPr/>
                <p:nvPr/>
              </p:nvPicPr>
              <p:blipFill>
                <a:blip r:embed="rId355"/>
                <a:stretch>
                  <a:fillRect/>
                </a:stretch>
              </p:blipFill>
              <p:spPr>
                <a:xfrm>
                  <a:off x="5218703" y="3711998"/>
                  <a:ext cx="203377"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0" name="Freihand 269">
                  <a:extLst>
                    <a:ext uri="{FF2B5EF4-FFF2-40B4-BE49-F238E27FC236}">
                      <a16:creationId xmlns:a16="http://schemas.microsoft.com/office/drawing/2014/main" id="{A9FA546E-B90D-63BC-8979-BC0D7F5935B7}"/>
                    </a:ext>
                  </a:extLst>
                </p14:cNvPr>
                <p14:cNvContentPartPr/>
                <p14:nvPr/>
              </p14:nvContentPartPr>
              <p14:xfrm>
                <a:off x="5478971" y="3657278"/>
                <a:ext cx="127440" cy="258120"/>
              </p14:xfrm>
            </p:contentPart>
          </mc:Choice>
          <mc:Fallback>
            <p:pic>
              <p:nvPicPr>
                <p:cNvPr id="270" name="Freihand 269">
                  <a:extLst>
                    <a:ext uri="{FF2B5EF4-FFF2-40B4-BE49-F238E27FC236}">
                      <a16:creationId xmlns:a16="http://schemas.microsoft.com/office/drawing/2014/main" id="{A9FA546E-B90D-63BC-8979-BC0D7F5935B7}"/>
                    </a:ext>
                  </a:extLst>
                </p:cNvPr>
                <p:cNvPicPr/>
                <p:nvPr/>
              </p:nvPicPr>
              <p:blipFill>
                <a:blip r:embed="rId357"/>
                <a:stretch>
                  <a:fillRect/>
                </a:stretch>
              </p:blipFill>
              <p:spPr>
                <a:xfrm>
                  <a:off x="5472851" y="3651167"/>
                  <a:ext cx="139680" cy="270343"/>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1" name="Freihand 270">
                  <a:extLst>
                    <a:ext uri="{FF2B5EF4-FFF2-40B4-BE49-F238E27FC236}">
                      <a16:creationId xmlns:a16="http://schemas.microsoft.com/office/drawing/2014/main" id="{74B70F75-BF63-C742-6413-04A0E629E95C}"/>
                    </a:ext>
                  </a:extLst>
                </p14:cNvPr>
                <p14:cNvContentPartPr/>
                <p14:nvPr/>
              </p14:nvContentPartPr>
              <p14:xfrm>
                <a:off x="5720531" y="3778958"/>
                <a:ext cx="129960" cy="35280"/>
              </p14:xfrm>
            </p:contentPart>
          </mc:Choice>
          <mc:Fallback>
            <p:pic>
              <p:nvPicPr>
                <p:cNvPr id="271" name="Freihand 270">
                  <a:extLst>
                    <a:ext uri="{FF2B5EF4-FFF2-40B4-BE49-F238E27FC236}">
                      <a16:creationId xmlns:a16="http://schemas.microsoft.com/office/drawing/2014/main" id="{74B70F75-BF63-C742-6413-04A0E629E95C}"/>
                    </a:ext>
                  </a:extLst>
                </p:cNvPr>
                <p:cNvPicPr/>
                <p:nvPr/>
              </p:nvPicPr>
              <p:blipFill>
                <a:blip r:embed="rId359"/>
                <a:stretch>
                  <a:fillRect/>
                </a:stretch>
              </p:blipFill>
              <p:spPr>
                <a:xfrm>
                  <a:off x="5714411" y="3772900"/>
                  <a:ext cx="142200" cy="47396"/>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2" name="Freihand 271">
                  <a:extLst>
                    <a:ext uri="{FF2B5EF4-FFF2-40B4-BE49-F238E27FC236}">
                      <a16:creationId xmlns:a16="http://schemas.microsoft.com/office/drawing/2014/main" id="{947DF4EC-F510-DBD0-2D15-B54094222577}"/>
                    </a:ext>
                  </a:extLst>
                </p14:cNvPr>
                <p14:cNvContentPartPr/>
                <p14:nvPr/>
              </p14:nvContentPartPr>
              <p14:xfrm>
                <a:off x="5733491" y="3828278"/>
                <a:ext cx="129240" cy="44640"/>
              </p14:xfrm>
            </p:contentPart>
          </mc:Choice>
          <mc:Fallback>
            <p:pic>
              <p:nvPicPr>
                <p:cNvPr id="272" name="Freihand 271">
                  <a:extLst>
                    <a:ext uri="{FF2B5EF4-FFF2-40B4-BE49-F238E27FC236}">
                      <a16:creationId xmlns:a16="http://schemas.microsoft.com/office/drawing/2014/main" id="{947DF4EC-F510-DBD0-2D15-B54094222577}"/>
                    </a:ext>
                  </a:extLst>
                </p:cNvPr>
                <p:cNvPicPr/>
                <p:nvPr/>
              </p:nvPicPr>
              <p:blipFill>
                <a:blip r:embed="rId361"/>
                <a:stretch>
                  <a:fillRect/>
                </a:stretch>
              </p:blipFill>
              <p:spPr>
                <a:xfrm>
                  <a:off x="5727371" y="3822158"/>
                  <a:ext cx="141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3" name="Freihand 272">
                  <a:extLst>
                    <a:ext uri="{FF2B5EF4-FFF2-40B4-BE49-F238E27FC236}">
                      <a16:creationId xmlns:a16="http://schemas.microsoft.com/office/drawing/2014/main" id="{E2A76561-D502-FF57-1656-CB9A07184051}"/>
                    </a:ext>
                  </a:extLst>
                </p14:cNvPr>
                <p14:cNvContentPartPr/>
                <p14:nvPr/>
              </p14:nvContentPartPr>
              <p14:xfrm>
                <a:off x="6004211" y="3681398"/>
                <a:ext cx="113040" cy="179640"/>
              </p14:xfrm>
            </p:contentPart>
          </mc:Choice>
          <mc:Fallback>
            <p:pic>
              <p:nvPicPr>
                <p:cNvPr id="273" name="Freihand 272">
                  <a:extLst>
                    <a:ext uri="{FF2B5EF4-FFF2-40B4-BE49-F238E27FC236}">
                      <a16:creationId xmlns:a16="http://schemas.microsoft.com/office/drawing/2014/main" id="{E2A76561-D502-FF57-1656-CB9A07184051}"/>
                    </a:ext>
                  </a:extLst>
                </p:cNvPr>
                <p:cNvPicPr/>
                <p:nvPr/>
              </p:nvPicPr>
              <p:blipFill>
                <a:blip r:embed="rId363"/>
                <a:stretch>
                  <a:fillRect/>
                </a:stretch>
              </p:blipFill>
              <p:spPr>
                <a:xfrm>
                  <a:off x="5998091" y="3675278"/>
                  <a:ext cx="125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4" name="Freihand 273">
                  <a:extLst>
                    <a:ext uri="{FF2B5EF4-FFF2-40B4-BE49-F238E27FC236}">
                      <a16:creationId xmlns:a16="http://schemas.microsoft.com/office/drawing/2014/main" id="{8F1927FE-AF3D-FD3D-306D-741FD4B34ADF}"/>
                    </a:ext>
                  </a:extLst>
                </p14:cNvPr>
                <p14:cNvContentPartPr/>
                <p14:nvPr/>
              </p14:nvContentPartPr>
              <p14:xfrm>
                <a:off x="6170891" y="3657278"/>
                <a:ext cx="128880" cy="165600"/>
              </p14:xfrm>
            </p:contentPart>
          </mc:Choice>
          <mc:Fallback>
            <p:pic>
              <p:nvPicPr>
                <p:cNvPr id="274" name="Freihand 273">
                  <a:extLst>
                    <a:ext uri="{FF2B5EF4-FFF2-40B4-BE49-F238E27FC236}">
                      <a16:creationId xmlns:a16="http://schemas.microsoft.com/office/drawing/2014/main" id="{8F1927FE-AF3D-FD3D-306D-741FD4B34ADF}"/>
                    </a:ext>
                  </a:extLst>
                </p:cNvPr>
                <p:cNvPicPr/>
                <p:nvPr/>
              </p:nvPicPr>
              <p:blipFill>
                <a:blip r:embed="rId365"/>
                <a:stretch>
                  <a:fillRect/>
                </a:stretch>
              </p:blipFill>
              <p:spPr>
                <a:xfrm>
                  <a:off x="6164771" y="3651158"/>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5" name="Freihand 274">
                  <a:extLst>
                    <a:ext uri="{FF2B5EF4-FFF2-40B4-BE49-F238E27FC236}">
                      <a16:creationId xmlns:a16="http://schemas.microsoft.com/office/drawing/2014/main" id="{F97D27C9-0C48-AEA8-F30C-145661D2FBD4}"/>
                    </a:ext>
                  </a:extLst>
                </p14:cNvPr>
                <p14:cNvContentPartPr/>
                <p14:nvPr/>
              </p14:nvContentPartPr>
              <p14:xfrm>
                <a:off x="6349451" y="3539918"/>
                <a:ext cx="49320" cy="84960"/>
              </p14:xfrm>
            </p:contentPart>
          </mc:Choice>
          <mc:Fallback>
            <p:pic>
              <p:nvPicPr>
                <p:cNvPr id="275" name="Freihand 274">
                  <a:extLst>
                    <a:ext uri="{FF2B5EF4-FFF2-40B4-BE49-F238E27FC236}">
                      <a16:creationId xmlns:a16="http://schemas.microsoft.com/office/drawing/2014/main" id="{F97D27C9-0C48-AEA8-F30C-145661D2FBD4}"/>
                    </a:ext>
                  </a:extLst>
                </p:cNvPr>
                <p:cNvPicPr/>
                <p:nvPr/>
              </p:nvPicPr>
              <p:blipFill>
                <a:blip r:embed="rId367"/>
                <a:stretch>
                  <a:fillRect/>
                </a:stretch>
              </p:blipFill>
              <p:spPr>
                <a:xfrm>
                  <a:off x="6343331" y="3533798"/>
                  <a:ext cx="6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7" name="Freihand 276">
                  <a:extLst>
                    <a:ext uri="{FF2B5EF4-FFF2-40B4-BE49-F238E27FC236}">
                      <a16:creationId xmlns:a16="http://schemas.microsoft.com/office/drawing/2014/main" id="{07EEFDB9-5C03-33DB-EDDC-C8E7D0A5DD49}"/>
                    </a:ext>
                  </a:extLst>
                </p14:cNvPr>
                <p14:cNvContentPartPr/>
                <p14:nvPr/>
              </p14:nvContentPartPr>
              <p14:xfrm>
                <a:off x="5125451" y="3630638"/>
                <a:ext cx="71280" cy="100080"/>
              </p14:xfrm>
            </p:contentPart>
          </mc:Choice>
          <mc:Fallback>
            <p:pic>
              <p:nvPicPr>
                <p:cNvPr id="277" name="Freihand 276">
                  <a:extLst>
                    <a:ext uri="{FF2B5EF4-FFF2-40B4-BE49-F238E27FC236}">
                      <a16:creationId xmlns:a16="http://schemas.microsoft.com/office/drawing/2014/main" id="{07EEFDB9-5C03-33DB-EDDC-C8E7D0A5DD49}"/>
                    </a:ext>
                  </a:extLst>
                </p:cNvPr>
                <p:cNvPicPr/>
                <p:nvPr/>
              </p:nvPicPr>
              <p:blipFill>
                <a:blip r:embed="rId369"/>
                <a:stretch>
                  <a:fillRect/>
                </a:stretch>
              </p:blipFill>
              <p:spPr>
                <a:xfrm>
                  <a:off x="5119362" y="3624518"/>
                  <a:ext cx="83458"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9" name="Freihand 278">
                  <a:extLst>
                    <a:ext uri="{FF2B5EF4-FFF2-40B4-BE49-F238E27FC236}">
                      <a16:creationId xmlns:a16="http://schemas.microsoft.com/office/drawing/2014/main" id="{33722FDA-91C8-F05E-AA95-362A386AA529}"/>
                    </a:ext>
                  </a:extLst>
                </p14:cNvPr>
                <p14:cNvContentPartPr/>
                <p14:nvPr/>
              </p14:nvContentPartPr>
              <p14:xfrm>
                <a:off x="6558971" y="3727118"/>
                <a:ext cx="138240" cy="47880"/>
              </p14:xfrm>
            </p:contentPart>
          </mc:Choice>
          <mc:Fallback>
            <p:pic>
              <p:nvPicPr>
                <p:cNvPr id="279" name="Freihand 278">
                  <a:extLst>
                    <a:ext uri="{FF2B5EF4-FFF2-40B4-BE49-F238E27FC236}">
                      <a16:creationId xmlns:a16="http://schemas.microsoft.com/office/drawing/2014/main" id="{33722FDA-91C8-F05E-AA95-362A386AA529}"/>
                    </a:ext>
                  </a:extLst>
                </p:cNvPr>
                <p:cNvPicPr/>
                <p:nvPr/>
              </p:nvPicPr>
              <p:blipFill>
                <a:blip r:embed="rId371"/>
                <a:stretch>
                  <a:fillRect/>
                </a:stretch>
              </p:blipFill>
              <p:spPr>
                <a:xfrm>
                  <a:off x="6552851" y="3720998"/>
                  <a:ext cx="150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0" name="Freihand 279">
                  <a:extLst>
                    <a:ext uri="{FF2B5EF4-FFF2-40B4-BE49-F238E27FC236}">
                      <a16:creationId xmlns:a16="http://schemas.microsoft.com/office/drawing/2014/main" id="{6701544D-EF25-665F-7EF5-78287116D0D6}"/>
                    </a:ext>
                  </a:extLst>
                </p14:cNvPr>
                <p14:cNvContentPartPr/>
                <p14:nvPr/>
              </p14:nvContentPartPr>
              <p14:xfrm>
                <a:off x="6550691" y="3839078"/>
                <a:ext cx="129960" cy="27720"/>
              </p14:xfrm>
            </p:contentPart>
          </mc:Choice>
          <mc:Fallback>
            <p:pic>
              <p:nvPicPr>
                <p:cNvPr id="280" name="Freihand 279">
                  <a:extLst>
                    <a:ext uri="{FF2B5EF4-FFF2-40B4-BE49-F238E27FC236}">
                      <a16:creationId xmlns:a16="http://schemas.microsoft.com/office/drawing/2014/main" id="{6701544D-EF25-665F-7EF5-78287116D0D6}"/>
                    </a:ext>
                  </a:extLst>
                </p:cNvPr>
                <p:cNvPicPr/>
                <p:nvPr/>
              </p:nvPicPr>
              <p:blipFill>
                <a:blip r:embed="rId373"/>
                <a:stretch>
                  <a:fillRect/>
                </a:stretch>
              </p:blipFill>
              <p:spPr>
                <a:xfrm>
                  <a:off x="6544571" y="3832958"/>
                  <a:ext cx="14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1" name="Freihand 280">
                  <a:extLst>
                    <a:ext uri="{FF2B5EF4-FFF2-40B4-BE49-F238E27FC236}">
                      <a16:creationId xmlns:a16="http://schemas.microsoft.com/office/drawing/2014/main" id="{7C51F2F0-0663-4AAA-7FD6-68F49BEF1B07}"/>
                    </a:ext>
                  </a:extLst>
                </p14:cNvPr>
                <p14:cNvContentPartPr/>
                <p14:nvPr/>
              </p14:nvContentPartPr>
              <p14:xfrm>
                <a:off x="6717371" y="3726758"/>
                <a:ext cx="47520" cy="167040"/>
              </p14:xfrm>
            </p:contentPart>
          </mc:Choice>
          <mc:Fallback>
            <p:pic>
              <p:nvPicPr>
                <p:cNvPr id="281" name="Freihand 280">
                  <a:extLst>
                    <a:ext uri="{FF2B5EF4-FFF2-40B4-BE49-F238E27FC236}">
                      <a16:creationId xmlns:a16="http://schemas.microsoft.com/office/drawing/2014/main" id="{7C51F2F0-0663-4AAA-7FD6-68F49BEF1B07}"/>
                    </a:ext>
                  </a:extLst>
                </p:cNvPr>
                <p:cNvPicPr/>
                <p:nvPr/>
              </p:nvPicPr>
              <p:blipFill>
                <a:blip r:embed="rId375"/>
                <a:stretch>
                  <a:fillRect/>
                </a:stretch>
              </p:blipFill>
              <p:spPr>
                <a:xfrm>
                  <a:off x="6711204" y="3720625"/>
                  <a:ext cx="59853" cy="179306"/>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4" name="Freihand 203">
                  <a:extLst>
                    <a:ext uri="{FF2B5EF4-FFF2-40B4-BE49-F238E27FC236}">
                      <a16:creationId xmlns:a16="http://schemas.microsoft.com/office/drawing/2014/main" id="{822E938A-C0A1-D002-34E2-39869050A145}"/>
                    </a:ext>
                  </a:extLst>
                </p14:cNvPr>
                <p14:cNvContentPartPr/>
                <p14:nvPr/>
              </p14:nvContentPartPr>
              <p14:xfrm>
                <a:off x="6537011" y="2739638"/>
                <a:ext cx="92880" cy="159840"/>
              </p14:xfrm>
            </p:contentPart>
          </mc:Choice>
          <mc:Fallback>
            <p:pic>
              <p:nvPicPr>
                <p:cNvPr id="204" name="Freihand 203">
                  <a:extLst>
                    <a:ext uri="{FF2B5EF4-FFF2-40B4-BE49-F238E27FC236}">
                      <a16:creationId xmlns:a16="http://schemas.microsoft.com/office/drawing/2014/main" id="{822E938A-C0A1-D002-34E2-39869050A145}"/>
                    </a:ext>
                  </a:extLst>
                </p:cNvPr>
                <p:cNvPicPr/>
                <p:nvPr/>
              </p:nvPicPr>
              <p:blipFill>
                <a:blip r:embed="rId377"/>
                <a:stretch>
                  <a:fillRect/>
                </a:stretch>
              </p:blipFill>
              <p:spPr>
                <a:xfrm>
                  <a:off x="6530891" y="2733518"/>
                  <a:ext cx="105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5" name="Freihand 204">
                  <a:extLst>
                    <a:ext uri="{FF2B5EF4-FFF2-40B4-BE49-F238E27FC236}">
                      <a16:creationId xmlns:a16="http://schemas.microsoft.com/office/drawing/2014/main" id="{6B067841-CE11-74B1-9525-873365DFA6C6}"/>
                    </a:ext>
                  </a:extLst>
                </p14:cNvPr>
                <p14:cNvContentPartPr/>
                <p14:nvPr/>
              </p14:nvContentPartPr>
              <p14:xfrm>
                <a:off x="6735011" y="2780678"/>
                <a:ext cx="122040" cy="111600"/>
              </p14:xfrm>
            </p:contentPart>
          </mc:Choice>
          <mc:Fallback>
            <p:pic>
              <p:nvPicPr>
                <p:cNvPr id="205" name="Freihand 204">
                  <a:extLst>
                    <a:ext uri="{FF2B5EF4-FFF2-40B4-BE49-F238E27FC236}">
                      <a16:creationId xmlns:a16="http://schemas.microsoft.com/office/drawing/2014/main" id="{6B067841-CE11-74B1-9525-873365DFA6C6}"/>
                    </a:ext>
                  </a:extLst>
                </p:cNvPr>
                <p:cNvPicPr/>
                <p:nvPr/>
              </p:nvPicPr>
              <p:blipFill>
                <a:blip r:embed="rId379"/>
                <a:stretch>
                  <a:fillRect/>
                </a:stretch>
              </p:blipFill>
              <p:spPr>
                <a:xfrm>
                  <a:off x="6728891" y="2774558"/>
                  <a:ext cx="134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6" name="Freihand 205">
                  <a:extLst>
                    <a:ext uri="{FF2B5EF4-FFF2-40B4-BE49-F238E27FC236}">
                      <a16:creationId xmlns:a16="http://schemas.microsoft.com/office/drawing/2014/main" id="{44A1EA21-00FD-4369-29BF-5B52B3BC9B79}"/>
                    </a:ext>
                  </a:extLst>
                </p14:cNvPr>
                <p14:cNvContentPartPr/>
                <p14:nvPr/>
              </p14:nvContentPartPr>
              <p14:xfrm>
                <a:off x="6953531" y="2767718"/>
                <a:ext cx="83160" cy="103680"/>
              </p14:xfrm>
            </p:contentPart>
          </mc:Choice>
          <mc:Fallback>
            <p:pic>
              <p:nvPicPr>
                <p:cNvPr id="206" name="Freihand 205">
                  <a:extLst>
                    <a:ext uri="{FF2B5EF4-FFF2-40B4-BE49-F238E27FC236}">
                      <a16:creationId xmlns:a16="http://schemas.microsoft.com/office/drawing/2014/main" id="{44A1EA21-00FD-4369-29BF-5B52B3BC9B79}"/>
                    </a:ext>
                  </a:extLst>
                </p:cNvPr>
                <p:cNvPicPr/>
                <p:nvPr/>
              </p:nvPicPr>
              <p:blipFill>
                <a:blip r:embed="rId381"/>
                <a:stretch>
                  <a:fillRect/>
                </a:stretch>
              </p:blipFill>
              <p:spPr>
                <a:xfrm>
                  <a:off x="6947411" y="2761598"/>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7" name="Freihand 206">
                  <a:extLst>
                    <a:ext uri="{FF2B5EF4-FFF2-40B4-BE49-F238E27FC236}">
                      <a16:creationId xmlns:a16="http://schemas.microsoft.com/office/drawing/2014/main" id="{1A770852-90DE-06A2-AFB8-41939318F51D}"/>
                    </a:ext>
                  </a:extLst>
                </p14:cNvPr>
                <p14:cNvContentPartPr/>
                <p14:nvPr/>
              </p14:nvContentPartPr>
              <p14:xfrm>
                <a:off x="7247291" y="2821358"/>
                <a:ext cx="131400" cy="29160"/>
              </p14:xfrm>
            </p:contentPart>
          </mc:Choice>
          <mc:Fallback>
            <p:pic>
              <p:nvPicPr>
                <p:cNvPr id="207" name="Freihand 206">
                  <a:extLst>
                    <a:ext uri="{FF2B5EF4-FFF2-40B4-BE49-F238E27FC236}">
                      <a16:creationId xmlns:a16="http://schemas.microsoft.com/office/drawing/2014/main" id="{1A770852-90DE-06A2-AFB8-41939318F51D}"/>
                    </a:ext>
                  </a:extLst>
                </p:cNvPr>
                <p:cNvPicPr/>
                <p:nvPr/>
              </p:nvPicPr>
              <p:blipFill>
                <a:blip r:embed="rId383"/>
                <a:stretch>
                  <a:fillRect/>
                </a:stretch>
              </p:blipFill>
              <p:spPr>
                <a:xfrm>
                  <a:off x="7241171" y="2815313"/>
                  <a:ext cx="143640" cy="41251"/>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8" name="Freihand 207">
                  <a:extLst>
                    <a:ext uri="{FF2B5EF4-FFF2-40B4-BE49-F238E27FC236}">
                      <a16:creationId xmlns:a16="http://schemas.microsoft.com/office/drawing/2014/main" id="{09E88D12-5DB5-142F-CCF9-50784FB7DBE5}"/>
                    </a:ext>
                  </a:extLst>
                </p14:cNvPr>
                <p14:cNvContentPartPr/>
                <p14:nvPr/>
              </p14:nvContentPartPr>
              <p14:xfrm>
                <a:off x="7523411" y="2741798"/>
                <a:ext cx="103320" cy="155160"/>
              </p14:xfrm>
            </p:contentPart>
          </mc:Choice>
          <mc:Fallback>
            <p:pic>
              <p:nvPicPr>
                <p:cNvPr id="208" name="Freihand 207">
                  <a:extLst>
                    <a:ext uri="{FF2B5EF4-FFF2-40B4-BE49-F238E27FC236}">
                      <a16:creationId xmlns:a16="http://schemas.microsoft.com/office/drawing/2014/main" id="{09E88D12-5DB5-142F-CCF9-50784FB7DBE5}"/>
                    </a:ext>
                  </a:extLst>
                </p:cNvPr>
                <p:cNvPicPr/>
                <p:nvPr/>
              </p:nvPicPr>
              <p:blipFill>
                <a:blip r:embed="rId385"/>
                <a:stretch>
                  <a:fillRect/>
                </a:stretch>
              </p:blipFill>
              <p:spPr>
                <a:xfrm>
                  <a:off x="7517291" y="2735678"/>
                  <a:ext cx="115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9" name="Freihand 208">
                  <a:extLst>
                    <a:ext uri="{FF2B5EF4-FFF2-40B4-BE49-F238E27FC236}">
                      <a16:creationId xmlns:a16="http://schemas.microsoft.com/office/drawing/2014/main" id="{450955B0-C1A1-CD1A-AD93-C8616D28ECE7}"/>
                    </a:ext>
                  </a:extLst>
                </p14:cNvPr>
                <p14:cNvContentPartPr/>
                <p14:nvPr/>
              </p14:nvContentPartPr>
              <p14:xfrm>
                <a:off x="7715291" y="2716598"/>
                <a:ext cx="150120" cy="175320"/>
              </p14:xfrm>
            </p:contentPart>
          </mc:Choice>
          <mc:Fallback>
            <p:pic>
              <p:nvPicPr>
                <p:cNvPr id="209" name="Freihand 208">
                  <a:extLst>
                    <a:ext uri="{FF2B5EF4-FFF2-40B4-BE49-F238E27FC236}">
                      <a16:creationId xmlns:a16="http://schemas.microsoft.com/office/drawing/2014/main" id="{450955B0-C1A1-CD1A-AD93-C8616D28ECE7}"/>
                    </a:ext>
                  </a:extLst>
                </p:cNvPr>
                <p:cNvPicPr/>
                <p:nvPr/>
              </p:nvPicPr>
              <p:blipFill>
                <a:blip r:embed="rId387"/>
                <a:stretch>
                  <a:fillRect/>
                </a:stretch>
              </p:blipFill>
              <p:spPr>
                <a:xfrm>
                  <a:off x="7709171" y="2710478"/>
                  <a:ext cx="162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3" name="Freihand 212">
                  <a:extLst>
                    <a:ext uri="{FF2B5EF4-FFF2-40B4-BE49-F238E27FC236}">
                      <a16:creationId xmlns:a16="http://schemas.microsoft.com/office/drawing/2014/main" id="{562237C4-72A9-DC5A-ADEE-48A167FA9609}"/>
                    </a:ext>
                  </a:extLst>
                </p14:cNvPr>
                <p14:cNvContentPartPr/>
                <p14:nvPr/>
              </p14:nvContentPartPr>
              <p14:xfrm>
                <a:off x="7899971" y="2756558"/>
                <a:ext cx="117360" cy="140400"/>
              </p14:xfrm>
            </p:contentPart>
          </mc:Choice>
          <mc:Fallback>
            <p:pic>
              <p:nvPicPr>
                <p:cNvPr id="213" name="Freihand 212">
                  <a:extLst>
                    <a:ext uri="{FF2B5EF4-FFF2-40B4-BE49-F238E27FC236}">
                      <a16:creationId xmlns:a16="http://schemas.microsoft.com/office/drawing/2014/main" id="{562237C4-72A9-DC5A-ADEE-48A167FA9609}"/>
                    </a:ext>
                  </a:extLst>
                </p:cNvPr>
                <p:cNvPicPr/>
                <p:nvPr/>
              </p:nvPicPr>
              <p:blipFill>
                <a:blip r:embed="rId389"/>
                <a:stretch>
                  <a:fillRect/>
                </a:stretch>
              </p:blipFill>
              <p:spPr>
                <a:xfrm>
                  <a:off x="7893851" y="2750438"/>
                  <a:ext cx="129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4" name="Freihand 213">
                  <a:extLst>
                    <a:ext uri="{FF2B5EF4-FFF2-40B4-BE49-F238E27FC236}">
                      <a16:creationId xmlns:a16="http://schemas.microsoft.com/office/drawing/2014/main" id="{144ABB77-3C35-5BF1-470D-8B8EEAB2BDF6}"/>
                    </a:ext>
                  </a:extLst>
                </p14:cNvPr>
                <p14:cNvContentPartPr/>
                <p14:nvPr/>
              </p14:nvContentPartPr>
              <p14:xfrm>
                <a:off x="8091851" y="2690318"/>
                <a:ext cx="57240" cy="202320"/>
              </p14:xfrm>
            </p:contentPart>
          </mc:Choice>
          <mc:Fallback>
            <p:pic>
              <p:nvPicPr>
                <p:cNvPr id="214" name="Freihand 213">
                  <a:extLst>
                    <a:ext uri="{FF2B5EF4-FFF2-40B4-BE49-F238E27FC236}">
                      <a16:creationId xmlns:a16="http://schemas.microsoft.com/office/drawing/2014/main" id="{144ABB77-3C35-5BF1-470D-8B8EEAB2BDF6}"/>
                    </a:ext>
                  </a:extLst>
                </p:cNvPr>
                <p:cNvPicPr/>
                <p:nvPr/>
              </p:nvPicPr>
              <p:blipFill>
                <a:blip r:embed="rId391"/>
                <a:stretch>
                  <a:fillRect/>
                </a:stretch>
              </p:blipFill>
              <p:spPr>
                <a:xfrm>
                  <a:off x="8085731" y="2684198"/>
                  <a:ext cx="69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6" name="Freihand 215">
                  <a:extLst>
                    <a:ext uri="{FF2B5EF4-FFF2-40B4-BE49-F238E27FC236}">
                      <a16:creationId xmlns:a16="http://schemas.microsoft.com/office/drawing/2014/main" id="{FBDF8ED9-3B48-C9E6-9EDC-EAC06C293C04}"/>
                    </a:ext>
                  </a:extLst>
                </p14:cNvPr>
                <p14:cNvContentPartPr/>
                <p14:nvPr/>
              </p14:nvContentPartPr>
              <p14:xfrm>
                <a:off x="7313531" y="2774198"/>
                <a:ext cx="15480" cy="160920"/>
              </p14:xfrm>
            </p:contentPart>
          </mc:Choice>
          <mc:Fallback>
            <p:pic>
              <p:nvPicPr>
                <p:cNvPr id="216" name="Freihand 215">
                  <a:extLst>
                    <a:ext uri="{FF2B5EF4-FFF2-40B4-BE49-F238E27FC236}">
                      <a16:creationId xmlns:a16="http://schemas.microsoft.com/office/drawing/2014/main" id="{FBDF8ED9-3B48-C9E6-9EDC-EAC06C293C04}"/>
                    </a:ext>
                  </a:extLst>
                </p:cNvPr>
                <p:cNvPicPr/>
                <p:nvPr/>
              </p:nvPicPr>
              <p:blipFill>
                <a:blip r:embed="rId393"/>
                <a:stretch>
                  <a:fillRect/>
                </a:stretch>
              </p:blipFill>
              <p:spPr>
                <a:xfrm>
                  <a:off x="7307411" y="2768078"/>
                  <a:ext cx="27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7" name="Freihand 216">
                  <a:extLst>
                    <a:ext uri="{FF2B5EF4-FFF2-40B4-BE49-F238E27FC236}">
                      <a16:creationId xmlns:a16="http://schemas.microsoft.com/office/drawing/2014/main" id="{93E8AC6E-5C08-E466-F483-02F2AA56BC07}"/>
                    </a:ext>
                  </a:extLst>
                </p14:cNvPr>
                <p14:cNvContentPartPr/>
                <p14:nvPr/>
              </p14:nvContentPartPr>
              <p14:xfrm>
                <a:off x="8334491" y="2800118"/>
                <a:ext cx="167040" cy="23040"/>
              </p14:xfrm>
            </p:contentPart>
          </mc:Choice>
          <mc:Fallback>
            <p:pic>
              <p:nvPicPr>
                <p:cNvPr id="217" name="Freihand 216">
                  <a:extLst>
                    <a:ext uri="{FF2B5EF4-FFF2-40B4-BE49-F238E27FC236}">
                      <a16:creationId xmlns:a16="http://schemas.microsoft.com/office/drawing/2014/main" id="{93E8AC6E-5C08-E466-F483-02F2AA56BC07}"/>
                    </a:ext>
                  </a:extLst>
                </p:cNvPr>
                <p:cNvPicPr/>
                <p:nvPr/>
              </p:nvPicPr>
              <p:blipFill>
                <a:blip r:embed="rId395"/>
                <a:stretch>
                  <a:fillRect/>
                </a:stretch>
              </p:blipFill>
              <p:spPr>
                <a:xfrm>
                  <a:off x="8328371" y="2794092"/>
                  <a:ext cx="179280" cy="35092"/>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8" name="Freihand 217">
                  <a:extLst>
                    <a:ext uri="{FF2B5EF4-FFF2-40B4-BE49-F238E27FC236}">
                      <a16:creationId xmlns:a16="http://schemas.microsoft.com/office/drawing/2014/main" id="{1AA4F8F7-57AD-BFAD-BED7-CBF2D8DEF11D}"/>
                    </a:ext>
                  </a:extLst>
                </p14:cNvPr>
                <p14:cNvContentPartPr/>
                <p14:nvPr/>
              </p14:nvContentPartPr>
              <p14:xfrm>
                <a:off x="8356811" y="2864198"/>
                <a:ext cx="157320" cy="24480"/>
              </p14:xfrm>
            </p:contentPart>
          </mc:Choice>
          <mc:Fallback>
            <p:pic>
              <p:nvPicPr>
                <p:cNvPr id="218" name="Freihand 217">
                  <a:extLst>
                    <a:ext uri="{FF2B5EF4-FFF2-40B4-BE49-F238E27FC236}">
                      <a16:creationId xmlns:a16="http://schemas.microsoft.com/office/drawing/2014/main" id="{1AA4F8F7-57AD-BFAD-BED7-CBF2D8DEF11D}"/>
                    </a:ext>
                  </a:extLst>
                </p:cNvPr>
                <p:cNvPicPr/>
                <p:nvPr/>
              </p:nvPicPr>
              <p:blipFill>
                <a:blip r:embed="rId397"/>
                <a:stretch>
                  <a:fillRect/>
                </a:stretch>
              </p:blipFill>
              <p:spPr>
                <a:xfrm>
                  <a:off x="8350691" y="2858167"/>
                  <a:ext cx="169560" cy="36543"/>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0" name="Freihand 219">
                  <a:extLst>
                    <a:ext uri="{FF2B5EF4-FFF2-40B4-BE49-F238E27FC236}">
                      <a16:creationId xmlns:a16="http://schemas.microsoft.com/office/drawing/2014/main" id="{C427B713-C1EF-CB23-6495-333F1DC6449A}"/>
                    </a:ext>
                  </a:extLst>
                </p14:cNvPr>
                <p14:cNvContentPartPr/>
                <p14:nvPr/>
              </p14:nvContentPartPr>
              <p14:xfrm>
                <a:off x="8627171" y="2724878"/>
                <a:ext cx="136800" cy="128880"/>
              </p14:xfrm>
            </p:contentPart>
          </mc:Choice>
          <mc:Fallback>
            <p:pic>
              <p:nvPicPr>
                <p:cNvPr id="220" name="Freihand 219">
                  <a:extLst>
                    <a:ext uri="{FF2B5EF4-FFF2-40B4-BE49-F238E27FC236}">
                      <a16:creationId xmlns:a16="http://schemas.microsoft.com/office/drawing/2014/main" id="{C427B713-C1EF-CB23-6495-333F1DC6449A}"/>
                    </a:ext>
                  </a:extLst>
                </p:cNvPr>
                <p:cNvPicPr/>
                <p:nvPr/>
              </p:nvPicPr>
              <p:blipFill>
                <a:blip r:embed="rId399"/>
                <a:stretch>
                  <a:fillRect/>
                </a:stretch>
              </p:blipFill>
              <p:spPr>
                <a:xfrm>
                  <a:off x="8621035" y="2718741"/>
                  <a:ext cx="149072" cy="141154"/>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1" name="Freihand 220">
                  <a:extLst>
                    <a:ext uri="{FF2B5EF4-FFF2-40B4-BE49-F238E27FC236}">
                      <a16:creationId xmlns:a16="http://schemas.microsoft.com/office/drawing/2014/main" id="{7418CE9D-54CE-A298-DFC5-BB043DD0902E}"/>
                    </a:ext>
                  </a:extLst>
                </p14:cNvPr>
                <p14:cNvContentPartPr/>
                <p14:nvPr/>
              </p14:nvContentPartPr>
              <p14:xfrm>
                <a:off x="8805011" y="2863118"/>
                <a:ext cx="24480" cy="110880"/>
              </p14:xfrm>
            </p:contentPart>
          </mc:Choice>
          <mc:Fallback>
            <p:pic>
              <p:nvPicPr>
                <p:cNvPr id="221" name="Freihand 220">
                  <a:extLst>
                    <a:ext uri="{FF2B5EF4-FFF2-40B4-BE49-F238E27FC236}">
                      <a16:creationId xmlns:a16="http://schemas.microsoft.com/office/drawing/2014/main" id="{7418CE9D-54CE-A298-DFC5-BB043DD0902E}"/>
                    </a:ext>
                  </a:extLst>
                </p:cNvPr>
                <p:cNvPicPr/>
                <p:nvPr/>
              </p:nvPicPr>
              <p:blipFill>
                <a:blip r:embed="rId401"/>
                <a:stretch>
                  <a:fillRect/>
                </a:stretch>
              </p:blipFill>
              <p:spPr>
                <a:xfrm>
                  <a:off x="8798891" y="2856998"/>
                  <a:ext cx="36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2" name="Freihand 221">
                  <a:extLst>
                    <a:ext uri="{FF2B5EF4-FFF2-40B4-BE49-F238E27FC236}">
                      <a16:creationId xmlns:a16="http://schemas.microsoft.com/office/drawing/2014/main" id="{6602B679-0805-5BB7-2525-5E9A5E78A750}"/>
                    </a:ext>
                  </a:extLst>
                </p14:cNvPr>
                <p14:cNvContentPartPr/>
                <p14:nvPr/>
              </p14:nvContentPartPr>
              <p14:xfrm>
                <a:off x="8911571" y="2691398"/>
                <a:ext cx="170280" cy="208800"/>
              </p14:xfrm>
            </p:contentPart>
          </mc:Choice>
          <mc:Fallback>
            <p:pic>
              <p:nvPicPr>
                <p:cNvPr id="222" name="Freihand 221">
                  <a:extLst>
                    <a:ext uri="{FF2B5EF4-FFF2-40B4-BE49-F238E27FC236}">
                      <a16:creationId xmlns:a16="http://schemas.microsoft.com/office/drawing/2014/main" id="{6602B679-0805-5BB7-2525-5E9A5E78A750}"/>
                    </a:ext>
                  </a:extLst>
                </p:cNvPr>
                <p:cNvPicPr/>
                <p:nvPr/>
              </p:nvPicPr>
              <p:blipFill>
                <a:blip r:embed="rId403"/>
                <a:stretch>
                  <a:fillRect/>
                </a:stretch>
              </p:blipFill>
              <p:spPr>
                <a:xfrm>
                  <a:off x="8905451" y="2685278"/>
                  <a:ext cx="182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3" name="Freihand 222">
                  <a:extLst>
                    <a:ext uri="{FF2B5EF4-FFF2-40B4-BE49-F238E27FC236}">
                      <a16:creationId xmlns:a16="http://schemas.microsoft.com/office/drawing/2014/main" id="{6F14EAE1-1BDE-550F-F048-FA7F50F077CE}"/>
                    </a:ext>
                  </a:extLst>
                </p14:cNvPr>
                <p14:cNvContentPartPr/>
                <p14:nvPr/>
              </p14:nvContentPartPr>
              <p14:xfrm>
                <a:off x="9126491" y="2741438"/>
                <a:ext cx="171000" cy="275400"/>
              </p14:xfrm>
            </p:contentPart>
          </mc:Choice>
          <mc:Fallback>
            <p:pic>
              <p:nvPicPr>
                <p:cNvPr id="223" name="Freihand 222">
                  <a:extLst>
                    <a:ext uri="{FF2B5EF4-FFF2-40B4-BE49-F238E27FC236}">
                      <a16:creationId xmlns:a16="http://schemas.microsoft.com/office/drawing/2014/main" id="{6F14EAE1-1BDE-550F-F048-FA7F50F077CE}"/>
                    </a:ext>
                  </a:extLst>
                </p:cNvPr>
                <p:cNvPicPr/>
                <p:nvPr/>
              </p:nvPicPr>
              <p:blipFill>
                <a:blip r:embed="rId405"/>
                <a:stretch>
                  <a:fillRect/>
                </a:stretch>
              </p:blipFill>
              <p:spPr>
                <a:xfrm>
                  <a:off x="9120371" y="2735318"/>
                  <a:ext cx="183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5" name="Freihand 224">
                  <a:extLst>
                    <a:ext uri="{FF2B5EF4-FFF2-40B4-BE49-F238E27FC236}">
                      <a16:creationId xmlns:a16="http://schemas.microsoft.com/office/drawing/2014/main" id="{7CDB49C7-A202-5E85-76B9-AB76AC9BB37B}"/>
                    </a:ext>
                  </a:extLst>
                </p14:cNvPr>
                <p14:cNvContentPartPr/>
                <p14:nvPr/>
              </p14:nvContentPartPr>
              <p14:xfrm>
                <a:off x="6565811" y="3195758"/>
                <a:ext cx="88920" cy="145080"/>
              </p14:xfrm>
            </p:contentPart>
          </mc:Choice>
          <mc:Fallback>
            <p:pic>
              <p:nvPicPr>
                <p:cNvPr id="225" name="Freihand 224">
                  <a:extLst>
                    <a:ext uri="{FF2B5EF4-FFF2-40B4-BE49-F238E27FC236}">
                      <a16:creationId xmlns:a16="http://schemas.microsoft.com/office/drawing/2014/main" id="{7CDB49C7-A202-5E85-76B9-AB76AC9BB37B}"/>
                    </a:ext>
                  </a:extLst>
                </p:cNvPr>
                <p:cNvPicPr/>
                <p:nvPr/>
              </p:nvPicPr>
              <p:blipFill>
                <a:blip r:embed="rId407"/>
                <a:stretch>
                  <a:fillRect/>
                </a:stretch>
              </p:blipFill>
              <p:spPr>
                <a:xfrm>
                  <a:off x="6559691" y="3189638"/>
                  <a:ext cx="101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6" name="Freihand 225">
                  <a:extLst>
                    <a:ext uri="{FF2B5EF4-FFF2-40B4-BE49-F238E27FC236}">
                      <a16:creationId xmlns:a16="http://schemas.microsoft.com/office/drawing/2014/main" id="{7790A174-A3DA-69B8-E74C-28BD3E18D501}"/>
                    </a:ext>
                  </a:extLst>
                </p14:cNvPr>
                <p14:cNvContentPartPr/>
                <p14:nvPr/>
              </p14:nvContentPartPr>
              <p14:xfrm>
                <a:off x="6644291" y="3260918"/>
                <a:ext cx="43200" cy="131040"/>
              </p14:xfrm>
            </p:contentPart>
          </mc:Choice>
          <mc:Fallback>
            <p:pic>
              <p:nvPicPr>
                <p:cNvPr id="226" name="Freihand 225">
                  <a:extLst>
                    <a:ext uri="{FF2B5EF4-FFF2-40B4-BE49-F238E27FC236}">
                      <a16:creationId xmlns:a16="http://schemas.microsoft.com/office/drawing/2014/main" id="{7790A174-A3DA-69B8-E74C-28BD3E18D501}"/>
                    </a:ext>
                  </a:extLst>
                </p:cNvPr>
                <p:cNvPicPr/>
                <p:nvPr/>
              </p:nvPicPr>
              <p:blipFill>
                <a:blip r:embed="rId409"/>
                <a:stretch>
                  <a:fillRect/>
                </a:stretch>
              </p:blipFill>
              <p:spPr>
                <a:xfrm>
                  <a:off x="6638171" y="3254798"/>
                  <a:ext cx="55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7" name="Freihand 226">
                  <a:extLst>
                    <a:ext uri="{FF2B5EF4-FFF2-40B4-BE49-F238E27FC236}">
                      <a16:creationId xmlns:a16="http://schemas.microsoft.com/office/drawing/2014/main" id="{966ED304-D5D1-37E9-8778-76C4D708DCE4}"/>
                    </a:ext>
                  </a:extLst>
                </p14:cNvPr>
                <p14:cNvContentPartPr/>
                <p14:nvPr/>
              </p14:nvContentPartPr>
              <p14:xfrm>
                <a:off x="6771011" y="3220238"/>
                <a:ext cx="253800" cy="128520"/>
              </p14:xfrm>
            </p:contentPart>
          </mc:Choice>
          <mc:Fallback>
            <p:pic>
              <p:nvPicPr>
                <p:cNvPr id="227" name="Freihand 226">
                  <a:extLst>
                    <a:ext uri="{FF2B5EF4-FFF2-40B4-BE49-F238E27FC236}">
                      <a16:creationId xmlns:a16="http://schemas.microsoft.com/office/drawing/2014/main" id="{966ED304-D5D1-37E9-8778-76C4D708DCE4}"/>
                    </a:ext>
                  </a:extLst>
                </p:cNvPr>
                <p:cNvPicPr/>
                <p:nvPr/>
              </p:nvPicPr>
              <p:blipFill>
                <a:blip r:embed="rId411"/>
                <a:stretch>
                  <a:fillRect/>
                </a:stretch>
              </p:blipFill>
              <p:spPr>
                <a:xfrm>
                  <a:off x="6764891" y="3214118"/>
                  <a:ext cx="266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9" name="Freihand 228">
                  <a:extLst>
                    <a:ext uri="{FF2B5EF4-FFF2-40B4-BE49-F238E27FC236}">
                      <a16:creationId xmlns:a16="http://schemas.microsoft.com/office/drawing/2014/main" id="{2F9B7C63-44E2-0240-B696-238FA468345E}"/>
                    </a:ext>
                  </a:extLst>
                </p14:cNvPr>
                <p14:cNvContentPartPr/>
                <p14:nvPr/>
              </p14:nvContentPartPr>
              <p14:xfrm>
                <a:off x="7333691" y="3172718"/>
                <a:ext cx="32760" cy="186120"/>
              </p14:xfrm>
            </p:contentPart>
          </mc:Choice>
          <mc:Fallback>
            <p:pic>
              <p:nvPicPr>
                <p:cNvPr id="229" name="Freihand 228">
                  <a:extLst>
                    <a:ext uri="{FF2B5EF4-FFF2-40B4-BE49-F238E27FC236}">
                      <a16:creationId xmlns:a16="http://schemas.microsoft.com/office/drawing/2014/main" id="{2F9B7C63-44E2-0240-B696-238FA468345E}"/>
                    </a:ext>
                  </a:extLst>
                </p:cNvPr>
                <p:cNvPicPr/>
                <p:nvPr/>
              </p:nvPicPr>
              <p:blipFill>
                <a:blip r:embed="rId413"/>
                <a:stretch>
                  <a:fillRect/>
                </a:stretch>
              </p:blipFill>
              <p:spPr>
                <a:xfrm>
                  <a:off x="7327638" y="3166598"/>
                  <a:ext cx="44867"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0" name="Freihand 229">
                  <a:extLst>
                    <a:ext uri="{FF2B5EF4-FFF2-40B4-BE49-F238E27FC236}">
                      <a16:creationId xmlns:a16="http://schemas.microsoft.com/office/drawing/2014/main" id="{322508A2-6E00-C1D7-6230-5A3C139E7C64}"/>
                    </a:ext>
                  </a:extLst>
                </p14:cNvPr>
                <p14:cNvContentPartPr/>
                <p14:nvPr/>
              </p14:nvContentPartPr>
              <p14:xfrm>
                <a:off x="7296611" y="3255878"/>
                <a:ext cx="120600" cy="18000"/>
              </p14:xfrm>
            </p:contentPart>
          </mc:Choice>
          <mc:Fallback>
            <p:pic>
              <p:nvPicPr>
                <p:cNvPr id="230" name="Freihand 229">
                  <a:extLst>
                    <a:ext uri="{FF2B5EF4-FFF2-40B4-BE49-F238E27FC236}">
                      <a16:creationId xmlns:a16="http://schemas.microsoft.com/office/drawing/2014/main" id="{322508A2-6E00-C1D7-6230-5A3C139E7C64}"/>
                    </a:ext>
                  </a:extLst>
                </p:cNvPr>
                <p:cNvPicPr/>
                <p:nvPr/>
              </p:nvPicPr>
              <p:blipFill>
                <a:blip r:embed="rId415"/>
                <a:stretch>
                  <a:fillRect/>
                </a:stretch>
              </p:blipFill>
              <p:spPr>
                <a:xfrm>
                  <a:off x="7290491" y="3249758"/>
                  <a:ext cx="132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1" name="Freihand 230">
                  <a:extLst>
                    <a:ext uri="{FF2B5EF4-FFF2-40B4-BE49-F238E27FC236}">
                      <a16:creationId xmlns:a16="http://schemas.microsoft.com/office/drawing/2014/main" id="{CFC2E72D-E108-14AD-4031-AE3CC92B2B54}"/>
                    </a:ext>
                  </a:extLst>
                </p14:cNvPr>
                <p14:cNvContentPartPr/>
                <p14:nvPr/>
              </p14:nvContentPartPr>
              <p14:xfrm>
                <a:off x="7484171" y="3170198"/>
                <a:ext cx="155520" cy="165600"/>
              </p14:xfrm>
            </p:contentPart>
          </mc:Choice>
          <mc:Fallback>
            <p:pic>
              <p:nvPicPr>
                <p:cNvPr id="231" name="Freihand 230">
                  <a:extLst>
                    <a:ext uri="{FF2B5EF4-FFF2-40B4-BE49-F238E27FC236}">
                      <a16:creationId xmlns:a16="http://schemas.microsoft.com/office/drawing/2014/main" id="{CFC2E72D-E108-14AD-4031-AE3CC92B2B54}"/>
                    </a:ext>
                  </a:extLst>
                </p:cNvPr>
                <p:cNvPicPr/>
                <p:nvPr/>
              </p:nvPicPr>
              <p:blipFill>
                <a:blip r:embed="rId417"/>
                <a:stretch>
                  <a:fillRect/>
                </a:stretch>
              </p:blipFill>
              <p:spPr>
                <a:xfrm>
                  <a:off x="7478051" y="3164078"/>
                  <a:ext cx="167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2" name="Freihand 231">
                  <a:extLst>
                    <a:ext uri="{FF2B5EF4-FFF2-40B4-BE49-F238E27FC236}">
                      <a16:creationId xmlns:a16="http://schemas.microsoft.com/office/drawing/2014/main" id="{D15CB1C6-383E-361D-6A21-A491EAA1F7C0}"/>
                    </a:ext>
                  </a:extLst>
                </p14:cNvPr>
                <p14:cNvContentPartPr/>
                <p14:nvPr/>
              </p14:nvContentPartPr>
              <p14:xfrm>
                <a:off x="7678571" y="3168038"/>
                <a:ext cx="240480" cy="131040"/>
              </p14:xfrm>
            </p:contentPart>
          </mc:Choice>
          <mc:Fallback>
            <p:pic>
              <p:nvPicPr>
                <p:cNvPr id="232" name="Freihand 231">
                  <a:extLst>
                    <a:ext uri="{FF2B5EF4-FFF2-40B4-BE49-F238E27FC236}">
                      <a16:creationId xmlns:a16="http://schemas.microsoft.com/office/drawing/2014/main" id="{D15CB1C6-383E-361D-6A21-A491EAA1F7C0}"/>
                    </a:ext>
                  </a:extLst>
                </p:cNvPr>
                <p:cNvPicPr/>
                <p:nvPr/>
              </p:nvPicPr>
              <p:blipFill>
                <a:blip r:embed="rId419"/>
                <a:stretch>
                  <a:fillRect/>
                </a:stretch>
              </p:blipFill>
              <p:spPr>
                <a:xfrm>
                  <a:off x="7672451" y="3161918"/>
                  <a:ext cx="25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3" name="Freihand 232">
                  <a:extLst>
                    <a:ext uri="{FF2B5EF4-FFF2-40B4-BE49-F238E27FC236}">
                      <a16:creationId xmlns:a16="http://schemas.microsoft.com/office/drawing/2014/main" id="{6B99FFBC-11B0-ED72-7344-EE1F13C55AC2}"/>
                    </a:ext>
                  </a:extLst>
                </p14:cNvPr>
                <p14:cNvContentPartPr/>
                <p14:nvPr/>
              </p14:nvContentPartPr>
              <p14:xfrm>
                <a:off x="8087171" y="3224198"/>
                <a:ext cx="55440" cy="94680"/>
              </p14:xfrm>
            </p:contentPart>
          </mc:Choice>
          <mc:Fallback>
            <p:pic>
              <p:nvPicPr>
                <p:cNvPr id="233" name="Freihand 232">
                  <a:extLst>
                    <a:ext uri="{FF2B5EF4-FFF2-40B4-BE49-F238E27FC236}">
                      <a16:creationId xmlns:a16="http://schemas.microsoft.com/office/drawing/2014/main" id="{6B99FFBC-11B0-ED72-7344-EE1F13C55AC2}"/>
                    </a:ext>
                  </a:extLst>
                </p:cNvPr>
                <p:cNvPicPr/>
                <p:nvPr/>
              </p:nvPicPr>
              <p:blipFill>
                <a:blip r:embed="rId421"/>
                <a:stretch>
                  <a:fillRect/>
                </a:stretch>
              </p:blipFill>
              <p:spPr>
                <a:xfrm>
                  <a:off x="8081051" y="3218101"/>
                  <a:ext cx="67680" cy="106874"/>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4" name="Freihand 233">
                  <a:extLst>
                    <a:ext uri="{FF2B5EF4-FFF2-40B4-BE49-F238E27FC236}">
                      <a16:creationId xmlns:a16="http://schemas.microsoft.com/office/drawing/2014/main" id="{C3B28CD0-EDF0-64A0-9A1A-170BCBAA0B60}"/>
                    </a:ext>
                  </a:extLst>
                </p14:cNvPr>
                <p14:cNvContentPartPr/>
                <p14:nvPr/>
              </p14:nvContentPartPr>
              <p14:xfrm>
                <a:off x="8105531" y="3102878"/>
                <a:ext cx="16920" cy="7560"/>
              </p14:xfrm>
            </p:contentPart>
          </mc:Choice>
          <mc:Fallback>
            <p:pic>
              <p:nvPicPr>
                <p:cNvPr id="234" name="Freihand 233">
                  <a:extLst>
                    <a:ext uri="{FF2B5EF4-FFF2-40B4-BE49-F238E27FC236}">
                      <a16:creationId xmlns:a16="http://schemas.microsoft.com/office/drawing/2014/main" id="{C3B28CD0-EDF0-64A0-9A1A-170BCBAA0B60}"/>
                    </a:ext>
                  </a:extLst>
                </p:cNvPr>
                <p:cNvPicPr/>
                <p:nvPr/>
              </p:nvPicPr>
              <p:blipFill>
                <a:blip r:embed="rId423"/>
                <a:stretch>
                  <a:fillRect/>
                </a:stretch>
              </p:blipFill>
              <p:spPr>
                <a:xfrm>
                  <a:off x="8099411" y="3096758"/>
                  <a:ext cx="29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5" name="Freihand 234">
                  <a:extLst>
                    <a:ext uri="{FF2B5EF4-FFF2-40B4-BE49-F238E27FC236}">
                      <a16:creationId xmlns:a16="http://schemas.microsoft.com/office/drawing/2014/main" id="{439BD772-A08B-C773-A712-DFE8A4E88BF0}"/>
                    </a:ext>
                  </a:extLst>
                </p14:cNvPr>
                <p14:cNvContentPartPr/>
                <p14:nvPr/>
              </p14:nvContentPartPr>
              <p14:xfrm>
                <a:off x="8388851" y="3217358"/>
                <a:ext cx="196560" cy="91800"/>
              </p14:xfrm>
            </p:contentPart>
          </mc:Choice>
          <mc:Fallback>
            <p:pic>
              <p:nvPicPr>
                <p:cNvPr id="235" name="Freihand 234">
                  <a:extLst>
                    <a:ext uri="{FF2B5EF4-FFF2-40B4-BE49-F238E27FC236}">
                      <a16:creationId xmlns:a16="http://schemas.microsoft.com/office/drawing/2014/main" id="{439BD772-A08B-C773-A712-DFE8A4E88BF0}"/>
                    </a:ext>
                  </a:extLst>
                </p:cNvPr>
                <p:cNvPicPr/>
                <p:nvPr/>
              </p:nvPicPr>
              <p:blipFill>
                <a:blip r:embed="rId425"/>
                <a:stretch>
                  <a:fillRect/>
                </a:stretch>
              </p:blipFill>
              <p:spPr>
                <a:xfrm>
                  <a:off x="8382731" y="3211238"/>
                  <a:ext cx="20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6" name="Freihand 235">
                  <a:extLst>
                    <a:ext uri="{FF2B5EF4-FFF2-40B4-BE49-F238E27FC236}">
                      <a16:creationId xmlns:a16="http://schemas.microsoft.com/office/drawing/2014/main" id="{3FD737BD-E59D-B4C1-9EF3-2746EABADBC6}"/>
                    </a:ext>
                  </a:extLst>
                </p14:cNvPr>
                <p14:cNvContentPartPr/>
                <p14:nvPr/>
              </p14:nvContentPartPr>
              <p14:xfrm>
                <a:off x="8769731" y="3227438"/>
                <a:ext cx="107640" cy="49320"/>
              </p14:xfrm>
            </p:contentPart>
          </mc:Choice>
          <mc:Fallback>
            <p:pic>
              <p:nvPicPr>
                <p:cNvPr id="236" name="Freihand 235">
                  <a:extLst>
                    <a:ext uri="{FF2B5EF4-FFF2-40B4-BE49-F238E27FC236}">
                      <a16:creationId xmlns:a16="http://schemas.microsoft.com/office/drawing/2014/main" id="{3FD737BD-E59D-B4C1-9EF3-2746EABADBC6}"/>
                    </a:ext>
                  </a:extLst>
                </p:cNvPr>
                <p:cNvPicPr/>
                <p:nvPr/>
              </p:nvPicPr>
              <p:blipFill>
                <a:blip r:embed="rId427"/>
                <a:stretch>
                  <a:fillRect/>
                </a:stretch>
              </p:blipFill>
              <p:spPr>
                <a:xfrm>
                  <a:off x="8763611" y="3221318"/>
                  <a:ext cx="119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8" name="Freihand 237">
                  <a:extLst>
                    <a:ext uri="{FF2B5EF4-FFF2-40B4-BE49-F238E27FC236}">
                      <a16:creationId xmlns:a16="http://schemas.microsoft.com/office/drawing/2014/main" id="{0E723E40-932A-84AD-24FF-22AD23969DCB}"/>
                    </a:ext>
                  </a:extLst>
                </p14:cNvPr>
                <p14:cNvContentPartPr/>
                <p14:nvPr/>
              </p14:nvContentPartPr>
              <p14:xfrm>
                <a:off x="8857931" y="3213398"/>
                <a:ext cx="46440" cy="162000"/>
              </p14:xfrm>
            </p:contentPart>
          </mc:Choice>
          <mc:Fallback>
            <p:pic>
              <p:nvPicPr>
                <p:cNvPr id="238" name="Freihand 237">
                  <a:extLst>
                    <a:ext uri="{FF2B5EF4-FFF2-40B4-BE49-F238E27FC236}">
                      <a16:creationId xmlns:a16="http://schemas.microsoft.com/office/drawing/2014/main" id="{0E723E40-932A-84AD-24FF-22AD23969DCB}"/>
                    </a:ext>
                  </a:extLst>
                </p:cNvPr>
                <p:cNvPicPr/>
                <p:nvPr/>
              </p:nvPicPr>
              <p:blipFill>
                <a:blip r:embed="rId429"/>
                <a:stretch>
                  <a:fillRect/>
                </a:stretch>
              </p:blipFill>
              <p:spPr>
                <a:xfrm>
                  <a:off x="8851811" y="3207278"/>
                  <a:ext cx="58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9" name="Freihand 238">
                  <a:extLst>
                    <a:ext uri="{FF2B5EF4-FFF2-40B4-BE49-F238E27FC236}">
                      <a16:creationId xmlns:a16="http://schemas.microsoft.com/office/drawing/2014/main" id="{A0343D9A-989D-35A9-CDE1-29D69683CEA6}"/>
                    </a:ext>
                  </a:extLst>
                </p14:cNvPr>
                <p14:cNvContentPartPr/>
                <p14:nvPr/>
              </p14:nvContentPartPr>
              <p14:xfrm>
                <a:off x="9246371" y="3201158"/>
                <a:ext cx="246600" cy="38520"/>
              </p14:xfrm>
            </p:contentPart>
          </mc:Choice>
          <mc:Fallback>
            <p:pic>
              <p:nvPicPr>
                <p:cNvPr id="239" name="Freihand 238">
                  <a:extLst>
                    <a:ext uri="{FF2B5EF4-FFF2-40B4-BE49-F238E27FC236}">
                      <a16:creationId xmlns:a16="http://schemas.microsoft.com/office/drawing/2014/main" id="{A0343D9A-989D-35A9-CDE1-29D69683CEA6}"/>
                    </a:ext>
                  </a:extLst>
                </p:cNvPr>
                <p:cNvPicPr/>
                <p:nvPr/>
              </p:nvPicPr>
              <p:blipFill>
                <a:blip r:embed="rId431"/>
                <a:stretch>
                  <a:fillRect/>
                </a:stretch>
              </p:blipFill>
              <p:spPr>
                <a:xfrm>
                  <a:off x="9240251" y="3195038"/>
                  <a:ext cx="258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0" name="Freihand 239">
                  <a:extLst>
                    <a:ext uri="{FF2B5EF4-FFF2-40B4-BE49-F238E27FC236}">
                      <a16:creationId xmlns:a16="http://schemas.microsoft.com/office/drawing/2014/main" id="{7A828D36-E5BA-C349-0B80-3E36A5E5EF30}"/>
                    </a:ext>
                  </a:extLst>
                </p14:cNvPr>
                <p14:cNvContentPartPr/>
                <p14:nvPr/>
              </p14:nvContentPartPr>
              <p14:xfrm>
                <a:off x="9152771" y="3106118"/>
                <a:ext cx="225000" cy="189000"/>
              </p14:xfrm>
            </p:contentPart>
          </mc:Choice>
          <mc:Fallback>
            <p:pic>
              <p:nvPicPr>
                <p:cNvPr id="240" name="Freihand 239">
                  <a:extLst>
                    <a:ext uri="{FF2B5EF4-FFF2-40B4-BE49-F238E27FC236}">
                      <a16:creationId xmlns:a16="http://schemas.microsoft.com/office/drawing/2014/main" id="{7A828D36-E5BA-C349-0B80-3E36A5E5EF30}"/>
                    </a:ext>
                  </a:extLst>
                </p:cNvPr>
                <p:cNvPicPr/>
                <p:nvPr/>
              </p:nvPicPr>
              <p:blipFill>
                <a:blip r:embed="rId433"/>
                <a:stretch>
                  <a:fillRect/>
                </a:stretch>
              </p:blipFill>
              <p:spPr>
                <a:xfrm>
                  <a:off x="9146651" y="3100010"/>
                  <a:ext cx="237240" cy="201217"/>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1" name="Freihand 240">
                  <a:extLst>
                    <a:ext uri="{FF2B5EF4-FFF2-40B4-BE49-F238E27FC236}">
                      <a16:creationId xmlns:a16="http://schemas.microsoft.com/office/drawing/2014/main" id="{AB051AAC-E295-61DE-C15B-DD9CAFCDEF1D}"/>
                    </a:ext>
                  </a:extLst>
                </p14:cNvPr>
                <p14:cNvContentPartPr/>
                <p14:nvPr/>
              </p14:nvContentPartPr>
              <p14:xfrm>
                <a:off x="9716171" y="3068678"/>
                <a:ext cx="156240" cy="194040"/>
              </p14:xfrm>
            </p:contentPart>
          </mc:Choice>
          <mc:Fallback>
            <p:pic>
              <p:nvPicPr>
                <p:cNvPr id="241" name="Freihand 240">
                  <a:extLst>
                    <a:ext uri="{FF2B5EF4-FFF2-40B4-BE49-F238E27FC236}">
                      <a16:creationId xmlns:a16="http://schemas.microsoft.com/office/drawing/2014/main" id="{AB051AAC-E295-61DE-C15B-DD9CAFCDEF1D}"/>
                    </a:ext>
                  </a:extLst>
                </p:cNvPr>
                <p:cNvPicPr/>
                <p:nvPr/>
              </p:nvPicPr>
              <p:blipFill>
                <a:blip r:embed="rId435"/>
                <a:stretch>
                  <a:fillRect/>
                </a:stretch>
              </p:blipFill>
              <p:spPr>
                <a:xfrm>
                  <a:off x="9710051" y="3062558"/>
                  <a:ext cx="168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2" name="Freihand 241">
                  <a:extLst>
                    <a:ext uri="{FF2B5EF4-FFF2-40B4-BE49-F238E27FC236}">
                      <a16:creationId xmlns:a16="http://schemas.microsoft.com/office/drawing/2014/main" id="{E010E380-D8DA-E8F1-2BEA-F1736EE43288}"/>
                    </a:ext>
                  </a:extLst>
                </p14:cNvPr>
                <p14:cNvContentPartPr/>
                <p14:nvPr/>
              </p14:nvContentPartPr>
              <p14:xfrm>
                <a:off x="9960971" y="3066158"/>
                <a:ext cx="199800" cy="159120"/>
              </p14:xfrm>
            </p:contentPart>
          </mc:Choice>
          <mc:Fallback>
            <p:pic>
              <p:nvPicPr>
                <p:cNvPr id="242" name="Freihand 241">
                  <a:extLst>
                    <a:ext uri="{FF2B5EF4-FFF2-40B4-BE49-F238E27FC236}">
                      <a16:creationId xmlns:a16="http://schemas.microsoft.com/office/drawing/2014/main" id="{E010E380-D8DA-E8F1-2BEA-F1736EE43288}"/>
                    </a:ext>
                  </a:extLst>
                </p:cNvPr>
                <p:cNvPicPr/>
                <p:nvPr/>
              </p:nvPicPr>
              <p:blipFill>
                <a:blip r:embed="rId437"/>
                <a:stretch>
                  <a:fillRect/>
                </a:stretch>
              </p:blipFill>
              <p:spPr>
                <a:xfrm>
                  <a:off x="9954851" y="3060038"/>
                  <a:ext cx="212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3" name="Freihand 242">
                  <a:extLst>
                    <a:ext uri="{FF2B5EF4-FFF2-40B4-BE49-F238E27FC236}">
                      <a16:creationId xmlns:a16="http://schemas.microsoft.com/office/drawing/2014/main" id="{86674E76-A402-6FEA-3E59-15993F2DBF8D}"/>
                    </a:ext>
                  </a:extLst>
                </p14:cNvPr>
                <p14:cNvContentPartPr/>
                <p14:nvPr/>
              </p14:nvContentPartPr>
              <p14:xfrm>
                <a:off x="10215851" y="3128438"/>
                <a:ext cx="155160" cy="32760"/>
              </p14:xfrm>
            </p:contentPart>
          </mc:Choice>
          <mc:Fallback>
            <p:pic>
              <p:nvPicPr>
                <p:cNvPr id="243" name="Freihand 242">
                  <a:extLst>
                    <a:ext uri="{FF2B5EF4-FFF2-40B4-BE49-F238E27FC236}">
                      <a16:creationId xmlns:a16="http://schemas.microsoft.com/office/drawing/2014/main" id="{86674E76-A402-6FEA-3E59-15993F2DBF8D}"/>
                    </a:ext>
                  </a:extLst>
                </p:cNvPr>
                <p:cNvPicPr/>
                <p:nvPr/>
              </p:nvPicPr>
              <p:blipFill>
                <a:blip r:embed="rId439"/>
                <a:stretch>
                  <a:fillRect/>
                </a:stretch>
              </p:blipFill>
              <p:spPr>
                <a:xfrm>
                  <a:off x="10209731" y="3122318"/>
                  <a:ext cx="167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4" name="Freihand 243">
                  <a:extLst>
                    <a:ext uri="{FF2B5EF4-FFF2-40B4-BE49-F238E27FC236}">
                      <a16:creationId xmlns:a16="http://schemas.microsoft.com/office/drawing/2014/main" id="{3709974C-A941-42B5-32CA-3946BD6824F3}"/>
                    </a:ext>
                  </a:extLst>
                </p14:cNvPr>
                <p14:cNvContentPartPr/>
                <p14:nvPr/>
              </p14:nvContentPartPr>
              <p14:xfrm>
                <a:off x="10430051" y="3001358"/>
                <a:ext cx="150840" cy="122400"/>
              </p14:xfrm>
            </p:contentPart>
          </mc:Choice>
          <mc:Fallback>
            <p:pic>
              <p:nvPicPr>
                <p:cNvPr id="244" name="Freihand 243">
                  <a:extLst>
                    <a:ext uri="{FF2B5EF4-FFF2-40B4-BE49-F238E27FC236}">
                      <a16:creationId xmlns:a16="http://schemas.microsoft.com/office/drawing/2014/main" id="{3709974C-A941-42B5-32CA-3946BD6824F3}"/>
                    </a:ext>
                  </a:extLst>
                </p:cNvPr>
                <p:cNvPicPr/>
                <p:nvPr/>
              </p:nvPicPr>
              <p:blipFill>
                <a:blip r:embed="rId441"/>
                <a:stretch>
                  <a:fillRect/>
                </a:stretch>
              </p:blipFill>
              <p:spPr>
                <a:xfrm>
                  <a:off x="10423916" y="2995256"/>
                  <a:ext cx="163109" cy="134604"/>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5" name="Freihand 244">
                  <a:extLst>
                    <a:ext uri="{FF2B5EF4-FFF2-40B4-BE49-F238E27FC236}">
                      <a16:creationId xmlns:a16="http://schemas.microsoft.com/office/drawing/2014/main" id="{43F043E3-C551-3C07-945D-9DC447604916}"/>
                    </a:ext>
                  </a:extLst>
                </p14:cNvPr>
                <p14:cNvContentPartPr/>
                <p14:nvPr/>
              </p14:nvContentPartPr>
              <p14:xfrm>
                <a:off x="10497731" y="3090998"/>
                <a:ext cx="68400" cy="100440"/>
              </p14:xfrm>
            </p:contentPart>
          </mc:Choice>
          <mc:Fallback>
            <p:pic>
              <p:nvPicPr>
                <p:cNvPr id="245" name="Freihand 244">
                  <a:extLst>
                    <a:ext uri="{FF2B5EF4-FFF2-40B4-BE49-F238E27FC236}">
                      <a16:creationId xmlns:a16="http://schemas.microsoft.com/office/drawing/2014/main" id="{43F043E3-C551-3C07-945D-9DC447604916}"/>
                    </a:ext>
                  </a:extLst>
                </p:cNvPr>
                <p:cNvPicPr/>
                <p:nvPr/>
              </p:nvPicPr>
              <p:blipFill>
                <a:blip r:embed="rId443"/>
                <a:stretch>
                  <a:fillRect/>
                </a:stretch>
              </p:blipFill>
              <p:spPr>
                <a:xfrm>
                  <a:off x="10491611" y="3084878"/>
                  <a:ext cx="80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6" name="Freihand 245">
                  <a:extLst>
                    <a:ext uri="{FF2B5EF4-FFF2-40B4-BE49-F238E27FC236}">
                      <a16:creationId xmlns:a16="http://schemas.microsoft.com/office/drawing/2014/main" id="{E188B70E-DA4B-110A-5B92-6C9B186695B7}"/>
                    </a:ext>
                  </a:extLst>
                </p14:cNvPr>
                <p14:cNvContentPartPr/>
                <p14:nvPr/>
              </p14:nvContentPartPr>
              <p14:xfrm>
                <a:off x="10591691" y="3048158"/>
                <a:ext cx="486720" cy="133920"/>
              </p14:xfrm>
            </p:contentPart>
          </mc:Choice>
          <mc:Fallback>
            <p:pic>
              <p:nvPicPr>
                <p:cNvPr id="246" name="Freihand 245">
                  <a:extLst>
                    <a:ext uri="{FF2B5EF4-FFF2-40B4-BE49-F238E27FC236}">
                      <a16:creationId xmlns:a16="http://schemas.microsoft.com/office/drawing/2014/main" id="{E188B70E-DA4B-110A-5B92-6C9B186695B7}"/>
                    </a:ext>
                  </a:extLst>
                </p:cNvPr>
                <p:cNvPicPr/>
                <p:nvPr/>
              </p:nvPicPr>
              <p:blipFill>
                <a:blip r:embed="rId445"/>
                <a:stretch>
                  <a:fillRect/>
                </a:stretch>
              </p:blipFill>
              <p:spPr>
                <a:xfrm>
                  <a:off x="10585576" y="3042038"/>
                  <a:ext cx="498951"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4" name="Freihand 283">
                  <a:extLst>
                    <a:ext uri="{FF2B5EF4-FFF2-40B4-BE49-F238E27FC236}">
                      <a16:creationId xmlns:a16="http://schemas.microsoft.com/office/drawing/2014/main" id="{374256A4-D2FF-4E82-C8A8-32F1BB59698C}"/>
                    </a:ext>
                  </a:extLst>
                </p14:cNvPr>
                <p14:cNvContentPartPr/>
                <p14:nvPr/>
              </p14:nvContentPartPr>
              <p14:xfrm>
                <a:off x="6394451" y="2992718"/>
                <a:ext cx="4990680" cy="528120"/>
              </p14:xfrm>
            </p:contentPart>
          </mc:Choice>
          <mc:Fallback>
            <p:pic>
              <p:nvPicPr>
                <p:cNvPr id="284" name="Freihand 283">
                  <a:extLst>
                    <a:ext uri="{FF2B5EF4-FFF2-40B4-BE49-F238E27FC236}">
                      <a16:creationId xmlns:a16="http://schemas.microsoft.com/office/drawing/2014/main" id="{374256A4-D2FF-4E82-C8A8-32F1BB59698C}"/>
                    </a:ext>
                  </a:extLst>
                </p:cNvPr>
                <p:cNvPicPr/>
                <p:nvPr/>
              </p:nvPicPr>
              <p:blipFill>
                <a:blip r:embed="rId447"/>
                <a:stretch>
                  <a:fillRect/>
                </a:stretch>
              </p:blipFill>
              <p:spPr>
                <a:xfrm>
                  <a:off x="6388331" y="2986602"/>
                  <a:ext cx="5002921" cy="540352"/>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7" name="Freihand 286">
                  <a:extLst>
                    <a:ext uri="{FF2B5EF4-FFF2-40B4-BE49-F238E27FC236}">
                      <a16:creationId xmlns:a16="http://schemas.microsoft.com/office/drawing/2014/main" id="{FACF5181-1D4E-E511-BF01-9A0E5C80F7EE}"/>
                    </a:ext>
                  </a:extLst>
                </p14:cNvPr>
                <p14:cNvContentPartPr/>
                <p14:nvPr/>
              </p14:nvContentPartPr>
              <p14:xfrm>
                <a:off x="7050371" y="3704078"/>
                <a:ext cx="114840" cy="154440"/>
              </p14:xfrm>
            </p:contentPart>
          </mc:Choice>
          <mc:Fallback>
            <p:pic>
              <p:nvPicPr>
                <p:cNvPr id="287" name="Freihand 286">
                  <a:extLst>
                    <a:ext uri="{FF2B5EF4-FFF2-40B4-BE49-F238E27FC236}">
                      <a16:creationId xmlns:a16="http://schemas.microsoft.com/office/drawing/2014/main" id="{FACF5181-1D4E-E511-BF01-9A0E5C80F7EE}"/>
                    </a:ext>
                  </a:extLst>
                </p:cNvPr>
                <p:cNvPicPr/>
                <p:nvPr/>
              </p:nvPicPr>
              <p:blipFill>
                <a:blip r:embed="rId449"/>
                <a:stretch>
                  <a:fillRect/>
                </a:stretch>
              </p:blipFill>
              <p:spPr>
                <a:xfrm>
                  <a:off x="7044251" y="3697958"/>
                  <a:ext cx="127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8" name="Freihand 287">
                  <a:extLst>
                    <a:ext uri="{FF2B5EF4-FFF2-40B4-BE49-F238E27FC236}">
                      <a16:creationId xmlns:a16="http://schemas.microsoft.com/office/drawing/2014/main" id="{D00D8A6A-F4F0-9C56-5D60-5257A5709AD9}"/>
                    </a:ext>
                  </a:extLst>
                </p14:cNvPr>
                <p14:cNvContentPartPr/>
                <p14:nvPr/>
              </p14:nvContentPartPr>
              <p14:xfrm>
                <a:off x="7116971" y="3683918"/>
                <a:ext cx="93240" cy="11880"/>
              </p14:xfrm>
            </p:contentPart>
          </mc:Choice>
          <mc:Fallback>
            <p:pic>
              <p:nvPicPr>
                <p:cNvPr id="288" name="Freihand 287">
                  <a:extLst>
                    <a:ext uri="{FF2B5EF4-FFF2-40B4-BE49-F238E27FC236}">
                      <a16:creationId xmlns:a16="http://schemas.microsoft.com/office/drawing/2014/main" id="{D00D8A6A-F4F0-9C56-5D60-5257A5709AD9}"/>
                    </a:ext>
                  </a:extLst>
                </p:cNvPr>
                <p:cNvPicPr/>
                <p:nvPr/>
              </p:nvPicPr>
              <p:blipFill>
                <a:blip r:embed="rId451"/>
                <a:stretch>
                  <a:fillRect/>
                </a:stretch>
              </p:blipFill>
              <p:spPr>
                <a:xfrm>
                  <a:off x="7110851" y="3677607"/>
                  <a:ext cx="105480" cy="24503"/>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9" name="Freihand 288">
                  <a:extLst>
                    <a:ext uri="{FF2B5EF4-FFF2-40B4-BE49-F238E27FC236}">
                      <a16:creationId xmlns:a16="http://schemas.microsoft.com/office/drawing/2014/main" id="{3270C96C-3A53-D179-A416-74664B3BB3F7}"/>
                    </a:ext>
                  </a:extLst>
                </p14:cNvPr>
                <p14:cNvContentPartPr/>
                <p14:nvPr/>
              </p14:nvContentPartPr>
              <p14:xfrm>
                <a:off x="7243331" y="3675278"/>
                <a:ext cx="221760" cy="143280"/>
              </p14:xfrm>
            </p:contentPart>
          </mc:Choice>
          <mc:Fallback>
            <p:pic>
              <p:nvPicPr>
                <p:cNvPr id="289" name="Freihand 288">
                  <a:extLst>
                    <a:ext uri="{FF2B5EF4-FFF2-40B4-BE49-F238E27FC236}">
                      <a16:creationId xmlns:a16="http://schemas.microsoft.com/office/drawing/2014/main" id="{3270C96C-3A53-D179-A416-74664B3BB3F7}"/>
                    </a:ext>
                  </a:extLst>
                </p:cNvPr>
                <p:cNvPicPr/>
                <p:nvPr/>
              </p:nvPicPr>
              <p:blipFill>
                <a:blip r:embed="rId453"/>
                <a:stretch>
                  <a:fillRect/>
                </a:stretch>
              </p:blipFill>
              <p:spPr>
                <a:xfrm>
                  <a:off x="7237211" y="3669158"/>
                  <a:ext cx="23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0" name="Freihand 289">
                  <a:extLst>
                    <a:ext uri="{FF2B5EF4-FFF2-40B4-BE49-F238E27FC236}">
                      <a16:creationId xmlns:a16="http://schemas.microsoft.com/office/drawing/2014/main" id="{6BA9C35A-5BED-2865-292C-9EE52481B0FF}"/>
                    </a:ext>
                  </a:extLst>
                </p14:cNvPr>
                <p14:cNvContentPartPr/>
                <p14:nvPr/>
              </p14:nvContentPartPr>
              <p14:xfrm>
                <a:off x="7564091" y="3726398"/>
                <a:ext cx="92880" cy="18360"/>
              </p14:xfrm>
            </p:contentPart>
          </mc:Choice>
          <mc:Fallback>
            <p:pic>
              <p:nvPicPr>
                <p:cNvPr id="290" name="Freihand 289">
                  <a:extLst>
                    <a:ext uri="{FF2B5EF4-FFF2-40B4-BE49-F238E27FC236}">
                      <a16:creationId xmlns:a16="http://schemas.microsoft.com/office/drawing/2014/main" id="{6BA9C35A-5BED-2865-292C-9EE52481B0FF}"/>
                    </a:ext>
                  </a:extLst>
                </p:cNvPr>
                <p:cNvPicPr/>
                <p:nvPr/>
              </p:nvPicPr>
              <p:blipFill>
                <a:blip r:embed="rId455"/>
                <a:stretch>
                  <a:fillRect/>
                </a:stretch>
              </p:blipFill>
              <p:spPr>
                <a:xfrm>
                  <a:off x="7557947" y="3720278"/>
                  <a:ext cx="105168"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1" name="Freihand 290">
                  <a:extLst>
                    <a:ext uri="{FF2B5EF4-FFF2-40B4-BE49-F238E27FC236}">
                      <a16:creationId xmlns:a16="http://schemas.microsoft.com/office/drawing/2014/main" id="{265EBCBF-B50A-2328-FA0D-B86C748C3D90}"/>
                    </a:ext>
                  </a:extLst>
                </p14:cNvPr>
                <p14:cNvContentPartPr/>
                <p14:nvPr/>
              </p14:nvContentPartPr>
              <p14:xfrm>
                <a:off x="7768571" y="3657998"/>
                <a:ext cx="178920" cy="150480"/>
              </p14:xfrm>
            </p:contentPart>
          </mc:Choice>
          <mc:Fallback>
            <p:pic>
              <p:nvPicPr>
                <p:cNvPr id="291" name="Freihand 290">
                  <a:extLst>
                    <a:ext uri="{FF2B5EF4-FFF2-40B4-BE49-F238E27FC236}">
                      <a16:creationId xmlns:a16="http://schemas.microsoft.com/office/drawing/2014/main" id="{265EBCBF-B50A-2328-FA0D-B86C748C3D90}"/>
                    </a:ext>
                  </a:extLst>
                </p:cNvPr>
                <p:cNvPicPr/>
                <p:nvPr/>
              </p:nvPicPr>
              <p:blipFill>
                <a:blip r:embed="rId457"/>
                <a:stretch>
                  <a:fillRect/>
                </a:stretch>
              </p:blipFill>
              <p:spPr>
                <a:xfrm>
                  <a:off x="7762463" y="3651878"/>
                  <a:ext cx="191135"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2" name="Freihand 291">
                  <a:extLst>
                    <a:ext uri="{FF2B5EF4-FFF2-40B4-BE49-F238E27FC236}">
                      <a16:creationId xmlns:a16="http://schemas.microsoft.com/office/drawing/2014/main" id="{D5B7A005-805B-4C02-9DE4-DBCFBFBC2E13}"/>
                    </a:ext>
                  </a:extLst>
                </p14:cNvPr>
                <p14:cNvContentPartPr/>
                <p14:nvPr/>
              </p14:nvContentPartPr>
              <p14:xfrm>
                <a:off x="7895651" y="3629198"/>
                <a:ext cx="243360" cy="116280"/>
              </p14:xfrm>
            </p:contentPart>
          </mc:Choice>
          <mc:Fallback>
            <p:pic>
              <p:nvPicPr>
                <p:cNvPr id="292" name="Freihand 291">
                  <a:extLst>
                    <a:ext uri="{FF2B5EF4-FFF2-40B4-BE49-F238E27FC236}">
                      <a16:creationId xmlns:a16="http://schemas.microsoft.com/office/drawing/2014/main" id="{D5B7A005-805B-4C02-9DE4-DBCFBFBC2E13}"/>
                    </a:ext>
                  </a:extLst>
                </p:cNvPr>
                <p:cNvPicPr/>
                <p:nvPr/>
              </p:nvPicPr>
              <p:blipFill>
                <a:blip r:embed="rId459"/>
                <a:stretch>
                  <a:fillRect/>
                </a:stretch>
              </p:blipFill>
              <p:spPr>
                <a:xfrm>
                  <a:off x="7889540" y="3623078"/>
                  <a:ext cx="255582"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3" name="Freihand 292">
                  <a:extLst>
                    <a:ext uri="{FF2B5EF4-FFF2-40B4-BE49-F238E27FC236}">
                      <a16:creationId xmlns:a16="http://schemas.microsoft.com/office/drawing/2014/main" id="{A182C3EB-D55B-AB9F-9005-997D25C09E48}"/>
                    </a:ext>
                  </a:extLst>
                </p14:cNvPr>
                <p14:cNvContentPartPr/>
                <p14:nvPr/>
              </p14:nvContentPartPr>
              <p14:xfrm>
                <a:off x="8164211" y="3652238"/>
                <a:ext cx="108360" cy="107280"/>
              </p14:xfrm>
            </p:contentPart>
          </mc:Choice>
          <mc:Fallback>
            <p:pic>
              <p:nvPicPr>
                <p:cNvPr id="293" name="Freihand 292">
                  <a:extLst>
                    <a:ext uri="{FF2B5EF4-FFF2-40B4-BE49-F238E27FC236}">
                      <a16:creationId xmlns:a16="http://schemas.microsoft.com/office/drawing/2014/main" id="{A182C3EB-D55B-AB9F-9005-997D25C09E48}"/>
                    </a:ext>
                  </a:extLst>
                </p:cNvPr>
                <p:cNvPicPr/>
                <p:nvPr/>
              </p:nvPicPr>
              <p:blipFill>
                <a:blip r:embed="rId461"/>
                <a:stretch>
                  <a:fillRect/>
                </a:stretch>
              </p:blipFill>
              <p:spPr>
                <a:xfrm>
                  <a:off x="8158091" y="3646138"/>
                  <a:ext cx="120600" cy="119479"/>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4" name="Freihand 293">
                  <a:extLst>
                    <a:ext uri="{FF2B5EF4-FFF2-40B4-BE49-F238E27FC236}">
                      <a16:creationId xmlns:a16="http://schemas.microsoft.com/office/drawing/2014/main" id="{50C8381B-6C4E-B51A-1272-E062AB002CB2}"/>
                    </a:ext>
                  </a:extLst>
                </p14:cNvPr>
                <p14:cNvContentPartPr/>
                <p14:nvPr/>
              </p14:nvContentPartPr>
              <p14:xfrm>
                <a:off x="8338091" y="3568358"/>
                <a:ext cx="62640" cy="179640"/>
              </p14:xfrm>
            </p:contentPart>
          </mc:Choice>
          <mc:Fallback>
            <p:pic>
              <p:nvPicPr>
                <p:cNvPr id="294" name="Freihand 293">
                  <a:extLst>
                    <a:ext uri="{FF2B5EF4-FFF2-40B4-BE49-F238E27FC236}">
                      <a16:creationId xmlns:a16="http://schemas.microsoft.com/office/drawing/2014/main" id="{50C8381B-6C4E-B51A-1272-E062AB002CB2}"/>
                    </a:ext>
                  </a:extLst>
                </p:cNvPr>
                <p:cNvPicPr/>
                <p:nvPr/>
              </p:nvPicPr>
              <p:blipFill>
                <a:blip r:embed="rId463"/>
                <a:stretch>
                  <a:fillRect/>
                </a:stretch>
              </p:blipFill>
              <p:spPr>
                <a:xfrm>
                  <a:off x="8331971" y="3562226"/>
                  <a:ext cx="74880" cy="191905"/>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5" name="Freihand 294">
                  <a:extLst>
                    <a:ext uri="{FF2B5EF4-FFF2-40B4-BE49-F238E27FC236}">
                      <a16:creationId xmlns:a16="http://schemas.microsoft.com/office/drawing/2014/main" id="{3B08FF1D-6AF4-93CC-1A7B-1D0AF81B9D32}"/>
                    </a:ext>
                  </a:extLst>
                </p14:cNvPr>
                <p14:cNvContentPartPr/>
                <p14:nvPr/>
              </p14:nvContentPartPr>
              <p14:xfrm>
                <a:off x="8584691" y="3665918"/>
                <a:ext cx="176400" cy="67320"/>
              </p14:xfrm>
            </p:contentPart>
          </mc:Choice>
          <mc:Fallback>
            <p:pic>
              <p:nvPicPr>
                <p:cNvPr id="295" name="Freihand 294">
                  <a:extLst>
                    <a:ext uri="{FF2B5EF4-FFF2-40B4-BE49-F238E27FC236}">
                      <a16:creationId xmlns:a16="http://schemas.microsoft.com/office/drawing/2014/main" id="{3B08FF1D-6AF4-93CC-1A7B-1D0AF81B9D32}"/>
                    </a:ext>
                  </a:extLst>
                </p:cNvPr>
                <p:cNvPicPr/>
                <p:nvPr/>
              </p:nvPicPr>
              <p:blipFill>
                <a:blip r:embed="rId465"/>
                <a:stretch>
                  <a:fillRect/>
                </a:stretch>
              </p:blipFill>
              <p:spPr>
                <a:xfrm>
                  <a:off x="8578571" y="3659831"/>
                  <a:ext cx="188640" cy="79495"/>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6" name="Freihand 295">
                  <a:extLst>
                    <a:ext uri="{FF2B5EF4-FFF2-40B4-BE49-F238E27FC236}">
                      <a16:creationId xmlns:a16="http://schemas.microsoft.com/office/drawing/2014/main" id="{14839FB6-81B0-330D-8344-5AEDF144447A}"/>
                    </a:ext>
                  </a:extLst>
                </p14:cNvPr>
                <p14:cNvContentPartPr/>
                <p14:nvPr/>
              </p14:nvContentPartPr>
              <p14:xfrm>
                <a:off x="8987531" y="3566918"/>
                <a:ext cx="66960" cy="140400"/>
              </p14:xfrm>
            </p:contentPart>
          </mc:Choice>
          <mc:Fallback>
            <p:pic>
              <p:nvPicPr>
                <p:cNvPr id="296" name="Freihand 295">
                  <a:extLst>
                    <a:ext uri="{FF2B5EF4-FFF2-40B4-BE49-F238E27FC236}">
                      <a16:creationId xmlns:a16="http://schemas.microsoft.com/office/drawing/2014/main" id="{14839FB6-81B0-330D-8344-5AEDF144447A}"/>
                    </a:ext>
                  </a:extLst>
                </p:cNvPr>
                <p:cNvPicPr/>
                <p:nvPr/>
              </p:nvPicPr>
              <p:blipFill>
                <a:blip r:embed="rId467"/>
                <a:stretch>
                  <a:fillRect/>
                </a:stretch>
              </p:blipFill>
              <p:spPr>
                <a:xfrm>
                  <a:off x="8981411" y="3560814"/>
                  <a:ext cx="79200" cy="152609"/>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7" name="Freihand 296">
                  <a:extLst>
                    <a:ext uri="{FF2B5EF4-FFF2-40B4-BE49-F238E27FC236}">
                      <a16:creationId xmlns:a16="http://schemas.microsoft.com/office/drawing/2014/main" id="{159744A4-DB28-1EE8-F4A3-44C650D3B588}"/>
                    </a:ext>
                  </a:extLst>
                </p14:cNvPr>
                <p14:cNvContentPartPr/>
                <p14:nvPr/>
              </p14:nvContentPartPr>
              <p14:xfrm>
                <a:off x="9065291" y="3641798"/>
                <a:ext cx="76320" cy="66240"/>
              </p14:xfrm>
            </p:contentPart>
          </mc:Choice>
          <mc:Fallback>
            <p:pic>
              <p:nvPicPr>
                <p:cNvPr id="297" name="Freihand 296">
                  <a:extLst>
                    <a:ext uri="{FF2B5EF4-FFF2-40B4-BE49-F238E27FC236}">
                      <a16:creationId xmlns:a16="http://schemas.microsoft.com/office/drawing/2014/main" id="{159744A4-DB28-1EE8-F4A3-44C650D3B588}"/>
                    </a:ext>
                  </a:extLst>
                </p:cNvPr>
                <p:cNvPicPr/>
                <p:nvPr/>
              </p:nvPicPr>
              <p:blipFill>
                <a:blip r:embed="rId469"/>
                <a:stretch>
                  <a:fillRect/>
                </a:stretch>
              </p:blipFill>
              <p:spPr>
                <a:xfrm>
                  <a:off x="9059171" y="3635711"/>
                  <a:ext cx="88560" cy="78414"/>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8" name="Freihand 297">
                  <a:extLst>
                    <a:ext uri="{FF2B5EF4-FFF2-40B4-BE49-F238E27FC236}">
                      <a16:creationId xmlns:a16="http://schemas.microsoft.com/office/drawing/2014/main" id="{4B21EA15-1D7A-C573-9F57-2F367F412695}"/>
                    </a:ext>
                  </a:extLst>
                </p14:cNvPr>
                <p14:cNvContentPartPr/>
                <p14:nvPr/>
              </p14:nvContentPartPr>
              <p14:xfrm>
                <a:off x="9192011" y="3584198"/>
                <a:ext cx="284760" cy="119520"/>
              </p14:xfrm>
            </p:contentPart>
          </mc:Choice>
          <mc:Fallback>
            <p:pic>
              <p:nvPicPr>
                <p:cNvPr id="298" name="Freihand 297">
                  <a:extLst>
                    <a:ext uri="{FF2B5EF4-FFF2-40B4-BE49-F238E27FC236}">
                      <a16:creationId xmlns:a16="http://schemas.microsoft.com/office/drawing/2014/main" id="{4B21EA15-1D7A-C573-9F57-2F367F412695}"/>
                    </a:ext>
                  </a:extLst>
                </p:cNvPr>
                <p:cNvPicPr/>
                <p:nvPr/>
              </p:nvPicPr>
              <p:blipFill>
                <a:blip r:embed="rId471"/>
                <a:stretch>
                  <a:fillRect/>
                </a:stretch>
              </p:blipFill>
              <p:spPr>
                <a:xfrm>
                  <a:off x="9185891" y="3578078"/>
                  <a:ext cx="297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9" name="Freihand 298">
                  <a:extLst>
                    <a:ext uri="{FF2B5EF4-FFF2-40B4-BE49-F238E27FC236}">
                      <a16:creationId xmlns:a16="http://schemas.microsoft.com/office/drawing/2014/main" id="{341486BA-242C-9DBC-2583-837937C23867}"/>
                    </a:ext>
                  </a:extLst>
                </p14:cNvPr>
                <p14:cNvContentPartPr/>
                <p14:nvPr/>
              </p14:nvContentPartPr>
              <p14:xfrm>
                <a:off x="9683771" y="3577718"/>
                <a:ext cx="11160" cy="129960"/>
              </p14:xfrm>
            </p:contentPart>
          </mc:Choice>
          <mc:Fallback>
            <p:pic>
              <p:nvPicPr>
                <p:cNvPr id="299" name="Freihand 298">
                  <a:extLst>
                    <a:ext uri="{FF2B5EF4-FFF2-40B4-BE49-F238E27FC236}">
                      <a16:creationId xmlns:a16="http://schemas.microsoft.com/office/drawing/2014/main" id="{341486BA-242C-9DBC-2583-837937C23867}"/>
                    </a:ext>
                  </a:extLst>
                </p:cNvPr>
                <p:cNvPicPr/>
                <p:nvPr/>
              </p:nvPicPr>
              <p:blipFill>
                <a:blip r:embed="rId473"/>
                <a:stretch>
                  <a:fillRect/>
                </a:stretch>
              </p:blipFill>
              <p:spPr>
                <a:xfrm>
                  <a:off x="9677651" y="3571598"/>
                  <a:ext cx="2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0" name="Freihand 299">
                  <a:extLst>
                    <a:ext uri="{FF2B5EF4-FFF2-40B4-BE49-F238E27FC236}">
                      <a16:creationId xmlns:a16="http://schemas.microsoft.com/office/drawing/2014/main" id="{BD4DFF1A-2E82-E809-F2B5-44DE00395E2A}"/>
                    </a:ext>
                  </a:extLst>
                </p14:cNvPr>
                <p14:cNvContentPartPr/>
                <p14:nvPr/>
              </p14:nvContentPartPr>
              <p14:xfrm>
                <a:off x="9655691" y="3581318"/>
                <a:ext cx="244080" cy="119160"/>
              </p14:xfrm>
            </p:contentPart>
          </mc:Choice>
          <mc:Fallback>
            <p:pic>
              <p:nvPicPr>
                <p:cNvPr id="300" name="Freihand 299">
                  <a:extLst>
                    <a:ext uri="{FF2B5EF4-FFF2-40B4-BE49-F238E27FC236}">
                      <a16:creationId xmlns:a16="http://schemas.microsoft.com/office/drawing/2014/main" id="{BD4DFF1A-2E82-E809-F2B5-44DE00395E2A}"/>
                    </a:ext>
                  </a:extLst>
                </p:cNvPr>
                <p:cNvPicPr/>
                <p:nvPr/>
              </p:nvPicPr>
              <p:blipFill>
                <a:blip r:embed="rId475"/>
                <a:stretch>
                  <a:fillRect/>
                </a:stretch>
              </p:blipFill>
              <p:spPr>
                <a:xfrm>
                  <a:off x="9649571" y="3575216"/>
                  <a:ext cx="256320" cy="131363"/>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1" name="Freihand 300">
                  <a:extLst>
                    <a:ext uri="{FF2B5EF4-FFF2-40B4-BE49-F238E27FC236}">
                      <a16:creationId xmlns:a16="http://schemas.microsoft.com/office/drawing/2014/main" id="{BDB34CF1-CFEB-7056-F200-39276DE210E5}"/>
                    </a:ext>
                  </a:extLst>
                </p14:cNvPr>
                <p14:cNvContentPartPr/>
                <p14:nvPr/>
              </p14:nvContentPartPr>
              <p14:xfrm>
                <a:off x="9858371" y="3544238"/>
                <a:ext cx="213480" cy="130680"/>
              </p14:xfrm>
            </p:contentPart>
          </mc:Choice>
          <mc:Fallback>
            <p:pic>
              <p:nvPicPr>
                <p:cNvPr id="301" name="Freihand 300">
                  <a:extLst>
                    <a:ext uri="{FF2B5EF4-FFF2-40B4-BE49-F238E27FC236}">
                      <a16:creationId xmlns:a16="http://schemas.microsoft.com/office/drawing/2014/main" id="{BDB34CF1-CFEB-7056-F200-39276DE210E5}"/>
                    </a:ext>
                  </a:extLst>
                </p:cNvPr>
                <p:cNvPicPr/>
                <p:nvPr/>
              </p:nvPicPr>
              <p:blipFill>
                <a:blip r:embed="rId477"/>
                <a:stretch>
                  <a:fillRect/>
                </a:stretch>
              </p:blipFill>
              <p:spPr>
                <a:xfrm>
                  <a:off x="9852251" y="3538118"/>
                  <a:ext cx="225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2" name="Freihand 301">
                  <a:extLst>
                    <a:ext uri="{FF2B5EF4-FFF2-40B4-BE49-F238E27FC236}">
                      <a16:creationId xmlns:a16="http://schemas.microsoft.com/office/drawing/2014/main" id="{1A5DB699-B5B9-0105-B81F-9174AEC93100}"/>
                    </a:ext>
                  </a:extLst>
                </p14:cNvPr>
                <p14:cNvContentPartPr/>
                <p14:nvPr/>
              </p14:nvContentPartPr>
              <p14:xfrm>
                <a:off x="10091291" y="3561158"/>
                <a:ext cx="85320" cy="112680"/>
              </p14:xfrm>
            </p:contentPart>
          </mc:Choice>
          <mc:Fallback>
            <p:pic>
              <p:nvPicPr>
                <p:cNvPr id="302" name="Freihand 301">
                  <a:extLst>
                    <a:ext uri="{FF2B5EF4-FFF2-40B4-BE49-F238E27FC236}">
                      <a16:creationId xmlns:a16="http://schemas.microsoft.com/office/drawing/2014/main" id="{1A5DB699-B5B9-0105-B81F-9174AEC93100}"/>
                    </a:ext>
                  </a:extLst>
                </p:cNvPr>
                <p:cNvPicPr/>
                <p:nvPr/>
              </p:nvPicPr>
              <p:blipFill>
                <a:blip r:embed="rId479"/>
                <a:stretch>
                  <a:fillRect/>
                </a:stretch>
              </p:blipFill>
              <p:spPr>
                <a:xfrm>
                  <a:off x="10085197" y="3555038"/>
                  <a:ext cx="97509"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3" name="Freihand 302">
                  <a:extLst>
                    <a:ext uri="{FF2B5EF4-FFF2-40B4-BE49-F238E27FC236}">
                      <a16:creationId xmlns:a16="http://schemas.microsoft.com/office/drawing/2014/main" id="{37E97B6E-7CA3-E536-541F-43EA9C199858}"/>
                    </a:ext>
                  </a:extLst>
                </p14:cNvPr>
                <p14:cNvContentPartPr/>
                <p14:nvPr/>
              </p14:nvContentPartPr>
              <p14:xfrm>
                <a:off x="10262651" y="3497078"/>
                <a:ext cx="96120" cy="174600"/>
              </p14:xfrm>
            </p:contentPart>
          </mc:Choice>
          <mc:Fallback>
            <p:pic>
              <p:nvPicPr>
                <p:cNvPr id="303" name="Freihand 302">
                  <a:extLst>
                    <a:ext uri="{FF2B5EF4-FFF2-40B4-BE49-F238E27FC236}">
                      <a16:creationId xmlns:a16="http://schemas.microsoft.com/office/drawing/2014/main" id="{37E97B6E-7CA3-E536-541F-43EA9C199858}"/>
                    </a:ext>
                  </a:extLst>
                </p:cNvPr>
                <p:cNvPicPr/>
                <p:nvPr/>
              </p:nvPicPr>
              <p:blipFill>
                <a:blip r:embed="rId481"/>
                <a:stretch>
                  <a:fillRect/>
                </a:stretch>
              </p:blipFill>
              <p:spPr>
                <a:xfrm>
                  <a:off x="10256508" y="3490958"/>
                  <a:ext cx="108406"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6" name="Freihand 305">
                  <a:extLst>
                    <a:ext uri="{FF2B5EF4-FFF2-40B4-BE49-F238E27FC236}">
                      <a16:creationId xmlns:a16="http://schemas.microsoft.com/office/drawing/2014/main" id="{91FB2409-861D-8ECB-8761-777E139C9245}"/>
                    </a:ext>
                  </a:extLst>
                </p14:cNvPr>
                <p14:cNvContentPartPr/>
                <p14:nvPr/>
              </p14:nvContentPartPr>
              <p14:xfrm>
                <a:off x="7180331" y="3967238"/>
                <a:ext cx="90360" cy="152280"/>
              </p14:xfrm>
            </p:contentPart>
          </mc:Choice>
          <mc:Fallback>
            <p:pic>
              <p:nvPicPr>
                <p:cNvPr id="306" name="Freihand 305">
                  <a:extLst>
                    <a:ext uri="{FF2B5EF4-FFF2-40B4-BE49-F238E27FC236}">
                      <a16:creationId xmlns:a16="http://schemas.microsoft.com/office/drawing/2014/main" id="{91FB2409-861D-8ECB-8761-777E139C9245}"/>
                    </a:ext>
                  </a:extLst>
                </p:cNvPr>
                <p:cNvPicPr/>
                <p:nvPr/>
              </p:nvPicPr>
              <p:blipFill>
                <a:blip r:embed="rId483"/>
                <a:stretch>
                  <a:fillRect/>
                </a:stretch>
              </p:blipFill>
              <p:spPr>
                <a:xfrm>
                  <a:off x="7174211" y="3961118"/>
                  <a:ext cx="10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7" name="Freihand 306">
                  <a:extLst>
                    <a:ext uri="{FF2B5EF4-FFF2-40B4-BE49-F238E27FC236}">
                      <a16:creationId xmlns:a16="http://schemas.microsoft.com/office/drawing/2014/main" id="{C0A43D50-910F-A93A-7F14-0CE7D0714E7B}"/>
                    </a:ext>
                  </a:extLst>
                </p14:cNvPr>
                <p14:cNvContentPartPr/>
                <p14:nvPr/>
              </p14:nvContentPartPr>
              <p14:xfrm>
                <a:off x="7341971" y="3974438"/>
                <a:ext cx="97920" cy="133560"/>
              </p14:xfrm>
            </p:contentPart>
          </mc:Choice>
          <mc:Fallback>
            <p:pic>
              <p:nvPicPr>
                <p:cNvPr id="307" name="Freihand 306">
                  <a:extLst>
                    <a:ext uri="{FF2B5EF4-FFF2-40B4-BE49-F238E27FC236}">
                      <a16:creationId xmlns:a16="http://schemas.microsoft.com/office/drawing/2014/main" id="{C0A43D50-910F-A93A-7F14-0CE7D0714E7B}"/>
                    </a:ext>
                  </a:extLst>
                </p:cNvPr>
                <p:cNvPicPr/>
                <p:nvPr/>
              </p:nvPicPr>
              <p:blipFill>
                <a:blip r:embed="rId485"/>
                <a:stretch>
                  <a:fillRect/>
                </a:stretch>
              </p:blipFill>
              <p:spPr>
                <a:xfrm>
                  <a:off x="7335851" y="3968334"/>
                  <a:ext cx="110160" cy="145767"/>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8" name="Freihand 307">
                  <a:extLst>
                    <a:ext uri="{FF2B5EF4-FFF2-40B4-BE49-F238E27FC236}">
                      <a16:creationId xmlns:a16="http://schemas.microsoft.com/office/drawing/2014/main" id="{16671C4B-AE2F-BBD9-3B18-703E53373F6E}"/>
                    </a:ext>
                  </a:extLst>
                </p14:cNvPr>
                <p14:cNvContentPartPr/>
                <p14:nvPr/>
              </p14:nvContentPartPr>
              <p14:xfrm>
                <a:off x="7500371" y="3961118"/>
                <a:ext cx="79920" cy="135360"/>
              </p14:xfrm>
            </p:contentPart>
          </mc:Choice>
          <mc:Fallback>
            <p:pic>
              <p:nvPicPr>
                <p:cNvPr id="308" name="Freihand 307">
                  <a:extLst>
                    <a:ext uri="{FF2B5EF4-FFF2-40B4-BE49-F238E27FC236}">
                      <a16:creationId xmlns:a16="http://schemas.microsoft.com/office/drawing/2014/main" id="{16671C4B-AE2F-BBD9-3B18-703E53373F6E}"/>
                    </a:ext>
                  </a:extLst>
                </p:cNvPr>
                <p:cNvPicPr/>
                <p:nvPr/>
              </p:nvPicPr>
              <p:blipFill>
                <a:blip r:embed="rId487"/>
                <a:stretch>
                  <a:fillRect/>
                </a:stretch>
              </p:blipFill>
              <p:spPr>
                <a:xfrm>
                  <a:off x="7494223" y="3954982"/>
                  <a:ext cx="92215" cy="147633"/>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0" name="Freihand 309">
                  <a:extLst>
                    <a:ext uri="{FF2B5EF4-FFF2-40B4-BE49-F238E27FC236}">
                      <a16:creationId xmlns:a16="http://schemas.microsoft.com/office/drawing/2014/main" id="{136934F6-D822-7138-32D5-64F266D5887D}"/>
                    </a:ext>
                  </a:extLst>
                </p14:cNvPr>
                <p14:cNvContentPartPr/>
                <p14:nvPr/>
              </p14:nvContentPartPr>
              <p14:xfrm>
                <a:off x="7737971" y="4008638"/>
                <a:ext cx="183600" cy="42840"/>
              </p14:xfrm>
            </p:contentPart>
          </mc:Choice>
          <mc:Fallback>
            <p:pic>
              <p:nvPicPr>
                <p:cNvPr id="310" name="Freihand 309">
                  <a:extLst>
                    <a:ext uri="{FF2B5EF4-FFF2-40B4-BE49-F238E27FC236}">
                      <a16:creationId xmlns:a16="http://schemas.microsoft.com/office/drawing/2014/main" id="{136934F6-D822-7138-32D5-64F266D5887D}"/>
                    </a:ext>
                  </a:extLst>
                </p:cNvPr>
                <p:cNvPicPr/>
                <p:nvPr/>
              </p:nvPicPr>
              <p:blipFill>
                <a:blip r:embed="rId489"/>
                <a:stretch>
                  <a:fillRect/>
                </a:stretch>
              </p:blipFill>
              <p:spPr>
                <a:xfrm>
                  <a:off x="7731851" y="4002518"/>
                  <a:ext cx="195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1" name="Freihand 310">
                  <a:extLst>
                    <a:ext uri="{FF2B5EF4-FFF2-40B4-BE49-F238E27FC236}">
                      <a16:creationId xmlns:a16="http://schemas.microsoft.com/office/drawing/2014/main" id="{632BEFC0-68FA-B898-DD31-B34D5FA33EF6}"/>
                    </a:ext>
                  </a:extLst>
                </p14:cNvPr>
                <p14:cNvContentPartPr/>
                <p14:nvPr/>
              </p14:nvContentPartPr>
              <p14:xfrm>
                <a:off x="7784411" y="4082438"/>
                <a:ext cx="148320" cy="42120"/>
              </p14:xfrm>
            </p:contentPart>
          </mc:Choice>
          <mc:Fallback>
            <p:pic>
              <p:nvPicPr>
                <p:cNvPr id="311" name="Freihand 310">
                  <a:extLst>
                    <a:ext uri="{FF2B5EF4-FFF2-40B4-BE49-F238E27FC236}">
                      <a16:creationId xmlns:a16="http://schemas.microsoft.com/office/drawing/2014/main" id="{632BEFC0-68FA-B898-DD31-B34D5FA33EF6}"/>
                    </a:ext>
                  </a:extLst>
                </p:cNvPr>
                <p:cNvPicPr/>
                <p:nvPr/>
              </p:nvPicPr>
              <p:blipFill>
                <a:blip r:embed="rId491"/>
                <a:stretch>
                  <a:fillRect/>
                </a:stretch>
              </p:blipFill>
              <p:spPr>
                <a:xfrm>
                  <a:off x="7778291" y="4076318"/>
                  <a:ext cx="160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2" name="Freihand 311">
                  <a:extLst>
                    <a:ext uri="{FF2B5EF4-FFF2-40B4-BE49-F238E27FC236}">
                      <a16:creationId xmlns:a16="http://schemas.microsoft.com/office/drawing/2014/main" id="{DE0911FC-73A0-23FF-88A8-8AAC270A1B69}"/>
                    </a:ext>
                  </a:extLst>
                </p14:cNvPr>
                <p14:cNvContentPartPr/>
                <p14:nvPr/>
              </p14:nvContentPartPr>
              <p14:xfrm>
                <a:off x="8029571" y="3949238"/>
                <a:ext cx="118080" cy="158040"/>
              </p14:xfrm>
            </p:contentPart>
          </mc:Choice>
          <mc:Fallback>
            <p:pic>
              <p:nvPicPr>
                <p:cNvPr id="312" name="Freihand 311">
                  <a:extLst>
                    <a:ext uri="{FF2B5EF4-FFF2-40B4-BE49-F238E27FC236}">
                      <a16:creationId xmlns:a16="http://schemas.microsoft.com/office/drawing/2014/main" id="{DE0911FC-73A0-23FF-88A8-8AAC270A1B69}"/>
                    </a:ext>
                  </a:extLst>
                </p:cNvPr>
                <p:cNvPicPr/>
                <p:nvPr/>
              </p:nvPicPr>
              <p:blipFill>
                <a:blip r:embed="rId493"/>
                <a:stretch>
                  <a:fillRect/>
                </a:stretch>
              </p:blipFill>
              <p:spPr>
                <a:xfrm>
                  <a:off x="8023451" y="3943118"/>
                  <a:ext cx="130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3" name="Freihand 312">
                  <a:extLst>
                    <a:ext uri="{FF2B5EF4-FFF2-40B4-BE49-F238E27FC236}">
                      <a16:creationId xmlns:a16="http://schemas.microsoft.com/office/drawing/2014/main" id="{421F1A47-274D-008E-A6FA-BA7996EADDE4}"/>
                    </a:ext>
                  </a:extLst>
                </p14:cNvPr>
                <p14:cNvContentPartPr/>
                <p14:nvPr/>
              </p14:nvContentPartPr>
              <p14:xfrm>
                <a:off x="8220371" y="3938438"/>
                <a:ext cx="117000" cy="132840"/>
              </p14:xfrm>
            </p:contentPart>
          </mc:Choice>
          <mc:Fallback>
            <p:pic>
              <p:nvPicPr>
                <p:cNvPr id="313" name="Freihand 312">
                  <a:extLst>
                    <a:ext uri="{FF2B5EF4-FFF2-40B4-BE49-F238E27FC236}">
                      <a16:creationId xmlns:a16="http://schemas.microsoft.com/office/drawing/2014/main" id="{421F1A47-274D-008E-A6FA-BA7996EADDE4}"/>
                    </a:ext>
                  </a:extLst>
                </p:cNvPr>
                <p:cNvPicPr/>
                <p:nvPr/>
              </p:nvPicPr>
              <p:blipFill>
                <a:blip r:embed="rId495"/>
                <a:stretch>
                  <a:fillRect/>
                </a:stretch>
              </p:blipFill>
              <p:spPr>
                <a:xfrm>
                  <a:off x="8214251" y="3932318"/>
                  <a:ext cx="12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4" name="Freihand 313">
                  <a:extLst>
                    <a:ext uri="{FF2B5EF4-FFF2-40B4-BE49-F238E27FC236}">
                      <a16:creationId xmlns:a16="http://schemas.microsoft.com/office/drawing/2014/main" id="{CEC79814-9D65-10E3-52B0-C9EA77C3CA3B}"/>
                    </a:ext>
                  </a:extLst>
                </p14:cNvPr>
                <p14:cNvContentPartPr/>
                <p14:nvPr/>
              </p14:nvContentPartPr>
              <p14:xfrm>
                <a:off x="8406851" y="3906398"/>
                <a:ext cx="135000" cy="175680"/>
              </p14:xfrm>
            </p:contentPart>
          </mc:Choice>
          <mc:Fallback>
            <p:pic>
              <p:nvPicPr>
                <p:cNvPr id="314" name="Freihand 313">
                  <a:extLst>
                    <a:ext uri="{FF2B5EF4-FFF2-40B4-BE49-F238E27FC236}">
                      <a16:creationId xmlns:a16="http://schemas.microsoft.com/office/drawing/2014/main" id="{CEC79814-9D65-10E3-52B0-C9EA77C3CA3B}"/>
                    </a:ext>
                  </a:extLst>
                </p:cNvPr>
                <p:cNvPicPr/>
                <p:nvPr/>
              </p:nvPicPr>
              <p:blipFill>
                <a:blip r:embed="rId497"/>
                <a:stretch>
                  <a:fillRect/>
                </a:stretch>
              </p:blipFill>
              <p:spPr>
                <a:xfrm>
                  <a:off x="8400715" y="3900278"/>
                  <a:ext cx="147273"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6" name="Freihand 315">
                  <a:extLst>
                    <a:ext uri="{FF2B5EF4-FFF2-40B4-BE49-F238E27FC236}">
                      <a16:creationId xmlns:a16="http://schemas.microsoft.com/office/drawing/2014/main" id="{4CF59CB8-06DC-264E-55EA-0B693C25805D}"/>
                    </a:ext>
                  </a:extLst>
                </p14:cNvPr>
                <p14:cNvContentPartPr/>
                <p14:nvPr/>
              </p14:nvContentPartPr>
              <p14:xfrm>
                <a:off x="8577131" y="3912518"/>
                <a:ext cx="92520" cy="158400"/>
              </p14:xfrm>
            </p:contentPart>
          </mc:Choice>
          <mc:Fallback>
            <p:pic>
              <p:nvPicPr>
                <p:cNvPr id="316" name="Freihand 315">
                  <a:extLst>
                    <a:ext uri="{FF2B5EF4-FFF2-40B4-BE49-F238E27FC236}">
                      <a16:creationId xmlns:a16="http://schemas.microsoft.com/office/drawing/2014/main" id="{4CF59CB8-06DC-264E-55EA-0B693C25805D}"/>
                    </a:ext>
                  </a:extLst>
                </p:cNvPr>
                <p:cNvPicPr/>
                <p:nvPr/>
              </p:nvPicPr>
              <p:blipFill>
                <a:blip r:embed="rId499"/>
                <a:stretch>
                  <a:fillRect/>
                </a:stretch>
              </p:blipFill>
              <p:spPr>
                <a:xfrm>
                  <a:off x="8571011" y="3906398"/>
                  <a:ext cx="104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7" name="Freihand 316">
                  <a:extLst>
                    <a:ext uri="{FF2B5EF4-FFF2-40B4-BE49-F238E27FC236}">
                      <a16:creationId xmlns:a16="http://schemas.microsoft.com/office/drawing/2014/main" id="{3DF4EF5B-FD84-1D7B-7373-3074D014FCDD}"/>
                    </a:ext>
                  </a:extLst>
                </p14:cNvPr>
                <p14:cNvContentPartPr/>
                <p14:nvPr/>
              </p14:nvContentPartPr>
              <p14:xfrm>
                <a:off x="8763251" y="3850598"/>
                <a:ext cx="49680" cy="184680"/>
              </p14:xfrm>
            </p:contentPart>
          </mc:Choice>
          <mc:Fallback>
            <p:pic>
              <p:nvPicPr>
                <p:cNvPr id="317" name="Freihand 316">
                  <a:extLst>
                    <a:ext uri="{FF2B5EF4-FFF2-40B4-BE49-F238E27FC236}">
                      <a16:creationId xmlns:a16="http://schemas.microsoft.com/office/drawing/2014/main" id="{3DF4EF5B-FD84-1D7B-7373-3074D014FCDD}"/>
                    </a:ext>
                  </a:extLst>
                </p:cNvPr>
                <p:cNvPicPr/>
                <p:nvPr/>
              </p:nvPicPr>
              <p:blipFill>
                <a:blip r:embed="rId501"/>
                <a:stretch>
                  <a:fillRect/>
                </a:stretch>
              </p:blipFill>
              <p:spPr>
                <a:xfrm>
                  <a:off x="8757131" y="3844478"/>
                  <a:ext cx="61920" cy="196920"/>
                </a:xfrm>
                <a:prstGeom prst="rect">
                  <a:avLst/>
                </a:prstGeom>
              </p:spPr>
            </p:pic>
          </mc:Fallback>
        </mc:AlternateContent>
      </p:grpSp>
      <p:grpSp>
        <p:nvGrpSpPr>
          <p:cNvPr id="349" name="Gruppieren 348">
            <a:extLst>
              <a:ext uri="{FF2B5EF4-FFF2-40B4-BE49-F238E27FC236}">
                <a16:creationId xmlns:a16="http://schemas.microsoft.com/office/drawing/2014/main" id="{C461E7B7-5375-E83C-1413-C658FD47D4FB}"/>
              </a:ext>
            </a:extLst>
          </p:cNvPr>
          <p:cNvGrpSpPr/>
          <p:nvPr/>
        </p:nvGrpSpPr>
        <p:grpSpPr>
          <a:xfrm>
            <a:off x="5578331" y="4287998"/>
            <a:ext cx="2339640" cy="561240"/>
            <a:chOff x="5578331" y="4287998"/>
            <a:chExt cx="2339640" cy="561240"/>
          </a:xfrm>
        </p:grpSpPr>
        <mc:AlternateContent xmlns:mc="http://schemas.openxmlformats.org/markup-compatibility/2006">
          <mc:Choice xmlns:p14="http://schemas.microsoft.com/office/powerpoint/2010/main" Requires="p14">
            <p:contentPart p14:bwMode="auto" r:id="rId502">
              <p14:nvContentPartPr>
                <p14:cNvPr id="319" name="Freihand 318">
                  <a:extLst>
                    <a:ext uri="{FF2B5EF4-FFF2-40B4-BE49-F238E27FC236}">
                      <a16:creationId xmlns:a16="http://schemas.microsoft.com/office/drawing/2014/main" id="{30D3D87D-98B9-AA54-D2B6-A85226DBB935}"/>
                    </a:ext>
                  </a:extLst>
                </p14:cNvPr>
                <p14:cNvContentPartPr/>
                <p14:nvPr/>
              </p14:nvContentPartPr>
              <p14:xfrm>
                <a:off x="5578331" y="4502198"/>
                <a:ext cx="106200" cy="32760"/>
              </p14:xfrm>
            </p:contentPart>
          </mc:Choice>
          <mc:Fallback>
            <p:pic>
              <p:nvPicPr>
                <p:cNvPr id="319" name="Freihand 318">
                  <a:extLst>
                    <a:ext uri="{FF2B5EF4-FFF2-40B4-BE49-F238E27FC236}">
                      <a16:creationId xmlns:a16="http://schemas.microsoft.com/office/drawing/2014/main" id="{30D3D87D-98B9-AA54-D2B6-A85226DBB935}"/>
                    </a:ext>
                  </a:extLst>
                </p:cNvPr>
                <p:cNvPicPr/>
                <p:nvPr/>
              </p:nvPicPr>
              <p:blipFill>
                <a:blip r:embed="rId503"/>
                <a:stretch>
                  <a:fillRect/>
                </a:stretch>
              </p:blipFill>
              <p:spPr>
                <a:xfrm>
                  <a:off x="5572211" y="4496078"/>
                  <a:ext cx="118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0" name="Freihand 319">
                  <a:extLst>
                    <a:ext uri="{FF2B5EF4-FFF2-40B4-BE49-F238E27FC236}">
                      <a16:creationId xmlns:a16="http://schemas.microsoft.com/office/drawing/2014/main" id="{55183FC2-488E-E1B7-042D-B746A7612B43}"/>
                    </a:ext>
                  </a:extLst>
                </p14:cNvPr>
                <p14:cNvContentPartPr/>
                <p14:nvPr/>
              </p14:nvContentPartPr>
              <p14:xfrm>
                <a:off x="5578691" y="4559078"/>
                <a:ext cx="112680" cy="42840"/>
              </p14:xfrm>
            </p:contentPart>
          </mc:Choice>
          <mc:Fallback>
            <p:pic>
              <p:nvPicPr>
                <p:cNvPr id="320" name="Freihand 319">
                  <a:extLst>
                    <a:ext uri="{FF2B5EF4-FFF2-40B4-BE49-F238E27FC236}">
                      <a16:creationId xmlns:a16="http://schemas.microsoft.com/office/drawing/2014/main" id="{55183FC2-488E-E1B7-042D-B746A7612B43}"/>
                    </a:ext>
                  </a:extLst>
                </p:cNvPr>
                <p:cNvPicPr/>
                <p:nvPr/>
              </p:nvPicPr>
              <p:blipFill>
                <a:blip r:embed="rId505"/>
                <a:stretch>
                  <a:fillRect/>
                </a:stretch>
              </p:blipFill>
              <p:spPr>
                <a:xfrm>
                  <a:off x="5572571" y="4552958"/>
                  <a:ext cx="124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1" name="Freihand 320">
                  <a:extLst>
                    <a:ext uri="{FF2B5EF4-FFF2-40B4-BE49-F238E27FC236}">
                      <a16:creationId xmlns:a16="http://schemas.microsoft.com/office/drawing/2014/main" id="{0BC55BA4-A383-46AA-1929-9D979750B570}"/>
                    </a:ext>
                  </a:extLst>
                </p14:cNvPr>
                <p14:cNvContentPartPr/>
                <p14:nvPr/>
              </p14:nvContentPartPr>
              <p14:xfrm>
                <a:off x="5714051" y="4424798"/>
                <a:ext cx="83520" cy="192960"/>
              </p14:xfrm>
            </p:contentPart>
          </mc:Choice>
          <mc:Fallback>
            <p:pic>
              <p:nvPicPr>
                <p:cNvPr id="321" name="Freihand 320">
                  <a:extLst>
                    <a:ext uri="{FF2B5EF4-FFF2-40B4-BE49-F238E27FC236}">
                      <a16:creationId xmlns:a16="http://schemas.microsoft.com/office/drawing/2014/main" id="{0BC55BA4-A383-46AA-1929-9D979750B570}"/>
                    </a:ext>
                  </a:extLst>
                </p:cNvPr>
                <p:cNvPicPr/>
                <p:nvPr/>
              </p:nvPicPr>
              <p:blipFill>
                <a:blip r:embed="rId507"/>
                <a:stretch>
                  <a:fillRect/>
                </a:stretch>
              </p:blipFill>
              <p:spPr>
                <a:xfrm>
                  <a:off x="5707931" y="4418667"/>
                  <a:ext cx="95760" cy="205223"/>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2" name="Freihand 321">
                  <a:extLst>
                    <a:ext uri="{FF2B5EF4-FFF2-40B4-BE49-F238E27FC236}">
                      <a16:creationId xmlns:a16="http://schemas.microsoft.com/office/drawing/2014/main" id="{5457BB78-FE47-DE69-3AD3-06E9DB936017}"/>
                    </a:ext>
                  </a:extLst>
                </p14:cNvPr>
                <p14:cNvContentPartPr/>
                <p14:nvPr/>
              </p14:nvContentPartPr>
              <p14:xfrm>
                <a:off x="5885771" y="4383038"/>
                <a:ext cx="170280" cy="104040"/>
              </p14:xfrm>
            </p:contentPart>
          </mc:Choice>
          <mc:Fallback>
            <p:pic>
              <p:nvPicPr>
                <p:cNvPr id="322" name="Freihand 321">
                  <a:extLst>
                    <a:ext uri="{FF2B5EF4-FFF2-40B4-BE49-F238E27FC236}">
                      <a16:creationId xmlns:a16="http://schemas.microsoft.com/office/drawing/2014/main" id="{5457BB78-FE47-DE69-3AD3-06E9DB936017}"/>
                    </a:ext>
                  </a:extLst>
                </p:cNvPr>
                <p:cNvPicPr/>
                <p:nvPr/>
              </p:nvPicPr>
              <p:blipFill>
                <a:blip r:embed="rId509"/>
                <a:stretch>
                  <a:fillRect/>
                </a:stretch>
              </p:blipFill>
              <p:spPr>
                <a:xfrm>
                  <a:off x="5879664" y="4376918"/>
                  <a:ext cx="182494"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3" name="Freihand 322">
                  <a:extLst>
                    <a:ext uri="{FF2B5EF4-FFF2-40B4-BE49-F238E27FC236}">
                      <a16:creationId xmlns:a16="http://schemas.microsoft.com/office/drawing/2014/main" id="{B6B94DB3-A5CE-A980-5EE1-65C19CD87326}"/>
                    </a:ext>
                  </a:extLst>
                </p14:cNvPr>
                <p14:cNvContentPartPr/>
                <p14:nvPr/>
              </p14:nvContentPartPr>
              <p14:xfrm>
                <a:off x="6096371" y="4368998"/>
                <a:ext cx="89280" cy="104400"/>
              </p14:xfrm>
            </p:contentPart>
          </mc:Choice>
          <mc:Fallback>
            <p:pic>
              <p:nvPicPr>
                <p:cNvPr id="323" name="Freihand 322">
                  <a:extLst>
                    <a:ext uri="{FF2B5EF4-FFF2-40B4-BE49-F238E27FC236}">
                      <a16:creationId xmlns:a16="http://schemas.microsoft.com/office/drawing/2014/main" id="{B6B94DB3-A5CE-A980-5EE1-65C19CD87326}"/>
                    </a:ext>
                  </a:extLst>
                </p:cNvPr>
                <p:cNvPicPr/>
                <p:nvPr/>
              </p:nvPicPr>
              <p:blipFill>
                <a:blip r:embed="rId511"/>
                <a:stretch>
                  <a:fillRect/>
                </a:stretch>
              </p:blipFill>
              <p:spPr>
                <a:xfrm>
                  <a:off x="6090251" y="4362878"/>
                  <a:ext cx="101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4" name="Freihand 323">
                  <a:extLst>
                    <a:ext uri="{FF2B5EF4-FFF2-40B4-BE49-F238E27FC236}">
                      <a16:creationId xmlns:a16="http://schemas.microsoft.com/office/drawing/2014/main" id="{323394FF-845D-0C78-C4D8-0804D7B4F4C0}"/>
                    </a:ext>
                  </a:extLst>
                </p14:cNvPr>
                <p14:cNvContentPartPr/>
                <p14:nvPr/>
              </p14:nvContentPartPr>
              <p14:xfrm>
                <a:off x="5875331" y="4498598"/>
                <a:ext cx="368640" cy="89640"/>
              </p14:xfrm>
            </p:contentPart>
          </mc:Choice>
          <mc:Fallback>
            <p:pic>
              <p:nvPicPr>
                <p:cNvPr id="324" name="Freihand 323">
                  <a:extLst>
                    <a:ext uri="{FF2B5EF4-FFF2-40B4-BE49-F238E27FC236}">
                      <a16:creationId xmlns:a16="http://schemas.microsoft.com/office/drawing/2014/main" id="{323394FF-845D-0C78-C4D8-0804D7B4F4C0}"/>
                    </a:ext>
                  </a:extLst>
                </p:cNvPr>
                <p:cNvPicPr/>
                <p:nvPr/>
              </p:nvPicPr>
              <p:blipFill>
                <a:blip r:embed="rId513"/>
                <a:stretch>
                  <a:fillRect/>
                </a:stretch>
              </p:blipFill>
              <p:spPr>
                <a:xfrm>
                  <a:off x="5869211" y="4492478"/>
                  <a:ext cx="38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5" name="Freihand 324">
                  <a:extLst>
                    <a:ext uri="{FF2B5EF4-FFF2-40B4-BE49-F238E27FC236}">
                      <a16:creationId xmlns:a16="http://schemas.microsoft.com/office/drawing/2014/main" id="{6E007B05-25FD-02FF-39CA-C6096EF2BFEB}"/>
                    </a:ext>
                  </a:extLst>
                </p14:cNvPr>
                <p14:cNvContentPartPr/>
                <p14:nvPr/>
              </p14:nvContentPartPr>
              <p14:xfrm>
                <a:off x="5842931" y="4685798"/>
                <a:ext cx="74160" cy="163440"/>
              </p14:xfrm>
            </p:contentPart>
          </mc:Choice>
          <mc:Fallback>
            <p:pic>
              <p:nvPicPr>
                <p:cNvPr id="325" name="Freihand 324">
                  <a:extLst>
                    <a:ext uri="{FF2B5EF4-FFF2-40B4-BE49-F238E27FC236}">
                      <a16:creationId xmlns:a16="http://schemas.microsoft.com/office/drawing/2014/main" id="{6E007B05-25FD-02FF-39CA-C6096EF2BFEB}"/>
                    </a:ext>
                  </a:extLst>
                </p:cNvPr>
                <p:cNvPicPr/>
                <p:nvPr/>
              </p:nvPicPr>
              <p:blipFill>
                <a:blip r:embed="rId515"/>
                <a:stretch>
                  <a:fillRect/>
                </a:stretch>
              </p:blipFill>
              <p:spPr>
                <a:xfrm>
                  <a:off x="5836781" y="4679678"/>
                  <a:ext cx="864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6" name="Freihand 325">
                  <a:extLst>
                    <a:ext uri="{FF2B5EF4-FFF2-40B4-BE49-F238E27FC236}">
                      <a16:creationId xmlns:a16="http://schemas.microsoft.com/office/drawing/2014/main" id="{BE60B29E-83E0-0A8A-9B4B-883693AC653E}"/>
                    </a:ext>
                  </a:extLst>
                </p14:cNvPr>
                <p14:cNvContentPartPr/>
                <p14:nvPr/>
              </p14:nvContentPartPr>
              <p14:xfrm>
                <a:off x="5944451" y="4683278"/>
                <a:ext cx="75960" cy="123480"/>
              </p14:xfrm>
            </p:contentPart>
          </mc:Choice>
          <mc:Fallback>
            <p:pic>
              <p:nvPicPr>
                <p:cNvPr id="326" name="Freihand 325">
                  <a:extLst>
                    <a:ext uri="{FF2B5EF4-FFF2-40B4-BE49-F238E27FC236}">
                      <a16:creationId xmlns:a16="http://schemas.microsoft.com/office/drawing/2014/main" id="{BE60B29E-83E0-0A8A-9B4B-883693AC653E}"/>
                    </a:ext>
                  </a:extLst>
                </p:cNvPr>
                <p:cNvPicPr/>
                <p:nvPr/>
              </p:nvPicPr>
              <p:blipFill>
                <a:blip r:embed="rId517"/>
                <a:stretch>
                  <a:fillRect/>
                </a:stretch>
              </p:blipFill>
              <p:spPr>
                <a:xfrm>
                  <a:off x="5938331" y="4677158"/>
                  <a:ext cx="88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7" name="Freihand 326">
                  <a:extLst>
                    <a:ext uri="{FF2B5EF4-FFF2-40B4-BE49-F238E27FC236}">
                      <a16:creationId xmlns:a16="http://schemas.microsoft.com/office/drawing/2014/main" id="{5F416306-B6C9-F8BF-220D-363CCC06A1E9}"/>
                    </a:ext>
                  </a:extLst>
                </p14:cNvPr>
                <p14:cNvContentPartPr/>
                <p14:nvPr/>
              </p14:nvContentPartPr>
              <p14:xfrm>
                <a:off x="6062531" y="4690478"/>
                <a:ext cx="65160" cy="118440"/>
              </p14:xfrm>
            </p:contentPart>
          </mc:Choice>
          <mc:Fallback>
            <p:pic>
              <p:nvPicPr>
                <p:cNvPr id="327" name="Freihand 326">
                  <a:extLst>
                    <a:ext uri="{FF2B5EF4-FFF2-40B4-BE49-F238E27FC236}">
                      <a16:creationId xmlns:a16="http://schemas.microsoft.com/office/drawing/2014/main" id="{5F416306-B6C9-F8BF-220D-363CCC06A1E9}"/>
                    </a:ext>
                  </a:extLst>
                </p:cNvPr>
                <p:cNvPicPr/>
                <p:nvPr/>
              </p:nvPicPr>
              <p:blipFill>
                <a:blip r:embed="rId519"/>
                <a:stretch>
                  <a:fillRect/>
                </a:stretch>
              </p:blipFill>
              <p:spPr>
                <a:xfrm>
                  <a:off x="6056411" y="4684358"/>
                  <a:ext cx="77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8" name="Freihand 327">
                  <a:extLst>
                    <a:ext uri="{FF2B5EF4-FFF2-40B4-BE49-F238E27FC236}">
                      <a16:creationId xmlns:a16="http://schemas.microsoft.com/office/drawing/2014/main" id="{8D6B202E-3285-814F-66E8-38DE9233705B}"/>
                    </a:ext>
                  </a:extLst>
                </p14:cNvPr>
                <p14:cNvContentPartPr/>
                <p14:nvPr/>
              </p14:nvContentPartPr>
              <p14:xfrm>
                <a:off x="6178091" y="4650878"/>
                <a:ext cx="92160" cy="154080"/>
              </p14:xfrm>
            </p:contentPart>
          </mc:Choice>
          <mc:Fallback>
            <p:pic>
              <p:nvPicPr>
                <p:cNvPr id="328" name="Freihand 327">
                  <a:extLst>
                    <a:ext uri="{FF2B5EF4-FFF2-40B4-BE49-F238E27FC236}">
                      <a16:creationId xmlns:a16="http://schemas.microsoft.com/office/drawing/2014/main" id="{8D6B202E-3285-814F-66E8-38DE9233705B}"/>
                    </a:ext>
                  </a:extLst>
                </p:cNvPr>
                <p:cNvPicPr/>
                <p:nvPr/>
              </p:nvPicPr>
              <p:blipFill>
                <a:blip r:embed="rId521"/>
                <a:stretch>
                  <a:fillRect/>
                </a:stretch>
              </p:blipFill>
              <p:spPr>
                <a:xfrm>
                  <a:off x="6171971" y="4644758"/>
                  <a:ext cx="104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0" name="Freihand 329">
                  <a:extLst>
                    <a:ext uri="{FF2B5EF4-FFF2-40B4-BE49-F238E27FC236}">
                      <a16:creationId xmlns:a16="http://schemas.microsoft.com/office/drawing/2014/main" id="{8F82A151-A600-9130-1939-EFA178584418}"/>
                    </a:ext>
                  </a:extLst>
                </p14:cNvPr>
                <p14:cNvContentPartPr/>
                <p14:nvPr/>
              </p14:nvContentPartPr>
              <p14:xfrm>
                <a:off x="6076571" y="4677158"/>
                <a:ext cx="195480" cy="151920"/>
              </p14:xfrm>
            </p:contentPart>
          </mc:Choice>
          <mc:Fallback>
            <p:pic>
              <p:nvPicPr>
                <p:cNvPr id="330" name="Freihand 329">
                  <a:extLst>
                    <a:ext uri="{FF2B5EF4-FFF2-40B4-BE49-F238E27FC236}">
                      <a16:creationId xmlns:a16="http://schemas.microsoft.com/office/drawing/2014/main" id="{8F82A151-A600-9130-1939-EFA178584418}"/>
                    </a:ext>
                  </a:extLst>
                </p:cNvPr>
                <p:cNvPicPr/>
                <p:nvPr/>
              </p:nvPicPr>
              <p:blipFill>
                <a:blip r:embed="rId523"/>
                <a:stretch>
                  <a:fillRect/>
                </a:stretch>
              </p:blipFill>
              <p:spPr>
                <a:xfrm>
                  <a:off x="6070451" y="4671023"/>
                  <a:ext cx="207720" cy="164189"/>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2" name="Freihand 331">
                  <a:extLst>
                    <a:ext uri="{FF2B5EF4-FFF2-40B4-BE49-F238E27FC236}">
                      <a16:creationId xmlns:a16="http://schemas.microsoft.com/office/drawing/2014/main" id="{DF67A88D-E67F-3429-C28B-D19D5D9A5D60}"/>
                    </a:ext>
                  </a:extLst>
                </p14:cNvPr>
                <p14:cNvContentPartPr/>
                <p14:nvPr/>
              </p14:nvContentPartPr>
              <p14:xfrm>
                <a:off x="5982251" y="4357838"/>
                <a:ext cx="189360" cy="150120"/>
              </p14:xfrm>
            </p:contentPart>
          </mc:Choice>
          <mc:Fallback>
            <p:pic>
              <p:nvPicPr>
                <p:cNvPr id="332" name="Freihand 331">
                  <a:extLst>
                    <a:ext uri="{FF2B5EF4-FFF2-40B4-BE49-F238E27FC236}">
                      <a16:creationId xmlns:a16="http://schemas.microsoft.com/office/drawing/2014/main" id="{DF67A88D-E67F-3429-C28B-D19D5D9A5D60}"/>
                    </a:ext>
                  </a:extLst>
                </p:cNvPr>
                <p:cNvPicPr/>
                <p:nvPr/>
              </p:nvPicPr>
              <p:blipFill>
                <a:blip r:embed="rId525"/>
                <a:stretch>
                  <a:fillRect/>
                </a:stretch>
              </p:blipFill>
              <p:spPr>
                <a:xfrm>
                  <a:off x="5976143" y="4351733"/>
                  <a:ext cx="201577"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4" name="Freihand 333">
                  <a:extLst>
                    <a:ext uri="{FF2B5EF4-FFF2-40B4-BE49-F238E27FC236}">
                      <a16:creationId xmlns:a16="http://schemas.microsoft.com/office/drawing/2014/main" id="{2A407693-6FE7-ACCB-E945-0D5FA9FDB387}"/>
                    </a:ext>
                  </a:extLst>
                </p14:cNvPr>
                <p14:cNvContentPartPr/>
                <p14:nvPr/>
              </p14:nvContentPartPr>
              <p14:xfrm>
                <a:off x="6364931" y="4485638"/>
                <a:ext cx="153000" cy="59040"/>
              </p14:xfrm>
            </p:contentPart>
          </mc:Choice>
          <mc:Fallback>
            <p:pic>
              <p:nvPicPr>
                <p:cNvPr id="334" name="Freihand 333">
                  <a:extLst>
                    <a:ext uri="{FF2B5EF4-FFF2-40B4-BE49-F238E27FC236}">
                      <a16:creationId xmlns:a16="http://schemas.microsoft.com/office/drawing/2014/main" id="{2A407693-6FE7-ACCB-E945-0D5FA9FDB387}"/>
                    </a:ext>
                  </a:extLst>
                </p:cNvPr>
                <p:cNvPicPr/>
                <p:nvPr/>
              </p:nvPicPr>
              <p:blipFill>
                <a:blip r:embed="rId527"/>
                <a:stretch>
                  <a:fillRect/>
                </a:stretch>
              </p:blipFill>
              <p:spPr>
                <a:xfrm>
                  <a:off x="6358811" y="4479518"/>
                  <a:ext cx="165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5" name="Freihand 334">
                  <a:extLst>
                    <a:ext uri="{FF2B5EF4-FFF2-40B4-BE49-F238E27FC236}">
                      <a16:creationId xmlns:a16="http://schemas.microsoft.com/office/drawing/2014/main" id="{92780097-BF77-C4A0-F859-C42BCBADC94D}"/>
                    </a:ext>
                  </a:extLst>
                </p14:cNvPr>
                <p14:cNvContentPartPr/>
                <p14:nvPr/>
              </p14:nvContentPartPr>
              <p14:xfrm>
                <a:off x="6401651" y="4570958"/>
                <a:ext cx="103680" cy="19080"/>
              </p14:xfrm>
            </p:contentPart>
          </mc:Choice>
          <mc:Fallback>
            <p:pic>
              <p:nvPicPr>
                <p:cNvPr id="335" name="Freihand 334">
                  <a:extLst>
                    <a:ext uri="{FF2B5EF4-FFF2-40B4-BE49-F238E27FC236}">
                      <a16:creationId xmlns:a16="http://schemas.microsoft.com/office/drawing/2014/main" id="{92780097-BF77-C4A0-F859-C42BCBADC94D}"/>
                    </a:ext>
                  </a:extLst>
                </p:cNvPr>
                <p:cNvPicPr/>
                <p:nvPr/>
              </p:nvPicPr>
              <p:blipFill>
                <a:blip r:embed="rId529"/>
                <a:stretch>
                  <a:fillRect/>
                </a:stretch>
              </p:blipFill>
              <p:spPr>
                <a:xfrm>
                  <a:off x="6395510" y="4564838"/>
                  <a:ext cx="115963"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6" name="Freihand 335">
                  <a:extLst>
                    <a:ext uri="{FF2B5EF4-FFF2-40B4-BE49-F238E27FC236}">
                      <a16:creationId xmlns:a16="http://schemas.microsoft.com/office/drawing/2014/main" id="{EE0830A1-2ACD-C460-01E6-DC29CC9CFB55}"/>
                    </a:ext>
                  </a:extLst>
                </p14:cNvPr>
                <p14:cNvContentPartPr/>
                <p14:nvPr/>
              </p14:nvContentPartPr>
              <p14:xfrm>
                <a:off x="6583451" y="4439558"/>
                <a:ext cx="86040" cy="136440"/>
              </p14:xfrm>
            </p:contentPart>
          </mc:Choice>
          <mc:Fallback>
            <p:pic>
              <p:nvPicPr>
                <p:cNvPr id="336" name="Freihand 335">
                  <a:extLst>
                    <a:ext uri="{FF2B5EF4-FFF2-40B4-BE49-F238E27FC236}">
                      <a16:creationId xmlns:a16="http://schemas.microsoft.com/office/drawing/2014/main" id="{EE0830A1-2ACD-C460-01E6-DC29CC9CFB55}"/>
                    </a:ext>
                  </a:extLst>
                </p:cNvPr>
                <p:cNvPicPr/>
                <p:nvPr/>
              </p:nvPicPr>
              <p:blipFill>
                <a:blip r:embed="rId531"/>
                <a:stretch>
                  <a:fillRect/>
                </a:stretch>
              </p:blipFill>
              <p:spPr>
                <a:xfrm>
                  <a:off x="6577356" y="4433454"/>
                  <a:ext cx="98229" cy="148648"/>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7" name="Freihand 336">
                  <a:extLst>
                    <a:ext uri="{FF2B5EF4-FFF2-40B4-BE49-F238E27FC236}">
                      <a16:creationId xmlns:a16="http://schemas.microsoft.com/office/drawing/2014/main" id="{B3B2FF4B-DF03-9B30-9503-2D402DFD316D}"/>
                    </a:ext>
                  </a:extLst>
                </p14:cNvPr>
                <p14:cNvContentPartPr/>
                <p14:nvPr/>
              </p14:nvContentPartPr>
              <p14:xfrm>
                <a:off x="6677771" y="4578518"/>
                <a:ext cx="12600" cy="108360"/>
              </p14:xfrm>
            </p:contentPart>
          </mc:Choice>
          <mc:Fallback>
            <p:pic>
              <p:nvPicPr>
                <p:cNvPr id="337" name="Freihand 336">
                  <a:extLst>
                    <a:ext uri="{FF2B5EF4-FFF2-40B4-BE49-F238E27FC236}">
                      <a16:creationId xmlns:a16="http://schemas.microsoft.com/office/drawing/2014/main" id="{B3B2FF4B-DF03-9B30-9503-2D402DFD316D}"/>
                    </a:ext>
                  </a:extLst>
                </p:cNvPr>
                <p:cNvPicPr/>
                <p:nvPr/>
              </p:nvPicPr>
              <p:blipFill>
                <a:blip r:embed="rId533"/>
                <a:stretch>
                  <a:fillRect/>
                </a:stretch>
              </p:blipFill>
              <p:spPr>
                <a:xfrm>
                  <a:off x="6671651" y="4572378"/>
                  <a:ext cx="24840" cy="120641"/>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8" name="Freihand 337">
                  <a:extLst>
                    <a:ext uri="{FF2B5EF4-FFF2-40B4-BE49-F238E27FC236}">
                      <a16:creationId xmlns:a16="http://schemas.microsoft.com/office/drawing/2014/main" id="{D38418FE-962C-E27A-0202-FC7C4B5E57ED}"/>
                    </a:ext>
                  </a:extLst>
                </p14:cNvPr>
                <p14:cNvContentPartPr/>
                <p14:nvPr/>
              </p14:nvContentPartPr>
              <p14:xfrm>
                <a:off x="6723131" y="4466198"/>
                <a:ext cx="51480" cy="112320"/>
              </p14:xfrm>
            </p:contentPart>
          </mc:Choice>
          <mc:Fallback>
            <p:pic>
              <p:nvPicPr>
                <p:cNvPr id="338" name="Freihand 337">
                  <a:extLst>
                    <a:ext uri="{FF2B5EF4-FFF2-40B4-BE49-F238E27FC236}">
                      <a16:creationId xmlns:a16="http://schemas.microsoft.com/office/drawing/2014/main" id="{D38418FE-962C-E27A-0202-FC7C4B5E57ED}"/>
                    </a:ext>
                  </a:extLst>
                </p:cNvPr>
                <p:cNvPicPr/>
                <p:nvPr/>
              </p:nvPicPr>
              <p:blipFill>
                <a:blip r:embed="rId535"/>
                <a:stretch>
                  <a:fillRect/>
                </a:stretch>
              </p:blipFill>
              <p:spPr>
                <a:xfrm>
                  <a:off x="6717011" y="4460078"/>
                  <a:ext cx="63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9" name="Freihand 338">
                  <a:extLst>
                    <a:ext uri="{FF2B5EF4-FFF2-40B4-BE49-F238E27FC236}">
                      <a16:creationId xmlns:a16="http://schemas.microsoft.com/office/drawing/2014/main" id="{C5DA9709-B54F-8FCB-29DA-F3105CD81119}"/>
                    </a:ext>
                  </a:extLst>
                </p14:cNvPr>
                <p14:cNvContentPartPr/>
                <p14:nvPr/>
              </p14:nvContentPartPr>
              <p14:xfrm>
                <a:off x="6764891" y="4424798"/>
                <a:ext cx="204840" cy="196560"/>
              </p14:xfrm>
            </p:contentPart>
          </mc:Choice>
          <mc:Fallback>
            <p:pic>
              <p:nvPicPr>
                <p:cNvPr id="339" name="Freihand 338">
                  <a:extLst>
                    <a:ext uri="{FF2B5EF4-FFF2-40B4-BE49-F238E27FC236}">
                      <a16:creationId xmlns:a16="http://schemas.microsoft.com/office/drawing/2014/main" id="{C5DA9709-B54F-8FCB-29DA-F3105CD81119}"/>
                    </a:ext>
                  </a:extLst>
                </p:cNvPr>
                <p:cNvPicPr/>
                <p:nvPr/>
              </p:nvPicPr>
              <p:blipFill>
                <a:blip r:embed="rId537"/>
                <a:stretch>
                  <a:fillRect/>
                </a:stretch>
              </p:blipFill>
              <p:spPr>
                <a:xfrm>
                  <a:off x="6758760" y="4418678"/>
                  <a:ext cx="217102"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0" name="Freihand 339">
                  <a:extLst>
                    <a:ext uri="{FF2B5EF4-FFF2-40B4-BE49-F238E27FC236}">
                      <a16:creationId xmlns:a16="http://schemas.microsoft.com/office/drawing/2014/main" id="{962EFDB6-1AD2-C283-E303-839B5200B5F9}"/>
                    </a:ext>
                  </a:extLst>
                </p14:cNvPr>
                <p14:cNvContentPartPr/>
                <p14:nvPr/>
              </p14:nvContentPartPr>
              <p14:xfrm>
                <a:off x="6893051" y="4442438"/>
                <a:ext cx="182520" cy="150120"/>
              </p14:xfrm>
            </p:contentPart>
          </mc:Choice>
          <mc:Fallback>
            <p:pic>
              <p:nvPicPr>
                <p:cNvPr id="340" name="Freihand 339">
                  <a:extLst>
                    <a:ext uri="{FF2B5EF4-FFF2-40B4-BE49-F238E27FC236}">
                      <a16:creationId xmlns:a16="http://schemas.microsoft.com/office/drawing/2014/main" id="{962EFDB6-1AD2-C283-E303-839B5200B5F9}"/>
                    </a:ext>
                  </a:extLst>
                </p:cNvPr>
                <p:cNvPicPr/>
                <p:nvPr/>
              </p:nvPicPr>
              <p:blipFill>
                <a:blip r:embed="rId539"/>
                <a:stretch>
                  <a:fillRect/>
                </a:stretch>
              </p:blipFill>
              <p:spPr>
                <a:xfrm>
                  <a:off x="6886931" y="4436333"/>
                  <a:ext cx="194760" cy="162331"/>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1" name="Freihand 340">
                  <a:extLst>
                    <a:ext uri="{FF2B5EF4-FFF2-40B4-BE49-F238E27FC236}">
                      <a16:creationId xmlns:a16="http://schemas.microsoft.com/office/drawing/2014/main" id="{4B858A32-0EDC-4B08-1733-0A3056B19EBD}"/>
                    </a:ext>
                  </a:extLst>
                </p14:cNvPr>
                <p14:cNvContentPartPr/>
                <p14:nvPr/>
              </p14:nvContentPartPr>
              <p14:xfrm>
                <a:off x="7013291" y="4410038"/>
                <a:ext cx="194760" cy="183960"/>
              </p14:xfrm>
            </p:contentPart>
          </mc:Choice>
          <mc:Fallback>
            <p:pic>
              <p:nvPicPr>
                <p:cNvPr id="341" name="Freihand 340">
                  <a:extLst>
                    <a:ext uri="{FF2B5EF4-FFF2-40B4-BE49-F238E27FC236}">
                      <a16:creationId xmlns:a16="http://schemas.microsoft.com/office/drawing/2014/main" id="{4B858A32-0EDC-4B08-1733-0A3056B19EBD}"/>
                    </a:ext>
                  </a:extLst>
                </p:cNvPr>
                <p:cNvPicPr/>
                <p:nvPr/>
              </p:nvPicPr>
              <p:blipFill>
                <a:blip r:embed="rId541"/>
                <a:stretch>
                  <a:fillRect/>
                </a:stretch>
              </p:blipFill>
              <p:spPr>
                <a:xfrm>
                  <a:off x="7007182" y="4403918"/>
                  <a:ext cx="206977"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2" name="Freihand 341">
                  <a:extLst>
                    <a:ext uri="{FF2B5EF4-FFF2-40B4-BE49-F238E27FC236}">
                      <a16:creationId xmlns:a16="http://schemas.microsoft.com/office/drawing/2014/main" id="{541C8F65-62EA-A9E8-632D-9B42E7B0A6EC}"/>
                    </a:ext>
                  </a:extLst>
                </p14:cNvPr>
                <p14:cNvContentPartPr/>
                <p14:nvPr/>
              </p14:nvContentPartPr>
              <p14:xfrm>
                <a:off x="7110131" y="4381238"/>
                <a:ext cx="69840" cy="79920"/>
              </p14:xfrm>
            </p:contentPart>
          </mc:Choice>
          <mc:Fallback>
            <p:pic>
              <p:nvPicPr>
                <p:cNvPr id="342" name="Freihand 341">
                  <a:extLst>
                    <a:ext uri="{FF2B5EF4-FFF2-40B4-BE49-F238E27FC236}">
                      <a16:creationId xmlns:a16="http://schemas.microsoft.com/office/drawing/2014/main" id="{541C8F65-62EA-A9E8-632D-9B42E7B0A6EC}"/>
                    </a:ext>
                  </a:extLst>
                </p:cNvPr>
                <p:cNvPicPr/>
                <p:nvPr/>
              </p:nvPicPr>
              <p:blipFill>
                <a:blip r:embed="rId543"/>
                <a:stretch>
                  <a:fillRect/>
                </a:stretch>
              </p:blipFill>
              <p:spPr>
                <a:xfrm>
                  <a:off x="7104011" y="4375118"/>
                  <a:ext cx="82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3" name="Freihand 342">
                  <a:extLst>
                    <a:ext uri="{FF2B5EF4-FFF2-40B4-BE49-F238E27FC236}">
                      <a16:creationId xmlns:a16="http://schemas.microsoft.com/office/drawing/2014/main" id="{6C97E134-BA4A-7390-DA6F-AFA499B7A400}"/>
                    </a:ext>
                  </a:extLst>
                </p14:cNvPr>
                <p14:cNvContentPartPr/>
                <p14:nvPr/>
              </p14:nvContentPartPr>
              <p14:xfrm>
                <a:off x="7224251" y="4534238"/>
                <a:ext cx="61920" cy="81000"/>
              </p14:xfrm>
            </p:contentPart>
          </mc:Choice>
          <mc:Fallback>
            <p:pic>
              <p:nvPicPr>
                <p:cNvPr id="343" name="Freihand 342">
                  <a:extLst>
                    <a:ext uri="{FF2B5EF4-FFF2-40B4-BE49-F238E27FC236}">
                      <a16:creationId xmlns:a16="http://schemas.microsoft.com/office/drawing/2014/main" id="{6C97E134-BA4A-7390-DA6F-AFA499B7A400}"/>
                    </a:ext>
                  </a:extLst>
                </p:cNvPr>
                <p:cNvPicPr/>
                <p:nvPr/>
              </p:nvPicPr>
              <p:blipFill>
                <a:blip r:embed="rId545"/>
                <a:stretch>
                  <a:fillRect/>
                </a:stretch>
              </p:blipFill>
              <p:spPr>
                <a:xfrm>
                  <a:off x="7218166" y="4528118"/>
                  <a:ext cx="74089"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4" name="Freihand 343">
                  <a:extLst>
                    <a:ext uri="{FF2B5EF4-FFF2-40B4-BE49-F238E27FC236}">
                      <a16:creationId xmlns:a16="http://schemas.microsoft.com/office/drawing/2014/main" id="{6470485D-82E7-CA0E-76DC-25E8AECC15C0}"/>
                    </a:ext>
                  </a:extLst>
                </p14:cNvPr>
                <p14:cNvContentPartPr/>
                <p14:nvPr/>
              </p14:nvContentPartPr>
              <p14:xfrm>
                <a:off x="7341251" y="4448558"/>
                <a:ext cx="141120" cy="15480"/>
              </p14:xfrm>
            </p:contentPart>
          </mc:Choice>
          <mc:Fallback>
            <p:pic>
              <p:nvPicPr>
                <p:cNvPr id="344" name="Freihand 343">
                  <a:extLst>
                    <a:ext uri="{FF2B5EF4-FFF2-40B4-BE49-F238E27FC236}">
                      <a16:creationId xmlns:a16="http://schemas.microsoft.com/office/drawing/2014/main" id="{6470485D-82E7-CA0E-76DC-25E8AECC15C0}"/>
                    </a:ext>
                  </a:extLst>
                </p:cNvPr>
                <p:cNvPicPr/>
                <p:nvPr/>
              </p:nvPicPr>
              <p:blipFill>
                <a:blip r:embed="rId547"/>
                <a:stretch>
                  <a:fillRect/>
                </a:stretch>
              </p:blipFill>
              <p:spPr>
                <a:xfrm>
                  <a:off x="7335131" y="4442292"/>
                  <a:ext cx="153360" cy="28011"/>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5" name="Freihand 344">
                  <a:extLst>
                    <a:ext uri="{FF2B5EF4-FFF2-40B4-BE49-F238E27FC236}">
                      <a16:creationId xmlns:a16="http://schemas.microsoft.com/office/drawing/2014/main" id="{EC9A1A18-0EAB-5A74-42BD-3328BF5860B0}"/>
                    </a:ext>
                  </a:extLst>
                </p14:cNvPr>
                <p14:cNvContentPartPr/>
                <p14:nvPr/>
              </p14:nvContentPartPr>
              <p14:xfrm>
                <a:off x="7367171" y="4496438"/>
                <a:ext cx="148320" cy="60840"/>
              </p14:xfrm>
            </p:contentPart>
          </mc:Choice>
          <mc:Fallback>
            <p:pic>
              <p:nvPicPr>
                <p:cNvPr id="345" name="Freihand 344">
                  <a:extLst>
                    <a:ext uri="{FF2B5EF4-FFF2-40B4-BE49-F238E27FC236}">
                      <a16:creationId xmlns:a16="http://schemas.microsoft.com/office/drawing/2014/main" id="{EC9A1A18-0EAB-5A74-42BD-3328BF5860B0}"/>
                    </a:ext>
                  </a:extLst>
                </p:cNvPr>
                <p:cNvPicPr/>
                <p:nvPr/>
              </p:nvPicPr>
              <p:blipFill>
                <a:blip r:embed="rId549"/>
                <a:stretch>
                  <a:fillRect/>
                </a:stretch>
              </p:blipFill>
              <p:spPr>
                <a:xfrm>
                  <a:off x="7361066" y="4490318"/>
                  <a:ext cx="16053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6" name="Freihand 345">
                  <a:extLst>
                    <a:ext uri="{FF2B5EF4-FFF2-40B4-BE49-F238E27FC236}">
                      <a16:creationId xmlns:a16="http://schemas.microsoft.com/office/drawing/2014/main" id="{CEBBCB8E-FBC2-21A8-E2F9-9F22A4B2860E}"/>
                    </a:ext>
                  </a:extLst>
                </p14:cNvPr>
                <p14:cNvContentPartPr/>
                <p14:nvPr/>
              </p14:nvContentPartPr>
              <p14:xfrm>
                <a:off x="7662731" y="4399238"/>
                <a:ext cx="66240" cy="145800"/>
              </p14:xfrm>
            </p:contentPart>
          </mc:Choice>
          <mc:Fallback>
            <p:pic>
              <p:nvPicPr>
                <p:cNvPr id="346" name="Freihand 345">
                  <a:extLst>
                    <a:ext uri="{FF2B5EF4-FFF2-40B4-BE49-F238E27FC236}">
                      <a16:creationId xmlns:a16="http://schemas.microsoft.com/office/drawing/2014/main" id="{CEBBCB8E-FBC2-21A8-E2F9-9F22A4B2860E}"/>
                    </a:ext>
                  </a:extLst>
                </p:cNvPr>
                <p:cNvPicPr/>
                <p:nvPr/>
              </p:nvPicPr>
              <p:blipFill>
                <a:blip r:embed="rId551"/>
                <a:stretch>
                  <a:fillRect/>
                </a:stretch>
              </p:blipFill>
              <p:spPr>
                <a:xfrm>
                  <a:off x="7656611" y="4393118"/>
                  <a:ext cx="78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7" name="Freihand 346">
                  <a:extLst>
                    <a:ext uri="{FF2B5EF4-FFF2-40B4-BE49-F238E27FC236}">
                      <a16:creationId xmlns:a16="http://schemas.microsoft.com/office/drawing/2014/main" id="{AC9A56AD-D8FC-DE63-BA69-E7C48F9B6F7F}"/>
                    </a:ext>
                  </a:extLst>
                </p14:cNvPr>
                <p14:cNvContentPartPr/>
                <p14:nvPr/>
              </p14:nvContentPartPr>
              <p14:xfrm>
                <a:off x="7662731" y="4296278"/>
                <a:ext cx="25200" cy="16200"/>
              </p14:xfrm>
            </p:contentPart>
          </mc:Choice>
          <mc:Fallback>
            <p:pic>
              <p:nvPicPr>
                <p:cNvPr id="347" name="Freihand 346">
                  <a:extLst>
                    <a:ext uri="{FF2B5EF4-FFF2-40B4-BE49-F238E27FC236}">
                      <a16:creationId xmlns:a16="http://schemas.microsoft.com/office/drawing/2014/main" id="{AC9A56AD-D8FC-DE63-BA69-E7C48F9B6F7F}"/>
                    </a:ext>
                  </a:extLst>
                </p:cNvPr>
                <p:cNvPicPr/>
                <p:nvPr/>
              </p:nvPicPr>
              <p:blipFill>
                <a:blip r:embed="rId553"/>
                <a:stretch>
                  <a:fillRect/>
                </a:stretch>
              </p:blipFill>
              <p:spPr>
                <a:xfrm>
                  <a:off x="7656522" y="4290158"/>
                  <a:ext cx="37617"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8" name="Freihand 347">
                  <a:extLst>
                    <a:ext uri="{FF2B5EF4-FFF2-40B4-BE49-F238E27FC236}">
                      <a16:creationId xmlns:a16="http://schemas.microsoft.com/office/drawing/2014/main" id="{27BEEAAF-0734-B92A-15E8-9E9C7A6E810D}"/>
                    </a:ext>
                  </a:extLst>
                </p14:cNvPr>
                <p14:cNvContentPartPr/>
                <p14:nvPr/>
              </p14:nvContentPartPr>
              <p14:xfrm>
                <a:off x="7791251" y="4287998"/>
                <a:ext cx="126720" cy="155520"/>
              </p14:xfrm>
            </p:contentPart>
          </mc:Choice>
          <mc:Fallback>
            <p:pic>
              <p:nvPicPr>
                <p:cNvPr id="348" name="Freihand 347">
                  <a:extLst>
                    <a:ext uri="{FF2B5EF4-FFF2-40B4-BE49-F238E27FC236}">
                      <a16:creationId xmlns:a16="http://schemas.microsoft.com/office/drawing/2014/main" id="{27BEEAAF-0734-B92A-15E8-9E9C7A6E810D}"/>
                    </a:ext>
                  </a:extLst>
                </p:cNvPr>
                <p:cNvPicPr/>
                <p:nvPr/>
              </p:nvPicPr>
              <p:blipFill>
                <a:blip r:embed="rId555"/>
                <a:stretch>
                  <a:fillRect/>
                </a:stretch>
              </p:blipFill>
              <p:spPr>
                <a:xfrm>
                  <a:off x="7785148" y="4281878"/>
                  <a:ext cx="138925" cy="167760"/>
                </a:xfrm>
                <a:prstGeom prst="rect">
                  <a:avLst/>
                </a:prstGeom>
              </p:spPr>
            </p:pic>
          </mc:Fallback>
        </mc:AlternateContent>
      </p:grpSp>
      <p:grpSp>
        <p:nvGrpSpPr>
          <p:cNvPr id="395" name="Gruppieren 394">
            <a:extLst>
              <a:ext uri="{FF2B5EF4-FFF2-40B4-BE49-F238E27FC236}">
                <a16:creationId xmlns:a16="http://schemas.microsoft.com/office/drawing/2014/main" id="{F1EDA954-3DF2-AEA2-0E53-AD8C425C7184}"/>
              </a:ext>
            </a:extLst>
          </p:cNvPr>
          <p:cNvGrpSpPr/>
          <p:nvPr/>
        </p:nvGrpSpPr>
        <p:grpSpPr>
          <a:xfrm>
            <a:off x="3820451" y="4944998"/>
            <a:ext cx="4823640" cy="450720"/>
            <a:chOff x="3820451" y="4944998"/>
            <a:chExt cx="4823640" cy="450720"/>
          </a:xfrm>
        </p:grpSpPr>
        <mc:AlternateContent xmlns:mc="http://schemas.openxmlformats.org/markup-compatibility/2006">
          <mc:Choice xmlns:p14="http://schemas.microsoft.com/office/powerpoint/2010/main" Requires="p14">
            <p:contentPart p14:bwMode="auto" r:id="rId556">
              <p14:nvContentPartPr>
                <p14:cNvPr id="350" name="Freihand 349">
                  <a:extLst>
                    <a:ext uri="{FF2B5EF4-FFF2-40B4-BE49-F238E27FC236}">
                      <a16:creationId xmlns:a16="http://schemas.microsoft.com/office/drawing/2014/main" id="{17BA345E-2343-C749-2BC3-3947B5097506}"/>
                    </a:ext>
                  </a:extLst>
                </p14:cNvPr>
                <p14:cNvContentPartPr/>
                <p14:nvPr/>
              </p14:nvContentPartPr>
              <p14:xfrm>
                <a:off x="3820451" y="5138678"/>
                <a:ext cx="73440" cy="60480"/>
              </p14:xfrm>
            </p:contentPart>
          </mc:Choice>
          <mc:Fallback>
            <p:pic>
              <p:nvPicPr>
                <p:cNvPr id="350" name="Freihand 349">
                  <a:extLst>
                    <a:ext uri="{FF2B5EF4-FFF2-40B4-BE49-F238E27FC236}">
                      <a16:creationId xmlns:a16="http://schemas.microsoft.com/office/drawing/2014/main" id="{17BA345E-2343-C749-2BC3-3947B5097506}"/>
                    </a:ext>
                  </a:extLst>
                </p:cNvPr>
                <p:cNvPicPr/>
                <p:nvPr/>
              </p:nvPicPr>
              <p:blipFill>
                <a:blip r:embed="rId557"/>
                <a:stretch>
                  <a:fillRect/>
                </a:stretch>
              </p:blipFill>
              <p:spPr>
                <a:xfrm>
                  <a:off x="3814301" y="5132558"/>
                  <a:ext cx="857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1" name="Freihand 350">
                  <a:extLst>
                    <a:ext uri="{FF2B5EF4-FFF2-40B4-BE49-F238E27FC236}">
                      <a16:creationId xmlns:a16="http://schemas.microsoft.com/office/drawing/2014/main" id="{EF95E237-76E0-CCAC-8A6A-0FC2B8E0FE8B}"/>
                    </a:ext>
                  </a:extLst>
                </p14:cNvPr>
                <p14:cNvContentPartPr/>
                <p14:nvPr/>
              </p14:nvContentPartPr>
              <p14:xfrm>
                <a:off x="3851771" y="5131118"/>
                <a:ext cx="79200" cy="264600"/>
              </p14:xfrm>
            </p:contentPart>
          </mc:Choice>
          <mc:Fallback>
            <p:pic>
              <p:nvPicPr>
                <p:cNvPr id="351" name="Freihand 350">
                  <a:extLst>
                    <a:ext uri="{FF2B5EF4-FFF2-40B4-BE49-F238E27FC236}">
                      <a16:creationId xmlns:a16="http://schemas.microsoft.com/office/drawing/2014/main" id="{EF95E237-76E0-CCAC-8A6A-0FC2B8E0FE8B}"/>
                    </a:ext>
                  </a:extLst>
                </p:cNvPr>
                <p:cNvPicPr/>
                <p:nvPr/>
              </p:nvPicPr>
              <p:blipFill>
                <a:blip r:embed="rId559"/>
                <a:stretch>
                  <a:fillRect/>
                </a:stretch>
              </p:blipFill>
              <p:spPr>
                <a:xfrm>
                  <a:off x="3845679" y="5124998"/>
                  <a:ext cx="91385"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2" name="Freihand 351">
                  <a:extLst>
                    <a:ext uri="{FF2B5EF4-FFF2-40B4-BE49-F238E27FC236}">
                      <a16:creationId xmlns:a16="http://schemas.microsoft.com/office/drawing/2014/main" id="{B9875CD3-EE95-2A56-80FF-31DF1D8E1568}"/>
                    </a:ext>
                  </a:extLst>
                </p14:cNvPr>
                <p14:cNvContentPartPr/>
                <p14:nvPr/>
              </p14:nvContentPartPr>
              <p14:xfrm>
                <a:off x="3955451" y="5013038"/>
                <a:ext cx="96840" cy="149400"/>
              </p14:xfrm>
            </p:contentPart>
          </mc:Choice>
          <mc:Fallback>
            <p:pic>
              <p:nvPicPr>
                <p:cNvPr id="352" name="Freihand 351">
                  <a:extLst>
                    <a:ext uri="{FF2B5EF4-FFF2-40B4-BE49-F238E27FC236}">
                      <a16:creationId xmlns:a16="http://schemas.microsoft.com/office/drawing/2014/main" id="{B9875CD3-EE95-2A56-80FF-31DF1D8E1568}"/>
                    </a:ext>
                  </a:extLst>
                </p:cNvPr>
                <p:cNvPicPr/>
                <p:nvPr/>
              </p:nvPicPr>
              <p:blipFill>
                <a:blip r:embed="rId561"/>
                <a:stretch>
                  <a:fillRect/>
                </a:stretch>
              </p:blipFill>
              <p:spPr>
                <a:xfrm>
                  <a:off x="3949331" y="5006918"/>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3" name="Freihand 352">
                  <a:extLst>
                    <a:ext uri="{FF2B5EF4-FFF2-40B4-BE49-F238E27FC236}">
                      <a16:creationId xmlns:a16="http://schemas.microsoft.com/office/drawing/2014/main" id="{B7840D89-82F7-D80A-83C1-3F4E7959EDF4}"/>
                    </a:ext>
                  </a:extLst>
                </p14:cNvPr>
                <p14:cNvContentPartPr/>
                <p14:nvPr/>
              </p14:nvContentPartPr>
              <p14:xfrm>
                <a:off x="4092251" y="5165318"/>
                <a:ext cx="110880" cy="16200"/>
              </p14:xfrm>
            </p:contentPart>
          </mc:Choice>
          <mc:Fallback>
            <p:pic>
              <p:nvPicPr>
                <p:cNvPr id="353" name="Freihand 352">
                  <a:extLst>
                    <a:ext uri="{FF2B5EF4-FFF2-40B4-BE49-F238E27FC236}">
                      <a16:creationId xmlns:a16="http://schemas.microsoft.com/office/drawing/2014/main" id="{B7840D89-82F7-D80A-83C1-3F4E7959EDF4}"/>
                    </a:ext>
                  </a:extLst>
                </p:cNvPr>
                <p:cNvPicPr/>
                <p:nvPr/>
              </p:nvPicPr>
              <p:blipFill>
                <a:blip r:embed="rId563"/>
                <a:stretch>
                  <a:fillRect/>
                </a:stretch>
              </p:blipFill>
              <p:spPr>
                <a:xfrm>
                  <a:off x="4086131" y="5159331"/>
                  <a:ext cx="12312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4" name="Freihand 353">
                  <a:extLst>
                    <a:ext uri="{FF2B5EF4-FFF2-40B4-BE49-F238E27FC236}">
                      <a16:creationId xmlns:a16="http://schemas.microsoft.com/office/drawing/2014/main" id="{FD63258D-2907-8A4D-731A-7A61BF86260D}"/>
                    </a:ext>
                  </a:extLst>
                </p14:cNvPr>
                <p14:cNvContentPartPr/>
                <p14:nvPr/>
              </p14:nvContentPartPr>
              <p14:xfrm>
                <a:off x="4094411" y="5261798"/>
                <a:ext cx="137160" cy="8640"/>
              </p14:xfrm>
            </p:contentPart>
          </mc:Choice>
          <mc:Fallback>
            <p:pic>
              <p:nvPicPr>
                <p:cNvPr id="354" name="Freihand 353">
                  <a:extLst>
                    <a:ext uri="{FF2B5EF4-FFF2-40B4-BE49-F238E27FC236}">
                      <a16:creationId xmlns:a16="http://schemas.microsoft.com/office/drawing/2014/main" id="{FD63258D-2907-8A4D-731A-7A61BF86260D}"/>
                    </a:ext>
                  </a:extLst>
                </p:cNvPr>
                <p:cNvPicPr/>
                <p:nvPr/>
              </p:nvPicPr>
              <p:blipFill>
                <a:blip r:embed="rId565"/>
                <a:stretch>
                  <a:fillRect/>
                </a:stretch>
              </p:blipFill>
              <p:spPr>
                <a:xfrm>
                  <a:off x="4088291" y="5255678"/>
                  <a:ext cx="149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6" name="Freihand 355">
                  <a:extLst>
                    <a:ext uri="{FF2B5EF4-FFF2-40B4-BE49-F238E27FC236}">
                      <a16:creationId xmlns:a16="http://schemas.microsoft.com/office/drawing/2014/main" id="{983563F1-FDA7-8181-E08E-2653438FC966}"/>
                    </a:ext>
                  </a:extLst>
                </p14:cNvPr>
                <p14:cNvContentPartPr/>
                <p14:nvPr/>
              </p14:nvContentPartPr>
              <p14:xfrm>
                <a:off x="4316531" y="5100518"/>
                <a:ext cx="109080" cy="204120"/>
              </p14:xfrm>
            </p:contentPart>
          </mc:Choice>
          <mc:Fallback>
            <p:pic>
              <p:nvPicPr>
                <p:cNvPr id="356" name="Freihand 355">
                  <a:extLst>
                    <a:ext uri="{FF2B5EF4-FFF2-40B4-BE49-F238E27FC236}">
                      <a16:creationId xmlns:a16="http://schemas.microsoft.com/office/drawing/2014/main" id="{983563F1-FDA7-8181-E08E-2653438FC966}"/>
                    </a:ext>
                  </a:extLst>
                </p:cNvPr>
                <p:cNvPicPr/>
                <p:nvPr/>
              </p:nvPicPr>
              <p:blipFill>
                <a:blip r:embed="rId567"/>
                <a:stretch>
                  <a:fillRect/>
                </a:stretch>
              </p:blipFill>
              <p:spPr>
                <a:xfrm>
                  <a:off x="4310411" y="5094398"/>
                  <a:ext cx="121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7" name="Freihand 356">
                  <a:extLst>
                    <a:ext uri="{FF2B5EF4-FFF2-40B4-BE49-F238E27FC236}">
                      <a16:creationId xmlns:a16="http://schemas.microsoft.com/office/drawing/2014/main" id="{289E1C8F-DDF8-37A9-C039-6A3E56D1E248}"/>
                    </a:ext>
                  </a:extLst>
                </p14:cNvPr>
                <p14:cNvContentPartPr/>
                <p14:nvPr/>
              </p14:nvContentPartPr>
              <p14:xfrm>
                <a:off x="4374851" y="5089358"/>
                <a:ext cx="67320" cy="17280"/>
              </p14:xfrm>
            </p:contentPart>
          </mc:Choice>
          <mc:Fallback>
            <p:pic>
              <p:nvPicPr>
                <p:cNvPr id="357" name="Freihand 356">
                  <a:extLst>
                    <a:ext uri="{FF2B5EF4-FFF2-40B4-BE49-F238E27FC236}">
                      <a16:creationId xmlns:a16="http://schemas.microsoft.com/office/drawing/2014/main" id="{289E1C8F-DDF8-37A9-C039-6A3E56D1E248}"/>
                    </a:ext>
                  </a:extLst>
                </p:cNvPr>
                <p:cNvPicPr/>
                <p:nvPr/>
              </p:nvPicPr>
              <p:blipFill>
                <a:blip r:embed="rId569"/>
                <a:stretch>
                  <a:fillRect/>
                </a:stretch>
              </p:blipFill>
              <p:spPr>
                <a:xfrm>
                  <a:off x="4368731" y="5083238"/>
                  <a:ext cx="79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8" name="Freihand 357">
                  <a:extLst>
                    <a:ext uri="{FF2B5EF4-FFF2-40B4-BE49-F238E27FC236}">
                      <a16:creationId xmlns:a16="http://schemas.microsoft.com/office/drawing/2014/main" id="{9DD54CA0-7DDB-DFF3-57C6-F17D54D121D0}"/>
                    </a:ext>
                  </a:extLst>
                </p14:cNvPr>
                <p14:cNvContentPartPr/>
                <p14:nvPr/>
              </p14:nvContentPartPr>
              <p14:xfrm>
                <a:off x="4511291" y="5074958"/>
                <a:ext cx="64080" cy="137160"/>
              </p14:xfrm>
            </p:contentPart>
          </mc:Choice>
          <mc:Fallback>
            <p:pic>
              <p:nvPicPr>
                <p:cNvPr id="358" name="Freihand 357">
                  <a:extLst>
                    <a:ext uri="{FF2B5EF4-FFF2-40B4-BE49-F238E27FC236}">
                      <a16:creationId xmlns:a16="http://schemas.microsoft.com/office/drawing/2014/main" id="{9DD54CA0-7DDB-DFF3-57C6-F17D54D121D0}"/>
                    </a:ext>
                  </a:extLst>
                </p:cNvPr>
                <p:cNvPicPr/>
                <p:nvPr/>
              </p:nvPicPr>
              <p:blipFill>
                <a:blip r:embed="rId571"/>
                <a:stretch>
                  <a:fillRect/>
                </a:stretch>
              </p:blipFill>
              <p:spPr>
                <a:xfrm>
                  <a:off x="4505171" y="5068838"/>
                  <a:ext cx="76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9" name="Freihand 358">
                  <a:extLst>
                    <a:ext uri="{FF2B5EF4-FFF2-40B4-BE49-F238E27FC236}">
                      <a16:creationId xmlns:a16="http://schemas.microsoft.com/office/drawing/2014/main" id="{6678A438-BE46-9806-029F-CE376ED736E6}"/>
                    </a:ext>
                  </a:extLst>
                </p14:cNvPr>
                <p14:cNvContentPartPr/>
                <p14:nvPr/>
              </p14:nvContentPartPr>
              <p14:xfrm>
                <a:off x="4617851" y="5091878"/>
                <a:ext cx="96840" cy="133920"/>
              </p14:xfrm>
            </p:contentPart>
          </mc:Choice>
          <mc:Fallback>
            <p:pic>
              <p:nvPicPr>
                <p:cNvPr id="359" name="Freihand 358">
                  <a:extLst>
                    <a:ext uri="{FF2B5EF4-FFF2-40B4-BE49-F238E27FC236}">
                      <a16:creationId xmlns:a16="http://schemas.microsoft.com/office/drawing/2014/main" id="{6678A438-BE46-9806-029F-CE376ED736E6}"/>
                    </a:ext>
                  </a:extLst>
                </p:cNvPr>
                <p:cNvPicPr/>
                <p:nvPr/>
              </p:nvPicPr>
              <p:blipFill>
                <a:blip r:embed="rId573"/>
                <a:stretch>
                  <a:fillRect/>
                </a:stretch>
              </p:blipFill>
              <p:spPr>
                <a:xfrm>
                  <a:off x="4611731" y="5085758"/>
                  <a:ext cx="109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0" name="Freihand 359">
                  <a:extLst>
                    <a:ext uri="{FF2B5EF4-FFF2-40B4-BE49-F238E27FC236}">
                      <a16:creationId xmlns:a16="http://schemas.microsoft.com/office/drawing/2014/main" id="{DEFA54E7-40A3-C889-5A9E-52ADA737E4DD}"/>
                    </a:ext>
                  </a:extLst>
                </p14:cNvPr>
                <p14:cNvContentPartPr/>
                <p14:nvPr/>
              </p14:nvContentPartPr>
              <p14:xfrm>
                <a:off x="4812611" y="5088998"/>
                <a:ext cx="189360" cy="133920"/>
              </p14:xfrm>
            </p:contentPart>
          </mc:Choice>
          <mc:Fallback>
            <p:pic>
              <p:nvPicPr>
                <p:cNvPr id="360" name="Freihand 359">
                  <a:extLst>
                    <a:ext uri="{FF2B5EF4-FFF2-40B4-BE49-F238E27FC236}">
                      <a16:creationId xmlns:a16="http://schemas.microsoft.com/office/drawing/2014/main" id="{DEFA54E7-40A3-C889-5A9E-52ADA737E4DD}"/>
                    </a:ext>
                  </a:extLst>
                </p:cNvPr>
                <p:cNvPicPr/>
                <p:nvPr/>
              </p:nvPicPr>
              <p:blipFill>
                <a:blip r:embed="rId575"/>
                <a:stretch>
                  <a:fillRect/>
                </a:stretch>
              </p:blipFill>
              <p:spPr>
                <a:xfrm>
                  <a:off x="4806491" y="5082878"/>
                  <a:ext cx="20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1" name="Freihand 360">
                  <a:extLst>
                    <a:ext uri="{FF2B5EF4-FFF2-40B4-BE49-F238E27FC236}">
                      <a16:creationId xmlns:a16="http://schemas.microsoft.com/office/drawing/2014/main" id="{33087317-D408-5742-0411-335E5F2C96FD}"/>
                    </a:ext>
                  </a:extLst>
                </p14:cNvPr>
                <p14:cNvContentPartPr/>
                <p14:nvPr/>
              </p14:nvContentPartPr>
              <p14:xfrm>
                <a:off x="5066771" y="5072798"/>
                <a:ext cx="95760" cy="173520"/>
              </p14:xfrm>
            </p:contentPart>
          </mc:Choice>
          <mc:Fallback>
            <p:pic>
              <p:nvPicPr>
                <p:cNvPr id="361" name="Freihand 360">
                  <a:extLst>
                    <a:ext uri="{FF2B5EF4-FFF2-40B4-BE49-F238E27FC236}">
                      <a16:creationId xmlns:a16="http://schemas.microsoft.com/office/drawing/2014/main" id="{33087317-D408-5742-0411-335E5F2C96FD}"/>
                    </a:ext>
                  </a:extLst>
                </p:cNvPr>
                <p:cNvPicPr/>
                <p:nvPr/>
              </p:nvPicPr>
              <p:blipFill>
                <a:blip r:embed="rId577"/>
                <a:stretch>
                  <a:fillRect/>
                </a:stretch>
              </p:blipFill>
              <p:spPr>
                <a:xfrm>
                  <a:off x="5060651" y="5066678"/>
                  <a:ext cx="108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2" name="Freihand 361">
                  <a:extLst>
                    <a:ext uri="{FF2B5EF4-FFF2-40B4-BE49-F238E27FC236}">
                      <a16:creationId xmlns:a16="http://schemas.microsoft.com/office/drawing/2014/main" id="{D6FDE75D-2E47-8447-4FF3-0D3571C341D8}"/>
                    </a:ext>
                  </a:extLst>
                </p14:cNvPr>
                <p14:cNvContentPartPr/>
                <p14:nvPr/>
              </p14:nvContentPartPr>
              <p14:xfrm>
                <a:off x="5115731" y="5055878"/>
                <a:ext cx="215280" cy="124560"/>
              </p14:xfrm>
            </p:contentPart>
          </mc:Choice>
          <mc:Fallback>
            <p:pic>
              <p:nvPicPr>
                <p:cNvPr id="362" name="Freihand 361">
                  <a:extLst>
                    <a:ext uri="{FF2B5EF4-FFF2-40B4-BE49-F238E27FC236}">
                      <a16:creationId xmlns:a16="http://schemas.microsoft.com/office/drawing/2014/main" id="{D6FDE75D-2E47-8447-4FF3-0D3571C341D8}"/>
                    </a:ext>
                  </a:extLst>
                </p:cNvPr>
                <p:cNvPicPr/>
                <p:nvPr/>
              </p:nvPicPr>
              <p:blipFill>
                <a:blip r:embed="rId579"/>
                <a:stretch>
                  <a:fillRect/>
                </a:stretch>
              </p:blipFill>
              <p:spPr>
                <a:xfrm>
                  <a:off x="5109611" y="5049740"/>
                  <a:ext cx="227520" cy="136835"/>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3" name="Freihand 362">
                  <a:extLst>
                    <a:ext uri="{FF2B5EF4-FFF2-40B4-BE49-F238E27FC236}">
                      <a16:creationId xmlns:a16="http://schemas.microsoft.com/office/drawing/2014/main" id="{2DF791BA-B35B-E0D6-9647-F632B2158BB3}"/>
                    </a:ext>
                  </a:extLst>
                </p14:cNvPr>
                <p14:cNvContentPartPr/>
                <p14:nvPr/>
              </p14:nvContentPartPr>
              <p14:xfrm>
                <a:off x="5360171" y="5065238"/>
                <a:ext cx="65520" cy="137160"/>
              </p14:xfrm>
            </p:contentPart>
          </mc:Choice>
          <mc:Fallback>
            <p:pic>
              <p:nvPicPr>
                <p:cNvPr id="363" name="Freihand 362">
                  <a:extLst>
                    <a:ext uri="{FF2B5EF4-FFF2-40B4-BE49-F238E27FC236}">
                      <a16:creationId xmlns:a16="http://schemas.microsoft.com/office/drawing/2014/main" id="{2DF791BA-B35B-E0D6-9647-F632B2158BB3}"/>
                    </a:ext>
                  </a:extLst>
                </p:cNvPr>
                <p:cNvPicPr/>
                <p:nvPr/>
              </p:nvPicPr>
              <p:blipFill>
                <a:blip r:embed="rId581"/>
                <a:stretch>
                  <a:fillRect/>
                </a:stretch>
              </p:blipFill>
              <p:spPr>
                <a:xfrm>
                  <a:off x="5354051" y="5059134"/>
                  <a:ext cx="77760" cy="149368"/>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4" name="Freihand 363">
                  <a:extLst>
                    <a:ext uri="{FF2B5EF4-FFF2-40B4-BE49-F238E27FC236}">
                      <a16:creationId xmlns:a16="http://schemas.microsoft.com/office/drawing/2014/main" id="{711F8DBC-BC68-2A75-FCA9-971372F1D1E3}"/>
                    </a:ext>
                  </a:extLst>
                </p14:cNvPr>
                <p14:cNvContentPartPr/>
                <p14:nvPr/>
              </p14:nvContentPartPr>
              <p14:xfrm>
                <a:off x="5489051" y="5128238"/>
                <a:ext cx="4320" cy="11160"/>
              </p14:xfrm>
            </p:contentPart>
          </mc:Choice>
          <mc:Fallback>
            <p:pic>
              <p:nvPicPr>
                <p:cNvPr id="364" name="Freihand 363">
                  <a:extLst>
                    <a:ext uri="{FF2B5EF4-FFF2-40B4-BE49-F238E27FC236}">
                      <a16:creationId xmlns:a16="http://schemas.microsoft.com/office/drawing/2014/main" id="{711F8DBC-BC68-2A75-FCA9-971372F1D1E3}"/>
                    </a:ext>
                  </a:extLst>
                </p:cNvPr>
                <p:cNvPicPr/>
                <p:nvPr/>
              </p:nvPicPr>
              <p:blipFill>
                <a:blip r:embed="rId263"/>
                <a:stretch>
                  <a:fillRect/>
                </a:stretch>
              </p:blipFill>
              <p:spPr>
                <a:xfrm>
                  <a:off x="5483402" y="5122118"/>
                  <a:ext cx="15618"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5" name="Freihand 364">
                  <a:extLst>
                    <a:ext uri="{FF2B5EF4-FFF2-40B4-BE49-F238E27FC236}">
                      <a16:creationId xmlns:a16="http://schemas.microsoft.com/office/drawing/2014/main" id="{E521A7FB-6A14-9D5A-1549-419235FA8BEF}"/>
                    </a:ext>
                  </a:extLst>
                </p14:cNvPr>
                <p14:cNvContentPartPr/>
                <p14:nvPr/>
              </p14:nvContentPartPr>
              <p14:xfrm>
                <a:off x="5547731" y="5079638"/>
                <a:ext cx="73440" cy="172800"/>
              </p14:xfrm>
            </p:contentPart>
          </mc:Choice>
          <mc:Fallback>
            <p:pic>
              <p:nvPicPr>
                <p:cNvPr id="365" name="Freihand 364">
                  <a:extLst>
                    <a:ext uri="{FF2B5EF4-FFF2-40B4-BE49-F238E27FC236}">
                      <a16:creationId xmlns:a16="http://schemas.microsoft.com/office/drawing/2014/main" id="{E521A7FB-6A14-9D5A-1549-419235FA8BEF}"/>
                    </a:ext>
                  </a:extLst>
                </p:cNvPr>
                <p:cNvPicPr/>
                <p:nvPr/>
              </p:nvPicPr>
              <p:blipFill>
                <a:blip r:embed="rId584"/>
                <a:stretch>
                  <a:fillRect/>
                </a:stretch>
              </p:blipFill>
              <p:spPr>
                <a:xfrm>
                  <a:off x="5541611" y="5073531"/>
                  <a:ext cx="85680" cy="185015"/>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6" name="Freihand 365">
                  <a:extLst>
                    <a:ext uri="{FF2B5EF4-FFF2-40B4-BE49-F238E27FC236}">
                      <a16:creationId xmlns:a16="http://schemas.microsoft.com/office/drawing/2014/main" id="{55592EA5-E4D6-09DB-DC72-5A83A34857F1}"/>
                    </a:ext>
                  </a:extLst>
                </p14:cNvPr>
                <p14:cNvContentPartPr/>
                <p14:nvPr/>
              </p14:nvContentPartPr>
              <p14:xfrm>
                <a:off x="5584811" y="5082158"/>
                <a:ext cx="216000" cy="109080"/>
              </p14:xfrm>
            </p:contentPart>
          </mc:Choice>
          <mc:Fallback>
            <p:pic>
              <p:nvPicPr>
                <p:cNvPr id="366" name="Freihand 365">
                  <a:extLst>
                    <a:ext uri="{FF2B5EF4-FFF2-40B4-BE49-F238E27FC236}">
                      <a16:creationId xmlns:a16="http://schemas.microsoft.com/office/drawing/2014/main" id="{55592EA5-E4D6-09DB-DC72-5A83A34857F1}"/>
                    </a:ext>
                  </a:extLst>
                </p:cNvPr>
                <p:cNvPicPr/>
                <p:nvPr/>
              </p:nvPicPr>
              <p:blipFill>
                <a:blip r:embed="rId586"/>
                <a:stretch>
                  <a:fillRect/>
                </a:stretch>
              </p:blipFill>
              <p:spPr>
                <a:xfrm>
                  <a:off x="5578691" y="5076038"/>
                  <a:ext cx="22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7" name="Freihand 366">
                  <a:extLst>
                    <a:ext uri="{FF2B5EF4-FFF2-40B4-BE49-F238E27FC236}">
                      <a16:creationId xmlns:a16="http://schemas.microsoft.com/office/drawing/2014/main" id="{FC2D7D95-1876-67B7-9D31-A93CE9FEC89D}"/>
                    </a:ext>
                  </a:extLst>
                </p14:cNvPr>
                <p14:cNvContentPartPr/>
                <p14:nvPr/>
              </p14:nvContentPartPr>
              <p14:xfrm>
                <a:off x="5661851" y="5043638"/>
                <a:ext cx="76680" cy="52560"/>
              </p14:xfrm>
            </p:contentPart>
          </mc:Choice>
          <mc:Fallback>
            <p:pic>
              <p:nvPicPr>
                <p:cNvPr id="367" name="Freihand 366">
                  <a:extLst>
                    <a:ext uri="{FF2B5EF4-FFF2-40B4-BE49-F238E27FC236}">
                      <a16:creationId xmlns:a16="http://schemas.microsoft.com/office/drawing/2014/main" id="{FC2D7D95-1876-67B7-9D31-A93CE9FEC89D}"/>
                    </a:ext>
                  </a:extLst>
                </p:cNvPr>
                <p:cNvPicPr/>
                <p:nvPr/>
              </p:nvPicPr>
              <p:blipFill>
                <a:blip r:embed="rId588"/>
                <a:stretch>
                  <a:fillRect/>
                </a:stretch>
              </p:blipFill>
              <p:spPr>
                <a:xfrm>
                  <a:off x="5655760" y="5037518"/>
                  <a:ext cx="88863"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8" name="Freihand 367">
                  <a:extLst>
                    <a:ext uri="{FF2B5EF4-FFF2-40B4-BE49-F238E27FC236}">
                      <a16:creationId xmlns:a16="http://schemas.microsoft.com/office/drawing/2014/main" id="{26D290B0-E241-54C9-C1DD-2A5116995DE2}"/>
                    </a:ext>
                  </a:extLst>
                </p14:cNvPr>
                <p14:cNvContentPartPr/>
                <p14:nvPr/>
              </p14:nvContentPartPr>
              <p14:xfrm>
                <a:off x="5822411" y="5150558"/>
                <a:ext cx="38520" cy="82440"/>
              </p14:xfrm>
            </p:contentPart>
          </mc:Choice>
          <mc:Fallback>
            <p:pic>
              <p:nvPicPr>
                <p:cNvPr id="368" name="Freihand 367">
                  <a:extLst>
                    <a:ext uri="{FF2B5EF4-FFF2-40B4-BE49-F238E27FC236}">
                      <a16:creationId xmlns:a16="http://schemas.microsoft.com/office/drawing/2014/main" id="{26D290B0-E241-54C9-C1DD-2A5116995DE2}"/>
                    </a:ext>
                  </a:extLst>
                </p:cNvPr>
                <p:cNvPicPr/>
                <p:nvPr/>
              </p:nvPicPr>
              <p:blipFill>
                <a:blip r:embed="rId590"/>
                <a:stretch>
                  <a:fillRect/>
                </a:stretch>
              </p:blipFill>
              <p:spPr>
                <a:xfrm>
                  <a:off x="5816291" y="5144438"/>
                  <a:ext cx="50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9" name="Freihand 368">
                  <a:extLst>
                    <a:ext uri="{FF2B5EF4-FFF2-40B4-BE49-F238E27FC236}">
                      <a16:creationId xmlns:a16="http://schemas.microsoft.com/office/drawing/2014/main" id="{FD7C22F0-7E30-F19E-6C6D-0516590F77DC}"/>
                    </a:ext>
                  </a:extLst>
                </p14:cNvPr>
                <p14:cNvContentPartPr/>
                <p14:nvPr/>
              </p14:nvContentPartPr>
              <p14:xfrm>
                <a:off x="6026531" y="5096198"/>
                <a:ext cx="102600" cy="9720"/>
              </p14:xfrm>
            </p:contentPart>
          </mc:Choice>
          <mc:Fallback>
            <p:pic>
              <p:nvPicPr>
                <p:cNvPr id="369" name="Freihand 368">
                  <a:extLst>
                    <a:ext uri="{FF2B5EF4-FFF2-40B4-BE49-F238E27FC236}">
                      <a16:creationId xmlns:a16="http://schemas.microsoft.com/office/drawing/2014/main" id="{FD7C22F0-7E30-F19E-6C6D-0516590F77DC}"/>
                    </a:ext>
                  </a:extLst>
                </p:cNvPr>
                <p:cNvPicPr/>
                <p:nvPr/>
              </p:nvPicPr>
              <p:blipFill>
                <a:blip r:embed="rId592"/>
                <a:stretch>
                  <a:fillRect/>
                </a:stretch>
              </p:blipFill>
              <p:spPr>
                <a:xfrm>
                  <a:off x="6020389" y="5090078"/>
                  <a:ext cx="114883"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0" name="Freihand 369">
                  <a:extLst>
                    <a:ext uri="{FF2B5EF4-FFF2-40B4-BE49-F238E27FC236}">
                      <a16:creationId xmlns:a16="http://schemas.microsoft.com/office/drawing/2014/main" id="{89837F4A-D429-134B-DEA0-6AEA133B17F1}"/>
                    </a:ext>
                  </a:extLst>
                </p14:cNvPr>
                <p14:cNvContentPartPr/>
                <p14:nvPr/>
              </p14:nvContentPartPr>
              <p14:xfrm>
                <a:off x="6031931" y="5167838"/>
                <a:ext cx="98280" cy="22680"/>
              </p14:xfrm>
            </p:contentPart>
          </mc:Choice>
          <mc:Fallback>
            <p:pic>
              <p:nvPicPr>
                <p:cNvPr id="370" name="Freihand 369">
                  <a:extLst>
                    <a:ext uri="{FF2B5EF4-FFF2-40B4-BE49-F238E27FC236}">
                      <a16:creationId xmlns:a16="http://schemas.microsoft.com/office/drawing/2014/main" id="{89837F4A-D429-134B-DEA0-6AEA133B17F1}"/>
                    </a:ext>
                  </a:extLst>
                </p:cNvPr>
                <p:cNvPicPr/>
                <p:nvPr/>
              </p:nvPicPr>
              <p:blipFill>
                <a:blip r:embed="rId594"/>
                <a:stretch>
                  <a:fillRect/>
                </a:stretch>
              </p:blipFill>
              <p:spPr>
                <a:xfrm>
                  <a:off x="6025811" y="5161619"/>
                  <a:ext cx="110520" cy="35117"/>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2" name="Freihand 371">
                  <a:extLst>
                    <a:ext uri="{FF2B5EF4-FFF2-40B4-BE49-F238E27FC236}">
                      <a16:creationId xmlns:a16="http://schemas.microsoft.com/office/drawing/2014/main" id="{455F94D1-8855-F2C4-9DD3-5282446047F7}"/>
                    </a:ext>
                  </a:extLst>
                </p14:cNvPr>
                <p14:cNvContentPartPr/>
                <p14:nvPr/>
              </p14:nvContentPartPr>
              <p14:xfrm>
                <a:off x="6276731" y="5051198"/>
                <a:ext cx="47880" cy="101880"/>
              </p14:xfrm>
            </p:contentPart>
          </mc:Choice>
          <mc:Fallback>
            <p:pic>
              <p:nvPicPr>
                <p:cNvPr id="372" name="Freihand 371">
                  <a:extLst>
                    <a:ext uri="{FF2B5EF4-FFF2-40B4-BE49-F238E27FC236}">
                      <a16:creationId xmlns:a16="http://schemas.microsoft.com/office/drawing/2014/main" id="{455F94D1-8855-F2C4-9DD3-5282446047F7}"/>
                    </a:ext>
                  </a:extLst>
                </p:cNvPr>
                <p:cNvPicPr/>
                <p:nvPr/>
              </p:nvPicPr>
              <p:blipFill>
                <a:blip r:embed="rId596"/>
                <a:stretch>
                  <a:fillRect/>
                </a:stretch>
              </p:blipFill>
              <p:spPr>
                <a:xfrm>
                  <a:off x="6270611" y="5045078"/>
                  <a:ext cx="60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3" name="Freihand 372">
                  <a:extLst>
                    <a:ext uri="{FF2B5EF4-FFF2-40B4-BE49-F238E27FC236}">
                      <a16:creationId xmlns:a16="http://schemas.microsoft.com/office/drawing/2014/main" id="{F141DE46-A14B-ACDF-D679-86EFABB06406}"/>
                    </a:ext>
                  </a:extLst>
                </p14:cNvPr>
                <p14:cNvContentPartPr/>
                <p14:nvPr/>
              </p14:nvContentPartPr>
              <p14:xfrm>
                <a:off x="6326771" y="5091518"/>
                <a:ext cx="5040" cy="104760"/>
              </p14:xfrm>
            </p:contentPart>
          </mc:Choice>
          <mc:Fallback>
            <p:pic>
              <p:nvPicPr>
                <p:cNvPr id="373" name="Freihand 372">
                  <a:extLst>
                    <a:ext uri="{FF2B5EF4-FFF2-40B4-BE49-F238E27FC236}">
                      <a16:creationId xmlns:a16="http://schemas.microsoft.com/office/drawing/2014/main" id="{F141DE46-A14B-ACDF-D679-86EFABB06406}"/>
                    </a:ext>
                  </a:extLst>
                </p:cNvPr>
                <p:cNvPicPr/>
                <p:nvPr/>
              </p:nvPicPr>
              <p:blipFill>
                <a:blip r:embed="rId598"/>
                <a:stretch>
                  <a:fillRect/>
                </a:stretch>
              </p:blipFill>
              <p:spPr>
                <a:xfrm>
                  <a:off x="6320651" y="5085398"/>
                  <a:ext cx="1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4" name="Freihand 373">
                  <a:extLst>
                    <a:ext uri="{FF2B5EF4-FFF2-40B4-BE49-F238E27FC236}">
                      <a16:creationId xmlns:a16="http://schemas.microsoft.com/office/drawing/2014/main" id="{7F04A202-784C-790A-D671-1E93D054FF25}"/>
                    </a:ext>
                  </a:extLst>
                </p14:cNvPr>
                <p14:cNvContentPartPr/>
                <p14:nvPr/>
              </p14:nvContentPartPr>
              <p14:xfrm>
                <a:off x="6405251" y="5066678"/>
                <a:ext cx="65160" cy="100440"/>
              </p14:xfrm>
            </p:contentPart>
          </mc:Choice>
          <mc:Fallback>
            <p:pic>
              <p:nvPicPr>
                <p:cNvPr id="374" name="Freihand 373">
                  <a:extLst>
                    <a:ext uri="{FF2B5EF4-FFF2-40B4-BE49-F238E27FC236}">
                      <a16:creationId xmlns:a16="http://schemas.microsoft.com/office/drawing/2014/main" id="{7F04A202-784C-790A-D671-1E93D054FF25}"/>
                    </a:ext>
                  </a:extLst>
                </p:cNvPr>
                <p:cNvPicPr/>
                <p:nvPr/>
              </p:nvPicPr>
              <p:blipFill>
                <a:blip r:embed="rId600"/>
                <a:stretch>
                  <a:fillRect/>
                </a:stretch>
              </p:blipFill>
              <p:spPr>
                <a:xfrm>
                  <a:off x="6399131" y="5060558"/>
                  <a:ext cx="77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5" name="Freihand 374">
                  <a:extLst>
                    <a:ext uri="{FF2B5EF4-FFF2-40B4-BE49-F238E27FC236}">
                      <a16:creationId xmlns:a16="http://schemas.microsoft.com/office/drawing/2014/main" id="{F5B8BAC3-AC60-551D-FE13-43487B2868E4}"/>
                    </a:ext>
                  </a:extLst>
                </p14:cNvPr>
                <p14:cNvContentPartPr/>
                <p14:nvPr/>
              </p14:nvContentPartPr>
              <p14:xfrm>
                <a:off x="6498131" y="5073518"/>
                <a:ext cx="80280" cy="116280"/>
              </p14:xfrm>
            </p:contentPart>
          </mc:Choice>
          <mc:Fallback>
            <p:pic>
              <p:nvPicPr>
                <p:cNvPr id="375" name="Freihand 374">
                  <a:extLst>
                    <a:ext uri="{FF2B5EF4-FFF2-40B4-BE49-F238E27FC236}">
                      <a16:creationId xmlns:a16="http://schemas.microsoft.com/office/drawing/2014/main" id="{F5B8BAC3-AC60-551D-FE13-43487B2868E4}"/>
                    </a:ext>
                  </a:extLst>
                </p:cNvPr>
                <p:cNvPicPr/>
                <p:nvPr/>
              </p:nvPicPr>
              <p:blipFill>
                <a:blip r:embed="rId602"/>
                <a:stretch>
                  <a:fillRect/>
                </a:stretch>
              </p:blipFill>
              <p:spPr>
                <a:xfrm>
                  <a:off x="6492011" y="5067398"/>
                  <a:ext cx="9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6" name="Freihand 375">
                  <a:extLst>
                    <a:ext uri="{FF2B5EF4-FFF2-40B4-BE49-F238E27FC236}">
                      <a16:creationId xmlns:a16="http://schemas.microsoft.com/office/drawing/2014/main" id="{0C605AA1-0DFD-8E0A-2E41-F5AF5C731787}"/>
                    </a:ext>
                  </a:extLst>
                </p14:cNvPr>
                <p14:cNvContentPartPr/>
                <p14:nvPr/>
              </p14:nvContentPartPr>
              <p14:xfrm>
                <a:off x="6733931" y="5074598"/>
                <a:ext cx="14760" cy="128880"/>
              </p14:xfrm>
            </p:contentPart>
          </mc:Choice>
          <mc:Fallback>
            <p:pic>
              <p:nvPicPr>
                <p:cNvPr id="376" name="Freihand 375">
                  <a:extLst>
                    <a:ext uri="{FF2B5EF4-FFF2-40B4-BE49-F238E27FC236}">
                      <a16:creationId xmlns:a16="http://schemas.microsoft.com/office/drawing/2014/main" id="{0C605AA1-0DFD-8E0A-2E41-F5AF5C731787}"/>
                    </a:ext>
                  </a:extLst>
                </p:cNvPr>
                <p:cNvPicPr/>
                <p:nvPr/>
              </p:nvPicPr>
              <p:blipFill>
                <a:blip r:embed="rId604"/>
                <a:stretch>
                  <a:fillRect/>
                </a:stretch>
              </p:blipFill>
              <p:spPr>
                <a:xfrm>
                  <a:off x="6727811" y="5068478"/>
                  <a:ext cx="27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7" name="Freihand 376">
                  <a:extLst>
                    <a:ext uri="{FF2B5EF4-FFF2-40B4-BE49-F238E27FC236}">
                      <a16:creationId xmlns:a16="http://schemas.microsoft.com/office/drawing/2014/main" id="{18005310-821A-CA8A-2F9A-856C72BB632C}"/>
                    </a:ext>
                  </a:extLst>
                </p14:cNvPr>
                <p14:cNvContentPartPr/>
                <p14:nvPr/>
              </p14:nvContentPartPr>
              <p14:xfrm>
                <a:off x="6710891" y="5117438"/>
                <a:ext cx="89640" cy="34920"/>
              </p14:xfrm>
            </p:contentPart>
          </mc:Choice>
          <mc:Fallback>
            <p:pic>
              <p:nvPicPr>
                <p:cNvPr id="377" name="Freihand 376">
                  <a:extLst>
                    <a:ext uri="{FF2B5EF4-FFF2-40B4-BE49-F238E27FC236}">
                      <a16:creationId xmlns:a16="http://schemas.microsoft.com/office/drawing/2014/main" id="{18005310-821A-CA8A-2F9A-856C72BB632C}"/>
                    </a:ext>
                  </a:extLst>
                </p:cNvPr>
                <p:cNvPicPr/>
                <p:nvPr/>
              </p:nvPicPr>
              <p:blipFill>
                <a:blip r:embed="rId606"/>
                <a:stretch>
                  <a:fillRect/>
                </a:stretch>
              </p:blipFill>
              <p:spPr>
                <a:xfrm>
                  <a:off x="6704771" y="5111318"/>
                  <a:ext cx="101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8" name="Freihand 377">
                  <a:extLst>
                    <a:ext uri="{FF2B5EF4-FFF2-40B4-BE49-F238E27FC236}">
                      <a16:creationId xmlns:a16="http://schemas.microsoft.com/office/drawing/2014/main" id="{4FD6C59E-1546-7437-11AC-43157029C4D0}"/>
                    </a:ext>
                  </a:extLst>
                </p14:cNvPr>
                <p14:cNvContentPartPr/>
                <p14:nvPr/>
              </p14:nvContentPartPr>
              <p14:xfrm>
                <a:off x="6852731" y="5032838"/>
                <a:ext cx="123840" cy="171720"/>
              </p14:xfrm>
            </p:contentPart>
          </mc:Choice>
          <mc:Fallback>
            <p:pic>
              <p:nvPicPr>
                <p:cNvPr id="378" name="Freihand 377">
                  <a:extLst>
                    <a:ext uri="{FF2B5EF4-FFF2-40B4-BE49-F238E27FC236}">
                      <a16:creationId xmlns:a16="http://schemas.microsoft.com/office/drawing/2014/main" id="{4FD6C59E-1546-7437-11AC-43157029C4D0}"/>
                    </a:ext>
                  </a:extLst>
                </p:cNvPr>
                <p:cNvPicPr/>
                <p:nvPr/>
              </p:nvPicPr>
              <p:blipFill>
                <a:blip r:embed="rId608"/>
                <a:stretch>
                  <a:fillRect/>
                </a:stretch>
              </p:blipFill>
              <p:spPr>
                <a:xfrm>
                  <a:off x="6846611" y="5026718"/>
                  <a:ext cx="136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9" name="Freihand 378">
                  <a:extLst>
                    <a:ext uri="{FF2B5EF4-FFF2-40B4-BE49-F238E27FC236}">
                      <a16:creationId xmlns:a16="http://schemas.microsoft.com/office/drawing/2014/main" id="{7DBC64D1-E39D-00D9-92F4-850041372EA6}"/>
                    </a:ext>
                  </a:extLst>
                </p14:cNvPr>
                <p14:cNvContentPartPr/>
                <p14:nvPr/>
              </p14:nvContentPartPr>
              <p14:xfrm>
                <a:off x="7008971" y="5032118"/>
                <a:ext cx="177840" cy="117360"/>
              </p14:xfrm>
            </p:contentPart>
          </mc:Choice>
          <mc:Fallback>
            <p:pic>
              <p:nvPicPr>
                <p:cNvPr id="379" name="Freihand 378">
                  <a:extLst>
                    <a:ext uri="{FF2B5EF4-FFF2-40B4-BE49-F238E27FC236}">
                      <a16:creationId xmlns:a16="http://schemas.microsoft.com/office/drawing/2014/main" id="{7DBC64D1-E39D-00D9-92F4-850041372EA6}"/>
                    </a:ext>
                  </a:extLst>
                </p:cNvPr>
                <p:cNvPicPr/>
                <p:nvPr/>
              </p:nvPicPr>
              <p:blipFill>
                <a:blip r:embed="rId610"/>
                <a:stretch>
                  <a:fillRect/>
                </a:stretch>
              </p:blipFill>
              <p:spPr>
                <a:xfrm>
                  <a:off x="7002851" y="5025979"/>
                  <a:ext cx="190080" cy="129638"/>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0" name="Freihand 379">
                  <a:extLst>
                    <a:ext uri="{FF2B5EF4-FFF2-40B4-BE49-F238E27FC236}">
                      <a16:creationId xmlns:a16="http://schemas.microsoft.com/office/drawing/2014/main" id="{AB145EC5-69BB-A9F1-C3ED-816D21705544}"/>
                    </a:ext>
                  </a:extLst>
                </p14:cNvPr>
                <p14:cNvContentPartPr/>
                <p14:nvPr/>
              </p14:nvContentPartPr>
              <p14:xfrm>
                <a:off x="7276451" y="5098718"/>
                <a:ext cx="10800" cy="7560"/>
              </p14:xfrm>
            </p:contentPart>
          </mc:Choice>
          <mc:Fallback>
            <p:pic>
              <p:nvPicPr>
                <p:cNvPr id="380" name="Freihand 379">
                  <a:extLst>
                    <a:ext uri="{FF2B5EF4-FFF2-40B4-BE49-F238E27FC236}">
                      <a16:creationId xmlns:a16="http://schemas.microsoft.com/office/drawing/2014/main" id="{AB145EC5-69BB-A9F1-C3ED-816D21705544}"/>
                    </a:ext>
                  </a:extLst>
                </p:cNvPr>
                <p:cNvPicPr/>
                <p:nvPr/>
              </p:nvPicPr>
              <p:blipFill>
                <a:blip r:embed="rId612"/>
                <a:stretch>
                  <a:fillRect/>
                </a:stretch>
              </p:blipFill>
              <p:spPr>
                <a:xfrm>
                  <a:off x="7270331" y="5092598"/>
                  <a:ext cx="2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1" name="Freihand 380">
                  <a:extLst>
                    <a:ext uri="{FF2B5EF4-FFF2-40B4-BE49-F238E27FC236}">
                      <a16:creationId xmlns:a16="http://schemas.microsoft.com/office/drawing/2014/main" id="{24B50FB5-D1D2-178E-35F4-11E24F20991E}"/>
                    </a:ext>
                  </a:extLst>
                </p14:cNvPr>
                <p14:cNvContentPartPr/>
                <p14:nvPr/>
              </p14:nvContentPartPr>
              <p14:xfrm>
                <a:off x="7376171" y="5046518"/>
                <a:ext cx="94320" cy="141840"/>
              </p14:xfrm>
            </p:contentPart>
          </mc:Choice>
          <mc:Fallback>
            <p:pic>
              <p:nvPicPr>
                <p:cNvPr id="381" name="Freihand 380">
                  <a:extLst>
                    <a:ext uri="{FF2B5EF4-FFF2-40B4-BE49-F238E27FC236}">
                      <a16:creationId xmlns:a16="http://schemas.microsoft.com/office/drawing/2014/main" id="{24B50FB5-D1D2-178E-35F4-11E24F20991E}"/>
                    </a:ext>
                  </a:extLst>
                </p:cNvPr>
                <p:cNvPicPr/>
                <p:nvPr/>
              </p:nvPicPr>
              <p:blipFill>
                <a:blip r:embed="rId614"/>
                <a:stretch>
                  <a:fillRect/>
                </a:stretch>
              </p:blipFill>
              <p:spPr>
                <a:xfrm>
                  <a:off x="7370051" y="5040398"/>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2" name="Freihand 381">
                  <a:extLst>
                    <a:ext uri="{FF2B5EF4-FFF2-40B4-BE49-F238E27FC236}">
                      <a16:creationId xmlns:a16="http://schemas.microsoft.com/office/drawing/2014/main" id="{B4E89EF0-83AA-DCA9-8BFB-CF62470FC540}"/>
                    </a:ext>
                  </a:extLst>
                </p14:cNvPr>
                <p14:cNvContentPartPr/>
                <p14:nvPr/>
              </p14:nvContentPartPr>
              <p14:xfrm>
                <a:off x="7419731" y="5006918"/>
                <a:ext cx="225720" cy="123840"/>
              </p14:xfrm>
            </p:contentPart>
          </mc:Choice>
          <mc:Fallback>
            <p:pic>
              <p:nvPicPr>
                <p:cNvPr id="382" name="Freihand 381">
                  <a:extLst>
                    <a:ext uri="{FF2B5EF4-FFF2-40B4-BE49-F238E27FC236}">
                      <a16:creationId xmlns:a16="http://schemas.microsoft.com/office/drawing/2014/main" id="{B4E89EF0-83AA-DCA9-8BFB-CF62470FC540}"/>
                    </a:ext>
                  </a:extLst>
                </p:cNvPr>
                <p:cNvPicPr/>
                <p:nvPr/>
              </p:nvPicPr>
              <p:blipFill>
                <a:blip r:embed="rId616"/>
                <a:stretch>
                  <a:fillRect/>
                </a:stretch>
              </p:blipFill>
              <p:spPr>
                <a:xfrm>
                  <a:off x="7413611" y="5000798"/>
                  <a:ext cx="237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3" name="Freihand 382">
                  <a:extLst>
                    <a:ext uri="{FF2B5EF4-FFF2-40B4-BE49-F238E27FC236}">
                      <a16:creationId xmlns:a16="http://schemas.microsoft.com/office/drawing/2014/main" id="{1CAA8027-AC81-DEE4-4206-FDE3409B1EFF}"/>
                    </a:ext>
                  </a:extLst>
                </p14:cNvPr>
                <p14:cNvContentPartPr/>
                <p14:nvPr/>
              </p14:nvContentPartPr>
              <p14:xfrm>
                <a:off x="7509371" y="4944998"/>
                <a:ext cx="65520" cy="96840"/>
              </p14:xfrm>
            </p:contentPart>
          </mc:Choice>
          <mc:Fallback>
            <p:pic>
              <p:nvPicPr>
                <p:cNvPr id="383" name="Freihand 382">
                  <a:extLst>
                    <a:ext uri="{FF2B5EF4-FFF2-40B4-BE49-F238E27FC236}">
                      <a16:creationId xmlns:a16="http://schemas.microsoft.com/office/drawing/2014/main" id="{1CAA8027-AC81-DEE4-4206-FDE3409B1EFF}"/>
                    </a:ext>
                  </a:extLst>
                </p:cNvPr>
                <p:cNvPicPr/>
                <p:nvPr/>
              </p:nvPicPr>
              <p:blipFill>
                <a:blip r:embed="rId618"/>
                <a:stretch>
                  <a:fillRect/>
                </a:stretch>
              </p:blipFill>
              <p:spPr>
                <a:xfrm>
                  <a:off x="7503251" y="4938878"/>
                  <a:ext cx="77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4" name="Freihand 383">
                  <a:extLst>
                    <a:ext uri="{FF2B5EF4-FFF2-40B4-BE49-F238E27FC236}">
                      <a16:creationId xmlns:a16="http://schemas.microsoft.com/office/drawing/2014/main" id="{CB3A0606-6474-AC41-ED93-9082548714D1}"/>
                    </a:ext>
                  </a:extLst>
                </p14:cNvPr>
                <p14:cNvContentPartPr/>
                <p14:nvPr/>
              </p14:nvContentPartPr>
              <p14:xfrm>
                <a:off x="7650491" y="5082878"/>
                <a:ext cx="50760" cy="98640"/>
              </p14:xfrm>
            </p:contentPart>
          </mc:Choice>
          <mc:Fallback>
            <p:pic>
              <p:nvPicPr>
                <p:cNvPr id="384" name="Freihand 383">
                  <a:extLst>
                    <a:ext uri="{FF2B5EF4-FFF2-40B4-BE49-F238E27FC236}">
                      <a16:creationId xmlns:a16="http://schemas.microsoft.com/office/drawing/2014/main" id="{CB3A0606-6474-AC41-ED93-9082548714D1}"/>
                    </a:ext>
                  </a:extLst>
                </p:cNvPr>
                <p:cNvPicPr/>
                <p:nvPr/>
              </p:nvPicPr>
              <p:blipFill>
                <a:blip r:embed="rId620"/>
                <a:stretch>
                  <a:fillRect/>
                </a:stretch>
              </p:blipFill>
              <p:spPr>
                <a:xfrm>
                  <a:off x="7644371" y="5076758"/>
                  <a:ext cx="63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6" name="Freihand 385">
                  <a:extLst>
                    <a:ext uri="{FF2B5EF4-FFF2-40B4-BE49-F238E27FC236}">
                      <a16:creationId xmlns:a16="http://schemas.microsoft.com/office/drawing/2014/main" id="{26A5EC81-0594-798C-D48F-AF0CC5C94126}"/>
                    </a:ext>
                  </a:extLst>
                </p14:cNvPr>
                <p14:cNvContentPartPr/>
                <p14:nvPr/>
              </p14:nvContentPartPr>
              <p14:xfrm>
                <a:off x="7749491" y="5037878"/>
                <a:ext cx="149040" cy="26640"/>
              </p14:xfrm>
            </p:contentPart>
          </mc:Choice>
          <mc:Fallback>
            <p:pic>
              <p:nvPicPr>
                <p:cNvPr id="386" name="Freihand 385">
                  <a:extLst>
                    <a:ext uri="{FF2B5EF4-FFF2-40B4-BE49-F238E27FC236}">
                      <a16:creationId xmlns:a16="http://schemas.microsoft.com/office/drawing/2014/main" id="{26A5EC81-0594-798C-D48F-AF0CC5C94126}"/>
                    </a:ext>
                  </a:extLst>
                </p:cNvPr>
                <p:cNvPicPr/>
                <p:nvPr/>
              </p:nvPicPr>
              <p:blipFill>
                <a:blip r:embed="rId622"/>
                <a:stretch>
                  <a:fillRect/>
                </a:stretch>
              </p:blipFill>
              <p:spPr>
                <a:xfrm>
                  <a:off x="7743371" y="5031758"/>
                  <a:ext cx="161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7" name="Freihand 386">
                  <a:extLst>
                    <a:ext uri="{FF2B5EF4-FFF2-40B4-BE49-F238E27FC236}">
                      <a16:creationId xmlns:a16="http://schemas.microsoft.com/office/drawing/2014/main" id="{077EE77F-73F1-D7CC-F170-EAEDF14E4D3B}"/>
                    </a:ext>
                  </a:extLst>
                </p14:cNvPr>
                <p14:cNvContentPartPr/>
                <p14:nvPr/>
              </p14:nvContentPartPr>
              <p14:xfrm>
                <a:off x="7793771" y="5111678"/>
                <a:ext cx="123120" cy="16200"/>
              </p14:xfrm>
            </p:contentPart>
          </mc:Choice>
          <mc:Fallback>
            <p:pic>
              <p:nvPicPr>
                <p:cNvPr id="387" name="Freihand 386">
                  <a:extLst>
                    <a:ext uri="{FF2B5EF4-FFF2-40B4-BE49-F238E27FC236}">
                      <a16:creationId xmlns:a16="http://schemas.microsoft.com/office/drawing/2014/main" id="{077EE77F-73F1-D7CC-F170-EAEDF14E4D3B}"/>
                    </a:ext>
                  </a:extLst>
                </p:cNvPr>
                <p:cNvPicPr/>
                <p:nvPr/>
              </p:nvPicPr>
              <p:blipFill>
                <a:blip r:embed="rId624"/>
                <a:stretch>
                  <a:fillRect/>
                </a:stretch>
              </p:blipFill>
              <p:spPr>
                <a:xfrm>
                  <a:off x="7787651" y="5105691"/>
                  <a:ext cx="135360" cy="28174"/>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8" name="Freihand 387">
                  <a:extLst>
                    <a:ext uri="{FF2B5EF4-FFF2-40B4-BE49-F238E27FC236}">
                      <a16:creationId xmlns:a16="http://schemas.microsoft.com/office/drawing/2014/main" id="{980E019F-0E77-40C3-1A18-DF5A68FBF5A1}"/>
                    </a:ext>
                  </a:extLst>
                </p14:cNvPr>
                <p14:cNvContentPartPr/>
                <p14:nvPr/>
              </p14:nvContentPartPr>
              <p14:xfrm>
                <a:off x="7987091" y="4953998"/>
                <a:ext cx="107640" cy="214200"/>
              </p14:xfrm>
            </p:contentPart>
          </mc:Choice>
          <mc:Fallback>
            <p:pic>
              <p:nvPicPr>
                <p:cNvPr id="388" name="Freihand 387">
                  <a:extLst>
                    <a:ext uri="{FF2B5EF4-FFF2-40B4-BE49-F238E27FC236}">
                      <a16:creationId xmlns:a16="http://schemas.microsoft.com/office/drawing/2014/main" id="{980E019F-0E77-40C3-1A18-DF5A68FBF5A1}"/>
                    </a:ext>
                  </a:extLst>
                </p:cNvPr>
                <p:cNvPicPr/>
                <p:nvPr/>
              </p:nvPicPr>
              <p:blipFill>
                <a:blip r:embed="rId626"/>
                <a:stretch>
                  <a:fillRect/>
                </a:stretch>
              </p:blipFill>
              <p:spPr>
                <a:xfrm>
                  <a:off x="7980971" y="4947888"/>
                  <a:ext cx="119880" cy="226419"/>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9" name="Freihand 388">
                  <a:extLst>
                    <a:ext uri="{FF2B5EF4-FFF2-40B4-BE49-F238E27FC236}">
                      <a16:creationId xmlns:a16="http://schemas.microsoft.com/office/drawing/2014/main" id="{0324039F-7D90-C931-69DC-ABA664D8975C}"/>
                    </a:ext>
                  </a:extLst>
                </p14:cNvPr>
                <p14:cNvContentPartPr/>
                <p14:nvPr/>
              </p14:nvContentPartPr>
              <p14:xfrm>
                <a:off x="8113451" y="4955798"/>
                <a:ext cx="106920" cy="207360"/>
              </p14:xfrm>
            </p:contentPart>
          </mc:Choice>
          <mc:Fallback>
            <p:pic>
              <p:nvPicPr>
                <p:cNvPr id="389" name="Freihand 388">
                  <a:extLst>
                    <a:ext uri="{FF2B5EF4-FFF2-40B4-BE49-F238E27FC236}">
                      <a16:creationId xmlns:a16="http://schemas.microsoft.com/office/drawing/2014/main" id="{0324039F-7D90-C931-69DC-ABA664D8975C}"/>
                    </a:ext>
                  </a:extLst>
                </p:cNvPr>
                <p:cNvPicPr/>
                <p:nvPr/>
              </p:nvPicPr>
              <p:blipFill>
                <a:blip r:embed="rId628"/>
                <a:stretch>
                  <a:fillRect/>
                </a:stretch>
              </p:blipFill>
              <p:spPr>
                <a:xfrm>
                  <a:off x="8107352" y="4949678"/>
                  <a:ext cx="119119"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0" name="Freihand 389">
                  <a:extLst>
                    <a:ext uri="{FF2B5EF4-FFF2-40B4-BE49-F238E27FC236}">
                      <a16:creationId xmlns:a16="http://schemas.microsoft.com/office/drawing/2014/main" id="{9E96A0AB-C49C-B3AC-03D9-9BEDDDB593D1}"/>
                    </a:ext>
                  </a:extLst>
                </p14:cNvPr>
                <p14:cNvContentPartPr/>
                <p14:nvPr/>
              </p14:nvContentPartPr>
              <p14:xfrm>
                <a:off x="8266451" y="4994318"/>
                <a:ext cx="119880" cy="185760"/>
              </p14:xfrm>
            </p:contentPart>
          </mc:Choice>
          <mc:Fallback>
            <p:pic>
              <p:nvPicPr>
                <p:cNvPr id="390" name="Freihand 389">
                  <a:extLst>
                    <a:ext uri="{FF2B5EF4-FFF2-40B4-BE49-F238E27FC236}">
                      <a16:creationId xmlns:a16="http://schemas.microsoft.com/office/drawing/2014/main" id="{9E96A0AB-C49C-B3AC-03D9-9BEDDDB593D1}"/>
                    </a:ext>
                  </a:extLst>
                </p:cNvPr>
                <p:cNvPicPr/>
                <p:nvPr/>
              </p:nvPicPr>
              <p:blipFill>
                <a:blip r:embed="rId630"/>
                <a:stretch>
                  <a:fillRect/>
                </a:stretch>
              </p:blipFill>
              <p:spPr>
                <a:xfrm>
                  <a:off x="8260331" y="4988198"/>
                  <a:ext cx="132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1" name="Freihand 390">
                  <a:extLst>
                    <a:ext uri="{FF2B5EF4-FFF2-40B4-BE49-F238E27FC236}">
                      <a16:creationId xmlns:a16="http://schemas.microsoft.com/office/drawing/2014/main" id="{5930DF12-DA71-F053-C8D8-67025D988F42}"/>
                    </a:ext>
                  </a:extLst>
                </p14:cNvPr>
                <p14:cNvContentPartPr/>
                <p14:nvPr/>
              </p14:nvContentPartPr>
              <p14:xfrm>
                <a:off x="8310011" y="4958318"/>
                <a:ext cx="143640" cy="31320"/>
              </p14:xfrm>
            </p:contentPart>
          </mc:Choice>
          <mc:Fallback>
            <p:pic>
              <p:nvPicPr>
                <p:cNvPr id="391" name="Freihand 390">
                  <a:extLst>
                    <a:ext uri="{FF2B5EF4-FFF2-40B4-BE49-F238E27FC236}">
                      <a16:creationId xmlns:a16="http://schemas.microsoft.com/office/drawing/2014/main" id="{5930DF12-DA71-F053-C8D8-67025D988F42}"/>
                    </a:ext>
                  </a:extLst>
                </p:cNvPr>
                <p:cNvPicPr/>
                <p:nvPr/>
              </p:nvPicPr>
              <p:blipFill>
                <a:blip r:embed="rId632"/>
                <a:stretch>
                  <a:fillRect/>
                </a:stretch>
              </p:blipFill>
              <p:spPr>
                <a:xfrm>
                  <a:off x="8303891" y="4952198"/>
                  <a:ext cx="155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2" name="Freihand 391">
                  <a:extLst>
                    <a:ext uri="{FF2B5EF4-FFF2-40B4-BE49-F238E27FC236}">
                      <a16:creationId xmlns:a16="http://schemas.microsoft.com/office/drawing/2014/main" id="{366CB835-3351-AFE9-069D-D288DA22764B}"/>
                    </a:ext>
                  </a:extLst>
                </p14:cNvPr>
                <p14:cNvContentPartPr/>
                <p14:nvPr/>
              </p14:nvContentPartPr>
              <p14:xfrm>
                <a:off x="7920131" y="5204558"/>
                <a:ext cx="610200" cy="59400"/>
              </p14:xfrm>
            </p:contentPart>
          </mc:Choice>
          <mc:Fallback>
            <p:pic>
              <p:nvPicPr>
                <p:cNvPr id="392" name="Freihand 391">
                  <a:extLst>
                    <a:ext uri="{FF2B5EF4-FFF2-40B4-BE49-F238E27FC236}">
                      <a16:creationId xmlns:a16="http://schemas.microsoft.com/office/drawing/2014/main" id="{366CB835-3351-AFE9-069D-D288DA22764B}"/>
                    </a:ext>
                  </a:extLst>
                </p:cNvPr>
                <p:cNvPicPr/>
                <p:nvPr/>
              </p:nvPicPr>
              <p:blipFill>
                <a:blip r:embed="rId634"/>
                <a:stretch>
                  <a:fillRect/>
                </a:stretch>
              </p:blipFill>
              <p:spPr>
                <a:xfrm>
                  <a:off x="7914011" y="5198438"/>
                  <a:ext cx="62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4" name="Freihand 393">
                  <a:extLst>
                    <a:ext uri="{FF2B5EF4-FFF2-40B4-BE49-F238E27FC236}">
                      <a16:creationId xmlns:a16="http://schemas.microsoft.com/office/drawing/2014/main" id="{2C12FDE7-B037-84AC-338F-D24A061D29E5}"/>
                    </a:ext>
                  </a:extLst>
                </p14:cNvPr>
                <p14:cNvContentPartPr/>
                <p14:nvPr/>
              </p14:nvContentPartPr>
              <p14:xfrm>
                <a:off x="7802051" y="5167478"/>
                <a:ext cx="842040" cy="156240"/>
              </p14:xfrm>
            </p:contentPart>
          </mc:Choice>
          <mc:Fallback>
            <p:pic>
              <p:nvPicPr>
                <p:cNvPr id="394" name="Freihand 393">
                  <a:extLst>
                    <a:ext uri="{FF2B5EF4-FFF2-40B4-BE49-F238E27FC236}">
                      <a16:creationId xmlns:a16="http://schemas.microsoft.com/office/drawing/2014/main" id="{2C12FDE7-B037-84AC-338F-D24A061D29E5}"/>
                    </a:ext>
                  </a:extLst>
                </p:cNvPr>
                <p:cNvPicPr/>
                <p:nvPr/>
              </p:nvPicPr>
              <p:blipFill>
                <a:blip r:embed="rId636"/>
                <a:stretch>
                  <a:fillRect/>
                </a:stretch>
              </p:blipFill>
              <p:spPr>
                <a:xfrm>
                  <a:off x="7795931" y="5161358"/>
                  <a:ext cx="854280" cy="16848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Breitbild</PresentationFormat>
  <Paragraphs>344</Paragraphs>
  <Slides>30</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308</cp:revision>
  <cp:lastPrinted>2022-03-02T20:18:27Z</cp:lastPrinted>
  <dcterms:created xsi:type="dcterms:W3CDTF">2022-03-01T20:52:11Z</dcterms:created>
  <dcterms:modified xsi:type="dcterms:W3CDTF">2024-04-25T09:44:45Z</dcterms:modified>
</cp:coreProperties>
</file>